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1" r:id="rId1"/>
    <p:sldMasterId id="2147483656" r:id="rId2"/>
    <p:sldMasterId id="2147483654" r:id="rId3"/>
  </p:sldMasterIdLst>
  <p:notesMasterIdLst>
    <p:notesMasterId r:id="rId68"/>
  </p:notesMasterIdLst>
  <p:sldIdLst>
    <p:sldId id="318" r:id="rId4"/>
    <p:sldId id="319" r:id="rId5"/>
    <p:sldId id="274" r:id="rId6"/>
    <p:sldId id="278" r:id="rId7"/>
    <p:sldId id="277" r:id="rId8"/>
    <p:sldId id="266" r:id="rId9"/>
    <p:sldId id="283" r:id="rId10"/>
    <p:sldId id="280" r:id="rId11"/>
    <p:sldId id="281" r:id="rId12"/>
    <p:sldId id="286" r:id="rId13"/>
    <p:sldId id="282" r:id="rId14"/>
    <p:sldId id="322" r:id="rId15"/>
    <p:sldId id="284" r:id="rId16"/>
    <p:sldId id="323" r:id="rId17"/>
    <p:sldId id="285" r:id="rId18"/>
    <p:sldId id="279" r:id="rId19"/>
    <p:sldId id="287" r:id="rId20"/>
    <p:sldId id="288" r:id="rId21"/>
    <p:sldId id="289" r:id="rId22"/>
    <p:sldId id="317" r:id="rId23"/>
    <p:sldId id="291" r:id="rId24"/>
    <p:sldId id="292" r:id="rId25"/>
    <p:sldId id="293" r:id="rId26"/>
    <p:sldId id="294" r:id="rId27"/>
    <p:sldId id="295" r:id="rId28"/>
    <p:sldId id="296" r:id="rId29"/>
    <p:sldId id="297" r:id="rId30"/>
    <p:sldId id="298" r:id="rId31"/>
    <p:sldId id="299" r:id="rId32"/>
    <p:sldId id="300" r:id="rId33"/>
    <p:sldId id="301" r:id="rId34"/>
    <p:sldId id="302" r:id="rId35"/>
    <p:sldId id="303" r:id="rId36"/>
    <p:sldId id="324" r:id="rId37"/>
    <p:sldId id="304" r:id="rId38"/>
    <p:sldId id="305" r:id="rId39"/>
    <p:sldId id="306" r:id="rId40"/>
    <p:sldId id="307" r:id="rId41"/>
    <p:sldId id="269" r:id="rId42"/>
    <p:sldId id="320" r:id="rId43"/>
    <p:sldId id="268" r:id="rId44"/>
    <p:sldId id="313" r:id="rId45"/>
    <p:sldId id="310" r:id="rId46"/>
    <p:sldId id="321" r:id="rId47"/>
    <p:sldId id="312" r:id="rId48"/>
    <p:sldId id="263" r:id="rId49"/>
    <p:sldId id="309" r:id="rId50"/>
    <p:sldId id="262" r:id="rId51"/>
    <p:sldId id="260" r:id="rId52"/>
    <p:sldId id="314" r:id="rId53"/>
    <p:sldId id="315" r:id="rId54"/>
    <p:sldId id="316" r:id="rId55"/>
    <p:sldId id="275" r:id="rId56"/>
    <p:sldId id="276" r:id="rId57"/>
    <p:sldId id="435" r:id="rId58"/>
    <p:sldId id="1747" r:id="rId59"/>
    <p:sldId id="368" r:id="rId60"/>
    <p:sldId id="370" r:id="rId61"/>
    <p:sldId id="369" r:id="rId62"/>
    <p:sldId id="1748" r:id="rId63"/>
    <p:sldId id="1750" r:id="rId64"/>
    <p:sldId id="1752" r:id="rId65"/>
    <p:sldId id="1753" r:id="rId66"/>
    <p:sldId id="1758" r:id="rId6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6"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191" autoAdjust="0"/>
    <p:restoredTop sz="96196" autoAdjust="0"/>
  </p:normalViewPr>
  <p:slideViewPr>
    <p:cSldViewPr snapToGrid="0" showGuides="1">
      <p:cViewPr varScale="1">
        <p:scale>
          <a:sx n="66" d="100"/>
          <a:sy n="66" d="100"/>
        </p:scale>
        <p:origin x="852" y="66"/>
      </p:cViewPr>
      <p:guideLst>
        <p:guide orient="horz" pos="2136"/>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notesMaster" Target="notesMasters/notesMaster1.xml"/><Relationship Id="rId7" Type="http://schemas.openxmlformats.org/officeDocument/2006/relationships/slide" Target="slides/slide4.xml"/><Relationship Id="rId71"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spPr>
            <a:ln>
              <a:solidFill>
                <a:schemeClr val="accent4"/>
              </a:solidFill>
            </a:ln>
          </c:spPr>
          <c:marker>
            <c:symbol val="circle"/>
            <c:size val="5"/>
            <c:spPr>
              <a:solidFill>
                <a:schemeClr val="accent4"/>
              </a:solidFill>
              <a:ln>
                <a:noFill/>
              </a:ln>
            </c:spPr>
          </c:marker>
          <c:val>
            <c:numRef>
              <c:f>Sheet1!$B$2:$B$5</c:f>
              <c:numCache>
                <c:formatCode>General</c:formatCode>
                <c:ptCount val="4"/>
                <c:pt idx="0">
                  <c:v>4.3</c:v>
                </c:pt>
                <c:pt idx="1">
                  <c:v>2.5</c:v>
                </c:pt>
                <c:pt idx="2">
                  <c:v>3.5</c:v>
                </c:pt>
                <c:pt idx="3">
                  <c:v>4.5</c:v>
                </c:pt>
              </c:numCache>
            </c:numRef>
          </c:val>
          <c:smooth val="0"/>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Option 1</c:v>
                      </c:pt>
                      <c:pt idx="1">
                        <c:v>Option 2</c:v>
                      </c:pt>
                      <c:pt idx="2">
                        <c:v>Option 3</c:v>
                      </c:pt>
                      <c:pt idx="3">
                        <c:v>Option 4</c:v>
                      </c:pt>
                    </c:strCache>
                  </c:strRef>
                </c15:cat>
              </c15:filteredCategoryTitle>
            </c:ext>
            <c:ext xmlns:c16="http://schemas.microsoft.com/office/drawing/2014/chart" uri="{C3380CC4-5D6E-409C-BE32-E72D297353CC}">
              <c16:uniqueId val="{00000000-317D-44F2-8E98-C086F04CEBA4}"/>
            </c:ext>
          </c:extLst>
        </c:ser>
        <c:ser>
          <c:idx val="1"/>
          <c:order val="1"/>
          <c:spPr>
            <a:ln>
              <a:solidFill>
                <a:schemeClr val="accent1"/>
              </a:solidFill>
            </a:ln>
          </c:spPr>
          <c:marker>
            <c:symbol val="circle"/>
            <c:size val="5"/>
            <c:spPr>
              <a:solidFill>
                <a:schemeClr val="accent1"/>
              </a:solidFill>
              <a:ln>
                <a:noFill/>
              </a:ln>
            </c:spPr>
          </c:marker>
          <c:val>
            <c:numRef>
              <c:f>Sheet1!$C$2:$C$5</c:f>
              <c:numCache>
                <c:formatCode>General</c:formatCode>
                <c:ptCount val="4"/>
                <c:pt idx="0">
                  <c:v>2.4</c:v>
                </c:pt>
                <c:pt idx="1">
                  <c:v>4.4000000000000004</c:v>
                </c:pt>
                <c:pt idx="2">
                  <c:v>1.8</c:v>
                </c:pt>
                <c:pt idx="3">
                  <c:v>2.8</c:v>
                </c:pt>
              </c:numCache>
            </c:numRef>
          </c:val>
          <c:smooth val="0"/>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Option 1</c:v>
                      </c:pt>
                      <c:pt idx="1">
                        <c:v>Option 2</c:v>
                      </c:pt>
                      <c:pt idx="2">
                        <c:v>Option 3</c:v>
                      </c:pt>
                      <c:pt idx="3">
                        <c:v>Option 4</c:v>
                      </c:pt>
                    </c:strCache>
                  </c:strRef>
                </c15:cat>
              </c15:filteredCategoryTitle>
            </c:ext>
            <c:ext xmlns:c16="http://schemas.microsoft.com/office/drawing/2014/chart" uri="{C3380CC4-5D6E-409C-BE32-E72D297353CC}">
              <c16:uniqueId val="{00000001-317D-44F2-8E98-C086F04CEBA4}"/>
            </c:ext>
          </c:extLst>
        </c:ser>
        <c:ser>
          <c:idx val="2"/>
          <c:order val="2"/>
          <c:spPr>
            <a:ln>
              <a:solidFill>
                <a:schemeClr val="accent2"/>
              </a:solidFill>
            </a:ln>
          </c:spPr>
          <c:marker>
            <c:symbol val="circle"/>
            <c:size val="5"/>
            <c:spPr>
              <a:solidFill>
                <a:schemeClr val="accent2"/>
              </a:solidFill>
              <a:ln>
                <a:noFill/>
              </a:ln>
            </c:spPr>
          </c:marker>
          <c:val>
            <c:numRef>
              <c:f>Sheet1!$D$2:$D$5</c:f>
              <c:numCache>
                <c:formatCode>General</c:formatCode>
                <c:ptCount val="4"/>
                <c:pt idx="0">
                  <c:v>2</c:v>
                </c:pt>
                <c:pt idx="1">
                  <c:v>2</c:v>
                </c:pt>
                <c:pt idx="2">
                  <c:v>3</c:v>
                </c:pt>
                <c:pt idx="3">
                  <c:v>5</c:v>
                </c:pt>
              </c:numCache>
            </c:numRef>
          </c:val>
          <c:smooth val="0"/>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Option 1</c:v>
                      </c:pt>
                      <c:pt idx="1">
                        <c:v>Option 2</c:v>
                      </c:pt>
                      <c:pt idx="2">
                        <c:v>Option 3</c:v>
                      </c:pt>
                      <c:pt idx="3">
                        <c:v>Option 4</c:v>
                      </c:pt>
                    </c:strCache>
                  </c:strRef>
                </c15:cat>
              </c15:filteredCategoryTitle>
            </c:ext>
            <c:ext xmlns:c16="http://schemas.microsoft.com/office/drawing/2014/chart" uri="{C3380CC4-5D6E-409C-BE32-E72D297353CC}">
              <c16:uniqueId val="{00000002-317D-44F2-8E98-C086F04CEBA4}"/>
            </c:ext>
          </c:extLst>
        </c:ser>
        <c:dLbls>
          <c:showLegendKey val="0"/>
          <c:showVal val="0"/>
          <c:showCatName val="0"/>
          <c:showSerName val="0"/>
          <c:showPercent val="0"/>
          <c:showBubbleSize val="0"/>
        </c:dLbls>
        <c:marker val="1"/>
        <c:smooth val="0"/>
        <c:axId val="165050240"/>
        <c:axId val="165060608"/>
      </c:lineChart>
      <c:catAx>
        <c:axId val="165050240"/>
        <c:scaling>
          <c:orientation val="minMax"/>
        </c:scaling>
        <c:delete val="0"/>
        <c:axPos val="b"/>
        <c:numFmt formatCode="General" sourceLinked="0"/>
        <c:majorTickMark val="out"/>
        <c:minorTickMark val="none"/>
        <c:tickLblPos val="nextTo"/>
        <c:txPr>
          <a:bodyPr/>
          <a:lstStyle/>
          <a:p>
            <a:pPr>
              <a:defRPr sz="1200">
                <a:solidFill>
                  <a:schemeClr val="tx1">
                    <a:lumMod val="75000"/>
                    <a:lumOff val="25000"/>
                  </a:schemeClr>
                </a:solidFill>
              </a:defRPr>
            </a:pPr>
            <a:endParaRPr lang="en-US"/>
          </a:p>
        </c:txPr>
        <c:crossAx val="165060608"/>
        <c:crosses val="autoZero"/>
        <c:auto val="1"/>
        <c:lblAlgn val="ctr"/>
        <c:lblOffset val="100"/>
        <c:noMultiLvlLbl val="0"/>
      </c:catAx>
      <c:valAx>
        <c:axId val="165060608"/>
        <c:scaling>
          <c:orientation val="minMax"/>
        </c:scaling>
        <c:delete val="0"/>
        <c:axPos val="l"/>
        <c:majorGridlines>
          <c:spPr>
            <a:ln w="15875">
              <a:noFill/>
              <a:prstDash val="sysDash"/>
            </a:ln>
          </c:spPr>
        </c:majorGridlines>
        <c:numFmt formatCode="General" sourceLinked="1"/>
        <c:majorTickMark val="out"/>
        <c:minorTickMark val="none"/>
        <c:tickLblPos val="nextTo"/>
        <c:txPr>
          <a:bodyPr/>
          <a:lstStyle/>
          <a:p>
            <a:pPr>
              <a:defRPr sz="1200"/>
            </a:pPr>
            <a:endParaRPr lang="en-US"/>
          </a:p>
        </c:txPr>
        <c:crossAx val="165050240"/>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A9BECC9-FD4C-4191-9C37-7B55B957A4BC}" type="datetimeFigureOut">
              <a:rPr lang="en-US" smtClean="0"/>
              <a:t>2/28/2024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FA4302-CFB4-43B9-B825-0F6D044FDB5E}" type="slidenum">
              <a:rPr lang="en-US" smtClean="0"/>
              <a:t>‹#›</a:t>
            </a:fld>
            <a:endParaRPr lang="en-US"/>
          </a:p>
        </p:txBody>
      </p:sp>
    </p:spTree>
    <p:extLst>
      <p:ext uri="{BB962C8B-B14F-4D97-AF65-F5344CB8AC3E}">
        <p14:creationId xmlns:p14="http://schemas.microsoft.com/office/powerpoint/2010/main" val="25451105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F0AB6249-B923-4303-A0A3-50232EE1E257}"/>
              </a:ext>
            </a:extLst>
          </p:cNvPr>
          <p:cNvSpPr>
            <a:spLocks noGrp="1" noRot="1" noChangeAspect="1"/>
          </p:cNvSpPr>
          <p:nvPr>
            <p:ph type="sldImg"/>
          </p:nvPr>
        </p:nvSpPr>
        <p:spPr>
          <a:xfrm>
            <a:off x="381000" y="685800"/>
            <a:ext cx="6096000" cy="3429000"/>
          </a:xfrm>
        </p:spPr>
      </p:sp>
      <p:sp>
        <p:nvSpPr>
          <p:cNvPr id="3" name="Marcador de notas 2">
            <a:extLst>
              <a:ext uri="{FF2B5EF4-FFF2-40B4-BE49-F238E27FC236}">
                <a16:creationId xmlns:a16="http://schemas.microsoft.com/office/drawing/2014/main" id="{6BF61BF7-44ED-44F0-8997-7CF336F1F612}"/>
              </a:ext>
            </a:extLst>
          </p:cNvPr>
          <p:cNvSpPr txBox="1">
            <a:spLocks noGrp="1"/>
          </p:cNvSpPr>
          <p:nvPr>
            <p:ph type="body" sz="quarter" idx="1"/>
          </p:nvPr>
        </p:nvSpPr>
        <p:spPr/>
        <p:txBody>
          <a:bodyPr/>
          <a:lstStyle/>
          <a:p>
            <a:pPr lvl="0"/>
            <a:endParaRPr lang="es-ES"/>
          </a:p>
        </p:txBody>
      </p:sp>
    </p:spTree>
    <p:extLst>
      <p:ext uri="{BB962C8B-B14F-4D97-AF65-F5344CB8AC3E}">
        <p14:creationId xmlns:p14="http://schemas.microsoft.com/office/powerpoint/2010/main" val="3635507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80"/>
        <p:cNvGrpSpPr/>
        <p:nvPr/>
      </p:nvGrpSpPr>
      <p:grpSpPr>
        <a:xfrm>
          <a:off x="0" y="0"/>
          <a:ext cx="0" cy="0"/>
          <a:chOff x="0" y="0"/>
          <a:chExt cx="0" cy="0"/>
        </a:xfrm>
      </p:grpSpPr>
      <p:sp>
        <p:nvSpPr>
          <p:cNvPr id="13881" name="Google Shape;13881;ge25dcd4bc2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82" name="Google Shape;13882;ge25dcd4bc2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66"/>
        <p:cNvGrpSpPr/>
        <p:nvPr/>
      </p:nvGrpSpPr>
      <p:grpSpPr>
        <a:xfrm>
          <a:off x="0" y="0"/>
          <a:ext cx="0" cy="0"/>
          <a:chOff x="0" y="0"/>
          <a:chExt cx="0" cy="0"/>
        </a:xfrm>
      </p:grpSpPr>
      <p:sp>
        <p:nvSpPr>
          <p:cNvPr id="10067" name="Google Shape;10067;ga3f787908b_3_11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068" name="Google Shape;10068;ga3f787908b_3_11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6BA002-EE9D-4AAD-95D8-611292D92FD3}" type="slidenum">
              <a:rPr lang="en-US" smtClean="0"/>
              <a:t>57</a:t>
            </a:fld>
            <a:endParaRPr lang="en-US"/>
          </a:p>
        </p:txBody>
      </p:sp>
    </p:spTree>
    <p:extLst>
      <p:ext uri="{BB962C8B-B14F-4D97-AF65-F5344CB8AC3E}">
        <p14:creationId xmlns:p14="http://schemas.microsoft.com/office/powerpoint/2010/main" val="25439559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58</a:t>
            </a:fld>
            <a:endParaRPr lang="en-US"/>
          </a:p>
        </p:txBody>
      </p:sp>
    </p:spTree>
    <p:extLst>
      <p:ext uri="{BB962C8B-B14F-4D97-AF65-F5344CB8AC3E}">
        <p14:creationId xmlns:p14="http://schemas.microsoft.com/office/powerpoint/2010/main" val="11660930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59</a:t>
            </a:fld>
            <a:endParaRPr lang="en-US"/>
          </a:p>
        </p:txBody>
      </p:sp>
    </p:spTree>
    <p:extLst>
      <p:ext uri="{BB962C8B-B14F-4D97-AF65-F5344CB8AC3E}">
        <p14:creationId xmlns:p14="http://schemas.microsoft.com/office/powerpoint/2010/main" val="33919435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3"/>
        <p:cNvGrpSpPr/>
        <p:nvPr/>
      </p:nvGrpSpPr>
      <p:grpSpPr>
        <a:xfrm>
          <a:off x="0" y="0"/>
          <a:ext cx="0" cy="0"/>
          <a:chOff x="0" y="0"/>
          <a:chExt cx="0" cy="0"/>
        </a:xfrm>
      </p:grpSpPr>
      <p:sp>
        <p:nvSpPr>
          <p:cNvPr id="1194" name="Google Shape;1194;g176abbfc273_2_137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5" name="Google Shape;1195;g176abbfc273_2_137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45"/>
        <p:cNvGrpSpPr/>
        <p:nvPr/>
      </p:nvGrpSpPr>
      <p:grpSpPr>
        <a:xfrm>
          <a:off x="0" y="0"/>
          <a:ext cx="0" cy="0"/>
          <a:chOff x="0" y="0"/>
          <a:chExt cx="0" cy="0"/>
        </a:xfrm>
      </p:grpSpPr>
      <p:sp>
        <p:nvSpPr>
          <p:cNvPr id="12246" name="Google Shape;12246;ge25dcd4bc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47" name="Google Shape;12247;ge25dcd4bc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44"/>
        <p:cNvGrpSpPr/>
        <p:nvPr/>
      </p:nvGrpSpPr>
      <p:grpSpPr>
        <a:xfrm>
          <a:off x="0" y="0"/>
          <a:ext cx="0" cy="0"/>
          <a:chOff x="0" y="0"/>
          <a:chExt cx="0" cy="0"/>
        </a:xfrm>
      </p:grpSpPr>
      <p:sp>
        <p:nvSpPr>
          <p:cNvPr id="7445" name="Google Shape;7445;g176abbfc273_2_20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46" name="Google Shape;7446;g176abbfc273_2_20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1"/>
        <p:cNvGrpSpPr/>
        <p:nvPr/>
      </p:nvGrpSpPr>
      <p:grpSpPr>
        <a:xfrm>
          <a:off x="0" y="0"/>
          <a:ext cx="0" cy="0"/>
          <a:chOff x="0" y="0"/>
          <a:chExt cx="0" cy="0"/>
        </a:xfrm>
      </p:grpSpPr>
      <p:sp>
        <p:nvSpPr>
          <p:cNvPr id="7872" name="Google Shape;7872;g176abbfc273_2_204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73" name="Google Shape;7873;g176abbfc273_2_204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Cover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44786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1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1861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2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29112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3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24798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7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51434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5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31191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6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975019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mage slide layout">
    <p:spTree>
      <p:nvGrpSpPr>
        <p:cNvPr id="1" name=""/>
        <p:cNvGrpSpPr/>
        <p:nvPr/>
      </p:nvGrpSpPr>
      <p:grpSpPr>
        <a:xfrm>
          <a:off x="0" y="0"/>
          <a:ext cx="0" cy="0"/>
          <a:chOff x="0" y="0"/>
          <a:chExt cx="0" cy="0"/>
        </a:xfrm>
      </p:grpSpPr>
      <p:sp>
        <p:nvSpPr>
          <p:cNvPr id="22" name="Text Placeholder 9">
            <a:extLst>
              <a:ext uri="{FF2B5EF4-FFF2-40B4-BE49-F238E27FC236}">
                <a16:creationId xmlns:a16="http://schemas.microsoft.com/office/drawing/2014/main" id="{4111A57B-317A-41FC-8D5B-458B4DA86DA4}"/>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accent6"/>
                </a:solidFill>
                <a:latin typeface="+mj-lt"/>
                <a:cs typeface="Arial" pitchFamily="34" charset="0"/>
              </a:defRPr>
            </a:lvl1pPr>
          </a:lstStyle>
          <a:p>
            <a:pPr lvl="0"/>
            <a:r>
              <a:rPr lang="en-US" altLang="ko-KR" dirty="0"/>
              <a:t>BASIC LAYOUT</a:t>
            </a:r>
          </a:p>
        </p:txBody>
      </p:sp>
      <p:sp>
        <p:nvSpPr>
          <p:cNvPr id="4" name="Rectangle 3">
            <a:extLst>
              <a:ext uri="{FF2B5EF4-FFF2-40B4-BE49-F238E27FC236}">
                <a16:creationId xmlns:a16="http://schemas.microsoft.com/office/drawing/2014/main" id="{B481C681-0569-4BB1-8ADB-D35C68F4E3D1}"/>
              </a:ext>
            </a:extLst>
          </p:cNvPr>
          <p:cNvSpPr/>
          <p:nvPr userDrawn="1"/>
        </p:nvSpPr>
        <p:spPr>
          <a:xfrm>
            <a:off x="0" y="1659657"/>
            <a:ext cx="12192000" cy="30891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5" name="그림 개체 틀 2">
            <a:extLst>
              <a:ext uri="{FF2B5EF4-FFF2-40B4-BE49-F238E27FC236}">
                <a16:creationId xmlns:a16="http://schemas.microsoft.com/office/drawing/2014/main" id="{5BE22DD8-B19E-4F15-9CFF-0EFF3B781357}"/>
              </a:ext>
            </a:extLst>
          </p:cNvPr>
          <p:cNvSpPr>
            <a:spLocks noGrp="1"/>
          </p:cNvSpPr>
          <p:nvPr>
            <p:ph type="pic" sz="quarter" idx="14" hasCustomPrompt="1"/>
          </p:nvPr>
        </p:nvSpPr>
        <p:spPr>
          <a:xfrm>
            <a:off x="0" y="1659657"/>
            <a:ext cx="6096000" cy="3096344"/>
          </a:xfrm>
          <a:prstGeom prst="rect">
            <a:avLst/>
          </a:prstGeom>
          <a:solidFill>
            <a:schemeClr val="bg1">
              <a:lumMod val="95000"/>
            </a:schemeClr>
          </a:solidFill>
        </p:spPr>
        <p:txBody>
          <a:bodyPr anchor="ctr"/>
          <a:lstStyle>
            <a:lvl1pPr marL="0" indent="0" algn="ctr">
              <a:buNone/>
              <a:defRPr sz="1200"/>
            </a:lvl1pPr>
          </a:lstStyle>
          <a:p>
            <a:r>
              <a:rPr lang="en-US" altLang="ko-KR" dirty="0"/>
              <a:t>Place Your Picture Here</a:t>
            </a:r>
            <a:endParaRPr lang="ko-KR" altLang="en-US" dirty="0"/>
          </a:p>
        </p:txBody>
      </p:sp>
      <p:sp>
        <p:nvSpPr>
          <p:cNvPr id="6" name="Rectangle 5">
            <a:extLst>
              <a:ext uri="{FF2B5EF4-FFF2-40B4-BE49-F238E27FC236}">
                <a16:creationId xmlns:a16="http://schemas.microsoft.com/office/drawing/2014/main" id="{A627B530-4C1F-42F4-8ED0-F71C39C47F53}"/>
              </a:ext>
            </a:extLst>
          </p:cNvPr>
          <p:cNvSpPr/>
          <p:nvPr userDrawn="1"/>
        </p:nvSpPr>
        <p:spPr>
          <a:xfrm>
            <a:off x="0" y="1466874"/>
            <a:ext cx="12192000" cy="1440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Tree>
    <p:extLst>
      <p:ext uri="{BB962C8B-B14F-4D97-AF65-F5344CB8AC3E}">
        <p14:creationId xmlns:p14="http://schemas.microsoft.com/office/powerpoint/2010/main" val="40870882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Image slide layout">
    <p:spTree>
      <p:nvGrpSpPr>
        <p:cNvPr id="1" name=""/>
        <p:cNvGrpSpPr/>
        <p:nvPr/>
      </p:nvGrpSpPr>
      <p:grpSpPr>
        <a:xfrm>
          <a:off x="0" y="0"/>
          <a:ext cx="0" cy="0"/>
          <a:chOff x="0" y="0"/>
          <a:chExt cx="0" cy="0"/>
        </a:xfrm>
      </p:grpSpPr>
      <p:sp>
        <p:nvSpPr>
          <p:cNvPr id="22" name="Text Placeholder 9">
            <a:extLst>
              <a:ext uri="{FF2B5EF4-FFF2-40B4-BE49-F238E27FC236}">
                <a16:creationId xmlns:a16="http://schemas.microsoft.com/office/drawing/2014/main" id="{4111A57B-317A-41FC-8D5B-458B4DA86DA4}"/>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accent6"/>
                </a:solidFill>
                <a:latin typeface="+mj-lt"/>
                <a:cs typeface="Arial" pitchFamily="34" charset="0"/>
              </a:defRPr>
            </a:lvl1pPr>
          </a:lstStyle>
          <a:p>
            <a:pPr lvl="0"/>
            <a:r>
              <a:rPr lang="en-US" altLang="ko-KR" dirty="0"/>
              <a:t>BASIC LAYOUT</a:t>
            </a:r>
          </a:p>
        </p:txBody>
      </p:sp>
      <p:sp>
        <p:nvSpPr>
          <p:cNvPr id="7" name="Picture Placeholder 10">
            <a:extLst>
              <a:ext uri="{FF2B5EF4-FFF2-40B4-BE49-F238E27FC236}">
                <a16:creationId xmlns:a16="http://schemas.microsoft.com/office/drawing/2014/main" id="{DF56339C-0DF1-4690-9AD7-3EE176C2BD1E}"/>
              </a:ext>
            </a:extLst>
          </p:cNvPr>
          <p:cNvSpPr>
            <a:spLocks noGrp="1"/>
          </p:cNvSpPr>
          <p:nvPr>
            <p:ph type="pic" sz="quarter" idx="11" hasCustomPrompt="1"/>
          </p:nvPr>
        </p:nvSpPr>
        <p:spPr>
          <a:xfrm>
            <a:off x="-17687" y="1563871"/>
            <a:ext cx="12209687" cy="2606653"/>
          </a:xfrm>
          <a:prstGeom prst="rect">
            <a:avLst/>
          </a:prstGeom>
          <a:solidFill>
            <a:srgbClr val="BEBFBF">
              <a:alpha val="30000"/>
            </a:srgbClr>
          </a:solidFill>
        </p:spPr>
        <p:txBody>
          <a:bodyPr tIns="324000"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cs typeface="Arial" pitchFamily="34" charset="0"/>
              </a:defRPr>
            </a:lvl1pPr>
          </a:lstStyle>
          <a:p>
            <a:r>
              <a:rPr lang="en-US" altLang="ko-KR" dirty="0"/>
              <a:t>Your Picture Here And Send To Back </a:t>
            </a:r>
            <a:endParaRPr lang="ko-KR" altLang="en-US" dirty="0"/>
          </a:p>
        </p:txBody>
      </p:sp>
      <p:sp>
        <p:nvSpPr>
          <p:cNvPr id="8" name="Rectangle 7">
            <a:extLst>
              <a:ext uri="{FF2B5EF4-FFF2-40B4-BE49-F238E27FC236}">
                <a16:creationId xmlns:a16="http://schemas.microsoft.com/office/drawing/2014/main" id="{E89B7F99-D33C-44A9-9D7B-5BFEB336F230}"/>
              </a:ext>
            </a:extLst>
          </p:cNvPr>
          <p:cNvSpPr/>
          <p:nvPr userDrawn="1"/>
        </p:nvSpPr>
        <p:spPr>
          <a:xfrm>
            <a:off x="-13449" y="4165937"/>
            <a:ext cx="12209687" cy="4320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sz="1800" dirty="0"/>
              <a:t>                     </a:t>
            </a:r>
            <a:endParaRPr lang="ko-KR" altLang="en-US" sz="1800" dirty="0"/>
          </a:p>
        </p:txBody>
      </p:sp>
    </p:spTree>
    <p:extLst>
      <p:ext uri="{BB962C8B-B14F-4D97-AF65-F5344CB8AC3E}">
        <p14:creationId xmlns:p14="http://schemas.microsoft.com/office/powerpoint/2010/main" val="21327389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Image slide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EF34C2F-B7AF-4099-A866-156C0FE7D2CE}"/>
              </a:ext>
            </a:extLst>
          </p:cNvPr>
          <p:cNvSpPr/>
          <p:nvPr userDrawn="1"/>
        </p:nvSpPr>
        <p:spPr>
          <a:xfrm>
            <a:off x="0" y="2058512"/>
            <a:ext cx="12192000" cy="288032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grpSp>
        <p:nvGrpSpPr>
          <p:cNvPr id="10" name="Graphic 14">
            <a:extLst>
              <a:ext uri="{FF2B5EF4-FFF2-40B4-BE49-F238E27FC236}">
                <a16:creationId xmlns:a16="http://schemas.microsoft.com/office/drawing/2014/main" id="{AF86D310-C32F-41E4-BDE4-6FD8F91DD207}"/>
              </a:ext>
            </a:extLst>
          </p:cNvPr>
          <p:cNvGrpSpPr/>
          <p:nvPr userDrawn="1"/>
        </p:nvGrpSpPr>
        <p:grpSpPr>
          <a:xfrm>
            <a:off x="6794604" y="1551530"/>
            <a:ext cx="4845436" cy="3811018"/>
            <a:chOff x="2444748" y="555045"/>
            <a:chExt cx="7282048" cy="5727454"/>
          </a:xfrm>
        </p:grpSpPr>
        <p:sp>
          <p:nvSpPr>
            <p:cNvPr id="11" name="Freeform: Shape 10">
              <a:extLst>
                <a:ext uri="{FF2B5EF4-FFF2-40B4-BE49-F238E27FC236}">
                  <a16:creationId xmlns:a16="http://schemas.microsoft.com/office/drawing/2014/main" id="{23B272DA-E42F-4C4F-B13D-3E8B9210024A}"/>
                </a:ext>
              </a:extLst>
            </p:cNvPr>
            <p:cNvSpPr/>
            <p:nvPr/>
          </p:nvSpPr>
          <p:spPr>
            <a:xfrm>
              <a:off x="4964693" y="5443837"/>
              <a:ext cx="2168250" cy="818208"/>
            </a:xfrm>
            <a:custGeom>
              <a:avLst/>
              <a:gdLst>
                <a:gd name="connsiteX0" fmla="*/ 1941333 w 2168250"/>
                <a:gd name="connsiteY0" fmla="*/ 525699 h 818207"/>
                <a:gd name="connsiteX1" fmla="*/ 1785874 w 2168250"/>
                <a:gd name="connsiteY1" fmla="*/ 30683 h 818207"/>
                <a:gd name="connsiteX2" fmla="*/ 1114943 w 2168250"/>
                <a:gd name="connsiteY2" fmla="*/ 30683 h 818207"/>
                <a:gd name="connsiteX3" fmla="*/ 1065851 w 2168250"/>
                <a:gd name="connsiteY3" fmla="*/ 30683 h 818207"/>
                <a:gd name="connsiteX4" fmla="*/ 390830 w 2168250"/>
                <a:gd name="connsiteY4" fmla="*/ 30683 h 818207"/>
                <a:gd name="connsiteX5" fmla="*/ 235370 w 2168250"/>
                <a:gd name="connsiteY5" fmla="*/ 525699 h 818207"/>
                <a:gd name="connsiteX6" fmla="*/ 259916 w 2168250"/>
                <a:gd name="connsiteY6" fmla="*/ 816162 h 818207"/>
                <a:gd name="connsiteX7" fmla="*/ 1065851 w 2168250"/>
                <a:gd name="connsiteY7" fmla="*/ 816162 h 818207"/>
                <a:gd name="connsiteX8" fmla="*/ 1114943 w 2168250"/>
                <a:gd name="connsiteY8" fmla="*/ 816162 h 818207"/>
                <a:gd name="connsiteX9" fmla="*/ 1920878 w 2168250"/>
                <a:gd name="connsiteY9" fmla="*/ 816162 h 818207"/>
                <a:gd name="connsiteX10" fmla="*/ 1941333 w 2168250"/>
                <a:gd name="connsiteY10" fmla="*/ 525699 h 8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68250" h="818207">
                  <a:moveTo>
                    <a:pt x="1941333" y="525699"/>
                  </a:moveTo>
                  <a:cubicBezTo>
                    <a:pt x="1789965" y="370239"/>
                    <a:pt x="1785874" y="30683"/>
                    <a:pt x="1785874" y="30683"/>
                  </a:cubicBezTo>
                  <a:lnTo>
                    <a:pt x="1114943" y="30683"/>
                  </a:lnTo>
                  <a:lnTo>
                    <a:pt x="1065851" y="30683"/>
                  </a:lnTo>
                  <a:lnTo>
                    <a:pt x="390830" y="30683"/>
                  </a:lnTo>
                  <a:cubicBezTo>
                    <a:pt x="390830" y="30683"/>
                    <a:pt x="386739" y="366148"/>
                    <a:pt x="235370" y="525699"/>
                  </a:cubicBezTo>
                  <a:cubicBezTo>
                    <a:pt x="84002" y="681158"/>
                    <a:pt x="-149188" y="816162"/>
                    <a:pt x="259916" y="816162"/>
                  </a:cubicBezTo>
                  <a:cubicBezTo>
                    <a:pt x="587199" y="816162"/>
                    <a:pt x="939029" y="816162"/>
                    <a:pt x="1065851" y="816162"/>
                  </a:cubicBezTo>
                  <a:cubicBezTo>
                    <a:pt x="1098579" y="816162"/>
                    <a:pt x="1114943" y="816162"/>
                    <a:pt x="1114943" y="816162"/>
                  </a:cubicBezTo>
                  <a:cubicBezTo>
                    <a:pt x="1245857" y="816162"/>
                    <a:pt x="1597686" y="816162"/>
                    <a:pt x="1920878" y="816162"/>
                  </a:cubicBezTo>
                  <a:cubicBezTo>
                    <a:pt x="2329982" y="816162"/>
                    <a:pt x="2092702" y="681158"/>
                    <a:pt x="1941333" y="525699"/>
                  </a:cubicBezTo>
                  <a:close/>
                </a:path>
              </a:pathLst>
            </a:custGeom>
            <a:gradFill>
              <a:gsLst>
                <a:gs pos="0">
                  <a:schemeClr val="bg1">
                    <a:lumMod val="75000"/>
                  </a:schemeClr>
                </a:gs>
                <a:gs pos="53000">
                  <a:schemeClr val="bg1">
                    <a:lumMod val="85000"/>
                  </a:schemeClr>
                </a:gs>
                <a:gs pos="83000">
                  <a:schemeClr val="bg1">
                    <a:lumMod val="75000"/>
                  </a:schemeClr>
                </a:gs>
                <a:gs pos="100000">
                  <a:schemeClr val="bg1">
                    <a:lumMod val="75000"/>
                  </a:schemeClr>
                </a:gs>
              </a:gsLst>
              <a:lin ang="16200000" scaled="0"/>
            </a:grad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9280F62C-A80F-4150-91D8-0BD26C272BD9}"/>
                </a:ext>
              </a:extLst>
            </p:cNvPr>
            <p:cNvSpPr/>
            <p:nvPr/>
          </p:nvSpPr>
          <p:spPr>
            <a:xfrm>
              <a:off x="2444748" y="555045"/>
              <a:ext cx="7282048" cy="4950157"/>
            </a:xfrm>
            <a:custGeom>
              <a:avLst/>
              <a:gdLst>
                <a:gd name="connsiteX0" fmla="*/ 7038632 w 7282048"/>
                <a:gd name="connsiteY0" fmla="*/ 30683 h 4950157"/>
                <a:gd name="connsiteX1" fmla="*/ 3704436 w 7282048"/>
                <a:gd name="connsiteY1" fmla="*/ 30683 h 4950157"/>
                <a:gd name="connsiteX2" fmla="*/ 3589886 w 7282048"/>
                <a:gd name="connsiteY2" fmla="*/ 30683 h 4950157"/>
                <a:gd name="connsiteX3" fmla="*/ 259781 w 7282048"/>
                <a:gd name="connsiteY3" fmla="*/ 30683 h 4950157"/>
                <a:gd name="connsiteX4" fmla="*/ 30683 w 7282048"/>
                <a:gd name="connsiteY4" fmla="*/ 259781 h 4950157"/>
                <a:gd name="connsiteX5" fmla="*/ 30683 w 7282048"/>
                <a:gd name="connsiteY5" fmla="*/ 4698558 h 4950157"/>
                <a:gd name="connsiteX6" fmla="*/ 239326 w 7282048"/>
                <a:gd name="connsiteY6" fmla="*/ 4931748 h 4950157"/>
                <a:gd name="connsiteX7" fmla="*/ 7042723 w 7282048"/>
                <a:gd name="connsiteY7" fmla="*/ 4931748 h 4950157"/>
                <a:gd name="connsiteX8" fmla="*/ 7251366 w 7282048"/>
                <a:gd name="connsiteY8" fmla="*/ 4698558 h 4950157"/>
                <a:gd name="connsiteX9" fmla="*/ 7251366 w 7282048"/>
                <a:gd name="connsiteY9" fmla="*/ 259781 h 4950157"/>
                <a:gd name="connsiteX10" fmla="*/ 7038632 w 7282048"/>
                <a:gd name="connsiteY10" fmla="*/ 30683 h 4950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82048" h="4950157">
                  <a:moveTo>
                    <a:pt x="7038632" y="30683"/>
                  </a:moveTo>
                  <a:lnTo>
                    <a:pt x="3704436" y="30683"/>
                  </a:lnTo>
                  <a:lnTo>
                    <a:pt x="3589886" y="30683"/>
                  </a:lnTo>
                  <a:lnTo>
                    <a:pt x="259781" y="30683"/>
                  </a:lnTo>
                  <a:cubicBezTo>
                    <a:pt x="141141" y="30683"/>
                    <a:pt x="30683" y="128868"/>
                    <a:pt x="30683" y="259781"/>
                  </a:cubicBezTo>
                  <a:lnTo>
                    <a:pt x="30683" y="4698558"/>
                  </a:lnTo>
                  <a:cubicBezTo>
                    <a:pt x="30683" y="4829472"/>
                    <a:pt x="124777" y="4931748"/>
                    <a:pt x="239326" y="4931748"/>
                  </a:cubicBezTo>
                  <a:lnTo>
                    <a:pt x="7042723" y="4931748"/>
                  </a:lnTo>
                  <a:cubicBezTo>
                    <a:pt x="7157272" y="4931748"/>
                    <a:pt x="7251366" y="4825380"/>
                    <a:pt x="7251366" y="4698558"/>
                  </a:cubicBezTo>
                  <a:lnTo>
                    <a:pt x="7251366" y="259781"/>
                  </a:lnTo>
                  <a:cubicBezTo>
                    <a:pt x="7251366" y="128868"/>
                    <a:pt x="7157272" y="30683"/>
                    <a:pt x="7038632" y="30683"/>
                  </a:cubicBezTo>
                  <a:close/>
                </a:path>
              </a:pathLst>
            </a:custGeom>
            <a:solidFill>
              <a:srgbClr val="999999"/>
            </a:solidFill>
            <a:ln w="9525" cap="flat">
              <a:noFill/>
              <a:prstDash val="solid"/>
              <a:miter/>
            </a:ln>
          </p:spPr>
          <p:txBody>
            <a:bodyPr rtlCol="0" anchor="ctr"/>
            <a:lstStyle/>
            <a:p>
              <a:endParaRPr lang="en-US" dirty="0"/>
            </a:p>
          </p:txBody>
        </p:sp>
        <p:sp>
          <p:nvSpPr>
            <p:cNvPr id="13" name="Freeform: Shape 12">
              <a:extLst>
                <a:ext uri="{FF2B5EF4-FFF2-40B4-BE49-F238E27FC236}">
                  <a16:creationId xmlns:a16="http://schemas.microsoft.com/office/drawing/2014/main" id="{0F80ED06-462A-4CDC-9604-E2ACBE9D1747}"/>
                </a:ext>
              </a:extLst>
            </p:cNvPr>
            <p:cNvSpPr/>
            <p:nvPr/>
          </p:nvSpPr>
          <p:spPr>
            <a:xfrm>
              <a:off x="8706599" y="5435655"/>
              <a:ext cx="490925" cy="81821"/>
            </a:xfrm>
            <a:custGeom>
              <a:avLst/>
              <a:gdLst>
                <a:gd name="connsiteX0" fmla="*/ 32212 w 490924"/>
                <a:gd name="connsiteY0" fmla="*/ 30683 h 81820"/>
                <a:gd name="connsiteX1" fmla="*/ 64939 w 490924"/>
                <a:gd name="connsiteY1" fmla="*/ 71593 h 81820"/>
                <a:gd name="connsiteX2" fmla="*/ 461771 w 490924"/>
                <a:gd name="connsiteY2" fmla="*/ 71593 h 81820"/>
                <a:gd name="connsiteX3" fmla="*/ 498590 w 490924"/>
                <a:gd name="connsiteY3" fmla="*/ 30683 h 81820"/>
                <a:gd name="connsiteX4" fmla="*/ 32212 w 490924"/>
                <a:gd name="connsiteY4" fmla="*/ 30683 h 81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924" h="81820">
                  <a:moveTo>
                    <a:pt x="32212" y="30683"/>
                  </a:moveTo>
                  <a:cubicBezTo>
                    <a:pt x="32212" y="30683"/>
                    <a:pt x="19938" y="67502"/>
                    <a:pt x="64939" y="71593"/>
                  </a:cubicBezTo>
                  <a:lnTo>
                    <a:pt x="461771" y="71593"/>
                  </a:lnTo>
                  <a:cubicBezTo>
                    <a:pt x="461771" y="71593"/>
                    <a:pt x="502681" y="75684"/>
                    <a:pt x="498590" y="30683"/>
                  </a:cubicBezTo>
                  <a:lnTo>
                    <a:pt x="32212" y="30683"/>
                  </a:lnTo>
                  <a:close/>
                </a:path>
              </a:pathLst>
            </a:custGeom>
            <a:solidFill>
              <a:srgbClr val="999999"/>
            </a:solid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941C85E2-E5B6-464C-8828-67154B50BBA0}"/>
                </a:ext>
              </a:extLst>
            </p:cNvPr>
            <p:cNvSpPr/>
            <p:nvPr/>
          </p:nvSpPr>
          <p:spPr>
            <a:xfrm>
              <a:off x="2481568" y="595956"/>
              <a:ext cx="7200228" cy="4336501"/>
            </a:xfrm>
            <a:custGeom>
              <a:avLst/>
              <a:gdLst>
                <a:gd name="connsiteX0" fmla="*/ 6973175 w 7200227"/>
                <a:gd name="connsiteY0" fmla="*/ 30683 h 4336501"/>
                <a:gd name="connsiteX1" fmla="*/ 3671707 w 7200227"/>
                <a:gd name="connsiteY1" fmla="*/ 30683 h 4336501"/>
                <a:gd name="connsiteX2" fmla="*/ 3561249 w 7200227"/>
                <a:gd name="connsiteY2" fmla="*/ 30683 h 4336501"/>
                <a:gd name="connsiteX3" fmla="*/ 259781 w 7200227"/>
                <a:gd name="connsiteY3" fmla="*/ 30683 h 4336501"/>
                <a:gd name="connsiteX4" fmla="*/ 30683 w 7200227"/>
                <a:gd name="connsiteY4" fmla="*/ 231144 h 4336501"/>
                <a:gd name="connsiteX5" fmla="*/ 30683 w 7200227"/>
                <a:gd name="connsiteY5" fmla="*/ 4330365 h 4336501"/>
                <a:gd name="connsiteX6" fmla="*/ 7185909 w 7200227"/>
                <a:gd name="connsiteY6" fmla="*/ 4330365 h 4336501"/>
                <a:gd name="connsiteX7" fmla="*/ 7185909 w 7200227"/>
                <a:gd name="connsiteY7" fmla="*/ 231144 h 4336501"/>
                <a:gd name="connsiteX8" fmla="*/ 6973175 w 7200227"/>
                <a:gd name="connsiteY8" fmla="*/ 30683 h 4336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227" h="4336501">
                  <a:moveTo>
                    <a:pt x="6973175" y="30683"/>
                  </a:moveTo>
                  <a:lnTo>
                    <a:pt x="3671707" y="30683"/>
                  </a:lnTo>
                  <a:lnTo>
                    <a:pt x="3561249" y="30683"/>
                  </a:lnTo>
                  <a:lnTo>
                    <a:pt x="259781" y="30683"/>
                  </a:lnTo>
                  <a:cubicBezTo>
                    <a:pt x="141141" y="30683"/>
                    <a:pt x="30683" y="112504"/>
                    <a:pt x="30683" y="231144"/>
                  </a:cubicBezTo>
                  <a:lnTo>
                    <a:pt x="30683" y="4330365"/>
                  </a:lnTo>
                  <a:lnTo>
                    <a:pt x="7185909" y="4330365"/>
                  </a:lnTo>
                  <a:lnTo>
                    <a:pt x="7185909" y="231144"/>
                  </a:lnTo>
                  <a:cubicBezTo>
                    <a:pt x="7185909" y="112504"/>
                    <a:pt x="7091815" y="30683"/>
                    <a:pt x="6973175" y="30683"/>
                  </a:cubicBezTo>
                  <a:close/>
                </a:path>
              </a:pathLst>
            </a:custGeom>
            <a:solidFill>
              <a:srgbClr val="231F20"/>
            </a:solidFill>
            <a:ln w="9525" cap="flat">
              <a:noFill/>
              <a:prstDash val="solid"/>
              <a:miter/>
            </a:ln>
          </p:spPr>
          <p:txBody>
            <a:bodyPr rtlCol="0" anchor="ctr"/>
            <a:lstStyle/>
            <a:p>
              <a:endParaRPr lang="en-US" dirty="0"/>
            </a:p>
          </p:txBody>
        </p:sp>
        <p:sp>
          <p:nvSpPr>
            <p:cNvPr id="15" name="Freeform: Shape 14">
              <a:extLst>
                <a:ext uri="{FF2B5EF4-FFF2-40B4-BE49-F238E27FC236}">
                  <a16:creationId xmlns:a16="http://schemas.microsoft.com/office/drawing/2014/main" id="{3AE41E2E-379A-4DE4-AA24-CC7D6859B8B8}"/>
                </a:ext>
              </a:extLst>
            </p:cNvPr>
            <p:cNvSpPr/>
            <p:nvPr/>
          </p:nvSpPr>
          <p:spPr>
            <a:xfrm>
              <a:off x="4968919" y="6159768"/>
              <a:ext cx="2168250" cy="122731"/>
            </a:xfrm>
            <a:custGeom>
              <a:avLst/>
              <a:gdLst>
                <a:gd name="connsiteX0" fmla="*/ 30683 w 2168250"/>
                <a:gd name="connsiteY0" fmla="*/ 34774 h 122731"/>
                <a:gd name="connsiteX1" fmla="*/ 30683 w 2168250"/>
                <a:gd name="connsiteY1" fmla="*/ 34774 h 122731"/>
                <a:gd name="connsiteX2" fmla="*/ 30683 w 2168250"/>
                <a:gd name="connsiteY2" fmla="*/ 38865 h 122731"/>
                <a:gd name="connsiteX3" fmla="*/ 30683 w 2168250"/>
                <a:gd name="connsiteY3" fmla="*/ 38865 h 122731"/>
                <a:gd name="connsiteX4" fmla="*/ 263872 w 2168250"/>
                <a:gd name="connsiteY4" fmla="*/ 96140 h 122731"/>
                <a:gd name="connsiteX5" fmla="*/ 1069807 w 2168250"/>
                <a:gd name="connsiteY5" fmla="*/ 96140 h 122731"/>
                <a:gd name="connsiteX6" fmla="*/ 1118899 w 2168250"/>
                <a:gd name="connsiteY6" fmla="*/ 96140 h 122731"/>
                <a:gd name="connsiteX7" fmla="*/ 1924834 w 2168250"/>
                <a:gd name="connsiteY7" fmla="*/ 96140 h 122731"/>
                <a:gd name="connsiteX8" fmla="*/ 2153932 w 2168250"/>
                <a:gd name="connsiteY8" fmla="*/ 30683 h 122731"/>
                <a:gd name="connsiteX9" fmla="*/ 2137568 w 2168250"/>
                <a:gd name="connsiteY9" fmla="*/ 30683 h 122731"/>
                <a:gd name="connsiteX10" fmla="*/ 2137568 w 2168250"/>
                <a:gd name="connsiteY10" fmla="*/ 30683 h 122731"/>
                <a:gd name="connsiteX11" fmla="*/ 30683 w 2168250"/>
                <a:gd name="connsiteY11" fmla="*/ 30683 h 122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68250" h="122731">
                  <a:moveTo>
                    <a:pt x="30683" y="34774"/>
                  </a:moveTo>
                  <a:lnTo>
                    <a:pt x="30683" y="34774"/>
                  </a:lnTo>
                  <a:cubicBezTo>
                    <a:pt x="30683" y="38865"/>
                    <a:pt x="30683" y="38865"/>
                    <a:pt x="30683" y="38865"/>
                  </a:cubicBezTo>
                  <a:lnTo>
                    <a:pt x="30683" y="38865"/>
                  </a:lnTo>
                  <a:cubicBezTo>
                    <a:pt x="30683" y="79775"/>
                    <a:pt x="96139" y="96140"/>
                    <a:pt x="263872" y="96140"/>
                  </a:cubicBezTo>
                  <a:cubicBezTo>
                    <a:pt x="591155" y="96140"/>
                    <a:pt x="942984" y="96140"/>
                    <a:pt x="1069807" y="96140"/>
                  </a:cubicBezTo>
                  <a:cubicBezTo>
                    <a:pt x="1102535" y="96140"/>
                    <a:pt x="1118899" y="96140"/>
                    <a:pt x="1118899" y="96140"/>
                  </a:cubicBezTo>
                  <a:cubicBezTo>
                    <a:pt x="1249812" y="96140"/>
                    <a:pt x="1601642" y="96140"/>
                    <a:pt x="1924834" y="96140"/>
                  </a:cubicBezTo>
                  <a:cubicBezTo>
                    <a:pt x="2092566" y="96140"/>
                    <a:pt x="2149841" y="75684"/>
                    <a:pt x="2153932" y="30683"/>
                  </a:cubicBezTo>
                  <a:lnTo>
                    <a:pt x="2137568" y="30683"/>
                  </a:lnTo>
                  <a:lnTo>
                    <a:pt x="2137568" y="30683"/>
                  </a:lnTo>
                  <a:lnTo>
                    <a:pt x="30683" y="30683"/>
                  </a:lnTo>
                  <a:close/>
                </a:path>
              </a:pathLst>
            </a:custGeom>
            <a:solidFill>
              <a:schemeClr val="tx1">
                <a:lumMod val="50000"/>
                <a:lumOff val="50000"/>
              </a:schemeClr>
            </a:solidFill>
            <a:ln w="9525" cap="flat">
              <a:noFill/>
              <a:prstDash val="solid"/>
              <a:miter/>
            </a:ln>
          </p:spPr>
          <p:txBody>
            <a:bodyPr rtlCol="0" anchor="ctr"/>
            <a:lstStyle/>
            <a:p>
              <a:endParaRPr lang="en-US" dirty="0"/>
            </a:p>
          </p:txBody>
        </p:sp>
        <p:sp>
          <p:nvSpPr>
            <p:cNvPr id="16" name="Freeform: Shape 15">
              <a:extLst>
                <a:ext uri="{FF2B5EF4-FFF2-40B4-BE49-F238E27FC236}">
                  <a16:creationId xmlns:a16="http://schemas.microsoft.com/office/drawing/2014/main" id="{DA69A32A-805D-4599-AE57-FDB35B1373E0}"/>
                </a:ext>
              </a:extLst>
            </p:cNvPr>
            <p:cNvSpPr/>
            <p:nvPr/>
          </p:nvSpPr>
          <p:spPr>
            <a:xfrm>
              <a:off x="2481568" y="4903820"/>
              <a:ext cx="7200228" cy="572745"/>
            </a:xfrm>
            <a:custGeom>
              <a:avLst/>
              <a:gdLst>
                <a:gd name="connsiteX0" fmla="*/ 30683 w 7200227"/>
                <a:gd name="connsiteY0" fmla="*/ 362057 h 572745"/>
                <a:gd name="connsiteX1" fmla="*/ 259781 w 7200227"/>
                <a:gd name="connsiteY1" fmla="*/ 562518 h 572745"/>
                <a:gd name="connsiteX2" fmla="*/ 3561249 w 7200227"/>
                <a:gd name="connsiteY2" fmla="*/ 562518 h 572745"/>
                <a:gd name="connsiteX3" fmla="*/ 3671707 w 7200227"/>
                <a:gd name="connsiteY3" fmla="*/ 562518 h 572745"/>
                <a:gd name="connsiteX4" fmla="*/ 6973175 w 7200227"/>
                <a:gd name="connsiteY4" fmla="*/ 562518 h 572745"/>
                <a:gd name="connsiteX5" fmla="*/ 7185909 w 7200227"/>
                <a:gd name="connsiteY5" fmla="*/ 362057 h 572745"/>
                <a:gd name="connsiteX6" fmla="*/ 7185909 w 7200227"/>
                <a:gd name="connsiteY6" fmla="*/ 30683 h 572745"/>
                <a:gd name="connsiteX7" fmla="*/ 30683 w 7200227"/>
                <a:gd name="connsiteY7" fmla="*/ 30683 h 572745"/>
                <a:gd name="connsiteX8" fmla="*/ 30683 w 7200227"/>
                <a:gd name="connsiteY8" fmla="*/ 362057 h 57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227" h="572745">
                  <a:moveTo>
                    <a:pt x="30683" y="362057"/>
                  </a:moveTo>
                  <a:cubicBezTo>
                    <a:pt x="30683" y="464333"/>
                    <a:pt x="141141" y="562518"/>
                    <a:pt x="259781" y="562518"/>
                  </a:cubicBezTo>
                  <a:lnTo>
                    <a:pt x="3561249" y="562518"/>
                  </a:lnTo>
                  <a:lnTo>
                    <a:pt x="3671707" y="562518"/>
                  </a:lnTo>
                  <a:lnTo>
                    <a:pt x="6973175" y="562518"/>
                  </a:lnTo>
                  <a:cubicBezTo>
                    <a:pt x="7091815" y="562518"/>
                    <a:pt x="7185909" y="464333"/>
                    <a:pt x="7185909" y="362057"/>
                  </a:cubicBezTo>
                  <a:lnTo>
                    <a:pt x="7185909" y="30683"/>
                  </a:lnTo>
                  <a:lnTo>
                    <a:pt x="30683" y="30683"/>
                  </a:lnTo>
                  <a:lnTo>
                    <a:pt x="30683" y="362057"/>
                  </a:lnTo>
                  <a:close/>
                </a:path>
              </a:pathLst>
            </a:custGeom>
            <a:solidFill>
              <a:schemeClr val="bg1">
                <a:lumMod val="75000"/>
              </a:schemeClr>
            </a:solid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CD4E6DB9-DDDD-4F52-8EE9-FCC7FC5F0C53}"/>
                </a:ext>
              </a:extLst>
            </p:cNvPr>
            <p:cNvSpPr/>
            <p:nvPr/>
          </p:nvSpPr>
          <p:spPr>
            <a:xfrm>
              <a:off x="2747714" y="910966"/>
              <a:ext cx="6676116" cy="3763756"/>
            </a:xfrm>
            <a:custGeom>
              <a:avLst/>
              <a:gdLst>
                <a:gd name="connsiteX0" fmla="*/ 30683 w 6586571"/>
                <a:gd name="connsiteY0" fmla="*/ 30683 h 3763755"/>
                <a:gd name="connsiteX1" fmla="*/ 6564071 w 6586571"/>
                <a:gd name="connsiteY1" fmla="*/ 30683 h 3763755"/>
                <a:gd name="connsiteX2" fmla="*/ 6564071 w 6586571"/>
                <a:gd name="connsiteY2" fmla="*/ 3753528 h 3763755"/>
                <a:gd name="connsiteX3" fmla="*/ 30683 w 6586571"/>
                <a:gd name="connsiteY3" fmla="*/ 3753528 h 3763755"/>
              </a:gdLst>
              <a:ahLst/>
              <a:cxnLst>
                <a:cxn ang="0">
                  <a:pos x="connsiteX0" y="connsiteY0"/>
                </a:cxn>
                <a:cxn ang="0">
                  <a:pos x="connsiteX1" y="connsiteY1"/>
                </a:cxn>
                <a:cxn ang="0">
                  <a:pos x="connsiteX2" y="connsiteY2"/>
                </a:cxn>
                <a:cxn ang="0">
                  <a:pos x="connsiteX3" y="connsiteY3"/>
                </a:cxn>
              </a:cxnLst>
              <a:rect l="l" t="t" r="r" b="b"/>
              <a:pathLst>
                <a:path w="6586571" h="3763755">
                  <a:moveTo>
                    <a:pt x="30683" y="30683"/>
                  </a:moveTo>
                  <a:lnTo>
                    <a:pt x="6564071" y="30683"/>
                  </a:lnTo>
                  <a:lnTo>
                    <a:pt x="6564071" y="3753528"/>
                  </a:lnTo>
                  <a:lnTo>
                    <a:pt x="30683" y="3753528"/>
                  </a:lnTo>
                  <a:close/>
                </a:path>
              </a:pathLst>
            </a:custGeom>
            <a:solidFill>
              <a:srgbClr val="F2F2F2"/>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3C821A1B-815B-427D-9DEE-8BAB3DACF5FE}"/>
                </a:ext>
              </a:extLst>
            </p:cNvPr>
            <p:cNvSpPr/>
            <p:nvPr/>
          </p:nvSpPr>
          <p:spPr>
            <a:xfrm>
              <a:off x="5654591" y="939518"/>
              <a:ext cx="3769239" cy="3736342"/>
            </a:xfrm>
            <a:custGeom>
              <a:avLst/>
              <a:gdLst>
                <a:gd name="connsiteX0" fmla="*/ 2567127 w 4009217"/>
                <a:gd name="connsiteY0" fmla="*/ 30683 h 4295590"/>
                <a:gd name="connsiteX1" fmla="*/ 3798529 w 4009217"/>
                <a:gd name="connsiteY1" fmla="*/ 30683 h 4295590"/>
                <a:gd name="connsiteX2" fmla="*/ 4007172 w 4009217"/>
                <a:gd name="connsiteY2" fmla="*/ 272054 h 4295590"/>
                <a:gd name="connsiteX3" fmla="*/ 3998990 w 4009217"/>
                <a:gd name="connsiteY3" fmla="*/ 4268999 h 4295590"/>
                <a:gd name="connsiteX4" fmla="*/ 30683 w 4009217"/>
                <a:gd name="connsiteY4" fmla="*/ 4268999 h 4295590"/>
                <a:gd name="connsiteX0" fmla="*/ 2536444 w 3976489"/>
                <a:gd name="connsiteY0" fmla="*/ 0 h 4238316"/>
                <a:gd name="connsiteX1" fmla="*/ 3976489 w 3976489"/>
                <a:gd name="connsiteY1" fmla="*/ 241371 h 4238316"/>
                <a:gd name="connsiteX2" fmla="*/ 3968307 w 3976489"/>
                <a:gd name="connsiteY2" fmla="*/ 4238316 h 4238316"/>
                <a:gd name="connsiteX3" fmla="*/ 0 w 3976489"/>
                <a:gd name="connsiteY3" fmla="*/ 4238316 h 4238316"/>
                <a:gd name="connsiteX0" fmla="*/ 2536444 w 3976489"/>
                <a:gd name="connsiteY0" fmla="*/ 0 h 4238316"/>
                <a:gd name="connsiteX1" fmla="*/ 3976489 w 3976489"/>
                <a:gd name="connsiteY1" fmla="*/ 213683 h 4238316"/>
                <a:gd name="connsiteX2" fmla="*/ 3968307 w 3976489"/>
                <a:gd name="connsiteY2" fmla="*/ 4238316 h 4238316"/>
                <a:gd name="connsiteX3" fmla="*/ 0 w 3976489"/>
                <a:gd name="connsiteY3" fmla="*/ 4238316 h 4238316"/>
                <a:gd name="connsiteX0" fmla="*/ 2473335 w 3976489"/>
                <a:gd name="connsiteY0" fmla="*/ 0 h 4035268"/>
                <a:gd name="connsiteX1" fmla="*/ 3976489 w 3976489"/>
                <a:gd name="connsiteY1" fmla="*/ 10635 h 4035268"/>
                <a:gd name="connsiteX2" fmla="*/ 3968307 w 3976489"/>
                <a:gd name="connsiteY2" fmla="*/ 4035268 h 4035268"/>
                <a:gd name="connsiteX3" fmla="*/ 0 w 3976489"/>
                <a:gd name="connsiteY3" fmla="*/ 4035268 h 4035268"/>
              </a:gdLst>
              <a:ahLst/>
              <a:cxnLst>
                <a:cxn ang="0">
                  <a:pos x="connsiteX0" y="connsiteY0"/>
                </a:cxn>
                <a:cxn ang="0">
                  <a:pos x="connsiteX1" y="connsiteY1"/>
                </a:cxn>
                <a:cxn ang="0">
                  <a:pos x="connsiteX2" y="connsiteY2"/>
                </a:cxn>
                <a:cxn ang="0">
                  <a:pos x="connsiteX3" y="connsiteY3"/>
                </a:cxn>
              </a:cxnLst>
              <a:rect l="l" t="t" r="r" b="b"/>
              <a:pathLst>
                <a:path w="3976489" h="4035268">
                  <a:moveTo>
                    <a:pt x="2473335" y="0"/>
                  </a:moveTo>
                  <a:lnTo>
                    <a:pt x="3976489" y="10635"/>
                  </a:lnTo>
                  <a:cubicBezTo>
                    <a:pt x="3973762" y="1342950"/>
                    <a:pt x="3971034" y="2702953"/>
                    <a:pt x="3968307" y="4035268"/>
                  </a:cubicBezTo>
                  <a:lnTo>
                    <a:pt x="0" y="4035268"/>
                  </a:lnTo>
                </a:path>
              </a:pathLst>
            </a:custGeom>
            <a:solidFill>
              <a:srgbClr val="999999">
                <a:alpha val="10000"/>
              </a:srgbClr>
            </a:solidFill>
            <a:ln w="9525" cap="flat">
              <a:noFill/>
              <a:prstDash val="solid"/>
              <a:miter/>
            </a:ln>
          </p:spPr>
          <p:txBody>
            <a:bodyPr rtlCol="0" anchor="ctr"/>
            <a:lstStyle/>
            <a:p>
              <a:endParaRPr lang="en-US" dirty="0"/>
            </a:p>
          </p:txBody>
        </p:sp>
      </p:grpSp>
      <p:sp>
        <p:nvSpPr>
          <p:cNvPr id="22" name="Text Placeholder 9">
            <a:extLst>
              <a:ext uri="{FF2B5EF4-FFF2-40B4-BE49-F238E27FC236}">
                <a16:creationId xmlns:a16="http://schemas.microsoft.com/office/drawing/2014/main" id="{4111A57B-317A-41FC-8D5B-458B4DA86DA4}"/>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accent6"/>
                </a:solidFill>
                <a:latin typeface="+mj-lt"/>
                <a:cs typeface="Arial" pitchFamily="34" charset="0"/>
              </a:defRPr>
            </a:lvl1pPr>
          </a:lstStyle>
          <a:p>
            <a:pPr lvl="0"/>
            <a:r>
              <a:rPr lang="en-US" altLang="ko-KR" dirty="0"/>
              <a:t>BASIC LAYOUT</a:t>
            </a:r>
          </a:p>
        </p:txBody>
      </p:sp>
      <p:sp>
        <p:nvSpPr>
          <p:cNvPr id="9" name="Picture Placeholder 2">
            <a:extLst>
              <a:ext uri="{FF2B5EF4-FFF2-40B4-BE49-F238E27FC236}">
                <a16:creationId xmlns:a16="http://schemas.microsoft.com/office/drawing/2014/main" id="{AE58EB0B-04A3-464A-B22E-E0924ABF3233}"/>
              </a:ext>
            </a:extLst>
          </p:cNvPr>
          <p:cNvSpPr>
            <a:spLocks noGrp="1"/>
          </p:cNvSpPr>
          <p:nvPr>
            <p:ph type="pic" idx="15" hasCustomPrompt="1"/>
          </p:nvPr>
        </p:nvSpPr>
        <p:spPr>
          <a:xfrm>
            <a:off x="6977076" y="1757971"/>
            <a:ext cx="4485871" cy="2554526"/>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28075082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Image slide layout">
    <p:spTree>
      <p:nvGrpSpPr>
        <p:cNvPr id="1" name=""/>
        <p:cNvGrpSpPr/>
        <p:nvPr/>
      </p:nvGrpSpPr>
      <p:grpSpPr>
        <a:xfrm>
          <a:off x="0" y="0"/>
          <a:ext cx="0" cy="0"/>
          <a:chOff x="0" y="0"/>
          <a:chExt cx="0" cy="0"/>
        </a:xfrm>
      </p:grpSpPr>
      <p:grpSp>
        <p:nvGrpSpPr>
          <p:cNvPr id="4" name="그룹 1">
            <a:extLst>
              <a:ext uri="{FF2B5EF4-FFF2-40B4-BE49-F238E27FC236}">
                <a16:creationId xmlns:a16="http://schemas.microsoft.com/office/drawing/2014/main" id="{0E825C7A-CADD-413C-9EC2-059B77EF97A0}"/>
              </a:ext>
            </a:extLst>
          </p:cNvPr>
          <p:cNvGrpSpPr/>
          <p:nvPr userDrawn="1"/>
        </p:nvGrpSpPr>
        <p:grpSpPr>
          <a:xfrm>
            <a:off x="5252423" y="595071"/>
            <a:ext cx="6372712" cy="5822001"/>
            <a:chOff x="7192629" y="1828167"/>
            <a:chExt cx="3658514" cy="3342357"/>
          </a:xfrm>
        </p:grpSpPr>
        <p:sp>
          <p:nvSpPr>
            <p:cNvPr id="5" name="Freeform 16">
              <a:extLst>
                <a:ext uri="{FF2B5EF4-FFF2-40B4-BE49-F238E27FC236}">
                  <a16:creationId xmlns:a16="http://schemas.microsoft.com/office/drawing/2014/main" id="{0F6A89B1-04CD-4FF0-AE06-81259D669205}"/>
                </a:ext>
              </a:extLst>
            </p:cNvPr>
            <p:cNvSpPr/>
            <p:nvPr userDrawn="1"/>
          </p:nvSpPr>
          <p:spPr>
            <a:xfrm rot="14821187">
              <a:off x="7343358" y="1881591"/>
              <a:ext cx="3138204" cy="3439661"/>
            </a:xfrm>
            <a:custGeom>
              <a:avLst/>
              <a:gdLst>
                <a:gd name="connsiteX0" fmla="*/ 255022 w 1226229"/>
                <a:gd name="connsiteY0" fmla="*/ 3188 h 1344022"/>
                <a:gd name="connsiteX1" fmla="*/ 36909 w 1226229"/>
                <a:gd name="connsiteY1" fmla="*/ 959533 h 1344022"/>
                <a:gd name="connsiteX2" fmla="*/ 875808 w 1226229"/>
                <a:gd name="connsiteY2" fmla="*/ 1337038 h 1344022"/>
                <a:gd name="connsiteX3" fmla="*/ 1202978 w 1226229"/>
                <a:gd name="connsiteY3" fmla="*/ 674307 h 1344022"/>
                <a:gd name="connsiteX4" fmla="*/ 255022 w 1226229"/>
                <a:gd name="connsiteY4" fmla="*/ 3188 h 1344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6229" h="1344022">
                  <a:moveTo>
                    <a:pt x="255022" y="3188"/>
                  </a:moveTo>
                  <a:cubicBezTo>
                    <a:pt x="60677" y="50726"/>
                    <a:pt x="-66555" y="737225"/>
                    <a:pt x="36909" y="959533"/>
                  </a:cubicBezTo>
                  <a:cubicBezTo>
                    <a:pt x="140373" y="1181841"/>
                    <a:pt x="681463" y="1384576"/>
                    <a:pt x="875808" y="1337038"/>
                  </a:cubicBezTo>
                  <a:cubicBezTo>
                    <a:pt x="1070153" y="1289500"/>
                    <a:pt x="1300850" y="896615"/>
                    <a:pt x="1202978" y="674307"/>
                  </a:cubicBezTo>
                  <a:cubicBezTo>
                    <a:pt x="1105106" y="451999"/>
                    <a:pt x="449367" y="-44350"/>
                    <a:pt x="255022" y="3188"/>
                  </a:cubicBezTo>
                  <a:close/>
                </a:path>
              </a:pathLst>
            </a:custGeom>
            <a:solidFill>
              <a:schemeClr val="accent4">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6" name="Freeform 17">
              <a:extLst>
                <a:ext uri="{FF2B5EF4-FFF2-40B4-BE49-F238E27FC236}">
                  <a16:creationId xmlns:a16="http://schemas.microsoft.com/office/drawing/2014/main" id="{C24EFD36-4486-435E-8E82-7B26BE10E289}"/>
                </a:ext>
              </a:extLst>
            </p:cNvPr>
            <p:cNvSpPr/>
            <p:nvPr userDrawn="1"/>
          </p:nvSpPr>
          <p:spPr>
            <a:xfrm rot="11086192">
              <a:off x="7805038" y="2070693"/>
              <a:ext cx="3046105" cy="2942250"/>
            </a:xfrm>
            <a:custGeom>
              <a:avLst/>
              <a:gdLst>
                <a:gd name="connsiteX0" fmla="*/ 51347 w 1697323"/>
                <a:gd name="connsiteY0" fmla="*/ 164668 h 1639454"/>
                <a:gd name="connsiteX1" fmla="*/ 613409 w 1697323"/>
                <a:gd name="connsiteY1" fmla="*/ 5277 h 1639454"/>
                <a:gd name="connsiteX2" fmla="*/ 1410364 w 1697323"/>
                <a:gd name="connsiteY2" fmla="*/ 324059 h 1639454"/>
                <a:gd name="connsiteX3" fmla="*/ 1628477 w 1697323"/>
                <a:gd name="connsiteY3" fmla="*/ 1313960 h 1639454"/>
                <a:gd name="connsiteX4" fmla="*/ 286239 w 1697323"/>
                <a:gd name="connsiteY4" fmla="*/ 1607574 h 1639454"/>
                <a:gd name="connsiteX5" fmla="*/ 51347 w 1697323"/>
                <a:gd name="connsiteY5" fmla="*/ 659618 h 1639454"/>
                <a:gd name="connsiteX6" fmla="*/ 51347 w 1697323"/>
                <a:gd name="connsiteY6" fmla="*/ 164668 h 1639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7323" h="1639454">
                  <a:moveTo>
                    <a:pt x="51347" y="164668"/>
                  </a:moveTo>
                  <a:cubicBezTo>
                    <a:pt x="145024" y="55611"/>
                    <a:pt x="386906" y="-21288"/>
                    <a:pt x="613409" y="5277"/>
                  </a:cubicBezTo>
                  <a:cubicBezTo>
                    <a:pt x="839912" y="31842"/>
                    <a:pt x="1241186" y="105945"/>
                    <a:pt x="1410364" y="324059"/>
                  </a:cubicBezTo>
                  <a:cubicBezTo>
                    <a:pt x="1579542" y="542173"/>
                    <a:pt x="1815831" y="1100041"/>
                    <a:pt x="1628477" y="1313960"/>
                  </a:cubicBezTo>
                  <a:cubicBezTo>
                    <a:pt x="1441123" y="1527879"/>
                    <a:pt x="549094" y="1716631"/>
                    <a:pt x="286239" y="1607574"/>
                  </a:cubicBezTo>
                  <a:cubicBezTo>
                    <a:pt x="23384" y="1498517"/>
                    <a:pt x="89098" y="898704"/>
                    <a:pt x="51347" y="659618"/>
                  </a:cubicBezTo>
                  <a:cubicBezTo>
                    <a:pt x="13596" y="420532"/>
                    <a:pt x="-42330" y="273725"/>
                    <a:pt x="51347" y="164668"/>
                  </a:cubicBezTo>
                  <a:close/>
                </a:path>
              </a:pathLst>
            </a:custGeom>
            <a:solidFill>
              <a:schemeClr val="accent4">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7" name="Freeform 18">
              <a:extLst>
                <a:ext uri="{FF2B5EF4-FFF2-40B4-BE49-F238E27FC236}">
                  <a16:creationId xmlns:a16="http://schemas.microsoft.com/office/drawing/2014/main" id="{3F3DC6AD-450D-46E4-B483-8CEEC5853FB8}"/>
                </a:ext>
              </a:extLst>
            </p:cNvPr>
            <p:cNvSpPr/>
            <p:nvPr userDrawn="1"/>
          </p:nvSpPr>
          <p:spPr>
            <a:xfrm rot="1044868">
              <a:off x="7316937" y="1828167"/>
              <a:ext cx="3191046" cy="3082250"/>
            </a:xfrm>
            <a:custGeom>
              <a:avLst/>
              <a:gdLst>
                <a:gd name="connsiteX0" fmla="*/ 51347 w 1697323"/>
                <a:gd name="connsiteY0" fmla="*/ 164668 h 1639454"/>
                <a:gd name="connsiteX1" fmla="*/ 613409 w 1697323"/>
                <a:gd name="connsiteY1" fmla="*/ 5277 h 1639454"/>
                <a:gd name="connsiteX2" fmla="*/ 1410364 w 1697323"/>
                <a:gd name="connsiteY2" fmla="*/ 324059 h 1639454"/>
                <a:gd name="connsiteX3" fmla="*/ 1628477 w 1697323"/>
                <a:gd name="connsiteY3" fmla="*/ 1313960 h 1639454"/>
                <a:gd name="connsiteX4" fmla="*/ 286239 w 1697323"/>
                <a:gd name="connsiteY4" fmla="*/ 1607574 h 1639454"/>
                <a:gd name="connsiteX5" fmla="*/ 51347 w 1697323"/>
                <a:gd name="connsiteY5" fmla="*/ 659618 h 1639454"/>
                <a:gd name="connsiteX6" fmla="*/ 51347 w 1697323"/>
                <a:gd name="connsiteY6" fmla="*/ 164668 h 1639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7323" h="1639454">
                  <a:moveTo>
                    <a:pt x="51347" y="164668"/>
                  </a:moveTo>
                  <a:cubicBezTo>
                    <a:pt x="145024" y="55611"/>
                    <a:pt x="386906" y="-21288"/>
                    <a:pt x="613409" y="5277"/>
                  </a:cubicBezTo>
                  <a:cubicBezTo>
                    <a:pt x="839912" y="31842"/>
                    <a:pt x="1241186" y="105945"/>
                    <a:pt x="1410364" y="324059"/>
                  </a:cubicBezTo>
                  <a:cubicBezTo>
                    <a:pt x="1579542" y="542173"/>
                    <a:pt x="1815831" y="1100041"/>
                    <a:pt x="1628477" y="1313960"/>
                  </a:cubicBezTo>
                  <a:cubicBezTo>
                    <a:pt x="1441123" y="1527879"/>
                    <a:pt x="549094" y="1716631"/>
                    <a:pt x="286239" y="1607574"/>
                  </a:cubicBezTo>
                  <a:cubicBezTo>
                    <a:pt x="23384" y="1498517"/>
                    <a:pt x="89098" y="898704"/>
                    <a:pt x="51347" y="659618"/>
                  </a:cubicBezTo>
                  <a:cubicBezTo>
                    <a:pt x="13596" y="420532"/>
                    <a:pt x="-42330" y="273725"/>
                    <a:pt x="51347" y="164668"/>
                  </a:cubicBezTo>
                  <a:close/>
                </a:path>
              </a:pathLst>
            </a:custGeom>
            <a:solidFill>
              <a:schemeClr val="accent4">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grpSp>
      <p:sp>
        <p:nvSpPr>
          <p:cNvPr id="10" name="Picture Placeholder 9">
            <a:extLst>
              <a:ext uri="{FF2B5EF4-FFF2-40B4-BE49-F238E27FC236}">
                <a16:creationId xmlns:a16="http://schemas.microsoft.com/office/drawing/2014/main" id="{7E619B52-20D6-46DE-83FD-B50472402379}"/>
              </a:ext>
            </a:extLst>
          </p:cNvPr>
          <p:cNvSpPr>
            <a:spLocks noGrp="1"/>
          </p:cNvSpPr>
          <p:nvPr>
            <p:ph type="pic" sz="quarter" idx="14" hasCustomPrompt="1"/>
          </p:nvPr>
        </p:nvSpPr>
        <p:spPr>
          <a:xfrm rot="245957">
            <a:off x="5499002" y="866468"/>
            <a:ext cx="5305968" cy="5125064"/>
          </a:xfrm>
          <a:custGeom>
            <a:avLst/>
            <a:gdLst>
              <a:gd name="connsiteX0" fmla="*/ 3768999 w 5305968"/>
              <a:gd name="connsiteY0" fmla="*/ 464 h 5125064"/>
              <a:gd name="connsiteX1" fmla="*/ 4411163 w 5305968"/>
              <a:gd name="connsiteY1" fmla="*/ 99662 h 5125064"/>
              <a:gd name="connsiteX2" fmla="*/ 5145453 w 5305968"/>
              <a:gd name="connsiteY2" fmla="*/ 3063046 h 5125064"/>
              <a:gd name="connsiteX3" fmla="*/ 5145453 w 5305968"/>
              <a:gd name="connsiteY3" fmla="*/ 4610298 h 5125064"/>
              <a:gd name="connsiteX4" fmla="*/ 3388403 w 5305968"/>
              <a:gd name="connsiteY4" fmla="*/ 5108567 h 5125064"/>
              <a:gd name="connsiteX5" fmla="*/ 897060 w 5305968"/>
              <a:gd name="connsiteY5" fmla="*/ 4112030 h 5125064"/>
              <a:gd name="connsiteX6" fmla="*/ 215221 w 5305968"/>
              <a:gd name="connsiteY6" fmla="*/ 1017522 h 5125064"/>
              <a:gd name="connsiteX7" fmla="*/ 3768999 w 5305968"/>
              <a:gd name="connsiteY7" fmla="*/ 464 h 5125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05968" h="5125064">
                <a:moveTo>
                  <a:pt x="3768999" y="464"/>
                </a:moveTo>
                <a:cubicBezTo>
                  <a:pt x="4033876" y="4546"/>
                  <a:pt x="4257093" y="35739"/>
                  <a:pt x="4411163" y="99662"/>
                </a:cubicBezTo>
                <a:cubicBezTo>
                  <a:pt x="5232868" y="440582"/>
                  <a:pt x="5027441" y="2315644"/>
                  <a:pt x="5145453" y="3063046"/>
                </a:cubicBezTo>
                <a:cubicBezTo>
                  <a:pt x="5263466" y="3810447"/>
                  <a:pt x="5438295" y="4269378"/>
                  <a:pt x="5145453" y="4610298"/>
                </a:cubicBezTo>
                <a:cubicBezTo>
                  <a:pt x="4852612" y="4951219"/>
                  <a:pt x="4096470" y="5191611"/>
                  <a:pt x="3388403" y="5108567"/>
                </a:cubicBezTo>
                <a:cubicBezTo>
                  <a:pt x="2680337" y="5025523"/>
                  <a:pt x="1425923" y="4793871"/>
                  <a:pt x="897060" y="4112030"/>
                </a:cubicBezTo>
                <a:cubicBezTo>
                  <a:pt x="368196" y="3430188"/>
                  <a:pt x="-370462" y="1686249"/>
                  <a:pt x="215221" y="1017522"/>
                </a:cubicBezTo>
                <a:cubicBezTo>
                  <a:pt x="691089" y="474181"/>
                  <a:pt x="2621195" y="-17223"/>
                  <a:pt x="3768999" y="464"/>
                </a:cubicBezTo>
                <a:close/>
              </a:path>
            </a:pathLst>
          </a:custGeom>
          <a:solidFill>
            <a:schemeClr val="bg1">
              <a:lumMod val="95000"/>
            </a:schemeClr>
          </a:solidFill>
          <a:ln w="19050">
            <a:noFill/>
          </a:ln>
        </p:spPr>
        <p:txBody>
          <a:bodyPr wrap="square" anchor="ctr">
            <a:noAutofit/>
          </a:bodyPr>
          <a:lstStyle>
            <a:lvl1pPr marL="0" indent="0" algn="ctr">
              <a:lnSpc>
                <a:spcPct val="100000"/>
              </a:lnSpc>
              <a:buNone/>
              <a:defRPr sz="1200">
                <a:solidFill>
                  <a:schemeClr val="tx1">
                    <a:lumMod val="75000"/>
                    <a:lumOff val="25000"/>
                  </a:schemeClr>
                </a:solidFill>
              </a:defRPr>
            </a:lvl1pPr>
          </a:lstStyle>
          <a:p>
            <a:r>
              <a:rPr lang="en-US" altLang="ko-KR" dirty="0"/>
              <a:t>Place Your Picture Here</a:t>
            </a:r>
            <a:endParaRPr lang="ko-KR" altLang="en-US" dirty="0"/>
          </a:p>
        </p:txBody>
      </p:sp>
    </p:spTree>
    <p:extLst>
      <p:ext uri="{BB962C8B-B14F-4D97-AF65-F5344CB8AC3E}">
        <p14:creationId xmlns:p14="http://schemas.microsoft.com/office/powerpoint/2010/main" val="24609522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ver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22413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1_Images and Contents Layout">
    <p:spTree>
      <p:nvGrpSpPr>
        <p:cNvPr id="1" name=""/>
        <p:cNvGrpSpPr/>
        <p:nvPr/>
      </p:nvGrpSpPr>
      <p:grpSpPr>
        <a:xfrm>
          <a:off x="0" y="0"/>
          <a:ext cx="0" cy="0"/>
          <a:chOff x="0" y="0"/>
          <a:chExt cx="0" cy="0"/>
        </a:xfrm>
      </p:grpSpPr>
      <p:sp>
        <p:nvSpPr>
          <p:cNvPr id="4" name="Picture Placeholder 2"/>
          <p:cNvSpPr>
            <a:spLocks noGrp="1"/>
          </p:cNvSpPr>
          <p:nvPr>
            <p:ph type="pic" idx="14" hasCustomPrompt="1"/>
          </p:nvPr>
        </p:nvSpPr>
        <p:spPr>
          <a:xfrm>
            <a:off x="6936000" y="0"/>
            <a:ext cx="5256000" cy="6858000"/>
          </a:xfrm>
          <a:prstGeom prst="rect">
            <a:avLst/>
          </a:prstGeom>
          <a:solidFill>
            <a:schemeClr val="bg1">
              <a:lumMod val="95000"/>
            </a:schemeClr>
          </a:solidFill>
        </p:spPr>
        <p:txBody>
          <a:bodyPr anchor="ctr"/>
          <a:lstStyle>
            <a:lvl1pPr marL="0" indent="0" algn="ctr">
              <a:buNone/>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 Send To Back </a:t>
            </a:r>
            <a:endParaRPr lang="ko-KR" altLang="en-US" dirty="0"/>
          </a:p>
        </p:txBody>
      </p:sp>
      <p:sp>
        <p:nvSpPr>
          <p:cNvPr id="5" name="Picture Placeholder 2"/>
          <p:cNvSpPr>
            <a:spLocks noGrp="1"/>
          </p:cNvSpPr>
          <p:nvPr>
            <p:ph type="pic" idx="15" hasCustomPrompt="1"/>
          </p:nvPr>
        </p:nvSpPr>
        <p:spPr>
          <a:xfrm>
            <a:off x="-1" y="2043000"/>
            <a:ext cx="5255999" cy="2772000"/>
          </a:xfrm>
          <a:prstGeom prst="rect">
            <a:avLst/>
          </a:prstGeom>
          <a:solidFill>
            <a:schemeClr val="bg1">
              <a:lumMod val="95000"/>
            </a:schemeClr>
          </a:solidFill>
        </p:spPr>
        <p:txBody>
          <a:bodyPr anchor="ctr"/>
          <a:lstStyle>
            <a:lvl1pPr marL="0" indent="0" algn="ctr">
              <a:buNone/>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377460180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6_Images &amp; Contents Layout">
    <p:spTree>
      <p:nvGrpSpPr>
        <p:cNvPr id="1" name=""/>
        <p:cNvGrpSpPr/>
        <p:nvPr/>
      </p:nvGrpSpPr>
      <p:grpSpPr>
        <a:xfrm>
          <a:off x="0" y="0"/>
          <a:ext cx="0" cy="0"/>
          <a:chOff x="0" y="0"/>
          <a:chExt cx="0" cy="0"/>
        </a:xfrm>
      </p:grpSpPr>
      <p:sp>
        <p:nvSpPr>
          <p:cNvPr id="8" name="Picture Placeholder 2"/>
          <p:cNvSpPr>
            <a:spLocks noGrp="1"/>
          </p:cNvSpPr>
          <p:nvPr>
            <p:ph type="pic" idx="10" hasCustomPrompt="1"/>
          </p:nvPr>
        </p:nvSpPr>
        <p:spPr>
          <a:xfrm>
            <a:off x="9312000" y="0"/>
            <a:ext cx="2880000" cy="4680000"/>
          </a:xfrm>
          <a:prstGeom prst="rect">
            <a:avLst/>
          </a:prstGeom>
          <a:solidFill>
            <a:schemeClr val="bg1">
              <a:lumMod val="95000"/>
            </a:schemeClr>
          </a:solidFill>
          <a:ln w="12700">
            <a:noFill/>
          </a:ln>
        </p:spPr>
        <p:txBody>
          <a:bodyPr anchor="ctr"/>
          <a:lstStyle>
            <a:lvl1pPr marL="0" indent="0" algn="ctr">
              <a:buNone/>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 Send To Back </a:t>
            </a:r>
            <a:endParaRPr lang="ko-KR" altLang="en-US" dirty="0"/>
          </a:p>
        </p:txBody>
      </p:sp>
      <p:sp>
        <p:nvSpPr>
          <p:cNvPr id="11" name="Picture Placeholder 2"/>
          <p:cNvSpPr>
            <a:spLocks noGrp="1"/>
          </p:cNvSpPr>
          <p:nvPr>
            <p:ph type="pic" idx="11" hasCustomPrompt="1"/>
          </p:nvPr>
        </p:nvSpPr>
        <p:spPr>
          <a:xfrm>
            <a:off x="6096000" y="2178000"/>
            <a:ext cx="2880000" cy="4680000"/>
          </a:xfrm>
          <a:prstGeom prst="rect">
            <a:avLst/>
          </a:prstGeom>
          <a:solidFill>
            <a:schemeClr val="bg1">
              <a:lumMod val="95000"/>
            </a:schemeClr>
          </a:solidFill>
          <a:ln w="12700">
            <a:noFill/>
          </a:ln>
        </p:spPr>
        <p:txBody>
          <a:bodyPr anchor="ctr"/>
          <a:lstStyle>
            <a:lvl1pPr marL="0" indent="0" algn="ctr">
              <a:buNone/>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t>
            </a:r>
            <a:endParaRPr lang="ko-KR" altLang="en-US" dirty="0"/>
          </a:p>
        </p:txBody>
      </p:sp>
    </p:spTree>
    <p:extLst>
      <p:ext uri="{BB962C8B-B14F-4D97-AF65-F5344CB8AC3E}">
        <p14:creationId xmlns:p14="http://schemas.microsoft.com/office/powerpoint/2010/main" val="412533776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PNG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332482"/>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PNG &amp; Shapes Layout</a:t>
            </a:r>
          </a:p>
        </p:txBody>
      </p:sp>
    </p:spTree>
    <p:extLst>
      <p:ext uri="{BB962C8B-B14F-4D97-AF65-F5344CB8AC3E}">
        <p14:creationId xmlns:p14="http://schemas.microsoft.com/office/powerpoint/2010/main" val="13224287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4_Images &amp; Contents">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9B7364E-A361-4B4C-A786-E12741A1DFE4}"/>
              </a:ext>
            </a:extLst>
          </p:cNvPr>
          <p:cNvGrpSpPr/>
          <p:nvPr userDrawn="1"/>
        </p:nvGrpSpPr>
        <p:grpSpPr>
          <a:xfrm>
            <a:off x="6096001" y="875085"/>
            <a:ext cx="5286374" cy="5286377"/>
            <a:chOff x="6096001" y="875086"/>
            <a:chExt cx="5107827" cy="5107830"/>
          </a:xfrm>
        </p:grpSpPr>
        <p:sp>
          <p:nvSpPr>
            <p:cNvPr id="4" name="Rectangle 32">
              <a:extLst>
                <a:ext uri="{FF2B5EF4-FFF2-40B4-BE49-F238E27FC236}">
                  <a16:creationId xmlns:a16="http://schemas.microsoft.com/office/drawing/2014/main" id="{B1200484-72B4-43EB-A307-AC173EECE210}"/>
                </a:ext>
              </a:extLst>
            </p:cNvPr>
            <p:cNvSpPr/>
            <p:nvPr/>
          </p:nvSpPr>
          <p:spPr>
            <a:xfrm rot="5400000">
              <a:off x="7613275" y="909332"/>
              <a:ext cx="2073280" cy="5107827"/>
            </a:xfrm>
            <a:prstGeom prst="rect">
              <a:avLst/>
            </a:prstGeom>
            <a:noFill/>
            <a:ln w="889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bg1">
                    <a:lumMod val="75000"/>
                  </a:schemeClr>
                </a:solidFill>
              </a:endParaRPr>
            </a:p>
          </p:txBody>
        </p:sp>
        <p:sp>
          <p:nvSpPr>
            <p:cNvPr id="5" name="Rectangle 33">
              <a:extLst>
                <a:ext uri="{FF2B5EF4-FFF2-40B4-BE49-F238E27FC236}">
                  <a16:creationId xmlns:a16="http://schemas.microsoft.com/office/drawing/2014/main" id="{746E5197-E35A-4AF6-8BB9-724E846289AD}"/>
                </a:ext>
              </a:extLst>
            </p:cNvPr>
            <p:cNvSpPr/>
            <p:nvPr/>
          </p:nvSpPr>
          <p:spPr>
            <a:xfrm>
              <a:off x="7613278" y="875086"/>
              <a:ext cx="2073279" cy="5107830"/>
            </a:xfrm>
            <a:prstGeom prst="rect">
              <a:avLst/>
            </a:prstGeom>
            <a:noFill/>
            <a:ln w="889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bg1">
                    <a:lumMod val="75000"/>
                  </a:schemeClr>
                </a:solidFill>
              </a:endParaRPr>
            </a:p>
          </p:txBody>
        </p:sp>
      </p:grpSp>
      <p:sp>
        <p:nvSpPr>
          <p:cNvPr id="8" name="Picture Placeholder 2">
            <a:extLst>
              <a:ext uri="{FF2B5EF4-FFF2-40B4-BE49-F238E27FC236}">
                <a16:creationId xmlns:a16="http://schemas.microsoft.com/office/drawing/2014/main" id="{88DD4B79-21A3-4F71-9484-F392D69E984E}"/>
              </a:ext>
            </a:extLst>
          </p:cNvPr>
          <p:cNvSpPr>
            <a:spLocks noGrp="1"/>
          </p:cNvSpPr>
          <p:nvPr>
            <p:ph type="pic" idx="14" hasCustomPrompt="1"/>
          </p:nvPr>
        </p:nvSpPr>
        <p:spPr>
          <a:xfrm>
            <a:off x="6863923" y="1664605"/>
            <a:ext cx="1828800" cy="1828800"/>
          </a:xfrm>
          <a:prstGeom prst="rect">
            <a:avLst/>
          </a:prstGeom>
          <a:solidFill>
            <a:schemeClr val="bg1">
              <a:lumMod val="95000"/>
            </a:schemeClr>
          </a:solidFill>
          <a:ln>
            <a:noFill/>
          </a:ln>
        </p:spPr>
        <p:txBody>
          <a:bodyPr anchor="ctr"/>
          <a:lstStyle>
            <a:lvl1pPr marL="0" indent="0" algn="ctr">
              <a:buNone/>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t>
            </a:r>
            <a:endParaRPr lang="ko-KR" altLang="en-US" dirty="0"/>
          </a:p>
        </p:txBody>
      </p:sp>
      <p:sp>
        <p:nvSpPr>
          <p:cNvPr id="9" name="Picture Placeholder 2">
            <a:extLst>
              <a:ext uri="{FF2B5EF4-FFF2-40B4-BE49-F238E27FC236}">
                <a16:creationId xmlns:a16="http://schemas.microsoft.com/office/drawing/2014/main" id="{2E559C20-5AD5-49FA-9084-2269CBAD1828}"/>
              </a:ext>
            </a:extLst>
          </p:cNvPr>
          <p:cNvSpPr>
            <a:spLocks noGrp="1"/>
          </p:cNvSpPr>
          <p:nvPr>
            <p:ph type="pic" idx="15" hasCustomPrompt="1"/>
          </p:nvPr>
        </p:nvSpPr>
        <p:spPr>
          <a:xfrm>
            <a:off x="8819782" y="1664605"/>
            <a:ext cx="1828800" cy="1828800"/>
          </a:xfrm>
          <a:prstGeom prst="rect">
            <a:avLst/>
          </a:prstGeom>
          <a:solidFill>
            <a:schemeClr val="bg1">
              <a:lumMod val="95000"/>
            </a:schemeClr>
          </a:solidFill>
          <a:ln>
            <a:noFill/>
          </a:ln>
        </p:spPr>
        <p:txBody>
          <a:bodyPr anchor="ctr"/>
          <a:lstStyle>
            <a:lvl1pPr marL="0" indent="0" algn="ctr">
              <a:buNone/>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t>
            </a:r>
            <a:endParaRPr lang="ko-KR" altLang="en-US" dirty="0"/>
          </a:p>
        </p:txBody>
      </p:sp>
      <p:sp>
        <p:nvSpPr>
          <p:cNvPr id="10" name="Picture Placeholder 2">
            <a:extLst>
              <a:ext uri="{FF2B5EF4-FFF2-40B4-BE49-F238E27FC236}">
                <a16:creationId xmlns:a16="http://schemas.microsoft.com/office/drawing/2014/main" id="{CCCE5731-7342-47E4-948B-4B435DBCBE07}"/>
              </a:ext>
            </a:extLst>
          </p:cNvPr>
          <p:cNvSpPr>
            <a:spLocks noGrp="1"/>
          </p:cNvSpPr>
          <p:nvPr>
            <p:ph type="pic" idx="16" hasCustomPrompt="1"/>
          </p:nvPr>
        </p:nvSpPr>
        <p:spPr>
          <a:xfrm>
            <a:off x="6863923" y="3625447"/>
            <a:ext cx="1828800" cy="1828800"/>
          </a:xfrm>
          <a:prstGeom prst="rect">
            <a:avLst/>
          </a:prstGeom>
          <a:solidFill>
            <a:schemeClr val="bg1">
              <a:lumMod val="95000"/>
            </a:schemeClr>
          </a:solidFill>
          <a:ln>
            <a:noFill/>
          </a:ln>
        </p:spPr>
        <p:txBody>
          <a:bodyPr anchor="ctr"/>
          <a:lstStyle>
            <a:lvl1pPr marL="0" indent="0" algn="ctr">
              <a:buNone/>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t>
            </a:r>
            <a:endParaRPr lang="ko-KR" altLang="en-US" dirty="0"/>
          </a:p>
        </p:txBody>
      </p:sp>
      <p:sp>
        <p:nvSpPr>
          <p:cNvPr id="11" name="Picture Placeholder 2">
            <a:extLst>
              <a:ext uri="{FF2B5EF4-FFF2-40B4-BE49-F238E27FC236}">
                <a16:creationId xmlns:a16="http://schemas.microsoft.com/office/drawing/2014/main" id="{8EADBD56-BD40-4F7C-8853-1841D9C9ADEE}"/>
              </a:ext>
            </a:extLst>
          </p:cNvPr>
          <p:cNvSpPr>
            <a:spLocks noGrp="1"/>
          </p:cNvSpPr>
          <p:nvPr>
            <p:ph type="pic" idx="17" hasCustomPrompt="1"/>
          </p:nvPr>
        </p:nvSpPr>
        <p:spPr>
          <a:xfrm>
            <a:off x="8819782" y="3625447"/>
            <a:ext cx="1828800" cy="1828800"/>
          </a:xfrm>
          <a:prstGeom prst="rect">
            <a:avLst/>
          </a:prstGeom>
          <a:solidFill>
            <a:schemeClr val="bg1">
              <a:lumMod val="95000"/>
            </a:schemeClr>
          </a:solidFill>
          <a:ln>
            <a:noFill/>
          </a:ln>
        </p:spPr>
        <p:txBody>
          <a:bodyPr anchor="ctr"/>
          <a:lstStyle>
            <a:lvl1pPr marL="0" indent="0" algn="ctr">
              <a:buNone/>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t>
            </a:r>
            <a:endParaRPr lang="ko-KR" altLang="en-US" dirty="0"/>
          </a:p>
        </p:txBody>
      </p:sp>
    </p:spTree>
    <p:extLst>
      <p:ext uri="{BB962C8B-B14F-4D97-AF65-F5344CB8AC3E}">
        <p14:creationId xmlns:p14="http://schemas.microsoft.com/office/powerpoint/2010/main" val="11608798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25718CE-FCE7-4CBB-9C6A-F16594DFD8B9}"/>
              </a:ext>
            </a:extLst>
          </p:cNvPr>
          <p:cNvSpPr>
            <a:spLocks noGrp="1"/>
          </p:cNvSpPr>
          <p:nvPr>
            <p:ph type="dt" sz="half" idx="10"/>
          </p:nvPr>
        </p:nvSpPr>
        <p:spPr/>
        <p:txBody>
          <a:bodyPr/>
          <a:lstStyle/>
          <a:p>
            <a:fld id="{926C10CC-0428-4C81-8A8B-1DD8B65D8FDB}" type="datetimeFigureOut">
              <a:rPr lang="en-US" smtClean="0"/>
              <a:t>2/28/2024</a:t>
            </a:fld>
            <a:endParaRPr lang="en-US"/>
          </a:p>
        </p:txBody>
      </p:sp>
      <p:sp>
        <p:nvSpPr>
          <p:cNvPr id="3" name="Footer Placeholder 2">
            <a:extLst>
              <a:ext uri="{FF2B5EF4-FFF2-40B4-BE49-F238E27FC236}">
                <a16:creationId xmlns:a16="http://schemas.microsoft.com/office/drawing/2014/main" id="{CE793CF3-ED28-44B4-A17C-A9967A36277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42E7E64-44EB-4BC0-99D8-0550F276C11D}"/>
              </a:ext>
            </a:extLst>
          </p:cNvPr>
          <p:cNvSpPr>
            <a:spLocks noGrp="1"/>
          </p:cNvSpPr>
          <p:nvPr>
            <p:ph type="sldNum" sz="quarter" idx="12"/>
          </p:nvPr>
        </p:nvSpPr>
        <p:spPr/>
        <p:txBody>
          <a:bodyPr/>
          <a:lstStyle/>
          <a:p>
            <a:fld id="{30D25799-112A-4B48-ACE4-A9F8BB0BA716}" type="slidenum">
              <a:rPr lang="en-US" smtClean="0"/>
              <a:t>‹#›</a:t>
            </a:fld>
            <a:endParaRPr lang="en-US"/>
          </a:p>
        </p:txBody>
      </p:sp>
    </p:spTree>
    <p:extLst>
      <p:ext uri="{BB962C8B-B14F-4D97-AF65-F5344CB8AC3E}">
        <p14:creationId xmlns:p14="http://schemas.microsoft.com/office/powerpoint/2010/main" val="167649607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0" y="200177"/>
            <a:ext cx="12192000" cy="775778"/>
          </a:xfrm>
          <a:prstGeom prst="rect">
            <a:avLst/>
          </a:prstGeom>
        </p:spPr>
        <p:txBody>
          <a:bodyPr vert="horz" lIns="91440" tIns="45720" rIns="91440" bIns="45720" rtlCol="0" anchor="ctr">
            <a:normAutofit/>
          </a:bodyPr>
          <a:lstStyle>
            <a:lvl1pPr algn="ctr">
              <a:defRPr sz="4800" b="1">
                <a:solidFill>
                  <a:schemeClr val="tx1">
                    <a:lumMod val="65000"/>
                    <a:lumOff val="35000"/>
                  </a:schemeClr>
                </a:solidFill>
              </a:defRPr>
            </a:lvl1pPr>
          </a:lstStyle>
          <a:p>
            <a:r>
              <a:rPr lang="en-US" dirty="0"/>
              <a:t>Click to edit Master title style</a:t>
            </a:r>
          </a:p>
        </p:txBody>
      </p:sp>
      <p:sp>
        <p:nvSpPr>
          <p:cNvPr id="8" name="Rectangle 6">
            <a:extLst>
              <a:ext uri="{FF2B5EF4-FFF2-40B4-BE49-F238E27FC236}">
                <a16:creationId xmlns:a16="http://schemas.microsoft.com/office/drawing/2014/main" id="{55674156-3125-48CE-B7AD-16F5FF6CA05A}"/>
              </a:ext>
            </a:extLst>
          </p:cNvPr>
          <p:cNvSpPr/>
          <p:nvPr userDrawn="1"/>
        </p:nvSpPr>
        <p:spPr>
          <a:xfrm>
            <a:off x="0" y="6597352"/>
            <a:ext cx="12192000" cy="26064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10" name="텍스트 개체 틀 2">
            <a:extLst>
              <a:ext uri="{FF2B5EF4-FFF2-40B4-BE49-F238E27FC236}">
                <a16:creationId xmlns:a16="http://schemas.microsoft.com/office/drawing/2014/main" id="{BEA53C6E-B822-48C1-AE43-123E9E431F64}"/>
              </a:ext>
            </a:extLst>
          </p:cNvPr>
          <p:cNvSpPr>
            <a:spLocks noGrp="1"/>
          </p:cNvSpPr>
          <p:nvPr>
            <p:ph type="body" sz="quarter" idx="41" hasCustomPrompt="1"/>
          </p:nvPr>
        </p:nvSpPr>
        <p:spPr>
          <a:xfrm>
            <a:off x="0" y="1005381"/>
            <a:ext cx="12192000" cy="419379"/>
          </a:xfrm>
          <a:prstGeom prst="rect">
            <a:avLst/>
          </a:prstGeom>
        </p:spPr>
        <p:txBody>
          <a:bodyPr anchor="ctr"/>
          <a:lstStyle>
            <a:lvl1pPr marL="0" marR="0" indent="0" algn="ctr" defTabSz="914400" rtl="0" eaLnBrk="1" fontAlgn="auto" latinLnBrk="1" hangingPunct="1">
              <a:lnSpc>
                <a:spcPct val="90000"/>
              </a:lnSpc>
              <a:spcBef>
                <a:spcPts val="1000"/>
              </a:spcBef>
              <a:spcAft>
                <a:spcPts val="0"/>
              </a:spcAft>
              <a:buClrTx/>
              <a:buSzTx/>
              <a:buFontTx/>
              <a:buNone/>
              <a:tabLst/>
              <a:defRPr sz="2400" b="0">
                <a:solidFill>
                  <a:schemeClr val="tx1">
                    <a:lumMod val="65000"/>
                    <a:lumOff val="35000"/>
                  </a:schemeClr>
                </a:solidFill>
              </a:defRPr>
            </a:lvl1pPr>
          </a:lstStyle>
          <a:p>
            <a:pPr marL="0" marR="0" lvl="0" indent="0" algn="ctr" defTabSz="914400" rtl="0" eaLnBrk="1" fontAlgn="auto" latinLnBrk="1" hangingPunct="1">
              <a:lnSpc>
                <a:spcPct val="90000"/>
              </a:lnSpc>
              <a:spcBef>
                <a:spcPts val="1000"/>
              </a:spcBef>
              <a:spcAft>
                <a:spcPts val="0"/>
              </a:spcAft>
              <a:buClrTx/>
              <a:buSzTx/>
              <a:buFontTx/>
              <a:buNone/>
              <a:tabLst/>
              <a:defRPr/>
            </a:pPr>
            <a:r>
              <a:rPr lang="en-US" altLang="ko-KR" dirty="0"/>
              <a:t>Subtitle in this line</a:t>
            </a:r>
            <a:endParaRPr lang="ko-KR" altLang="en-US" dirty="0"/>
          </a:p>
        </p:txBody>
      </p:sp>
    </p:spTree>
    <p:extLst>
      <p:ext uri="{BB962C8B-B14F-4D97-AF65-F5344CB8AC3E}">
        <p14:creationId xmlns:p14="http://schemas.microsoft.com/office/powerpoint/2010/main" val="306188653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18_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4171F13A-6DA0-4426-8EDC-37F4E7325DF6}"/>
              </a:ext>
            </a:extLst>
          </p:cNvPr>
          <p:cNvSpPr txBox="1">
            <a:spLocks noGrp="1"/>
          </p:cNvSpPr>
          <p:nvPr>
            <p:ph type="body" idx="4294967295"/>
          </p:nvPr>
        </p:nvSpPr>
        <p:spPr>
          <a:xfrm>
            <a:off x="309409" y="339512"/>
            <a:ext cx="11573195" cy="724241"/>
          </a:xfrm>
        </p:spPr>
        <p:txBody>
          <a:bodyPr anchor="ctr" anchorCtr="1"/>
          <a:lstStyle>
            <a:lvl1pPr marL="0" indent="0" algn="ctr">
              <a:buNone/>
              <a:defRPr lang="en-US" sz="5400">
                <a:solidFill>
                  <a:srgbClr val="FFFFFF"/>
                </a:solidFill>
                <a:latin typeface="Arial"/>
                <a:cs typeface="Arial" panose="020B0604020202020204" pitchFamily="34" charset="0"/>
              </a:defRPr>
            </a:lvl1pPr>
          </a:lstStyle>
          <a:p>
            <a:pPr lvl="0"/>
            <a:r>
              <a:rPr lang="en-US"/>
              <a:t>BASIC LAYOUT</a:t>
            </a:r>
          </a:p>
        </p:txBody>
      </p:sp>
    </p:spTree>
    <p:extLst>
      <p:ext uri="{BB962C8B-B14F-4D97-AF65-F5344CB8AC3E}">
        <p14:creationId xmlns:p14="http://schemas.microsoft.com/office/powerpoint/2010/main" val="1124186865"/>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194"/>
        <p:cNvGrpSpPr/>
        <p:nvPr/>
      </p:nvGrpSpPr>
      <p:grpSpPr>
        <a:xfrm>
          <a:off x="0" y="0"/>
          <a:ext cx="0" cy="0"/>
          <a:chOff x="0" y="0"/>
          <a:chExt cx="0" cy="0"/>
        </a:xfrm>
      </p:grpSpPr>
      <p:sp>
        <p:nvSpPr>
          <p:cNvPr id="195" name="Google Shape;195;p33"/>
          <p:cNvSpPr txBox="1">
            <a:spLocks noGrp="1"/>
          </p:cNvSpPr>
          <p:nvPr>
            <p:ph type="title"/>
          </p:nvPr>
        </p:nvSpPr>
        <p:spPr>
          <a:xfrm>
            <a:off x="955700" y="681200"/>
            <a:ext cx="10280800" cy="6432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a:solidFill>
                  <a:schemeClr val="lt1"/>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Tree>
    <p:extLst>
      <p:ext uri="{BB962C8B-B14F-4D97-AF65-F5344CB8AC3E}">
        <p14:creationId xmlns:p14="http://schemas.microsoft.com/office/powerpoint/2010/main" val="26800245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ection Break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82494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d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6597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accent6"/>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40640229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accent6"/>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25144837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65023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71545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9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44311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0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1457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18" Type="http://schemas.openxmlformats.org/officeDocument/2006/relationships/slideLayout" Target="../slideLayouts/slideLayout21.xml"/><Relationship Id="rId3" Type="http://schemas.openxmlformats.org/officeDocument/2006/relationships/slideLayout" Target="../slideLayouts/slideLayout6.xml"/><Relationship Id="rId21" Type="http://schemas.openxmlformats.org/officeDocument/2006/relationships/slideLayout" Target="../slideLayouts/slideLayout24.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17" Type="http://schemas.openxmlformats.org/officeDocument/2006/relationships/slideLayout" Target="../slideLayouts/slideLayout20.xml"/><Relationship Id="rId25" Type="http://schemas.openxmlformats.org/officeDocument/2006/relationships/theme" Target="../theme/theme2.xml"/><Relationship Id="rId2" Type="http://schemas.openxmlformats.org/officeDocument/2006/relationships/slideLayout" Target="../slideLayouts/slideLayout5.xml"/><Relationship Id="rId16" Type="http://schemas.openxmlformats.org/officeDocument/2006/relationships/slideLayout" Target="../slideLayouts/slideLayout19.xml"/><Relationship Id="rId20" Type="http://schemas.openxmlformats.org/officeDocument/2006/relationships/slideLayout" Target="../slideLayouts/slideLayout23.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24" Type="http://schemas.openxmlformats.org/officeDocument/2006/relationships/slideLayout" Target="../slideLayouts/slideLayout27.xml"/><Relationship Id="rId5" Type="http://schemas.openxmlformats.org/officeDocument/2006/relationships/slideLayout" Target="../slideLayouts/slideLayout8.xml"/><Relationship Id="rId15" Type="http://schemas.openxmlformats.org/officeDocument/2006/relationships/slideLayout" Target="../slideLayouts/slideLayout18.xml"/><Relationship Id="rId23" Type="http://schemas.openxmlformats.org/officeDocument/2006/relationships/slideLayout" Target="../slideLayouts/slideLayout26.xml"/><Relationship Id="rId10" Type="http://schemas.openxmlformats.org/officeDocument/2006/relationships/slideLayout" Target="../slideLayouts/slideLayout13.xml"/><Relationship Id="rId19" Type="http://schemas.openxmlformats.org/officeDocument/2006/relationships/slideLayout" Target="../slideLayouts/slideLayout22.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 Id="rId22"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91698797"/>
      </p:ext>
    </p:extLst>
  </p:cSld>
  <p:clrMap bg1="lt1" tx1="dk1" bg2="lt2" tx2="dk2" accent1="accent1" accent2="accent2" accent3="accent3" accent4="accent4" accent5="accent5" accent6="accent6" hlink="hlink" folHlink="folHlink"/>
  <p:sldLayoutIdLst>
    <p:sldLayoutId id="2147483671" r:id="rId1"/>
    <p:sldLayoutId id="2147483670" r:id="rId2"/>
    <p:sldLayoutId id="2147483653"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6816533"/>
      </p:ext>
    </p:extLst>
  </p:cSld>
  <p:clrMap bg1="lt1" tx1="dk1" bg2="lt2" tx2="dk2" accent1="accent1" accent2="accent2" accent3="accent3" accent4="accent4" accent5="accent5" accent6="accent6" hlink="hlink" folHlink="folHlink"/>
  <p:sldLayoutIdLst>
    <p:sldLayoutId id="2147483657" r:id="rId1"/>
    <p:sldLayoutId id="2147483666" r:id="rId2"/>
    <p:sldLayoutId id="2147483668" r:id="rId3"/>
    <p:sldLayoutId id="2147483677" r:id="rId4"/>
    <p:sldLayoutId id="2147483672" r:id="rId5"/>
    <p:sldLayoutId id="2147483673" r:id="rId6"/>
    <p:sldLayoutId id="2147483674" r:id="rId7"/>
    <p:sldLayoutId id="2147483675" r:id="rId8"/>
    <p:sldLayoutId id="2147483676" r:id="rId9"/>
    <p:sldLayoutId id="2147483680" r:id="rId10"/>
    <p:sldLayoutId id="2147483678" r:id="rId11"/>
    <p:sldLayoutId id="2147483679" r:id="rId12"/>
    <p:sldLayoutId id="2147483665" r:id="rId13"/>
    <p:sldLayoutId id="2147483686" r:id="rId14"/>
    <p:sldLayoutId id="2147483682" r:id="rId15"/>
    <p:sldLayoutId id="2147483684" r:id="rId16"/>
    <p:sldLayoutId id="2147483683" r:id="rId17"/>
    <p:sldLayoutId id="2147483687" r:id="rId18"/>
    <p:sldLayoutId id="2147483660" r:id="rId19"/>
    <p:sldLayoutId id="2147483688" r:id="rId20"/>
    <p:sldLayoutId id="2147483689" r:id="rId21"/>
    <p:sldLayoutId id="2147483690" r:id="rId22"/>
    <p:sldLayoutId id="2147483691" r:id="rId23"/>
    <p:sldLayoutId id="2147483692" r:id="rId2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2553539"/>
      </p:ext>
    </p:extLst>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3.xml"/><Relationship Id="rId5" Type="http://schemas.openxmlformats.org/officeDocument/2006/relationships/image" Target="../media/image27.jpeg"/><Relationship Id="rId4" Type="http://schemas.openxmlformats.org/officeDocument/2006/relationships/image" Target="../media/image26.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Layout" Target="../slideLayouts/slideLayout2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le 7">
            <a:extLst>
              <a:ext uri="{FF2B5EF4-FFF2-40B4-BE49-F238E27FC236}">
                <a16:creationId xmlns:a16="http://schemas.microsoft.com/office/drawing/2014/main" id="{AFD605D5-33B8-4A92-BE53-61C7BD716009}"/>
              </a:ext>
            </a:extLst>
          </p:cNvPr>
          <p:cNvSpPr/>
          <p:nvPr/>
        </p:nvSpPr>
        <p:spPr>
          <a:xfrm>
            <a:off x="711073" y="581344"/>
            <a:ext cx="1684599" cy="413563"/>
          </a:xfrm>
          <a:prstGeom prst="roundRect">
            <a:avLst>
              <a:gd name="adj" fmla="val 50000"/>
            </a:avLst>
          </a:prstGeom>
          <a:solidFill>
            <a:schemeClr val="bg1">
              <a:alpha val="0"/>
            </a:schemeClr>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cs typeface="B Nazanin" panose="00000700000000000000" pitchFamily="2" charset="-78"/>
            </a:endParaRPr>
          </a:p>
        </p:txBody>
      </p:sp>
      <p:sp>
        <p:nvSpPr>
          <p:cNvPr id="8" name="TextBox 7">
            <a:extLst>
              <a:ext uri="{FF2B5EF4-FFF2-40B4-BE49-F238E27FC236}">
                <a16:creationId xmlns:a16="http://schemas.microsoft.com/office/drawing/2014/main" id="{84C92143-5E71-4176-AAD4-DCED5067C4E7}"/>
              </a:ext>
            </a:extLst>
          </p:cNvPr>
          <p:cNvSpPr txBox="1"/>
          <p:nvPr/>
        </p:nvSpPr>
        <p:spPr>
          <a:xfrm>
            <a:off x="841829" y="4109646"/>
            <a:ext cx="4683086" cy="769441"/>
          </a:xfrm>
          <a:prstGeom prst="rect">
            <a:avLst/>
          </a:prstGeom>
          <a:noFill/>
        </p:spPr>
        <p:txBody>
          <a:bodyPr wrap="square" rtlCol="0" anchor="ctr">
            <a:spAutoFit/>
          </a:bodyPr>
          <a:lstStyle/>
          <a:p>
            <a:pPr algn="r"/>
            <a:r>
              <a:rPr lang="fa-IR" altLang="ko-KR" sz="4400" dirty="0">
                <a:solidFill>
                  <a:schemeClr val="accent6"/>
                </a:solidFill>
                <a:cs typeface="B Nazanin" panose="00000700000000000000" pitchFamily="2" charset="-78"/>
              </a:rPr>
              <a:t>تم : کلیک دندانپزشکی</a:t>
            </a:r>
            <a:endParaRPr lang="ko-KR" altLang="en-US" sz="4400" dirty="0">
              <a:solidFill>
                <a:schemeClr val="accent6"/>
              </a:solidFill>
              <a:cs typeface="B Nazanin" panose="00000700000000000000" pitchFamily="2" charset="-78"/>
            </a:endParaRPr>
          </a:p>
        </p:txBody>
      </p:sp>
      <p:sp>
        <p:nvSpPr>
          <p:cNvPr id="9" name="TextBox 8">
            <a:extLst>
              <a:ext uri="{FF2B5EF4-FFF2-40B4-BE49-F238E27FC236}">
                <a16:creationId xmlns:a16="http://schemas.microsoft.com/office/drawing/2014/main" id="{D8847971-4890-4CDD-B98A-C89A64A3C386}"/>
              </a:ext>
            </a:extLst>
          </p:cNvPr>
          <p:cNvSpPr txBox="1"/>
          <p:nvPr/>
        </p:nvSpPr>
        <p:spPr>
          <a:xfrm>
            <a:off x="355239" y="5314571"/>
            <a:ext cx="5169613" cy="400110"/>
          </a:xfrm>
          <a:prstGeom prst="rect">
            <a:avLst/>
          </a:prstGeom>
          <a:noFill/>
        </p:spPr>
        <p:txBody>
          <a:bodyPr wrap="square" rtlCol="0" anchor="ctr">
            <a:spAutoFit/>
          </a:bodyPr>
          <a:lstStyle/>
          <a:p>
            <a:pPr algn="r"/>
            <a:r>
              <a:rPr lang="fa-IR" altLang="ko-KR" sz="2000" dirty="0">
                <a:solidFill>
                  <a:schemeClr val="accent6"/>
                </a:solidFill>
                <a:cs typeface="B Nazanin" panose="00000700000000000000" pitchFamily="2" charset="-78"/>
              </a:rPr>
              <a:t>عنوان فرعی ارائه خود را وارد کنید</a:t>
            </a:r>
            <a:endParaRPr lang="ko-KR" altLang="en-US" sz="2000" dirty="0">
              <a:solidFill>
                <a:schemeClr val="accent6"/>
              </a:solidFill>
              <a:cs typeface="B Nazanin" panose="00000700000000000000" pitchFamily="2" charset="-78"/>
            </a:endParaRPr>
          </a:p>
        </p:txBody>
      </p:sp>
      <p:grpSp>
        <p:nvGrpSpPr>
          <p:cNvPr id="12" name="Group 11">
            <a:extLst>
              <a:ext uri="{FF2B5EF4-FFF2-40B4-BE49-F238E27FC236}">
                <a16:creationId xmlns:a16="http://schemas.microsoft.com/office/drawing/2014/main" id="{47863EFF-BC05-4B85-8BB4-03372A8D3E7D}"/>
              </a:ext>
            </a:extLst>
          </p:cNvPr>
          <p:cNvGrpSpPr/>
          <p:nvPr/>
        </p:nvGrpSpPr>
        <p:grpSpPr>
          <a:xfrm>
            <a:off x="5829300" y="3720543"/>
            <a:ext cx="131885" cy="1906914"/>
            <a:chOff x="5829300" y="4599143"/>
            <a:chExt cx="131885" cy="1547444"/>
          </a:xfrm>
        </p:grpSpPr>
        <p:sp>
          <p:nvSpPr>
            <p:cNvPr id="13" name="Rectangle 12">
              <a:extLst>
                <a:ext uri="{FF2B5EF4-FFF2-40B4-BE49-F238E27FC236}">
                  <a16:creationId xmlns:a16="http://schemas.microsoft.com/office/drawing/2014/main" id="{760FBCC0-C723-47D2-9D85-B7F167FA80C0}"/>
                </a:ext>
              </a:extLst>
            </p:cNvPr>
            <p:cNvSpPr/>
            <p:nvPr/>
          </p:nvSpPr>
          <p:spPr>
            <a:xfrm>
              <a:off x="5829300" y="4599143"/>
              <a:ext cx="131885" cy="3868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700000000000000" pitchFamily="2" charset="-78"/>
              </a:endParaRPr>
            </a:p>
          </p:txBody>
        </p:sp>
        <p:sp>
          <p:nvSpPr>
            <p:cNvPr id="14" name="Rectangle 13">
              <a:extLst>
                <a:ext uri="{FF2B5EF4-FFF2-40B4-BE49-F238E27FC236}">
                  <a16:creationId xmlns:a16="http://schemas.microsoft.com/office/drawing/2014/main" id="{3D49824E-A14D-4198-AEAA-0411422A8D05}"/>
                </a:ext>
              </a:extLst>
            </p:cNvPr>
            <p:cNvSpPr/>
            <p:nvPr/>
          </p:nvSpPr>
          <p:spPr>
            <a:xfrm>
              <a:off x="5829300" y="5759726"/>
              <a:ext cx="131885" cy="38686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700000000000000" pitchFamily="2" charset="-78"/>
              </a:endParaRPr>
            </a:p>
          </p:txBody>
        </p:sp>
        <p:sp>
          <p:nvSpPr>
            <p:cNvPr id="15" name="Rectangle 14">
              <a:extLst>
                <a:ext uri="{FF2B5EF4-FFF2-40B4-BE49-F238E27FC236}">
                  <a16:creationId xmlns:a16="http://schemas.microsoft.com/office/drawing/2014/main" id="{915BE3CE-9D74-42A8-8344-8D760A5FE608}"/>
                </a:ext>
              </a:extLst>
            </p:cNvPr>
            <p:cNvSpPr/>
            <p:nvPr/>
          </p:nvSpPr>
          <p:spPr>
            <a:xfrm>
              <a:off x="5829300" y="4986004"/>
              <a:ext cx="131885" cy="3868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700000000000000" pitchFamily="2" charset="-78"/>
              </a:endParaRPr>
            </a:p>
          </p:txBody>
        </p:sp>
        <p:sp>
          <p:nvSpPr>
            <p:cNvPr id="16" name="Rectangle 15">
              <a:extLst>
                <a:ext uri="{FF2B5EF4-FFF2-40B4-BE49-F238E27FC236}">
                  <a16:creationId xmlns:a16="http://schemas.microsoft.com/office/drawing/2014/main" id="{112DB441-B1C7-4182-8E9A-1AE63D233C85}"/>
                </a:ext>
              </a:extLst>
            </p:cNvPr>
            <p:cNvSpPr/>
            <p:nvPr/>
          </p:nvSpPr>
          <p:spPr>
            <a:xfrm>
              <a:off x="5829300" y="5372865"/>
              <a:ext cx="131885" cy="38686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700000000000000" pitchFamily="2" charset="-78"/>
              </a:endParaRPr>
            </a:p>
          </p:txBody>
        </p:sp>
      </p:grpSp>
      <p:sp>
        <p:nvSpPr>
          <p:cNvPr id="2" name="TextBox 1">
            <a:extLst>
              <a:ext uri="{FF2B5EF4-FFF2-40B4-BE49-F238E27FC236}">
                <a16:creationId xmlns:a16="http://schemas.microsoft.com/office/drawing/2014/main" id="{2CD40260-3192-E095-C295-53637B672CFD}"/>
              </a:ext>
            </a:extLst>
          </p:cNvPr>
          <p:cNvSpPr txBox="1"/>
          <p:nvPr/>
        </p:nvSpPr>
        <p:spPr>
          <a:xfrm>
            <a:off x="725886" y="558569"/>
            <a:ext cx="1654971" cy="400110"/>
          </a:xfrm>
          <a:prstGeom prst="rect">
            <a:avLst/>
          </a:prstGeom>
          <a:noFill/>
        </p:spPr>
        <p:txBody>
          <a:bodyPr wrap="square" rtlCol="0" anchor="ctr">
            <a:spAutoFit/>
          </a:bodyPr>
          <a:lstStyle/>
          <a:p>
            <a:pPr algn="r"/>
            <a:r>
              <a:rPr lang="en-US" altLang="ko-KR" sz="2000" dirty="0">
                <a:cs typeface="B Nazanin" panose="00000700000000000000" pitchFamily="2" charset="-78"/>
              </a:rPr>
              <a:t>20begir.com</a:t>
            </a:r>
            <a:endParaRPr lang="ko-KR" altLang="en-US" sz="2000" dirty="0">
              <a:cs typeface="B Nazanin" panose="00000700000000000000" pitchFamily="2" charset="-78"/>
            </a:endParaRPr>
          </a:p>
        </p:txBody>
      </p:sp>
    </p:spTree>
    <p:extLst>
      <p:ext uri="{BB962C8B-B14F-4D97-AF65-F5344CB8AC3E}">
        <p14:creationId xmlns:p14="http://schemas.microsoft.com/office/powerpoint/2010/main" val="2971610279"/>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prstGeom prst="rect">
            <a:avLst/>
          </a:prstGeom>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Oval 2">
            <a:extLst>
              <a:ext uri="{FF2B5EF4-FFF2-40B4-BE49-F238E27FC236}">
                <a16:creationId xmlns:a16="http://schemas.microsoft.com/office/drawing/2014/main" id="{7DCFC3DC-6141-4DB3-978F-0920C289F5A8}"/>
              </a:ext>
            </a:extLst>
          </p:cNvPr>
          <p:cNvSpPr/>
          <p:nvPr/>
        </p:nvSpPr>
        <p:spPr>
          <a:xfrm>
            <a:off x="9531063" y="5220944"/>
            <a:ext cx="702000" cy="702000"/>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ea typeface="+mj-ea"/>
              <a:cs typeface="B Nazanin" panose="00000400000000000000" pitchFamily="2" charset="-78"/>
            </a:endParaRPr>
          </a:p>
        </p:txBody>
      </p:sp>
      <p:sp>
        <p:nvSpPr>
          <p:cNvPr id="4" name="Freeform: Shape 3">
            <a:extLst>
              <a:ext uri="{FF2B5EF4-FFF2-40B4-BE49-F238E27FC236}">
                <a16:creationId xmlns:a16="http://schemas.microsoft.com/office/drawing/2014/main" id="{5A0626CD-1975-4D71-A138-DCF7F837BB9B}"/>
              </a:ext>
            </a:extLst>
          </p:cNvPr>
          <p:cNvSpPr/>
          <p:nvPr/>
        </p:nvSpPr>
        <p:spPr>
          <a:xfrm>
            <a:off x="9731765" y="5391566"/>
            <a:ext cx="327443" cy="436589"/>
          </a:xfrm>
          <a:custGeom>
            <a:avLst/>
            <a:gdLst>
              <a:gd name="connsiteX0" fmla="*/ 679748 w 1228725"/>
              <a:gd name="connsiteY0" fmla="*/ 401923 h 1638300"/>
              <a:gd name="connsiteX1" fmla="*/ 575926 w 1228725"/>
              <a:gd name="connsiteY1" fmla="*/ 570516 h 1638300"/>
              <a:gd name="connsiteX2" fmla="*/ 553065 w 1228725"/>
              <a:gd name="connsiteY2" fmla="*/ 611473 h 1638300"/>
              <a:gd name="connsiteX3" fmla="*/ 565448 w 1228725"/>
              <a:gd name="connsiteY3" fmla="*/ 672433 h 1638300"/>
              <a:gd name="connsiteX4" fmla="*/ 626408 w 1228725"/>
              <a:gd name="connsiteY4" fmla="*/ 661956 h 1638300"/>
              <a:gd name="connsiteX5" fmla="*/ 804526 w 1228725"/>
              <a:gd name="connsiteY5" fmla="*/ 375253 h 1638300"/>
              <a:gd name="connsiteX6" fmla="*/ 758806 w 1228725"/>
              <a:gd name="connsiteY6" fmla="*/ 307626 h 1638300"/>
              <a:gd name="connsiteX7" fmla="*/ 608310 w 1228725"/>
              <a:gd name="connsiteY7" fmla="*/ 307626 h 1638300"/>
              <a:gd name="connsiteX8" fmla="*/ 665460 w 1228725"/>
              <a:gd name="connsiteY8" fmla="*/ 139033 h 1638300"/>
              <a:gd name="connsiteX9" fmla="*/ 838815 w 1228725"/>
              <a:gd name="connsiteY9" fmla="*/ 4731 h 1638300"/>
              <a:gd name="connsiteX10" fmla="*/ 1227435 w 1228725"/>
              <a:gd name="connsiteY10" fmla="*/ 389541 h 1638300"/>
              <a:gd name="connsiteX11" fmla="*/ 1176953 w 1228725"/>
              <a:gd name="connsiteY11" fmla="*/ 620998 h 1638300"/>
              <a:gd name="connsiteX12" fmla="*/ 1166476 w 1228725"/>
              <a:gd name="connsiteY12" fmla="*/ 723868 h 1638300"/>
              <a:gd name="connsiteX13" fmla="*/ 1027410 w 1228725"/>
              <a:gd name="connsiteY13" fmla="*/ 1362996 h 1638300"/>
              <a:gd name="connsiteX14" fmla="*/ 863581 w 1228725"/>
              <a:gd name="connsiteY14" fmla="*/ 1588738 h 1638300"/>
              <a:gd name="connsiteX15" fmla="*/ 806431 w 1228725"/>
              <a:gd name="connsiteY15" fmla="*/ 1629696 h 1638300"/>
              <a:gd name="connsiteX16" fmla="*/ 687368 w 1228725"/>
              <a:gd name="connsiteY16" fmla="*/ 1551591 h 1638300"/>
              <a:gd name="connsiteX17" fmla="*/ 718801 w 1228725"/>
              <a:gd name="connsiteY17" fmla="*/ 1355376 h 1638300"/>
              <a:gd name="connsiteX18" fmla="*/ 675938 w 1228725"/>
              <a:gd name="connsiteY18" fmla="*/ 1048671 h 1638300"/>
              <a:gd name="connsiteX19" fmla="*/ 617835 w 1228725"/>
              <a:gd name="connsiteY19" fmla="*/ 996283 h 1638300"/>
              <a:gd name="connsiteX20" fmla="*/ 557828 w 1228725"/>
              <a:gd name="connsiteY20" fmla="*/ 1045813 h 1638300"/>
              <a:gd name="connsiteX21" fmla="*/ 535920 w 1228725"/>
              <a:gd name="connsiteY21" fmla="*/ 1492536 h 1638300"/>
              <a:gd name="connsiteX22" fmla="*/ 545445 w 1228725"/>
              <a:gd name="connsiteY22" fmla="*/ 1538256 h 1638300"/>
              <a:gd name="connsiteX23" fmla="*/ 513060 w 1228725"/>
              <a:gd name="connsiteY23" fmla="*/ 1619218 h 1638300"/>
              <a:gd name="connsiteX24" fmla="*/ 421620 w 1228725"/>
              <a:gd name="connsiteY24" fmla="*/ 1624933 h 1638300"/>
              <a:gd name="connsiteX25" fmla="*/ 318751 w 1228725"/>
              <a:gd name="connsiteY25" fmla="*/ 1535398 h 1638300"/>
              <a:gd name="connsiteX26" fmla="*/ 92056 w 1228725"/>
              <a:gd name="connsiteY26" fmla="*/ 1020096 h 1638300"/>
              <a:gd name="connsiteX27" fmla="*/ 65385 w 1228725"/>
              <a:gd name="connsiteY27" fmla="*/ 674338 h 1638300"/>
              <a:gd name="connsiteX28" fmla="*/ 49193 w 1228725"/>
              <a:gd name="connsiteY28" fmla="*/ 605758 h 1638300"/>
              <a:gd name="connsiteX29" fmla="*/ 9188 w 1228725"/>
              <a:gd name="connsiteY29" fmla="*/ 269526 h 1638300"/>
              <a:gd name="connsiteX30" fmla="*/ 463531 w 1228725"/>
              <a:gd name="connsiteY30" fmla="*/ 17113 h 1638300"/>
              <a:gd name="connsiteX31" fmla="*/ 550208 w 1228725"/>
              <a:gd name="connsiteY31" fmla="*/ 185706 h 1638300"/>
              <a:gd name="connsiteX32" fmla="*/ 500678 w 1228725"/>
              <a:gd name="connsiteY32" fmla="*/ 324771 h 1638300"/>
              <a:gd name="connsiteX33" fmla="*/ 553065 w 1228725"/>
              <a:gd name="connsiteY33" fmla="*/ 400018 h 1638300"/>
              <a:gd name="connsiteX34" fmla="*/ 679748 w 1228725"/>
              <a:gd name="connsiteY34" fmla="*/ 401923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28725" h="1638300">
                <a:moveTo>
                  <a:pt x="679748" y="401923"/>
                </a:moveTo>
                <a:cubicBezTo>
                  <a:pt x="641648" y="463836"/>
                  <a:pt x="608310" y="517176"/>
                  <a:pt x="575926" y="570516"/>
                </a:cubicBezTo>
                <a:cubicBezTo>
                  <a:pt x="567353" y="583851"/>
                  <a:pt x="554018" y="597186"/>
                  <a:pt x="553065" y="611473"/>
                </a:cubicBezTo>
                <a:cubicBezTo>
                  <a:pt x="552113" y="631476"/>
                  <a:pt x="553065" y="659098"/>
                  <a:pt x="565448" y="672433"/>
                </a:cubicBezTo>
                <a:cubicBezTo>
                  <a:pt x="584498" y="694341"/>
                  <a:pt x="611168" y="684816"/>
                  <a:pt x="626408" y="661956"/>
                </a:cubicBezTo>
                <a:cubicBezTo>
                  <a:pt x="687368" y="566706"/>
                  <a:pt x="747376" y="472408"/>
                  <a:pt x="804526" y="375253"/>
                </a:cubicBezTo>
                <a:cubicBezTo>
                  <a:pt x="823576" y="342868"/>
                  <a:pt x="799763" y="309531"/>
                  <a:pt x="758806" y="307626"/>
                </a:cubicBezTo>
                <a:cubicBezTo>
                  <a:pt x="711181" y="305721"/>
                  <a:pt x="663556" y="307626"/>
                  <a:pt x="608310" y="307626"/>
                </a:cubicBezTo>
                <a:cubicBezTo>
                  <a:pt x="629265" y="247618"/>
                  <a:pt x="654983" y="195231"/>
                  <a:pt x="665460" y="139033"/>
                </a:cubicBezTo>
                <a:cubicBezTo>
                  <a:pt x="684510" y="39021"/>
                  <a:pt x="754043" y="13303"/>
                  <a:pt x="838815" y="4731"/>
                </a:cubicBezTo>
                <a:cubicBezTo>
                  <a:pt x="1073131" y="-18129"/>
                  <a:pt x="1252201" y="156178"/>
                  <a:pt x="1227435" y="389541"/>
                </a:cubicBezTo>
                <a:cubicBezTo>
                  <a:pt x="1218863" y="467646"/>
                  <a:pt x="1193145" y="542893"/>
                  <a:pt x="1176953" y="620998"/>
                </a:cubicBezTo>
                <a:cubicBezTo>
                  <a:pt x="1170285" y="654336"/>
                  <a:pt x="1166476" y="689578"/>
                  <a:pt x="1166476" y="723868"/>
                </a:cubicBezTo>
                <a:cubicBezTo>
                  <a:pt x="1167428" y="947706"/>
                  <a:pt x="1133138" y="1164876"/>
                  <a:pt x="1027410" y="1362996"/>
                </a:cubicBezTo>
                <a:cubicBezTo>
                  <a:pt x="983595" y="1443958"/>
                  <a:pt x="920731" y="1515396"/>
                  <a:pt x="863581" y="1588738"/>
                </a:cubicBezTo>
                <a:cubicBezTo>
                  <a:pt x="849293" y="1606836"/>
                  <a:pt x="827385" y="1620171"/>
                  <a:pt x="806431" y="1629696"/>
                </a:cubicBezTo>
                <a:cubicBezTo>
                  <a:pt x="744518" y="1658271"/>
                  <a:pt x="681653" y="1618266"/>
                  <a:pt x="687368" y="1551591"/>
                </a:cubicBezTo>
                <a:cubicBezTo>
                  <a:pt x="693083" y="1485868"/>
                  <a:pt x="711181" y="1421098"/>
                  <a:pt x="718801" y="1355376"/>
                </a:cubicBezTo>
                <a:cubicBezTo>
                  <a:pt x="732135" y="1249648"/>
                  <a:pt x="723563" y="1145826"/>
                  <a:pt x="675938" y="1048671"/>
                </a:cubicBezTo>
                <a:cubicBezTo>
                  <a:pt x="664508" y="1025811"/>
                  <a:pt x="637838" y="997236"/>
                  <a:pt x="617835" y="996283"/>
                </a:cubicBezTo>
                <a:cubicBezTo>
                  <a:pt x="597833" y="995331"/>
                  <a:pt x="569258" y="1022953"/>
                  <a:pt x="557828" y="1045813"/>
                </a:cubicBezTo>
                <a:cubicBezTo>
                  <a:pt x="487343" y="1190593"/>
                  <a:pt x="501631" y="1341088"/>
                  <a:pt x="535920" y="1492536"/>
                </a:cubicBezTo>
                <a:cubicBezTo>
                  <a:pt x="539731" y="1507776"/>
                  <a:pt x="548303" y="1524921"/>
                  <a:pt x="545445" y="1538256"/>
                </a:cubicBezTo>
                <a:cubicBezTo>
                  <a:pt x="538778" y="1566831"/>
                  <a:pt x="533063" y="1605883"/>
                  <a:pt x="513060" y="1619218"/>
                </a:cubicBezTo>
                <a:cubicBezTo>
                  <a:pt x="490201" y="1634458"/>
                  <a:pt x="446385" y="1637316"/>
                  <a:pt x="421620" y="1624933"/>
                </a:cubicBezTo>
                <a:cubicBezTo>
                  <a:pt x="382568" y="1603978"/>
                  <a:pt x="348278" y="1569688"/>
                  <a:pt x="318751" y="1535398"/>
                </a:cubicBezTo>
                <a:cubicBezTo>
                  <a:pt x="191115" y="1386808"/>
                  <a:pt x="121583" y="1210596"/>
                  <a:pt x="92056" y="1020096"/>
                </a:cubicBezTo>
                <a:cubicBezTo>
                  <a:pt x="74910" y="906748"/>
                  <a:pt x="74910" y="789591"/>
                  <a:pt x="65385" y="674338"/>
                </a:cubicBezTo>
                <a:cubicBezTo>
                  <a:pt x="63481" y="651478"/>
                  <a:pt x="56813" y="627666"/>
                  <a:pt x="49193" y="605758"/>
                </a:cubicBezTo>
                <a:cubicBezTo>
                  <a:pt x="11093" y="496221"/>
                  <a:pt x="-14624" y="384778"/>
                  <a:pt x="9188" y="269526"/>
                </a:cubicBezTo>
                <a:cubicBezTo>
                  <a:pt x="52051" y="70453"/>
                  <a:pt x="263506" y="-45752"/>
                  <a:pt x="463531" y="17113"/>
                </a:cubicBezTo>
                <a:cubicBezTo>
                  <a:pt x="586403" y="55213"/>
                  <a:pt x="592118" y="66643"/>
                  <a:pt x="550208" y="185706"/>
                </a:cubicBezTo>
                <a:cubicBezTo>
                  <a:pt x="534015" y="232378"/>
                  <a:pt x="516870" y="278098"/>
                  <a:pt x="500678" y="324771"/>
                </a:cubicBezTo>
                <a:cubicBezTo>
                  <a:pt x="484485" y="372396"/>
                  <a:pt x="501631" y="398113"/>
                  <a:pt x="553065" y="400018"/>
                </a:cubicBezTo>
                <a:cubicBezTo>
                  <a:pt x="593070" y="402876"/>
                  <a:pt x="632123" y="401923"/>
                  <a:pt x="679748" y="401923"/>
                </a:cubicBezTo>
                <a:close/>
              </a:path>
            </a:pathLst>
          </a:custGeom>
          <a:solidFill>
            <a:schemeClr val="bg1"/>
          </a:solidFill>
          <a:ln w="9525" cap="flat">
            <a:noFill/>
            <a:prstDash val="solid"/>
            <a:miter/>
          </a:ln>
        </p:spPr>
        <p:txBody>
          <a:bodyPr rtlCol="0" anchor="ctr"/>
          <a:lstStyle/>
          <a:p>
            <a:endParaRPr lang="en-US">
              <a:cs typeface="B Nazanin" panose="00000400000000000000" pitchFamily="2" charset="-78"/>
            </a:endParaRPr>
          </a:p>
        </p:txBody>
      </p:sp>
      <p:sp>
        <p:nvSpPr>
          <p:cNvPr id="5" name="Hexagon 4">
            <a:extLst>
              <a:ext uri="{FF2B5EF4-FFF2-40B4-BE49-F238E27FC236}">
                <a16:creationId xmlns:a16="http://schemas.microsoft.com/office/drawing/2014/main" id="{4D29E5D5-958A-4B54-9A35-33E132AAD0AF}"/>
              </a:ext>
            </a:extLst>
          </p:cNvPr>
          <p:cNvSpPr/>
          <p:nvPr/>
        </p:nvSpPr>
        <p:spPr>
          <a:xfrm rot="16200000">
            <a:off x="4817435" y="2768646"/>
            <a:ext cx="2614280" cy="2253690"/>
          </a:xfrm>
          <a:prstGeom prst="hexag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ea typeface="+mj-ea"/>
              <a:cs typeface="B Nazanin" panose="00000400000000000000" pitchFamily="2" charset="-78"/>
            </a:endParaRPr>
          </a:p>
        </p:txBody>
      </p:sp>
      <p:cxnSp>
        <p:nvCxnSpPr>
          <p:cNvPr id="6" name="Straight Connector 5">
            <a:extLst>
              <a:ext uri="{FF2B5EF4-FFF2-40B4-BE49-F238E27FC236}">
                <a16:creationId xmlns:a16="http://schemas.microsoft.com/office/drawing/2014/main" id="{EB3045F5-66DF-49F0-BAA4-00D7A69BF84F}"/>
              </a:ext>
            </a:extLst>
          </p:cNvPr>
          <p:cNvCxnSpPr>
            <a:cxnSpLocks/>
            <a:endCxn id="5" idx="5"/>
          </p:cNvCxnSpPr>
          <p:nvPr/>
        </p:nvCxnSpPr>
        <p:spPr>
          <a:xfrm>
            <a:off x="2612179" y="2295960"/>
            <a:ext cx="2385553" cy="855814"/>
          </a:xfrm>
          <a:prstGeom prst="line">
            <a:avLst/>
          </a:prstGeom>
          <a:ln w="12700">
            <a:solidFill>
              <a:schemeClr val="accent4"/>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7" name="Oval 6">
            <a:extLst>
              <a:ext uri="{FF2B5EF4-FFF2-40B4-BE49-F238E27FC236}">
                <a16:creationId xmlns:a16="http://schemas.microsoft.com/office/drawing/2014/main" id="{9A8E5525-11C5-4299-BC1C-AA171ECCC74D}"/>
              </a:ext>
            </a:extLst>
          </p:cNvPr>
          <p:cNvSpPr/>
          <p:nvPr/>
        </p:nvSpPr>
        <p:spPr>
          <a:xfrm flipH="1" flipV="1">
            <a:off x="1822963" y="1855062"/>
            <a:ext cx="702482" cy="702000"/>
          </a:xfrm>
          <a:prstGeom prst="ellipse">
            <a:avLst/>
          </a:prstGeom>
          <a:solidFill>
            <a:schemeClr val="accent4"/>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ea typeface="+mj-ea"/>
              <a:cs typeface="B Nazanin" panose="00000400000000000000" pitchFamily="2" charset="-78"/>
            </a:endParaRPr>
          </a:p>
        </p:txBody>
      </p:sp>
      <p:cxnSp>
        <p:nvCxnSpPr>
          <p:cNvPr id="8" name="Straight Connector 7">
            <a:extLst>
              <a:ext uri="{FF2B5EF4-FFF2-40B4-BE49-F238E27FC236}">
                <a16:creationId xmlns:a16="http://schemas.microsoft.com/office/drawing/2014/main" id="{DA036D80-11E4-4A0C-8824-8C9F434B6A67}"/>
              </a:ext>
            </a:extLst>
          </p:cNvPr>
          <p:cNvCxnSpPr>
            <a:cxnSpLocks/>
            <a:endCxn id="5" idx="4"/>
          </p:cNvCxnSpPr>
          <p:nvPr/>
        </p:nvCxnSpPr>
        <p:spPr>
          <a:xfrm flipV="1">
            <a:off x="2612179" y="4639208"/>
            <a:ext cx="2385553" cy="934702"/>
          </a:xfrm>
          <a:prstGeom prst="line">
            <a:avLst/>
          </a:prstGeom>
          <a:ln w="1270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9" name="Oval 8">
            <a:extLst>
              <a:ext uri="{FF2B5EF4-FFF2-40B4-BE49-F238E27FC236}">
                <a16:creationId xmlns:a16="http://schemas.microsoft.com/office/drawing/2014/main" id="{F6118A24-204A-488A-9213-045BB9116245}"/>
              </a:ext>
            </a:extLst>
          </p:cNvPr>
          <p:cNvSpPr/>
          <p:nvPr/>
        </p:nvSpPr>
        <p:spPr>
          <a:xfrm>
            <a:off x="1809353" y="5220944"/>
            <a:ext cx="702000" cy="702000"/>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ea typeface="+mj-ea"/>
              <a:cs typeface="B Nazanin" panose="00000400000000000000" pitchFamily="2" charset="-78"/>
            </a:endParaRPr>
          </a:p>
        </p:txBody>
      </p:sp>
      <p:cxnSp>
        <p:nvCxnSpPr>
          <p:cNvPr id="10" name="Straight Connector 9">
            <a:extLst>
              <a:ext uri="{FF2B5EF4-FFF2-40B4-BE49-F238E27FC236}">
                <a16:creationId xmlns:a16="http://schemas.microsoft.com/office/drawing/2014/main" id="{BD0CE29F-7DDB-4E13-9C9A-380C29FB0540}"/>
              </a:ext>
            </a:extLst>
          </p:cNvPr>
          <p:cNvCxnSpPr>
            <a:cxnSpLocks/>
            <a:endCxn id="5" idx="2"/>
          </p:cNvCxnSpPr>
          <p:nvPr/>
        </p:nvCxnSpPr>
        <p:spPr>
          <a:xfrm flipH="1" flipV="1">
            <a:off x="7251419" y="4639208"/>
            <a:ext cx="2149766" cy="850910"/>
          </a:xfrm>
          <a:prstGeom prst="line">
            <a:avLst/>
          </a:prstGeom>
          <a:ln w="12700">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079A7B90-3C6A-4F42-BE34-73C338839D2F}"/>
              </a:ext>
            </a:extLst>
          </p:cNvPr>
          <p:cNvCxnSpPr>
            <a:cxnSpLocks/>
            <a:stCxn id="5" idx="1"/>
          </p:cNvCxnSpPr>
          <p:nvPr/>
        </p:nvCxnSpPr>
        <p:spPr>
          <a:xfrm flipV="1">
            <a:off x="7251420" y="2202780"/>
            <a:ext cx="2149765" cy="948994"/>
          </a:xfrm>
          <a:prstGeom prst="line">
            <a:avLst/>
          </a:prstGeom>
          <a:ln w="12700">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014CAFAD-FB30-4318-A050-8C9D40BA932C}"/>
              </a:ext>
            </a:extLst>
          </p:cNvPr>
          <p:cNvSpPr/>
          <p:nvPr/>
        </p:nvSpPr>
        <p:spPr>
          <a:xfrm rot="10800000">
            <a:off x="9531063" y="1853349"/>
            <a:ext cx="702000" cy="702000"/>
          </a:xfrm>
          <a:prstGeom prst="ellipse">
            <a:avLst/>
          </a:prstGeom>
          <a:solidFill>
            <a:schemeClr val="accent3"/>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ea typeface="+mj-ea"/>
              <a:cs typeface="B Nazanin" panose="00000400000000000000" pitchFamily="2" charset="-78"/>
            </a:endParaRPr>
          </a:p>
        </p:txBody>
      </p:sp>
      <p:grpSp>
        <p:nvGrpSpPr>
          <p:cNvPr id="13" name="Group 12">
            <a:extLst>
              <a:ext uri="{FF2B5EF4-FFF2-40B4-BE49-F238E27FC236}">
                <a16:creationId xmlns:a16="http://schemas.microsoft.com/office/drawing/2014/main" id="{1BAD2401-B78D-419A-AFE9-334202A98826}"/>
              </a:ext>
            </a:extLst>
          </p:cNvPr>
          <p:cNvGrpSpPr/>
          <p:nvPr/>
        </p:nvGrpSpPr>
        <p:grpSpPr>
          <a:xfrm>
            <a:off x="8590085" y="4061194"/>
            <a:ext cx="2753761" cy="903438"/>
            <a:chOff x="575693" y="4138194"/>
            <a:chExt cx="2155442" cy="903438"/>
          </a:xfrm>
        </p:grpSpPr>
        <p:sp>
          <p:nvSpPr>
            <p:cNvPr id="14" name="TextBox 13">
              <a:extLst>
                <a:ext uri="{FF2B5EF4-FFF2-40B4-BE49-F238E27FC236}">
                  <a16:creationId xmlns:a16="http://schemas.microsoft.com/office/drawing/2014/main" id="{432C9D44-C6CF-430B-B39F-60F8A630D113}"/>
                </a:ext>
              </a:extLst>
            </p:cNvPr>
            <p:cNvSpPr txBox="1"/>
            <p:nvPr/>
          </p:nvSpPr>
          <p:spPr>
            <a:xfrm>
              <a:off x="578399" y="4395301"/>
              <a:ext cx="2144043" cy="646331"/>
            </a:xfrm>
            <a:prstGeom prst="rect">
              <a:avLst/>
            </a:prstGeom>
            <a:noFill/>
          </p:spPr>
          <p:txBody>
            <a:bodyPr wrap="square" lIns="108000" rIns="108000" rtlCol="0">
              <a:spAutoFit/>
            </a:bodyPr>
            <a:lstStyle/>
            <a:p>
              <a:pPr algn="ctr"/>
              <a:r>
                <a:rPr lang="fa-IR" altLang="ko-KR" sz="1200" dirty="0">
                  <a:solidFill>
                    <a:schemeClr val="tx1">
                      <a:lumMod val="75000"/>
                      <a:lumOff val="25000"/>
                    </a:schemeClr>
                  </a:solidFill>
                  <a:ea typeface="+mj-ea"/>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solidFill>
                  <a:schemeClr val="tx1">
                    <a:lumMod val="75000"/>
                    <a:lumOff val="25000"/>
                  </a:schemeClr>
                </a:solidFill>
                <a:ea typeface="+mj-ea"/>
                <a:cs typeface="B Nazanin" panose="00000400000000000000" pitchFamily="2" charset="-78"/>
              </a:endParaRPr>
            </a:p>
          </p:txBody>
        </p:sp>
        <p:sp>
          <p:nvSpPr>
            <p:cNvPr id="15" name="TextBox 14">
              <a:extLst>
                <a:ext uri="{FF2B5EF4-FFF2-40B4-BE49-F238E27FC236}">
                  <a16:creationId xmlns:a16="http://schemas.microsoft.com/office/drawing/2014/main" id="{F3BC943C-193C-4556-9FFC-A142A7712A3F}"/>
                </a:ext>
              </a:extLst>
            </p:cNvPr>
            <p:cNvSpPr txBox="1"/>
            <p:nvPr/>
          </p:nvSpPr>
          <p:spPr>
            <a:xfrm>
              <a:off x="575693" y="4138194"/>
              <a:ext cx="2155442" cy="276999"/>
            </a:xfrm>
            <a:prstGeom prst="rect">
              <a:avLst/>
            </a:prstGeom>
            <a:noFill/>
          </p:spPr>
          <p:txBody>
            <a:bodyPr wrap="square" lIns="108000" rIns="108000" rtlCol="0">
              <a:spAutoFit/>
            </a:bodyPr>
            <a:lstStyle/>
            <a:p>
              <a:pPr algn="ctr"/>
              <a:r>
                <a:rPr lang="fa-IR" altLang="ko-KR" sz="1200" b="1" dirty="0">
                  <a:solidFill>
                    <a:schemeClr val="tx1">
                      <a:lumMod val="75000"/>
                      <a:lumOff val="25000"/>
                    </a:schemeClr>
                  </a:solidFill>
                  <a:ea typeface="+mj-ea"/>
                  <a:cs typeface="B Nazanin" panose="00000400000000000000" pitchFamily="2" charset="-78"/>
                </a:rPr>
                <a:t>مطالب در اینجا</a:t>
              </a:r>
              <a:endParaRPr lang="ko-KR" altLang="en-US" sz="1200" b="1" dirty="0">
                <a:solidFill>
                  <a:schemeClr val="tx1">
                    <a:lumMod val="75000"/>
                    <a:lumOff val="25000"/>
                  </a:schemeClr>
                </a:solidFill>
                <a:ea typeface="+mj-ea"/>
                <a:cs typeface="B Nazanin" panose="00000400000000000000" pitchFamily="2" charset="-78"/>
              </a:endParaRPr>
            </a:p>
          </p:txBody>
        </p:sp>
      </p:grpSp>
      <p:grpSp>
        <p:nvGrpSpPr>
          <p:cNvPr id="16" name="Group 15">
            <a:extLst>
              <a:ext uri="{FF2B5EF4-FFF2-40B4-BE49-F238E27FC236}">
                <a16:creationId xmlns:a16="http://schemas.microsoft.com/office/drawing/2014/main" id="{5FC18B66-1E5C-4A4F-8B34-0278C1D9C549}"/>
              </a:ext>
            </a:extLst>
          </p:cNvPr>
          <p:cNvGrpSpPr/>
          <p:nvPr/>
        </p:nvGrpSpPr>
        <p:grpSpPr>
          <a:xfrm>
            <a:off x="8590085" y="2714454"/>
            <a:ext cx="2753761" cy="903438"/>
            <a:chOff x="575693" y="4138194"/>
            <a:chExt cx="2155442" cy="903438"/>
          </a:xfrm>
        </p:grpSpPr>
        <p:sp>
          <p:nvSpPr>
            <p:cNvPr id="17" name="TextBox 16">
              <a:extLst>
                <a:ext uri="{FF2B5EF4-FFF2-40B4-BE49-F238E27FC236}">
                  <a16:creationId xmlns:a16="http://schemas.microsoft.com/office/drawing/2014/main" id="{D27A52BE-1450-4183-ACA8-0773C729DA91}"/>
                </a:ext>
              </a:extLst>
            </p:cNvPr>
            <p:cNvSpPr txBox="1"/>
            <p:nvPr/>
          </p:nvSpPr>
          <p:spPr>
            <a:xfrm>
              <a:off x="578399" y="4395301"/>
              <a:ext cx="2144043" cy="646331"/>
            </a:xfrm>
            <a:prstGeom prst="rect">
              <a:avLst/>
            </a:prstGeom>
            <a:noFill/>
          </p:spPr>
          <p:txBody>
            <a:bodyPr wrap="square" lIns="108000" rIns="108000" rtlCol="0">
              <a:spAutoFit/>
            </a:bodyPr>
            <a:lstStyle/>
            <a:p>
              <a:pPr algn="ctr"/>
              <a:r>
                <a:rPr lang="fa-IR" altLang="ko-KR" sz="1200" dirty="0">
                  <a:solidFill>
                    <a:schemeClr val="tx1">
                      <a:lumMod val="75000"/>
                      <a:lumOff val="25000"/>
                    </a:schemeClr>
                  </a:solidFill>
                  <a:ea typeface="+mj-ea"/>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solidFill>
                  <a:schemeClr val="tx1">
                    <a:lumMod val="75000"/>
                    <a:lumOff val="25000"/>
                  </a:schemeClr>
                </a:solidFill>
                <a:ea typeface="+mj-ea"/>
                <a:cs typeface="B Nazanin" panose="00000400000000000000" pitchFamily="2" charset="-78"/>
              </a:endParaRPr>
            </a:p>
          </p:txBody>
        </p:sp>
        <p:sp>
          <p:nvSpPr>
            <p:cNvPr id="18" name="TextBox 17">
              <a:extLst>
                <a:ext uri="{FF2B5EF4-FFF2-40B4-BE49-F238E27FC236}">
                  <a16:creationId xmlns:a16="http://schemas.microsoft.com/office/drawing/2014/main" id="{CD16FC6F-9CF5-4BA3-9924-5B2AA96022BA}"/>
                </a:ext>
              </a:extLst>
            </p:cNvPr>
            <p:cNvSpPr txBox="1"/>
            <p:nvPr/>
          </p:nvSpPr>
          <p:spPr>
            <a:xfrm>
              <a:off x="575693" y="4138194"/>
              <a:ext cx="2155442" cy="276999"/>
            </a:xfrm>
            <a:prstGeom prst="rect">
              <a:avLst/>
            </a:prstGeom>
            <a:noFill/>
          </p:spPr>
          <p:txBody>
            <a:bodyPr wrap="square" lIns="108000" rIns="108000" rtlCol="0">
              <a:spAutoFit/>
            </a:bodyPr>
            <a:lstStyle/>
            <a:p>
              <a:pPr algn="ctr"/>
              <a:r>
                <a:rPr lang="fa-IR" altLang="ko-KR" sz="1200" b="1" dirty="0">
                  <a:solidFill>
                    <a:schemeClr val="tx1">
                      <a:lumMod val="75000"/>
                      <a:lumOff val="25000"/>
                    </a:schemeClr>
                  </a:solidFill>
                  <a:ea typeface="+mj-ea"/>
                  <a:cs typeface="B Nazanin" panose="00000400000000000000" pitchFamily="2" charset="-78"/>
                </a:rPr>
                <a:t>مطالب در اینجا</a:t>
              </a:r>
              <a:endParaRPr lang="ko-KR" altLang="en-US" sz="1200" b="1" dirty="0">
                <a:solidFill>
                  <a:schemeClr val="tx1">
                    <a:lumMod val="75000"/>
                    <a:lumOff val="25000"/>
                  </a:schemeClr>
                </a:solidFill>
                <a:ea typeface="+mj-ea"/>
                <a:cs typeface="B Nazanin" panose="00000400000000000000" pitchFamily="2" charset="-78"/>
              </a:endParaRPr>
            </a:p>
          </p:txBody>
        </p:sp>
      </p:grpSp>
      <p:grpSp>
        <p:nvGrpSpPr>
          <p:cNvPr id="19" name="Group 18">
            <a:extLst>
              <a:ext uri="{FF2B5EF4-FFF2-40B4-BE49-F238E27FC236}">
                <a16:creationId xmlns:a16="http://schemas.microsoft.com/office/drawing/2014/main" id="{05782CB4-72B6-4934-A775-11D6D402F443}"/>
              </a:ext>
            </a:extLst>
          </p:cNvPr>
          <p:cNvGrpSpPr/>
          <p:nvPr/>
        </p:nvGrpSpPr>
        <p:grpSpPr>
          <a:xfrm>
            <a:off x="887672" y="4061194"/>
            <a:ext cx="2753761" cy="903438"/>
            <a:chOff x="575693" y="4138194"/>
            <a:chExt cx="2155442" cy="903438"/>
          </a:xfrm>
        </p:grpSpPr>
        <p:sp>
          <p:nvSpPr>
            <p:cNvPr id="20" name="TextBox 19">
              <a:extLst>
                <a:ext uri="{FF2B5EF4-FFF2-40B4-BE49-F238E27FC236}">
                  <a16:creationId xmlns:a16="http://schemas.microsoft.com/office/drawing/2014/main" id="{BFA07CE1-C6BF-4318-ACED-7C6EEC190539}"/>
                </a:ext>
              </a:extLst>
            </p:cNvPr>
            <p:cNvSpPr txBox="1"/>
            <p:nvPr/>
          </p:nvSpPr>
          <p:spPr>
            <a:xfrm>
              <a:off x="578399" y="4395301"/>
              <a:ext cx="2144043" cy="646331"/>
            </a:xfrm>
            <a:prstGeom prst="rect">
              <a:avLst/>
            </a:prstGeom>
            <a:noFill/>
          </p:spPr>
          <p:txBody>
            <a:bodyPr wrap="square" lIns="108000" rIns="108000" rtlCol="0">
              <a:spAutoFit/>
            </a:bodyPr>
            <a:lstStyle/>
            <a:p>
              <a:pPr algn="ctr"/>
              <a:r>
                <a:rPr lang="fa-IR" altLang="ko-KR" sz="1200" dirty="0">
                  <a:solidFill>
                    <a:schemeClr val="tx1">
                      <a:lumMod val="75000"/>
                      <a:lumOff val="25000"/>
                    </a:schemeClr>
                  </a:solidFill>
                  <a:ea typeface="+mj-ea"/>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solidFill>
                  <a:schemeClr val="tx1">
                    <a:lumMod val="75000"/>
                    <a:lumOff val="25000"/>
                  </a:schemeClr>
                </a:solidFill>
                <a:ea typeface="+mj-ea"/>
                <a:cs typeface="B Nazanin" panose="00000400000000000000" pitchFamily="2" charset="-78"/>
              </a:endParaRPr>
            </a:p>
          </p:txBody>
        </p:sp>
        <p:sp>
          <p:nvSpPr>
            <p:cNvPr id="21" name="TextBox 20">
              <a:extLst>
                <a:ext uri="{FF2B5EF4-FFF2-40B4-BE49-F238E27FC236}">
                  <a16:creationId xmlns:a16="http://schemas.microsoft.com/office/drawing/2014/main" id="{69296C9D-C4EF-41C7-81FB-493554ADA61D}"/>
                </a:ext>
              </a:extLst>
            </p:cNvPr>
            <p:cNvSpPr txBox="1"/>
            <p:nvPr/>
          </p:nvSpPr>
          <p:spPr>
            <a:xfrm>
              <a:off x="575693" y="4138194"/>
              <a:ext cx="2155442" cy="276999"/>
            </a:xfrm>
            <a:prstGeom prst="rect">
              <a:avLst/>
            </a:prstGeom>
            <a:noFill/>
          </p:spPr>
          <p:txBody>
            <a:bodyPr wrap="square" lIns="108000" rIns="108000" rtlCol="0">
              <a:spAutoFit/>
            </a:bodyPr>
            <a:lstStyle/>
            <a:p>
              <a:pPr algn="ctr"/>
              <a:r>
                <a:rPr lang="fa-IR" altLang="ko-KR" sz="1200" b="1" dirty="0">
                  <a:solidFill>
                    <a:schemeClr val="tx1">
                      <a:lumMod val="75000"/>
                      <a:lumOff val="25000"/>
                    </a:schemeClr>
                  </a:solidFill>
                  <a:ea typeface="+mj-ea"/>
                  <a:cs typeface="B Nazanin" panose="00000400000000000000" pitchFamily="2" charset="-78"/>
                </a:rPr>
                <a:t>مطالب در اینجا</a:t>
              </a:r>
              <a:endParaRPr lang="ko-KR" altLang="en-US" sz="1200" b="1" dirty="0">
                <a:solidFill>
                  <a:schemeClr val="tx1">
                    <a:lumMod val="75000"/>
                    <a:lumOff val="25000"/>
                  </a:schemeClr>
                </a:solidFill>
                <a:ea typeface="+mj-ea"/>
                <a:cs typeface="B Nazanin" panose="00000400000000000000" pitchFamily="2" charset="-78"/>
              </a:endParaRPr>
            </a:p>
          </p:txBody>
        </p:sp>
      </p:grpSp>
      <p:grpSp>
        <p:nvGrpSpPr>
          <p:cNvPr id="22" name="Group 21">
            <a:extLst>
              <a:ext uri="{FF2B5EF4-FFF2-40B4-BE49-F238E27FC236}">
                <a16:creationId xmlns:a16="http://schemas.microsoft.com/office/drawing/2014/main" id="{F0639EE0-D0A2-470B-83A9-598F23E76C7D}"/>
              </a:ext>
            </a:extLst>
          </p:cNvPr>
          <p:cNvGrpSpPr/>
          <p:nvPr/>
        </p:nvGrpSpPr>
        <p:grpSpPr>
          <a:xfrm>
            <a:off x="887672" y="2714454"/>
            <a:ext cx="2753761" cy="903438"/>
            <a:chOff x="575693" y="4138194"/>
            <a:chExt cx="2155442" cy="903438"/>
          </a:xfrm>
        </p:grpSpPr>
        <p:sp>
          <p:nvSpPr>
            <p:cNvPr id="23" name="TextBox 22">
              <a:extLst>
                <a:ext uri="{FF2B5EF4-FFF2-40B4-BE49-F238E27FC236}">
                  <a16:creationId xmlns:a16="http://schemas.microsoft.com/office/drawing/2014/main" id="{5ACCA5B3-D4D1-4E1E-A36F-054ED245E3D7}"/>
                </a:ext>
              </a:extLst>
            </p:cNvPr>
            <p:cNvSpPr txBox="1"/>
            <p:nvPr/>
          </p:nvSpPr>
          <p:spPr>
            <a:xfrm>
              <a:off x="578399" y="4395301"/>
              <a:ext cx="2144043" cy="646331"/>
            </a:xfrm>
            <a:prstGeom prst="rect">
              <a:avLst/>
            </a:prstGeom>
            <a:noFill/>
          </p:spPr>
          <p:txBody>
            <a:bodyPr wrap="square" lIns="108000" rIns="108000" rtlCol="0">
              <a:spAutoFit/>
            </a:bodyPr>
            <a:lstStyle/>
            <a:p>
              <a:pPr algn="ctr"/>
              <a:r>
                <a:rPr lang="fa-IR" altLang="ko-KR" sz="1200" dirty="0">
                  <a:solidFill>
                    <a:schemeClr val="tx1">
                      <a:lumMod val="75000"/>
                      <a:lumOff val="25000"/>
                    </a:schemeClr>
                  </a:solidFill>
                  <a:ea typeface="+mj-ea"/>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solidFill>
                  <a:schemeClr val="tx1">
                    <a:lumMod val="75000"/>
                    <a:lumOff val="25000"/>
                  </a:schemeClr>
                </a:solidFill>
                <a:ea typeface="+mj-ea"/>
                <a:cs typeface="B Nazanin" panose="00000400000000000000" pitchFamily="2" charset="-78"/>
              </a:endParaRPr>
            </a:p>
          </p:txBody>
        </p:sp>
        <p:sp>
          <p:nvSpPr>
            <p:cNvPr id="24" name="TextBox 23">
              <a:extLst>
                <a:ext uri="{FF2B5EF4-FFF2-40B4-BE49-F238E27FC236}">
                  <a16:creationId xmlns:a16="http://schemas.microsoft.com/office/drawing/2014/main" id="{D72C8396-6626-4C9A-B21F-7DC456334326}"/>
                </a:ext>
              </a:extLst>
            </p:cNvPr>
            <p:cNvSpPr txBox="1"/>
            <p:nvPr/>
          </p:nvSpPr>
          <p:spPr>
            <a:xfrm>
              <a:off x="575693" y="4138194"/>
              <a:ext cx="2155442" cy="276999"/>
            </a:xfrm>
            <a:prstGeom prst="rect">
              <a:avLst/>
            </a:prstGeom>
            <a:noFill/>
          </p:spPr>
          <p:txBody>
            <a:bodyPr wrap="square" lIns="108000" rIns="108000" rtlCol="0">
              <a:spAutoFit/>
            </a:bodyPr>
            <a:lstStyle/>
            <a:p>
              <a:pPr algn="ctr"/>
              <a:r>
                <a:rPr lang="fa-IR" altLang="ko-KR" sz="1200" b="1" dirty="0">
                  <a:solidFill>
                    <a:schemeClr val="tx1">
                      <a:lumMod val="75000"/>
                      <a:lumOff val="25000"/>
                    </a:schemeClr>
                  </a:solidFill>
                  <a:ea typeface="+mj-ea"/>
                  <a:cs typeface="B Nazanin" panose="00000400000000000000" pitchFamily="2" charset="-78"/>
                </a:rPr>
                <a:t>مطالب در اینجا</a:t>
              </a:r>
              <a:endParaRPr lang="ko-KR" altLang="en-US" sz="1200" b="1" dirty="0">
                <a:solidFill>
                  <a:schemeClr val="tx1">
                    <a:lumMod val="75000"/>
                    <a:lumOff val="25000"/>
                  </a:schemeClr>
                </a:solidFill>
                <a:ea typeface="+mj-ea"/>
                <a:cs typeface="B Nazanin" panose="00000400000000000000" pitchFamily="2" charset="-78"/>
              </a:endParaRPr>
            </a:p>
          </p:txBody>
        </p:sp>
      </p:grpSp>
      <p:grpSp>
        <p:nvGrpSpPr>
          <p:cNvPr id="25" name="Group 24">
            <a:extLst>
              <a:ext uri="{FF2B5EF4-FFF2-40B4-BE49-F238E27FC236}">
                <a16:creationId xmlns:a16="http://schemas.microsoft.com/office/drawing/2014/main" id="{671A2431-5C75-476C-B5FF-B99EEE559014}"/>
              </a:ext>
            </a:extLst>
          </p:cNvPr>
          <p:cNvGrpSpPr/>
          <p:nvPr/>
        </p:nvGrpSpPr>
        <p:grpSpPr>
          <a:xfrm>
            <a:off x="5400765" y="1273689"/>
            <a:ext cx="1207984" cy="5404452"/>
            <a:chOff x="5400765" y="1273689"/>
            <a:chExt cx="1207984" cy="5404452"/>
          </a:xfrm>
        </p:grpSpPr>
        <p:sp>
          <p:nvSpPr>
            <p:cNvPr id="26" name="Freeform: Shape 25">
              <a:extLst>
                <a:ext uri="{FF2B5EF4-FFF2-40B4-BE49-F238E27FC236}">
                  <a16:creationId xmlns:a16="http://schemas.microsoft.com/office/drawing/2014/main" id="{5860CFB4-8ADD-470B-B930-FD26AED53E29}"/>
                </a:ext>
              </a:extLst>
            </p:cNvPr>
            <p:cNvSpPr/>
            <p:nvPr/>
          </p:nvSpPr>
          <p:spPr>
            <a:xfrm flipH="1">
              <a:off x="5627416" y="5945985"/>
              <a:ext cx="515603" cy="206241"/>
            </a:xfrm>
            <a:custGeom>
              <a:avLst/>
              <a:gdLst>
                <a:gd name="connsiteX0" fmla="*/ 2960 w 654032"/>
                <a:gd name="connsiteY0" fmla="*/ 269088 h 261613"/>
                <a:gd name="connsiteX1" fmla="*/ 7631 w 654032"/>
                <a:gd name="connsiteY1" fmla="*/ 222371 h 261613"/>
                <a:gd name="connsiteX2" fmla="*/ 43136 w 654032"/>
                <a:gd name="connsiteY2" fmla="*/ 205553 h 261613"/>
                <a:gd name="connsiteX3" fmla="*/ 154321 w 654032"/>
                <a:gd name="connsiteY3" fmla="*/ 143887 h 261613"/>
                <a:gd name="connsiteX4" fmla="*/ 282325 w 654032"/>
                <a:gd name="connsiteY4" fmla="*/ 0 h 261613"/>
                <a:gd name="connsiteX5" fmla="*/ 477600 w 654032"/>
                <a:gd name="connsiteY5" fmla="*/ 64469 h 261613"/>
                <a:gd name="connsiteX6" fmla="*/ 576640 w 654032"/>
                <a:gd name="connsiteY6" fmla="*/ 72878 h 261613"/>
                <a:gd name="connsiteX7" fmla="*/ 653255 w 654032"/>
                <a:gd name="connsiteY7" fmla="*/ 196210 h 261613"/>
                <a:gd name="connsiteX8" fmla="*/ 456111 w 654032"/>
                <a:gd name="connsiteY8" fmla="*/ 269088 h 261613"/>
                <a:gd name="connsiteX9" fmla="*/ 177680 w 654032"/>
                <a:gd name="connsiteY9" fmla="*/ 258810 h 261613"/>
                <a:gd name="connsiteX10" fmla="*/ 2960 w 654032"/>
                <a:gd name="connsiteY10" fmla="*/ 269088 h 261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4032" h="261613">
                  <a:moveTo>
                    <a:pt x="2960" y="269088"/>
                  </a:moveTo>
                  <a:cubicBezTo>
                    <a:pt x="-2646" y="256941"/>
                    <a:pt x="157" y="230780"/>
                    <a:pt x="7631" y="222371"/>
                  </a:cubicBezTo>
                  <a:cubicBezTo>
                    <a:pt x="14172" y="214896"/>
                    <a:pt x="36596" y="207422"/>
                    <a:pt x="43136" y="205553"/>
                  </a:cubicBezTo>
                  <a:cubicBezTo>
                    <a:pt x="87049" y="196210"/>
                    <a:pt x="119751" y="170049"/>
                    <a:pt x="154321" y="143887"/>
                  </a:cubicBezTo>
                  <a:cubicBezTo>
                    <a:pt x="209447" y="101842"/>
                    <a:pt x="240280" y="53257"/>
                    <a:pt x="282325" y="0"/>
                  </a:cubicBezTo>
                  <a:cubicBezTo>
                    <a:pt x="343991" y="51388"/>
                    <a:pt x="399116" y="65403"/>
                    <a:pt x="477600" y="64469"/>
                  </a:cubicBezTo>
                  <a:cubicBezTo>
                    <a:pt x="510302" y="64469"/>
                    <a:pt x="543938" y="63534"/>
                    <a:pt x="576640" y="72878"/>
                  </a:cubicBezTo>
                  <a:cubicBezTo>
                    <a:pt x="629897" y="87827"/>
                    <a:pt x="664467" y="142019"/>
                    <a:pt x="653255" y="196210"/>
                  </a:cubicBezTo>
                  <a:cubicBezTo>
                    <a:pt x="636437" y="280300"/>
                    <a:pt x="520580" y="269088"/>
                    <a:pt x="456111" y="269088"/>
                  </a:cubicBezTo>
                  <a:cubicBezTo>
                    <a:pt x="363612" y="268154"/>
                    <a:pt x="270179" y="258810"/>
                    <a:pt x="177680" y="258810"/>
                  </a:cubicBezTo>
                  <a:cubicBezTo>
                    <a:pt x="117882" y="257876"/>
                    <a:pt x="64625" y="265351"/>
                    <a:pt x="2960" y="269088"/>
                  </a:cubicBezTo>
                  <a:close/>
                </a:path>
              </a:pathLst>
            </a:custGeom>
            <a:solidFill>
              <a:schemeClr val="accent5">
                <a:lumMod val="40000"/>
                <a:lumOff val="60000"/>
              </a:schemeClr>
            </a:solidFill>
            <a:ln w="9293" cap="flat">
              <a:noFill/>
              <a:prstDash val="solid"/>
              <a:miter/>
            </a:ln>
          </p:spPr>
          <p:txBody>
            <a:bodyPr rtlCol="0" anchor="ctr"/>
            <a:lstStyle/>
            <a:p>
              <a:endParaRPr lang="en-US">
                <a:cs typeface="B Nazanin" panose="00000400000000000000" pitchFamily="2" charset="-78"/>
              </a:endParaRPr>
            </a:p>
          </p:txBody>
        </p:sp>
        <p:sp>
          <p:nvSpPr>
            <p:cNvPr id="27" name="Freeform: Shape 26">
              <a:extLst>
                <a:ext uri="{FF2B5EF4-FFF2-40B4-BE49-F238E27FC236}">
                  <a16:creationId xmlns:a16="http://schemas.microsoft.com/office/drawing/2014/main" id="{31A2E9F9-6FFA-4F22-A3BA-C6C50D4AA00B}"/>
                </a:ext>
              </a:extLst>
            </p:cNvPr>
            <p:cNvSpPr/>
            <p:nvPr/>
          </p:nvSpPr>
          <p:spPr>
            <a:xfrm flipH="1">
              <a:off x="5400765" y="2019357"/>
              <a:ext cx="1207984" cy="4412086"/>
            </a:xfrm>
            <a:custGeom>
              <a:avLst/>
              <a:gdLst>
                <a:gd name="connsiteX0" fmla="*/ 597466 w 1532305"/>
                <a:gd name="connsiteY0" fmla="*/ 5267697 h 5596651"/>
                <a:gd name="connsiteX1" fmla="*/ 646051 w 1532305"/>
                <a:gd name="connsiteY1" fmla="*/ 5387291 h 5596651"/>
                <a:gd name="connsiteX2" fmla="*/ 640445 w 1532305"/>
                <a:gd name="connsiteY2" fmla="*/ 5423731 h 5596651"/>
                <a:gd name="connsiteX3" fmla="*/ 604941 w 1532305"/>
                <a:gd name="connsiteY3" fmla="*/ 5440548 h 5596651"/>
                <a:gd name="connsiteX4" fmla="*/ 599335 w 1532305"/>
                <a:gd name="connsiteY4" fmla="*/ 5423731 h 5596651"/>
                <a:gd name="connsiteX5" fmla="*/ 305020 w 1532305"/>
                <a:gd name="connsiteY5" fmla="*/ 5535850 h 5596651"/>
                <a:gd name="connsiteX6" fmla="*/ 191966 w 1532305"/>
                <a:gd name="connsiteY6" fmla="*/ 5579764 h 5596651"/>
                <a:gd name="connsiteX7" fmla="*/ 141512 w 1532305"/>
                <a:gd name="connsiteY7" fmla="*/ 5596582 h 5596651"/>
                <a:gd name="connsiteX8" fmla="*/ 67700 w 1532305"/>
                <a:gd name="connsiteY8" fmla="*/ 5524638 h 5596651"/>
                <a:gd name="connsiteX9" fmla="*/ 57422 w 1532305"/>
                <a:gd name="connsiteY9" fmla="*/ 5375145 h 5596651"/>
                <a:gd name="connsiteX10" fmla="*/ 106942 w 1532305"/>
                <a:gd name="connsiteY10" fmla="*/ 5178001 h 5596651"/>
                <a:gd name="connsiteX11" fmla="*/ 108810 w 1532305"/>
                <a:gd name="connsiteY11" fmla="*/ 5152774 h 5596651"/>
                <a:gd name="connsiteX12" fmla="*/ 109745 w 1532305"/>
                <a:gd name="connsiteY12" fmla="*/ 5061210 h 5596651"/>
                <a:gd name="connsiteX13" fmla="*/ 107876 w 1532305"/>
                <a:gd name="connsiteY13" fmla="*/ 4891161 h 5596651"/>
                <a:gd name="connsiteX14" fmla="*/ 110679 w 1532305"/>
                <a:gd name="connsiteY14" fmla="*/ 4872474 h 5596651"/>
                <a:gd name="connsiteX15" fmla="*/ 113482 w 1532305"/>
                <a:gd name="connsiteY15" fmla="*/ 4855657 h 5596651"/>
                <a:gd name="connsiteX16" fmla="*/ 114416 w 1532305"/>
                <a:gd name="connsiteY16" fmla="*/ 4841642 h 5596651"/>
                <a:gd name="connsiteX17" fmla="*/ 133103 w 1532305"/>
                <a:gd name="connsiteY17" fmla="*/ 4687477 h 5596651"/>
                <a:gd name="connsiteX18" fmla="*/ 141512 w 1532305"/>
                <a:gd name="connsiteY18" fmla="*/ 4466974 h 5596651"/>
                <a:gd name="connsiteX19" fmla="*/ 142446 w 1532305"/>
                <a:gd name="connsiteY19" fmla="*/ 4452025 h 5596651"/>
                <a:gd name="connsiteX20" fmla="*/ 143381 w 1532305"/>
                <a:gd name="connsiteY20" fmla="*/ 3852183 h 5596651"/>
                <a:gd name="connsiteX21" fmla="*/ 145249 w 1532305"/>
                <a:gd name="connsiteY21" fmla="*/ 3891425 h 5596651"/>
                <a:gd name="connsiteX22" fmla="*/ 152724 w 1532305"/>
                <a:gd name="connsiteY22" fmla="*/ 3675594 h 5596651"/>
                <a:gd name="connsiteX23" fmla="*/ 170476 w 1532305"/>
                <a:gd name="connsiteY23" fmla="*/ 3514889 h 5596651"/>
                <a:gd name="connsiteX24" fmla="*/ 242420 w 1532305"/>
                <a:gd name="connsiteY24" fmla="*/ 3035577 h 5596651"/>
                <a:gd name="connsiteX25" fmla="*/ 239617 w 1532305"/>
                <a:gd name="connsiteY25" fmla="*/ 2958027 h 5596651"/>
                <a:gd name="connsiteX26" fmla="*/ 174214 w 1532305"/>
                <a:gd name="connsiteY26" fmla="*/ 2726313 h 5596651"/>
                <a:gd name="connsiteX27" fmla="*/ 155527 w 1532305"/>
                <a:gd name="connsiteY27" fmla="*/ 2454422 h 5596651"/>
                <a:gd name="connsiteX28" fmla="*/ 193835 w 1532305"/>
                <a:gd name="connsiteY28" fmla="*/ 2337630 h 5596651"/>
                <a:gd name="connsiteX29" fmla="*/ 248960 w 1532305"/>
                <a:gd name="connsiteY29" fmla="*/ 1732183 h 5596651"/>
                <a:gd name="connsiteX30" fmla="*/ 164870 w 1532305"/>
                <a:gd name="connsiteY30" fmla="*/ 1300521 h 5596651"/>
                <a:gd name="connsiteX31" fmla="*/ 428 w 1532305"/>
                <a:gd name="connsiteY31" fmla="*/ 614721 h 5596651"/>
                <a:gd name="connsiteX32" fmla="*/ 60225 w 1532305"/>
                <a:gd name="connsiteY32" fmla="*/ 325078 h 5596651"/>
                <a:gd name="connsiteX33" fmla="*/ 204112 w 1532305"/>
                <a:gd name="connsiteY33" fmla="*/ 161570 h 5596651"/>
                <a:gd name="connsiteX34" fmla="*/ 229339 w 1532305"/>
                <a:gd name="connsiteY34" fmla="*/ 125131 h 5596651"/>
                <a:gd name="connsiteX35" fmla="*/ 262041 w 1532305"/>
                <a:gd name="connsiteY35" fmla="*/ 13011 h 5596651"/>
                <a:gd name="connsiteX36" fmla="*/ 478806 w 1532305"/>
                <a:gd name="connsiteY36" fmla="*/ 38238 h 5596651"/>
                <a:gd name="connsiteX37" fmla="*/ 725470 w 1532305"/>
                <a:gd name="connsiteY37" fmla="*/ 141015 h 5596651"/>
                <a:gd name="connsiteX38" fmla="*/ 766580 w 1532305"/>
                <a:gd name="connsiteY38" fmla="*/ 204549 h 5596651"/>
                <a:gd name="connsiteX39" fmla="*/ 887109 w 1532305"/>
                <a:gd name="connsiteY39" fmla="*/ 286771 h 5596651"/>
                <a:gd name="connsiteX40" fmla="*/ 906730 w 1532305"/>
                <a:gd name="connsiteY40" fmla="*/ 307326 h 5596651"/>
                <a:gd name="connsiteX41" fmla="*/ 1235615 w 1532305"/>
                <a:gd name="connsiteY41" fmla="*/ 753003 h 5596651"/>
                <a:gd name="connsiteX42" fmla="*/ 1415007 w 1532305"/>
                <a:gd name="connsiteY42" fmla="*/ 919314 h 5596651"/>
                <a:gd name="connsiteX43" fmla="*/ 1492556 w 1532305"/>
                <a:gd name="connsiteY43" fmla="*/ 1009010 h 5596651"/>
                <a:gd name="connsiteX44" fmla="*/ 1531798 w 1532305"/>
                <a:gd name="connsiteY44" fmla="*/ 1149159 h 5596651"/>
                <a:gd name="connsiteX45" fmla="*/ 1471067 w 1532305"/>
                <a:gd name="connsiteY45" fmla="*/ 1279032 h 5596651"/>
                <a:gd name="connsiteX46" fmla="*/ 1312230 w 1532305"/>
                <a:gd name="connsiteY46" fmla="*/ 1363122 h 5596651"/>
                <a:gd name="connsiteX47" fmla="*/ 1287003 w 1532305"/>
                <a:gd name="connsiteY47" fmla="*/ 1387414 h 5596651"/>
                <a:gd name="connsiteX48" fmla="*/ 1239352 w 1532305"/>
                <a:gd name="connsiteY48" fmla="*/ 1507009 h 5596651"/>
                <a:gd name="connsiteX49" fmla="*/ 1237484 w 1532305"/>
                <a:gd name="connsiteY49" fmla="*/ 1573346 h 5596651"/>
                <a:gd name="connsiteX50" fmla="*/ 1249630 w 1532305"/>
                <a:gd name="connsiteY50" fmla="*/ 1863924 h 5596651"/>
                <a:gd name="connsiteX51" fmla="*/ 1251499 w 1532305"/>
                <a:gd name="connsiteY51" fmla="*/ 1848974 h 5596651"/>
                <a:gd name="connsiteX52" fmla="*/ 1280463 w 1532305"/>
                <a:gd name="connsiteY52" fmla="*/ 2344171 h 5596651"/>
                <a:gd name="connsiteX53" fmla="*/ 1280463 w 1532305"/>
                <a:gd name="connsiteY53" fmla="*/ 2355383 h 5596651"/>
                <a:gd name="connsiteX54" fmla="*/ 1277660 w 1532305"/>
                <a:gd name="connsiteY54" fmla="*/ 2397428 h 5596651"/>
                <a:gd name="connsiteX55" fmla="*/ 1182358 w 1532305"/>
                <a:gd name="connsiteY55" fmla="*/ 2420786 h 5596651"/>
                <a:gd name="connsiteX56" fmla="*/ 1164606 w 1532305"/>
                <a:gd name="connsiteY56" fmla="*/ 2441341 h 5596651"/>
                <a:gd name="connsiteX57" fmla="*/ 1117889 w 1532305"/>
                <a:gd name="connsiteY57" fmla="*/ 3077622 h 5596651"/>
                <a:gd name="connsiteX58" fmla="*/ 1052486 w 1532305"/>
                <a:gd name="connsiteY58" fmla="*/ 3691478 h 5596651"/>
                <a:gd name="connsiteX59" fmla="*/ 868422 w 1532305"/>
                <a:gd name="connsiteY59" fmla="*/ 4456697 h 5596651"/>
                <a:gd name="connsiteX60" fmla="*/ 818903 w 1532305"/>
                <a:gd name="connsiteY60" fmla="*/ 4689345 h 5596651"/>
                <a:gd name="connsiteX61" fmla="*/ 789939 w 1532305"/>
                <a:gd name="connsiteY61" fmla="*/ 4846313 h 5596651"/>
                <a:gd name="connsiteX62" fmla="*/ 800216 w 1532305"/>
                <a:gd name="connsiteY62" fmla="*/ 4874343 h 5596651"/>
                <a:gd name="connsiteX63" fmla="*/ 866554 w 1532305"/>
                <a:gd name="connsiteY63" fmla="*/ 4932271 h 5596651"/>
                <a:gd name="connsiteX64" fmla="*/ 873094 w 1532305"/>
                <a:gd name="connsiteY64" fmla="*/ 4967776 h 5596651"/>
                <a:gd name="connsiteX65" fmla="*/ 871225 w 1532305"/>
                <a:gd name="connsiteY65" fmla="*/ 4975251 h 5596651"/>
                <a:gd name="connsiteX66" fmla="*/ 855342 w 1532305"/>
                <a:gd name="connsiteY66" fmla="*/ 5008887 h 5596651"/>
                <a:gd name="connsiteX67" fmla="*/ 661001 w 1532305"/>
                <a:gd name="connsiteY67" fmla="*/ 5178001 h 5596651"/>
                <a:gd name="connsiteX68" fmla="*/ 614284 w 1532305"/>
                <a:gd name="connsiteY68" fmla="*/ 5192016 h 5596651"/>
                <a:gd name="connsiteX69" fmla="*/ 601203 w 1532305"/>
                <a:gd name="connsiteY69" fmla="*/ 5199491 h 5596651"/>
                <a:gd name="connsiteX70" fmla="*/ 597466 w 1532305"/>
                <a:gd name="connsiteY70" fmla="*/ 5267697 h 559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532305" h="5596651">
                  <a:moveTo>
                    <a:pt x="597466" y="5267697"/>
                  </a:moveTo>
                  <a:cubicBezTo>
                    <a:pt x="613350" y="5307873"/>
                    <a:pt x="628299" y="5348049"/>
                    <a:pt x="646051" y="5387291"/>
                  </a:cubicBezTo>
                  <a:cubicBezTo>
                    <a:pt x="654460" y="5405978"/>
                    <a:pt x="659132" y="5419993"/>
                    <a:pt x="640445" y="5423731"/>
                  </a:cubicBezTo>
                  <a:cubicBezTo>
                    <a:pt x="634839" y="5424665"/>
                    <a:pt x="609612" y="5438680"/>
                    <a:pt x="604941" y="5440548"/>
                  </a:cubicBezTo>
                  <a:cubicBezTo>
                    <a:pt x="600269" y="5452695"/>
                    <a:pt x="602138" y="5433074"/>
                    <a:pt x="599335" y="5423731"/>
                  </a:cubicBezTo>
                  <a:cubicBezTo>
                    <a:pt x="493755" y="5462973"/>
                    <a:pt x="410600" y="5495674"/>
                    <a:pt x="305020" y="5535850"/>
                  </a:cubicBezTo>
                  <a:cubicBezTo>
                    <a:pt x="274187" y="5547997"/>
                    <a:pt x="221864" y="5567617"/>
                    <a:pt x="191966" y="5579764"/>
                  </a:cubicBezTo>
                  <a:cubicBezTo>
                    <a:pt x="182623" y="5583501"/>
                    <a:pt x="150855" y="5601254"/>
                    <a:pt x="141512" y="5596582"/>
                  </a:cubicBezTo>
                  <a:cubicBezTo>
                    <a:pt x="107876" y="5580698"/>
                    <a:pt x="82649" y="5562012"/>
                    <a:pt x="67700" y="5524638"/>
                  </a:cubicBezTo>
                  <a:cubicBezTo>
                    <a:pt x="31261" y="5476053"/>
                    <a:pt x="41538" y="5429336"/>
                    <a:pt x="57422" y="5375145"/>
                  </a:cubicBezTo>
                  <a:cubicBezTo>
                    <a:pt x="76109" y="5309742"/>
                    <a:pt x="100401" y="5246207"/>
                    <a:pt x="106942" y="5178001"/>
                  </a:cubicBezTo>
                  <a:cubicBezTo>
                    <a:pt x="107876" y="5169592"/>
                    <a:pt x="107876" y="5161183"/>
                    <a:pt x="108810" y="5152774"/>
                  </a:cubicBezTo>
                  <a:cubicBezTo>
                    <a:pt x="108810" y="5121941"/>
                    <a:pt x="108810" y="5092043"/>
                    <a:pt x="109745" y="5061210"/>
                  </a:cubicBezTo>
                  <a:cubicBezTo>
                    <a:pt x="110679" y="5004215"/>
                    <a:pt x="106942" y="4948155"/>
                    <a:pt x="107876" y="4891161"/>
                  </a:cubicBezTo>
                  <a:cubicBezTo>
                    <a:pt x="107876" y="4884621"/>
                    <a:pt x="106007" y="4878080"/>
                    <a:pt x="110679" y="4872474"/>
                  </a:cubicBezTo>
                  <a:cubicBezTo>
                    <a:pt x="113482" y="4866868"/>
                    <a:pt x="113482" y="4861262"/>
                    <a:pt x="113482" y="4855657"/>
                  </a:cubicBezTo>
                  <a:cubicBezTo>
                    <a:pt x="112548" y="4850985"/>
                    <a:pt x="110679" y="4846313"/>
                    <a:pt x="114416" y="4841642"/>
                  </a:cubicBezTo>
                  <a:cubicBezTo>
                    <a:pt x="123760" y="4790253"/>
                    <a:pt x="126563" y="4738865"/>
                    <a:pt x="133103" y="4687477"/>
                  </a:cubicBezTo>
                  <a:cubicBezTo>
                    <a:pt x="142446" y="4614598"/>
                    <a:pt x="140578" y="4540786"/>
                    <a:pt x="141512" y="4466974"/>
                  </a:cubicBezTo>
                  <a:cubicBezTo>
                    <a:pt x="143381" y="4462302"/>
                    <a:pt x="142446" y="4456697"/>
                    <a:pt x="142446" y="4452025"/>
                  </a:cubicBezTo>
                  <a:cubicBezTo>
                    <a:pt x="142446" y="4252078"/>
                    <a:pt x="142446" y="4052131"/>
                    <a:pt x="143381" y="3852183"/>
                  </a:cubicBezTo>
                  <a:cubicBezTo>
                    <a:pt x="144315" y="3865264"/>
                    <a:pt x="144315" y="3878344"/>
                    <a:pt x="145249" y="3891425"/>
                  </a:cubicBezTo>
                  <a:cubicBezTo>
                    <a:pt x="145249" y="3820416"/>
                    <a:pt x="144315" y="3745669"/>
                    <a:pt x="152724" y="3675594"/>
                  </a:cubicBezTo>
                  <a:cubicBezTo>
                    <a:pt x="158330" y="3622337"/>
                    <a:pt x="164870" y="3569081"/>
                    <a:pt x="170476" y="3514889"/>
                  </a:cubicBezTo>
                  <a:cubicBezTo>
                    <a:pt x="189163" y="3354184"/>
                    <a:pt x="214390" y="3195348"/>
                    <a:pt x="242420" y="3035577"/>
                  </a:cubicBezTo>
                  <a:cubicBezTo>
                    <a:pt x="247091" y="3009415"/>
                    <a:pt x="247091" y="2984188"/>
                    <a:pt x="239617" y="2958027"/>
                  </a:cubicBezTo>
                  <a:cubicBezTo>
                    <a:pt x="216258" y="2881412"/>
                    <a:pt x="194769" y="2803862"/>
                    <a:pt x="174214" y="2726313"/>
                  </a:cubicBezTo>
                  <a:cubicBezTo>
                    <a:pt x="150855" y="2636617"/>
                    <a:pt x="138709" y="2546921"/>
                    <a:pt x="155527" y="2454422"/>
                  </a:cubicBezTo>
                  <a:cubicBezTo>
                    <a:pt x="163002" y="2413311"/>
                    <a:pt x="179820" y="2375938"/>
                    <a:pt x="193835" y="2337630"/>
                  </a:cubicBezTo>
                  <a:cubicBezTo>
                    <a:pt x="265778" y="2142355"/>
                    <a:pt x="275121" y="1936802"/>
                    <a:pt x="248960" y="1732183"/>
                  </a:cubicBezTo>
                  <a:cubicBezTo>
                    <a:pt x="230273" y="1586427"/>
                    <a:pt x="199440" y="1443474"/>
                    <a:pt x="164870" y="1300521"/>
                  </a:cubicBezTo>
                  <a:cubicBezTo>
                    <a:pt x="109745" y="1076281"/>
                    <a:pt x="-7981" y="851107"/>
                    <a:pt x="428" y="614721"/>
                  </a:cubicBezTo>
                  <a:cubicBezTo>
                    <a:pt x="4165" y="514748"/>
                    <a:pt x="20049" y="417577"/>
                    <a:pt x="60225" y="325078"/>
                  </a:cubicBezTo>
                  <a:cubicBezTo>
                    <a:pt x="90124" y="255938"/>
                    <a:pt x="144315" y="204549"/>
                    <a:pt x="204112" y="161570"/>
                  </a:cubicBezTo>
                  <a:cubicBezTo>
                    <a:pt x="217193" y="152227"/>
                    <a:pt x="225602" y="141015"/>
                    <a:pt x="229339" y="125131"/>
                  </a:cubicBezTo>
                  <a:cubicBezTo>
                    <a:pt x="239617" y="87758"/>
                    <a:pt x="250829" y="50384"/>
                    <a:pt x="262041" y="13011"/>
                  </a:cubicBezTo>
                  <a:cubicBezTo>
                    <a:pt x="273253" y="-25296"/>
                    <a:pt x="455448" y="32632"/>
                    <a:pt x="478806" y="38238"/>
                  </a:cubicBezTo>
                  <a:cubicBezTo>
                    <a:pt x="533931" y="52253"/>
                    <a:pt x="715192" y="75611"/>
                    <a:pt x="725470" y="141015"/>
                  </a:cubicBezTo>
                  <a:cubicBezTo>
                    <a:pt x="729207" y="168110"/>
                    <a:pt x="741353" y="189600"/>
                    <a:pt x="766580" y="204549"/>
                  </a:cubicBezTo>
                  <a:cubicBezTo>
                    <a:pt x="807691" y="230711"/>
                    <a:pt x="846933" y="259675"/>
                    <a:pt x="887109" y="286771"/>
                  </a:cubicBezTo>
                  <a:cubicBezTo>
                    <a:pt x="895518" y="292377"/>
                    <a:pt x="901124" y="299851"/>
                    <a:pt x="906730" y="307326"/>
                  </a:cubicBezTo>
                  <a:cubicBezTo>
                    <a:pt x="1015113" y="456819"/>
                    <a:pt x="1122561" y="607247"/>
                    <a:pt x="1235615" y="753003"/>
                  </a:cubicBezTo>
                  <a:cubicBezTo>
                    <a:pt x="1286069" y="818406"/>
                    <a:pt x="1342129" y="878203"/>
                    <a:pt x="1415007" y="919314"/>
                  </a:cubicBezTo>
                  <a:cubicBezTo>
                    <a:pt x="1452380" y="940803"/>
                    <a:pt x="1474804" y="971636"/>
                    <a:pt x="1492556" y="1009010"/>
                  </a:cubicBezTo>
                  <a:cubicBezTo>
                    <a:pt x="1514046" y="1052923"/>
                    <a:pt x="1527127" y="1099640"/>
                    <a:pt x="1531798" y="1149159"/>
                  </a:cubicBezTo>
                  <a:cubicBezTo>
                    <a:pt x="1537404" y="1205219"/>
                    <a:pt x="1512177" y="1245396"/>
                    <a:pt x="1471067" y="1279032"/>
                  </a:cubicBezTo>
                  <a:cubicBezTo>
                    <a:pt x="1423416" y="1317339"/>
                    <a:pt x="1369225" y="1342566"/>
                    <a:pt x="1312230" y="1363122"/>
                  </a:cubicBezTo>
                  <a:cubicBezTo>
                    <a:pt x="1300084" y="1367793"/>
                    <a:pt x="1292609" y="1374334"/>
                    <a:pt x="1287003" y="1387414"/>
                  </a:cubicBezTo>
                  <a:cubicBezTo>
                    <a:pt x="1272054" y="1427591"/>
                    <a:pt x="1255236" y="1466833"/>
                    <a:pt x="1239352" y="1507009"/>
                  </a:cubicBezTo>
                  <a:cubicBezTo>
                    <a:pt x="1230943" y="1528498"/>
                    <a:pt x="1236549" y="1550923"/>
                    <a:pt x="1237484" y="1573346"/>
                  </a:cubicBezTo>
                  <a:cubicBezTo>
                    <a:pt x="1242155" y="1670517"/>
                    <a:pt x="1248696" y="1766753"/>
                    <a:pt x="1249630" y="1863924"/>
                  </a:cubicBezTo>
                  <a:cubicBezTo>
                    <a:pt x="1250564" y="1859252"/>
                    <a:pt x="1251499" y="1854581"/>
                    <a:pt x="1251499" y="1848974"/>
                  </a:cubicBezTo>
                  <a:cubicBezTo>
                    <a:pt x="1251499" y="2013417"/>
                    <a:pt x="1272054" y="2180663"/>
                    <a:pt x="1280463" y="2344171"/>
                  </a:cubicBezTo>
                  <a:cubicBezTo>
                    <a:pt x="1280463" y="2347908"/>
                    <a:pt x="1280463" y="2351645"/>
                    <a:pt x="1280463" y="2355383"/>
                  </a:cubicBezTo>
                  <a:cubicBezTo>
                    <a:pt x="1277660" y="2369398"/>
                    <a:pt x="1281397" y="2383413"/>
                    <a:pt x="1277660" y="2397428"/>
                  </a:cubicBezTo>
                  <a:cubicBezTo>
                    <a:pt x="1245893" y="2404902"/>
                    <a:pt x="1214125" y="2413311"/>
                    <a:pt x="1182358" y="2420786"/>
                  </a:cubicBezTo>
                  <a:cubicBezTo>
                    <a:pt x="1170212" y="2423589"/>
                    <a:pt x="1165540" y="2428261"/>
                    <a:pt x="1164606" y="2441341"/>
                  </a:cubicBezTo>
                  <a:cubicBezTo>
                    <a:pt x="1151525" y="2653435"/>
                    <a:pt x="1135642" y="2865528"/>
                    <a:pt x="1117889" y="3077622"/>
                  </a:cubicBezTo>
                  <a:cubicBezTo>
                    <a:pt x="1100137" y="3282240"/>
                    <a:pt x="1081450" y="3487794"/>
                    <a:pt x="1052486" y="3691478"/>
                  </a:cubicBezTo>
                  <a:cubicBezTo>
                    <a:pt x="1016047" y="3952157"/>
                    <a:pt x="953447" y="4207230"/>
                    <a:pt x="868422" y="4456697"/>
                  </a:cubicBezTo>
                  <a:cubicBezTo>
                    <a:pt x="843195" y="4532377"/>
                    <a:pt x="834787" y="4611795"/>
                    <a:pt x="818903" y="4689345"/>
                  </a:cubicBezTo>
                  <a:cubicBezTo>
                    <a:pt x="808625" y="4741668"/>
                    <a:pt x="800216" y="4793990"/>
                    <a:pt x="789939" y="4846313"/>
                  </a:cubicBezTo>
                  <a:cubicBezTo>
                    <a:pt x="787136" y="4859394"/>
                    <a:pt x="790873" y="4866868"/>
                    <a:pt x="800216" y="4874343"/>
                  </a:cubicBezTo>
                  <a:cubicBezTo>
                    <a:pt x="822640" y="4893030"/>
                    <a:pt x="844130" y="4913585"/>
                    <a:pt x="866554" y="4932271"/>
                  </a:cubicBezTo>
                  <a:cubicBezTo>
                    <a:pt x="878700" y="4942549"/>
                    <a:pt x="888043" y="4951893"/>
                    <a:pt x="873094" y="4967776"/>
                  </a:cubicBezTo>
                  <a:cubicBezTo>
                    <a:pt x="871225" y="4969645"/>
                    <a:pt x="872160" y="4972448"/>
                    <a:pt x="871225" y="4975251"/>
                  </a:cubicBezTo>
                  <a:cubicBezTo>
                    <a:pt x="872160" y="4989266"/>
                    <a:pt x="862817" y="4998609"/>
                    <a:pt x="855342" y="5008887"/>
                  </a:cubicBezTo>
                  <a:cubicBezTo>
                    <a:pt x="803954" y="5079896"/>
                    <a:pt x="741353" y="5139693"/>
                    <a:pt x="661001" y="5178001"/>
                  </a:cubicBezTo>
                  <a:cubicBezTo>
                    <a:pt x="648854" y="5183607"/>
                    <a:pt x="616153" y="5189213"/>
                    <a:pt x="614284" y="5192016"/>
                  </a:cubicBezTo>
                  <a:cubicBezTo>
                    <a:pt x="610547" y="5195753"/>
                    <a:pt x="605875" y="5196688"/>
                    <a:pt x="601203" y="5199491"/>
                  </a:cubicBezTo>
                  <a:cubicBezTo>
                    <a:pt x="584385" y="5212571"/>
                    <a:pt x="594663" y="5260222"/>
                    <a:pt x="597466" y="5267697"/>
                  </a:cubicBezTo>
                  <a:close/>
                </a:path>
              </a:pathLst>
            </a:custGeom>
            <a:solidFill>
              <a:schemeClr val="accent1"/>
            </a:solidFill>
            <a:ln w="9293" cap="flat">
              <a:noFill/>
              <a:prstDash val="solid"/>
              <a:miter/>
            </a:ln>
          </p:spPr>
          <p:txBody>
            <a:bodyPr rtlCol="0" anchor="ctr"/>
            <a:lstStyle/>
            <a:p>
              <a:endParaRPr lang="en-US" dirty="0">
                <a:cs typeface="B Nazanin" panose="00000400000000000000" pitchFamily="2" charset="-78"/>
              </a:endParaRPr>
            </a:p>
          </p:txBody>
        </p:sp>
        <p:sp>
          <p:nvSpPr>
            <p:cNvPr id="28" name="Freeform: Shape 27">
              <a:extLst>
                <a:ext uri="{FF2B5EF4-FFF2-40B4-BE49-F238E27FC236}">
                  <a16:creationId xmlns:a16="http://schemas.microsoft.com/office/drawing/2014/main" id="{CBDEAE7F-97F5-4403-B190-56F94F27A55C}"/>
                </a:ext>
              </a:extLst>
            </p:cNvPr>
            <p:cNvSpPr/>
            <p:nvPr/>
          </p:nvSpPr>
          <p:spPr>
            <a:xfrm flipH="1">
              <a:off x="5819227" y="6295122"/>
              <a:ext cx="766039" cy="383019"/>
            </a:xfrm>
            <a:custGeom>
              <a:avLst/>
              <a:gdLst>
                <a:gd name="connsiteX0" fmla="*/ 33240 w 971705"/>
                <a:gd name="connsiteY0" fmla="*/ 94367 h 485852"/>
                <a:gd name="connsiteX1" fmla="*/ 93971 w 971705"/>
                <a:gd name="connsiteY1" fmla="*/ 163508 h 485852"/>
                <a:gd name="connsiteX2" fmla="*/ 129476 w 971705"/>
                <a:gd name="connsiteY2" fmla="*/ 168180 h 485852"/>
                <a:gd name="connsiteX3" fmla="*/ 569547 w 971705"/>
                <a:gd name="connsiteY3" fmla="*/ 0 h 485852"/>
                <a:gd name="connsiteX4" fmla="*/ 726514 w 971705"/>
                <a:gd name="connsiteY4" fmla="*/ 161639 h 485852"/>
                <a:gd name="connsiteX5" fmla="*/ 866664 w 971705"/>
                <a:gd name="connsiteY5" fmla="*/ 214896 h 485852"/>
                <a:gd name="connsiteX6" fmla="*/ 934871 w 971705"/>
                <a:gd name="connsiteY6" fmla="*/ 249467 h 485852"/>
                <a:gd name="connsiteX7" fmla="*/ 954492 w 971705"/>
                <a:gd name="connsiteY7" fmla="*/ 390551 h 485852"/>
                <a:gd name="connsiteX8" fmla="*/ 801261 w 971705"/>
                <a:gd name="connsiteY8" fmla="*/ 475575 h 485852"/>
                <a:gd name="connsiteX9" fmla="*/ 609723 w 971705"/>
                <a:gd name="connsiteY9" fmla="*/ 482115 h 485852"/>
                <a:gd name="connsiteX10" fmla="*/ 421922 w 971705"/>
                <a:gd name="connsiteY10" fmla="*/ 416712 h 485852"/>
                <a:gd name="connsiteX11" fmla="*/ 250005 w 971705"/>
                <a:gd name="connsiteY11" fmla="*/ 347572 h 485852"/>
                <a:gd name="connsiteX12" fmla="*/ 182733 w 971705"/>
                <a:gd name="connsiteY12" fmla="*/ 330753 h 485852"/>
                <a:gd name="connsiteX13" fmla="*/ 94906 w 971705"/>
                <a:gd name="connsiteY13" fmla="*/ 306461 h 485852"/>
                <a:gd name="connsiteX14" fmla="*/ 57532 w 971705"/>
                <a:gd name="connsiteY14" fmla="*/ 292446 h 485852"/>
                <a:gd name="connsiteX15" fmla="*/ 2407 w 971705"/>
                <a:gd name="connsiteY15" fmla="*/ 187801 h 485852"/>
                <a:gd name="connsiteX16" fmla="*/ 33240 w 971705"/>
                <a:gd name="connsiteY16" fmla="*/ 94367 h 485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71705" h="485852">
                  <a:moveTo>
                    <a:pt x="33240" y="94367"/>
                  </a:moveTo>
                  <a:cubicBezTo>
                    <a:pt x="55664" y="113989"/>
                    <a:pt x="67810" y="148559"/>
                    <a:pt x="93971" y="163508"/>
                  </a:cubicBezTo>
                  <a:cubicBezTo>
                    <a:pt x="106118" y="170983"/>
                    <a:pt x="116395" y="172852"/>
                    <a:pt x="129476" y="168180"/>
                  </a:cubicBezTo>
                  <a:cubicBezTo>
                    <a:pt x="276166" y="112120"/>
                    <a:pt x="422856" y="56060"/>
                    <a:pt x="569547" y="0"/>
                  </a:cubicBezTo>
                  <a:cubicBezTo>
                    <a:pt x="592905" y="82221"/>
                    <a:pt x="648965" y="131741"/>
                    <a:pt x="726514" y="161639"/>
                  </a:cubicBezTo>
                  <a:cubicBezTo>
                    <a:pt x="773231" y="179392"/>
                    <a:pt x="819948" y="197144"/>
                    <a:pt x="866664" y="214896"/>
                  </a:cubicBezTo>
                  <a:cubicBezTo>
                    <a:pt x="890957" y="224240"/>
                    <a:pt x="913381" y="235452"/>
                    <a:pt x="934871" y="249467"/>
                  </a:cubicBezTo>
                  <a:cubicBezTo>
                    <a:pt x="986259" y="285906"/>
                    <a:pt x="994668" y="341965"/>
                    <a:pt x="954492" y="390551"/>
                  </a:cubicBezTo>
                  <a:cubicBezTo>
                    <a:pt x="915250" y="439136"/>
                    <a:pt x="859190" y="459692"/>
                    <a:pt x="801261" y="475575"/>
                  </a:cubicBezTo>
                  <a:cubicBezTo>
                    <a:pt x="740529" y="492393"/>
                    <a:pt x="671389" y="497065"/>
                    <a:pt x="609723" y="482115"/>
                  </a:cubicBezTo>
                  <a:cubicBezTo>
                    <a:pt x="545254" y="466232"/>
                    <a:pt x="483588" y="441005"/>
                    <a:pt x="421922" y="416712"/>
                  </a:cubicBezTo>
                  <a:cubicBezTo>
                    <a:pt x="364928" y="393354"/>
                    <a:pt x="306999" y="369995"/>
                    <a:pt x="250005" y="347572"/>
                  </a:cubicBezTo>
                  <a:cubicBezTo>
                    <a:pt x="227581" y="338228"/>
                    <a:pt x="206091" y="337294"/>
                    <a:pt x="182733" y="330753"/>
                  </a:cubicBezTo>
                  <a:cubicBezTo>
                    <a:pt x="153769" y="323279"/>
                    <a:pt x="124804" y="314870"/>
                    <a:pt x="94906" y="306461"/>
                  </a:cubicBezTo>
                  <a:cubicBezTo>
                    <a:pt x="81825" y="302723"/>
                    <a:pt x="69679" y="298052"/>
                    <a:pt x="57532" y="292446"/>
                  </a:cubicBezTo>
                  <a:cubicBezTo>
                    <a:pt x="10816" y="271891"/>
                    <a:pt x="-6936" y="238255"/>
                    <a:pt x="2407" y="187801"/>
                  </a:cubicBezTo>
                  <a:cubicBezTo>
                    <a:pt x="7079" y="159771"/>
                    <a:pt x="23897" y="120529"/>
                    <a:pt x="33240" y="94367"/>
                  </a:cubicBezTo>
                  <a:close/>
                </a:path>
              </a:pathLst>
            </a:custGeom>
            <a:solidFill>
              <a:schemeClr val="accent5">
                <a:lumMod val="40000"/>
                <a:lumOff val="60000"/>
              </a:schemeClr>
            </a:solidFill>
            <a:ln w="9293" cap="flat">
              <a:noFill/>
              <a:prstDash val="solid"/>
              <a:miter/>
            </a:ln>
          </p:spPr>
          <p:txBody>
            <a:bodyPr rtlCol="0" anchor="ctr"/>
            <a:lstStyle/>
            <a:p>
              <a:endParaRPr lang="en-US">
                <a:cs typeface="B Nazanin" panose="00000400000000000000" pitchFamily="2" charset="-78"/>
              </a:endParaRPr>
            </a:p>
          </p:txBody>
        </p:sp>
        <p:sp>
          <p:nvSpPr>
            <p:cNvPr id="29" name="Freeform: Shape 28">
              <a:extLst>
                <a:ext uri="{FF2B5EF4-FFF2-40B4-BE49-F238E27FC236}">
                  <a16:creationId xmlns:a16="http://schemas.microsoft.com/office/drawing/2014/main" id="{46859D85-CBDB-4CBA-A602-2D9BB74D8109}"/>
                </a:ext>
              </a:extLst>
            </p:cNvPr>
            <p:cNvSpPr/>
            <p:nvPr/>
          </p:nvSpPr>
          <p:spPr>
            <a:xfrm flipH="1">
              <a:off x="5566156" y="2205656"/>
              <a:ext cx="880209" cy="3904105"/>
            </a:xfrm>
            <a:custGeom>
              <a:avLst/>
              <a:gdLst>
                <a:gd name="connsiteX0" fmla="*/ 303469 w 880209"/>
                <a:gd name="connsiteY0" fmla="*/ 3751377 h 3904105"/>
                <a:gd name="connsiteX1" fmla="*/ 301997 w 880209"/>
                <a:gd name="connsiteY1" fmla="*/ 3883961 h 3904105"/>
                <a:gd name="connsiteX2" fmla="*/ 310099 w 880209"/>
                <a:gd name="connsiteY2" fmla="*/ 3903849 h 3904105"/>
                <a:gd name="connsiteX3" fmla="*/ 320412 w 880209"/>
                <a:gd name="connsiteY3" fmla="*/ 3900166 h 3904105"/>
                <a:gd name="connsiteX4" fmla="*/ 303469 w 880209"/>
                <a:gd name="connsiteY4" fmla="*/ 3751377 h 3904105"/>
                <a:gd name="connsiteX5" fmla="*/ 342509 w 880209"/>
                <a:gd name="connsiteY5" fmla="*/ 3458957 h 3904105"/>
                <a:gd name="connsiteX6" fmla="*/ 303469 w 880209"/>
                <a:gd name="connsiteY6" fmla="*/ 3724125 h 3904105"/>
                <a:gd name="connsiteX7" fmla="*/ 342509 w 880209"/>
                <a:gd name="connsiteY7" fmla="*/ 3458957 h 3904105"/>
                <a:gd name="connsiteX8" fmla="*/ 556115 w 880209"/>
                <a:gd name="connsiteY8" fmla="*/ 2540448 h 3904105"/>
                <a:gd name="connsiteX9" fmla="*/ 350609 w 880209"/>
                <a:gd name="connsiteY9" fmla="*/ 3431705 h 3904105"/>
                <a:gd name="connsiteX10" fmla="*/ 394067 w 880209"/>
                <a:gd name="connsiteY10" fmla="*/ 3325637 h 3904105"/>
                <a:gd name="connsiteX11" fmla="*/ 480246 w 880209"/>
                <a:gd name="connsiteY11" fmla="*/ 2977237 h 3904105"/>
                <a:gd name="connsiteX12" fmla="*/ 543593 w 880209"/>
                <a:gd name="connsiteY12" fmla="*/ 2619262 h 3904105"/>
                <a:gd name="connsiteX13" fmla="*/ 556115 w 880209"/>
                <a:gd name="connsiteY13" fmla="*/ 2540448 h 3904105"/>
                <a:gd name="connsiteX14" fmla="*/ 620933 w 880209"/>
                <a:gd name="connsiteY14" fmla="*/ 2125020 h 3904105"/>
                <a:gd name="connsiteX15" fmla="*/ 565690 w 880209"/>
                <a:gd name="connsiteY15" fmla="*/ 2481524 h 3904105"/>
                <a:gd name="connsiteX16" fmla="*/ 620933 w 880209"/>
                <a:gd name="connsiteY16" fmla="*/ 2125020 h 3904105"/>
                <a:gd name="connsiteX17" fmla="*/ 224655 w 880209"/>
                <a:gd name="connsiteY17" fmla="*/ 1768105 h 3904105"/>
                <a:gd name="connsiteX18" fmla="*/ 256327 w 880209"/>
                <a:gd name="connsiteY18" fmla="*/ 1775579 h 3904105"/>
                <a:gd name="connsiteX19" fmla="*/ 257626 w 880209"/>
                <a:gd name="connsiteY19" fmla="*/ 1773933 h 3904105"/>
                <a:gd name="connsiteX20" fmla="*/ 348401 w 880209"/>
                <a:gd name="connsiteY20" fmla="*/ 1792088 h 3904105"/>
                <a:gd name="connsiteX21" fmla="*/ 477302 w 880209"/>
                <a:gd name="connsiteY21" fmla="*/ 1779566 h 3904105"/>
                <a:gd name="connsiteX22" fmla="*/ 259274 w 880209"/>
                <a:gd name="connsiteY22" fmla="*/ 1770727 h 3904105"/>
                <a:gd name="connsiteX23" fmla="*/ 258268 w 880209"/>
                <a:gd name="connsiteY23" fmla="*/ 1771734 h 3904105"/>
                <a:gd name="connsiteX24" fmla="*/ 0 w 880209"/>
                <a:gd name="connsiteY24" fmla="*/ 1722113 h 3904105"/>
                <a:gd name="connsiteX25" fmla="*/ 92072 w 880209"/>
                <a:gd name="connsiteY25" fmla="*/ 1743476 h 3904105"/>
                <a:gd name="connsiteX26" fmla="*/ 92074 w 880209"/>
                <a:gd name="connsiteY26" fmla="*/ 1743475 h 3904105"/>
                <a:gd name="connsiteX27" fmla="*/ 176779 w 880209"/>
                <a:gd name="connsiteY27" fmla="*/ 1758943 h 3904105"/>
                <a:gd name="connsiteX28" fmla="*/ 95594 w 880209"/>
                <a:gd name="connsiteY28" fmla="*/ 1740657 h 3904105"/>
                <a:gd name="connsiteX29" fmla="*/ 95755 w 880209"/>
                <a:gd name="connsiteY29" fmla="*/ 1740529 h 3904105"/>
                <a:gd name="connsiteX30" fmla="*/ 0 w 880209"/>
                <a:gd name="connsiteY30" fmla="*/ 1722113 h 3904105"/>
                <a:gd name="connsiteX31" fmla="*/ 517076 w 880209"/>
                <a:gd name="connsiteY31" fmla="*/ 1055512 h 3904105"/>
                <a:gd name="connsiteX32" fmla="*/ 516339 w 880209"/>
                <a:gd name="connsiteY32" fmla="*/ 1061405 h 3904105"/>
                <a:gd name="connsiteX33" fmla="*/ 591470 w 880209"/>
                <a:gd name="connsiteY33" fmla="*/ 1467995 h 3904105"/>
                <a:gd name="connsiteX34" fmla="*/ 629035 w 880209"/>
                <a:gd name="connsiteY34" fmla="*/ 1673500 h 3904105"/>
                <a:gd name="connsiteX35" fmla="*/ 632258 w 880209"/>
                <a:gd name="connsiteY35" fmla="*/ 1689335 h 3904105"/>
                <a:gd name="connsiteX36" fmla="*/ 637138 w 880209"/>
                <a:gd name="connsiteY36" fmla="*/ 1705172 h 3904105"/>
                <a:gd name="connsiteX37" fmla="*/ 635665 w 880209"/>
                <a:gd name="connsiteY37" fmla="*/ 1686389 h 3904105"/>
                <a:gd name="connsiteX38" fmla="*/ 632895 w 880209"/>
                <a:gd name="connsiteY38" fmla="*/ 1672265 h 3904105"/>
                <a:gd name="connsiteX39" fmla="*/ 633639 w 880209"/>
                <a:gd name="connsiteY39" fmla="*/ 1672027 h 3904105"/>
                <a:gd name="connsiteX40" fmla="*/ 632719 w 880209"/>
                <a:gd name="connsiteY40" fmla="*/ 1668344 h 3904105"/>
                <a:gd name="connsiteX41" fmla="*/ 623143 w 880209"/>
                <a:gd name="connsiteY41" fmla="*/ 1476098 h 3904105"/>
                <a:gd name="connsiteX42" fmla="*/ 622406 w 880209"/>
                <a:gd name="connsiteY42" fmla="*/ 1468732 h 3904105"/>
                <a:gd name="connsiteX43" fmla="*/ 589997 w 880209"/>
                <a:gd name="connsiteY43" fmla="*/ 1364875 h 3904105"/>
                <a:gd name="connsiteX44" fmla="*/ 558324 w 880209"/>
                <a:gd name="connsiteY44" fmla="*/ 1262490 h 3904105"/>
                <a:gd name="connsiteX45" fmla="*/ 556851 w 880209"/>
                <a:gd name="connsiteY45" fmla="*/ 1169682 h 3904105"/>
                <a:gd name="connsiteX46" fmla="*/ 517076 w 880209"/>
                <a:gd name="connsiteY46" fmla="*/ 1055512 h 3904105"/>
                <a:gd name="connsiteX47" fmla="*/ 778562 w 880209"/>
                <a:gd name="connsiteY47" fmla="*/ 943552 h 3904105"/>
                <a:gd name="connsiteX48" fmla="*/ 729946 w 880209"/>
                <a:gd name="connsiteY48" fmla="*/ 1009845 h 3904105"/>
                <a:gd name="connsiteX49" fmla="*/ 778562 w 880209"/>
                <a:gd name="connsiteY49" fmla="*/ 943552 h 3904105"/>
                <a:gd name="connsiteX50" fmla="*/ 278425 w 880209"/>
                <a:gd name="connsiteY50" fmla="*/ 849271 h 3904105"/>
                <a:gd name="connsiteX51" fmla="*/ 275479 w 880209"/>
                <a:gd name="connsiteY51" fmla="*/ 852217 h 3904105"/>
                <a:gd name="connsiteX52" fmla="*/ 283581 w 880209"/>
                <a:gd name="connsiteY52" fmla="*/ 858110 h 3904105"/>
                <a:gd name="connsiteX53" fmla="*/ 568636 w 880209"/>
                <a:gd name="connsiteY53" fmla="*/ 1076136 h 3904105"/>
                <a:gd name="connsiteX54" fmla="*/ 595890 w 880209"/>
                <a:gd name="connsiteY54" fmla="*/ 1080555 h 3904105"/>
                <a:gd name="connsiteX55" fmla="*/ 665128 w 880209"/>
                <a:gd name="connsiteY55" fmla="*/ 1057722 h 3904105"/>
                <a:gd name="connsiteX56" fmla="*/ 665864 w 880209"/>
                <a:gd name="connsiteY56" fmla="*/ 1056248 h 3904105"/>
                <a:gd name="connsiteX57" fmla="*/ 665128 w 880209"/>
                <a:gd name="connsiteY57" fmla="*/ 1054038 h 3904105"/>
                <a:gd name="connsiteX58" fmla="*/ 620196 w 880209"/>
                <a:gd name="connsiteY58" fmla="*/ 1058459 h 3904105"/>
                <a:gd name="connsiteX59" fmla="*/ 502344 w 880209"/>
                <a:gd name="connsiteY59" fmla="*/ 1004688 h 3904105"/>
                <a:gd name="connsiteX60" fmla="*/ 309361 w 880209"/>
                <a:gd name="connsiteY60" fmla="*/ 871368 h 3904105"/>
                <a:gd name="connsiteX61" fmla="*/ 278425 w 880209"/>
                <a:gd name="connsiteY61" fmla="*/ 849271 h 3904105"/>
                <a:gd name="connsiteX62" fmla="*/ 811706 w 880209"/>
                <a:gd name="connsiteY62" fmla="*/ 826437 h 3904105"/>
                <a:gd name="connsiteX63" fmla="*/ 880209 w 880209"/>
                <a:gd name="connsiteY63" fmla="*/ 847798 h 3904105"/>
                <a:gd name="connsiteX64" fmla="*/ 811706 w 880209"/>
                <a:gd name="connsiteY64" fmla="*/ 826437 h 3904105"/>
                <a:gd name="connsiteX65" fmla="*/ 706376 w 880209"/>
                <a:gd name="connsiteY65" fmla="*/ 698273 h 3904105"/>
                <a:gd name="connsiteX66" fmla="*/ 796976 w 880209"/>
                <a:gd name="connsiteY66" fmla="*/ 810233 h 3904105"/>
                <a:gd name="connsiteX67" fmla="*/ 706376 w 880209"/>
                <a:gd name="connsiteY67" fmla="*/ 698273 h 3904105"/>
                <a:gd name="connsiteX68" fmla="*/ 643767 w 880209"/>
                <a:gd name="connsiteY68" fmla="*/ 584104 h 3904105"/>
                <a:gd name="connsiteX69" fmla="*/ 727738 w 880209"/>
                <a:gd name="connsiteY69" fmla="*/ 612094 h 3904105"/>
                <a:gd name="connsiteX70" fmla="*/ 643767 w 880209"/>
                <a:gd name="connsiteY70" fmla="*/ 584104 h 3904105"/>
                <a:gd name="connsiteX71" fmla="*/ 828649 w 880209"/>
                <a:gd name="connsiteY71" fmla="*/ 555377 h 3904105"/>
                <a:gd name="connsiteX72" fmla="*/ 734366 w 880209"/>
                <a:gd name="connsiteY72" fmla="*/ 611357 h 3904105"/>
                <a:gd name="connsiteX73" fmla="*/ 771196 w 880209"/>
                <a:gd name="connsiteY73" fmla="*/ 608411 h 3904105"/>
                <a:gd name="connsiteX74" fmla="*/ 816863 w 880209"/>
                <a:gd name="connsiteY74" fmla="*/ 570845 h 3904105"/>
                <a:gd name="connsiteX75" fmla="*/ 828649 w 880209"/>
                <a:gd name="connsiteY75" fmla="*/ 555377 h 3904105"/>
                <a:gd name="connsiteX76" fmla="*/ 686488 w 880209"/>
                <a:gd name="connsiteY76" fmla="*/ 385965 h 3904105"/>
                <a:gd name="connsiteX77" fmla="*/ 683542 w 880209"/>
                <a:gd name="connsiteY77" fmla="*/ 387438 h 3904105"/>
                <a:gd name="connsiteX78" fmla="*/ 695327 w 880209"/>
                <a:gd name="connsiteY78" fmla="*/ 452993 h 3904105"/>
                <a:gd name="connsiteX79" fmla="*/ 717425 w 880209"/>
                <a:gd name="connsiteY79" fmla="*/ 573793 h 3904105"/>
                <a:gd name="connsiteX80" fmla="*/ 734367 w 880209"/>
                <a:gd name="connsiteY80" fmla="*/ 584842 h 3904105"/>
                <a:gd name="connsiteX81" fmla="*/ 743206 w 880209"/>
                <a:gd name="connsiteY81" fmla="*/ 582632 h 3904105"/>
                <a:gd name="connsiteX82" fmla="*/ 751308 w 880209"/>
                <a:gd name="connsiteY82" fmla="*/ 568637 h 3904105"/>
                <a:gd name="connsiteX83" fmla="*/ 723318 w 880209"/>
                <a:gd name="connsiteY83" fmla="*/ 488349 h 3904105"/>
                <a:gd name="connsiteX84" fmla="*/ 686488 w 880209"/>
                <a:gd name="connsiteY84" fmla="*/ 385965 h 3904105"/>
                <a:gd name="connsiteX85" fmla="*/ 373943 w 880209"/>
                <a:gd name="connsiteY85" fmla="*/ 235704 h 3904105"/>
                <a:gd name="connsiteX86" fmla="*/ 389687 w 880209"/>
                <a:gd name="connsiteY86" fmla="*/ 268482 h 3904105"/>
                <a:gd name="connsiteX87" fmla="*/ 398210 w 880209"/>
                <a:gd name="connsiteY87" fmla="*/ 283454 h 3904105"/>
                <a:gd name="connsiteX88" fmla="*/ 383756 w 880209"/>
                <a:gd name="connsiteY88" fmla="*/ 268850 h 3904105"/>
                <a:gd name="connsiteX89" fmla="*/ 390385 w 880209"/>
                <a:gd name="connsiteY89" fmla="*/ 280635 h 3904105"/>
                <a:gd name="connsiteX90" fmla="*/ 542119 w 880209"/>
                <a:gd name="connsiteY90" fmla="*/ 465515 h 3904105"/>
                <a:gd name="connsiteX91" fmla="*/ 617250 w 880209"/>
                <a:gd name="connsiteY91" fmla="*/ 554641 h 3904105"/>
                <a:gd name="connsiteX92" fmla="*/ 626826 w 880209"/>
                <a:gd name="connsiteY92" fmla="*/ 563479 h 3904105"/>
                <a:gd name="connsiteX93" fmla="*/ 617250 w 880209"/>
                <a:gd name="connsiteY93" fmla="*/ 550958 h 3904105"/>
                <a:gd name="connsiteX94" fmla="*/ 617250 w 880209"/>
                <a:gd name="connsiteY94" fmla="*/ 551695 h 3904105"/>
                <a:gd name="connsiteX95" fmla="*/ 576738 w 880209"/>
                <a:gd name="connsiteY95" fmla="*/ 491295 h 3904105"/>
                <a:gd name="connsiteX96" fmla="*/ 470671 w 880209"/>
                <a:gd name="connsiteY96" fmla="*/ 361658 h 3904105"/>
                <a:gd name="connsiteX97" fmla="*/ 428318 w 880209"/>
                <a:gd name="connsiteY97" fmla="*/ 313873 h 3904105"/>
                <a:gd name="connsiteX98" fmla="*/ 405989 w 880209"/>
                <a:gd name="connsiteY98" fmla="*/ 291313 h 3904105"/>
                <a:gd name="connsiteX99" fmla="*/ 401565 w 880209"/>
                <a:gd name="connsiteY99" fmla="*/ 260195 h 3904105"/>
                <a:gd name="connsiteX100" fmla="*/ 373943 w 880209"/>
                <a:gd name="connsiteY100" fmla="*/ 235704 h 3904105"/>
                <a:gd name="connsiteX101" fmla="*/ 283344 w 880209"/>
                <a:gd name="connsiteY101" fmla="*/ 131846 h 3904105"/>
                <a:gd name="connsiteX102" fmla="*/ 362894 w 880209"/>
                <a:gd name="connsiteY102" fmla="*/ 216553 h 3904105"/>
                <a:gd name="connsiteX103" fmla="*/ 283344 w 880209"/>
                <a:gd name="connsiteY103" fmla="*/ 131846 h 3904105"/>
                <a:gd name="connsiteX104" fmla="*/ 93308 w 880209"/>
                <a:gd name="connsiteY104" fmla="*/ 0 h 3904105"/>
                <a:gd name="connsiteX105" fmla="*/ 216316 w 880209"/>
                <a:gd name="connsiteY105" fmla="*/ 95755 h 3904105"/>
                <a:gd name="connsiteX106" fmla="*/ 264929 w 880209"/>
                <a:gd name="connsiteY106" fmla="*/ 119325 h 3904105"/>
                <a:gd name="connsiteX107" fmla="*/ 93308 w 880209"/>
                <a:gd name="connsiteY107" fmla="*/ 0 h 3904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880209" h="3904105">
                  <a:moveTo>
                    <a:pt x="303469" y="3751377"/>
                  </a:moveTo>
                  <a:cubicBezTo>
                    <a:pt x="297577" y="3795572"/>
                    <a:pt x="296840" y="3839767"/>
                    <a:pt x="301997" y="3883961"/>
                  </a:cubicBezTo>
                  <a:cubicBezTo>
                    <a:pt x="302733" y="3891327"/>
                    <a:pt x="301997" y="3899429"/>
                    <a:pt x="310099" y="3903849"/>
                  </a:cubicBezTo>
                  <a:cubicBezTo>
                    <a:pt x="316729" y="3904585"/>
                    <a:pt x="319676" y="3903849"/>
                    <a:pt x="320412" y="3900166"/>
                  </a:cubicBezTo>
                  <a:cubicBezTo>
                    <a:pt x="318939" y="3850079"/>
                    <a:pt x="310099" y="3800728"/>
                    <a:pt x="303469" y="3751377"/>
                  </a:cubicBezTo>
                  <a:close/>
                  <a:moveTo>
                    <a:pt x="342509" y="3458957"/>
                  </a:moveTo>
                  <a:cubicBezTo>
                    <a:pt x="299050" y="3525249"/>
                    <a:pt x="280635" y="3654887"/>
                    <a:pt x="303469" y="3724125"/>
                  </a:cubicBezTo>
                  <a:cubicBezTo>
                    <a:pt x="312308" y="3634999"/>
                    <a:pt x="327777" y="3547347"/>
                    <a:pt x="342509" y="3458957"/>
                  </a:cubicBezTo>
                  <a:close/>
                  <a:moveTo>
                    <a:pt x="556115" y="2540448"/>
                  </a:moveTo>
                  <a:cubicBezTo>
                    <a:pt x="482457" y="2836552"/>
                    <a:pt x="408798" y="3131918"/>
                    <a:pt x="350609" y="3431705"/>
                  </a:cubicBezTo>
                  <a:cubicBezTo>
                    <a:pt x="369023" y="3397822"/>
                    <a:pt x="381545" y="3361730"/>
                    <a:pt x="394067" y="3325637"/>
                  </a:cubicBezTo>
                  <a:cubicBezTo>
                    <a:pt x="433106" y="3212205"/>
                    <a:pt x="457413" y="3095090"/>
                    <a:pt x="480246" y="2977237"/>
                  </a:cubicBezTo>
                  <a:cubicBezTo>
                    <a:pt x="503817" y="2857912"/>
                    <a:pt x="523705" y="2738587"/>
                    <a:pt x="543593" y="2619262"/>
                  </a:cubicBezTo>
                  <a:cubicBezTo>
                    <a:pt x="548012" y="2592745"/>
                    <a:pt x="551695" y="2566965"/>
                    <a:pt x="556115" y="2540448"/>
                  </a:cubicBezTo>
                  <a:close/>
                  <a:moveTo>
                    <a:pt x="620933" y="2125020"/>
                  </a:moveTo>
                  <a:cubicBezTo>
                    <a:pt x="602519" y="2244346"/>
                    <a:pt x="584104" y="2362935"/>
                    <a:pt x="565690" y="2481524"/>
                  </a:cubicBezTo>
                  <a:cubicBezTo>
                    <a:pt x="607675" y="2366618"/>
                    <a:pt x="608411" y="2245082"/>
                    <a:pt x="620933" y="2125020"/>
                  </a:cubicBezTo>
                  <a:close/>
                  <a:moveTo>
                    <a:pt x="224655" y="1768105"/>
                  </a:moveTo>
                  <a:cubicBezTo>
                    <a:pt x="234967" y="1769973"/>
                    <a:pt x="246016" y="1772776"/>
                    <a:pt x="256327" y="1775579"/>
                  </a:cubicBezTo>
                  <a:lnTo>
                    <a:pt x="257626" y="1773933"/>
                  </a:lnTo>
                  <a:lnTo>
                    <a:pt x="348401" y="1792088"/>
                  </a:lnTo>
                  <a:cubicBezTo>
                    <a:pt x="385967" y="1800928"/>
                    <a:pt x="438263" y="1796508"/>
                    <a:pt x="477302" y="1779566"/>
                  </a:cubicBezTo>
                  <a:cubicBezTo>
                    <a:pt x="402907" y="1781776"/>
                    <a:pt x="330723" y="1780303"/>
                    <a:pt x="259274" y="1770727"/>
                  </a:cubicBezTo>
                  <a:lnTo>
                    <a:pt x="258268" y="1771734"/>
                  </a:lnTo>
                  <a:close/>
                  <a:moveTo>
                    <a:pt x="0" y="1722113"/>
                  </a:moveTo>
                  <a:cubicBezTo>
                    <a:pt x="30200" y="1728743"/>
                    <a:pt x="61136" y="1736110"/>
                    <a:pt x="92072" y="1743476"/>
                  </a:cubicBezTo>
                  <a:lnTo>
                    <a:pt x="92074" y="1743475"/>
                  </a:lnTo>
                  <a:lnTo>
                    <a:pt x="176779" y="1758943"/>
                  </a:lnTo>
                  <a:lnTo>
                    <a:pt x="95594" y="1740657"/>
                  </a:lnTo>
                  <a:lnTo>
                    <a:pt x="95755" y="1740529"/>
                  </a:lnTo>
                  <a:cubicBezTo>
                    <a:pt x="64818" y="1730216"/>
                    <a:pt x="32409" y="1726533"/>
                    <a:pt x="0" y="1722113"/>
                  </a:cubicBezTo>
                  <a:close/>
                  <a:moveTo>
                    <a:pt x="517076" y="1055512"/>
                  </a:moveTo>
                  <a:cubicBezTo>
                    <a:pt x="515602" y="1057722"/>
                    <a:pt x="516339" y="1059195"/>
                    <a:pt x="516339" y="1061405"/>
                  </a:cubicBezTo>
                  <a:cubicBezTo>
                    <a:pt x="541383" y="1196935"/>
                    <a:pt x="566426" y="1332465"/>
                    <a:pt x="591470" y="1467995"/>
                  </a:cubicBezTo>
                  <a:cubicBezTo>
                    <a:pt x="603992" y="1536497"/>
                    <a:pt x="616514" y="1604998"/>
                    <a:pt x="629035" y="1673500"/>
                  </a:cubicBezTo>
                  <a:lnTo>
                    <a:pt x="632258" y="1689335"/>
                  </a:lnTo>
                  <a:cubicBezTo>
                    <a:pt x="633087" y="1694676"/>
                    <a:pt x="634192" y="1700016"/>
                    <a:pt x="637138" y="1705172"/>
                  </a:cubicBezTo>
                  <a:cubicBezTo>
                    <a:pt x="636401" y="1698911"/>
                    <a:pt x="636217" y="1692650"/>
                    <a:pt x="635665" y="1686389"/>
                  </a:cubicBezTo>
                  <a:lnTo>
                    <a:pt x="632895" y="1672265"/>
                  </a:lnTo>
                  <a:lnTo>
                    <a:pt x="633639" y="1672027"/>
                  </a:lnTo>
                  <a:cubicBezTo>
                    <a:pt x="634008" y="1671106"/>
                    <a:pt x="633455" y="1669817"/>
                    <a:pt x="632719" y="1668344"/>
                  </a:cubicBezTo>
                  <a:cubicBezTo>
                    <a:pt x="627563" y="1604262"/>
                    <a:pt x="622406" y="1540180"/>
                    <a:pt x="623143" y="1476098"/>
                  </a:cubicBezTo>
                  <a:cubicBezTo>
                    <a:pt x="623143" y="1473888"/>
                    <a:pt x="622406" y="1470942"/>
                    <a:pt x="622406" y="1468732"/>
                  </a:cubicBezTo>
                  <a:cubicBezTo>
                    <a:pt x="617987" y="1431903"/>
                    <a:pt x="603255" y="1398757"/>
                    <a:pt x="589997" y="1364875"/>
                  </a:cubicBezTo>
                  <a:cubicBezTo>
                    <a:pt x="577475" y="1330992"/>
                    <a:pt x="560534" y="1299319"/>
                    <a:pt x="558324" y="1262490"/>
                  </a:cubicBezTo>
                  <a:cubicBezTo>
                    <a:pt x="556851" y="1231554"/>
                    <a:pt x="558324" y="1200618"/>
                    <a:pt x="556851" y="1169682"/>
                  </a:cubicBezTo>
                  <a:cubicBezTo>
                    <a:pt x="554641" y="1127697"/>
                    <a:pt x="535490" y="1091605"/>
                    <a:pt x="517076" y="1055512"/>
                  </a:cubicBezTo>
                  <a:close/>
                  <a:moveTo>
                    <a:pt x="778562" y="943552"/>
                  </a:moveTo>
                  <a:cubicBezTo>
                    <a:pt x="763093" y="966386"/>
                    <a:pt x="748361" y="989220"/>
                    <a:pt x="729946" y="1009845"/>
                  </a:cubicBezTo>
                  <a:cubicBezTo>
                    <a:pt x="759410" y="997323"/>
                    <a:pt x="766776" y="969333"/>
                    <a:pt x="778562" y="943552"/>
                  </a:cubicBezTo>
                  <a:close/>
                  <a:moveTo>
                    <a:pt x="278425" y="849271"/>
                  </a:moveTo>
                  <a:cubicBezTo>
                    <a:pt x="277688" y="850007"/>
                    <a:pt x="276215" y="851481"/>
                    <a:pt x="275479" y="852217"/>
                  </a:cubicBezTo>
                  <a:cubicBezTo>
                    <a:pt x="278425" y="854427"/>
                    <a:pt x="280635" y="855900"/>
                    <a:pt x="283581" y="858110"/>
                  </a:cubicBezTo>
                  <a:cubicBezTo>
                    <a:pt x="378600" y="931031"/>
                    <a:pt x="473617" y="1003216"/>
                    <a:pt x="568636" y="1076136"/>
                  </a:cubicBezTo>
                  <a:cubicBezTo>
                    <a:pt x="577475" y="1083502"/>
                    <a:pt x="585577" y="1084238"/>
                    <a:pt x="595890" y="1080555"/>
                  </a:cubicBezTo>
                  <a:cubicBezTo>
                    <a:pt x="618724" y="1072453"/>
                    <a:pt x="642294" y="1065087"/>
                    <a:pt x="665128" y="1057722"/>
                  </a:cubicBezTo>
                  <a:cubicBezTo>
                    <a:pt x="665864" y="1057722"/>
                    <a:pt x="665864" y="1057722"/>
                    <a:pt x="665864" y="1056248"/>
                  </a:cubicBezTo>
                  <a:cubicBezTo>
                    <a:pt x="666601" y="1055512"/>
                    <a:pt x="665864" y="1054776"/>
                    <a:pt x="665128" y="1054038"/>
                  </a:cubicBezTo>
                  <a:cubicBezTo>
                    <a:pt x="650396" y="1055512"/>
                    <a:pt x="636401" y="1061405"/>
                    <a:pt x="620196" y="1058459"/>
                  </a:cubicBezTo>
                  <a:cubicBezTo>
                    <a:pt x="576002" y="1050356"/>
                    <a:pt x="539173" y="1027522"/>
                    <a:pt x="502344" y="1004688"/>
                  </a:cubicBezTo>
                  <a:cubicBezTo>
                    <a:pt x="436052" y="962703"/>
                    <a:pt x="372707" y="917773"/>
                    <a:pt x="309361" y="871368"/>
                  </a:cubicBezTo>
                  <a:cubicBezTo>
                    <a:pt x="299049" y="864003"/>
                    <a:pt x="288737" y="856637"/>
                    <a:pt x="278425" y="849271"/>
                  </a:cubicBezTo>
                  <a:close/>
                  <a:moveTo>
                    <a:pt x="811706" y="826437"/>
                  </a:moveTo>
                  <a:cubicBezTo>
                    <a:pt x="838223" y="862529"/>
                    <a:pt x="830858" y="861057"/>
                    <a:pt x="880209" y="847798"/>
                  </a:cubicBezTo>
                  <a:cubicBezTo>
                    <a:pt x="854428" y="845589"/>
                    <a:pt x="834540" y="838222"/>
                    <a:pt x="811706" y="826437"/>
                  </a:cubicBezTo>
                  <a:close/>
                  <a:moveTo>
                    <a:pt x="706376" y="698273"/>
                  </a:moveTo>
                  <a:cubicBezTo>
                    <a:pt x="730683" y="740994"/>
                    <a:pt x="756464" y="782243"/>
                    <a:pt x="796976" y="810233"/>
                  </a:cubicBezTo>
                  <a:cubicBezTo>
                    <a:pt x="766776" y="773404"/>
                    <a:pt x="736576" y="735839"/>
                    <a:pt x="706376" y="698273"/>
                  </a:cubicBezTo>
                  <a:close/>
                  <a:moveTo>
                    <a:pt x="643767" y="584104"/>
                  </a:moveTo>
                  <a:cubicBezTo>
                    <a:pt x="654816" y="613567"/>
                    <a:pt x="700485" y="626826"/>
                    <a:pt x="727738" y="612094"/>
                  </a:cubicBezTo>
                  <a:cubicBezTo>
                    <a:pt x="699011" y="602518"/>
                    <a:pt x="672494" y="593679"/>
                    <a:pt x="643767" y="584104"/>
                  </a:cubicBezTo>
                  <a:close/>
                  <a:moveTo>
                    <a:pt x="828649" y="555377"/>
                  </a:moveTo>
                  <a:cubicBezTo>
                    <a:pt x="796975" y="578948"/>
                    <a:pt x="768249" y="597362"/>
                    <a:pt x="734366" y="611357"/>
                  </a:cubicBezTo>
                  <a:cubicBezTo>
                    <a:pt x="749098" y="623143"/>
                    <a:pt x="760147" y="619460"/>
                    <a:pt x="771196" y="608411"/>
                  </a:cubicBezTo>
                  <a:cubicBezTo>
                    <a:pt x="785927" y="595153"/>
                    <a:pt x="801395" y="583367"/>
                    <a:pt x="816863" y="570845"/>
                  </a:cubicBezTo>
                  <a:cubicBezTo>
                    <a:pt x="820546" y="567162"/>
                    <a:pt x="824966" y="564216"/>
                    <a:pt x="828649" y="555377"/>
                  </a:cubicBezTo>
                  <a:close/>
                  <a:moveTo>
                    <a:pt x="686488" y="385965"/>
                  </a:moveTo>
                  <a:cubicBezTo>
                    <a:pt x="685752" y="385965"/>
                    <a:pt x="685016" y="386701"/>
                    <a:pt x="683542" y="387438"/>
                  </a:cubicBezTo>
                  <a:cubicBezTo>
                    <a:pt x="687225" y="409536"/>
                    <a:pt x="691645" y="430896"/>
                    <a:pt x="695327" y="452993"/>
                  </a:cubicBezTo>
                  <a:cubicBezTo>
                    <a:pt x="702694" y="493506"/>
                    <a:pt x="710059" y="533280"/>
                    <a:pt x="717425" y="573793"/>
                  </a:cubicBezTo>
                  <a:cubicBezTo>
                    <a:pt x="718898" y="584106"/>
                    <a:pt x="723318" y="589261"/>
                    <a:pt x="734367" y="584842"/>
                  </a:cubicBezTo>
                  <a:cubicBezTo>
                    <a:pt x="737313" y="583368"/>
                    <a:pt x="740260" y="582632"/>
                    <a:pt x="743206" y="582632"/>
                  </a:cubicBezTo>
                  <a:cubicBezTo>
                    <a:pt x="752781" y="581895"/>
                    <a:pt x="754991" y="578213"/>
                    <a:pt x="751308" y="568637"/>
                  </a:cubicBezTo>
                  <a:cubicBezTo>
                    <a:pt x="741732" y="542120"/>
                    <a:pt x="732893" y="514866"/>
                    <a:pt x="723318" y="488349"/>
                  </a:cubicBezTo>
                  <a:cubicBezTo>
                    <a:pt x="711533" y="453731"/>
                    <a:pt x="699011" y="419847"/>
                    <a:pt x="686488" y="385965"/>
                  </a:cubicBezTo>
                  <a:close/>
                  <a:moveTo>
                    <a:pt x="373943" y="235704"/>
                  </a:moveTo>
                  <a:cubicBezTo>
                    <a:pt x="380204" y="246385"/>
                    <a:pt x="384807" y="257617"/>
                    <a:pt x="389687" y="268482"/>
                  </a:cubicBezTo>
                  <a:lnTo>
                    <a:pt x="398210" y="283454"/>
                  </a:lnTo>
                  <a:lnTo>
                    <a:pt x="383756" y="268850"/>
                  </a:lnTo>
                  <a:cubicBezTo>
                    <a:pt x="383756" y="274006"/>
                    <a:pt x="387439" y="276952"/>
                    <a:pt x="390385" y="280635"/>
                  </a:cubicBezTo>
                  <a:cubicBezTo>
                    <a:pt x="441209" y="342507"/>
                    <a:pt x="491296" y="404379"/>
                    <a:pt x="542119" y="465515"/>
                  </a:cubicBezTo>
                  <a:cubicBezTo>
                    <a:pt x="567163" y="495714"/>
                    <a:pt x="589997" y="526651"/>
                    <a:pt x="617250" y="554641"/>
                  </a:cubicBezTo>
                  <a:cubicBezTo>
                    <a:pt x="617987" y="558323"/>
                    <a:pt x="618724" y="562006"/>
                    <a:pt x="626826" y="563479"/>
                  </a:cubicBezTo>
                  <a:cubicBezTo>
                    <a:pt x="622406" y="557587"/>
                    <a:pt x="620196" y="554641"/>
                    <a:pt x="617250" y="550958"/>
                  </a:cubicBezTo>
                  <a:lnTo>
                    <a:pt x="617250" y="551695"/>
                  </a:lnTo>
                  <a:cubicBezTo>
                    <a:pt x="603991" y="531070"/>
                    <a:pt x="590733" y="511183"/>
                    <a:pt x="576738" y="491295"/>
                  </a:cubicBezTo>
                  <a:cubicBezTo>
                    <a:pt x="544329" y="445628"/>
                    <a:pt x="508237" y="402906"/>
                    <a:pt x="470671" y="361658"/>
                  </a:cubicBezTo>
                  <a:cubicBezTo>
                    <a:pt x="456308" y="345822"/>
                    <a:pt x="442497" y="329618"/>
                    <a:pt x="428318" y="313873"/>
                  </a:cubicBezTo>
                  <a:lnTo>
                    <a:pt x="405989" y="291313"/>
                  </a:lnTo>
                  <a:lnTo>
                    <a:pt x="401565" y="260195"/>
                  </a:lnTo>
                  <a:cubicBezTo>
                    <a:pt x="396040" y="249699"/>
                    <a:pt x="386833" y="241596"/>
                    <a:pt x="373943" y="235704"/>
                  </a:cubicBezTo>
                  <a:close/>
                  <a:moveTo>
                    <a:pt x="283344" y="131846"/>
                  </a:moveTo>
                  <a:cubicBezTo>
                    <a:pt x="316490" y="153943"/>
                    <a:pt x="329748" y="194455"/>
                    <a:pt x="362894" y="216553"/>
                  </a:cubicBezTo>
                  <a:cubicBezTo>
                    <a:pt x="345216" y="179724"/>
                    <a:pt x="322382" y="148788"/>
                    <a:pt x="283344" y="131846"/>
                  </a:cubicBezTo>
                  <a:close/>
                  <a:moveTo>
                    <a:pt x="93308" y="0"/>
                  </a:moveTo>
                  <a:cubicBezTo>
                    <a:pt x="133083" y="33882"/>
                    <a:pt x="174331" y="65555"/>
                    <a:pt x="216316" y="95755"/>
                  </a:cubicBezTo>
                  <a:cubicBezTo>
                    <a:pt x="230311" y="106803"/>
                    <a:pt x="243569" y="120062"/>
                    <a:pt x="264929" y="119325"/>
                  </a:cubicBezTo>
                  <a:cubicBezTo>
                    <a:pt x="207477" y="79550"/>
                    <a:pt x="150024" y="39775"/>
                    <a:pt x="93308" y="0"/>
                  </a:cubicBezTo>
                  <a:close/>
                </a:path>
              </a:pathLst>
            </a:custGeom>
            <a:solidFill>
              <a:schemeClr val="accent1">
                <a:lumMod val="50000"/>
              </a:schemeClr>
            </a:solidFill>
            <a:ln w="9293" cap="flat">
              <a:noFill/>
              <a:prstDash val="solid"/>
              <a:miter/>
            </a:ln>
          </p:spPr>
          <p:txBody>
            <a:bodyPr wrap="square" rtlCol="0" anchor="ctr">
              <a:noAutofit/>
            </a:bodyPr>
            <a:lstStyle/>
            <a:p>
              <a:endParaRPr lang="en-US">
                <a:cs typeface="B Nazanin" panose="00000400000000000000" pitchFamily="2" charset="-78"/>
              </a:endParaRPr>
            </a:p>
          </p:txBody>
        </p:sp>
        <p:sp>
          <p:nvSpPr>
            <p:cNvPr id="30" name="Freeform: Shape 29">
              <a:extLst>
                <a:ext uri="{FF2B5EF4-FFF2-40B4-BE49-F238E27FC236}">
                  <a16:creationId xmlns:a16="http://schemas.microsoft.com/office/drawing/2014/main" id="{9E4EA30E-72D6-498E-9C89-2E5BAC4E2805}"/>
                </a:ext>
              </a:extLst>
            </p:cNvPr>
            <p:cNvSpPr/>
            <p:nvPr/>
          </p:nvSpPr>
          <p:spPr>
            <a:xfrm flipH="1">
              <a:off x="5959073" y="1276696"/>
              <a:ext cx="581895" cy="824964"/>
            </a:xfrm>
            <a:custGeom>
              <a:avLst/>
              <a:gdLst>
                <a:gd name="connsiteX0" fmla="*/ 649769 w 738122"/>
                <a:gd name="connsiteY0" fmla="*/ 968144 h 1046452"/>
                <a:gd name="connsiteX1" fmla="*/ 704894 w 738122"/>
                <a:gd name="connsiteY1" fmla="*/ 887791 h 1046452"/>
                <a:gd name="connsiteX2" fmla="*/ 732924 w 738122"/>
                <a:gd name="connsiteY2" fmla="*/ 780343 h 1046452"/>
                <a:gd name="connsiteX3" fmla="*/ 736662 w 738122"/>
                <a:gd name="connsiteY3" fmla="*/ 597214 h 1046452"/>
                <a:gd name="connsiteX4" fmla="*/ 726384 w 738122"/>
                <a:gd name="connsiteY4" fmla="*/ 547694 h 1046452"/>
                <a:gd name="connsiteX5" fmla="*/ 695551 w 738122"/>
                <a:gd name="connsiteY5" fmla="*/ 498174 h 1046452"/>
                <a:gd name="connsiteX6" fmla="*/ 689945 w 738122"/>
                <a:gd name="connsiteY6" fmla="*/ 450524 h 1046452"/>
                <a:gd name="connsiteX7" fmla="*/ 696485 w 738122"/>
                <a:gd name="connsiteY7" fmla="*/ 367368 h 1046452"/>
                <a:gd name="connsiteX8" fmla="*/ 690879 w 738122"/>
                <a:gd name="connsiteY8" fmla="*/ 315045 h 1046452"/>
                <a:gd name="connsiteX9" fmla="*/ 669390 w 738122"/>
                <a:gd name="connsiteY9" fmla="*/ 253379 h 1046452"/>
                <a:gd name="connsiteX10" fmla="*/ 587169 w 738122"/>
                <a:gd name="connsiteY10" fmla="*/ 111361 h 1046452"/>
                <a:gd name="connsiteX11" fmla="*/ 485326 w 738122"/>
                <a:gd name="connsiteY11" fmla="*/ 17928 h 1046452"/>
                <a:gd name="connsiteX12" fmla="*/ 441413 w 738122"/>
                <a:gd name="connsiteY12" fmla="*/ 5781 h 1046452"/>
                <a:gd name="connsiteX13" fmla="*/ 287248 w 738122"/>
                <a:gd name="connsiteY13" fmla="*/ 12322 h 1046452"/>
                <a:gd name="connsiteX14" fmla="*/ 139623 w 738122"/>
                <a:gd name="connsiteY14" fmla="*/ 59973 h 1046452"/>
                <a:gd name="connsiteX15" fmla="*/ 42453 w 738122"/>
                <a:gd name="connsiteY15" fmla="*/ 172092 h 1046452"/>
                <a:gd name="connsiteX16" fmla="*/ 408 w 738122"/>
                <a:gd name="connsiteY16" fmla="*/ 364565 h 1046452"/>
                <a:gd name="connsiteX17" fmla="*/ 48059 w 738122"/>
                <a:gd name="connsiteY17" fmla="*/ 544891 h 1046452"/>
                <a:gd name="connsiteX18" fmla="*/ 48059 w 738122"/>
                <a:gd name="connsiteY18" fmla="*/ 544891 h 1046452"/>
                <a:gd name="connsiteX19" fmla="*/ 50862 w 738122"/>
                <a:gd name="connsiteY19" fmla="*/ 548628 h 1046452"/>
                <a:gd name="connsiteX20" fmla="*/ 51796 w 738122"/>
                <a:gd name="connsiteY20" fmla="*/ 548628 h 1046452"/>
                <a:gd name="connsiteX21" fmla="*/ 74220 w 738122"/>
                <a:gd name="connsiteY21" fmla="*/ 640193 h 1046452"/>
                <a:gd name="connsiteX22" fmla="*/ 106922 w 738122"/>
                <a:gd name="connsiteY22" fmla="*/ 692516 h 1046452"/>
                <a:gd name="connsiteX23" fmla="*/ 145229 w 738122"/>
                <a:gd name="connsiteY23" fmla="*/ 747641 h 1046452"/>
                <a:gd name="connsiteX24" fmla="*/ 183537 w 738122"/>
                <a:gd name="connsiteY24" fmla="*/ 946654 h 1046452"/>
                <a:gd name="connsiteX25" fmla="*/ 576891 w 738122"/>
                <a:gd name="connsiteY25" fmla="*/ 1049431 h 1046452"/>
                <a:gd name="connsiteX26" fmla="*/ 593709 w 738122"/>
                <a:gd name="connsiteY26" fmla="*/ 1054102 h 1046452"/>
                <a:gd name="connsiteX27" fmla="*/ 596512 w 738122"/>
                <a:gd name="connsiteY27" fmla="*/ 1016729 h 1046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38122" h="1046452">
                  <a:moveTo>
                    <a:pt x="649769" y="968144"/>
                  </a:moveTo>
                  <a:cubicBezTo>
                    <a:pt x="674062" y="943851"/>
                    <a:pt x="693683" y="919558"/>
                    <a:pt x="704894" y="887791"/>
                  </a:cubicBezTo>
                  <a:cubicBezTo>
                    <a:pt x="717041" y="852286"/>
                    <a:pt x="727318" y="816782"/>
                    <a:pt x="732924" y="780343"/>
                  </a:cubicBezTo>
                  <a:cubicBezTo>
                    <a:pt x="743202" y="720546"/>
                    <a:pt x="745071" y="657945"/>
                    <a:pt x="736662" y="597214"/>
                  </a:cubicBezTo>
                  <a:cubicBezTo>
                    <a:pt x="733859" y="580396"/>
                    <a:pt x="731056" y="563578"/>
                    <a:pt x="726384" y="547694"/>
                  </a:cubicBezTo>
                  <a:cubicBezTo>
                    <a:pt x="721712" y="529007"/>
                    <a:pt x="711435" y="510321"/>
                    <a:pt x="695551" y="498174"/>
                  </a:cubicBezTo>
                  <a:cubicBezTo>
                    <a:pt x="687142" y="491634"/>
                    <a:pt x="689945" y="458933"/>
                    <a:pt x="689945" y="450524"/>
                  </a:cubicBezTo>
                  <a:cubicBezTo>
                    <a:pt x="691814" y="422494"/>
                    <a:pt x="702092" y="395398"/>
                    <a:pt x="696485" y="367368"/>
                  </a:cubicBezTo>
                  <a:cubicBezTo>
                    <a:pt x="692748" y="350550"/>
                    <a:pt x="693683" y="332798"/>
                    <a:pt x="690879" y="315045"/>
                  </a:cubicBezTo>
                  <a:cubicBezTo>
                    <a:pt x="687142" y="292621"/>
                    <a:pt x="681536" y="273000"/>
                    <a:pt x="669390" y="253379"/>
                  </a:cubicBezTo>
                  <a:cubicBezTo>
                    <a:pt x="640426" y="206663"/>
                    <a:pt x="612396" y="159946"/>
                    <a:pt x="587169" y="111361"/>
                  </a:cubicBezTo>
                  <a:cubicBezTo>
                    <a:pt x="564745" y="68382"/>
                    <a:pt x="532977" y="33811"/>
                    <a:pt x="485326" y="17928"/>
                  </a:cubicBezTo>
                  <a:cubicBezTo>
                    <a:pt x="471311" y="13256"/>
                    <a:pt x="456362" y="9519"/>
                    <a:pt x="441413" y="5781"/>
                  </a:cubicBezTo>
                  <a:cubicBezTo>
                    <a:pt x="390024" y="-6365"/>
                    <a:pt x="338636" y="2978"/>
                    <a:pt x="287248" y="12322"/>
                  </a:cubicBezTo>
                  <a:cubicBezTo>
                    <a:pt x="235860" y="21665"/>
                    <a:pt x="185406" y="35680"/>
                    <a:pt x="139623" y="59973"/>
                  </a:cubicBezTo>
                  <a:cubicBezTo>
                    <a:pt x="93841" y="84265"/>
                    <a:pt x="59271" y="122573"/>
                    <a:pt x="42453" y="172092"/>
                  </a:cubicBezTo>
                  <a:cubicBezTo>
                    <a:pt x="21898" y="233758"/>
                    <a:pt x="4145" y="299162"/>
                    <a:pt x="408" y="364565"/>
                  </a:cubicBezTo>
                  <a:cubicBezTo>
                    <a:pt x="-3329" y="428100"/>
                    <a:pt x="19095" y="488831"/>
                    <a:pt x="48059" y="544891"/>
                  </a:cubicBezTo>
                  <a:cubicBezTo>
                    <a:pt x="48059" y="544891"/>
                    <a:pt x="48059" y="544891"/>
                    <a:pt x="48059" y="544891"/>
                  </a:cubicBezTo>
                  <a:cubicBezTo>
                    <a:pt x="48993" y="545825"/>
                    <a:pt x="49927" y="547694"/>
                    <a:pt x="50862" y="548628"/>
                  </a:cubicBezTo>
                  <a:cubicBezTo>
                    <a:pt x="50862" y="548628"/>
                    <a:pt x="50862" y="548628"/>
                    <a:pt x="51796" y="548628"/>
                  </a:cubicBezTo>
                  <a:cubicBezTo>
                    <a:pt x="40584" y="571987"/>
                    <a:pt x="59271" y="615900"/>
                    <a:pt x="74220" y="640193"/>
                  </a:cubicBezTo>
                  <a:cubicBezTo>
                    <a:pt x="77957" y="643930"/>
                    <a:pt x="97578" y="679435"/>
                    <a:pt x="106922" y="692516"/>
                  </a:cubicBezTo>
                  <a:cubicBezTo>
                    <a:pt x="119068" y="711202"/>
                    <a:pt x="133083" y="728955"/>
                    <a:pt x="145229" y="747641"/>
                  </a:cubicBezTo>
                  <a:cubicBezTo>
                    <a:pt x="186340" y="808373"/>
                    <a:pt x="180734" y="876579"/>
                    <a:pt x="183537" y="946654"/>
                  </a:cubicBezTo>
                  <a:cubicBezTo>
                    <a:pt x="203158" y="954129"/>
                    <a:pt x="564745" y="1046628"/>
                    <a:pt x="576891" y="1049431"/>
                  </a:cubicBezTo>
                  <a:cubicBezTo>
                    <a:pt x="585300" y="1051299"/>
                    <a:pt x="585300" y="1051299"/>
                    <a:pt x="593709" y="1054102"/>
                  </a:cubicBezTo>
                  <a:cubicBezTo>
                    <a:pt x="595578" y="1039153"/>
                    <a:pt x="596512" y="1027007"/>
                    <a:pt x="596512" y="1016729"/>
                  </a:cubicBezTo>
                </a:path>
              </a:pathLst>
            </a:custGeom>
            <a:solidFill>
              <a:srgbClr val="FDBD87"/>
            </a:solidFill>
            <a:ln w="9293" cap="flat">
              <a:noFill/>
              <a:prstDash val="solid"/>
              <a:miter/>
            </a:ln>
          </p:spPr>
          <p:txBody>
            <a:bodyPr rtlCol="0" anchor="ctr"/>
            <a:lstStyle/>
            <a:p>
              <a:endParaRPr lang="en-US">
                <a:cs typeface="B Nazanin" panose="00000400000000000000" pitchFamily="2" charset="-78"/>
              </a:endParaRPr>
            </a:p>
          </p:txBody>
        </p:sp>
        <p:sp>
          <p:nvSpPr>
            <p:cNvPr id="31" name="Freeform: Shape 30">
              <a:extLst>
                <a:ext uri="{FF2B5EF4-FFF2-40B4-BE49-F238E27FC236}">
                  <a16:creationId xmlns:a16="http://schemas.microsoft.com/office/drawing/2014/main" id="{39013806-0B8D-40D9-B166-3B951FCBB691}"/>
                </a:ext>
              </a:extLst>
            </p:cNvPr>
            <p:cNvSpPr/>
            <p:nvPr/>
          </p:nvSpPr>
          <p:spPr>
            <a:xfrm flipH="1">
              <a:off x="5966067" y="1273689"/>
              <a:ext cx="581894" cy="427214"/>
            </a:xfrm>
            <a:custGeom>
              <a:avLst/>
              <a:gdLst>
                <a:gd name="connsiteX0" fmla="*/ 443808 w 700749"/>
                <a:gd name="connsiteY0" fmla="*/ 5858 h 541912"/>
                <a:gd name="connsiteX1" fmla="*/ 487721 w 700749"/>
                <a:gd name="connsiteY1" fmla="*/ 18004 h 541912"/>
                <a:gd name="connsiteX2" fmla="*/ 590498 w 700749"/>
                <a:gd name="connsiteY2" fmla="*/ 111437 h 541912"/>
                <a:gd name="connsiteX3" fmla="*/ 673654 w 700749"/>
                <a:gd name="connsiteY3" fmla="*/ 253456 h 541912"/>
                <a:gd name="connsiteX4" fmla="*/ 698881 w 700749"/>
                <a:gd name="connsiteY4" fmla="*/ 340349 h 541912"/>
                <a:gd name="connsiteX5" fmla="*/ 697012 w 700749"/>
                <a:gd name="connsiteY5" fmla="*/ 355298 h 541912"/>
                <a:gd name="connsiteX6" fmla="*/ 641886 w 700749"/>
                <a:gd name="connsiteY6" fmla="*/ 347823 h 541912"/>
                <a:gd name="connsiteX7" fmla="*/ 468100 w 700749"/>
                <a:gd name="connsiteY7" fmla="*/ 365576 h 541912"/>
                <a:gd name="connsiteX8" fmla="*/ 298986 w 700749"/>
                <a:gd name="connsiteY8" fmla="*/ 452469 h 541912"/>
                <a:gd name="connsiteX9" fmla="*/ 226108 w 700749"/>
                <a:gd name="connsiteY9" fmla="*/ 485170 h 541912"/>
                <a:gd name="connsiteX10" fmla="*/ 133610 w 700749"/>
                <a:gd name="connsiteY10" fmla="*/ 516003 h 541912"/>
                <a:gd name="connsiteX11" fmla="*/ 106514 w 700749"/>
                <a:gd name="connsiteY11" fmla="*/ 514135 h 541912"/>
                <a:gd name="connsiteX12" fmla="*/ 58863 w 700749"/>
                <a:gd name="connsiteY12" fmla="*/ 533756 h 541912"/>
                <a:gd name="connsiteX13" fmla="*/ 49520 w 700749"/>
                <a:gd name="connsiteY13" fmla="*/ 546836 h 541912"/>
                <a:gd name="connsiteX14" fmla="*/ 12146 w 700749"/>
                <a:gd name="connsiteY14" fmla="*/ 456206 h 541912"/>
                <a:gd name="connsiteX15" fmla="*/ 0 w 700749"/>
                <a:gd name="connsiteY15" fmla="*/ 402949 h 541912"/>
                <a:gd name="connsiteX16" fmla="*/ 0 w 700749"/>
                <a:gd name="connsiteY16" fmla="*/ 362773 h 541912"/>
                <a:gd name="connsiteX17" fmla="*/ 42979 w 700749"/>
                <a:gd name="connsiteY17" fmla="*/ 170300 h 541912"/>
                <a:gd name="connsiteX18" fmla="*/ 141084 w 700749"/>
                <a:gd name="connsiteY18" fmla="*/ 58180 h 541912"/>
                <a:gd name="connsiteX19" fmla="*/ 289643 w 700749"/>
                <a:gd name="connsiteY19" fmla="*/ 10529 h 541912"/>
                <a:gd name="connsiteX20" fmla="*/ 443808 w 700749"/>
                <a:gd name="connsiteY20" fmla="*/ 5858 h 54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00749" h="541912">
                  <a:moveTo>
                    <a:pt x="443808" y="5858"/>
                  </a:moveTo>
                  <a:cubicBezTo>
                    <a:pt x="458757" y="9595"/>
                    <a:pt x="473707" y="13332"/>
                    <a:pt x="487721" y="18004"/>
                  </a:cubicBezTo>
                  <a:cubicBezTo>
                    <a:pt x="535372" y="33888"/>
                    <a:pt x="567140" y="68458"/>
                    <a:pt x="590498" y="111437"/>
                  </a:cubicBezTo>
                  <a:cubicBezTo>
                    <a:pt x="615725" y="160023"/>
                    <a:pt x="644689" y="207674"/>
                    <a:pt x="673654" y="253456"/>
                  </a:cubicBezTo>
                  <a:cubicBezTo>
                    <a:pt x="691406" y="281486"/>
                    <a:pt x="695143" y="304844"/>
                    <a:pt x="698881" y="340349"/>
                  </a:cubicBezTo>
                  <a:cubicBezTo>
                    <a:pt x="699815" y="345955"/>
                    <a:pt x="704487" y="357167"/>
                    <a:pt x="697012" y="355298"/>
                  </a:cubicBezTo>
                  <a:cubicBezTo>
                    <a:pt x="685800" y="352495"/>
                    <a:pt x="654967" y="348758"/>
                    <a:pt x="641886" y="347823"/>
                  </a:cubicBezTo>
                  <a:cubicBezTo>
                    <a:pt x="600776" y="344086"/>
                    <a:pt x="521357" y="344086"/>
                    <a:pt x="468100" y="365576"/>
                  </a:cubicBezTo>
                  <a:cubicBezTo>
                    <a:pt x="408303" y="390803"/>
                    <a:pt x="358784" y="427242"/>
                    <a:pt x="298986" y="452469"/>
                  </a:cubicBezTo>
                  <a:cubicBezTo>
                    <a:pt x="276562" y="461812"/>
                    <a:pt x="249467" y="477696"/>
                    <a:pt x="226108" y="485170"/>
                  </a:cubicBezTo>
                  <a:cubicBezTo>
                    <a:pt x="196210" y="499185"/>
                    <a:pt x="164442" y="505726"/>
                    <a:pt x="133610" y="516003"/>
                  </a:cubicBezTo>
                  <a:cubicBezTo>
                    <a:pt x="126135" y="516938"/>
                    <a:pt x="113989" y="515069"/>
                    <a:pt x="106514" y="514135"/>
                  </a:cubicBezTo>
                  <a:cubicBezTo>
                    <a:pt x="86893" y="512266"/>
                    <a:pt x="71944" y="518806"/>
                    <a:pt x="58863" y="533756"/>
                  </a:cubicBezTo>
                  <a:cubicBezTo>
                    <a:pt x="54191" y="536559"/>
                    <a:pt x="54191" y="540296"/>
                    <a:pt x="49520" y="546836"/>
                  </a:cubicBezTo>
                  <a:cubicBezTo>
                    <a:pt x="34570" y="518806"/>
                    <a:pt x="22424" y="485170"/>
                    <a:pt x="12146" y="456206"/>
                  </a:cubicBezTo>
                  <a:cubicBezTo>
                    <a:pt x="7475" y="443125"/>
                    <a:pt x="0" y="421636"/>
                    <a:pt x="0" y="402949"/>
                  </a:cubicBezTo>
                  <a:cubicBezTo>
                    <a:pt x="0" y="389868"/>
                    <a:pt x="0" y="375853"/>
                    <a:pt x="0" y="362773"/>
                  </a:cubicBezTo>
                  <a:cubicBezTo>
                    <a:pt x="3737" y="297369"/>
                    <a:pt x="21490" y="231966"/>
                    <a:pt x="42979" y="170300"/>
                  </a:cubicBezTo>
                  <a:cubicBezTo>
                    <a:pt x="59797" y="120781"/>
                    <a:pt x="94368" y="82473"/>
                    <a:pt x="141084" y="58180"/>
                  </a:cubicBezTo>
                  <a:cubicBezTo>
                    <a:pt x="187801" y="33888"/>
                    <a:pt x="238255" y="19873"/>
                    <a:pt x="289643" y="10529"/>
                  </a:cubicBezTo>
                  <a:cubicBezTo>
                    <a:pt x="340097" y="3055"/>
                    <a:pt x="392420" y="-6289"/>
                    <a:pt x="443808" y="5858"/>
                  </a:cubicBezTo>
                  <a:close/>
                </a:path>
              </a:pathLst>
            </a:custGeom>
            <a:solidFill>
              <a:schemeClr val="accent1"/>
            </a:solidFill>
            <a:ln w="9293" cap="flat">
              <a:noFill/>
              <a:prstDash val="solid"/>
              <a:miter/>
            </a:ln>
          </p:spPr>
          <p:txBody>
            <a:bodyPr rtlCol="0" anchor="ctr"/>
            <a:lstStyle/>
            <a:p>
              <a:endParaRPr lang="en-US">
                <a:cs typeface="B Nazanin" panose="00000400000000000000" pitchFamily="2" charset="-78"/>
              </a:endParaRPr>
            </a:p>
          </p:txBody>
        </p:sp>
        <p:sp>
          <p:nvSpPr>
            <p:cNvPr id="32" name="Freeform: Shape 31">
              <a:extLst>
                <a:ext uri="{FF2B5EF4-FFF2-40B4-BE49-F238E27FC236}">
                  <a16:creationId xmlns:a16="http://schemas.microsoft.com/office/drawing/2014/main" id="{BD90EA30-BD2D-4BD2-9ACE-B9FEC81F2534}"/>
                </a:ext>
              </a:extLst>
            </p:cNvPr>
            <p:cNvSpPr/>
            <p:nvPr/>
          </p:nvSpPr>
          <p:spPr>
            <a:xfrm flipH="1">
              <a:off x="5950949" y="1667051"/>
              <a:ext cx="457115" cy="409241"/>
            </a:xfrm>
            <a:custGeom>
              <a:avLst/>
              <a:gdLst>
                <a:gd name="connsiteX0" fmla="*/ 423532 w 457115"/>
                <a:gd name="connsiteY0" fmla="*/ 813 h 409241"/>
                <a:gd name="connsiteX1" fmla="*/ 420585 w 457115"/>
                <a:gd name="connsiteY1" fmla="*/ 3851 h 409241"/>
                <a:gd name="connsiteX2" fmla="*/ 377128 w 457115"/>
                <a:gd name="connsiteY2" fmla="*/ 17847 h 409241"/>
                <a:gd name="connsiteX3" fmla="*/ 235705 w 457115"/>
                <a:gd name="connsiteY3" fmla="*/ 47310 h 409241"/>
                <a:gd name="connsiteX4" fmla="*/ 159101 w 457115"/>
                <a:gd name="connsiteY4" fmla="*/ 63514 h 409241"/>
                <a:gd name="connsiteX5" fmla="*/ 100175 w 457115"/>
                <a:gd name="connsiteY5" fmla="*/ 77509 h 409241"/>
                <a:gd name="connsiteX6" fmla="*/ 101346 w 457115"/>
                <a:gd name="connsiteY6" fmla="*/ 81608 h 409241"/>
                <a:gd name="connsiteX7" fmla="*/ 3684 w 457115"/>
                <a:gd name="connsiteY7" fmla="*/ 49519 h 409241"/>
                <a:gd name="connsiteX8" fmla="*/ 8103 w 457115"/>
                <a:gd name="connsiteY8" fmla="*/ 59094 h 409241"/>
                <a:gd name="connsiteX9" fmla="*/ 103859 w 457115"/>
                <a:gd name="connsiteY9" fmla="*/ 90768 h 409241"/>
                <a:gd name="connsiteX10" fmla="*/ 103920 w 457115"/>
                <a:gd name="connsiteY10" fmla="*/ 90616 h 409241"/>
                <a:gd name="connsiteX11" fmla="*/ 104595 w 457115"/>
                <a:gd name="connsiteY11" fmla="*/ 92977 h 409241"/>
                <a:gd name="connsiteX12" fmla="*/ 122272 w 457115"/>
                <a:gd name="connsiteY12" fmla="*/ 130542 h 409241"/>
                <a:gd name="connsiteX13" fmla="*/ 136267 w 457115"/>
                <a:gd name="connsiteY13" fmla="*/ 199044 h 409241"/>
                <a:gd name="connsiteX14" fmla="*/ 100911 w 457115"/>
                <a:gd name="connsiteY14" fmla="*/ 267546 h 409241"/>
                <a:gd name="connsiteX15" fmla="*/ 90500 w 457115"/>
                <a:gd name="connsiteY15" fmla="*/ 280880 h 409241"/>
                <a:gd name="connsiteX16" fmla="*/ 0 w 457115"/>
                <a:gd name="connsiteY16" fmla="*/ 233662 h 409241"/>
                <a:gd name="connsiteX17" fmla="*/ 2946 w 457115"/>
                <a:gd name="connsiteY17" fmla="*/ 243974 h 409241"/>
                <a:gd name="connsiteX18" fmla="*/ 85385 w 457115"/>
                <a:gd name="connsiteY18" fmla="*/ 287430 h 409241"/>
                <a:gd name="connsiteX19" fmla="*/ 85167 w 457115"/>
                <a:gd name="connsiteY19" fmla="*/ 287710 h 409241"/>
                <a:gd name="connsiteX20" fmla="*/ 92073 w 457115"/>
                <a:gd name="connsiteY20" fmla="*/ 302902 h 409241"/>
                <a:gd name="connsiteX21" fmla="*/ 245280 w 457115"/>
                <a:gd name="connsiteY21" fmla="*/ 392027 h 409241"/>
                <a:gd name="connsiteX22" fmla="*/ 341035 w 457115"/>
                <a:gd name="connsiteY22" fmla="*/ 408233 h 409241"/>
                <a:gd name="connsiteX23" fmla="*/ 426478 w 457115"/>
                <a:gd name="connsiteY23" fmla="*/ 312478 h 409241"/>
                <a:gd name="connsiteX24" fmla="*/ 455941 w 457115"/>
                <a:gd name="connsiteY24" fmla="*/ 174737 h 409241"/>
                <a:gd name="connsiteX25" fmla="*/ 452259 w 457115"/>
                <a:gd name="connsiteY25" fmla="*/ 77509 h 409241"/>
                <a:gd name="connsiteX26" fmla="*/ 444892 w 457115"/>
                <a:gd name="connsiteY26" fmla="*/ 38471 h 409241"/>
                <a:gd name="connsiteX27" fmla="*/ 428688 w 457115"/>
                <a:gd name="connsiteY27" fmla="*/ 6061 h 409241"/>
                <a:gd name="connsiteX28" fmla="*/ 423532 w 457115"/>
                <a:gd name="connsiteY28" fmla="*/ 813 h 409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57115" h="409241">
                  <a:moveTo>
                    <a:pt x="423532" y="813"/>
                  </a:moveTo>
                  <a:cubicBezTo>
                    <a:pt x="421506" y="-568"/>
                    <a:pt x="419849" y="-568"/>
                    <a:pt x="420585" y="3851"/>
                  </a:cubicBezTo>
                  <a:cubicBezTo>
                    <a:pt x="418376" y="6061"/>
                    <a:pt x="385967" y="16373"/>
                    <a:pt x="377128" y="17847"/>
                  </a:cubicBezTo>
                  <a:cubicBezTo>
                    <a:pt x="315992" y="29632"/>
                    <a:pt x="296104" y="34051"/>
                    <a:pt x="235705" y="47310"/>
                  </a:cubicBezTo>
                  <a:cubicBezTo>
                    <a:pt x="207715" y="53202"/>
                    <a:pt x="187091" y="59095"/>
                    <a:pt x="159101" y="63514"/>
                  </a:cubicBezTo>
                  <a:cubicBezTo>
                    <a:pt x="142160" y="66460"/>
                    <a:pt x="101648" y="70879"/>
                    <a:pt x="100175" y="77509"/>
                  </a:cubicBezTo>
                  <a:lnTo>
                    <a:pt x="101346" y="81608"/>
                  </a:lnTo>
                  <a:lnTo>
                    <a:pt x="3684" y="49519"/>
                  </a:lnTo>
                  <a:lnTo>
                    <a:pt x="8103" y="59094"/>
                  </a:lnTo>
                  <a:lnTo>
                    <a:pt x="103859" y="90768"/>
                  </a:lnTo>
                  <a:lnTo>
                    <a:pt x="103920" y="90616"/>
                  </a:lnTo>
                  <a:lnTo>
                    <a:pt x="104595" y="92977"/>
                  </a:lnTo>
                  <a:cubicBezTo>
                    <a:pt x="114906" y="109918"/>
                    <a:pt x="115643" y="115074"/>
                    <a:pt x="122272" y="130542"/>
                  </a:cubicBezTo>
                  <a:cubicBezTo>
                    <a:pt x="128165" y="146748"/>
                    <a:pt x="137003" y="182103"/>
                    <a:pt x="136267" y="199044"/>
                  </a:cubicBezTo>
                  <a:cubicBezTo>
                    <a:pt x="134057" y="229980"/>
                    <a:pt x="119326" y="243239"/>
                    <a:pt x="100911" y="267546"/>
                  </a:cubicBezTo>
                  <a:lnTo>
                    <a:pt x="90500" y="280880"/>
                  </a:lnTo>
                  <a:lnTo>
                    <a:pt x="0" y="233662"/>
                  </a:lnTo>
                  <a:lnTo>
                    <a:pt x="2946" y="243974"/>
                  </a:lnTo>
                  <a:lnTo>
                    <a:pt x="85385" y="287430"/>
                  </a:lnTo>
                  <a:lnTo>
                    <a:pt x="85167" y="287710"/>
                  </a:lnTo>
                  <a:cubicBezTo>
                    <a:pt x="82496" y="292958"/>
                    <a:pt x="83601" y="297377"/>
                    <a:pt x="92073" y="302902"/>
                  </a:cubicBezTo>
                  <a:cubicBezTo>
                    <a:pt x="141423" y="335311"/>
                    <a:pt x="192984" y="363301"/>
                    <a:pt x="245280" y="392027"/>
                  </a:cubicBezTo>
                  <a:cubicBezTo>
                    <a:pt x="269587" y="405286"/>
                    <a:pt x="310836" y="411915"/>
                    <a:pt x="341035" y="408233"/>
                  </a:cubicBezTo>
                  <a:cubicBezTo>
                    <a:pt x="361660" y="390555"/>
                    <a:pt x="410274" y="352989"/>
                    <a:pt x="426478" y="312478"/>
                  </a:cubicBezTo>
                  <a:cubicBezTo>
                    <a:pt x="436791" y="285961"/>
                    <a:pt x="455205" y="193888"/>
                    <a:pt x="455941" y="174737"/>
                  </a:cubicBezTo>
                  <a:cubicBezTo>
                    <a:pt x="458151" y="142328"/>
                    <a:pt x="457414" y="109918"/>
                    <a:pt x="452259" y="77509"/>
                  </a:cubicBezTo>
                  <a:cubicBezTo>
                    <a:pt x="450049" y="61304"/>
                    <a:pt x="449312" y="53939"/>
                    <a:pt x="444892" y="38471"/>
                  </a:cubicBezTo>
                  <a:cubicBezTo>
                    <a:pt x="443420" y="32578"/>
                    <a:pt x="433844" y="11217"/>
                    <a:pt x="428688" y="6061"/>
                  </a:cubicBezTo>
                  <a:cubicBezTo>
                    <a:pt x="427951" y="4956"/>
                    <a:pt x="425557" y="2194"/>
                    <a:pt x="423532" y="813"/>
                  </a:cubicBezTo>
                  <a:close/>
                </a:path>
              </a:pathLst>
            </a:custGeom>
            <a:solidFill>
              <a:schemeClr val="accent1">
                <a:lumMod val="40000"/>
                <a:lumOff val="60000"/>
              </a:schemeClr>
            </a:solidFill>
            <a:ln w="9293" cap="flat">
              <a:noFill/>
              <a:prstDash val="solid"/>
              <a:miter/>
            </a:ln>
          </p:spPr>
          <p:txBody>
            <a:bodyPr wrap="square" rtlCol="0" anchor="ctr">
              <a:noAutofit/>
            </a:bodyPr>
            <a:lstStyle/>
            <a:p>
              <a:endParaRPr lang="en-US">
                <a:cs typeface="B Nazanin" panose="00000400000000000000" pitchFamily="2" charset="-78"/>
              </a:endParaRPr>
            </a:p>
          </p:txBody>
        </p:sp>
        <p:sp>
          <p:nvSpPr>
            <p:cNvPr id="33" name="Freeform: Shape 32">
              <a:extLst>
                <a:ext uri="{FF2B5EF4-FFF2-40B4-BE49-F238E27FC236}">
                  <a16:creationId xmlns:a16="http://schemas.microsoft.com/office/drawing/2014/main" id="{E2CA09DD-FA96-4206-9ADF-4C299981FC06}"/>
                </a:ext>
              </a:extLst>
            </p:cNvPr>
            <p:cNvSpPr/>
            <p:nvPr/>
          </p:nvSpPr>
          <p:spPr>
            <a:xfrm flipH="1">
              <a:off x="6366815" y="1657643"/>
              <a:ext cx="66292" cy="95755"/>
            </a:xfrm>
            <a:custGeom>
              <a:avLst/>
              <a:gdLst>
                <a:gd name="connsiteX0" fmla="*/ 92499 w 84089"/>
                <a:gd name="connsiteY0" fmla="*/ 0 h 121463"/>
                <a:gd name="connsiteX1" fmla="*/ 92499 w 84089"/>
                <a:gd name="connsiteY1" fmla="*/ 96236 h 121463"/>
                <a:gd name="connsiteX2" fmla="*/ 72878 w 84089"/>
                <a:gd name="connsiteY2" fmla="*/ 128004 h 121463"/>
                <a:gd name="connsiteX3" fmla="*/ 41111 w 84089"/>
                <a:gd name="connsiteY3" fmla="*/ 76615 h 121463"/>
                <a:gd name="connsiteX4" fmla="*/ 0 w 84089"/>
                <a:gd name="connsiteY4" fmla="*/ 31767 h 121463"/>
                <a:gd name="connsiteX5" fmla="*/ 92499 w 84089"/>
                <a:gd name="connsiteY5" fmla="*/ 0 h 121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089" h="121463">
                  <a:moveTo>
                    <a:pt x="92499" y="0"/>
                  </a:moveTo>
                  <a:cubicBezTo>
                    <a:pt x="92499" y="31767"/>
                    <a:pt x="92499" y="63535"/>
                    <a:pt x="92499" y="96236"/>
                  </a:cubicBezTo>
                  <a:cubicBezTo>
                    <a:pt x="92499" y="128004"/>
                    <a:pt x="88762" y="128004"/>
                    <a:pt x="72878" y="128004"/>
                  </a:cubicBezTo>
                  <a:cubicBezTo>
                    <a:pt x="60732" y="126135"/>
                    <a:pt x="43914" y="81287"/>
                    <a:pt x="41111" y="76615"/>
                  </a:cubicBezTo>
                  <a:cubicBezTo>
                    <a:pt x="29899" y="58863"/>
                    <a:pt x="17752" y="42979"/>
                    <a:pt x="0" y="31767"/>
                  </a:cubicBezTo>
                  <a:cubicBezTo>
                    <a:pt x="30833" y="20555"/>
                    <a:pt x="61666" y="10278"/>
                    <a:pt x="92499" y="0"/>
                  </a:cubicBezTo>
                  <a:close/>
                </a:path>
              </a:pathLst>
            </a:custGeom>
            <a:solidFill>
              <a:srgbClr val="9A6217"/>
            </a:solidFill>
            <a:ln w="9293" cap="flat">
              <a:noFill/>
              <a:prstDash val="solid"/>
              <a:miter/>
            </a:ln>
          </p:spPr>
          <p:txBody>
            <a:bodyPr rtlCol="0" anchor="ctr"/>
            <a:lstStyle/>
            <a:p>
              <a:endParaRPr lang="en-US">
                <a:cs typeface="B Nazanin" panose="00000400000000000000" pitchFamily="2" charset="-78"/>
              </a:endParaRPr>
            </a:p>
          </p:txBody>
        </p:sp>
      </p:grpSp>
      <p:sp>
        <p:nvSpPr>
          <p:cNvPr id="34" name="Freeform: Shape 33">
            <a:extLst>
              <a:ext uri="{FF2B5EF4-FFF2-40B4-BE49-F238E27FC236}">
                <a16:creationId xmlns:a16="http://schemas.microsoft.com/office/drawing/2014/main" id="{3EF94DD9-2CBE-483A-A353-AA7BE66D65BE}"/>
              </a:ext>
            </a:extLst>
          </p:cNvPr>
          <p:cNvSpPr/>
          <p:nvPr/>
        </p:nvSpPr>
        <p:spPr>
          <a:xfrm>
            <a:off x="2007635" y="2005169"/>
            <a:ext cx="324904" cy="436589"/>
          </a:xfrm>
          <a:custGeom>
            <a:avLst/>
            <a:gdLst>
              <a:gd name="connsiteX0" fmla="*/ 1222071 w 1219200"/>
              <a:gd name="connsiteY0" fmla="*/ 359222 h 1638300"/>
              <a:gd name="connsiteX1" fmla="*/ 1195401 w 1219200"/>
              <a:gd name="connsiteY1" fmla="*/ 517337 h 1638300"/>
              <a:gd name="connsiteX2" fmla="*/ 1151586 w 1219200"/>
              <a:gd name="connsiteY2" fmla="*/ 821184 h 1638300"/>
              <a:gd name="connsiteX3" fmla="*/ 927748 w 1219200"/>
              <a:gd name="connsiteY3" fmla="*/ 1502222 h 1638300"/>
              <a:gd name="connsiteX4" fmla="*/ 830593 w 1219200"/>
              <a:gd name="connsiteY4" fmla="*/ 1606045 h 1638300"/>
              <a:gd name="connsiteX5" fmla="*/ 708673 w 1219200"/>
              <a:gd name="connsiteY5" fmla="*/ 1623189 h 1638300"/>
              <a:gd name="connsiteX6" fmla="*/ 681051 w 1219200"/>
              <a:gd name="connsiteY6" fmla="*/ 1507937 h 1638300"/>
              <a:gd name="connsiteX7" fmla="*/ 687718 w 1219200"/>
              <a:gd name="connsiteY7" fmla="*/ 1104077 h 1638300"/>
              <a:gd name="connsiteX8" fmla="*/ 656286 w 1219200"/>
              <a:gd name="connsiteY8" fmla="*/ 1029782 h 1638300"/>
              <a:gd name="connsiteX9" fmla="*/ 554368 w 1219200"/>
              <a:gd name="connsiteY9" fmla="*/ 1027877 h 1638300"/>
              <a:gd name="connsiteX10" fmla="*/ 499123 w 1219200"/>
              <a:gd name="connsiteY10" fmla="*/ 1261239 h 1638300"/>
              <a:gd name="connsiteX11" fmla="*/ 530556 w 1219200"/>
              <a:gd name="connsiteY11" fmla="*/ 1515557 h 1638300"/>
              <a:gd name="connsiteX12" fmla="*/ 498171 w 1219200"/>
              <a:gd name="connsiteY12" fmla="*/ 1625095 h 1638300"/>
              <a:gd name="connsiteX13" fmla="*/ 380061 w 1219200"/>
              <a:gd name="connsiteY13" fmla="*/ 1608902 h 1638300"/>
              <a:gd name="connsiteX14" fmla="*/ 136221 w 1219200"/>
              <a:gd name="connsiteY14" fmla="*/ 1234570 h 1638300"/>
              <a:gd name="connsiteX15" fmla="*/ 50496 w 1219200"/>
              <a:gd name="connsiteY15" fmla="*/ 721172 h 1638300"/>
              <a:gd name="connsiteX16" fmla="*/ 28588 w 1219200"/>
              <a:gd name="connsiteY16" fmla="*/ 577344 h 1638300"/>
              <a:gd name="connsiteX17" fmla="*/ 1918 w 1219200"/>
              <a:gd name="connsiteY17" fmla="*/ 462092 h 1638300"/>
              <a:gd name="connsiteX18" fmla="*/ 59068 w 1219200"/>
              <a:gd name="connsiteY18" fmla="*/ 402084 h 1638300"/>
              <a:gd name="connsiteX19" fmla="*/ 176226 w 1219200"/>
              <a:gd name="connsiteY19" fmla="*/ 393512 h 1638300"/>
              <a:gd name="connsiteX20" fmla="*/ 351486 w 1219200"/>
              <a:gd name="connsiteY20" fmla="*/ 85854 h 1638300"/>
              <a:gd name="connsiteX21" fmla="*/ 425781 w 1219200"/>
              <a:gd name="connsiteY21" fmla="*/ 10607 h 1638300"/>
              <a:gd name="connsiteX22" fmla="*/ 566751 w 1219200"/>
              <a:gd name="connsiteY22" fmla="*/ 75377 h 1638300"/>
              <a:gd name="connsiteX23" fmla="*/ 641046 w 1219200"/>
              <a:gd name="connsiteY23" fmla="*/ 75377 h 1638300"/>
              <a:gd name="connsiteX24" fmla="*/ 1093484 w 1219200"/>
              <a:gd name="connsiteY24" fmla="*/ 78234 h 1638300"/>
              <a:gd name="connsiteX25" fmla="*/ 1222071 w 1219200"/>
              <a:gd name="connsiteY25" fmla="*/ 35922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19200" h="1638300">
                <a:moveTo>
                  <a:pt x="1222071" y="359222"/>
                </a:moveTo>
                <a:cubicBezTo>
                  <a:pt x="1213498" y="412562"/>
                  <a:pt x="1214451" y="468759"/>
                  <a:pt x="1195401" y="517337"/>
                </a:cubicBezTo>
                <a:cubicBezTo>
                  <a:pt x="1157301" y="616397"/>
                  <a:pt x="1157301" y="718314"/>
                  <a:pt x="1151586" y="821184"/>
                </a:cubicBezTo>
                <a:cubicBezTo>
                  <a:pt x="1138251" y="1067882"/>
                  <a:pt x="1080148" y="1301245"/>
                  <a:pt x="927748" y="1502222"/>
                </a:cubicBezTo>
                <a:cubicBezTo>
                  <a:pt x="899173" y="1540322"/>
                  <a:pt x="864883" y="1574612"/>
                  <a:pt x="830593" y="1606045"/>
                </a:cubicBezTo>
                <a:cubicBezTo>
                  <a:pt x="790588" y="1642239"/>
                  <a:pt x="742963" y="1647002"/>
                  <a:pt x="708673" y="1623189"/>
                </a:cubicBezTo>
                <a:cubicBezTo>
                  <a:pt x="664858" y="1593662"/>
                  <a:pt x="669621" y="1551752"/>
                  <a:pt x="681051" y="1507937"/>
                </a:cubicBezTo>
                <a:cubicBezTo>
                  <a:pt x="713436" y="1373634"/>
                  <a:pt x="727723" y="1239332"/>
                  <a:pt x="687718" y="1104077"/>
                </a:cubicBezTo>
                <a:cubicBezTo>
                  <a:pt x="680098" y="1078359"/>
                  <a:pt x="669621" y="1053595"/>
                  <a:pt x="656286" y="1029782"/>
                </a:cubicBezTo>
                <a:cubicBezTo>
                  <a:pt x="628663" y="978347"/>
                  <a:pt x="583896" y="977394"/>
                  <a:pt x="554368" y="1027877"/>
                </a:cubicBezTo>
                <a:cubicBezTo>
                  <a:pt x="512458" y="1099314"/>
                  <a:pt x="495313" y="1180277"/>
                  <a:pt x="499123" y="1261239"/>
                </a:cubicBezTo>
                <a:cubicBezTo>
                  <a:pt x="502933" y="1346012"/>
                  <a:pt x="516268" y="1430784"/>
                  <a:pt x="530556" y="1515557"/>
                </a:cubicBezTo>
                <a:cubicBezTo>
                  <a:pt x="538176" y="1559372"/>
                  <a:pt x="540081" y="1598425"/>
                  <a:pt x="498171" y="1625095"/>
                </a:cubicBezTo>
                <a:cubicBezTo>
                  <a:pt x="455308" y="1651764"/>
                  <a:pt x="415303" y="1638430"/>
                  <a:pt x="380061" y="1608902"/>
                </a:cubicBezTo>
                <a:cubicBezTo>
                  <a:pt x="261951" y="1507937"/>
                  <a:pt x="188608" y="1378397"/>
                  <a:pt x="136221" y="1234570"/>
                </a:cubicBezTo>
                <a:cubicBezTo>
                  <a:pt x="75261" y="1068834"/>
                  <a:pt x="57163" y="895479"/>
                  <a:pt x="50496" y="721172"/>
                </a:cubicBezTo>
                <a:cubicBezTo>
                  <a:pt x="48591" y="673547"/>
                  <a:pt x="38113" y="624969"/>
                  <a:pt x="28588" y="577344"/>
                </a:cubicBezTo>
                <a:cubicBezTo>
                  <a:pt x="20968" y="538292"/>
                  <a:pt x="8586" y="501144"/>
                  <a:pt x="1918" y="462092"/>
                </a:cubicBezTo>
                <a:cubicBezTo>
                  <a:pt x="-5702" y="413514"/>
                  <a:pt x="8586" y="401132"/>
                  <a:pt x="59068" y="402084"/>
                </a:cubicBezTo>
                <a:cubicBezTo>
                  <a:pt x="98121" y="403037"/>
                  <a:pt x="139078" y="403989"/>
                  <a:pt x="176226" y="393512"/>
                </a:cubicBezTo>
                <a:cubicBezTo>
                  <a:pt x="309576" y="355412"/>
                  <a:pt x="384823" y="218252"/>
                  <a:pt x="351486" y="85854"/>
                </a:cubicBezTo>
                <a:cubicBezTo>
                  <a:pt x="332436" y="9654"/>
                  <a:pt x="349581" y="-10348"/>
                  <a:pt x="425781" y="10607"/>
                </a:cubicBezTo>
                <a:cubicBezTo>
                  <a:pt x="475311" y="24894"/>
                  <a:pt x="522936" y="47754"/>
                  <a:pt x="566751" y="75377"/>
                </a:cubicBezTo>
                <a:cubicBezTo>
                  <a:pt x="595326" y="93474"/>
                  <a:pt x="612471" y="95379"/>
                  <a:pt x="641046" y="75377"/>
                </a:cubicBezTo>
                <a:cubicBezTo>
                  <a:pt x="782968" y="-26541"/>
                  <a:pt x="953466" y="-24636"/>
                  <a:pt x="1093484" y="78234"/>
                </a:cubicBezTo>
                <a:cubicBezTo>
                  <a:pt x="1177304" y="140147"/>
                  <a:pt x="1217309" y="230634"/>
                  <a:pt x="1222071" y="359222"/>
                </a:cubicBezTo>
                <a:close/>
              </a:path>
            </a:pathLst>
          </a:custGeom>
          <a:solidFill>
            <a:schemeClr val="bg1"/>
          </a:solidFill>
          <a:ln w="9525" cap="flat">
            <a:noFill/>
            <a:prstDash val="solid"/>
            <a:miter/>
          </a:ln>
        </p:spPr>
        <p:txBody>
          <a:bodyPr rtlCol="0" anchor="ctr"/>
          <a:lstStyle/>
          <a:p>
            <a:endParaRPr lang="en-US" dirty="0">
              <a:cs typeface="B Nazanin" panose="00000400000000000000" pitchFamily="2" charset="-78"/>
            </a:endParaRPr>
          </a:p>
        </p:txBody>
      </p:sp>
      <p:sp>
        <p:nvSpPr>
          <p:cNvPr id="35" name="Freeform: Shape 34">
            <a:extLst>
              <a:ext uri="{FF2B5EF4-FFF2-40B4-BE49-F238E27FC236}">
                <a16:creationId xmlns:a16="http://schemas.microsoft.com/office/drawing/2014/main" id="{A9889030-7921-44F7-95F9-094C62266FC3}"/>
              </a:ext>
            </a:extLst>
          </p:cNvPr>
          <p:cNvSpPr/>
          <p:nvPr/>
        </p:nvSpPr>
        <p:spPr>
          <a:xfrm>
            <a:off x="1986467" y="5391566"/>
            <a:ext cx="327443" cy="439128"/>
          </a:xfrm>
          <a:custGeom>
            <a:avLst/>
            <a:gdLst>
              <a:gd name="connsiteX0" fmla="*/ 354439 w 1228725"/>
              <a:gd name="connsiteY0" fmla="*/ 990534 h 1647825"/>
              <a:gd name="connsiteX1" fmla="*/ 354439 w 1228725"/>
              <a:gd name="connsiteY1" fmla="*/ 1056257 h 1647825"/>
              <a:gd name="connsiteX2" fmla="*/ 405874 w 1228725"/>
              <a:gd name="connsiteY2" fmla="*/ 1056257 h 1647825"/>
              <a:gd name="connsiteX3" fmla="*/ 891649 w 1228725"/>
              <a:gd name="connsiteY3" fmla="*/ 1056257 h 1647825"/>
              <a:gd name="connsiteX4" fmla="*/ 960229 w 1228725"/>
              <a:gd name="connsiteY4" fmla="*/ 1125789 h 1647825"/>
              <a:gd name="connsiteX5" fmla="*/ 960229 w 1228725"/>
              <a:gd name="connsiteY5" fmla="*/ 1211514 h 1647825"/>
              <a:gd name="connsiteX6" fmla="*/ 889744 w 1228725"/>
              <a:gd name="connsiteY6" fmla="*/ 1280094 h 1647825"/>
              <a:gd name="connsiteX7" fmla="*/ 527794 w 1228725"/>
              <a:gd name="connsiteY7" fmla="*/ 1280094 h 1647825"/>
              <a:gd name="connsiteX8" fmla="*/ 494457 w 1228725"/>
              <a:gd name="connsiteY8" fmla="*/ 1281047 h 1647825"/>
              <a:gd name="connsiteX9" fmla="*/ 464929 w 1228725"/>
              <a:gd name="connsiteY9" fmla="*/ 1302002 h 1647825"/>
              <a:gd name="connsiteX10" fmla="*/ 494457 w 1228725"/>
              <a:gd name="connsiteY10" fmla="*/ 1327719 h 1647825"/>
              <a:gd name="connsiteX11" fmla="*/ 775444 w 1228725"/>
              <a:gd name="connsiteY11" fmla="*/ 1328672 h 1647825"/>
              <a:gd name="connsiteX12" fmla="*/ 845929 w 1228725"/>
              <a:gd name="connsiteY12" fmla="*/ 1400109 h 1647825"/>
              <a:gd name="connsiteX13" fmla="*/ 722104 w 1228725"/>
              <a:gd name="connsiteY13" fmla="*/ 1523934 h 1647825"/>
              <a:gd name="connsiteX14" fmla="*/ 635427 w 1228725"/>
              <a:gd name="connsiteY14" fmla="*/ 1523934 h 1647825"/>
              <a:gd name="connsiteX15" fmla="*/ 631617 w 1228725"/>
              <a:gd name="connsiteY15" fmla="*/ 1589657 h 1647825"/>
              <a:gd name="connsiteX16" fmla="*/ 587802 w 1228725"/>
              <a:gd name="connsiteY16" fmla="*/ 1649664 h 1647825"/>
              <a:gd name="connsiteX17" fmla="*/ 545892 w 1228725"/>
              <a:gd name="connsiteY17" fmla="*/ 1591562 h 1647825"/>
              <a:gd name="connsiteX18" fmla="*/ 545892 w 1228725"/>
              <a:gd name="connsiteY18" fmla="*/ 1501074 h 1647825"/>
              <a:gd name="connsiteX19" fmla="*/ 608757 w 1228725"/>
              <a:gd name="connsiteY19" fmla="*/ 1437257 h 1647825"/>
              <a:gd name="connsiteX20" fmla="*/ 718294 w 1228725"/>
              <a:gd name="connsiteY20" fmla="*/ 1437257 h 1647825"/>
              <a:gd name="connsiteX21" fmla="*/ 762109 w 1228725"/>
              <a:gd name="connsiteY21" fmla="*/ 1432494 h 1647825"/>
              <a:gd name="connsiteX22" fmla="*/ 763062 w 1228725"/>
              <a:gd name="connsiteY22" fmla="*/ 1417254 h 1647825"/>
              <a:gd name="connsiteX23" fmla="*/ 719247 w 1228725"/>
              <a:gd name="connsiteY23" fmla="*/ 1409634 h 1647825"/>
              <a:gd name="connsiteX24" fmla="*/ 443022 w 1228725"/>
              <a:gd name="connsiteY24" fmla="*/ 1408682 h 1647825"/>
              <a:gd name="connsiteX25" fmla="*/ 379204 w 1228725"/>
              <a:gd name="connsiteY25" fmla="*/ 1343912 h 1647825"/>
              <a:gd name="connsiteX26" fmla="*/ 379204 w 1228725"/>
              <a:gd name="connsiteY26" fmla="*/ 1258187 h 1647825"/>
              <a:gd name="connsiteX27" fmla="*/ 441117 w 1228725"/>
              <a:gd name="connsiteY27" fmla="*/ 1196274 h 1647825"/>
              <a:gd name="connsiteX28" fmla="*/ 845929 w 1228725"/>
              <a:gd name="connsiteY28" fmla="*/ 1197227 h 1647825"/>
              <a:gd name="connsiteX29" fmla="*/ 873552 w 1228725"/>
              <a:gd name="connsiteY29" fmla="*/ 1195322 h 1647825"/>
              <a:gd name="connsiteX30" fmla="*/ 876409 w 1228725"/>
              <a:gd name="connsiteY30" fmla="*/ 1139124 h 1647825"/>
              <a:gd name="connsiteX31" fmla="*/ 822117 w 1228725"/>
              <a:gd name="connsiteY31" fmla="*/ 1139124 h 1647825"/>
              <a:gd name="connsiteX32" fmla="*/ 341104 w 1228725"/>
              <a:gd name="connsiteY32" fmla="*/ 1139124 h 1647825"/>
              <a:gd name="connsiteX33" fmla="*/ 268714 w 1228725"/>
              <a:gd name="connsiteY33" fmla="*/ 1064829 h 1647825"/>
              <a:gd name="connsiteX34" fmla="*/ 268714 w 1228725"/>
              <a:gd name="connsiteY34" fmla="*/ 989582 h 1647825"/>
              <a:gd name="connsiteX35" fmla="*/ 216327 w 1228725"/>
              <a:gd name="connsiteY35" fmla="*/ 989582 h 1647825"/>
              <a:gd name="connsiteX36" fmla="*/ 108694 w 1228725"/>
              <a:gd name="connsiteY36" fmla="*/ 914334 h 1647825"/>
              <a:gd name="connsiteX37" fmla="*/ 63927 w 1228725"/>
              <a:gd name="connsiteY37" fmla="*/ 664779 h 1647825"/>
              <a:gd name="connsiteX38" fmla="*/ 52497 w 1228725"/>
              <a:gd name="connsiteY38" fmla="*/ 614297 h 1647825"/>
              <a:gd name="connsiteX39" fmla="*/ 2014 w 1228725"/>
              <a:gd name="connsiteY39" fmla="*/ 387602 h 1647825"/>
              <a:gd name="connsiteX40" fmla="*/ 392539 w 1228725"/>
              <a:gd name="connsiteY40" fmla="*/ 5649 h 1647825"/>
              <a:gd name="connsiteX41" fmla="*/ 576372 w 1228725"/>
              <a:gd name="connsiteY41" fmla="*/ 75182 h 1647825"/>
              <a:gd name="connsiteX42" fmla="*/ 651619 w 1228725"/>
              <a:gd name="connsiteY42" fmla="*/ 74229 h 1647825"/>
              <a:gd name="connsiteX43" fmla="*/ 957372 w 1228725"/>
              <a:gd name="connsiteY43" fmla="*/ 11364 h 1647825"/>
              <a:gd name="connsiteX44" fmla="*/ 1225024 w 1228725"/>
              <a:gd name="connsiteY44" fmla="*/ 418082 h 1647825"/>
              <a:gd name="connsiteX45" fmla="*/ 1205974 w 1228725"/>
              <a:gd name="connsiteY45" fmla="*/ 516189 h 1647825"/>
              <a:gd name="connsiteX46" fmla="*/ 1162159 w 1228725"/>
              <a:gd name="connsiteY46" fmla="*/ 771459 h 1647825"/>
              <a:gd name="connsiteX47" fmla="*/ 1094532 w 1228725"/>
              <a:gd name="connsiteY47" fmla="*/ 967674 h 1647825"/>
              <a:gd name="connsiteX48" fmla="*/ 1037382 w 1228725"/>
              <a:gd name="connsiteY48" fmla="*/ 987677 h 1647825"/>
              <a:gd name="connsiteX49" fmla="*/ 408732 w 1228725"/>
              <a:gd name="connsiteY49" fmla="*/ 988629 h 1647825"/>
              <a:gd name="connsiteX50" fmla="*/ 354439 w 1228725"/>
              <a:gd name="connsiteY50" fmla="*/ 990534 h 1647825"/>
              <a:gd name="connsiteX51" fmla="*/ 1057384 w 1228725"/>
              <a:gd name="connsiteY51" fmla="*/ 832419 h 1647825"/>
              <a:gd name="connsiteX52" fmla="*/ 173464 w 1228725"/>
              <a:gd name="connsiteY52" fmla="*/ 832419 h 1647825"/>
              <a:gd name="connsiteX53" fmla="*/ 263952 w 1228725"/>
              <a:gd name="connsiteY53" fmla="*/ 906714 h 1647825"/>
              <a:gd name="connsiteX54" fmla="*/ 967849 w 1228725"/>
              <a:gd name="connsiteY54" fmla="*/ 906714 h 1647825"/>
              <a:gd name="connsiteX55" fmla="*/ 1057384 w 1228725"/>
              <a:gd name="connsiteY55" fmla="*/ 832419 h 164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228725" h="1647825">
                <a:moveTo>
                  <a:pt x="354439" y="990534"/>
                </a:moveTo>
                <a:cubicBezTo>
                  <a:pt x="354439" y="1015299"/>
                  <a:pt x="354439" y="1032444"/>
                  <a:pt x="354439" y="1056257"/>
                </a:cubicBezTo>
                <a:cubicBezTo>
                  <a:pt x="372537" y="1056257"/>
                  <a:pt x="389682" y="1056257"/>
                  <a:pt x="405874" y="1056257"/>
                </a:cubicBezTo>
                <a:cubicBezTo>
                  <a:pt x="567799" y="1056257"/>
                  <a:pt x="729724" y="1056257"/>
                  <a:pt x="891649" y="1056257"/>
                </a:cubicBezTo>
                <a:cubicBezTo>
                  <a:pt x="950704" y="1056257"/>
                  <a:pt x="960229" y="1066734"/>
                  <a:pt x="960229" y="1125789"/>
                </a:cubicBezTo>
                <a:cubicBezTo>
                  <a:pt x="960229" y="1154364"/>
                  <a:pt x="960229" y="1182939"/>
                  <a:pt x="960229" y="1211514"/>
                </a:cubicBezTo>
                <a:cubicBezTo>
                  <a:pt x="960229" y="1269617"/>
                  <a:pt x="949752" y="1280094"/>
                  <a:pt x="889744" y="1280094"/>
                </a:cubicBezTo>
                <a:cubicBezTo>
                  <a:pt x="768777" y="1280094"/>
                  <a:pt x="648762" y="1280094"/>
                  <a:pt x="527794" y="1280094"/>
                </a:cubicBezTo>
                <a:cubicBezTo>
                  <a:pt x="516364" y="1280094"/>
                  <a:pt x="504934" y="1277237"/>
                  <a:pt x="494457" y="1281047"/>
                </a:cubicBezTo>
                <a:cubicBezTo>
                  <a:pt x="483979" y="1284857"/>
                  <a:pt x="474454" y="1295334"/>
                  <a:pt x="464929" y="1302002"/>
                </a:cubicBezTo>
                <a:cubicBezTo>
                  <a:pt x="474454" y="1310574"/>
                  <a:pt x="484932" y="1326767"/>
                  <a:pt x="494457" y="1327719"/>
                </a:cubicBezTo>
                <a:cubicBezTo>
                  <a:pt x="587802" y="1329624"/>
                  <a:pt x="682099" y="1328672"/>
                  <a:pt x="775444" y="1328672"/>
                </a:cubicBezTo>
                <a:cubicBezTo>
                  <a:pt x="839262" y="1328672"/>
                  <a:pt x="845929" y="1335339"/>
                  <a:pt x="845929" y="1400109"/>
                </a:cubicBezTo>
                <a:cubicBezTo>
                  <a:pt x="845929" y="1529649"/>
                  <a:pt x="856407" y="1524887"/>
                  <a:pt x="722104" y="1523934"/>
                </a:cubicBezTo>
                <a:cubicBezTo>
                  <a:pt x="695434" y="1523934"/>
                  <a:pt x="668764" y="1523934"/>
                  <a:pt x="635427" y="1523934"/>
                </a:cubicBezTo>
                <a:cubicBezTo>
                  <a:pt x="634474" y="1547747"/>
                  <a:pt x="631617" y="1568702"/>
                  <a:pt x="631617" y="1589657"/>
                </a:cubicBezTo>
                <a:cubicBezTo>
                  <a:pt x="631617" y="1621089"/>
                  <a:pt x="624949" y="1650617"/>
                  <a:pt x="587802" y="1649664"/>
                </a:cubicBezTo>
                <a:cubicBezTo>
                  <a:pt x="554464" y="1648712"/>
                  <a:pt x="544939" y="1622042"/>
                  <a:pt x="545892" y="1591562"/>
                </a:cubicBezTo>
                <a:cubicBezTo>
                  <a:pt x="546844" y="1561082"/>
                  <a:pt x="546844" y="1531554"/>
                  <a:pt x="545892" y="1501074"/>
                </a:cubicBezTo>
                <a:cubicBezTo>
                  <a:pt x="543987" y="1456307"/>
                  <a:pt x="563989" y="1436304"/>
                  <a:pt x="608757" y="1437257"/>
                </a:cubicBezTo>
                <a:cubicBezTo>
                  <a:pt x="644952" y="1438209"/>
                  <a:pt x="682099" y="1438209"/>
                  <a:pt x="718294" y="1437257"/>
                </a:cubicBezTo>
                <a:cubicBezTo>
                  <a:pt x="732582" y="1437257"/>
                  <a:pt x="746869" y="1434399"/>
                  <a:pt x="762109" y="1432494"/>
                </a:cubicBezTo>
                <a:cubicBezTo>
                  <a:pt x="762109" y="1427732"/>
                  <a:pt x="763062" y="1422017"/>
                  <a:pt x="763062" y="1417254"/>
                </a:cubicBezTo>
                <a:cubicBezTo>
                  <a:pt x="748774" y="1414397"/>
                  <a:pt x="733534" y="1409634"/>
                  <a:pt x="719247" y="1409634"/>
                </a:cubicBezTo>
                <a:cubicBezTo>
                  <a:pt x="626854" y="1408682"/>
                  <a:pt x="535414" y="1409634"/>
                  <a:pt x="443022" y="1408682"/>
                </a:cubicBezTo>
                <a:cubicBezTo>
                  <a:pt x="390634" y="1408682"/>
                  <a:pt x="380157" y="1398204"/>
                  <a:pt x="379204" y="1343912"/>
                </a:cubicBezTo>
                <a:cubicBezTo>
                  <a:pt x="379204" y="1315337"/>
                  <a:pt x="380157" y="1286762"/>
                  <a:pt x="379204" y="1258187"/>
                </a:cubicBezTo>
                <a:cubicBezTo>
                  <a:pt x="377299" y="1214372"/>
                  <a:pt x="395397" y="1195322"/>
                  <a:pt x="441117" y="1196274"/>
                </a:cubicBezTo>
                <a:cubicBezTo>
                  <a:pt x="576372" y="1198179"/>
                  <a:pt x="710674" y="1197227"/>
                  <a:pt x="845929" y="1197227"/>
                </a:cubicBezTo>
                <a:cubicBezTo>
                  <a:pt x="853549" y="1197227"/>
                  <a:pt x="861169" y="1196274"/>
                  <a:pt x="873552" y="1195322"/>
                </a:cubicBezTo>
                <a:cubicBezTo>
                  <a:pt x="874504" y="1178177"/>
                  <a:pt x="875457" y="1161984"/>
                  <a:pt x="876409" y="1139124"/>
                </a:cubicBezTo>
                <a:cubicBezTo>
                  <a:pt x="856407" y="1139124"/>
                  <a:pt x="839262" y="1139124"/>
                  <a:pt x="822117" y="1139124"/>
                </a:cubicBezTo>
                <a:cubicBezTo>
                  <a:pt x="662097" y="1139124"/>
                  <a:pt x="501124" y="1139124"/>
                  <a:pt x="341104" y="1139124"/>
                </a:cubicBezTo>
                <a:cubicBezTo>
                  <a:pt x="275382" y="1139124"/>
                  <a:pt x="268714" y="1132457"/>
                  <a:pt x="268714" y="1064829"/>
                </a:cubicBezTo>
                <a:cubicBezTo>
                  <a:pt x="268714" y="1041969"/>
                  <a:pt x="268714" y="1018157"/>
                  <a:pt x="268714" y="989582"/>
                </a:cubicBezTo>
                <a:cubicBezTo>
                  <a:pt x="247759" y="989582"/>
                  <a:pt x="231567" y="989582"/>
                  <a:pt x="216327" y="989582"/>
                </a:cubicBezTo>
                <a:cubicBezTo>
                  <a:pt x="137269" y="989582"/>
                  <a:pt x="139174" y="988629"/>
                  <a:pt x="108694" y="914334"/>
                </a:cubicBezTo>
                <a:cubicBezTo>
                  <a:pt x="76309" y="834324"/>
                  <a:pt x="53449" y="753362"/>
                  <a:pt x="63927" y="664779"/>
                </a:cubicBezTo>
                <a:cubicBezTo>
                  <a:pt x="65832" y="648587"/>
                  <a:pt x="56307" y="631442"/>
                  <a:pt x="52497" y="614297"/>
                </a:cubicBezTo>
                <a:cubicBezTo>
                  <a:pt x="35352" y="539049"/>
                  <a:pt x="9634" y="463802"/>
                  <a:pt x="2014" y="387602"/>
                </a:cubicBezTo>
                <a:cubicBezTo>
                  <a:pt x="-20846" y="152334"/>
                  <a:pt x="153462" y="-19116"/>
                  <a:pt x="392539" y="5649"/>
                </a:cubicBezTo>
                <a:cubicBezTo>
                  <a:pt x="455404" y="12317"/>
                  <a:pt x="517317" y="45654"/>
                  <a:pt x="576372" y="75182"/>
                </a:cubicBezTo>
                <a:cubicBezTo>
                  <a:pt x="605899" y="90422"/>
                  <a:pt x="623044" y="96137"/>
                  <a:pt x="651619" y="74229"/>
                </a:cubicBezTo>
                <a:cubicBezTo>
                  <a:pt x="743059" y="4697"/>
                  <a:pt x="846882" y="-15306"/>
                  <a:pt x="957372" y="11364"/>
                </a:cubicBezTo>
                <a:cubicBezTo>
                  <a:pt x="1157397" y="59942"/>
                  <a:pt x="1253599" y="207579"/>
                  <a:pt x="1225024" y="418082"/>
                </a:cubicBezTo>
                <a:cubicBezTo>
                  <a:pt x="1220262" y="451419"/>
                  <a:pt x="1216452" y="484757"/>
                  <a:pt x="1205974" y="516189"/>
                </a:cubicBezTo>
                <a:cubicBezTo>
                  <a:pt x="1177399" y="599057"/>
                  <a:pt x="1168827" y="683829"/>
                  <a:pt x="1162159" y="771459"/>
                </a:cubicBezTo>
                <a:cubicBezTo>
                  <a:pt x="1157397" y="838134"/>
                  <a:pt x="1122154" y="903857"/>
                  <a:pt x="1094532" y="967674"/>
                </a:cubicBezTo>
                <a:cubicBezTo>
                  <a:pt x="1088817" y="981009"/>
                  <a:pt x="1057384" y="987677"/>
                  <a:pt x="1037382" y="987677"/>
                </a:cubicBezTo>
                <a:cubicBezTo>
                  <a:pt x="827832" y="989582"/>
                  <a:pt x="618282" y="988629"/>
                  <a:pt x="408732" y="988629"/>
                </a:cubicBezTo>
                <a:cubicBezTo>
                  <a:pt x="393492" y="990534"/>
                  <a:pt x="376347" y="990534"/>
                  <a:pt x="354439" y="990534"/>
                </a:cubicBezTo>
                <a:close/>
                <a:moveTo>
                  <a:pt x="1057384" y="832419"/>
                </a:moveTo>
                <a:cubicBezTo>
                  <a:pt x="761157" y="832419"/>
                  <a:pt x="467787" y="832419"/>
                  <a:pt x="173464" y="832419"/>
                </a:cubicBezTo>
                <a:cubicBezTo>
                  <a:pt x="193467" y="906714"/>
                  <a:pt x="193467" y="906714"/>
                  <a:pt x="263952" y="906714"/>
                </a:cubicBezTo>
                <a:cubicBezTo>
                  <a:pt x="498267" y="906714"/>
                  <a:pt x="733534" y="906714"/>
                  <a:pt x="967849" y="906714"/>
                </a:cubicBezTo>
                <a:cubicBezTo>
                  <a:pt x="1038334" y="906714"/>
                  <a:pt x="1038334" y="906714"/>
                  <a:pt x="1057384" y="832419"/>
                </a:cubicBezTo>
                <a:close/>
              </a:path>
            </a:pathLst>
          </a:custGeom>
          <a:solidFill>
            <a:schemeClr val="bg1"/>
          </a:solidFill>
          <a:ln w="9525" cap="flat">
            <a:noFill/>
            <a:prstDash val="solid"/>
            <a:miter/>
          </a:ln>
        </p:spPr>
        <p:txBody>
          <a:bodyPr rtlCol="0" anchor="ctr"/>
          <a:lstStyle/>
          <a:p>
            <a:endParaRPr lang="en-US">
              <a:cs typeface="B Nazanin" panose="00000400000000000000" pitchFamily="2" charset="-78"/>
            </a:endParaRPr>
          </a:p>
        </p:txBody>
      </p:sp>
      <p:sp>
        <p:nvSpPr>
          <p:cNvPr id="36" name="Freeform: Shape 35">
            <a:extLst>
              <a:ext uri="{FF2B5EF4-FFF2-40B4-BE49-F238E27FC236}">
                <a16:creationId xmlns:a16="http://schemas.microsoft.com/office/drawing/2014/main" id="{33975243-3BA1-41FB-9AF8-6CAB620D6734}"/>
              </a:ext>
            </a:extLst>
          </p:cNvPr>
          <p:cNvSpPr/>
          <p:nvPr/>
        </p:nvSpPr>
        <p:spPr>
          <a:xfrm>
            <a:off x="9731765" y="1999733"/>
            <a:ext cx="327003" cy="436453"/>
          </a:xfrm>
          <a:custGeom>
            <a:avLst/>
            <a:gdLst>
              <a:gd name="connsiteX0" fmla="*/ 174965 w 256431"/>
              <a:gd name="connsiteY0" fmla="*/ 130696 h 342260"/>
              <a:gd name="connsiteX1" fmla="*/ 242841 w 256431"/>
              <a:gd name="connsiteY1" fmla="*/ 130696 h 342260"/>
              <a:gd name="connsiteX2" fmla="*/ 180738 w 256431"/>
              <a:gd name="connsiteY2" fmla="*/ 330543 h 342260"/>
              <a:gd name="connsiteX3" fmla="*/ 176358 w 256431"/>
              <a:gd name="connsiteY3" fmla="*/ 334723 h 342260"/>
              <a:gd name="connsiteX4" fmla="*/ 149885 w 256431"/>
              <a:gd name="connsiteY4" fmla="*/ 339103 h 342260"/>
              <a:gd name="connsiteX5" fmla="*/ 143714 w 256431"/>
              <a:gd name="connsiteY5" fmla="*/ 314221 h 342260"/>
              <a:gd name="connsiteX6" fmla="*/ 148491 w 256431"/>
              <a:gd name="connsiteY6" fmla="*/ 245349 h 342260"/>
              <a:gd name="connsiteX7" fmla="*/ 138539 w 256431"/>
              <a:gd name="connsiteY7" fmla="*/ 215492 h 342260"/>
              <a:gd name="connsiteX8" fmla="*/ 127591 w 256431"/>
              <a:gd name="connsiteY8" fmla="*/ 207530 h 342260"/>
              <a:gd name="connsiteX9" fmla="*/ 116643 w 256431"/>
              <a:gd name="connsiteY9" fmla="*/ 215890 h 342260"/>
              <a:gd name="connsiteX10" fmla="*/ 105895 w 256431"/>
              <a:gd name="connsiteY10" fmla="*/ 279586 h 342260"/>
              <a:gd name="connsiteX11" fmla="*/ 112065 w 256431"/>
              <a:gd name="connsiteY11" fmla="*/ 314818 h 342260"/>
              <a:gd name="connsiteX12" fmla="*/ 105496 w 256431"/>
              <a:gd name="connsiteY12" fmla="*/ 339500 h 342260"/>
              <a:gd name="connsiteX13" fmla="*/ 80018 w 256431"/>
              <a:gd name="connsiteY13" fmla="*/ 335122 h 342260"/>
              <a:gd name="connsiteX14" fmla="*/ 34236 w 256431"/>
              <a:gd name="connsiteY14" fmla="*/ 268639 h 342260"/>
              <a:gd name="connsiteX15" fmla="*/ 13336 w 256431"/>
              <a:gd name="connsiteY15" fmla="*/ 131691 h 342260"/>
              <a:gd name="connsiteX16" fmla="*/ 80018 w 256431"/>
              <a:gd name="connsiteY16" fmla="*/ 131691 h 342260"/>
              <a:gd name="connsiteX17" fmla="*/ 109876 w 256431"/>
              <a:gd name="connsiteY17" fmla="*/ 152791 h 342260"/>
              <a:gd name="connsiteX18" fmla="*/ 151676 w 256431"/>
              <a:gd name="connsiteY18" fmla="*/ 152791 h 342260"/>
              <a:gd name="connsiteX19" fmla="*/ 174965 w 256431"/>
              <a:gd name="connsiteY19" fmla="*/ 130696 h 342260"/>
              <a:gd name="connsiteX20" fmla="*/ 98131 w 256431"/>
              <a:gd name="connsiteY20" fmla="*/ 109796 h 342260"/>
              <a:gd name="connsiteX21" fmla="*/ 158244 w 256431"/>
              <a:gd name="connsiteY21" fmla="*/ 109796 h 342260"/>
              <a:gd name="connsiteX22" fmla="*/ 158045 w 256431"/>
              <a:gd name="connsiteY22" fmla="*/ 131493 h 342260"/>
              <a:gd name="connsiteX23" fmla="*/ 153268 w 256431"/>
              <a:gd name="connsiteY23" fmla="*/ 136071 h 342260"/>
              <a:gd name="connsiteX24" fmla="*/ 98131 w 256431"/>
              <a:gd name="connsiteY24" fmla="*/ 136270 h 342260"/>
              <a:gd name="connsiteX25" fmla="*/ 98131 w 256431"/>
              <a:gd name="connsiteY25" fmla="*/ 109796 h 342260"/>
              <a:gd name="connsiteX26" fmla="*/ 81231 w 256431"/>
              <a:gd name="connsiteY26" fmla="*/ 318 h 342260"/>
              <a:gd name="connsiteX27" fmla="*/ 117838 w 256431"/>
              <a:gd name="connsiteY27" fmla="*/ 13853 h 342260"/>
              <a:gd name="connsiteX28" fmla="*/ 138141 w 256431"/>
              <a:gd name="connsiteY28" fmla="*/ 13853 h 342260"/>
              <a:gd name="connsiteX29" fmla="*/ 251600 w 256431"/>
              <a:gd name="connsiteY29" fmla="*/ 45303 h 342260"/>
              <a:gd name="connsiteX30" fmla="*/ 249809 w 256431"/>
              <a:gd name="connsiteY30" fmla="*/ 113976 h 342260"/>
              <a:gd name="connsiteX31" fmla="*/ 175165 w 256431"/>
              <a:gd name="connsiteY31" fmla="*/ 113976 h 342260"/>
              <a:gd name="connsiteX32" fmla="*/ 150881 w 256431"/>
              <a:gd name="connsiteY32" fmla="*/ 93474 h 342260"/>
              <a:gd name="connsiteX33" fmla="*/ 106094 w 256431"/>
              <a:gd name="connsiteY33" fmla="*/ 93474 h 342260"/>
              <a:gd name="connsiteX34" fmla="*/ 80615 w 256431"/>
              <a:gd name="connsiteY34" fmla="*/ 113976 h 342260"/>
              <a:gd name="connsiteX35" fmla="*/ 10350 w 256431"/>
              <a:gd name="connsiteY35" fmla="*/ 113777 h 342260"/>
              <a:gd name="connsiteX36" fmla="*/ 4180 w 256431"/>
              <a:gd name="connsiteY36" fmla="*/ 107805 h 342260"/>
              <a:gd name="connsiteX37" fmla="*/ 0 w 256431"/>
              <a:gd name="connsiteY37" fmla="*/ 68393 h 342260"/>
              <a:gd name="connsiteX38" fmla="*/ 81231 w 256431"/>
              <a:gd name="connsiteY38" fmla="*/ 318 h 34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56431" h="342260">
                <a:moveTo>
                  <a:pt x="174965" y="130696"/>
                </a:moveTo>
                <a:cubicBezTo>
                  <a:pt x="197657" y="130696"/>
                  <a:pt x="219752" y="130696"/>
                  <a:pt x="242841" y="130696"/>
                </a:cubicBezTo>
                <a:cubicBezTo>
                  <a:pt x="244235" y="204345"/>
                  <a:pt x="234680" y="274212"/>
                  <a:pt x="180738" y="330543"/>
                </a:cubicBezTo>
                <a:cubicBezTo>
                  <a:pt x="179344" y="331937"/>
                  <a:pt x="177951" y="333330"/>
                  <a:pt x="176358" y="334723"/>
                </a:cubicBezTo>
                <a:cubicBezTo>
                  <a:pt x="167003" y="342486"/>
                  <a:pt x="157648" y="344079"/>
                  <a:pt x="149885" y="339103"/>
                </a:cubicBezTo>
                <a:cubicBezTo>
                  <a:pt x="140131" y="332733"/>
                  <a:pt x="141326" y="323377"/>
                  <a:pt x="143714" y="314221"/>
                </a:cubicBezTo>
                <a:cubicBezTo>
                  <a:pt x="149487" y="291529"/>
                  <a:pt x="152870" y="268639"/>
                  <a:pt x="148491" y="245349"/>
                </a:cubicBezTo>
                <a:cubicBezTo>
                  <a:pt x="146501" y="234999"/>
                  <a:pt x="142918" y="225046"/>
                  <a:pt x="138539" y="215492"/>
                </a:cubicBezTo>
                <a:cubicBezTo>
                  <a:pt x="136946" y="211710"/>
                  <a:pt x="131373" y="207331"/>
                  <a:pt x="127591" y="207530"/>
                </a:cubicBezTo>
                <a:cubicBezTo>
                  <a:pt x="123809" y="207530"/>
                  <a:pt x="118634" y="211909"/>
                  <a:pt x="116643" y="215890"/>
                </a:cubicBezTo>
                <a:cubicBezTo>
                  <a:pt x="106094" y="235795"/>
                  <a:pt x="103506" y="257492"/>
                  <a:pt x="105895" y="279586"/>
                </a:cubicBezTo>
                <a:cubicBezTo>
                  <a:pt x="107089" y="291330"/>
                  <a:pt x="109876" y="303074"/>
                  <a:pt x="112065" y="314818"/>
                </a:cubicBezTo>
                <a:cubicBezTo>
                  <a:pt x="113658" y="324174"/>
                  <a:pt x="115449" y="333529"/>
                  <a:pt x="105496" y="339500"/>
                </a:cubicBezTo>
                <a:cubicBezTo>
                  <a:pt x="95942" y="345074"/>
                  <a:pt x="87382" y="341491"/>
                  <a:pt x="80018" y="335122"/>
                </a:cubicBezTo>
                <a:cubicBezTo>
                  <a:pt x="58918" y="317008"/>
                  <a:pt x="44786" y="293918"/>
                  <a:pt x="34236" y="268639"/>
                </a:cubicBezTo>
                <a:cubicBezTo>
                  <a:pt x="16321" y="225046"/>
                  <a:pt x="10947" y="179464"/>
                  <a:pt x="13336" y="131691"/>
                </a:cubicBezTo>
                <a:cubicBezTo>
                  <a:pt x="35828" y="131691"/>
                  <a:pt x="57923" y="131691"/>
                  <a:pt x="80018" y="131691"/>
                </a:cubicBezTo>
                <a:cubicBezTo>
                  <a:pt x="86188" y="152194"/>
                  <a:pt x="86984" y="152791"/>
                  <a:pt x="109876" y="152791"/>
                </a:cubicBezTo>
                <a:cubicBezTo>
                  <a:pt x="123809" y="152791"/>
                  <a:pt x="137743" y="152791"/>
                  <a:pt x="151676" y="152791"/>
                </a:cubicBezTo>
                <a:cubicBezTo>
                  <a:pt x="168197" y="152194"/>
                  <a:pt x="172975" y="148013"/>
                  <a:pt x="174965" y="130696"/>
                </a:cubicBezTo>
                <a:close/>
                <a:moveTo>
                  <a:pt x="98131" y="109796"/>
                </a:moveTo>
                <a:cubicBezTo>
                  <a:pt x="117837" y="109796"/>
                  <a:pt x="137344" y="109796"/>
                  <a:pt x="158244" y="109796"/>
                </a:cubicBezTo>
                <a:cubicBezTo>
                  <a:pt x="158244" y="117161"/>
                  <a:pt x="158642" y="124327"/>
                  <a:pt x="158045" y="131493"/>
                </a:cubicBezTo>
                <a:cubicBezTo>
                  <a:pt x="157846" y="133085"/>
                  <a:pt x="155060" y="136071"/>
                  <a:pt x="153268" y="136071"/>
                </a:cubicBezTo>
                <a:cubicBezTo>
                  <a:pt x="135155" y="136469"/>
                  <a:pt x="117041" y="136270"/>
                  <a:pt x="98131" y="136270"/>
                </a:cubicBezTo>
                <a:cubicBezTo>
                  <a:pt x="98131" y="127114"/>
                  <a:pt x="98131" y="118953"/>
                  <a:pt x="98131" y="109796"/>
                </a:cubicBezTo>
                <a:close/>
                <a:moveTo>
                  <a:pt x="81231" y="318"/>
                </a:moveTo>
                <a:cubicBezTo>
                  <a:pt x="94288" y="1487"/>
                  <a:pt x="107040" y="5891"/>
                  <a:pt x="117838" y="13853"/>
                </a:cubicBezTo>
                <a:cubicBezTo>
                  <a:pt x="125800" y="19626"/>
                  <a:pt x="130578" y="19228"/>
                  <a:pt x="138141" y="13853"/>
                </a:cubicBezTo>
                <a:cubicBezTo>
                  <a:pt x="177952" y="-13815"/>
                  <a:pt x="236672" y="2707"/>
                  <a:pt x="251600" y="45303"/>
                </a:cubicBezTo>
                <a:cubicBezTo>
                  <a:pt x="259562" y="68194"/>
                  <a:pt x="256776" y="90886"/>
                  <a:pt x="249809" y="113976"/>
                </a:cubicBezTo>
                <a:cubicBezTo>
                  <a:pt x="224530" y="113976"/>
                  <a:pt x="199847" y="113976"/>
                  <a:pt x="175165" y="113976"/>
                </a:cubicBezTo>
                <a:cubicBezTo>
                  <a:pt x="172179" y="96459"/>
                  <a:pt x="168795" y="93474"/>
                  <a:pt x="150881" y="93474"/>
                </a:cubicBezTo>
                <a:cubicBezTo>
                  <a:pt x="135952" y="93474"/>
                  <a:pt x="121023" y="93474"/>
                  <a:pt x="106094" y="93474"/>
                </a:cubicBezTo>
                <a:cubicBezTo>
                  <a:pt x="86985" y="93474"/>
                  <a:pt x="84397" y="95663"/>
                  <a:pt x="80615" y="113976"/>
                </a:cubicBezTo>
                <a:cubicBezTo>
                  <a:pt x="57326" y="113976"/>
                  <a:pt x="33838" y="114175"/>
                  <a:pt x="10350" y="113777"/>
                </a:cubicBezTo>
                <a:cubicBezTo>
                  <a:pt x="8161" y="113777"/>
                  <a:pt x="4578" y="110194"/>
                  <a:pt x="4180" y="107805"/>
                </a:cubicBezTo>
                <a:cubicBezTo>
                  <a:pt x="2189" y="94668"/>
                  <a:pt x="0" y="81531"/>
                  <a:pt x="0" y="68393"/>
                </a:cubicBezTo>
                <a:cubicBezTo>
                  <a:pt x="149" y="22413"/>
                  <a:pt x="42062" y="-3190"/>
                  <a:pt x="81231" y="318"/>
                </a:cubicBezTo>
                <a:close/>
              </a:path>
            </a:pathLst>
          </a:custGeom>
          <a:solidFill>
            <a:schemeClr val="bg1"/>
          </a:solidFill>
          <a:ln w="9525" cap="flat">
            <a:noFill/>
            <a:prstDash val="solid"/>
            <a:miter/>
          </a:ln>
        </p:spPr>
        <p:txBody>
          <a:bodyPr rtlCol="0" anchor="ctr"/>
          <a:lstStyle/>
          <a:p>
            <a:endParaRPr lang="en-US">
              <a:cs typeface="B Nazanin" panose="00000400000000000000" pitchFamily="2" charset="-78"/>
            </a:endParaRPr>
          </a:p>
        </p:txBody>
      </p:sp>
    </p:spTree>
    <p:extLst>
      <p:ext uri="{BB962C8B-B14F-4D97-AF65-F5344CB8AC3E}">
        <p14:creationId xmlns:p14="http://schemas.microsoft.com/office/powerpoint/2010/main" val="408739944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prstGeom prst="rect">
            <a:avLst/>
          </a:prstGeom>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그룹 3">
            <a:extLst>
              <a:ext uri="{FF2B5EF4-FFF2-40B4-BE49-F238E27FC236}">
                <a16:creationId xmlns:a16="http://schemas.microsoft.com/office/drawing/2014/main" id="{99A84746-4461-43F0-BBBA-F68884B29304}"/>
              </a:ext>
            </a:extLst>
          </p:cNvPr>
          <p:cNvGrpSpPr/>
          <p:nvPr/>
        </p:nvGrpSpPr>
        <p:grpSpPr>
          <a:xfrm>
            <a:off x="4065974" y="1859838"/>
            <a:ext cx="4060074" cy="4092346"/>
            <a:chOff x="4382242" y="2281838"/>
            <a:chExt cx="3400125" cy="3427152"/>
          </a:xfrm>
        </p:grpSpPr>
        <p:grpSp>
          <p:nvGrpSpPr>
            <p:cNvPr id="4" name="Group 3">
              <a:extLst>
                <a:ext uri="{FF2B5EF4-FFF2-40B4-BE49-F238E27FC236}">
                  <a16:creationId xmlns:a16="http://schemas.microsoft.com/office/drawing/2014/main" id="{29E306A7-765B-420D-98F6-35DE79377EF7}"/>
                </a:ext>
              </a:extLst>
            </p:cNvPr>
            <p:cNvGrpSpPr/>
            <p:nvPr/>
          </p:nvGrpSpPr>
          <p:grpSpPr>
            <a:xfrm>
              <a:off x="4646600" y="2551056"/>
              <a:ext cx="2880320" cy="2880320"/>
              <a:chOff x="3131840" y="1916832"/>
              <a:chExt cx="2880320" cy="2880320"/>
            </a:xfrm>
          </p:grpSpPr>
          <p:sp>
            <p:nvSpPr>
              <p:cNvPr id="9" name="Oval 8">
                <a:extLst>
                  <a:ext uri="{FF2B5EF4-FFF2-40B4-BE49-F238E27FC236}">
                    <a16:creationId xmlns:a16="http://schemas.microsoft.com/office/drawing/2014/main" id="{79F18AAF-D12A-4063-8809-6C385D9A4EF7}"/>
                  </a:ext>
                </a:extLst>
              </p:cNvPr>
              <p:cNvSpPr/>
              <p:nvPr/>
            </p:nvSpPr>
            <p:spPr>
              <a:xfrm>
                <a:off x="3856650" y="1916832"/>
                <a:ext cx="1440160" cy="1440160"/>
              </a:xfrm>
              <a:prstGeom prst="ellipse">
                <a:avLst/>
              </a:prstGeom>
              <a:solidFill>
                <a:schemeClr val="accent4">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10" name="Oval 9">
                <a:extLst>
                  <a:ext uri="{FF2B5EF4-FFF2-40B4-BE49-F238E27FC236}">
                    <a16:creationId xmlns:a16="http://schemas.microsoft.com/office/drawing/2014/main" id="{FB7B7239-BFF6-4E87-895E-EF5FFDF7EE52}"/>
                  </a:ext>
                </a:extLst>
              </p:cNvPr>
              <p:cNvSpPr/>
              <p:nvPr/>
            </p:nvSpPr>
            <p:spPr>
              <a:xfrm>
                <a:off x="3131840" y="2634730"/>
                <a:ext cx="1440160" cy="1440160"/>
              </a:xfrm>
              <a:prstGeom prst="ellipse">
                <a:avLst/>
              </a:pr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cs typeface="B Nazanin" panose="00000400000000000000" pitchFamily="2" charset="-78"/>
                </a:endParaRPr>
              </a:p>
            </p:txBody>
          </p:sp>
          <p:sp>
            <p:nvSpPr>
              <p:cNvPr id="11" name="Oval 10">
                <a:extLst>
                  <a:ext uri="{FF2B5EF4-FFF2-40B4-BE49-F238E27FC236}">
                    <a16:creationId xmlns:a16="http://schemas.microsoft.com/office/drawing/2014/main" id="{A17677BD-3763-4704-B1E5-66B094908D2E}"/>
                  </a:ext>
                </a:extLst>
              </p:cNvPr>
              <p:cNvSpPr/>
              <p:nvPr/>
            </p:nvSpPr>
            <p:spPr>
              <a:xfrm>
                <a:off x="3856650" y="3356992"/>
                <a:ext cx="1440160" cy="1440160"/>
              </a:xfrm>
              <a:prstGeom prst="ellipse">
                <a:avLst/>
              </a:prstGeom>
              <a:solidFill>
                <a:schemeClr val="accent2">
                  <a:lumMod val="50000"/>
                  <a:lumOff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12" name="Oval 11">
                <a:extLst>
                  <a:ext uri="{FF2B5EF4-FFF2-40B4-BE49-F238E27FC236}">
                    <a16:creationId xmlns:a16="http://schemas.microsoft.com/office/drawing/2014/main" id="{CC3D128E-FF0A-4E31-9B59-2A527CEFD8B8}"/>
                  </a:ext>
                </a:extLst>
              </p:cNvPr>
              <p:cNvSpPr/>
              <p:nvPr/>
            </p:nvSpPr>
            <p:spPr>
              <a:xfrm>
                <a:off x="4572000" y="2634730"/>
                <a:ext cx="1440160" cy="1440160"/>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grpSp>
        <p:sp>
          <p:nvSpPr>
            <p:cNvPr id="5" name="Oval 4">
              <a:extLst>
                <a:ext uri="{FF2B5EF4-FFF2-40B4-BE49-F238E27FC236}">
                  <a16:creationId xmlns:a16="http://schemas.microsoft.com/office/drawing/2014/main" id="{9B311FD8-E967-44F9-BE62-0AD8010040B4}"/>
                </a:ext>
              </a:extLst>
            </p:cNvPr>
            <p:cNvSpPr/>
            <p:nvPr/>
          </p:nvSpPr>
          <p:spPr>
            <a:xfrm>
              <a:off x="5731450" y="2281838"/>
              <a:ext cx="720080" cy="720080"/>
            </a:xfrm>
            <a:prstGeom prst="ellipse">
              <a:avLst/>
            </a:prstGeom>
            <a:solidFill>
              <a:schemeClr val="bg1"/>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6" name="Oval 5">
              <a:extLst>
                <a:ext uri="{FF2B5EF4-FFF2-40B4-BE49-F238E27FC236}">
                  <a16:creationId xmlns:a16="http://schemas.microsoft.com/office/drawing/2014/main" id="{D1DBB9B7-3A5A-4115-B495-D1F55215F5B9}"/>
                </a:ext>
              </a:extLst>
            </p:cNvPr>
            <p:cNvSpPr/>
            <p:nvPr/>
          </p:nvSpPr>
          <p:spPr>
            <a:xfrm>
              <a:off x="4382242" y="3628994"/>
              <a:ext cx="720080" cy="720080"/>
            </a:xfrm>
            <a:prstGeom prst="ellipse">
              <a:avLst/>
            </a:prstGeom>
            <a:solidFill>
              <a:schemeClr val="bg1"/>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7" name="Oval 6">
              <a:extLst>
                <a:ext uri="{FF2B5EF4-FFF2-40B4-BE49-F238E27FC236}">
                  <a16:creationId xmlns:a16="http://schemas.microsoft.com/office/drawing/2014/main" id="{CD6BEFA9-46CD-43D1-9629-030856B9EFF7}"/>
                </a:ext>
              </a:extLst>
            </p:cNvPr>
            <p:cNvSpPr/>
            <p:nvPr/>
          </p:nvSpPr>
          <p:spPr>
            <a:xfrm>
              <a:off x="7062287" y="3628994"/>
              <a:ext cx="720080" cy="720080"/>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8" name="Oval 7">
              <a:extLst>
                <a:ext uri="{FF2B5EF4-FFF2-40B4-BE49-F238E27FC236}">
                  <a16:creationId xmlns:a16="http://schemas.microsoft.com/office/drawing/2014/main" id="{F19A0A0E-5EF1-4262-A52D-C21683274033}"/>
                </a:ext>
              </a:extLst>
            </p:cNvPr>
            <p:cNvSpPr/>
            <p:nvPr/>
          </p:nvSpPr>
          <p:spPr>
            <a:xfrm>
              <a:off x="5731450" y="4988910"/>
              <a:ext cx="720080" cy="720080"/>
            </a:xfrm>
            <a:prstGeom prst="ellipse">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grpSp>
      <p:grpSp>
        <p:nvGrpSpPr>
          <p:cNvPr id="13" name="Group 12">
            <a:extLst>
              <a:ext uri="{FF2B5EF4-FFF2-40B4-BE49-F238E27FC236}">
                <a16:creationId xmlns:a16="http://schemas.microsoft.com/office/drawing/2014/main" id="{6BD4AE06-3925-494E-87E5-2E3E194D67D0}"/>
              </a:ext>
            </a:extLst>
          </p:cNvPr>
          <p:cNvGrpSpPr/>
          <p:nvPr/>
        </p:nvGrpSpPr>
        <p:grpSpPr>
          <a:xfrm>
            <a:off x="2370932" y="1738626"/>
            <a:ext cx="2866398" cy="923330"/>
            <a:chOff x="2551705" y="4283314"/>
            <a:chExt cx="2357003" cy="923330"/>
          </a:xfrm>
        </p:grpSpPr>
        <p:sp>
          <p:nvSpPr>
            <p:cNvPr id="14" name="TextBox 13">
              <a:extLst>
                <a:ext uri="{FF2B5EF4-FFF2-40B4-BE49-F238E27FC236}">
                  <a16:creationId xmlns:a16="http://schemas.microsoft.com/office/drawing/2014/main" id="{ECD053E2-854C-4B31-A8CB-BF9E099A3390}"/>
                </a:ext>
              </a:extLst>
            </p:cNvPr>
            <p:cNvSpPr txBox="1"/>
            <p:nvPr/>
          </p:nvSpPr>
          <p:spPr>
            <a:xfrm>
              <a:off x="2551706" y="4560313"/>
              <a:ext cx="2357002" cy="646331"/>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5" name="TextBox 14">
              <a:extLst>
                <a:ext uri="{FF2B5EF4-FFF2-40B4-BE49-F238E27FC236}">
                  <a16:creationId xmlns:a16="http://schemas.microsoft.com/office/drawing/2014/main" id="{BBF19C87-D7B4-494F-B713-C012D4797227}"/>
                </a:ext>
              </a:extLst>
            </p:cNvPr>
            <p:cNvSpPr txBox="1"/>
            <p:nvPr/>
          </p:nvSpPr>
          <p:spPr>
            <a:xfrm>
              <a:off x="2551705" y="4283314"/>
              <a:ext cx="2336966" cy="276999"/>
            </a:xfrm>
            <a:prstGeom prst="rect">
              <a:avLst/>
            </a:prstGeom>
            <a:noFill/>
          </p:spPr>
          <p:txBody>
            <a:bodyPr wrap="square" rtlCol="0">
              <a:spAutoFit/>
            </a:bodyPr>
            <a:lstStyle/>
            <a:p>
              <a:pPr algn="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16" name="Group 15">
            <a:extLst>
              <a:ext uri="{FF2B5EF4-FFF2-40B4-BE49-F238E27FC236}">
                <a16:creationId xmlns:a16="http://schemas.microsoft.com/office/drawing/2014/main" id="{4F16A694-B06A-4164-B661-8AA28288BB6A}"/>
              </a:ext>
            </a:extLst>
          </p:cNvPr>
          <p:cNvGrpSpPr/>
          <p:nvPr/>
        </p:nvGrpSpPr>
        <p:grpSpPr>
          <a:xfrm>
            <a:off x="898188" y="3479137"/>
            <a:ext cx="2890974" cy="923330"/>
            <a:chOff x="2551705" y="4283314"/>
            <a:chExt cx="2357003" cy="923330"/>
          </a:xfrm>
        </p:grpSpPr>
        <p:sp>
          <p:nvSpPr>
            <p:cNvPr id="17" name="TextBox 16">
              <a:extLst>
                <a:ext uri="{FF2B5EF4-FFF2-40B4-BE49-F238E27FC236}">
                  <a16:creationId xmlns:a16="http://schemas.microsoft.com/office/drawing/2014/main" id="{8EC96BDE-8A48-49D9-88FC-A5CC64279B81}"/>
                </a:ext>
              </a:extLst>
            </p:cNvPr>
            <p:cNvSpPr txBox="1"/>
            <p:nvPr/>
          </p:nvSpPr>
          <p:spPr>
            <a:xfrm>
              <a:off x="2551706" y="4560313"/>
              <a:ext cx="2357002" cy="646331"/>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8" name="TextBox 17">
              <a:extLst>
                <a:ext uri="{FF2B5EF4-FFF2-40B4-BE49-F238E27FC236}">
                  <a16:creationId xmlns:a16="http://schemas.microsoft.com/office/drawing/2014/main" id="{AD5E33DF-7032-4ACD-AD99-5DBEEC8A43CC}"/>
                </a:ext>
              </a:extLst>
            </p:cNvPr>
            <p:cNvSpPr txBox="1"/>
            <p:nvPr/>
          </p:nvSpPr>
          <p:spPr>
            <a:xfrm>
              <a:off x="2551705" y="4283314"/>
              <a:ext cx="2336966" cy="276999"/>
            </a:xfrm>
            <a:prstGeom prst="rect">
              <a:avLst/>
            </a:prstGeom>
            <a:noFill/>
          </p:spPr>
          <p:txBody>
            <a:bodyPr wrap="square" rtlCol="0">
              <a:spAutoFit/>
            </a:bodyPr>
            <a:lstStyle/>
            <a:p>
              <a:pPr algn="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19" name="Group 18">
            <a:extLst>
              <a:ext uri="{FF2B5EF4-FFF2-40B4-BE49-F238E27FC236}">
                <a16:creationId xmlns:a16="http://schemas.microsoft.com/office/drawing/2014/main" id="{7238DA51-B1DA-46D0-83D7-2270D258F997}"/>
              </a:ext>
            </a:extLst>
          </p:cNvPr>
          <p:cNvGrpSpPr/>
          <p:nvPr/>
        </p:nvGrpSpPr>
        <p:grpSpPr>
          <a:xfrm>
            <a:off x="6982346" y="5157667"/>
            <a:ext cx="2866398" cy="923330"/>
            <a:chOff x="2551705" y="4283314"/>
            <a:chExt cx="2357003" cy="923330"/>
          </a:xfrm>
        </p:grpSpPr>
        <p:sp>
          <p:nvSpPr>
            <p:cNvPr id="20" name="TextBox 19">
              <a:extLst>
                <a:ext uri="{FF2B5EF4-FFF2-40B4-BE49-F238E27FC236}">
                  <a16:creationId xmlns:a16="http://schemas.microsoft.com/office/drawing/2014/main" id="{53C31FD9-DC89-4A84-8CAB-5CD7F6B8DC59}"/>
                </a:ext>
              </a:extLst>
            </p:cNvPr>
            <p:cNvSpPr txBox="1"/>
            <p:nvPr/>
          </p:nvSpPr>
          <p:spPr>
            <a:xfrm>
              <a:off x="2551706" y="4560313"/>
              <a:ext cx="2357002"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21" name="TextBox 20">
              <a:extLst>
                <a:ext uri="{FF2B5EF4-FFF2-40B4-BE49-F238E27FC236}">
                  <a16:creationId xmlns:a16="http://schemas.microsoft.com/office/drawing/2014/main" id="{C6E65AE0-2DD7-464F-BE2C-2672E8BB9E8C}"/>
                </a:ext>
              </a:extLst>
            </p:cNvPr>
            <p:cNvSpPr txBox="1"/>
            <p:nvPr/>
          </p:nvSpPr>
          <p:spPr>
            <a:xfrm>
              <a:off x="2551705" y="4283314"/>
              <a:ext cx="2336966"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22" name="Group 21">
            <a:extLst>
              <a:ext uri="{FF2B5EF4-FFF2-40B4-BE49-F238E27FC236}">
                <a16:creationId xmlns:a16="http://schemas.microsoft.com/office/drawing/2014/main" id="{54B5B3AC-A753-4A57-9971-02E213BB60DE}"/>
              </a:ext>
            </a:extLst>
          </p:cNvPr>
          <p:cNvGrpSpPr/>
          <p:nvPr/>
        </p:nvGrpSpPr>
        <p:grpSpPr>
          <a:xfrm>
            <a:off x="8402838" y="3436726"/>
            <a:ext cx="2890975" cy="923330"/>
            <a:chOff x="2551705" y="4283314"/>
            <a:chExt cx="2357003" cy="923330"/>
          </a:xfrm>
        </p:grpSpPr>
        <p:sp>
          <p:nvSpPr>
            <p:cNvPr id="23" name="TextBox 22">
              <a:extLst>
                <a:ext uri="{FF2B5EF4-FFF2-40B4-BE49-F238E27FC236}">
                  <a16:creationId xmlns:a16="http://schemas.microsoft.com/office/drawing/2014/main" id="{D759E4A9-3192-45BE-9A7C-E5DAC21785F3}"/>
                </a:ext>
              </a:extLst>
            </p:cNvPr>
            <p:cNvSpPr txBox="1"/>
            <p:nvPr/>
          </p:nvSpPr>
          <p:spPr>
            <a:xfrm>
              <a:off x="2551706" y="4560313"/>
              <a:ext cx="2357002"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24" name="TextBox 23">
              <a:extLst>
                <a:ext uri="{FF2B5EF4-FFF2-40B4-BE49-F238E27FC236}">
                  <a16:creationId xmlns:a16="http://schemas.microsoft.com/office/drawing/2014/main" id="{AA9DA3C8-19CE-4329-A976-F1929D136155}"/>
                </a:ext>
              </a:extLst>
            </p:cNvPr>
            <p:cNvSpPr txBox="1"/>
            <p:nvPr/>
          </p:nvSpPr>
          <p:spPr>
            <a:xfrm>
              <a:off x="2551705" y="4283314"/>
              <a:ext cx="2336966"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sp>
        <p:nvSpPr>
          <p:cNvPr id="29" name="Freeform: Shape 28">
            <a:extLst>
              <a:ext uri="{FF2B5EF4-FFF2-40B4-BE49-F238E27FC236}">
                <a16:creationId xmlns:a16="http://schemas.microsoft.com/office/drawing/2014/main" id="{F3D40A99-61D0-4689-9B79-5D80CB94DE46}"/>
              </a:ext>
            </a:extLst>
          </p:cNvPr>
          <p:cNvSpPr/>
          <p:nvPr/>
        </p:nvSpPr>
        <p:spPr>
          <a:xfrm>
            <a:off x="5946405" y="2043182"/>
            <a:ext cx="327443" cy="436589"/>
          </a:xfrm>
          <a:custGeom>
            <a:avLst/>
            <a:gdLst>
              <a:gd name="connsiteX0" fmla="*/ 679748 w 1228725"/>
              <a:gd name="connsiteY0" fmla="*/ 401923 h 1638300"/>
              <a:gd name="connsiteX1" fmla="*/ 575926 w 1228725"/>
              <a:gd name="connsiteY1" fmla="*/ 570516 h 1638300"/>
              <a:gd name="connsiteX2" fmla="*/ 553065 w 1228725"/>
              <a:gd name="connsiteY2" fmla="*/ 611473 h 1638300"/>
              <a:gd name="connsiteX3" fmla="*/ 565448 w 1228725"/>
              <a:gd name="connsiteY3" fmla="*/ 672433 h 1638300"/>
              <a:gd name="connsiteX4" fmla="*/ 626408 w 1228725"/>
              <a:gd name="connsiteY4" fmla="*/ 661956 h 1638300"/>
              <a:gd name="connsiteX5" fmla="*/ 804526 w 1228725"/>
              <a:gd name="connsiteY5" fmla="*/ 375253 h 1638300"/>
              <a:gd name="connsiteX6" fmla="*/ 758806 w 1228725"/>
              <a:gd name="connsiteY6" fmla="*/ 307626 h 1638300"/>
              <a:gd name="connsiteX7" fmla="*/ 608310 w 1228725"/>
              <a:gd name="connsiteY7" fmla="*/ 307626 h 1638300"/>
              <a:gd name="connsiteX8" fmla="*/ 665460 w 1228725"/>
              <a:gd name="connsiteY8" fmla="*/ 139033 h 1638300"/>
              <a:gd name="connsiteX9" fmla="*/ 838815 w 1228725"/>
              <a:gd name="connsiteY9" fmla="*/ 4731 h 1638300"/>
              <a:gd name="connsiteX10" fmla="*/ 1227435 w 1228725"/>
              <a:gd name="connsiteY10" fmla="*/ 389541 h 1638300"/>
              <a:gd name="connsiteX11" fmla="*/ 1176953 w 1228725"/>
              <a:gd name="connsiteY11" fmla="*/ 620998 h 1638300"/>
              <a:gd name="connsiteX12" fmla="*/ 1166476 w 1228725"/>
              <a:gd name="connsiteY12" fmla="*/ 723868 h 1638300"/>
              <a:gd name="connsiteX13" fmla="*/ 1027410 w 1228725"/>
              <a:gd name="connsiteY13" fmla="*/ 1362996 h 1638300"/>
              <a:gd name="connsiteX14" fmla="*/ 863581 w 1228725"/>
              <a:gd name="connsiteY14" fmla="*/ 1588738 h 1638300"/>
              <a:gd name="connsiteX15" fmla="*/ 806431 w 1228725"/>
              <a:gd name="connsiteY15" fmla="*/ 1629696 h 1638300"/>
              <a:gd name="connsiteX16" fmla="*/ 687368 w 1228725"/>
              <a:gd name="connsiteY16" fmla="*/ 1551591 h 1638300"/>
              <a:gd name="connsiteX17" fmla="*/ 718801 w 1228725"/>
              <a:gd name="connsiteY17" fmla="*/ 1355376 h 1638300"/>
              <a:gd name="connsiteX18" fmla="*/ 675938 w 1228725"/>
              <a:gd name="connsiteY18" fmla="*/ 1048671 h 1638300"/>
              <a:gd name="connsiteX19" fmla="*/ 617835 w 1228725"/>
              <a:gd name="connsiteY19" fmla="*/ 996283 h 1638300"/>
              <a:gd name="connsiteX20" fmla="*/ 557828 w 1228725"/>
              <a:gd name="connsiteY20" fmla="*/ 1045813 h 1638300"/>
              <a:gd name="connsiteX21" fmla="*/ 535920 w 1228725"/>
              <a:gd name="connsiteY21" fmla="*/ 1492536 h 1638300"/>
              <a:gd name="connsiteX22" fmla="*/ 545445 w 1228725"/>
              <a:gd name="connsiteY22" fmla="*/ 1538256 h 1638300"/>
              <a:gd name="connsiteX23" fmla="*/ 513060 w 1228725"/>
              <a:gd name="connsiteY23" fmla="*/ 1619218 h 1638300"/>
              <a:gd name="connsiteX24" fmla="*/ 421620 w 1228725"/>
              <a:gd name="connsiteY24" fmla="*/ 1624933 h 1638300"/>
              <a:gd name="connsiteX25" fmla="*/ 318751 w 1228725"/>
              <a:gd name="connsiteY25" fmla="*/ 1535398 h 1638300"/>
              <a:gd name="connsiteX26" fmla="*/ 92056 w 1228725"/>
              <a:gd name="connsiteY26" fmla="*/ 1020096 h 1638300"/>
              <a:gd name="connsiteX27" fmla="*/ 65385 w 1228725"/>
              <a:gd name="connsiteY27" fmla="*/ 674338 h 1638300"/>
              <a:gd name="connsiteX28" fmla="*/ 49193 w 1228725"/>
              <a:gd name="connsiteY28" fmla="*/ 605758 h 1638300"/>
              <a:gd name="connsiteX29" fmla="*/ 9188 w 1228725"/>
              <a:gd name="connsiteY29" fmla="*/ 269526 h 1638300"/>
              <a:gd name="connsiteX30" fmla="*/ 463531 w 1228725"/>
              <a:gd name="connsiteY30" fmla="*/ 17113 h 1638300"/>
              <a:gd name="connsiteX31" fmla="*/ 550208 w 1228725"/>
              <a:gd name="connsiteY31" fmla="*/ 185706 h 1638300"/>
              <a:gd name="connsiteX32" fmla="*/ 500678 w 1228725"/>
              <a:gd name="connsiteY32" fmla="*/ 324771 h 1638300"/>
              <a:gd name="connsiteX33" fmla="*/ 553065 w 1228725"/>
              <a:gd name="connsiteY33" fmla="*/ 400018 h 1638300"/>
              <a:gd name="connsiteX34" fmla="*/ 679748 w 1228725"/>
              <a:gd name="connsiteY34" fmla="*/ 401923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28725" h="1638300">
                <a:moveTo>
                  <a:pt x="679748" y="401923"/>
                </a:moveTo>
                <a:cubicBezTo>
                  <a:pt x="641648" y="463836"/>
                  <a:pt x="608310" y="517176"/>
                  <a:pt x="575926" y="570516"/>
                </a:cubicBezTo>
                <a:cubicBezTo>
                  <a:pt x="567353" y="583851"/>
                  <a:pt x="554018" y="597186"/>
                  <a:pt x="553065" y="611473"/>
                </a:cubicBezTo>
                <a:cubicBezTo>
                  <a:pt x="552113" y="631476"/>
                  <a:pt x="553065" y="659098"/>
                  <a:pt x="565448" y="672433"/>
                </a:cubicBezTo>
                <a:cubicBezTo>
                  <a:pt x="584498" y="694341"/>
                  <a:pt x="611168" y="684816"/>
                  <a:pt x="626408" y="661956"/>
                </a:cubicBezTo>
                <a:cubicBezTo>
                  <a:pt x="687368" y="566706"/>
                  <a:pt x="747376" y="472408"/>
                  <a:pt x="804526" y="375253"/>
                </a:cubicBezTo>
                <a:cubicBezTo>
                  <a:pt x="823576" y="342868"/>
                  <a:pt x="799763" y="309531"/>
                  <a:pt x="758806" y="307626"/>
                </a:cubicBezTo>
                <a:cubicBezTo>
                  <a:pt x="711181" y="305721"/>
                  <a:pt x="663556" y="307626"/>
                  <a:pt x="608310" y="307626"/>
                </a:cubicBezTo>
                <a:cubicBezTo>
                  <a:pt x="629265" y="247618"/>
                  <a:pt x="654983" y="195231"/>
                  <a:pt x="665460" y="139033"/>
                </a:cubicBezTo>
                <a:cubicBezTo>
                  <a:pt x="684510" y="39021"/>
                  <a:pt x="754043" y="13303"/>
                  <a:pt x="838815" y="4731"/>
                </a:cubicBezTo>
                <a:cubicBezTo>
                  <a:pt x="1073131" y="-18129"/>
                  <a:pt x="1252201" y="156178"/>
                  <a:pt x="1227435" y="389541"/>
                </a:cubicBezTo>
                <a:cubicBezTo>
                  <a:pt x="1218863" y="467646"/>
                  <a:pt x="1193145" y="542893"/>
                  <a:pt x="1176953" y="620998"/>
                </a:cubicBezTo>
                <a:cubicBezTo>
                  <a:pt x="1170285" y="654336"/>
                  <a:pt x="1166476" y="689578"/>
                  <a:pt x="1166476" y="723868"/>
                </a:cubicBezTo>
                <a:cubicBezTo>
                  <a:pt x="1167428" y="947706"/>
                  <a:pt x="1133138" y="1164876"/>
                  <a:pt x="1027410" y="1362996"/>
                </a:cubicBezTo>
                <a:cubicBezTo>
                  <a:pt x="983595" y="1443958"/>
                  <a:pt x="920731" y="1515396"/>
                  <a:pt x="863581" y="1588738"/>
                </a:cubicBezTo>
                <a:cubicBezTo>
                  <a:pt x="849293" y="1606836"/>
                  <a:pt x="827385" y="1620171"/>
                  <a:pt x="806431" y="1629696"/>
                </a:cubicBezTo>
                <a:cubicBezTo>
                  <a:pt x="744518" y="1658271"/>
                  <a:pt x="681653" y="1618266"/>
                  <a:pt x="687368" y="1551591"/>
                </a:cubicBezTo>
                <a:cubicBezTo>
                  <a:pt x="693083" y="1485868"/>
                  <a:pt x="711181" y="1421098"/>
                  <a:pt x="718801" y="1355376"/>
                </a:cubicBezTo>
                <a:cubicBezTo>
                  <a:pt x="732135" y="1249648"/>
                  <a:pt x="723563" y="1145826"/>
                  <a:pt x="675938" y="1048671"/>
                </a:cubicBezTo>
                <a:cubicBezTo>
                  <a:pt x="664508" y="1025811"/>
                  <a:pt x="637838" y="997236"/>
                  <a:pt x="617835" y="996283"/>
                </a:cubicBezTo>
                <a:cubicBezTo>
                  <a:pt x="597833" y="995331"/>
                  <a:pt x="569258" y="1022953"/>
                  <a:pt x="557828" y="1045813"/>
                </a:cubicBezTo>
                <a:cubicBezTo>
                  <a:pt x="487343" y="1190593"/>
                  <a:pt x="501631" y="1341088"/>
                  <a:pt x="535920" y="1492536"/>
                </a:cubicBezTo>
                <a:cubicBezTo>
                  <a:pt x="539731" y="1507776"/>
                  <a:pt x="548303" y="1524921"/>
                  <a:pt x="545445" y="1538256"/>
                </a:cubicBezTo>
                <a:cubicBezTo>
                  <a:pt x="538778" y="1566831"/>
                  <a:pt x="533063" y="1605883"/>
                  <a:pt x="513060" y="1619218"/>
                </a:cubicBezTo>
                <a:cubicBezTo>
                  <a:pt x="490201" y="1634458"/>
                  <a:pt x="446385" y="1637316"/>
                  <a:pt x="421620" y="1624933"/>
                </a:cubicBezTo>
                <a:cubicBezTo>
                  <a:pt x="382568" y="1603978"/>
                  <a:pt x="348278" y="1569688"/>
                  <a:pt x="318751" y="1535398"/>
                </a:cubicBezTo>
                <a:cubicBezTo>
                  <a:pt x="191115" y="1386808"/>
                  <a:pt x="121583" y="1210596"/>
                  <a:pt x="92056" y="1020096"/>
                </a:cubicBezTo>
                <a:cubicBezTo>
                  <a:pt x="74910" y="906748"/>
                  <a:pt x="74910" y="789591"/>
                  <a:pt x="65385" y="674338"/>
                </a:cubicBezTo>
                <a:cubicBezTo>
                  <a:pt x="63481" y="651478"/>
                  <a:pt x="56813" y="627666"/>
                  <a:pt x="49193" y="605758"/>
                </a:cubicBezTo>
                <a:cubicBezTo>
                  <a:pt x="11093" y="496221"/>
                  <a:pt x="-14624" y="384778"/>
                  <a:pt x="9188" y="269526"/>
                </a:cubicBezTo>
                <a:cubicBezTo>
                  <a:pt x="52051" y="70453"/>
                  <a:pt x="263506" y="-45752"/>
                  <a:pt x="463531" y="17113"/>
                </a:cubicBezTo>
                <a:cubicBezTo>
                  <a:pt x="586403" y="55213"/>
                  <a:pt x="592118" y="66643"/>
                  <a:pt x="550208" y="185706"/>
                </a:cubicBezTo>
                <a:cubicBezTo>
                  <a:pt x="534015" y="232378"/>
                  <a:pt x="516870" y="278098"/>
                  <a:pt x="500678" y="324771"/>
                </a:cubicBezTo>
                <a:cubicBezTo>
                  <a:pt x="484485" y="372396"/>
                  <a:pt x="501631" y="398113"/>
                  <a:pt x="553065" y="400018"/>
                </a:cubicBezTo>
                <a:cubicBezTo>
                  <a:pt x="593070" y="402876"/>
                  <a:pt x="632123" y="401923"/>
                  <a:pt x="679748" y="401923"/>
                </a:cubicBezTo>
                <a:close/>
              </a:path>
            </a:pathLst>
          </a:custGeom>
          <a:solidFill>
            <a:schemeClr val="accent4"/>
          </a:solidFill>
          <a:ln w="9525" cap="flat">
            <a:noFill/>
            <a:prstDash val="solid"/>
            <a:miter/>
          </a:ln>
        </p:spPr>
        <p:txBody>
          <a:bodyPr rtlCol="0" anchor="ctr"/>
          <a:lstStyle/>
          <a:p>
            <a:endParaRPr lang="en-US">
              <a:cs typeface="B Nazanin" panose="00000400000000000000" pitchFamily="2" charset="-78"/>
            </a:endParaRPr>
          </a:p>
        </p:txBody>
      </p:sp>
      <p:sp>
        <p:nvSpPr>
          <p:cNvPr id="30" name="Freeform: Shape 29">
            <a:extLst>
              <a:ext uri="{FF2B5EF4-FFF2-40B4-BE49-F238E27FC236}">
                <a16:creationId xmlns:a16="http://schemas.microsoft.com/office/drawing/2014/main" id="{C00D3E2D-5205-4A20-863D-68E5C813B515}"/>
              </a:ext>
            </a:extLst>
          </p:cNvPr>
          <p:cNvSpPr/>
          <p:nvPr/>
        </p:nvSpPr>
        <p:spPr>
          <a:xfrm>
            <a:off x="5909231" y="5390380"/>
            <a:ext cx="324904" cy="436589"/>
          </a:xfrm>
          <a:custGeom>
            <a:avLst/>
            <a:gdLst>
              <a:gd name="connsiteX0" fmla="*/ 1222071 w 1219200"/>
              <a:gd name="connsiteY0" fmla="*/ 359222 h 1638300"/>
              <a:gd name="connsiteX1" fmla="*/ 1195401 w 1219200"/>
              <a:gd name="connsiteY1" fmla="*/ 517337 h 1638300"/>
              <a:gd name="connsiteX2" fmla="*/ 1151586 w 1219200"/>
              <a:gd name="connsiteY2" fmla="*/ 821184 h 1638300"/>
              <a:gd name="connsiteX3" fmla="*/ 927748 w 1219200"/>
              <a:gd name="connsiteY3" fmla="*/ 1502222 h 1638300"/>
              <a:gd name="connsiteX4" fmla="*/ 830593 w 1219200"/>
              <a:gd name="connsiteY4" fmla="*/ 1606045 h 1638300"/>
              <a:gd name="connsiteX5" fmla="*/ 708673 w 1219200"/>
              <a:gd name="connsiteY5" fmla="*/ 1623189 h 1638300"/>
              <a:gd name="connsiteX6" fmla="*/ 681051 w 1219200"/>
              <a:gd name="connsiteY6" fmla="*/ 1507937 h 1638300"/>
              <a:gd name="connsiteX7" fmla="*/ 687718 w 1219200"/>
              <a:gd name="connsiteY7" fmla="*/ 1104077 h 1638300"/>
              <a:gd name="connsiteX8" fmla="*/ 656286 w 1219200"/>
              <a:gd name="connsiteY8" fmla="*/ 1029782 h 1638300"/>
              <a:gd name="connsiteX9" fmla="*/ 554368 w 1219200"/>
              <a:gd name="connsiteY9" fmla="*/ 1027877 h 1638300"/>
              <a:gd name="connsiteX10" fmla="*/ 499123 w 1219200"/>
              <a:gd name="connsiteY10" fmla="*/ 1261239 h 1638300"/>
              <a:gd name="connsiteX11" fmla="*/ 530556 w 1219200"/>
              <a:gd name="connsiteY11" fmla="*/ 1515557 h 1638300"/>
              <a:gd name="connsiteX12" fmla="*/ 498171 w 1219200"/>
              <a:gd name="connsiteY12" fmla="*/ 1625095 h 1638300"/>
              <a:gd name="connsiteX13" fmla="*/ 380061 w 1219200"/>
              <a:gd name="connsiteY13" fmla="*/ 1608902 h 1638300"/>
              <a:gd name="connsiteX14" fmla="*/ 136221 w 1219200"/>
              <a:gd name="connsiteY14" fmla="*/ 1234570 h 1638300"/>
              <a:gd name="connsiteX15" fmla="*/ 50496 w 1219200"/>
              <a:gd name="connsiteY15" fmla="*/ 721172 h 1638300"/>
              <a:gd name="connsiteX16" fmla="*/ 28588 w 1219200"/>
              <a:gd name="connsiteY16" fmla="*/ 577344 h 1638300"/>
              <a:gd name="connsiteX17" fmla="*/ 1918 w 1219200"/>
              <a:gd name="connsiteY17" fmla="*/ 462092 h 1638300"/>
              <a:gd name="connsiteX18" fmla="*/ 59068 w 1219200"/>
              <a:gd name="connsiteY18" fmla="*/ 402084 h 1638300"/>
              <a:gd name="connsiteX19" fmla="*/ 176226 w 1219200"/>
              <a:gd name="connsiteY19" fmla="*/ 393512 h 1638300"/>
              <a:gd name="connsiteX20" fmla="*/ 351486 w 1219200"/>
              <a:gd name="connsiteY20" fmla="*/ 85854 h 1638300"/>
              <a:gd name="connsiteX21" fmla="*/ 425781 w 1219200"/>
              <a:gd name="connsiteY21" fmla="*/ 10607 h 1638300"/>
              <a:gd name="connsiteX22" fmla="*/ 566751 w 1219200"/>
              <a:gd name="connsiteY22" fmla="*/ 75377 h 1638300"/>
              <a:gd name="connsiteX23" fmla="*/ 641046 w 1219200"/>
              <a:gd name="connsiteY23" fmla="*/ 75377 h 1638300"/>
              <a:gd name="connsiteX24" fmla="*/ 1093484 w 1219200"/>
              <a:gd name="connsiteY24" fmla="*/ 78234 h 1638300"/>
              <a:gd name="connsiteX25" fmla="*/ 1222071 w 1219200"/>
              <a:gd name="connsiteY25" fmla="*/ 35922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19200" h="1638300">
                <a:moveTo>
                  <a:pt x="1222071" y="359222"/>
                </a:moveTo>
                <a:cubicBezTo>
                  <a:pt x="1213498" y="412562"/>
                  <a:pt x="1214451" y="468759"/>
                  <a:pt x="1195401" y="517337"/>
                </a:cubicBezTo>
                <a:cubicBezTo>
                  <a:pt x="1157301" y="616397"/>
                  <a:pt x="1157301" y="718314"/>
                  <a:pt x="1151586" y="821184"/>
                </a:cubicBezTo>
                <a:cubicBezTo>
                  <a:pt x="1138251" y="1067882"/>
                  <a:pt x="1080148" y="1301245"/>
                  <a:pt x="927748" y="1502222"/>
                </a:cubicBezTo>
                <a:cubicBezTo>
                  <a:pt x="899173" y="1540322"/>
                  <a:pt x="864883" y="1574612"/>
                  <a:pt x="830593" y="1606045"/>
                </a:cubicBezTo>
                <a:cubicBezTo>
                  <a:pt x="790588" y="1642239"/>
                  <a:pt x="742963" y="1647002"/>
                  <a:pt x="708673" y="1623189"/>
                </a:cubicBezTo>
                <a:cubicBezTo>
                  <a:pt x="664858" y="1593662"/>
                  <a:pt x="669621" y="1551752"/>
                  <a:pt x="681051" y="1507937"/>
                </a:cubicBezTo>
                <a:cubicBezTo>
                  <a:pt x="713436" y="1373634"/>
                  <a:pt x="727723" y="1239332"/>
                  <a:pt x="687718" y="1104077"/>
                </a:cubicBezTo>
                <a:cubicBezTo>
                  <a:pt x="680098" y="1078359"/>
                  <a:pt x="669621" y="1053595"/>
                  <a:pt x="656286" y="1029782"/>
                </a:cubicBezTo>
                <a:cubicBezTo>
                  <a:pt x="628663" y="978347"/>
                  <a:pt x="583896" y="977394"/>
                  <a:pt x="554368" y="1027877"/>
                </a:cubicBezTo>
                <a:cubicBezTo>
                  <a:pt x="512458" y="1099314"/>
                  <a:pt x="495313" y="1180277"/>
                  <a:pt x="499123" y="1261239"/>
                </a:cubicBezTo>
                <a:cubicBezTo>
                  <a:pt x="502933" y="1346012"/>
                  <a:pt x="516268" y="1430784"/>
                  <a:pt x="530556" y="1515557"/>
                </a:cubicBezTo>
                <a:cubicBezTo>
                  <a:pt x="538176" y="1559372"/>
                  <a:pt x="540081" y="1598425"/>
                  <a:pt x="498171" y="1625095"/>
                </a:cubicBezTo>
                <a:cubicBezTo>
                  <a:pt x="455308" y="1651764"/>
                  <a:pt x="415303" y="1638430"/>
                  <a:pt x="380061" y="1608902"/>
                </a:cubicBezTo>
                <a:cubicBezTo>
                  <a:pt x="261951" y="1507937"/>
                  <a:pt x="188608" y="1378397"/>
                  <a:pt x="136221" y="1234570"/>
                </a:cubicBezTo>
                <a:cubicBezTo>
                  <a:pt x="75261" y="1068834"/>
                  <a:pt x="57163" y="895479"/>
                  <a:pt x="50496" y="721172"/>
                </a:cubicBezTo>
                <a:cubicBezTo>
                  <a:pt x="48591" y="673547"/>
                  <a:pt x="38113" y="624969"/>
                  <a:pt x="28588" y="577344"/>
                </a:cubicBezTo>
                <a:cubicBezTo>
                  <a:pt x="20968" y="538292"/>
                  <a:pt x="8586" y="501144"/>
                  <a:pt x="1918" y="462092"/>
                </a:cubicBezTo>
                <a:cubicBezTo>
                  <a:pt x="-5702" y="413514"/>
                  <a:pt x="8586" y="401132"/>
                  <a:pt x="59068" y="402084"/>
                </a:cubicBezTo>
                <a:cubicBezTo>
                  <a:pt x="98121" y="403037"/>
                  <a:pt x="139078" y="403989"/>
                  <a:pt x="176226" y="393512"/>
                </a:cubicBezTo>
                <a:cubicBezTo>
                  <a:pt x="309576" y="355412"/>
                  <a:pt x="384823" y="218252"/>
                  <a:pt x="351486" y="85854"/>
                </a:cubicBezTo>
                <a:cubicBezTo>
                  <a:pt x="332436" y="9654"/>
                  <a:pt x="349581" y="-10348"/>
                  <a:pt x="425781" y="10607"/>
                </a:cubicBezTo>
                <a:cubicBezTo>
                  <a:pt x="475311" y="24894"/>
                  <a:pt x="522936" y="47754"/>
                  <a:pt x="566751" y="75377"/>
                </a:cubicBezTo>
                <a:cubicBezTo>
                  <a:pt x="595326" y="93474"/>
                  <a:pt x="612471" y="95379"/>
                  <a:pt x="641046" y="75377"/>
                </a:cubicBezTo>
                <a:cubicBezTo>
                  <a:pt x="782968" y="-26541"/>
                  <a:pt x="953466" y="-24636"/>
                  <a:pt x="1093484" y="78234"/>
                </a:cubicBezTo>
                <a:cubicBezTo>
                  <a:pt x="1177304" y="140147"/>
                  <a:pt x="1217309" y="230634"/>
                  <a:pt x="1222071" y="359222"/>
                </a:cubicBezTo>
                <a:close/>
              </a:path>
            </a:pathLst>
          </a:custGeom>
          <a:solidFill>
            <a:schemeClr val="accent2"/>
          </a:solidFill>
          <a:ln w="9525" cap="flat">
            <a:noFill/>
            <a:prstDash val="solid"/>
            <a:miter/>
          </a:ln>
        </p:spPr>
        <p:txBody>
          <a:bodyPr rtlCol="0" anchor="ctr"/>
          <a:lstStyle/>
          <a:p>
            <a:endParaRPr lang="en-US" dirty="0">
              <a:cs typeface="B Nazanin" panose="00000400000000000000" pitchFamily="2" charset="-78"/>
            </a:endParaRPr>
          </a:p>
        </p:txBody>
      </p:sp>
      <p:sp>
        <p:nvSpPr>
          <p:cNvPr id="31" name="Freeform: Shape 30">
            <a:extLst>
              <a:ext uri="{FF2B5EF4-FFF2-40B4-BE49-F238E27FC236}">
                <a16:creationId xmlns:a16="http://schemas.microsoft.com/office/drawing/2014/main" id="{8B94600E-498A-4997-BA66-0AAC7BB063D2}"/>
              </a:ext>
            </a:extLst>
          </p:cNvPr>
          <p:cNvSpPr/>
          <p:nvPr/>
        </p:nvSpPr>
        <p:spPr>
          <a:xfrm>
            <a:off x="7548642" y="3716027"/>
            <a:ext cx="327443" cy="439128"/>
          </a:xfrm>
          <a:custGeom>
            <a:avLst/>
            <a:gdLst>
              <a:gd name="connsiteX0" fmla="*/ 354439 w 1228725"/>
              <a:gd name="connsiteY0" fmla="*/ 990534 h 1647825"/>
              <a:gd name="connsiteX1" fmla="*/ 354439 w 1228725"/>
              <a:gd name="connsiteY1" fmla="*/ 1056257 h 1647825"/>
              <a:gd name="connsiteX2" fmla="*/ 405874 w 1228725"/>
              <a:gd name="connsiteY2" fmla="*/ 1056257 h 1647825"/>
              <a:gd name="connsiteX3" fmla="*/ 891649 w 1228725"/>
              <a:gd name="connsiteY3" fmla="*/ 1056257 h 1647825"/>
              <a:gd name="connsiteX4" fmla="*/ 960229 w 1228725"/>
              <a:gd name="connsiteY4" fmla="*/ 1125789 h 1647825"/>
              <a:gd name="connsiteX5" fmla="*/ 960229 w 1228725"/>
              <a:gd name="connsiteY5" fmla="*/ 1211514 h 1647825"/>
              <a:gd name="connsiteX6" fmla="*/ 889744 w 1228725"/>
              <a:gd name="connsiteY6" fmla="*/ 1280094 h 1647825"/>
              <a:gd name="connsiteX7" fmla="*/ 527794 w 1228725"/>
              <a:gd name="connsiteY7" fmla="*/ 1280094 h 1647825"/>
              <a:gd name="connsiteX8" fmla="*/ 494457 w 1228725"/>
              <a:gd name="connsiteY8" fmla="*/ 1281047 h 1647825"/>
              <a:gd name="connsiteX9" fmla="*/ 464929 w 1228725"/>
              <a:gd name="connsiteY9" fmla="*/ 1302002 h 1647825"/>
              <a:gd name="connsiteX10" fmla="*/ 494457 w 1228725"/>
              <a:gd name="connsiteY10" fmla="*/ 1327719 h 1647825"/>
              <a:gd name="connsiteX11" fmla="*/ 775444 w 1228725"/>
              <a:gd name="connsiteY11" fmla="*/ 1328672 h 1647825"/>
              <a:gd name="connsiteX12" fmla="*/ 845929 w 1228725"/>
              <a:gd name="connsiteY12" fmla="*/ 1400109 h 1647825"/>
              <a:gd name="connsiteX13" fmla="*/ 722104 w 1228725"/>
              <a:gd name="connsiteY13" fmla="*/ 1523934 h 1647825"/>
              <a:gd name="connsiteX14" fmla="*/ 635427 w 1228725"/>
              <a:gd name="connsiteY14" fmla="*/ 1523934 h 1647825"/>
              <a:gd name="connsiteX15" fmla="*/ 631617 w 1228725"/>
              <a:gd name="connsiteY15" fmla="*/ 1589657 h 1647825"/>
              <a:gd name="connsiteX16" fmla="*/ 587802 w 1228725"/>
              <a:gd name="connsiteY16" fmla="*/ 1649664 h 1647825"/>
              <a:gd name="connsiteX17" fmla="*/ 545892 w 1228725"/>
              <a:gd name="connsiteY17" fmla="*/ 1591562 h 1647825"/>
              <a:gd name="connsiteX18" fmla="*/ 545892 w 1228725"/>
              <a:gd name="connsiteY18" fmla="*/ 1501074 h 1647825"/>
              <a:gd name="connsiteX19" fmla="*/ 608757 w 1228725"/>
              <a:gd name="connsiteY19" fmla="*/ 1437257 h 1647825"/>
              <a:gd name="connsiteX20" fmla="*/ 718294 w 1228725"/>
              <a:gd name="connsiteY20" fmla="*/ 1437257 h 1647825"/>
              <a:gd name="connsiteX21" fmla="*/ 762109 w 1228725"/>
              <a:gd name="connsiteY21" fmla="*/ 1432494 h 1647825"/>
              <a:gd name="connsiteX22" fmla="*/ 763062 w 1228725"/>
              <a:gd name="connsiteY22" fmla="*/ 1417254 h 1647825"/>
              <a:gd name="connsiteX23" fmla="*/ 719247 w 1228725"/>
              <a:gd name="connsiteY23" fmla="*/ 1409634 h 1647825"/>
              <a:gd name="connsiteX24" fmla="*/ 443022 w 1228725"/>
              <a:gd name="connsiteY24" fmla="*/ 1408682 h 1647825"/>
              <a:gd name="connsiteX25" fmla="*/ 379204 w 1228725"/>
              <a:gd name="connsiteY25" fmla="*/ 1343912 h 1647825"/>
              <a:gd name="connsiteX26" fmla="*/ 379204 w 1228725"/>
              <a:gd name="connsiteY26" fmla="*/ 1258187 h 1647825"/>
              <a:gd name="connsiteX27" fmla="*/ 441117 w 1228725"/>
              <a:gd name="connsiteY27" fmla="*/ 1196274 h 1647825"/>
              <a:gd name="connsiteX28" fmla="*/ 845929 w 1228725"/>
              <a:gd name="connsiteY28" fmla="*/ 1197227 h 1647825"/>
              <a:gd name="connsiteX29" fmla="*/ 873552 w 1228725"/>
              <a:gd name="connsiteY29" fmla="*/ 1195322 h 1647825"/>
              <a:gd name="connsiteX30" fmla="*/ 876409 w 1228725"/>
              <a:gd name="connsiteY30" fmla="*/ 1139124 h 1647825"/>
              <a:gd name="connsiteX31" fmla="*/ 822117 w 1228725"/>
              <a:gd name="connsiteY31" fmla="*/ 1139124 h 1647825"/>
              <a:gd name="connsiteX32" fmla="*/ 341104 w 1228725"/>
              <a:gd name="connsiteY32" fmla="*/ 1139124 h 1647825"/>
              <a:gd name="connsiteX33" fmla="*/ 268714 w 1228725"/>
              <a:gd name="connsiteY33" fmla="*/ 1064829 h 1647825"/>
              <a:gd name="connsiteX34" fmla="*/ 268714 w 1228725"/>
              <a:gd name="connsiteY34" fmla="*/ 989582 h 1647825"/>
              <a:gd name="connsiteX35" fmla="*/ 216327 w 1228725"/>
              <a:gd name="connsiteY35" fmla="*/ 989582 h 1647825"/>
              <a:gd name="connsiteX36" fmla="*/ 108694 w 1228725"/>
              <a:gd name="connsiteY36" fmla="*/ 914334 h 1647825"/>
              <a:gd name="connsiteX37" fmla="*/ 63927 w 1228725"/>
              <a:gd name="connsiteY37" fmla="*/ 664779 h 1647825"/>
              <a:gd name="connsiteX38" fmla="*/ 52497 w 1228725"/>
              <a:gd name="connsiteY38" fmla="*/ 614297 h 1647825"/>
              <a:gd name="connsiteX39" fmla="*/ 2014 w 1228725"/>
              <a:gd name="connsiteY39" fmla="*/ 387602 h 1647825"/>
              <a:gd name="connsiteX40" fmla="*/ 392539 w 1228725"/>
              <a:gd name="connsiteY40" fmla="*/ 5649 h 1647825"/>
              <a:gd name="connsiteX41" fmla="*/ 576372 w 1228725"/>
              <a:gd name="connsiteY41" fmla="*/ 75182 h 1647825"/>
              <a:gd name="connsiteX42" fmla="*/ 651619 w 1228725"/>
              <a:gd name="connsiteY42" fmla="*/ 74229 h 1647825"/>
              <a:gd name="connsiteX43" fmla="*/ 957372 w 1228725"/>
              <a:gd name="connsiteY43" fmla="*/ 11364 h 1647825"/>
              <a:gd name="connsiteX44" fmla="*/ 1225024 w 1228725"/>
              <a:gd name="connsiteY44" fmla="*/ 418082 h 1647825"/>
              <a:gd name="connsiteX45" fmla="*/ 1205974 w 1228725"/>
              <a:gd name="connsiteY45" fmla="*/ 516189 h 1647825"/>
              <a:gd name="connsiteX46" fmla="*/ 1162159 w 1228725"/>
              <a:gd name="connsiteY46" fmla="*/ 771459 h 1647825"/>
              <a:gd name="connsiteX47" fmla="*/ 1094532 w 1228725"/>
              <a:gd name="connsiteY47" fmla="*/ 967674 h 1647825"/>
              <a:gd name="connsiteX48" fmla="*/ 1037382 w 1228725"/>
              <a:gd name="connsiteY48" fmla="*/ 987677 h 1647825"/>
              <a:gd name="connsiteX49" fmla="*/ 408732 w 1228725"/>
              <a:gd name="connsiteY49" fmla="*/ 988629 h 1647825"/>
              <a:gd name="connsiteX50" fmla="*/ 354439 w 1228725"/>
              <a:gd name="connsiteY50" fmla="*/ 990534 h 1647825"/>
              <a:gd name="connsiteX51" fmla="*/ 1057384 w 1228725"/>
              <a:gd name="connsiteY51" fmla="*/ 832419 h 1647825"/>
              <a:gd name="connsiteX52" fmla="*/ 173464 w 1228725"/>
              <a:gd name="connsiteY52" fmla="*/ 832419 h 1647825"/>
              <a:gd name="connsiteX53" fmla="*/ 263952 w 1228725"/>
              <a:gd name="connsiteY53" fmla="*/ 906714 h 1647825"/>
              <a:gd name="connsiteX54" fmla="*/ 967849 w 1228725"/>
              <a:gd name="connsiteY54" fmla="*/ 906714 h 1647825"/>
              <a:gd name="connsiteX55" fmla="*/ 1057384 w 1228725"/>
              <a:gd name="connsiteY55" fmla="*/ 832419 h 164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228725" h="1647825">
                <a:moveTo>
                  <a:pt x="354439" y="990534"/>
                </a:moveTo>
                <a:cubicBezTo>
                  <a:pt x="354439" y="1015299"/>
                  <a:pt x="354439" y="1032444"/>
                  <a:pt x="354439" y="1056257"/>
                </a:cubicBezTo>
                <a:cubicBezTo>
                  <a:pt x="372537" y="1056257"/>
                  <a:pt x="389682" y="1056257"/>
                  <a:pt x="405874" y="1056257"/>
                </a:cubicBezTo>
                <a:cubicBezTo>
                  <a:pt x="567799" y="1056257"/>
                  <a:pt x="729724" y="1056257"/>
                  <a:pt x="891649" y="1056257"/>
                </a:cubicBezTo>
                <a:cubicBezTo>
                  <a:pt x="950704" y="1056257"/>
                  <a:pt x="960229" y="1066734"/>
                  <a:pt x="960229" y="1125789"/>
                </a:cubicBezTo>
                <a:cubicBezTo>
                  <a:pt x="960229" y="1154364"/>
                  <a:pt x="960229" y="1182939"/>
                  <a:pt x="960229" y="1211514"/>
                </a:cubicBezTo>
                <a:cubicBezTo>
                  <a:pt x="960229" y="1269617"/>
                  <a:pt x="949752" y="1280094"/>
                  <a:pt x="889744" y="1280094"/>
                </a:cubicBezTo>
                <a:cubicBezTo>
                  <a:pt x="768777" y="1280094"/>
                  <a:pt x="648762" y="1280094"/>
                  <a:pt x="527794" y="1280094"/>
                </a:cubicBezTo>
                <a:cubicBezTo>
                  <a:pt x="516364" y="1280094"/>
                  <a:pt x="504934" y="1277237"/>
                  <a:pt x="494457" y="1281047"/>
                </a:cubicBezTo>
                <a:cubicBezTo>
                  <a:pt x="483979" y="1284857"/>
                  <a:pt x="474454" y="1295334"/>
                  <a:pt x="464929" y="1302002"/>
                </a:cubicBezTo>
                <a:cubicBezTo>
                  <a:pt x="474454" y="1310574"/>
                  <a:pt x="484932" y="1326767"/>
                  <a:pt x="494457" y="1327719"/>
                </a:cubicBezTo>
                <a:cubicBezTo>
                  <a:pt x="587802" y="1329624"/>
                  <a:pt x="682099" y="1328672"/>
                  <a:pt x="775444" y="1328672"/>
                </a:cubicBezTo>
                <a:cubicBezTo>
                  <a:pt x="839262" y="1328672"/>
                  <a:pt x="845929" y="1335339"/>
                  <a:pt x="845929" y="1400109"/>
                </a:cubicBezTo>
                <a:cubicBezTo>
                  <a:pt x="845929" y="1529649"/>
                  <a:pt x="856407" y="1524887"/>
                  <a:pt x="722104" y="1523934"/>
                </a:cubicBezTo>
                <a:cubicBezTo>
                  <a:pt x="695434" y="1523934"/>
                  <a:pt x="668764" y="1523934"/>
                  <a:pt x="635427" y="1523934"/>
                </a:cubicBezTo>
                <a:cubicBezTo>
                  <a:pt x="634474" y="1547747"/>
                  <a:pt x="631617" y="1568702"/>
                  <a:pt x="631617" y="1589657"/>
                </a:cubicBezTo>
                <a:cubicBezTo>
                  <a:pt x="631617" y="1621089"/>
                  <a:pt x="624949" y="1650617"/>
                  <a:pt x="587802" y="1649664"/>
                </a:cubicBezTo>
                <a:cubicBezTo>
                  <a:pt x="554464" y="1648712"/>
                  <a:pt x="544939" y="1622042"/>
                  <a:pt x="545892" y="1591562"/>
                </a:cubicBezTo>
                <a:cubicBezTo>
                  <a:pt x="546844" y="1561082"/>
                  <a:pt x="546844" y="1531554"/>
                  <a:pt x="545892" y="1501074"/>
                </a:cubicBezTo>
                <a:cubicBezTo>
                  <a:pt x="543987" y="1456307"/>
                  <a:pt x="563989" y="1436304"/>
                  <a:pt x="608757" y="1437257"/>
                </a:cubicBezTo>
                <a:cubicBezTo>
                  <a:pt x="644952" y="1438209"/>
                  <a:pt x="682099" y="1438209"/>
                  <a:pt x="718294" y="1437257"/>
                </a:cubicBezTo>
                <a:cubicBezTo>
                  <a:pt x="732582" y="1437257"/>
                  <a:pt x="746869" y="1434399"/>
                  <a:pt x="762109" y="1432494"/>
                </a:cubicBezTo>
                <a:cubicBezTo>
                  <a:pt x="762109" y="1427732"/>
                  <a:pt x="763062" y="1422017"/>
                  <a:pt x="763062" y="1417254"/>
                </a:cubicBezTo>
                <a:cubicBezTo>
                  <a:pt x="748774" y="1414397"/>
                  <a:pt x="733534" y="1409634"/>
                  <a:pt x="719247" y="1409634"/>
                </a:cubicBezTo>
                <a:cubicBezTo>
                  <a:pt x="626854" y="1408682"/>
                  <a:pt x="535414" y="1409634"/>
                  <a:pt x="443022" y="1408682"/>
                </a:cubicBezTo>
                <a:cubicBezTo>
                  <a:pt x="390634" y="1408682"/>
                  <a:pt x="380157" y="1398204"/>
                  <a:pt x="379204" y="1343912"/>
                </a:cubicBezTo>
                <a:cubicBezTo>
                  <a:pt x="379204" y="1315337"/>
                  <a:pt x="380157" y="1286762"/>
                  <a:pt x="379204" y="1258187"/>
                </a:cubicBezTo>
                <a:cubicBezTo>
                  <a:pt x="377299" y="1214372"/>
                  <a:pt x="395397" y="1195322"/>
                  <a:pt x="441117" y="1196274"/>
                </a:cubicBezTo>
                <a:cubicBezTo>
                  <a:pt x="576372" y="1198179"/>
                  <a:pt x="710674" y="1197227"/>
                  <a:pt x="845929" y="1197227"/>
                </a:cubicBezTo>
                <a:cubicBezTo>
                  <a:pt x="853549" y="1197227"/>
                  <a:pt x="861169" y="1196274"/>
                  <a:pt x="873552" y="1195322"/>
                </a:cubicBezTo>
                <a:cubicBezTo>
                  <a:pt x="874504" y="1178177"/>
                  <a:pt x="875457" y="1161984"/>
                  <a:pt x="876409" y="1139124"/>
                </a:cubicBezTo>
                <a:cubicBezTo>
                  <a:pt x="856407" y="1139124"/>
                  <a:pt x="839262" y="1139124"/>
                  <a:pt x="822117" y="1139124"/>
                </a:cubicBezTo>
                <a:cubicBezTo>
                  <a:pt x="662097" y="1139124"/>
                  <a:pt x="501124" y="1139124"/>
                  <a:pt x="341104" y="1139124"/>
                </a:cubicBezTo>
                <a:cubicBezTo>
                  <a:pt x="275382" y="1139124"/>
                  <a:pt x="268714" y="1132457"/>
                  <a:pt x="268714" y="1064829"/>
                </a:cubicBezTo>
                <a:cubicBezTo>
                  <a:pt x="268714" y="1041969"/>
                  <a:pt x="268714" y="1018157"/>
                  <a:pt x="268714" y="989582"/>
                </a:cubicBezTo>
                <a:cubicBezTo>
                  <a:pt x="247759" y="989582"/>
                  <a:pt x="231567" y="989582"/>
                  <a:pt x="216327" y="989582"/>
                </a:cubicBezTo>
                <a:cubicBezTo>
                  <a:pt x="137269" y="989582"/>
                  <a:pt x="139174" y="988629"/>
                  <a:pt x="108694" y="914334"/>
                </a:cubicBezTo>
                <a:cubicBezTo>
                  <a:pt x="76309" y="834324"/>
                  <a:pt x="53449" y="753362"/>
                  <a:pt x="63927" y="664779"/>
                </a:cubicBezTo>
                <a:cubicBezTo>
                  <a:pt x="65832" y="648587"/>
                  <a:pt x="56307" y="631442"/>
                  <a:pt x="52497" y="614297"/>
                </a:cubicBezTo>
                <a:cubicBezTo>
                  <a:pt x="35352" y="539049"/>
                  <a:pt x="9634" y="463802"/>
                  <a:pt x="2014" y="387602"/>
                </a:cubicBezTo>
                <a:cubicBezTo>
                  <a:pt x="-20846" y="152334"/>
                  <a:pt x="153462" y="-19116"/>
                  <a:pt x="392539" y="5649"/>
                </a:cubicBezTo>
                <a:cubicBezTo>
                  <a:pt x="455404" y="12317"/>
                  <a:pt x="517317" y="45654"/>
                  <a:pt x="576372" y="75182"/>
                </a:cubicBezTo>
                <a:cubicBezTo>
                  <a:pt x="605899" y="90422"/>
                  <a:pt x="623044" y="96137"/>
                  <a:pt x="651619" y="74229"/>
                </a:cubicBezTo>
                <a:cubicBezTo>
                  <a:pt x="743059" y="4697"/>
                  <a:pt x="846882" y="-15306"/>
                  <a:pt x="957372" y="11364"/>
                </a:cubicBezTo>
                <a:cubicBezTo>
                  <a:pt x="1157397" y="59942"/>
                  <a:pt x="1253599" y="207579"/>
                  <a:pt x="1225024" y="418082"/>
                </a:cubicBezTo>
                <a:cubicBezTo>
                  <a:pt x="1220262" y="451419"/>
                  <a:pt x="1216452" y="484757"/>
                  <a:pt x="1205974" y="516189"/>
                </a:cubicBezTo>
                <a:cubicBezTo>
                  <a:pt x="1177399" y="599057"/>
                  <a:pt x="1168827" y="683829"/>
                  <a:pt x="1162159" y="771459"/>
                </a:cubicBezTo>
                <a:cubicBezTo>
                  <a:pt x="1157397" y="838134"/>
                  <a:pt x="1122154" y="903857"/>
                  <a:pt x="1094532" y="967674"/>
                </a:cubicBezTo>
                <a:cubicBezTo>
                  <a:pt x="1088817" y="981009"/>
                  <a:pt x="1057384" y="987677"/>
                  <a:pt x="1037382" y="987677"/>
                </a:cubicBezTo>
                <a:cubicBezTo>
                  <a:pt x="827832" y="989582"/>
                  <a:pt x="618282" y="988629"/>
                  <a:pt x="408732" y="988629"/>
                </a:cubicBezTo>
                <a:cubicBezTo>
                  <a:pt x="393492" y="990534"/>
                  <a:pt x="376347" y="990534"/>
                  <a:pt x="354439" y="990534"/>
                </a:cubicBezTo>
                <a:close/>
                <a:moveTo>
                  <a:pt x="1057384" y="832419"/>
                </a:moveTo>
                <a:cubicBezTo>
                  <a:pt x="761157" y="832419"/>
                  <a:pt x="467787" y="832419"/>
                  <a:pt x="173464" y="832419"/>
                </a:cubicBezTo>
                <a:cubicBezTo>
                  <a:pt x="193467" y="906714"/>
                  <a:pt x="193467" y="906714"/>
                  <a:pt x="263952" y="906714"/>
                </a:cubicBezTo>
                <a:cubicBezTo>
                  <a:pt x="498267" y="906714"/>
                  <a:pt x="733534" y="906714"/>
                  <a:pt x="967849" y="906714"/>
                </a:cubicBezTo>
                <a:cubicBezTo>
                  <a:pt x="1038334" y="906714"/>
                  <a:pt x="1038334" y="906714"/>
                  <a:pt x="1057384" y="832419"/>
                </a:cubicBezTo>
                <a:close/>
              </a:path>
            </a:pathLst>
          </a:custGeom>
          <a:solidFill>
            <a:schemeClr val="accent1"/>
          </a:solidFill>
          <a:ln w="9525" cap="flat">
            <a:noFill/>
            <a:prstDash val="solid"/>
            <a:miter/>
          </a:ln>
        </p:spPr>
        <p:txBody>
          <a:bodyPr rtlCol="0" anchor="ctr"/>
          <a:lstStyle/>
          <a:p>
            <a:endParaRPr lang="en-US">
              <a:cs typeface="B Nazanin" panose="00000400000000000000" pitchFamily="2" charset="-78"/>
            </a:endParaRPr>
          </a:p>
        </p:txBody>
      </p:sp>
      <p:sp>
        <p:nvSpPr>
          <p:cNvPr id="32" name="Freeform: Shape 31">
            <a:extLst>
              <a:ext uri="{FF2B5EF4-FFF2-40B4-BE49-F238E27FC236}">
                <a16:creationId xmlns:a16="http://schemas.microsoft.com/office/drawing/2014/main" id="{7CBE9772-7EA4-417F-B350-AA808293C171}"/>
              </a:ext>
            </a:extLst>
          </p:cNvPr>
          <p:cNvSpPr/>
          <p:nvPr/>
        </p:nvSpPr>
        <p:spPr>
          <a:xfrm>
            <a:off x="4303075" y="3680165"/>
            <a:ext cx="327003" cy="436453"/>
          </a:xfrm>
          <a:custGeom>
            <a:avLst/>
            <a:gdLst>
              <a:gd name="connsiteX0" fmla="*/ 174965 w 256431"/>
              <a:gd name="connsiteY0" fmla="*/ 130696 h 342260"/>
              <a:gd name="connsiteX1" fmla="*/ 242841 w 256431"/>
              <a:gd name="connsiteY1" fmla="*/ 130696 h 342260"/>
              <a:gd name="connsiteX2" fmla="*/ 180738 w 256431"/>
              <a:gd name="connsiteY2" fmla="*/ 330543 h 342260"/>
              <a:gd name="connsiteX3" fmla="*/ 176358 w 256431"/>
              <a:gd name="connsiteY3" fmla="*/ 334723 h 342260"/>
              <a:gd name="connsiteX4" fmla="*/ 149885 w 256431"/>
              <a:gd name="connsiteY4" fmla="*/ 339103 h 342260"/>
              <a:gd name="connsiteX5" fmla="*/ 143714 w 256431"/>
              <a:gd name="connsiteY5" fmla="*/ 314221 h 342260"/>
              <a:gd name="connsiteX6" fmla="*/ 148491 w 256431"/>
              <a:gd name="connsiteY6" fmla="*/ 245349 h 342260"/>
              <a:gd name="connsiteX7" fmla="*/ 138539 w 256431"/>
              <a:gd name="connsiteY7" fmla="*/ 215492 h 342260"/>
              <a:gd name="connsiteX8" fmla="*/ 127591 w 256431"/>
              <a:gd name="connsiteY8" fmla="*/ 207530 h 342260"/>
              <a:gd name="connsiteX9" fmla="*/ 116643 w 256431"/>
              <a:gd name="connsiteY9" fmla="*/ 215890 h 342260"/>
              <a:gd name="connsiteX10" fmla="*/ 105895 w 256431"/>
              <a:gd name="connsiteY10" fmla="*/ 279586 h 342260"/>
              <a:gd name="connsiteX11" fmla="*/ 112065 w 256431"/>
              <a:gd name="connsiteY11" fmla="*/ 314818 h 342260"/>
              <a:gd name="connsiteX12" fmla="*/ 105496 w 256431"/>
              <a:gd name="connsiteY12" fmla="*/ 339500 h 342260"/>
              <a:gd name="connsiteX13" fmla="*/ 80018 w 256431"/>
              <a:gd name="connsiteY13" fmla="*/ 335122 h 342260"/>
              <a:gd name="connsiteX14" fmla="*/ 34236 w 256431"/>
              <a:gd name="connsiteY14" fmla="*/ 268639 h 342260"/>
              <a:gd name="connsiteX15" fmla="*/ 13336 w 256431"/>
              <a:gd name="connsiteY15" fmla="*/ 131691 h 342260"/>
              <a:gd name="connsiteX16" fmla="*/ 80018 w 256431"/>
              <a:gd name="connsiteY16" fmla="*/ 131691 h 342260"/>
              <a:gd name="connsiteX17" fmla="*/ 109876 w 256431"/>
              <a:gd name="connsiteY17" fmla="*/ 152791 h 342260"/>
              <a:gd name="connsiteX18" fmla="*/ 151676 w 256431"/>
              <a:gd name="connsiteY18" fmla="*/ 152791 h 342260"/>
              <a:gd name="connsiteX19" fmla="*/ 174965 w 256431"/>
              <a:gd name="connsiteY19" fmla="*/ 130696 h 342260"/>
              <a:gd name="connsiteX20" fmla="*/ 98131 w 256431"/>
              <a:gd name="connsiteY20" fmla="*/ 109796 h 342260"/>
              <a:gd name="connsiteX21" fmla="*/ 158244 w 256431"/>
              <a:gd name="connsiteY21" fmla="*/ 109796 h 342260"/>
              <a:gd name="connsiteX22" fmla="*/ 158045 w 256431"/>
              <a:gd name="connsiteY22" fmla="*/ 131493 h 342260"/>
              <a:gd name="connsiteX23" fmla="*/ 153268 w 256431"/>
              <a:gd name="connsiteY23" fmla="*/ 136071 h 342260"/>
              <a:gd name="connsiteX24" fmla="*/ 98131 w 256431"/>
              <a:gd name="connsiteY24" fmla="*/ 136270 h 342260"/>
              <a:gd name="connsiteX25" fmla="*/ 98131 w 256431"/>
              <a:gd name="connsiteY25" fmla="*/ 109796 h 342260"/>
              <a:gd name="connsiteX26" fmla="*/ 81231 w 256431"/>
              <a:gd name="connsiteY26" fmla="*/ 318 h 342260"/>
              <a:gd name="connsiteX27" fmla="*/ 117838 w 256431"/>
              <a:gd name="connsiteY27" fmla="*/ 13853 h 342260"/>
              <a:gd name="connsiteX28" fmla="*/ 138141 w 256431"/>
              <a:gd name="connsiteY28" fmla="*/ 13853 h 342260"/>
              <a:gd name="connsiteX29" fmla="*/ 251600 w 256431"/>
              <a:gd name="connsiteY29" fmla="*/ 45303 h 342260"/>
              <a:gd name="connsiteX30" fmla="*/ 249809 w 256431"/>
              <a:gd name="connsiteY30" fmla="*/ 113976 h 342260"/>
              <a:gd name="connsiteX31" fmla="*/ 175165 w 256431"/>
              <a:gd name="connsiteY31" fmla="*/ 113976 h 342260"/>
              <a:gd name="connsiteX32" fmla="*/ 150881 w 256431"/>
              <a:gd name="connsiteY32" fmla="*/ 93474 h 342260"/>
              <a:gd name="connsiteX33" fmla="*/ 106094 w 256431"/>
              <a:gd name="connsiteY33" fmla="*/ 93474 h 342260"/>
              <a:gd name="connsiteX34" fmla="*/ 80615 w 256431"/>
              <a:gd name="connsiteY34" fmla="*/ 113976 h 342260"/>
              <a:gd name="connsiteX35" fmla="*/ 10350 w 256431"/>
              <a:gd name="connsiteY35" fmla="*/ 113777 h 342260"/>
              <a:gd name="connsiteX36" fmla="*/ 4180 w 256431"/>
              <a:gd name="connsiteY36" fmla="*/ 107805 h 342260"/>
              <a:gd name="connsiteX37" fmla="*/ 0 w 256431"/>
              <a:gd name="connsiteY37" fmla="*/ 68393 h 342260"/>
              <a:gd name="connsiteX38" fmla="*/ 81231 w 256431"/>
              <a:gd name="connsiteY38" fmla="*/ 318 h 34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56431" h="342260">
                <a:moveTo>
                  <a:pt x="174965" y="130696"/>
                </a:moveTo>
                <a:cubicBezTo>
                  <a:pt x="197657" y="130696"/>
                  <a:pt x="219752" y="130696"/>
                  <a:pt x="242841" y="130696"/>
                </a:cubicBezTo>
                <a:cubicBezTo>
                  <a:pt x="244235" y="204345"/>
                  <a:pt x="234680" y="274212"/>
                  <a:pt x="180738" y="330543"/>
                </a:cubicBezTo>
                <a:cubicBezTo>
                  <a:pt x="179344" y="331937"/>
                  <a:pt x="177951" y="333330"/>
                  <a:pt x="176358" y="334723"/>
                </a:cubicBezTo>
                <a:cubicBezTo>
                  <a:pt x="167003" y="342486"/>
                  <a:pt x="157648" y="344079"/>
                  <a:pt x="149885" y="339103"/>
                </a:cubicBezTo>
                <a:cubicBezTo>
                  <a:pt x="140131" y="332733"/>
                  <a:pt x="141326" y="323377"/>
                  <a:pt x="143714" y="314221"/>
                </a:cubicBezTo>
                <a:cubicBezTo>
                  <a:pt x="149487" y="291529"/>
                  <a:pt x="152870" y="268639"/>
                  <a:pt x="148491" y="245349"/>
                </a:cubicBezTo>
                <a:cubicBezTo>
                  <a:pt x="146501" y="234999"/>
                  <a:pt x="142918" y="225046"/>
                  <a:pt x="138539" y="215492"/>
                </a:cubicBezTo>
                <a:cubicBezTo>
                  <a:pt x="136946" y="211710"/>
                  <a:pt x="131373" y="207331"/>
                  <a:pt x="127591" y="207530"/>
                </a:cubicBezTo>
                <a:cubicBezTo>
                  <a:pt x="123809" y="207530"/>
                  <a:pt x="118634" y="211909"/>
                  <a:pt x="116643" y="215890"/>
                </a:cubicBezTo>
                <a:cubicBezTo>
                  <a:pt x="106094" y="235795"/>
                  <a:pt x="103506" y="257492"/>
                  <a:pt x="105895" y="279586"/>
                </a:cubicBezTo>
                <a:cubicBezTo>
                  <a:pt x="107089" y="291330"/>
                  <a:pt x="109876" y="303074"/>
                  <a:pt x="112065" y="314818"/>
                </a:cubicBezTo>
                <a:cubicBezTo>
                  <a:pt x="113658" y="324174"/>
                  <a:pt x="115449" y="333529"/>
                  <a:pt x="105496" y="339500"/>
                </a:cubicBezTo>
                <a:cubicBezTo>
                  <a:pt x="95942" y="345074"/>
                  <a:pt x="87382" y="341491"/>
                  <a:pt x="80018" y="335122"/>
                </a:cubicBezTo>
                <a:cubicBezTo>
                  <a:pt x="58918" y="317008"/>
                  <a:pt x="44786" y="293918"/>
                  <a:pt x="34236" y="268639"/>
                </a:cubicBezTo>
                <a:cubicBezTo>
                  <a:pt x="16321" y="225046"/>
                  <a:pt x="10947" y="179464"/>
                  <a:pt x="13336" y="131691"/>
                </a:cubicBezTo>
                <a:cubicBezTo>
                  <a:pt x="35828" y="131691"/>
                  <a:pt x="57923" y="131691"/>
                  <a:pt x="80018" y="131691"/>
                </a:cubicBezTo>
                <a:cubicBezTo>
                  <a:pt x="86188" y="152194"/>
                  <a:pt x="86984" y="152791"/>
                  <a:pt x="109876" y="152791"/>
                </a:cubicBezTo>
                <a:cubicBezTo>
                  <a:pt x="123809" y="152791"/>
                  <a:pt x="137743" y="152791"/>
                  <a:pt x="151676" y="152791"/>
                </a:cubicBezTo>
                <a:cubicBezTo>
                  <a:pt x="168197" y="152194"/>
                  <a:pt x="172975" y="148013"/>
                  <a:pt x="174965" y="130696"/>
                </a:cubicBezTo>
                <a:close/>
                <a:moveTo>
                  <a:pt x="98131" y="109796"/>
                </a:moveTo>
                <a:cubicBezTo>
                  <a:pt x="117837" y="109796"/>
                  <a:pt x="137344" y="109796"/>
                  <a:pt x="158244" y="109796"/>
                </a:cubicBezTo>
                <a:cubicBezTo>
                  <a:pt x="158244" y="117161"/>
                  <a:pt x="158642" y="124327"/>
                  <a:pt x="158045" y="131493"/>
                </a:cubicBezTo>
                <a:cubicBezTo>
                  <a:pt x="157846" y="133085"/>
                  <a:pt x="155060" y="136071"/>
                  <a:pt x="153268" y="136071"/>
                </a:cubicBezTo>
                <a:cubicBezTo>
                  <a:pt x="135155" y="136469"/>
                  <a:pt x="117041" y="136270"/>
                  <a:pt x="98131" y="136270"/>
                </a:cubicBezTo>
                <a:cubicBezTo>
                  <a:pt x="98131" y="127114"/>
                  <a:pt x="98131" y="118953"/>
                  <a:pt x="98131" y="109796"/>
                </a:cubicBezTo>
                <a:close/>
                <a:moveTo>
                  <a:pt x="81231" y="318"/>
                </a:moveTo>
                <a:cubicBezTo>
                  <a:pt x="94288" y="1487"/>
                  <a:pt x="107040" y="5891"/>
                  <a:pt x="117838" y="13853"/>
                </a:cubicBezTo>
                <a:cubicBezTo>
                  <a:pt x="125800" y="19626"/>
                  <a:pt x="130578" y="19228"/>
                  <a:pt x="138141" y="13853"/>
                </a:cubicBezTo>
                <a:cubicBezTo>
                  <a:pt x="177952" y="-13815"/>
                  <a:pt x="236672" y="2707"/>
                  <a:pt x="251600" y="45303"/>
                </a:cubicBezTo>
                <a:cubicBezTo>
                  <a:pt x="259562" y="68194"/>
                  <a:pt x="256776" y="90886"/>
                  <a:pt x="249809" y="113976"/>
                </a:cubicBezTo>
                <a:cubicBezTo>
                  <a:pt x="224530" y="113976"/>
                  <a:pt x="199847" y="113976"/>
                  <a:pt x="175165" y="113976"/>
                </a:cubicBezTo>
                <a:cubicBezTo>
                  <a:pt x="172179" y="96459"/>
                  <a:pt x="168795" y="93474"/>
                  <a:pt x="150881" y="93474"/>
                </a:cubicBezTo>
                <a:cubicBezTo>
                  <a:pt x="135952" y="93474"/>
                  <a:pt x="121023" y="93474"/>
                  <a:pt x="106094" y="93474"/>
                </a:cubicBezTo>
                <a:cubicBezTo>
                  <a:pt x="86985" y="93474"/>
                  <a:pt x="84397" y="95663"/>
                  <a:pt x="80615" y="113976"/>
                </a:cubicBezTo>
                <a:cubicBezTo>
                  <a:pt x="57326" y="113976"/>
                  <a:pt x="33838" y="114175"/>
                  <a:pt x="10350" y="113777"/>
                </a:cubicBezTo>
                <a:cubicBezTo>
                  <a:pt x="8161" y="113777"/>
                  <a:pt x="4578" y="110194"/>
                  <a:pt x="4180" y="107805"/>
                </a:cubicBezTo>
                <a:cubicBezTo>
                  <a:pt x="2189" y="94668"/>
                  <a:pt x="0" y="81531"/>
                  <a:pt x="0" y="68393"/>
                </a:cubicBezTo>
                <a:cubicBezTo>
                  <a:pt x="149" y="22413"/>
                  <a:pt x="42062" y="-3190"/>
                  <a:pt x="81231" y="318"/>
                </a:cubicBezTo>
                <a:close/>
              </a:path>
            </a:pathLst>
          </a:custGeom>
          <a:solidFill>
            <a:schemeClr val="accent3"/>
          </a:solidFill>
          <a:ln w="9525" cap="flat">
            <a:noFill/>
            <a:prstDash val="solid"/>
            <a:miter/>
          </a:ln>
        </p:spPr>
        <p:txBody>
          <a:bodyPr rtlCol="0" anchor="ctr"/>
          <a:lstStyle/>
          <a:p>
            <a:endParaRPr lang="en-US">
              <a:cs typeface="B Nazanin" panose="00000400000000000000" pitchFamily="2" charset="-78"/>
            </a:endParaRPr>
          </a:p>
        </p:txBody>
      </p:sp>
    </p:spTree>
    <p:extLst>
      <p:ext uri="{BB962C8B-B14F-4D97-AF65-F5344CB8AC3E}">
        <p14:creationId xmlns:p14="http://schemas.microsoft.com/office/powerpoint/2010/main" val="416908296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37" name="TextBox 36">
            <a:extLst>
              <a:ext uri="{FF2B5EF4-FFF2-40B4-BE49-F238E27FC236}">
                <a16:creationId xmlns:a16="http://schemas.microsoft.com/office/drawing/2014/main" id="{7AB71190-95B8-41B7-8DEB-B9999DB07808}"/>
              </a:ext>
            </a:extLst>
          </p:cNvPr>
          <p:cNvSpPr txBox="1"/>
          <p:nvPr/>
        </p:nvSpPr>
        <p:spPr>
          <a:xfrm>
            <a:off x="35626" y="178135"/>
            <a:ext cx="12192000" cy="584775"/>
          </a:xfrm>
          <a:prstGeom prst="rect">
            <a:avLst/>
          </a:prstGeom>
          <a:noFill/>
        </p:spPr>
        <p:txBody>
          <a:bodyPr wrap="square" rtlCol="0">
            <a:spAutoFit/>
          </a:bodyPr>
          <a:lstStyle/>
          <a:p>
            <a:pPr algn="ctr"/>
            <a:r>
              <a:rPr lang="fa-IR" sz="3200" dirty="0">
                <a:solidFill>
                  <a:srgbClr val="000000"/>
                </a:solidFill>
                <a:latin typeface="Georgia" panose="02040502050405020303" pitchFamily="18" charset="0"/>
                <a:cs typeface="B Nazanin" panose="00000400000000000000" pitchFamily="2" charset="-78"/>
              </a:rPr>
              <a:t>ارائه طرح درمان دندانپزشکی</a:t>
            </a:r>
            <a:endParaRPr lang="en-US" sz="4800" b="1" dirty="0">
              <a:latin typeface="Georgia" panose="02040502050405020303" pitchFamily="18" charset="0"/>
              <a:cs typeface="B Nazanin" panose="00000400000000000000" pitchFamily="2" charset="-78"/>
            </a:endParaRPr>
          </a:p>
        </p:txBody>
      </p:sp>
      <p:grpSp>
        <p:nvGrpSpPr>
          <p:cNvPr id="42" name="Group 41">
            <a:extLst>
              <a:ext uri="{FF2B5EF4-FFF2-40B4-BE49-F238E27FC236}">
                <a16:creationId xmlns:a16="http://schemas.microsoft.com/office/drawing/2014/main" id="{A3CDFFAC-66EE-488B-87F0-38752FD29BC3}"/>
              </a:ext>
            </a:extLst>
          </p:cNvPr>
          <p:cNvGrpSpPr/>
          <p:nvPr/>
        </p:nvGrpSpPr>
        <p:grpSpPr>
          <a:xfrm>
            <a:off x="577932" y="1082851"/>
            <a:ext cx="11036136" cy="5368603"/>
            <a:chOff x="577932" y="1082851"/>
            <a:chExt cx="11036136" cy="5368603"/>
          </a:xfrm>
        </p:grpSpPr>
        <p:sp>
          <p:nvSpPr>
            <p:cNvPr id="26" name="Bent Arrow 9">
              <a:extLst>
                <a:ext uri="{FF2B5EF4-FFF2-40B4-BE49-F238E27FC236}">
                  <a16:creationId xmlns:a16="http://schemas.microsoft.com/office/drawing/2014/main" id="{5AA5F52F-B010-4CBC-934F-92A94D3FF476}"/>
                </a:ext>
              </a:extLst>
            </p:cNvPr>
            <p:cNvSpPr/>
            <p:nvPr/>
          </p:nvSpPr>
          <p:spPr>
            <a:xfrm rot="16200000">
              <a:off x="4186439" y="3825911"/>
              <a:ext cx="822610" cy="1809752"/>
            </a:xfrm>
            <a:prstGeom prst="bentArrow">
              <a:avLst>
                <a:gd name="adj1" fmla="val 15772"/>
                <a:gd name="adj2" fmla="val 17802"/>
                <a:gd name="adj3" fmla="val 28740"/>
                <a:gd name="adj4" fmla="val 27522"/>
              </a:avLst>
            </a:prstGeom>
            <a:pattFill prst="dkUpDiag">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solidFill>
                  <a:schemeClr val="tx1"/>
                </a:solidFill>
                <a:cs typeface="B Nazanin" panose="00000400000000000000" pitchFamily="2" charset="-78"/>
              </a:endParaRPr>
            </a:p>
          </p:txBody>
        </p:sp>
        <p:grpSp>
          <p:nvGrpSpPr>
            <p:cNvPr id="27" name="Group 26">
              <a:extLst>
                <a:ext uri="{FF2B5EF4-FFF2-40B4-BE49-F238E27FC236}">
                  <a16:creationId xmlns:a16="http://schemas.microsoft.com/office/drawing/2014/main" id="{6C5B78D7-3957-48AB-A3DC-D2520121D9C8}"/>
                </a:ext>
              </a:extLst>
            </p:cNvPr>
            <p:cNvGrpSpPr/>
            <p:nvPr/>
          </p:nvGrpSpPr>
          <p:grpSpPr>
            <a:xfrm rot="16200000">
              <a:off x="5631220" y="1117314"/>
              <a:ext cx="939089" cy="5417061"/>
              <a:chOff x="5655835" y="1245347"/>
              <a:chExt cx="763052" cy="4401592"/>
            </a:xfrm>
          </p:grpSpPr>
          <p:sp>
            <p:nvSpPr>
              <p:cNvPr id="34" name="Oval 33">
                <a:extLst>
                  <a:ext uri="{FF2B5EF4-FFF2-40B4-BE49-F238E27FC236}">
                    <a16:creationId xmlns:a16="http://schemas.microsoft.com/office/drawing/2014/main" id="{F231554B-4C8E-4EE7-940A-DF537EC7FE3C}"/>
                  </a:ext>
                </a:extLst>
              </p:cNvPr>
              <p:cNvSpPr/>
              <p:nvPr/>
            </p:nvSpPr>
            <p:spPr>
              <a:xfrm>
                <a:off x="5655835" y="1245347"/>
                <a:ext cx="763052" cy="7630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cs typeface="B Nazanin" panose="00000400000000000000" pitchFamily="2" charset="-78"/>
                </a:endParaRPr>
              </a:p>
            </p:txBody>
          </p:sp>
          <p:sp>
            <p:nvSpPr>
              <p:cNvPr id="35" name="Oval 34">
                <a:extLst>
                  <a:ext uri="{FF2B5EF4-FFF2-40B4-BE49-F238E27FC236}">
                    <a16:creationId xmlns:a16="http://schemas.microsoft.com/office/drawing/2014/main" id="{3EDBA8E4-CB0E-4F78-85F1-3316E5D1C18B}"/>
                  </a:ext>
                </a:extLst>
              </p:cNvPr>
              <p:cNvSpPr/>
              <p:nvPr/>
            </p:nvSpPr>
            <p:spPr>
              <a:xfrm>
                <a:off x="5655835" y="4883887"/>
                <a:ext cx="763052" cy="7630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cs typeface="B Nazanin" panose="00000400000000000000" pitchFamily="2" charset="-78"/>
                </a:endParaRPr>
              </a:p>
            </p:txBody>
          </p:sp>
        </p:grpSp>
        <p:sp>
          <p:nvSpPr>
            <p:cNvPr id="32" name="Oval 31">
              <a:extLst>
                <a:ext uri="{FF2B5EF4-FFF2-40B4-BE49-F238E27FC236}">
                  <a16:creationId xmlns:a16="http://schemas.microsoft.com/office/drawing/2014/main" id="{D21F944B-DC3D-4646-9230-500DAA2AAE20}"/>
                </a:ext>
              </a:extLst>
            </p:cNvPr>
            <p:cNvSpPr/>
            <p:nvPr/>
          </p:nvSpPr>
          <p:spPr>
            <a:xfrm rot="16200000">
              <a:off x="5632796" y="4603074"/>
              <a:ext cx="939089" cy="93909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cs typeface="B Nazanin" panose="00000400000000000000" pitchFamily="2" charset="-78"/>
              </a:endParaRPr>
            </a:p>
          </p:txBody>
        </p:sp>
        <p:sp>
          <p:nvSpPr>
            <p:cNvPr id="33" name="Oval 32">
              <a:extLst>
                <a:ext uri="{FF2B5EF4-FFF2-40B4-BE49-F238E27FC236}">
                  <a16:creationId xmlns:a16="http://schemas.microsoft.com/office/drawing/2014/main" id="{D4DFE3A3-9FF8-4571-BEBE-8BBD4F56436F}"/>
                </a:ext>
              </a:extLst>
            </p:cNvPr>
            <p:cNvSpPr/>
            <p:nvPr/>
          </p:nvSpPr>
          <p:spPr>
            <a:xfrm rot="16200000">
              <a:off x="5632796" y="2078484"/>
              <a:ext cx="939089" cy="93909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cs typeface="B Nazanin" panose="00000400000000000000" pitchFamily="2" charset="-78"/>
              </a:endParaRPr>
            </a:p>
          </p:txBody>
        </p:sp>
        <p:sp>
          <p:nvSpPr>
            <p:cNvPr id="29" name="Bent Arrow 52">
              <a:extLst>
                <a:ext uri="{FF2B5EF4-FFF2-40B4-BE49-F238E27FC236}">
                  <a16:creationId xmlns:a16="http://schemas.microsoft.com/office/drawing/2014/main" id="{28588CA2-656F-4DD6-A070-F0A91D714D10}"/>
                </a:ext>
              </a:extLst>
            </p:cNvPr>
            <p:cNvSpPr/>
            <p:nvPr/>
          </p:nvSpPr>
          <p:spPr>
            <a:xfrm rot="10800000">
              <a:off x="6645621" y="4396489"/>
              <a:ext cx="1809752" cy="822610"/>
            </a:xfrm>
            <a:prstGeom prst="bentArrow">
              <a:avLst>
                <a:gd name="adj1" fmla="val 15909"/>
                <a:gd name="adj2" fmla="val 18319"/>
                <a:gd name="adj3" fmla="val 28663"/>
                <a:gd name="adj4" fmla="val 29876"/>
              </a:avLst>
            </a:prstGeom>
            <a:pattFill prst="dkUpDiag">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schemeClr val="tx1"/>
                </a:solidFill>
                <a:cs typeface="B Nazanin" panose="00000400000000000000" pitchFamily="2" charset="-78"/>
              </a:endParaRPr>
            </a:p>
          </p:txBody>
        </p:sp>
        <p:sp>
          <p:nvSpPr>
            <p:cNvPr id="30" name="Bent Arrow 9">
              <a:extLst>
                <a:ext uri="{FF2B5EF4-FFF2-40B4-BE49-F238E27FC236}">
                  <a16:creationId xmlns:a16="http://schemas.microsoft.com/office/drawing/2014/main" id="{92DCFC13-B27E-4FCF-9C10-8E8454B371B6}"/>
                </a:ext>
              </a:extLst>
            </p:cNvPr>
            <p:cNvSpPr/>
            <p:nvPr/>
          </p:nvSpPr>
          <p:spPr>
            <a:xfrm rot="5400000">
              <a:off x="7208220" y="1975965"/>
              <a:ext cx="822610" cy="1809752"/>
            </a:xfrm>
            <a:prstGeom prst="bentArrow">
              <a:avLst>
                <a:gd name="adj1" fmla="val 15772"/>
                <a:gd name="adj2" fmla="val 17802"/>
                <a:gd name="adj3" fmla="val 28740"/>
                <a:gd name="adj4" fmla="val 27522"/>
              </a:avLst>
            </a:prstGeom>
            <a:pattFill prst="dkUpDiag">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solidFill>
                  <a:schemeClr val="tx1"/>
                </a:solidFill>
                <a:cs typeface="B Nazanin" panose="00000400000000000000" pitchFamily="2" charset="-78"/>
              </a:endParaRPr>
            </a:p>
          </p:txBody>
        </p:sp>
        <p:sp>
          <p:nvSpPr>
            <p:cNvPr id="31" name="Bent Arrow 52">
              <a:extLst>
                <a:ext uri="{FF2B5EF4-FFF2-40B4-BE49-F238E27FC236}">
                  <a16:creationId xmlns:a16="http://schemas.microsoft.com/office/drawing/2014/main" id="{C0E76004-5F07-488A-B979-1900E2E13735}"/>
                </a:ext>
              </a:extLst>
            </p:cNvPr>
            <p:cNvSpPr/>
            <p:nvPr/>
          </p:nvSpPr>
          <p:spPr>
            <a:xfrm>
              <a:off x="3769629" y="2411078"/>
              <a:ext cx="1809752" cy="822610"/>
            </a:xfrm>
            <a:prstGeom prst="bentArrow">
              <a:avLst>
                <a:gd name="adj1" fmla="val 15909"/>
                <a:gd name="adj2" fmla="val 18319"/>
                <a:gd name="adj3" fmla="val 28663"/>
                <a:gd name="adj4" fmla="val 29876"/>
              </a:avLst>
            </a:prstGeom>
            <a:pattFill prst="dkUpDiag">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schemeClr val="tx1"/>
                </a:solidFill>
                <a:cs typeface="B Nazanin" panose="00000400000000000000" pitchFamily="2" charset="-78"/>
              </a:endParaRPr>
            </a:p>
          </p:txBody>
        </p:sp>
        <p:sp>
          <p:nvSpPr>
            <p:cNvPr id="11" name="Freeform: Shape 10">
              <a:extLst>
                <a:ext uri="{FF2B5EF4-FFF2-40B4-BE49-F238E27FC236}">
                  <a16:creationId xmlns:a16="http://schemas.microsoft.com/office/drawing/2014/main" id="{C5EE2EBF-7EA2-4748-810B-1091864AFBD6}"/>
                </a:ext>
              </a:extLst>
            </p:cNvPr>
            <p:cNvSpPr/>
            <p:nvPr/>
          </p:nvSpPr>
          <p:spPr>
            <a:xfrm>
              <a:off x="5886052" y="4812581"/>
              <a:ext cx="477477" cy="460723"/>
            </a:xfrm>
            <a:custGeom>
              <a:avLst/>
              <a:gdLst>
                <a:gd name="connsiteX0" fmla="*/ 434340 w 1628775"/>
                <a:gd name="connsiteY0" fmla="*/ 348984 h 1571625"/>
                <a:gd name="connsiteX1" fmla="*/ 708660 w 1628775"/>
                <a:gd name="connsiteY1" fmla="*/ 18466 h 1571625"/>
                <a:gd name="connsiteX2" fmla="*/ 1204913 w 1628775"/>
                <a:gd name="connsiteY2" fmla="*/ 308979 h 1571625"/>
                <a:gd name="connsiteX3" fmla="*/ 1258253 w 1628775"/>
                <a:gd name="connsiteY3" fmla="*/ 349936 h 1571625"/>
                <a:gd name="connsiteX4" fmla="*/ 1463040 w 1628775"/>
                <a:gd name="connsiteY4" fmla="*/ 348984 h 1571625"/>
                <a:gd name="connsiteX5" fmla="*/ 1636395 w 1628775"/>
                <a:gd name="connsiteY5" fmla="*/ 520434 h 1571625"/>
                <a:gd name="connsiteX6" fmla="*/ 1636395 w 1628775"/>
                <a:gd name="connsiteY6" fmla="*/ 1411021 h 1571625"/>
                <a:gd name="connsiteX7" fmla="*/ 1470660 w 1628775"/>
                <a:gd name="connsiteY7" fmla="*/ 1579613 h 1571625"/>
                <a:gd name="connsiteX8" fmla="*/ 165735 w 1628775"/>
                <a:gd name="connsiteY8" fmla="*/ 1579613 h 1571625"/>
                <a:gd name="connsiteX9" fmla="*/ 0 w 1628775"/>
                <a:gd name="connsiteY9" fmla="*/ 1411974 h 1571625"/>
                <a:gd name="connsiteX10" fmla="*/ 0 w 1628775"/>
                <a:gd name="connsiteY10" fmla="*/ 516624 h 1571625"/>
                <a:gd name="connsiteX11" fmla="*/ 166688 w 1628775"/>
                <a:gd name="connsiteY11" fmla="*/ 348984 h 1571625"/>
                <a:gd name="connsiteX12" fmla="*/ 434340 w 1628775"/>
                <a:gd name="connsiteY12" fmla="*/ 348984 h 1571625"/>
                <a:gd name="connsiteX13" fmla="*/ 504825 w 1628775"/>
                <a:gd name="connsiteY13" fmla="*/ 881431 h 1571625"/>
                <a:gd name="connsiteX14" fmla="*/ 504825 w 1628775"/>
                <a:gd name="connsiteY14" fmla="*/ 1051929 h 1571625"/>
                <a:gd name="connsiteX15" fmla="*/ 670560 w 1628775"/>
                <a:gd name="connsiteY15" fmla="*/ 1050976 h 1571625"/>
                <a:gd name="connsiteX16" fmla="*/ 732472 w 1628775"/>
                <a:gd name="connsiteY16" fmla="*/ 1112888 h 1571625"/>
                <a:gd name="connsiteX17" fmla="*/ 732472 w 1628775"/>
                <a:gd name="connsiteY17" fmla="*/ 1279576 h 1571625"/>
                <a:gd name="connsiteX18" fmla="*/ 902970 w 1628775"/>
                <a:gd name="connsiteY18" fmla="*/ 1279576 h 1571625"/>
                <a:gd name="connsiteX19" fmla="*/ 902970 w 1628775"/>
                <a:gd name="connsiteY19" fmla="*/ 1154799 h 1571625"/>
                <a:gd name="connsiteX20" fmla="*/ 1002983 w 1628775"/>
                <a:gd name="connsiteY20" fmla="*/ 1051929 h 1571625"/>
                <a:gd name="connsiteX21" fmla="*/ 1131570 w 1628775"/>
                <a:gd name="connsiteY21" fmla="*/ 1051929 h 1571625"/>
                <a:gd name="connsiteX22" fmla="*/ 1131570 w 1628775"/>
                <a:gd name="connsiteY22" fmla="*/ 881431 h 1571625"/>
                <a:gd name="connsiteX23" fmla="*/ 962025 w 1628775"/>
                <a:gd name="connsiteY23" fmla="*/ 881431 h 1571625"/>
                <a:gd name="connsiteX24" fmla="*/ 902018 w 1628775"/>
                <a:gd name="connsiteY24" fmla="*/ 820471 h 1571625"/>
                <a:gd name="connsiteX25" fmla="*/ 902018 w 1628775"/>
                <a:gd name="connsiteY25" fmla="*/ 652831 h 1571625"/>
                <a:gd name="connsiteX26" fmla="*/ 731520 w 1628775"/>
                <a:gd name="connsiteY26" fmla="*/ 652831 h 1571625"/>
                <a:gd name="connsiteX27" fmla="*/ 731520 w 1628775"/>
                <a:gd name="connsiteY27" fmla="*/ 812851 h 1571625"/>
                <a:gd name="connsiteX28" fmla="*/ 665797 w 1628775"/>
                <a:gd name="connsiteY28" fmla="*/ 880479 h 1571625"/>
                <a:gd name="connsiteX29" fmla="*/ 504825 w 1628775"/>
                <a:gd name="connsiteY29" fmla="*/ 881431 h 1571625"/>
                <a:gd name="connsiteX30" fmla="*/ 516255 w 1628775"/>
                <a:gd name="connsiteY30" fmla="*/ 346126 h 1571625"/>
                <a:gd name="connsiteX31" fmla="*/ 1129665 w 1628775"/>
                <a:gd name="connsiteY31" fmla="*/ 346126 h 1571625"/>
                <a:gd name="connsiteX32" fmla="*/ 850583 w 1628775"/>
                <a:gd name="connsiteY32" fmla="*/ 79426 h 1571625"/>
                <a:gd name="connsiteX33" fmla="*/ 516255 w 1628775"/>
                <a:gd name="connsiteY33" fmla="*/ 346126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28775" h="1571625">
                  <a:moveTo>
                    <a:pt x="434340" y="348984"/>
                  </a:moveTo>
                  <a:cubicBezTo>
                    <a:pt x="464820" y="181343"/>
                    <a:pt x="552450" y="67996"/>
                    <a:pt x="708660" y="18466"/>
                  </a:cubicBezTo>
                  <a:cubicBezTo>
                    <a:pt x="929640" y="-51066"/>
                    <a:pt x="1155383" y="82284"/>
                    <a:pt x="1204913" y="308979"/>
                  </a:cubicBezTo>
                  <a:cubicBezTo>
                    <a:pt x="1212533" y="344221"/>
                    <a:pt x="1225868" y="350888"/>
                    <a:pt x="1258253" y="349936"/>
                  </a:cubicBezTo>
                  <a:cubicBezTo>
                    <a:pt x="1326833" y="348031"/>
                    <a:pt x="1394460" y="348984"/>
                    <a:pt x="1463040" y="348984"/>
                  </a:cubicBezTo>
                  <a:cubicBezTo>
                    <a:pt x="1568768" y="349936"/>
                    <a:pt x="1636395" y="415659"/>
                    <a:pt x="1636395" y="520434"/>
                  </a:cubicBezTo>
                  <a:cubicBezTo>
                    <a:pt x="1636395" y="817613"/>
                    <a:pt x="1636395" y="1113841"/>
                    <a:pt x="1636395" y="1411021"/>
                  </a:cubicBezTo>
                  <a:cubicBezTo>
                    <a:pt x="1636395" y="1511986"/>
                    <a:pt x="1569720" y="1579613"/>
                    <a:pt x="1470660" y="1579613"/>
                  </a:cubicBezTo>
                  <a:cubicBezTo>
                    <a:pt x="1035368" y="1580566"/>
                    <a:pt x="601028" y="1580566"/>
                    <a:pt x="165735" y="1579613"/>
                  </a:cubicBezTo>
                  <a:cubicBezTo>
                    <a:pt x="63818" y="1579613"/>
                    <a:pt x="0" y="1513891"/>
                    <a:pt x="0" y="1411974"/>
                  </a:cubicBezTo>
                  <a:cubicBezTo>
                    <a:pt x="0" y="1113841"/>
                    <a:pt x="0" y="814756"/>
                    <a:pt x="0" y="516624"/>
                  </a:cubicBezTo>
                  <a:cubicBezTo>
                    <a:pt x="0" y="415659"/>
                    <a:pt x="65722" y="348984"/>
                    <a:pt x="166688" y="348984"/>
                  </a:cubicBezTo>
                  <a:cubicBezTo>
                    <a:pt x="254318" y="348031"/>
                    <a:pt x="342900" y="348984"/>
                    <a:pt x="434340" y="348984"/>
                  </a:cubicBezTo>
                  <a:close/>
                  <a:moveTo>
                    <a:pt x="504825" y="881431"/>
                  </a:moveTo>
                  <a:cubicBezTo>
                    <a:pt x="504825" y="941438"/>
                    <a:pt x="504825" y="994779"/>
                    <a:pt x="504825" y="1051929"/>
                  </a:cubicBezTo>
                  <a:cubicBezTo>
                    <a:pt x="562928" y="1051929"/>
                    <a:pt x="617220" y="1053834"/>
                    <a:pt x="670560" y="1050976"/>
                  </a:cubicBezTo>
                  <a:cubicBezTo>
                    <a:pt x="716280" y="1049071"/>
                    <a:pt x="733425" y="1068121"/>
                    <a:pt x="732472" y="1112888"/>
                  </a:cubicBezTo>
                  <a:cubicBezTo>
                    <a:pt x="730568" y="1168134"/>
                    <a:pt x="732472" y="1222426"/>
                    <a:pt x="732472" y="1279576"/>
                  </a:cubicBezTo>
                  <a:cubicBezTo>
                    <a:pt x="791528" y="1279576"/>
                    <a:pt x="844868" y="1279576"/>
                    <a:pt x="902970" y="1279576"/>
                  </a:cubicBezTo>
                  <a:cubicBezTo>
                    <a:pt x="902970" y="1235761"/>
                    <a:pt x="902970" y="1194804"/>
                    <a:pt x="902970" y="1154799"/>
                  </a:cubicBezTo>
                  <a:cubicBezTo>
                    <a:pt x="902970" y="1051929"/>
                    <a:pt x="902970" y="1051929"/>
                    <a:pt x="1002983" y="1051929"/>
                  </a:cubicBezTo>
                  <a:cubicBezTo>
                    <a:pt x="1044893" y="1051929"/>
                    <a:pt x="1087755" y="1051929"/>
                    <a:pt x="1131570" y="1051929"/>
                  </a:cubicBezTo>
                  <a:cubicBezTo>
                    <a:pt x="1131570" y="992874"/>
                    <a:pt x="1131570" y="938581"/>
                    <a:pt x="1131570" y="881431"/>
                  </a:cubicBezTo>
                  <a:cubicBezTo>
                    <a:pt x="1072515" y="881431"/>
                    <a:pt x="1017270" y="881431"/>
                    <a:pt x="962025" y="881431"/>
                  </a:cubicBezTo>
                  <a:cubicBezTo>
                    <a:pt x="921068" y="881431"/>
                    <a:pt x="901065" y="863334"/>
                    <a:pt x="902018" y="820471"/>
                  </a:cubicBezTo>
                  <a:cubicBezTo>
                    <a:pt x="903922" y="765226"/>
                    <a:pt x="902018" y="709981"/>
                    <a:pt x="902018" y="652831"/>
                  </a:cubicBezTo>
                  <a:cubicBezTo>
                    <a:pt x="842010" y="652831"/>
                    <a:pt x="787718" y="652831"/>
                    <a:pt x="731520" y="652831"/>
                  </a:cubicBezTo>
                  <a:cubicBezTo>
                    <a:pt x="731520" y="709029"/>
                    <a:pt x="731520" y="760463"/>
                    <a:pt x="731520" y="812851"/>
                  </a:cubicBezTo>
                  <a:cubicBezTo>
                    <a:pt x="731520" y="869049"/>
                    <a:pt x="720090" y="880479"/>
                    <a:pt x="665797" y="880479"/>
                  </a:cubicBezTo>
                  <a:cubicBezTo>
                    <a:pt x="612458" y="881431"/>
                    <a:pt x="559118" y="881431"/>
                    <a:pt x="504825" y="881431"/>
                  </a:cubicBezTo>
                  <a:close/>
                  <a:moveTo>
                    <a:pt x="516255" y="346126"/>
                  </a:moveTo>
                  <a:cubicBezTo>
                    <a:pt x="722947" y="346126"/>
                    <a:pt x="925830" y="346126"/>
                    <a:pt x="1129665" y="346126"/>
                  </a:cubicBezTo>
                  <a:cubicBezTo>
                    <a:pt x="1119188" y="208966"/>
                    <a:pt x="989647" y="86093"/>
                    <a:pt x="850583" y="79426"/>
                  </a:cubicBezTo>
                  <a:cubicBezTo>
                    <a:pt x="679133" y="70854"/>
                    <a:pt x="543878" y="176581"/>
                    <a:pt x="516255" y="346126"/>
                  </a:cubicBezTo>
                  <a:close/>
                </a:path>
              </a:pathLst>
            </a:custGeom>
            <a:solidFill>
              <a:schemeClr val="bg1"/>
            </a:solidFill>
            <a:ln w="9525" cap="flat">
              <a:noFill/>
              <a:prstDash val="solid"/>
              <a:miter/>
            </a:ln>
          </p:spPr>
          <p:txBody>
            <a:bodyPr rtlCol="0" anchor="ctr"/>
            <a:lstStyle/>
            <a:p>
              <a:endParaRPr lang="en-US">
                <a:cs typeface="B Nazanin" panose="00000400000000000000" pitchFamily="2" charset="-78"/>
              </a:endParaRPr>
            </a:p>
          </p:txBody>
        </p:sp>
        <p:sp>
          <p:nvSpPr>
            <p:cNvPr id="12" name="Freeform: Shape 11">
              <a:extLst>
                <a:ext uri="{FF2B5EF4-FFF2-40B4-BE49-F238E27FC236}">
                  <a16:creationId xmlns:a16="http://schemas.microsoft.com/office/drawing/2014/main" id="{69034910-6C17-4751-8010-34972BC5ABA8}"/>
                </a:ext>
              </a:extLst>
            </p:cNvPr>
            <p:cNvSpPr/>
            <p:nvPr/>
          </p:nvSpPr>
          <p:spPr>
            <a:xfrm>
              <a:off x="8190624" y="3559134"/>
              <a:ext cx="332279" cy="550076"/>
            </a:xfrm>
            <a:custGeom>
              <a:avLst/>
              <a:gdLst>
                <a:gd name="connsiteX0" fmla="*/ 365907 w 1133475"/>
                <a:gd name="connsiteY0" fmla="*/ 423863 h 1876425"/>
                <a:gd name="connsiteX1" fmla="*/ 365907 w 1133475"/>
                <a:gd name="connsiteY1" fmla="*/ 338138 h 1876425"/>
                <a:gd name="connsiteX2" fmla="*/ 302090 w 1133475"/>
                <a:gd name="connsiteY2" fmla="*/ 241935 h 1876425"/>
                <a:gd name="connsiteX3" fmla="*/ 301138 w 1133475"/>
                <a:gd name="connsiteY3" fmla="*/ 60960 h 1876425"/>
                <a:gd name="connsiteX4" fmla="*/ 359240 w 1133475"/>
                <a:gd name="connsiteY4" fmla="*/ 0 h 1876425"/>
                <a:gd name="connsiteX5" fmla="*/ 783102 w 1133475"/>
                <a:gd name="connsiteY5" fmla="*/ 0 h 1876425"/>
                <a:gd name="connsiteX6" fmla="*/ 842157 w 1133475"/>
                <a:gd name="connsiteY6" fmla="*/ 60007 h 1876425"/>
                <a:gd name="connsiteX7" fmla="*/ 842157 w 1133475"/>
                <a:gd name="connsiteY7" fmla="*/ 260032 h 1876425"/>
                <a:gd name="connsiteX8" fmla="*/ 780245 w 1133475"/>
                <a:gd name="connsiteY8" fmla="*/ 330518 h 1876425"/>
                <a:gd name="connsiteX9" fmla="*/ 774530 w 1133475"/>
                <a:gd name="connsiteY9" fmla="*/ 350520 h 1876425"/>
                <a:gd name="connsiteX10" fmla="*/ 850730 w 1133475"/>
                <a:gd name="connsiteY10" fmla="*/ 430530 h 1876425"/>
                <a:gd name="connsiteX11" fmla="*/ 988842 w 1133475"/>
                <a:gd name="connsiteY11" fmla="*/ 433388 h 1876425"/>
                <a:gd name="connsiteX12" fmla="*/ 1138385 w 1133475"/>
                <a:gd name="connsiteY12" fmla="*/ 591503 h 1876425"/>
                <a:gd name="connsiteX13" fmla="*/ 1138385 w 1133475"/>
                <a:gd name="connsiteY13" fmla="*/ 739140 h 1876425"/>
                <a:gd name="connsiteX14" fmla="*/ 1031705 w 1133475"/>
                <a:gd name="connsiteY14" fmla="*/ 888682 h 1876425"/>
                <a:gd name="connsiteX15" fmla="*/ 998367 w 1133475"/>
                <a:gd name="connsiteY15" fmla="*/ 936307 h 1876425"/>
                <a:gd name="connsiteX16" fmla="*/ 998367 w 1133475"/>
                <a:gd name="connsiteY16" fmla="*/ 1369695 h 1876425"/>
                <a:gd name="connsiteX17" fmla="*/ 1029800 w 1133475"/>
                <a:gd name="connsiteY17" fmla="*/ 1418273 h 1876425"/>
                <a:gd name="connsiteX18" fmla="*/ 1138385 w 1133475"/>
                <a:gd name="connsiteY18" fmla="*/ 1575435 h 1876425"/>
                <a:gd name="connsiteX19" fmla="*/ 1138385 w 1133475"/>
                <a:gd name="connsiteY19" fmla="*/ 1699260 h 1876425"/>
                <a:gd name="connsiteX20" fmla="*/ 970745 w 1133475"/>
                <a:gd name="connsiteY20" fmla="*/ 1875473 h 1876425"/>
                <a:gd name="connsiteX21" fmla="*/ 170645 w 1133475"/>
                <a:gd name="connsiteY21" fmla="*/ 1875473 h 1876425"/>
                <a:gd name="connsiteX22" fmla="*/ 1100 w 1133475"/>
                <a:gd name="connsiteY22" fmla="*/ 1700213 h 1876425"/>
                <a:gd name="connsiteX23" fmla="*/ 1100 w 1133475"/>
                <a:gd name="connsiteY23" fmla="*/ 1576388 h 1876425"/>
                <a:gd name="connsiteX24" fmla="*/ 118257 w 1133475"/>
                <a:gd name="connsiteY24" fmla="*/ 1412557 h 1876425"/>
                <a:gd name="connsiteX25" fmla="*/ 143975 w 1133475"/>
                <a:gd name="connsiteY25" fmla="*/ 1377315 h 1876425"/>
                <a:gd name="connsiteX26" fmla="*/ 143975 w 1133475"/>
                <a:gd name="connsiteY26" fmla="*/ 929640 h 1876425"/>
                <a:gd name="connsiteX27" fmla="*/ 115400 w 1133475"/>
                <a:gd name="connsiteY27" fmla="*/ 890588 h 1876425"/>
                <a:gd name="connsiteX28" fmla="*/ 7767 w 1133475"/>
                <a:gd name="connsiteY28" fmla="*/ 762953 h 1876425"/>
                <a:gd name="connsiteX29" fmla="*/ 6815 w 1133475"/>
                <a:gd name="connsiteY29" fmla="*/ 573405 h 1876425"/>
                <a:gd name="connsiteX30" fmla="*/ 180170 w 1133475"/>
                <a:gd name="connsiteY30" fmla="*/ 429578 h 1876425"/>
                <a:gd name="connsiteX31" fmla="*/ 351620 w 1133475"/>
                <a:gd name="connsiteY31" fmla="*/ 428625 h 1876425"/>
                <a:gd name="connsiteX32" fmla="*/ 365907 w 1133475"/>
                <a:gd name="connsiteY32" fmla="*/ 423863 h 1876425"/>
                <a:gd name="connsiteX33" fmla="*/ 456395 w 1133475"/>
                <a:gd name="connsiteY33" fmla="*/ 330518 h 1876425"/>
                <a:gd name="connsiteX34" fmla="*/ 456395 w 1133475"/>
                <a:gd name="connsiteY34" fmla="*/ 431482 h 1876425"/>
                <a:gd name="connsiteX35" fmla="*/ 691663 w 1133475"/>
                <a:gd name="connsiteY35" fmla="*/ 431482 h 1876425"/>
                <a:gd name="connsiteX36" fmla="*/ 691663 w 1133475"/>
                <a:gd name="connsiteY36" fmla="*/ 330518 h 1876425"/>
                <a:gd name="connsiteX37" fmla="*/ 456395 w 1133475"/>
                <a:gd name="connsiteY37" fmla="*/ 330518 h 187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133475" h="1876425">
                  <a:moveTo>
                    <a:pt x="365907" y="423863"/>
                  </a:moveTo>
                  <a:cubicBezTo>
                    <a:pt x="365907" y="394335"/>
                    <a:pt x="365907" y="366713"/>
                    <a:pt x="365907" y="338138"/>
                  </a:cubicBezTo>
                  <a:cubicBezTo>
                    <a:pt x="302090" y="315278"/>
                    <a:pt x="302090" y="315278"/>
                    <a:pt x="302090" y="241935"/>
                  </a:cubicBezTo>
                  <a:cubicBezTo>
                    <a:pt x="302090" y="181928"/>
                    <a:pt x="303995" y="120968"/>
                    <a:pt x="301138" y="60960"/>
                  </a:cubicBezTo>
                  <a:cubicBezTo>
                    <a:pt x="300185" y="18097"/>
                    <a:pt x="316377" y="0"/>
                    <a:pt x="359240" y="0"/>
                  </a:cubicBezTo>
                  <a:cubicBezTo>
                    <a:pt x="500210" y="953"/>
                    <a:pt x="642132" y="953"/>
                    <a:pt x="783102" y="0"/>
                  </a:cubicBezTo>
                  <a:cubicBezTo>
                    <a:pt x="825013" y="0"/>
                    <a:pt x="843110" y="17145"/>
                    <a:pt x="842157" y="60007"/>
                  </a:cubicBezTo>
                  <a:cubicBezTo>
                    <a:pt x="840252" y="126682"/>
                    <a:pt x="839300" y="193357"/>
                    <a:pt x="842157" y="260032"/>
                  </a:cubicBezTo>
                  <a:cubicBezTo>
                    <a:pt x="844063" y="306705"/>
                    <a:pt x="832632" y="335280"/>
                    <a:pt x="780245" y="330518"/>
                  </a:cubicBezTo>
                  <a:cubicBezTo>
                    <a:pt x="778340" y="339090"/>
                    <a:pt x="775482" y="344805"/>
                    <a:pt x="774530" y="350520"/>
                  </a:cubicBezTo>
                  <a:cubicBezTo>
                    <a:pt x="769767" y="430530"/>
                    <a:pt x="769767" y="430530"/>
                    <a:pt x="850730" y="430530"/>
                  </a:cubicBezTo>
                  <a:cubicBezTo>
                    <a:pt x="896450" y="430530"/>
                    <a:pt x="943122" y="428625"/>
                    <a:pt x="988842" y="433388"/>
                  </a:cubicBezTo>
                  <a:cubicBezTo>
                    <a:pt x="1073615" y="441960"/>
                    <a:pt x="1134575" y="506730"/>
                    <a:pt x="1138385" y="591503"/>
                  </a:cubicBezTo>
                  <a:cubicBezTo>
                    <a:pt x="1140290" y="641032"/>
                    <a:pt x="1141242" y="689610"/>
                    <a:pt x="1138385" y="739140"/>
                  </a:cubicBezTo>
                  <a:cubicBezTo>
                    <a:pt x="1134575" y="810578"/>
                    <a:pt x="1098380" y="862013"/>
                    <a:pt x="1031705" y="888682"/>
                  </a:cubicBezTo>
                  <a:cubicBezTo>
                    <a:pt x="1006940" y="898207"/>
                    <a:pt x="998367" y="909638"/>
                    <a:pt x="998367" y="936307"/>
                  </a:cubicBezTo>
                  <a:cubicBezTo>
                    <a:pt x="999320" y="1081088"/>
                    <a:pt x="999320" y="1224915"/>
                    <a:pt x="998367" y="1369695"/>
                  </a:cubicBezTo>
                  <a:cubicBezTo>
                    <a:pt x="998367" y="1393507"/>
                    <a:pt x="1002177" y="1407795"/>
                    <a:pt x="1029800" y="1418273"/>
                  </a:cubicBezTo>
                  <a:cubicBezTo>
                    <a:pt x="1099332" y="1444943"/>
                    <a:pt x="1137432" y="1499235"/>
                    <a:pt x="1138385" y="1575435"/>
                  </a:cubicBezTo>
                  <a:cubicBezTo>
                    <a:pt x="1139338" y="1616393"/>
                    <a:pt x="1139338" y="1658303"/>
                    <a:pt x="1138385" y="1699260"/>
                  </a:cubicBezTo>
                  <a:cubicBezTo>
                    <a:pt x="1137432" y="1801178"/>
                    <a:pt x="1071710" y="1874520"/>
                    <a:pt x="970745" y="1875473"/>
                  </a:cubicBezTo>
                  <a:cubicBezTo>
                    <a:pt x="704045" y="1878330"/>
                    <a:pt x="437345" y="1878330"/>
                    <a:pt x="170645" y="1875473"/>
                  </a:cubicBezTo>
                  <a:cubicBezTo>
                    <a:pt x="68727" y="1874520"/>
                    <a:pt x="3957" y="1802130"/>
                    <a:pt x="1100" y="1700213"/>
                  </a:cubicBezTo>
                  <a:cubicBezTo>
                    <a:pt x="147" y="1659255"/>
                    <a:pt x="-805" y="1617345"/>
                    <a:pt x="1100" y="1576388"/>
                  </a:cubicBezTo>
                  <a:cubicBezTo>
                    <a:pt x="4910" y="1497330"/>
                    <a:pt x="43010" y="1442085"/>
                    <a:pt x="118257" y="1412557"/>
                  </a:cubicBezTo>
                  <a:cubicBezTo>
                    <a:pt x="129688" y="1407795"/>
                    <a:pt x="143975" y="1389698"/>
                    <a:pt x="143975" y="1377315"/>
                  </a:cubicBezTo>
                  <a:cubicBezTo>
                    <a:pt x="145880" y="1227773"/>
                    <a:pt x="145880" y="1079182"/>
                    <a:pt x="143975" y="929640"/>
                  </a:cubicBezTo>
                  <a:cubicBezTo>
                    <a:pt x="143975" y="916305"/>
                    <a:pt x="128735" y="896303"/>
                    <a:pt x="115400" y="890588"/>
                  </a:cubicBezTo>
                  <a:cubicBezTo>
                    <a:pt x="55392" y="866775"/>
                    <a:pt x="14435" y="825818"/>
                    <a:pt x="7767" y="762953"/>
                  </a:cubicBezTo>
                  <a:cubicBezTo>
                    <a:pt x="1100" y="700088"/>
                    <a:pt x="-805" y="635318"/>
                    <a:pt x="6815" y="573405"/>
                  </a:cubicBezTo>
                  <a:cubicBezTo>
                    <a:pt x="18245" y="481965"/>
                    <a:pt x="84920" y="432435"/>
                    <a:pt x="180170" y="429578"/>
                  </a:cubicBezTo>
                  <a:cubicBezTo>
                    <a:pt x="237320" y="428625"/>
                    <a:pt x="294470" y="428625"/>
                    <a:pt x="351620" y="428625"/>
                  </a:cubicBezTo>
                  <a:cubicBezTo>
                    <a:pt x="354477" y="429578"/>
                    <a:pt x="357335" y="427672"/>
                    <a:pt x="365907" y="423863"/>
                  </a:cubicBezTo>
                  <a:close/>
                  <a:moveTo>
                    <a:pt x="456395" y="330518"/>
                  </a:moveTo>
                  <a:cubicBezTo>
                    <a:pt x="456395" y="367665"/>
                    <a:pt x="456395" y="399097"/>
                    <a:pt x="456395" y="431482"/>
                  </a:cubicBezTo>
                  <a:cubicBezTo>
                    <a:pt x="536405" y="431482"/>
                    <a:pt x="613557" y="431482"/>
                    <a:pt x="691663" y="431482"/>
                  </a:cubicBezTo>
                  <a:cubicBezTo>
                    <a:pt x="691663" y="396240"/>
                    <a:pt x="691663" y="363855"/>
                    <a:pt x="691663" y="330518"/>
                  </a:cubicBezTo>
                  <a:cubicBezTo>
                    <a:pt x="611652" y="330518"/>
                    <a:pt x="535452" y="330518"/>
                    <a:pt x="456395" y="330518"/>
                  </a:cubicBezTo>
                  <a:close/>
                </a:path>
              </a:pathLst>
            </a:custGeom>
            <a:solidFill>
              <a:schemeClr val="bg1"/>
            </a:solidFill>
            <a:ln w="9525" cap="flat">
              <a:noFill/>
              <a:prstDash val="solid"/>
              <a:miter/>
            </a:ln>
          </p:spPr>
          <p:txBody>
            <a:bodyPr rtlCol="0" anchor="ctr"/>
            <a:lstStyle/>
            <a:p>
              <a:endParaRPr lang="en-US">
                <a:cs typeface="B Nazanin" panose="00000400000000000000" pitchFamily="2" charset="-78"/>
              </a:endParaRPr>
            </a:p>
          </p:txBody>
        </p:sp>
        <p:sp>
          <p:nvSpPr>
            <p:cNvPr id="13" name="Freeform: Shape 12">
              <a:extLst>
                <a:ext uri="{FF2B5EF4-FFF2-40B4-BE49-F238E27FC236}">
                  <a16:creationId xmlns:a16="http://schemas.microsoft.com/office/drawing/2014/main" id="{AC8B6B49-A26A-44AD-A8B3-E2A6C571650A}"/>
                </a:ext>
              </a:extLst>
            </p:cNvPr>
            <p:cNvSpPr/>
            <p:nvPr/>
          </p:nvSpPr>
          <p:spPr>
            <a:xfrm>
              <a:off x="5975894" y="2271985"/>
              <a:ext cx="282018" cy="586375"/>
            </a:xfrm>
            <a:custGeom>
              <a:avLst/>
              <a:gdLst>
                <a:gd name="connsiteX0" fmla="*/ 727844 w 962025"/>
                <a:gd name="connsiteY0" fmla="*/ 368617 h 2000250"/>
                <a:gd name="connsiteX1" fmla="*/ 727844 w 962025"/>
                <a:gd name="connsiteY1" fmla="*/ 436245 h 2000250"/>
                <a:gd name="connsiteX2" fmla="*/ 812617 w 962025"/>
                <a:gd name="connsiteY2" fmla="*/ 436245 h 2000250"/>
                <a:gd name="connsiteX3" fmla="*/ 870719 w 962025"/>
                <a:gd name="connsiteY3" fmla="*/ 488632 h 2000250"/>
                <a:gd name="connsiteX4" fmla="*/ 943109 w 962025"/>
                <a:gd name="connsiteY4" fmla="*/ 1503998 h 2000250"/>
                <a:gd name="connsiteX5" fmla="*/ 962159 w 962025"/>
                <a:gd name="connsiteY5" fmla="*/ 1750695 h 2000250"/>
                <a:gd name="connsiteX6" fmla="*/ 905009 w 962025"/>
                <a:gd name="connsiteY6" fmla="*/ 1847850 h 2000250"/>
                <a:gd name="connsiteX7" fmla="*/ 905009 w 962025"/>
                <a:gd name="connsiteY7" fmla="*/ 1941195 h 2000250"/>
                <a:gd name="connsiteX8" fmla="*/ 847859 w 962025"/>
                <a:gd name="connsiteY8" fmla="*/ 2000250 h 2000250"/>
                <a:gd name="connsiteX9" fmla="*/ 114434 w 962025"/>
                <a:gd name="connsiteY9" fmla="*/ 2000250 h 2000250"/>
                <a:gd name="connsiteX10" fmla="*/ 60142 w 962025"/>
                <a:gd name="connsiteY10" fmla="*/ 1944053 h 2000250"/>
                <a:gd name="connsiteX11" fmla="*/ 60142 w 962025"/>
                <a:gd name="connsiteY11" fmla="*/ 1844040 h 2000250"/>
                <a:gd name="connsiteX12" fmla="*/ 2039 w 962025"/>
                <a:gd name="connsiteY12" fmla="*/ 1744028 h 2000250"/>
                <a:gd name="connsiteX13" fmla="*/ 91574 w 962025"/>
                <a:gd name="connsiteY13" fmla="*/ 516255 h 2000250"/>
                <a:gd name="connsiteX14" fmla="*/ 175394 w 962025"/>
                <a:gd name="connsiteY14" fmla="*/ 436245 h 2000250"/>
                <a:gd name="connsiteX15" fmla="*/ 234449 w 962025"/>
                <a:gd name="connsiteY15" fmla="*/ 436245 h 2000250"/>
                <a:gd name="connsiteX16" fmla="*/ 234449 w 962025"/>
                <a:gd name="connsiteY16" fmla="*/ 369570 h 2000250"/>
                <a:gd name="connsiteX17" fmla="*/ 208732 w 962025"/>
                <a:gd name="connsiteY17" fmla="*/ 365760 h 2000250"/>
                <a:gd name="connsiteX18" fmla="*/ 153487 w 962025"/>
                <a:gd name="connsiteY18" fmla="*/ 311467 h 2000250"/>
                <a:gd name="connsiteX19" fmla="*/ 153487 w 962025"/>
                <a:gd name="connsiteY19" fmla="*/ 54292 h 2000250"/>
                <a:gd name="connsiteX20" fmla="*/ 209684 w 962025"/>
                <a:gd name="connsiteY20" fmla="*/ 0 h 2000250"/>
                <a:gd name="connsiteX21" fmla="*/ 752609 w 962025"/>
                <a:gd name="connsiteY21" fmla="*/ 0 h 2000250"/>
                <a:gd name="connsiteX22" fmla="*/ 808807 w 962025"/>
                <a:gd name="connsiteY22" fmla="*/ 57150 h 2000250"/>
                <a:gd name="connsiteX23" fmla="*/ 808807 w 962025"/>
                <a:gd name="connsiteY23" fmla="*/ 280988 h 2000250"/>
                <a:gd name="connsiteX24" fmla="*/ 727844 w 962025"/>
                <a:gd name="connsiteY24" fmla="*/ 368617 h 2000250"/>
                <a:gd name="connsiteX25" fmla="*/ 141104 w 962025"/>
                <a:gd name="connsiteY25" fmla="*/ 1912620 h 2000250"/>
                <a:gd name="connsiteX26" fmla="*/ 820237 w 962025"/>
                <a:gd name="connsiteY26" fmla="*/ 1912620 h 2000250"/>
                <a:gd name="connsiteX27" fmla="*/ 820237 w 962025"/>
                <a:gd name="connsiteY27" fmla="*/ 1837373 h 2000250"/>
                <a:gd name="connsiteX28" fmla="*/ 141104 w 962025"/>
                <a:gd name="connsiteY28" fmla="*/ 1837373 h 2000250"/>
                <a:gd name="connsiteX29" fmla="*/ 141104 w 962025"/>
                <a:gd name="connsiteY29" fmla="*/ 1912620 h 2000250"/>
                <a:gd name="connsiteX30" fmla="*/ 644976 w 962025"/>
                <a:gd name="connsiteY30" fmla="*/ 365760 h 2000250"/>
                <a:gd name="connsiteX31" fmla="*/ 321126 w 962025"/>
                <a:gd name="connsiteY31" fmla="*/ 365760 h 2000250"/>
                <a:gd name="connsiteX32" fmla="*/ 321126 w 962025"/>
                <a:gd name="connsiteY32" fmla="*/ 435292 h 2000250"/>
                <a:gd name="connsiteX33" fmla="*/ 644976 w 962025"/>
                <a:gd name="connsiteY33" fmla="*/ 435292 h 2000250"/>
                <a:gd name="connsiteX34" fmla="*/ 644976 w 962025"/>
                <a:gd name="connsiteY34" fmla="*/ 365760 h 200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62025" h="2000250">
                  <a:moveTo>
                    <a:pt x="727844" y="368617"/>
                  </a:moveTo>
                  <a:cubicBezTo>
                    <a:pt x="727844" y="390525"/>
                    <a:pt x="727844" y="408622"/>
                    <a:pt x="727844" y="436245"/>
                  </a:cubicBezTo>
                  <a:cubicBezTo>
                    <a:pt x="757372" y="436245"/>
                    <a:pt x="784994" y="436245"/>
                    <a:pt x="812617" y="436245"/>
                  </a:cubicBezTo>
                  <a:cubicBezTo>
                    <a:pt x="847859" y="436245"/>
                    <a:pt x="867862" y="449580"/>
                    <a:pt x="870719" y="488632"/>
                  </a:cubicBezTo>
                  <a:cubicBezTo>
                    <a:pt x="894532" y="826770"/>
                    <a:pt x="918344" y="1164907"/>
                    <a:pt x="943109" y="1503998"/>
                  </a:cubicBezTo>
                  <a:cubicBezTo>
                    <a:pt x="948824" y="1585913"/>
                    <a:pt x="955492" y="1668780"/>
                    <a:pt x="962159" y="1750695"/>
                  </a:cubicBezTo>
                  <a:cubicBezTo>
                    <a:pt x="967874" y="1820228"/>
                    <a:pt x="967874" y="1820228"/>
                    <a:pt x="905009" y="1847850"/>
                  </a:cubicBezTo>
                  <a:cubicBezTo>
                    <a:pt x="905009" y="1878330"/>
                    <a:pt x="905009" y="1909763"/>
                    <a:pt x="905009" y="1941195"/>
                  </a:cubicBezTo>
                  <a:cubicBezTo>
                    <a:pt x="905962" y="1980248"/>
                    <a:pt x="887864" y="2000250"/>
                    <a:pt x="847859" y="2000250"/>
                  </a:cubicBezTo>
                  <a:cubicBezTo>
                    <a:pt x="603067" y="2000250"/>
                    <a:pt x="359226" y="2000250"/>
                    <a:pt x="114434" y="2000250"/>
                  </a:cubicBezTo>
                  <a:cubicBezTo>
                    <a:pt x="77287" y="2000250"/>
                    <a:pt x="59189" y="1981200"/>
                    <a:pt x="60142" y="1944053"/>
                  </a:cubicBezTo>
                  <a:cubicBezTo>
                    <a:pt x="60142" y="1912620"/>
                    <a:pt x="60142" y="1881188"/>
                    <a:pt x="60142" y="1844040"/>
                  </a:cubicBezTo>
                  <a:cubicBezTo>
                    <a:pt x="-7486" y="1839278"/>
                    <a:pt x="-1771" y="1793557"/>
                    <a:pt x="2039" y="1744028"/>
                  </a:cubicBezTo>
                  <a:cubicBezTo>
                    <a:pt x="32519" y="1334453"/>
                    <a:pt x="62047" y="925830"/>
                    <a:pt x="91574" y="516255"/>
                  </a:cubicBezTo>
                  <a:cubicBezTo>
                    <a:pt x="97289" y="439103"/>
                    <a:pt x="100147" y="436245"/>
                    <a:pt x="175394" y="436245"/>
                  </a:cubicBezTo>
                  <a:cubicBezTo>
                    <a:pt x="194444" y="436245"/>
                    <a:pt x="212542" y="436245"/>
                    <a:pt x="234449" y="436245"/>
                  </a:cubicBezTo>
                  <a:cubicBezTo>
                    <a:pt x="234449" y="412432"/>
                    <a:pt x="234449" y="392430"/>
                    <a:pt x="234449" y="369570"/>
                  </a:cubicBezTo>
                  <a:cubicBezTo>
                    <a:pt x="226829" y="368617"/>
                    <a:pt x="217304" y="364807"/>
                    <a:pt x="208732" y="365760"/>
                  </a:cubicBezTo>
                  <a:cubicBezTo>
                    <a:pt x="168726" y="368617"/>
                    <a:pt x="153487" y="346710"/>
                    <a:pt x="153487" y="311467"/>
                  </a:cubicBezTo>
                  <a:cubicBezTo>
                    <a:pt x="153487" y="225742"/>
                    <a:pt x="153487" y="140017"/>
                    <a:pt x="153487" y="54292"/>
                  </a:cubicBezTo>
                  <a:cubicBezTo>
                    <a:pt x="153487" y="18097"/>
                    <a:pt x="169679" y="0"/>
                    <a:pt x="209684" y="0"/>
                  </a:cubicBezTo>
                  <a:cubicBezTo>
                    <a:pt x="390659" y="952"/>
                    <a:pt x="571634" y="952"/>
                    <a:pt x="752609" y="0"/>
                  </a:cubicBezTo>
                  <a:cubicBezTo>
                    <a:pt x="793567" y="0"/>
                    <a:pt x="809759" y="17145"/>
                    <a:pt x="808807" y="57150"/>
                  </a:cubicBezTo>
                  <a:cubicBezTo>
                    <a:pt x="807854" y="131445"/>
                    <a:pt x="808807" y="206692"/>
                    <a:pt x="808807" y="280988"/>
                  </a:cubicBezTo>
                  <a:cubicBezTo>
                    <a:pt x="806901" y="360045"/>
                    <a:pt x="806901" y="360045"/>
                    <a:pt x="727844" y="368617"/>
                  </a:cubicBezTo>
                  <a:close/>
                  <a:moveTo>
                    <a:pt x="141104" y="1912620"/>
                  </a:moveTo>
                  <a:cubicBezTo>
                    <a:pt x="371609" y="1912620"/>
                    <a:pt x="595447" y="1912620"/>
                    <a:pt x="820237" y="1912620"/>
                  </a:cubicBezTo>
                  <a:cubicBezTo>
                    <a:pt x="820237" y="1885950"/>
                    <a:pt x="820237" y="1862138"/>
                    <a:pt x="820237" y="1837373"/>
                  </a:cubicBezTo>
                  <a:cubicBezTo>
                    <a:pt x="592589" y="1837373"/>
                    <a:pt x="367799" y="1837373"/>
                    <a:pt x="141104" y="1837373"/>
                  </a:cubicBezTo>
                  <a:cubicBezTo>
                    <a:pt x="141104" y="1863090"/>
                    <a:pt x="141104" y="1886903"/>
                    <a:pt x="141104" y="1912620"/>
                  </a:cubicBezTo>
                  <a:close/>
                  <a:moveTo>
                    <a:pt x="644976" y="365760"/>
                  </a:moveTo>
                  <a:cubicBezTo>
                    <a:pt x="536392" y="365760"/>
                    <a:pt x="429712" y="365760"/>
                    <a:pt x="321126" y="365760"/>
                  </a:cubicBezTo>
                  <a:cubicBezTo>
                    <a:pt x="321126" y="389572"/>
                    <a:pt x="321126" y="411480"/>
                    <a:pt x="321126" y="435292"/>
                  </a:cubicBezTo>
                  <a:cubicBezTo>
                    <a:pt x="429712" y="435292"/>
                    <a:pt x="536392" y="435292"/>
                    <a:pt x="644976" y="435292"/>
                  </a:cubicBezTo>
                  <a:cubicBezTo>
                    <a:pt x="644976" y="411480"/>
                    <a:pt x="644976" y="390525"/>
                    <a:pt x="644976" y="365760"/>
                  </a:cubicBezTo>
                  <a:close/>
                </a:path>
              </a:pathLst>
            </a:custGeom>
            <a:solidFill>
              <a:schemeClr val="bg1"/>
            </a:solidFill>
            <a:ln w="9525" cap="flat">
              <a:noFill/>
              <a:prstDash val="solid"/>
              <a:miter/>
            </a:ln>
          </p:spPr>
          <p:txBody>
            <a:bodyPr rtlCol="0" anchor="ctr"/>
            <a:lstStyle/>
            <a:p>
              <a:endParaRPr lang="en-US">
                <a:cs typeface="B Nazanin" panose="00000400000000000000" pitchFamily="2" charset="-78"/>
              </a:endParaRPr>
            </a:p>
          </p:txBody>
        </p:sp>
        <p:sp>
          <p:nvSpPr>
            <p:cNvPr id="14" name="Freeform: Shape 13">
              <a:extLst>
                <a:ext uri="{FF2B5EF4-FFF2-40B4-BE49-F238E27FC236}">
                  <a16:creationId xmlns:a16="http://schemas.microsoft.com/office/drawing/2014/main" id="{1B187EA9-E506-4EF5-B748-B62B99A4C6F3}"/>
                </a:ext>
              </a:extLst>
            </p:cNvPr>
            <p:cNvSpPr/>
            <p:nvPr/>
          </p:nvSpPr>
          <p:spPr>
            <a:xfrm>
              <a:off x="3478236" y="3614853"/>
              <a:ext cx="614661" cy="453092"/>
            </a:xfrm>
            <a:custGeom>
              <a:avLst/>
              <a:gdLst>
                <a:gd name="connsiteX0" fmla="*/ 285241 w 438171"/>
                <a:gd name="connsiteY0" fmla="*/ 156774 h 322994"/>
                <a:gd name="connsiteX1" fmla="*/ 250805 w 438171"/>
                <a:gd name="connsiteY1" fmla="*/ 191807 h 322994"/>
                <a:gd name="connsiteX2" fmla="*/ 285639 w 438171"/>
                <a:gd name="connsiteY2" fmla="*/ 225646 h 322994"/>
                <a:gd name="connsiteX3" fmla="*/ 320273 w 438171"/>
                <a:gd name="connsiteY3" fmla="*/ 190812 h 322994"/>
                <a:gd name="connsiteX4" fmla="*/ 285241 w 438171"/>
                <a:gd name="connsiteY4" fmla="*/ 156774 h 322994"/>
                <a:gd name="connsiteX5" fmla="*/ 286435 w 438171"/>
                <a:gd name="connsiteY5" fmla="*/ 113978 h 322994"/>
                <a:gd name="connsiteX6" fmla="*/ 362671 w 438171"/>
                <a:gd name="connsiteY6" fmla="*/ 190812 h 322994"/>
                <a:gd name="connsiteX7" fmla="*/ 285440 w 438171"/>
                <a:gd name="connsiteY7" fmla="*/ 267844 h 322994"/>
                <a:gd name="connsiteX8" fmla="*/ 209004 w 438171"/>
                <a:gd name="connsiteY8" fmla="*/ 190613 h 322994"/>
                <a:gd name="connsiteX9" fmla="*/ 286435 w 438171"/>
                <a:gd name="connsiteY9" fmla="*/ 113978 h 322994"/>
                <a:gd name="connsiteX10" fmla="*/ 286236 w 438171"/>
                <a:gd name="connsiteY10" fmla="*/ 97457 h 322994"/>
                <a:gd name="connsiteX11" fmla="*/ 192084 w 438171"/>
                <a:gd name="connsiteY11" fmla="*/ 190414 h 322994"/>
                <a:gd name="connsiteX12" fmla="*/ 282056 w 438171"/>
                <a:gd name="connsiteY12" fmla="*/ 284565 h 322994"/>
                <a:gd name="connsiteX13" fmla="*/ 378993 w 438171"/>
                <a:gd name="connsiteY13" fmla="*/ 193798 h 322994"/>
                <a:gd name="connsiteX14" fmla="*/ 286236 w 438171"/>
                <a:gd name="connsiteY14" fmla="*/ 97457 h 322994"/>
                <a:gd name="connsiteX15" fmla="*/ 166407 w 438171"/>
                <a:gd name="connsiteY15" fmla="*/ 89893 h 322994"/>
                <a:gd name="connsiteX16" fmla="*/ 285639 w 438171"/>
                <a:gd name="connsiteY16" fmla="*/ 90291 h 322994"/>
                <a:gd name="connsiteX17" fmla="*/ 405069 w 438171"/>
                <a:gd name="connsiteY17" fmla="*/ 90092 h 322994"/>
                <a:gd name="connsiteX18" fmla="*/ 419600 w 438171"/>
                <a:gd name="connsiteY18" fmla="*/ 98850 h 322994"/>
                <a:gd name="connsiteX19" fmla="*/ 415022 w 438171"/>
                <a:gd name="connsiteY19" fmla="*/ 250527 h 322994"/>
                <a:gd name="connsiteX20" fmla="*/ 278075 w 438171"/>
                <a:gd name="connsiteY20" fmla="*/ 322782 h 322994"/>
                <a:gd name="connsiteX21" fmla="*/ 151677 w 438171"/>
                <a:gd name="connsiteY21" fmla="*/ 98452 h 322994"/>
                <a:gd name="connsiteX22" fmla="*/ 166407 w 438171"/>
                <a:gd name="connsiteY22" fmla="*/ 89893 h 322994"/>
                <a:gd name="connsiteX23" fmla="*/ 156304 w 438171"/>
                <a:gd name="connsiteY23" fmla="*/ 494 h 322994"/>
                <a:gd name="connsiteX24" fmla="*/ 197060 w 438171"/>
                <a:gd name="connsiteY24" fmla="*/ 15249 h 322994"/>
                <a:gd name="connsiteX25" fmla="*/ 209402 w 438171"/>
                <a:gd name="connsiteY25" fmla="*/ 39135 h 322994"/>
                <a:gd name="connsiteX26" fmla="*/ 400689 w 438171"/>
                <a:gd name="connsiteY26" fmla="*/ 72575 h 322994"/>
                <a:gd name="connsiteX27" fmla="*/ 169193 w 438171"/>
                <a:gd name="connsiteY27" fmla="*/ 72575 h 322994"/>
                <a:gd name="connsiteX28" fmla="*/ 182131 w 438171"/>
                <a:gd name="connsiteY28" fmla="*/ 59438 h 322994"/>
                <a:gd name="connsiteX29" fmla="*/ 174965 w 438171"/>
                <a:gd name="connsiteY29" fmla="*/ 20225 h 322994"/>
                <a:gd name="connsiteX30" fmla="*/ 135752 w 438171"/>
                <a:gd name="connsiteY30" fmla="*/ 32367 h 322994"/>
                <a:gd name="connsiteX31" fmla="*/ 123212 w 438171"/>
                <a:gd name="connsiteY31" fmla="*/ 78746 h 322994"/>
                <a:gd name="connsiteX32" fmla="*/ 100919 w 438171"/>
                <a:gd name="connsiteY32" fmla="*/ 177873 h 322994"/>
                <a:gd name="connsiteX33" fmla="*/ 49762 w 438171"/>
                <a:gd name="connsiteY33" fmla="*/ 219873 h 322994"/>
                <a:gd name="connsiteX34" fmla="*/ 6170 w 438171"/>
                <a:gd name="connsiteY34" fmla="*/ 213901 h 322994"/>
                <a:gd name="connsiteX35" fmla="*/ 0 w 438171"/>
                <a:gd name="connsiteY35" fmla="*/ 203153 h 322994"/>
                <a:gd name="connsiteX36" fmla="*/ 11346 w 438171"/>
                <a:gd name="connsiteY36" fmla="*/ 197778 h 322994"/>
                <a:gd name="connsiteX37" fmla="*/ 13336 w 438171"/>
                <a:gd name="connsiteY37" fmla="*/ 198177 h 322994"/>
                <a:gd name="connsiteX38" fmla="*/ 89174 w 438171"/>
                <a:gd name="connsiteY38" fmla="*/ 162148 h 322994"/>
                <a:gd name="connsiteX39" fmla="*/ 105298 w 438171"/>
                <a:gd name="connsiteY39" fmla="*/ 85712 h 322994"/>
                <a:gd name="connsiteX40" fmla="*/ 118833 w 438171"/>
                <a:gd name="connsiteY40" fmla="*/ 26196 h 322994"/>
                <a:gd name="connsiteX41" fmla="*/ 156304 w 438171"/>
                <a:gd name="connsiteY41" fmla="*/ 494 h 322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38171" h="322994">
                  <a:moveTo>
                    <a:pt x="285241" y="156774"/>
                  </a:moveTo>
                  <a:cubicBezTo>
                    <a:pt x="266530" y="156973"/>
                    <a:pt x="250407" y="173096"/>
                    <a:pt x="250805" y="191807"/>
                  </a:cubicBezTo>
                  <a:cubicBezTo>
                    <a:pt x="251203" y="210120"/>
                    <a:pt x="267326" y="225845"/>
                    <a:pt x="285639" y="225646"/>
                  </a:cubicBezTo>
                  <a:cubicBezTo>
                    <a:pt x="304748" y="225646"/>
                    <a:pt x="320472" y="209921"/>
                    <a:pt x="320273" y="190812"/>
                  </a:cubicBezTo>
                  <a:cubicBezTo>
                    <a:pt x="320074" y="171902"/>
                    <a:pt x="304548" y="156575"/>
                    <a:pt x="285241" y="156774"/>
                  </a:cubicBezTo>
                  <a:close/>
                  <a:moveTo>
                    <a:pt x="286435" y="113978"/>
                  </a:moveTo>
                  <a:cubicBezTo>
                    <a:pt x="328434" y="114177"/>
                    <a:pt x="362671" y="148613"/>
                    <a:pt x="362671" y="190812"/>
                  </a:cubicBezTo>
                  <a:cubicBezTo>
                    <a:pt x="362671" y="233608"/>
                    <a:pt x="328236" y="267844"/>
                    <a:pt x="285440" y="267844"/>
                  </a:cubicBezTo>
                  <a:cubicBezTo>
                    <a:pt x="242445" y="267844"/>
                    <a:pt x="208805" y="234006"/>
                    <a:pt x="209004" y="190613"/>
                  </a:cubicBezTo>
                  <a:cubicBezTo>
                    <a:pt x="209004" y="147817"/>
                    <a:pt x="243241" y="113978"/>
                    <a:pt x="286435" y="113978"/>
                  </a:cubicBezTo>
                  <a:close/>
                  <a:moveTo>
                    <a:pt x="286236" y="97457"/>
                  </a:moveTo>
                  <a:cubicBezTo>
                    <a:pt x="234682" y="97059"/>
                    <a:pt x="192681" y="138262"/>
                    <a:pt x="192084" y="190414"/>
                  </a:cubicBezTo>
                  <a:cubicBezTo>
                    <a:pt x="191487" y="240773"/>
                    <a:pt x="232890" y="284166"/>
                    <a:pt x="282056" y="284565"/>
                  </a:cubicBezTo>
                  <a:cubicBezTo>
                    <a:pt x="336198" y="284963"/>
                    <a:pt x="378396" y="245352"/>
                    <a:pt x="378993" y="193798"/>
                  </a:cubicBezTo>
                  <a:cubicBezTo>
                    <a:pt x="379591" y="140054"/>
                    <a:pt x="338984" y="97855"/>
                    <a:pt x="286236" y="97457"/>
                  </a:cubicBezTo>
                  <a:close/>
                  <a:moveTo>
                    <a:pt x="166407" y="89893"/>
                  </a:moveTo>
                  <a:cubicBezTo>
                    <a:pt x="206018" y="90490"/>
                    <a:pt x="245828" y="90291"/>
                    <a:pt x="285639" y="90291"/>
                  </a:cubicBezTo>
                  <a:cubicBezTo>
                    <a:pt x="325449" y="90291"/>
                    <a:pt x="365259" y="90490"/>
                    <a:pt x="405069" y="90092"/>
                  </a:cubicBezTo>
                  <a:cubicBezTo>
                    <a:pt x="412434" y="90092"/>
                    <a:pt x="416415" y="92480"/>
                    <a:pt x="419600" y="98850"/>
                  </a:cubicBezTo>
                  <a:cubicBezTo>
                    <a:pt x="445078" y="150205"/>
                    <a:pt x="445078" y="201560"/>
                    <a:pt x="415022" y="250527"/>
                  </a:cubicBezTo>
                  <a:cubicBezTo>
                    <a:pt x="384169" y="300887"/>
                    <a:pt x="337193" y="325569"/>
                    <a:pt x="278075" y="322782"/>
                  </a:cubicBezTo>
                  <a:cubicBezTo>
                    <a:pt x="166208" y="317806"/>
                    <a:pt x="98132" y="196186"/>
                    <a:pt x="151677" y="98452"/>
                  </a:cubicBezTo>
                  <a:cubicBezTo>
                    <a:pt x="155260" y="92082"/>
                    <a:pt x="159042" y="89893"/>
                    <a:pt x="166407" y="89893"/>
                  </a:cubicBezTo>
                  <a:close/>
                  <a:moveTo>
                    <a:pt x="156304" y="494"/>
                  </a:moveTo>
                  <a:cubicBezTo>
                    <a:pt x="171183" y="-1621"/>
                    <a:pt x="186610" y="3007"/>
                    <a:pt x="197060" y="15249"/>
                  </a:cubicBezTo>
                  <a:cubicBezTo>
                    <a:pt x="202434" y="21817"/>
                    <a:pt x="205022" y="30775"/>
                    <a:pt x="209402" y="39135"/>
                  </a:cubicBezTo>
                  <a:cubicBezTo>
                    <a:pt x="278074" y="-277"/>
                    <a:pt x="360680" y="21618"/>
                    <a:pt x="400689" y="72575"/>
                  </a:cubicBezTo>
                  <a:cubicBezTo>
                    <a:pt x="323856" y="72575"/>
                    <a:pt x="247819" y="72575"/>
                    <a:pt x="169193" y="72575"/>
                  </a:cubicBezTo>
                  <a:cubicBezTo>
                    <a:pt x="174368" y="67201"/>
                    <a:pt x="178150" y="63220"/>
                    <a:pt x="182131" y="59438"/>
                  </a:cubicBezTo>
                  <a:cubicBezTo>
                    <a:pt x="194871" y="47495"/>
                    <a:pt x="191288" y="26993"/>
                    <a:pt x="174965" y="20225"/>
                  </a:cubicBezTo>
                  <a:cubicBezTo>
                    <a:pt x="160236" y="14054"/>
                    <a:pt x="144909" y="18433"/>
                    <a:pt x="135752" y="32367"/>
                  </a:cubicBezTo>
                  <a:cubicBezTo>
                    <a:pt x="126596" y="46300"/>
                    <a:pt x="124008" y="62423"/>
                    <a:pt x="123212" y="78746"/>
                  </a:cubicBezTo>
                  <a:cubicBezTo>
                    <a:pt x="121421" y="112982"/>
                    <a:pt x="116843" y="146821"/>
                    <a:pt x="100919" y="177873"/>
                  </a:cubicBezTo>
                  <a:cubicBezTo>
                    <a:pt x="89772" y="199172"/>
                    <a:pt x="74445" y="215295"/>
                    <a:pt x="49762" y="219873"/>
                  </a:cubicBezTo>
                  <a:cubicBezTo>
                    <a:pt x="34635" y="222660"/>
                    <a:pt x="19905" y="219873"/>
                    <a:pt x="6170" y="213901"/>
                  </a:cubicBezTo>
                  <a:cubicBezTo>
                    <a:pt x="3185" y="212508"/>
                    <a:pt x="1990" y="206935"/>
                    <a:pt x="0" y="203153"/>
                  </a:cubicBezTo>
                  <a:cubicBezTo>
                    <a:pt x="3782" y="201361"/>
                    <a:pt x="7564" y="199371"/>
                    <a:pt x="11346" y="197778"/>
                  </a:cubicBezTo>
                  <a:cubicBezTo>
                    <a:pt x="11744" y="197579"/>
                    <a:pt x="12540" y="197977"/>
                    <a:pt x="13336" y="198177"/>
                  </a:cubicBezTo>
                  <a:cubicBezTo>
                    <a:pt x="52549" y="208925"/>
                    <a:pt x="72653" y="199570"/>
                    <a:pt x="89174" y="162148"/>
                  </a:cubicBezTo>
                  <a:cubicBezTo>
                    <a:pt x="99923" y="137864"/>
                    <a:pt x="103904" y="111987"/>
                    <a:pt x="105298" y="85712"/>
                  </a:cubicBezTo>
                  <a:cubicBezTo>
                    <a:pt x="106492" y="65011"/>
                    <a:pt x="108483" y="44708"/>
                    <a:pt x="118833" y="26196"/>
                  </a:cubicBezTo>
                  <a:cubicBezTo>
                    <a:pt x="127094" y="11467"/>
                    <a:pt x="141425" y="2609"/>
                    <a:pt x="156304" y="494"/>
                  </a:cubicBezTo>
                  <a:close/>
                </a:path>
              </a:pathLst>
            </a:custGeom>
            <a:solidFill>
              <a:schemeClr val="bg1"/>
            </a:solidFill>
            <a:ln w="9525" cap="flat">
              <a:noFill/>
              <a:prstDash val="solid"/>
              <a:miter/>
            </a:ln>
          </p:spPr>
          <p:txBody>
            <a:bodyPr rtlCol="0" anchor="ctr"/>
            <a:lstStyle/>
            <a:p>
              <a:endParaRPr lang="en-US" dirty="0">
                <a:cs typeface="B Nazanin" panose="00000400000000000000" pitchFamily="2" charset="-78"/>
              </a:endParaRPr>
            </a:p>
          </p:txBody>
        </p:sp>
        <p:sp>
          <p:nvSpPr>
            <p:cNvPr id="15" name="Freeform: Shape 14">
              <a:extLst>
                <a:ext uri="{FF2B5EF4-FFF2-40B4-BE49-F238E27FC236}">
                  <a16:creationId xmlns:a16="http://schemas.microsoft.com/office/drawing/2014/main" id="{67D9C167-7720-4DED-9729-0581C3D052BA}"/>
                </a:ext>
              </a:extLst>
            </p:cNvPr>
            <p:cNvSpPr/>
            <p:nvPr/>
          </p:nvSpPr>
          <p:spPr>
            <a:xfrm>
              <a:off x="5621750" y="3306302"/>
              <a:ext cx="840821" cy="989088"/>
            </a:xfrm>
            <a:custGeom>
              <a:avLst/>
              <a:gdLst>
                <a:gd name="connsiteX0" fmla="*/ 9686 w 326585"/>
                <a:gd name="connsiteY0" fmla="*/ 90755 h 384174"/>
                <a:gd name="connsiteX1" fmla="*/ 32378 w 326585"/>
                <a:gd name="connsiteY1" fmla="*/ 92148 h 384174"/>
                <a:gd name="connsiteX2" fmla="*/ 32179 w 326585"/>
                <a:gd name="connsiteY2" fmla="*/ 93143 h 384174"/>
                <a:gd name="connsiteX3" fmla="*/ 52880 w 326585"/>
                <a:gd name="connsiteY3" fmla="*/ 93541 h 384174"/>
                <a:gd name="connsiteX4" fmla="*/ 63431 w 326585"/>
                <a:gd name="connsiteY4" fmla="*/ 102300 h 384174"/>
                <a:gd name="connsiteX5" fmla="*/ 52880 w 326585"/>
                <a:gd name="connsiteY5" fmla="*/ 110660 h 384174"/>
                <a:gd name="connsiteX6" fmla="*/ 8492 w 326585"/>
                <a:gd name="connsiteY6" fmla="*/ 107475 h 384174"/>
                <a:gd name="connsiteX7" fmla="*/ 132 w 326585"/>
                <a:gd name="connsiteY7" fmla="*/ 99115 h 384174"/>
                <a:gd name="connsiteX8" fmla="*/ 9686 w 326585"/>
                <a:gd name="connsiteY8" fmla="*/ 90755 h 384174"/>
                <a:gd name="connsiteX9" fmla="*/ 147777 w 326585"/>
                <a:gd name="connsiteY9" fmla="*/ 41514 h 384174"/>
                <a:gd name="connsiteX10" fmla="*/ 190822 w 326585"/>
                <a:gd name="connsiteY10" fmla="*/ 57115 h 384174"/>
                <a:gd name="connsiteX11" fmla="*/ 207144 w 326585"/>
                <a:gd name="connsiteY11" fmla="*/ 57314 h 384174"/>
                <a:gd name="connsiteX12" fmla="*/ 294926 w 326585"/>
                <a:gd name="connsiteY12" fmla="*/ 54129 h 384174"/>
                <a:gd name="connsiteX13" fmla="*/ 326575 w 326585"/>
                <a:gd name="connsiteY13" fmla="*/ 109067 h 384174"/>
                <a:gd name="connsiteX14" fmla="*/ 318214 w 326585"/>
                <a:gd name="connsiteY14" fmla="*/ 163607 h 384174"/>
                <a:gd name="connsiteX15" fmla="*/ 313835 w 326585"/>
                <a:gd name="connsiteY15" fmla="*/ 212772 h 384174"/>
                <a:gd name="connsiteX16" fmla="*/ 272234 w 326585"/>
                <a:gd name="connsiteY16" fmla="*/ 347928 h 384174"/>
                <a:gd name="connsiteX17" fmla="*/ 246755 w 326585"/>
                <a:gd name="connsiteY17" fmla="*/ 376989 h 384174"/>
                <a:gd name="connsiteX18" fmla="*/ 220481 w 326585"/>
                <a:gd name="connsiteY18" fmla="*/ 380771 h 384174"/>
                <a:gd name="connsiteX19" fmla="*/ 214907 w 326585"/>
                <a:gd name="connsiteY19" fmla="*/ 356487 h 384174"/>
                <a:gd name="connsiteX20" fmla="*/ 217495 w 326585"/>
                <a:gd name="connsiteY20" fmla="*/ 276867 h 384174"/>
                <a:gd name="connsiteX21" fmla="*/ 209533 w 326585"/>
                <a:gd name="connsiteY21" fmla="*/ 256564 h 384174"/>
                <a:gd name="connsiteX22" fmla="*/ 188433 w 326585"/>
                <a:gd name="connsiteY22" fmla="*/ 256564 h 384174"/>
                <a:gd name="connsiteX23" fmla="*/ 177486 w 326585"/>
                <a:gd name="connsiteY23" fmla="*/ 326032 h 384174"/>
                <a:gd name="connsiteX24" fmla="*/ 183059 w 326585"/>
                <a:gd name="connsiteY24" fmla="*/ 356288 h 384174"/>
                <a:gd name="connsiteX25" fmla="*/ 176689 w 326585"/>
                <a:gd name="connsiteY25" fmla="*/ 381169 h 384174"/>
                <a:gd name="connsiteX26" fmla="*/ 150415 w 326585"/>
                <a:gd name="connsiteY26" fmla="*/ 376392 h 384174"/>
                <a:gd name="connsiteX27" fmla="*/ 97865 w 326585"/>
                <a:gd name="connsiteY27" fmla="*/ 290004 h 384174"/>
                <a:gd name="connsiteX28" fmla="*/ 83932 w 326585"/>
                <a:gd name="connsiteY28" fmla="*/ 188886 h 384174"/>
                <a:gd name="connsiteX29" fmla="*/ 71790 w 326585"/>
                <a:gd name="connsiteY29" fmla="*/ 126982 h 384174"/>
                <a:gd name="connsiteX30" fmla="*/ 103837 w 326585"/>
                <a:gd name="connsiteY30" fmla="*/ 53532 h 384174"/>
                <a:gd name="connsiteX31" fmla="*/ 147777 w 326585"/>
                <a:gd name="connsiteY31" fmla="*/ 41514 h 384174"/>
                <a:gd name="connsiteX32" fmla="*/ 15458 w 326585"/>
                <a:gd name="connsiteY32" fmla="*/ 32034 h 384174"/>
                <a:gd name="connsiteX33" fmla="*/ 55866 w 326585"/>
                <a:gd name="connsiteY33" fmla="*/ 55323 h 384174"/>
                <a:gd name="connsiteX34" fmla="*/ 66813 w 326585"/>
                <a:gd name="connsiteY34" fmla="*/ 62091 h 384174"/>
                <a:gd name="connsiteX35" fmla="*/ 71591 w 326585"/>
                <a:gd name="connsiteY35" fmla="*/ 67665 h 384174"/>
                <a:gd name="connsiteX36" fmla="*/ 59250 w 326585"/>
                <a:gd name="connsiteY36" fmla="*/ 77219 h 384174"/>
                <a:gd name="connsiteX37" fmla="*/ 4510 w 326585"/>
                <a:gd name="connsiteY37" fmla="*/ 44973 h 384174"/>
                <a:gd name="connsiteX38" fmla="*/ 2321 w 326585"/>
                <a:gd name="connsiteY38" fmla="*/ 33826 h 384174"/>
                <a:gd name="connsiteX39" fmla="*/ 15458 w 326585"/>
                <a:gd name="connsiteY39" fmla="*/ 32034 h 384174"/>
                <a:gd name="connsiteX40" fmla="*/ 63380 w 326585"/>
                <a:gd name="connsiteY40" fmla="*/ 37 h 384174"/>
                <a:gd name="connsiteX41" fmla="*/ 68406 w 326585"/>
                <a:gd name="connsiteY41" fmla="*/ 1779 h 384174"/>
                <a:gd name="connsiteX42" fmla="*/ 95079 w 326585"/>
                <a:gd name="connsiteY42" fmla="*/ 42186 h 384174"/>
                <a:gd name="connsiteX43" fmla="*/ 95875 w 326585"/>
                <a:gd name="connsiteY43" fmla="*/ 46366 h 384174"/>
                <a:gd name="connsiteX44" fmla="*/ 90103 w 326585"/>
                <a:gd name="connsiteY44" fmla="*/ 52338 h 384174"/>
                <a:gd name="connsiteX45" fmla="*/ 80548 w 326585"/>
                <a:gd name="connsiteY45" fmla="*/ 49949 h 384174"/>
                <a:gd name="connsiteX46" fmla="*/ 55468 w 326585"/>
                <a:gd name="connsiteY46" fmla="*/ 11930 h 384174"/>
                <a:gd name="connsiteX47" fmla="*/ 58056 w 326585"/>
                <a:gd name="connsiteY47" fmla="*/ 983 h 384174"/>
                <a:gd name="connsiteX48" fmla="*/ 63380 w 326585"/>
                <a:gd name="connsiteY48" fmla="*/ 37 h 384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26585" h="384174">
                  <a:moveTo>
                    <a:pt x="9686" y="90755"/>
                  </a:moveTo>
                  <a:cubicBezTo>
                    <a:pt x="17250" y="91153"/>
                    <a:pt x="24814" y="91750"/>
                    <a:pt x="32378" y="92148"/>
                  </a:cubicBezTo>
                  <a:cubicBezTo>
                    <a:pt x="32179" y="92546"/>
                    <a:pt x="32179" y="92745"/>
                    <a:pt x="32179" y="93143"/>
                  </a:cubicBezTo>
                  <a:cubicBezTo>
                    <a:pt x="39146" y="93143"/>
                    <a:pt x="46312" y="92148"/>
                    <a:pt x="52880" y="93541"/>
                  </a:cubicBezTo>
                  <a:cubicBezTo>
                    <a:pt x="57061" y="94537"/>
                    <a:pt x="62833" y="98916"/>
                    <a:pt x="63431" y="102300"/>
                  </a:cubicBezTo>
                  <a:cubicBezTo>
                    <a:pt x="64227" y="108072"/>
                    <a:pt x="59251" y="111257"/>
                    <a:pt x="52880" y="110660"/>
                  </a:cubicBezTo>
                  <a:cubicBezTo>
                    <a:pt x="38151" y="109465"/>
                    <a:pt x="23222" y="109067"/>
                    <a:pt x="8492" y="107475"/>
                  </a:cubicBezTo>
                  <a:cubicBezTo>
                    <a:pt x="5307" y="107077"/>
                    <a:pt x="729" y="102499"/>
                    <a:pt x="132" y="99115"/>
                  </a:cubicBezTo>
                  <a:cubicBezTo>
                    <a:pt x="-864" y="93143"/>
                    <a:pt x="3914" y="90556"/>
                    <a:pt x="9686" y="90755"/>
                  </a:cubicBezTo>
                  <a:close/>
                  <a:moveTo>
                    <a:pt x="147777" y="41514"/>
                  </a:moveTo>
                  <a:cubicBezTo>
                    <a:pt x="162358" y="41937"/>
                    <a:pt x="176789" y="46963"/>
                    <a:pt x="190822" y="57115"/>
                  </a:cubicBezTo>
                  <a:cubicBezTo>
                    <a:pt x="196993" y="61494"/>
                    <a:pt x="200774" y="61693"/>
                    <a:pt x="207144" y="57314"/>
                  </a:cubicBezTo>
                  <a:cubicBezTo>
                    <a:pt x="235608" y="37011"/>
                    <a:pt x="265267" y="37210"/>
                    <a:pt x="294926" y="54129"/>
                  </a:cubicBezTo>
                  <a:cubicBezTo>
                    <a:pt x="316025" y="66072"/>
                    <a:pt x="326973" y="85380"/>
                    <a:pt x="326575" y="109067"/>
                  </a:cubicBezTo>
                  <a:cubicBezTo>
                    <a:pt x="326176" y="127380"/>
                    <a:pt x="323788" y="146290"/>
                    <a:pt x="318214" y="163607"/>
                  </a:cubicBezTo>
                  <a:cubicBezTo>
                    <a:pt x="313039" y="180128"/>
                    <a:pt x="315030" y="196450"/>
                    <a:pt x="313835" y="212772"/>
                  </a:cubicBezTo>
                  <a:cubicBezTo>
                    <a:pt x="310452" y="261142"/>
                    <a:pt x="300101" y="307321"/>
                    <a:pt x="272234" y="347928"/>
                  </a:cubicBezTo>
                  <a:cubicBezTo>
                    <a:pt x="265068" y="358478"/>
                    <a:pt x="256111" y="368032"/>
                    <a:pt x="246755" y="376989"/>
                  </a:cubicBezTo>
                  <a:cubicBezTo>
                    <a:pt x="237997" y="385349"/>
                    <a:pt x="227845" y="386146"/>
                    <a:pt x="220481" y="380771"/>
                  </a:cubicBezTo>
                  <a:cubicBezTo>
                    <a:pt x="211523" y="374402"/>
                    <a:pt x="212519" y="365643"/>
                    <a:pt x="214907" y="356487"/>
                  </a:cubicBezTo>
                  <a:cubicBezTo>
                    <a:pt x="221476" y="330212"/>
                    <a:pt x="224262" y="303540"/>
                    <a:pt x="217495" y="276867"/>
                  </a:cubicBezTo>
                  <a:cubicBezTo>
                    <a:pt x="215703" y="269900"/>
                    <a:pt x="212917" y="263132"/>
                    <a:pt x="209533" y="256564"/>
                  </a:cubicBezTo>
                  <a:cubicBezTo>
                    <a:pt x="204158" y="246014"/>
                    <a:pt x="194206" y="245815"/>
                    <a:pt x="188433" y="256564"/>
                  </a:cubicBezTo>
                  <a:cubicBezTo>
                    <a:pt x="176490" y="278260"/>
                    <a:pt x="174699" y="301947"/>
                    <a:pt x="177486" y="326032"/>
                  </a:cubicBezTo>
                  <a:cubicBezTo>
                    <a:pt x="178680" y="336184"/>
                    <a:pt x="180869" y="346336"/>
                    <a:pt x="183059" y="356288"/>
                  </a:cubicBezTo>
                  <a:cubicBezTo>
                    <a:pt x="186045" y="369027"/>
                    <a:pt x="184452" y="376193"/>
                    <a:pt x="176689" y="381169"/>
                  </a:cubicBezTo>
                  <a:cubicBezTo>
                    <a:pt x="168926" y="385947"/>
                    <a:pt x="159571" y="384553"/>
                    <a:pt x="150415" y="376392"/>
                  </a:cubicBezTo>
                  <a:cubicBezTo>
                    <a:pt x="124140" y="352904"/>
                    <a:pt x="108415" y="323047"/>
                    <a:pt x="97865" y="290004"/>
                  </a:cubicBezTo>
                  <a:cubicBezTo>
                    <a:pt x="88709" y="260744"/>
                    <a:pt x="84330" y="231085"/>
                    <a:pt x="83932" y="188886"/>
                  </a:cubicBezTo>
                  <a:cubicBezTo>
                    <a:pt x="81344" y="175749"/>
                    <a:pt x="75174" y="151465"/>
                    <a:pt x="71790" y="126982"/>
                  </a:cubicBezTo>
                  <a:cubicBezTo>
                    <a:pt x="67610" y="96726"/>
                    <a:pt x="75372" y="69655"/>
                    <a:pt x="103837" y="53532"/>
                  </a:cubicBezTo>
                  <a:cubicBezTo>
                    <a:pt x="118467" y="45271"/>
                    <a:pt x="133197" y="41091"/>
                    <a:pt x="147777" y="41514"/>
                  </a:cubicBezTo>
                  <a:close/>
                  <a:moveTo>
                    <a:pt x="15458" y="32034"/>
                  </a:moveTo>
                  <a:cubicBezTo>
                    <a:pt x="29392" y="39001"/>
                    <a:pt x="42529" y="47361"/>
                    <a:pt x="55866" y="55323"/>
                  </a:cubicBezTo>
                  <a:cubicBezTo>
                    <a:pt x="59648" y="57513"/>
                    <a:pt x="63429" y="59504"/>
                    <a:pt x="66813" y="62091"/>
                  </a:cubicBezTo>
                  <a:cubicBezTo>
                    <a:pt x="69202" y="63883"/>
                    <a:pt x="70595" y="66470"/>
                    <a:pt x="71591" y="67665"/>
                  </a:cubicBezTo>
                  <a:cubicBezTo>
                    <a:pt x="71989" y="75826"/>
                    <a:pt x="65619" y="80802"/>
                    <a:pt x="59250" y="77219"/>
                  </a:cubicBezTo>
                  <a:cubicBezTo>
                    <a:pt x="40737" y="67068"/>
                    <a:pt x="22425" y="56319"/>
                    <a:pt x="4510" y="44973"/>
                  </a:cubicBezTo>
                  <a:cubicBezTo>
                    <a:pt x="2321" y="43579"/>
                    <a:pt x="2918" y="37608"/>
                    <a:pt x="2321" y="33826"/>
                  </a:cubicBezTo>
                  <a:cubicBezTo>
                    <a:pt x="6700" y="33229"/>
                    <a:pt x="12273" y="30442"/>
                    <a:pt x="15458" y="32034"/>
                  </a:cubicBezTo>
                  <a:close/>
                  <a:moveTo>
                    <a:pt x="63380" y="37"/>
                  </a:moveTo>
                  <a:cubicBezTo>
                    <a:pt x="65570" y="187"/>
                    <a:pt x="67710" y="784"/>
                    <a:pt x="68406" y="1779"/>
                  </a:cubicBezTo>
                  <a:cubicBezTo>
                    <a:pt x="77762" y="14916"/>
                    <a:pt x="86321" y="28651"/>
                    <a:pt x="95079" y="42186"/>
                  </a:cubicBezTo>
                  <a:cubicBezTo>
                    <a:pt x="95477" y="42783"/>
                    <a:pt x="95278" y="43978"/>
                    <a:pt x="95875" y="46366"/>
                  </a:cubicBezTo>
                  <a:cubicBezTo>
                    <a:pt x="94283" y="47959"/>
                    <a:pt x="92690" y="51740"/>
                    <a:pt x="90103" y="52338"/>
                  </a:cubicBezTo>
                  <a:cubicBezTo>
                    <a:pt x="87117" y="52935"/>
                    <a:pt x="82141" y="52138"/>
                    <a:pt x="80548" y="49949"/>
                  </a:cubicBezTo>
                  <a:cubicBezTo>
                    <a:pt x="71591" y="37608"/>
                    <a:pt x="63231" y="24869"/>
                    <a:pt x="55468" y="11930"/>
                  </a:cubicBezTo>
                  <a:cubicBezTo>
                    <a:pt x="54074" y="9542"/>
                    <a:pt x="55667" y="3371"/>
                    <a:pt x="58056" y="983"/>
                  </a:cubicBezTo>
                  <a:cubicBezTo>
                    <a:pt x="58952" y="187"/>
                    <a:pt x="61191" y="-112"/>
                    <a:pt x="63380" y="37"/>
                  </a:cubicBezTo>
                  <a:close/>
                </a:path>
              </a:pathLst>
            </a:custGeom>
            <a:solidFill>
              <a:srgbClr val="000000"/>
            </a:solidFill>
            <a:ln w="9525" cap="flat">
              <a:noFill/>
              <a:prstDash val="solid"/>
              <a:miter/>
            </a:ln>
          </p:spPr>
          <p:txBody>
            <a:bodyPr rtlCol="0" anchor="ctr"/>
            <a:lstStyle/>
            <a:p>
              <a:endParaRPr lang="en-US">
                <a:cs typeface="B Nazanin" panose="00000400000000000000" pitchFamily="2" charset="-78"/>
              </a:endParaRPr>
            </a:p>
          </p:txBody>
        </p:sp>
        <p:sp>
          <p:nvSpPr>
            <p:cNvPr id="36" name="TextBox 35">
              <a:extLst>
                <a:ext uri="{FF2B5EF4-FFF2-40B4-BE49-F238E27FC236}">
                  <a16:creationId xmlns:a16="http://schemas.microsoft.com/office/drawing/2014/main" id="{C7C9DC22-EAED-4F38-8C20-9987CE9A1208}"/>
                </a:ext>
              </a:extLst>
            </p:cNvPr>
            <p:cNvSpPr txBox="1"/>
            <p:nvPr/>
          </p:nvSpPr>
          <p:spPr>
            <a:xfrm>
              <a:off x="9029058" y="3395084"/>
              <a:ext cx="2585010" cy="754053"/>
            </a:xfrm>
            <a:prstGeom prst="rect">
              <a:avLst/>
            </a:prstGeom>
            <a:noFill/>
          </p:spPr>
          <p:txBody>
            <a:bodyPr wrap="square" rtlCol="0">
              <a:spAutoFit/>
            </a:bodyPr>
            <a:lstStyle/>
            <a:p>
              <a:pPr lvl="0" algn="r" rtl="1">
                <a:spcBef>
                  <a:spcPts val="600"/>
                </a:spcBef>
                <a:defRPr/>
              </a:pPr>
              <a:r>
                <a:rPr lang="fa-IR" sz="1400" b="1" dirty="0">
                  <a:solidFill>
                    <a:prstClr val="black"/>
                  </a:solidFill>
                  <a:latin typeface="Georgia" panose="02040502050405020303" pitchFamily="18" charset="0"/>
                  <a:cs typeface="B Nazanin" panose="00000400000000000000" pitchFamily="2" charset="-78"/>
                </a:rPr>
                <a:t>عنوان</a:t>
              </a:r>
              <a:r>
                <a:rPr kumimoji="0" lang="en-US" sz="1400" b="1" i="0" u="none" strike="noStrike" kern="1200" cap="none" spc="0" normalizeH="0" baseline="0" noProof="0" dirty="0">
                  <a:ln>
                    <a:noFill/>
                  </a:ln>
                  <a:solidFill>
                    <a:prstClr val="black"/>
                  </a:solidFill>
                  <a:effectLst/>
                  <a:uLnTx/>
                  <a:uFillTx/>
                  <a:latin typeface="Georgia Pro cond" panose="02040506050405020303" pitchFamily="18" charset="0"/>
                  <a:cs typeface="B Nazanin" panose="00000400000000000000" pitchFamily="2" charset="-78"/>
                </a:rPr>
                <a:t> 2</a:t>
              </a:r>
            </a:p>
            <a:p>
              <a:pPr lvl="0" algn="r" rtl="1">
                <a:spcBef>
                  <a:spcPts val="600"/>
                </a:spcBef>
                <a:defRPr/>
              </a:pPr>
              <a:r>
                <a:rPr lang="fa-IR" sz="1200" dirty="0">
                  <a:solidFill>
                    <a:srgbClr val="263238"/>
                  </a:solidFill>
                  <a:latin typeface="Georgia Pro Light" panose="02040302050405020303" pitchFamily="18" charset="0"/>
                  <a:cs typeface="B Nazanin" panose="00000400000000000000" pitchFamily="2" charset="-78"/>
                </a:rPr>
                <a:t>این اسلاید یک اسلاید قابل ویرایش با تمام نیازهای شماست.</a:t>
              </a:r>
              <a:endParaRPr kumimoji="0" lang="en-US" sz="1200" b="0"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endParaRPr>
            </a:p>
          </p:txBody>
        </p:sp>
        <p:sp>
          <p:nvSpPr>
            <p:cNvPr id="38" name="TextBox 37">
              <a:extLst>
                <a:ext uri="{FF2B5EF4-FFF2-40B4-BE49-F238E27FC236}">
                  <a16:creationId xmlns:a16="http://schemas.microsoft.com/office/drawing/2014/main" id="{95D7B2BA-10DA-4537-A257-0DB4637DC254}"/>
                </a:ext>
              </a:extLst>
            </p:cNvPr>
            <p:cNvSpPr txBox="1"/>
            <p:nvPr/>
          </p:nvSpPr>
          <p:spPr>
            <a:xfrm>
              <a:off x="577932" y="3395084"/>
              <a:ext cx="2585010" cy="754053"/>
            </a:xfrm>
            <a:prstGeom prst="rect">
              <a:avLst/>
            </a:prstGeom>
            <a:noFill/>
          </p:spPr>
          <p:txBody>
            <a:bodyPr wrap="square" rtlCol="0">
              <a:spAutoFit/>
            </a:bodyPr>
            <a:lstStyle/>
            <a:p>
              <a:pPr lvl="0" algn="r">
                <a:spcBef>
                  <a:spcPts val="600"/>
                </a:spcBef>
                <a:defRPr/>
              </a:pPr>
              <a:r>
                <a:rPr lang="fa-IR" sz="1400" b="1" dirty="0">
                  <a:solidFill>
                    <a:prstClr val="black"/>
                  </a:solidFill>
                  <a:latin typeface="Georgia" panose="02040502050405020303" pitchFamily="18" charset="0"/>
                  <a:cs typeface="B Nazanin" panose="00000400000000000000" pitchFamily="2" charset="-78"/>
                </a:rPr>
                <a:t>عنوان</a:t>
              </a:r>
              <a:r>
                <a:rPr kumimoji="0" lang="en-US" sz="1400" b="1" i="0" u="none" strike="noStrike" kern="1200" cap="none" spc="0" normalizeH="0" baseline="0" noProof="0" dirty="0">
                  <a:ln>
                    <a:noFill/>
                  </a:ln>
                  <a:solidFill>
                    <a:prstClr val="black"/>
                  </a:solidFill>
                  <a:effectLst/>
                  <a:uLnTx/>
                  <a:uFillTx/>
                  <a:latin typeface="Georgia Pro cond" panose="02040506050405020303" pitchFamily="18" charset="0"/>
                  <a:cs typeface="B Nazanin" panose="00000400000000000000" pitchFamily="2" charset="-78"/>
                </a:rPr>
                <a:t> 4</a:t>
              </a:r>
            </a:p>
            <a:p>
              <a:pPr lvl="0" algn="r">
                <a:spcBef>
                  <a:spcPts val="600"/>
                </a:spcBef>
                <a:defRPr/>
              </a:pPr>
              <a:r>
                <a:rPr lang="fa-IR" sz="1200" dirty="0">
                  <a:solidFill>
                    <a:srgbClr val="263238"/>
                  </a:solidFill>
                  <a:latin typeface="Georgia Pro Light" panose="02040302050405020303" pitchFamily="18" charset="0"/>
                  <a:cs typeface="B Nazanin" panose="00000400000000000000" pitchFamily="2" charset="-78"/>
                </a:rPr>
                <a:t>این اسلاید یک اسلاید قابل ویرایش با تمام نیازهای شماست.</a:t>
              </a:r>
              <a:endParaRPr kumimoji="0" lang="en-US" sz="1200" b="0"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endParaRPr>
            </a:p>
          </p:txBody>
        </p:sp>
        <p:sp>
          <p:nvSpPr>
            <p:cNvPr id="39" name="TextBox 38">
              <a:extLst>
                <a:ext uri="{FF2B5EF4-FFF2-40B4-BE49-F238E27FC236}">
                  <a16:creationId xmlns:a16="http://schemas.microsoft.com/office/drawing/2014/main" id="{A79E9860-8E57-448E-A9B2-95062740F345}"/>
                </a:ext>
              </a:extLst>
            </p:cNvPr>
            <p:cNvSpPr txBox="1"/>
            <p:nvPr/>
          </p:nvSpPr>
          <p:spPr>
            <a:xfrm>
              <a:off x="4808259" y="1082851"/>
              <a:ext cx="2585010" cy="754053"/>
            </a:xfrm>
            <a:prstGeom prst="rect">
              <a:avLst/>
            </a:prstGeom>
            <a:noFill/>
          </p:spPr>
          <p:txBody>
            <a:bodyPr wrap="square" rtlCol="0">
              <a:spAutoFit/>
            </a:bodyPr>
            <a:lstStyle/>
            <a:p>
              <a:pPr lvl="0" algn="ctr">
                <a:spcBef>
                  <a:spcPts val="600"/>
                </a:spcBef>
                <a:defRPr/>
              </a:pPr>
              <a:r>
                <a:rPr lang="fa-IR" sz="1400" b="1" dirty="0">
                  <a:solidFill>
                    <a:prstClr val="black"/>
                  </a:solidFill>
                  <a:latin typeface="Georgia" panose="02040502050405020303" pitchFamily="18" charset="0"/>
                  <a:cs typeface="B Nazanin" panose="00000400000000000000" pitchFamily="2" charset="-78"/>
                </a:rPr>
                <a:t>عنوان 1</a:t>
              </a:r>
            </a:p>
            <a:p>
              <a:pPr lvl="0" algn="ctr">
                <a:spcBef>
                  <a:spcPts val="600"/>
                </a:spcBef>
                <a:defRPr/>
              </a:pPr>
              <a:r>
                <a:rPr lang="fa-IR" sz="1200" dirty="0">
                  <a:solidFill>
                    <a:srgbClr val="263238"/>
                  </a:solidFill>
                  <a:latin typeface="Georgia Pro Light" panose="02040302050405020303" pitchFamily="18" charset="0"/>
                  <a:cs typeface="B Nazanin" panose="00000400000000000000" pitchFamily="2" charset="-78"/>
                </a:rPr>
                <a:t>این اسلاید یک اسلاید قابل ویرایش با تمام نیازهای شماست.</a:t>
              </a:r>
              <a:endParaRPr kumimoji="0" lang="en-US" sz="1200" b="0"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endParaRPr>
            </a:p>
          </p:txBody>
        </p:sp>
        <p:sp>
          <p:nvSpPr>
            <p:cNvPr id="40" name="TextBox 39">
              <a:extLst>
                <a:ext uri="{FF2B5EF4-FFF2-40B4-BE49-F238E27FC236}">
                  <a16:creationId xmlns:a16="http://schemas.microsoft.com/office/drawing/2014/main" id="{BA689F71-999E-45F4-B526-173BBB9F6218}"/>
                </a:ext>
              </a:extLst>
            </p:cNvPr>
            <p:cNvSpPr txBox="1"/>
            <p:nvPr/>
          </p:nvSpPr>
          <p:spPr>
            <a:xfrm>
              <a:off x="4848962" y="5697401"/>
              <a:ext cx="2585010" cy="754053"/>
            </a:xfrm>
            <a:prstGeom prst="rect">
              <a:avLst/>
            </a:prstGeom>
            <a:noFill/>
          </p:spPr>
          <p:txBody>
            <a:bodyPr wrap="square" rtlCol="0">
              <a:spAutoFit/>
            </a:bodyPr>
            <a:lstStyle/>
            <a:p>
              <a:pPr lvl="0" algn="ctr">
                <a:spcBef>
                  <a:spcPts val="600"/>
                </a:spcBef>
                <a:defRPr/>
              </a:pPr>
              <a:r>
                <a:rPr lang="fa-IR" sz="1400" b="1" dirty="0">
                  <a:solidFill>
                    <a:prstClr val="black"/>
                  </a:solidFill>
                  <a:latin typeface="Georgia" panose="02040502050405020303" pitchFamily="18" charset="0"/>
                  <a:cs typeface="B Nazanin" panose="00000400000000000000" pitchFamily="2" charset="-78"/>
                </a:rPr>
                <a:t>عنوان</a:t>
              </a:r>
              <a:r>
                <a:rPr kumimoji="0" lang="en-US" sz="1400" b="1" i="0" u="none" strike="noStrike" kern="1200" cap="none" spc="0" normalizeH="0" baseline="0" noProof="0" dirty="0">
                  <a:ln>
                    <a:noFill/>
                  </a:ln>
                  <a:solidFill>
                    <a:prstClr val="black"/>
                  </a:solidFill>
                  <a:effectLst/>
                  <a:uLnTx/>
                  <a:uFillTx/>
                  <a:latin typeface="Georgia Pro cond" panose="02040506050405020303" pitchFamily="18" charset="0"/>
                  <a:cs typeface="B Nazanin" panose="00000400000000000000" pitchFamily="2" charset="-78"/>
                </a:rPr>
                <a:t> 3</a:t>
              </a:r>
            </a:p>
            <a:p>
              <a:pPr lvl="0" algn="ctr">
                <a:spcBef>
                  <a:spcPts val="600"/>
                </a:spcBef>
                <a:defRPr/>
              </a:pPr>
              <a:r>
                <a:rPr lang="fa-IR" sz="1200" dirty="0">
                  <a:solidFill>
                    <a:srgbClr val="263238"/>
                  </a:solidFill>
                  <a:latin typeface="Georgia Pro Light" panose="02040302050405020303" pitchFamily="18" charset="0"/>
                  <a:cs typeface="B Nazanin" panose="00000400000000000000" pitchFamily="2" charset="-78"/>
                </a:rPr>
                <a:t>این اسلاید یک اسلاید قابل ویرایش با تمام نیازهای شماست.</a:t>
              </a:r>
              <a:endParaRPr kumimoji="0" lang="en-US" sz="1200" b="0"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endParaRPr>
            </a:p>
          </p:txBody>
        </p:sp>
      </p:grpSp>
    </p:spTree>
    <p:extLst>
      <p:ext uri="{BB962C8B-B14F-4D97-AF65-F5344CB8AC3E}">
        <p14:creationId xmlns:p14="http://schemas.microsoft.com/office/powerpoint/2010/main" val="334540761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E91E9427-FCB0-470C-99AE-3E16D253ACC7}"/>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10" name="Chevron 2">
            <a:extLst>
              <a:ext uri="{FF2B5EF4-FFF2-40B4-BE49-F238E27FC236}">
                <a16:creationId xmlns:a16="http://schemas.microsoft.com/office/drawing/2014/main" id="{DC8A02BD-2AE5-4991-911D-A5BF28FD6ADC}"/>
              </a:ext>
            </a:extLst>
          </p:cNvPr>
          <p:cNvSpPr/>
          <p:nvPr/>
        </p:nvSpPr>
        <p:spPr>
          <a:xfrm rot="5400000">
            <a:off x="802919" y="2419954"/>
            <a:ext cx="348967" cy="344562"/>
          </a:xfrm>
          <a:custGeom>
            <a:avLst/>
            <a:gdLst/>
            <a:ahLst/>
            <a:cxnLst/>
            <a:rect l="l" t="t" r="r" b="b"/>
            <a:pathLst>
              <a:path w="3830741" h="3782395">
                <a:moveTo>
                  <a:pt x="272737" y="3782395"/>
                </a:moveTo>
                <a:lnTo>
                  <a:pt x="272737" y="1129329"/>
                </a:lnTo>
                <a:cubicBezTo>
                  <a:pt x="368718" y="1192933"/>
                  <a:pt x="457831" y="1251924"/>
                  <a:pt x="541946" y="1307175"/>
                </a:cubicBezTo>
                <a:lnTo>
                  <a:pt x="541946" y="3513186"/>
                </a:lnTo>
                <a:lnTo>
                  <a:pt x="3561532" y="3513186"/>
                </a:lnTo>
                <a:lnTo>
                  <a:pt x="3561532" y="1985872"/>
                </a:lnTo>
                <a:lnTo>
                  <a:pt x="3590324" y="1967561"/>
                </a:lnTo>
                <a:cubicBezTo>
                  <a:pt x="3580733" y="1962993"/>
                  <a:pt x="3571122" y="1958413"/>
                  <a:pt x="3561532" y="1953733"/>
                </a:cubicBezTo>
                <a:lnTo>
                  <a:pt x="3561532" y="522839"/>
                </a:lnTo>
                <a:lnTo>
                  <a:pt x="881682" y="522839"/>
                </a:lnTo>
                <a:cubicBezTo>
                  <a:pt x="739027" y="434224"/>
                  <a:pt x="600115" y="344664"/>
                  <a:pt x="466828" y="253630"/>
                </a:cubicBezTo>
                <a:lnTo>
                  <a:pt x="3830741" y="253630"/>
                </a:lnTo>
                <a:lnTo>
                  <a:pt x="3830741" y="3782395"/>
                </a:lnTo>
                <a:close/>
                <a:moveTo>
                  <a:pt x="0" y="0"/>
                </a:moveTo>
                <a:cubicBezTo>
                  <a:pt x="678168" y="716943"/>
                  <a:pt x="2221880" y="1454406"/>
                  <a:pt x="3416058" y="1983649"/>
                </a:cubicBezTo>
                <a:cubicBezTo>
                  <a:pt x="2906515" y="2315100"/>
                  <a:pt x="1976707" y="2643252"/>
                  <a:pt x="1914290" y="3355250"/>
                </a:cubicBezTo>
                <a:lnTo>
                  <a:pt x="1318205" y="3154450"/>
                </a:lnTo>
                <a:cubicBezTo>
                  <a:pt x="1531531" y="2503259"/>
                  <a:pt x="1765419" y="2324696"/>
                  <a:pt x="2221606" y="1999551"/>
                </a:cubicBezTo>
                <a:cubicBezTo>
                  <a:pt x="1369032" y="1616387"/>
                  <a:pt x="1025337" y="1447905"/>
                  <a:pt x="21688" y="786442"/>
                </a:cubicBezTo>
                <a:cubicBezTo>
                  <a:pt x="14534" y="524743"/>
                  <a:pt x="14718" y="351758"/>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cs typeface="B Nazanin" panose="00000400000000000000" pitchFamily="2" charset="-78"/>
            </a:endParaRPr>
          </a:p>
        </p:txBody>
      </p:sp>
      <p:sp>
        <p:nvSpPr>
          <p:cNvPr id="11" name="Chevron 2">
            <a:extLst>
              <a:ext uri="{FF2B5EF4-FFF2-40B4-BE49-F238E27FC236}">
                <a16:creationId xmlns:a16="http://schemas.microsoft.com/office/drawing/2014/main" id="{39A540C6-F469-4DAF-BB3B-B25504F9EC7A}"/>
              </a:ext>
            </a:extLst>
          </p:cNvPr>
          <p:cNvSpPr/>
          <p:nvPr/>
        </p:nvSpPr>
        <p:spPr>
          <a:xfrm rot="5400000">
            <a:off x="802919" y="3018288"/>
            <a:ext cx="348967" cy="344562"/>
          </a:xfrm>
          <a:custGeom>
            <a:avLst/>
            <a:gdLst/>
            <a:ahLst/>
            <a:cxnLst/>
            <a:rect l="l" t="t" r="r" b="b"/>
            <a:pathLst>
              <a:path w="3830741" h="3782395">
                <a:moveTo>
                  <a:pt x="272737" y="3782395"/>
                </a:moveTo>
                <a:lnTo>
                  <a:pt x="272737" y="1129329"/>
                </a:lnTo>
                <a:cubicBezTo>
                  <a:pt x="368718" y="1192933"/>
                  <a:pt x="457831" y="1251924"/>
                  <a:pt x="541946" y="1307175"/>
                </a:cubicBezTo>
                <a:lnTo>
                  <a:pt x="541946" y="3513186"/>
                </a:lnTo>
                <a:lnTo>
                  <a:pt x="3561532" y="3513186"/>
                </a:lnTo>
                <a:lnTo>
                  <a:pt x="3561532" y="1985872"/>
                </a:lnTo>
                <a:lnTo>
                  <a:pt x="3590324" y="1967561"/>
                </a:lnTo>
                <a:cubicBezTo>
                  <a:pt x="3580733" y="1962993"/>
                  <a:pt x="3571122" y="1958413"/>
                  <a:pt x="3561532" y="1953733"/>
                </a:cubicBezTo>
                <a:lnTo>
                  <a:pt x="3561532" y="522839"/>
                </a:lnTo>
                <a:lnTo>
                  <a:pt x="881682" y="522839"/>
                </a:lnTo>
                <a:cubicBezTo>
                  <a:pt x="739027" y="434224"/>
                  <a:pt x="600115" y="344664"/>
                  <a:pt x="466828" y="253630"/>
                </a:cubicBezTo>
                <a:lnTo>
                  <a:pt x="3830741" y="253630"/>
                </a:lnTo>
                <a:lnTo>
                  <a:pt x="3830741" y="3782395"/>
                </a:lnTo>
                <a:close/>
                <a:moveTo>
                  <a:pt x="0" y="0"/>
                </a:moveTo>
                <a:cubicBezTo>
                  <a:pt x="678168" y="716943"/>
                  <a:pt x="2221880" y="1454406"/>
                  <a:pt x="3416058" y="1983649"/>
                </a:cubicBezTo>
                <a:cubicBezTo>
                  <a:pt x="2906515" y="2315100"/>
                  <a:pt x="1976707" y="2643252"/>
                  <a:pt x="1914290" y="3355250"/>
                </a:cubicBezTo>
                <a:lnTo>
                  <a:pt x="1318205" y="3154450"/>
                </a:lnTo>
                <a:cubicBezTo>
                  <a:pt x="1531531" y="2503259"/>
                  <a:pt x="1765419" y="2324696"/>
                  <a:pt x="2221606" y="1999551"/>
                </a:cubicBezTo>
                <a:cubicBezTo>
                  <a:pt x="1369032" y="1616387"/>
                  <a:pt x="1025337" y="1447905"/>
                  <a:pt x="21688" y="786442"/>
                </a:cubicBezTo>
                <a:cubicBezTo>
                  <a:pt x="14534" y="524743"/>
                  <a:pt x="14718" y="351758"/>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cs typeface="B Nazanin" panose="00000400000000000000" pitchFamily="2" charset="-78"/>
            </a:endParaRPr>
          </a:p>
        </p:txBody>
      </p:sp>
      <p:sp>
        <p:nvSpPr>
          <p:cNvPr id="12" name="Chevron 2">
            <a:extLst>
              <a:ext uri="{FF2B5EF4-FFF2-40B4-BE49-F238E27FC236}">
                <a16:creationId xmlns:a16="http://schemas.microsoft.com/office/drawing/2014/main" id="{0E5CFA54-334B-4274-89B6-F534BE6164A3}"/>
              </a:ext>
            </a:extLst>
          </p:cNvPr>
          <p:cNvSpPr/>
          <p:nvPr/>
        </p:nvSpPr>
        <p:spPr>
          <a:xfrm rot="5400000">
            <a:off x="802919" y="3616622"/>
            <a:ext cx="348967" cy="344562"/>
          </a:xfrm>
          <a:custGeom>
            <a:avLst/>
            <a:gdLst/>
            <a:ahLst/>
            <a:cxnLst/>
            <a:rect l="l" t="t" r="r" b="b"/>
            <a:pathLst>
              <a:path w="3830741" h="3782395">
                <a:moveTo>
                  <a:pt x="272737" y="3782395"/>
                </a:moveTo>
                <a:lnTo>
                  <a:pt x="272737" y="1129329"/>
                </a:lnTo>
                <a:cubicBezTo>
                  <a:pt x="368718" y="1192933"/>
                  <a:pt x="457831" y="1251924"/>
                  <a:pt x="541946" y="1307175"/>
                </a:cubicBezTo>
                <a:lnTo>
                  <a:pt x="541946" y="3513186"/>
                </a:lnTo>
                <a:lnTo>
                  <a:pt x="3561532" y="3513186"/>
                </a:lnTo>
                <a:lnTo>
                  <a:pt x="3561532" y="1985872"/>
                </a:lnTo>
                <a:lnTo>
                  <a:pt x="3590324" y="1967561"/>
                </a:lnTo>
                <a:cubicBezTo>
                  <a:pt x="3580733" y="1962993"/>
                  <a:pt x="3571122" y="1958413"/>
                  <a:pt x="3561532" y="1953733"/>
                </a:cubicBezTo>
                <a:lnTo>
                  <a:pt x="3561532" y="522839"/>
                </a:lnTo>
                <a:lnTo>
                  <a:pt x="881682" y="522839"/>
                </a:lnTo>
                <a:cubicBezTo>
                  <a:pt x="739027" y="434224"/>
                  <a:pt x="600115" y="344664"/>
                  <a:pt x="466828" y="253630"/>
                </a:cubicBezTo>
                <a:lnTo>
                  <a:pt x="3830741" y="253630"/>
                </a:lnTo>
                <a:lnTo>
                  <a:pt x="3830741" y="3782395"/>
                </a:lnTo>
                <a:close/>
                <a:moveTo>
                  <a:pt x="0" y="0"/>
                </a:moveTo>
                <a:cubicBezTo>
                  <a:pt x="678168" y="716943"/>
                  <a:pt x="2221880" y="1454406"/>
                  <a:pt x="3416058" y="1983649"/>
                </a:cubicBezTo>
                <a:cubicBezTo>
                  <a:pt x="2906515" y="2315100"/>
                  <a:pt x="1976707" y="2643252"/>
                  <a:pt x="1914290" y="3355250"/>
                </a:cubicBezTo>
                <a:lnTo>
                  <a:pt x="1318205" y="3154450"/>
                </a:lnTo>
                <a:cubicBezTo>
                  <a:pt x="1531531" y="2503259"/>
                  <a:pt x="1765419" y="2324696"/>
                  <a:pt x="2221606" y="1999551"/>
                </a:cubicBezTo>
                <a:cubicBezTo>
                  <a:pt x="1369032" y="1616387"/>
                  <a:pt x="1025337" y="1447905"/>
                  <a:pt x="21688" y="786442"/>
                </a:cubicBezTo>
                <a:cubicBezTo>
                  <a:pt x="14534" y="524743"/>
                  <a:pt x="14718" y="351758"/>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cs typeface="B Nazanin" panose="00000400000000000000" pitchFamily="2" charset="-78"/>
            </a:endParaRPr>
          </a:p>
        </p:txBody>
      </p:sp>
      <p:sp>
        <p:nvSpPr>
          <p:cNvPr id="13" name="Chevron 2">
            <a:extLst>
              <a:ext uri="{FF2B5EF4-FFF2-40B4-BE49-F238E27FC236}">
                <a16:creationId xmlns:a16="http://schemas.microsoft.com/office/drawing/2014/main" id="{E2D26A44-AE61-4C0A-9939-541566A6BA80}"/>
              </a:ext>
            </a:extLst>
          </p:cNvPr>
          <p:cNvSpPr/>
          <p:nvPr/>
        </p:nvSpPr>
        <p:spPr>
          <a:xfrm rot="5400000">
            <a:off x="802919" y="4214954"/>
            <a:ext cx="348967" cy="344562"/>
          </a:xfrm>
          <a:custGeom>
            <a:avLst/>
            <a:gdLst/>
            <a:ahLst/>
            <a:cxnLst/>
            <a:rect l="l" t="t" r="r" b="b"/>
            <a:pathLst>
              <a:path w="3830741" h="3782395">
                <a:moveTo>
                  <a:pt x="272737" y="3782395"/>
                </a:moveTo>
                <a:lnTo>
                  <a:pt x="272737" y="1129329"/>
                </a:lnTo>
                <a:cubicBezTo>
                  <a:pt x="368718" y="1192933"/>
                  <a:pt x="457831" y="1251924"/>
                  <a:pt x="541946" y="1307175"/>
                </a:cubicBezTo>
                <a:lnTo>
                  <a:pt x="541946" y="3513186"/>
                </a:lnTo>
                <a:lnTo>
                  <a:pt x="3561532" y="3513186"/>
                </a:lnTo>
                <a:lnTo>
                  <a:pt x="3561532" y="1985872"/>
                </a:lnTo>
                <a:lnTo>
                  <a:pt x="3590324" y="1967561"/>
                </a:lnTo>
                <a:cubicBezTo>
                  <a:pt x="3580733" y="1962993"/>
                  <a:pt x="3571122" y="1958413"/>
                  <a:pt x="3561532" y="1953733"/>
                </a:cubicBezTo>
                <a:lnTo>
                  <a:pt x="3561532" y="522839"/>
                </a:lnTo>
                <a:lnTo>
                  <a:pt x="881682" y="522839"/>
                </a:lnTo>
                <a:cubicBezTo>
                  <a:pt x="739027" y="434224"/>
                  <a:pt x="600115" y="344664"/>
                  <a:pt x="466828" y="253630"/>
                </a:cubicBezTo>
                <a:lnTo>
                  <a:pt x="3830741" y="253630"/>
                </a:lnTo>
                <a:lnTo>
                  <a:pt x="3830741" y="3782395"/>
                </a:lnTo>
                <a:close/>
                <a:moveTo>
                  <a:pt x="0" y="0"/>
                </a:moveTo>
                <a:cubicBezTo>
                  <a:pt x="678168" y="716943"/>
                  <a:pt x="2221880" y="1454406"/>
                  <a:pt x="3416058" y="1983649"/>
                </a:cubicBezTo>
                <a:cubicBezTo>
                  <a:pt x="2906515" y="2315100"/>
                  <a:pt x="1976707" y="2643252"/>
                  <a:pt x="1914290" y="3355250"/>
                </a:cubicBezTo>
                <a:lnTo>
                  <a:pt x="1318205" y="3154450"/>
                </a:lnTo>
                <a:cubicBezTo>
                  <a:pt x="1531531" y="2503259"/>
                  <a:pt x="1765419" y="2324696"/>
                  <a:pt x="2221606" y="1999551"/>
                </a:cubicBezTo>
                <a:cubicBezTo>
                  <a:pt x="1369032" y="1616387"/>
                  <a:pt x="1025337" y="1447905"/>
                  <a:pt x="21688" y="786442"/>
                </a:cubicBezTo>
                <a:cubicBezTo>
                  <a:pt x="14534" y="524743"/>
                  <a:pt x="14718" y="351758"/>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cs typeface="B Nazanin" panose="00000400000000000000" pitchFamily="2" charset="-78"/>
            </a:endParaRPr>
          </a:p>
        </p:txBody>
      </p:sp>
      <p:sp>
        <p:nvSpPr>
          <p:cNvPr id="14" name="TextBox 13">
            <a:extLst>
              <a:ext uri="{FF2B5EF4-FFF2-40B4-BE49-F238E27FC236}">
                <a16:creationId xmlns:a16="http://schemas.microsoft.com/office/drawing/2014/main" id="{F470B5A4-FCCF-420C-9FE5-A9EDE83A9D1C}"/>
              </a:ext>
            </a:extLst>
          </p:cNvPr>
          <p:cNvSpPr txBox="1"/>
          <p:nvPr/>
        </p:nvSpPr>
        <p:spPr>
          <a:xfrm>
            <a:off x="1237168" y="2453736"/>
            <a:ext cx="4716000" cy="276999"/>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bg1"/>
              </a:solidFill>
              <a:cs typeface="B Nazanin" panose="00000400000000000000" pitchFamily="2" charset="-78"/>
            </a:endParaRPr>
          </a:p>
        </p:txBody>
      </p:sp>
      <p:sp>
        <p:nvSpPr>
          <p:cNvPr id="15" name="TextBox 14">
            <a:extLst>
              <a:ext uri="{FF2B5EF4-FFF2-40B4-BE49-F238E27FC236}">
                <a16:creationId xmlns:a16="http://schemas.microsoft.com/office/drawing/2014/main" id="{69406E4A-1D5F-4C50-AB8F-98936DDE70D4}"/>
              </a:ext>
            </a:extLst>
          </p:cNvPr>
          <p:cNvSpPr txBox="1"/>
          <p:nvPr/>
        </p:nvSpPr>
        <p:spPr>
          <a:xfrm>
            <a:off x="1237168" y="3052070"/>
            <a:ext cx="4716000" cy="276999"/>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bg1"/>
              </a:solidFill>
              <a:cs typeface="B Nazanin" panose="00000400000000000000" pitchFamily="2" charset="-78"/>
            </a:endParaRPr>
          </a:p>
        </p:txBody>
      </p:sp>
      <p:sp>
        <p:nvSpPr>
          <p:cNvPr id="16" name="TextBox 15">
            <a:extLst>
              <a:ext uri="{FF2B5EF4-FFF2-40B4-BE49-F238E27FC236}">
                <a16:creationId xmlns:a16="http://schemas.microsoft.com/office/drawing/2014/main" id="{AF7BF8E0-4F08-42F6-8A9F-0E404CC56678}"/>
              </a:ext>
            </a:extLst>
          </p:cNvPr>
          <p:cNvSpPr txBox="1"/>
          <p:nvPr/>
        </p:nvSpPr>
        <p:spPr>
          <a:xfrm>
            <a:off x="1237168" y="3650404"/>
            <a:ext cx="4716000" cy="276999"/>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bg1"/>
              </a:solidFill>
              <a:cs typeface="B Nazanin" panose="00000400000000000000" pitchFamily="2" charset="-78"/>
            </a:endParaRPr>
          </a:p>
        </p:txBody>
      </p:sp>
      <p:sp>
        <p:nvSpPr>
          <p:cNvPr id="17" name="TextBox 16">
            <a:extLst>
              <a:ext uri="{FF2B5EF4-FFF2-40B4-BE49-F238E27FC236}">
                <a16:creationId xmlns:a16="http://schemas.microsoft.com/office/drawing/2014/main" id="{0A10C237-6D86-4FE1-BC99-1E48BB48EC2E}"/>
              </a:ext>
            </a:extLst>
          </p:cNvPr>
          <p:cNvSpPr txBox="1"/>
          <p:nvPr/>
        </p:nvSpPr>
        <p:spPr>
          <a:xfrm>
            <a:off x="1237168" y="4248737"/>
            <a:ext cx="4716000" cy="276999"/>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bg1"/>
              </a:solidFill>
              <a:cs typeface="B Nazanin" panose="00000400000000000000" pitchFamily="2" charset="-78"/>
            </a:endParaRPr>
          </a:p>
        </p:txBody>
      </p:sp>
      <p:sp>
        <p:nvSpPr>
          <p:cNvPr id="18" name="Oval 11">
            <a:extLst>
              <a:ext uri="{FF2B5EF4-FFF2-40B4-BE49-F238E27FC236}">
                <a16:creationId xmlns:a16="http://schemas.microsoft.com/office/drawing/2014/main" id="{F65A5A44-A359-4A6D-AFDF-EAEE319677CA}"/>
              </a:ext>
            </a:extLst>
          </p:cNvPr>
          <p:cNvSpPr/>
          <p:nvPr/>
        </p:nvSpPr>
        <p:spPr>
          <a:xfrm>
            <a:off x="1540373" y="5409439"/>
            <a:ext cx="720080" cy="720080"/>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9" name="Oval 12">
            <a:extLst>
              <a:ext uri="{FF2B5EF4-FFF2-40B4-BE49-F238E27FC236}">
                <a16:creationId xmlns:a16="http://schemas.microsoft.com/office/drawing/2014/main" id="{1F74BD67-7DB4-4DCC-BFE9-8BE8BC28D5F0}"/>
              </a:ext>
            </a:extLst>
          </p:cNvPr>
          <p:cNvSpPr/>
          <p:nvPr/>
        </p:nvSpPr>
        <p:spPr>
          <a:xfrm>
            <a:off x="3682613" y="5409439"/>
            <a:ext cx="720080" cy="720080"/>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20" name="Oval 13">
            <a:extLst>
              <a:ext uri="{FF2B5EF4-FFF2-40B4-BE49-F238E27FC236}">
                <a16:creationId xmlns:a16="http://schemas.microsoft.com/office/drawing/2014/main" id="{6B1F47B6-337A-4156-B76E-621E6B66EACA}"/>
              </a:ext>
            </a:extLst>
          </p:cNvPr>
          <p:cNvSpPr/>
          <p:nvPr/>
        </p:nvSpPr>
        <p:spPr>
          <a:xfrm>
            <a:off x="5824854" y="5409439"/>
            <a:ext cx="720080" cy="720080"/>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21" name="Oval 14">
            <a:extLst>
              <a:ext uri="{FF2B5EF4-FFF2-40B4-BE49-F238E27FC236}">
                <a16:creationId xmlns:a16="http://schemas.microsoft.com/office/drawing/2014/main" id="{D2C0B9A9-E206-4ABF-9598-4F399AC5314F}"/>
              </a:ext>
            </a:extLst>
          </p:cNvPr>
          <p:cNvSpPr/>
          <p:nvPr/>
        </p:nvSpPr>
        <p:spPr>
          <a:xfrm>
            <a:off x="7967095" y="5409439"/>
            <a:ext cx="720080" cy="720080"/>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22" name="Oval 15">
            <a:extLst>
              <a:ext uri="{FF2B5EF4-FFF2-40B4-BE49-F238E27FC236}">
                <a16:creationId xmlns:a16="http://schemas.microsoft.com/office/drawing/2014/main" id="{5F1B40F8-0969-4164-9DBB-0130EC9CA84F}"/>
              </a:ext>
            </a:extLst>
          </p:cNvPr>
          <p:cNvSpPr/>
          <p:nvPr/>
        </p:nvSpPr>
        <p:spPr>
          <a:xfrm>
            <a:off x="10109335" y="5409439"/>
            <a:ext cx="720080" cy="720080"/>
          </a:xfrm>
          <a:prstGeom prst="ellipse">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28" name="TextBox 27">
            <a:extLst>
              <a:ext uri="{FF2B5EF4-FFF2-40B4-BE49-F238E27FC236}">
                <a16:creationId xmlns:a16="http://schemas.microsoft.com/office/drawing/2014/main" id="{F0754A69-CE43-4653-9027-13E5082505D6}"/>
              </a:ext>
            </a:extLst>
          </p:cNvPr>
          <p:cNvSpPr txBox="1"/>
          <p:nvPr/>
        </p:nvSpPr>
        <p:spPr>
          <a:xfrm>
            <a:off x="1173253" y="6265421"/>
            <a:ext cx="1454320"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29" name="TextBox 28">
            <a:extLst>
              <a:ext uri="{FF2B5EF4-FFF2-40B4-BE49-F238E27FC236}">
                <a16:creationId xmlns:a16="http://schemas.microsoft.com/office/drawing/2014/main" id="{D86266EC-90D9-45EB-8109-AECED1B9387D}"/>
              </a:ext>
            </a:extLst>
          </p:cNvPr>
          <p:cNvSpPr txBox="1"/>
          <p:nvPr/>
        </p:nvSpPr>
        <p:spPr>
          <a:xfrm>
            <a:off x="3313724" y="6265421"/>
            <a:ext cx="1454320"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30" name="TextBox 29">
            <a:extLst>
              <a:ext uri="{FF2B5EF4-FFF2-40B4-BE49-F238E27FC236}">
                <a16:creationId xmlns:a16="http://schemas.microsoft.com/office/drawing/2014/main" id="{9124519B-6C28-42BB-A3DE-E3699DE703F0}"/>
              </a:ext>
            </a:extLst>
          </p:cNvPr>
          <p:cNvSpPr txBox="1"/>
          <p:nvPr/>
        </p:nvSpPr>
        <p:spPr>
          <a:xfrm>
            <a:off x="5454195" y="6265421"/>
            <a:ext cx="1454320"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31" name="TextBox 30">
            <a:extLst>
              <a:ext uri="{FF2B5EF4-FFF2-40B4-BE49-F238E27FC236}">
                <a16:creationId xmlns:a16="http://schemas.microsoft.com/office/drawing/2014/main" id="{3D14F59A-D510-4016-B5BF-E4159436DC9E}"/>
              </a:ext>
            </a:extLst>
          </p:cNvPr>
          <p:cNvSpPr txBox="1"/>
          <p:nvPr/>
        </p:nvSpPr>
        <p:spPr>
          <a:xfrm>
            <a:off x="7594666" y="6265421"/>
            <a:ext cx="1454320"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32" name="TextBox 31">
            <a:extLst>
              <a:ext uri="{FF2B5EF4-FFF2-40B4-BE49-F238E27FC236}">
                <a16:creationId xmlns:a16="http://schemas.microsoft.com/office/drawing/2014/main" id="{FA14C5E9-9768-4C23-8DFA-6A7D1C67F458}"/>
              </a:ext>
            </a:extLst>
          </p:cNvPr>
          <p:cNvSpPr txBox="1"/>
          <p:nvPr/>
        </p:nvSpPr>
        <p:spPr>
          <a:xfrm>
            <a:off x="9735135" y="6265421"/>
            <a:ext cx="1454320"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33" name="Freeform: Shape 32">
            <a:extLst>
              <a:ext uri="{FF2B5EF4-FFF2-40B4-BE49-F238E27FC236}">
                <a16:creationId xmlns:a16="http://schemas.microsoft.com/office/drawing/2014/main" id="{BF773518-F273-4EB8-AF2B-BEDC3F27B33C}"/>
              </a:ext>
            </a:extLst>
          </p:cNvPr>
          <p:cNvSpPr/>
          <p:nvPr/>
        </p:nvSpPr>
        <p:spPr>
          <a:xfrm rot="2621054">
            <a:off x="1784959" y="5515574"/>
            <a:ext cx="219376" cy="489709"/>
          </a:xfrm>
          <a:custGeom>
            <a:avLst/>
            <a:gdLst>
              <a:gd name="connsiteX0" fmla="*/ 73498 w 177403"/>
              <a:gd name="connsiteY0" fmla="*/ 31860 h 396013"/>
              <a:gd name="connsiteX1" fmla="*/ 82655 w 177403"/>
              <a:gd name="connsiteY1" fmla="*/ 36837 h 396013"/>
              <a:gd name="connsiteX2" fmla="*/ 76285 w 177403"/>
              <a:gd name="connsiteY2" fmla="*/ 44998 h 396013"/>
              <a:gd name="connsiteX3" fmla="*/ 43243 w 177403"/>
              <a:gd name="connsiteY3" fmla="*/ 80429 h 396013"/>
              <a:gd name="connsiteX4" fmla="*/ 35480 w 177403"/>
              <a:gd name="connsiteY4" fmla="*/ 86600 h 396013"/>
              <a:gd name="connsiteX5" fmla="*/ 29707 w 177403"/>
              <a:gd name="connsiteY5" fmla="*/ 81026 h 396013"/>
              <a:gd name="connsiteX6" fmla="*/ 73498 w 177403"/>
              <a:gd name="connsiteY6" fmla="*/ 31860 h 396013"/>
              <a:gd name="connsiteX7" fmla="*/ 88228 w 177403"/>
              <a:gd name="connsiteY7" fmla="*/ 17329 h 396013"/>
              <a:gd name="connsiteX8" fmla="*/ 17565 w 177403"/>
              <a:gd name="connsiteY8" fmla="*/ 88390 h 396013"/>
              <a:gd name="connsiteX9" fmla="*/ 88427 w 177403"/>
              <a:gd name="connsiteY9" fmla="*/ 160646 h 396013"/>
              <a:gd name="connsiteX10" fmla="*/ 160285 w 177403"/>
              <a:gd name="connsiteY10" fmla="*/ 89386 h 396013"/>
              <a:gd name="connsiteX11" fmla="*/ 88228 w 177403"/>
              <a:gd name="connsiteY11" fmla="*/ 17329 h 396013"/>
              <a:gd name="connsiteX12" fmla="*/ 108133 w 177403"/>
              <a:gd name="connsiteY12" fmla="*/ 2201 h 396013"/>
              <a:gd name="connsiteX13" fmla="*/ 177403 w 177403"/>
              <a:gd name="connsiteY13" fmla="*/ 87992 h 396013"/>
              <a:gd name="connsiteX14" fmla="*/ 118086 w 177403"/>
              <a:gd name="connsiteY14" fmla="*/ 173385 h 396013"/>
              <a:gd name="connsiteX15" fmla="*/ 111119 w 177403"/>
              <a:gd name="connsiteY15" fmla="*/ 180551 h 396013"/>
              <a:gd name="connsiteX16" fmla="*/ 110721 w 177403"/>
              <a:gd name="connsiteY16" fmla="*/ 247233 h 396013"/>
              <a:gd name="connsiteX17" fmla="*/ 125451 w 177403"/>
              <a:gd name="connsiteY17" fmla="*/ 261764 h 396013"/>
              <a:gd name="connsiteX18" fmla="*/ 125252 w 177403"/>
              <a:gd name="connsiteY18" fmla="*/ 381195 h 396013"/>
              <a:gd name="connsiteX19" fmla="*/ 110721 w 177403"/>
              <a:gd name="connsiteY19" fmla="*/ 395925 h 396013"/>
              <a:gd name="connsiteX20" fmla="*/ 65935 w 177403"/>
              <a:gd name="connsiteY20" fmla="*/ 395925 h 396013"/>
              <a:gd name="connsiteX21" fmla="*/ 52598 w 177403"/>
              <a:gd name="connsiteY21" fmla="*/ 382190 h 396013"/>
              <a:gd name="connsiteX22" fmla="*/ 52598 w 177403"/>
              <a:gd name="connsiteY22" fmla="*/ 262759 h 396013"/>
              <a:gd name="connsiteX23" fmla="*/ 67328 w 177403"/>
              <a:gd name="connsiteY23" fmla="*/ 246636 h 396013"/>
              <a:gd name="connsiteX24" fmla="*/ 66930 w 177403"/>
              <a:gd name="connsiteY24" fmla="*/ 179357 h 396013"/>
              <a:gd name="connsiteX25" fmla="*/ 59963 w 177403"/>
              <a:gd name="connsiteY25" fmla="*/ 173186 h 396013"/>
              <a:gd name="connsiteX26" fmla="*/ 9205 w 177403"/>
              <a:gd name="connsiteY26" fmla="*/ 49576 h 396013"/>
              <a:gd name="connsiteX27" fmla="*/ 108133 w 177403"/>
              <a:gd name="connsiteY27" fmla="*/ 2201 h 396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7403" h="396013">
                <a:moveTo>
                  <a:pt x="73498" y="31860"/>
                </a:moveTo>
                <a:cubicBezTo>
                  <a:pt x="76484" y="31662"/>
                  <a:pt x="79669" y="35045"/>
                  <a:pt x="82655" y="36837"/>
                </a:cubicBezTo>
                <a:cubicBezTo>
                  <a:pt x="80465" y="39624"/>
                  <a:pt x="78873" y="44600"/>
                  <a:pt x="76285" y="44998"/>
                </a:cubicBezTo>
                <a:cubicBezTo>
                  <a:pt x="56579" y="48979"/>
                  <a:pt x="45233" y="59927"/>
                  <a:pt x="43243" y="80429"/>
                </a:cubicBezTo>
                <a:cubicBezTo>
                  <a:pt x="43044" y="82818"/>
                  <a:pt x="37868" y="86799"/>
                  <a:pt x="35480" y="86600"/>
                </a:cubicBezTo>
                <a:cubicBezTo>
                  <a:pt x="33091" y="86401"/>
                  <a:pt x="30902" y="82022"/>
                  <a:pt x="29707" y="81026"/>
                </a:cubicBezTo>
                <a:cubicBezTo>
                  <a:pt x="29906" y="55349"/>
                  <a:pt x="50209" y="33652"/>
                  <a:pt x="73498" y="31860"/>
                </a:cubicBezTo>
                <a:close/>
                <a:moveTo>
                  <a:pt x="88228" y="17329"/>
                </a:moveTo>
                <a:cubicBezTo>
                  <a:pt x="49612" y="17528"/>
                  <a:pt x="17764" y="49576"/>
                  <a:pt x="17565" y="88390"/>
                </a:cubicBezTo>
                <a:cubicBezTo>
                  <a:pt x="17366" y="127603"/>
                  <a:pt x="49015" y="159850"/>
                  <a:pt x="88427" y="160646"/>
                </a:cubicBezTo>
                <a:cubicBezTo>
                  <a:pt x="126844" y="161243"/>
                  <a:pt x="159886" y="128400"/>
                  <a:pt x="160285" y="89386"/>
                </a:cubicBezTo>
                <a:cubicBezTo>
                  <a:pt x="160682" y="49974"/>
                  <a:pt x="127839" y="17130"/>
                  <a:pt x="88228" y="17329"/>
                </a:cubicBezTo>
                <a:close/>
                <a:moveTo>
                  <a:pt x="108133" y="2201"/>
                </a:moveTo>
                <a:cubicBezTo>
                  <a:pt x="149138" y="11557"/>
                  <a:pt x="177204" y="46391"/>
                  <a:pt x="177403" y="87992"/>
                </a:cubicBezTo>
                <a:cubicBezTo>
                  <a:pt x="177403" y="127803"/>
                  <a:pt x="155308" y="159452"/>
                  <a:pt x="118086" y="173385"/>
                </a:cubicBezTo>
                <a:cubicBezTo>
                  <a:pt x="115100" y="174381"/>
                  <a:pt x="111318" y="178163"/>
                  <a:pt x="111119" y="180551"/>
                </a:cubicBezTo>
                <a:cubicBezTo>
                  <a:pt x="110323" y="202248"/>
                  <a:pt x="110721" y="224143"/>
                  <a:pt x="110721" y="247233"/>
                </a:cubicBezTo>
                <a:cubicBezTo>
                  <a:pt x="122266" y="246636"/>
                  <a:pt x="125650" y="252010"/>
                  <a:pt x="125451" y="261764"/>
                </a:cubicBezTo>
                <a:cubicBezTo>
                  <a:pt x="125252" y="301574"/>
                  <a:pt x="125451" y="341385"/>
                  <a:pt x="125252" y="381195"/>
                </a:cubicBezTo>
                <a:cubicBezTo>
                  <a:pt x="125252" y="393138"/>
                  <a:pt x="122664" y="395725"/>
                  <a:pt x="110721" y="395925"/>
                </a:cubicBezTo>
                <a:cubicBezTo>
                  <a:pt x="95792" y="395925"/>
                  <a:pt x="80863" y="396123"/>
                  <a:pt x="65935" y="395925"/>
                </a:cubicBezTo>
                <a:cubicBezTo>
                  <a:pt x="55186" y="395725"/>
                  <a:pt x="52598" y="392939"/>
                  <a:pt x="52598" y="382190"/>
                </a:cubicBezTo>
                <a:cubicBezTo>
                  <a:pt x="52598" y="342380"/>
                  <a:pt x="52598" y="302569"/>
                  <a:pt x="52598" y="262759"/>
                </a:cubicBezTo>
                <a:cubicBezTo>
                  <a:pt x="52598" y="250020"/>
                  <a:pt x="53792" y="248826"/>
                  <a:pt x="67328" y="246636"/>
                </a:cubicBezTo>
                <a:cubicBezTo>
                  <a:pt x="67328" y="224342"/>
                  <a:pt x="67527" y="201850"/>
                  <a:pt x="66930" y="179357"/>
                </a:cubicBezTo>
                <a:cubicBezTo>
                  <a:pt x="66930" y="177167"/>
                  <a:pt x="62750" y="174182"/>
                  <a:pt x="59963" y="173186"/>
                </a:cubicBezTo>
                <a:cubicBezTo>
                  <a:pt x="8807" y="154475"/>
                  <a:pt x="-14283" y="98144"/>
                  <a:pt x="9205" y="49576"/>
                </a:cubicBezTo>
                <a:cubicBezTo>
                  <a:pt x="26921" y="13149"/>
                  <a:pt x="68522" y="-6955"/>
                  <a:pt x="108133" y="2201"/>
                </a:cubicBezTo>
                <a:close/>
              </a:path>
            </a:pathLst>
          </a:custGeom>
          <a:solidFill>
            <a:schemeClr val="bg1"/>
          </a:solidFill>
          <a:ln w="9525" cap="flat">
            <a:noFill/>
            <a:prstDash val="solid"/>
            <a:miter/>
          </a:ln>
        </p:spPr>
        <p:txBody>
          <a:bodyPr rtlCol="0" anchor="ctr"/>
          <a:lstStyle/>
          <a:p>
            <a:pPr algn="r" rtl="1"/>
            <a:endParaRPr lang="en-US">
              <a:cs typeface="B Nazanin" panose="00000400000000000000" pitchFamily="2" charset="-78"/>
            </a:endParaRPr>
          </a:p>
        </p:txBody>
      </p:sp>
      <p:sp>
        <p:nvSpPr>
          <p:cNvPr id="34" name="Freeform: Shape 33">
            <a:extLst>
              <a:ext uri="{FF2B5EF4-FFF2-40B4-BE49-F238E27FC236}">
                <a16:creationId xmlns:a16="http://schemas.microsoft.com/office/drawing/2014/main" id="{58B05838-6491-4683-9E89-BAA33DFFD750}"/>
              </a:ext>
            </a:extLst>
          </p:cNvPr>
          <p:cNvSpPr/>
          <p:nvPr/>
        </p:nvSpPr>
        <p:spPr>
          <a:xfrm>
            <a:off x="5953168" y="5594361"/>
            <a:ext cx="413412" cy="413411"/>
          </a:xfrm>
          <a:custGeom>
            <a:avLst/>
            <a:gdLst>
              <a:gd name="connsiteX0" fmla="*/ 1034741 w 1790700"/>
              <a:gd name="connsiteY0" fmla="*/ 744338 h 1790700"/>
              <a:gd name="connsiteX1" fmla="*/ 921393 w 1790700"/>
              <a:gd name="connsiteY1" fmla="*/ 776723 h 1790700"/>
              <a:gd name="connsiteX2" fmla="*/ 211780 w 1790700"/>
              <a:gd name="connsiteY2" fmla="*/ 1489193 h 1790700"/>
              <a:gd name="connsiteX3" fmla="*/ 88908 w 1790700"/>
              <a:gd name="connsiteY3" fmla="*/ 1559678 h 1790700"/>
              <a:gd name="connsiteX4" fmla="*/ 326 w 1790700"/>
              <a:gd name="connsiteY4" fmla="*/ 1466333 h 1790700"/>
              <a:gd name="connsiteX5" fmla="*/ 14613 w 1790700"/>
              <a:gd name="connsiteY5" fmla="*/ 1388228 h 1790700"/>
              <a:gd name="connsiteX6" fmla="*/ 371801 w 1790700"/>
              <a:gd name="connsiteY6" fmla="*/ 894833 h 1790700"/>
              <a:gd name="connsiteX7" fmla="*/ 1002355 w 1790700"/>
              <a:gd name="connsiteY7" fmla="*/ 422393 h 1790700"/>
              <a:gd name="connsiteX8" fmla="*/ 1047124 w 1790700"/>
              <a:gd name="connsiteY8" fmla="*/ 381435 h 1790700"/>
              <a:gd name="connsiteX9" fmla="*/ 1145230 w 1790700"/>
              <a:gd name="connsiteY9" fmla="*/ 247133 h 1790700"/>
              <a:gd name="connsiteX10" fmla="*/ 1700538 w 1790700"/>
              <a:gd name="connsiteY10" fmla="*/ 1388 h 1790700"/>
              <a:gd name="connsiteX11" fmla="*/ 1789120 w 1790700"/>
              <a:gd name="connsiteY11" fmla="*/ 83303 h 1790700"/>
              <a:gd name="connsiteX12" fmla="*/ 1711016 w 1790700"/>
              <a:gd name="connsiteY12" fmla="*/ 462398 h 1790700"/>
              <a:gd name="connsiteX13" fmla="*/ 1490988 w 1790700"/>
              <a:gd name="connsiteY13" fmla="*/ 686235 h 1790700"/>
              <a:gd name="connsiteX14" fmla="*/ 1324301 w 1790700"/>
              <a:gd name="connsiteY14" fmla="*/ 863401 h 1790700"/>
              <a:gd name="connsiteX15" fmla="*/ 708986 w 1790700"/>
              <a:gd name="connsiteY15" fmla="*/ 1595873 h 1790700"/>
              <a:gd name="connsiteX16" fmla="*/ 387041 w 1790700"/>
              <a:gd name="connsiteY16" fmla="*/ 1786373 h 1790700"/>
              <a:gd name="connsiteX17" fmla="*/ 264168 w 1790700"/>
              <a:gd name="connsiteY17" fmla="*/ 1762560 h 1790700"/>
              <a:gd name="connsiteX18" fmla="*/ 240355 w 1790700"/>
              <a:gd name="connsiteY18" fmla="*/ 1653023 h 1790700"/>
              <a:gd name="connsiteX19" fmla="*/ 313699 w 1790700"/>
              <a:gd name="connsiteY19" fmla="*/ 1576823 h 1790700"/>
              <a:gd name="connsiteX20" fmla="*/ 1017595 w 1790700"/>
              <a:gd name="connsiteY20" fmla="*/ 871021 h 1790700"/>
              <a:gd name="connsiteX21" fmla="*/ 1049028 w 1790700"/>
              <a:gd name="connsiteY21" fmla="*/ 757673 h 1790700"/>
              <a:gd name="connsiteX22" fmla="*/ 1034741 w 1790700"/>
              <a:gd name="connsiteY22" fmla="*/ 744338 h 1790700"/>
              <a:gd name="connsiteX23" fmla="*/ 1594811 w 1790700"/>
              <a:gd name="connsiteY23" fmla="*/ 202365 h 1790700"/>
              <a:gd name="connsiteX24" fmla="*/ 1375736 w 1790700"/>
              <a:gd name="connsiteY24" fmla="*/ 369053 h 1790700"/>
              <a:gd name="connsiteX25" fmla="*/ 1384308 w 1790700"/>
              <a:gd name="connsiteY25" fmla="*/ 416678 h 1790700"/>
              <a:gd name="connsiteX26" fmla="*/ 1429076 w 1790700"/>
              <a:gd name="connsiteY26" fmla="*/ 420488 h 1790700"/>
              <a:gd name="connsiteX27" fmla="*/ 1594811 w 1790700"/>
              <a:gd name="connsiteY27" fmla="*/ 202365 h 179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90700" h="1790700">
                <a:moveTo>
                  <a:pt x="1034741" y="744338"/>
                </a:moveTo>
                <a:cubicBezTo>
                  <a:pt x="996641" y="754815"/>
                  <a:pt x="954730" y="758626"/>
                  <a:pt x="921393" y="776723"/>
                </a:cubicBezTo>
                <a:cubicBezTo>
                  <a:pt x="618499" y="947221"/>
                  <a:pt x="387041" y="1191060"/>
                  <a:pt x="211780" y="1489193"/>
                </a:cubicBezTo>
                <a:cubicBezTo>
                  <a:pt x="180348" y="1543485"/>
                  <a:pt x="135580" y="1569203"/>
                  <a:pt x="88908" y="1559678"/>
                </a:cubicBezTo>
                <a:cubicBezTo>
                  <a:pt x="41283" y="1550153"/>
                  <a:pt x="5088" y="1515863"/>
                  <a:pt x="326" y="1466333"/>
                </a:cubicBezTo>
                <a:cubicBezTo>
                  <a:pt x="-1579" y="1440615"/>
                  <a:pt x="5088" y="1412993"/>
                  <a:pt x="14613" y="1388228"/>
                </a:cubicBezTo>
                <a:cubicBezTo>
                  <a:pt x="91766" y="1193918"/>
                  <a:pt x="224163" y="1037708"/>
                  <a:pt x="371801" y="894833"/>
                </a:cubicBezTo>
                <a:cubicBezTo>
                  <a:pt x="562301" y="711001"/>
                  <a:pt x="775661" y="557648"/>
                  <a:pt x="1002355" y="422393"/>
                </a:cubicBezTo>
                <a:cubicBezTo>
                  <a:pt x="1019501" y="411915"/>
                  <a:pt x="1034741" y="397628"/>
                  <a:pt x="1047124" y="381435"/>
                </a:cubicBezTo>
                <a:cubicBezTo>
                  <a:pt x="1081413" y="337621"/>
                  <a:pt x="1112845" y="291901"/>
                  <a:pt x="1145230" y="247133"/>
                </a:cubicBezTo>
                <a:cubicBezTo>
                  <a:pt x="1283343" y="58538"/>
                  <a:pt x="1474795" y="-10994"/>
                  <a:pt x="1700538" y="1388"/>
                </a:cubicBezTo>
                <a:cubicBezTo>
                  <a:pt x="1768166" y="5198"/>
                  <a:pt x="1777691" y="15676"/>
                  <a:pt x="1789120" y="83303"/>
                </a:cubicBezTo>
                <a:cubicBezTo>
                  <a:pt x="1811980" y="219510"/>
                  <a:pt x="1770070" y="342383"/>
                  <a:pt x="1711016" y="462398"/>
                </a:cubicBezTo>
                <a:cubicBezTo>
                  <a:pt x="1662438" y="562410"/>
                  <a:pt x="1581476" y="629085"/>
                  <a:pt x="1490988" y="686235"/>
                </a:cubicBezTo>
                <a:cubicBezTo>
                  <a:pt x="1419551" y="731003"/>
                  <a:pt x="1369068" y="791963"/>
                  <a:pt x="1324301" y="863401"/>
                </a:cubicBezTo>
                <a:cubicBezTo>
                  <a:pt x="1154755" y="1136768"/>
                  <a:pt x="960445" y="1391085"/>
                  <a:pt x="708986" y="1595873"/>
                </a:cubicBezTo>
                <a:cubicBezTo>
                  <a:pt x="611830" y="1675883"/>
                  <a:pt x="506103" y="1743510"/>
                  <a:pt x="387041" y="1786373"/>
                </a:cubicBezTo>
                <a:cubicBezTo>
                  <a:pt x="342274" y="1802565"/>
                  <a:pt x="299411" y="1797803"/>
                  <a:pt x="264168" y="1762560"/>
                </a:cubicBezTo>
                <a:cubicBezTo>
                  <a:pt x="232736" y="1731128"/>
                  <a:pt x="222258" y="1690171"/>
                  <a:pt x="240355" y="1653023"/>
                </a:cubicBezTo>
                <a:cubicBezTo>
                  <a:pt x="255596" y="1622543"/>
                  <a:pt x="284170" y="1594921"/>
                  <a:pt x="313699" y="1576823"/>
                </a:cubicBezTo>
                <a:cubicBezTo>
                  <a:pt x="607068" y="1399658"/>
                  <a:pt x="848051" y="1171058"/>
                  <a:pt x="1017595" y="871021"/>
                </a:cubicBezTo>
                <a:cubicBezTo>
                  <a:pt x="1036645" y="837683"/>
                  <a:pt x="1038551" y="795773"/>
                  <a:pt x="1049028" y="757673"/>
                </a:cubicBezTo>
                <a:cubicBezTo>
                  <a:pt x="1046170" y="754815"/>
                  <a:pt x="1040455" y="750053"/>
                  <a:pt x="1034741" y="744338"/>
                </a:cubicBezTo>
                <a:close/>
                <a:moveTo>
                  <a:pt x="1594811" y="202365"/>
                </a:moveTo>
                <a:cubicBezTo>
                  <a:pt x="1494799" y="240465"/>
                  <a:pt x="1414788" y="279518"/>
                  <a:pt x="1375736" y="369053"/>
                </a:cubicBezTo>
                <a:cubicBezTo>
                  <a:pt x="1370020" y="381435"/>
                  <a:pt x="1374783" y="406201"/>
                  <a:pt x="1384308" y="416678"/>
                </a:cubicBezTo>
                <a:cubicBezTo>
                  <a:pt x="1391928" y="425251"/>
                  <a:pt x="1416693" y="426203"/>
                  <a:pt x="1429076" y="420488"/>
                </a:cubicBezTo>
                <a:cubicBezTo>
                  <a:pt x="1517658" y="379531"/>
                  <a:pt x="1556711" y="299521"/>
                  <a:pt x="1594811" y="202365"/>
                </a:cubicBezTo>
                <a:close/>
              </a:path>
            </a:pathLst>
          </a:custGeom>
          <a:solidFill>
            <a:schemeClr val="bg1"/>
          </a:solidFill>
          <a:ln w="9525" cap="flat">
            <a:noFill/>
            <a:prstDash val="solid"/>
            <a:miter/>
          </a:ln>
        </p:spPr>
        <p:txBody>
          <a:bodyPr rtlCol="0" anchor="ctr"/>
          <a:lstStyle/>
          <a:p>
            <a:pPr algn="r" rtl="1"/>
            <a:endParaRPr lang="en-US">
              <a:cs typeface="B Nazanin" panose="00000400000000000000" pitchFamily="2" charset="-78"/>
            </a:endParaRPr>
          </a:p>
        </p:txBody>
      </p:sp>
      <p:sp>
        <p:nvSpPr>
          <p:cNvPr id="35" name="Freeform: Shape 34">
            <a:extLst>
              <a:ext uri="{FF2B5EF4-FFF2-40B4-BE49-F238E27FC236}">
                <a16:creationId xmlns:a16="http://schemas.microsoft.com/office/drawing/2014/main" id="{35BE676A-727D-407E-84CA-00463A1FF595}"/>
              </a:ext>
            </a:extLst>
          </p:cNvPr>
          <p:cNvSpPr/>
          <p:nvPr/>
        </p:nvSpPr>
        <p:spPr>
          <a:xfrm rot="1395902">
            <a:off x="8160199" y="5575670"/>
            <a:ext cx="323253" cy="441998"/>
          </a:xfrm>
          <a:custGeom>
            <a:avLst/>
            <a:gdLst>
              <a:gd name="connsiteX0" fmla="*/ 835766 w 1400175"/>
              <a:gd name="connsiteY0" fmla="*/ 164306 h 1914525"/>
              <a:gd name="connsiteX1" fmla="*/ 855768 w 1400175"/>
              <a:gd name="connsiteY1" fmla="*/ 168116 h 1914525"/>
              <a:gd name="connsiteX2" fmla="*/ 1353926 w 1400175"/>
              <a:gd name="connsiteY2" fmla="*/ 235744 h 1914525"/>
              <a:gd name="connsiteX3" fmla="*/ 1409171 w 1400175"/>
              <a:gd name="connsiteY3" fmla="*/ 282416 h 1914525"/>
              <a:gd name="connsiteX4" fmla="*/ 1352021 w 1400175"/>
              <a:gd name="connsiteY4" fmla="*/ 327184 h 1914525"/>
              <a:gd name="connsiteX5" fmla="*/ 863388 w 1400175"/>
              <a:gd name="connsiteY5" fmla="*/ 397669 h 1914525"/>
              <a:gd name="connsiteX6" fmla="*/ 831956 w 1400175"/>
              <a:gd name="connsiteY6" fmla="*/ 431006 h 1914525"/>
              <a:gd name="connsiteX7" fmla="*/ 728133 w 1400175"/>
              <a:gd name="connsiteY7" fmla="*/ 556736 h 1914525"/>
              <a:gd name="connsiteX8" fmla="*/ 577638 w 1400175"/>
              <a:gd name="connsiteY8" fmla="*/ 706279 h 1914525"/>
              <a:gd name="connsiteX9" fmla="*/ 579543 w 1400175"/>
              <a:gd name="connsiteY9" fmla="*/ 743426 h 1914525"/>
              <a:gd name="connsiteX10" fmla="*/ 640504 w 1400175"/>
              <a:gd name="connsiteY10" fmla="*/ 1055847 h 1914525"/>
              <a:gd name="connsiteX11" fmla="*/ 613833 w 1400175"/>
              <a:gd name="connsiteY11" fmla="*/ 1123474 h 1914525"/>
              <a:gd name="connsiteX12" fmla="*/ 486199 w 1400175"/>
              <a:gd name="connsiteY12" fmla="*/ 1384459 h 1914525"/>
              <a:gd name="connsiteX13" fmla="*/ 487151 w 1400175"/>
              <a:gd name="connsiteY13" fmla="*/ 1451134 h 1914525"/>
              <a:gd name="connsiteX14" fmla="*/ 414761 w 1400175"/>
              <a:gd name="connsiteY14" fmla="*/ 1521619 h 1914525"/>
              <a:gd name="connsiteX15" fmla="*/ 354754 w 1400175"/>
              <a:gd name="connsiteY15" fmla="*/ 1521619 h 1914525"/>
              <a:gd name="connsiteX16" fmla="*/ 354754 w 1400175"/>
              <a:gd name="connsiteY16" fmla="*/ 1635919 h 1914525"/>
              <a:gd name="connsiteX17" fmla="*/ 354754 w 1400175"/>
              <a:gd name="connsiteY17" fmla="*/ 1859756 h 1914525"/>
              <a:gd name="connsiteX18" fmla="*/ 312843 w 1400175"/>
              <a:gd name="connsiteY18" fmla="*/ 1915001 h 1914525"/>
              <a:gd name="connsiteX19" fmla="*/ 270933 w 1400175"/>
              <a:gd name="connsiteY19" fmla="*/ 1857851 h 1914525"/>
              <a:gd name="connsiteX20" fmla="*/ 270933 w 1400175"/>
              <a:gd name="connsiteY20" fmla="*/ 1548289 h 1914525"/>
              <a:gd name="connsiteX21" fmla="*/ 268076 w 1400175"/>
              <a:gd name="connsiteY21" fmla="*/ 1521619 h 1914525"/>
              <a:gd name="connsiteX22" fmla="*/ 213783 w 1400175"/>
              <a:gd name="connsiteY22" fmla="*/ 1521619 h 1914525"/>
              <a:gd name="connsiteX23" fmla="*/ 146156 w 1400175"/>
              <a:gd name="connsiteY23" fmla="*/ 1453991 h 1914525"/>
              <a:gd name="connsiteX24" fmla="*/ 146156 w 1400175"/>
              <a:gd name="connsiteY24" fmla="*/ 830104 h 1914525"/>
              <a:gd name="connsiteX25" fmla="*/ 146156 w 1400175"/>
              <a:gd name="connsiteY25" fmla="*/ 565309 h 1914525"/>
              <a:gd name="connsiteX26" fmla="*/ 423 w 1400175"/>
              <a:gd name="connsiteY26" fmla="*/ 385286 h 1914525"/>
              <a:gd name="connsiteX27" fmla="*/ 423 w 1400175"/>
              <a:gd name="connsiteY27" fmla="*/ 137636 h 1914525"/>
              <a:gd name="connsiteX28" fmla="*/ 133773 w 1400175"/>
              <a:gd name="connsiteY28" fmla="*/ 1429 h 1914525"/>
              <a:gd name="connsiteX29" fmla="*/ 695749 w 1400175"/>
              <a:gd name="connsiteY29" fmla="*/ 1429 h 1914525"/>
              <a:gd name="connsiteX30" fmla="*/ 831004 w 1400175"/>
              <a:gd name="connsiteY30" fmla="*/ 130969 h 1914525"/>
              <a:gd name="connsiteX31" fmla="*/ 835766 w 1400175"/>
              <a:gd name="connsiteY31" fmla="*/ 164306 h 1914525"/>
              <a:gd name="connsiteX32" fmla="*/ 1110086 w 1400175"/>
              <a:gd name="connsiteY32" fmla="*/ 292894 h 1914525"/>
              <a:gd name="connsiteX33" fmla="*/ 1109133 w 1400175"/>
              <a:gd name="connsiteY33" fmla="*/ 267176 h 1914525"/>
              <a:gd name="connsiteX34" fmla="*/ 835766 w 1400175"/>
              <a:gd name="connsiteY34" fmla="*/ 244316 h 1914525"/>
              <a:gd name="connsiteX35" fmla="*/ 835766 w 1400175"/>
              <a:gd name="connsiteY35" fmla="*/ 320516 h 1914525"/>
              <a:gd name="connsiteX36" fmla="*/ 1110086 w 1400175"/>
              <a:gd name="connsiteY36" fmla="*/ 292894 h 1914525"/>
              <a:gd name="connsiteX37" fmla="*/ 483341 w 1400175"/>
              <a:gd name="connsiteY37" fmla="*/ 1097756 h 1914525"/>
              <a:gd name="connsiteX38" fmla="*/ 496676 w 1400175"/>
              <a:gd name="connsiteY38" fmla="*/ 1102519 h 1914525"/>
              <a:gd name="connsiteX39" fmla="*/ 551921 w 1400175"/>
              <a:gd name="connsiteY39" fmla="*/ 1033939 h 1914525"/>
              <a:gd name="connsiteX40" fmla="*/ 522393 w 1400175"/>
              <a:gd name="connsiteY40" fmla="*/ 884396 h 1914525"/>
              <a:gd name="connsiteX41" fmla="*/ 510011 w 1400175"/>
              <a:gd name="connsiteY41" fmla="*/ 884396 h 1914525"/>
              <a:gd name="connsiteX42" fmla="*/ 483341 w 1400175"/>
              <a:gd name="connsiteY42" fmla="*/ 1097756 h 191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400175" h="1914525">
                <a:moveTo>
                  <a:pt x="835766" y="164306"/>
                </a:moveTo>
                <a:cubicBezTo>
                  <a:pt x="844338" y="166211"/>
                  <a:pt x="850054" y="168116"/>
                  <a:pt x="855768" y="168116"/>
                </a:cubicBezTo>
                <a:cubicBezTo>
                  <a:pt x="1026266" y="156686"/>
                  <a:pt x="1188191" y="209074"/>
                  <a:pt x="1353926" y="235744"/>
                </a:cubicBezTo>
                <a:cubicBezTo>
                  <a:pt x="1381549" y="240506"/>
                  <a:pt x="1409171" y="246221"/>
                  <a:pt x="1409171" y="282416"/>
                </a:cubicBezTo>
                <a:cubicBezTo>
                  <a:pt x="1408218" y="319564"/>
                  <a:pt x="1378691" y="323374"/>
                  <a:pt x="1352021" y="327184"/>
                </a:cubicBezTo>
                <a:cubicBezTo>
                  <a:pt x="1189143" y="350996"/>
                  <a:pt x="1031029" y="405289"/>
                  <a:pt x="863388" y="397669"/>
                </a:cubicBezTo>
                <a:cubicBezTo>
                  <a:pt x="852911" y="397669"/>
                  <a:pt x="832908" y="418624"/>
                  <a:pt x="831956" y="431006"/>
                </a:cubicBezTo>
                <a:cubicBezTo>
                  <a:pt x="828146" y="499586"/>
                  <a:pt x="790999" y="537686"/>
                  <a:pt x="728133" y="556736"/>
                </a:cubicBezTo>
                <a:cubicBezTo>
                  <a:pt x="651933" y="579596"/>
                  <a:pt x="612881" y="641509"/>
                  <a:pt x="577638" y="706279"/>
                </a:cubicBezTo>
                <a:cubicBezTo>
                  <a:pt x="572876" y="715804"/>
                  <a:pt x="576686" y="731044"/>
                  <a:pt x="579543" y="743426"/>
                </a:cubicBezTo>
                <a:cubicBezTo>
                  <a:pt x="599546" y="848201"/>
                  <a:pt x="618596" y="952024"/>
                  <a:pt x="640504" y="1055847"/>
                </a:cubicBezTo>
                <a:cubicBezTo>
                  <a:pt x="647171" y="1087279"/>
                  <a:pt x="641456" y="1112044"/>
                  <a:pt x="613833" y="1123474"/>
                </a:cubicBezTo>
                <a:cubicBezTo>
                  <a:pt x="496676" y="1174909"/>
                  <a:pt x="467149" y="1267301"/>
                  <a:pt x="486199" y="1384459"/>
                </a:cubicBezTo>
                <a:cubicBezTo>
                  <a:pt x="490008" y="1406366"/>
                  <a:pt x="487151" y="1429226"/>
                  <a:pt x="487151" y="1451134"/>
                </a:cubicBezTo>
                <a:cubicBezTo>
                  <a:pt x="487151" y="1513047"/>
                  <a:pt x="478579" y="1521619"/>
                  <a:pt x="414761" y="1521619"/>
                </a:cubicBezTo>
                <a:cubicBezTo>
                  <a:pt x="397616" y="1521619"/>
                  <a:pt x="380471" y="1521619"/>
                  <a:pt x="354754" y="1521619"/>
                </a:cubicBezTo>
                <a:cubicBezTo>
                  <a:pt x="354754" y="1561624"/>
                  <a:pt x="354754" y="1598772"/>
                  <a:pt x="354754" y="1635919"/>
                </a:cubicBezTo>
                <a:cubicBezTo>
                  <a:pt x="354754" y="1710214"/>
                  <a:pt x="354754" y="1785461"/>
                  <a:pt x="354754" y="1859756"/>
                </a:cubicBezTo>
                <a:cubicBezTo>
                  <a:pt x="354754" y="1889284"/>
                  <a:pt x="349991" y="1915954"/>
                  <a:pt x="312843" y="1915001"/>
                </a:cubicBezTo>
                <a:cubicBezTo>
                  <a:pt x="276649" y="1914049"/>
                  <a:pt x="270933" y="1887379"/>
                  <a:pt x="270933" y="1857851"/>
                </a:cubicBezTo>
                <a:cubicBezTo>
                  <a:pt x="270933" y="1754981"/>
                  <a:pt x="270933" y="1651159"/>
                  <a:pt x="270933" y="1548289"/>
                </a:cubicBezTo>
                <a:cubicBezTo>
                  <a:pt x="270933" y="1541622"/>
                  <a:pt x="269981" y="1535906"/>
                  <a:pt x="268076" y="1521619"/>
                </a:cubicBezTo>
                <a:cubicBezTo>
                  <a:pt x="249979" y="1521619"/>
                  <a:pt x="231881" y="1521619"/>
                  <a:pt x="213783" y="1521619"/>
                </a:cubicBezTo>
                <a:cubicBezTo>
                  <a:pt x="160443" y="1520666"/>
                  <a:pt x="146156" y="1507331"/>
                  <a:pt x="146156" y="1453991"/>
                </a:cubicBezTo>
                <a:cubicBezTo>
                  <a:pt x="146156" y="1246347"/>
                  <a:pt x="146156" y="1038701"/>
                  <a:pt x="146156" y="830104"/>
                </a:cubicBezTo>
                <a:cubicBezTo>
                  <a:pt x="146156" y="741521"/>
                  <a:pt x="146156" y="652939"/>
                  <a:pt x="146156" y="565309"/>
                </a:cubicBezTo>
                <a:cubicBezTo>
                  <a:pt x="24236" y="536734"/>
                  <a:pt x="423" y="507206"/>
                  <a:pt x="423" y="385286"/>
                </a:cubicBezTo>
                <a:cubicBezTo>
                  <a:pt x="423" y="302419"/>
                  <a:pt x="-529" y="220504"/>
                  <a:pt x="423" y="137636"/>
                </a:cubicBezTo>
                <a:cubicBezTo>
                  <a:pt x="1376" y="56674"/>
                  <a:pt x="51858" y="2381"/>
                  <a:pt x="133773" y="1429"/>
                </a:cubicBezTo>
                <a:cubicBezTo>
                  <a:pt x="321416" y="-476"/>
                  <a:pt x="508106" y="-476"/>
                  <a:pt x="695749" y="1429"/>
                </a:cubicBezTo>
                <a:cubicBezTo>
                  <a:pt x="777663" y="2381"/>
                  <a:pt x="823383" y="48101"/>
                  <a:pt x="831004" y="130969"/>
                </a:cubicBezTo>
                <a:cubicBezTo>
                  <a:pt x="831956" y="141446"/>
                  <a:pt x="833861" y="151924"/>
                  <a:pt x="835766" y="164306"/>
                </a:cubicBezTo>
                <a:close/>
                <a:moveTo>
                  <a:pt x="1110086" y="292894"/>
                </a:moveTo>
                <a:cubicBezTo>
                  <a:pt x="1110086" y="284321"/>
                  <a:pt x="1110086" y="275749"/>
                  <a:pt x="1109133" y="267176"/>
                </a:cubicBezTo>
                <a:cubicBezTo>
                  <a:pt x="1017693" y="259556"/>
                  <a:pt x="927206" y="251936"/>
                  <a:pt x="835766" y="244316"/>
                </a:cubicBezTo>
                <a:cubicBezTo>
                  <a:pt x="835766" y="274796"/>
                  <a:pt x="835766" y="292894"/>
                  <a:pt x="835766" y="320516"/>
                </a:cubicBezTo>
                <a:cubicBezTo>
                  <a:pt x="931016" y="310991"/>
                  <a:pt x="1020551" y="301466"/>
                  <a:pt x="1110086" y="292894"/>
                </a:cubicBezTo>
                <a:close/>
                <a:moveTo>
                  <a:pt x="483341" y="1097756"/>
                </a:moveTo>
                <a:cubicBezTo>
                  <a:pt x="488104" y="1099661"/>
                  <a:pt x="491913" y="1101566"/>
                  <a:pt x="496676" y="1102519"/>
                </a:cubicBezTo>
                <a:cubicBezTo>
                  <a:pt x="516679" y="1080611"/>
                  <a:pt x="561446" y="1081564"/>
                  <a:pt x="551921" y="1033939"/>
                </a:cubicBezTo>
                <a:cubicBezTo>
                  <a:pt x="541443" y="984409"/>
                  <a:pt x="532871" y="934879"/>
                  <a:pt x="522393" y="884396"/>
                </a:cubicBezTo>
                <a:cubicBezTo>
                  <a:pt x="518583" y="884396"/>
                  <a:pt x="513821" y="884396"/>
                  <a:pt x="510011" y="884396"/>
                </a:cubicBezTo>
                <a:cubicBezTo>
                  <a:pt x="500486" y="955834"/>
                  <a:pt x="491913" y="1026319"/>
                  <a:pt x="483341" y="1097756"/>
                </a:cubicBezTo>
                <a:close/>
              </a:path>
            </a:pathLst>
          </a:custGeom>
          <a:solidFill>
            <a:schemeClr val="bg1"/>
          </a:solidFill>
          <a:ln w="9525" cap="flat">
            <a:noFill/>
            <a:prstDash val="solid"/>
            <a:miter/>
          </a:ln>
        </p:spPr>
        <p:txBody>
          <a:bodyPr rtlCol="0" anchor="ctr"/>
          <a:lstStyle/>
          <a:p>
            <a:pPr algn="r" rtl="1"/>
            <a:endParaRPr lang="en-US">
              <a:cs typeface="B Nazanin" panose="00000400000000000000" pitchFamily="2" charset="-78"/>
            </a:endParaRPr>
          </a:p>
        </p:txBody>
      </p:sp>
      <p:sp>
        <p:nvSpPr>
          <p:cNvPr id="36" name="Freeform: Shape 35">
            <a:extLst>
              <a:ext uri="{FF2B5EF4-FFF2-40B4-BE49-F238E27FC236}">
                <a16:creationId xmlns:a16="http://schemas.microsoft.com/office/drawing/2014/main" id="{79647597-7D81-492D-B5EE-B03354BC3CF7}"/>
              </a:ext>
            </a:extLst>
          </p:cNvPr>
          <p:cNvSpPr/>
          <p:nvPr/>
        </p:nvSpPr>
        <p:spPr>
          <a:xfrm>
            <a:off x="3792291" y="5585565"/>
            <a:ext cx="420007" cy="422207"/>
          </a:xfrm>
          <a:custGeom>
            <a:avLst/>
            <a:gdLst>
              <a:gd name="connsiteX0" fmla="*/ 549912 w 1819275"/>
              <a:gd name="connsiteY0" fmla="*/ 1441204 h 1828800"/>
              <a:gd name="connsiteX1" fmla="*/ 387035 w 1819275"/>
              <a:gd name="connsiteY1" fmla="*/ 1605987 h 1828800"/>
              <a:gd name="connsiteX2" fmla="*/ 459424 w 1819275"/>
              <a:gd name="connsiteY2" fmla="*/ 1663137 h 1828800"/>
              <a:gd name="connsiteX3" fmla="*/ 460377 w 1819275"/>
              <a:gd name="connsiteY3" fmla="*/ 1738384 h 1828800"/>
              <a:gd name="connsiteX4" fmla="*/ 457519 w 1819275"/>
              <a:gd name="connsiteY4" fmla="*/ 1742194 h 1828800"/>
              <a:gd name="connsiteX5" fmla="*/ 251779 w 1819275"/>
              <a:gd name="connsiteY5" fmla="*/ 1747909 h 1828800"/>
              <a:gd name="connsiteX6" fmla="*/ 26037 w 1819275"/>
              <a:gd name="connsiteY6" fmla="*/ 1523119 h 1828800"/>
              <a:gd name="connsiteX7" fmla="*/ 24132 w 1819275"/>
              <a:gd name="connsiteY7" fmla="*/ 1435489 h 1828800"/>
              <a:gd name="connsiteX8" fmla="*/ 91759 w 1819275"/>
              <a:gd name="connsiteY8" fmla="*/ 1367862 h 1828800"/>
              <a:gd name="connsiteX9" fmla="*/ 162244 w 1819275"/>
              <a:gd name="connsiteY9" fmla="*/ 1365957 h 1828800"/>
              <a:gd name="connsiteX10" fmla="*/ 224157 w 1819275"/>
              <a:gd name="connsiteY10" fmla="*/ 1434537 h 1828800"/>
              <a:gd name="connsiteX11" fmla="*/ 386082 w 1819275"/>
              <a:gd name="connsiteY11" fmla="*/ 1270707 h 1828800"/>
              <a:gd name="connsiteX12" fmla="*/ 327027 w 1819275"/>
              <a:gd name="connsiteY12" fmla="*/ 1224987 h 1828800"/>
              <a:gd name="connsiteX13" fmla="*/ 327979 w 1819275"/>
              <a:gd name="connsiteY13" fmla="*/ 1130689 h 1828800"/>
              <a:gd name="connsiteX14" fmla="*/ 1042354 w 1819275"/>
              <a:gd name="connsiteY14" fmla="*/ 411552 h 1828800"/>
              <a:gd name="connsiteX15" fmla="*/ 1321437 w 1819275"/>
              <a:gd name="connsiteY15" fmla="*/ 265819 h 1828800"/>
              <a:gd name="connsiteX16" fmla="*/ 1538607 w 1819275"/>
              <a:gd name="connsiteY16" fmla="*/ 213432 h 1828800"/>
              <a:gd name="connsiteX17" fmla="*/ 1581469 w 1819275"/>
              <a:gd name="connsiteY17" fmla="*/ 186762 h 1828800"/>
              <a:gd name="connsiteX18" fmla="*/ 1739585 w 1819275"/>
              <a:gd name="connsiteY18" fmla="*/ 28646 h 1828800"/>
              <a:gd name="connsiteX19" fmla="*/ 1811974 w 1819275"/>
              <a:gd name="connsiteY19" fmla="*/ 13407 h 1828800"/>
              <a:gd name="connsiteX20" fmla="*/ 1797687 w 1819275"/>
              <a:gd name="connsiteY20" fmla="*/ 90559 h 1828800"/>
              <a:gd name="connsiteX21" fmla="*/ 1617665 w 1819275"/>
              <a:gd name="connsiteY21" fmla="*/ 294394 h 1828800"/>
              <a:gd name="connsiteX22" fmla="*/ 1547179 w 1819275"/>
              <a:gd name="connsiteY22" fmla="*/ 559189 h 1828800"/>
              <a:gd name="connsiteX23" fmla="*/ 1416687 w 1819275"/>
              <a:gd name="connsiteY23" fmla="*/ 783027 h 1828800"/>
              <a:gd name="connsiteX24" fmla="*/ 711837 w 1819275"/>
              <a:gd name="connsiteY24" fmla="*/ 1485019 h 1828800"/>
              <a:gd name="connsiteX25" fmla="*/ 586107 w 1819275"/>
              <a:gd name="connsiteY25" fmla="*/ 1485971 h 1828800"/>
              <a:gd name="connsiteX26" fmla="*/ 549912 w 1819275"/>
              <a:gd name="connsiteY26" fmla="*/ 1441204 h 1828800"/>
              <a:gd name="connsiteX27" fmla="*/ 643257 w 1819275"/>
              <a:gd name="connsiteY27" fmla="*/ 1421202 h 1828800"/>
              <a:gd name="connsiteX28" fmla="*/ 1397637 w 1819275"/>
              <a:gd name="connsiteY28" fmla="*/ 667774 h 1828800"/>
              <a:gd name="connsiteX29" fmla="*/ 1156654 w 1819275"/>
              <a:gd name="connsiteY29" fmla="*/ 418219 h 1828800"/>
              <a:gd name="connsiteX30" fmla="*/ 1109982 w 1819275"/>
              <a:gd name="connsiteY30" fmla="*/ 466796 h 1828800"/>
              <a:gd name="connsiteX31" fmla="*/ 1224282 w 1819275"/>
              <a:gd name="connsiteY31" fmla="*/ 576334 h 1828800"/>
              <a:gd name="connsiteX32" fmla="*/ 1236665 w 1819275"/>
              <a:gd name="connsiteY32" fmla="*/ 645866 h 1828800"/>
              <a:gd name="connsiteX33" fmla="*/ 1163322 w 1819275"/>
              <a:gd name="connsiteY33" fmla="*/ 634437 h 1828800"/>
              <a:gd name="connsiteX34" fmla="*/ 1062357 w 1819275"/>
              <a:gd name="connsiteY34" fmla="*/ 523946 h 1828800"/>
              <a:gd name="connsiteX35" fmla="*/ 983299 w 1819275"/>
              <a:gd name="connsiteY35" fmla="*/ 595384 h 1828800"/>
              <a:gd name="connsiteX36" fmla="*/ 1054737 w 1819275"/>
              <a:gd name="connsiteY36" fmla="*/ 662059 h 1828800"/>
              <a:gd name="connsiteX37" fmla="*/ 1061404 w 1819275"/>
              <a:gd name="connsiteY37" fmla="*/ 728734 h 1828800"/>
              <a:gd name="connsiteX38" fmla="*/ 994729 w 1819275"/>
              <a:gd name="connsiteY38" fmla="*/ 722066 h 1828800"/>
              <a:gd name="connsiteX39" fmla="*/ 932817 w 1819275"/>
              <a:gd name="connsiteY39" fmla="*/ 656344 h 1828800"/>
              <a:gd name="connsiteX40" fmla="*/ 861379 w 1819275"/>
              <a:gd name="connsiteY40" fmla="*/ 714446 h 1828800"/>
              <a:gd name="connsiteX41" fmla="*/ 985204 w 1819275"/>
              <a:gd name="connsiteY41" fmla="*/ 832557 h 1828800"/>
              <a:gd name="connsiteX42" fmla="*/ 991872 w 1819275"/>
              <a:gd name="connsiteY42" fmla="*/ 885896 h 1828800"/>
              <a:gd name="connsiteX43" fmla="*/ 943294 w 1819275"/>
              <a:gd name="connsiteY43" fmla="*/ 899232 h 1828800"/>
              <a:gd name="connsiteX44" fmla="*/ 909957 w 1819275"/>
              <a:gd name="connsiteY44" fmla="*/ 873514 h 1828800"/>
              <a:gd name="connsiteX45" fmla="*/ 814707 w 1819275"/>
              <a:gd name="connsiteY45" fmla="*/ 763024 h 1828800"/>
              <a:gd name="connsiteX46" fmla="*/ 803277 w 1819275"/>
              <a:gd name="connsiteY46" fmla="*/ 777312 h 1828800"/>
              <a:gd name="connsiteX47" fmla="*/ 731840 w 1819275"/>
              <a:gd name="connsiteY47" fmla="*/ 843034 h 1828800"/>
              <a:gd name="connsiteX48" fmla="*/ 806135 w 1819275"/>
              <a:gd name="connsiteY48" fmla="*/ 908757 h 1828800"/>
              <a:gd name="connsiteX49" fmla="*/ 813754 w 1819275"/>
              <a:gd name="connsiteY49" fmla="*/ 973527 h 1828800"/>
              <a:gd name="connsiteX50" fmla="*/ 748985 w 1819275"/>
              <a:gd name="connsiteY50" fmla="*/ 966859 h 1828800"/>
              <a:gd name="connsiteX51" fmla="*/ 686119 w 1819275"/>
              <a:gd name="connsiteY51" fmla="*/ 891612 h 1828800"/>
              <a:gd name="connsiteX52" fmla="*/ 673737 w 1819275"/>
              <a:gd name="connsiteY52" fmla="*/ 903041 h 1828800"/>
              <a:gd name="connsiteX53" fmla="*/ 613729 w 1819275"/>
              <a:gd name="connsiteY53" fmla="*/ 956382 h 1828800"/>
              <a:gd name="connsiteX54" fmla="*/ 733744 w 1819275"/>
              <a:gd name="connsiteY54" fmla="*/ 1067824 h 1828800"/>
              <a:gd name="connsiteX55" fmla="*/ 744222 w 1819275"/>
              <a:gd name="connsiteY55" fmla="*/ 1138309 h 1828800"/>
              <a:gd name="connsiteX56" fmla="*/ 674690 w 1819275"/>
              <a:gd name="connsiteY56" fmla="*/ 1126879 h 1828800"/>
              <a:gd name="connsiteX57" fmla="*/ 566104 w 1819275"/>
              <a:gd name="connsiteY57" fmla="*/ 1010674 h 1828800"/>
              <a:gd name="connsiteX58" fmla="*/ 490857 w 1819275"/>
              <a:gd name="connsiteY58" fmla="*/ 1087827 h 1828800"/>
              <a:gd name="connsiteX59" fmla="*/ 565152 w 1819275"/>
              <a:gd name="connsiteY59" fmla="*/ 1155454 h 1828800"/>
              <a:gd name="connsiteX60" fmla="*/ 568010 w 1819275"/>
              <a:gd name="connsiteY60" fmla="*/ 1221177 h 1828800"/>
              <a:gd name="connsiteX61" fmla="*/ 507049 w 1819275"/>
              <a:gd name="connsiteY61" fmla="*/ 1212604 h 1828800"/>
              <a:gd name="connsiteX62" fmla="*/ 436565 w 1819275"/>
              <a:gd name="connsiteY62" fmla="*/ 1137357 h 1828800"/>
              <a:gd name="connsiteX63" fmla="*/ 398465 w 1819275"/>
              <a:gd name="connsiteY63" fmla="*/ 1172599 h 1828800"/>
              <a:gd name="connsiteX64" fmla="*/ 417515 w 1819275"/>
              <a:gd name="connsiteY64" fmla="*/ 1196412 h 1828800"/>
              <a:gd name="connsiteX65" fmla="*/ 643257 w 1819275"/>
              <a:gd name="connsiteY65" fmla="*/ 1421202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819275" h="1828800">
                <a:moveTo>
                  <a:pt x="549912" y="1441204"/>
                </a:moveTo>
                <a:cubicBezTo>
                  <a:pt x="494667" y="1497402"/>
                  <a:pt x="447042" y="1545979"/>
                  <a:pt x="387035" y="1605987"/>
                </a:cubicBezTo>
                <a:cubicBezTo>
                  <a:pt x="409894" y="1624084"/>
                  <a:pt x="435612" y="1642182"/>
                  <a:pt x="459424" y="1663137"/>
                </a:cubicBezTo>
                <a:cubicBezTo>
                  <a:pt x="485142" y="1686949"/>
                  <a:pt x="484190" y="1712666"/>
                  <a:pt x="460377" y="1738384"/>
                </a:cubicBezTo>
                <a:cubicBezTo>
                  <a:pt x="459424" y="1739337"/>
                  <a:pt x="458472" y="1740289"/>
                  <a:pt x="457519" y="1742194"/>
                </a:cubicBezTo>
                <a:cubicBezTo>
                  <a:pt x="341315" y="1857446"/>
                  <a:pt x="361317" y="1858399"/>
                  <a:pt x="251779" y="1747909"/>
                </a:cubicBezTo>
                <a:cubicBezTo>
                  <a:pt x="177484" y="1672662"/>
                  <a:pt x="102237" y="1596462"/>
                  <a:pt x="26037" y="1523119"/>
                </a:cubicBezTo>
                <a:cubicBezTo>
                  <a:pt x="-5396" y="1492639"/>
                  <a:pt x="-11110" y="1466921"/>
                  <a:pt x="24132" y="1435489"/>
                </a:cubicBezTo>
                <a:cubicBezTo>
                  <a:pt x="47944" y="1414534"/>
                  <a:pt x="69852" y="1391674"/>
                  <a:pt x="91759" y="1367862"/>
                </a:cubicBezTo>
                <a:cubicBezTo>
                  <a:pt x="115572" y="1343096"/>
                  <a:pt x="139384" y="1345002"/>
                  <a:pt x="162244" y="1365957"/>
                </a:cubicBezTo>
                <a:cubicBezTo>
                  <a:pt x="185104" y="1387864"/>
                  <a:pt x="205107" y="1412629"/>
                  <a:pt x="224157" y="1434537"/>
                </a:cubicBezTo>
                <a:cubicBezTo>
                  <a:pt x="278449" y="1380244"/>
                  <a:pt x="327027" y="1330714"/>
                  <a:pt x="386082" y="1270707"/>
                </a:cubicBezTo>
                <a:cubicBezTo>
                  <a:pt x="368937" y="1257371"/>
                  <a:pt x="346077" y="1243084"/>
                  <a:pt x="327027" y="1224987"/>
                </a:cubicBezTo>
                <a:cubicBezTo>
                  <a:pt x="287974" y="1186887"/>
                  <a:pt x="288927" y="1169741"/>
                  <a:pt x="327979" y="1130689"/>
                </a:cubicBezTo>
                <a:cubicBezTo>
                  <a:pt x="567057" y="891612"/>
                  <a:pt x="809944" y="656344"/>
                  <a:pt x="1042354" y="411552"/>
                </a:cubicBezTo>
                <a:cubicBezTo>
                  <a:pt x="1122365" y="326779"/>
                  <a:pt x="1215710" y="290584"/>
                  <a:pt x="1321437" y="265819"/>
                </a:cubicBezTo>
                <a:cubicBezTo>
                  <a:pt x="1393827" y="248674"/>
                  <a:pt x="1466217" y="232482"/>
                  <a:pt x="1538607" y="213432"/>
                </a:cubicBezTo>
                <a:cubicBezTo>
                  <a:pt x="1554799" y="209621"/>
                  <a:pt x="1570040" y="198191"/>
                  <a:pt x="1581469" y="186762"/>
                </a:cubicBezTo>
                <a:cubicBezTo>
                  <a:pt x="1634810" y="135327"/>
                  <a:pt x="1687197" y="81987"/>
                  <a:pt x="1739585" y="28646"/>
                </a:cubicBezTo>
                <a:cubicBezTo>
                  <a:pt x="1760540" y="7691"/>
                  <a:pt x="1783399" y="-15168"/>
                  <a:pt x="1811974" y="13407"/>
                </a:cubicBezTo>
                <a:cubicBezTo>
                  <a:pt x="1841502" y="42934"/>
                  <a:pt x="1819594" y="66746"/>
                  <a:pt x="1797687" y="90559"/>
                </a:cubicBezTo>
                <a:cubicBezTo>
                  <a:pt x="1735774" y="157234"/>
                  <a:pt x="1659574" y="216289"/>
                  <a:pt x="1617665" y="294394"/>
                </a:cubicBezTo>
                <a:cubicBezTo>
                  <a:pt x="1575754" y="373452"/>
                  <a:pt x="1564324" y="469654"/>
                  <a:pt x="1547179" y="559189"/>
                </a:cubicBezTo>
                <a:cubicBezTo>
                  <a:pt x="1529082" y="650629"/>
                  <a:pt x="1483362" y="719209"/>
                  <a:pt x="1416687" y="783027"/>
                </a:cubicBezTo>
                <a:cubicBezTo>
                  <a:pt x="1179515" y="1014484"/>
                  <a:pt x="947104" y="1250704"/>
                  <a:pt x="711837" y="1485019"/>
                </a:cubicBezTo>
                <a:cubicBezTo>
                  <a:pt x="652782" y="1544074"/>
                  <a:pt x="645162" y="1545027"/>
                  <a:pt x="586107" y="1485971"/>
                </a:cubicBezTo>
                <a:cubicBezTo>
                  <a:pt x="574677" y="1471684"/>
                  <a:pt x="563247" y="1456444"/>
                  <a:pt x="549912" y="1441204"/>
                </a:cubicBezTo>
                <a:close/>
                <a:moveTo>
                  <a:pt x="643257" y="1421202"/>
                </a:moveTo>
                <a:cubicBezTo>
                  <a:pt x="899479" y="1165932"/>
                  <a:pt x="1151892" y="912566"/>
                  <a:pt x="1397637" y="667774"/>
                </a:cubicBezTo>
                <a:cubicBezTo>
                  <a:pt x="1319532" y="586812"/>
                  <a:pt x="1239522" y="503944"/>
                  <a:pt x="1156654" y="418219"/>
                </a:cubicBezTo>
                <a:cubicBezTo>
                  <a:pt x="1142367" y="433459"/>
                  <a:pt x="1128079" y="448699"/>
                  <a:pt x="1109982" y="466796"/>
                </a:cubicBezTo>
                <a:cubicBezTo>
                  <a:pt x="1150940" y="505849"/>
                  <a:pt x="1187135" y="541091"/>
                  <a:pt x="1224282" y="576334"/>
                </a:cubicBezTo>
                <a:cubicBezTo>
                  <a:pt x="1245237" y="596337"/>
                  <a:pt x="1261429" y="620149"/>
                  <a:pt x="1236665" y="645866"/>
                </a:cubicBezTo>
                <a:cubicBezTo>
                  <a:pt x="1209994" y="673489"/>
                  <a:pt x="1185229" y="657296"/>
                  <a:pt x="1163322" y="634437"/>
                </a:cubicBezTo>
                <a:cubicBezTo>
                  <a:pt x="1128079" y="596337"/>
                  <a:pt x="1092837" y="558237"/>
                  <a:pt x="1062357" y="523946"/>
                </a:cubicBezTo>
                <a:cubicBezTo>
                  <a:pt x="1030924" y="552521"/>
                  <a:pt x="1009017" y="572524"/>
                  <a:pt x="983299" y="595384"/>
                </a:cubicBezTo>
                <a:cubicBezTo>
                  <a:pt x="1008065" y="619196"/>
                  <a:pt x="1031877" y="640152"/>
                  <a:pt x="1054737" y="662059"/>
                </a:cubicBezTo>
                <a:cubicBezTo>
                  <a:pt x="1075692" y="682062"/>
                  <a:pt x="1084265" y="705874"/>
                  <a:pt x="1061404" y="728734"/>
                </a:cubicBezTo>
                <a:cubicBezTo>
                  <a:pt x="1039497" y="750641"/>
                  <a:pt x="1014732" y="743021"/>
                  <a:pt x="994729" y="722066"/>
                </a:cubicBezTo>
                <a:cubicBezTo>
                  <a:pt x="972822" y="698254"/>
                  <a:pt x="949962" y="674441"/>
                  <a:pt x="932817" y="656344"/>
                </a:cubicBezTo>
                <a:cubicBezTo>
                  <a:pt x="907099" y="677299"/>
                  <a:pt x="888049" y="692539"/>
                  <a:pt x="861379" y="714446"/>
                </a:cubicBezTo>
                <a:cubicBezTo>
                  <a:pt x="906147" y="756357"/>
                  <a:pt x="948057" y="792552"/>
                  <a:pt x="985204" y="832557"/>
                </a:cubicBezTo>
                <a:cubicBezTo>
                  <a:pt x="995682" y="843987"/>
                  <a:pt x="998540" y="871609"/>
                  <a:pt x="991872" y="885896"/>
                </a:cubicBezTo>
                <a:cubicBezTo>
                  <a:pt x="987110" y="896374"/>
                  <a:pt x="960440" y="900184"/>
                  <a:pt x="943294" y="899232"/>
                </a:cubicBezTo>
                <a:cubicBezTo>
                  <a:pt x="931865" y="898279"/>
                  <a:pt x="919482" y="883991"/>
                  <a:pt x="909957" y="873514"/>
                </a:cubicBezTo>
                <a:cubicBezTo>
                  <a:pt x="877572" y="837319"/>
                  <a:pt x="846140" y="800171"/>
                  <a:pt x="814707" y="763024"/>
                </a:cubicBezTo>
                <a:cubicBezTo>
                  <a:pt x="810897" y="767787"/>
                  <a:pt x="807087" y="772549"/>
                  <a:pt x="803277" y="777312"/>
                </a:cubicBezTo>
                <a:cubicBezTo>
                  <a:pt x="781369" y="797314"/>
                  <a:pt x="760415" y="817316"/>
                  <a:pt x="731840" y="843034"/>
                </a:cubicBezTo>
                <a:cubicBezTo>
                  <a:pt x="758510" y="866846"/>
                  <a:pt x="782322" y="887802"/>
                  <a:pt x="806135" y="908757"/>
                </a:cubicBezTo>
                <a:cubicBezTo>
                  <a:pt x="828042" y="928759"/>
                  <a:pt x="836615" y="956382"/>
                  <a:pt x="813754" y="973527"/>
                </a:cubicBezTo>
                <a:cubicBezTo>
                  <a:pt x="800419" y="983052"/>
                  <a:pt x="764224" y="978289"/>
                  <a:pt x="748985" y="966859"/>
                </a:cubicBezTo>
                <a:cubicBezTo>
                  <a:pt x="723267" y="947809"/>
                  <a:pt x="707074" y="917329"/>
                  <a:pt x="686119" y="891612"/>
                </a:cubicBezTo>
                <a:cubicBezTo>
                  <a:pt x="682310" y="895421"/>
                  <a:pt x="677547" y="899232"/>
                  <a:pt x="673737" y="903041"/>
                </a:cubicBezTo>
                <a:cubicBezTo>
                  <a:pt x="656592" y="918282"/>
                  <a:pt x="638494" y="934474"/>
                  <a:pt x="613729" y="956382"/>
                </a:cubicBezTo>
                <a:cubicBezTo>
                  <a:pt x="656592" y="996387"/>
                  <a:pt x="695644" y="1031629"/>
                  <a:pt x="733744" y="1067824"/>
                </a:cubicBezTo>
                <a:cubicBezTo>
                  <a:pt x="755652" y="1088779"/>
                  <a:pt x="768035" y="1113544"/>
                  <a:pt x="744222" y="1138309"/>
                </a:cubicBezTo>
                <a:cubicBezTo>
                  <a:pt x="719457" y="1163074"/>
                  <a:pt x="694692" y="1148787"/>
                  <a:pt x="674690" y="1126879"/>
                </a:cubicBezTo>
                <a:cubicBezTo>
                  <a:pt x="639447" y="1088779"/>
                  <a:pt x="603252" y="1050679"/>
                  <a:pt x="566104" y="1010674"/>
                </a:cubicBezTo>
                <a:cubicBezTo>
                  <a:pt x="538482" y="1038296"/>
                  <a:pt x="518479" y="1060204"/>
                  <a:pt x="490857" y="1087827"/>
                </a:cubicBezTo>
                <a:cubicBezTo>
                  <a:pt x="516574" y="1110687"/>
                  <a:pt x="541340" y="1132594"/>
                  <a:pt x="565152" y="1155454"/>
                </a:cubicBezTo>
                <a:cubicBezTo>
                  <a:pt x="586107" y="1175457"/>
                  <a:pt x="592774" y="1204032"/>
                  <a:pt x="568010" y="1221177"/>
                </a:cubicBezTo>
                <a:cubicBezTo>
                  <a:pt x="554674" y="1229749"/>
                  <a:pt x="522290" y="1224034"/>
                  <a:pt x="507049" y="1212604"/>
                </a:cubicBezTo>
                <a:cubicBezTo>
                  <a:pt x="481332" y="1193554"/>
                  <a:pt x="461329" y="1164979"/>
                  <a:pt x="436565" y="1137357"/>
                </a:cubicBezTo>
                <a:cubicBezTo>
                  <a:pt x="419419" y="1153549"/>
                  <a:pt x="409894" y="1162121"/>
                  <a:pt x="398465" y="1172599"/>
                </a:cubicBezTo>
                <a:cubicBezTo>
                  <a:pt x="407990" y="1184029"/>
                  <a:pt x="412752" y="1190696"/>
                  <a:pt x="417515" y="1196412"/>
                </a:cubicBezTo>
                <a:cubicBezTo>
                  <a:pt x="495619" y="1272612"/>
                  <a:pt x="571819" y="1348812"/>
                  <a:pt x="643257" y="1421202"/>
                </a:cubicBezTo>
                <a:close/>
              </a:path>
            </a:pathLst>
          </a:custGeom>
          <a:solidFill>
            <a:schemeClr val="bg1"/>
          </a:solidFill>
          <a:ln w="9525" cap="flat">
            <a:noFill/>
            <a:prstDash val="solid"/>
            <a:miter/>
          </a:ln>
        </p:spPr>
        <p:txBody>
          <a:bodyPr rtlCol="0" anchor="ctr"/>
          <a:lstStyle/>
          <a:p>
            <a:pPr algn="r" rtl="1"/>
            <a:endParaRPr lang="en-US">
              <a:cs typeface="B Nazanin" panose="00000400000000000000" pitchFamily="2" charset="-78"/>
            </a:endParaRPr>
          </a:p>
        </p:txBody>
      </p:sp>
      <p:sp>
        <p:nvSpPr>
          <p:cNvPr id="37" name="Freeform: Shape 36">
            <a:extLst>
              <a:ext uri="{FF2B5EF4-FFF2-40B4-BE49-F238E27FC236}">
                <a16:creationId xmlns:a16="http://schemas.microsoft.com/office/drawing/2014/main" id="{182278CB-3802-4739-8C4D-97A7C2ACF0E3}"/>
              </a:ext>
            </a:extLst>
          </p:cNvPr>
          <p:cNvSpPr/>
          <p:nvPr/>
        </p:nvSpPr>
        <p:spPr>
          <a:xfrm>
            <a:off x="10339240" y="5590828"/>
            <a:ext cx="312387" cy="416944"/>
          </a:xfrm>
          <a:custGeom>
            <a:avLst/>
            <a:gdLst>
              <a:gd name="connsiteX0" fmla="*/ 174965 w 256431"/>
              <a:gd name="connsiteY0" fmla="*/ 130696 h 342260"/>
              <a:gd name="connsiteX1" fmla="*/ 242841 w 256431"/>
              <a:gd name="connsiteY1" fmla="*/ 130696 h 342260"/>
              <a:gd name="connsiteX2" fmla="*/ 180738 w 256431"/>
              <a:gd name="connsiteY2" fmla="*/ 330543 h 342260"/>
              <a:gd name="connsiteX3" fmla="*/ 176358 w 256431"/>
              <a:gd name="connsiteY3" fmla="*/ 334723 h 342260"/>
              <a:gd name="connsiteX4" fmla="*/ 149885 w 256431"/>
              <a:gd name="connsiteY4" fmla="*/ 339103 h 342260"/>
              <a:gd name="connsiteX5" fmla="*/ 143714 w 256431"/>
              <a:gd name="connsiteY5" fmla="*/ 314221 h 342260"/>
              <a:gd name="connsiteX6" fmla="*/ 148491 w 256431"/>
              <a:gd name="connsiteY6" fmla="*/ 245349 h 342260"/>
              <a:gd name="connsiteX7" fmla="*/ 138539 w 256431"/>
              <a:gd name="connsiteY7" fmla="*/ 215492 h 342260"/>
              <a:gd name="connsiteX8" fmla="*/ 127591 w 256431"/>
              <a:gd name="connsiteY8" fmla="*/ 207530 h 342260"/>
              <a:gd name="connsiteX9" fmla="*/ 116643 w 256431"/>
              <a:gd name="connsiteY9" fmla="*/ 215890 h 342260"/>
              <a:gd name="connsiteX10" fmla="*/ 105895 w 256431"/>
              <a:gd name="connsiteY10" fmla="*/ 279586 h 342260"/>
              <a:gd name="connsiteX11" fmla="*/ 112065 w 256431"/>
              <a:gd name="connsiteY11" fmla="*/ 314818 h 342260"/>
              <a:gd name="connsiteX12" fmla="*/ 105496 w 256431"/>
              <a:gd name="connsiteY12" fmla="*/ 339500 h 342260"/>
              <a:gd name="connsiteX13" fmla="*/ 80018 w 256431"/>
              <a:gd name="connsiteY13" fmla="*/ 335122 h 342260"/>
              <a:gd name="connsiteX14" fmla="*/ 34236 w 256431"/>
              <a:gd name="connsiteY14" fmla="*/ 268639 h 342260"/>
              <a:gd name="connsiteX15" fmla="*/ 13336 w 256431"/>
              <a:gd name="connsiteY15" fmla="*/ 131691 h 342260"/>
              <a:gd name="connsiteX16" fmla="*/ 80018 w 256431"/>
              <a:gd name="connsiteY16" fmla="*/ 131691 h 342260"/>
              <a:gd name="connsiteX17" fmla="*/ 109876 w 256431"/>
              <a:gd name="connsiteY17" fmla="*/ 152791 h 342260"/>
              <a:gd name="connsiteX18" fmla="*/ 151676 w 256431"/>
              <a:gd name="connsiteY18" fmla="*/ 152791 h 342260"/>
              <a:gd name="connsiteX19" fmla="*/ 174965 w 256431"/>
              <a:gd name="connsiteY19" fmla="*/ 130696 h 342260"/>
              <a:gd name="connsiteX20" fmla="*/ 98131 w 256431"/>
              <a:gd name="connsiteY20" fmla="*/ 109796 h 342260"/>
              <a:gd name="connsiteX21" fmla="*/ 158244 w 256431"/>
              <a:gd name="connsiteY21" fmla="*/ 109796 h 342260"/>
              <a:gd name="connsiteX22" fmla="*/ 158045 w 256431"/>
              <a:gd name="connsiteY22" fmla="*/ 131493 h 342260"/>
              <a:gd name="connsiteX23" fmla="*/ 153268 w 256431"/>
              <a:gd name="connsiteY23" fmla="*/ 136071 h 342260"/>
              <a:gd name="connsiteX24" fmla="*/ 98131 w 256431"/>
              <a:gd name="connsiteY24" fmla="*/ 136270 h 342260"/>
              <a:gd name="connsiteX25" fmla="*/ 98131 w 256431"/>
              <a:gd name="connsiteY25" fmla="*/ 109796 h 342260"/>
              <a:gd name="connsiteX26" fmla="*/ 81231 w 256431"/>
              <a:gd name="connsiteY26" fmla="*/ 318 h 342260"/>
              <a:gd name="connsiteX27" fmla="*/ 117838 w 256431"/>
              <a:gd name="connsiteY27" fmla="*/ 13853 h 342260"/>
              <a:gd name="connsiteX28" fmla="*/ 138141 w 256431"/>
              <a:gd name="connsiteY28" fmla="*/ 13853 h 342260"/>
              <a:gd name="connsiteX29" fmla="*/ 251600 w 256431"/>
              <a:gd name="connsiteY29" fmla="*/ 45303 h 342260"/>
              <a:gd name="connsiteX30" fmla="*/ 249809 w 256431"/>
              <a:gd name="connsiteY30" fmla="*/ 113976 h 342260"/>
              <a:gd name="connsiteX31" fmla="*/ 175165 w 256431"/>
              <a:gd name="connsiteY31" fmla="*/ 113976 h 342260"/>
              <a:gd name="connsiteX32" fmla="*/ 150881 w 256431"/>
              <a:gd name="connsiteY32" fmla="*/ 93474 h 342260"/>
              <a:gd name="connsiteX33" fmla="*/ 106094 w 256431"/>
              <a:gd name="connsiteY33" fmla="*/ 93474 h 342260"/>
              <a:gd name="connsiteX34" fmla="*/ 80615 w 256431"/>
              <a:gd name="connsiteY34" fmla="*/ 113976 h 342260"/>
              <a:gd name="connsiteX35" fmla="*/ 10350 w 256431"/>
              <a:gd name="connsiteY35" fmla="*/ 113777 h 342260"/>
              <a:gd name="connsiteX36" fmla="*/ 4180 w 256431"/>
              <a:gd name="connsiteY36" fmla="*/ 107805 h 342260"/>
              <a:gd name="connsiteX37" fmla="*/ 0 w 256431"/>
              <a:gd name="connsiteY37" fmla="*/ 68393 h 342260"/>
              <a:gd name="connsiteX38" fmla="*/ 81231 w 256431"/>
              <a:gd name="connsiteY38" fmla="*/ 318 h 34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56431" h="342260">
                <a:moveTo>
                  <a:pt x="174965" y="130696"/>
                </a:moveTo>
                <a:cubicBezTo>
                  <a:pt x="197657" y="130696"/>
                  <a:pt x="219752" y="130696"/>
                  <a:pt x="242841" y="130696"/>
                </a:cubicBezTo>
                <a:cubicBezTo>
                  <a:pt x="244235" y="204345"/>
                  <a:pt x="234680" y="274212"/>
                  <a:pt x="180738" y="330543"/>
                </a:cubicBezTo>
                <a:cubicBezTo>
                  <a:pt x="179344" y="331937"/>
                  <a:pt x="177951" y="333330"/>
                  <a:pt x="176358" y="334723"/>
                </a:cubicBezTo>
                <a:cubicBezTo>
                  <a:pt x="167003" y="342486"/>
                  <a:pt x="157648" y="344079"/>
                  <a:pt x="149885" y="339103"/>
                </a:cubicBezTo>
                <a:cubicBezTo>
                  <a:pt x="140131" y="332733"/>
                  <a:pt x="141326" y="323377"/>
                  <a:pt x="143714" y="314221"/>
                </a:cubicBezTo>
                <a:cubicBezTo>
                  <a:pt x="149487" y="291529"/>
                  <a:pt x="152870" y="268639"/>
                  <a:pt x="148491" y="245349"/>
                </a:cubicBezTo>
                <a:cubicBezTo>
                  <a:pt x="146501" y="234999"/>
                  <a:pt x="142918" y="225046"/>
                  <a:pt x="138539" y="215492"/>
                </a:cubicBezTo>
                <a:cubicBezTo>
                  <a:pt x="136946" y="211710"/>
                  <a:pt x="131373" y="207331"/>
                  <a:pt x="127591" y="207530"/>
                </a:cubicBezTo>
                <a:cubicBezTo>
                  <a:pt x="123809" y="207530"/>
                  <a:pt x="118634" y="211909"/>
                  <a:pt x="116643" y="215890"/>
                </a:cubicBezTo>
                <a:cubicBezTo>
                  <a:pt x="106094" y="235795"/>
                  <a:pt x="103506" y="257492"/>
                  <a:pt x="105895" y="279586"/>
                </a:cubicBezTo>
                <a:cubicBezTo>
                  <a:pt x="107089" y="291330"/>
                  <a:pt x="109876" y="303074"/>
                  <a:pt x="112065" y="314818"/>
                </a:cubicBezTo>
                <a:cubicBezTo>
                  <a:pt x="113658" y="324174"/>
                  <a:pt x="115449" y="333529"/>
                  <a:pt x="105496" y="339500"/>
                </a:cubicBezTo>
                <a:cubicBezTo>
                  <a:pt x="95942" y="345074"/>
                  <a:pt x="87382" y="341491"/>
                  <a:pt x="80018" y="335122"/>
                </a:cubicBezTo>
                <a:cubicBezTo>
                  <a:pt x="58918" y="317008"/>
                  <a:pt x="44786" y="293918"/>
                  <a:pt x="34236" y="268639"/>
                </a:cubicBezTo>
                <a:cubicBezTo>
                  <a:pt x="16321" y="225046"/>
                  <a:pt x="10947" y="179464"/>
                  <a:pt x="13336" y="131691"/>
                </a:cubicBezTo>
                <a:cubicBezTo>
                  <a:pt x="35828" y="131691"/>
                  <a:pt x="57923" y="131691"/>
                  <a:pt x="80018" y="131691"/>
                </a:cubicBezTo>
                <a:cubicBezTo>
                  <a:pt x="86188" y="152194"/>
                  <a:pt x="86984" y="152791"/>
                  <a:pt x="109876" y="152791"/>
                </a:cubicBezTo>
                <a:cubicBezTo>
                  <a:pt x="123809" y="152791"/>
                  <a:pt x="137743" y="152791"/>
                  <a:pt x="151676" y="152791"/>
                </a:cubicBezTo>
                <a:cubicBezTo>
                  <a:pt x="168197" y="152194"/>
                  <a:pt x="172975" y="148013"/>
                  <a:pt x="174965" y="130696"/>
                </a:cubicBezTo>
                <a:close/>
                <a:moveTo>
                  <a:pt x="98131" y="109796"/>
                </a:moveTo>
                <a:cubicBezTo>
                  <a:pt x="117837" y="109796"/>
                  <a:pt x="137344" y="109796"/>
                  <a:pt x="158244" y="109796"/>
                </a:cubicBezTo>
                <a:cubicBezTo>
                  <a:pt x="158244" y="117161"/>
                  <a:pt x="158642" y="124327"/>
                  <a:pt x="158045" y="131493"/>
                </a:cubicBezTo>
                <a:cubicBezTo>
                  <a:pt x="157846" y="133085"/>
                  <a:pt x="155060" y="136071"/>
                  <a:pt x="153268" y="136071"/>
                </a:cubicBezTo>
                <a:cubicBezTo>
                  <a:pt x="135155" y="136469"/>
                  <a:pt x="117041" y="136270"/>
                  <a:pt x="98131" y="136270"/>
                </a:cubicBezTo>
                <a:cubicBezTo>
                  <a:pt x="98131" y="127114"/>
                  <a:pt x="98131" y="118953"/>
                  <a:pt x="98131" y="109796"/>
                </a:cubicBezTo>
                <a:close/>
                <a:moveTo>
                  <a:pt x="81231" y="318"/>
                </a:moveTo>
                <a:cubicBezTo>
                  <a:pt x="94288" y="1487"/>
                  <a:pt x="107040" y="5891"/>
                  <a:pt x="117838" y="13853"/>
                </a:cubicBezTo>
                <a:cubicBezTo>
                  <a:pt x="125800" y="19626"/>
                  <a:pt x="130578" y="19228"/>
                  <a:pt x="138141" y="13853"/>
                </a:cubicBezTo>
                <a:cubicBezTo>
                  <a:pt x="177952" y="-13815"/>
                  <a:pt x="236672" y="2707"/>
                  <a:pt x="251600" y="45303"/>
                </a:cubicBezTo>
                <a:cubicBezTo>
                  <a:pt x="259562" y="68194"/>
                  <a:pt x="256776" y="90886"/>
                  <a:pt x="249809" y="113976"/>
                </a:cubicBezTo>
                <a:cubicBezTo>
                  <a:pt x="224530" y="113976"/>
                  <a:pt x="199847" y="113976"/>
                  <a:pt x="175165" y="113976"/>
                </a:cubicBezTo>
                <a:cubicBezTo>
                  <a:pt x="172179" y="96459"/>
                  <a:pt x="168795" y="93474"/>
                  <a:pt x="150881" y="93474"/>
                </a:cubicBezTo>
                <a:cubicBezTo>
                  <a:pt x="135952" y="93474"/>
                  <a:pt x="121023" y="93474"/>
                  <a:pt x="106094" y="93474"/>
                </a:cubicBezTo>
                <a:cubicBezTo>
                  <a:pt x="86985" y="93474"/>
                  <a:pt x="84397" y="95663"/>
                  <a:pt x="80615" y="113976"/>
                </a:cubicBezTo>
                <a:cubicBezTo>
                  <a:pt x="57326" y="113976"/>
                  <a:pt x="33838" y="114175"/>
                  <a:pt x="10350" y="113777"/>
                </a:cubicBezTo>
                <a:cubicBezTo>
                  <a:pt x="8161" y="113777"/>
                  <a:pt x="4578" y="110194"/>
                  <a:pt x="4180" y="107805"/>
                </a:cubicBezTo>
                <a:cubicBezTo>
                  <a:pt x="2189" y="94668"/>
                  <a:pt x="0" y="81531"/>
                  <a:pt x="0" y="68393"/>
                </a:cubicBezTo>
                <a:cubicBezTo>
                  <a:pt x="149" y="22413"/>
                  <a:pt x="42062" y="-3190"/>
                  <a:pt x="81231" y="318"/>
                </a:cubicBezTo>
                <a:close/>
              </a:path>
            </a:pathLst>
          </a:custGeom>
          <a:solidFill>
            <a:schemeClr val="bg1"/>
          </a:solidFill>
          <a:ln w="9525" cap="flat">
            <a:noFill/>
            <a:prstDash val="solid"/>
            <a:miter/>
          </a:ln>
        </p:spPr>
        <p:txBody>
          <a:bodyPr rtlCol="0" anchor="ctr"/>
          <a:lstStyle/>
          <a:p>
            <a:pPr algn="r" rtl="1"/>
            <a:endParaRPr lang="en-US">
              <a:cs typeface="B Nazanin" panose="00000400000000000000" pitchFamily="2" charset="-78"/>
            </a:endParaRPr>
          </a:p>
        </p:txBody>
      </p:sp>
      <p:pic>
        <p:nvPicPr>
          <p:cNvPr id="7" name="Picture Placeholder 6">
            <a:extLst>
              <a:ext uri="{FF2B5EF4-FFF2-40B4-BE49-F238E27FC236}">
                <a16:creationId xmlns:a16="http://schemas.microsoft.com/office/drawing/2014/main" id="{2A44D741-0D05-822E-4092-AD29204F3CAD}"/>
              </a:ext>
            </a:extLst>
          </p:cNvPr>
          <p:cNvPicPr>
            <a:picLocks noGrp="1" noChangeAspect="1"/>
          </p:cNvPicPr>
          <p:nvPr>
            <p:ph type="pic" idx="15"/>
          </p:nvPr>
        </p:nvPicPr>
        <p:blipFill>
          <a:blip r:embed="rId2">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23604970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grpSp>
        <p:nvGrpSpPr>
          <p:cNvPr id="67" name="Group 66">
            <a:extLst>
              <a:ext uri="{FF2B5EF4-FFF2-40B4-BE49-F238E27FC236}">
                <a16:creationId xmlns:a16="http://schemas.microsoft.com/office/drawing/2014/main" id="{C2810F97-839C-4B46-B889-AADCECC224DD}"/>
              </a:ext>
            </a:extLst>
          </p:cNvPr>
          <p:cNvGrpSpPr/>
          <p:nvPr/>
        </p:nvGrpSpPr>
        <p:grpSpPr>
          <a:xfrm>
            <a:off x="167610" y="1975934"/>
            <a:ext cx="11856781" cy="3427057"/>
            <a:chOff x="1588" y="1694611"/>
            <a:chExt cx="12188825" cy="3523030"/>
          </a:xfrm>
        </p:grpSpPr>
        <p:grpSp>
          <p:nvGrpSpPr>
            <p:cNvPr id="61" name="Group 60">
              <a:extLst>
                <a:ext uri="{FF2B5EF4-FFF2-40B4-BE49-F238E27FC236}">
                  <a16:creationId xmlns:a16="http://schemas.microsoft.com/office/drawing/2014/main" id="{C5B1229D-C4B9-40E0-8213-4495E0124475}"/>
                </a:ext>
              </a:extLst>
            </p:cNvPr>
            <p:cNvGrpSpPr/>
            <p:nvPr/>
          </p:nvGrpSpPr>
          <p:grpSpPr>
            <a:xfrm>
              <a:off x="1588" y="3148034"/>
              <a:ext cx="12188825" cy="2069607"/>
              <a:chOff x="1588" y="3988294"/>
              <a:chExt cx="12188825" cy="2069607"/>
            </a:xfrm>
          </p:grpSpPr>
          <p:grpSp>
            <p:nvGrpSpPr>
              <p:cNvPr id="31" name="Group 30">
                <a:extLst>
                  <a:ext uri="{FF2B5EF4-FFF2-40B4-BE49-F238E27FC236}">
                    <a16:creationId xmlns:a16="http://schemas.microsoft.com/office/drawing/2014/main" id="{AFEFD1E3-FE80-44FF-A0FA-C9AEE7DD25E9}"/>
                  </a:ext>
                </a:extLst>
              </p:cNvPr>
              <p:cNvGrpSpPr/>
              <p:nvPr/>
            </p:nvGrpSpPr>
            <p:grpSpPr>
              <a:xfrm>
                <a:off x="1588" y="4501560"/>
                <a:ext cx="12188825" cy="1556341"/>
                <a:chOff x="0" y="9716642"/>
                <a:chExt cx="20053076" cy="2560494"/>
              </a:xfrm>
            </p:grpSpPr>
            <p:sp>
              <p:nvSpPr>
                <p:cNvPr id="32" name="Freeform 31">
                  <a:extLst>
                    <a:ext uri="{FF2B5EF4-FFF2-40B4-BE49-F238E27FC236}">
                      <a16:creationId xmlns:a16="http://schemas.microsoft.com/office/drawing/2014/main" id="{844AA0A4-3C49-47AF-B057-68E0A86116E0}"/>
                    </a:ext>
                  </a:extLst>
                </p:cNvPr>
                <p:cNvSpPr>
                  <a:spLocks noChangeArrowheads="1"/>
                </p:cNvSpPr>
                <p:nvPr/>
              </p:nvSpPr>
              <p:spPr bwMode="auto">
                <a:xfrm>
                  <a:off x="0" y="9716642"/>
                  <a:ext cx="2228120" cy="2560494"/>
                </a:xfrm>
                <a:custGeom>
                  <a:avLst/>
                  <a:gdLst>
                    <a:gd name="T0" fmla="*/ 798 w 799"/>
                    <a:gd name="T1" fmla="*/ 297 h 919"/>
                    <a:gd name="T2" fmla="*/ 798 w 799"/>
                    <a:gd name="T3" fmla="*/ 297 h 919"/>
                    <a:gd name="T4" fmla="*/ 750 w 799"/>
                    <a:gd name="T5" fmla="*/ 111 h 919"/>
                    <a:gd name="T6" fmla="*/ 728 w 799"/>
                    <a:gd name="T7" fmla="*/ 79 h 919"/>
                    <a:gd name="T8" fmla="*/ 586 w 799"/>
                    <a:gd name="T9" fmla="*/ 0 h 919"/>
                    <a:gd name="T10" fmla="*/ 576 w 799"/>
                    <a:gd name="T11" fmla="*/ 0 h 919"/>
                    <a:gd name="T12" fmla="*/ 564 w 799"/>
                    <a:gd name="T13" fmla="*/ 0 h 919"/>
                    <a:gd name="T14" fmla="*/ 488 w 799"/>
                    <a:gd name="T15" fmla="*/ 13 h 919"/>
                    <a:gd name="T16" fmla="*/ 307 w 799"/>
                    <a:gd name="T17" fmla="*/ 13 h 919"/>
                    <a:gd name="T18" fmla="*/ 231 w 799"/>
                    <a:gd name="T19" fmla="*/ 0 h 919"/>
                    <a:gd name="T20" fmla="*/ 219 w 799"/>
                    <a:gd name="T21" fmla="*/ 0 h 919"/>
                    <a:gd name="T22" fmla="*/ 212 w 799"/>
                    <a:gd name="T23" fmla="*/ 0 h 919"/>
                    <a:gd name="T24" fmla="*/ 89 w 799"/>
                    <a:gd name="T25" fmla="*/ 54 h 919"/>
                    <a:gd name="T26" fmla="*/ 32 w 799"/>
                    <a:gd name="T27" fmla="*/ 142 h 919"/>
                    <a:gd name="T28" fmla="*/ 0 w 799"/>
                    <a:gd name="T29" fmla="*/ 297 h 919"/>
                    <a:gd name="T30" fmla="*/ 26 w 799"/>
                    <a:gd name="T31" fmla="*/ 437 h 919"/>
                    <a:gd name="T32" fmla="*/ 76 w 799"/>
                    <a:gd name="T33" fmla="*/ 598 h 919"/>
                    <a:gd name="T34" fmla="*/ 79 w 799"/>
                    <a:gd name="T35" fmla="*/ 601 h 919"/>
                    <a:gd name="T36" fmla="*/ 83 w 799"/>
                    <a:gd name="T37" fmla="*/ 620 h 919"/>
                    <a:gd name="T38" fmla="*/ 89 w 799"/>
                    <a:gd name="T39" fmla="*/ 788 h 919"/>
                    <a:gd name="T40" fmla="*/ 124 w 799"/>
                    <a:gd name="T41" fmla="*/ 870 h 919"/>
                    <a:gd name="T42" fmla="*/ 171 w 799"/>
                    <a:gd name="T43" fmla="*/ 908 h 919"/>
                    <a:gd name="T44" fmla="*/ 231 w 799"/>
                    <a:gd name="T45" fmla="*/ 905 h 919"/>
                    <a:gd name="T46" fmla="*/ 279 w 799"/>
                    <a:gd name="T47" fmla="*/ 857 h 919"/>
                    <a:gd name="T48" fmla="*/ 326 w 799"/>
                    <a:gd name="T49" fmla="*/ 750 h 919"/>
                    <a:gd name="T50" fmla="*/ 370 w 799"/>
                    <a:gd name="T51" fmla="*/ 677 h 919"/>
                    <a:gd name="T52" fmla="*/ 424 w 799"/>
                    <a:gd name="T53" fmla="*/ 677 h 919"/>
                    <a:gd name="T54" fmla="*/ 469 w 799"/>
                    <a:gd name="T55" fmla="*/ 750 h 919"/>
                    <a:gd name="T56" fmla="*/ 516 w 799"/>
                    <a:gd name="T57" fmla="*/ 857 h 919"/>
                    <a:gd name="T58" fmla="*/ 564 w 799"/>
                    <a:gd name="T59" fmla="*/ 905 h 919"/>
                    <a:gd name="T60" fmla="*/ 624 w 799"/>
                    <a:gd name="T61" fmla="*/ 908 h 919"/>
                    <a:gd name="T62" fmla="*/ 671 w 799"/>
                    <a:gd name="T63" fmla="*/ 870 h 919"/>
                    <a:gd name="T64" fmla="*/ 706 w 799"/>
                    <a:gd name="T65" fmla="*/ 788 h 919"/>
                    <a:gd name="T66" fmla="*/ 712 w 799"/>
                    <a:gd name="T67" fmla="*/ 620 h 919"/>
                    <a:gd name="T68" fmla="*/ 715 w 799"/>
                    <a:gd name="T69" fmla="*/ 601 h 919"/>
                    <a:gd name="T70" fmla="*/ 715 w 799"/>
                    <a:gd name="T71" fmla="*/ 601 h 919"/>
                    <a:gd name="T72" fmla="*/ 772 w 799"/>
                    <a:gd name="T73" fmla="*/ 437 h 919"/>
                    <a:gd name="T74" fmla="*/ 798 w 799"/>
                    <a:gd name="T75" fmla="*/ 297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99" h="919">
                      <a:moveTo>
                        <a:pt x="798" y="297"/>
                      </a:moveTo>
                      <a:lnTo>
                        <a:pt x="798" y="297"/>
                      </a:lnTo>
                      <a:cubicBezTo>
                        <a:pt x="798" y="228"/>
                        <a:pt x="779" y="161"/>
                        <a:pt x="750" y="111"/>
                      </a:cubicBezTo>
                      <a:cubicBezTo>
                        <a:pt x="744" y="101"/>
                        <a:pt x="737" y="89"/>
                        <a:pt x="728" y="79"/>
                      </a:cubicBezTo>
                      <a:cubicBezTo>
                        <a:pt x="690" y="28"/>
                        <a:pt x="639" y="0"/>
                        <a:pt x="586" y="0"/>
                      </a:cubicBezTo>
                      <a:cubicBezTo>
                        <a:pt x="582" y="0"/>
                        <a:pt x="579" y="0"/>
                        <a:pt x="576" y="0"/>
                      </a:cubicBezTo>
                      <a:cubicBezTo>
                        <a:pt x="573" y="0"/>
                        <a:pt x="567" y="0"/>
                        <a:pt x="564" y="0"/>
                      </a:cubicBezTo>
                      <a:cubicBezTo>
                        <a:pt x="538" y="0"/>
                        <a:pt x="510" y="6"/>
                        <a:pt x="488" y="13"/>
                      </a:cubicBezTo>
                      <a:cubicBezTo>
                        <a:pt x="431" y="38"/>
                        <a:pt x="364" y="38"/>
                        <a:pt x="307" y="13"/>
                      </a:cubicBezTo>
                      <a:cubicBezTo>
                        <a:pt x="285" y="6"/>
                        <a:pt x="256" y="0"/>
                        <a:pt x="231" y="0"/>
                      </a:cubicBezTo>
                      <a:cubicBezTo>
                        <a:pt x="228" y="0"/>
                        <a:pt x="225" y="0"/>
                        <a:pt x="219" y="0"/>
                      </a:cubicBezTo>
                      <a:cubicBezTo>
                        <a:pt x="219" y="0"/>
                        <a:pt x="215" y="0"/>
                        <a:pt x="212" y="0"/>
                      </a:cubicBezTo>
                      <a:cubicBezTo>
                        <a:pt x="168" y="0"/>
                        <a:pt x="124" y="19"/>
                        <a:pt x="89" y="54"/>
                      </a:cubicBezTo>
                      <a:cubicBezTo>
                        <a:pt x="63" y="76"/>
                        <a:pt x="45" y="107"/>
                        <a:pt x="32" y="142"/>
                      </a:cubicBezTo>
                      <a:cubicBezTo>
                        <a:pt x="10" y="187"/>
                        <a:pt x="0" y="240"/>
                        <a:pt x="0" y="297"/>
                      </a:cubicBezTo>
                      <a:cubicBezTo>
                        <a:pt x="0" y="348"/>
                        <a:pt x="10" y="395"/>
                        <a:pt x="26" y="437"/>
                      </a:cubicBezTo>
                      <a:cubicBezTo>
                        <a:pt x="45" y="490"/>
                        <a:pt x="63" y="544"/>
                        <a:pt x="76" y="598"/>
                      </a:cubicBezTo>
                      <a:cubicBezTo>
                        <a:pt x="79" y="601"/>
                        <a:pt x="79" y="601"/>
                        <a:pt x="79" y="601"/>
                      </a:cubicBezTo>
                      <a:cubicBezTo>
                        <a:pt x="79" y="608"/>
                        <a:pt x="83" y="614"/>
                        <a:pt x="83" y="620"/>
                      </a:cubicBezTo>
                      <a:cubicBezTo>
                        <a:pt x="89" y="788"/>
                        <a:pt x="89" y="788"/>
                        <a:pt x="89" y="788"/>
                      </a:cubicBezTo>
                      <a:cubicBezTo>
                        <a:pt x="89" y="801"/>
                        <a:pt x="95" y="839"/>
                        <a:pt x="124" y="870"/>
                      </a:cubicBezTo>
                      <a:cubicBezTo>
                        <a:pt x="139" y="889"/>
                        <a:pt x="155" y="902"/>
                        <a:pt x="171" y="908"/>
                      </a:cubicBezTo>
                      <a:cubicBezTo>
                        <a:pt x="190" y="918"/>
                        <a:pt x="212" y="918"/>
                        <a:pt x="231" y="905"/>
                      </a:cubicBezTo>
                      <a:cubicBezTo>
                        <a:pt x="247" y="892"/>
                        <a:pt x="263" y="880"/>
                        <a:pt x="279" y="857"/>
                      </a:cubicBezTo>
                      <a:cubicBezTo>
                        <a:pt x="304" y="823"/>
                        <a:pt x="304" y="797"/>
                        <a:pt x="326" y="750"/>
                      </a:cubicBezTo>
                      <a:cubicBezTo>
                        <a:pt x="332" y="731"/>
                        <a:pt x="348" y="706"/>
                        <a:pt x="370" y="677"/>
                      </a:cubicBezTo>
                      <a:cubicBezTo>
                        <a:pt x="386" y="661"/>
                        <a:pt x="408" y="661"/>
                        <a:pt x="424" y="677"/>
                      </a:cubicBezTo>
                      <a:cubicBezTo>
                        <a:pt x="446" y="706"/>
                        <a:pt x="462" y="731"/>
                        <a:pt x="469" y="750"/>
                      </a:cubicBezTo>
                      <a:cubicBezTo>
                        <a:pt x="491" y="797"/>
                        <a:pt x="491" y="823"/>
                        <a:pt x="516" y="857"/>
                      </a:cubicBezTo>
                      <a:cubicBezTo>
                        <a:pt x="532" y="880"/>
                        <a:pt x="548" y="892"/>
                        <a:pt x="564" y="905"/>
                      </a:cubicBezTo>
                      <a:cubicBezTo>
                        <a:pt x="579" y="918"/>
                        <a:pt x="605" y="918"/>
                        <a:pt x="624" y="908"/>
                      </a:cubicBezTo>
                      <a:cubicBezTo>
                        <a:pt x="639" y="902"/>
                        <a:pt x="655" y="889"/>
                        <a:pt x="671" y="870"/>
                      </a:cubicBezTo>
                      <a:cubicBezTo>
                        <a:pt x="700" y="839"/>
                        <a:pt x="706" y="801"/>
                        <a:pt x="706" y="788"/>
                      </a:cubicBezTo>
                      <a:cubicBezTo>
                        <a:pt x="712" y="620"/>
                        <a:pt x="712" y="620"/>
                        <a:pt x="712" y="620"/>
                      </a:cubicBezTo>
                      <a:cubicBezTo>
                        <a:pt x="712" y="614"/>
                        <a:pt x="715" y="608"/>
                        <a:pt x="715" y="601"/>
                      </a:cubicBezTo>
                      <a:lnTo>
                        <a:pt x="715" y="601"/>
                      </a:lnTo>
                      <a:cubicBezTo>
                        <a:pt x="731" y="544"/>
                        <a:pt x="750" y="490"/>
                        <a:pt x="772" y="437"/>
                      </a:cubicBezTo>
                      <a:cubicBezTo>
                        <a:pt x="788" y="395"/>
                        <a:pt x="798" y="348"/>
                        <a:pt x="798" y="297"/>
                      </a:cubicBezTo>
                    </a:path>
                  </a:pathLst>
                </a:custGeom>
                <a:solidFill>
                  <a:schemeClr val="bg1">
                    <a:lumMod val="85000"/>
                  </a:schemeClr>
                </a:solidFill>
                <a:ln>
                  <a:noFill/>
                </a:ln>
                <a:effectLst/>
              </p:spPr>
              <p:txBody>
                <a:bodyPr wrap="none" anchor="ctr"/>
                <a:lstStyle/>
                <a:p>
                  <a:pPr algn="r" rtl="1"/>
                  <a:endParaRPr lang="es-MX" sz="900">
                    <a:cs typeface="B Nazanin" panose="00000400000000000000" pitchFamily="2" charset="-78"/>
                  </a:endParaRPr>
                </a:p>
              </p:txBody>
            </p:sp>
            <p:sp>
              <p:nvSpPr>
                <p:cNvPr id="33" name="Freeform 32">
                  <a:extLst>
                    <a:ext uri="{FF2B5EF4-FFF2-40B4-BE49-F238E27FC236}">
                      <a16:creationId xmlns:a16="http://schemas.microsoft.com/office/drawing/2014/main" id="{F60DF932-E6DA-48EB-97ED-FF907BE6AB74}"/>
                    </a:ext>
                  </a:extLst>
                </p:cNvPr>
                <p:cNvSpPr>
                  <a:spLocks noChangeArrowheads="1"/>
                </p:cNvSpPr>
                <p:nvPr/>
              </p:nvSpPr>
              <p:spPr bwMode="auto">
                <a:xfrm>
                  <a:off x="2228120" y="9716642"/>
                  <a:ext cx="2228120" cy="2560494"/>
                </a:xfrm>
                <a:custGeom>
                  <a:avLst/>
                  <a:gdLst>
                    <a:gd name="T0" fmla="*/ 798 w 799"/>
                    <a:gd name="T1" fmla="*/ 297 h 919"/>
                    <a:gd name="T2" fmla="*/ 798 w 799"/>
                    <a:gd name="T3" fmla="*/ 297 h 919"/>
                    <a:gd name="T4" fmla="*/ 750 w 799"/>
                    <a:gd name="T5" fmla="*/ 111 h 919"/>
                    <a:gd name="T6" fmla="*/ 728 w 799"/>
                    <a:gd name="T7" fmla="*/ 79 h 919"/>
                    <a:gd name="T8" fmla="*/ 586 w 799"/>
                    <a:gd name="T9" fmla="*/ 0 h 919"/>
                    <a:gd name="T10" fmla="*/ 576 w 799"/>
                    <a:gd name="T11" fmla="*/ 0 h 919"/>
                    <a:gd name="T12" fmla="*/ 564 w 799"/>
                    <a:gd name="T13" fmla="*/ 0 h 919"/>
                    <a:gd name="T14" fmla="*/ 488 w 799"/>
                    <a:gd name="T15" fmla="*/ 13 h 919"/>
                    <a:gd name="T16" fmla="*/ 307 w 799"/>
                    <a:gd name="T17" fmla="*/ 13 h 919"/>
                    <a:gd name="T18" fmla="*/ 231 w 799"/>
                    <a:gd name="T19" fmla="*/ 0 h 919"/>
                    <a:gd name="T20" fmla="*/ 219 w 799"/>
                    <a:gd name="T21" fmla="*/ 0 h 919"/>
                    <a:gd name="T22" fmla="*/ 212 w 799"/>
                    <a:gd name="T23" fmla="*/ 0 h 919"/>
                    <a:gd name="T24" fmla="*/ 89 w 799"/>
                    <a:gd name="T25" fmla="*/ 54 h 919"/>
                    <a:gd name="T26" fmla="*/ 32 w 799"/>
                    <a:gd name="T27" fmla="*/ 142 h 919"/>
                    <a:gd name="T28" fmla="*/ 0 w 799"/>
                    <a:gd name="T29" fmla="*/ 297 h 919"/>
                    <a:gd name="T30" fmla="*/ 26 w 799"/>
                    <a:gd name="T31" fmla="*/ 437 h 919"/>
                    <a:gd name="T32" fmla="*/ 76 w 799"/>
                    <a:gd name="T33" fmla="*/ 598 h 919"/>
                    <a:gd name="T34" fmla="*/ 79 w 799"/>
                    <a:gd name="T35" fmla="*/ 601 h 919"/>
                    <a:gd name="T36" fmla="*/ 83 w 799"/>
                    <a:gd name="T37" fmla="*/ 620 h 919"/>
                    <a:gd name="T38" fmla="*/ 89 w 799"/>
                    <a:gd name="T39" fmla="*/ 788 h 919"/>
                    <a:gd name="T40" fmla="*/ 124 w 799"/>
                    <a:gd name="T41" fmla="*/ 870 h 919"/>
                    <a:gd name="T42" fmla="*/ 171 w 799"/>
                    <a:gd name="T43" fmla="*/ 908 h 919"/>
                    <a:gd name="T44" fmla="*/ 231 w 799"/>
                    <a:gd name="T45" fmla="*/ 905 h 919"/>
                    <a:gd name="T46" fmla="*/ 279 w 799"/>
                    <a:gd name="T47" fmla="*/ 857 h 919"/>
                    <a:gd name="T48" fmla="*/ 326 w 799"/>
                    <a:gd name="T49" fmla="*/ 750 h 919"/>
                    <a:gd name="T50" fmla="*/ 370 w 799"/>
                    <a:gd name="T51" fmla="*/ 677 h 919"/>
                    <a:gd name="T52" fmla="*/ 424 w 799"/>
                    <a:gd name="T53" fmla="*/ 677 h 919"/>
                    <a:gd name="T54" fmla="*/ 469 w 799"/>
                    <a:gd name="T55" fmla="*/ 750 h 919"/>
                    <a:gd name="T56" fmla="*/ 516 w 799"/>
                    <a:gd name="T57" fmla="*/ 857 h 919"/>
                    <a:gd name="T58" fmla="*/ 564 w 799"/>
                    <a:gd name="T59" fmla="*/ 905 h 919"/>
                    <a:gd name="T60" fmla="*/ 624 w 799"/>
                    <a:gd name="T61" fmla="*/ 908 h 919"/>
                    <a:gd name="T62" fmla="*/ 671 w 799"/>
                    <a:gd name="T63" fmla="*/ 870 h 919"/>
                    <a:gd name="T64" fmla="*/ 706 w 799"/>
                    <a:gd name="T65" fmla="*/ 788 h 919"/>
                    <a:gd name="T66" fmla="*/ 712 w 799"/>
                    <a:gd name="T67" fmla="*/ 620 h 919"/>
                    <a:gd name="T68" fmla="*/ 715 w 799"/>
                    <a:gd name="T69" fmla="*/ 601 h 919"/>
                    <a:gd name="T70" fmla="*/ 715 w 799"/>
                    <a:gd name="T71" fmla="*/ 601 h 919"/>
                    <a:gd name="T72" fmla="*/ 772 w 799"/>
                    <a:gd name="T73" fmla="*/ 437 h 919"/>
                    <a:gd name="T74" fmla="*/ 798 w 799"/>
                    <a:gd name="T75" fmla="*/ 297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99" h="919">
                      <a:moveTo>
                        <a:pt x="798" y="297"/>
                      </a:moveTo>
                      <a:lnTo>
                        <a:pt x="798" y="297"/>
                      </a:lnTo>
                      <a:cubicBezTo>
                        <a:pt x="798" y="228"/>
                        <a:pt x="779" y="161"/>
                        <a:pt x="750" y="111"/>
                      </a:cubicBezTo>
                      <a:cubicBezTo>
                        <a:pt x="744" y="101"/>
                        <a:pt x="737" y="89"/>
                        <a:pt x="728" y="79"/>
                      </a:cubicBezTo>
                      <a:cubicBezTo>
                        <a:pt x="690" y="28"/>
                        <a:pt x="639" y="0"/>
                        <a:pt x="586" y="0"/>
                      </a:cubicBezTo>
                      <a:cubicBezTo>
                        <a:pt x="582" y="0"/>
                        <a:pt x="579" y="0"/>
                        <a:pt x="576" y="0"/>
                      </a:cubicBezTo>
                      <a:cubicBezTo>
                        <a:pt x="573" y="0"/>
                        <a:pt x="567" y="0"/>
                        <a:pt x="564" y="0"/>
                      </a:cubicBezTo>
                      <a:cubicBezTo>
                        <a:pt x="538" y="0"/>
                        <a:pt x="510" y="6"/>
                        <a:pt x="488" y="13"/>
                      </a:cubicBezTo>
                      <a:cubicBezTo>
                        <a:pt x="431" y="38"/>
                        <a:pt x="364" y="38"/>
                        <a:pt x="307" y="13"/>
                      </a:cubicBezTo>
                      <a:cubicBezTo>
                        <a:pt x="285" y="6"/>
                        <a:pt x="256" y="0"/>
                        <a:pt x="231" y="0"/>
                      </a:cubicBezTo>
                      <a:cubicBezTo>
                        <a:pt x="228" y="0"/>
                        <a:pt x="225" y="0"/>
                        <a:pt x="219" y="0"/>
                      </a:cubicBezTo>
                      <a:cubicBezTo>
                        <a:pt x="219" y="0"/>
                        <a:pt x="215" y="0"/>
                        <a:pt x="212" y="0"/>
                      </a:cubicBezTo>
                      <a:cubicBezTo>
                        <a:pt x="168" y="0"/>
                        <a:pt x="124" y="19"/>
                        <a:pt x="89" y="54"/>
                      </a:cubicBezTo>
                      <a:cubicBezTo>
                        <a:pt x="63" y="76"/>
                        <a:pt x="45" y="107"/>
                        <a:pt x="32" y="142"/>
                      </a:cubicBezTo>
                      <a:cubicBezTo>
                        <a:pt x="10" y="187"/>
                        <a:pt x="0" y="240"/>
                        <a:pt x="0" y="297"/>
                      </a:cubicBezTo>
                      <a:cubicBezTo>
                        <a:pt x="0" y="348"/>
                        <a:pt x="10" y="395"/>
                        <a:pt x="26" y="437"/>
                      </a:cubicBezTo>
                      <a:cubicBezTo>
                        <a:pt x="45" y="490"/>
                        <a:pt x="63" y="544"/>
                        <a:pt x="76" y="598"/>
                      </a:cubicBezTo>
                      <a:cubicBezTo>
                        <a:pt x="79" y="601"/>
                        <a:pt x="79" y="601"/>
                        <a:pt x="79" y="601"/>
                      </a:cubicBezTo>
                      <a:cubicBezTo>
                        <a:pt x="79" y="608"/>
                        <a:pt x="83" y="614"/>
                        <a:pt x="83" y="620"/>
                      </a:cubicBezTo>
                      <a:cubicBezTo>
                        <a:pt x="89" y="788"/>
                        <a:pt x="89" y="788"/>
                        <a:pt x="89" y="788"/>
                      </a:cubicBezTo>
                      <a:cubicBezTo>
                        <a:pt x="89" y="801"/>
                        <a:pt x="95" y="839"/>
                        <a:pt x="124" y="870"/>
                      </a:cubicBezTo>
                      <a:cubicBezTo>
                        <a:pt x="139" y="889"/>
                        <a:pt x="155" y="902"/>
                        <a:pt x="171" y="908"/>
                      </a:cubicBezTo>
                      <a:cubicBezTo>
                        <a:pt x="190" y="918"/>
                        <a:pt x="212" y="918"/>
                        <a:pt x="231" y="905"/>
                      </a:cubicBezTo>
                      <a:cubicBezTo>
                        <a:pt x="247" y="892"/>
                        <a:pt x="263" y="880"/>
                        <a:pt x="279" y="857"/>
                      </a:cubicBezTo>
                      <a:cubicBezTo>
                        <a:pt x="304" y="823"/>
                        <a:pt x="304" y="797"/>
                        <a:pt x="326" y="750"/>
                      </a:cubicBezTo>
                      <a:cubicBezTo>
                        <a:pt x="332" y="731"/>
                        <a:pt x="348" y="706"/>
                        <a:pt x="370" y="677"/>
                      </a:cubicBezTo>
                      <a:cubicBezTo>
                        <a:pt x="386" y="661"/>
                        <a:pt x="408" y="661"/>
                        <a:pt x="424" y="677"/>
                      </a:cubicBezTo>
                      <a:cubicBezTo>
                        <a:pt x="446" y="706"/>
                        <a:pt x="462" y="731"/>
                        <a:pt x="469" y="750"/>
                      </a:cubicBezTo>
                      <a:cubicBezTo>
                        <a:pt x="491" y="797"/>
                        <a:pt x="491" y="823"/>
                        <a:pt x="516" y="857"/>
                      </a:cubicBezTo>
                      <a:cubicBezTo>
                        <a:pt x="532" y="880"/>
                        <a:pt x="548" y="892"/>
                        <a:pt x="564" y="905"/>
                      </a:cubicBezTo>
                      <a:cubicBezTo>
                        <a:pt x="579" y="918"/>
                        <a:pt x="605" y="918"/>
                        <a:pt x="624" y="908"/>
                      </a:cubicBezTo>
                      <a:cubicBezTo>
                        <a:pt x="639" y="902"/>
                        <a:pt x="655" y="889"/>
                        <a:pt x="671" y="870"/>
                      </a:cubicBezTo>
                      <a:cubicBezTo>
                        <a:pt x="700" y="839"/>
                        <a:pt x="706" y="801"/>
                        <a:pt x="706" y="788"/>
                      </a:cubicBezTo>
                      <a:cubicBezTo>
                        <a:pt x="712" y="620"/>
                        <a:pt x="712" y="620"/>
                        <a:pt x="712" y="620"/>
                      </a:cubicBezTo>
                      <a:cubicBezTo>
                        <a:pt x="712" y="614"/>
                        <a:pt x="715" y="608"/>
                        <a:pt x="715" y="601"/>
                      </a:cubicBezTo>
                      <a:lnTo>
                        <a:pt x="715" y="601"/>
                      </a:lnTo>
                      <a:cubicBezTo>
                        <a:pt x="731" y="544"/>
                        <a:pt x="750" y="490"/>
                        <a:pt x="772" y="437"/>
                      </a:cubicBezTo>
                      <a:cubicBezTo>
                        <a:pt x="788" y="395"/>
                        <a:pt x="798" y="348"/>
                        <a:pt x="798" y="297"/>
                      </a:cubicBezTo>
                    </a:path>
                  </a:pathLst>
                </a:custGeom>
                <a:solidFill>
                  <a:schemeClr val="accent1"/>
                </a:solidFill>
                <a:ln>
                  <a:noFill/>
                </a:ln>
                <a:effectLst/>
              </p:spPr>
              <p:txBody>
                <a:bodyPr wrap="none" anchor="ctr"/>
                <a:lstStyle/>
                <a:p>
                  <a:pPr algn="r" rtl="1"/>
                  <a:endParaRPr lang="es-MX" sz="900">
                    <a:cs typeface="B Nazanin" panose="00000400000000000000" pitchFamily="2" charset="-78"/>
                  </a:endParaRPr>
                </a:p>
              </p:txBody>
            </p:sp>
            <p:sp>
              <p:nvSpPr>
                <p:cNvPr id="34" name="Freeform 33">
                  <a:extLst>
                    <a:ext uri="{FF2B5EF4-FFF2-40B4-BE49-F238E27FC236}">
                      <a16:creationId xmlns:a16="http://schemas.microsoft.com/office/drawing/2014/main" id="{CE1CBCD7-4A00-479C-A5D2-B7E01AA37662}"/>
                    </a:ext>
                  </a:extLst>
                </p:cNvPr>
                <p:cNvSpPr>
                  <a:spLocks noChangeArrowheads="1"/>
                </p:cNvSpPr>
                <p:nvPr/>
              </p:nvSpPr>
              <p:spPr bwMode="auto">
                <a:xfrm>
                  <a:off x="4456239" y="9716642"/>
                  <a:ext cx="2228120" cy="2560494"/>
                </a:xfrm>
                <a:custGeom>
                  <a:avLst/>
                  <a:gdLst>
                    <a:gd name="T0" fmla="*/ 798 w 799"/>
                    <a:gd name="T1" fmla="*/ 297 h 919"/>
                    <a:gd name="T2" fmla="*/ 798 w 799"/>
                    <a:gd name="T3" fmla="*/ 297 h 919"/>
                    <a:gd name="T4" fmla="*/ 750 w 799"/>
                    <a:gd name="T5" fmla="*/ 111 h 919"/>
                    <a:gd name="T6" fmla="*/ 728 w 799"/>
                    <a:gd name="T7" fmla="*/ 79 h 919"/>
                    <a:gd name="T8" fmla="*/ 586 w 799"/>
                    <a:gd name="T9" fmla="*/ 0 h 919"/>
                    <a:gd name="T10" fmla="*/ 576 w 799"/>
                    <a:gd name="T11" fmla="*/ 0 h 919"/>
                    <a:gd name="T12" fmla="*/ 564 w 799"/>
                    <a:gd name="T13" fmla="*/ 0 h 919"/>
                    <a:gd name="T14" fmla="*/ 488 w 799"/>
                    <a:gd name="T15" fmla="*/ 13 h 919"/>
                    <a:gd name="T16" fmla="*/ 307 w 799"/>
                    <a:gd name="T17" fmla="*/ 13 h 919"/>
                    <a:gd name="T18" fmla="*/ 231 w 799"/>
                    <a:gd name="T19" fmla="*/ 0 h 919"/>
                    <a:gd name="T20" fmla="*/ 219 w 799"/>
                    <a:gd name="T21" fmla="*/ 0 h 919"/>
                    <a:gd name="T22" fmla="*/ 212 w 799"/>
                    <a:gd name="T23" fmla="*/ 0 h 919"/>
                    <a:gd name="T24" fmla="*/ 89 w 799"/>
                    <a:gd name="T25" fmla="*/ 54 h 919"/>
                    <a:gd name="T26" fmla="*/ 32 w 799"/>
                    <a:gd name="T27" fmla="*/ 142 h 919"/>
                    <a:gd name="T28" fmla="*/ 0 w 799"/>
                    <a:gd name="T29" fmla="*/ 297 h 919"/>
                    <a:gd name="T30" fmla="*/ 26 w 799"/>
                    <a:gd name="T31" fmla="*/ 437 h 919"/>
                    <a:gd name="T32" fmla="*/ 76 w 799"/>
                    <a:gd name="T33" fmla="*/ 598 h 919"/>
                    <a:gd name="T34" fmla="*/ 79 w 799"/>
                    <a:gd name="T35" fmla="*/ 601 h 919"/>
                    <a:gd name="T36" fmla="*/ 83 w 799"/>
                    <a:gd name="T37" fmla="*/ 620 h 919"/>
                    <a:gd name="T38" fmla="*/ 89 w 799"/>
                    <a:gd name="T39" fmla="*/ 788 h 919"/>
                    <a:gd name="T40" fmla="*/ 124 w 799"/>
                    <a:gd name="T41" fmla="*/ 870 h 919"/>
                    <a:gd name="T42" fmla="*/ 171 w 799"/>
                    <a:gd name="T43" fmla="*/ 908 h 919"/>
                    <a:gd name="T44" fmla="*/ 231 w 799"/>
                    <a:gd name="T45" fmla="*/ 905 h 919"/>
                    <a:gd name="T46" fmla="*/ 279 w 799"/>
                    <a:gd name="T47" fmla="*/ 857 h 919"/>
                    <a:gd name="T48" fmla="*/ 326 w 799"/>
                    <a:gd name="T49" fmla="*/ 750 h 919"/>
                    <a:gd name="T50" fmla="*/ 370 w 799"/>
                    <a:gd name="T51" fmla="*/ 677 h 919"/>
                    <a:gd name="T52" fmla="*/ 424 w 799"/>
                    <a:gd name="T53" fmla="*/ 677 h 919"/>
                    <a:gd name="T54" fmla="*/ 469 w 799"/>
                    <a:gd name="T55" fmla="*/ 750 h 919"/>
                    <a:gd name="T56" fmla="*/ 516 w 799"/>
                    <a:gd name="T57" fmla="*/ 857 h 919"/>
                    <a:gd name="T58" fmla="*/ 564 w 799"/>
                    <a:gd name="T59" fmla="*/ 905 h 919"/>
                    <a:gd name="T60" fmla="*/ 624 w 799"/>
                    <a:gd name="T61" fmla="*/ 908 h 919"/>
                    <a:gd name="T62" fmla="*/ 671 w 799"/>
                    <a:gd name="T63" fmla="*/ 870 h 919"/>
                    <a:gd name="T64" fmla="*/ 706 w 799"/>
                    <a:gd name="T65" fmla="*/ 788 h 919"/>
                    <a:gd name="T66" fmla="*/ 712 w 799"/>
                    <a:gd name="T67" fmla="*/ 620 h 919"/>
                    <a:gd name="T68" fmla="*/ 715 w 799"/>
                    <a:gd name="T69" fmla="*/ 601 h 919"/>
                    <a:gd name="T70" fmla="*/ 715 w 799"/>
                    <a:gd name="T71" fmla="*/ 601 h 919"/>
                    <a:gd name="T72" fmla="*/ 772 w 799"/>
                    <a:gd name="T73" fmla="*/ 437 h 919"/>
                    <a:gd name="T74" fmla="*/ 798 w 799"/>
                    <a:gd name="T75" fmla="*/ 297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99" h="919">
                      <a:moveTo>
                        <a:pt x="798" y="297"/>
                      </a:moveTo>
                      <a:lnTo>
                        <a:pt x="798" y="297"/>
                      </a:lnTo>
                      <a:cubicBezTo>
                        <a:pt x="798" y="228"/>
                        <a:pt x="779" y="161"/>
                        <a:pt x="750" y="111"/>
                      </a:cubicBezTo>
                      <a:cubicBezTo>
                        <a:pt x="744" y="101"/>
                        <a:pt x="737" y="89"/>
                        <a:pt x="728" y="79"/>
                      </a:cubicBezTo>
                      <a:cubicBezTo>
                        <a:pt x="690" y="28"/>
                        <a:pt x="639" y="0"/>
                        <a:pt x="586" y="0"/>
                      </a:cubicBezTo>
                      <a:cubicBezTo>
                        <a:pt x="582" y="0"/>
                        <a:pt x="579" y="0"/>
                        <a:pt x="576" y="0"/>
                      </a:cubicBezTo>
                      <a:cubicBezTo>
                        <a:pt x="573" y="0"/>
                        <a:pt x="567" y="0"/>
                        <a:pt x="564" y="0"/>
                      </a:cubicBezTo>
                      <a:cubicBezTo>
                        <a:pt x="538" y="0"/>
                        <a:pt x="510" y="6"/>
                        <a:pt x="488" y="13"/>
                      </a:cubicBezTo>
                      <a:cubicBezTo>
                        <a:pt x="431" y="38"/>
                        <a:pt x="364" y="38"/>
                        <a:pt x="307" y="13"/>
                      </a:cubicBezTo>
                      <a:cubicBezTo>
                        <a:pt x="285" y="6"/>
                        <a:pt x="256" y="0"/>
                        <a:pt x="231" y="0"/>
                      </a:cubicBezTo>
                      <a:cubicBezTo>
                        <a:pt x="228" y="0"/>
                        <a:pt x="225" y="0"/>
                        <a:pt x="219" y="0"/>
                      </a:cubicBezTo>
                      <a:cubicBezTo>
                        <a:pt x="219" y="0"/>
                        <a:pt x="215" y="0"/>
                        <a:pt x="212" y="0"/>
                      </a:cubicBezTo>
                      <a:cubicBezTo>
                        <a:pt x="168" y="0"/>
                        <a:pt x="124" y="19"/>
                        <a:pt x="89" y="54"/>
                      </a:cubicBezTo>
                      <a:cubicBezTo>
                        <a:pt x="63" y="76"/>
                        <a:pt x="45" y="107"/>
                        <a:pt x="32" y="142"/>
                      </a:cubicBezTo>
                      <a:cubicBezTo>
                        <a:pt x="10" y="187"/>
                        <a:pt x="0" y="240"/>
                        <a:pt x="0" y="297"/>
                      </a:cubicBezTo>
                      <a:cubicBezTo>
                        <a:pt x="0" y="348"/>
                        <a:pt x="10" y="395"/>
                        <a:pt x="26" y="437"/>
                      </a:cubicBezTo>
                      <a:cubicBezTo>
                        <a:pt x="45" y="490"/>
                        <a:pt x="63" y="544"/>
                        <a:pt x="76" y="598"/>
                      </a:cubicBezTo>
                      <a:cubicBezTo>
                        <a:pt x="79" y="601"/>
                        <a:pt x="79" y="601"/>
                        <a:pt x="79" y="601"/>
                      </a:cubicBezTo>
                      <a:cubicBezTo>
                        <a:pt x="79" y="608"/>
                        <a:pt x="83" y="614"/>
                        <a:pt x="83" y="620"/>
                      </a:cubicBezTo>
                      <a:cubicBezTo>
                        <a:pt x="89" y="788"/>
                        <a:pt x="89" y="788"/>
                        <a:pt x="89" y="788"/>
                      </a:cubicBezTo>
                      <a:cubicBezTo>
                        <a:pt x="89" y="801"/>
                        <a:pt x="95" y="839"/>
                        <a:pt x="124" y="870"/>
                      </a:cubicBezTo>
                      <a:cubicBezTo>
                        <a:pt x="139" y="889"/>
                        <a:pt x="155" y="902"/>
                        <a:pt x="171" y="908"/>
                      </a:cubicBezTo>
                      <a:cubicBezTo>
                        <a:pt x="190" y="918"/>
                        <a:pt x="212" y="918"/>
                        <a:pt x="231" y="905"/>
                      </a:cubicBezTo>
                      <a:cubicBezTo>
                        <a:pt x="247" y="892"/>
                        <a:pt x="263" y="880"/>
                        <a:pt x="279" y="857"/>
                      </a:cubicBezTo>
                      <a:cubicBezTo>
                        <a:pt x="304" y="823"/>
                        <a:pt x="304" y="797"/>
                        <a:pt x="326" y="750"/>
                      </a:cubicBezTo>
                      <a:cubicBezTo>
                        <a:pt x="332" y="731"/>
                        <a:pt x="348" y="706"/>
                        <a:pt x="370" y="677"/>
                      </a:cubicBezTo>
                      <a:cubicBezTo>
                        <a:pt x="386" y="661"/>
                        <a:pt x="408" y="661"/>
                        <a:pt x="424" y="677"/>
                      </a:cubicBezTo>
                      <a:cubicBezTo>
                        <a:pt x="446" y="706"/>
                        <a:pt x="462" y="731"/>
                        <a:pt x="469" y="750"/>
                      </a:cubicBezTo>
                      <a:cubicBezTo>
                        <a:pt x="491" y="797"/>
                        <a:pt x="491" y="823"/>
                        <a:pt x="516" y="857"/>
                      </a:cubicBezTo>
                      <a:cubicBezTo>
                        <a:pt x="532" y="880"/>
                        <a:pt x="548" y="892"/>
                        <a:pt x="564" y="905"/>
                      </a:cubicBezTo>
                      <a:cubicBezTo>
                        <a:pt x="579" y="918"/>
                        <a:pt x="605" y="918"/>
                        <a:pt x="624" y="908"/>
                      </a:cubicBezTo>
                      <a:cubicBezTo>
                        <a:pt x="639" y="902"/>
                        <a:pt x="655" y="889"/>
                        <a:pt x="671" y="870"/>
                      </a:cubicBezTo>
                      <a:cubicBezTo>
                        <a:pt x="700" y="839"/>
                        <a:pt x="706" y="801"/>
                        <a:pt x="706" y="788"/>
                      </a:cubicBezTo>
                      <a:cubicBezTo>
                        <a:pt x="712" y="620"/>
                        <a:pt x="712" y="620"/>
                        <a:pt x="712" y="620"/>
                      </a:cubicBezTo>
                      <a:cubicBezTo>
                        <a:pt x="712" y="614"/>
                        <a:pt x="715" y="608"/>
                        <a:pt x="715" y="601"/>
                      </a:cubicBezTo>
                      <a:lnTo>
                        <a:pt x="715" y="601"/>
                      </a:lnTo>
                      <a:cubicBezTo>
                        <a:pt x="731" y="544"/>
                        <a:pt x="750" y="490"/>
                        <a:pt x="772" y="437"/>
                      </a:cubicBezTo>
                      <a:cubicBezTo>
                        <a:pt x="788" y="395"/>
                        <a:pt x="798" y="348"/>
                        <a:pt x="798" y="297"/>
                      </a:cubicBezTo>
                    </a:path>
                  </a:pathLst>
                </a:custGeom>
                <a:solidFill>
                  <a:schemeClr val="bg1">
                    <a:lumMod val="85000"/>
                  </a:schemeClr>
                </a:solidFill>
                <a:ln>
                  <a:noFill/>
                </a:ln>
                <a:effectLst/>
              </p:spPr>
              <p:txBody>
                <a:bodyPr wrap="none" anchor="ctr"/>
                <a:lstStyle/>
                <a:p>
                  <a:pPr algn="r" rtl="1"/>
                  <a:endParaRPr lang="es-MX" sz="900">
                    <a:cs typeface="B Nazanin" panose="00000400000000000000" pitchFamily="2" charset="-78"/>
                  </a:endParaRPr>
                </a:p>
              </p:txBody>
            </p:sp>
            <p:sp>
              <p:nvSpPr>
                <p:cNvPr id="35" name="Freeform 34">
                  <a:extLst>
                    <a:ext uri="{FF2B5EF4-FFF2-40B4-BE49-F238E27FC236}">
                      <a16:creationId xmlns:a16="http://schemas.microsoft.com/office/drawing/2014/main" id="{1C2BEA65-A4BE-4490-8FF0-1BEFBD158F58}"/>
                    </a:ext>
                  </a:extLst>
                </p:cNvPr>
                <p:cNvSpPr>
                  <a:spLocks noChangeArrowheads="1"/>
                </p:cNvSpPr>
                <p:nvPr/>
              </p:nvSpPr>
              <p:spPr bwMode="auto">
                <a:xfrm>
                  <a:off x="6684359" y="9716642"/>
                  <a:ext cx="2228120" cy="2560494"/>
                </a:xfrm>
                <a:custGeom>
                  <a:avLst/>
                  <a:gdLst>
                    <a:gd name="T0" fmla="*/ 798 w 799"/>
                    <a:gd name="T1" fmla="*/ 297 h 919"/>
                    <a:gd name="T2" fmla="*/ 798 w 799"/>
                    <a:gd name="T3" fmla="*/ 297 h 919"/>
                    <a:gd name="T4" fmla="*/ 750 w 799"/>
                    <a:gd name="T5" fmla="*/ 111 h 919"/>
                    <a:gd name="T6" fmla="*/ 728 w 799"/>
                    <a:gd name="T7" fmla="*/ 79 h 919"/>
                    <a:gd name="T8" fmla="*/ 586 w 799"/>
                    <a:gd name="T9" fmla="*/ 0 h 919"/>
                    <a:gd name="T10" fmla="*/ 576 w 799"/>
                    <a:gd name="T11" fmla="*/ 0 h 919"/>
                    <a:gd name="T12" fmla="*/ 564 w 799"/>
                    <a:gd name="T13" fmla="*/ 0 h 919"/>
                    <a:gd name="T14" fmla="*/ 488 w 799"/>
                    <a:gd name="T15" fmla="*/ 13 h 919"/>
                    <a:gd name="T16" fmla="*/ 307 w 799"/>
                    <a:gd name="T17" fmla="*/ 13 h 919"/>
                    <a:gd name="T18" fmla="*/ 231 w 799"/>
                    <a:gd name="T19" fmla="*/ 0 h 919"/>
                    <a:gd name="T20" fmla="*/ 219 w 799"/>
                    <a:gd name="T21" fmla="*/ 0 h 919"/>
                    <a:gd name="T22" fmla="*/ 212 w 799"/>
                    <a:gd name="T23" fmla="*/ 0 h 919"/>
                    <a:gd name="T24" fmla="*/ 89 w 799"/>
                    <a:gd name="T25" fmla="*/ 54 h 919"/>
                    <a:gd name="T26" fmla="*/ 32 w 799"/>
                    <a:gd name="T27" fmla="*/ 142 h 919"/>
                    <a:gd name="T28" fmla="*/ 0 w 799"/>
                    <a:gd name="T29" fmla="*/ 297 h 919"/>
                    <a:gd name="T30" fmla="*/ 26 w 799"/>
                    <a:gd name="T31" fmla="*/ 437 h 919"/>
                    <a:gd name="T32" fmla="*/ 76 w 799"/>
                    <a:gd name="T33" fmla="*/ 598 h 919"/>
                    <a:gd name="T34" fmla="*/ 79 w 799"/>
                    <a:gd name="T35" fmla="*/ 601 h 919"/>
                    <a:gd name="T36" fmla="*/ 83 w 799"/>
                    <a:gd name="T37" fmla="*/ 620 h 919"/>
                    <a:gd name="T38" fmla="*/ 89 w 799"/>
                    <a:gd name="T39" fmla="*/ 788 h 919"/>
                    <a:gd name="T40" fmla="*/ 124 w 799"/>
                    <a:gd name="T41" fmla="*/ 870 h 919"/>
                    <a:gd name="T42" fmla="*/ 171 w 799"/>
                    <a:gd name="T43" fmla="*/ 908 h 919"/>
                    <a:gd name="T44" fmla="*/ 231 w 799"/>
                    <a:gd name="T45" fmla="*/ 905 h 919"/>
                    <a:gd name="T46" fmla="*/ 279 w 799"/>
                    <a:gd name="T47" fmla="*/ 857 h 919"/>
                    <a:gd name="T48" fmla="*/ 326 w 799"/>
                    <a:gd name="T49" fmla="*/ 750 h 919"/>
                    <a:gd name="T50" fmla="*/ 370 w 799"/>
                    <a:gd name="T51" fmla="*/ 677 h 919"/>
                    <a:gd name="T52" fmla="*/ 424 w 799"/>
                    <a:gd name="T53" fmla="*/ 677 h 919"/>
                    <a:gd name="T54" fmla="*/ 469 w 799"/>
                    <a:gd name="T55" fmla="*/ 750 h 919"/>
                    <a:gd name="T56" fmla="*/ 516 w 799"/>
                    <a:gd name="T57" fmla="*/ 857 h 919"/>
                    <a:gd name="T58" fmla="*/ 564 w 799"/>
                    <a:gd name="T59" fmla="*/ 905 h 919"/>
                    <a:gd name="T60" fmla="*/ 624 w 799"/>
                    <a:gd name="T61" fmla="*/ 908 h 919"/>
                    <a:gd name="T62" fmla="*/ 671 w 799"/>
                    <a:gd name="T63" fmla="*/ 870 h 919"/>
                    <a:gd name="T64" fmla="*/ 706 w 799"/>
                    <a:gd name="T65" fmla="*/ 788 h 919"/>
                    <a:gd name="T66" fmla="*/ 712 w 799"/>
                    <a:gd name="T67" fmla="*/ 620 h 919"/>
                    <a:gd name="T68" fmla="*/ 715 w 799"/>
                    <a:gd name="T69" fmla="*/ 601 h 919"/>
                    <a:gd name="T70" fmla="*/ 715 w 799"/>
                    <a:gd name="T71" fmla="*/ 601 h 919"/>
                    <a:gd name="T72" fmla="*/ 772 w 799"/>
                    <a:gd name="T73" fmla="*/ 437 h 919"/>
                    <a:gd name="T74" fmla="*/ 798 w 799"/>
                    <a:gd name="T75" fmla="*/ 297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99" h="919">
                      <a:moveTo>
                        <a:pt x="798" y="297"/>
                      </a:moveTo>
                      <a:lnTo>
                        <a:pt x="798" y="297"/>
                      </a:lnTo>
                      <a:cubicBezTo>
                        <a:pt x="798" y="228"/>
                        <a:pt x="779" y="161"/>
                        <a:pt x="750" y="111"/>
                      </a:cubicBezTo>
                      <a:cubicBezTo>
                        <a:pt x="744" y="101"/>
                        <a:pt x="737" y="89"/>
                        <a:pt x="728" y="79"/>
                      </a:cubicBezTo>
                      <a:cubicBezTo>
                        <a:pt x="690" y="28"/>
                        <a:pt x="639" y="0"/>
                        <a:pt x="586" y="0"/>
                      </a:cubicBezTo>
                      <a:cubicBezTo>
                        <a:pt x="582" y="0"/>
                        <a:pt x="579" y="0"/>
                        <a:pt x="576" y="0"/>
                      </a:cubicBezTo>
                      <a:cubicBezTo>
                        <a:pt x="573" y="0"/>
                        <a:pt x="567" y="0"/>
                        <a:pt x="564" y="0"/>
                      </a:cubicBezTo>
                      <a:cubicBezTo>
                        <a:pt x="538" y="0"/>
                        <a:pt x="510" y="6"/>
                        <a:pt x="488" y="13"/>
                      </a:cubicBezTo>
                      <a:cubicBezTo>
                        <a:pt x="431" y="38"/>
                        <a:pt x="364" y="38"/>
                        <a:pt x="307" y="13"/>
                      </a:cubicBezTo>
                      <a:cubicBezTo>
                        <a:pt x="285" y="6"/>
                        <a:pt x="256" y="0"/>
                        <a:pt x="231" y="0"/>
                      </a:cubicBezTo>
                      <a:cubicBezTo>
                        <a:pt x="228" y="0"/>
                        <a:pt x="225" y="0"/>
                        <a:pt x="219" y="0"/>
                      </a:cubicBezTo>
                      <a:cubicBezTo>
                        <a:pt x="219" y="0"/>
                        <a:pt x="215" y="0"/>
                        <a:pt x="212" y="0"/>
                      </a:cubicBezTo>
                      <a:cubicBezTo>
                        <a:pt x="168" y="0"/>
                        <a:pt x="124" y="19"/>
                        <a:pt x="89" y="54"/>
                      </a:cubicBezTo>
                      <a:cubicBezTo>
                        <a:pt x="63" y="76"/>
                        <a:pt x="45" y="107"/>
                        <a:pt x="32" y="142"/>
                      </a:cubicBezTo>
                      <a:cubicBezTo>
                        <a:pt x="10" y="187"/>
                        <a:pt x="0" y="240"/>
                        <a:pt x="0" y="297"/>
                      </a:cubicBezTo>
                      <a:cubicBezTo>
                        <a:pt x="0" y="348"/>
                        <a:pt x="10" y="395"/>
                        <a:pt x="26" y="437"/>
                      </a:cubicBezTo>
                      <a:cubicBezTo>
                        <a:pt x="45" y="490"/>
                        <a:pt x="63" y="544"/>
                        <a:pt x="76" y="598"/>
                      </a:cubicBezTo>
                      <a:cubicBezTo>
                        <a:pt x="79" y="601"/>
                        <a:pt x="79" y="601"/>
                        <a:pt x="79" y="601"/>
                      </a:cubicBezTo>
                      <a:cubicBezTo>
                        <a:pt x="79" y="608"/>
                        <a:pt x="83" y="614"/>
                        <a:pt x="83" y="620"/>
                      </a:cubicBezTo>
                      <a:cubicBezTo>
                        <a:pt x="89" y="788"/>
                        <a:pt x="89" y="788"/>
                        <a:pt x="89" y="788"/>
                      </a:cubicBezTo>
                      <a:cubicBezTo>
                        <a:pt x="89" y="801"/>
                        <a:pt x="95" y="839"/>
                        <a:pt x="124" y="870"/>
                      </a:cubicBezTo>
                      <a:cubicBezTo>
                        <a:pt x="139" y="889"/>
                        <a:pt x="155" y="902"/>
                        <a:pt x="171" y="908"/>
                      </a:cubicBezTo>
                      <a:cubicBezTo>
                        <a:pt x="190" y="918"/>
                        <a:pt x="212" y="918"/>
                        <a:pt x="231" y="905"/>
                      </a:cubicBezTo>
                      <a:cubicBezTo>
                        <a:pt x="247" y="892"/>
                        <a:pt x="263" y="880"/>
                        <a:pt x="279" y="857"/>
                      </a:cubicBezTo>
                      <a:cubicBezTo>
                        <a:pt x="304" y="823"/>
                        <a:pt x="304" y="797"/>
                        <a:pt x="326" y="750"/>
                      </a:cubicBezTo>
                      <a:cubicBezTo>
                        <a:pt x="332" y="731"/>
                        <a:pt x="348" y="706"/>
                        <a:pt x="370" y="677"/>
                      </a:cubicBezTo>
                      <a:cubicBezTo>
                        <a:pt x="386" y="661"/>
                        <a:pt x="408" y="661"/>
                        <a:pt x="424" y="677"/>
                      </a:cubicBezTo>
                      <a:cubicBezTo>
                        <a:pt x="446" y="706"/>
                        <a:pt x="462" y="731"/>
                        <a:pt x="469" y="750"/>
                      </a:cubicBezTo>
                      <a:cubicBezTo>
                        <a:pt x="491" y="797"/>
                        <a:pt x="491" y="823"/>
                        <a:pt x="516" y="857"/>
                      </a:cubicBezTo>
                      <a:cubicBezTo>
                        <a:pt x="532" y="880"/>
                        <a:pt x="548" y="892"/>
                        <a:pt x="564" y="905"/>
                      </a:cubicBezTo>
                      <a:cubicBezTo>
                        <a:pt x="579" y="918"/>
                        <a:pt x="605" y="918"/>
                        <a:pt x="624" y="908"/>
                      </a:cubicBezTo>
                      <a:cubicBezTo>
                        <a:pt x="639" y="902"/>
                        <a:pt x="655" y="889"/>
                        <a:pt x="671" y="870"/>
                      </a:cubicBezTo>
                      <a:cubicBezTo>
                        <a:pt x="700" y="839"/>
                        <a:pt x="706" y="801"/>
                        <a:pt x="706" y="788"/>
                      </a:cubicBezTo>
                      <a:cubicBezTo>
                        <a:pt x="712" y="620"/>
                        <a:pt x="712" y="620"/>
                        <a:pt x="712" y="620"/>
                      </a:cubicBezTo>
                      <a:cubicBezTo>
                        <a:pt x="712" y="614"/>
                        <a:pt x="715" y="608"/>
                        <a:pt x="715" y="601"/>
                      </a:cubicBezTo>
                      <a:lnTo>
                        <a:pt x="715" y="601"/>
                      </a:lnTo>
                      <a:cubicBezTo>
                        <a:pt x="731" y="544"/>
                        <a:pt x="750" y="490"/>
                        <a:pt x="772" y="437"/>
                      </a:cubicBezTo>
                      <a:cubicBezTo>
                        <a:pt x="788" y="395"/>
                        <a:pt x="798" y="348"/>
                        <a:pt x="798" y="297"/>
                      </a:cubicBezTo>
                    </a:path>
                  </a:pathLst>
                </a:custGeom>
                <a:solidFill>
                  <a:schemeClr val="accent2"/>
                </a:solidFill>
                <a:ln>
                  <a:noFill/>
                </a:ln>
                <a:effectLst/>
              </p:spPr>
              <p:txBody>
                <a:bodyPr wrap="none" anchor="ctr"/>
                <a:lstStyle/>
                <a:p>
                  <a:pPr algn="r" rtl="1"/>
                  <a:endParaRPr lang="es-MX" sz="900">
                    <a:cs typeface="B Nazanin" panose="00000400000000000000" pitchFamily="2" charset="-78"/>
                  </a:endParaRPr>
                </a:p>
              </p:txBody>
            </p:sp>
            <p:sp>
              <p:nvSpPr>
                <p:cNvPr id="36" name="Freeform 35">
                  <a:extLst>
                    <a:ext uri="{FF2B5EF4-FFF2-40B4-BE49-F238E27FC236}">
                      <a16:creationId xmlns:a16="http://schemas.microsoft.com/office/drawing/2014/main" id="{7112D329-3312-4DB3-93B0-76DF68985D3B}"/>
                    </a:ext>
                  </a:extLst>
                </p:cNvPr>
                <p:cNvSpPr>
                  <a:spLocks noChangeArrowheads="1"/>
                </p:cNvSpPr>
                <p:nvPr/>
              </p:nvSpPr>
              <p:spPr bwMode="auto">
                <a:xfrm>
                  <a:off x="8912478" y="9716642"/>
                  <a:ext cx="2228120" cy="2560494"/>
                </a:xfrm>
                <a:custGeom>
                  <a:avLst/>
                  <a:gdLst>
                    <a:gd name="T0" fmla="*/ 798 w 799"/>
                    <a:gd name="T1" fmla="*/ 297 h 919"/>
                    <a:gd name="T2" fmla="*/ 798 w 799"/>
                    <a:gd name="T3" fmla="*/ 297 h 919"/>
                    <a:gd name="T4" fmla="*/ 750 w 799"/>
                    <a:gd name="T5" fmla="*/ 111 h 919"/>
                    <a:gd name="T6" fmla="*/ 728 w 799"/>
                    <a:gd name="T7" fmla="*/ 79 h 919"/>
                    <a:gd name="T8" fmla="*/ 586 w 799"/>
                    <a:gd name="T9" fmla="*/ 0 h 919"/>
                    <a:gd name="T10" fmla="*/ 576 w 799"/>
                    <a:gd name="T11" fmla="*/ 0 h 919"/>
                    <a:gd name="T12" fmla="*/ 564 w 799"/>
                    <a:gd name="T13" fmla="*/ 0 h 919"/>
                    <a:gd name="T14" fmla="*/ 488 w 799"/>
                    <a:gd name="T15" fmla="*/ 13 h 919"/>
                    <a:gd name="T16" fmla="*/ 307 w 799"/>
                    <a:gd name="T17" fmla="*/ 13 h 919"/>
                    <a:gd name="T18" fmla="*/ 231 w 799"/>
                    <a:gd name="T19" fmla="*/ 0 h 919"/>
                    <a:gd name="T20" fmla="*/ 219 w 799"/>
                    <a:gd name="T21" fmla="*/ 0 h 919"/>
                    <a:gd name="T22" fmla="*/ 212 w 799"/>
                    <a:gd name="T23" fmla="*/ 0 h 919"/>
                    <a:gd name="T24" fmla="*/ 89 w 799"/>
                    <a:gd name="T25" fmla="*/ 54 h 919"/>
                    <a:gd name="T26" fmla="*/ 32 w 799"/>
                    <a:gd name="T27" fmla="*/ 142 h 919"/>
                    <a:gd name="T28" fmla="*/ 0 w 799"/>
                    <a:gd name="T29" fmla="*/ 297 h 919"/>
                    <a:gd name="T30" fmla="*/ 26 w 799"/>
                    <a:gd name="T31" fmla="*/ 437 h 919"/>
                    <a:gd name="T32" fmla="*/ 76 w 799"/>
                    <a:gd name="T33" fmla="*/ 598 h 919"/>
                    <a:gd name="T34" fmla="*/ 79 w 799"/>
                    <a:gd name="T35" fmla="*/ 601 h 919"/>
                    <a:gd name="T36" fmla="*/ 83 w 799"/>
                    <a:gd name="T37" fmla="*/ 620 h 919"/>
                    <a:gd name="T38" fmla="*/ 89 w 799"/>
                    <a:gd name="T39" fmla="*/ 788 h 919"/>
                    <a:gd name="T40" fmla="*/ 124 w 799"/>
                    <a:gd name="T41" fmla="*/ 870 h 919"/>
                    <a:gd name="T42" fmla="*/ 171 w 799"/>
                    <a:gd name="T43" fmla="*/ 908 h 919"/>
                    <a:gd name="T44" fmla="*/ 231 w 799"/>
                    <a:gd name="T45" fmla="*/ 905 h 919"/>
                    <a:gd name="T46" fmla="*/ 279 w 799"/>
                    <a:gd name="T47" fmla="*/ 857 h 919"/>
                    <a:gd name="T48" fmla="*/ 326 w 799"/>
                    <a:gd name="T49" fmla="*/ 750 h 919"/>
                    <a:gd name="T50" fmla="*/ 370 w 799"/>
                    <a:gd name="T51" fmla="*/ 677 h 919"/>
                    <a:gd name="T52" fmla="*/ 424 w 799"/>
                    <a:gd name="T53" fmla="*/ 677 h 919"/>
                    <a:gd name="T54" fmla="*/ 469 w 799"/>
                    <a:gd name="T55" fmla="*/ 750 h 919"/>
                    <a:gd name="T56" fmla="*/ 516 w 799"/>
                    <a:gd name="T57" fmla="*/ 857 h 919"/>
                    <a:gd name="T58" fmla="*/ 564 w 799"/>
                    <a:gd name="T59" fmla="*/ 905 h 919"/>
                    <a:gd name="T60" fmla="*/ 624 w 799"/>
                    <a:gd name="T61" fmla="*/ 908 h 919"/>
                    <a:gd name="T62" fmla="*/ 671 w 799"/>
                    <a:gd name="T63" fmla="*/ 870 h 919"/>
                    <a:gd name="T64" fmla="*/ 706 w 799"/>
                    <a:gd name="T65" fmla="*/ 788 h 919"/>
                    <a:gd name="T66" fmla="*/ 712 w 799"/>
                    <a:gd name="T67" fmla="*/ 620 h 919"/>
                    <a:gd name="T68" fmla="*/ 715 w 799"/>
                    <a:gd name="T69" fmla="*/ 601 h 919"/>
                    <a:gd name="T70" fmla="*/ 715 w 799"/>
                    <a:gd name="T71" fmla="*/ 601 h 919"/>
                    <a:gd name="T72" fmla="*/ 772 w 799"/>
                    <a:gd name="T73" fmla="*/ 437 h 919"/>
                    <a:gd name="T74" fmla="*/ 798 w 799"/>
                    <a:gd name="T75" fmla="*/ 297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99" h="919">
                      <a:moveTo>
                        <a:pt x="798" y="297"/>
                      </a:moveTo>
                      <a:lnTo>
                        <a:pt x="798" y="297"/>
                      </a:lnTo>
                      <a:cubicBezTo>
                        <a:pt x="798" y="228"/>
                        <a:pt x="779" y="161"/>
                        <a:pt x="750" y="111"/>
                      </a:cubicBezTo>
                      <a:cubicBezTo>
                        <a:pt x="744" y="101"/>
                        <a:pt x="737" y="89"/>
                        <a:pt x="728" y="79"/>
                      </a:cubicBezTo>
                      <a:cubicBezTo>
                        <a:pt x="690" y="28"/>
                        <a:pt x="639" y="0"/>
                        <a:pt x="586" y="0"/>
                      </a:cubicBezTo>
                      <a:cubicBezTo>
                        <a:pt x="582" y="0"/>
                        <a:pt x="579" y="0"/>
                        <a:pt x="576" y="0"/>
                      </a:cubicBezTo>
                      <a:cubicBezTo>
                        <a:pt x="573" y="0"/>
                        <a:pt x="567" y="0"/>
                        <a:pt x="564" y="0"/>
                      </a:cubicBezTo>
                      <a:cubicBezTo>
                        <a:pt x="538" y="0"/>
                        <a:pt x="510" y="6"/>
                        <a:pt x="488" y="13"/>
                      </a:cubicBezTo>
                      <a:cubicBezTo>
                        <a:pt x="431" y="38"/>
                        <a:pt x="364" y="38"/>
                        <a:pt x="307" y="13"/>
                      </a:cubicBezTo>
                      <a:cubicBezTo>
                        <a:pt x="285" y="6"/>
                        <a:pt x="256" y="0"/>
                        <a:pt x="231" y="0"/>
                      </a:cubicBezTo>
                      <a:cubicBezTo>
                        <a:pt x="228" y="0"/>
                        <a:pt x="225" y="0"/>
                        <a:pt x="219" y="0"/>
                      </a:cubicBezTo>
                      <a:cubicBezTo>
                        <a:pt x="219" y="0"/>
                        <a:pt x="215" y="0"/>
                        <a:pt x="212" y="0"/>
                      </a:cubicBezTo>
                      <a:cubicBezTo>
                        <a:pt x="168" y="0"/>
                        <a:pt x="124" y="19"/>
                        <a:pt x="89" y="54"/>
                      </a:cubicBezTo>
                      <a:cubicBezTo>
                        <a:pt x="63" y="76"/>
                        <a:pt x="45" y="107"/>
                        <a:pt x="32" y="142"/>
                      </a:cubicBezTo>
                      <a:cubicBezTo>
                        <a:pt x="10" y="187"/>
                        <a:pt x="0" y="240"/>
                        <a:pt x="0" y="297"/>
                      </a:cubicBezTo>
                      <a:cubicBezTo>
                        <a:pt x="0" y="348"/>
                        <a:pt x="10" y="395"/>
                        <a:pt x="26" y="437"/>
                      </a:cubicBezTo>
                      <a:cubicBezTo>
                        <a:pt x="45" y="490"/>
                        <a:pt x="63" y="544"/>
                        <a:pt x="76" y="598"/>
                      </a:cubicBezTo>
                      <a:cubicBezTo>
                        <a:pt x="79" y="601"/>
                        <a:pt x="79" y="601"/>
                        <a:pt x="79" y="601"/>
                      </a:cubicBezTo>
                      <a:cubicBezTo>
                        <a:pt x="79" y="608"/>
                        <a:pt x="83" y="614"/>
                        <a:pt x="83" y="620"/>
                      </a:cubicBezTo>
                      <a:cubicBezTo>
                        <a:pt x="89" y="788"/>
                        <a:pt x="89" y="788"/>
                        <a:pt x="89" y="788"/>
                      </a:cubicBezTo>
                      <a:cubicBezTo>
                        <a:pt x="89" y="801"/>
                        <a:pt x="95" y="839"/>
                        <a:pt x="124" y="870"/>
                      </a:cubicBezTo>
                      <a:cubicBezTo>
                        <a:pt x="139" y="889"/>
                        <a:pt x="155" y="902"/>
                        <a:pt x="171" y="908"/>
                      </a:cubicBezTo>
                      <a:cubicBezTo>
                        <a:pt x="190" y="918"/>
                        <a:pt x="212" y="918"/>
                        <a:pt x="231" y="905"/>
                      </a:cubicBezTo>
                      <a:cubicBezTo>
                        <a:pt x="247" y="892"/>
                        <a:pt x="263" y="880"/>
                        <a:pt x="279" y="857"/>
                      </a:cubicBezTo>
                      <a:cubicBezTo>
                        <a:pt x="304" y="823"/>
                        <a:pt x="304" y="797"/>
                        <a:pt x="326" y="750"/>
                      </a:cubicBezTo>
                      <a:cubicBezTo>
                        <a:pt x="332" y="731"/>
                        <a:pt x="348" y="706"/>
                        <a:pt x="370" y="677"/>
                      </a:cubicBezTo>
                      <a:cubicBezTo>
                        <a:pt x="386" y="661"/>
                        <a:pt x="408" y="661"/>
                        <a:pt x="424" y="677"/>
                      </a:cubicBezTo>
                      <a:cubicBezTo>
                        <a:pt x="446" y="706"/>
                        <a:pt x="462" y="731"/>
                        <a:pt x="469" y="750"/>
                      </a:cubicBezTo>
                      <a:cubicBezTo>
                        <a:pt x="491" y="797"/>
                        <a:pt x="491" y="823"/>
                        <a:pt x="516" y="857"/>
                      </a:cubicBezTo>
                      <a:cubicBezTo>
                        <a:pt x="532" y="880"/>
                        <a:pt x="548" y="892"/>
                        <a:pt x="564" y="905"/>
                      </a:cubicBezTo>
                      <a:cubicBezTo>
                        <a:pt x="579" y="918"/>
                        <a:pt x="605" y="918"/>
                        <a:pt x="624" y="908"/>
                      </a:cubicBezTo>
                      <a:cubicBezTo>
                        <a:pt x="639" y="902"/>
                        <a:pt x="655" y="889"/>
                        <a:pt x="671" y="870"/>
                      </a:cubicBezTo>
                      <a:cubicBezTo>
                        <a:pt x="700" y="839"/>
                        <a:pt x="706" y="801"/>
                        <a:pt x="706" y="788"/>
                      </a:cubicBezTo>
                      <a:cubicBezTo>
                        <a:pt x="712" y="620"/>
                        <a:pt x="712" y="620"/>
                        <a:pt x="712" y="620"/>
                      </a:cubicBezTo>
                      <a:cubicBezTo>
                        <a:pt x="712" y="614"/>
                        <a:pt x="715" y="608"/>
                        <a:pt x="715" y="601"/>
                      </a:cubicBezTo>
                      <a:lnTo>
                        <a:pt x="715" y="601"/>
                      </a:lnTo>
                      <a:cubicBezTo>
                        <a:pt x="731" y="544"/>
                        <a:pt x="750" y="490"/>
                        <a:pt x="772" y="437"/>
                      </a:cubicBezTo>
                      <a:cubicBezTo>
                        <a:pt x="788" y="395"/>
                        <a:pt x="798" y="348"/>
                        <a:pt x="798" y="297"/>
                      </a:cubicBezTo>
                    </a:path>
                  </a:pathLst>
                </a:custGeom>
                <a:solidFill>
                  <a:schemeClr val="bg1">
                    <a:lumMod val="85000"/>
                  </a:schemeClr>
                </a:solidFill>
                <a:ln>
                  <a:noFill/>
                </a:ln>
                <a:effectLst/>
              </p:spPr>
              <p:txBody>
                <a:bodyPr wrap="none" anchor="ctr"/>
                <a:lstStyle/>
                <a:p>
                  <a:pPr algn="r" rtl="1"/>
                  <a:endParaRPr lang="es-MX" sz="900">
                    <a:cs typeface="B Nazanin" panose="00000400000000000000" pitchFamily="2" charset="-78"/>
                  </a:endParaRPr>
                </a:p>
              </p:txBody>
            </p:sp>
            <p:sp>
              <p:nvSpPr>
                <p:cNvPr id="37" name="Freeform 36">
                  <a:extLst>
                    <a:ext uri="{FF2B5EF4-FFF2-40B4-BE49-F238E27FC236}">
                      <a16:creationId xmlns:a16="http://schemas.microsoft.com/office/drawing/2014/main" id="{B902D37B-B7AD-49B2-8D02-3BC18E494CB1}"/>
                    </a:ext>
                  </a:extLst>
                </p:cNvPr>
                <p:cNvSpPr>
                  <a:spLocks noChangeArrowheads="1"/>
                </p:cNvSpPr>
                <p:nvPr/>
              </p:nvSpPr>
              <p:spPr bwMode="auto">
                <a:xfrm>
                  <a:off x="11140598" y="9716642"/>
                  <a:ext cx="2228120" cy="2560494"/>
                </a:xfrm>
                <a:custGeom>
                  <a:avLst/>
                  <a:gdLst>
                    <a:gd name="T0" fmla="*/ 798 w 799"/>
                    <a:gd name="T1" fmla="*/ 297 h 919"/>
                    <a:gd name="T2" fmla="*/ 798 w 799"/>
                    <a:gd name="T3" fmla="*/ 297 h 919"/>
                    <a:gd name="T4" fmla="*/ 750 w 799"/>
                    <a:gd name="T5" fmla="*/ 111 h 919"/>
                    <a:gd name="T6" fmla="*/ 728 w 799"/>
                    <a:gd name="T7" fmla="*/ 79 h 919"/>
                    <a:gd name="T8" fmla="*/ 586 w 799"/>
                    <a:gd name="T9" fmla="*/ 0 h 919"/>
                    <a:gd name="T10" fmla="*/ 576 w 799"/>
                    <a:gd name="T11" fmla="*/ 0 h 919"/>
                    <a:gd name="T12" fmla="*/ 564 w 799"/>
                    <a:gd name="T13" fmla="*/ 0 h 919"/>
                    <a:gd name="T14" fmla="*/ 488 w 799"/>
                    <a:gd name="T15" fmla="*/ 13 h 919"/>
                    <a:gd name="T16" fmla="*/ 307 w 799"/>
                    <a:gd name="T17" fmla="*/ 13 h 919"/>
                    <a:gd name="T18" fmla="*/ 231 w 799"/>
                    <a:gd name="T19" fmla="*/ 0 h 919"/>
                    <a:gd name="T20" fmla="*/ 219 w 799"/>
                    <a:gd name="T21" fmla="*/ 0 h 919"/>
                    <a:gd name="T22" fmla="*/ 212 w 799"/>
                    <a:gd name="T23" fmla="*/ 0 h 919"/>
                    <a:gd name="T24" fmla="*/ 89 w 799"/>
                    <a:gd name="T25" fmla="*/ 54 h 919"/>
                    <a:gd name="T26" fmla="*/ 32 w 799"/>
                    <a:gd name="T27" fmla="*/ 142 h 919"/>
                    <a:gd name="T28" fmla="*/ 0 w 799"/>
                    <a:gd name="T29" fmla="*/ 297 h 919"/>
                    <a:gd name="T30" fmla="*/ 26 w 799"/>
                    <a:gd name="T31" fmla="*/ 437 h 919"/>
                    <a:gd name="T32" fmla="*/ 76 w 799"/>
                    <a:gd name="T33" fmla="*/ 598 h 919"/>
                    <a:gd name="T34" fmla="*/ 79 w 799"/>
                    <a:gd name="T35" fmla="*/ 601 h 919"/>
                    <a:gd name="T36" fmla="*/ 83 w 799"/>
                    <a:gd name="T37" fmla="*/ 620 h 919"/>
                    <a:gd name="T38" fmla="*/ 89 w 799"/>
                    <a:gd name="T39" fmla="*/ 788 h 919"/>
                    <a:gd name="T40" fmla="*/ 124 w 799"/>
                    <a:gd name="T41" fmla="*/ 870 h 919"/>
                    <a:gd name="T42" fmla="*/ 171 w 799"/>
                    <a:gd name="T43" fmla="*/ 908 h 919"/>
                    <a:gd name="T44" fmla="*/ 231 w 799"/>
                    <a:gd name="T45" fmla="*/ 905 h 919"/>
                    <a:gd name="T46" fmla="*/ 279 w 799"/>
                    <a:gd name="T47" fmla="*/ 857 h 919"/>
                    <a:gd name="T48" fmla="*/ 326 w 799"/>
                    <a:gd name="T49" fmla="*/ 750 h 919"/>
                    <a:gd name="T50" fmla="*/ 370 w 799"/>
                    <a:gd name="T51" fmla="*/ 677 h 919"/>
                    <a:gd name="T52" fmla="*/ 424 w 799"/>
                    <a:gd name="T53" fmla="*/ 677 h 919"/>
                    <a:gd name="T54" fmla="*/ 469 w 799"/>
                    <a:gd name="T55" fmla="*/ 750 h 919"/>
                    <a:gd name="T56" fmla="*/ 516 w 799"/>
                    <a:gd name="T57" fmla="*/ 857 h 919"/>
                    <a:gd name="T58" fmla="*/ 564 w 799"/>
                    <a:gd name="T59" fmla="*/ 905 h 919"/>
                    <a:gd name="T60" fmla="*/ 624 w 799"/>
                    <a:gd name="T61" fmla="*/ 908 h 919"/>
                    <a:gd name="T62" fmla="*/ 671 w 799"/>
                    <a:gd name="T63" fmla="*/ 870 h 919"/>
                    <a:gd name="T64" fmla="*/ 706 w 799"/>
                    <a:gd name="T65" fmla="*/ 788 h 919"/>
                    <a:gd name="T66" fmla="*/ 712 w 799"/>
                    <a:gd name="T67" fmla="*/ 620 h 919"/>
                    <a:gd name="T68" fmla="*/ 715 w 799"/>
                    <a:gd name="T69" fmla="*/ 601 h 919"/>
                    <a:gd name="T70" fmla="*/ 715 w 799"/>
                    <a:gd name="T71" fmla="*/ 601 h 919"/>
                    <a:gd name="T72" fmla="*/ 772 w 799"/>
                    <a:gd name="T73" fmla="*/ 437 h 919"/>
                    <a:gd name="T74" fmla="*/ 798 w 799"/>
                    <a:gd name="T75" fmla="*/ 297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99" h="919">
                      <a:moveTo>
                        <a:pt x="798" y="297"/>
                      </a:moveTo>
                      <a:lnTo>
                        <a:pt x="798" y="297"/>
                      </a:lnTo>
                      <a:cubicBezTo>
                        <a:pt x="798" y="228"/>
                        <a:pt x="779" y="161"/>
                        <a:pt x="750" y="111"/>
                      </a:cubicBezTo>
                      <a:cubicBezTo>
                        <a:pt x="744" y="101"/>
                        <a:pt x="737" y="89"/>
                        <a:pt x="728" y="79"/>
                      </a:cubicBezTo>
                      <a:cubicBezTo>
                        <a:pt x="690" y="28"/>
                        <a:pt x="639" y="0"/>
                        <a:pt x="586" y="0"/>
                      </a:cubicBezTo>
                      <a:cubicBezTo>
                        <a:pt x="582" y="0"/>
                        <a:pt x="579" y="0"/>
                        <a:pt x="576" y="0"/>
                      </a:cubicBezTo>
                      <a:cubicBezTo>
                        <a:pt x="573" y="0"/>
                        <a:pt x="567" y="0"/>
                        <a:pt x="564" y="0"/>
                      </a:cubicBezTo>
                      <a:cubicBezTo>
                        <a:pt x="538" y="0"/>
                        <a:pt x="510" y="6"/>
                        <a:pt x="488" y="13"/>
                      </a:cubicBezTo>
                      <a:cubicBezTo>
                        <a:pt x="431" y="38"/>
                        <a:pt x="364" y="38"/>
                        <a:pt x="307" y="13"/>
                      </a:cubicBezTo>
                      <a:cubicBezTo>
                        <a:pt x="285" y="6"/>
                        <a:pt x="256" y="0"/>
                        <a:pt x="231" y="0"/>
                      </a:cubicBezTo>
                      <a:cubicBezTo>
                        <a:pt x="228" y="0"/>
                        <a:pt x="225" y="0"/>
                        <a:pt x="219" y="0"/>
                      </a:cubicBezTo>
                      <a:cubicBezTo>
                        <a:pt x="219" y="0"/>
                        <a:pt x="215" y="0"/>
                        <a:pt x="212" y="0"/>
                      </a:cubicBezTo>
                      <a:cubicBezTo>
                        <a:pt x="168" y="0"/>
                        <a:pt x="124" y="19"/>
                        <a:pt x="89" y="54"/>
                      </a:cubicBezTo>
                      <a:cubicBezTo>
                        <a:pt x="63" y="76"/>
                        <a:pt x="45" y="107"/>
                        <a:pt x="32" y="142"/>
                      </a:cubicBezTo>
                      <a:cubicBezTo>
                        <a:pt x="10" y="187"/>
                        <a:pt x="0" y="240"/>
                        <a:pt x="0" y="297"/>
                      </a:cubicBezTo>
                      <a:cubicBezTo>
                        <a:pt x="0" y="348"/>
                        <a:pt x="10" y="395"/>
                        <a:pt x="26" y="437"/>
                      </a:cubicBezTo>
                      <a:cubicBezTo>
                        <a:pt x="45" y="490"/>
                        <a:pt x="63" y="544"/>
                        <a:pt x="76" y="598"/>
                      </a:cubicBezTo>
                      <a:cubicBezTo>
                        <a:pt x="79" y="601"/>
                        <a:pt x="79" y="601"/>
                        <a:pt x="79" y="601"/>
                      </a:cubicBezTo>
                      <a:cubicBezTo>
                        <a:pt x="79" y="608"/>
                        <a:pt x="83" y="614"/>
                        <a:pt x="83" y="620"/>
                      </a:cubicBezTo>
                      <a:cubicBezTo>
                        <a:pt x="89" y="788"/>
                        <a:pt x="89" y="788"/>
                        <a:pt x="89" y="788"/>
                      </a:cubicBezTo>
                      <a:cubicBezTo>
                        <a:pt x="89" y="801"/>
                        <a:pt x="95" y="839"/>
                        <a:pt x="124" y="870"/>
                      </a:cubicBezTo>
                      <a:cubicBezTo>
                        <a:pt x="139" y="889"/>
                        <a:pt x="155" y="902"/>
                        <a:pt x="171" y="908"/>
                      </a:cubicBezTo>
                      <a:cubicBezTo>
                        <a:pt x="190" y="918"/>
                        <a:pt x="212" y="918"/>
                        <a:pt x="231" y="905"/>
                      </a:cubicBezTo>
                      <a:cubicBezTo>
                        <a:pt x="247" y="892"/>
                        <a:pt x="263" y="880"/>
                        <a:pt x="279" y="857"/>
                      </a:cubicBezTo>
                      <a:cubicBezTo>
                        <a:pt x="304" y="823"/>
                        <a:pt x="304" y="797"/>
                        <a:pt x="326" y="750"/>
                      </a:cubicBezTo>
                      <a:cubicBezTo>
                        <a:pt x="332" y="731"/>
                        <a:pt x="348" y="706"/>
                        <a:pt x="370" y="677"/>
                      </a:cubicBezTo>
                      <a:cubicBezTo>
                        <a:pt x="386" y="661"/>
                        <a:pt x="408" y="661"/>
                        <a:pt x="424" y="677"/>
                      </a:cubicBezTo>
                      <a:cubicBezTo>
                        <a:pt x="446" y="706"/>
                        <a:pt x="462" y="731"/>
                        <a:pt x="469" y="750"/>
                      </a:cubicBezTo>
                      <a:cubicBezTo>
                        <a:pt x="491" y="797"/>
                        <a:pt x="491" y="823"/>
                        <a:pt x="516" y="857"/>
                      </a:cubicBezTo>
                      <a:cubicBezTo>
                        <a:pt x="532" y="880"/>
                        <a:pt x="548" y="892"/>
                        <a:pt x="564" y="905"/>
                      </a:cubicBezTo>
                      <a:cubicBezTo>
                        <a:pt x="579" y="918"/>
                        <a:pt x="605" y="918"/>
                        <a:pt x="624" y="908"/>
                      </a:cubicBezTo>
                      <a:cubicBezTo>
                        <a:pt x="639" y="902"/>
                        <a:pt x="655" y="889"/>
                        <a:pt x="671" y="870"/>
                      </a:cubicBezTo>
                      <a:cubicBezTo>
                        <a:pt x="700" y="839"/>
                        <a:pt x="706" y="801"/>
                        <a:pt x="706" y="788"/>
                      </a:cubicBezTo>
                      <a:cubicBezTo>
                        <a:pt x="712" y="620"/>
                        <a:pt x="712" y="620"/>
                        <a:pt x="712" y="620"/>
                      </a:cubicBezTo>
                      <a:cubicBezTo>
                        <a:pt x="712" y="614"/>
                        <a:pt x="715" y="608"/>
                        <a:pt x="715" y="601"/>
                      </a:cubicBezTo>
                      <a:lnTo>
                        <a:pt x="715" y="601"/>
                      </a:lnTo>
                      <a:cubicBezTo>
                        <a:pt x="731" y="544"/>
                        <a:pt x="750" y="490"/>
                        <a:pt x="772" y="437"/>
                      </a:cubicBezTo>
                      <a:cubicBezTo>
                        <a:pt x="788" y="395"/>
                        <a:pt x="798" y="348"/>
                        <a:pt x="798" y="297"/>
                      </a:cubicBezTo>
                    </a:path>
                  </a:pathLst>
                </a:custGeom>
                <a:solidFill>
                  <a:schemeClr val="accent3"/>
                </a:solidFill>
                <a:ln>
                  <a:noFill/>
                </a:ln>
                <a:effectLst/>
              </p:spPr>
              <p:txBody>
                <a:bodyPr wrap="none" anchor="ctr"/>
                <a:lstStyle/>
                <a:p>
                  <a:pPr algn="r" rtl="1"/>
                  <a:endParaRPr lang="es-MX" sz="900">
                    <a:cs typeface="B Nazanin" panose="00000400000000000000" pitchFamily="2" charset="-78"/>
                  </a:endParaRPr>
                </a:p>
              </p:txBody>
            </p:sp>
            <p:sp>
              <p:nvSpPr>
                <p:cNvPr id="38" name="Freeform 37">
                  <a:extLst>
                    <a:ext uri="{FF2B5EF4-FFF2-40B4-BE49-F238E27FC236}">
                      <a16:creationId xmlns:a16="http://schemas.microsoft.com/office/drawing/2014/main" id="{061BAF5C-FF25-44AD-957E-39D038CA0DB3}"/>
                    </a:ext>
                  </a:extLst>
                </p:cNvPr>
                <p:cNvSpPr>
                  <a:spLocks noChangeArrowheads="1"/>
                </p:cNvSpPr>
                <p:nvPr/>
              </p:nvSpPr>
              <p:spPr bwMode="auto">
                <a:xfrm>
                  <a:off x="13368717" y="9716642"/>
                  <a:ext cx="2228120" cy="2560494"/>
                </a:xfrm>
                <a:custGeom>
                  <a:avLst/>
                  <a:gdLst>
                    <a:gd name="T0" fmla="*/ 798 w 799"/>
                    <a:gd name="T1" fmla="*/ 297 h 919"/>
                    <a:gd name="T2" fmla="*/ 798 w 799"/>
                    <a:gd name="T3" fmla="*/ 297 h 919"/>
                    <a:gd name="T4" fmla="*/ 750 w 799"/>
                    <a:gd name="T5" fmla="*/ 111 h 919"/>
                    <a:gd name="T6" fmla="*/ 728 w 799"/>
                    <a:gd name="T7" fmla="*/ 79 h 919"/>
                    <a:gd name="T8" fmla="*/ 586 w 799"/>
                    <a:gd name="T9" fmla="*/ 0 h 919"/>
                    <a:gd name="T10" fmla="*/ 576 w 799"/>
                    <a:gd name="T11" fmla="*/ 0 h 919"/>
                    <a:gd name="T12" fmla="*/ 564 w 799"/>
                    <a:gd name="T13" fmla="*/ 0 h 919"/>
                    <a:gd name="T14" fmla="*/ 488 w 799"/>
                    <a:gd name="T15" fmla="*/ 13 h 919"/>
                    <a:gd name="T16" fmla="*/ 307 w 799"/>
                    <a:gd name="T17" fmla="*/ 13 h 919"/>
                    <a:gd name="T18" fmla="*/ 231 w 799"/>
                    <a:gd name="T19" fmla="*/ 0 h 919"/>
                    <a:gd name="T20" fmla="*/ 219 w 799"/>
                    <a:gd name="T21" fmla="*/ 0 h 919"/>
                    <a:gd name="T22" fmla="*/ 212 w 799"/>
                    <a:gd name="T23" fmla="*/ 0 h 919"/>
                    <a:gd name="T24" fmla="*/ 89 w 799"/>
                    <a:gd name="T25" fmla="*/ 54 h 919"/>
                    <a:gd name="T26" fmla="*/ 32 w 799"/>
                    <a:gd name="T27" fmla="*/ 142 h 919"/>
                    <a:gd name="T28" fmla="*/ 0 w 799"/>
                    <a:gd name="T29" fmla="*/ 297 h 919"/>
                    <a:gd name="T30" fmla="*/ 26 w 799"/>
                    <a:gd name="T31" fmla="*/ 437 h 919"/>
                    <a:gd name="T32" fmla="*/ 76 w 799"/>
                    <a:gd name="T33" fmla="*/ 598 h 919"/>
                    <a:gd name="T34" fmla="*/ 79 w 799"/>
                    <a:gd name="T35" fmla="*/ 601 h 919"/>
                    <a:gd name="T36" fmla="*/ 83 w 799"/>
                    <a:gd name="T37" fmla="*/ 620 h 919"/>
                    <a:gd name="T38" fmla="*/ 89 w 799"/>
                    <a:gd name="T39" fmla="*/ 788 h 919"/>
                    <a:gd name="T40" fmla="*/ 124 w 799"/>
                    <a:gd name="T41" fmla="*/ 870 h 919"/>
                    <a:gd name="T42" fmla="*/ 171 w 799"/>
                    <a:gd name="T43" fmla="*/ 908 h 919"/>
                    <a:gd name="T44" fmla="*/ 231 w 799"/>
                    <a:gd name="T45" fmla="*/ 905 h 919"/>
                    <a:gd name="T46" fmla="*/ 279 w 799"/>
                    <a:gd name="T47" fmla="*/ 857 h 919"/>
                    <a:gd name="T48" fmla="*/ 326 w 799"/>
                    <a:gd name="T49" fmla="*/ 750 h 919"/>
                    <a:gd name="T50" fmla="*/ 370 w 799"/>
                    <a:gd name="T51" fmla="*/ 677 h 919"/>
                    <a:gd name="T52" fmla="*/ 424 w 799"/>
                    <a:gd name="T53" fmla="*/ 677 h 919"/>
                    <a:gd name="T54" fmla="*/ 469 w 799"/>
                    <a:gd name="T55" fmla="*/ 750 h 919"/>
                    <a:gd name="T56" fmla="*/ 516 w 799"/>
                    <a:gd name="T57" fmla="*/ 857 h 919"/>
                    <a:gd name="T58" fmla="*/ 564 w 799"/>
                    <a:gd name="T59" fmla="*/ 905 h 919"/>
                    <a:gd name="T60" fmla="*/ 624 w 799"/>
                    <a:gd name="T61" fmla="*/ 908 h 919"/>
                    <a:gd name="T62" fmla="*/ 671 w 799"/>
                    <a:gd name="T63" fmla="*/ 870 h 919"/>
                    <a:gd name="T64" fmla="*/ 706 w 799"/>
                    <a:gd name="T65" fmla="*/ 788 h 919"/>
                    <a:gd name="T66" fmla="*/ 712 w 799"/>
                    <a:gd name="T67" fmla="*/ 620 h 919"/>
                    <a:gd name="T68" fmla="*/ 715 w 799"/>
                    <a:gd name="T69" fmla="*/ 601 h 919"/>
                    <a:gd name="T70" fmla="*/ 715 w 799"/>
                    <a:gd name="T71" fmla="*/ 601 h 919"/>
                    <a:gd name="T72" fmla="*/ 772 w 799"/>
                    <a:gd name="T73" fmla="*/ 437 h 919"/>
                    <a:gd name="T74" fmla="*/ 798 w 799"/>
                    <a:gd name="T75" fmla="*/ 297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99" h="919">
                      <a:moveTo>
                        <a:pt x="798" y="297"/>
                      </a:moveTo>
                      <a:lnTo>
                        <a:pt x="798" y="297"/>
                      </a:lnTo>
                      <a:cubicBezTo>
                        <a:pt x="798" y="228"/>
                        <a:pt x="779" y="161"/>
                        <a:pt x="750" y="111"/>
                      </a:cubicBezTo>
                      <a:cubicBezTo>
                        <a:pt x="744" y="101"/>
                        <a:pt x="737" y="89"/>
                        <a:pt x="728" y="79"/>
                      </a:cubicBezTo>
                      <a:cubicBezTo>
                        <a:pt x="690" y="28"/>
                        <a:pt x="639" y="0"/>
                        <a:pt x="586" y="0"/>
                      </a:cubicBezTo>
                      <a:cubicBezTo>
                        <a:pt x="582" y="0"/>
                        <a:pt x="579" y="0"/>
                        <a:pt x="576" y="0"/>
                      </a:cubicBezTo>
                      <a:cubicBezTo>
                        <a:pt x="573" y="0"/>
                        <a:pt x="567" y="0"/>
                        <a:pt x="564" y="0"/>
                      </a:cubicBezTo>
                      <a:cubicBezTo>
                        <a:pt x="538" y="0"/>
                        <a:pt x="510" y="6"/>
                        <a:pt x="488" y="13"/>
                      </a:cubicBezTo>
                      <a:cubicBezTo>
                        <a:pt x="431" y="38"/>
                        <a:pt x="364" y="38"/>
                        <a:pt x="307" y="13"/>
                      </a:cubicBezTo>
                      <a:cubicBezTo>
                        <a:pt x="285" y="6"/>
                        <a:pt x="256" y="0"/>
                        <a:pt x="231" y="0"/>
                      </a:cubicBezTo>
                      <a:cubicBezTo>
                        <a:pt x="228" y="0"/>
                        <a:pt x="225" y="0"/>
                        <a:pt x="219" y="0"/>
                      </a:cubicBezTo>
                      <a:cubicBezTo>
                        <a:pt x="219" y="0"/>
                        <a:pt x="215" y="0"/>
                        <a:pt x="212" y="0"/>
                      </a:cubicBezTo>
                      <a:cubicBezTo>
                        <a:pt x="168" y="0"/>
                        <a:pt x="124" y="19"/>
                        <a:pt x="89" y="54"/>
                      </a:cubicBezTo>
                      <a:cubicBezTo>
                        <a:pt x="63" y="76"/>
                        <a:pt x="45" y="107"/>
                        <a:pt x="32" y="142"/>
                      </a:cubicBezTo>
                      <a:cubicBezTo>
                        <a:pt x="10" y="187"/>
                        <a:pt x="0" y="240"/>
                        <a:pt x="0" y="297"/>
                      </a:cubicBezTo>
                      <a:cubicBezTo>
                        <a:pt x="0" y="348"/>
                        <a:pt x="10" y="395"/>
                        <a:pt x="26" y="437"/>
                      </a:cubicBezTo>
                      <a:cubicBezTo>
                        <a:pt x="45" y="490"/>
                        <a:pt x="63" y="544"/>
                        <a:pt x="76" y="598"/>
                      </a:cubicBezTo>
                      <a:cubicBezTo>
                        <a:pt x="79" y="601"/>
                        <a:pt x="79" y="601"/>
                        <a:pt x="79" y="601"/>
                      </a:cubicBezTo>
                      <a:cubicBezTo>
                        <a:pt x="79" y="608"/>
                        <a:pt x="83" y="614"/>
                        <a:pt x="83" y="620"/>
                      </a:cubicBezTo>
                      <a:cubicBezTo>
                        <a:pt x="89" y="788"/>
                        <a:pt x="89" y="788"/>
                        <a:pt x="89" y="788"/>
                      </a:cubicBezTo>
                      <a:cubicBezTo>
                        <a:pt x="89" y="801"/>
                        <a:pt x="95" y="839"/>
                        <a:pt x="124" y="870"/>
                      </a:cubicBezTo>
                      <a:cubicBezTo>
                        <a:pt x="139" y="889"/>
                        <a:pt x="155" y="902"/>
                        <a:pt x="171" y="908"/>
                      </a:cubicBezTo>
                      <a:cubicBezTo>
                        <a:pt x="190" y="918"/>
                        <a:pt x="212" y="918"/>
                        <a:pt x="231" y="905"/>
                      </a:cubicBezTo>
                      <a:cubicBezTo>
                        <a:pt x="247" y="892"/>
                        <a:pt x="263" y="880"/>
                        <a:pt x="279" y="857"/>
                      </a:cubicBezTo>
                      <a:cubicBezTo>
                        <a:pt x="304" y="823"/>
                        <a:pt x="304" y="797"/>
                        <a:pt x="326" y="750"/>
                      </a:cubicBezTo>
                      <a:cubicBezTo>
                        <a:pt x="332" y="731"/>
                        <a:pt x="348" y="706"/>
                        <a:pt x="370" y="677"/>
                      </a:cubicBezTo>
                      <a:cubicBezTo>
                        <a:pt x="386" y="661"/>
                        <a:pt x="408" y="661"/>
                        <a:pt x="424" y="677"/>
                      </a:cubicBezTo>
                      <a:cubicBezTo>
                        <a:pt x="446" y="706"/>
                        <a:pt x="462" y="731"/>
                        <a:pt x="469" y="750"/>
                      </a:cubicBezTo>
                      <a:cubicBezTo>
                        <a:pt x="491" y="797"/>
                        <a:pt x="491" y="823"/>
                        <a:pt x="516" y="857"/>
                      </a:cubicBezTo>
                      <a:cubicBezTo>
                        <a:pt x="532" y="880"/>
                        <a:pt x="548" y="892"/>
                        <a:pt x="564" y="905"/>
                      </a:cubicBezTo>
                      <a:cubicBezTo>
                        <a:pt x="579" y="918"/>
                        <a:pt x="605" y="918"/>
                        <a:pt x="624" y="908"/>
                      </a:cubicBezTo>
                      <a:cubicBezTo>
                        <a:pt x="639" y="902"/>
                        <a:pt x="655" y="889"/>
                        <a:pt x="671" y="870"/>
                      </a:cubicBezTo>
                      <a:cubicBezTo>
                        <a:pt x="700" y="839"/>
                        <a:pt x="706" y="801"/>
                        <a:pt x="706" y="788"/>
                      </a:cubicBezTo>
                      <a:cubicBezTo>
                        <a:pt x="712" y="620"/>
                        <a:pt x="712" y="620"/>
                        <a:pt x="712" y="620"/>
                      </a:cubicBezTo>
                      <a:cubicBezTo>
                        <a:pt x="712" y="614"/>
                        <a:pt x="715" y="608"/>
                        <a:pt x="715" y="601"/>
                      </a:cubicBezTo>
                      <a:lnTo>
                        <a:pt x="715" y="601"/>
                      </a:lnTo>
                      <a:cubicBezTo>
                        <a:pt x="731" y="544"/>
                        <a:pt x="750" y="490"/>
                        <a:pt x="772" y="437"/>
                      </a:cubicBezTo>
                      <a:cubicBezTo>
                        <a:pt x="788" y="395"/>
                        <a:pt x="798" y="348"/>
                        <a:pt x="798" y="297"/>
                      </a:cubicBezTo>
                    </a:path>
                  </a:pathLst>
                </a:custGeom>
                <a:solidFill>
                  <a:schemeClr val="bg1">
                    <a:lumMod val="85000"/>
                  </a:schemeClr>
                </a:solidFill>
                <a:ln>
                  <a:noFill/>
                </a:ln>
                <a:effectLst/>
              </p:spPr>
              <p:txBody>
                <a:bodyPr wrap="none" anchor="ctr"/>
                <a:lstStyle/>
                <a:p>
                  <a:pPr algn="r" rtl="1"/>
                  <a:endParaRPr lang="es-MX" sz="900">
                    <a:cs typeface="B Nazanin" panose="00000400000000000000" pitchFamily="2" charset="-78"/>
                  </a:endParaRPr>
                </a:p>
              </p:txBody>
            </p:sp>
            <p:sp>
              <p:nvSpPr>
                <p:cNvPr id="39" name="Freeform 38">
                  <a:extLst>
                    <a:ext uri="{FF2B5EF4-FFF2-40B4-BE49-F238E27FC236}">
                      <a16:creationId xmlns:a16="http://schemas.microsoft.com/office/drawing/2014/main" id="{90623904-3D0D-4911-8FEA-01DFE64FA6F8}"/>
                    </a:ext>
                  </a:extLst>
                </p:cNvPr>
                <p:cNvSpPr>
                  <a:spLocks noChangeArrowheads="1"/>
                </p:cNvSpPr>
                <p:nvPr/>
              </p:nvSpPr>
              <p:spPr bwMode="auto">
                <a:xfrm>
                  <a:off x="15596837" y="9716642"/>
                  <a:ext cx="2228120" cy="2560494"/>
                </a:xfrm>
                <a:custGeom>
                  <a:avLst/>
                  <a:gdLst>
                    <a:gd name="T0" fmla="*/ 798 w 799"/>
                    <a:gd name="T1" fmla="*/ 297 h 919"/>
                    <a:gd name="T2" fmla="*/ 798 w 799"/>
                    <a:gd name="T3" fmla="*/ 297 h 919"/>
                    <a:gd name="T4" fmla="*/ 750 w 799"/>
                    <a:gd name="T5" fmla="*/ 111 h 919"/>
                    <a:gd name="T6" fmla="*/ 728 w 799"/>
                    <a:gd name="T7" fmla="*/ 79 h 919"/>
                    <a:gd name="T8" fmla="*/ 586 w 799"/>
                    <a:gd name="T9" fmla="*/ 0 h 919"/>
                    <a:gd name="T10" fmla="*/ 576 w 799"/>
                    <a:gd name="T11" fmla="*/ 0 h 919"/>
                    <a:gd name="T12" fmla="*/ 564 w 799"/>
                    <a:gd name="T13" fmla="*/ 0 h 919"/>
                    <a:gd name="T14" fmla="*/ 488 w 799"/>
                    <a:gd name="T15" fmla="*/ 13 h 919"/>
                    <a:gd name="T16" fmla="*/ 307 w 799"/>
                    <a:gd name="T17" fmla="*/ 13 h 919"/>
                    <a:gd name="T18" fmla="*/ 231 w 799"/>
                    <a:gd name="T19" fmla="*/ 0 h 919"/>
                    <a:gd name="T20" fmla="*/ 219 w 799"/>
                    <a:gd name="T21" fmla="*/ 0 h 919"/>
                    <a:gd name="T22" fmla="*/ 212 w 799"/>
                    <a:gd name="T23" fmla="*/ 0 h 919"/>
                    <a:gd name="T24" fmla="*/ 89 w 799"/>
                    <a:gd name="T25" fmla="*/ 54 h 919"/>
                    <a:gd name="T26" fmla="*/ 32 w 799"/>
                    <a:gd name="T27" fmla="*/ 142 h 919"/>
                    <a:gd name="T28" fmla="*/ 0 w 799"/>
                    <a:gd name="T29" fmla="*/ 297 h 919"/>
                    <a:gd name="T30" fmla="*/ 26 w 799"/>
                    <a:gd name="T31" fmla="*/ 437 h 919"/>
                    <a:gd name="T32" fmla="*/ 76 w 799"/>
                    <a:gd name="T33" fmla="*/ 598 h 919"/>
                    <a:gd name="T34" fmla="*/ 79 w 799"/>
                    <a:gd name="T35" fmla="*/ 601 h 919"/>
                    <a:gd name="T36" fmla="*/ 83 w 799"/>
                    <a:gd name="T37" fmla="*/ 620 h 919"/>
                    <a:gd name="T38" fmla="*/ 89 w 799"/>
                    <a:gd name="T39" fmla="*/ 788 h 919"/>
                    <a:gd name="T40" fmla="*/ 124 w 799"/>
                    <a:gd name="T41" fmla="*/ 870 h 919"/>
                    <a:gd name="T42" fmla="*/ 171 w 799"/>
                    <a:gd name="T43" fmla="*/ 908 h 919"/>
                    <a:gd name="T44" fmla="*/ 231 w 799"/>
                    <a:gd name="T45" fmla="*/ 905 h 919"/>
                    <a:gd name="T46" fmla="*/ 279 w 799"/>
                    <a:gd name="T47" fmla="*/ 857 h 919"/>
                    <a:gd name="T48" fmla="*/ 326 w 799"/>
                    <a:gd name="T49" fmla="*/ 750 h 919"/>
                    <a:gd name="T50" fmla="*/ 370 w 799"/>
                    <a:gd name="T51" fmla="*/ 677 h 919"/>
                    <a:gd name="T52" fmla="*/ 424 w 799"/>
                    <a:gd name="T53" fmla="*/ 677 h 919"/>
                    <a:gd name="T54" fmla="*/ 469 w 799"/>
                    <a:gd name="T55" fmla="*/ 750 h 919"/>
                    <a:gd name="T56" fmla="*/ 516 w 799"/>
                    <a:gd name="T57" fmla="*/ 857 h 919"/>
                    <a:gd name="T58" fmla="*/ 564 w 799"/>
                    <a:gd name="T59" fmla="*/ 905 h 919"/>
                    <a:gd name="T60" fmla="*/ 624 w 799"/>
                    <a:gd name="T61" fmla="*/ 908 h 919"/>
                    <a:gd name="T62" fmla="*/ 671 w 799"/>
                    <a:gd name="T63" fmla="*/ 870 h 919"/>
                    <a:gd name="T64" fmla="*/ 706 w 799"/>
                    <a:gd name="T65" fmla="*/ 788 h 919"/>
                    <a:gd name="T66" fmla="*/ 712 w 799"/>
                    <a:gd name="T67" fmla="*/ 620 h 919"/>
                    <a:gd name="T68" fmla="*/ 715 w 799"/>
                    <a:gd name="T69" fmla="*/ 601 h 919"/>
                    <a:gd name="T70" fmla="*/ 715 w 799"/>
                    <a:gd name="T71" fmla="*/ 601 h 919"/>
                    <a:gd name="T72" fmla="*/ 772 w 799"/>
                    <a:gd name="T73" fmla="*/ 437 h 919"/>
                    <a:gd name="T74" fmla="*/ 798 w 799"/>
                    <a:gd name="T75" fmla="*/ 297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99" h="919">
                      <a:moveTo>
                        <a:pt x="798" y="297"/>
                      </a:moveTo>
                      <a:lnTo>
                        <a:pt x="798" y="297"/>
                      </a:lnTo>
                      <a:cubicBezTo>
                        <a:pt x="798" y="228"/>
                        <a:pt x="779" y="161"/>
                        <a:pt x="750" y="111"/>
                      </a:cubicBezTo>
                      <a:cubicBezTo>
                        <a:pt x="744" y="101"/>
                        <a:pt x="737" y="89"/>
                        <a:pt x="728" y="79"/>
                      </a:cubicBezTo>
                      <a:cubicBezTo>
                        <a:pt x="690" y="28"/>
                        <a:pt x="639" y="0"/>
                        <a:pt x="586" y="0"/>
                      </a:cubicBezTo>
                      <a:cubicBezTo>
                        <a:pt x="582" y="0"/>
                        <a:pt x="579" y="0"/>
                        <a:pt x="576" y="0"/>
                      </a:cubicBezTo>
                      <a:cubicBezTo>
                        <a:pt x="573" y="0"/>
                        <a:pt x="567" y="0"/>
                        <a:pt x="564" y="0"/>
                      </a:cubicBezTo>
                      <a:cubicBezTo>
                        <a:pt x="538" y="0"/>
                        <a:pt x="510" y="6"/>
                        <a:pt x="488" y="13"/>
                      </a:cubicBezTo>
                      <a:cubicBezTo>
                        <a:pt x="431" y="38"/>
                        <a:pt x="364" y="38"/>
                        <a:pt x="307" y="13"/>
                      </a:cubicBezTo>
                      <a:cubicBezTo>
                        <a:pt x="285" y="6"/>
                        <a:pt x="256" y="0"/>
                        <a:pt x="231" y="0"/>
                      </a:cubicBezTo>
                      <a:cubicBezTo>
                        <a:pt x="228" y="0"/>
                        <a:pt x="225" y="0"/>
                        <a:pt x="219" y="0"/>
                      </a:cubicBezTo>
                      <a:cubicBezTo>
                        <a:pt x="219" y="0"/>
                        <a:pt x="215" y="0"/>
                        <a:pt x="212" y="0"/>
                      </a:cubicBezTo>
                      <a:cubicBezTo>
                        <a:pt x="168" y="0"/>
                        <a:pt x="124" y="19"/>
                        <a:pt x="89" y="54"/>
                      </a:cubicBezTo>
                      <a:cubicBezTo>
                        <a:pt x="63" y="76"/>
                        <a:pt x="45" y="107"/>
                        <a:pt x="32" y="142"/>
                      </a:cubicBezTo>
                      <a:cubicBezTo>
                        <a:pt x="10" y="187"/>
                        <a:pt x="0" y="240"/>
                        <a:pt x="0" y="297"/>
                      </a:cubicBezTo>
                      <a:cubicBezTo>
                        <a:pt x="0" y="348"/>
                        <a:pt x="10" y="395"/>
                        <a:pt x="26" y="437"/>
                      </a:cubicBezTo>
                      <a:cubicBezTo>
                        <a:pt x="45" y="490"/>
                        <a:pt x="63" y="544"/>
                        <a:pt x="76" y="598"/>
                      </a:cubicBezTo>
                      <a:cubicBezTo>
                        <a:pt x="79" y="601"/>
                        <a:pt x="79" y="601"/>
                        <a:pt x="79" y="601"/>
                      </a:cubicBezTo>
                      <a:cubicBezTo>
                        <a:pt x="79" y="608"/>
                        <a:pt x="83" y="614"/>
                        <a:pt x="83" y="620"/>
                      </a:cubicBezTo>
                      <a:cubicBezTo>
                        <a:pt x="89" y="788"/>
                        <a:pt x="89" y="788"/>
                        <a:pt x="89" y="788"/>
                      </a:cubicBezTo>
                      <a:cubicBezTo>
                        <a:pt x="89" y="801"/>
                        <a:pt x="95" y="839"/>
                        <a:pt x="124" y="870"/>
                      </a:cubicBezTo>
                      <a:cubicBezTo>
                        <a:pt x="139" y="889"/>
                        <a:pt x="155" y="902"/>
                        <a:pt x="171" y="908"/>
                      </a:cubicBezTo>
                      <a:cubicBezTo>
                        <a:pt x="190" y="918"/>
                        <a:pt x="212" y="918"/>
                        <a:pt x="231" y="905"/>
                      </a:cubicBezTo>
                      <a:cubicBezTo>
                        <a:pt x="247" y="892"/>
                        <a:pt x="263" y="880"/>
                        <a:pt x="279" y="857"/>
                      </a:cubicBezTo>
                      <a:cubicBezTo>
                        <a:pt x="304" y="823"/>
                        <a:pt x="304" y="797"/>
                        <a:pt x="326" y="750"/>
                      </a:cubicBezTo>
                      <a:cubicBezTo>
                        <a:pt x="332" y="731"/>
                        <a:pt x="348" y="706"/>
                        <a:pt x="370" y="677"/>
                      </a:cubicBezTo>
                      <a:cubicBezTo>
                        <a:pt x="386" y="661"/>
                        <a:pt x="408" y="661"/>
                        <a:pt x="424" y="677"/>
                      </a:cubicBezTo>
                      <a:cubicBezTo>
                        <a:pt x="446" y="706"/>
                        <a:pt x="462" y="731"/>
                        <a:pt x="469" y="750"/>
                      </a:cubicBezTo>
                      <a:cubicBezTo>
                        <a:pt x="491" y="797"/>
                        <a:pt x="491" y="823"/>
                        <a:pt x="516" y="857"/>
                      </a:cubicBezTo>
                      <a:cubicBezTo>
                        <a:pt x="532" y="880"/>
                        <a:pt x="548" y="892"/>
                        <a:pt x="564" y="905"/>
                      </a:cubicBezTo>
                      <a:cubicBezTo>
                        <a:pt x="579" y="918"/>
                        <a:pt x="605" y="918"/>
                        <a:pt x="624" y="908"/>
                      </a:cubicBezTo>
                      <a:cubicBezTo>
                        <a:pt x="639" y="902"/>
                        <a:pt x="655" y="889"/>
                        <a:pt x="671" y="870"/>
                      </a:cubicBezTo>
                      <a:cubicBezTo>
                        <a:pt x="700" y="839"/>
                        <a:pt x="706" y="801"/>
                        <a:pt x="706" y="788"/>
                      </a:cubicBezTo>
                      <a:cubicBezTo>
                        <a:pt x="712" y="620"/>
                        <a:pt x="712" y="620"/>
                        <a:pt x="712" y="620"/>
                      </a:cubicBezTo>
                      <a:cubicBezTo>
                        <a:pt x="712" y="614"/>
                        <a:pt x="715" y="608"/>
                        <a:pt x="715" y="601"/>
                      </a:cubicBezTo>
                      <a:lnTo>
                        <a:pt x="715" y="601"/>
                      </a:lnTo>
                      <a:cubicBezTo>
                        <a:pt x="731" y="544"/>
                        <a:pt x="750" y="490"/>
                        <a:pt x="772" y="437"/>
                      </a:cubicBezTo>
                      <a:cubicBezTo>
                        <a:pt x="788" y="395"/>
                        <a:pt x="798" y="348"/>
                        <a:pt x="798" y="297"/>
                      </a:cubicBezTo>
                    </a:path>
                  </a:pathLst>
                </a:custGeom>
                <a:solidFill>
                  <a:schemeClr val="accent4"/>
                </a:solidFill>
                <a:ln>
                  <a:noFill/>
                </a:ln>
                <a:effectLst/>
              </p:spPr>
              <p:txBody>
                <a:bodyPr wrap="none" anchor="ctr"/>
                <a:lstStyle/>
                <a:p>
                  <a:pPr algn="r" rtl="1"/>
                  <a:endParaRPr lang="es-MX" sz="900">
                    <a:cs typeface="B Nazanin" panose="00000400000000000000" pitchFamily="2" charset="-78"/>
                  </a:endParaRPr>
                </a:p>
              </p:txBody>
            </p:sp>
            <p:sp>
              <p:nvSpPr>
                <p:cNvPr id="40" name="Freeform 39">
                  <a:extLst>
                    <a:ext uri="{FF2B5EF4-FFF2-40B4-BE49-F238E27FC236}">
                      <a16:creationId xmlns:a16="http://schemas.microsoft.com/office/drawing/2014/main" id="{C7FAE62F-E9EB-4F1C-8242-3C0D40931F53}"/>
                    </a:ext>
                  </a:extLst>
                </p:cNvPr>
                <p:cNvSpPr>
                  <a:spLocks noChangeArrowheads="1"/>
                </p:cNvSpPr>
                <p:nvPr/>
              </p:nvSpPr>
              <p:spPr bwMode="auto">
                <a:xfrm>
                  <a:off x="17824956" y="9716642"/>
                  <a:ext cx="2228120" cy="2560494"/>
                </a:xfrm>
                <a:custGeom>
                  <a:avLst/>
                  <a:gdLst>
                    <a:gd name="T0" fmla="*/ 798 w 799"/>
                    <a:gd name="T1" fmla="*/ 297 h 919"/>
                    <a:gd name="T2" fmla="*/ 798 w 799"/>
                    <a:gd name="T3" fmla="*/ 297 h 919"/>
                    <a:gd name="T4" fmla="*/ 750 w 799"/>
                    <a:gd name="T5" fmla="*/ 111 h 919"/>
                    <a:gd name="T6" fmla="*/ 728 w 799"/>
                    <a:gd name="T7" fmla="*/ 79 h 919"/>
                    <a:gd name="T8" fmla="*/ 586 w 799"/>
                    <a:gd name="T9" fmla="*/ 0 h 919"/>
                    <a:gd name="T10" fmla="*/ 576 w 799"/>
                    <a:gd name="T11" fmla="*/ 0 h 919"/>
                    <a:gd name="T12" fmla="*/ 564 w 799"/>
                    <a:gd name="T13" fmla="*/ 0 h 919"/>
                    <a:gd name="T14" fmla="*/ 488 w 799"/>
                    <a:gd name="T15" fmla="*/ 13 h 919"/>
                    <a:gd name="T16" fmla="*/ 307 w 799"/>
                    <a:gd name="T17" fmla="*/ 13 h 919"/>
                    <a:gd name="T18" fmla="*/ 231 w 799"/>
                    <a:gd name="T19" fmla="*/ 0 h 919"/>
                    <a:gd name="T20" fmla="*/ 219 w 799"/>
                    <a:gd name="T21" fmla="*/ 0 h 919"/>
                    <a:gd name="T22" fmla="*/ 212 w 799"/>
                    <a:gd name="T23" fmla="*/ 0 h 919"/>
                    <a:gd name="T24" fmla="*/ 89 w 799"/>
                    <a:gd name="T25" fmla="*/ 54 h 919"/>
                    <a:gd name="T26" fmla="*/ 32 w 799"/>
                    <a:gd name="T27" fmla="*/ 142 h 919"/>
                    <a:gd name="T28" fmla="*/ 0 w 799"/>
                    <a:gd name="T29" fmla="*/ 297 h 919"/>
                    <a:gd name="T30" fmla="*/ 26 w 799"/>
                    <a:gd name="T31" fmla="*/ 437 h 919"/>
                    <a:gd name="T32" fmla="*/ 76 w 799"/>
                    <a:gd name="T33" fmla="*/ 598 h 919"/>
                    <a:gd name="T34" fmla="*/ 79 w 799"/>
                    <a:gd name="T35" fmla="*/ 601 h 919"/>
                    <a:gd name="T36" fmla="*/ 83 w 799"/>
                    <a:gd name="T37" fmla="*/ 620 h 919"/>
                    <a:gd name="T38" fmla="*/ 89 w 799"/>
                    <a:gd name="T39" fmla="*/ 788 h 919"/>
                    <a:gd name="T40" fmla="*/ 124 w 799"/>
                    <a:gd name="T41" fmla="*/ 870 h 919"/>
                    <a:gd name="T42" fmla="*/ 171 w 799"/>
                    <a:gd name="T43" fmla="*/ 908 h 919"/>
                    <a:gd name="T44" fmla="*/ 231 w 799"/>
                    <a:gd name="T45" fmla="*/ 905 h 919"/>
                    <a:gd name="T46" fmla="*/ 279 w 799"/>
                    <a:gd name="T47" fmla="*/ 857 h 919"/>
                    <a:gd name="T48" fmla="*/ 326 w 799"/>
                    <a:gd name="T49" fmla="*/ 750 h 919"/>
                    <a:gd name="T50" fmla="*/ 370 w 799"/>
                    <a:gd name="T51" fmla="*/ 677 h 919"/>
                    <a:gd name="T52" fmla="*/ 424 w 799"/>
                    <a:gd name="T53" fmla="*/ 677 h 919"/>
                    <a:gd name="T54" fmla="*/ 469 w 799"/>
                    <a:gd name="T55" fmla="*/ 750 h 919"/>
                    <a:gd name="T56" fmla="*/ 516 w 799"/>
                    <a:gd name="T57" fmla="*/ 857 h 919"/>
                    <a:gd name="T58" fmla="*/ 564 w 799"/>
                    <a:gd name="T59" fmla="*/ 905 h 919"/>
                    <a:gd name="T60" fmla="*/ 624 w 799"/>
                    <a:gd name="T61" fmla="*/ 908 h 919"/>
                    <a:gd name="T62" fmla="*/ 671 w 799"/>
                    <a:gd name="T63" fmla="*/ 870 h 919"/>
                    <a:gd name="T64" fmla="*/ 706 w 799"/>
                    <a:gd name="T65" fmla="*/ 788 h 919"/>
                    <a:gd name="T66" fmla="*/ 712 w 799"/>
                    <a:gd name="T67" fmla="*/ 620 h 919"/>
                    <a:gd name="T68" fmla="*/ 715 w 799"/>
                    <a:gd name="T69" fmla="*/ 601 h 919"/>
                    <a:gd name="T70" fmla="*/ 715 w 799"/>
                    <a:gd name="T71" fmla="*/ 601 h 919"/>
                    <a:gd name="T72" fmla="*/ 772 w 799"/>
                    <a:gd name="T73" fmla="*/ 437 h 919"/>
                    <a:gd name="T74" fmla="*/ 798 w 799"/>
                    <a:gd name="T75" fmla="*/ 297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99" h="919">
                      <a:moveTo>
                        <a:pt x="798" y="297"/>
                      </a:moveTo>
                      <a:lnTo>
                        <a:pt x="798" y="297"/>
                      </a:lnTo>
                      <a:cubicBezTo>
                        <a:pt x="798" y="228"/>
                        <a:pt x="779" y="161"/>
                        <a:pt x="750" y="111"/>
                      </a:cubicBezTo>
                      <a:cubicBezTo>
                        <a:pt x="744" y="101"/>
                        <a:pt x="737" y="89"/>
                        <a:pt x="728" y="79"/>
                      </a:cubicBezTo>
                      <a:cubicBezTo>
                        <a:pt x="690" y="28"/>
                        <a:pt x="639" y="0"/>
                        <a:pt x="586" y="0"/>
                      </a:cubicBezTo>
                      <a:cubicBezTo>
                        <a:pt x="582" y="0"/>
                        <a:pt x="579" y="0"/>
                        <a:pt x="576" y="0"/>
                      </a:cubicBezTo>
                      <a:cubicBezTo>
                        <a:pt x="573" y="0"/>
                        <a:pt x="567" y="0"/>
                        <a:pt x="564" y="0"/>
                      </a:cubicBezTo>
                      <a:cubicBezTo>
                        <a:pt x="538" y="0"/>
                        <a:pt x="510" y="6"/>
                        <a:pt x="488" y="13"/>
                      </a:cubicBezTo>
                      <a:cubicBezTo>
                        <a:pt x="431" y="38"/>
                        <a:pt x="364" y="38"/>
                        <a:pt x="307" y="13"/>
                      </a:cubicBezTo>
                      <a:cubicBezTo>
                        <a:pt x="285" y="6"/>
                        <a:pt x="256" y="0"/>
                        <a:pt x="231" y="0"/>
                      </a:cubicBezTo>
                      <a:cubicBezTo>
                        <a:pt x="228" y="0"/>
                        <a:pt x="225" y="0"/>
                        <a:pt x="219" y="0"/>
                      </a:cubicBezTo>
                      <a:cubicBezTo>
                        <a:pt x="219" y="0"/>
                        <a:pt x="215" y="0"/>
                        <a:pt x="212" y="0"/>
                      </a:cubicBezTo>
                      <a:cubicBezTo>
                        <a:pt x="168" y="0"/>
                        <a:pt x="124" y="19"/>
                        <a:pt x="89" y="54"/>
                      </a:cubicBezTo>
                      <a:cubicBezTo>
                        <a:pt x="63" y="76"/>
                        <a:pt x="45" y="107"/>
                        <a:pt x="32" y="142"/>
                      </a:cubicBezTo>
                      <a:cubicBezTo>
                        <a:pt x="10" y="187"/>
                        <a:pt x="0" y="240"/>
                        <a:pt x="0" y="297"/>
                      </a:cubicBezTo>
                      <a:cubicBezTo>
                        <a:pt x="0" y="348"/>
                        <a:pt x="10" y="395"/>
                        <a:pt x="26" y="437"/>
                      </a:cubicBezTo>
                      <a:cubicBezTo>
                        <a:pt x="45" y="490"/>
                        <a:pt x="63" y="544"/>
                        <a:pt x="76" y="598"/>
                      </a:cubicBezTo>
                      <a:cubicBezTo>
                        <a:pt x="79" y="601"/>
                        <a:pt x="79" y="601"/>
                        <a:pt x="79" y="601"/>
                      </a:cubicBezTo>
                      <a:cubicBezTo>
                        <a:pt x="79" y="608"/>
                        <a:pt x="83" y="614"/>
                        <a:pt x="83" y="620"/>
                      </a:cubicBezTo>
                      <a:cubicBezTo>
                        <a:pt x="89" y="788"/>
                        <a:pt x="89" y="788"/>
                        <a:pt x="89" y="788"/>
                      </a:cubicBezTo>
                      <a:cubicBezTo>
                        <a:pt x="89" y="801"/>
                        <a:pt x="95" y="839"/>
                        <a:pt x="124" y="870"/>
                      </a:cubicBezTo>
                      <a:cubicBezTo>
                        <a:pt x="139" y="889"/>
                        <a:pt x="155" y="902"/>
                        <a:pt x="171" y="908"/>
                      </a:cubicBezTo>
                      <a:cubicBezTo>
                        <a:pt x="190" y="918"/>
                        <a:pt x="212" y="918"/>
                        <a:pt x="231" y="905"/>
                      </a:cubicBezTo>
                      <a:cubicBezTo>
                        <a:pt x="247" y="892"/>
                        <a:pt x="263" y="880"/>
                        <a:pt x="279" y="857"/>
                      </a:cubicBezTo>
                      <a:cubicBezTo>
                        <a:pt x="304" y="823"/>
                        <a:pt x="304" y="797"/>
                        <a:pt x="326" y="750"/>
                      </a:cubicBezTo>
                      <a:cubicBezTo>
                        <a:pt x="332" y="731"/>
                        <a:pt x="348" y="706"/>
                        <a:pt x="370" y="677"/>
                      </a:cubicBezTo>
                      <a:cubicBezTo>
                        <a:pt x="386" y="661"/>
                        <a:pt x="408" y="661"/>
                        <a:pt x="424" y="677"/>
                      </a:cubicBezTo>
                      <a:cubicBezTo>
                        <a:pt x="446" y="706"/>
                        <a:pt x="462" y="731"/>
                        <a:pt x="469" y="750"/>
                      </a:cubicBezTo>
                      <a:cubicBezTo>
                        <a:pt x="491" y="797"/>
                        <a:pt x="491" y="823"/>
                        <a:pt x="516" y="857"/>
                      </a:cubicBezTo>
                      <a:cubicBezTo>
                        <a:pt x="532" y="880"/>
                        <a:pt x="548" y="892"/>
                        <a:pt x="564" y="905"/>
                      </a:cubicBezTo>
                      <a:cubicBezTo>
                        <a:pt x="579" y="918"/>
                        <a:pt x="605" y="918"/>
                        <a:pt x="624" y="908"/>
                      </a:cubicBezTo>
                      <a:cubicBezTo>
                        <a:pt x="639" y="902"/>
                        <a:pt x="655" y="889"/>
                        <a:pt x="671" y="870"/>
                      </a:cubicBezTo>
                      <a:cubicBezTo>
                        <a:pt x="700" y="839"/>
                        <a:pt x="706" y="801"/>
                        <a:pt x="706" y="788"/>
                      </a:cubicBezTo>
                      <a:cubicBezTo>
                        <a:pt x="712" y="620"/>
                        <a:pt x="712" y="620"/>
                        <a:pt x="712" y="620"/>
                      </a:cubicBezTo>
                      <a:cubicBezTo>
                        <a:pt x="712" y="614"/>
                        <a:pt x="715" y="608"/>
                        <a:pt x="715" y="601"/>
                      </a:cubicBezTo>
                      <a:lnTo>
                        <a:pt x="715" y="601"/>
                      </a:lnTo>
                      <a:cubicBezTo>
                        <a:pt x="731" y="544"/>
                        <a:pt x="750" y="490"/>
                        <a:pt x="772" y="437"/>
                      </a:cubicBezTo>
                      <a:cubicBezTo>
                        <a:pt x="788" y="395"/>
                        <a:pt x="798" y="348"/>
                        <a:pt x="798" y="297"/>
                      </a:cubicBezTo>
                    </a:path>
                  </a:pathLst>
                </a:custGeom>
                <a:solidFill>
                  <a:schemeClr val="bg1">
                    <a:lumMod val="85000"/>
                  </a:schemeClr>
                </a:solidFill>
                <a:ln>
                  <a:noFill/>
                </a:ln>
                <a:effectLst/>
              </p:spPr>
              <p:txBody>
                <a:bodyPr wrap="none" anchor="ctr"/>
                <a:lstStyle/>
                <a:p>
                  <a:pPr algn="r" rtl="1"/>
                  <a:endParaRPr lang="es-MX" sz="900">
                    <a:cs typeface="B Nazanin" panose="00000400000000000000" pitchFamily="2" charset="-78"/>
                  </a:endParaRPr>
                </a:p>
              </p:txBody>
            </p:sp>
          </p:grpSp>
          <p:sp>
            <p:nvSpPr>
              <p:cNvPr id="53" name="Triangle 4">
                <a:extLst>
                  <a:ext uri="{FF2B5EF4-FFF2-40B4-BE49-F238E27FC236}">
                    <a16:creationId xmlns:a16="http://schemas.microsoft.com/office/drawing/2014/main" id="{FEEBB5FE-72C4-4098-8726-84F10535C68C}"/>
                  </a:ext>
                </a:extLst>
              </p:cNvPr>
              <p:cNvSpPr/>
              <p:nvPr/>
            </p:nvSpPr>
            <p:spPr>
              <a:xfrm rot="10800000">
                <a:off x="1923673" y="3988294"/>
                <a:ext cx="218773" cy="188598"/>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900">
                  <a:cs typeface="B Nazanin" panose="00000400000000000000" pitchFamily="2" charset="-78"/>
                </a:endParaRPr>
              </a:p>
            </p:txBody>
          </p:sp>
          <p:sp>
            <p:nvSpPr>
              <p:cNvPr id="54" name="Triangle 57">
                <a:extLst>
                  <a:ext uri="{FF2B5EF4-FFF2-40B4-BE49-F238E27FC236}">
                    <a16:creationId xmlns:a16="http://schemas.microsoft.com/office/drawing/2014/main" id="{C46E32BE-EE42-4713-A9A9-D7E273289D90}"/>
                  </a:ext>
                </a:extLst>
              </p:cNvPr>
              <p:cNvSpPr/>
              <p:nvPr/>
            </p:nvSpPr>
            <p:spPr>
              <a:xfrm rot="10800000">
                <a:off x="4632300" y="3988294"/>
                <a:ext cx="218773" cy="188598"/>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900">
                  <a:cs typeface="B Nazanin" panose="00000400000000000000" pitchFamily="2" charset="-78"/>
                </a:endParaRPr>
              </a:p>
            </p:txBody>
          </p:sp>
          <p:sp>
            <p:nvSpPr>
              <p:cNvPr id="55" name="Triangle 58">
                <a:extLst>
                  <a:ext uri="{FF2B5EF4-FFF2-40B4-BE49-F238E27FC236}">
                    <a16:creationId xmlns:a16="http://schemas.microsoft.com/office/drawing/2014/main" id="{4B1B5ACF-64EB-4F5C-A070-5A9638C9CABE}"/>
                  </a:ext>
                </a:extLst>
              </p:cNvPr>
              <p:cNvSpPr/>
              <p:nvPr/>
            </p:nvSpPr>
            <p:spPr>
              <a:xfrm rot="10800000">
                <a:off x="7340928" y="3988294"/>
                <a:ext cx="218773" cy="188598"/>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900">
                  <a:cs typeface="B Nazanin" panose="00000400000000000000" pitchFamily="2" charset="-78"/>
                </a:endParaRPr>
              </a:p>
            </p:txBody>
          </p:sp>
          <p:sp>
            <p:nvSpPr>
              <p:cNvPr id="56" name="Triangle 59">
                <a:extLst>
                  <a:ext uri="{FF2B5EF4-FFF2-40B4-BE49-F238E27FC236}">
                    <a16:creationId xmlns:a16="http://schemas.microsoft.com/office/drawing/2014/main" id="{714FACCC-B555-4141-86A4-C6423B93F8B3}"/>
                  </a:ext>
                </a:extLst>
              </p:cNvPr>
              <p:cNvSpPr/>
              <p:nvPr/>
            </p:nvSpPr>
            <p:spPr>
              <a:xfrm rot="10800000">
                <a:off x="10049555" y="3988294"/>
                <a:ext cx="218773" cy="188598"/>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900">
                  <a:cs typeface="B Nazanin" panose="00000400000000000000" pitchFamily="2" charset="-78"/>
                </a:endParaRPr>
              </a:p>
            </p:txBody>
          </p:sp>
        </p:grpSp>
        <p:sp>
          <p:nvSpPr>
            <p:cNvPr id="63" name="TextBox 62">
              <a:extLst>
                <a:ext uri="{FF2B5EF4-FFF2-40B4-BE49-F238E27FC236}">
                  <a16:creationId xmlns:a16="http://schemas.microsoft.com/office/drawing/2014/main" id="{23BE0348-D11C-4A55-9ABD-ECC32B810A11}"/>
                </a:ext>
              </a:extLst>
            </p:cNvPr>
            <p:cNvSpPr txBox="1"/>
            <p:nvPr/>
          </p:nvSpPr>
          <p:spPr>
            <a:xfrm>
              <a:off x="972001" y="1694611"/>
              <a:ext cx="2122117" cy="965007"/>
            </a:xfrm>
            <a:prstGeom prst="rect">
              <a:avLst/>
            </a:prstGeom>
            <a:noFill/>
          </p:spPr>
          <p:txBody>
            <a:bodyPr wrap="square" lIns="0" tIns="0" rIns="0" bIns="0" rtlCol="0">
              <a:spAutoFit/>
            </a:bodyPr>
            <a:lstStyle/>
            <a:p>
              <a:pPr algn="ctr" rtl="1">
                <a:spcBef>
                  <a:spcPts val="600"/>
                </a:spcBef>
              </a:pPr>
              <a:r>
                <a:rPr lang="fa-IR" sz="1400" b="1" dirty="0">
                  <a:latin typeface="Georgia" panose="02040502050405020303" pitchFamily="18" charset="0"/>
                  <a:cs typeface="B Nazanin" panose="00000400000000000000" pitchFamily="2" charset="-78"/>
                </a:rPr>
                <a:t>مراقبت از دندان </a:t>
              </a:r>
              <a:r>
                <a:rPr lang="en-US" sz="1400" b="1" dirty="0">
                  <a:latin typeface="Georgia" panose="02040502050405020303" pitchFamily="18" charset="0"/>
                  <a:cs typeface="B Nazanin" panose="00000400000000000000" pitchFamily="2" charset="-78"/>
                </a:rPr>
                <a:t>1</a:t>
              </a:r>
            </a:p>
            <a:p>
              <a:pPr algn="ctr" rtl="1">
                <a:spcBef>
                  <a:spcPts val="600"/>
                </a:spcBef>
              </a:pPr>
              <a:r>
                <a:rPr lang="en-GB" sz="1400" dirty="0">
                  <a:latin typeface="Georgia Pro Light" panose="02040302050405020303" pitchFamily="18" charset="0"/>
                  <a:cs typeface="B Nazanin" panose="00000400000000000000" pitchFamily="2" charset="-78"/>
                </a:rPr>
                <a:t>Lorem ipsum </a:t>
              </a:r>
              <a:r>
                <a:rPr lang="fa-IR" sz="1400" dirty="0">
                  <a:latin typeface="Georgia Pro Light" panose="02040302050405020303" pitchFamily="18" charset="0"/>
                  <a:cs typeface="B Nazanin" panose="00000400000000000000" pitchFamily="2" charset="-78"/>
                </a:rPr>
                <a:t>به سادگی متن ساختگی صنعت چاپ و حروفچینی است.</a:t>
              </a:r>
              <a:endParaRPr lang="en-US" sz="1400" dirty="0">
                <a:latin typeface="Georgia Pro Light" panose="02040302050405020303" pitchFamily="18" charset="0"/>
                <a:cs typeface="B Nazanin" panose="00000400000000000000" pitchFamily="2" charset="-78"/>
              </a:endParaRPr>
            </a:p>
          </p:txBody>
        </p:sp>
        <p:sp>
          <p:nvSpPr>
            <p:cNvPr id="64" name="TextBox 63">
              <a:extLst>
                <a:ext uri="{FF2B5EF4-FFF2-40B4-BE49-F238E27FC236}">
                  <a16:creationId xmlns:a16="http://schemas.microsoft.com/office/drawing/2014/main" id="{7B556A2F-0EC9-4A61-8092-770CD064C0B1}"/>
                </a:ext>
              </a:extLst>
            </p:cNvPr>
            <p:cNvSpPr txBox="1"/>
            <p:nvPr/>
          </p:nvSpPr>
          <p:spPr>
            <a:xfrm>
              <a:off x="3680627" y="1694611"/>
              <a:ext cx="2122117" cy="965007"/>
            </a:xfrm>
            <a:prstGeom prst="rect">
              <a:avLst/>
            </a:prstGeom>
            <a:noFill/>
          </p:spPr>
          <p:txBody>
            <a:bodyPr wrap="square" lIns="0" tIns="0" rIns="0" bIns="0" rtlCol="0">
              <a:spAutoFit/>
            </a:bodyPr>
            <a:lstStyle/>
            <a:p>
              <a:pPr algn="ctr" rtl="1">
                <a:spcBef>
                  <a:spcPts val="600"/>
                </a:spcBef>
              </a:pPr>
              <a:r>
                <a:rPr lang="fa-IR" sz="1400" b="1" dirty="0">
                  <a:latin typeface="Georgia" panose="02040502050405020303" pitchFamily="18" charset="0"/>
                  <a:cs typeface="B Nazanin" panose="00000400000000000000" pitchFamily="2" charset="-78"/>
                </a:rPr>
                <a:t>مراقبت از دندان </a:t>
              </a:r>
              <a:r>
                <a:rPr lang="en-US" sz="1400" b="1" dirty="0">
                  <a:latin typeface="Georgia" panose="02040502050405020303" pitchFamily="18" charset="0"/>
                  <a:cs typeface="B Nazanin" panose="00000400000000000000" pitchFamily="2" charset="-78"/>
                </a:rPr>
                <a:t>2</a:t>
              </a:r>
            </a:p>
            <a:p>
              <a:pPr algn="ctr" rtl="1">
                <a:spcBef>
                  <a:spcPts val="600"/>
                </a:spcBef>
              </a:pPr>
              <a:r>
                <a:rPr lang="en-GB" sz="1400" dirty="0">
                  <a:latin typeface="Georgia Pro Light" panose="02040302050405020303" pitchFamily="18" charset="0"/>
                  <a:cs typeface="B Nazanin" panose="00000400000000000000" pitchFamily="2" charset="-78"/>
                </a:rPr>
                <a:t>Lorem ipsum </a:t>
              </a:r>
              <a:r>
                <a:rPr lang="fa-IR" sz="1400" dirty="0">
                  <a:latin typeface="Georgia Pro Light" panose="02040302050405020303" pitchFamily="18" charset="0"/>
                  <a:cs typeface="B Nazanin" panose="00000400000000000000" pitchFamily="2" charset="-78"/>
                </a:rPr>
                <a:t>به سادگی متن ساختگی صنعت چاپ و حروفچینی است.</a:t>
              </a:r>
              <a:endParaRPr lang="en-US" sz="1400" dirty="0">
                <a:latin typeface="Georgia Pro Light" panose="02040302050405020303" pitchFamily="18" charset="0"/>
                <a:cs typeface="B Nazanin" panose="00000400000000000000" pitchFamily="2" charset="-78"/>
              </a:endParaRPr>
            </a:p>
          </p:txBody>
        </p:sp>
        <p:sp>
          <p:nvSpPr>
            <p:cNvPr id="65" name="TextBox 64">
              <a:extLst>
                <a:ext uri="{FF2B5EF4-FFF2-40B4-BE49-F238E27FC236}">
                  <a16:creationId xmlns:a16="http://schemas.microsoft.com/office/drawing/2014/main" id="{E7F9D67D-BE6B-406F-A60C-CA6564CCB992}"/>
                </a:ext>
              </a:extLst>
            </p:cNvPr>
            <p:cNvSpPr txBox="1"/>
            <p:nvPr/>
          </p:nvSpPr>
          <p:spPr>
            <a:xfrm>
              <a:off x="6389255" y="1694611"/>
              <a:ext cx="2122117" cy="965007"/>
            </a:xfrm>
            <a:prstGeom prst="rect">
              <a:avLst/>
            </a:prstGeom>
            <a:noFill/>
          </p:spPr>
          <p:txBody>
            <a:bodyPr wrap="square" lIns="0" tIns="0" rIns="0" bIns="0" rtlCol="0">
              <a:spAutoFit/>
            </a:bodyPr>
            <a:lstStyle/>
            <a:p>
              <a:pPr algn="ctr" rtl="1">
                <a:spcBef>
                  <a:spcPts val="600"/>
                </a:spcBef>
              </a:pPr>
              <a:r>
                <a:rPr lang="fa-IR" sz="1400" b="1" dirty="0">
                  <a:latin typeface="Georgia" panose="02040502050405020303" pitchFamily="18" charset="0"/>
                  <a:cs typeface="B Nazanin" panose="00000400000000000000" pitchFamily="2" charset="-78"/>
                </a:rPr>
                <a:t>مراقبت از دندان </a:t>
              </a:r>
              <a:r>
                <a:rPr lang="en-US" sz="1400" b="1" dirty="0">
                  <a:latin typeface="Georgia" panose="02040502050405020303" pitchFamily="18" charset="0"/>
                  <a:cs typeface="B Nazanin" panose="00000400000000000000" pitchFamily="2" charset="-78"/>
                </a:rPr>
                <a:t>3</a:t>
              </a:r>
            </a:p>
            <a:p>
              <a:pPr algn="ctr" rtl="1">
                <a:spcBef>
                  <a:spcPts val="600"/>
                </a:spcBef>
              </a:pPr>
              <a:r>
                <a:rPr lang="en-GB" sz="1400" dirty="0">
                  <a:latin typeface="Georgia Pro Light" panose="02040302050405020303" pitchFamily="18" charset="0"/>
                  <a:cs typeface="B Nazanin" panose="00000400000000000000" pitchFamily="2" charset="-78"/>
                </a:rPr>
                <a:t>Lorem ipsum </a:t>
              </a:r>
              <a:r>
                <a:rPr lang="fa-IR" sz="1400" dirty="0">
                  <a:latin typeface="Georgia Pro Light" panose="02040302050405020303" pitchFamily="18" charset="0"/>
                  <a:cs typeface="B Nazanin" panose="00000400000000000000" pitchFamily="2" charset="-78"/>
                </a:rPr>
                <a:t>به سادگی متن ساختگی صنعت چاپ و حروفچینی است.</a:t>
              </a:r>
              <a:endParaRPr lang="en-US" sz="1400" dirty="0">
                <a:latin typeface="Georgia Pro Light" panose="02040302050405020303" pitchFamily="18" charset="0"/>
                <a:cs typeface="B Nazanin" panose="00000400000000000000" pitchFamily="2" charset="-78"/>
              </a:endParaRPr>
            </a:p>
          </p:txBody>
        </p:sp>
        <p:sp>
          <p:nvSpPr>
            <p:cNvPr id="66" name="TextBox 65">
              <a:extLst>
                <a:ext uri="{FF2B5EF4-FFF2-40B4-BE49-F238E27FC236}">
                  <a16:creationId xmlns:a16="http://schemas.microsoft.com/office/drawing/2014/main" id="{C1A8E7BC-86FE-4062-806F-B92A70DAB880}"/>
                </a:ext>
              </a:extLst>
            </p:cNvPr>
            <p:cNvSpPr txBox="1"/>
            <p:nvPr/>
          </p:nvSpPr>
          <p:spPr>
            <a:xfrm>
              <a:off x="9097881" y="1694611"/>
              <a:ext cx="2122117" cy="965007"/>
            </a:xfrm>
            <a:prstGeom prst="rect">
              <a:avLst/>
            </a:prstGeom>
            <a:noFill/>
          </p:spPr>
          <p:txBody>
            <a:bodyPr wrap="square" lIns="0" tIns="0" rIns="0" bIns="0" rtlCol="0">
              <a:spAutoFit/>
            </a:bodyPr>
            <a:lstStyle/>
            <a:p>
              <a:pPr algn="ctr" rtl="1">
                <a:spcBef>
                  <a:spcPts val="600"/>
                </a:spcBef>
              </a:pPr>
              <a:r>
                <a:rPr lang="fa-IR" sz="1400" b="1" dirty="0">
                  <a:latin typeface="Georgia" panose="02040502050405020303" pitchFamily="18" charset="0"/>
                  <a:cs typeface="B Nazanin" panose="00000400000000000000" pitchFamily="2" charset="-78"/>
                </a:rPr>
                <a:t>مراقبت از دندان 4</a:t>
              </a:r>
            </a:p>
            <a:p>
              <a:pPr algn="ctr" rtl="1">
                <a:spcBef>
                  <a:spcPts val="600"/>
                </a:spcBef>
              </a:pPr>
              <a:r>
                <a:rPr lang="en-GB" sz="1400" dirty="0">
                  <a:latin typeface="Georgia Pro Light" panose="02040302050405020303" pitchFamily="18" charset="0"/>
                  <a:cs typeface="B Nazanin" panose="00000400000000000000" pitchFamily="2" charset="-78"/>
                </a:rPr>
                <a:t>Lorem ipsum </a:t>
              </a:r>
              <a:r>
                <a:rPr lang="fa-IR" sz="1400" dirty="0">
                  <a:latin typeface="Georgia Pro Light" panose="02040302050405020303" pitchFamily="18" charset="0"/>
                  <a:cs typeface="B Nazanin" panose="00000400000000000000" pitchFamily="2" charset="-78"/>
                </a:rPr>
                <a:t>به سادگی متن ساختگی صنعت چاپ و حروفچینی است.</a:t>
              </a:r>
              <a:endParaRPr lang="en-US" sz="1400" dirty="0">
                <a:latin typeface="Georgia Pro Light" panose="02040302050405020303" pitchFamily="18" charset="0"/>
                <a:cs typeface="B Nazanin" panose="00000400000000000000" pitchFamily="2" charset="-78"/>
              </a:endParaRPr>
            </a:p>
          </p:txBody>
        </p:sp>
      </p:grpSp>
      <p:sp>
        <p:nvSpPr>
          <p:cNvPr id="68" name="TextBox 67">
            <a:extLst>
              <a:ext uri="{FF2B5EF4-FFF2-40B4-BE49-F238E27FC236}">
                <a16:creationId xmlns:a16="http://schemas.microsoft.com/office/drawing/2014/main" id="{B3DF9BE9-0BE3-4793-8F52-FC5A457598A0}"/>
              </a:ext>
            </a:extLst>
          </p:cNvPr>
          <p:cNvSpPr txBox="1"/>
          <p:nvPr/>
        </p:nvSpPr>
        <p:spPr>
          <a:xfrm>
            <a:off x="0" y="432486"/>
            <a:ext cx="12192000" cy="553998"/>
          </a:xfrm>
          <a:prstGeom prst="rect">
            <a:avLst/>
          </a:prstGeom>
          <a:noFill/>
        </p:spPr>
        <p:txBody>
          <a:bodyPr wrap="square" rtlCol="0">
            <a:spAutoFit/>
          </a:bodyPr>
          <a:lstStyle/>
          <a:p>
            <a:pPr algn="ctr" rtl="1"/>
            <a:r>
              <a:rPr lang="fa-IR" sz="3000" dirty="0">
                <a:latin typeface="Georgia" panose="02040502050405020303" pitchFamily="18" charset="0"/>
                <a:ea typeface="Cambria" panose="02040503050406030204" pitchFamily="18" charset="0"/>
                <a:cs typeface="B Nazanin" panose="00000400000000000000" pitchFamily="2" charset="-78"/>
              </a:rPr>
              <a:t>قالب های دندانپزشکی برای دانلود پاورپوینت</a:t>
            </a:r>
            <a:endParaRPr lang="en-US" sz="3000" dirty="0">
              <a:latin typeface="Georgia" panose="02040502050405020303" pitchFamily="18" charset="0"/>
              <a:ea typeface="Cambria" panose="02040503050406030204" pitchFamily="18" charset="0"/>
              <a:cs typeface="B Nazanin" panose="00000400000000000000" pitchFamily="2" charset="-78"/>
            </a:endParaRPr>
          </a:p>
        </p:txBody>
      </p:sp>
    </p:spTree>
    <p:extLst>
      <p:ext uri="{BB962C8B-B14F-4D97-AF65-F5344CB8AC3E}">
        <p14:creationId xmlns:p14="http://schemas.microsoft.com/office/powerpoint/2010/main" val="89521624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prstGeom prst="rect">
            <a:avLst/>
          </a:prstGeom>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그룹 13">
            <a:extLst>
              <a:ext uri="{FF2B5EF4-FFF2-40B4-BE49-F238E27FC236}">
                <a16:creationId xmlns:a16="http://schemas.microsoft.com/office/drawing/2014/main" id="{024A6DEC-43BA-48A2-9350-E39137BF7148}"/>
              </a:ext>
            </a:extLst>
          </p:cNvPr>
          <p:cNvGrpSpPr/>
          <p:nvPr/>
        </p:nvGrpSpPr>
        <p:grpSpPr>
          <a:xfrm>
            <a:off x="3959996" y="1955493"/>
            <a:ext cx="4272019" cy="3904231"/>
            <a:chOff x="4334680" y="2264381"/>
            <a:chExt cx="3585444" cy="3276763"/>
          </a:xfrm>
        </p:grpSpPr>
        <p:sp>
          <p:nvSpPr>
            <p:cNvPr id="4" name="Isosceles Triangle 3">
              <a:extLst>
                <a:ext uri="{FF2B5EF4-FFF2-40B4-BE49-F238E27FC236}">
                  <a16:creationId xmlns:a16="http://schemas.microsoft.com/office/drawing/2014/main" id="{7E28507B-EEFA-43EE-B4F4-3CEAECCEB919}"/>
                </a:ext>
              </a:extLst>
            </p:cNvPr>
            <p:cNvSpPr/>
            <p:nvPr/>
          </p:nvSpPr>
          <p:spPr>
            <a:xfrm>
              <a:off x="5049476" y="2976344"/>
              <a:ext cx="2155850" cy="1858491"/>
            </a:xfrm>
            <a:prstGeom prst="triangle">
              <a:avLst/>
            </a:prstGeom>
            <a:solidFill>
              <a:schemeClr val="bg1">
                <a:lumMod val="95000"/>
              </a:schemeClr>
            </a:solidFill>
            <a:ln w="1587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1200">
                <a:cs typeface="B Nazanin" panose="00000400000000000000" pitchFamily="2" charset="-78"/>
              </a:endParaRPr>
            </a:p>
          </p:txBody>
        </p:sp>
        <p:grpSp>
          <p:nvGrpSpPr>
            <p:cNvPr id="5" name="Group 4">
              <a:extLst>
                <a:ext uri="{FF2B5EF4-FFF2-40B4-BE49-F238E27FC236}">
                  <a16:creationId xmlns:a16="http://schemas.microsoft.com/office/drawing/2014/main" id="{C67971FE-4053-49CC-9D77-3BCE81910732}"/>
                </a:ext>
              </a:extLst>
            </p:cNvPr>
            <p:cNvGrpSpPr/>
            <p:nvPr/>
          </p:nvGrpSpPr>
          <p:grpSpPr>
            <a:xfrm>
              <a:off x="4334680" y="2264381"/>
              <a:ext cx="3585444" cy="3276763"/>
              <a:chOff x="2783246" y="1924950"/>
              <a:chExt cx="3585444" cy="3276763"/>
            </a:xfrm>
          </p:grpSpPr>
          <p:sp>
            <p:nvSpPr>
              <p:cNvPr id="9" name="Oval 8">
                <a:extLst>
                  <a:ext uri="{FF2B5EF4-FFF2-40B4-BE49-F238E27FC236}">
                    <a16:creationId xmlns:a16="http://schemas.microsoft.com/office/drawing/2014/main" id="{13D65D66-5BC5-4A96-A3FD-3DA6AA08270A}"/>
                  </a:ext>
                </a:extLst>
              </p:cNvPr>
              <p:cNvSpPr/>
              <p:nvPr/>
            </p:nvSpPr>
            <p:spPr>
              <a:xfrm>
                <a:off x="3869604" y="1924950"/>
                <a:ext cx="1412726" cy="141272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1200" dirty="0">
                  <a:cs typeface="B Nazanin" panose="00000400000000000000" pitchFamily="2" charset="-78"/>
                </a:endParaRPr>
              </a:p>
            </p:txBody>
          </p:sp>
          <p:grpSp>
            <p:nvGrpSpPr>
              <p:cNvPr id="10" name="Group 9">
                <a:extLst>
                  <a:ext uri="{FF2B5EF4-FFF2-40B4-BE49-F238E27FC236}">
                    <a16:creationId xmlns:a16="http://schemas.microsoft.com/office/drawing/2014/main" id="{16F632D5-02A3-495C-A7F9-470077890DE3}"/>
                  </a:ext>
                </a:extLst>
              </p:cNvPr>
              <p:cNvGrpSpPr/>
              <p:nvPr/>
            </p:nvGrpSpPr>
            <p:grpSpPr>
              <a:xfrm>
                <a:off x="2783246" y="3788985"/>
                <a:ext cx="3585444" cy="1412728"/>
                <a:chOff x="2422146" y="4068929"/>
                <a:chExt cx="4020574" cy="1584176"/>
              </a:xfrm>
            </p:grpSpPr>
            <p:sp>
              <p:nvSpPr>
                <p:cNvPr id="11" name="Oval 10">
                  <a:extLst>
                    <a:ext uri="{FF2B5EF4-FFF2-40B4-BE49-F238E27FC236}">
                      <a16:creationId xmlns:a16="http://schemas.microsoft.com/office/drawing/2014/main" id="{68AD0D51-E2F3-4A85-A382-2CC67E6A218B}"/>
                    </a:ext>
                  </a:extLst>
                </p:cNvPr>
                <p:cNvSpPr/>
                <p:nvPr/>
              </p:nvSpPr>
              <p:spPr>
                <a:xfrm>
                  <a:off x="2422146" y="4068929"/>
                  <a:ext cx="1584176" cy="15841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1200" dirty="0">
                    <a:cs typeface="B Nazanin" panose="00000400000000000000" pitchFamily="2" charset="-78"/>
                  </a:endParaRPr>
                </a:p>
              </p:txBody>
            </p:sp>
            <p:sp>
              <p:nvSpPr>
                <p:cNvPr id="12" name="Oval 11">
                  <a:extLst>
                    <a:ext uri="{FF2B5EF4-FFF2-40B4-BE49-F238E27FC236}">
                      <a16:creationId xmlns:a16="http://schemas.microsoft.com/office/drawing/2014/main" id="{DD108C7B-88C3-4831-9E1C-02B828C0BC40}"/>
                    </a:ext>
                  </a:extLst>
                </p:cNvPr>
                <p:cNvSpPr/>
                <p:nvPr/>
              </p:nvSpPr>
              <p:spPr>
                <a:xfrm>
                  <a:off x="4858544" y="4068929"/>
                  <a:ext cx="1584176" cy="158417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1200">
                    <a:cs typeface="B Nazanin" panose="00000400000000000000" pitchFamily="2" charset="-78"/>
                  </a:endParaRPr>
                </a:p>
              </p:txBody>
            </p:sp>
          </p:grpSp>
        </p:grpSp>
        <p:cxnSp>
          <p:nvCxnSpPr>
            <p:cNvPr id="6" name="Straight Arrow Connector 5">
              <a:extLst>
                <a:ext uri="{FF2B5EF4-FFF2-40B4-BE49-F238E27FC236}">
                  <a16:creationId xmlns:a16="http://schemas.microsoft.com/office/drawing/2014/main" id="{4CAEF5A0-180A-4445-99EB-178EEAC66D72}"/>
                </a:ext>
              </a:extLst>
            </p:cNvPr>
            <p:cNvCxnSpPr/>
            <p:nvPr/>
          </p:nvCxnSpPr>
          <p:spPr>
            <a:xfrm flipV="1">
              <a:off x="5039379" y="3475751"/>
              <a:ext cx="322337" cy="579114"/>
            </a:xfrm>
            <a:prstGeom prst="straightConnector1">
              <a:avLst/>
            </a:prstGeom>
            <a:ln w="22225">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12AA3F91-BBD4-4B99-984B-7D726FC9A0ED}"/>
                </a:ext>
              </a:extLst>
            </p:cNvPr>
            <p:cNvCxnSpPr/>
            <p:nvPr/>
          </p:nvCxnSpPr>
          <p:spPr>
            <a:xfrm>
              <a:off x="6862422" y="3457144"/>
              <a:ext cx="360040" cy="579113"/>
            </a:xfrm>
            <a:prstGeom prst="straightConnector1">
              <a:avLst/>
            </a:prstGeom>
            <a:ln w="22225">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D8CABE3A-040B-4C8C-8D39-560A2CB08BD0}"/>
                </a:ext>
              </a:extLst>
            </p:cNvPr>
            <p:cNvCxnSpPr/>
            <p:nvPr/>
          </p:nvCxnSpPr>
          <p:spPr>
            <a:xfrm flipH="1">
              <a:off x="5696903" y="5185456"/>
              <a:ext cx="813048" cy="3026"/>
            </a:xfrm>
            <a:prstGeom prst="straightConnector1">
              <a:avLst/>
            </a:prstGeom>
            <a:ln w="22225">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FD5373F9-5DEB-496A-8387-0494EF22475C}"/>
              </a:ext>
            </a:extLst>
          </p:cNvPr>
          <p:cNvSpPr txBox="1"/>
          <p:nvPr/>
        </p:nvSpPr>
        <p:spPr>
          <a:xfrm>
            <a:off x="5395742" y="2875018"/>
            <a:ext cx="1400519" cy="307777"/>
          </a:xfrm>
          <a:prstGeom prst="rect">
            <a:avLst/>
          </a:prstGeom>
          <a:noFill/>
        </p:spPr>
        <p:txBody>
          <a:bodyPr wrap="square" rtlCol="0">
            <a:spAutoFit/>
          </a:bodyPr>
          <a:lstStyle/>
          <a:p>
            <a:pPr algn="ctr" rtl="1"/>
            <a:r>
              <a:rPr lang="fa-IR" altLang="ko-KR" sz="1400" b="1" dirty="0">
                <a:solidFill>
                  <a:schemeClr val="bg1"/>
                </a:solidFill>
                <a:cs typeface="B Nazanin" panose="00000400000000000000" pitchFamily="2" charset="-78"/>
              </a:rPr>
              <a:t>اضافه کردن متن</a:t>
            </a:r>
            <a:endParaRPr lang="ko-KR" altLang="en-US" sz="1400" b="1" dirty="0">
              <a:solidFill>
                <a:schemeClr val="bg1"/>
              </a:solidFill>
              <a:cs typeface="B Nazanin" panose="00000400000000000000" pitchFamily="2" charset="-78"/>
            </a:endParaRPr>
          </a:p>
        </p:txBody>
      </p:sp>
      <p:sp>
        <p:nvSpPr>
          <p:cNvPr id="14" name="TextBox 13">
            <a:extLst>
              <a:ext uri="{FF2B5EF4-FFF2-40B4-BE49-F238E27FC236}">
                <a16:creationId xmlns:a16="http://schemas.microsoft.com/office/drawing/2014/main" id="{3ADECB08-95E8-4022-BF4E-A6CC3C7AFF6B}"/>
              </a:ext>
            </a:extLst>
          </p:cNvPr>
          <p:cNvSpPr txBox="1"/>
          <p:nvPr/>
        </p:nvSpPr>
        <p:spPr>
          <a:xfrm>
            <a:off x="6706743" y="5120586"/>
            <a:ext cx="1400519" cy="307777"/>
          </a:xfrm>
          <a:prstGeom prst="rect">
            <a:avLst/>
          </a:prstGeom>
          <a:noFill/>
        </p:spPr>
        <p:txBody>
          <a:bodyPr wrap="square" rtlCol="0">
            <a:spAutoFit/>
          </a:bodyPr>
          <a:lstStyle/>
          <a:p>
            <a:pPr algn="ctr" rtl="1"/>
            <a:r>
              <a:rPr lang="fa-IR" altLang="ko-KR" sz="1400" b="1" dirty="0">
                <a:solidFill>
                  <a:schemeClr val="bg1"/>
                </a:solidFill>
                <a:cs typeface="B Nazanin" panose="00000400000000000000" pitchFamily="2" charset="-78"/>
              </a:rPr>
              <a:t>اضافه کردن متن</a:t>
            </a:r>
            <a:endParaRPr lang="ko-KR" altLang="en-US" sz="1400" b="1" dirty="0">
              <a:solidFill>
                <a:schemeClr val="bg1"/>
              </a:solidFill>
              <a:cs typeface="B Nazanin" panose="00000400000000000000" pitchFamily="2" charset="-78"/>
            </a:endParaRPr>
          </a:p>
        </p:txBody>
      </p:sp>
      <p:sp>
        <p:nvSpPr>
          <p:cNvPr id="15" name="TextBox 14">
            <a:extLst>
              <a:ext uri="{FF2B5EF4-FFF2-40B4-BE49-F238E27FC236}">
                <a16:creationId xmlns:a16="http://schemas.microsoft.com/office/drawing/2014/main" id="{E03A9C0B-091D-4244-AFCD-3E9BA032FD7E}"/>
              </a:ext>
            </a:extLst>
          </p:cNvPr>
          <p:cNvSpPr txBox="1"/>
          <p:nvPr/>
        </p:nvSpPr>
        <p:spPr>
          <a:xfrm>
            <a:off x="4096177" y="5120586"/>
            <a:ext cx="1400519" cy="307777"/>
          </a:xfrm>
          <a:prstGeom prst="rect">
            <a:avLst/>
          </a:prstGeom>
          <a:noFill/>
        </p:spPr>
        <p:txBody>
          <a:bodyPr wrap="square" rtlCol="0">
            <a:spAutoFit/>
          </a:bodyPr>
          <a:lstStyle/>
          <a:p>
            <a:pPr algn="ctr" rtl="1"/>
            <a:r>
              <a:rPr lang="fa-IR" altLang="ko-KR" sz="1400" b="1" dirty="0">
                <a:solidFill>
                  <a:schemeClr val="bg1"/>
                </a:solidFill>
                <a:cs typeface="B Nazanin" panose="00000400000000000000" pitchFamily="2" charset="-78"/>
              </a:rPr>
              <a:t>اضافه کردن متن</a:t>
            </a:r>
            <a:endParaRPr lang="ko-KR" altLang="en-US" sz="1400" b="1" dirty="0">
              <a:solidFill>
                <a:schemeClr val="bg1"/>
              </a:solidFill>
              <a:cs typeface="B Nazanin" panose="00000400000000000000" pitchFamily="2" charset="-78"/>
            </a:endParaRPr>
          </a:p>
        </p:txBody>
      </p:sp>
      <p:sp>
        <p:nvSpPr>
          <p:cNvPr id="16" name="Rounded Rectangle 48">
            <a:extLst>
              <a:ext uri="{FF2B5EF4-FFF2-40B4-BE49-F238E27FC236}">
                <a16:creationId xmlns:a16="http://schemas.microsoft.com/office/drawing/2014/main" id="{57053608-8487-4CF5-BC6A-953D8403040A}"/>
              </a:ext>
            </a:extLst>
          </p:cNvPr>
          <p:cNvSpPr/>
          <p:nvPr/>
        </p:nvSpPr>
        <p:spPr>
          <a:xfrm>
            <a:off x="9430097" y="1878314"/>
            <a:ext cx="1844352" cy="1008112"/>
          </a:xfrm>
          <a:prstGeom prst="roundRect">
            <a:avLst>
              <a:gd name="adj" fmla="val 1194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a:cs typeface="B Nazanin" panose="00000400000000000000" pitchFamily="2" charset="-78"/>
            </a:endParaRPr>
          </a:p>
        </p:txBody>
      </p:sp>
      <p:grpSp>
        <p:nvGrpSpPr>
          <p:cNvPr id="17" name="Group 16">
            <a:extLst>
              <a:ext uri="{FF2B5EF4-FFF2-40B4-BE49-F238E27FC236}">
                <a16:creationId xmlns:a16="http://schemas.microsoft.com/office/drawing/2014/main" id="{C30B2036-826A-4556-BD68-CD4ADF18900A}"/>
              </a:ext>
            </a:extLst>
          </p:cNvPr>
          <p:cNvGrpSpPr/>
          <p:nvPr/>
        </p:nvGrpSpPr>
        <p:grpSpPr>
          <a:xfrm>
            <a:off x="9609907" y="2001021"/>
            <a:ext cx="1484732" cy="762701"/>
            <a:chOff x="6228184" y="1817997"/>
            <a:chExt cx="1484732" cy="762701"/>
          </a:xfrm>
        </p:grpSpPr>
        <p:grpSp>
          <p:nvGrpSpPr>
            <p:cNvPr id="18" name="Group 17">
              <a:extLst>
                <a:ext uri="{FF2B5EF4-FFF2-40B4-BE49-F238E27FC236}">
                  <a16:creationId xmlns:a16="http://schemas.microsoft.com/office/drawing/2014/main" id="{F7EC799F-775C-46BF-B16C-988F591E062A}"/>
                </a:ext>
              </a:extLst>
            </p:cNvPr>
            <p:cNvGrpSpPr/>
            <p:nvPr/>
          </p:nvGrpSpPr>
          <p:grpSpPr>
            <a:xfrm>
              <a:off x="6228184" y="1817997"/>
              <a:ext cx="1484732" cy="276999"/>
              <a:chOff x="6228184" y="1817997"/>
              <a:chExt cx="1484732" cy="276999"/>
            </a:xfrm>
          </p:grpSpPr>
          <p:sp>
            <p:nvSpPr>
              <p:cNvPr id="25" name="Rectangle 24">
                <a:extLst>
                  <a:ext uri="{FF2B5EF4-FFF2-40B4-BE49-F238E27FC236}">
                    <a16:creationId xmlns:a16="http://schemas.microsoft.com/office/drawing/2014/main" id="{BD0CF17C-8F9E-40FC-B7A3-49503B5EA415}"/>
                  </a:ext>
                </a:extLst>
              </p:cNvPr>
              <p:cNvSpPr/>
              <p:nvPr/>
            </p:nvSpPr>
            <p:spPr>
              <a:xfrm>
                <a:off x="6228184" y="1844824"/>
                <a:ext cx="216024" cy="21602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1200">
                  <a:cs typeface="B Nazanin" panose="00000400000000000000" pitchFamily="2" charset="-78"/>
                </a:endParaRPr>
              </a:p>
            </p:txBody>
          </p:sp>
          <p:sp>
            <p:nvSpPr>
              <p:cNvPr id="26" name="TextBox 25">
                <a:extLst>
                  <a:ext uri="{FF2B5EF4-FFF2-40B4-BE49-F238E27FC236}">
                    <a16:creationId xmlns:a16="http://schemas.microsoft.com/office/drawing/2014/main" id="{002FB5C2-1F97-4510-96DD-9269156A24C4}"/>
                  </a:ext>
                </a:extLst>
              </p:cNvPr>
              <p:cNvSpPr txBox="1"/>
              <p:nvPr/>
            </p:nvSpPr>
            <p:spPr>
              <a:xfrm>
                <a:off x="6494256" y="1817997"/>
                <a:ext cx="1218660" cy="276999"/>
              </a:xfrm>
              <a:prstGeom prst="rect">
                <a:avLst/>
              </a:prstGeom>
              <a:noFill/>
            </p:spPr>
            <p:txBody>
              <a:bodyPr wrap="square" rtlCol="0" anchor="ctr">
                <a:spAutoFit/>
              </a:bodyPr>
              <a:lstStyle/>
              <a:p>
                <a:pPr algn="r" rtl="1"/>
                <a:r>
                  <a:rPr lang="fa-IR" altLang="ko-KR" sz="1200" b="1" dirty="0">
                    <a:solidFill>
                      <a:schemeClr val="accent4"/>
                    </a:solidFill>
                    <a:cs typeface="B Nazanin" panose="00000400000000000000" pitchFamily="2" charset="-78"/>
                  </a:rPr>
                  <a:t>54% افزودن متن</a:t>
                </a:r>
                <a:endParaRPr lang="ko-KR" altLang="en-US" sz="1200" b="1" dirty="0">
                  <a:solidFill>
                    <a:schemeClr val="accent4"/>
                  </a:solidFill>
                  <a:cs typeface="B Nazanin" panose="00000400000000000000" pitchFamily="2" charset="-78"/>
                </a:endParaRPr>
              </a:p>
            </p:txBody>
          </p:sp>
        </p:grpSp>
        <p:grpSp>
          <p:nvGrpSpPr>
            <p:cNvPr id="19" name="Group 18">
              <a:extLst>
                <a:ext uri="{FF2B5EF4-FFF2-40B4-BE49-F238E27FC236}">
                  <a16:creationId xmlns:a16="http://schemas.microsoft.com/office/drawing/2014/main" id="{20260115-53E2-4C62-8A63-CB2AEB39CF2E}"/>
                </a:ext>
              </a:extLst>
            </p:cNvPr>
            <p:cNvGrpSpPr/>
            <p:nvPr/>
          </p:nvGrpSpPr>
          <p:grpSpPr>
            <a:xfrm>
              <a:off x="6228184" y="2060848"/>
              <a:ext cx="1484732" cy="276999"/>
              <a:chOff x="6228184" y="1817997"/>
              <a:chExt cx="1484732" cy="276999"/>
            </a:xfrm>
          </p:grpSpPr>
          <p:sp>
            <p:nvSpPr>
              <p:cNvPr id="23" name="Rectangle 22">
                <a:extLst>
                  <a:ext uri="{FF2B5EF4-FFF2-40B4-BE49-F238E27FC236}">
                    <a16:creationId xmlns:a16="http://schemas.microsoft.com/office/drawing/2014/main" id="{3442BF6B-C555-472A-ACCD-08D7E442AF94}"/>
                  </a:ext>
                </a:extLst>
              </p:cNvPr>
              <p:cNvSpPr/>
              <p:nvPr/>
            </p:nvSpPr>
            <p:spPr>
              <a:xfrm>
                <a:off x="6228184" y="1844824"/>
                <a:ext cx="216024" cy="2160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1200" dirty="0">
                  <a:cs typeface="B Nazanin" panose="00000400000000000000" pitchFamily="2" charset="-78"/>
                </a:endParaRPr>
              </a:p>
            </p:txBody>
          </p:sp>
          <p:sp>
            <p:nvSpPr>
              <p:cNvPr id="24" name="TextBox 23">
                <a:extLst>
                  <a:ext uri="{FF2B5EF4-FFF2-40B4-BE49-F238E27FC236}">
                    <a16:creationId xmlns:a16="http://schemas.microsoft.com/office/drawing/2014/main" id="{544FE65F-FAA4-4494-A157-05F75EAD8E3D}"/>
                  </a:ext>
                </a:extLst>
              </p:cNvPr>
              <p:cNvSpPr txBox="1"/>
              <p:nvPr/>
            </p:nvSpPr>
            <p:spPr>
              <a:xfrm>
                <a:off x="6494256" y="1817997"/>
                <a:ext cx="1218660" cy="276999"/>
              </a:xfrm>
              <a:prstGeom prst="rect">
                <a:avLst/>
              </a:prstGeom>
              <a:noFill/>
            </p:spPr>
            <p:txBody>
              <a:bodyPr wrap="square" rtlCol="0" anchor="ctr">
                <a:spAutoFit/>
              </a:bodyPr>
              <a:lstStyle/>
              <a:p>
                <a:pPr algn="r" rtl="1"/>
                <a:r>
                  <a:rPr lang="fa-IR" altLang="ko-KR" sz="1200" b="1" dirty="0">
                    <a:solidFill>
                      <a:schemeClr val="accent1"/>
                    </a:solidFill>
                    <a:cs typeface="B Nazanin" panose="00000400000000000000" pitchFamily="2" charset="-78"/>
                  </a:rPr>
                  <a:t>54% افزودن متن</a:t>
                </a:r>
                <a:endParaRPr lang="ko-KR" altLang="en-US" sz="1200" b="1" dirty="0">
                  <a:solidFill>
                    <a:schemeClr val="accent1"/>
                  </a:solidFill>
                  <a:cs typeface="B Nazanin" panose="00000400000000000000" pitchFamily="2" charset="-78"/>
                </a:endParaRPr>
              </a:p>
            </p:txBody>
          </p:sp>
        </p:grpSp>
        <p:grpSp>
          <p:nvGrpSpPr>
            <p:cNvPr id="20" name="Group 19">
              <a:extLst>
                <a:ext uri="{FF2B5EF4-FFF2-40B4-BE49-F238E27FC236}">
                  <a16:creationId xmlns:a16="http://schemas.microsoft.com/office/drawing/2014/main" id="{042741D9-9391-44A5-91B4-2FB9820F5B22}"/>
                </a:ext>
              </a:extLst>
            </p:cNvPr>
            <p:cNvGrpSpPr/>
            <p:nvPr/>
          </p:nvGrpSpPr>
          <p:grpSpPr>
            <a:xfrm>
              <a:off x="6228184" y="2303699"/>
              <a:ext cx="1484732" cy="276999"/>
              <a:chOff x="6228184" y="1817997"/>
              <a:chExt cx="1484732" cy="276999"/>
            </a:xfrm>
          </p:grpSpPr>
          <p:sp>
            <p:nvSpPr>
              <p:cNvPr id="21" name="Rectangle 20">
                <a:extLst>
                  <a:ext uri="{FF2B5EF4-FFF2-40B4-BE49-F238E27FC236}">
                    <a16:creationId xmlns:a16="http://schemas.microsoft.com/office/drawing/2014/main" id="{59B943CB-98EF-4632-98CE-7AC3845B4C7D}"/>
                  </a:ext>
                </a:extLst>
              </p:cNvPr>
              <p:cNvSpPr/>
              <p:nvPr/>
            </p:nvSpPr>
            <p:spPr>
              <a:xfrm>
                <a:off x="6228184" y="1844824"/>
                <a:ext cx="216024" cy="2160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1200" dirty="0">
                  <a:solidFill>
                    <a:srgbClr val="F6BF4A"/>
                  </a:solidFill>
                  <a:cs typeface="B Nazanin" panose="00000400000000000000" pitchFamily="2" charset="-78"/>
                </a:endParaRPr>
              </a:p>
            </p:txBody>
          </p:sp>
          <p:sp>
            <p:nvSpPr>
              <p:cNvPr id="22" name="TextBox 21">
                <a:extLst>
                  <a:ext uri="{FF2B5EF4-FFF2-40B4-BE49-F238E27FC236}">
                    <a16:creationId xmlns:a16="http://schemas.microsoft.com/office/drawing/2014/main" id="{C0CC2DAE-5C85-4CE1-97FB-34183946C425}"/>
                  </a:ext>
                </a:extLst>
              </p:cNvPr>
              <p:cNvSpPr txBox="1"/>
              <p:nvPr/>
            </p:nvSpPr>
            <p:spPr>
              <a:xfrm>
                <a:off x="6494256" y="1817997"/>
                <a:ext cx="1218660" cy="276999"/>
              </a:xfrm>
              <a:prstGeom prst="rect">
                <a:avLst/>
              </a:prstGeom>
              <a:noFill/>
            </p:spPr>
            <p:txBody>
              <a:bodyPr wrap="square" rtlCol="0" anchor="ctr">
                <a:spAutoFit/>
              </a:bodyPr>
              <a:lstStyle/>
              <a:p>
                <a:pPr algn="r" rtl="1"/>
                <a:r>
                  <a:rPr lang="fa-IR" altLang="ko-KR" sz="1200" b="1" dirty="0">
                    <a:solidFill>
                      <a:schemeClr val="accent2"/>
                    </a:solidFill>
                    <a:cs typeface="B Nazanin" panose="00000400000000000000" pitchFamily="2" charset="-78"/>
                  </a:rPr>
                  <a:t>54% افزودن متن</a:t>
                </a:r>
                <a:endParaRPr lang="ko-KR" altLang="en-US" sz="1200" b="1" dirty="0">
                  <a:solidFill>
                    <a:schemeClr val="accent2"/>
                  </a:solidFill>
                  <a:cs typeface="B Nazanin" panose="00000400000000000000" pitchFamily="2" charset="-78"/>
                </a:endParaRPr>
              </a:p>
            </p:txBody>
          </p:sp>
        </p:grpSp>
      </p:grpSp>
      <p:sp>
        <p:nvSpPr>
          <p:cNvPr id="27" name="TextBox 26">
            <a:extLst>
              <a:ext uri="{FF2B5EF4-FFF2-40B4-BE49-F238E27FC236}">
                <a16:creationId xmlns:a16="http://schemas.microsoft.com/office/drawing/2014/main" id="{04C8BEF9-176C-4B5B-B41E-1EADA67EE42F}"/>
              </a:ext>
            </a:extLst>
          </p:cNvPr>
          <p:cNvSpPr txBox="1"/>
          <p:nvPr/>
        </p:nvSpPr>
        <p:spPr>
          <a:xfrm>
            <a:off x="817689" y="1681342"/>
            <a:ext cx="728739" cy="646331"/>
          </a:xfrm>
          <a:prstGeom prst="rect">
            <a:avLst/>
          </a:prstGeom>
          <a:noFill/>
        </p:spPr>
        <p:txBody>
          <a:bodyPr wrap="square" rtlCol="0">
            <a:spAutoFit/>
          </a:bodyPr>
          <a:lstStyle/>
          <a:p>
            <a:pPr algn="ctr" rtl="1"/>
            <a:r>
              <a:rPr lang="en-US" altLang="ko-KR" sz="3600" b="1" dirty="0">
                <a:solidFill>
                  <a:schemeClr val="accent1"/>
                </a:solidFill>
                <a:cs typeface="B Nazanin" panose="00000400000000000000" pitchFamily="2" charset="-78"/>
              </a:rPr>
              <a:t>01</a:t>
            </a:r>
            <a:endParaRPr lang="ko-KR" altLang="en-US" sz="3600" b="1" dirty="0">
              <a:solidFill>
                <a:schemeClr val="accent1"/>
              </a:solidFill>
              <a:cs typeface="B Nazanin" panose="00000400000000000000" pitchFamily="2" charset="-78"/>
            </a:endParaRPr>
          </a:p>
        </p:txBody>
      </p:sp>
      <p:grpSp>
        <p:nvGrpSpPr>
          <p:cNvPr id="28" name="그룹 8">
            <a:extLst>
              <a:ext uri="{FF2B5EF4-FFF2-40B4-BE49-F238E27FC236}">
                <a16:creationId xmlns:a16="http://schemas.microsoft.com/office/drawing/2014/main" id="{6896B8F5-12F6-43F1-B234-30DCF2BBEC8D}"/>
              </a:ext>
            </a:extLst>
          </p:cNvPr>
          <p:cNvGrpSpPr/>
          <p:nvPr/>
        </p:nvGrpSpPr>
        <p:grpSpPr>
          <a:xfrm>
            <a:off x="1590814" y="1809121"/>
            <a:ext cx="2949752" cy="1077218"/>
            <a:chOff x="891295" y="1612564"/>
            <a:chExt cx="2697442" cy="1077218"/>
          </a:xfrm>
        </p:grpSpPr>
        <p:sp>
          <p:nvSpPr>
            <p:cNvPr id="29" name="TextBox 28">
              <a:extLst>
                <a:ext uri="{FF2B5EF4-FFF2-40B4-BE49-F238E27FC236}">
                  <a16:creationId xmlns:a16="http://schemas.microsoft.com/office/drawing/2014/main" id="{FD612544-50AA-4505-A3F0-C50237229667}"/>
                </a:ext>
              </a:extLst>
            </p:cNvPr>
            <p:cNvSpPr txBox="1"/>
            <p:nvPr/>
          </p:nvSpPr>
          <p:spPr>
            <a:xfrm>
              <a:off x="891295" y="1858785"/>
              <a:ext cx="2697442"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یک ارائه پاورپوینت مدرن که به زیبایی طراحی شده است دریافت کنید. من امیدوارم و معتقدم که این الگو زمان، پول و اعتبار شما را جلب کند. 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30" name="TextBox 29">
              <a:extLst>
                <a:ext uri="{FF2B5EF4-FFF2-40B4-BE49-F238E27FC236}">
                  <a16:creationId xmlns:a16="http://schemas.microsoft.com/office/drawing/2014/main" id="{1A045E6F-F9E3-46E7-AEC1-F3353FC106F4}"/>
                </a:ext>
              </a:extLst>
            </p:cNvPr>
            <p:cNvSpPr txBox="1"/>
            <p:nvPr/>
          </p:nvSpPr>
          <p:spPr>
            <a:xfrm>
              <a:off x="891295" y="1612564"/>
              <a:ext cx="2697442" cy="276999"/>
            </a:xfrm>
            <a:prstGeom prst="rect">
              <a:avLst/>
            </a:prstGeom>
            <a:noFill/>
          </p:spPr>
          <p:txBody>
            <a:bodyPr wrap="square" lIns="108000" rIns="108000" rtlCol="0">
              <a:spAutoFit/>
            </a:bodyPr>
            <a:lstStyle/>
            <a:p>
              <a:pPr algn="r" rtl="1"/>
              <a:r>
                <a:rPr lang="fa-IR" altLang="ko-KR" sz="1200" b="1" dirty="0">
                  <a:solidFill>
                    <a:schemeClr val="tx1">
                      <a:lumMod val="75000"/>
                      <a:lumOff val="25000"/>
                    </a:schemeClr>
                  </a:solidFill>
                  <a:cs typeface="B Nazanin" panose="00000400000000000000" pitchFamily="2" charset="-78"/>
                </a:rPr>
                <a:t>عنوان مطالب</a:t>
              </a:r>
              <a:endParaRPr lang="ko-KR" altLang="en-US" sz="1200" b="1" dirty="0">
                <a:solidFill>
                  <a:schemeClr val="tx1">
                    <a:lumMod val="75000"/>
                    <a:lumOff val="25000"/>
                  </a:schemeClr>
                </a:solidFill>
                <a:cs typeface="B Nazanin" panose="00000400000000000000" pitchFamily="2" charset="-78"/>
              </a:endParaRPr>
            </a:p>
          </p:txBody>
        </p:sp>
      </p:grpSp>
      <p:sp>
        <p:nvSpPr>
          <p:cNvPr id="31" name="TextBox 30">
            <a:extLst>
              <a:ext uri="{FF2B5EF4-FFF2-40B4-BE49-F238E27FC236}">
                <a16:creationId xmlns:a16="http://schemas.microsoft.com/office/drawing/2014/main" id="{30AF7E48-E861-4C80-8443-2BADD12CAC01}"/>
              </a:ext>
            </a:extLst>
          </p:cNvPr>
          <p:cNvSpPr txBox="1"/>
          <p:nvPr/>
        </p:nvSpPr>
        <p:spPr>
          <a:xfrm>
            <a:off x="817689" y="4126191"/>
            <a:ext cx="728739" cy="646331"/>
          </a:xfrm>
          <a:prstGeom prst="rect">
            <a:avLst/>
          </a:prstGeom>
          <a:noFill/>
        </p:spPr>
        <p:txBody>
          <a:bodyPr wrap="square" rtlCol="0">
            <a:spAutoFit/>
          </a:bodyPr>
          <a:lstStyle/>
          <a:p>
            <a:pPr algn="ctr" rtl="1"/>
            <a:r>
              <a:rPr lang="en-US" altLang="ko-KR" sz="3600" b="1" dirty="0">
                <a:solidFill>
                  <a:schemeClr val="accent2"/>
                </a:solidFill>
                <a:cs typeface="B Nazanin" panose="00000400000000000000" pitchFamily="2" charset="-78"/>
              </a:rPr>
              <a:t>03</a:t>
            </a:r>
            <a:endParaRPr lang="ko-KR" altLang="en-US" sz="3600" b="1" dirty="0">
              <a:solidFill>
                <a:schemeClr val="accent2"/>
              </a:solidFill>
              <a:cs typeface="B Nazanin" panose="00000400000000000000" pitchFamily="2" charset="-78"/>
            </a:endParaRPr>
          </a:p>
        </p:txBody>
      </p:sp>
      <p:grpSp>
        <p:nvGrpSpPr>
          <p:cNvPr id="32" name="그룹 7">
            <a:extLst>
              <a:ext uri="{FF2B5EF4-FFF2-40B4-BE49-F238E27FC236}">
                <a16:creationId xmlns:a16="http://schemas.microsoft.com/office/drawing/2014/main" id="{BA0C74C8-26D2-49D7-8E0E-CC8721AF569C}"/>
              </a:ext>
            </a:extLst>
          </p:cNvPr>
          <p:cNvGrpSpPr/>
          <p:nvPr/>
        </p:nvGrpSpPr>
        <p:grpSpPr>
          <a:xfrm>
            <a:off x="1590814" y="4253971"/>
            <a:ext cx="2088000" cy="1259730"/>
            <a:chOff x="828813" y="3628788"/>
            <a:chExt cx="1689853" cy="1270844"/>
          </a:xfrm>
        </p:grpSpPr>
        <p:sp>
          <p:nvSpPr>
            <p:cNvPr id="33" name="TextBox 32">
              <a:extLst>
                <a:ext uri="{FF2B5EF4-FFF2-40B4-BE49-F238E27FC236}">
                  <a16:creationId xmlns:a16="http://schemas.microsoft.com/office/drawing/2014/main" id="{550E420F-91A7-4AF8-83B9-8B7E2B098848}"/>
                </a:ext>
              </a:extLst>
            </p:cNvPr>
            <p:cNvSpPr txBox="1"/>
            <p:nvPr/>
          </p:nvSpPr>
          <p:spPr>
            <a:xfrm>
              <a:off x="828813" y="3875009"/>
              <a:ext cx="1689853" cy="1024623"/>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یک ارائه پاورپوینت مدرن که به زیبایی طراحی شده است دریافت کنید. من امیدوارم و معتقدم که این الگو زمان، پول و اعتبار شما را جلب کند. 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34" name="TextBox 33">
              <a:extLst>
                <a:ext uri="{FF2B5EF4-FFF2-40B4-BE49-F238E27FC236}">
                  <a16:creationId xmlns:a16="http://schemas.microsoft.com/office/drawing/2014/main" id="{8449D9A3-210C-4665-8C2B-1CED0F4C883C}"/>
                </a:ext>
              </a:extLst>
            </p:cNvPr>
            <p:cNvSpPr txBox="1"/>
            <p:nvPr/>
          </p:nvSpPr>
          <p:spPr>
            <a:xfrm>
              <a:off x="828813" y="3628788"/>
              <a:ext cx="1689853" cy="279443"/>
            </a:xfrm>
            <a:prstGeom prst="rect">
              <a:avLst/>
            </a:prstGeom>
            <a:noFill/>
          </p:spPr>
          <p:txBody>
            <a:bodyPr wrap="square" lIns="108000" rIns="108000" rtlCol="0">
              <a:spAutoFit/>
            </a:bodyPr>
            <a:lstStyle/>
            <a:p>
              <a:pPr algn="r" rtl="1"/>
              <a:r>
                <a:rPr lang="fa-IR" altLang="ko-KR" sz="1200" b="1" dirty="0">
                  <a:solidFill>
                    <a:schemeClr val="tx1">
                      <a:lumMod val="75000"/>
                      <a:lumOff val="25000"/>
                    </a:schemeClr>
                  </a:solidFill>
                  <a:cs typeface="B Nazanin" panose="00000400000000000000" pitchFamily="2" charset="-78"/>
                </a:rPr>
                <a:t>عنوان مطالب</a:t>
              </a:r>
              <a:endParaRPr lang="ko-KR" altLang="en-US" sz="1200" b="1" dirty="0">
                <a:solidFill>
                  <a:schemeClr val="tx1">
                    <a:lumMod val="75000"/>
                    <a:lumOff val="25000"/>
                  </a:schemeClr>
                </a:solidFill>
                <a:cs typeface="B Nazanin" panose="00000400000000000000" pitchFamily="2" charset="-78"/>
              </a:endParaRPr>
            </a:p>
          </p:txBody>
        </p:sp>
      </p:grpSp>
      <p:sp>
        <p:nvSpPr>
          <p:cNvPr id="35" name="TextBox 34">
            <a:extLst>
              <a:ext uri="{FF2B5EF4-FFF2-40B4-BE49-F238E27FC236}">
                <a16:creationId xmlns:a16="http://schemas.microsoft.com/office/drawing/2014/main" id="{9268BE99-3FCD-4360-AAA5-70CE031DFC0D}"/>
              </a:ext>
            </a:extLst>
          </p:cNvPr>
          <p:cNvSpPr txBox="1"/>
          <p:nvPr/>
        </p:nvSpPr>
        <p:spPr>
          <a:xfrm>
            <a:off x="8473601" y="4126191"/>
            <a:ext cx="728739" cy="646331"/>
          </a:xfrm>
          <a:prstGeom prst="rect">
            <a:avLst/>
          </a:prstGeom>
          <a:noFill/>
        </p:spPr>
        <p:txBody>
          <a:bodyPr wrap="square" rtlCol="0">
            <a:spAutoFit/>
          </a:bodyPr>
          <a:lstStyle/>
          <a:p>
            <a:pPr algn="ctr" rtl="1"/>
            <a:r>
              <a:rPr lang="en-US" altLang="ko-KR" sz="3600" b="1" dirty="0">
                <a:solidFill>
                  <a:schemeClr val="accent4"/>
                </a:solidFill>
                <a:cs typeface="B Nazanin" panose="00000400000000000000" pitchFamily="2" charset="-78"/>
              </a:rPr>
              <a:t>02</a:t>
            </a:r>
            <a:endParaRPr lang="ko-KR" altLang="en-US" sz="3600" b="1" dirty="0">
              <a:solidFill>
                <a:schemeClr val="accent4"/>
              </a:solidFill>
              <a:cs typeface="B Nazanin" panose="00000400000000000000" pitchFamily="2" charset="-78"/>
            </a:endParaRPr>
          </a:p>
        </p:txBody>
      </p:sp>
      <p:grpSp>
        <p:nvGrpSpPr>
          <p:cNvPr id="36" name="그룹 11">
            <a:extLst>
              <a:ext uri="{FF2B5EF4-FFF2-40B4-BE49-F238E27FC236}">
                <a16:creationId xmlns:a16="http://schemas.microsoft.com/office/drawing/2014/main" id="{69E1047C-7C9E-4CF5-87B7-978D7B7C59E6}"/>
              </a:ext>
            </a:extLst>
          </p:cNvPr>
          <p:cNvGrpSpPr/>
          <p:nvPr/>
        </p:nvGrpSpPr>
        <p:grpSpPr>
          <a:xfrm>
            <a:off x="9275300" y="4253973"/>
            <a:ext cx="2088000" cy="1218480"/>
            <a:chOff x="7055975" y="3628788"/>
            <a:chExt cx="1689853" cy="1479242"/>
          </a:xfrm>
        </p:grpSpPr>
        <p:sp>
          <p:nvSpPr>
            <p:cNvPr id="37" name="TextBox 36">
              <a:extLst>
                <a:ext uri="{FF2B5EF4-FFF2-40B4-BE49-F238E27FC236}">
                  <a16:creationId xmlns:a16="http://schemas.microsoft.com/office/drawing/2014/main" id="{14FADD6C-F11C-4CD4-959F-6461B1E1170A}"/>
                </a:ext>
              </a:extLst>
            </p:cNvPr>
            <p:cNvSpPr txBox="1"/>
            <p:nvPr/>
          </p:nvSpPr>
          <p:spPr>
            <a:xfrm>
              <a:off x="7055975" y="3875009"/>
              <a:ext cx="1689853" cy="123302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یک ارائه پاورپوینت مدرن که به زیبایی طراحی شده است دریافت کنید. من امیدوارم و معتقدم که این الگو زمان، پول و اعتبار شما را جلب کند. 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38" name="TextBox 37">
              <a:extLst>
                <a:ext uri="{FF2B5EF4-FFF2-40B4-BE49-F238E27FC236}">
                  <a16:creationId xmlns:a16="http://schemas.microsoft.com/office/drawing/2014/main" id="{8D6F9D88-1169-4195-AE6F-BA1069E7D3BD}"/>
                </a:ext>
              </a:extLst>
            </p:cNvPr>
            <p:cNvSpPr txBox="1"/>
            <p:nvPr/>
          </p:nvSpPr>
          <p:spPr>
            <a:xfrm>
              <a:off x="7055975" y="3628788"/>
              <a:ext cx="1689853" cy="336278"/>
            </a:xfrm>
            <a:prstGeom prst="rect">
              <a:avLst/>
            </a:prstGeom>
            <a:noFill/>
          </p:spPr>
          <p:txBody>
            <a:bodyPr wrap="square" lIns="108000" rIns="108000" rtlCol="0">
              <a:spAutoFit/>
            </a:bodyPr>
            <a:lstStyle/>
            <a:p>
              <a:pPr algn="r" rtl="1"/>
              <a:r>
                <a:rPr lang="fa-IR" altLang="ko-KR" sz="1200" b="1" dirty="0">
                  <a:solidFill>
                    <a:schemeClr val="tx1">
                      <a:lumMod val="75000"/>
                      <a:lumOff val="25000"/>
                    </a:schemeClr>
                  </a:solidFill>
                  <a:cs typeface="B Nazanin" panose="00000400000000000000" pitchFamily="2" charset="-78"/>
                </a:rPr>
                <a:t>عنوان مطالب</a:t>
              </a:r>
              <a:endParaRPr lang="ko-KR" altLang="en-US" sz="1200" b="1" dirty="0">
                <a:solidFill>
                  <a:schemeClr val="tx1">
                    <a:lumMod val="75000"/>
                    <a:lumOff val="25000"/>
                  </a:schemeClr>
                </a:solidFill>
                <a:cs typeface="B Nazanin" panose="00000400000000000000" pitchFamily="2" charset="-78"/>
              </a:endParaRPr>
            </a:p>
          </p:txBody>
        </p:sp>
      </p:grpSp>
      <p:sp>
        <p:nvSpPr>
          <p:cNvPr id="42" name="Freeform: Shape 41">
            <a:extLst>
              <a:ext uri="{FF2B5EF4-FFF2-40B4-BE49-F238E27FC236}">
                <a16:creationId xmlns:a16="http://schemas.microsoft.com/office/drawing/2014/main" id="{98AE29C1-82CE-4ED5-ABDA-1B19E831FC7A}"/>
              </a:ext>
            </a:extLst>
          </p:cNvPr>
          <p:cNvSpPr/>
          <p:nvPr/>
        </p:nvSpPr>
        <p:spPr>
          <a:xfrm>
            <a:off x="7102315" y="4525556"/>
            <a:ext cx="579086" cy="579085"/>
          </a:xfrm>
          <a:custGeom>
            <a:avLst/>
            <a:gdLst>
              <a:gd name="connsiteX0" fmla="*/ 1034741 w 1790700"/>
              <a:gd name="connsiteY0" fmla="*/ 744338 h 1790700"/>
              <a:gd name="connsiteX1" fmla="*/ 921393 w 1790700"/>
              <a:gd name="connsiteY1" fmla="*/ 776723 h 1790700"/>
              <a:gd name="connsiteX2" fmla="*/ 211780 w 1790700"/>
              <a:gd name="connsiteY2" fmla="*/ 1489193 h 1790700"/>
              <a:gd name="connsiteX3" fmla="*/ 88908 w 1790700"/>
              <a:gd name="connsiteY3" fmla="*/ 1559678 h 1790700"/>
              <a:gd name="connsiteX4" fmla="*/ 326 w 1790700"/>
              <a:gd name="connsiteY4" fmla="*/ 1466333 h 1790700"/>
              <a:gd name="connsiteX5" fmla="*/ 14613 w 1790700"/>
              <a:gd name="connsiteY5" fmla="*/ 1388228 h 1790700"/>
              <a:gd name="connsiteX6" fmla="*/ 371801 w 1790700"/>
              <a:gd name="connsiteY6" fmla="*/ 894833 h 1790700"/>
              <a:gd name="connsiteX7" fmla="*/ 1002355 w 1790700"/>
              <a:gd name="connsiteY7" fmla="*/ 422393 h 1790700"/>
              <a:gd name="connsiteX8" fmla="*/ 1047124 w 1790700"/>
              <a:gd name="connsiteY8" fmla="*/ 381435 h 1790700"/>
              <a:gd name="connsiteX9" fmla="*/ 1145230 w 1790700"/>
              <a:gd name="connsiteY9" fmla="*/ 247133 h 1790700"/>
              <a:gd name="connsiteX10" fmla="*/ 1700538 w 1790700"/>
              <a:gd name="connsiteY10" fmla="*/ 1388 h 1790700"/>
              <a:gd name="connsiteX11" fmla="*/ 1789120 w 1790700"/>
              <a:gd name="connsiteY11" fmla="*/ 83303 h 1790700"/>
              <a:gd name="connsiteX12" fmla="*/ 1711016 w 1790700"/>
              <a:gd name="connsiteY12" fmla="*/ 462398 h 1790700"/>
              <a:gd name="connsiteX13" fmla="*/ 1490988 w 1790700"/>
              <a:gd name="connsiteY13" fmla="*/ 686235 h 1790700"/>
              <a:gd name="connsiteX14" fmla="*/ 1324301 w 1790700"/>
              <a:gd name="connsiteY14" fmla="*/ 863401 h 1790700"/>
              <a:gd name="connsiteX15" fmla="*/ 708986 w 1790700"/>
              <a:gd name="connsiteY15" fmla="*/ 1595873 h 1790700"/>
              <a:gd name="connsiteX16" fmla="*/ 387041 w 1790700"/>
              <a:gd name="connsiteY16" fmla="*/ 1786373 h 1790700"/>
              <a:gd name="connsiteX17" fmla="*/ 264168 w 1790700"/>
              <a:gd name="connsiteY17" fmla="*/ 1762560 h 1790700"/>
              <a:gd name="connsiteX18" fmla="*/ 240355 w 1790700"/>
              <a:gd name="connsiteY18" fmla="*/ 1653023 h 1790700"/>
              <a:gd name="connsiteX19" fmla="*/ 313699 w 1790700"/>
              <a:gd name="connsiteY19" fmla="*/ 1576823 h 1790700"/>
              <a:gd name="connsiteX20" fmla="*/ 1017595 w 1790700"/>
              <a:gd name="connsiteY20" fmla="*/ 871021 h 1790700"/>
              <a:gd name="connsiteX21" fmla="*/ 1049028 w 1790700"/>
              <a:gd name="connsiteY21" fmla="*/ 757673 h 1790700"/>
              <a:gd name="connsiteX22" fmla="*/ 1034741 w 1790700"/>
              <a:gd name="connsiteY22" fmla="*/ 744338 h 1790700"/>
              <a:gd name="connsiteX23" fmla="*/ 1594811 w 1790700"/>
              <a:gd name="connsiteY23" fmla="*/ 202365 h 1790700"/>
              <a:gd name="connsiteX24" fmla="*/ 1375736 w 1790700"/>
              <a:gd name="connsiteY24" fmla="*/ 369053 h 1790700"/>
              <a:gd name="connsiteX25" fmla="*/ 1384308 w 1790700"/>
              <a:gd name="connsiteY25" fmla="*/ 416678 h 1790700"/>
              <a:gd name="connsiteX26" fmla="*/ 1429076 w 1790700"/>
              <a:gd name="connsiteY26" fmla="*/ 420488 h 1790700"/>
              <a:gd name="connsiteX27" fmla="*/ 1594811 w 1790700"/>
              <a:gd name="connsiteY27" fmla="*/ 202365 h 179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90700" h="1790700">
                <a:moveTo>
                  <a:pt x="1034741" y="744338"/>
                </a:moveTo>
                <a:cubicBezTo>
                  <a:pt x="996641" y="754815"/>
                  <a:pt x="954730" y="758626"/>
                  <a:pt x="921393" y="776723"/>
                </a:cubicBezTo>
                <a:cubicBezTo>
                  <a:pt x="618499" y="947221"/>
                  <a:pt x="387041" y="1191060"/>
                  <a:pt x="211780" y="1489193"/>
                </a:cubicBezTo>
                <a:cubicBezTo>
                  <a:pt x="180348" y="1543485"/>
                  <a:pt x="135580" y="1569203"/>
                  <a:pt x="88908" y="1559678"/>
                </a:cubicBezTo>
                <a:cubicBezTo>
                  <a:pt x="41283" y="1550153"/>
                  <a:pt x="5088" y="1515863"/>
                  <a:pt x="326" y="1466333"/>
                </a:cubicBezTo>
                <a:cubicBezTo>
                  <a:pt x="-1579" y="1440615"/>
                  <a:pt x="5088" y="1412993"/>
                  <a:pt x="14613" y="1388228"/>
                </a:cubicBezTo>
                <a:cubicBezTo>
                  <a:pt x="91766" y="1193918"/>
                  <a:pt x="224163" y="1037708"/>
                  <a:pt x="371801" y="894833"/>
                </a:cubicBezTo>
                <a:cubicBezTo>
                  <a:pt x="562301" y="711001"/>
                  <a:pt x="775661" y="557648"/>
                  <a:pt x="1002355" y="422393"/>
                </a:cubicBezTo>
                <a:cubicBezTo>
                  <a:pt x="1019501" y="411915"/>
                  <a:pt x="1034741" y="397628"/>
                  <a:pt x="1047124" y="381435"/>
                </a:cubicBezTo>
                <a:cubicBezTo>
                  <a:pt x="1081413" y="337621"/>
                  <a:pt x="1112845" y="291901"/>
                  <a:pt x="1145230" y="247133"/>
                </a:cubicBezTo>
                <a:cubicBezTo>
                  <a:pt x="1283343" y="58538"/>
                  <a:pt x="1474795" y="-10994"/>
                  <a:pt x="1700538" y="1388"/>
                </a:cubicBezTo>
                <a:cubicBezTo>
                  <a:pt x="1768166" y="5198"/>
                  <a:pt x="1777691" y="15676"/>
                  <a:pt x="1789120" y="83303"/>
                </a:cubicBezTo>
                <a:cubicBezTo>
                  <a:pt x="1811980" y="219510"/>
                  <a:pt x="1770070" y="342383"/>
                  <a:pt x="1711016" y="462398"/>
                </a:cubicBezTo>
                <a:cubicBezTo>
                  <a:pt x="1662438" y="562410"/>
                  <a:pt x="1581476" y="629085"/>
                  <a:pt x="1490988" y="686235"/>
                </a:cubicBezTo>
                <a:cubicBezTo>
                  <a:pt x="1419551" y="731003"/>
                  <a:pt x="1369068" y="791963"/>
                  <a:pt x="1324301" y="863401"/>
                </a:cubicBezTo>
                <a:cubicBezTo>
                  <a:pt x="1154755" y="1136768"/>
                  <a:pt x="960445" y="1391085"/>
                  <a:pt x="708986" y="1595873"/>
                </a:cubicBezTo>
                <a:cubicBezTo>
                  <a:pt x="611830" y="1675883"/>
                  <a:pt x="506103" y="1743510"/>
                  <a:pt x="387041" y="1786373"/>
                </a:cubicBezTo>
                <a:cubicBezTo>
                  <a:pt x="342274" y="1802565"/>
                  <a:pt x="299411" y="1797803"/>
                  <a:pt x="264168" y="1762560"/>
                </a:cubicBezTo>
                <a:cubicBezTo>
                  <a:pt x="232736" y="1731128"/>
                  <a:pt x="222258" y="1690171"/>
                  <a:pt x="240355" y="1653023"/>
                </a:cubicBezTo>
                <a:cubicBezTo>
                  <a:pt x="255596" y="1622543"/>
                  <a:pt x="284170" y="1594921"/>
                  <a:pt x="313699" y="1576823"/>
                </a:cubicBezTo>
                <a:cubicBezTo>
                  <a:pt x="607068" y="1399658"/>
                  <a:pt x="848051" y="1171058"/>
                  <a:pt x="1017595" y="871021"/>
                </a:cubicBezTo>
                <a:cubicBezTo>
                  <a:pt x="1036645" y="837683"/>
                  <a:pt x="1038551" y="795773"/>
                  <a:pt x="1049028" y="757673"/>
                </a:cubicBezTo>
                <a:cubicBezTo>
                  <a:pt x="1046170" y="754815"/>
                  <a:pt x="1040455" y="750053"/>
                  <a:pt x="1034741" y="744338"/>
                </a:cubicBezTo>
                <a:close/>
                <a:moveTo>
                  <a:pt x="1594811" y="202365"/>
                </a:moveTo>
                <a:cubicBezTo>
                  <a:pt x="1494799" y="240465"/>
                  <a:pt x="1414788" y="279518"/>
                  <a:pt x="1375736" y="369053"/>
                </a:cubicBezTo>
                <a:cubicBezTo>
                  <a:pt x="1370020" y="381435"/>
                  <a:pt x="1374783" y="406201"/>
                  <a:pt x="1384308" y="416678"/>
                </a:cubicBezTo>
                <a:cubicBezTo>
                  <a:pt x="1391928" y="425251"/>
                  <a:pt x="1416693" y="426203"/>
                  <a:pt x="1429076" y="420488"/>
                </a:cubicBezTo>
                <a:cubicBezTo>
                  <a:pt x="1517658" y="379531"/>
                  <a:pt x="1556711" y="299521"/>
                  <a:pt x="1594811" y="202365"/>
                </a:cubicBezTo>
                <a:close/>
              </a:path>
            </a:pathLst>
          </a:custGeom>
          <a:solidFill>
            <a:schemeClr val="bg1"/>
          </a:solidFill>
          <a:ln w="9525" cap="flat">
            <a:noFill/>
            <a:prstDash val="solid"/>
            <a:miter/>
          </a:ln>
        </p:spPr>
        <p:txBody>
          <a:bodyPr rtlCol="0" anchor="ctr"/>
          <a:lstStyle/>
          <a:p>
            <a:pPr algn="r" rtl="1"/>
            <a:endParaRPr lang="en-US">
              <a:cs typeface="B Nazanin" panose="00000400000000000000" pitchFamily="2" charset="-78"/>
            </a:endParaRPr>
          </a:p>
        </p:txBody>
      </p:sp>
      <p:sp>
        <p:nvSpPr>
          <p:cNvPr id="43" name="Freeform: Shape 42">
            <a:extLst>
              <a:ext uri="{FF2B5EF4-FFF2-40B4-BE49-F238E27FC236}">
                <a16:creationId xmlns:a16="http://schemas.microsoft.com/office/drawing/2014/main" id="{C4039B0A-67A1-4791-99F9-A69CD9E51C90}"/>
              </a:ext>
            </a:extLst>
          </p:cNvPr>
          <p:cNvSpPr/>
          <p:nvPr/>
        </p:nvSpPr>
        <p:spPr>
          <a:xfrm rot="1800000">
            <a:off x="4641877" y="4571902"/>
            <a:ext cx="452796" cy="619128"/>
          </a:xfrm>
          <a:custGeom>
            <a:avLst/>
            <a:gdLst>
              <a:gd name="connsiteX0" fmla="*/ 835766 w 1400175"/>
              <a:gd name="connsiteY0" fmla="*/ 164306 h 1914525"/>
              <a:gd name="connsiteX1" fmla="*/ 855768 w 1400175"/>
              <a:gd name="connsiteY1" fmla="*/ 168116 h 1914525"/>
              <a:gd name="connsiteX2" fmla="*/ 1353926 w 1400175"/>
              <a:gd name="connsiteY2" fmla="*/ 235744 h 1914525"/>
              <a:gd name="connsiteX3" fmla="*/ 1409171 w 1400175"/>
              <a:gd name="connsiteY3" fmla="*/ 282416 h 1914525"/>
              <a:gd name="connsiteX4" fmla="*/ 1352021 w 1400175"/>
              <a:gd name="connsiteY4" fmla="*/ 327184 h 1914525"/>
              <a:gd name="connsiteX5" fmla="*/ 863388 w 1400175"/>
              <a:gd name="connsiteY5" fmla="*/ 397669 h 1914525"/>
              <a:gd name="connsiteX6" fmla="*/ 831956 w 1400175"/>
              <a:gd name="connsiteY6" fmla="*/ 431006 h 1914525"/>
              <a:gd name="connsiteX7" fmla="*/ 728133 w 1400175"/>
              <a:gd name="connsiteY7" fmla="*/ 556736 h 1914525"/>
              <a:gd name="connsiteX8" fmla="*/ 577638 w 1400175"/>
              <a:gd name="connsiteY8" fmla="*/ 706279 h 1914525"/>
              <a:gd name="connsiteX9" fmla="*/ 579543 w 1400175"/>
              <a:gd name="connsiteY9" fmla="*/ 743426 h 1914525"/>
              <a:gd name="connsiteX10" fmla="*/ 640504 w 1400175"/>
              <a:gd name="connsiteY10" fmla="*/ 1055847 h 1914525"/>
              <a:gd name="connsiteX11" fmla="*/ 613833 w 1400175"/>
              <a:gd name="connsiteY11" fmla="*/ 1123474 h 1914525"/>
              <a:gd name="connsiteX12" fmla="*/ 486199 w 1400175"/>
              <a:gd name="connsiteY12" fmla="*/ 1384459 h 1914525"/>
              <a:gd name="connsiteX13" fmla="*/ 487151 w 1400175"/>
              <a:gd name="connsiteY13" fmla="*/ 1451134 h 1914525"/>
              <a:gd name="connsiteX14" fmla="*/ 414761 w 1400175"/>
              <a:gd name="connsiteY14" fmla="*/ 1521619 h 1914525"/>
              <a:gd name="connsiteX15" fmla="*/ 354754 w 1400175"/>
              <a:gd name="connsiteY15" fmla="*/ 1521619 h 1914525"/>
              <a:gd name="connsiteX16" fmla="*/ 354754 w 1400175"/>
              <a:gd name="connsiteY16" fmla="*/ 1635919 h 1914525"/>
              <a:gd name="connsiteX17" fmla="*/ 354754 w 1400175"/>
              <a:gd name="connsiteY17" fmla="*/ 1859756 h 1914525"/>
              <a:gd name="connsiteX18" fmla="*/ 312843 w 1400175"/>
              <a:gd name="connsiteY18" fmla="*/ 1915001 h 1914525"/>
              <a:gd name="connsiteX19" fmla="*/ 270933 w 1400175"/>
              <a:gd name="connsiteY19" fmla="*/ 1857851 h 1914525"/>
              <a:gd name="connsiteX20" fmla="*/ 270933 w 1400175"/>
              <a:gd name="connsiteY20" fmla="*/ 1548289 h 1914525"/>
              <a:gd name="connsiteX21" fmla="*/ 268076 w 1400175"/>
              <a:gd name="connsiteY21" fmla="*/ 1521619 h 1914525"/>
              <a:gd name="connsiteX22" fmla="*/ 213783 w 1400175"/>
              <a:gd name="connsiteY22" fmla="*/ 1521619 h 1914525"/>
              <a:gd name="connsiteX23" fmla="*/ 146156 w 1400175"/>
              <a:gd name="connsiteY23" fmla="*/ 1453991 h 1914525"/>
              <a:gd name="connsiteX24" fmla="*/ 146156 w 1400175"/>
              <a:gd name="connsiteY24" fmla="*/ 830104 h 1914525"/>
              <a:gd name="connsiteX25" fmla="*/ 146156 w 1400175"/>
              <a:gd name="connsiteY25" fmla="*/ 565309 h 1914525"/>
              <a:gd name="connsiteX26" fmla="*/ 423 w 1400175"/>
              <a:gd name="connsiteY26" fmla="*/ 385286 h 1914525"/>
              <a:gd name="connsiteX27" fmla="*/ 423 w 1400175"/>
              <a:gd name="connsiteY27" fmla="*/ 137636 h 1914525"/>
              <a:gd name="connsiteX28" fmla="*/ 133773 w 1400175"/>
              <a:gd name="connsiteY28" fmla="*/ 1429 h 1914525"/>
              <a:gd name="connsiteX29" fmla="*/ 695749 w 1400175"/>
              <a:gd name="connsiteY29" fmla="*/ 1429 h 1914525"/>
              <a:gd name="connsiteX30" fmla="*/ 831004 w 1400175"/>
              <a:gd name="connsiteY30" fmla="*/ 130969 h 1914525"/>
              <a:gd name="connsiteX31" fmla="*/ 835766 w 1400175"/>
              <a:gd name="connsiteY31" fmla="*/ 164306 h 1914525"/>
              <a:gd name="connsiteX32" fmla="*/ 1110086 w 1400175"/>
              <a:gd name="connsiteY32" fmla="*/ 292894 h 1914525"/>
              <a:gd name="connsiteX33" fmla="*/ 1109133 w 1400175"/>
              <a:gd name="connsiteY33" fmla="*/ 267176 h 1914525"/>
              <a:gd name="connsiteX34" fmla="*/ 835766 w 1400175"/>
              <a:gd name="connsiteY34" fmla="*/ 244316 h 1914525"/>
              <a:gd name="connsiteX35" fmla="*/ 835766 w 1400175"/>
              <a:gd name="connsiteY35" fmla="*/ 320516 h 1914525"/>
              <a:gd name="connsiteX36" fmla="*/ 1110086 w 1400175"/>
              <a:gd name="connsiteY36" fmla="*/ 292894 h 1914525"/>
              <a:gd name="connsiteX37" fmla="*/ 483341 w 1400175"/>
              <a:gd name="connsiteY37" fmla="*/ 1097756 h 1914525"/>
              <a:gd name="connsiteX38" fmla="*/ 496676 w 1400175"/>
              <a:gd name="connsiteY38" fmla="*/ 1102519 h 1914525"/>
              <a:gd name="connsiteX39" fmla="*/ 551921 w 1400175"/>
              <a:gd name="connsiteY39" fmla="*/ 1033939 h 1914525"/>
              <a:gd name="connsiteX40" fmla="*/ 522393 w 1400175"/>
              <a:gd name="connsiteY40" fmla="*/ 884396 h 1914525"/>
              <a:gd name="connsiteX41" fmla="*/ 510011 w 1400175"/>
              <a:gd name="connsiteY41" fmla="*/ 884396 h 1914525"/>
              <a:gd name="connsiteX42" fmla="*/ 483341 w 1400175"/>
              <a:gd name="connsiteY42" fmla="*/ 1097756 h 191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400175" h="1914525">
                <a:moveTo>
                  <a:pt x="835766" y="164306"/>
                </a:moveTo>
                <a:cubicBezTo>
                  <a:pt x="844338" y="166211"/>
                  <a:pt x="850054" y="168116"/>
                  <a:pt x="855768" y="168116"/>
                </a:cubicBezTo>
                <a:cubicBezTo>
                  <a:pt x="1026266" y="156686"/>
                  <a:pt x="1188191" y="209074"/>
                  <a:pt x="1353926" y="235744"/>
                </a:cubicBezTo>
                <a:cubicBezTo>
                  <a:pt x="1381549" y="240506"/>
                  <a:pt x="1409171" y="246221"/>
                  <a:pt x="1409171" y="282416"/>
                </a:cubicBezTo>
                <a:cubicBezTo>
                  <a:pt x="1408218" y="319564"/>
                  <a:pt x="1378691" y="323374"/>
                  <a:pt x="1352021" y="327184"/>
                </a:cubicBezTo>
                <a:cubicBezTo>
                  <a:pt x="1189143" y="350996"/>
                  <a:pt x="1031029" y="405289"/>
                  <a:pt x="863388" y="397669"/>
                </a:cubicBezTo>
                <a:cubicBezTo>
                  <a:pt x="852911" y="397669"/>
                  <a:pt x="832908" y="418624"/>
                  <a:pt x="831956" y="431006"/>
                </a:cubicBezTo>
                <a:cubicBezTo>
                  <a:pt x="828146" y="499586"/>
                  <a:pt x="790999" y="537686"/>
                  <a:pt x="728133" y="556736"/>
                </a:cubicBezTo>
                <a:cubicBezTo>
                  <a:pt x="651933" y="579596"/>
                  <a:pt x="612881" y="641509"/>
                  <a:pt x="577638" y="706279"/>
                </a:cubicBezTo>
                <a:cubicBezTo>
                  <a:pt x="572876" y="715804"/>
                  <a:pt x="576686" y="731044"/>
                  <a:pt x="579543" y="743426"/>
                </a:cubicBezTo>
                <a:cubicBezTo>
                  <a:pt x="599546" y="848201"/>
                  <a:pt x="618596" y="952024"/>
                  <a:pt x="640504" y="1055847"/>
                </a:cubicBezTo>
                <a:cubicBezTo>
                  <a:pt x="647171" y="1087279"/>
                  <a:pt x="641456" y="1112044"/>
                  <a:pt x="613833" y="1123474"/>
                </a:cubicBezTo>
                <a:cubicBezTo>
                  <a:pt x="496676" y="1174909"/>
                  <a:pt x="467149" y="1267301"/>
                  <a:pt x="486199" y="1384459"/>
                </a:cubicBezTo>
                <a:cubicBezTo>
                  <a:pt x="490008" y="1406366"/>
                  <a:pt x="487151" y="1429226"/>
                  <a:pt x="487151" y="1451134"/>
                </a:cubicBezTo>
                <a:cubicBezTo>
                  <a:pt x="487151" y="1513047"/>
                  <a:pt x="478579" y="1521619"/>
                  <a:pt x="414761" y="1521619"/>
                </a:cubicBezTo>
                <a:cubicBezTo>
                  <a:pt x="397616" y="1521619"/>
                  <a:pt x="380471" y="1521619"/>
                  <a:pt x="354754" y="1521619"/>
                </a:cubicBezTo>
                <a:cubicBezTo>
                  <a:pt x="354754" y="1561624"/>
                  <a:pt x="354754" y="1598772"/>
                  <a:pt x="354754" y="1635919"/>
                </a:cubicBezTo>
                <a:cubicBezTo>
                  <a:pt x="354754" y="1710214"/>
                  <a:pt x="354754" y="1785461"/>
                  <a:pt x="354754" y="1859756"/>
                </a:cubicBezTo>
                <a:cubicBezTo>
                  <a:pt x="354754" y="1889284"/>
                  <a:pt x="349991" y="1915954"/>
                  <a:pt x="312843" y="1915001"/>
                </a:cubicBezTo>
                <a:cubicBezTo>
                  <a:pt x="276649" y="1914049"/>
                  <a:pt x="270933" y="1887379"/>
                  <a:pt x="270933" y="1857851"/>
                </a:cubicBezTo>
                <a:cubicBezTo>
                  <a:pt x="270933" y="1754981"/>
                  <a:pt x="270933" y="1651159"/>
                  <a:pt x="270933" y="1548289"/>
                </a:cubicBezTo>
                <a:cubicBezTo>
                  <a:pt x="270933" y="1541622"/>
                  <a:pt x="269981" y="1535906"/>
                  <a:pt x="268076" y="1521619"/>
                </a:cubicBezTo>
                <a:cubicBezTo>
                  <a:pt x="249979" y="1521619"/>
                  <a:pt x="231881" y="1521619"/>
                  <a:pt x="213783" y="1521619"/>
                </a:cubicBezTo>
                <a:cubicBezTo>
                  <a:pt x="160443" y="1520666"/>
                  <a:pt x="146156" y="1507331"/>
                  <a:pt x="146156" y="1453991"/>
                </a:cubicBezTo>
                <a:cubicBezTo>
                  <a:pt x="146156" y="1246347"/>
                  <a:pt x="146156" y="1038701"/>
                  <a:pt x="146156" y="830104"/>
                </a:cubicBezTo>
                <a:cubicBezTo>
                  <a:pt x="146156" y="741521"/>
                  <a:pt x="146156" y="652939"/>
                  <a:pt x="146156" y="565309"/>
                </a:cubicBezTo>
                <a:cubicBezTo>
                  <a:pt x="24236" y="536734"/>
                  <a:pt x="423" y="507206"/>
                  <a:pt x="423" y="385286"/>
                </a:cubicBezTo>
                <a:cubicBezTo>
                  <a:pt x="423" y="302419"/>
                  <a:pt x="-529" y="220504"/>
                  <a:pt x="423" y="137636"/>
                </a:cubicBezTo>
                <a:cubicBezTo>
                  <a:pt x="1376" y="56674"/>
                  <a:pt x="51858" y="2381"/>
                  <a:pt x="133773" y="1429"/>
                </a:cubicBezTo>
                <a:cubicBezTo>
                  <a:pt x="321416" y="-476"/>
                  <a:pt x="508106" y="-476"/>
                  <a:pt x="695749" y="1429"/>
                </a:cubicBezTo>
                <a:cubicBezTo>
                  <a:pt x="777663" y="2381"/>
                  <a:pt x="823383" y="48101"/>
                  <a:pt x="831004" y="130969"/>
                </a:cubicBezTo>
                <a:cubicBezTo>
                  <a:pt x="831956" y="141446"/>
                  <a:pt x="833861" y="151924"/>
                  <a:pt x="835766" y="164306"/>
                </a:cubicBezTo>
                <a:close/>
                <a:moveTo>
                  <a:pt x="1110086" y="292894"/>
                </a:moveTo>
                <a:cubicBezTo>
                  <a:pt x="1110086" y="284321"/>
                  <a:pt x="1110086" y="275749"/>
                  <a:pt x="1109133" y="267176"/>
                </a:cubicBezTo>
                <a:cubicBezTo>
                  <a:pt x="1017693" y="259556"/>
                  <a:pt x="927206" y="251936"/>
                  <a:pt x="835766" y="244316"/>
                </a:cubicBezTo>
                <a:cubicBezTo>
                  <a:pt x="835766" y="274796"/>
                  <a:pt x="835766" y="292894"/>
                  <a:pt x="835766" y="320516"/>
                </a:cubicBezTo>
                <a:cubicBezTo>
                  <a:pt x="931016" y="310991"/>
                  <a:pt x="1020551" y="301466"/>
                  <a:pt x="1110086" y="292894"/>
                </a:cubicBezTo>
                <a:close/>
                <a:moveTo>
                  <a:pt x="483341" y="1097756"/>
                </a:moveTo>
                <a:cubicBezTo>
                  <a:pt x="488104" y="1099661"/>
                  <a:pt x="491913" y="1101566"/>
                  <a:pt x="496676" y="1102519"/>
                </a:cubicBezTo>
                <a:cubicBezTo>
                  <a:pt x="516679" y="1080611"/>
                  <a:pt x="561446" y="1081564"/>
                  <a:pt x="551921" y="1033939"/>
                </a:cubicBezTo>
                <a:cubicBezTo>
                  <a:pt x="541443" y="984409"/>
                  <a:pt x="532871" y="934879"/>
                  <a:pt x="522393" y="884396"/>
                </a:cubicBezTo>
                <a:cubicBezTo>
                  <a:pt x="518583" y="884396"/>
                  <a:pt x="513821" y="884396"/>
                  <a:pt x="510011" y="884396"/>
                </a:cubicBezTo>
                <a:cubicBezTo>
                  <a:pt x="500486" y="955834"/>
                  <a:pt x="491913" y="1026319"/>
                  <a:pt x="483341" y="1097756"/>
                </a:cubicBezTo>
                <a:close/>
              </a:path>
            </a:pathLst>
          </a:custGeom>
          <a:solidFill>
            <a:schemeClr val="bg1"/>
          </a:solidFill>
          <a:ln w="9525" cap="flat">
            <a:noFill/>
            <a:prstDash val="solid"/>
            <a:miter/>
          </a:ln>
        </p:spPr>
        <p:txBody>
          <a:bodyPr rtlCol="0" anchor="ctr"/>
          <a:lstStyle/>
          <a:p>
            <a:pPr algn="r" rtl="1"/>
            <a:endParaRPr lang="en-US">
              <a:cs typeface="B Nazanin" panose="00000400000000000000" pitchFamily="2" charset="-78"/>
            </a:endParaRPr>
          </a:p>
        </p:txBody>
      </p:sp>
      <p:sp>
        <p:nvSpPr>
          <p:cNvPr id="44" name="Freeform: Shape 43">
            <a:extLst>
              <a:ext uri="{FF2B5EF4-FFF2-40B4-BE49-F238E27FC236}">
                <a16:creationId xmlns:a16="http://schemas.microsoft.com/office/drawing/2014/main" id="{583242A2-705B-4E34-A034-82198EE0E823}"/>
              </a:ext>
            </a:extLst>
          </p:cNvPr>
          <p:cNvSpPr/>
          <p:nvPr/>
        </p:nvSpPr>
        <p:spPr>
          <a:xfrm>
            <a:off x="5834243" y="2248373"/>
            <a:ext cx="588325" cy="591406"/>
          </a:xfrm>
          <a:custGeom>
            <a:avLst/>
            <a:gdLst>
              <a:gd name="connsiteX0" fmla="*/ 549912 w 1819275"/>
              <a:gd name="connsiteY0" fmla="*/ 1441204 h 1828800"/>
              <a:gd name="connsiteX1" fmla="*/ 387035 w 1819275"/>
              <a:gd name="connsiteY1" fmla="*/ 1605987 h 1828800"/>
              <a:gd name="connsiteX2" fmla="*/ 459424 w 1819275"/>
              <a:gd name="connsiteY2" fmla="*/ 1663137 h 1828800"/>
              <a:gd name="connsiteX3" fmla="*/ 460377 w 1819275"/>
              <a:gd name="connsiteY3" fmla="*/ 1738384 h 1828800"/>
              <a:gd name="connsiteX4" fmla="*/ 457519 w 1819275"/>
              <a:gd name="connsiteY4" fmla="*/ 1742194 h 1828800"/>
              <a:gd name="connsiteX5" fmla="*/ 251779 w 1819275"/>
              <a:gd name="connsiteY5" fmla="*/ 1747909 h 1828800"/>
              <a:gd name="connsiteX6" fmla="*/ 26037 w 1819275"/>
              <a:gd name="connsiteY6" fmla="*/ 1523119 h 1828800"/>
              <a:gd name="connsiteX7" fmla="*/ 24132 w 1819275"/>
              <a:gd name="connsiteY7" fmla="*/ 1435489 h 1828800"/>
              <a:gd name="connsiteX8" fmla="*/ 91759 w 1819275"/>
              <a:gd name="connsiteY8" fmla="*/ 1367862 h 1828800"/>
              <a:gd name="connsiteX9" fmla="*/ 162244 w 1819275"/>
              <a:gd name="connsiteY9" fmla="*/ 1365957 h 1828800"/>
              <a:gd name="connsiteX10" fmla="*/ 224157 w 1819275"/>
              <a:gd name="connsiteY10" fmla="*/ 1434537 h 1828800"/>
              <a:gd name="connsiteX11" fmla="*/ 386082 w 1819275"/>
              <a:gd name="connsiteY11" fmla="*/ 1270707 h 1828800"/>
              <a:gd name="connsiteX12" fmla="*/ 327027 w 1819275"/>
              <a:gd name="connsiteY12" fmla="*/ 1224987 h 1828800"/>
              <a:gd name="connsiteX13" fmla="*/ 327979 w 1819275"/>
              <a:gd name="connsiteY13" fmla="*/ 1130689 h 1828800"/>
              <a:gd name="connsiteX14" fmla="*/ 1042354 w 1819275"/>
              <a:gd name="connsiteY14" fmla="*/ 411552 h 1828800"/>
              <a:gd name="connsiteX15" fmla="*/ 1321437 w 1819275"/>
              <a:gd name="connsiteY15" fmla="*/ 265819 h 1828800"/>
              <a:gd name="connsiteX16" fmla="*/ 1538607 w 1819275"/>
              <a:gd name="connsiteY16" fmla="*/ 213432 h 1828800"/>
              <a:gd name="connsiteX17" fmla="*/ 1581469 w 1819275"/>
              <a:gd name="connsiteY17" fmla="*/ 186762 h 1828800"/>
              <a:gd name="connsiteX18" fmla="*/ 1739585 w 1819275"/>
              <a:gd name="connsiteY18" fmla="*/ 28646 h 1828800"/>
              <a:gd name="connsiteX19" fmla="*/ 1811974 w 1819275"/>
              <a:gd name="connsiteY19" fmla="*/ 13407 h 1828800"/>
              <a:gd name="connsiteX20" fmla="*/ 1797687 w 1819275"/>
              <a:gd name="connsiteY20" fmla="*/ 90559 h 1828800"/>
              <a:gd name="connsiteX21" fmla="*/ 1617665 w 1819275"/>
              <a:gd name="connsiteY21" fmla="*/ 294394 h 1828800"/>
              <a:gd name="connsiteX22" fmla="*/ 1547179 w 1819275"/>
              <a:gd name="connsiteY22" fmla="*/ 559189 h 1828800"/>
              <a:gd name="connsiteX23" fmla="*/ 1416687 w 1819275"/>
              <a:gd name="connsiteY23" fmla="*/ 783027 h 1828800"/>
              <a:gd name="connsiteX24" fmla="*/ 711837 w 1819275"/>
              <a:gd name="connsiteY24" fmla="*/ 1485019 h 1828800"/>
              <a:gd name="connsiteX25" fmla="*/ 586107 w 1819275"/>
              <a:gd name="connsiteY25" fmla="*/ 1485971 h 1828800"/>
              <a:gd name="connsiteX26" fmla="*/ 549912 w 1819275"/>
              <a:gd name="connsiteY26" fmla="*/ 1441204 h 1828800"/>
              <a:gd name="connsiteX27" fmla="*/ 643257 w 1819275"/>
              <a:gd name="connsiteY27" fmla="*/ 1421202 h 1828800"/>
              <a:gd name="connsiteX28" fmla="*/ 1397637 w 1819275"/>
              <a:gd name="connsiteY28" fmla="*/ 667774 h 1828800"/>
              <a:gd name="connsiteX29" fmla="*/ 1156654 w 1819275"/>
              <a:gd name="connsiteY29" fmla="*/ 418219 h 1828800"/>
              <a:gd name="connsiteX30" fmla="*/ 1109982 w 1819275"/>
              <a:gd name="connsiteY30" fmla="*/ 466796 h 1828800"/>
              <a:gd name="connsiteX31" fmla="*/ 1224282 w 1819275"/>
              <a:gd name="connsiteY31" fmla="*/ 576334 h 1828800"/>
              <a:gd name="connsiteX32" fmla="*/ 1236665 w 1819275"/>
              <a:gd name="connsiteY32" fmla="*/ 645866 h 1828800"/>
              <a:gd name="connsiteX33" fmla="*/ 1163322 w 1819275"/>
              <a:gd name="connsiteY33" fmla="*/ 634437 h 1828800"/>
              <a:gd name="connsiteX34" fmla="*/ 1062357 w 1819275"/>
              <a:gd name="connsiteY34" fmla="*/ 523946 h 1828800"/>
              <a:gd name="connsiteX35" fmla="*/ 983299 w 1819275"/>
              <a:gd name="connsiteY35" fmla="*/ 595384 h 1828800"/>
              <a:gd name="connsiteX36" fmla="*/ 1054737 w 1819275"/>
              <a:gd name="connsiteY36" fmla="*/ 662059 h 1828800"/>
              <a:gd name="connsiteX37" fmla="*/ 1061404 w 1819275"/>
              <a:gd name="connsiteY37" fmla="*/ 728734 h 1828800"/>
              <a:gd name="connsiteX38" fmla="*/ 994729 w 1819275"/>
              <a:gd name="connsiteY38" fmla="*/ 722066 h 1828800"/>
              <a:gd name="connsiteX39" fmla="*/ 932817 w 1819275"/>
              <a:gd name="connsiteY39" fmla="*/ 656344 h 1828800"/>
              <a:gd name="connsiteX40" fmla="*/ 861379 w 1819275"/>
              <a:gd name="connsiteY40" fmla="*/ 714446 h 1828800"/>
              <a:gd name="connsiteX41" fmla="*/ 985204 w 1819275"/>
              <a:gd name="connsiteY41" fmla="*/ 832557 h 1828800"/>
              <a:gd name="connsiteX42" fmla="*/ 991872 w 1819275"/>
              <a:gd name="connsiteY42" fmla="*/ 885896 h 1828800"/>
              <a:gd name="connsiteX43" fmla="*/ 943294 w 1819275"/>
              <a:gd name="connsiteY43" fmla="*/ 899232 h 1828800"/>
              <a:gd name="connsiteX44" fmla="*/ 909957 w 1819275"/>
              <a:gd name="connsiteY44" fmla="*/ 873514 h 1828800"/>
              <a:gd name="connsiteX45" fmla="*/ 814707 w 1819275"/>
              <a:gd name="connsiteY45" fmla="*/ 763024 h 1828800"/>
              <a:gd name="connsiteX46" fmla="*/ 803277 w 1819275"/>
              <a:gd name="connsiteY46" fmla="*/ 777312 h 1828800"/>
              <a:gd name="connsiteX47" fmla="*/ 731840 w 1819275"/>
              <a:gd name="connsiteY47" fmla="*/ 843034 h 1828800"/>
              <a:gd name="connsiteX48" fmla="*/ 806135 w 1819275"/>
              <a:gd name="connsiteY48" fmla="*/ 908757 h 1828800"/>
              <a:gd name="connsiteX49" fmla="*/ 813754 w 1819275"/>
              <a:gd name="connsiteY49" fmla="*/ 973527 h 1828800"/>
              <a:gd name="connsiteX50" fmla="*/ 748985 w 1819275"/>
              <a:gd name="connsiteY50" fmla="*/ 966859 h 1828800"/>
              <a:gd name="connsiteX51" fmla="*/ 686119 w 1819275"/>
              <a:gd name="connsiteY51" fmla="*/ 891612 h 1828800"/>
              <a:gd name="connsiteX52" fmla="*/ 673737 w 1819275"/>
              <a:gd name="connsiteY52" fmla="*/ 903041 h 1828800"/>
              <a:gd name="connsiteX53" fmla="*/ 613729 w 1819275"/>
              <a:gd name="connsiteY53" fmla="*/ 956382 h 1828800"/>
              <a:gd name="connsiteX54" fmla="*/ 733744 w 1819275"/>
              <a:gd name="connsiteY54" fmla="*/ 1067824 h 1828800"/>
              <a:gd name="connsiteX55" fmla="*/ 744222 w 1819275"/>
              <a:gd name="connsiteY55" fmla="*/ 1138309 h 1828800"/>
              <a:gd name="connsiteX56" fmla="*/ 674690 w 1819275"/>
              <a:gd name="connsiteY56" fmla="*/ 1126879 h 1828800"/>
              <a:gd name="connsiteX57" fmla="*/ 566104 w 1819275"/>
              <a:gd name="connsiteY57" fmla="*/ 1010674 h 1828800"/>
              <a:gd name="connsiteX58" fmla="*/ 490857 w 1819275"/>
              <a:gd name="connsiteY58" fmla="*/ 1087827 h 1828800"/>
              <a:gd name="connsiteX59" fmla="*/ 565152 w 1819275"/>
              <a:gd name="connsiteY59" fmla="*/ 1155454 h 1828800"/>
              <a:gd name="connsiteX60" fmla="*/ 568010 w 1819275"/>
              <a:gd name="connsiteY60" fmla="*/ 1221177 h 1828800"/>
              <a:gd name="connsiteX61" fmla="*/ 507049 w 1819275"/>
              <a:gd name="connsiteY61" fmla="*/ 1212604 h 1828800"/>
              <a:gd name="connsiteX62" fmla="*/ 436565 w 1819275"/>
              <a:gd name="connsiteY62" fmla="*/ 1137357 h 1828800"/>
              <a:gd name="connsiteX63" fmla="*/ 398465 w 1819275"/>
              <a:gd name="connsiteY63" fmla="*/ 1172599 h 1828800"/>
              <a:gd name="connsiteX64" fmla="*/ 417515 w 1819275"/>
              <a:gd name="connsiteY64" fmla="*/ 1196412 h 1828800"/>
              <a:gd name="connsiteX65" fmla="*/ 643257 w 1819275"/>
              <a:gd name="connsiteY65" fmla="*/ 1421202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819275" h="1828800">
                <a:moveTo>
                  <a:pt x="549912" y="1441204"/>
                </a:moveTo>
                <a:cubicBezTo>
                  <a:pt x="494667" y="1497402"/>
                  <a:pt x="447042" y="1545979"/>
                  <a:pt x="387035" y="1605987"/>
                </a:cubicBezTo>
                <a:cubicBezTo>
                  <a:pt x="409894" y="1624084"/>
                  <a:pt x="435612" y="1642182"/>
                  <a:pt x="459424" y="1663137"/>
                </a:cubicBezTo>
                <a:cubicBezTo>
                  <a:pt x="485142" y="1686949"/>
                  <a:pt x="484190" y="1712666"/>
                  <a:pt x="460377" y="1738384"/>
                </a:cubicBezTo>
                <a:cubicBezTo>
                  <a:pt x="459424" y="1739337"/>
                  <a:pt x="458472" y="1740289"/>
                  <a:pt x="457519" y="1742194"/>
                </a:cubicBezTo>
                <a:cubicBezTo>
                  <a:pt x="341315" y="1857446"/>
                  <a:pt x="361317" y="1858399"/>
                  <a:pt x="251779" y="1747909"/>
                </a:cubicBezTo>
                <a:cubicBezTo>
                  <a:pt x="177484" y="1672662"/>
                  <a:pt x="102237" y="1596462"/>
                  <a:pt x="26037" y="1523119"/>
                </a:cubicBezTo>
                <a:cubicBezTo>
                  <a:pt x="-5396" y="1492639"/>
                  <a:pt x="-11110" y="1466921"/>
                  <a:pt x="24132" y="1435489"/>
                </a:cubicBezTo>
                <a:cubicBezTo>
                  <a:pt x="47944" y="1414534"/>
                  <a:pt x="69852" y="1391674"/>
                  <a:pt x="91759" y="1367862"/>
                </a:cubicBezTo>
                <a:cubicBezTo>
                  <a:pt x="115572" y="1343096"/>
                  <a:pt x="139384" y="1345002"/>
                  <a:pt x="162244" y="1365957"/>
                </a:cubicBezTo>
                <a:cubicBezTo>
                  <a:pt x="185104" y="1387864"/>
                  <a:pt x="205107" y="1412629"/>
                  <a:pt x="224157" y="1434537"/>
                </a:cubicBezTo>
                <a:cubicBezTo>
                  <a:pt x="278449" y="1380244"/>
                  <a:pt x="327027" y="1330714"/>
                  <a:pt x="386082" y="1270707"/>
                </a:cubicBezTo>
                <a:cubicBezTo>
                  <a:pt x="368937" y="1257371"/>
                  <a:pt x="346077" y="1243084"/>
                  <a:pt x="327027" y="1224987"/>
                </a:cubicBezTo>
                <a:cubicBezTo>
                  <a:pt x="287974" y="1186887"/>
                  <a:pt x="288927" y="1169741"/>
                  <a:pt x="327979" y="1130689"/>
                </a:cubicBezTo>
                <a:cubicBezTo>
                  <a:pt x="567057" y="891612"/>
                  <a:pt x="809944" y="656344"/>
                  <a:pt x="1042354" y="411552"/>
                </a:cubicBezTo>
                <a:cubicBezTo>
                  <a:pt x="1122365" y="326779"/>
                  <a:pt x="1215710" y="290584"/>
                  <a:pt x="1321437" y="265819"/>
                </a:cubicBezTo>
                <a:cubicBezTo>
                  <a:pt x="1393827" y="248674"/>
                  <a:pt x="1466217" y="232482"/>
                  <a:pt x="1538607" y="213432"/>
                </a:cubicBezTo>
                <a:cubicBezTo>
                  <a:pt x="1554799" y="209621"/>
                  <a:pt x="1570040" y="198191"/>
                  <a:pt x="1581469" y="186762"/>
                </a:cubicBezTo>
                <a:cubicBezTo>
                  <a:pt x="1634810" y="135327"/>
                  <a:pt x="1687197" y="81987"/>
                  <a:pt x="1739585" y="28646"/>
                </a:cubicBezTo>
                <a:cubicBezTo>
                  <a:pt x="1760540" y="7691"/>
                  <a:pt x="1783399" y="-15168"/>
                  <a:pt x="1811974" y="13407"/>
                </a:cubicBezTo>
                <a:cubicBezTo>
                  <a:pt x="1841502" y="42934"/>
                  <a:pt x="1819594" y="66746"/>
                  <a:pt x="1797687" y="90559"/>
                </a:cubicBezTo>
                <a:cubicBezTo>
                  <a:pt x="1735774" y="157234"/>
                  <a:pt x="1659574" y="216289"/>
                  <a:pt x="1617665" y="294394"/>
                </a:cubicBezTo>
                <a:cubicBezTo>
                  <a:pt x="1575754" y="373452"/>
                  <a:pt x="1564324" y="469654"/>
                  <a:pt x="1547179" y="559189"/>
                </a:cubicBezTo>
                <a:cubicBezTo>
                  <a:pt x="1529082" y="650629"/>
                  <a:pt x="1483362" y="719209"/>
                  <a:pt x="1416687" y="783027"/>
                </a:cubicBezTo>
                <a:cubicBezTo>
                  <a:pt x="1179515" y="1014484"/>
                  <a:pt x="947104" y="1250704"/>
                  <a:pt x="711837" y="1485019"/>
                </a:cubicBezTo>
                <a:cubicBezTo>
                  <a:pt x="652782" y="1544074"/>
                  <a:pt x="645162" y="1545027"/>
                  <a:pt x="586107" y="1485971"/>
                </a:cubicBezTo>
                <a:cubicBezTo>
                  <a:pt x="574677" y="1471684"/>
                  <a:pt x="563247" y="1456444"/>
                  <a:pt x="549912" y="1441204"/>
                </a:cubicBezTo>
                <a:close/>
                <a:moveTo>
                  <a:pt x="643257" y="1421202"/>
                </a:moveTo>
                <a:cubicBezTo>
                  <a:pt x="899479" y="1165932"/>
                  <a:pt x="1151892" y="912566"/>
                  <a:pt x="1397637" y="667774"/>
                </a:cubicBezTo>
                <a:cubicBezTo>
                  <a:pt x="1319532" y="586812"/>
                  <a:pt x="1239522" y="503944"/>
                  <a:pt x="1156654" y="418219"/>
                </a:cubicBezTo>
                <a:cubicBezTo>
                  <a:pt x="1142367" y="433459"/>
                  <a:pt x="1128079" y="448699"/>
                  <a:pt x="1109982" y="466796"/>
                </a:cubicBezTo>
                <a:cubicBezTo>
                  <a:pt x="1150940" y="505849"/>
                  <a:pt x="1187135" y="541091"/>
                  <a:pt x="1224282" y="576334"/>
                </a:cubicBezTo>
                <a:cubicBezTo>
                  <a:pt x="1245237" y="596337"/>
                  <a:pt x="1261429" y="620149"/>
                  <a:pt x="1236665" y="645866"/>
                </a:cubicBezTo>
                <a:cubicBezTo>
                  <a:pt x="1209994" y="673489"/>
                  <a:pt x="1185229" y="657296"/>
                  <a:pt x="1163322" y="634437"/>
                </a:cubicBezTo>
                <a:cubicBezTo>
                  <a:pt x="1128079" y="596337"/>
                  <a:pt x="1092837" y="558237"/>
                  <a:pt x="1062357" y="523946"/>
                </a:cubicBezTo>
                <a:cubicBezTo>
                  <a:pt x="1030924" y="552521"/>
                  <a:pt x="1009017" y="572524"/>
                  <a:pt x="983299" y="595384"/>
                </a:cubicBezTo>
                <a:cubicBezTo>
                  <a:pt x="1008065" y="619196"/>
                  <a:pt x="1031877" y="640152"/>
                  <a:pt x="1054737" y="662059"/>
                </a:cubicBezTo>
                <a:cubicBezTo>
                  <a:pt x="1075692" y="682062"/>
                  <a:pt x="1084265" y="705874"/>
                  <a:pt x="1061404" y="728734"/>
                </a:cubicBezTo>
                <a:cubicBezTo>
                  <a:pt x="1039497" y="750641"/>
                  <a:pt x="1014732" y="743021"/>
                  <a:pt x="994729" y="722066"/>
                </a:cubicBezTo>
                <a:cubicBezTo>
                  <a:pt x="972822" y="698254"/>
                  <a:pt x="949962" y="674441"/>
                  <a:pt x="932817" y="656344"/>
                </a:cubicBezTo>
                <a:cubicBezTo>
                  <a:pt x="907099" y="677299"/>
                  <a:pt x="888049" y="692539"/>
                  <a:pt x="861379" y="714446"/>
                </a:cubicBezTo>
                <a:cubicBezTo>
                  <a:pt x="906147" y="756357"/>
                  <a:pt x="948057" y="792552"/>
                  <a:pt x="985204" y="832557"/>
                </a:cubicBezTo>
                <a:cubicBezTo>
                  <a:pt x="995682" y="843987"/>
                  <a:pt x="998540" y="871609"/>
                  <a:pt x="991872" y="885896"/>
                </a:cubicBezTo>
                <a:cubicBezTo>
                  <a:pt x="987110" y="896374"/>
                  <a:pt x="960440" y="900184"/>
                  <a:pt x="943294" y="899232"/>
                </a:cubicBezTo>
                <a:cubicBezTo>
                  <a:pt x="931865" y="898279"/>
                  <a:pt x="919482" y="883991"/>
                  <a:pt x="909957" y="873514"/>
                </a:cubicBezTo>
                <a:cubicBezTo>
                  <a:pt x="877572" y="837319"/>
                  <a:pt x="846140" y="800171"/>
                  <a:pt x="814707" y="763024"/>
                </a:cubicBezTo>
                <a:cubicBezTo>
                  <a:pt x="810897" y="767787"/>
                  <a:pt x="807087" y="772549"/>
                  <a:pt x="803277" y="777312"/>
                </a:cubicBezTo>
                <a:cubicBezTo>
                  <a:pt x="781369" y="797314"/>
                  <a:pt x="760415" y="817316"/>
                  <a:pt x="731840" y="843034"/>
                </a:cubicBezTo>
                <a:cubicBezTo>
                  <a:pt x="758510" y="866846"/>
                  <a:pt x="782322" y="887802"/>
                  <a:pt x="806135" y="908757"/>
                </a:cubicBezTo>
                <a:cubicBezTo>
                  <a:pt x="828042" y="928759"/>
                  <a:pt x="836615" y="956382"/>
                  <a:pt x="813754" y="973527"/>
                </a:cubicBezTo>
                <a:cubicBezTo>
                  <a:pt x="800419" y="983052"/>
                  <a:pt x="764224" y="978289"/>
                  <a:pt x="748985" y="966859"/>
                </a:cubicBezTo>
                <a:cubicBezTo>
                  <a:pt x="723267" y="947809"/>
                  <a:pt x="707074" y="917329"/>
                  <a:pt x="686119" y="891612"/>
                </a:cubicBezTo>
                <a:cubicBezTo>
                  <a:pt x="682310" y="895421"/>
                  <a:pt x="677547" y="899232"/>
                  <a:pt x="673737" y="903041"/>
                </a:cubicBezTo>
                <a:cubicBezTo>
                  <a:pt x="656592" y="918282"/>
                  <a:pt x="638494" y="934474"/>
                  <a:pt x="613729" y="956382"/>
                </a:cubicBezTo>
                <a:cubicBezTo>
                  <a:pt x="656592" y="996387"/>
                  <a:pt x="695644" y="1031629"/>
                  <a:pt x="733744" y="1067824"/>
                </a:cubicBezTo>
                <a:cubicBezTo>
                  <a:pt x="755652" y="1088779"/>
                  <a:pt x="768035" y="1113544"/>
                  <a:pt x="744222" y="1138309"/>
                </a:cubicBezTo>
                <a:cubicBezTo>
                  <a:pt x="719457" y="1163074"/>
                  <a:pt x="694692" y="1148787"/>
                  <a:pt x="674690" y="1126879"/>
                </a:cubicBezTo>
                <a:cubicBezTo>
                  <a:pt x="639447" y="1088779"/>
                  <a:pt x="603252" y="1050679"/>
                  <a:pt x="566104" y="1010674"/>
                </a:cubicBezTo>
                <a:cubicBezTo>
                  <a:pt x="538482" y="1038296"/>
                  <a:pt x="518479" y="1060204"/>
                  <a:pt x="490857" y="1087827"/>
                </a:cubicBezTo>
                <a:cubicBezTo>
                  <a:pt x="516574" y="1110687"/>
                  <a:pt x="541340" y="1132594"/>
                  <a:pt x="565152" y="1155454"/>
                </a:cubicBezTo>
                <a:cubicBezTo>
                  <a:pt x="586107" y="1175457"/>
                  <a:pt x="592774" y="1204032"/>
                  <a:pt x="568010" y="1221177"/>
                </a:cubicBezTo>
                <a:cubicBezTo>
                  <a:pt x="554674" y="1229749"/>
                  <a:pt x="522290" y="1224034"/>
                  <a:pt x="507049" y="1212604"/>
                </a:cubicBezTo>
                <a:cubicBezTo>
                  <a:pt x="481332" y="1193554"/>
                  <a:pt x="461329" y="1164979"/>
                  <a:pt x="436565" y="1137357"/>
                </a:cubicBezTo>
                <a:cubicBezTo>
                  <a:pt x="419419" y="1153549"/>
                  <a:pt x="409894" y="1162121"/>
                  <a:pt x="398465" y="1172599"/>
                </a:cubicBezTo>
                <a:cubicBezTo>
                  <a:pt x="407990" y="1184029"/>
                  <a:pt x="412752" y="1190696"/>
                  <a:pt x="417515" y="1196412"/>
                </a:cubicBezTo>
                <a:cubicBezTo>
                  <a:pt x="495619" y="1272612"/>
                  <a:pt x="571819" y="1348812"/>
                  <a:pt x="643257" y="1421202"/>
                </a:cubicBezTo>
                <a:close/>
              </a:path>
            </a:pathLst>
          </a:custGeom>
          <a:solidFill>
            <a:schemeClr val="bg1"/>
          </a:solidFill>
          <a:ln w="9525" cap="flat">
            <a:noFill/>
            <a:prstDash val="solid"/>
            <a:miter/>
          </a:ln>
        </p:spPr>
        <p:txBody>
          <a:bodyPr rtlCol="0" anchor="ctr"/>
          <a:lstStyle/>
          <a:p>
            <a:pPr algn="r" rtl="1"/>
            <a:endParaRPr lang="en-US">
              <a:cs typeface="B Nazanin" panose="00000400000000000000" pitchFamily="2" charset="-78"/>
            </a:endParaRPr>
          </a:p>
        </p:txBody>
      </p:sp>
    </p:spTree>
    <p:extLst>
      <p:ext uri="{BB962C8B-B14F-4D97-AF65-F5344CB8AC3E}">
        <p14:creationId xmlns:p14="http://schemas.microsoft.com/office/powerpoint/2010/main" val="326541626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74" name="Rectangle 73">
            <a:extLst>
              <a:ext uri="{FF2B5EF4-FFF2-40B4-BE49-F238E27FC236}">
                <a16:creationId xmlns:a16="http://schemas.microsoft.com/office/drawing/2014/main" id="{D9B6523A-FF07-42DB-BC23-9C8A44E856A2}"/>
              </a:ext>
            </a:extLst>
          </p:cNvPr>
          <p:cNvSpPr/>
          <p:nvPr/>
        </p:nvSpPr>
        <p:spPr>
          <a:xfrm>
            <a:off x="0" y="5041618"/>
            <a:ext cx="12192000" cy="18420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B Nazanin" panose="00000400000000000000" pitchFamily="2" charset="-78"/>
            </a:endParaRPr>
          </a:p>
        </p:txBody>
      </p:sp>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prstGeom prst="rect">
            <a:avLst/>
          </a:prstGeom>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7309EA22-94EA-43D3-812A-D1BFF1ED6408}"/>
              </a:ext>
            </a:extLst>
          </p:cNvPr>
          <p:cNvGrpSpPr/>
          <p:nvPr/>
        </p:nvGrpSpPr>
        <p:grpSpPr>
          <a:xfrm>
            <a:off x="4729260" y="1875893"/>
            <a:ext cx="2733480" cy="2727607"/>
            <a:chOff x="379436" y="2744101"/>
            <a:chExt cx="1495812" cy="1492598"/>
          </a:xfrm>
        </p:grpSpPr>
        <p:sp>
          <p:nvSpPr>
            <p:cNvPr id="4" name="Freeform: Shape 3">
              <a:extLst>
                <a:ext uri="{FF2B5EF4-FFF2-40B4-BE49-F238E27FC236}">
                  <a16:creationId xmlns:a16="http://schemas.microsoft.com/office/drawing/2014/main" id="{F5A0FC32-B099-4F48-8C26-08218E789051}"/>
                </a:ext>
              </a:extLst>
            </p:cNvPr>
            <p:cNvSpPr/>
            <p:nvPr/>
          </p:nvSpPr>
          <p:spPr>
            <a:xfrm>
              <a:off x="379436" y="3206073"/>
              <a:ext cx="1495812" cy="1030626"/>
            </a:xfrm>
            <a:custGeom>
              <a:avLst/>
              <a:gdLst>
                <a:gd name="connsiteX0" fmla="*/ 1880689 w 2001417"/>
                <a:gd name="connsiteY0" fmla="*/ 1380066 h 1378992"/>
                <a:gd name="connsiteX1" fmla="*/ 121802 w 2001417"/>
                <a:gd name="connsiteY1" fmla="*/ 1380066 h 1378992"/>
                <a:gd name="connsiteX2" fmla="*/ 0 w 2001417"/>
                <a:gd name="connsiteY2" fmla="*/ 1258264 h 1378992"/>
                <a:gd name="connsiteX3" fmla="*/ 0 w 2001417"/>
                <a:gd name="connsiteY3" fmla="*/ 121802 h 1378992"/>
                <a:gd name="connsiteX4" fmla="*/ 121802 w 2001417"/>
                <a:gd name="connsiteY4" fmla="*/ 0 h 1378992"/>
                <a:gd name="connsiteX5" fmla="*/ 1880689 w 2001417"/>
                <a:gd name="connsiteY5" fmla="*/ 0 h 1378992"/>
                <a:gd name="connsiteX6" fmla="*/ 2002491 w 2001417"/>
                <a:gd name="connsiteY6" fmla="*/ 121802 h 1378992"/>
                <a:gd name="connsiteX7" fmla="*/ 2002491 w 2001417"/>
                <a:gd name="connsiteY7" fmla="*/ 1258264 h 1378992"/>
                <a:gd name="connsiteX8" fmla="*/ 1880689 w 2001417"/>
                <a:gd name="connsiteY8" fmla="*/ 1380066 h 137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1417" h="1378992">
                  <a:moveTo>
                    <a:pt x="1880689" y="1380066"/>
                  </a:moveTo>
                  <a:lnTo>
                    <a:pt x="121802" y="1380066"/>
                  </a:lnTo>
                  <a:cubicBezTo>
                    <a:pt x="54730" y="1380066"/>
                    <a:pt x="0" y="1325335"/>
                    <a:pt x="0" y="1258264"/>
                  </a:cubicBezTo>
                  <a:lnTo>
                    <a:pt x="0" y="121802"/>
                  </a:lnTo>
                  <a:cubicBezTo>
                    <a:pt x="0" y="54730"/>
                    <a:pt x="54730" y="0"/>
                    <a:pt x="121802" y="0"/>
                  </a:cubicBezTo>
                  <a:lnTo>
                    <a:pt x="1880689" y="0"/>
                  </a:lnTo>
                  <a:cubicBezTo>
                    <a:pt x="1947761" y="0"/>
                    <a:pt x="2002491" y="54730"/>
                    <a:pt x="2002491" y="121802"/>
                  </a:cubicBezTo>
                  <a:lnTo>
                    <a:pt x="2002491" y="1258264"/>
                  </a:lnTo>
                  <a:cubicBezTo>
                    <a:pt x="2002491" y="1325335"/>
                    <a:pt x="1947761" y="1380066"/>
                    <a:pt x="1880689" y="1380066"/>
                  </a:cubicBezTo>
                  <a:close/>
                </a:path>
              </a:pathLst>
            </a:custGeom>
            <a:solidFill>
              <a:schemeClr val="accent3"/>
            </a:solidFill>
            <a:ln w="5364" cap="flat">
              <a:noFill/>
              <a:prstDash val="solid"/>
              <a:miter/>
            </a:ln>
          </p:spPr>
          <p:txBody>
            <a:bodyPr rtlCol="0" anchor="ctr"/>
            <a:lstStyle/>
            <a:p>
              <a:pPr algn="r"/>
              <a:endParaRPr lang="en-US">
                <a:cs typeface="B Nazanin" panose="00000400000000000000" pitchFamily="2" charset="-78"/>
              </a:endParaRPr>
            </a:p>
          </p:txBody>
        </p:sp>
        <p:sp>
          <p:nvSpPr>
            <p:cNvPr id="5" name="Freeform: Shape 4">
              <a:extLst>
                <a:ext uri="{FF2B5EF4-FFF2-40B4-BE49-F238E27FC236}">
                  <a16:creationId xmlns:a16="http://schemas.microsoft.com/office/drawing/2014/main" id="{7A77FB49-2A0D-4549-8487-E96DB521CBED}"/>
                </a:ext>
              </a:extLst>
            </p:cNvPr>
            <p:cNvSpPr/>
            <p:nvPr/>
          </p:nvSpPr>
          <p:spPr>
            <a:xfrm>
              <a:off x="494257" y="2744101"/>
              <a:ext cx="1279259" cy="1403576"/>
            </a:xfrm>
            <a:custGeom>
              <a:avLst/>
              <a:gdLst>
                <a:gd name="connsiteX0" fmla="*/ 1716862 w 1711668"/>
                <a:gd name="connsiteY0" fmla="*/ 618125 h 1878005"/>
                <a:gd name="connsiteX1" fmla="*/ 1543549 w 1711668"/>
                <a:gd name="connsiteY1" fmla="*/ 142722 h 1878005"/>
                <a:gd name="connsiteX2" fmla="*/ 1203898 w 1711668"/>
                <a:gd name="connsiteY2" fmla="*/ 530 h 1878005"/>
                <a:gd name="connsiteX3" fmla="*/ 913612 w 1711668"/>
                <a:gd name="connsiteY3" fmla="*/ 59016 h 1878005"/>
                <a:gd name="connsiteX4" fmla="*/ 775176 w 1711668"/>
                <a:gd name="connsiteY4" fmla="*/ 71357 h 1878005"/>
                <a:gd name="connsiteX5" fmla="*/ 581473 w 1711668"/>
                <a:gd name="connsiteY5" fmla="*/ 24139 h 1878005"/>
                <a:gd name="connsiteX6" fmla="*/ 399038 w 1711668"/>
                <a:gd name="connsiteY6" fmla="*/ 15017 h 1878005"/>
                <a:gd name="connsiteX7" fmla="*/ 35241 w 1711668"/>
                <a:gd name="connsiteY7" fmla="*/ 333742 h 1878005"/>
                <a:gd name="connsiteX8" fmla="*/ 56704 w 1711668"/>
                <a:gd name="connsiteY8" fmla="*/ 1012507 h 1878005"/>
                <a:gd name="connsiteX9" fmla="*/ 222505 w 1711668"/>
                <a:gd name="connsiteY9" fmla="*/ 1673565 h 1878005"/>
                <a:gd name="connsiteX10" fmla="*/ 382404 w 1711668"/>
                <a:gd name="connsiteY10" fmla="*/ 1881219 h 1878005"/>
                <a:gd name="connsiteX11" fmla="*/ 530498 w 1711668"/>
                <a:gd name="connsiteY11" fmla="*/ 1707905 h 1878005"/>
                <a:gd name="connsiteX12" fmla="*/ 734933 w 1711668"/>
                <a:gd name="connsiteY12" fmla="*/ 1253964 h 1878005"/>
                <a:gd name="connsiteX13" fmla="*/ 876588 w 1711668"/>
                <a:gd name="connsiteY13" fmla="*/ 1202990 h 1878005"/>
                <a:gd name="connsiteX14" fmla="*/ 1170630 w 1711668"/>
                <a:gd name="connsiteY14" fmla="*/ 1531909 h 1878005"/>
                <a:gd name="connsiteX15" fmla="*/ 1390625 w 1711668"/>
                <a:gd name="connsiteY15" fmla="*/ 1870487 h 1878005"/>
                <a:gd name="connsiteX16" fmla="*/ 1565011 w 1711668"/>
                <a:gd name="connsiteY16" fmla="*/ 1432107 h 1878005"/>
                <a:gd name="connsiteX17" fmla="*/ 1716862 w 1711668"/>
                <a:gd name="connsiteY17" fmla="*/ 618125 h 187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1668" h="1878005">
                  <a:moveTo>
                    <a:pt x="1716862" y="618125"/>
                  </a:moveTo>
                  <a:cubicBezTo>
                    <a:pt x="1719008" y="433544"/>
                    <a:pt x="1676619" y="262914"/>
                    <a:pt x="1543549" y="142722"/>
                  </a:cubicBezTo>
                  <a:cubicBezTo>
                    <a:pt x="1446965" y="55260"/>
                    <a:pt x="1334285" y="5896"/>
                    <a:pt x="1203898" y="530"/>
                  </a:cubicBezTo>
                  <a:cubicBezTo>
                    <a:pt x="1103022" y="-3763"/>
                    <a:pt x="1005902" y="18237"/>
                    <a:pt x="913612" y="59016"/>
                  </a:cubicBezTo>
                  <a:cubicBezTo>
                    <a:pt x="869076" y="78869"/>
                    <a:pt x="825077" y="89601"/>
                    <a:pt x="775176" y="71357"/>
                  </a:cubicBezTo>
                  <a:cubicBezTo>
                    <a:pt x="712933" y="48285"/>
                    <a:pt x="647471" y="33261"/>
                    <a:pt x="581473" y="24139"/>
                  </a:cubicBezTo>
                  <a:cubicBezTo>
                    <a:pt x="520840" y="15554"/>
                    <a:pt x="460207" y="3749"/>
                    <a:pt x="399038" y="15017"/>
                  </a:cubicBezTo>
                  <a:cubicBezTo>
                    <a:pt x="216603" y="42919"/>
                    <a:pt x="91582" y="159355"/>
                    <a:pt x="35241" y="333742"/>
                  </a:cubicBezTo>
                  <a:cubicBezTo>
                    <a:pt x="-36123" y="554810"/>
                    <a:pt x="16461" y="790902"/>
                    <a:pt x="56704" y="1012507"/>
                  </a:cubicBezTo>
                  <a:cubicBezTo>
                    <a:pt x="97484" y="1236794"/>
                    <a:pt x="137727" y="1460545"/>
                    <a:pt x="222505" y="1673565"/>
                  </a:cubicBezTo>
                  <a:cubicBezTo>
                    <a:pt x="248798" y="1738490"/>
                    <a:pt x="293870" y="1887121"/>
                    <a:pt x="382404" y="1881219"/>
                  </a:cubicBezTo>
                  <a:cubicBezTo>
                    <a:pt x="450549" y="1876389"/>
                    <a:pt x="507426" y="1759953"/>
                    <a:pt x="530498" y="1707905"/>
                  </a:cubicBezTo>
                  <a:cubicBezTo>
                    <a:pt x="597570" y="1556055"/>
                    <a:pt x="616350" y="1346792"/>
                    <a:pt x="734933" y="1253964"/>
                  </a:cubicBezTo>
                  <a:cubicBezTo>
                    <a:pt x="777859" y="1220160"/>
                    <a:pt x="817565" y="1201380"/>
                    <a:pt x="876588" y="1202990"/>
                  </a:cubicBezTo>
                  <a:cubicBezTo>
                    <a:pt x="1055804" y="1207283"/>
                    <a:pt x="1128241" y="1392937"/>
                    <a:pt x="1170630" y="1531909"/>
                  </a:cubicBezTo>
                  <a:cubicBezTo>
                    <a:pt x="1195849" y="1614005"/>
                    <a:pt x="1248970" y="1934339"/>
                    <a:pt x="1390625" y="1870487"/>
                  </a:cubicBezTo>
                  <a:cubicBezTo>
                    <a:pt x="1509208" y="1817366"/>
                    <a:pt x="1542475" y="1543714"/>
                    <a:pt x="1565011" y="1432107"/>
                  </a:cubicBezTo>
                  <a:cubicBezTo>
                    <a:pt x="1609547" y="1212112"/>
                    <a:pt x="1714179" y="898753"/>
                    <a:pt x="1716862" y="618125"/>
                  </a:cubicBezTo>
                  <a:close/>
                </a:path>
              </a:pathLst>
            </a:custGeom>
            <a:solidFill>
              <a:schemeClr val="accent4"/>
            </a:solidFill>
            <a:ln w="5364" cap="flat">
              <a:noFill/>
              <a:prstDash val="solid"/>
              <a:miter/>
            </a:ln>
          </p:spPr>
          <p:txBody>
            <a:bodyPr rtlCol="0" anchor="ctr"/>
            <a:lstStyle/>
            <a:p>
              <a:pPr algn="r"/>
              <a:endParaRPr lang="en-US">
                <a:cs typeface="B Nazanin" panose="00000400000000000000" pitchFamily="2" charset="-78"/>
              </a:endParaRPr>
            </a:p>
          </p:txBody>
        </p:sp>
        <p:sp>
          <p:nvSpPr>
            <p:cNvPr id="6" name="Freeform: Shape 5">
              <a:extLst>
                <a:ext uri="{FF2B5EF4-FFF2-40B4-BE49-F238E27FC236}">
                  <a16:creationId xmlns:a16="http://schemas.microsoft.com/office/drawing/2014/main" id="{1E65BAF8-7A8B-4356-A475-8FE5996AB2C3}"/>
                </a:ext>
              </a:extLst>
            </p:cNvPr>
            <p:cNvSpPr/>
            <p:nvPr/>
          </p:nvSpPr>
          <p:spPr>
            <a:xfrm>
              <a:off x="638080" y="3149682"/>
              <a:ext cx="986514" cy="994534"/>
            </a:xfrm>
            <a:custGeom>
              <a:avLst/>
              <a:gdLst>
                <a:gd name="connsiteX0" fmla="*/ 1313014 w 1319969"/>
                <a:gd name="connsiteY0" fmla="*/ 257349 h 1330701"/>
                <a:gd name="connsiteX1" fmla="*/ 1235748 w 1319969"/>
                <a:gd name="connsiteY1" fmla="*/ 81353 h 1330701"/>
                <a:gd name="connsiteX2" fmla="*/ 1047947 w 1319969"/>
                <a:gd name="connsiteY2" fmla="*/ 1403 h 1330701"/>
                <a:gd name="connsiteX3" fmla="*/ 762490 w 1319969"/>
                <a:gd name="connsiteY3" fmla="*/ 51305 h 1330701"/>
                <a:gd name="connsiteX4" fmla="*/ 646054 w 1319969"/>
                <a:gd name="connsiteY4" fmla="*/ 74377 h 1330701"/>
                <a:gd name="connsiteX5" fmla="*/ 522105 w 1319969"/>
                <a:gd name="connsiteY5" fmla="*/ 45402 h 1330701"/>
                <a:gd name="connsiteX6" fmla="*/ 242551 w 1319969"/>
                <a:gd name="connsiteY6" fmla="*/ 5159 h 1330701"/>
                <a:gd name="connsiteX7" fmla="*/ 102505 w 1319969"/>
                <a:gd name="connsiteY7" fmla="*/ 72231 h 1330701"/>
                <a:gd name="connsiteX8" fmla="*/ 98749 w 1319969"/>
                <a:gd name="connsiteY8" fmla="*/ 992454 h 1330701"/>
                <a:gd name="connsiteX9" fmla="*/ 175479 w 1319969"/>
                <a:gd name="connsiteY9" fmla="*/ 1299374 h 1330701"/>
                <a:gd name="connsiteX10" fmla="*/ 217332 w 1319969"/>
                <a:gd name="connsiteY10" fmla="*/ 1331032 h 1330701"/>
                <a:gd name="connsiteX11" fmla="*/ 338061 w 1319969"/>
                <a:gd name="connsiteY11" fmla="*/ 1165767 h 1330701"/>
                <a:gd name="connsiteX12" fmla="*/ 415864 w 1319969"/>
                <a:gd name="connsiteY12" fmla="*/ 928602 h 1330701"/>
                <a:gd name="connsiteX13" fmla="*/ 684151 w 1319969"/>
                <a:gd name="connsiteY13" fmla="*/ 660852 h 1330701"/>
                <a:gd name="connsiteX14" fmla="*/ 972827 w 1319969"/>
                <a:gd name="connsiteY14" fmla="*/ 980649 h 1330701"/>
                <a:gd name="connsiteX15" fmla="*/ 1118238 w 1319969"/>
                <a:gd name="connsiteY15" fmla="*/ 1320300 h 1330701"/>
                <a:gd name="connsiteX16" fmla="*/ 1155798 w 1319969"/>
                <a:gd name="connsiteY16" fmla="*/ 1248399 h 1330701"/>
                <a:gd name="connsiteX17" fmla="*/ 1233065 w 1319969"/>
                <a:gd name="connsiteY17" fmla="*/ 903919 h 1330701"/>
                <a:gd name="connsiteX18" fmla="*/ 1313014 w 1319969"/>
                <a:gd name="connsiteY18" fmla="*/ 257349 h 1330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19969" h="1330701">
                  <a:moveTo>
                    <a:pt x="1313014" y="257349"/>
                  </a:moveTo>
                  <a:cubicBezTo>
                    <a:pt x="1303356" y="192960"/>
                    <a:pt x="1278137" y="132327"/>
                    <a:pt x="1235748" y="81353"/>
                  </a:cubicBezTo>
                  <a:cubicBezTo>
                    <a:pt x="1187456" y="22866"/>
                    <a:pt x="1120385" y="5696"/>
                    <a:pt x="1047947" y="1403"/>
                  </a:cubicBezTo>
                  <a:cubicBezTo>
                    <a:pt x="948681" y="-5035"/>
                    <a:pt x="853708" y="10525"/>
                    <a:pt x="762490" y="51305"/>
                  </a:cubicBezTo>
                  <a:cubicBezTo>
                    <a:pt x="726003" y="67402"/>
                    <a:pt x="686833" y="80280"/>
                    <a:pt x="646054" y="74377"/>
                  </a:cubicBezTo>
                  <a:cubicBezTo>
                    <a:pt x="604201" y="68475"/>
                    <a:pt x="562885" y="57207"/>
                    <a:pt x="522105" y="45402"/>
                  </a:cubicBezTo>
                  <a:cubicBezTo>
                    <a:pt x="430888" y="19110"/>
                    <a:pt x="339134" y="-1279"/>
                    <a:pt x="242551" y="5159"/>
                  </a:cubicBezTo>
                  <a:cubicBezTo>
                    <a:pt x="184601" y="8915"/>
                    <a:pt x="138456" y="33061"/>
                    <a:pt x="102505" y="72231"/>
                  </a:cubicBezTo>
                  <a:cubicBezTo>
                    <a:pt x="-98710" y="290616"/>
                    <a:pt x="49921" y="738118"/>
                    <a:pt x="98749" y="992454"/>
                  </a:cubicBezTo>
                  <a:cubicBezTo>
                    <a:pt x="118602" y="1096013"/>
                    <a:pt x="143285" y="1198498"/>
                    <a:pt x="175479" y="1299374"/>
                  </a:cubicBezTo>
                  <a:cubicBezTo>
                    <a:pt x="177625" y="1306349"/>
                    <a:pt x="202308" y="1338544"/>
                    <a:pt x="217332" y="1331032"/>
                  </a:cubicBezTo>
                  <a:cubicBezTo>
                    <a:pt x="287086" y="1295081"/>
                    <a:pt x="336988" y="1168987"/>
                    <a:pt x="338061" y="1165767"/>
                  </a:cubicBezTo>
                  <a:cubicBezTo>
                    <a:pt x="370792" y="1086354"/>
                    <a:pt x="389572" y="1010698"/>
                    <a:pt x="415864" y="928602"/>
                  </a:cubicBezTo>
                  <a:cubicBezTo>
                    <a:pt x="459326" y="793922"/>
                    <a:pt x="538739" y="659779"/>
                    <a:pt x="684151" y="660852"/>
                  </a:cubicBezTo>
                  <a:cubicBezTo>
                    <a:pt x="832245" y="661388"/>
                    <a:pt x="940633" y="826116"/>
                    <a:pt x="972827" y="980649"/>
                  </a:cubicBezTo>
                  <a:cubicBezTo>
                    <a:pt x="1002338" y="1121768"/>
                    <a:pt x="1090337" y="1350885"/>
                    <a:pt x="1118238" y="1320300"/>
                  </a:cubicBezTo>
                  <a:cubicBezTo>
                    <a:pt x="1133799" y="1303666"/>
                    <a:pt x="1150969" y="1270935"/>
                    <a:pt x="1155798" y="1248399"/>
                  </a:cubicBezTo>
                  <a:cubicBezTo>
                    <a:pt x="1180481" y="1133036"/>
                    <a:pt x="1204090" y="1017673"/>
                    <a:pt x="1233065" y="903919"/>
                  </a:cubicBezTo>
                  <a:cubicBezTo>
                    <a:pt x="1284576" y="701631"/>
                    <a:pt x="1345209" y="465003"/>
                    <a:pt x="1313014" y="257349"/>
                  </a:cubicBezTo>
                  <a:close/>
                </a:path>
              </a:pathLst>
            </a:custGeom>
            <a:solidFill>
              <a:schemeClr val="accent2"/>
            </a:solidFill>
            <a:ln w="5364" cap="flat">
              <a:noFill/>
              <a:prstDash val="solid"/>
              <a:miter/>
            </a:ln>
          </p:spPr>
          <p:txBody>
            <a:bodyPr rtlCol="0" anchor="ctr"/>
            <a:lstStyle/>
            <a:p>
              <a:pPr algn="r"/>
              <a:endParaRPr lang="en-US">
                <a:cs typeface="B Nazanin" panose="00000400000000000000" pitchFamily="2" charset="-78"/>
              </a:endParaRPr>
            </a:p>
          </p:txBody>
        </p:sp>
        <p:sp>
          <p:nvSpPr>
            <p:cNvPr id="7" name="Freeform: Shape 6">
              <a:extLst>
                <a:ext uri="{FF2B5EF4-FFF2-40B4-BE49-F238E27FC236}">
                  <a16:creationId xmlns:a16="http://schemas.microsoft.com/office/drawing/2014/main" id="{059751F2-E7C2-4301-B358-379C9780EF55}"/>
                </a:ext>
              </a:extLst>
            </p:cNvPr>
            <p:cNvSpPr/>
            <p:nvPr/>
          </p:nvSpPr>
          <p:spPr>
            <a:xfrm>
              <a:off x="793683" y="3465344"/>
              <a:ext cx="665696" cy="553410"/>
            </a:xfrm>
            <a:custGeom>
              <a:avLst/>
              <a:gdLst>
                <a:gd name="connsiteX0" fmla="*/ 130400 w 890711"/>
                <a:gd name="connsiteY0" fmla="*/ 742334 h 740470"/>
                <a:gd name="connsiteX1" fmla="*/ 97669 w 890711"/>
                <a:gd name="connsiteY1" fmla="*/ 659165 h 740470"/>
                <a:gd name="connsiteX2" fmla="*/ 5915 w 890711"/>
                <a:gd name="connsiteY2" fmla="*/ 292686 h 740470"/>
                <a:gd name="connsiteX3" fmla="*/ 25231 w 890711"/>
                <a:gd name="connsiteY3" fmla="*/ 102202 h 740470"/>
                <a:gd name="connsiteX4" fmla="*/ 224836 w 890711"/>
                <a:gd name="connsiteY4" fmla="*/ 3473 h 740470"/>
                <a:gd name="connsiteX5" fmla="*/ 402442 w 890711"/>
                <a:gd name="connsiteY5" fmla="*/ 39960 h 740470"/>
                <a:gd name="connsiteX6" fmla="*/ 528000 w 890711"/>
                <a:gd name="connsiteY6" fmla="*/ 28155 h 740470"/>
                <a:gd name="connsiteX7" fmla="*/ 764092 w 890711"/>
                <a:gd name="connsiteY7" fmla="*/ 8839 h 740470"/>
                <a:gd name="connsiteX8" fmla="*/ 879992 w 890711"/>
                <a:gd name="connsiteY8" fmla="*/ 127421 h 740470"/>
                <a:gd name="connsiteX9" fmla="*/ 893406 w 890711"/>
                <a:gd name="connsiteY9" fmla="*/ 261028 h 740470"/>
                <a:gd name="connsiteX10" fmla="*/ 836530 w 890711"/>
                <a:gd name="connsiteY10" fmla="*/ 586191 h 740470"/>
                <a:gd name="connsiteX11" fmla="*/ 811847 w 890711"/>
                <a:gd name="connsiteY11" fmla="*/ 712286 h 740470"/>
                <a:gd name="connsiteX12" fmla="*/ 773751 w 890711"/>
                <a:gd name="connsiteY12" fmla="*/ 591020 h 740470"/>
                <a:gd name="connsiteX13" fmla="*/ 715801 w 890711"/>
                <a:gd name="connsiteY13" fmla="*/ 421463 h 740470"/>
                <a:gd name="connsiteX14" fmla="*/ 465221 w 890711"/>
                <a:gd name="connsiteY14" fmla="*/ 237419 h 740470"/>
                <a:gd name="connsiteX15" fmla="*/ 323029 w 890711"/>
                <a:gd name="connsiteY15" fmla="*/ 298051 h 740470"/>
                <a:gd name="connsiteX16" fmla="*/ 202837 w 890711"/>
                <a:gd name="connsiteY16" fmla="*/ 520729 h 740470"/>
                <a:gd name="connsiteX17" fmla="*/ 130400 w 890711"/>
                <a:gd name="connsiteY17" fmla="*/ 742334 h 74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90711" h="740470">
                  <a:moveTo>
                    <a:pt x="130400" y="742334"/>
                  </a:moveTo>
                  <a:cubicBezTo>
                    <a:pt x="121278" y="709603"/>
                    <a:pt x="107863" y="687604"/>
                    <a:pt x="97669" y="659165"/>
                  </a:cubicBezTo>
                  <a:cubicBezTo>
                    <a:pt x="58499" y="542192"/>
                    <a:pt x="25768" y="424146"/>
                    <a:pt x="5915" y="292686"/>
                  </a:cubicBezTo>
                  <a:cubicBezTo>
                    <a:pt x="-3744" y="227224"/>
                    <a:pt x="-4280" y="163372"/>
                    <a:pt x="25231" y="102202"/>
                  </a:cubicBezTo>
                  <a:cubicBezTo>
                    <a:pt x="68157" y="13131"/>
                    <a:pt x="143277" y="-6185"/>
                    <a:pt x="224836" y="3473"/>
                  </a:cubicBezTo>
                  <a:cubicBezTo>
                    <a:pt x="284933" y="10448"/>
                    <a:pt x="343419" y="27082"/>
                    <a:pt x="402442" y="39960"/>
                  </a:cubicBezTo>
                  <a:cubicBezTo>
                    <a:pt x="445905" y="49618"/>
                    <a:pt x="487221" y="44789"/>
                    <a:pt x="528000" y="28155"/>
                  </a:cubicBezTo>
                  <a:cubicBezTo>
                    <a:pt x="604730" y="-3503"/>
                    <a:pt x="684143" y="-6185"/>
                    <a:pt x="764092" y="8839"/>
                  </a:cubicBezTo>
                  <a:cubicBezTo>
                    <a:pt x="828481" y="21180"/>
                    <a:pt x="859602" y="71081"/>
                    <a:pt x="879992" y="127421"/>
                  </a:cubicBezTo>
                  <a:cubicBezTo>
                    <a:pt x="895553" y="170347"/>
                    <a:pt x="896089" y="214883"/>
                    <a:pt x="893406" y="261028"/>
                  </a:cubicBezTo>
                  <a:cubicBezTo>
                    <a:pt x="886968" y="369416"/>
                    <a:pt x="860676" y="481560"/>
                    <a:pt x="836530" y="586191"/>
                  </a:cubicBezTo>
                  <a:cubicBezTo>
                    <a:pt x="828481" y="621605"/>
                    <a:pt x="820969" y="677409"/>
                    <a:pt x="811847" y="712286"/>
                  </a:cubicBezTo>
                  <a:cubicBezTo>
                    <a:pt x="796287" y="678482"/>
                    <a:pt x="782872" y="622142"/>
                    <a:pt x="773751" y="591020"/>
                  </a:cubicBezTo>
                  <a:cubicBezTo>
                    <a:pt x="756580" y="530388"/>
                    <a:pt x="741556" y="479413"/>
                    <a:pt x="715801" y="421463"/>
                  </a:cubicBezTo>
                  <a:cubicBezTo>
                    <a:pt x="674485" y="327563"/>
                    <a:pt x="578438" y="236346"/>
                    <a:pt x="465221" y="237419"/>
                  </a:cubicBezTo>
                  <a:cubicBezTo>
                    <a:pt x="383125" y="249223"/>
                    <a:pt x="358980" y="265857"/>
                    <a:pt x="323029" y="298051"/>
                  </a:cubicBezTo>
                  <a:cubicBezTo>
                    <a:pt x="264543" y="365660"/>
                    <a:pt x="228056" y="426829"/>
                    <a:pt x="202837" y="520729"/>
                  </a:cubicBezTo>
                  <a:cubicBezTo>
                    <a:pt x="176008" y="609801"/>
                    <a:pt x="132009" y="739651"/>
                    <a:pt x="130400" y="742334"/>
                  </a:cubicBezTo>
                  <a:close/>
                </a:path>
              </a:pathLst>
            </a:custGeom>
            <a:solidFill>
              <a:schemeClr val="accent1"/>
            </a:solidFill>
            <a:ln w="5364" cap="flat">
              <a:noFill/>
              <a:prstDash val="solid"/>
              <a:miter/>
            </a:ln>
          </p:spPr>
          <p:txBody>
            <a:bodyPr rtlCol="0" anchor="ctr"/>
            <a:lstStyle/>
            <a:p>
              <a:pPr algn="r"/>
              <a:endParaRPr lang="en-US">
                <a:cs typeface="B Nazanin" panose="00000400000000000000" pitchFamily="2" charset="-78"/>
              </a:endParaRPr>
            </a:p>
          </p:txBody>
        </p:sp>
        <p:sp>
          <p:nvSpPr>
            <p:cNvPr id="8" name="Freeform: Shape 7">
              <a:extLst>
                <a:ext uri="{FF2B5EF4-FFF2-40B4-BE49-F238E27FC236}">
                  <a16:creationId xmlns:a16="http://schemas.microsoft.com/office/drawing/2014/main" id="{272FA886-7E2A-48C6-98BB-72EB6F536ADE}"/>
                </a:ext>
              </a:extLst>
            </p:cNvPr>
            <p:cNvSpPr/>
            <p:nvPr/>
          </p:nvSpPr>
          <p:spPr>
            <a:xfrm>
              <a:off x="982974" y="3999293"/>
              <a:ext cx="184470" cy="184470"/>
            </a:xfrm>
            <a:custGeom>
              <a:avLst/>
              <a:gdLst>
                <a:gd name="connsiteX0" fmla="*/ 246824 w 246823"/>
                <a:gd name="connsiteY0" fmla="*/ 123412 h 246823"/>
                <a:gd name="connsiteX1" fmla="*/ 123412 w 246823"/>
                <a:gd name="connsiteY1" fmla="*/ 246824 h 246823"/>
                <a:gd name="connsiteX2" fmla="*/ 0 w 246823"/>
                <a:gd name="connsiteY2" fmla="*/ 123412 h 246823"/>
                <a:gd name="connsiteX3" fmla="*/ 123412 w 246823"/>
                <a:gd name="connsiteY3" fmla="*/ 0 h 246823"/>
                <a:gd name="connsiteX4" fmla="*/ 246824 w 246823"/>
                <a:gd name="connsiteY4" fmla="*/ 123412 h 2468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823" h="246823">
                  <a:moveTo>
                    <a:pt x="246824" y="123412"/>
                  </a:moveTo>
                  <a:cubicBezTo>
                    <a:pt x="246824" y="191570"/>
                    <a:pt x="191570" y="246824"/>
                    <a:pt x="123412" y="246824"/>
                  </a:cubicBezTo>
                  <a:cubicBezTo>
                    <a:pt x="55253" y="246824"/>
                    <a:pt x="0" y="191570"/>
                    <a:pt x="0" y="123412"/>
                  </a:cubicBezTo>
                  <a:cubicBezTo>
                    <a:pt x="0" y="55253"/>
                    <a:pt x="55253" y="0"/>
                    <a:pt x="123412" y="0"/>
                  </a:cubicBezTo>
                  <a:cubicBezTo>
                    <a:pt x="191570" y="0"/>
                    <a:pt x="246824" y="55253"/>
                    <a:pt x="246824" y="123412"/>
                  </a:cubicBezTo>
                  <a:close/>
                </a:path>
              </a:pathLst>
            </a:custGeom>
            <a:solidFill>
              <a:schemeClr val="accent3">
                <a:lumMod val="75000"/>
              </a:schemeClr>
            </a:solidFill>
            <a:ln w="5364" cap="flat">
              <a:noFill/>
              <a:prstDash val="solid"/>
              <a:miter/>
            </a:ln>
          </p:spPr>
          <p:txBody>
            <a:bodyPr rtlCol="0" anchor="ctr"/>
            <a:lstStyle/>
            <a:p>
              <a:pPr algn="r"/>
              <a:endParaRPr lang="en-US">
                <a:cs typeface="B Nazanin" panose="00000400000000000000" pitchFamily="2" charset="-78"/>
              </a:endParaRPr>
            </a:p>
          </p:txBody>
        </p:sp>
        <p:sp>
          <p:nvSpPr>
            <p:cNvPr id="9" name="Freeform: Shape 8">
              <a:extLst>
                <a:ext uri="{FF2B5EF4-FFF2-40B4-BE49-F238E27FC236}">
                  <a16:creationId xmlns:a16="http://schemas.microsoft.com/office/drawing/2014/main" id="{260B8D6E-6D60-4C9F-96F7-06E9225D0D66}"/>
                </a:ext>
              </a:extLst>
            </p:cNvPr>
            <p:cNvSpPr/>
            <p:nvPr/>
          </p:nvSpPr>
          <p:spPr>
            <a:xfrm>
              <a:off x="474077" y="4034584"/>
              <a:ext cx="52133" cy="52133"/>
            </a:xfrm>
            <a:custGeom>
              <a:avLst/>
              <a:gdLst>
                <a:gd name="connsiteX0" fmla="*/ 69755 w 69754"/>
                <a:gd name="connsiteY0" fmla="*/ 34877 h 69754"/>
                <a:gd name="connsiteX1" fmla="*/ 34877 w 69754"/>
                <a:gd name="connsiteY1" fmla="*/ 69754 h 69754"/>
                <a:gd name="connsiteX2" fmla="*/ 0 w 69754"/>
                <a:gd name="connsiteY2" fmla="*/ 34877 h 69754"/>
                <a:gd name="connsiteX3" fmla="*/ 34877 w 69754"/>
                <a:gd name="connsiteY3" fmla="*/ 0 h 69754"/>
                <a:gd name="connsiteX4" fmla="*/ 69755 w 69754"/>
                <a:gd name="connsiteY4" fmla="*/ 34877 h 69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754" h="69754">
                  <a:moveTo>
                    <a:pt x="69755" y="34877"/>
                  </a:moveTo>
                  <a:cubicBezTo>
                    <a:pt x="69755" y="54139"/>
                    <a:pt x="54139" y="69754"/>
                    <a:pt x="34877" y="69754"/>
                  </a:cubicBezTo>
                  <a:cubicBezTo>
                    <a:pt x="15615" y="69754"/>
                    <a:pt x="0" y="54139"/>
                    <a:pt x="0" y="34877"/>
                  </a:cubicBezTo>
                  <a:cubicBezTo>
                    <a:pt x="0" y="15615"/>
                    <a:pt x="15615" y="0"/>
                    <a:pt x="34877" y="0"/>
                  </a:cubicBezTo>
                  <a:cubicBezTo>
                    <a:pt x="54139" y="0"/>
                    <a:pt x="69755" y="15615"/>
                    <a:pt x="69755" y="34877"/>
                  </a:cubicBezTo>
                  <a:close/>
                </a:path>
              </a:pathLst>
            </a:custGeom>
            <a:solidFill>
              <a:schemeClr val="accent3">
                <a:lumMod val="75000"/>
              </a:schemeClr>
            </a:solidFill>
            <a:ln w="5364" cap="flat">
              <a:noFill/>
              <a:prstDash val="solid"/>
              <a:miter/>
            </a:ln>
          </p:spPr>
          <p:txBody>
            <a:bodyPr rtlCol="0" anchor="ctr"/>
            <a:lstStyle/>
            <a:p>
              <a:pPr algn="r"/>
              <a:endParaRPr lang="en-US">
                <a:cs typeface="B Nazanin" panose="00000400000000000000" pitchFamily="2" charset="-78"/>
              </a:endParaRPr>
            </a:p>
          </p:txBody>
        </p:sp>
        <p:sp>
          <p:nvSpPr>
            <p:cNvPr id="10" name="Freeform: Shape 9">
              <a:extLst>
                <a:ext uri="{FF2B5EF4-FFF2-40B4-BE49-F238E27FC236}">
                  <a16:creationId xmlns:a16="http://schemas.microsoft.com/office/drawing/2014/main" id="{1412BF57-71C5-403A-8DAD-E47625C8AEEE}"/>
                </a:ext>
              </a:extLst>
            </p:cNvPr>
            <p:cNvSpPr/>
            <p:nvPr/>
          </p:nvSpPr>
          <p:spPr>
            <a:xfrm>
              <a:off x="429564" y="3618724"/>
              <a:ext cx="36092" cy="36092"/>
            </a:xfrm>
            <a:custGeom>
              <a:avLst/>
              <a:gdLst>
                <a:gd name="connsiteX0" fmla="*/ 50438 w 48291"/>
                <a:gd name="connsiteY0" fmla="*/ 25219 h 48291"/>
                <a:gd name="connsiteX1" fmla="*/ 25219 w 48291"/>
                <a:gd name="connsiteY1" fmla="*/ 50438 h 48291"/>
                <a:gd name="connsiteX2" fmla="*/ 0 w 48291"/>
                <a:gd name="connsiteY2" fmla="*/ 25219 h 48291"/>
                <a:gd name="connsiteX3" fmla="*/ 25219 w 48291"/>
                <a:gd name="connsiteY3" fmla="*/ 0 h 48291"/>
                <a:gd name="connsiteX4" fmla="*/ 50438 w 48291"/>
                <a:gd name="connsiteY4" fmla="*/ 25219 h 48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91" h="48291">
                  <a:moveTo>
                    <a:pt x="50438" y="25219"/>
                  </a:moveTo>
                  <a:cubicBezTo>
                    <a:pt x="50438" y="39147"/>
                    <a:pt x="39147" y="50438"/>
                    <a:pt x="25219" y="50438"/>
                  </a:cubicBezTo>
                  <a:cubicBezTo>
                    <a:pt x="11291" y="50438"/>
                    <a:pt x="0" y="39147"/>
                    <a:pt x="0" y="25219"/>
                  </a:cubicBezTo>
                  <a:cubicBezTo>
                    <a:pt x="0" y="11291"/>
                    <a:pt x="11291" y="0"/>
                    <a:pt x="25219" y="0"/>
                  </a:cubicBezTo>
                  <a:cubicBezTo>
                    <a:pt x="39147" y="0"/>
                    <a:pt x="50438" y="11291"/>
                    <a:pt x="50438" y="25219"/>
                  </a:cubicBezTo>
                  <a:close/>
                </a:path>
              </a:pathLst>
            </a:custGeom>
            <a:solidFill>
              <a:schemeClr val="accent3">
                <a:lumMod val="75000"/>
              </a:schemeClr>
            </a:solidFill>
            <a:ln w="5364" cap="flat">
              <a:noFill/>
              <a:prstDash val="solid"/>
              <a:miter/>
            </a:ln>
          </p:spPr>
          <p:txBody>
            <a:bodyPr rtlCol="0" anchor="ctr"/>
            <a:lstStyle/>
            <a:p>
              <a:pPr algn="r"/>
              <a:endParaRPr lang="en-US">
                <a:cs typeface="B Nazanin" panose="00000400000000000000" pitchFamily="2" charset="-78"/>
              </a:endParaRPr>
            </a:p>
          </p:txBody>
        </p:sp>
        <p:sp>
          <p:nvSpPr>
            <p:cNvPr id="11" name="Freeform: Shape 10">
              <a:extLst>
                <a:ext uri="{FF2B5EF4-FFF2-40B4-BE49-F238E27FC236}">
                  <a16:creationId xmlns:a16="http://schemas.microsoft.com/office/drawing/2014/main" id="{1B5CA9E4-94AA-421D-9915-7BC7DD0A3F7C}"/>
                </a:ext>
              </a:extLst>
            </p:cNvPr>
            <p:cNvSpPr/>
            <p:nvPr/>
          </p:nvSpPr>
          <p:spPr>
            <a:xfrm>
              <a:off x="1228800" y="3824047"/>
              <a:ext cx="48123" cy="48123"/>
            </a:xfrm>
            <a:custGeom>
              <a:avLst/>
              <a:gdLst>
                <a:gd name="connsiteX0" fmla="*/ 65462 w 64388"/>
                <a:gd name="connsiteY0" fmla="*/ 32731 h 64388"/>
                <a:gd name="connsiteX1" fmla="*/ 32731 w 64388"/>
                <a:gd name="connsiteY1" fmla="*/ 65462 h 64388"/>
                <a:gd name="connsiteX2" fmla="*/ 0 w 64388"/>
                <a:gd name="connsiteY2" fmla="*/ 32731 h 64388"/>
                <a:gd name="connsiteX3" fmla="*/ 32731 w 64388"/>
                <a:gd name="connsiteY3" fmla="*/ 0 h 64388"/>
                <a:gd name="connsiteX4" fmla="*/ 65462 w 64388"/>
                <a:gd name="connsiteY4" fmla="*/ 32731 h 64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388" h="64388">
                  <a:moveTo>
                    <a:pt x="65462" y="32731"/>
                  </a:moveTo>
                  <a:cubicBezTo>
                    <a:pt x="65462" y="50808"/>
                    <a:pt x="50808" y="65462"/>
                    <a:pt x="32731" y="65462"/>
                  </a:cubicBezTo>
                  <a:cubicBezTo>
                    <a:pt x="14654" y="65462"/>
                    <a:pt x="0" y="50808"/>
                    <a:pt x="0" y="32731"/>
                  </a:cubicBezTo>
                  <a:cubicBezTo>
                    <a:pt x="0" y="14654"/>
                    <a:pt x="14654" y="0"/>
                    <a:pt x="32731" y="0"/>
                  </a:cubicBezTo>
                  <a:cubicBezTo>
                    <a:pt x="50808" y="0"/>
                    <a:pt x="65462" y="14654"/>
                    <a:pt x="65462" y="32731"/>
                  </a:cubicBezTo>
                  <a:close/>
                </a:path>
              </a:pathLst>
            </a:custGeom>
            <a:solidFill>
              <a:schemeClr val="accent3">
                <a:lumMod val="75000"/>
              </a:schemeClr>
            </a:solidFill>
            <a:ln w="5364" cap="flat">
              <a:noFill/>
              <a:prstDash val="solid"/>
              <a:miter/>
            </a:ln>
          </p:spPr>
          <p:txBody>
            <a:bodyPr rtlCol="0" anchor="ctr"/>
            <a:lstStyle/>
            <a:p>
              <a:pPr algn="r"/>
              <a:endParaRPr lang="en-US">
                <a:cs typeface="B Nazanin" panose="00000400000000000000" pitchFamily="2" charset="-78"/>
              </a:endParaRPr>
            </a:p>
          </p:txBody>
        </p:sp>
        <p:sp>
          <p:nvSpPr>
            <p:cNvPr id="12" name="Freeform: Shape 11">
              <a:extLst>
                <a:ext uri="{FF2B5EF4-FFF2-40B4-BE49-F238E27FC236}">
                  <a16:creationId xmlns:a16="http://schemas.microsoft.com/office/drawing/2014/main" id="{46DF2A7C-22BD-46EE-A8A7-CB52424B87E1}"/>
                </a:ext>
              </a:extLst>
            </p:cNvPr>
            <p:cNvSpPr/>
            <p:nvPr/>
          </p:nvSpPr>
          <p:spPr>
            <a:xfrm>
              <a:off x="1302588" y="4107971"/>
              <a:ext cx="52133" cy="52133"/>
            </a:xfrm>
            <a:custGeom>
              <a:avLst/>
              <a:gdLst>
                <a:gd name="connsiteX0" fmla="*/ 69754 w 69754"/>
                <a:gd name="connsiteY0" fmla="*/ 34877 h 69754"/>
                <a:gd name="connsiteX1" fmla="*/ 34877 w 69754"/>
                <a:gd name="connsiteY1" fmla="*/ 69755 h 69754"/>
                <a:gd name="connsiteX2" fmla="*/ 0 w 69754"/>
                <a:gd name="connsiteY2" fmla="*/ 34877 h 69754"/>
                <a:gd name="connsiteX3" fmla="*/ 34877 w 69754"/>
                <a:gd name="connsiteY3" fmla="*/ 0 h 69754"/>
                <a:gd name="connsiteX4" fmla="*/ 69754 w 69754"/>
                <a:gd name="connsiteY4" fmla="*/ 34877 h 69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754" h="69754">
                  <a:moveTo>
                    <a:pt x="69754" y="34877"/>
                  </a:moveTo>
                  <a:cubicBezTo>
                    <a:pt x="69754" y="54139"/>
                    <a:pt x="54139" y="69755"/>
                    <a:pt x="34877" y="69755"/>
                  </a:cubicBezTo>
                  <a:cubicBezTo>
                    <a:pt x="15615" y="69755"/>
                    <a:pt x="0" y="54139"/>
                    <a:pt x="0" y="34877"/>
                  </a:cubicBezTo>
                  <a:cubicBezTo>
                    <a:pt x="0" y="15615"/>
                    <a:pt x="15615" y="0"/>
                    <a:pt x="34877" y="0"/>
                  </a:cubicBezTo>
                  <a:cubicBezTo>
                    <a:pt x="54139" y="0"/>
                    <a:pt x="69754" y="15615"/>
                    <a:pt x="69754" y="34877"/>
                  </a:cubicBezTo>
                  <a:close/>
                </a:path>
              </a:pathLst>
            </a:custGeom>
            <a:solidFill>
              <a:schemeClr val="accent3">
                <a:lumMod val="75000"/>
              </a:schemeClr>
            </a:solidFill>
            <a:ln w="5364" cap="flat">
              <a:noFill/>
              <a:prstDash val="solid"/>
              <a:miter/>
            </a:ln>
          </p:spPr>
          <p:txBody>
            <a:bodyPr rtlCol="0" anchor="ctr"/>
            <a:lstStyle/>
            <a:p>
              <a:pPr algn="r"/>
              <a:endParaRPr lang="en-US">
                <a:cs typeface="B Nazanin" panose="00000400000000000000" pitchFamily="2" charset="-78"/>
              </a:endParaRPr>
            </a:p>
          </p:txBody>
        </p:sp>
        <p:sp>
          <p:nvSpPr>
            <p:cNvPr id="13" name="Freeform: Shape 12">
              <a:extLst>
                <a:ext uri="{FF2B5EF4-FFF2-40B4-BE49-F238E27FC236}">
                  <a16:creationId xmlns:a16="http://schemas.microsoft.com/office/drawing/2014/main" id="{D1BC86D0-4359-457C-9939-E5C2F17E0EEF}"/>
                </a:ext>
              </a:extLst>
            </p:cNvPr>
            <p:cNvSpPr/>
            <p:nvPr/>
          </p:nvSpPr>
          <p:spPr>
            <a:xfrm>
              <a:off x="1691981" y="3989669"/>
              <a:ext cx="52133" cy="52133"/>
            </a:xfrm>
            <a:custGeom>
              <a:avLst/>
              <a:gdLst>
                <a:gd name="connsiteX0" fmla="*/ 69754 w 69754"/>
                <a:gd name="connsiteY0" fmla="*/ 34877 h 69754"/>
                <a:gd name="connsiteX1" fmla="*/ 34877 w 69754"/>
                <a:gd name="connsiteY1" fmla="*/ 69755 h 69754"/>
                <a:gd name="connsiteX2" fmla="*/ 0 w 69754"/>
                <a:gd name="connsiteY2" fmla="*/ 34877 h 69754"/>
                <a:gd name="connsiteX3" fmla="*/ 34877 w 69754"/>
                <a:gd name="connsiteY3" fmla="*/ 0 h 69754"/>
                <a:gd name="connsiteX4" fmla="*/ 69754 w 69754"/>
                <a:gd name="connsiteY4" fmla="*/ 34877 h 69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754" h="69754">
                  <a:moveTo>
                    <a:pt x="69754" y="34877"/>
                  </a:moveTo>
                  <a:cubicBezTo>
                    <a:pt x="69754" y="54139"/>
                    <a:pt x="54139" y="69755"/>
                    <a:pt x="34877" y="69755"/>
                  </a:cubicBezTo>
                  <a:cubicBezTo>
                    <a:pt x="15615" y="69755"/>
                    <a:pt x="0" y="54139"/>
                    <a:pt x="0" y="34877"/>
                  </a:cubicBezTo>
                  <a:cubicBezTo>
                    <a:pt x="0" y="15615"/>
                    <a:pt x="15615" y="0"/>
                    <a:pt x="34877" y="0"/>
                  </a:cubicBezTo>
                  <a:cubicBezTo>
                    <a:pt x="54139" y="0"/>
                    <a:pt x="69754" y="15615"/>
                    <a:pt x="69754" y="34877"/>
                  </a:cubicBezTo>
                  <a:close/>
                </a:path>
              </a:pathLst>
            </a:custGeom>
            <a:solidFill>
              <a:schemeClr val="accent3">
                <a:lumMod val="75000"/>
              </a:schemeClr>
            </a:solidFill>
            <a:ln w="5364" cap="flat">
              <a:noFill/>
              <a:prstDash val="solid"/>
              <a:miter/>
            </a:ln>
          </p:spPr>
          <p:txBody>
            <a:bodyPr rtlCol="0" anchor="ctr"/>
            <a:lstStyle/>
            <a:p>
              <a:pPr algn="r"/>
              <a:endParaRPr lang="en-US">
                <a:cs typeface="B Nazanin" panose="00000400000000000000" pitchFamily="2" charset="-78"/>
              </a:endParaRPr>
            </a:p>
          </p:txBody>
        </p:sp>
        <p:sp>
          <p:nvSpPr>
            <p:cNvPr id="14" name="Freeform: Shape 13">
              <a:extLst>
                <a:ext uri="{FF2B5EF4-FFF2-40B4-BE49-F238E27FC236}">
                  <a16:creationId xmlns:a16="http://schemas.microsoft.com/office/drawing/2014/main" id="{439DD7E0-1588-44D3-A4B3-9F44F1C4696B}"/>
                </a:ext>
              </a:extLst>
            </p:cNvPr>
            <p:cNvSpPr/>
            <p:nvPr/>
          </p:nvSpPr>
          <p:spPr>
            <a:xfrm>
              <a:off x="1777398" y="3721787"/>
              <a:ext cx="52133" cy="52133"/>
            </a:xfrm>
            <a:custGeom>
              <a:avLst/>
              <a:gdLst>
                <a:gd name="connsiteX0" fmla="*/ 70828 w 69754"/>
                <a:gd name="connsiteY0" fmla="*/ 35414 h 69754"/>
                <a:gd name="connsiteX1" fmla="*/ 35414 w 69754"/>
                <a:gd name="connsiteY1" fmla="*/ 70828 h 69754"/>
                <a:gd name="connsiteX2" fmla="*/ 0 w 69754"/>
                <a:gd name="connsiteY2" fmla="*/ 35414 h 69754"/>
                <a:gd name="connsiteX3" fmla="*/ 35414 w 69754"/>
                <a:gd name="connsiteY3" fmla="*/ 0 h 69754"/>
                <a:gd name="connsiteX4" fmla="*/ 70828 w 69754"/>
                <a:gd name="connsiteY4" fmla="*/ 35414 h 69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754" h="69754">
                  <a:moveTo>
                    <a:pt x="70828" y="35414"/>
                  </a:moveTo>
                  <a:cubicBezTo>
                    <a:pt x="70828" y="54972"/>
                    <a:pt x="54972" y="70828"/>
                    <a:pt x="35414" y="70828"/>
                  </a:cubicBezTo>
                  <a:cubicBezTo>
                    <a:pt x="15855" y="70828"/>
                    <a:pt x="0" y="54972"/>
                    <a:pt x="0" y="35414"/>
                  </a:cubicBezTo>
                  <a:cubicBezTo>
                    <a:pt x="0" y="15855"/>
                    <a:pt x="15855" y="0"/>
                    <a:pt x="35414" y="0"/>
                  </a:cubicBezTo>
                  <a:cubicBezTo>
                    <a:pt x="54972" y="0"/>
                    <a:pt x="70828" y="15855"/>
                    <a:pt x="70828" y="35414"/>
                  </a:cubicBezTo>
                  <a:close/>
                </a:path>
              </a:pathLst>
            </a:custGeom>
            <a:solidFill>
              <a:schemeClr val="accent3">
                <a:lumMod val="75000"/>
              </a:schemeClr>
            </a:solidFill>
            <a:ln w="5364" cap="flat">
              <a:noFill/>
              <a:prstDash val="solid"/>
              <a:miter/>
            </a:ln>
          </p:spPr>
          <p:txBody>
            <a:bodyPr rtlCol="0" anchor="ctr"/>
            <a:lstStyle/>
            <a:p>
              <a:pPr algn="r"/>
              <a:endParaRPr lang="en-US">
                <a:cs typeface="B Nazanin" panose="00000400000000000000" pitchFamily="2" charset="-78"/>
              </a:endParaRPr>
            </a:p>
          </p:txBody>
        </p:sp>
      </p:grpSp>
      <p:sp>
        <p:nvSpPr>
          <p:cNvPr id="43" name="Oval 42">
            <a:extLst>
              <a:ext uri="{FF2B5EF4-FFF2-40B4-BE49-F238E27FC236}">
                <a16:creationId xmlns:a16="http://schemas.microsoft.com/office/drawing/2014/main" id="{9F34F38E-692E-4AD8-B3E9-5A73F7F77874}"/>
              </a:ext>
            </a:extLst>
          </p:cNvPr>
          <p:cNvSpPr/>
          <p:nvPr/>
        </p:nvSpPr>
        <p:spPr>
          <a:xfrm>
            <a:off x="792302" y="5616443"/>
            <a:ext cx="692418" cy="69241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B Nazanin" panose="00000400000000000000" pitchFamily="2" charset="-78"/>
            </a:endParaRPr>
          </a:p>
        </p:txBody>
      </p:sp>
      <p:sp>
        <p:nvSpPr>
          <p:cNvPr id="44" name="Oval 43">
            <a:extLst>
              <a:ext uri="{FF2B5EF4-FFF2-40B4-BE49-F238E27FC236}">
                <a16:creationId xmlns:a16="http://schemas.microsoft.com/office/drawing/2014/main" id="{531CA2AC-7154-47A1-88FE-72EAA4EF88F7}"/>
              </a:ext>
            </a:extLst>
          </p:cNvPr>
          <p:cNvSpPr/>
          <p:nvPr/>
        </p:nvSpPr>
        <p:spPr>
          <a:xfrm>
            <a:off x="1611998" y="5616443"/>
            <a:ext cx="692418" cy="69241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B Nazanin" panose="00000400000000000000" pitchFamily="2" charset="-78"/>
            </a:endParaRPr>
          </a:p>
        </p:txBody>
      </p:sp>
      <p:sp>
        <p:nvSpPr>
          <p:cNvPr id="45" name="Oval 44">
            <a:extLst>
              <a:ext uri="{FF2B5EF4-FFF2-40B4-BE49-F238E27FC236}">
                <a16:creationId xmlns:a16="http://schemas.microsoft.com/office/drawing/2014/main" id="{94085262-9397-47F8-8A16-FC380A273281}"/>
              </a:ext>
            </a:extLst>
          </p:cNvPr>
          <p:cNvSpPr/>
          <p:nvPr/>
        </p:nvSpPr>
        <p:spPr>
          <a:xfrm>
            <a:off x="2431694" y="5616443"/>
            <a:ext cx="692418" cy="69241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B Nazanin" panose="00000400000000000000" pitchFamily="2" charset="-78"/>
            </a:endParaRPr>
          </a:p>
        </p:txBody>
      </p:sp>
      <p:sp>
        <p:nvSpPr>
          <p:cNvPr id="46" name="Oval 45">
            <a:extLst>
              <a:ext uri="{FF2B5EF4-FFF2-40B4-BE49-F238E27FC236}">
                <a16:creationId xmlns:a16="http://schemas.microsoft.com/office/drawing/2014/main" id="{855D1046-9879-4478-8BDB-5DEFCEBBAC1C}"/>
              </a:ext>
            </a:extLst>
          </p:cNvPr>
          <p:cNvSpPr/>
          <p:nvPr/>
        </p:nvSpPr>
        <p:spPr>
          <a:xfrm>
            <a:off x="3251390" y="5616443"/>
            <a:ext cx="692418" cy="69241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B Nazanin" panose="00000400000000000000" pitchFamily="2" charset="-78"/>
            </a:endParaRPr>
          </a:p>
        </p:txBody>
      </p:sp>
      <p:sp>
        <p:nvSpPr>
          <p:cNvPr id="47" name="Freeform: Shape 46">
            <a:extLst>
              <a:ext uri="{FF2B5EF4-FFF2-40B4-BE49-F238E27FC236}">
                <a16:creationId xmlns:a16="http://schemas.microsoft.com/office/drawing/2014/main" id="{A876798D-15D6-46D5-8411-1FB817C18350}"/>
              </a:ext>
            </a:extLst>
          </p:cNvPr>
          <p:cNvSpPr/>
          <p:nvPr/>
        </p:nvSpPr>
        <p:spPr>
          <a:xfrm rot="2621054">
            <a:off x="1028821" y="5717797"/>
            <a:ext cx="219376" cy="489709"/>
          </a:xfrm>
          <a:custGeom>
            <a:avLst/>
            <a:gdLst>
              <a:gd name="connsiteX0" fmla="*/ 73498 w 177403"/>
              <a:gd name="connsiteY0" fmla="*/ 31860 h 396013"/>
              <a:gd name="connsiteX1" fmla="*/ 82655 w 177403"/>
              <a:gd name="connsiteY1" fmla="*/ 36837 h 396013"/>
              <a:gd name="connsiteX2" fmla="*/ 76285 w 177403"/>
              <a:gd name="connsiteY2" fmla="*/ 44998 h 396013"/>
              <a:gd name="connsiteX3" fmla="*/ 43243 w 177403"/>
              <a:gd name="connsiteY3" fmla="*/ 80429 h 396013"/>
              <a:gd name="connsiteX4" fmla="*/ 35480 w 177403"/>
              <a:gd name="connsiteY4" fmla="*/ 86600 h 396013"/>
              <a:gd name="connsiteX5" fmla="*/ 29707 w 177403"/>
              <a:gd name="connsiteY5" fmla="*/ 81026 h 396013"/>
              <a:gd name="connsiteX6" fmla="*/ 73498 w 177403"/>
              <a:gd name="connsiteY6" fmla="*/ 31860 h 396013"/>
              <a:gd name="connsiteX7" fmla="*/ 88228 w 177403"/>
              <a:gd name="connsiteY7" fmla="*/ 17329 h 396013"/>
              <a:gd name="connsiteX8" fmla="*/ 17565 w 177403"/>
              <a:gd name="connsiteY8" fmla="*/ 88390 h 396013"/>
              <a:gd name="connsiteX9" fmla="*/ 88427 w 177403"/>
              <a:gd name="connsiteY9" fmla="*/ 160646 h 396013"/>
              <a:gd name="connsiteX10" fmla="*/ 160285 w 177403"/>
              <a:gd name="connsiteY10" fmla="*/ 89386 h 396013"/>
              <a:gd name="connsiteX11" fmla="*/ 88228 w 177403"/>
              <a:gd name="connsiteY11" fmla="*/ 17329 h 396013"/>
              <a:gd name="connsiteX12" fmla="*/ 108133 w 177403"/>
              <a:gd name="connsiteY12" fmla="*/ 2201 h 396013"/>
              <a:gd name="connsiteX13" fmla="*/ 177403 w 177403"/>
              <a:gd name="connsiteY13" fmla="*/ 87992 h 396013"/>
              <a:gd name="connsiteX14" fmla="*/ 118086 w 177403"/>
              <a:gd name="connsiteY14" fmla="*/ 173385 h 396013"/>
              <a:gd name="connsiteX15" fmla="*/ 111119 w 177403"/>
              <a:gd name="connsiteY15" fmla="*/ 180551 h 396013"/>
              <a:gd name="connsiteX16" fmla="*/ 110721 w 177403"/>
              <a:gd name="connsiteY16" fmla="*/ 247233 h 396013"/>
              <a:gd name="connsiteX17" fmla="*/ 125451 w 177403"/>
              <a:gd name="connsiteY17" fmla="*/ 261764 h 396013"/>
              <a:gd name="connsiteX18" fmla="*/ 125252 w 177403"/>
              <a:gd name="connsiteY18" fmla="*/ 381195 h 396013"/>
              <a:gd name="connsiteX19" fmla="*/ 110721 w 177403"/>
              <a:gd name="connsiteY19" fmla="*/ 395925 h 396013"/>
              <a:gd name="connsiteX20" fmla="*/ 65935 w 177403"/>
              <a:gd name="connsiteY20" fmla="*/ 395925 h 396013"/>
              <a:gd name="connsiteX21" fmla="*/ 52598 w 177403"/>
              <a:gd name="connsiteY21" fmla="*/ 382190 h 396013"/>
              <a:gd name="connsiteX22" fmla="*/ 52598 w 177403"/>
              <a:gd name="connsiteY22" fmla="*/ 262759 h 396013"/>
              <a:gd name="connsiteX23" fmla="*/ 67328 w 177403"/>
              <a:gd name="connsiteY23" fmla="*/ 246636 h 396013"/>
              <a:gd name="connsiteX24" fmla="*/ 66930 w 177403"/>
              <a:gd name="connsiteY24" fmla="*/ 179357 h 396013"/>
              <a:gd name="connsiteX25" fmla="*/ 59963 w 177403"/>
              <a:gd name="connsiteY25" fmla="*/ 173186 h 396013"/>
              <a:gd name="connsiteX26" fmla="*/ 9205 w 177403"/>
              <a:gd name="connsiteY26" fmla="*/ 49576 h 396013"/>
              <a:gd name="connsiteX27" fmla="*/ 108133 w 177403"/>
              <a:gd name="connsiteY27" fmla="*/ 2201 h 396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7403" h="396013">
                <a:moveTo>
                  <a:pt x="73498" y="31860"/>
                </a:moveTo>
                <a:cubicBezTo>
                  <a:pt x="76484" y="31662"/>
                  <a:pt x="79669" y="35045"/>
                  <a:pt x="82655" y="36837"/>
                </a:cubicBezTo>
                <a:cubicBezTo>
                  <a:pt x="80465" y="39624"/>
                  <a:pt x="78873" y="44600"/>
                  <a:pt x="76285" y="44998"/>
                </a:cubicBezTo>
                <a:cubicBezTo>
                  <a:pt x="56579" y="48979"/>
                  <a:pt x="45233" y="59927"/>
                  <a:pt x="43243" y="80429"/>
                </a:cubicBezTo>
                <a:cubicBezTo>
                  <a:pt x="43044" y="82818"/>
                  <a:pt x="37868" y="86799"/>
                  <a:pt x="35480" y="86600"/>
                </a:cubicBezTo>
                <a:cubicBezTo>
                  <a:pt x="33091" y="86401"/>
                  <a:pt x="30902" y="82022"/>
                  <a:pt x="29707" y="81026"/>
                </a:cubicBezTo>
                <a:cubicBezTo>
                  <a:pt x="29906" y="55349"/>
                  <a:pt x="50209" y="33652"/>
                  <a:pt x="73498" y="31860"/>
                </a:cubicBezTo>
                <a:close/>
                <a:moveTo>
                  <a:pt x="88228" y="17329"/>
                </a:moveTo>
                <a:cubicBezTo>
                  <a:pt x="49612" y="17528"/>
                  <a:pt x="17764" y="49576"/>
                  <a:pt x="17565" y="88390"/>
                </a:cubicBezTo>
                <a:cubicBezTo>
                  <a:pt x="17366" y="127603"/>
                  <a:pt x="49015" y="159850"/>
                  <a:pt x="88427" y="160646"/>
                </a:cubicBezTo>
                <a:cubicBezTo>
                  <a:pt x="126844" y="161243"/>
                  <a:pt x="159886" y="128400"/>
                  <a:pt x="160285" y="89386"/>
                </a:cubicBezTo>
                <a:cubicBezTo>
                  <a:pt x="160682" y="49974"/>
                  <a:pt x="127839" y="17130"/>
                  <a:pt x="88228" y="17329"/>
                </a:cubicBezTo>
                <a:close/>
                <a:moveTo>
                  <a:pt x="108133" y="2201"/>
                </a:moveTo>
                <a:cubicBezTo>
                  <a:pt x="149138" y="11557"/>
                  <a:pt x="177204" y="46391"/>
                  <a:pt x="177403" y="87992"/>
                </a:cubicBezTo>
                <a:cubicBezTo>
                  <a:pt x="177403" y="127803"/>
                  <a:pt x="155308" y="159452"/>
                  <a:pt x="118086" y="173385"/>
                </a:cubicBezTo>
                <a:cubicBezTo>
                  <a:pt x="115100" y="174381"/>
                  <a:pt x="111318" y="178163"/>
                  <a:pt x="111119" y="180551"/>
                </a:cubicBezTo>
                <a:cubicBezTo>
                  <a:pt x="110323" y="202248"/>
                  <a:pt x="110721" y="224143"/>
                  <a:pt x="110721" y="247233"/>
                </a:cubicBezTo>
                <a:cubicBezTo>
                  <a:pt x="122266" y="246636"/>
                  <a:pt x="125650" y="252010"/>
                  <a:pt x="125451" y="261764"/>
                </a:cubicBezTo>
                <a:cubicBezTo>
                  <a:pt x="125252" y="301574"/>
                  <a:pt x="125451" y="341385"/>
                  <a:pt x="125252" y="381195"/>
                </a:cubicBezTo>
                <a:cubicBezTo>
                  <a:pt x="125252" y="393138"/>
                  <a:pt x="122664" y="395725"/>
                  <a:pt x="110721" y="395925"/>
                </a:cubicBezTo>
                <a:cubicBezTo>
                  <a:pt x="95792" y="395925"/>
                  <a:pt x="80863" y="396123"/>
                  <a:pt x="65935" y="395925"/>
                </a:cubicBezTo>
                <a:cubicBezTo>
                  <a:pt x="55186" y="395725"/>
                  <a:pt x="52598" y="392939"/>
                  <a:pt x="52598" y="382190"/>
                </a:cubicBezTo>
                <a:cubicBezTo>
                  <a:pt x="52598" y="342380"/>
                  <a:pt x="52598" y="302569"/>
                  <a:pt x="52598" y="262759"/>
                </a:cubicBezTo>
                <a:cubicBezTo>
                  <a:pt x="52598" y="250020"/>
                  <a:pt x="53792" y="248826"/>
                  <a:pt x="67328" y="246636"/>
                </a:cubicBezTo>
                <a:cubicBezTo>
                  <a:pt x="67328" y="224342"/>
                  <a:pt x="67527" y="201850"/>
                  <a:pt x="66930" y="179357"/>
                </a:cubicBezTo>
                <a:cubicBezTo>
                  <a:pt x="66930" y="177167"/>
                  <a:pt x="62750" y="174182"/>
                  <a:pt x="59963" y="173186"/>
                </a:cubicBezTo>
                <a:cubicBezTo>
                  <a:pt x="8807" y="154475"/>
                  <a:pt x="-14283" y="98144"/>
                  <a:pt x="9205" y="49576"/>
                </a:cubicBezTo>
                <a:cubicBezTo>
                  <a:pt x="26921" y="13149"/>
                  <a:pt x="68522" y="-6955"/>
                  <a:pt x="108133" y="2201"/>
                </a:cubicBezTo>
                <a:close/>
              </a:path>
            </a:pathLst>
          </a:custGeom>
          <a:solidFill>
            <a:schemeClr val="bg1"/>
          </a:solidFill>
          <a:ln w="9525" cap="flat">
            <a:noFill/>
            <a:prstDash val="solid"/>
            <a:miter/>
          </a:ln>
        </p:spPr>
        <p:txBody>
          <a:bodyPr rtlCol="0" anchor="ctr"/>
          <a:lstStyle/>
          <a:p>
            <a:pPr algn="r"/>
            <a:endParaRPr lang="en-US">
              <a:cs typeface="B Nazanin" panose="00000400000000000000" pitchFamily="2" charset="-78"/>
            </a:endParaRPr>
          </a:p>
        </p:txBody>
      </p:sp>
      <p:sp>
        <p:nvSpPr>
          <p:cNvPr id="48" name="Freeform: Shape 47">
            <a:extLst>
              <a:ext uri="{FF2B5EF4-FFF2-40B4-BE49-F238E27FC236}">
                <a16:creationId xmlns:a16="http://schemas.microsoft.com/office/drawing/2014/main" id="{593FC516-BF54-4B52-A6A9-402C4059E2BC}"/>
              </a:ext>
            </a:extLst>
          </p:cNvPr>
          <p:cNvSpPr/>
          <p:nvPr/>
        </p:nvSpPr>
        <p:spPr>
          <a:xfrm>
            <a:off x="3376825" y="5755946"/>
            <a:ext cx="413412" cy="413411"/>
          </a:xfrm>
          <a:custGeom>
            <a:avLst/>
            <a:gdLst>
              <a:gd name="connsiteX0" fmla="*/ 1034741 w 1790700"/>
              <a:gd name="connsiteY0" fmla="*/ 744338 h 1790700"/>
              <a:gd name="connsiteX1" fmla="*/ 921393 w 1790700"/>
              <a:gd name="connsiteY1" fmla="*/ 776723 h 1790700"/>
              <a:gd name="connsiteX2" fmla="*/ 211780 w 1790700"/>
              <a:gd name="connsiteY2" fmla="*/ 1489193 h 1790700"/>
              <a:gd name="connsiteX3" fmla="*/ 88908 w 1790700"/>
              <a:gd name="connsiteY3" fmla="*/ 1559678 h 1790700"/>
              <a:gd name="connsiteX4" fmla="*/ 326 w 1790700"/>
              <a:gd name="connsiteY4" fmla="*/ 1466333 h 1790700"/>
              <a:gd name="connsiteX5" fmla="*/ 14613 w 1790700"/>
              <a:gd name="connsiteY5" fmla="*/ 1388228 h 1790700"/>
              <a:gd name="connsiteX6" fmla="*/ 371801 w 1790700"/>
              <a:gd name="connsiteY6" fmla="*/ 894833 h 1790700"/>
              <a:gd name="connsiteX7" fmla="*/ 1002355 w 1790700"/>
              <a:gd name="connsiteY7" fmla="*/ 422393 h 1790700"/>
              <a:gd name="connsiteX8" fmla="*/ 1047124 w 1790700"/>
              <a:gd name="connsiteY8" fmla="*/ 381435 h 1790700"/>
              <a:gd name="connsiteX9" fmla="*/ 1145230 w 1790700"/>
              <a:gd name="connsiteY9" fmla="*/ 247133 h 1790700"/>
              <a:gd name="connsiteX10" fmla="*/ 1700538 w 1790700"/>
              <a:gd name="connsiteY10" fmla="*/ 1388 h 1790700"/>
              <a:gd name="connsiteX11" fmla="*/ 1789120 w 1790700"/>
              <a:gd name="connsiteY11" fmla="*/ 83303 h 1790700"/>
              <a:gd name="connsiteX12" fmla="*/ 1711016 w 1790700"/>
              <a:gd name="connsiteY12" fmla="*/ 462398 h 1790700"/>
              <a:gd name="connsiteX13" fmla="*/ 1490988 w 1790700"/>
              <a:gd name="connsiteY13" fmla="*/ 686235 h 1790700"/>
              <a:gd name="connsiteX14" fmla="*/ 1324301 w 1790700"/>
              <a:gd name="connsiteY14" fmla="*/ 863401 h 1790700"/>
              <a:gd name="connsiteX15" fmla="*/ 708986 w 1790700"/>
              <a:gd name="connsiteY15" fmla="*/ 1595873 h 1790700"/>
              <a:gd name="connsiteX16" fmla="*/ 387041 w 1790700"/>
              <a:gd name="connsiteY16" fmla="*/ 1786373 h 1790700"/>
              <a:gd name="connsiteX17" fmla="*/ 264168 w 1790700"/>
              <a:gd name="connsiteY17" fmla="*/ 1762560 h 1790700"/>
              <a:gd name="connsiteX18" fmla="*/ 240355 w 1790700"/>
              <a:gd name="connsiteY18" fmla="*/ 1653023 h 1790700"/>
              <a:gd name="connsiteX19" fmla="*/ 313699 w 1790700"/>
              <a:gd name="connsiteY19" fmla="*/ 1576823 h 1790700"/>
              <a:gd name="connsiteX20" fmla="*/ 1017595 w 1790700"/>
              <a:gd name="connsiteY20" fmla="*/ 871021 h 1790700"/>
              <a:gd name="connsiteX21" fmla="*/ 1049028 w 1790700"/>
              <a:gd name="connsiteY21" fmla="*/ 757673 h 1790700"/>
              <a:gd name="connsiteX22" fmla="*/ 1034741 w 1790700"/>
              <a:gd name="connsiteY22" fmla="*/ 744338 h 1790700"/>
              <a:gd name="connsiteX23" fmla="*/ 1594811 w 1790700"/>
              <a:gd name="connsiteY23" fmla="*/ 202365 h 1790700"/>
              <a:gd name="connsiteX24" fmla="*/ 1375736 w 1790700"/>
              <a:gd name="connsiteY24" fmla="*/ 369053 h 1790700"/>
              <a:gd name="connsiteX25" fmla="*/ 1384308 w 1790700"/>
              <a:gd name="connsiteY25" fmla="*/ 416678 h 1790700"/>
              <a:gd name="connsiteX26" fmla="*/ 1429076 w 1790700"/>
              <a:gd name="connsiteY26" fmla="*/ 420488 h 1790700"/>
              <a:gd name="connsiteX27" fmla="*/ 1594811 w 1790700"/>
              <a:gd name="connsiteY27" fmla="*/ 202365 h 179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90700" h="1790700">
                <a:moveTo>
                  <a:pt x="1034741" y="744338"/>
                </a:moveTo>
                <a:cubicBezTo>
                  <a:pt x="996641" y="754815"/>
                  <a:pt x="954730" y="758626"/>
                  <a:pt x="921393" y="776723"/>
                </a:cubicBezTo>
                <a:cubicBezTo>
                  <a:pt x="618499" y="947221"/>
                  <a:pt x="387041" y="1191060"/>
                  <a:pt x="211780" y="1489193"/>
                </a:cubicBezTo>
                <a:cubicBezTo>
                  <a:pt x="180348" y="1543485"/>
                  <a:pt x="135580" y="1569203"/>
                  <a:pt x="88908" y="1559678"/>
                </a:cubicBezTo>
                <a:cubicBezTo>
                  <a:pt x="41283" y="1550153"/>
                  <a:pt x="5088" y="1515863"/>
                  <a:pt x="326" y="1466333"/>
                </a:cubicBezTo>
                <a:cubicBezTo>
                  <a:pt x="-1579" y="1440615"/>
                  <a:pt x="5088" y="1412993"/>
                  <a:pt x="14613" y="1388228"/>
                </a:cubicBezTo>
                <a:cubicBezTo>
                  <a:pt x="91766" y="1193918"/>
                  <a:pt x="224163" y="1037708"/>
                  <a:pt x="371801" y="894833"/>
                </a:cubicBezTo>
                <a:cubicBezTo>
                  <a:pt x="562301" y="711001"/>
                  <a:pt x="775661" y="557648"/>
                  <a:pt x="1002355" y="422393"/>
                </a:cubicBezTo>
                <a:cubicBezTo>
                  <a:pt x="1019501" y="411915"/>
                  <a:pt x="1034741" y="397628"/>
                  <a:pt x="1047124" y="381435"/>
                </a:cubicBezTo>
                <a:cubicBezTo>
                  <a:pt x="1081413" y="337621"/>
                  <a:pt x="1112845" y="291901"/>
                  <a:pt x="1145230" y="247133"/>
                </a:cubicBezTo>
                <a:cubicBezTo>
                  <a:pt x="1283343" y="58538"/>
                  <a:pt x="1474795" y="-10994"/>
                  <a:pt x="1700538" y="1388"/>
                </a:cubicBezTo>
                <a:cubicBezTo>
                  <a:pt x="1768166" y="5198"/>
                  <a:pt x="1777691" y="15676"/>
                  <a:pt x="1789120" y="83303"/>
                </a:cubicBezTo>
                <a:cubicBezTo>
                  <a:pt x="1811980" y="219510"/>
                  <a:pt x="1770070" y="342383"/>
                  <a:pt x="1711016" y="462398"/>
                </a:cubicBezTo>
                <a:cubicBezTo>
                  <a:pt x="1662438" y="562410"/>
                  <a:pt x="1581476" y="629085"/>
                  <a:pt x="1490988" y="686235"/>
                </a:cubicBezTo>
                <a:cubicBezTo>
                  <a:pt x="1419551" y="731003"/>
                  <a:pt x="1369068" y="791963"/>
                  <a:pt x="1324301" y="863401"/>
                </a:cubicBezTo>
                <a:cubicBezTo>
                  <a:pt x="1154755" y="1136768"/>
                  <a:pt x="960445" y="1391085"/>
                  <a:pt x="708986" y="1595873"/>
                </a:cubicBezTo>
                <a:cubicBezTo>
                  <a:pt x="611830" y="1675883"/>
                  <a:pt x="506103" y="1743510"/>
                  <a:pt x="387041" y="1786373"/>
                </a:cubicBezTo>
                <a:cubicBezTo>
                  <a:pt x="342274" y="1802565"/>
                  <a:pt x="299411" y="1797803"/>
                  <a:pt x="264168" y="1762560"/>
                </a:cubicBezTo>
                <a:cubicBezTo>
                  <a:pt x="232736" y="1731128"/>
                  <a:pt x="222258" y="1690171"/>
                  <a:pt x="240355" y="1653023"/>
                </a:cubicBezTo>
                <a:cubicBezTo>
                  <a:pt x="255596" y="1622543"/>
                  <a:pt x="284170" y="1594921"/>
                  <a:pt x="313699" y="1576823"/>
                </a:cubicBezTo>
                <a:cubicBezTo>
                  <a:pt x="607068" y="1399658"/>
                  <a:pt x="848051" y="1171058"/>
                  <a:pt x="1017595" y="871021"/>
                </a:cubicBezTo>
                <a:cubicBezTo>
                  <a:pt x="1036645" y="837683"/>
                  <a:pt x="1038551" y="795773"/>
                  <a:pt x="1049028" y="757673"/>
                </a:cubicBezTo>
                <a:cubicBezTo>
                  <a:pt x="1046170" y="754815"/>
                  <a:pt x="1040455" y="750053"/>
                  <a:pt x="1034741" y="744338"/>
                </a:cubicBezTo>
                <a:close/>
                <a:moveTo>
                  <a:pt x="1594811" y="202365"/>
                </a:moveTo>
                <a:cubicBezTo>
                  <a:pt x="1494799" y="240465"/>
                  <a:pt x="1414788" y="279518"/>
                  <a:pt x="1375736" y="369053"/>
                </a:cubicBezTo>
                <a:cubicBezTo>
                  <a:pt x="1370020" y="381435"/>
                  <a:pt x="1374783" y="406201"/>
                  <a:pt x="1384308" y="416678"/>
                </a:cubicBezTo>
                <a:cubicBezTo>
                  <a:pt x="1391928" y="425251"/>
                  <a:pt x="1416693" y="426203"/>
                  <a:pt x="1429076" y="420488"/>
                </a:cubicBezTo>
                <a:cubicBezTo>
                  <a:pt x="1517658" y="379531"/>
                  <a:pt x="1556711" y="299521"/>
                  <a:pt x="1594811" y="202365"/>
                </a:cubicBezTo>
                <a:close/>
              </a:path>
            </a:pathLst>
          </a:custGeom>
          <a:solidFill>
            <a:schemeClr val="bg1"/>
          </a:solidFill>
          <a:ln w="9525" cap="flat">
            <a:noFill/>
            <a:prstDash val="solid"/>
            <a:miter/>
          </a:ln>
        </p:spPr>
        <p:txBody>
          <a:bodyPr rtlCol="0" anchor="ctr"/>
          <a:lstStyle/>
          <a:p>
            <a:pPr algn="r"/>
            <a:endParaRPr lang="en-US">
              <a:cs typeface="B Nazanin" panose="00000400000000000000" pitchFamily="2" charset="-78"/>
            </a:endParaRPr>
          </a:p>
        </p:txBody>
      </p:sp>
      <p:sp>
        <p:nvSpPr>
          <p:cNvPr id="49" name="Freeform: Shape 48">
            <a:extLst>
              <a:ext uri="{FF2B5EF4-FFF2-40B4-BE49-F238E27FC236}">
                <a16:creationId xmlns:a16="http://schemas.microsoft.com/office/drawing/2014/main" id="{574577FA-9BB9-4A2C-8E86-BD8E946AF9FD}"/>
              </a:ext>
            </a:extLst>
          </p:cNvPr>
          <p:cNvSpPr/>
          <p:nvPr/>
        </p:nvSpPr>
        <p:spPr>
          <a:xfrm rot="1395902">
            <a:off x="2656862" y="5769850"/>
            <a:ext cx="323253" cy="441998"/>
          </a:xfrm>
          <a:custGeom>
            <a:avLst/>
            <a:gdLst>
              <a:gd name="connsiteX0" fmla="*/ 835766 w 1400175"/>
              <a:gd name="connsiteY0" fmla="*/ 164306 h 1914525"/>
              <a:gd name="connsiteX1" fmla="*/ 855768 w 1400175"/>
              <a:gd name="connsiteY1" fmla="*/ 168116 h 1914525"/>
              <a:gd name="connsiteX2" fmla="*/ 1353926 w 1400175"/>
              <a:gd name="connsiteY2" fmla="*/ 235744 h 1914525"/>
              <a:gd name="connsiteX3" fmla="*/ 1409171 w 1400175"/>
              <a:gd name="connsiteY3" fmla="*/ 282416 h 1914525"/>
              <a:gd name="connsiteX4" fmla="*/ 1352021 w 1400175"/>
              <a:gd name="connsiteY4" fmla="*/ 327184 h 1914525"/>
              <a:gd name="connsiteX5" fmla="*/ 863388 w 1400175"/>
              <a:gd name="connsiteY5" fmla="*/ 397669 h 1914525"/>
              <a:gd name="connsiteX6" fmla="*/ 831956 w 1400175"/>
              <a:gd name="connsiteY6" fmla="*/ 431006 h 1914525"/>
              <a:gd name="connsiteX7" fmla="*/ 728133 w 1400175"/>
              <a:gd name="connsiteY7" fmla="*/ 556736 h 1914525"/>
              <a:gd name="connsiteX8" fmla="*/ 577638 w 1400175"/>
              <a:gd name="connsiteY8" fmla="*/ 706279 h 1914525"/>
              <a:gd name="connsiteX9" fmla="*/ 579543 w 1400175"/>
              <a:gd name="connsiteY9" fmla="*/ 743426 h 1914525"/>
              <a:gd name="connsiteX10" fmla="*/ 640504 w 1400175"/>
              <a:gd name="connsiteY10" fmla="*/ 1055847 h 1914525"/>
              <a:gd name="connsiteX11" fmla="*/ 613833 w 1400175"/>
              <a:gd name="connsiteY11" fmla="*/ 1123474 h 1914525"/>
              <a:gd name="connsiteX12" fmla="*/ 486199 w 1400175"/>
              <a:gd name="connsiteY12" fmla="*/ 1384459 h 1914525"/>
              <a:gd name="connsiteX13" fmla="*/ 487151 w 1400175"/>
              <a:gd name="connsiteY13" fmla="*/ 1451134 h 1914525"/>
              <a:gd name="connsiteX14" fmla="*/ 414761 w 1400175"/>
              <a:gd name="connsiteY14" fmla="*/ 1521619 h 1914525"/>
              <a:gd name="connsiteX15" fmla="*/ 354754 w 1400175"/>
              <a:gd name="connsiteY15" fmla="*/ 1521619 h 1914525"/>
              <a:gd name="connsiteX16" fmla="*/ 354754 w 1400175"/>
              <a:gd name="connsiteY16" fmla="*/ 1635919 h 1914525"/>
              <a:gd name="connsiteX17" fmla="*/ 354754 w 1400175"/>
              <a:gd name="connsiteY17" fmla="*/ 1859756 h 1914525"/>
              <a:gd name="connsiteX18" fmla="*/ 312843 w 1400175"/>
              <a:gd name="connsiteY18" fmla="*/ 1915001 h 1914525"/>
              <a:gd name="connsiteX19" fmla="*/ 270933 w 1400175"/>
              <a:gd name="connsiteY19" fmla="*/ 1857851 h 1914525"/>
              <a:gd name="connsiteX20" fmla="*/ 270933 w 1400175"/>
              <a:gd name="connsiteY20" fmla="*/ 1548289 h 1914525"/>
              <a:gd name="connsiteX21" fmla="*/ 268076 w 1400175"/>
              <a:gd name="connsiteY21" fmla="*/ 1521619 h 1914525"/>
              <a:gd name="connsiteX22" fmla="*/ 213783 w 1400175"/>
              <a:gd name="connsiteY22" fmla="*/ 1521619 h 1914525"/>
              <a:gd name="connsiteX23" fmla="*/ 146156 w 1400175"/>
              <a:gd name="connsiteY23" fmla="*/ 1453991 h 1914525"/>
              <a:gd name="connsiteX24" fmla="*/ 146156 w 1400175"/>
              <a:gd name="connsiteY24" fmla="*/ 830104 h 1914525"/>
              <a:gd name="connsiteX25" fmla="*/ 146156 w 1400175"/>
              <a:gd name="connsiteY25" fmla="*/ 565309 h 1914525"/>
              <a:gd name="connsiteX26" fmla="*/ 423 w 1400175"/>
              <a:gd name="connsiteY26" fmla="*/ 385286 h 1914525"/>
              <a:gd name="connsiteX27" fmla="*/ 423 w 1400175"/>
              <a:gd name="connsiteY27" fmla="*/ 137636 h 1914525"/>
              <a:gd name="connsiteX28" fmla="*/ 133773 w 1400175"/>
              <a:gd name="connsiteY28" fmla="*/ 1429 h 1914525"/>
              <a:gd name="connsiteX29" fmla="*/ 695749 w 1400175"/>
              <a:gd name="connsiteY29" fmla="*/ 1429 h 1914525"/>
              <a:gd name="connsiteX30" fmla="*/ 831004 w 1400175"/>
              <a:gd name="connsiteY30" fmla="*/ 130969 h 1914525"/>
              <a:gd name="connsiteX31" fmla="*/ 835766 w 1400175"/>
              <a:gd name="connsiteY31" fmla="*/ 164306 h 1914525"/>
              <a:gd name="connsiteX32" fmla="*/ 1110086 w 1400175"/>
              <a:gd name="connsiteY32" fmla="*/ 292894 h 1914525"/>
              <a:gd name="connsiteX33" fmla="*/ 1109133 w 1400175"/>
              <a:gd name="connsiteY33" fmla="*/ 267176 h 1914525"/>
              <a:gd name="connsiteX34" fmla="*/ 835766 w 1400175"/>
              <a:gd name="connsiteY34" fmla="*/ 244316 h 1914525"/>
              <a:gd name="connsiteX35" fmla="*/ 835766 w 1400175"/>
              <a:gd name="connsiteY35" fmla="*/ 320516 h 1914525"/>
              <a:gd name="connsiteX36" fmla="*/ 1110086 w 1400175"/>
              <a:gd name="connsiteY36" fmla="*/ 292894 h 1914525"/>
              <a:gd name="connsiteX37" fmla="*/ 483341 w 1400175"/>
              <a:gd name="connsiteY37" fmla="*/ 1097756 h 1914525"/>
              <a:gd name="connsiteX38" fmla="*/ 496676 w 1400175"/>
              <a:gd name="connsiteY38" fmla="*/ 1102519 h 1914525"/>
              <a:gd name="connsiteX39" fmla="*/ 551921 w 1400175"/>
              <a:gd name="connsiteY39" fmla="*/ 1033939 h 1914525"/>
              <a:gd name="connsiteX40" fmla="*/ 522393 w 1400175"/>
              <a:gd name="connsiteY40" fmla="*/ 884396 h 1914525"/>
              <a:gd name="connsiteX41" fmla="*/ 510011 w 1400175"/>
              <a:gd name="connsiteY41" fmla="*/ 884396 h 1914525"/>
              <a:gd name="connsiteX42" fmla="*/ 483341 w 1400175"/>
              <a:gd name="connsiteY42" fmla="*/ 1097756 h 191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400175" h="1914525">
                <a:moveTo>
                  <a:pt x="835766" y="164306"/>
                </a:moveTo>
                <a:cubicBezTo>
                  <a:pt x="844338" y="166211"/>
                  <a:pt x="850054" y="168116"/>
                  <a:pt x="855768" y="168116"/>
                </a:cubicBezTo>
                <a:cubicBezTo>
                  <a:pt x="1026266" y="156686"/>
                  <a:pt x="1188191" y="209074"/>
                  <a:pt x="1353926" y="235744"/>
                </a:cubicBezTo>
                <a:cubicBezTo>
                  <a:pt x="1381549" y="240506"/>
                  <a:pt x="1409171" y="246221"/>
                  <a:pt x="1409171" y="282416"/>
                </a:cubicBezTo>
                <a:cubicBezTo>
                  <a:pt x="1408218" y="319564"/>
                  <a:pt x="1378691" y="323374"/>
                  <a:pt x="1352021" y="327184"/>
                </a:cubicBezTo>
                <a:cubicBezTo>
                  <a:pt x="1189143" y="350996"/>
                  <a:pt x="1031029" y="405289"/>
                  <a:pt x="863388" y="397669"/>
                </a:cubicBezTo>
                <a:cubicBezTo>
                  <a:pt x="852911" y="397669"/>
                  <a:pt x="832908" y="418624"/>
                  <a:pt x="831956" y="431006"/>
                </a:cubicBezTo>
                <a:cubicBezTo>
                  <a:pt x="828146" y="499586"/>
                  <a:pt x="790999" y="537686"/>
                  <a:pt x="728133" y="556736"/>
                </a:cubicBezTo>
                <a:cubicBezTo>
                  <a:pt x="651933" y="579596"/>
                  <a:pt x="612881" y="641509"/>
                  <a:pt x="577638" y="706279"/>
                </a:cubicBezTo>
                <a:cubicBezTo>
                  <a:pt x="572876" y="715804"/>
                  <a:pt x="576686" y="731044"/>
                  <a:pt x="579543" y="743426"/>
                </a:cubicBezTo>
                <a:cubicBezTo>
                  <a:pt x="599546" y="848201"/>
                  <a:pt x="618596" y="952024"/>
                  <a:pt x="640504" y="1055847"/>
                </a:cubicBezTo>
                <a:cubicBezTo>
                  <a:pt x="647171" y="1087279"/>
                  <a:pt x="641456" y="1112044"/>
                  <a:pt x="613833" y="1123474"/>
                </a:cubicBezTo>
                <a:cubicBezTo>
                  <a:pt x="496676" y="1174909"/>
                  <a:pt x="467149" y="1267301"/>
                  <a:pt x="486199" y="1384459"/>
                </a:cubicBezTo>
                <a:cubicBezTo>
                  <a:pt x="490008" y="1406366"/>
                  <a:pt x="487151" y="1429226"/>
                  <a:pt x="487151" y="1451134"/>
                </a:cubicBezTo>
                <a:cubicBezTo>
                  <a:pt x="487151" y="1513047"/>
                  <a:pt x="478579" y="1521619"/>
                  <a:pt x="414761" y="1521619"/>
                </a:cubicBezTo>
                <a:cubicBezTo>
                  <a:pt x="397616" y="1521619"/>
                  <a:pt x="380471" y="1521619"/>
                  <a:pt x="354754" y="1521619"/>
                </a:cubicBezTo>
                <a:cubicBezTo>
                  <a:pt x="354754" y="1561624"/>
                  <a:pt x="354754" y="1598772"/>
                  <a:pt x="354754" y="1635919"/>
                </a:cubicBezTo>
                <a:cubicBezTo>
                  <a:pt x="354754" y="1710214"/>
                  <a:pt x="354754" y="1785461"/>
                  <a:pt x="354754" y="1859756"/>
                </a:cubicBezTo>
                <a:cubicBezTo>
                  <a:pt x="354754" y="1889284"/>
                  <a:pt x="349991" y="1915954"/>
                  <a:pt x="312843" y="1915001"/>
                </a:cubicBezTo>
                <a:cubicBezTo>
                  <a:pt x="276649" y="1914049"/>
                  <a:pt x="270933" y="1887379"/>
                  <a:pt x="270933" y="1857851"/>
                </a:cubicBezTo>
                <a:cubicBezTo>
                  <a:pt x="270933" y="1754981"/>
                  <a:pt x="270933" y="1651159"/>
                  <a:pt x="270933" y="1548289"/>
                </a:cubicBezTo>
                <a:cubicBezTo>
                  <a:pt x="270933" y="1541622"/>
                  <a:pt x="269981" y="1535906"/>
                  <a:pt x="268076" y="1521619"/>
                </a:cubicBezTo>
                <a:cubicBezTo>
                  <a:pt x="249979" y="1521619"/>
                  <a:pt x="231881" y="1521619"/>
                  <a:pt x="213783" y="1521619"/>
                </a:cubicBezTo>
                <a:cubicBezTo>
                  <a:pt x="160443" y="1520666"/>
                  <a:pt x="146156" y="1507331"/>
                  <a:pt x="146156" y="1453991"/>
                </a:cubicBezTo>
                <a:cubicBezTo>
                  <a:pt x="146156" y="1246347"/>
                  <a:pt x="146156" y="1038701"/>
                  <a:pt x="146156" y="830104"/>
                </a:cubicBezTo>
                <a:cubicBezTo>
                  <a:pt x="146156" y="741521"/>
                  <a:pt x="146156" y="652939"/>
                  <a:pt x="146156" y="565309"/>
                </a:cubicBezTo>
                <a:cubicBezTo>
                  <a:pt x="24236" y="536734"/>
                  <a:pt x="423" y="507206"/>
                  <a:pt x="423" y="385286"/>
                </a:cubicBezTo>
                <a:cubicBezTo>
                  <a:pt x="423" y="302419"/>
                  <a:pt x="-529" y="220504"/>
                  <a:pt x="423" y="137636"/>
                </a:cubicBezTo>
                <a:cubicBezTo>
                  <a:pt x="1376" y="56674"/>
                  <a:pt x="51858" y="2381"/>
                  <a:pt x="133773" y="1429"/>
                </a:cubicBezTo>
                <a:cubicBezTo>
                  <a:pt x="321416" y="-476"/>
                  <a:pt x="508106" y="-476"/>
                  <a:pt x="695749" y="1429"/>
                </a:cubicBezTo>
                <a:cubicBezTo>
                  <a:pt x="777663" y="2381"/>
                  <a:pt x="823383" y="48101"/>
                  <a:pt x="831004" y="130969"/>
                </a:cubicBezTo>
                <a:cubicBezTo>
                  <a:pt x="831956" y="141446"/>
                  <a:pt x="833861" y="151924"/>
                  <a:pt x="835766" y="164306"/>
                </a:cubicBezTo>
                <a:close/>
                <a:moveTo>
                  <a:pt x="1110086" y="292894"/>
                </a:moveTo>
                <a:cubicBezTo>
                  <a:pt x="1110086" y="284321"/>
                  <a:pt x="1110086" y="275749"/>
                  <a:pt x="1109133" y="267176"/>
                </a:cubicBezTo>
                <a:cubicBezTo>
                  <a:pt x="1017693" y="259556"/>
                  <a:pt x="927206" y="251936"/>
                  <a:pt x="835766" y="244316"/>
                </a:cubicBezTo>
                <a:cubicBezTo>
                  <a:pt x="835766" y="274796"/>
                  <a:pt x="835766" y="292894"/>
                  <a:pt x="835766" y="320516"/>
                </a:cubicBezTo>
                <a:cubicBezTo>
                  <a:pt x="931016" y="310991"/>
                  <a:pt x="1020551" y="301466"/>
                  <a:pt x="1110086" y="292894"/>
                </a:cubicBezTo>
                <a:close/>
                <a:moveTo>
                  <a:pt x="483341" y="1097756"/>
                </a:moveTo>
                <a:cubicBezTo>
                  <a:pt x="488104" y="1099661"/>
                  <a:pt x="491913" y="1101566"/>
                  <a:pt x="496676" y="1102519"/>
                </a:cubicBezTo>
                <a:cubicBezTo>
                  <a:pt x="516679" y="1080611"/>
                  <a:pt x="561446" y="1081564"/>
                  <a:pt x="551921" y="1033939"/>
                </a:cubicBezTo>
                <a:cubicBezTo>
                  <a:pt x="541443" y="984409"/>
                  <a:pt x="532871" y="934879"/>
                  <a:pt x="522393" y="884396"/>
                </a:cubicBezTo>
                <a:cubicBezTo>
                  <a:pt x="518583" y="884396"/>
                  <a:pt x="513821" y="884396"/>
                  <a:pt x="510011" y="884396"/>
                </a:cubicBezTo>
                <a:cubicBezTo>
                  <a:pt x="500486" y="955834"/>
                  <a:pt x="491913" y="1026319"/>
                  <a:pt x="483341" y="1097756"/>
                </a:cubicBezTo>
                <a:close/>
              </a:path>
            </a:pathLst>
          </a:custGeom>
          <a:solidFill>
            <a:schemeClr val="bg1"/>
          </a:solidFill>
          <a:ln w="9525" cap="flat">
            <a:noFill/>
            <a:prstDash val="solid"/>
            <a:miter/>
          </a:ln>
        </p:spPr>
        <p:txBody>
          <a:bodyPr rtlCol="0" anchor="ctr"/>
          <a:lstStyle/>
          <a:p>
            <a:pPr algn="r"/>
            <a:endParaRPr lang="en-US">
              <a:cs typeface="B Nazanin" panose="00000400000000000000" pitchFamily="2" charset="-78"/>
            </a:endParaRPr>
          </a:p>
        </p:txBody>
      </p:sp>
      <p:sp>
        <p:nvSpPr>
          <p:cNvPr id="50" name="Freeform: Shape 49">
            <a:extLst>
              <a:ext uri="{FF2B5EF4-FFF2-40B4-BE49-F238E27FC236}">
                <a16:creationId xmlns:a16="http://schemas.microsoft.com/office/drawing/2014/main" id="{5CCD7FF4-7EF0-44B1-9CA8-741A754624D2}"/>
              </a:ext>
            </a:extLst>
          </p:cNvPr>
          <p:cNvSpPr/>
          <p:nvPr/>
        </p:nvSpPr>
        <p:spPr>
          <a:xfrm>
            <a:off x="1757675" y="5751548"/>
            <a:ext cx="420007" cy="422207"/>
          </a:xfrm>
          <a:custGeom>
            <a:avLst/>
            <a:gdLst>
              <a:gd name="connsiteX0" fmla="*/ 549912 w 1819275"/>
              <a:gd name="connsiteY0" fmla="*/ 1441204 h 1828800"/>
              <a:gd name="connsiteX1" fmla="*/ 387035 w 1819275"/>
              <a:gd name="connsiteY1" fmla="*/ 1605987 h 1828800"/>
              <a:gd name="connsiteX2" fmla="*/ 459424 w 1819275"/>
              <a:gd name="connsiteY2" fmla="*/ 1663137 h 1828800"/>
              <a:gd name="connsiteX3" fmla="*/ 460377 w 1819275"/>
              <a:gd name="connsiteY3" fmla="*/ 1738384 h 1828800"/>
              <a:gd name="connsiteX4" fmla="*/ 457519 w 1819275"/>
              <a:gd name="connsiteY4" fmla="*/ 1742194 h 1828800"/>
              <a:gd name="connsiteX5" fmla="*/ 251779 w 1819275"/>
              <a:gd name="connsiteY5" fmla="*/ 1747909 h 1828800"/>
              <a:gd name="connsiteX6" fmla="*/ 26037 w 1819275"/>
              <a:gd name="connsiteY6" fmla="*/ 1523119 h 1828800"/>
              <a:gd name="connsiteX7" fmla="*/ 24132 w 1819275"/>
              <a:gd name="connsiteY7" fmla="*/ 1435489 h 1828800"/>
              <a:gd name="connsiteX8" fmla="*/ 91759 w 1819275"/>
              <a:gd name="connsiteY8" fmla="*/ 1367862 h 1828800"/>
              <a:gd name="connsiteX9" fmla="*/ 162244 w 1819275"/>
              <a:gd name="connsiteY9" fmla="*/ 1365957 h 1828800"/>
              <a:gd name="connsiteX10" fmla="*/ 224157 w 1819275"/>
              <a:gd name="connsiteY10" fmla="*/ 1434537 h 1828800"/>
              <a:gd name="connsiteX11" fmla="*/ 386082 w 1819275"/>
              <a:gd name="connsiteY11" fmla="*/ 1270707 h 1828800"/>
              <a:gd name="connsiteX12" fmla="*/ 327027 w 1819275"/>
              <a:gd name="connsiteY12" fmla="*/ 1224987 h 1828800"/>
              <a:gd name="connsiteX13" fmla="*/ 327979 w 1819275"/>
              <a:gd name="connsiteY13" fmla="*/ 1130689 h 1828800"/>
              <a:gd name="connsiteX14" fmla="*/ 1042354 w 1819275"/>
              <a:gd name="connsiteY14" fmla="*/ 411552 h 1828800"/>
              <a:gd name="connsiteX15" fmla="*/ 1321437 w 1819275"/>
              <a:gd name="connsiteY15" fmla="*/ 265819 h 1828800"/>
              <a:gd name="connsiteX16" fmla="*/ 1538607 w 1819275"/>
              <a:gd name="connsiteY16" fmla="*/ 213432 h 1828800"/>
              <a:gd name="connsiteX17" fmla="*/ 1581469 w 1819275"/>
              <a:gd name="connsiteY17" fmla="*/ 186762 h 1828800"/>
              <a:gd name="connsiteX18" fmla="*/ 1739585 w 1819275"/>
              <a:gd name="connsiteY18" fmla="*/ 28646 h 1828800"/>
              <a:gd name="connsiteX19" fmla="*/ 1811974 w 1819275"/>
              <a:gd name="connsiteY19" fmla="*/ 13407 h 1828800"/>
              <a:gd name="connsiteX20" fmla="*/ 1797687 w 1819275"/>
              <a:gd name="connsiteY20" fmla="*/ 90559 h 1828800"/>
              <a:gd name="connsiteX21" fmla="*/ 1617665 w 1819275"/>
              <a:gd name="connsiteY21" fmla="*/ 294394 h 1828800"/>
              <a:gd name="connsiteX22" fmla="*/ 1547179 w 1819275"/>
              <a:gd name="connsiteY22" fmla="*/ 559189 h 1828800"/>
              <a:gd name="connsiteX23" fmla="*/ 1416687 w 1819275"/>
              <a:gd name="connsiteY23" fmla="*/ 783027 h 1828800"/>
              <a:gd name="connsiteX24" fmla="*/ 711837 w 1819275"/>
              <a:gd name="connsiteY24" fmla="*/ 1485019 h 1828800"/>
              <a:gd name="connsiteX25" fmla="*/ 586107 w 1819275"/>
              <a:gd name="connsiteY25" fmla="*/ 1485971 h 1828800"/>
              <a:gd name="connsiteX26" fmla="*/ 549912 w 1819275"/>
              <a:gd name="connsiteY26" fmla="*/ 1441204 h 1828800"/>
              <a:gd name="connsiteX27" fmla="*/ 643257 w 1819275"/>
              <a:gd name="connsiteY27" fmla="*/ 1421202 h 1828800"/>
              <a:gd name="connsiteX28" fmla="*/ 1397637 w 1819275"/>
              <a:gd name="connsiteY28" fmla="*/ 667774 h 1828800"/>
              <a:gd name="connsiteX29" fmla="*/ 1156654 w 1819275"/>
              <a:gd name="connsiteY29" fmla="*/ 418219 h 1828800"/>
              <a:gd name="connsiteX30" fmla="*/ 1109982 w 1819275"/>
              <a:gd name="connsiteY30" fmla="*/ 466796 h 1828800"/>
              <a:gd name="connsiteX31" fmla="*/ 1224282 w 1819275"/>
              <a:gd name="connsiteY31" fmla="*/ 576334 h 1828800"/>
              <a:gd name="connsiteX32" fmla="*/ 1236665 w 1819275"/>
              <a:gd name="connsiteY32" fmla="*/ 645866 h 1828800"/>
              <a:gd name="connsiteX33" fmla="*/ 1163322 w 1819275"/>
              <a:gd name="connsiteY33" fmla="*/ 634437 h 1828800"/>
              <a:gd name="connsiteX34" fmla="*/ 1062357 w 1819275"/>
              <a:gd name="connsiteY34" fmla="*/ 523946 h 1828800"/>
              <a:gd name="connsiteX35" fmla="*/ 983299 w 1819275"/>
              <a:gd name="connsiteY35" fmla="*/ 595384 h 1828800"/>
              <a:gd name="connsiteX36" fmla="*/ 1054737 w 1819275"/>
              <a:gd name="connsiteY36" fmla="*/ 662059 h 1828800"/>
              <a:gd name="connsiteX37" fmla="*/ 1061404 w 1819275"/>
              <a:gd name="connsiteY37" fmla="*/ 728734 h 1828800"/>
              <a:gd name="connsiteX38" fmla="*/ 994729 w 1819275"/>
              <a:gd name="connsiteY38" fmla="*/ 722066 h 1828800"/>
              <a:gd name="connsiteX39" fmla="*/ 932817 w 1819275"/>
              <a:gd name="connsiteY39" fmla="*/ 656344 h 1828800"/>
              <a:gd name="connsiteX40" fmla="*/ 861379 w 1819275"/>
              <a:gd name="connsiteY40" fmla="*/ 714446 h 1828800"/>
              <a:gd name="connsiteX41" fmla="*/ 985204 w 1819275"/>
              <a:gd name="connsiteY41" fmla="*/ 832557 h 1828800"/>
              <a:gd name="connsiteX42" fmla="*/ 991872 w 1819275"/>
              <a:gd name="connsiteY42" fmla="*/ 885896 h 1828800"/>
              <a:gd name="connsiteX43" fmla="*/ 943294 w 1819275"/>
              <a:gd name="connsiteY43" fmla="*/ 899232 h 1828800"/>
              <a:gd name="connsiteX44" fmla="*/ 909957 w 1819275"/>
              <a:gd name="connsiteY44" fmla="*/ 873514 h 1828800"/>
              <a:gd name="connsiteX45" fmla="*/ 814707 w 1819275"/>
              <a:gd name="connsiteY45" fmla="*/ 763024 h 1828800"/>
              <a:gd name="connsiteX46" fmla="*/ 803277 w 1819275"/>
              <a:gd name="connsiteY46" fmla="*/ 777312 h 1828800"/>
              <a:gd name="connsiteX47" fmla="*/ 731840 w 1819275"/>
              <a:gd name="connsiteY47" fmla="*/ 843034 h 1828800"/>
              <a:gd name="connsiteX48" fmla="*/ 806135 w 1819275"/>
              <a:gd name="connsiteY48" fmla="*/ 908757 h 1828800"/>
              <a:gd name="connsiteX49" fmla="*/ 813754 w 1819275"/>
              <a:gd name="connsiteY49" fmla="*/ 973527 h 1828800"/>
              <a:gd name="connsiteX50" fmla="*/ 748985 w 1819275"/>
              <a:gd name="connsiteY50" fmla="*/ 966859 h 1828800"/>
              <a:gd name="connsiteX51" fmla="*/ 686119 w 1819275"/>
              <a:gd name="connsiteY51" fmla="*/ 891612 h 1828800"/>
              <a:gd name="connsiteX52" fmla="*/ 673737 w 1819275"/>
              <a:gd name="connsiteY52" fmla="*/ 903041 h 1828800"/>
              <a:gd name="connsiteX53" fmla="*/ 613729 w 1819275"/>
              <a:gd name="connsiteY53" fmla="*/ 956382 h 1828800"/>
              <a:gd name="connsiteX54" fmla="*/ 733744 w 1819275"/>
              <a:gd name="connsiteY54" fmla="*/ 1067824 h 1828800"/>
              <a:gd name="connsiteX55" fmla="*/ 744222 w 1819275"/>
              <a:gd name="connsiteY55" fmla="*/ 1138309 h 1828800"/>
              <a:gd name="connsiteX56" fmla="*/ 674690 w 1819275"/>
              <a:gd name="connsiteY56" fmla="*/ 1126879 h 1828800"/>
              <a:gd name="connsiteX57" fmla="*/ 566104 w 1819275"/>
              <a:gd name="connsiteY57" fmla="*/ 1010674 h 1828800"/>
              <a:gd name="connsiteX58" fmla="*/ 490857 w 1819275"/>
              <a:gd name="connsiteY58" fmla="*/ 1087827 h 1828800"/>
              <a:gd name="connsiteX59" fmla="*/ 565152 w 1819275"/>
              <a:gd name="connsiteY59" fmla="*/ 1155454 h 1828800"/>
              <a:gd name="connsiteX60" fmla="*/ 568010 w 1819275"/>
              <a:gd name="connsiteY60" fmla="*/ 1221177 h 1828800"/>
              <a:gd name="connsiteX61" fmla="*/ 507049 w 1819275"/>
              <a:gd name="connsiteY61" fmla="*/ 1212604 h 1828800"/>
              <a:gd name="connsiteX62" fmla="*/ 436565 w 1819275"/>
              <a:gd name="connsiteY62" fmla="*/ 1137357 h 1828800"/>
              <a:gd name="connsiteX63" fmla="*/ 398465 w 1819275"/>
              <a:gd name="connsiteY63" fmla="*/ 1172599 h 1828800"/>
              <a:gd name="connsiteX64" fmla="*/ 417515 w 1819275"/>
              <a:gd name="connsiteY64" fmla="*/ 1196412 h 1828800"/>
              <a:gd name="connsiteX65" fmla="*/ 643257 w 1819275"/>
              <a:gd name="connsiteY65" fmla="*/ 1421202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819275" h="1828800">
                <a:moveTo>
                  <a:pt x="549912" y="1441204"/>
                </a:moveTo>
                <a:cubicBezTo>
                  <a:pt x="494667" y="1497402"/>
                  <a:pt x="447042" y="1545979"/>
                  <a:pt x="387035" y="1605987"/>
                </a:cubicBezTo>
                <a:cubicBezTo>
                  <a:pt x="409894" y="1624084"/>
                  <a:pt x="435612" y="1642182"/>
                  <a:pt x="459424" y="1663137"/>
                </a:cubicBezTo>
                <a:cubicBezTo>
                  <a:pt x="485142" y="1686949"/>
                  <a:pt x="484190" y="1712666"/>
                  <a:pt x="460377" y="1738384"/>
                </a:cubicBezTo>
                <a:cubicBezTo>
                  <a:pt x="459424" y="1739337"/>
                  <a:pt x="458472" y="1740289"/>
                  <a:pt x="457519" y="1742194"/>
                </a:cubicBezTo>
                <a:cubicBezTo>
                  <a:pt x="341315" y="1857446"/>
                  <a:pt x="361317" y="1858399"/>
                  <a:pt x="251779" y="1747909"/>
                </a:cubicBezTo>
                <a:cubicBezTo>
                  <a:pt x="177484" y="1672662"/>
                  <a:pt x="102237" y="1596462"/>
                  <a:pt x="26037" y="1523119"/>
                </a:cubicBezTo>
                <a:cubicBezTo>
                  <a:pt x="-5396" y="1492639"/>
                  <a:pt x="-11110" y="1466921"/>
                  <a:pt x="24132" y="1435489"/>
                </a:cubicBezTo>
                <a:cubicBezTo>
                  <a:pt x="47944" y="1414534"/>
                  <a:pt x="69852" y="1391674"/>
                  <a:pt x="91759" y="1367862"/>
                </a:cubicBezTo>
                <a:cubicBezTo>
                  <a:pt x="115572" y="1343096"/>
                  <a:pt x="139384" y="1345002"/>
                  <a:pt x="162244" y="1365957"/>
                </a:cubicBezTo>
                <a:cubicBezTo>
                  <a:pt x="185104" y="1387864"/>
                  <a:pt x="205107" y="1412629"/>
                  <a:pt x="224157" y="1434537"/>
                </a:cubicBezTo>
                <a:cubicBezTo>
                  <a:pt x="278449" y="1380244"/>
                  <a:pt x="327027" y="1330714"/>
                  <a:pt x="386082" y="1270707"/>
                </a:cubicBezTo>
                <a:cubicBezTo>
                  <a:pt x="368937" y="1257371"/>
                  <a:pt x="346077" y="1243084"/>
                  <a:pt x="327027" y="1224987"/>
                </a:cubicBezTo>
                <a:cubicBezTo>
                  <a:pt x="287974" y="1186887"/>
                  <a:pt x="288927" y="1169741"/>
                  <a:pt x="327979" y="1130689"/>
                </a:cubicBezTo>
                <a:cubicBezTo>
                  <a:pt x="567057" y="891612"/>
                  <a:pt x="809944" y="656344"/>
                  <a:pt x="1042354" y="411552"/>
                </a:cubicBezTo>
                <a:cubicBezTo>
                  <a:pt x="1122365" y="326779"/>
                  <a:pt x="1215710" y="290584"/>
                  <a:pt x="1321437" y="265819"/>
                </a:cubicBezTo>
                <a:cubicBezTo>
                  <a:pt x="1393827" y="248674"/>
                  <a:pt x="1466217" y="232482"/>
                  <a:pt x="1538607" y="213432"/>
                </a:cubicBezTo>
                <a:cubicBezTo>
                  <a:pt x="1554799" y="209621"/>
                  <a:pt x="1570040" y="198191"/>
                  <a:pt x="1581469" y="186762"/>
                </a:cubicBezTo>
                <a:cubicBezTo>
                  <a:pt x="1634810" y="135327"/>
                  <a:pt x="1687197" y="81987"/>
                  <a:pt x="1739585" y="28646"/>
                </a:cubicBezTo>
                <a:cubicBezTo>
                  <a:pt x="1760540" y="7691"/>
                  <a:pt x="1783399" y="-15168"/>
                  <a:pt x="1811974" y="13407"/>
                </a:cubicBezTo>
                <a:cubicBezTo>
                  <a:pt x="1841502" y="42934"/>
                  <a:pt x="1819594" y="66746"/>
                  <a:pt x="1797687" y="90559"/>
                </a:cubicBezTo>
                <a:cubicBezTo>
                  <a:pt x="1735774" y="157234"/>
                  <a:pt x="1659574" y="216289"/>
                  <a:pt x="1617665" y="294394"/>
                </a:cubicBezTo>
                <a:cubicBezTo>
                  <a:pt x="1575754" y="373452"/>
                  <a:pt x="1564324" y="469654"/>
                  <a:pt x="1547179" y="559189"/>
                </a:cubicBezTo>
                <a:cubicBezTo>
                  <a:pt x="1529082" y="650629"/>
                  <a:pt x="1483362" y="719209"/>
                  <a:pt x="1416687" y="783027"/>
                </a:cubicBezTo>
                <a:cubicBezTo>
                  <a:pt x="1179515" y="1014484"/>
                  <a:pt x="947104" y="1250704"/>
                  <a:pt x="711837" y="1485019"/>
                </a:cubicBezTo>
                <a:cubicBezTo>
                  <a:pt x="652782" y="1544074"/>
                  <a:pt x="645162" y="1545027"/>
                  <a:pt x="586107" y="1485971"/>
                </a:cubicBezTo>
                <a:cubicBezTo>
                  <a:pt x="574677" y="1471684"/>
                  <a:pt x="563247" y="1456444"/>
                  <a:pt x="549912" y="1441204"/>
                </a:cubicBezTo>
                <a:close/>
                <a:moveTo>
                  <a:pt x="643257" y="1421202"/>
                </a:moveTo>
                <a:cubicBezTo>
                  <a:pt x="899479" y="1165932"/>
                  <a:pt x="1151892" y="912566"/>
                  <a:pt x="1397637" y="667774"/>
                </a:cubicBezTo>
                <a:cubicBezTo>
                  <a:pt x="1319532" y="586812"/>
                  <a:pt x="1239522" y="503944"/>
                  <a:pt x="1156654" y="418219"/>
                </a:cubicBezTo>
                <a:cubicBezTo>
                  <a:pt x="1142367" y="433459"/>
                  <a:pt x="1128079" y="448699"/>
                  <a:pt x="1109982" y="466796"/>
                </a:cubicBezTo>
                <a:cubicBezTo>
                  <a:pt x="1150940" y="505849"/>
                  <a:pt x="1187135" y="541091"/>
                  <a:pt x="1224282" y="576334"/>
                </a:cubicBezTo>
                <a:cubicBezTo>
                  <a:pt x="1245237" y="596337"/>
                  <a:pt x="1261429" y="620149"/>
                  <a:pt x="1236665" y="645866"/>
                </a:cubicBezTo>
                <a:cubicBezTo>
                  <a:pt x="1209994" y="673489"/>
                  <a:pt x="1185229" y="657296"/>
                  <a:pt x="1163322" y="634437"/>
                </a:cubicBezTo>
                <a:cubicBezTo>
                  <a:pt x="1128079" y="596337"/>
                  <a:pt x="1092837" y="558237"/>
                  <a:pt x="1062357" y="523946"/>
                </a:cubicBezTo>
                <a:cubicBezTo>
                  <a:pt x="1030924" y="552521"/>
                  <a:pt x="1009017" y="572524"/>
                  <a:pt x="983299" y="595384"/>
                </a:cubicBezTo>
                <a:cubicBezTo>
                  <a:pt x="1008065" y="619196"/>
                  <a:pt x="1031877" y="640152"/>
                  <a:pt x="1054737" y="662059"/>
                </a:cubicBezTo>
                <a:cubicBezTo>
                  <a:pt x="1075692" y="682062"/>
                  <a:pt x="1084265" y="705874"/>
                  <a:pt x="1061404" y="728734"/>
                </a:cubicBezTo>
                <a:cubicBezTo>
                  <a:pt x="1039497" y="750641"/>
                  <a:pt x="1014732" y="743021"/>
                  <a:pt x="994729" y="722066"/>
                </a:cubicBezTo>
                <a:cubicBezTo>
                  <a:pt x="972822" y="698254"/>
                  <a:pt x="949962" y="674441"/>
                  <a:pt x="932817" y="656344"/>
                </a:cubicBezTo>
                <a:cubicBezTo>
                  <a:pt x="907099" y="677299"/>
                  <a:pt x="888049" y="692539"/>
                  <a:pt x="861379" y="714446"/>
                </a:cubicBezTo>
                <a:cubicBezTo>
                  <a:pt x="906147" y="756357"/>
                  <a:pt x="948057" y="792552"/>
                  <a:pt x="985204" y="832557"/>
                </a:cubicBezTo>
                <a:cubicBezTo>
                  <a:pt x="995682" y="843987"/>
                  <a:pt x="998540" y="871609"/>
                  <a:pt x="991872" y="885896"/>
                </a:cubicBezTo>
                <a:cubicBezTo>
                  <a:pt x="987110" y="896374"/>
                  <a:pt x="960440" y="900184"/>
                  <a:pt x="943294" y="899232"/>
                </a:cubicBezTo>
                <a:cubicBezTo>
                  <a:pt x="931865" y="898279"/>
                  <a:pt x="919482" y="883991"/>
                  <a:pt x="909957" y="873514"/>
                </a:cubicBezTo>
                <a:cubicBezTo>
                  <a:pt x="877572" y="837319"/>
                  <a:pt x="846140" y="800171"/>
                  <a:pt x="814707" y="763024"/>
                </a:cubicBezTo>
                <a:cubicBezTo>
                  <a:pt x="810897" y="767787"/>
                  <a:pt x="807087" y="772549"/>
                  <a:pt x="803277" y="777312"/>
                </a:cubicBezTo>
                <a:cubicBezTo>
                  <a:pt x="781369" y="797314"/>
                  <a:pt x="760415" y="817316"/>
                  <a:pt x="731840" y="843034"/>
                </a:cubicBezTo>
                <a:cubicBezTo>
                  <a:pt x="758510" y="866846"/>
                  <a:pt x="782322" y="887802"/>
                  <a:pt x="806135" y="908757"/>
                </a:cubicBezTo>
                <a:cubicBezTo>
                  <a:pt x="828042" y="928759"/>
                  <a:pt x="836615" y="956382"/>
                  <a:pt x="813754" y="973527"/>
                </a:cubicBezTo>
                <a:cubicBezTo>
                  <a:pt x="800419" y="983052"/>
                  <a:pt x="764224" y="978289"/>
                  <a:pt x="748985" y="966859"/>
                </a:cubicBezTo>
                <a:cubicBezTo>
                  <a:pt x="723267" y="947809"/>
                  <a:pt x="707074" y="917329"/>
                  <a:pt x="686119" y="891612"/>
                </a:cubicBezTo>
                <a:cubicBezTo>
                  <a:pt x="682310" y="895421"/>
                  <a:pt x="677547" y="899232"/>
                  <a:pt x="673737" y="903041"/>
                </a:cubicBezTo>
                <a:cubicBezTo>
                  <a:pt x="656592" y="918282"/>
                  <a:pt x="638494" y="934474"/>
                  <a:pt x="613729" y="956382"/>
                </a:cubicBezTo>
                <a:cubicBezTo>
                  <a:pt x="656592" y="996387"/>
                  <a:pt x="695644" y="1031629"/>
                  <a:pt x="733744" y="1067824"/>
                </a:cubicBezTo>
                <a:cubicBezTo>
                  <a:pt x="755652" y="1088779"/>
                  <a:pt x="768035" y="1113544"/>
                  <a:pt x="744222" y="1138309"/>
                </a:cubicBezTo>
                <a:cubicBezTo>
                  <a:pt x="719457" y="1163074"/>
                  <a:pt x="694692" y="1148787"/>
                  <a:pt x="674690" y="1126879"/>
                </a:cubicBezTo>
                <a:cubicBezTo>
                  <a:pt x="639447" y="1088779"/>
                  <a:pt x="603252" y="1050679"/>
                  <a:pt x="566104" y="1010674"/>
                </a:cubicBezTo>
                <a:cubicBezTo>
                  <a:pt x="538482" y="1038296"/>
                  <a:pt x="518479" y="1060204"/>
                  <a:pt x="490857" y="1087827"/>
                </a:cubicBezTo>
                <a:cubicBezTo>
                  <a:pt x="516574" y="1110687"/>
                  <a:pt x="541340" y="1132594"/>
                  <a:pt x="565152" y="1155454"/>
                </a:cubicBezTo>
                <a:cubicBezTo>
                  <a:pt x="586107" y="1175457"/>
                  <a:pt x="592774" y="1204032"/>
                  <a:pt x="568010" y="1221177"/>
                </a:cubicBezTo>
                <a:cubicBezTo>
                  <a:pt x="554674" y="1229749"/>
                  <a:pt x="522290" y="1224034"/>
                  <a:pt x="507049" y="1212604"/>
                </a:cubicBezTo>
                <a:cubicBezTo>
                  <a:pt x="481332" y="1193554"/>
                  <a:pt x="461329" y="1164979"/>
                  <a:pt x="436565" y="1137357"/>
                </a:cubicBezTo>
                <a:cubicBezTo>
                  <a:pt x="419419" y="1153549"/>
                  <a:pt x="409894" y="1162121"/>
                  <a:pt x="398465" y="1172599"/>
                </a:cubicBezTo>
                <a:cubicBezTo>
                  <a:pt x="407990" y="1184029"/>
                  <a:pt x="412752" y="1190696"/>
                  <a:pt x="417515" y="1196412"/>
                </a:cubicBezTo>
                <a:cubicBezTo>
                  <a:pt x="495619" y="1272612"/>
                  <a:pt x="571819" y="1348812"/>
                  <a:pt x="643257" y="1421202"/>
                </a:cubicBezTo>
                <a:close/>
              </a:path>
            </a:pathLst>
          </a:custGeom>
          <a:solidFill>
            <a:schemeClr val="bg1"/>
          </a:solidFill>
          <a:ln w="9525" cap="flat">
            <a:noFill/>
            <a:prstDash val="solid"/>
            <a:miter/>
          </a:ln>
        </p:spPr>
        <p:txBody>
          <a:bodyPr rtlCol="0" anchor="ctr"/>
          <a:lstStyle/>
          <a:p>
            <a:pPr algn="r"/>
            <a:endParaRPr lang="en-US">
              <a:cs typeface="B Nazanin" panose="00000400000000000000" pitchFamily="2" charset="-78"/>
            </a:endParaRPr>
          </a:p>
        </p:txBody>
      </p:sp>
      <p:grpSp>
        <p:nvGrpSpPr>
          <p:cNvPr id="51" name="그룹 8">
            <a:extLst>
              <a:ext uri="{FF2B5EF4-FFF2-40B4-BE49-F238E27FC236}">
                <a16:creationId xmlns:a16="http://schemas.microsoft.com/office/drawing/2014/main" id="{611B456D-B628-462A-BA4A-5442D871D0D7}"/>
              </a:ext>
            </a:extLst>
          </p:cNvPr>
          <p:cNvGrpSpPr/>
          <p:nvPr/>
        </p:nvGrpSpPr>
        <p:grpSpPr>
          <a:xfrm>
            <a:off x="8192838" y="3608641"/>
            <a:ext cx="3190672" cy="716616"/>
            <a:chOff x="7752184" y="4976177"/>
            <a:chExt cx="1877204" cy="716616"/>
          </a:xfrm>
        </p:grpSpPr>
        <p:sp>
          <p:nvSpPr>
            <p:cNvPr id="52" name="TextBox 51">
              <a:extLst>
                <a:ext uri="{FF2B5EF4-FFF2-40B4-BE49-F238E27FC236}">
                  <a16:creationId xmlns:a16="http://schemas.microsoft.com/office/drawing/2014/main" id="{F5B46B63-D3BD-4EB3-9A46-CAD80097A33A}"/>
                </a:ext>
              </a:extLst>
            </p:cNvPr>
            <p:cNvSpPr txBox="1"/>
            <p:nvPr/>
          </p:nvSpPr>
          <p:spPr>
            <a:xfrm>
              <a:off x="7752184" y="4976177"/>
              <a:ext cx="1877204" cy="276999"/>
            </a:xfrm>
            <a:prstGeom prst="rect">
              <a:avLst/>
            </a:prstGeom>
            <a:noFill/>
          </p:spPr>
          <p:txBody>
            <a:bodyPr wrap="square" lIns="0" rtlCol="0" anchor="ctr">
              <a:spAutoFit/>
            </a:bodyPr>
            <a:lstStyle/>
            <a:p>
              <a:pPr algn="r"/>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53" name="TextBox 52">
              <a:extLst>
                <a:ext uri="{FF2B5EF4-FFF2-40B4-BE49-F238E27FC236}">
                  <a16:creationId xmlns:a16="http://schemas.microsoft.com/office/drawing/2014/main" id="{1A6AF725-85F0-465F-B5A7-F2DA96302F4D}"/>
                </a:ext>
              </a:extLst>
            </p:cNvPr>
            <p:cNvSpPr txBox="1"/>
            <p:nvPr/>
          </p:nvSpPr>
          <p:spPr>
            <a:xfrm>
              <a:off x="7752184" y="5231128"/>
              <a:ext cx="1877204" cy="461665"/>
            </a:xfrm>
            <a:prstGeom prst="rect">
              <a:avLst/>
            </a:prstGeom>
            <a:noFill/>
          </p:spPr>
          <p:txBody>
            <a:bodyPr wrap="square" lIns="0" rtlCol="0">
              <a:spAutoFit/>
            </a:bodyPr>
            <a:lstStyle/>
            <a:p>
              <a:pPr algn="r"/>
              <a:r>
                <a:rPr lang="fa-IR" altLang="ko-KR" sz="1200" dirty="0">
                  <a:solidFill>
                    <a:schemeClr val="tx1">
                      <a:lumMod val="65000"/>
                      <a:lumOff val="35000"/>
                    </a:schemeClr>
                  </a:solidFill>
                  <a:cs typeface="B Nazanin" panose="00000400000000000000" pitchFamily="2" charset="-78"/>
                </a:rPr>
                <a:t>ارائه پاورپوینت مدرنی را دریافت کنید که به زیبایی طراحی شده است. امیدوارم و من معتقدم که این الگو وقت شما را خواهد داشت.</a:t>
              </a:r>
              <a:endParaRPr lang="ko-KR" altLang="en-US" sz="1200" dirty="0">
                <a:solidFill>
                  <a:schemeClr val="tx1">
                    <a:lumMod val="65000"/>
                    <a:lumOff val="35000"/>
                  </a:schemeClr>
                </a:solidFill>
                <a:cs typeface="B Nazanin" panose="00000400000000000000" pitchFamily="2" charset="-78"/>
              </a:endParaRPr>
            </a:p>
          </p:txBody>
        </p:sp>
      </p:grpSp>
      <p:grpSp>
        <p:nvGrpSpPr>
          <p:cNvPr id="54" name="그룹 18">
            <a:extLst>
              <a:ext uri="{FF2B5EF4-FFF2-40B4-BE49-F238E27FC236}">
                <a16:creationId xmlns:a16="http://schemas.microsoft.com/office/drawing/2014/main" id="{DB266B70-371E-4682-AA11-7F0A59B96C76}"/>
              </a:ext>
            </a:extLst>
          </p:cNvPr>
          <p:cNvGrpSpPr/>
          <p:nvPr/>
        </p:nvGrpSpPr>
        <p:grpSpPr>
          <a:xfrm>
            <a:off x="8192838" y="1469118"/>
            <a:ext cx="3190672" cy="716616"/>
            <a:chOff x="7752184" y="1735816"/>
            <a:chExt cx="1877204" cy="716616"/>
          </a:xfrm>
        </p:grpSpPr>
        <p:sp>
          <p:nvSpPr>
            <p:cNvPr id="55" name="TextBox 54">
              <a:extLst>
                <a:ext uri="{FF2B5EF4-FFF2-40B4-BE49-F238E27FC236}">
                  <a16:creationId xmlns:a16="http://schemas.microsoft.com/office/drawing/2014/main" id="{CD50D2AE-2F44-4BFF-93A6-88EC8CE26853}"/>
                </a:ext>
              </a:extLst>
            </p:cNvPr>
            <p:cNvSpPr txBox="1"/>
            <p:nvPr/>
          </p:nvSpPr>
          <p:spPr>
            <a:xfrm>
              <a:off x="7752184" y="1735816"/>
              <a:ext cx="1877204" cy="276999"/>
            </a:xfrm>
            <a:prstGeom prst="rect">
              <a:avLst/>
            </a:prstGeom>
            <a:noFill/>
          </p:spPr>
          <p:txBody>
            <a:bodyPr wrap="square" lIns="0" rtlCol="0" anchor="ctr">
              <a:spAutoFit/>
            </a:bodyPr>
            <a:lstStyle/>
            <a:p>
              <a:pPr algn="r"/>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56" name="TextBox 55">
              <a:extLst>
                <a:ext uri="{FF2B5EF4-FFF2-40B4-BE49-F238E27FC236}">
                  <a16:creationId xmlns:a16="http://schemas.microsoft.com/office/drawing/2014/main" id="{049F7AD9-3DBD-4FA7-AC79-F40B2691DCA6}"/>
                </a:ext>
              </a:extLst>
            </p:cNvPr>
            <p:cNvSpPr txBox="1"/>
            <p:nvPr/>
          </p:nvSpPr>
          <p:spPr>
            <a:xfrm>
              <a:off x="7752184" y="1990767"/>
              <a:ext cx="1877204" cy="461665"/>
            </a:xfrm>
            <a:prstGeom prst="rect">
              <a:avLst/>
            </a:prstGeom>
            <a:noFill/>
          </p:spPr>
          <p:txBody>
            <a:bodyPr wrap="square" lIns="0" rtlCol="0">
              <a:spAutoFit/>
            </a:bodyPr>
            <a:lstStyle/>
            <a:p>
              <a:pPr algn="r"/>
              <a:r>
                <a:rPr lang="fa-IR" altLang="ko-KR" sz="1200" dirty="0">
                  <a:solidFill>
                    <a:schemeClr val="tx1">
                      <a:lumMod val="65000"/>
                      <a:lumOff val="35000"/>
                    </a:schemeClr>
                  </a:solidFill>
                  <a:cs typeface="B Nazanin" panose="00000400000000000000" pitchFamily="2" charset="-78"/>
                </a:rPr>
                <a:t>ارائه پاورپوینت مدرنی را دریافت کنید که به زیبایی طراحی شده است. امیدوارم و من معتقدم که این الگو وقت شما را خواهد داشت.</a:t>
              </a:r>
              <a:endParaRPr lang="ko-KR" altLang="en-US" sz="1200" dirty="0">
                <a:solidFill>
                  <a:schemeClr val="tx1">
                    <a:lumMod val="65000"/>
                    <a:lumOff val="35000"/>
                  </a:schemeClr>
                </a:solidFill>
                <a:cs typeface="B Nazanin" panose="00000400000000000000" pitchFamily="2" charset="-78"/>
              </a:endParaRPr>
            </a:p>
          </p:txBody>
        </p:sp>
      </p:grpSp>
      <p:grpSp>
        <p:nvGrpSpPr>
          <p:cNvPr id="57" name="그룹 21">
            <a:extLst>
              <a:ext uri="{FF2B5EF4-FFF2-40B4-BE49-F238E27FC236}">
                <a16:creationId xmlns:a16="http://schemas.microsoft.com/office/drawing/2014/main" id="{6CDFEC4A-D8A8-42B8-AD9C-2AF3A9E19CFD}"/>
              </a:ext>
            </a:extLst>
          </p:cNvPr>
          <p:cNvGrpSpPr/>
          <p:nvPr/>
        </p:nvGrpSpPr>
        <p:grpSpPr>
          <a:xfrm>
            <a:off x="808490" y="3608643"/>
            <a:ext cx="3190672" cy="716616"/>
            <a:chOff x="2634620" y="4976178"/>
            <a:chExt cx="1877204" cy="716616"/>
          </a:xfrm>
        </p:grpSpPr>
        <p:sp>
          <p:nvSpPr>
            <p:cNvPr id="58" name="TextBox 57">
              <a:extLst>
                <a:ext uri="{FF2B5EF4-FFF2-40B4-BE49-F238E27FC236}">
                  <a16:creationId xmlns:a16="http://schemas.microsoft.com/office/drawing/2014/main" id="{23D23A25-E1CF-4CED-A293-D0E139981143}"/>
                </a:ext>
              </a:extLst>
            </p:cNvPr>
            <p:cNvSpPr txBox="1"/>
            <p:nvPr/>
          </p:nvSpPr>
          <p:spPr>
            <a:xfrm>
              <a:off x="2634620" y="4976178"/>
              <a:ext cx="1877204" cy="276999"/>
            </a:xfrm>
            <a:prstGeom prst="rect">
              <a:avLst/>
            </a:prstGeom>
            <a:noFill/>
          </p:spPr>
          <p:txBody>
            <a:bodyPr wrap="square" lIns="0" rtlCol="0" anchor="ctr">
              <a:spAutoFit/>
            </a:bodyPr>
            <a:lstStyle/>
            <a:p>
              <a:pPr algn="r"/>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59" name="TextBox 58">
              <a:extLst>
                <a:ext uri="{FF2B5EF4-FFF2-40B4-BE49-F238E27FC236}">
                  <a16:creationId xmlns:a16="http://schemas.microsoft.com/office/drawing/2014/main" id="{CFEA9466-F6FE-4BA9-8F63-CB1706C9C6E6}"/>
                </a:ext>
              </a:extLst>
            </p:cNvPr>
            <p:cNvSpPr txBox="1"/>
            <p:nvPr/>
          </p:nvSpPr>
          <p:spPr>
            <a:xfrm>
              <a:off x="2634620" y="5231129"/>
              <a:ext cx="1877204" cy="461665"/>
            </a:xfrm>
            <a:prstGeom prst="rect">
              <a:avLst/>
            </a:prstGeom>
            <a:noFill/>
          </p:spPr>
          <p:txBody>
            <a:bodyPr wrap="square" lIns="0" rtlCol="0">
              <a:spAutoFit/>
            </a:bodyPr>
            <a:lstStyle/>
            <a:p>
              <a:pPr algn="r"/>
              <a:r>
                <a:rPr lang="fa-IR" altLang="ko-KR" sz="1200" dirty="0">
                  <a:solidFill>
                    <a:schemeClr val="tx1">
                      <a:lumMod val="65000"/>
                      <a:lumOff val="35000"/>
                    </a:schemeClr>
                  </a:solidFill>
                  <a:cs typeface="B Nazanin" panose="00000400000000000000" pitchFamily="2" charset="-78"/>
                </a:rPr>
                <a:t>ارائه پاورپوینت مدرنی را دریافت کنید که به زیبایی طراحی شده است. امیدوارم و من معتقدم که این الگو وقت شما را خواهد داشت.</a:t>
              </a:r>
              <a:endParaRPr lang="ko-KR" altLang="en-US" sz="1200" dirty="0">
                <a:solidFill>
                  <a:schemeClr val="tx1">
                    <a:lumMod val="65000"/>
                    <a:lumOff val="35000"/>
                  </a:schemeClr>
                </a:solidFill>
                <a:cs typeface="B Nazanin" panose="00000400000000000000" pitchFamily="2" charset="-78"/>
              </a:endParaRPr>
            </a:p>
          </p:txBody>
        </p:sp>
      </p:grpSp>
      <p:grpSp>
        <p:nvGrpSpPr>
          <p:cNvPr id="60" name="그룹 20">
            <a:extLst>
              <a:ext uri="{FF2B5EF4-FFF2-40B4-BE49-F238E27FC236}">
                <a16:creationId xmlns:a16="http://schemas.microsoft.com/office/drawing/2014/main" id="{7A559439-64BF-47FC-A5B1-3A99C2D3AFA3}"/>
              </a:ext>
            </a:extLst>
          </p:cNvPr>
          <p:cNvGrpSpPr/>
          <p:nvPr/>
        </p:nvGrpSpPr>
        <p:grpSpPr>
          <a:xfrm>
            <a:off x="808490" y="1469119"/>
            <a:ext cx="3190672" cy="716616"/>
            <a:chOff x="2634620" y="1735817"/>
            <a:chExt cx="1877204" cy="716616"/>
          </a:xfrm>
        </p:grpSpPr>
        <p:sp>
          <p:nvSpPr>
            <p:cNvPr id="61" name="TextBox 60">
              <a:extLst>
                <a:ext uri="{FF2B5EF4-FFF2-40B4-BE49-F238E27FC236}">
                  <a16:creationId xmlns:a16="http://schemas.microsoft.com/office/drawing/2014/main" id="{C4EA8149-A137-4813-9069-D8C0685481EE}"/>
                </a:ext>
              </a:extLst>
            </p:cNvPr>
            <p:cNvSpPr txBox="1"/>
            <p:nvPr/>
          </p:nvSpPr>
          <p:spPr>
            <a:xfrm>
              <a:off x="2634620" y="1735817"/>
              <a:ext cx="1877204" cy="276999"/>
            </a:xfrm>
            <a:prstGeom prst="rect">
              <a:avLst/>
            </a:prstGeom>
            <a:noFill/>
          </p:spPr>
          <p:txBody>
            <a:bodyPr wrap="square" lIns="0" rtlCol="0" anchor="ctr">
              <a:spAutoFit/>
            </a:bodyPr>
            <a:lstStyle/>
            <a:p>
              <a:pPr algn="r"/>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62" name="TextBox 61">
              <a:extLst>
                <a:ext uri="{FF2B5EF4-FFF2-40B4-BE49-F238E27FC236}">
                  <a16:creationId xmlns:a16="http://schemas.microsoft.com/office/drawing/2014/main" id="{371026A3-E187-43D8-A37A-D45D40472CB0}"/>
                </a:ext>
              </a:extLst>
            </p:cNvPr>
            <p:cNvSpPr txBox="1"/>
            <p:nvPr/>
          </p:nvSpPr>
          <p:spPr>
            <a:xfrm>
              <a:off x="2634620" y="1990768"/>
              <a:ext cx="1877204" cy="461665"/>
            </a:xfrm>
            <a:prstGeom prst="rect">
              <a:avLst/>
            </a:prstGeom>
            <a:noFill/>
          </p:spPr>
          <p:txBody>
            <a:bodyPr wrap="square" lIns="0" rtlCol="0">
              <a:spAutoFit/>
            </a:bodyPr>
            <a:lstStyle/>
            <a:p>
              <a:pPr algn="r"/>
              <a:r>
                <a:rPr lang="fa-IR" altLang="ko-KR" sz="1200" dirty="0">
                  <a:solidFill>
                    <a:schemeClr val="tx1">
                      <a:lumMod val="65000"/>
                      <a:lumOff val="35000"/>
                    </a:schemeClr>
                  </a:solidFill>
                  <a:cs typeface="B Nazanin" panose="00000400000000000000" pitchFamily="2" charset="-78"/>
                </a:rPr>
                <a:t>ارائه پاورپوینت مدرنی را دریافت کنید که به زیبایی طراحی شده است. امیدوارم و من معتقدم که این الگو وقت شما را خواهد داشت.</a:t>
              </a:r>
              <a:endParaRPr lang="ko-KR" altLang="en-US" sz="1200" dirty="0">
                <a:solidFill>
                  <a:schemeClr val="tx1">
                    <a:lumMod val="65000"/>
                    <a:lumOff val="35000"/>
                  </a:schemeClr>
                </a:solidFill>
                <a:cs typeface="B Nazanin" panose="00000400000000000000" pitchFamily="2" charset="-78"/>
              </a:endParaRPr>
            </a:p>
          </p:txBody>
        </p:sp>
      </p:grpSp>
      <p:cxnSp>
        <p:nvCxnSpPr>
          <p:cNvPr id="63" name="Elbow Connector 19">
            <a:extLst>
              <a:ext uri="{FF2B5EF4-FFF2-40B4-BE49-F238E27FC236}">
                <a16:creationId xmlns:a16="http://schemas.microsoft.com/office/drawing/2014/main" id="{2B04C4EA-A35E-466E-BB9F-82203063AA94}"/>
              </a:ext>
            </a:extLst>
          </p:cNvPr>
          <p:cNvCxnSpPr>
            <a:cxnSpLocks/>
          </p:cNvCxnSpPr>
          <p:nvPr/>
        </p:nvCxnSpPr>
        <p:spPr>
          <a:xfrm flipV="1">
            <a:off x="4111251" y="3430795"/>
            <a:ext cx="1567085" cy="310533"/>
          </a:xfrm>
          <a:prstGeom prst="bentConnector3">
            <a:avLst>
              <a:gd name="adj1" fmla="val 21433"/>
            </a:avLst>
          </a:prstGeom>
          <a:ln>
            <a:solidFill>
              <a:schemeClr val="tx1">
                <a:lumMod val="50000"/>
                <a:lumOff val="50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4" name="Elbow Connector 22">
            <a:extLst>
              <a:ext uri="{FF2B5EF4-FFF2-40B4-BE49-F238E27FC236}">
                <a16:creationId xmlns:a16="http://schemas.microsoft.com/office/drawing/2014/main" id="{E4474EF3-E923-4A25-90CF-F9F7C772021F}"/>
              </a:ext>
            </a:extLst>
          </p:cNvPr>
          <p:cNvCxnSpPr>
            <a:cxnSpLocks/>
          </p:cNvCxnSpPr>
          <p:nvPr/>
        </p:nvCxnSpPr>
        <p:spPr>
          <a:xfrm rot="10800000" flipV="1">
            <a:off x="6314718" y="3728861"/>
            <a:ext cx="1677503" cy="363422"/>
          </a:xfrm>
          <a:prstGeom prst="bentConnector3">
            <a:avLst>
              <a:gd name="adj1" fmla="val 11957"/>
            </a:avLst>
          </a:prstGeom>
          <a:ln>
            <a:solidFill>
              <a:schemeClr val="tx1">
                <a:lumMod val="50000"/>
                <a:lumOff val="50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5" name="Elbow Connector 31">
            <a:extLst>
              <a:ext uri="{FF2B5EF4-FFF2-40B4-BE49-F238E27FC236}">
                <a16:creationId xmlns:a16="http://schemas.microsoft.com/office/drawing/2014/main" id="{10E333F7-DBDF-49BC-BC09-2BE3B82D504C}"/>
              </a:ext>
            </a:extLst>
          </p:cNvPr>
          <p:cNvCxnSpPr>
            <a:cxnSpLocks/>
          </p:cNvCxnSpPr>
          <p:nvPr/>
        </p:nvCxnSpPr>
        <p:spPr>
          <a:xfrm>
            <a:off x="4262158" y="1627070"/>
            <a:ext cx="1281003" cy="743330"/>
          </a:xfrm>
          <a:prstGeom prst="bentConnector3">
            <a:avLst>
              <a:gd name="adj1" fmla="val 100562"/>
            </a:avLst>
          </a:prstGeom>
          <a:ln>
            <a:solidFill>
              <a:schemeClr val="tx1">
                <a:lumMod val="50000"/>
                <a:lumOff val="50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6" name="Elbow Connector 34">
            <a:extLst>
              <a:ext uri="{FF2B5EF4-FFF2-40B4-BE49-F238E27FC236}">
                <a16:creationId xmlns:a16="http://schemas.microsoft.com/office/drawing/2014/main" id="{24388FE4-B9DC-40E2-8D33-9CD0DC980598}"/>
              </a:ext>
            </a:extLst>
          </p:cNvPr>
          <p:cNvCxnSpPr/>
          <p:nvPr/>
        </p:nvCxnSpPr>
        <p:spPr>
          <a:xfrm rot="5400000">
            <a:off x="6453350" y="1771071"/>
            <a:ext cx="1548000" cy="1260000"/>
          </a:xfrm>
          <a:prstGeom prst="bentConnector3">
            <a:avLst>
              <a:gd name="adj1" fmla="val -253"/>
            </a:avLst>
          </a:prstGeom>
          <a:ln>
            <a:solidFill>
              <a:schemeClr val="tx1">
                <a:lumMod val="50000"/>
                <a:lumOff val="50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76" name="TextBox 75">
            <a:extLst>
              <a:ext uri="{FF2B5EF4-FFF2-40B4-BE49-F238E27FC236}">
                <a16:creationId xmlns:a16="http://schemas.microsoft.com/office/drawing/2014/main" id="{89C48F12-5F1D-44AC-99B0-FABC75DC8279}"/>
              </a:ext>
            </a:extLst>
          </p:cNvPr>
          <p:cNvSpPr txBox="1"/>
          <p:nvPr/>
        </p:nvSpPr>
        <p:spPr>
          <a:xfrm>
            <a:off x="3919307" y="5454819"/>
            <a:ext cx="2808068" cy="1015663"/>
          </a:xfrm>
          <a:prstGeom prst="rect">
            <a:avLst/>
          </a:prstGeom>
          <a:noFill/>
        </p:spPr>
        <p:txBody>
          <a:bodyPr wrap="square" rtlCol="0" anchor="ctr">
            <a:spAutoFit/>
          </a:bodyPr>
          <a:lstStyle/>
          <a:p>
            <a:pPr algn="r" rtl="1"/>
            <a:r>
              <a:rPr lang="fa-IR" altLang="ko-KR" sz="2000" dirty="0">
                <a:solidFill>
                  <a:schemeClr val="bg1"/>
                </a:solidFill>
                <a:cs typeface="B Nazanin" panose="00000400000000000000" pitchFamily="2" charset="-78"/>
              </a:rPr>
              <a:t>طرح بندی </a:t>
            </a:r>
            <a:r>
              <a:rPr lang="en-GB" altLang="ko-KR" sz="2000" dirty="0">
                <a:solidFill>
                  <a:schemeClr val="bg1"/>
                </a:solidFill>
                <a:cs typeface="B Nazanin" panose="00000400000000000000" pitchFamily="2" charset="-78"/>
              </a:rPr>
              <a:t>ALLPPT</a:t>
            </a:r>
          </a:p>
          <a:p>
            <a:pPr algn="r" rtl="1"/>
            <a:r>
              <a:rPr lang="fa-IR" altLang="ko-KR" sz="2000" dirty="0">
                <a:solidFill>
                  <a:schemeClr val="bg1"/>
                </a:solidFill>
                <a:cs typeface="B Nazanin" panose="00000400000000000000" pitchFamily="2" charset="-78"/>
              </a:rPr>
              <a:t>اسلاید متنی را برای ارائه خود تمیز کنید</a:t>
            </a:r>
            <a:endParaRPr lang="ko-KR" altLang="en-US" sz="2000" dirty="0">
              <a:solidFill>
                <a:schemeClr val="bg1"/>
              </a:solidFill>
              <a:cs typeface="B Nazanin" panose="00000400000000000000" pitchFamily="2" charset="-78"/>
            </a:endParaRPr>
          </a:p>
        </p:txBody>
      </p:sp>
      <p:sp>
        <p:nvSpPr>
          <p:cNvPr id="77" name="Rectangle 76">
            <a:extLst>
              <a:ext uri="{FF2B5EF4-FFF2-40B4-BE49-F238E27FC236}">
                <a16:creationId xmlns:a16="http://schemas.microsoft.com/office/drawing/2014/main" id="{F5E12DAB-80AA-4FA2-9E22-DA8BB11BEE6B}"/>
              </a:ext>
            </a:extLst>
          </p:cNvPr>
          <p:cNvSpPr/>
          <p:nvPr/>
        </p:nvSpPr>
        <p:spPr>
          <a:xfrm>
            <a:off x="7104235" y="5472360"/>
            <a:ext cx="60465" cy="9805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cs typeface="B Nazanin" panose="00000400000000000000" pitchFamily="2" charset="-78"/>
            </a:endParaRPr>
          </a:p>
        </p:txBody>
      </p:sp>
      <p:sp>
        <p:nvSpPr>
          <p:cNvPr id="78" name="TextBox 77">
            <a:extLst>
              <a:ext uri="{FF2B5EF4-FFF2-40B4-BE49-F238E27FC236}">
                <a16:creationId xmlns:a16="http://schemas.microsoft.com/office/drawing/2014/main" id="{A70252EE-F813-43CD-AD2D-D36EFBF9C786}"/>
              </a:ext>
            </a:extLst>
          </p:cNvPr>
          <p:cNvSpPr txBox="1"/>
          <p:nvPr/>
        </p:nvSpPr>
        <p:spPr>
          <a:xfrm>
            <a:off x="7541559" y="5392573"/>
            <a:ext cx="4104199" cy="646331"/>
          </a:xfrm>
          <a:prstGeom prst="rect">
            <a:avLst/>
          </a:prstGeom>
          <a:noFill/>
        </p:spPr>
        <p:txBody>
          <a:bodyPr wrap="square" rtlCol="0">
            <a:spAutoFit/>
          </a:bodyPr>
          <a:lstStyle/>
          <a:p>
            <a:pPr algn="r"/>
            <a:r>
              <a:rPr lang="fa-IR" altLang="ko-KR" sz="1200" dirty="0">
                <a:solidFill>
                  <a:schemeClr val="bg1"/>
                </a:solidFill>
                <a:cs typeface="B Nazanin" panose="00000400000000000000" pitchFamily="2" charset="-78"/>
              </a:rPr>
              <a:t>شما به سادگی می توانید مخاطبان خود را تحت تاثیر قرار دهید و یک </a:t>
            </a:r>
            <a:r>
              <a:rPr lang="en-US" altLang="ko-KR" sz="1200" dirty="0">
                <a:solidFill>
                  <a:schemeClr val="bg1"/>
                </a:solidFill>
                <a:cs typeface="B Nazanin" panose="00000400000000000000" pitchFamily="2" charset="-78"/>
              </a:rPr>
              <a:t>zing </a:t>
            </a:r>
            <a:r>
              <a:rPr lang="fa-IR" altLang="ko-KR" sz="1200" dirty="0">
                <a:solidFill>
                  <a:schemeClr val="bg1"/>
                </a:solidFill>
                <a:cs typeface="B Nazanin" panose="00000400000000000000" pitchFamily="2" charset="-78"/>
              </a:rPr>
              <a:t>منحصر به فرد اضافه کنید. ارائه پاورپوینت مدرنی را دریافت کنید که به زیبایی طراحی شده است.</a:t>
            </a:r>
            <a:endParaRPr lang="en-US" altLang="ko-KR" sz="1200" dirty="0">
              <a:solidFill>
                <a:schemeClr val="bg1"/>
              </a:solidFill>
              <a:cs typeface="B Nazanin" panose="00000400000000000000" pitchFamily="2" charset="-78"/>
            </a:endParaRPr>
          </a:p>
        </p:txBody>
      </p:sp>
      <p:sp>
        <p:nvSpPr>
          <p:cNvPr id="79" name="Text Placeholder 27">
            <a:extLst>
              <a:ext uri="{FF2B5EF4-FFF2-40B4-BE49-F238E27FC236}">
                <a16:creationId xmlns:a16="http://schemas.microsoft.com/office/drawing/2014/main" id="{27A0680D-DDB5-4074-B091-4D8FCBAB63D7}"/>
              </a:ext>
            </a:extLst>
          </p:cNvPr>
          <p:cNvSpPr txBox="1">
            <a:spLocks/>
          </p:cNvSpPr>
          <p:nvPr/>
        </p:nvSpPr>
        <p:spPr>
          <a:xfrm>
            <a:off x="9854381" y="6169352"/>
            <a:ext cx="1584601" cy="301130"/>
          </a:xfrm>
          <a:prstGeom prst="rect">
            <a:avLst/>
          </a:prstGeom>
          <a:noFill/>
          <a:ln w="28575">
            <a:solidFill>
              <a:schemeClr val="bg1"/>
            </a:solidFill>
          </a:ln>
        </p:spPr>
        <p:txBody>
          <a:bodyPr lIns="91440" tIns="91440" anchor="ctr"/>
          <a:lstStyle>
            <a:lvl1pPr marL="0" indent="0" algn="l" defTabSz="914400" rtl="0" eaLnBrk="1" latinLnBrk="1" hangingPunct="1">
              <a:lnSpc>
                <a:spcPct val="90000"/>
              </a:lnSpc>
              <a:spcBef>
                <a:spcPts val="1000"/>
              </a:spcBef>
              <a:buFontTx/>
              <a:buNone/>
              <a:defRPr sz="3200" b="1" kern="1200">
                <a:solidFill>
                  <a:schemeClr val="bg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altLang="ko-KR" sz="1800" b="0" dirty="0">
                <a:cs typeface="B Nazanin" panose="00000400000000000000" pitchFamily="2" charset="-78"/>
              </a:rPr>
              <a:t>20begir.com</a:t>
            </a:r>
          </a:p>
        </p:txBody>
      </p:sp>
    </p:spTree>
    <p:extLst>
      <p:ext uri="{BB962C8B-B14F-4D97-AF65-F5344CB8AC3E}">
        <p14:creationId xmlns:p14="http://schemas.microsoft.com/office/powerpoint/2010/main" val="182380226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8147A21-C642-4A60-8782-C15E5634FA5F}"/>
              </a:ext>
            </a:extLst>
          </p:cNvPr>
          <p:cNvSpPr/>
          <p:nvPr/>
        </p:nvSpPr>
        <p:spPr>
          <a:xfrm>
            <a:off x="0" y="1366576"/>
            <a:ext cx="12192000" cy="1529862"/>
          </a:xfrm>
          <a:prstGeom prst="rect">
            <a:avLst/>
          </a:prstGeom>
          <a:gradFill flip="none" rotWithShape="1">
            <a:gsLst>
              <a:gs pos="0">
                <a:schemeClr val="accent1">
                  <a:lumMod val="67000"/>
                </a:schemeClr>
              </a:gs>
              <a:gs pos="53000">
                <a:schemeClr val="accent1">
                  <a:lumMod val="97000"/>
                  <a:lumOff val="3000"/>
                  <a:alpha val="70000"/>
                </a:schemeClr>
              </a:gs>
              <a:gs pos="100000">
                <a:schemeClr val="accent1">
                  <a:alpha val="7000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4" name="Freeform: Shape 3">
            <a:extLst>
              <a:ext uri="{FF2B5EF4-FFF2-40B4-BE49-F238E27FC236}">
                <a16:creationId xmlns:a16="http://schemas.microsoft.com/office/drawing/2014/main" id="{8BBA4314-0A76-4709-AC11-90A70878592D}"/>
              </a:ext>
            </a:extLst>
          </p:cNvPr>
          <p:cNvSpPr/>
          <p:nvPr/>
        </p:nvSpPr>
        <p:spPr>
          <a:xfrm>
            <a:off x="6310329" y="1898955"/>
            <a:ext cx="397351" cy="529800"/>
          </a:xfrm>
          <a:custGeom>
            <a:avLst/>
            <a:gdLst>
              <a:gd name="connsiteX0" fmla="*/ 679748 w 1228725"/>
              <a:gd name="connsiteY0" fmla="*/ 401923 h 1638300"/>
              <a:gd name="connsiteX1" fmla="*/ 575926 w 1228725"/>
              <a:gd name="connsiteY1" fmla="*/ 570516 h 1638300"/>
              <a:gd name="connsiteX2" fmla="*/ 553065 w 1228725"/>
              <a:gd name="connsiteY2" fmla="*/ 611473 h 1638300"/>
              <a:gd name="connsiteX3" fmla="*/ 565448 w 1228725"/>
              <a:gd name="connsiteY3" fmla="*/ 672433 h 1638300"/>
              <a:gd name="connsiteX4" fmla="*/ 626408 w 1228725"/>
              <a:gd name="connsiteY4" fmla="*/ 661956 h 1638300"/>
              <a:gd name="connsiteX5" fmla="*/ 804526 w 1228725"/>
              <a:gd name="connsiteY5" fmla="*/ 375253 h 1638300"/>
              <a:gd name="connsiteX6" fmla="*/ 758806 w 1228725"/>
              <a:gd name="connsiteY6" fmla="*/ 307626 h 1638300"/>
              <a:gd name="connsiteX7" fmla="*/ 608310 w 1228725"/>
              <a:gd name="connsiteY7" fmla="*/ 307626 h 1638300"/>
              <a:gd name="connsiteX8" fmla="*/ 665460 w 1228725"/>
              <a:gd name="connsiteY8" fmla="*/ 139033 h 1638300"/>
              <a:gd name="connsiteX9" fmla="*/ 838815 w 1228725"/>
              <a:gd name="connsiteY9" fmla="*/ 4731 h 1638300"/>
              <a:gd name="connsiteX10" fmla="*/ 1227435 w 1228725"/>
              <a:gd name="connsiteY10" fmla="*/ 389541 h 1638300"/>
              <a:gd name="connsiteX11" fmla="*/ 1176953 w 1228725"/>
              <a:gd name="connsiteY11" fmla="*/ 620998 h 1638300"/>
              <a:gd name="connsiteX12" fmla="*/ 1166476 w 1228725"/>
              <a:gd name="connsiteY12" fmla="*/ 723868 h 1638300"/>
              <a:gd name="connsiteX13" fmla="*/ 1027410 w 1228725"/>
              <a:gd name="connsiteY13" fmla="*/ 1362996 h 1638300"/>
              <a:gd name="connsiteX14" fmla="*/ 863581 w 1228725"/>
              <a:gd name="connsiteY14" fmla="*/ 1588738 h 1638300"/>
              <a:gd name="connsiteX15" fmla="*/ 806431 w 1228725"/>
              <a:gd name="connsiteY15" fmla="*/ 1629696 h 1638300"/>
              <a:gd name="connsiteX16" fmla="*/ 687368 w 1228725"/>
              <a:gd name="connsiteY16" fmla="*/ 1551591 h 1638300"/>
              <a:gd name="connsiteX17" fmla="*/ 718801 w 1228725"/>
              <a:gd name="connsiteY17" fmla="*/ 1355376 h 1638300"/>
              <a:gd name="connsiteX18" fmla="*/ 675938 w 1228725"/>
              <a:gd name="connsiteY18" fmla="*/ 1048671 h 1638300"/>
              <a:gd name="connsiteX19" fmla="*/ 617835 w 1228725"/>
              <a:gd name="connsiteY19" fmla="*/ 996283 h 1638300"/>
              <a:gd name="connsiteX20" fmla="*/ 557828 w 1228725"/>
              <a:gd name="connsiteY20" fmla="*/ 1045813 h 1638300"/>
              <a:gd name="connsiteX21" fmla="*/ 535920 w 1228725"/>
              <a:gd name="connsiteY21" fmla="*/ 1492536 h 1638300"/>
              <a:gd name="connsiteX22" fmla="*/ 545445 w 1228725"/>
              <a:gd name="connsiteY22" fmla="*/ 1538256 h 1638300"/>
              <a:gd name="connsiteX23" fmla="*/ 513060 w 1228725"/>
              <a:gd name="connsiteY23" fmla="*/ 1619218 h 1638300"/>
              <a:gd name="connsiteX24" fmla="*/ 421620 w 1228725"/>
              <a:gd name="connsiteY24" fmla="*/ 1624933 h 1638300"/>
              <a:gd name="connsiteX25" fmla="*/ 318751 w 1228725"/>
              <a:gd name="connsiteY25" fmla="*/ 1535398 h 1638300"/>
              <a:gd name="connsiteX26" fmla="*/ 92056 w 1228725"/>
              <a:gd name="connsiteY26" fmla="*/ 1020096 h 1638300"/>
              <a:gd name="connsiteX27" fmla="*/ 65385 w 1228725"/>
              <a:gd name="connsiteY27" fmla="*/ 674338 h 1638300"/>
              <a:gd name="connsiteX28" fmla="*/ 49193 w 1228725"/>
              <a:gd name="connsiteY28" fmla="*/ 605758 h 1638300"/>
              <a:gd name="connsiteX29" fmla="*/ 9188 w 1228725"/>
              <a:gd name="connsiteY29" fmla="*/ 269526 h 1638300"/>
              <a:gd name="connsiteX30" fmla="*/ 463531 w 1228725"/>
              <a:gd name="connsiteY30" fmla="*/ 17113 h 1638300"/>
              <a:gd name="connsiteX31" fmla="*/ 550208 w 1228725"/>
              <a:gd name="connsiteY31" fmla="*/ 185706 h 1638300"/>
              <a:gd name="connsiteX32" fmla="*/ 500678 w 1228725"/>
              <a:gd name="connsiteY32" fmla="*/ 324771 h 1638300"/>
              <a:gd name="connsiteX33" fmla="*/ 553065 w 1228725"/>
              <a:gd name="connsiteY33" fmla="*/ 400018 h 1638300"/>
              <a:gd name="connsiteX34" fmla="*/ 679748 w 1228725"/>
              <a:gd name="connsiteY34" fmla="*/ 401923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28725" h="1638300">
                <a:moveTo>
                  <a:pt x="679748" y="401923"/>
                </a:moveTo>
                <a:cubicBezTo>
                  <a:pt x="641648" y="463836"/>
                  <a:pt x="608310" y="517176"/>
                  <a:pt x="575926" y="570516"/>
                </a:cubicBezTo>
                <a:cubicBezTo>
                  <a:pt x="567353" y="583851"/>
                  <a:pt x="554018" y="597186"/>
                  <a:pt x="553065" y="611473"/>
                </a:cubicBezTo>
                <a:cubicBezTo>
                  <a:pt x="552113" y="631476"/>
                  <a:pt x="553065" y="659098"/>
                  <a:pt x="565448" y="672433"/>
                </a:cubicBezTo>
                <a:cubicBezTo>
                  <a:pt x="584498" y="694341"/>
                  <a:pt x="611168" y="684816"/>
                  <a:pt x="626408" y="661956"/>
                </a:cubicBezTo>
                <a:cubicBezTo>
                  <a:pt x="687368" y="566706"/>
                  <a:pt x="747376" y="472408"/>
                  <a:pt x="804526" y="375253"/>
                </a:cubicBezTo>
                <a:cubicBezTo>
                  <a:pt x="823576" y="342868"/>
                  <a:pt x="799763" y="309531"/>
                  <a:pt x="758806" y="307626"/>
                </a:cubicBezTo>
                <a:cubicBezTo>
                  <a:pt x="711181" y="305721"/>
                  <a:pt x="663556" y="307626"/>
                  <a:pt x="608310" y="307626"/>
                </a:cubicBezTo>
                <a:cubicBezTo>
                  <a:pt x="629265" y="247618"/>
                  <a:pt x="654983" y="195231"/>
                  <a:pt x="665460" y="139033"/>
                </a:cubicBezTo>
                <a:cubicBezTo>
                  <a:pt x="684510" y="39021"/>
                  <a:pt x="754043" y="13303"/>
                  <a:pt x="838815" y="4731"/>
                </a:cubicBezTo>
                <a:cubicBezTo>
                  <a:pt x="1073131" y="-18129"/>
                  <a:pt x="1252201" y="156178"/>
                  <a:pt x="1227435" y="389541"/>
                </a:cubicBezTo>
                <a:cubicBezTo>
                  <a:pt x="1218863" y="467646"/>
                  <a:pt x="1193145" y="542893"/>
                  <a:pt x="1176953" y="620998"/>
                </a:cubicBezTo>
                <a:cubicBezTo>
                  <a:pt x="1170285" y="654336"/>
                  <a:pt x="1166476" y="689578"/>
                  <a:pt x="1166476" y="723868"/>
                </a:cubicBezTo>
                <a:cubicBezTo>
                  <a:pt x="1167428" y="947706"/>
                  <a:pt x="1133138" y="1164876"/>
                  <a:pt x="1027410" y="1362996"/>
                </a:cubicBezTo>
                <a:cubicBezTo>
                  <a:pt x="983595" y="1443958"/>
                  <a:pt x="920731" y="1515396"/>
                  <a:pt x="863581" y="1588738"/>
                </a:cubicBezTo>
                <a:cubicBezTo>
                  <a:pt x="849293" y="1606836"/>
                  <a:pt x="827385" y="1620171"/>
                  <a:pt x="806431" y="1629696"/>
                </a:cubicBezTo>
                <a:cubicBezTo>
                  <a:pt x="744518" y="1658271"/>
                  <a:pt x="681653" y="1618266"/>
                  <a:pt x="687368" y="1551591"/>
                </a:cubicBezTo>
                <a:cubicBezTo>
                  <a:pt x="693083" y="1485868"/>
                  <a:pt x="711181" y="1421098"/>
                  <a:pt x="718801" y="1355376"/>
                </a:cubicBezTo>
                <a:cubicBezTo>
                  <a:pt x="732135" y="1249648"/>
                  <a:pt x="723563" y="1145826"/>
                  <a:pt x="675938" y="1048671"/>
                </a:cubicBezTo>
                <a:cubicBezTo>
                  <a:pt x="664508" y="1025811"/>
                  <a:pt x="637838" y="997236"/>
                  <a:pt x="617835" y="996283"/>
                </a:cubicBezTo>
                <a:cubicBezTo>
                  <a:pt x="597833" y="995331"/>
                  <a:pt x="569258" y="1022953"/>
                  <a:pt x="557828" y="1045813"/>
                </a:cubicBezTo>
                <a:cubicBezTo>
                  <a:pt x="487343" y="1190593"/>
                  <a:pt x="501631" y="1341088"/>
                  <a:pt x="535920" y="1492536"/>
                </a:cubicBezTo>
                <a:cubicBezTo>
                  <a:pt x="539731" y="1507776"/>
                  <a:pt x="548303" y="1524921"/>
                  <a:pt x="545445" y="1538256"/>
                </a:cubicBezTo>
                <a:cubicBezTo>
                  <a:pt x="538778" y="1566831"/>
                  <a:pt x="533063" y="1605883"/>
                  <a:pt x="513060" y="1619218"/>
                </a:cubicBezTo>
                <a:cubicBezTo>
                  <a:pt x="490201" y="1634458"/>
                  <a:pt x="446385" y="1637316"/>
                  <a:pt x="421620" y="1624933"/>
                </a:cubicBezTo>
                <a:cubicBezTo>
                  <a:pt x="382568" y="1603978"/>
                  <a:pt x="348278" y="1569688"/>
                  <a:pt x="318751" y="1535398"/>
                </a:cubicBezTo>
                <a:cubicBezTo>
                  <a:pt x="191115" y="1386808"/>
                  <a:pt x="121583" y="1210596"/>
                  <a:pt x="92056" y="1020096"/>
                </a:cubicBezTo>
                <a:cubicBezTo>
                  <a:pt x="74910" y="906748"/>
                  <a:pt x="74910" y="789591"/>
                  <a:pt x="65385" y="674338"/>
                </a:cubicBezTo>
                <a:cubicBezTo>
                  <a:pt x="63481" y="651478"/>
                  <a:pt x="56813" y="627666"/>
                  <a:pt x="49193" y="605758"/>
                </a:cubicBezTo>
                <a:cubicBezTo>
                  <a:pt x="11093" y="496221"/>
                  <a:pt x="-14624" y="384778"/>
                  <a:pt x="9188" y="269526"/>
                </a:cubicBezTo>
                <a:cubicBezTo>
                  <a:pt x="52051" y="70453"/>
                  <a:pt x="263506" y="-45752"/>
                  <a:pt x="463531" y="17113"/>
                </a:cubicBezTo>
                <a:cubicBezTo>
                  <a:pt x="586403" y="55213"/>
                  <a:pt x="592118" y="66643"/>
                  <a:pt x="550208" y="185706"/>
                </a:cubicBezTo>
                <a:cubicBezTo>
                  <a:pt x="534015" y="232378"/>
                  <a:pt x="516870" y="278098"/>
                  <a:pt x="500678" y="324771"/>
                </a:cubicBezTo>
                <a:cubicBezTo>
                  <a:pt x="484485" y="372396"/>
                  <a:pt x="501631" y="398113"/>
                  <a:pt x="553065" y="400018"/>
                </a:cubicBezTo>
                <a:cubicBezTo>
                  <a:pt x="593070" y="402876"/>
                  <a:pt x="632123" y="401923"/>
                  <a:pt x="679748" y="401923"/>
                </a:cubicBezTo>
                <a:close/>
              </a:path>
            </a:pathLst>
          </a:custGeom>
          <a:solidFill>
            <a:schemeClr val="bg1"/>
          </a:solidFill>
          <a:ln w="9525" cap="flat">
            <a:noFill/>
            <a:prstDash val="solid"/>
            <a:miter/>
          </a:ln>
        </p:spPr>
        <p:txBody>
          <a:bodyPr rtlCol="0" anchor="ctr"/>
          <a:lstStyle/>
          <a:p>
            <a:pPr algn="r" rtl="1"/>
            <a:endParaRPr lang="en-US">
              <a:cs typeface="B Nazanin" panose="00000400000000000000" pitchFamily="2" charset="-78"/>
            </a:endParaRPr>
          </a:p>
        </p:txBody>
      </p:sp>
      <p:sp>
        <p:nvSpPr>
          <p:cNvPr id="5" name="Freeform: Shape 4">
            <a:extLst>
              <a:ext uri="{FF2B5EF4-FFF2-40B4-BE49-F238E27FC236}">
                <a16:creationId xmlns:a16="http://schemas.microsoft.com/office/drawing/2014/main" id="{42B3902D-77F2-4BDD-8C13-4BF759E505F4}"/>
              </a:ext>
            </a:extLst>
          </p:cNvPr>
          <p:cNvSpPr/>
          <p:nvPr/>
        </p:nvSpPr>
        <p:spPr>
          <a:xfrm>
            <a:off x="4002794" y="1898955"/>
            <a:ext cx="394270" cy="529800"/>
          </a:xfrm>
          <a:custGeom>
            <a:avLst/>
            <a:gdLst>
              <a:gd name="connsiteX0" fmla="*/ 1222071 w 1219200"/>
              <a:gd name="connsiteY0" fmla="*/ 359222 h 1638300"/>
              <a:gd name="connsiteX1" fmla="*/ 1195401 w 1219200"/>
              <a:gd name="connsiteY1" fmla="*/ 517337 h 1638300"/>
              <a:gd name="connsiteX2" fmla="*/ 1151586 w 1219200"/>
              <a:gd name="connsiteY2" fmla="*/ 821184 h 1638300"/>
              <a:gd name="connsiteX3" fmla="*/ 927748 w 1219200"/>
              <a:gd name="connsiteY3" fmla="*/ 1502222 h 1638300"/>
              <a:gd name="connsiteX4" fmla="*/ 830593 w 1219200"/>
              <a:gd name="connsiteY4" fmla="*/ 1606045 h 1638300"/>
              <a:gd name="connsiteX5" fmla="*/ 708673 w 1219200"/>
              <a:gd name="connsiteY5" fmla="*/ 1623189 h 1638300"/>
              <a:gd name="connsiteX6" fmla="*/ 681051 w 1219200"/>
              <a:gd name="connsiteY6" fmla="*/ 1507937 h 1638300"/>
              <a:gd name="connsiteX7" fmla="*/ 687718 w 1219200"/>
              <a:gd name="connsiteY7" fmla="*/ 1104077 h 1638300"/>
              <a:gd name="connsiteX8" fmla="*/ 656286 w 1219200"/>
              <a:gd name="connsiteY8" fmla="*/ 1029782 h 1638300"/>
              <a:gd name="connsiteX9" fmla="*/ 554368 w 1219200"/>
              <a:gd name="connsiteY9" fmla="*/ 1027877 h 1638300"/>
              <a:gd name="connsiteX10" fmla="*/ 499123 w 1219200"/>
              <a:gd name="connsiteY10" fmla="*/ 1261239 h 1638300"/>
              <a:gd name="connsiteX11" fmla="*/ 530556 w 1219200"/>
              <a:gd name="connsiteY11" fmla="*/ 1515557 h 1638300"/>
              <a:gd name="connsiteX12" fmla="*/ 498171 w 1219200"/>
              <a:gd name="connsiteY12" fmla="*/ 1625095 h 1638300"/>
              <a:gd name="connsiteX13" fmla="*/ 380061 w 1219200"/>
              <a:gd name="connsiteY13" fmla="*/ 1608902 h 1638300"/>
              <a:gd name="connsiteX14" fmla="*/ 136221 w 1219200"/>
              <a:gd name="connsiteY14" fmla="*/ 1234570 h 1638300"/>
              <a:gd name="connsiteX15" fmla="*/ 50496 w 1219200"/>
              <a:gd name="connsiteY15" fmla="*/ 721172 h 1638300"/>
              <a:gd name="connsiteX16" fmla="*/ 28588 w 1219200"/>
              <a:gd name="connsiteY16" fmla="*/ 577344 h 1638300"/>
              <a:gd name="connsiteX17" fmla="*/ 1918 w 1219200"/>
              <a:gd name="connsiteY17" fmla="*/ 462092 h 1638300"/>
              <a:gd name="connsiteX18" fmla="*/ 59068 w 1219200"/>
              <a:gd name="connsiteY18" fmla="*/ 402084 h 1638300"/>
              <a:gd name="connsiteX19" fmla="*/ 176226 w 1219200"/>
              <a:gd name="connsiteY19" fmla="*/ 393512 h 1638300"/>
              <a:gd name="connsiteX20" fmla="*/ 351486 w 1219200"/>
              <a:gd name="connsiteY20" fmla="*/ 85854 h 1638300"/>
              <a:gd name="connsiteX21" fmla="*/ 425781 w 1219200"/>
              <a:gd name="connsiteY21" fmla="*/ 10607 h 1638300"/>
              <a:gd name="connsiteX22" fmla="*/ 566751 w 1219200"/>
              <a:gd name="connsiteY22" fmla="*/ 75377 h 1638300"/>
              <a:gd name="connsiteX23" fmla="*/ 641046 w 1219200"/>
              <a:gd name="connsiteY23" fmla="*/ 75377 h 1638300"/>
              <a:gd name="connsiteX24" fmla="*/ 1093484 w 1219200"/>
              <a:gd name="connsiteY24" fmla="*/ 78234 h 1638300"/>
              <a:gd name="connsiteX25" fmla="*/ 1222071 w 1219200"/>
              <a:gd name="connsiteY25" fmla="*/ 35922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19200" h="1638300">
                <a:moveTo>
                  <a:pt x="1222071" y="359222"/>
                </a:moveTo>
                <a:cubicBezTo>
                  <a:pt x="1213498" y="412562"/>
                  <a:pt x="1214451" y="468759"/>
                  <a:pt x="1195401" y="517337"/>
                </a:cubicBezTo>
                <a:cubicBezTo>
                  <a:pt x="1157301" y="616397"/>
                  <a:pt x="1157301" y="718314"/>
                  <a:pt x="1151586" y="821184"/>
                </a:cubicBezTo>
                <a:cubicBezTo>
                  <a:pt x="1138251" y="1067882"/>
                  <a:pt x="1080148" y="1301245"/>
                  <a:pt x="927748" y="1502222"/>
                </a:cubicBezTo>
                <a:cubicBezTo>
                  <a:pt x="899173" y="1540322"/>
                  <a:pt x="864883" y="1574612"/>
                  <a:pt x="830593" y="1606045"/>
                </a:cubicBezTo>
                <a:cubicBezTo>
                  <a:pt x="790588" y="1642239"/>
                  <a:pt x="742963" y="1647002"/>
                  <a:pt x="708673" y="1623189"/>
                </a:cubicBezTo>
                <a:cubicBezTo>
                  <a:pt x="664858" y="1593662"/>
                  <a:pt x="669621" y="1551752"/>
                  <a:pt x="681051" y="1507937"/>
                </a:cubicBezTo>
                <a:cubicBezTo>
                  <a:pt x="713436" y="1373634"/>
                  <a:pt x="727723" y="1239332"/>
                  <a:pt x="687718" y="1104077"/>
                </a:cubicBezTo>
                <a:cubicBezTo>
                  <a:pt x="680098" y="1078359"/>
                  <a:pt x="669621" y="1053595"/>
                  <a:pt x="656286" y="1029782"/>
                </a:cubicBezTo>
                <a:cubicBezTo>
                  <a:pt x="628663" y="978347"/>
                  <a:pt x="583896" y="977394"/>
                  <a:pt x="554368" y="1027877"/>
                </a:cubicBezTo>
                <a:cubicBezTo>
                  <a:pt x="512458" y="1099314"/>
                  <a:pt x="495313" y="1180277"/>
                  <a:pt x="499123" y="1261239"/>
                </a:cubicBezTo>
                <a:cubicBezTo>
                  <a:pt x="502933" y="1346012"/>
                  <a:pt x="516268" y="1430784"/>
                  <a:pt x="530556" y="1515557"/>
                </a:cubicBezTo>
                <a:cubicBezTo>
                  <a:pt x="538176" y="1559372"/>
                  <a:pt x="540081" y="1598425"/>
                  <a:pt x="498171" y="1625095"/>
                </a:cubicBezTo>
                <a:cubicBezTo>
                  <a:pt x="455308" y="1651764"/>
                  <a:pt x="415303" y="1638430"/>
                  <a:pt x="380061" y="1608902"/>
                </a:cubicBezTo>
                <a:cubicBezTo>
                  <a:pt x="261951" y="1507937"/>
                  <a:pt x="188608" y="1378397"/>
                  <a:pt x="136221" y="1234570"/>
                </a:cubicBezTo>
                <a:cubicBezTo>
                  <a:pt x="75261" y="1068834"/>
                  <a:pt x="57163" y="895479"/>
                  <a:pt x="50496" y="721172"/>
                </a:cubicBezTo>
                <a:cubicBezTo>
                  <a:pt x="48591" y="673547"/>
                  <a:pt x="38113" y="624969"/>
                  <a:pt x="28588" y="577344"/>
                </a:cubicBezTo>
                <a:cubicBezTo>
                  <a:pt x="20968" y="538292"/>
                  <a:pt x="8586" y="501144"/>
                  <a:pt x="1918" y="462092"/>
                </a:cubicBezTo>
                <a:cubicBezTo>
                  <a:pt x="-5702" y="413514"/>
                  <a:pt x="8586" y="401132"/>
                  <a:pt x="59068" y="402084"/>
                </a:cubicBezTo>
                <a:cubicBezTo>
                  <a:pt x="98121" y="403037"/>
                  <a:pt x="139078" y="403989"/>
                  <a:pt x="176226" y="393512"/>
                </a:cubicBezTo>
                <a:cubicBezTo>
                  <a:pt x="309576" y="355412"/>
                  <a:pt x="384823" y="218252"/>
                  <a:pt x="351486" y="85854"/>
                </a:cubicBezTo>
                <a:cubicBezTo>
                  <a:pt x="332436" y="9654"/>
                  <a:pt x="349581" y="-10348"/>
                  <a:pt x="425781" y="10607"/>
                </a:cubicBezTo>
                <a:cubicBezTo>
                  <a:pt x="475311" y="24894"/>
                  <a:pt x="522936" y="47754"/>
                  <a:pt x="566751" y="75377"/>
                </a:cubicBezTo>
                <a:cubicBezTo>
                  <a:pt x="595326" y="93474"/>
                  <a:pt x="612471" y="95379"/>
                  <a:pt x="641046" y="75377"/>
                </a:cubicBezTo>
                <a:cubicBezTo>
                  <a:pt x="782968" y="-26541"/>
                  <a:pt x="953466" y="-24636"/>
                  <a:pt x="1093484" y="78234"/>
                </a:cubicBezTo>
                <a:cubicBezTo>
                  <a:pt x="1177304" y="140147"/>
                  <a:pt x="1217309" y="230634"/>
                  <a:pt x="1222071" y="359222"/>
                </a:cubicBezTo>
                <a:close/>
              </a:path>
            </a:pathLst>
          </a:custGeom>
          <a:solidFill>
            <a:schemeClr val="bg1"/>
          </a:solidFill>
          <a:ln w="9525" cap="flat">
            <a:noFill/>
            <a:prstDash val="solid"/>
            <a:miter/>
          </a:ln>
        </p:spPr>
        <p:txBody>
          <a:bodyPr rtlCol="0" anchor="ctr"/>
          <a:lstStyle/>
          <a:p>
            <a:pPr algn="r" rtl="1"/>
            <a:endParaRPr lang="en-US" dirty="0">
              <a:cs typeface="B Nazanin" panose="00000400000000000000" pitchFamily="2" charset="-78"/>
            </a:endParaRPr>
          </a:p>
        </p:txBody>
      </p:sp>
      <p:sp>
        <p:nvSpPr>
          <p:cNvPr id="6" name="Freeform: Shape 5">
            <a:extLst>
              <a:ext uri="{FF2B5EF4-FFF2-40B4-BE49-F238E27FC236}">
                <a16:creationId xmlns:a16="http://schemas.microsoft.com/office/drawing/2014/main" id="{289A1E27-D1D8-432B-B9D7-9CB982926D42}"/>
              </a:ext>
            </a:extLst>
          </p:cNvPr>
          <p:cNvSpPr/>
          <p:nvPr/>
        </p:nvSpPr>
        <p:spPr>
          <a:xfrm>
            <a:off x="7044701" y="1895874"/>
            <a:ext cx="397351" cy="532881"/>
          </a:xfrm>
          <a:custGeom>
            <a:avLst/>
            <a:gdLst>
              <a:gd name="connsiteX0" fmla="*/ 354439 w 1228725"/>
              <a:gd name="connsiteY0" fmla="*/ 990534 h 1647825"/>
              <a:gd name="connsiteX1" fmla="*/ 354439 w 1228725"/>
              <a:gd name="connsiteY1" fmla="*/ 1056257 h 1647825"/>
              <a:gd name="connsiteX2" fmla="*/ 405874 w 1228725"/>
              <a:gd name="connsiteY2" fmla="*/ 1056257 h 1647825"/>
              <a:gd name="connsiteX3" fmla="*/ 891649 w 1228725"/>
              <a:gd name="connsiteY3" fmla="*/ 1056257 h 1647825"/>
              <a:gd name="connsiteX4" fmla="*/ 960229 w 1228725"/>
              <a:gd name="connsiteY4" fmla="*/ 1125789 h 1647825"/>
              <a:gd name="connsiteX5" fmla="*/ 960229 w 1228725"/>
              <a:gd name="connsiteY5" fmla="*/ 1211514 h 1647825"/>
              <a:gd name="connsiteX6" fmla="*/ 889744 w 1228725"/>
              <a:gd name="connsiteY6" fmla="*/ 1280094 h 1647825"/>
              <a:gd name="connsiteX7" fmla="*/ 527794 w 1228725"/>
              <a:gd name="connsiteY7" fmla="*/ 1280094 h 1647825"/>
              <a:gd name="connsiteX8" fmla="*/ 494457 w 1228725"/>
              <a:gd name="connsiteY8" fmla="*/ 1281047 h 1647825"/>
              <a:gd name="connsiteX9" fmla="*/ 464929 w 1228725"/>
              <a:gd name="connsiteY9" fmla="*/ 1302002 h 1647825"/>
              <a:gd name="connsiteX10" fmla="*/ 494457 w 1228725"/>
              <a:gd name="connsiteY10" fmla="*/ 1327719 h 1647825"/>
              <a:gd name="connsiteX11" fmla="*/ 775444 w 1228725"/>
              <a:gd name="connsiteY11" fmla="*/ 1328672 h 1647825"/>
              <a:gd name="connsiteX12" fmla="*/ 845929 w 1228725"/>
              <a:gd name="connsiteY12" fmla="*/ 1400109 h 1647825"/>
              <a:gd name="connsiteX13" fmla="*/ 722104 w 1228725"/>
              <a:gd name="connsiteY13" fmla="*/ 1523934 h 1647825"/>
              <a:gd name="connsiteX14" fmla="*/ 635427 w 1228725"/>
              <a:gd name="connsiteY14" fmla="*/ 1523934 h 1647825"/>
              <a:gd name="connsiteX15" fmla="*/ 631617 w 1228725"/>
              <a:gd name="connsiteY15" fmla="*/ 1589657 h 1647825"/>
              <a:gd name="connsiteX16" fmla="*/ 587802 w 1228725"/>
              <a:gd name="connsiteY16" fmla="*/ 1649664 h 1647825"/>
              <a:gd name="connsiteX17" fmla="*/ 545892 w 1228725"/>
              <a:gd name="connsiteY17" fmla="*/ 1591562 h 1647825"/>
              <a:gd name="connsiteX18" fmla="*/ 545892 w 1228725"/>
              <a:gd name="connsiteY18" fmla="*/ 1501074 h 1647825"/>
              <a:gd name="connsiteX19" fmla="*/ 608757 w 1228725"/>
              <a:gd name="connsiteY19" fmla="*/ 1437257 h 1647825"/>
              <a:gd name="connsiteX20" fmla="*/ 718294 w 1228725"/>
              <a:gd name="connsiteY20" fmla="*/ 1437257 h 1647825"/>
              <a:gd name="connsiteX21" fmla="*/ 762109 w 1228725"/>
              <a:gd name="connsiteY21" fmla="*/ 1432494 h 1647825"/>
              <a:gd name="connsiteX22" fmla="*/ 763062 w 1228725"/>
              <a:gd name="connsiteY22" fmla="*/ 1417254 h 1647825"/>
              <a:gd name="connsiteX23" fmla="*/ 719247 w 1228725"/>
              <a:gd name="connsiteY23" fmla="*/ 1409634 h 1647825"/>
              <a:gd name="connsiteX24" fmla="*/ 443022 w 1228725"/>
              <a:gd name="connsiteY24" fmla="*/ 1408682 h 1647825"/>
              <a:gd name="connsiteX25" fmla="*/ 379204 w 1228725"/>
              <a:gd name="connsiteY25" fmla="*/ 1343912 h 1647825"/>
              <a:gd name="connsiteX26" fmla="*/ 379204 w 1228725"/>
              <a:gd name="connsiteY26" fmla="*/ 1258187 h 1647825"/>
              <a:gd name="connsiteX27" fmla="*/ 441117 w 1228725"/>
              <a:gd name="connsiteY27" fmla="*/ 1196274 h 1647825"/>
              <a:gd name="connsiteX28" fmla="*/ 845929 w 1228725"/>
              <a:gd name="connsiteY28" fmla="*/ 1197227 h 1647825"/>
              <a:gd name="connsiteX29" fmla="*/ 873552 w 1228725"/>
              <a:gd name="connsiteY29" fmla="*/ 1195322 h 1647825"/>
              <a:gd name="connsiteX30" fmla="*/ 876409 w 1228725"/>
              <a:gd name="connsiteY30" fmla="*/ 1139124 h 1647825"/>
              <a:gd name="connsiteX31" fmla="*/ 822117 w 1228725"/>
              <a:gd name="connsiteY31" fmla="*/ 1139124 h 1647825"/>
              <a:gd name="connsiteX32" fmla="*/ 341104 w 1228725"/>
              <a:gd name="connsiteY32" fmla="*/ 1139124 h 1647825"/>
              <a:gd name="connsiteX33" fmla="*/ 268714 w 1228725"/>
              <a:gd name="connsiteY33" fmla="*/ 1064829 h 1647825"/>
              <a:gd name="connsiteX34" fmla="*/ 268714 w 1228725"/>
              <a:gd name="connsiteY34" fmla="*/ 989582 h 1647825"/>
              <a:gd name="connsiteX35" fmla="*/ 216327 w 1228725"/>
              <a:gd name="connsiteY35" fmla="*/ 989582 h 1647825"/>
              <a:gd name="connsiteX36" fmla="*/ 108694 w 1228725"/>
              <a:gd name="connsiteY36" fmla="*/ 914334 h 1647825"/>
              <a:gd name="connsiteX37" fmla="*/ 63927 w 1228725"/>
              <a:gd name="connsiteY37" fmla="*/ 664779 h 1647825"/>
              <a:gd name="connsiteX38" fmla="*/ 52497 w 1228725"/>
              <a:gd name="connsiteY38" fmla="*/ 614297 h 1647825"/>
              <a:gd name="connsiteX39" fmla="*/ 2014 w 1228725"/>
              <a:gd name="connsiteY39" fmla="*/ 387602 h 1647825"/>
              <a:gd name="connsiteX40" fmla="*/ 392539 w 1228725"/>
              <a:gd name="connsiteY40" fmla="*/ 5649 h 1647825"/>
              <a:gd name="connsiteX41" fmla="*/ 576372 w 1228725"/>
              <a:gd name="connsiteY41" fmla="*/ 75182 h 1647825"/>
              <a:gd name="connsiteX42" fmla="*/ 651619 w 1228725"/>
              <a:gd name="connsiteY42" fmla="*/ 74229 h 1647825"/>
              <a:gd name="connsiteX43" fmla="*/ 957372 w 1228725"/>
              <a:gd name="connsiteY43" fmla="*/ 11364 h 1647825"/>
              <a:gd name="connsiteX44" fmla="*/ 1225024 w 1228725"/>
              <a:gd name="connsiteY44" fmla="*/ 418082 h 1647825"/>
              <a:gd name="connsiteX45" fmla="*/ 1205974 w 1228725"/>
              <a:gd name="connsiteY45" fmla="*/ 516189 h 1647825"/>
              <a:gd name="connsiteX46" fmla="*/ 1162159 w 1228725"/>
              <a:gd name="connsiteY46" fmla="*/ 771459 h 1647825"/>
              <a:gd name="connsiteX47" fmla="*/ 1094532 w 1228725"/>
              <a:gd name="connsiteY47" fmla="*/ 967674 h 1647825"/>
              <a:gd name="connsiteX48" fmla="*/ 1037382 w 1228725"/>
              <a:gd name="connsiteY48" fmla="*/ 987677 h 1647825"/>
              <a:gd name="connsiteX49" fmla="*/ 408732 w 1228725"/>
              <a:gd name="connsiteY49" fmla="*/ 988629 h 1647825"/>
              <a:gd name="connsiteX50" fmla="*/ 354439 w 1228725"/>
              <a:gd name="connsiteY50" fmla="*/ 990534 h 1647825"/>
              <a:gd name="connsiteX51" fmla="*/ 1057384 w 1228725"/>
              <a:gd name="connsiteY51" fmla="*/ 832419 h 1647825"/>
              <a:gd name="connsiteX52" fmla="*/ 173464 w 1228725"/>
              <a:gd name="connsiteY52" fmla="*/ 832419 h 1647825"/>
              <a:gd name="connsiteX53" fmla="*/ 263952 w 1228725"/>
              <a:gd name="connsiteY53" fmla="*/ 906714 h 1647825"/>
              <a:gd name="connsiteX54" fmla="*/ 967849 w 1228725"/>
              <a:gd name="connsiteY54" fmla="*/ 906714 h 1647825"/>
              <a:gd name="connsiteX55" fmla="*/ 1057384 w 1228725"/>
              <a:gd name="connsiteY55" fmla="*/ 832419 h 164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228725" h="1647825">
                <a:moveTo>
                  <a:pt x="354439" y="990534"/>
                </a:moveTo>
                <a:cubicBezTo>
                  <a:pt x="354439" y="1015299"/>
                  <a:pt x="354439" y="1032444"/>
                  <a:pt x="354439" y="1056257"/>
                </a:cubicBezTo>
                <a:cubicBezTo>
                  <a:pt x="372537" y="1056257"/>
                  <a:pt x="389682" y="1056257"/>
                  <a:pt x="405874" y="1056257"/>
                </a:cubicBezTo>
                <a:cubicBezTo>
                  <a:pt x="567799" y="1056257"/>
                  <a:pt x="729724" y="1056257"/>
                  <a:pt x="891649" y="1056257"/>
                </a:cubicBezTo>
                <a:cubicBezTo>
                  <a:pt x="950704" y="1056257"/>
                  <a:pt x="960229" y="1066734"/>
                  <a:pt x="960229" y="1125789"/>
                </a:cubicBezTo>
                <a:cubicBezTo>
                  <a:pt x="960229" y="1154364"/>
                  <a:pt x="960229" y="1182939"/>
                  <a:pt x="960229" y="1211514"/>
                </a:cubicBezTo>
                <a:cubicBezTo>
                  <a:pt x="960229" y="1269617"/>
                  <a:pt x="949752" y="1280094"/>
                  <a:pt x="889744" y="1280094"/>
                </a:cubicBezTo>
                <a:cubicBezTo>
                  <a:pt x="768777" y="1280094"/>
                  <a:pt x="648762" y="1280094"/>
                  <a:pt x="527794" y="1280094"/>
                </a:cubicBezTo>
                <a:cubicBezTo>
                  <a:pt x="516364" y="1280094"/>
                  <a:pt x="504934" y="1277237"/>
                  <a:pt x="494457" y="1281047"/>
                </a:cubicBezTo>
                <a:cubicBezTo>
                  <a:pt x="483979" y="1284857"/>
                  <a:pt x="474454" y="1295334"/>
                  <a:pt x="464929" y="1302002"/>
                </a:cubicBezTo>
                <a:cubicBezTo>
                  <a:pt x="474454" y="1310574"/>
                  <a:pt x="484932" y="1326767"/>
                  <a:pt x="494457" y="1327719"/>
                </a:cubicBezTo>
                <a:cubicBezTo>
                  <a:pt x="587802" y="1329624"/>
                  <a:pt x="682099" y="1328672"/>
                  <a:pt x="775444" y="1328672"/>
                </a:cubicBezTo>
                <a:cubicBezTo>
                  <a:pt x="839262" y="1328672"/>
                  <a:pt x="845929" y="1335339"/>
                  <a:pt x="845929" y="1400109"/>
                </a:cubicBezTo>
                <a:cubicBezTo>
                  <a:pt x="845929" y="1529649"/>
                  <a:pt x="856407" y="1524887"/>
                  <a:pt x="722104" y="1523934"/>
                </a:cubicBezTo>
                <a:cubicBezTo>
                  <a:pt x="695434" y="1523934"/>
                  <a:pt x="668764" y="1523934"/>
                  <a:pt x="635427" y="1523934"/>
                </a:cubicBezTo>
                <a:cubicBezTo>
                  <a:pt x="634474" y="1547747"/>
                  <a:pt x="631617" y="1568702"/>
                  <a:pt x="631617" y="1589657"/>
                </a:cubicBezTo>
                <a:cubicBezTo>
                  <a:pt x="631617" y="1621089"/>
                  <a:pt x="624949" y="1650617"/>
                  <a:pt x="587802" y="1649664"/>
                </a:cubicBezTo>
                <a:cubicBezTo>
                  <a:pt x="554464" y="1648712"/>
                  <a:pt x="544939" y="1622042"/>
                  <a:pt x="545892" y="1591562"/>
                </a:cubicBezTo>
                <a:cubicBezTo>
                  <a:pt x="546844" y="1561082"/>
                  <a:pt x="546844" y="1531554"/>
                  <a:pt x="545892" y="1501074"/>
                </a:cubicBezTo>
                <a:cubicBezTo>
                  <a:pt x="543987" y="1456307"/>
                  <a:pt x="563989" y="1436304"/>
                  <a:pt x="608757" y="1437257"/>
                </a:cubicBezTo>
                <a:cubicBezTo>
                  <a:pt x="644952" y="1438209"/>
                  <a:pt x="682099" y="1438209"/>
                  <a:pt x="718294" y="1437257"/>
                </a:cubicBezTo>
                <a:cubicBezTo>
                  <a:pt x="732582" y="1437257"/>
                  <a:pt x="746869" y="1434399"/>
                  <a:pt x="762109" y="1432494"/>
                </a:cubicBezTo>
                <a:cubicBezTo>
                  <a:pt x="762109" y="1427732"/>
                  <a:pt x="763062" y="1422017"/>
                  <a:pt x="763062" y="1417254"/>
                </a:cubicBezTo>
                <a:cubicBezTo>
                  <a:pt x="748774" y="1414397"/>
                  <a:pt x="733534" y="1409634"/>
                  <a:pt x="719247" y="1409634"/>
                </a:cubicBezTo>
                <a:cubicBezTo>
                  <a:pt x="626854" y="1408682"/>
                  <a:pt x="535414" y="1409634"/>
                  <a:pt x="443022" y="1408682"/>
                </a:cubicBezTo>
                <a:cubicBezTo>
                  <a:pt x="390634" y="1408682"/>
                  <a:pt x="380157" y="1398204"/>
                  <a:pt x="379204" y="1343912"/>
                </a:cubicBezTo>
                <a:cubicBezTo>
                  <a:pt x="379204" y="1315337"/>
                  <a:pt x="380157" y="1286762"/>
                  <a:pt x="379204" y="1258187"/>
                </a:cubicBezTo>
                <a:cubicBezTo>
                  <a:pt x="377299" y="1214372"/>
                  <a:pt x="395397" y="1195322"/>
                  <a:pt x="441117" y="1196274"/>
                </a:cubicBezTo>
                <a:cubicBezTo>
                  <a:pt x="576372" y="1198179"/>
                  <a:pt x="710674" y="1197227"/>
                  <a:pt x="845929" y="1197227"/>
                </a:cubicBezTo>
                <a:cubicBezTo>
                  <a:pt x="853549" y="1197227"/>
                  <a:pt x="861169" y="1196274"/>
                  <a:pt x="873552" y="1195322"/>
                </a:cubicBezTo>
                <a:cubicBezTo>
                  <a:pt x="874504" y="1178177"/>
                  <a:pt x="875457" y="1161984"/>
                  <a:pt x="876409" y="1139124"/>
                </a:cubicBezTo>
                <a:cubicBezTo>
                  <a:pt x="856407" y="1139124"/>
                  <a:pt x="839262" y="1139124"/>
                  <a:pt x="822117" y="1139124"/>
                </a:cubicBezTo>
                <a:cubicBezTo>
                  <a:pt x="662097" y="1139124"/>
                  <a:pt x="501124" y="1139124"/>
                  <a:pt x="341104" y="1139124"/>
                </a:cubicBezTo>
                <a:cubicBezTo>
                  <a:pt x="275382" y="1139124"/>
                  <a:pt x="268714" y="1132457"/>
                  <a:pt x="268714" y="1064829"/>
                </a:cubicBezTo>
                <a:cubicBezTo>
                  <a:pt x="268714" y="1041969"/>
                  <a:pt x="268714" y="1018157"/>
                  <a:pt x="268714" y="989582"/>
                </a:cubicBezTo>
                <a:cubicBezTo>
                  <a:pt x="247759" y="989582"/>
                  <a:pt x="231567" y="989582"/>
                  <a:pt x="216327" y="989582"/>
                </a:cubicBezTo>
                <a:cubicBezTo>
                  <a:pt x="137269" y="989582"/>
                  <a:pt x="139174" y="988629"/>
                  <a:pt x="108694" y="914334"/>
                </a:cubicBezTo>
                <a:cubicBezTo>
                  <a:pt x="76309" y="834324"/>
                  <a:pt x="53449" y="753362"/>
                  <a:pt x="63927" y="664779"/>
                </a:cubicBezTo>
                <a:cubicBezTo>
                  <a:pt x="65832" y="648587"/>
                  <a:pt x="56307" y="631442"/>
                  <a:pt x="52497" y="614297"/>
                </a:cubicBezTo>
                <a:cubicBezTo>
                  <a:pt x="35352" y="539049"/>
                  <a:pt x="9634" y="463802"/>
                  <a:pt x="2014" y="387602"/>
                </a:cubicBezTo>
                <a:cubicBezTo>
                  <a:pt x="-20846" y="152334"/>
                  <a:pt x="153462" y="-19116"/>
                  <a:pt x="392539" y="5649"/>
                </a:cubicBezTo>
                <a:cubicBezTo>
                  <a:pt x="455404" y="12317"/>
                  <a:pt x="517317" y="45654"/>
                  <a:pt x="576372" y="75182"/>
                </a:cubicBezTo>
                <a:cubicBezTo>
                  <a:pt x="605899" y="90422"/>
                  <a:pt x="623044" y="96137"/>
                  <a:pt x="651619" y="74229"/>
                </a:cubicBezTo>
                <a:cubicBezTo>
                  <a:pt x="743059" y="4697"/>
                  <a:pt x="846882" y="-15306"/>
                  <a:pt x="957372" y="11364"/>
                </a:cubicBezTo>
                <a:cubicBezTo>
                  <a:pt x="1157397" y="59942"/>
                  <a:pt x="1253599" y="207579"/>
                  <a:pt x="1225024" y="418082"/>
                </a:cubicBezTo>
                <a:cubicBezTo>
                  <a:pt x="1220262" y="451419"/>
                  <a:pt x="1216452" y="484757"/>
                  <a:pt x="1205974" y="516189"/>
                </a:cubicBezTo>
                <a:cubicBezTo>
                  <a:pt x="1177399" y="599057"/>
                  <a:pt x="1168827" y="683829"/>
                  <a:pt x="1162159" y="771459"/>
                </a:cubicBezTo>
                <a:cubicBezTo>
                  <a:pt x="1157397" y="838134"/>
                  <a:pt x="1122154" y="903857"/>
                  <a:pt x="1094532" y="967674"/>
                </a:cubicBezTo>
                <a:cubicBezTo>
                  <a:pt x="1088817" y="981009"/>
                  <a:pt x="1057384" y="987677"/>
                  <a:pt x="1037382" y="987677"/>
                </a:cubicBezTo>
                <a:cubicBezTo>
                  <a:pt x="827832" y="989582"/>
                  <a:pt x="618282" y="988629"/>
                  <a:pt x="408732" y="988629"/>
                </a:cubicBezTo>
                <a:cubicBezTo>
                  <a:pt x="393492" y="990534"/>
                  <a:pt x="376347" y="990534"/>
                  <a:pt x="354439" y="990534"/>
                </a:cubicBezTo>
                <a:close/>
                <a:moveTo>
                  <a:pt x="1057384" y="832419"/>
                </a:moveTo>
                <a:cubicBezTo>
                  <a:pt x="761157" y="832419"/>
                  <a:pt x="467787" y="832419"/>
                  <a:pt x="173464" y="832419"/>
                </a:cubicBezTo>
                <a:cubicBezTo>
                  <a:pt x="193467" y="906714"/>
                  <a:pt x="193467" y="906714"/>
                  <a:pt x="263952" y="906714"/>
                </a:cubicBezTo>
                <a:cubicBezTo>
                  <a:pt x="498267" y="906714"/>
                  <a:pt x="733534" y="906714"/>
                  <a:pt x="967849" y="906714"/>
                </a:cubicBezTo>
                <a:cubicBezTo>
                  <a:pt x="1038334" y="906714"/>
                  <a:pt x="1038334" y="906714"/>
                  <a:pt x="1057384" y="832419"/>
                </a:cubicBezTo>
                <a:close/>
              </a:path>
            </a:pathLst>
          </a:custGeom>
          <a:solidFill>
            <a:schemeClr val="bg1"/>
          </a:solidFill>
          <a:ln w="9525" cap="flat">
            <a:noFill/>
            <a:prstDash val="solid"/>
            <a:miter/>
          </a:ln>
        </p:spPr>
        <p:txBody>
          <a:bodyPr rtlCol="0" anchor="ctr"/>
          <a:lstStyle/>
          <a:p>
            <a:pPr algn="r" rtl="1"/>
            <a:endParaRPr lang="en-US">
              <a:cs typeface="B Nazanin" panose="00000400000000000000" pitchFamily="2" charset="-78"/>
            </a:endParaRPr>
          </a:p>
        </p:txBody>
      </p:sp>
      <p:sp>
        <p:nvSpPr>
          <p:cNvPr id="7" name="Freeform: Shape 6">
            <a:extLst>
              <a:ext uri="{FF2B5EF4-FFF2-40B4-BE49-F238E27FC236}">
                <a16:creationId xmlns:a16="http://schemas.microsoft.com/office/drawing/2014/main" id="{38E1FD85-71CF-414E-8B95-4190CDFF79FF}"/>
              </a:ext>
            </a:extLst>
          </p:cNvPr>
          <p:cNvSpPr/>
          <p:nvPr/>
        </p:nvSpPr>
        <p:spPr>
          <a:xfrm>
            <a:off x="5576488" y="1899120"/>
            <a:ext cx="396818" cy="529635"/>
          </a:xfrm>
          <a:custGeom>
            <a:avLst/>
            <a:gdLst>
              <a:gd name="connsiteX0" fmla="*/ 174965 w 256431"/>
              <a:gd name="connsiteY0" fmla="*/ 130696 h 342260"/>
              <a:gd name="connsiteX1" fmla="*/ 242841 w 256431"/>
              <a:gd name="connsiteY1" fmla="*/ 130696 h 342260"/>
              <a:gd name="connsiteX2" fmla="*/ 180738 w 256431"/>
              <a:gd name="connsiteY2" fmla="*/ 330543 h 342260"/>
              <a:gd name="connsiteX3" fmla="*/ 176358 w 256431"/>
              <a:gd name="connsiteY3" fmla="*/ 334723 h 342260"/>
              <a:gd name="connsiteX4" fmla="*/ 149885 w 256431"/>
              <a:gd name="connsiteY4" fmla="*/ 339103 h 342260"/>
              <a:gd name="connsiteX5" fmla="*/ 143714 w 256431"/>
              <a:gd name="connsiteY5" fmla="*/ 314221 h 342260"/>
              <a:gd name="connsiteX6" fmla="*/ 148491 w 256431"/>
              <a:gd name="connsiteY6" fmla="*/ 245349 h 342260"/>
              <a:gd name="connsiteX7" fmla="*/ 138539 w 256431"/>
              <a:gd name="connsiteY7" fmla="*/ 215492 h 342260"/>
              <a:gd name="connsiteX8" fmla="*/ 127591 w 256431"/>
              <a:gd name="connsiteY8" fmla="*/ 207530 h 342260"/>
              <a:gd name="connsiteX9" fmla="*/ 116643 w 256431"/>
              <a:gd name="connsiteY9" fmla="*/ 215890 h 342260"/>
              <a:gd name="connsiteX10" fmla="*/ 105895 w 256431"/>
              <a:gd name="connsiteY10" fmla="*/ 279586 h 342260"/>
              <a:gd name="connsiteX11" fmla="*/ 112065 w 256431"/>
              <a:gd name="connsiteY11" fmla="*/ 314818 h 342260"/>
              <a:gd name="connsiteX12" fmla="*/ 105496 w 256431"/>
              <a:gd name="connsiteY12" fmla="*/ 339500 h 342260"/>
              <a:gd name="connsiteX13" fmla="*/ 80018 w 256431"/>
              <a:gd name="connsiteY13" fmla="*/ 335122 h 342260"/>
              <a:gd name="connsiteX14" fmla="*/ 34236 w 256431"/>
              <a:gd name="connsiteY14" fmla="*/ 268639 h 342260"/>
              <a:gd name="connsiteX15" fmla="*/ 13336 w 256431"/>
              <a:gd name="connsiteY15" fmla="*/ 131691 h 342260"/>
              <a:gd name="connsiteX16" fmla="*/ 80018 w 256431"/>
              <a:gd name="connsiteY16" fmla="*/ 131691 h 342260"/>
              <a:gd name="connsiteX17" fmla="*/ 109876 w 256431"/>
              <a:gd name="connsiteY17" fmla="*/ 152791 h 342260"/>
              <a:gd name="connsiteX18" fmla="*/ 151676 w 256431"/>
              <a:gd name="connsiteY18" fmla="*/ 152791 h 342260"/>
              <a:gd name="connsiteX19" fmla="*/ 174965 w 256431"/>
              <a:gd name="connsiteY19" fmla="*/ 130696 h 342260"/>
              <a:gd name="connsiteX20" fmla="*/ 98131 w 256431"/>
              <a:gd name="connsiteY20" fmla="*/ 109796 h 342260"/>
              <a:gd name="connsiteX21" fmla="*/ 158244 w 256431"/>
              <a:gd name="connsiteY21" fmla="*/ 109796 h 342260"/>
              <a:gd name="connsiteX22" fmla="*/ 158045 w 256431"/>
              <a:gd name="connsiteY22" fmla="*/ 131493 h 342260"/>
              <a:gd name="connsiteX23" fmla="*/ 153268 w 256431"/>
              <a:gd name="connsiteY23" fmla="*/ 136071 h 342260"/>
              <a:gd name="connsiteX24" fmla="*/ 98131 w 256431"/>
              <a:gd name="connsiteY24" fmla="*/ 136270 h 342260"/>
              <a:gd name="connsiteX25" fmla="*/ 98131 w 256431"/>
              <a:gd name="connsiteY25" fmla="*/ 109796 h 342260"/>
              <a:gd name="connsiteX26" fmla="*/ 81231 w 256431"/>
              <a:gd name="connsiteY26" fmla="*/ 318 h 342260"/>
              <a:gd name="connsiteX27" fmla="*/ 117838 w 256431"/>
              <a:gd name="connsiteY27" fmla="*/ 13853 h 342260"/>
              <a:gd name="connsiteX28" fmla="*/ 138141 w 256431"/>
              <a:gd name="connsiteY28" fmla="*/ 13853 h 342260"/>
              <a:gd name="connsiteX29" fmla="*/ 251600 w 256431"/>
              <a:gd name="connsiteY29" fmla="*/ 45303 h 342260"/>
              <a:gd name="connsiteX30" fmla="*/ 249809 w 256431"/>
              <a:gd name="connsiteY30" fmla="*/ 113976 h 342260"/>
              <a:gd name="connsiteX31" fmla="*/ 175165 w 256431"/>
              <a:gd name="connsiteY31" fmla="*/ 113976 h 342260"/>
              <a:gd name="connsiteX32" fmla="*/ 150881 w 256431"/>
              <a:gd name="connsiteY32" fmla="*/ 93474 h 342260"/>
              <a:gd name="connsiteX33" fmla="*/ 106094 w 256431"/>
              <a:gd name="connsiteY33" fmla="*/ 93474 h 342260"/>
              <a:gd name="connsiteX34" fmla="*/ 80615 w 256431"/>
              <a:gd name="connsiteY34" fmla="*/ 113976 h 342260"/>
              <a:gd name="connsiteX35" fmla="*/ 10350 w 256431"/>
              <a:gd name="connsiteY35" fmla="*/ 113777 h 342260"/>
              <a:gd name="connsiteX36" fmla="*/ 4180 w 256431"/>
              <a:gd name="connsiteY36" fmla="*/ 107805 h 342260"/>
              <a:gd name="connsiteX37" fmla="*/ 0 w 256431"/>
              <a:gd name="connsiteY37" fmla="*/ 68393 h 342260"/>
              <a:gd name="connsiteX38" fmla="*/ 81231 w 256431"/>
              <a:gd name="connsiteY38" fmla="*/ 318 h 34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56431" h="342260">
                <a:moveTo>
                  <a:pt x="174965" y="130696"/>
                </a:moveTo>
                <a:cubicBezTo>
                  <a:pt x="197657" y="130696"/>
                  <a:pt x="219752" y="130696"/>
                  <a:pt x="242841" y="130696"/>
                </a:cubicBezTo>
                <a:cubicBezTo>
                  <a:pt x="244235" y="204345"/>
                  <a:pt x="234680" y="274212"/>
                  <a:pt x="180738" y="330543"/>
                </a:cubicBezTo>
                <a:cubicBezTo>
                  <a:pt x="179344" y="331937"/>
                  <a:pt x="177951" y="333330"/>
                  <a:pt x="176358" y="334723"/>
                </a:cubicBezTo>
                <a:cubicBezTo>
                  <a:pt x="167003" y="342486"/>
                  <a:pt x="157648" y="344079"/>
                  <a:pt x="149885" y="339103"/>
                </a:cubicBezTo>
                <a:cubicBezTo>
                  <a:pt x="140131" y="332733"/>
                  <a:pt x="141326" y="323377"/>
                  <a:pt x="143714" y="314221"/>
                </a:cubicBezTo>
                <a:cubicBezTo>
                  <a:pt x="149487" y="291529"/>
                  <a:pt x="152870" y="268639"/>
                  <a:pt x="148491" y="245349"/>
                </a:cubicBezTo>
                <a:cubicBezTo>
                  <a:pt x="146501" y="234999"/>
                  <a:pt x="142918" y="225046"/>
                  <a:pt x="138539" y="215492"/>
                </a:cubicBezTo>
                <a:cubicBezTo>
                  <a:pt x="136946" y="211710"/>
                  <a:pt x="131373" y="207331"/>
                  <a:pt x="127591" y="207530"/>
                </a:cubicBezTo>
                <a:cubicBezTo>
                  <a:pt x="123809" y="207530"/>
                  <a:pt x="118634" y="211909"/>
                  <a:pt x="116643" y="215890"/>
                </a:cubicBezTo>
                <a:cubicBezTo>
                  <a:pt x="106094" y="235795"/>
                  <a:pt x="103506" y="257492"/>
                  <a:pt x="105895" y="279586"/>
                </a:cubicBezTo>
                <a:cubicBezTo>
                  <a:pt x="107089" y="291330"/>
                  <a:pt x="109876" y="303074"/>
                  <a:pt x="112065" y="314818"/>
                </a:cubicBezTo>
                <a:cubicBezTo>
                  <a:pt x="113658" y="324174"/>
                  <a:pt x="115449" y="333529"/>
                  <a:pt x="105496" y="339500"/>
                </a:cubicBezTo>
                <a:cubicBezTo>
                  <a:pt x="95942" y="345074"/>
                  <a:pt x="87382" y="341491"/>
                  <a:pt x="80018" y="335122"/>
                </a:cubicBezTo>
                <a:cubicBezTo>
                  <a:pt x="58918" y="317008"/>
                  <a:pt x="44786" y="293918"/>
                  <a:pt x="34236" y="268639"/>
                </a:cubicBezTo>
                <a:cubicBezTo>
                  <a:pt x="16321" y="225046"/>
                  <a:pt x="10947" y="179464"/>
                  <a:pt x="13336" y="131691"/>
                </a:cubicBezTo>
                <a:cubicBezTo>
                  <a:pt x="35828" y="131691"/>
                  <a:pt x="57923" y="131691"/>
                  <a:pt x="80018" y="131691"/>
                </a:cubicBezTo>
                <a:cubicBezTo>
                  <a:pt x="86188" y="152194"/>
                  <a:pt x="86984" y="152791"/>
                  <a:pt x="109876" y="152791"/>
                </a:cubicBezTo>
                <a:cubicBezTo>
                  <a:pt x="123809" y="152791"/>
                  <a:pt x="137743" y="152791"/>
                  <a:pt x="151676" y="152791"/>
                </a:cubicBezTo>
                <a:cubicBezTo>
                  <a:pt x="168197" y="152194"/>
                  <a:pt x="172975" y="148013"/>
                  <a:pt x="174965" y="130696"/>
                </a:cubicBezTo>
                <a:close/>
                <a:moveTo>
                  <a:pt x="98131" y="109796"/>
                </a:moveTo>
                <a:cubicBezTo>
                  <a:pt x="117837" y="109796"/>
                  <a:pt x="137344" y="109796"/>
                  <a:pt x="158244" y="109796"/>
                </a:cubicBezTo>
                <a:cubicBezTo>
                  <a:pt x="158244" y="117161"/>
                  <a:pt x="158642" y="124327"/>
                  <a:pt x="158045" y="131493"/>
                </a:cubicBezTo>
                <a:cubicBezTo>
                  <a:pt x="157846" y="133085"/>
                  <a:pt x="155060" y="136071"/>
                  <a:pt x="153268" y="136071"/>
                </a:cubicBezTo>
                <a:cubicBezTo>
                  <a:pt x="135155" y="136469"/>
                  <a:pt x="117041" y="136270"/>
                  <a:pt x="98131" y="136270"/>
                </a:cubicBezTo>
                <a:cubicBezTo>
                  <a:pt x="98131" y="127114"/>
                  <a:pt x="98131" y="118953"/>
                  <a:pt x="98131" y="109796"/>
                </a:cubicBezTo>
                <a:close/>
                <a:moveTo>
                  <a:pt x="81231" y="318"/>
                </a:moveTo>
                <a:cubicBezTo>
                  <a:pt x="94288" y="1487"/>
                  <a:pt x="107040" y="5891"/>
                  <a:pt x="117838" y="13853"/>
                </a:cubicBezTo>
                <a:cubicBezTo>
                  <a:pt x="125800" y="19626"/>
                  <a:pt x="130578" y="19228"/>
                  <a:pt x="138141" y="13853"/>
                </a:cubicBezTo>
                <a:cubicBezTo>
                  <a:pt x="177952" y="-13815"/>
                  <a:pt x="236672" y="2707"/>
                  <a:pt x="251600" y="45303"/>
                </a:cubicBezTo>
                <a:cubicBezTo>
                  <a:pt x="259562" y="68194"/>
                  <a:pt x="256776" y="90886"/>
                  <a:pt x="249809" y="113976"/>
                </a:cubicBezTo>
                <a:cubicBezTo>
                  <a:pt x="224530" y="113976"/>
                  <a:pt x="199847" y="113976"/>
                  <a:pt x="175165" y="113976"/>
                </a:cubicBezTo>
                <a:cubicBezTo>
                  <a:pt x="172179" y="96459"/>
                  <a:pt x="168795" y="93474"/>
                  <a:pt x="150881" y="93474"/>
                </a:cubicBezTo>
                <a:cubicBezTo>
                  <a:pt x="135952" y="93474"/>
                  <a:pt x="121023" y="93474"/>
                  <a:pt x="106094" y="93474"/>
                </a:cubicBezTo>
                <a:cubicBezTo>
                  <a:pt x="86985" y="93474"/>
                  <a:pt x="84397" y="95663"/>
                  <a:pt x="80615" y="113976"/>
                </a:cubicBezTo>
                <a:cubicBezTo>
                  <a:pt x="57326" y="113976"/>
                  <a:pt x="33838" y="114175"/>
                  <a:pt x="10350" y="113777"/>
                </a:cubicBezTo>
                <a:cubicBezTo>
                  <a:pt x="8161" y="113777"/>
                  <a:pt x="4578" y="110194"/>
                  <a:pt x="4180" y="107805"/>
                </a:cubicBezTo>
                <a:cubicBezTo>
                  <a:pt x="2189" y="94668"/>
                  <a:pt x="0" y="81531"/>
                  <a:pt x="0" y="68393"/>
                </a:cubicBezTo>
                <a:cubicBezTo>
                  <a:pt x="149" y="22413"/>
                  <a:pt x="42062" y="-3190"/>
                  <a:pt x="81231" y="318"/>
                </a:cubicBezTo>
                <a:close/>
              </a:path>
            </a:pathLst>
          </a:custGeom>
          <a:solidFill>
            <a:schemeClr val="bg1"/>
          </a:solidFill>
          <a:ln w="9525" cap="flat">
            <a:noFill/>
            <a:prstDash val="solid"/>
            <a:miter/>
          </a:ln>
        </p:spPr>
        <p:txBody>
          <a:bodyPr rtlCol="0" anchor="ctr"/>
          <a:lstStyle/>
          <a:p>
            <a:pPr algn="r" rtl="1"/>
            <a:endParaRPr lang="en-US">
              <a:cs typeface="B Nazanin" panose="00000400000000000000" pitchFamily="2" charset="-78"/>
            </a:endParaRPr>
          </a:p>
        </p:txBody>
      </p:sp>
      <p:sp>
        <p:nvSpPr>
          <p:cNvPr id="8" name="Freeform: Shape 7">
            <a:extLst>
              <a:ext uri="{FF2B5EF4-FFF2-40B4-BE49-F238E27FC236}">
                <a16:creationId xmlns:a16="http://schemas.microsoft.com/office/drawing/2014/main" id="{6E3848CF-DBAC-4A01-BAD6-38DB6A4E6DA1}"/>
              </a:ext>
            </a:extLst>
          </p:cNvPr>
          <p:cNvSpPr/>
          <p:nvPr/>
        </p:nvSpPr>
        <p:spPr>
          <a:xfrm>
            <a:off x="4734087" y="1834260"/>
            <a:ext cx="505378" cy="594495"/>
          </a:xfrm>
          <a:custGeom>
            <a:avLst/>
            <a:gdLst>
              <a:gd name="connsiteX0" fmla="*/ 9686 w 326585"/>
              <a:gd name="connsiteY0" fmla="*/ 90755 h 384174"/>
              <a:gd name="connsiteX1" fmla="*/ 32378 w 326585"/>
              <a:gd name="connsiteY1" fmla="*/ 92148 h 384174"/>
              <a:gd name="connsiteX2" fmla="*/ 32179 w 326585"/>
              <a:gd name="connsiteY2" fmla="*/ 93143 h 384174"/>
              <a:gd name="connsiteX3" fmla="*/ 52880 w 326585"/>
              <a:gd name="connsiteY3" fmla="*/ 93541 h 384174"/>
              <a:gd name="connsiteX4" fmla="*/ 63431 w 326585"/>
              <a:gd name="connsiteY4" fmla="*/ 102300 h 384174"/>
              <a:gd name="connsiteX5" fmla="*/ 52880 w 326585"/>
              <a:gd name="connsiteY5" fmla="*/ 110660 h 384174"/>
              <a:gd name="connsiteX6" fmla="*/ 8492 w 326585"/>
              <a:gd name="connsiteY6" fmla="*/ 107475 h 384174"/>
              <a:gd name="connsiteX7" fmla="*/ 132 w 326585"/>
              <a:gd name="connsiteY7" fmla="*/ 99115 h 384174"/>
              <a:gd name="connsiteX8" fmla="*/ 9686 w 326585"/>
              <a:gd name="connsiteY8" fmla="*/ 90755 h 384174"/>
              <a:gd name="connsiteX9" fmla="*/ 147777 w 326585"/>
              <a:gd name="connsiteY9" fmla="*/ 41514 h 384174"/>
              <a:gd name="connsiteX10" fmla="*/ 190822 w 326585"/>
              <a:gd name="connsiteY10" fmla="*/ 57115 h 384174"/>
              <a:gd name="connsiteX11" fmla="*/ 207144 w 326585"/>
              <a:gd name="connsiteY11" fmla="*/ 57314 h 384174"/>
              <a:gd name="connsiteX12" fmla="*/ 294926 w 326585"/>
              <a:gd name="connsiteY12" fmla="*/ 54129 h 384174"/>
              <a:gd name="connsiteX13" fmla="*/ 326575 w 326585"/>
              <a:gd name="connsiteY13" fmla="*/ 109067 h 384174"/>
              <a:gd name="connsiteX14" fmla="*/ 318214 w 326585"/>
              <a:gd name="connsiteY14" fmla="*/ 163607 h 384174"/>
              <a:gd name="connsiteX15" fmla="*/ 313835 w 326585"/>
              <a:gd name="connsiteY15" fmla="*/ 212772 h 384174"/>
              <a:gd name="connsiteX16" fmla="*/ 272234 w 326585"/>
              <a:gd name="connsiteY16" fmla="*/ 347928 h 384174"/>
              <a:gd name="connsiteX17" fmla="*/ 246755 w 326585"/>
              <a:gd name="connsiteY17" fmla="*/ 376989 h 384174"/>
              <a:gd name="connsiteX18" fmla="*/ 220481 w 326585"/>
              <a:gd name="connsiteY18" fmla="*/ 380771 h 384174"/>
              <a:gd name="connsiteX19" fmla="*/ 214907 w 326585"/>
              <a:gd name="connsiteY19" fmla="*/ 356487 h 384174"/>
              <a:gd name="connsiteX20" fmla="*/ 217495 w 326585"/>
              <a:gd name="connsiteY20" fmla="*/ 276867 h 384174"/>
              <a:gd name="connsiteX21" fmla="*/ 209533 w 326585"/>
              <a:gd name="connsiteY21" fmla="*/ 256564 h 384174"/>
              <a:gd name="connsiteX22" fmla="*/ 188433 w 326585"/>
              <a:gd name="connsiteY22" fmla="*/ 256564 h 384174"/>
              <a:gd name="connsiteX23" fmla="*/ 177486 w 326585"/>
              <a:gd name="connsiteY23" fmla="*/ 326032 h 384174"/>
              <a:gd name="connsiteX24" fmla="*/ 183059 w 326585"/>
              <a:gd name="connsiteY24" fmla="*/ 356288 h 384174"/>
              <a:gd name="connsiteX25" fmla="*/ 176689 w 326585"/>
              <a:gd name="connsiteY25" fmla="*/ 381169 h 384174"/>
              <a:gd name="connsiteX26" fmla="*/ 150415 w 326585"/>
              <a:gd name="connsiteY26" fmla="*/ 376392 h 384174"/>
              <a:gd name="connsiteX27" fmla="*/ 97865 w 326585"/>
              <a:gd name="connsiteY27" fmla="*/ 290004 h 384174"/>
              <a:gd name="connsiteX28" fmla="*/ 83932 w 326585"/>
              <a:gd name="connsiteY28" fmla="*/ 188886 h 384174"/>
              <a:gd name="connsiteX29" fmla="*/ 71790 w 326585"/>
              <a:gd name="connsiteY29" fmla="*/ 126982 h 384174"/>
              <a:gd name="connsiteX30" fmla="*/ 103837 w 326585"/>
              <a:gd name="connsiteY30" fmla="*/ 53532 h 384174"/>
              <a:gd name="connsiteX31" fmla="*/ 147777 w 326585"/>
              <a:gd name="connsiteY31" fmla="*/ 41514 h 384174"/>
              <a:gd name="connsiteX32" fmla="*/ 15458 w 326585"/>
              <a:gd name="connsiteY32" fmla="*/ 32034 h 384174"/>
              <a:gd name="connsiteX33" fmla="*/ 55866 w 326585"/>
              <a:gd name="connsiteY33" fmla="*/ 55323 h 384174"/>
              <a:gd name="connsiteX34" fmla="*/ 66813 w 326585"/>
              <a:gd name="connsiteY34" fmla="*/ 62091 h 384174"/>
              <a:gd name="connsiteX35" fmla="*/ 71591 w 326585"/>
              <a:gd name="connsiteY35" fmla="*/ 67665 h 384174"/>
              <a:gd name="connsiteX36" fmla="*/ 59250 w 326585"/>
              <a:gd name="connsiteY36" fmla="*/ 77219 h 384174"/>
              <a:gd name="connsiteX37" fmla="*/ 4510 w 326585"/>
              <a:gd name="connsiteY37" fmla="*/ 44973 h 384174"/>
              <a:gd name="connsiteX38" fmla="*/ 2321 w 326585"/>
              <a:gd name="connsiteY38" fmla="*/ 33826 h 384174"/>
              <a:gd name="connsiteX39" fmla="*/ 15458 w 326585"/>
              <a:gd name="connsiteY39" fmla="*/ 32034 h 384174"/>
              <a:gd name="connsiteX40" fmla="*/ 63380 w 326585"/>
              <a:gd name="connsiteY40" fmla="*/ 37 h 384174"/>
              <a:gd name="connsiteX41" fmla="*/ 68406 w 326585"/>
              <a:gd name="connsiteY41" fmla="*/ 1779 h 384174"/>
              <a:gd name="connsiteX42" fmla="*/ 95079 w 326585"/>
              <a:gd name="connsiteY42" fmla="*/ 42186 h 384174"/>
              <a:gd name="connsiteX43" fmla="*/ 95875 w 326585"/>
              <a:gd name="connsiteY43" fmla="*/ 46366 h 384174"/>
              <a:gd name="connsiteX44" fmla="*/ 90103 w 326585"/>
              <a:gd name="connsiteY44" fmla="*/ 52338 h 384174"/>
              <a:gd name="connsiteX45" fmla="*/ 80548 w 326585"/>
              <a:gd name="connsiteY45" fmla="*/ 49949 h 384174"/>
              <a:gd name="connsiteX46" fmla="*/ 55468 w 326585"/>
              <a:gd name="connsiteY46" fmla="*/ 11930 h 384174"/>
              <a:gd name="connsiteX47" fmla="*/ 58056 w 326585"/>
              <a:gd name="connsiteY47" fmla="*/ 983 h 384174"/>
              <a:gd name="connsiteX48" fmla="*/ 63380 w 326585"/>
              <a:gd name="connsiteY48" fmla="*/ 37 h 384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26585" h="384174">
                <a:moveTo>
                  <a:pt x="9686" y="90755"/>
                </a:moveTo>
                <a:cubicBezTo>
                  <a:pt x="17250" y="91153"/>
                  <a:pt x="24814" y="91750"/>
                  <a:pt x="32378" y="92148"/>
                </a:cubicBezTo>
                <a:cubicBezTo>
                  <a:pt x="32179" y="92546"/>
                  <a:pt x="32179" y="92745"/>
                  <a:pt x="32179" y="93143"/>
                </a:cubicBezTo>
                <a:cubicBezTo>
                  <a:pt x="39146" y="93143"/>
                  <a:pt x="46312" y="92148"/>
                  <a:pt x="52880" y="93541"/>
                </a:cubicBezTo>
                <a:cubicBezTo>
                  <a:pt x="57061" y="94537"/>
                  <a:pt x="62833" y="98916"/>
                  <a:pt x="63431" y="102300"/>
                </a:cubicBezTo>
                <a:cubicBezTo>
                  <a:pt x="64227" y="108072"/>
                  <a:pt x="59251" y="111257"/>
                  <a:pt x="52880" y="110660"/>
                </a:cubicBezTo>
                <a:cubicBezTo>
                  <a:pt x="38151" y="109465"/>
                  <a:pt x="23222" y="109067"/>
                  <a:pt x="8492" y="107475"/>
                </a:cubicBezTo>
                <a:cubicBezTo>
                  <a:pt x="5307" y="107077"/>
                  <a:pt x="729" y="102499"/>
                  <a:pt x="132" y="99115"/>
                </a:cubicBezTo>
                <a:cubicBezTo>
                  <a:pt x="-864" y="93143"/>
                  <a:pt x="3914" y="90556"/>
                  <a:pt x="9686" y="90755"/>
                </a:cubicBezTo>
                <a:close/>
                <a:moveTo>
                  <a:pt x="147777" y="41514"/>
                </a:moveTo>
                <a:cubicBezTo>
                  <a:pt x="162358" y="41937"/>
                  <a:pt x="176789" y="46963"/>
                  <a:pt x="190822" y="57115"/>
                </a:cubicBezTo>
                <a:cubicBezTo>
                  <a:pt x="196993" y="61494"/>
                  <a:pt x="200774" y="61693"/>
                  <a:pt x="207144" y="57314"/>
                </a:cubicBezTo>
                <a:cubicBezTo>
                  <a:pt x="235608" y="37011"/>
                  <a:pt x="265267" y="37210"/>
                  <a:pt x="294926" y="54129"/>
                </a:cubicBezTo>
                <a:cubicBezTo>
                  <a:pt x="316025" y="66072"/>
                  <a:pt x="326973" y="85380"/>
                  <a:pt x="326575" y="109067"/>
                </a:cubicBezTo>
                <a:cubicBezTo>
                  <a:pt x="326176" y="127380"/>
                  <a:pt x="323788" y="146290"/>
                  <a:pt x="318214" y="163607"/>
                </a:cubicBezTo>
                <a:cubicBezTo>
                  <a:pt x="313039" y="180128"/>
                  <a:pt x="315030" y="196450"/>
                  <a:pt x="313835" y="212772"/>
                </a:cubicBezTo>
                <a:cubicBezTo>
                  <a:pt x="310452" y="261142"/>
                  <a:pt x="300101" y="307321"/>
                  <a:pt x="272234" y="347928"/>
                </a:cubicBezTo>
                <a:cubicBezTo>
                  <a:pt x="265068" y="358478"/>
                  <a:pt x="256111" y="368032"/>
                  <a:pt x="246755" y="376989"/>
                </a:cubicBezTo>
                <a:cubicBezTo>
                  <a:pt x="237997" y="385349"/>
                  <a:pt x="227845" y="386146"/>
                  <a:pt x="220481" y="380771"/>
                </a:cubicBezTo>
                <a:cubicBezTo>
                  <a:pt x="211523" y="374402"/>
                  <a:pt x="212519" y="365643"/>
                  <a:pt x="214907" y="356487"/>
                </a:cubicBezTo>
                <a:cubicBezTo>
                  <a:pt x="221476" y="330212"/>
                  <a:pt x="224262" y="303540"/>
                  <a:pt x="217495" y="276867"/>
                </a:cubicBezTo>
                <a:cubicBezTo>
                  <a:pt x="215703" y="269900"/>
                  <a:pt x="212917" y="263132"/>
                  <a:pt x="209533" y="256564"/>
                </a:cubicBezTo>
                <a:cubicBezTo>
                  <a:pt x="204158" y="246014"/>
                  <a:pt x="194206" y="245815"/>
                  <a:pt x="188433" y="256564"/>
                </a:cubicBezTo>
                <a:cubicBezTo>
                  <a:pt x="176490" y="278260"/>
                  <a:pt x="174699" y="301947"/>
                  <a:pt x="177486" y="326032"/>
                </a:cubicBezTo>
                <a:cubicBezTo>
                  <a:pt x="178680" y="336184"/>
                  <a:pt x="180869" y="346336"/>
                  <a:pt x="183059" y="356288"/>
                </a:cubicBezTo>
                <a:cubicBezTo>
                  <a:pt x="186045" y="369027"/>
                  <a:pt x="184452" y="376193"/>
                  <a:pt x="176689" y="381169"/>
                </a:cubicBezTo>
                <a:cubicBezTo>
                  <a:pt x="168926" y="385947"/>
                  <a:pt x="159571" y="384553"/>
                  <a:pt x="150415" y="376392"/>
                </a:cubicBezTo>
                <a:cubicBezTo>
                  <a:pt x="124140" y="352904"/>
                  <a:pt x="108415" y="323047"/>
                  <a:pt x="97865" y="290004"/>
                </a:cubicBezTo>
                <a:cubicBezTo>
                  <a:pt x="88709" y="260744"/>
                  <a:pt x="84330" y="231085"/>
                  <a:pt x="83932" y="188886"/>
                </a:cubicBezTo>
                <a:cubicBezTo>
                  <a:pt x="81344" y="175749"/>
                  <a:pt x="75174" y="151465"/>
                  <a:pt x="71790" y="126982"/>
                </a:cubicBezTo>
                <a:cubicBezTo>
                  <a:pt x="67610" y="96726"/>
                  <a:pt x="75372" y="69655"/>
                  <a:pt x="103837" y="53532"/>
                </a:cubicBezTo>
                <a:cubicBezTo>
                  <a:pt x="118467" y="45271"/>
                  <a:pt x="133197" y="41091"/>
                  <a:pt x="147777" y="41514"/>
                </a:cubicBezTo>
                <a:close/>
                <a:moveTo>
                  <a:pt x="15458" y="32034"/>
                </a:moveTo>
                <a:cubicBezTo>
                  <a:pt x="29392" y="39001"/>
                  <a:pt x="42529" y="47361"/>
                  <a:pt x="55866" y="55323"/>
                </a:cubicBezTo>
                <a:cubicBezTo>
                  <a:pt x="59648" y="57513"/>
                  <a:pt x="63429" y="59504"/>
                  <a:pt x="66813" y="62091"/>
                </a:cubicBezTo>
                <a:cubicBezTo>
                  <a:pt x="69202" y="63883"/>
                  <a:pt x="70595" y="66470"/>
                  <a:pt x="71591" y="67665"/>
                </a:cubicBezTo>
                <a:cubicBezTo>
                  <a:pt x="71989" y="75826"/>
                  <a:pt x="65619" y="80802"/>
                  <a:pt x="59250" y="77219"/>
                </a:cubicBezTo>
                <a:cubicBezTo>
                  <a:pt x="40737" y="67068"/>
                  <a:pt x="22425" y="56319"/>
                  <a:pt x="4510" y="44973"/>
                </a:cubicBezTo>
                <a:cubicBezTo>
                  <a:pt x="2321" y="43579"/>
                  <a:pt x="2918" y="37608"/>
                  <a:pt x="2321" y="33826"/>
                </a:cubicBezTo>
                <a:cubicBezTo>
                  <a:pt x="6700" y="33229"/>
                  <a:pt x="12273" y="30442"/>
                  <a:pt x="15458" y="32034"/>
                </a:cubicBezTo>
                <a:close/>
                <a:moveTo>
                  <a:pt x="63380" y="37"/>
                </a:moveTo>
                <a:cubicBezTo>
                  <a:pt x="65570" y="187"/>
                  <a:pt x="67710" y="784"/>
                  <a:pt x="68406" y="1779"/>
                </a:cubicBezTo>
                <a:cubicBezTo>
                  <a:pt x="77762" y="14916"/>
                  <a:pt x="86321" y="28651"/>
                  <a:pt x="95079" y="42186"/>
                </a:cubicBezTo>
                <a:cubicBezTo>
                  <a:pt x="95477" y="42783"/>
                  <a:pt x="95278" y="43978"/>
                  <a:pt x="95875" y="46366"/>
                </a:cubicBezTo>
                <a:cubicBezTo>
                  <a:pt x="94283" y="47959"/>
                  <a:pt x="92690" y="51740"/>
                  <a:pt x="90103" y="52338"/>
                </a:cubicBezTo>
                <a:cubicBezTo>
                  <a:pt x="87117" y="52935"/>
                  <a:pt x="82141" y="52138"/>
                  <a:pt x="80548" y="49949"/>
                </a:cubicBezTo>
                <a:cubicBezTo>
                  <a:pt x="71591" y="37608"/>
                  <a:pt x="63231" y="24869"/>
                  <a:pt x="55468" y="11930"/>
                </a:cubicBezTo>
                <a:cubicBezTo>
                  <a:pt x="54074" y="9542"/>
                  <a:pt x="55667" y="3371"/>
                  <a:pt x="58056" y="983"/>
                </a:cubicBezTo>
                <a:cubicBezTo>
                  <a:pt x="58952" y="187"/>
                  <a:pt x="61191" y="-112"/>
                  <a:pt x="63380" y="37"/>
                </a:cubicBezTo>
                <a:close/>
              </a:path>
            </a:pathLst>
          </a:custGeom>
          <a:solidFill>
            <a:schemeClr val="bg1"/>
          </a:solidFill>
          <a:ln w="9525" cap="flat">
            <a:noFill/>
            <a:prstDash val="solid"/>
            <a:miter/>
          </a:ln>
        </p:spPr>
        <p:txBody>
          <a:bodyPr rtlCol="0" anchor="ctr"/>
          <a:lstStyle/>
          <a:p>
            <a:pPr algn="r" rtl="1"/>
            <a:endParaRPr lang="en-US">
              <a:cs typeface="B Nazanin" panose="00000400000000000000" pitchFamily="2" charset="-78"/>
            </a:endParaRPr>
          </a:p>
        </p:txBody>
      </p:sp>
      <p:sp>
        <p:nvSpPr>
          <p:cNvPr id="9" name="TextBox 8">
            <a:extLst>
              <a:ext uri="{FF2B5EF4-FFF2-40B4-BE49-F238E27FC236}">
                <a16:creationId xmlns:a16="http://schemas.microsoft.com/office/drawing/2014/main" id="{2B161830-86FB-4F3D-8C68-BE9D490FBCB1}"/>
              </a:ext>
            </a:extLst>
          </p:cNvPr>
          <p:cNvSpPr txBox="1"/>
          <p:nvPr/>
        </p:nvSpPr>
        <p:spPr>
          <a:xfrm>
            <a:off x="7811637" y="1798019"/>
            <a:ext cx="4117287" cy="666977"/>
          </a:xfrm>
          <a:prstGeom prst="rect">
            <a:avLst/>
          </a:prstGeom>
          <a:noFill/>
        </p:spPr>
        <p:txBody>
          <a:bodyPr wrap="square" rtlCol="0" anchor="ctr">
            <a:spAutoFit/>
          </a:bodyPr>
          <a:lstStyle/>
          <a:p>
            <a:pPr algn="r" rtl="1"/>
            <a:r>
              <a:rPr lang="en-GB" altLang="ko-KR" sz="1867" dirty="0">
                <a:solidFill>
                  <a:schemeClr val="bg1"/>
                </a:solidFill>
                <a:cs typeface="B Nazanin" panose="00000400000000000000" pitchFamily="2" charset="-78"/>
              </a:rPr>
              <a:t>LORE </a:t>
            </a:r>
            <a:r>
              <a:rPr lang="fa-IR" altLang="ko-KR" sz="1867" dirty="0">
                <a:solidFill>
                  <a:schemeClr val="bg1"/>
                </a:solidFill>
                <a:cs typeface="B Nazanin" panose="00000400000000000000" pitchFamily="2" charset="-78"/>
              </a:rPr>
              <a:t>به خودی خود یک درد است، با استفاده از آن از فعالیت کامل جلوگیری می کند.</a:t>
            </a:r>
            <a:endParaRPr lang="ko-KR" altLang="en-US" sz="1867" dirty="0">
              <a:solidFill>
                <a:schemeClr val="bg1"/>
              </a:solidFill>
              <a:cs typeface="B Nazanin" panose="00000400000000000000" pitchFamily="2" charset="-78"/>
            </a:endParaRPr>
          </a:p>
        </p:txBody>
      </p:sp>
      <p:sp>
        <p:nvSpPr>
          <p:cNvPr id="10" name="TextBox 9">
            <a:extLst>
              <a:ext uri="{FF2B5EF4-FFF2-40B4-BE49-F238E27FC236}">
                <a16:creationId xmlns:a16="http://schemas.microsoft.com/office/drawing/2014/main" id="{D1CFCEB7-B8CA-4EBE-A882-EBD62F077874}"/>
              </a:ext>
            </a:extLst>
          </p:cNvPr>
          <p:cNvSpPr txBox="1"/>
          <p:nvPr/>
        </p:nvSpPr>
        <p:spPr>
          <a:xfrm>
            <a:off x="8245320" y="3257184"/>
            <a:ext cx="3683604" cy="1569660"/>
          </a:xfrm>
          <a:prstGeom prst="rect">
            <a:avLst/>
          </a:prstGeom>
          <a:noFill/>
        </p:spPr>
        <p:txBody>
          <a:bodyPr wrap="square" rtlCol="0" anchor="ctr">
            <a:spAutoFit/>
          </a:bodyPr>
          <a:lstStyle/>
          <a:p>
            <a:pPr algn="r" rtl="1"/>
            <a:r>
              <a:rPr lang="fa-IR" altLang="ko-KR" sz="3200" dirty="0">
                <a:solidFill>
                  <a:schemeClr val="accent6"/>
                </a:solidFill>
                <a:cs typeface="B Nazanin" panose="00000400000000000000" pitchFamily="2" charset="-78"/>
              </a:rPr>
              <a:t>طرح بندی </a:t>
            </a:r>
            <a:r>
              <a:rPr lang="en-GB" altLang="ko-KR" sz="3200" dirty="0">
                <a:solidFill>
                  <a:schemeClr val="accent6"/>
                </a:solidFill>
                <a:cs typeface="B Nazanin" panose="00000400000000000000" pitchFamily="2" charset="-78"/>
              </a:rPr>
              <a:t>ALLPPT</a:t>
            </a:r>
          </a:p>
          <a:p>
            <a:pPr algn="r" rtl="1"/>
            <a:r>
              <a:rPr lang="fa-IR" altLang="ko-KR" sz="3200" dirty="0">
                <a:solidFill>
                  <a:schemeClr val="accent6"/>
                </a:solidFill>
                <a:cs typeface="B Nazanin" panose="00000400000000000000" pitchFamily="2" charset="-78"/>
              </a:rPr>
              <a:t>اسلاید متنی را برای ارائه خود تمیز کنید</a:t>
            </a:r>
            <a:endParaRPr lang="ko-KR" altLang="en-US" sz="3200" dirty="0">
              <a:solidFill>
                <a:schemeClr val="accent6"/>
              </a:solidFill>
              <a:cs typeface="B Nazanin" panose="00000400000000000000" pitchFamily="2" charset="-78"/>
            </a:endParaRPr>
          </a:p>
        </p:txBody>
      </p:sp>
      <p:sp>
        <p:nvSpPr>
          <p:cNvPr id="11" name="TextBox 10">
            <a:extLst>
              <a:ext uri="{FF2B5EF4-FFF2-40B4-BE49-F238E27FC236}">
                <a16:creationId xmlns:a16="http://schemas.microsoft.com/office/drawing/2014/main" id="{70C63483-3B5C-4C7A-BFE3-28B6FF3240F3}"/>
              </a:ext>
            </a:extLst>
          </p:cNvPr>
          <p:cNvSpPr txBox="1"/>
          <p:nvPr/>
        </p:nvSpPr>
        <p:spPr>
          <a:xfrm>
            <a:off x="654302" y="144055"/>
            <a:ext cx="5319004" cy="1107996"/>
          </a:xfrm>
          <a:prstGeom prst="rect">
            <a:avLst/>
          </a:prstGeom>
          <a:noFill/>
        </p:spPr>
        <p:txBody>
          <a:bodyPr wrap="square" lIns="48000" tIns="0" rIns="24000" bIns="0" rtlCol="0">
            <a:spAutoFit/>
          </a:bodyPr>
          <a:lstStyle/>
          <a:p>
            <a:pPr algn="r" rtl="1"/>
            <a:r>
              <a:rPr lang="fa-IR" altLang="ko-KR" sz="3600" dirty="0">
                <a:solidFill>
                  <a:schemeClr val="bg1"/>
                </a:solidFill>
                <a:latin typeface="+mj-lt"/>
                <a:cs typeface="B Nazanin" panose="00000400000000000000" pitchFamily="2" charset="-78"/>
              </a:rPr>
              <a:t>ما ایجاد می کنیم</a:t>
            </a:r>
          </a:p>
          <a:p>
            <a:pPr algn="r" rtl="1"/>
            <a:r>
              <a:rPr lang="fa-IR" altLang="ko-KR" sz="3600" dirty="0">
                <a:solidFill>
                  <a:schemeClr val="bg1"/>
                </a:solidFill>
                <a:latin typeface="+mj-lt"/>
                <a:cs typeface="B Nazanin" panose="00000400000000000000" pitchFamily="2" charset="-78"/>
              </a:rPr>
              <a:t>ارائه حرفه ای</a:t>
            </a:r>
            <a:endParaRPr lang="ko-KR" altLang="en-US" sz="3600" dirty="0">
              <a:solidFill>
                <a:schemeClr val="bg1"/>
              </a:solidFill>
              <a:latin typeface="+mj-lt"/>
              <a:cs typeface="B Nazanin" panose="00000400000000000000" pitchFamily="2" charset="-78"/>
            </a:endParaRPr>
          </a:p>
        </p:txBody>
      </p:sp>
    </p:spTree>
    <p:extLst>
      <p:ext uri="{BB962C8B-B14F-4D97-AF65-F5344CB8AC3E}">
        <p14:creationId xmlns:p14="http://schemas.microsoft.com/office/powerpoint/2010/main" val="316188107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ppt_x+#ppt_w/2"/>
                                          </p:val>
                                        </p:tav>
                                        <p:tav tm="100000">
                                          <p:val>
                                            <p:strVal val="#ppt_x"/>
                                          </p:val>
                                        </p:tav>
                                      </p:tavLst>
                                    </p:anim>
                                    <p:anim calcmode="lin" valueType="num">
                                      <p:cBhvr>
                                        <p:cTn id="8" dur="500" fill="hold"/>
                                        <p:tgtEl>
                                          <p:spTgt spid="9"/>
                                        </p:tgtEl>
                                        <p:attrNameLst>
                                          <p:attrName>ppt_y</p:attrName>
                                        </p:attrNameLst>
                                      </p:cBhvr>
                                      <p:tavLst>
                                        <p:tav tm="0">
                                          <p:val>
                                            <p:strVal val="#ppt_y"/>
                                          </p:val>
                                        </p:tav>
                                        <p:tav tm="100000">
                                          <p:val>
                                            <p:strVal val="#ppt_y"/>
                                          </p:val>
                                        </p:tav>
                                      </p:tavLst>
                                    </p:anim>
                                    <p:anim calcmode="lin" valueType="num">
                                      <p:cBhvr>
                                        <p:cTn id="9" dur="500" fill="hold"/>
                                        <p:tgtEl>
                                          <p:spTgt spid="9"/>
                                        </p:tgtEl>
                                        <p:attrNameLst>
                                          <p:attrName>ppt_w</p:attrName>
                                        </p:attrNameLst>
                                      </p:cBhvr>
                                      <p:tavLst>
                                        <p:tav tm="0">
                                          <p:val>
                                            <p:fltVal val="0"/>
                                          </p:val>
                                        </p:tav>
                                        <p:tav tm="100000">
                                          <p:val>
                                            <p:strVal val="#ppt_w"/>
                                          </p:val>
                                        </p:tav>
                                      </p:tavLst>
                                    </p:anim>
                                    <p:anim calcmode="lin" valueType="num">
                                      <p:cBhvr>
                                        <p:cTn id="10"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grpSp>
        <p:nvGrpSpPr>
          <p:cNvPr id="94" name="Group 93">
            <a:extLst>
              <a:ext uri="{FF2B5EF4-FFF2-40B4-BE49-F238E27FC236}">
                <a16:creationId xmlns:a16="http://schemas.microsoft.com/office/drawing/2014/main" id="{0A46BFC4-AA25-4048-904E-4D0CD16C171B}"/>
              </a:ext>
            </a:extLst>
          </p:cNvPr>
          <p:cNvGrpSpPr/>
          <p:nvPr/>
        </p:nvGrpSpPr>
        <p:grpSpPr>
          <a:xfrm>
            <a:off x="6849648" y="1018659"/>
            <a:ext cx="3178979" cy="4513515"/>
            <a:chOff x="6482179" y="1271988"/>
            <a:chExt cx="3178979" cy="4513515"/>
          </a:xfrm>
        </p:grpSpPr>
        <p:sp>
          <p:nvSpPr>
            <p:cNvPr id="67" name="Rectangle: Rounded Corners 66">
              <a:extLst>
                <a:ext uri="{FF2B5EF4-FFF2-40B4-BE49-F238E27FC236}">
                  <a16:creationId xmlns:a16="http://schemas.microsoft.com/office/drawing/2014/main" id="{987BEE45-A19B-4C73-A81E-DA98271258F6}"/>
                </a:ext>
              </a:extLst>
            </p:cNvPr>
            <p:cNvSpPr/>
            <p:nvPr/>
          </p:nvSpPr>
          <p:spPr>
            <a:xfrm flipH="1">
              <a:off x="7922690" y="3027394"/>
              <a:ext cx="161089" cy="2758109"/>
            </a:xfrm>
            <a:prstGeom prst="roundRect">
              <a:avLst>
                <a:gd name="adj" fmla="val 3870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60" name="Rectangle 59">
              <a:extLst>
                <a:ext uri="{FF2B5EF4-FFF2-40B4-BE49-F238E27FC236}">
                  <a16:creationId xmlns:a16="http://schemas.microsoft.com/office/drawing/2014/main" id="{1CEB4E70-896C-4ECD-B6A8-D20919F72DC1}"/>
                </a:ext>
              </a:extLst>
            </p:cNvPr>
            <p:cNvSpPr/>
            <p:nvPr/>
          </p:nvSpPr>
          <p:spPr>
            <a:xfrm flipH="1">
              <a:off x="7957521" y="1271990"/>
              <a:ext cx="91440" cy="177712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69" name="Rectangle 68">
              <a:extLst>
                <a:ext uri="{FF2B5EF4-FFF2-40B4-BE49-F238E27FC236}">
                  <a16:creationId xmlns:a16="http://schemas.microsoft.com/office/drawing/2014/main" id="{1C6C48E8-4F56-4B9F-B7CA-EEDE5AF9BC9F}"/>
                </a:ext>
              </a:extLst>
            </p:cNvPr>
            <p:cNvSpPr/>
            <p:nvPr/>
          </p:nvSpPr>
          <p:spPr>
            <a:xfrm rot="2582333" flipH="1">
              <a:off x="8282728" y="1461167"/>
              <a:ext cx="91440" cy="91754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61" name="Rectangle 60">
              <a:extLst>
                <a:ext uri="{FF2B5EF4-FFF2-40B4-BE49-F238E27FC236}">
                  <a16:creationId xmlns:a16="http://schemas.microsoft.com/office/drawing/2014/main" id="{9A299910-EDC8-43CA-85A8-263F7BDD92BF}"/>
                </a:ext>
              </a:extLst>
            </p:cNvPr>
            <p:cNvSpPr/>
            <p:nvPr/>
          </p:nvSpPr>
          <p:spPr>
            <a:xfrm flipH="1">
              <a:off x="6920719" y="1271988"/>
              <a:ext cx="1126688"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62" name="Rectangle 61">
              <a:extLst>
                <a:ext uri="{FF2B5EF4-FFF2-40B4-BE49-F238E27FC236}">
                  <a16:creationId xmlns:a16="http://schemas.microsoft.com/office/drawing/2014/main" id="{FF12308B-29BA-4681-B2EC-F71D6E9AD76D}"/>
                </a:ext>
              </a:extLst>
            </p:cNvPr>
            <p:cNvSpPr/>
            <p:nvPr/>
          </p:nvSpPr>
          <p:spPr>
            <a:xfrm flipH="1">
              <a:off x="6919165" y="1277885"/>
              <a:ext cx="91440" cy="91754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nvGrpSpPr>
            <p:cNvPr id="65" name="Group 64">
              <a:extLst>
                <a:ext uri="{FF2B5EF4-FFF2-40B4-BE49-F238E27FC236}">
                  <a16:creationId xmlns:a16="http://schemas.microsoft.com/office/drawing/2014/main" id="{045ECAA1-6AE7-49C4-BB42-ED3D046E0AEB}"/>
                </a:ext>
              </a:extLst>
            </p:cNvPr>
            <p:cNvGrpSpPr/>
            <p:nvPr/>
          </p:nvGrpSpPr>
          <p:grpSpPr>
            <a:xfrm flipH="1">
              <a:off x="6482179" y="1883286"/>
              <a:ext cx="965412" cy="655001"/>
              <a:chOff x="9283074" y="1746481"/>
              <a:chExt cx="1223752" cy="830276"/>
            </a:xfrm>
          </p:grpSpPr>
          <p:sp>
            <p:nvSpPr>
              <p:cNvPr id="63" name="Rectangle 62">
                <a:extLst>
                  <a:ext uri="{FF2B5EF4-FFF2-40B4-BE49-F238E27FC236}">
                    <a16:creationId xmlns:a16="http://schemas.microsoft.com/office/drawing/2014/main" id="{BB8452B8-1477-4A5F-B763-60C2916B45B8}"/>
                  </a:ext>
                </a:extLst>
              </p:cNvPr>
              <p:cNvSpPr/>
              <p:nvPr/>
            </p:nvSpPr>
            <p:spPr>
              <a:xfrm>
                <a:off x="9283074" y="1746481"/>
                <a:ext cx="1223752" cy="83027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64" name="Rectangle 63">
                <a:extLst>
                  <a:ext uri="{FF2B5EF4-FFF2-40B4-BE49-F238E27FC236}">
                    <a16:creationId xmlns:a16="http://schemas.microsoft.com/office/drawing/2014/main" id="{830158FC-BF30-4AFF-88C0-88F27F88D91C}"/>
                  </a:ext>
                </a:extLst>
              </p:cNvPr>
              <p:cNvSpPr/>
              <p:nvPr/>
            </p:nvSpPr>
            <p:spPr>
              <a:xfrm>
                <a:off x="9372505" y="1807157"/>
                <a:ext cx="1044888" cy="70892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grpSp>
        <p:sp>
          <p:nvSpPr>
            <p:cNvPr id="66" name="Rectangle: Rounded Corners 65">
              <a:extLst>
                <a:ext uri="{FF2B5EF4-FFF2-40B4-BE49-F238E27FC236}">
                  <a16:creationId xmlns:a16="http://schemas.microsoft.com/office/drawing/2014/main" id="{EBF92F3C-A840-417B-BC3A-3FE6B84305A8}"/>
                </a:ext>
              </a:extLst>
            </p:cNvPr>
            <p:cNvSpPr/>
            <p:nvPr/>
          </p:nvSpPr>
          <p:spPr>
            <a:xfrm flipH="1">
              <a:off x="7887858" y="2156548"/>
              <a:ext cx="230765" cy="189661"/>
            </a:xfrm>
            <a:prstGeom prst="roundRect">
              <a:avLst>
                <a:gd name="adj" fmla="val 3870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70" name="Rectangle 69">
              <a:extLst>
                <a:ext uri="{FF2B5EF4-FFF2-40B4-BE49-F238E27FC236}">
                  <a16:creationId xmlns:a16="http://schemas.microsoft.com/office/drawing/2014/main" id="{C2E50FA3-1A0F-483B-8F87-726167D3CA42}"/>
                </a:ext>
              </a:extLst>
            </p:cNvPr>
            <p:cNvSpPr/>
            <p:nvPr/>
          </p:nvSpPr>
          <p:spPr>
            <a:xfrm rot="7295575" flipH="1">
              <a:off x="8927826" y="1373936"/>
              <a:ext cx="91440" cy="91754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nvGrpSpPr>
            <p:cNvPr id="74" name="Group 73">
              <a:extLst>
                <a:ext uri="{FF2B5EF4-FFF2-40B4-BE49-F238E27FC236}">
                  <a16:creationId xmlns:a16="http://schemas.microsoft.com/office/drawing/2014/main" id="{74F6F4C0-E0C6-4450-8B65-F467B3A9063D}"/>
                </a:ext>
              </a:extLst>
            </p:cNvPr>
            <p:cNvGrpSpPr/>
            <p:nvPr/>
          </p:nvGrpSpPr>
          <p:grpSpPr>
            <a:xfrm rot="20277078">
              <a:off x="9094561" y="2013721"/>
              <a:ext cx="566597" cy="259871"/>
              <a:chOff x="9094561" y="2013721"/>
              <a:chExt cx="566597" cy="259871"/>
            </a:xfrm>
          </p:grpSpPr>
          <p:sp>
            <p:nvSpPr>
              <p:cNvPr id="71" name="Rectangle: Top Corners Rounded 70">
                <a:extLst>
                  <a:ext uri="{FF2B5EF4-FFF2-40B4-BE49-F238E27FC236}">
                    <a16:creationId xmlns:a16="http://schemas.microsoft.com/office/drawing/2014/main" id="{D30C3CED-9034-4F71-96DB-C2C05DD609FD}"/>
                  </a:ext>
                </a:extLst>
              </p:cNvPr>
              <p:cNvSpPr/>
              <p:nvPr/>
            </p:nvSpPr>
            <p:spPr>
              <a:xfrm rot="20511467" flipH="1">
                <a:off x="9094561" y="2013721"/>
                <a:ext cx="561926" cy="196545"/>
              </a:xfrm>
              <a:prstGeom prst="round2SameRect">
                <a:avLst>
                  <a:gd name="adj1" fmla="val 42297"/>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72" name="Rectangle: Top Corners Rounded 71">
                <a:extLst>
                  <a:ext uri="{FF2B5EF4-FFF2-40B4-BE49-F238E27FC236}">
                    <a16:creationId xmlns:a16="http://schemas.microsoft.com/office/drawing/2014/main" id="{9FB88256-7202-45BB-8F4C-68361C1D3858}"/>
                  </a:ext>
                </a:extLst>
              </p:cNvPr>
              <p:cNvSpPr/>
              <p:nvPr/>
            </p:nvSpPr>
            <p:spPr>
              <a:xfrm rot="9669696" flipH="1">
                <a:off x="9153601" y="2206613"/>
                <a:ext cx="507557" cy="66979"/>
              </a:xfrm>
              <a:prstGeom prst="round2SameRect">
                <a:avLst>
                  <a:gd name="adj1" fmla="val 42297"/>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grpSp>
        <p:grpSp>
          <p:nvGrpSpPr>
            <p:cNvPr id="75" name="Group 74">
              <a:extLst>
                <a:ext uri="{FF2B5EF4-FFF2-40B4-BE49-F238E27FC236}">
                  <a16:creationId xmlns:a16="http://schemas.microsoft.com/office/drawing/2014/main" id="{9DF37906-B76F-4FA3-BAE9-DD73AFA71D38}"/>
                </a:ext>
              </a:extLst>
            </p:cNvPr>
            <p:cNvGrpSpPr/>
            <p:nvPr/>
          </p:nvGrpSpPr>
          <p:grpSpPr>
            <a:xfrm>
              <a:off x="6635658" y="2094274"/>
              <a:ext cx="658453" cy="294107"/>
              <a:chOff x="2104451" y="2044380"/>
              <a:chExt cx="7289009" cy="3255735"/>
            </a:xfrm>
            <a:solidFill>
              <a:schemeClr val="bg1"/>
            </a:solidFill>
          </p:grpSpPr>
          <p:sp>
            <p:nvSpPr>
              <p:cNvPr id="76" name="Freeform: Shape 75">
                <a:extLst>
                  <a:ext uri="{FF2B5EF4-FFF2-40B4-BE49-F238E27FC236}">
                    <a16:creationId xmlns:a16="http://schemas.microsoft.com/office/drawing/2014/main" id="{C466002C-8E91-4E74-867D-63515D9C772C}"/>
                  </a:ext>
                </a:extLst>
              </p:cNvPr>
              <p:cNvSpPr/>
              <p:nvPr/>
            </p:nvSpPr>
            <p:spPr>
              <a:xfrm flipH="1">
                <a:off x="7852533" y="3439983"/>
                <a:ext cx="935096" cy="1860132"/>
              </a:xfrm>
              <a:custGeom>
                <a:avLst/>
                <a:gdLst>
                  <a:gd name="connsiteX0" fmla="*/ 1514128 w 1512816"/>
                  <a:gd name="connsiteY0" fmla="*/ 1125666 h 2944299"/>
                  <a:gd name="connsiteX1" fmla="*/ 1453127 w 1512816"/>
                  <a:gd name="connsiteY1" fmla="*/ 939410 h 2944299"/>
                  <a:gd name="connsiteX2" fmla="*/ 1437674 w 1512816"/>
                  <a:gd name="connsiteY2" fmla="*/ 681581 h 2944299"/>
                  <a:gd name="connsiteX3" fmla="*/ 1347393 w 1512816"/>
                  <a:gd name="connsiteY3" fmla="*/ 652301 h 2944299"/>
                  <a:gd name="connsiteX4" fmla="*/ 807333 w 1512816"/>
                  <a:gd name="connsiteY4" fmla="*/ 352991 h 2944299"/>
                  <a:gd name="connsiteX5" fmla="*/ 741453 w 1512816"/>
                  <a:gd name="connsiteY5" fmla="*/ 0 h 2944299"/>
                  <a:gd name="connsiteX6" fmla="*/ 618638 w 1512816"/>
                  <a:gd name="connsiteY6" fmla="*/ 106548 h 2944299"/>
                  <a:gd name="connsiteX7" fmla="*/ 498 w 1512816"/>
                  <a:gd name="connsiteY7" fmla="*/ 480685 h 2944299"/>
                  <a:gd name="connsiteX8" fmla="*/ 30592 w 1512816"/>
                  <a:gd name="connsiteY8" fmla="*/ 795449 h 2944299"/>
                  <a:gd name="connsiteX9" fmla="*/ 100539 w 1512816"/>
                  <a:gd name="connsiteY9" fmla="*/ 1594151 h 2944299"/>
                  <a:gd name="connsiteX10" fmla="*/ 153406 w 1512816"/>
                  <a:gd name="connsiteY10" fmla="*/ 2048809 h 2944299"/>
                  <a:gd name="connsiteX11" fmla="*/ 270528 w 1512816"/>
                  <a:gd name="connsiteY11" fmla="*/ 2545761 h 2944299"/>
                  <a:gd name="connsiteX12" fmla="*/ 401476 w 1512816"/>
                  <a:gd name="connsiteY12" fmla="*/ 2791391 h 2944299"/>
                  <a:gd name="connsiteX13" fmla="*/ 784560 w 1512816"/>
                  <a:gd name="connsiteY13" fmla="*/ 2922339 h 2944299"/>
                  <a:gd name="connsiteX14" fmla="*/ 988709 w 1512816"/>
                  <a:gd name="connsiteY14" fmla="*/ 2697857 h 2944299"/>
                  <a:gd name="connsiteX15" fmla="*/ 1183911 w 1512816"/>
                  <a:gd name="connsiteY15" fmla="*/ 2237505 h 2944299"/>
                  <a:gd name="connsiteX16" fmla="*/ 1371793 w 1512816"/>
                  <a:gd name="connsiteY16" fmla="*/ 1715339 h 2944299"/>
                  <a:gd name="connsiteX17" fmla="*/ 1449874 w 1512816"/>
                  <a:gd name="connsiteY17" fmla="*/ 1459949 h 2944299"/>
                  <a:gd name="connsiteX18" fmla="*/ 1517381 w 1512816"/>
                  <a:gd name="connsiteY18" fmla="*/ 1202120 h 2944299"/>
                  <a:gd name="connsiteX19" fmla="*/ 1514128 w 1512816"/>
                  <a:gd name="connsiteY19" fmla="*/ 1125666 h 2944299"/>
                  <a:gd name="connsiteX0" fmla="*/ 1517381 w 1517385"/>
                  <a:gd name="connsiteY0" fmla="*/ 1202120 h 2952207"/>
                  <a:gd name="connsiteX1" fmla="*/ 1453127 w 1517385"/>
                  <a:gd name="connsiteY1" fmla="*/ 939410 h 2952207"/>
                  <a:gd name="connsiteX2" fmla="*/ 1437674 w 1517385"/>
                  <a:gd name="connsiteY2" fmla="*/ 681581 h 2952207"/>
                  <a:gd name="connsiteX3" fmla="*/ 1347393 w 1517385"/>
                  <a:gd name="connsiteY3" fmla="*/ 652301 h 2952207"/>
                  <a:gd name="connsiteX4" fmla="*/ 807333 w 1517385"/>
                  <a:gd name="connsiteY4" fmla="*/ 352991 h 2952207"/>
                  <a:gd name="connsiteX5" fmla="*/ 741453 w 1517385"/>
                  <a:gd name="connsiteY5" fmla="*/ 0 h 2952207"/>
                  <a:gd name="connsiteX6" fmla="*/ 618638 w 1517385"/>
                  <a:gd name="connsiteY6" fmla="*/ 106548 h 2952207"/>
                  <a:gd name="connsiteX7" fmla="*/ 498 w 1517385"/>
                  <a:gd name="connsiteY7" fmla="*/ 480685 h 2952207"/>
                  <a:gd name="connsiteX8" fmla="*/ 30592 w 1517385"/>
                  <a:gd name="connsiteY8" fmla="*/ 795449 h 2952207"/>
                  <a:gd name="connsiteX9" fmla="*/ 100539 w 1517385"/>
                  <a:gd name="connsiteY9" fmla="*/ 1594151 h 2952207"/>
                  <a:gd name="connsiteX10" fmla="*/ 153406 w 1517385"/>
                  <a:gd name="connsiteY10" fmla="*/ 2048809 h 2952207"/>
                  <a:gd name="connsiteX11" fmla="*/ 270528 w 1517385"/>
                  <a:gd name="connsiteY11" fmla="*/ 2545761 h 2952207"/>
                  <a:gd name="connsiteX12" fmla="*/ 401476 w 1517385"/>
                  <a:gd name="connsiteY12" fmla="*/ 2791391 h 2952207"/>
                  <a:gd name="connsiteX13" fmla="*/ 784560 w 1517385"/>
                  <a:gd name="connsiteY13" fmla="*/ 2922339 h 2952207"/>
                  <a:gd name="connsiteX14" fmla="*/ 988709 w 1517385"/>
                  <a:gd name="connsiteY14" fmla="*/ 2697857 h 2952207"/>
                  <a:gd name="connsiteX15" fmla="*/ 1183911 w 1517385"/>
                  <a:gd name="connsiteY15" fmla="*/ 2237505 h 2952207"/>
                  <a:gd name="connsiteX16" fmla="*/ 1371793 w 1517385"/>
                  <a:gd name="connsiteY16" fmla="*/ 1715339 h 2952207"/>
                  <a:gd name="connsiteX17" fmla="*/ 1449874 w 1517385"/>
                  <a:gd name="connsiteY17" fmla="*/ 1459949 h 2952207"/>
                  <a:gd name="connsiteX18" fmla="*/ 1517381 w 1517385"/>
                  <a:gd name="connsiteY18" fmla="*/ 1202120 h 2952207"/>
                  <a:gd name="connsiteX0" fmla="*/ 1517381 w 1517380"/>
                  <a:gd name="connsiteY0" fmla="*/ 1202120 h 2952207"/>
                  <a:gd name="connsiteX1" fmla="*/ 1437674 w 1517380"/>
                  <a:gd name="connsiteY1" fmla="*/ 681581 h 2952207"/>
                  <a:gd name="connsiteX2" fmla="*/ 1347393 w 1517380"/>
                  <a:gd name="connsiteY2" fmla="*/ 652301 h 2952207"/>
                  <a:gd name="connsiteX3" fmla="*/ 807333 w 1517380"/>
                  <a:gd name="connsiteY3" fmla="*/ 352991 h 2952207"/>
                  <a:gd name="connsiteX4" fmla="*/ 741453 w 1517380"/>
                  <a:gd name="connsiteY4" fmla="*/ 0 h 2952207"/>
                  <a:gd name="connsiteX5" fmla="*/ 618638 w 1517380"/>
                  <a:gd name="connsiteY5" fmla="*/ 106548 h 2952207"/>
                  <a:gd name="connsiteX6" fmla="*/ 498 w 1517380"/>
                  <a:gd name="connsiteY6" fmla="*/ 480685 h 2952207"/>
                  <a:gd name="connsiteX7" fmla="*/ 30592 w 1517380"/>
                  <a:gd name="connsiteY7" fmla="*/ 795449 h 2952207"/>
                  <a:gd name="connsiteX8" fmla="*/ 100539 w 1517380"/>
                  <a:gd name="connsiteY8" fmla="*/ 1594151 h 2952207"/>
                  <a:gd name="connsiteX9" fmla="*/ 153406 w 1517380"/>
                  <a:gd name="connsiteY9" fmla="*/ 2048809 h 2952207"/>
                  <a:gd name="connsiteX10" fmla="*/ 270528 w 1517380"/>
                  <a:gd name="connsiteY10" fmla="*/ 2545761 h 2952207"/>
                  <a:gd name="connsiteX11" fmla="*/ 401476 w 1517380"/>
                  <a:gd name="connsiteY11" fmla="*/ 2791391 h 2952207"/>
                  <a:gd name="connsiteX12" fmla="*/ 784560 w 1517380"/>
                  <a:gd name="connsiteY12" fmla="*/ 2922339 h 2952207"/>
                  <a:gd name="connsiteX13" fmla="*/ 988709 w 1517380"/>
                  <a:gd name="connsiteY13" fmla="*/ 2697857 h 2952207"/>
                  <a:gd name="connsiteX14" fmla="*/ 1183911 w 1517380"/>
                  <a:gd name="connsiteY14" fmla="*/ 2237505 h 2952207"/>
                  <a:gd name="connsiteX15" fmla="*/ 1371793 w 1517380"/>
                  <a:gd name="connsiteY15" fmla="*/ 1715339 h 2952207"/>
                  <a:gd name="connsiteX16" fmla="*/ 1449874 w 1517380"/>
                  <a:gd name="connsiteY16" fmla="*/ 1459949 h 2952207"/>
                  <a:gd name="connsiteX17" fmla="*/ 1517381 w 1517380"/>
                  <a:gd name="connsiteY17" fmla="*/ 1202120 h 2952207"/>
                  <a:gd name="connsiteX0" fmla="*/ 1517381 w 1517382"/>
                  <a:gd name="connsiteY0" fmla="*/ 1202120 h 2952207"/>
                  <a:gd name="connsiteX1" fmla="*/ 1347393 w 1517382"/>
                  <a:gd name="connsiteY1" fmla="*/ 652301 h 2952207"/>
                  <a:gd name="connsiteX2" fmla="*/ 807333 w 1517382"/>
                  <a:gd name="connsiteY2" fmla="*/ 352991 h 2952207"/>
                  <a:gd name="connsiteX3" fmla="*/ 741453 w 1517382"/>
                  <a:gd name="connsiteY3" fmla="*/ 0 h 2952207"/>
                  <a:gd name="connsiteX4" fmla="*/ 618638 w 1517382"/>
                  <a:gd name="connsiteY4" fmla="*/ 106548 h 2952207"/>
                  <a:gd name="connsiteX5" fmla="*/ 498 w 1517382"/>
                  <a:gd name="connsiteY5" fmla="*/ 480685 h 2952207"/>
                  <a:gd name="connsiteX6" fmla="*/ 30592 w 1517382"/>
                  <a:gd name="connsiteY6" fmla="*/ 795449 h 2952207"/>
                  <a:gd name="connsiteX7" fmla="*/ 100539 w 1517382"/>
                  <a:gd name="connsiteY7" fmla="*/ 1594151 h 2952207"/>
                  <a:gd name="connsiteX8" fmla="*/ 153406 w 1517382"/>
                  <a:gd name="connsiteY8" fmla="*/ 2048809 h 2952207"/>
                  <a:gd name="connsiteX9" fmla="*/ 270528 w 1517382"/>
                  <a:gd name="connsiteY9" fmla="*/ 2545761 h 2952207"/>
                  <a:gd name="connsiteX10" fmla="*/ 401476 w 1517382"/>
                  <a:gd name="connsiteY10" fmla="*/ 2791391 h 2952207"/>
                  <a:gd name="connsiteX11" fmla="*/ 784560 w 1517382"/>
                  <a:gd name="connsiteY11" fmla="*/ 2922339 h 2952207"/>
                  <a:gd name="connsiteX12" fmla="*/ 988709 w 1517382"/>
                  <a:gd name="connsiteY12" fmla="*/ 2697857 h 2952207"/>
                  <a:gd name="connsiteX13" fmla="*/ 1183911 w 1517382"/>
                  <a:gd name="connsiteY13" fmla="*/ 2237505 h 2952207"/>
                  <a:gd name="connsiteX14" fmla="*/ 1371793 w 1517382"/>
                  <a:gd name="connsiteY14" fmla="*/ 1715339 h 2952207"/>
                  <a:gd name="connsiteX15" fmla="*/ 1449874 w 1517382"/>
                  <a:gd name="connsiteY15" fmla="*/ 1459949 h 2952207"/>
                  <a:gd name="connsiteX16" fmla="*/ 1517381 w 1517382"/>
                  <a:gd name="connsiteY16" fmla="*/ 1202120 h 2952207"/>
                  <a:gd name="connsiteX0" fmla="*/ 1517381 w 1517380"/>
                  <a:gd name="connsiteY0" fmla="*/ 1202120 h 2952207"/>
                  <a:gd name="connsiteX1" fmla="*/ 1347393 w 1517380"/>
                  <a:gd name="connsiteY1" fmla="*/ 652301 h 2952207"/>
                  <a:gd name="connsiteX2" fmla="*/ 807333 w 1517380"/>
                  <a:gd name="connsiteY2" fmla="*/ 352991 h 2952207"/>
                  <a:gd name="connsiteX3" fmla="*/ 741453 w 1517380"/>
                  <a:gd name="connsiteY3" fmla="*/ 0 h 2952207"/>
                  <a:gd name="connsiteX4" fmla="*/ 618638 w 1517380"/>
                  <a:gd name="connsiteY4" fmla="*/ 106548 h 2952207"/>
                  <a:gd name="connsiteX5" fmla="*/ 498 w 1517380"/>
                  <a:gd name="connsiteY5" fmla="*/ 480685 h 2952207"/>
                  <a:gd name="connsiteX6" fmla="*/ 30592 w 1517380"/>
                  <a:gd name="connsiteY6" fmla="*/ 795449 h 2952207"/>
                  <a:gd name="connsiteX7" fmla="*/ 100539 w 1517380"/>
                  <a:gd name="connsiteY7" fmla="*/ 1594151 h 2952207"/>
                  <a:gd name="connsiteX8" fmla="*/ 153406 w 1517380"/>
                  <a:gd name="connsiteY8" fmla="*/ 2048809 h 2952207"/>
                  <a:gd name="connsiteX9" fmla="*/ 270528 w 1517380"/>
                  <a:gd name="connsiteY9" fmla="*/ 2545761 h 2952207"/>
                  <a:gd name="connsiteX10" fmla="*/ 401476 w 1517380"/>
                  <a:gd name="connsiteY10" fmla="*/ 2791391 h 2952207"/>
                  <a:gd name="connsiteX11" fmla="*/ 784560 w 1517380"/>
                  <a:gd name="connsiteY11" fmla="*/ 2922339 h 2952207"/>
                  <a:gd name="connsiteX12" fmla="*/ 988709 w 1517380"/>
                  <a:gd name="connsiteY12" fmla="*/ 2697857 h 2952207"/>
                  <a:gd name="connsiteX13" fmla="*/ 1183911 w 1517380"/>
                  <a:gd name="connsiteY13" fmla="*/ 2237505 h 2952207"/>
                  <a:gd name="connsiteX14" fmla="*/ 1371793 w 1517380"/>
                  <a:gd name="connsiteY14" fmla="*/ 1715339 h 2952207"/>
                  <a:gd name="connsiteX15" fmla="*/ 1449874 w 1517380"/>
                  <a:gd name="connsiteY15" fmla="*/ 1459949 h 2952207"/>
                  <a:gd name="connsiteX16" fmla="*/ 1517381 w 1517380"/>
                  <a:gd name="connsiteY16" fmla="*/ 1202120 h 2952207"/>
                  <a:gd name="connsiteX0" fmla="*/ 1517381 w 1517382"/>
                  <a:gd name="connsiteY0" fmla="*/ 1202120 h 2952207"/>
                  <a:gd name="connsiteX1" fmla="*/ 1347393 w 1517382"/>
                  <a:gd name="connsiteY1" fmla="*/ 652301 h 2952207"/>
                  <a:gd name="connsiteX2" fmla="*/ 807333 w 1517382"/>
                  <a:gd name="connsiteY2" fmla="*/ 352991 h 2952207"/>
                  <a:gd name="connsiteX3" fmla="*/ 741453 w 1517382"/>
                  <a:gd name="connsiteY3" fmla="*/ 0 h 2952207"/>
                  <a:gd name="connsiteX4" fmla="*/ 618638 w 1517382"/>
                  <a:gd name="connsiteY4" fmla="*/ 106548 h 2952207"/>
                  <a:gd name="connsiteX5" fmla="*/ 498 w 1517382"/>
                  <a:gd name="connsiteY5" fmla="*/ 480685 h 2952207"/>
                  <a:gd name="connsiteX6" fmla="*/ 30592 w 1517382"/>
                  <a:gd name="connsiteY6" fmla="*/ 795449 h 2952207"/>
                  <a:gd name="connsiteX7" fmla="*/ 100539 w 1517382"/>
                  <a:gd name="connsiteY7" fmla="*/ 1594151 h 2952207"/>
                  <a:gd name="connsiteX8" fmla="*/ 153406 w 1517382"/>
                  <a:gd name="connsiteY8" fmla="*/ 2048809 h 2952207"/>
                  <a:gd name="connsiteX9" fmla="*/ 270528 w 1517382"/>
                  <a:gd name="connsiteY9" fmla="*/ 2545761 h 2952207"/>
                  <a:gd name="connsiteX10" fmla="*/ 401476 w 1517382"/>
                  <a:gd name="connsiteY10" fmla="*/ 2791391 h 2952207"/>
                  <a:gd name="connsiteX11" fmla="*/ 784560 w 1517382"/>
                  <a:gd name="connsiteY11" fmla="*/ 2922339 h 2952207"/>
                  <a:gd name="connsiteX12" fmla="*/ 988709 w 1517382"/>
                  <a:gd name="connsiteY12" fmla="*/ 2697857 h 2952207"/>
                  <a:gd name="connsiteX13" fmla="*/ 1183911 w 1517382"/>
                  <a:gd name="connsiteY13" fmla="*/ 2237505 h 2952207"/>
                  <a:gd name="connsiteX14" fmla="*/ 1371793 w 1517382"/>
                  <a:gd name="connsiteY14" fmla="*/ 1715339 h 2952207"/>
                  <a:gd name="connsiteX15" fmla="*/ 1449874 w 1517382"/>
                  <a:gd name="connsiteY15" fmla="*/ 1459949 h 2952207"/>
                  <a:gd name="connsiteX16" fmla="*/ 1517381 w 1517382"/>
                  <a:gd name="connsiteY16" fmla="*/ 1202120 h 2952207"/>
                  <a:gd name="connsiteX0" fmla="*/ 1517381 w 1517380"/>
                  <a:gd name="connsiteY0" fmla="*/ 1202120 h 2952207"/>
                  <a:gd name="connsiteX1" fmla="*/ 1347393 w 1517380"/>
                  <a:gd name="connsiteY1" fmla="*/ 652301 h 2952207"/>
                  <a:gd name="connsiteX2" fmla="*/ 807333 w 1517380"/>
                  <a:gd name="connsiteY2" fmla="*/ 352991 h 2952207"/>
                  <a:gd name="connsiteX3" fmla="*/ 741453 w 1517380"/>
                  <a:gd name="connsiteY3" fmla="*/ 0 h 2952207"/>
                  <a:gd name="connsiteX4" fmla="*/ 618638 w 1517380"/>
                  <a:gd name="connsiteY4" fmla="*/ 106548 h 2952207"/>
                  <a:gd name="connsiteX5" fmla="*/ 498 w 1517380"/>
                  <a:gd name="connsiteY5" fmla="*/ 480685 h 2952207"/>
                  <a:gd name="connsiteX6" fmla="*/ 30592 w 1517380"/>
                  <a:gd name="connsiteY6" fmla="*/ 795449 h 2952207"/>
                  <a:gd name="connsiteX7" fmla="*/ 100539 w 1517380"/>
                  <a:gd name="connsiteY7" fmla="*/ 1594151 h 2952207"/>
                  <a:gd name="connsiteX8" fmla="*/ 153406 w 1517380"/>
                  <a:gd name="connsiteY8" fmla="*/ 2048809 h 2952207"/>
                  <a:gd name="connsiteX9" fmla="*/ 270528 w 1517380"/>
                  <a:gd name="connsiteY9" fmla="*/ 2545761 h 2952207"/>
                  <a:gd name="connsiteX10" fmla="*/ 401476 w 1517380"/>
                  <a:gd name="connsiteY10" fmla="*/ 2791391 h 2952207"/>
                  <a:gd name="connsiteX11" fmla="*/ 784560 w 1517380"/>
                  <a:gd name="connsiteY11" fmla="*/ 2922339 h 2952207"/>
                  <a:gd name="connsiteX12" fmla="*/ 988709 w 1517380"/>
                  <a:gd name="connsiteY12" fmla="*/ 2697857 h 2952207"/>
                  <a:gd name="connsiteX13" fmla="*/ 1183911 w 1517380"/>
                  <a:gd name="connsiteY13" fmla="*/ 2237505 h 2952207"/>
                  <a:gd name="connsiteX14" fmla="*/ 1371793 w 1517380"/>
                  <a:gd name="connsiteY14" fmla="*/ 1715339 h 2952207"/>
                  <a:gd name="connsiteX15" fmla="*/ 1449874 w 1517380"/>
                  <a:gd name="connsiteY15" fmla="*/ 1459949 h 2952207"/>
                  <a:gd name="connsiteX16" fmla="*/ 1517381 w 1517380"/>
                  <a:gd name="connsiteY16" fmla="*/ 1202120 h 2952207"/>
                  <a:gd name="connsiteX0" fmla="*/ 1487096 w 1487096"/>
                  <a:gd name="connsiteY0" fmla="*/ 1232406 h 2952207"/>
                  <a:gd name="connsiteX1" fmla="*/ 1347393 w 1487096"/>
                  <a:gd name="connsiteY1" fmla="*/ 652301 h 2952207"/>
                  <a:gd name="connsiteX2" fmla="*/ 807333 w 1487096"/>
                  <a:gd name="connsiteY2" fmla="*/ 352991 h 2952207"/>
                  <a:gd name="connsiteX3" fmla="*/ 741453 w 1487096"/>
                  <a:gd name="connsiteY3" fmla="*/ 0 h 2952207"/>
                  <a:gd name="connsiteX4" fmla="*/ 618638 w 1487096"/>
                  <a:gd name="connsiteY4" fmla="*/ 106548 h 2952207"/>
                  <a:gd name="connsiteX5" fmla="*/ 498 w 1487096"/>
                  <a:gd name="connsiteY5" fmla="*/ 480685 h 2952207"/>
                  <a:gd name="connsiteX6" fmla="*/ 30592 w 1487096"/>
                  <a:gd name="connsiteY6" fmla="*/ 795449 h 2952207"/>
                  <a:gd name="connsiteX7" fmla="*/ 100539 w 1487096"/>
                  <a:gd name="connsiteY7" fmla="*/ 1594151 h 2952207"/>
                  <a:gd name="connsiteX8" fmla="*/ 153406 w 1487096"/>
                  <a:gd name="connsiteY8" fmla="*/ 2048809 h 2952207"/>
                  <a:gd name="connsiteX9" fmla="*/ 270528 w 1487096"/>
                  <a:gd name="connsiteY9" fmla="*/ 2545761 h 2952207"/>
                  <a:gd name="connsiteX10" fmla="*/ 401476 w 1487096"/>
                  <a:gd name="connsiteY10" fmla="*/ 2791391 h 2952207"/>
                  <a:gd name="connsiteX11" fmla="*/ 784560 w 1487096"/>
                  <a:gd name="connsiteY11" fmla="*/ 2922339 h 2952207"/>
                  <a:gd name="connsiteX12" fmla="*/ 988709 w 1487096"/>
                  <a:gd name="connsiteY12" fmla="*/ 2697857 h 2952207"/>
                  <a:gd name="connsiteX13" fmla="*/ 1183911 w 1487096"/>
                  <a:gd name="connsiteY13" fmla="*/ 2237505 h 2952207"/>
                  <a:gd name="connsiteX14" fmla="*/ 1371793 w 1487096"/>
                  <a:gd name="connsiteY14" fmla="*/ 1715339 h 2952207"/>
                  <a:gd name="connsiteX15" fmla="*/ 1449874 w 1487096"/>
                  <a:gd name="connsiteY15" fmla="*/ 1459949 h 2952207"/>
                  <a:gd name="connsiteX16" fmla="*/ 1487096 w 1487096"/>
                  <a:gd name="connsiteY16" fmla="*/ 1232406 h 2952207"/>
                  <a:gd name="connsiteX0" fmla="*/ 1487096 w 1487096"/>
                  <a:gd name="connsiteY0" fmla="*/ 1232406 h 2952207"/>
                  <a:gd name="connsiteX1" fmla="*/ 1347393 w 1487096"/>
                  <a:gd name="connsiteY1" fmla="*/ 652301 h 2952207"/>
                  <a:gd name="connsiteX2" fmla="*/ 807333 w 1487096"/>
                  <a:gd name="connsiteY2" fmla="*/ 352991 h 2952207"/>
                  <a:gd name="connsiteX3" fmla="*/ 741453 w 1487096"/>
                  <a:gd name="connsiteY3" fmla="*/ 0 h 2952207"/>
                  <a:gd name="connsiteX4" fmla="*/ 618638 w 1487096"/>
                  <a:gd name="connsiteY4" fmla="*/ 106548 h 2952207"/>
                  <a:gd name="connsiteX5" fmla="*/ 498 w 1487096"/>
                  <a:gd name="connsiteY5" fmla="*/ 480685 h 2952207"/>
                  <a:gd name="connsiteX6" fmla="*/ 30592 w 1487096"/>
                  <a:gd name="connsiteY6" fmla="*/ 795449 h 2952207"/>
                  <a:gd name="connsiteX7" fmla="*/ 100539 w 1487096"/>
                  <a:gd name="connsiteY7" fmla="*/ 1594151 h 2952207"/>
                  <a:gd name="connsiteX8" fmla="*/ 153406 w 1487096"/>
                  <a:gd name="connsiteY8" fmla="*/ 2048809 h 2952207"/>
                  <a:gd name="connsiteX9" fmla="*/ 270528 w 1487096"/>
                  <a:gd name="connsiteY9" fmla="*/ 2545761 h 2952207"/>
                  <a:gd name="connsiteX10" fmla="*/ 401476 w 1487096"/>
                  <a:gd name="connsiteY10" fmla="*/ 2791391 h 2952207"/>
                  <a:gd name="connsiteX11" fmla="*/ 784560 w 1487096"/>
                  <a:gd name="connsiteY11" fmla="*/ 2922339 h 2952207"/>
                  <a:gd name="connsiteX12" fmla="*/ 988709 w 1487096"/>
                  <a:gd name="connsiteY12" fmla="*/ 2697857 h 2952207"/>
                  <a:gd name="connsiteX13" fmla="*/ 1183911 w 1487096"/>
                  <a:gd name="connsiteY13" fmla="*/ 2237505 h 2952207"/>
                  <a:gd name="connsiteX14" fmla="*/ 1371793 w 1487096"/>
                  <a:gd name="connsiteY14" fmla="*/ 1715339 h 2952207"/>
                  <a:gd name="connsiteX15" fmla="*/ 1449874 w 1487096"/>
                  <a:gd name="connsiteY15" fmla="*/ 1459949 h 2952207"/>
                  <a:gd name="connsiteX16" fmla="*/ 1487096 w 1487096"/>
                  <a:gd name="connsiteY16" fmla="*/ 1232406 h 2952207"/>
                  <a:gd name="connsiteX0" fmla="*/ 1487096 w 1487096"/>
                  <a:gd name="connsiteY0" fmla="*/ 1147788 h 2867589"/>
                  <a:gd name="connsiteX1" fmla="*/ 1347393 w 1487096"/>
                  <a:gd name="connsiteY1" fmla="*/ 567683 h 2867589"/>
                  <a:gd name="connsiteX2" fmla="*/ 807333 w 1487096"/>
                  <a:gd name="connsiteY2" fmla="*/ 268373 h 2867589"/>
                  <a:gd name="connsiteX3" fmla="*/ 756440 w 1487096"/>
                  <a:gd name="connsiteY3" fmla="*/ 25284 h 2867589"/>
                  <a:gd name="connsiteX4" fmla="*/ 618638 w 1487096"/>
                  <a:gd name="connsiteY4" fmla="*/ 21930 h 2867589"/>
                  <a:gd name="connsiteX5" fmla="*/ 498 w 1487096"/>
                  <a:gd name="connsiteY5" fmla="*/ 396067 h 2867589"/>
                  <a:gd name="connsiteX6" fmla="*/ 30592 w 1487096"/>
                  <a:gd name="connsiteY6" fmla="*/ 710831 h 2867589"/>
                  <a:gd name="connsiteX7" fmla="*/ 100539 w 1487096"/>
                  <a:gd name="connsiteY7" fmla="*/ 1509533 h 2867589"/>
                  <a:gd name="connsiteX8" fmla="*/ 153406 w 1487096"/>
                  <a:gd name="connsiteY8" fmla="*/ 1964191 h 2867589"/>
                  <a:gd name="connsiteX9" fmla="*/ 270528 w 1487096"/>
                  <a:gd name="connsiteY9" fmla="*/ 2461143 h 2867589"/>
                  <a:gd name="connsiteX10" fmla="*/ 401476 w 1487096"/>
                  <a:gd name="connsiteY10" fmla="*/ 2706773 h 2867589"/>
                  <a:gd name="connsiteX11" fmla="*/ 784560 w 1487096"/>
                  <a:gd name="connsiteY11" fmla="*/ 2837721 h 2867589"/>
                  <a:gd name="connsiteX12" fmla="*/ 988709 w 1487096"/>
                  <a:gd name="connsiteY12" fmla="*/ 2613239 h 2867589"/>
                  <a:gd name="connsiteX13" fmla="*/ 1183911 w 1487096"/>
                  <a:gd name="connsiteY13" fmla="*/ 2152887 h 2867589"/>
                  <a:gd name="connsiteX14" fmla="*/ 1371793 w 1487096"/>
                  <a:gd name="connsiteY14" fmla="*/ 1630721 h 2867589"/>
                  <a:gd name="connsiteX15" fmla="*/ 1449874 w 1487096"/>
                  <a:gd name="connsiteY15" fmla="*/ 1375331 h 2867589"/>
                  <a:gd name="connsiteX16" fmla="*/ 1487096 w 1487096"/>
                  <a:gd name="connsiteY16" fmla="*/ 1147788 h 2867589"/>
                  <a:gd name="connsiteX0" fmla="*/ 1487096 w 1487096"/>
                  <a:gd name="connsiteY0" fmla="*/ 1237401 h 2957202"/>
                  <a:gd name="connsiteX1" fmla="*/ 1347393 w 1487096"/>
                  <a:gd name="connsiteY1" fmla="*/ 657296 h 2957202"/>
                  <a:gd name="connsiteX2" fmla="*/ 807333 w 1487096"/>
                  <a:gd name="connsiteY2" fmla="*/ 357986 h 2957202"/>
                  <a:gd name="connsiteX3" fmla="*/ 741453 w 1487096"/>
                  <a:gd name="connsiteY3" fmla="*/ 0 h 2957202"/>
                  <a:gd name="connsiteX4" fmla="*/ 618638 w 1487096"/>
                  <a:gd name="connsiteY4" fmla="*/ 111543 h 2957202"/>
                  <a:gd name="connsiteX5" fmla="*/ 498 w 1487096"/>
                  <a:gd name="connsiteY5" fmla="*/ 485680 h 2957202"/>
                  <a:gd name="connsiteX6" fmla="*/ 30592 w 1487096"/>
                  <a:gd name="connsiteY6" fmla="*/ 800444 h 2957202"/>
                  <a:gd name="connsiteX7" fmla="*/ 100539 w 1487096"/>
                  <a:gd name="connsiteY7" fmla="*/ 1599146 h 2957202"/>
                  <a:gd name="connsiteX8" fmla="*/ 153406 w 1487096"/>
                  <a:gd name="connsiteY8" fmla="*/ 2053804 h 2957202"/>
                  <a:gd name="connsiteX9" fmla="*/ 270528 w 1487096"/>
                  <a:gd name="connsiteY9" fmla="*/ 2550756 h 2957202"/>
                  <a:gd name="connsiteX10" fmla="*/ 401476 w 1487096"/>
                  <a:gd name="connsiteY10" fmla="*/ 2796386 h 2957202"/>
                  <a:gd name="connsiteX11" fmla="*/ 784560 w 1487096"/>
                  <a:gd name="connsiteY11" fmla="*/ 2927334 h 2957202"/>
                  <a:gd name="connsiteX12" fmla="*/ 988709 w 1487096"/>
                  <a:gd name="connsiteY12" fmla="*/ 2702852 h 2957202"/>
                  <a:gd name="connsiteX13" fmla="*/ 1183911 w 1487096"/>
                  <a:gd name="connsiteY13" fmla="*/ 2242500 h 2957202"/>
                  <a:gd name="connsiteX14" fmla="*/ 1371793 w 1487096"/>
                  <a:gd name="connsiteY14" fmla="*/ 1720334 h 2957202"/>
                  <a:gd name="connsiteX15" fmla="*/ 1449874 w 1487096"/>
                  <a:gd name="connsiteY15" fmla="*/ 1464944 h 2957202"/>
                  <a:gd name="connsiteX16" fmla="*/ 1487096 w 1487096"/>
                  <a:gd name="connsiteY16" fmla="*/ 1237401 h 2957202"/>
                  <a:gd name="connsiteX0" fmla="*/ 1487096 w 1487096"/>
                  <a:gd name="connsiteY0" fmla="*/ 1237401 h 2957202"/>
                  <a:gd name="connsiteX1" fmla="*/ 1347393 w 1487096"/>
                  <a:gd name="connsiteY1" fmla="*/ 657296 h 2957202"/>
                  <a:gd name="connsiteX2" fmla="*/ 807333 w 1487096"/>
                  <a:gd name="connsiteY2" fmla="*/ 357986 h 2957202"/>
                  <a:gd name="connsiteX3" fmla="*/ 741453 w 1487096"/>
                  <a:gd name="connsiteY3" fmla="*/ 0 h 2957202"/>
                  <a:gd name="connsiteX4" fmla="*/ 618638 w 1487096"/>
                  <a:gd name="connsiteY4" fmla="*/ 111543 h 2957202"/>
                  <a:gd name="connsiteX5" fmla="*/ 498 w 1487096"/>
                  <a:gd name="connsiteY5" fmla="*/ 485680 h 2957202"/>
                  <a:gd name="connsiteX6" fmla="*/ 30592 w 1487096"/>
                  <a:gd name="connsiteY6" fmla="*/ 800444 h 2957202"/>
                  <a:gd name="connsiteX7" fmla="*/ 100539 w 1487096"/>
                  <a:gd name="connsiteY7" fmla="*/ 1599146 h 2957202"/>
                  <a:gd name="connsiteX8" fmla="*/ 153406 w 1487096"/>
                  <a:gd name="connsiteY8" fmla="*/ 2053804 h 2957202"/>
                  <a:gd name="connsiteX9" fmla="*/ 270528 w 1487096"/>
                  <a:gd name="connsiteY9" fmla="*/ 2550756 h 2957202"/>
                  <a:gd name="connsiteX10" fmla="*/ 401476 w 1487096"/>
                  <a:gd name="connsiteY10" fmla="*/ 2796386 h 2957202"/>
                  <a:gd name="connsiteX11" fmla="*/ 784560 w 1487096"/>
                  <a:gd name="connsiteY11" fmla="*/ 2927334 h 2957202"/>
                  <a:gd name="connsiteX12" fmla="*/ 988709 w 1487096"/>
                  <a:gd name="connsiteY12" fmla="*/ 2702852 h 2957202"/>
                  <a:gd name="connsiteX13" fmla="*/ 1183911 w 1487096"/>
                  <a:gd name="connsiteY13" fmla="*/ 2242500 h 2957202"/>
                  <a:gd name="connsiteX14" fmla="*/ 1371793 w 1487096"/>
                  <a:gd name="connsiteY14" fmla="*/ 1720334 h 2957202"/>
                  <a:gd name="connsiteX15" fmla="*/ 1449874 w 1487096"/>
                  <a:gd name="connsiteY15" fmla="*/ 1464944 h 2957202"/>
                  <a:gd name="connsiteX16" fmla="*/ 1487096 w 1487096"/>
                  <a:gd name="connsiteY16" fmla="*/ 1237401 h 2957202"/>
                  <a:gd name="connsiteX0" fmla="*/ 1487096 w 1487096"/>
                  <a:gd name="connsiteY0" fmla="*/ 1237401 h 2957202"/>
                  <a:gd name="connsiteX1" fmla="*/ 1347393 w 1487096"/>
                  <a:gd name="connsiteY1" fmla="*/ 657296 h 2957202"/>
                  <a:gd name="connsiteX2" fmla="*/ 807333 w 1487096"/>
                  <a:gd name="connsiteY2" fmla="*/ 357986 h 2957202"/>
                  <a:gd name="connsiteX3" fmla="*/ 741453 w 1487096"/>
                  <a:gd name="connsiteY3" fmla="*/ 0 h 2957202"/>
                  <a:gd name="connsiteX4" fmla="*/ 618638 w 1487096"/>
                  <a:gd name="connsiteY4" fmla="*/ 111543 h 2957202"/>
                  <a:gd name="connsiteX5" fmla="*/ 498 w 1487096"/>
                  <a:gd name="connsiteY5" fmla="*/ 485680 h 2957202"/>
                  <a:gd name="connsiteX6" fmla="*/ 30592 w 1487096"/>
                  <a:gd name="connsiteY6" fmla="*/ 800444 h 2957202"/>
                  <a:gd name="connsiteX7" fmla="*/ 100539 w 1487096"/>
                  <a:gd name="connsiteY7" fmla="*/ 1599146 h 2957202"/>
                  <a:gd name="connsiteX8" fmla="*/ 153406 w 1487096"/>
                  <a:gd name="connsiteY8" fmla="*/ 2053804 h 2957202"/>
                  <a:gd name="connsiteX9" fmla="*/ 270528 w 1487096"/>
                  <a:gd name="connsiteY9" fmla="*/ 2550756 h 2957202"/>
                  <a:gd name="connsiteX10" fmla="*/ 401476 w 1487096"/>
                  <a:gd name="connsiteY10" fmla="*/ 2796386 h 2957202"/>
                  <a:gd name="connsiteX11" fmla="*/ 784560 w 1487096"/>
                  <a:gd name="connsiteY11" fmla="*/ 2927334 h 2957202"/>
                  <a:gd name="connsiteX12" fmla="*/ 988709 w 1487096"/>
                  <a:gd name="connsiteY12" fmla="*/ 2702852 h 2957202"/>
                  <a:gd name="connsiteX13" fmla="*/ 1183911 w 1487096"/>
                  <a:gd name="connsiteY13" fmla="*/ 2242500 h 2957202"/>
                  <a:gd name="connsiteX14" fmla="*/ 1371793 w 1487096"/>
                  <a:gd name="connsiteY14" fmla="*/ 1720334 h 2957202"/>
                  <a:gd name="connsiteX15" fmla="*/ 1449874 w 1487096"/>
                  <a:gd name="connsiteY15" fmla="*/ 1464944 h 2957202"/>
                  <a:gd name="connsiteX16" fmla="*/ 1487096 w 1487096"/>
                  <a:gd name="connsiteY16" fmla="*/ 1237401 h 2957202"/>
                  <a:gd name="connsiteX0" fmla="*/ 1487096 w 1487096"/>
                  <a:gd name="connsiteY0" fmla="*/ 1237401 h 2957202"/>
                  <a:gd name="connsiteX1" fmla="*/ 1347393 w 1487096"/>
                  <a:gd name="connsiteY1" fmla="*/ 657296 h 2957202"/>
                  <a:gd name="connsiteX2" fmla="*/ 807333 w 1487096"/>
                  <a:gd name="connsiteY2" fmla="*/ 357986 h 2957202"/>
                  <a:gd name="connsiteX3" fmla="*/ 741453 w 1487096"/>
                  <a:gd name="connsiteY3" fmla="*/ 0 h 2957202"/>
                  <a:gd name="connsiteX4" fmla="*/ 618638 w 1487096"/>
                  <a:gd name="connsiteY4" fmla="*/ 111543 h 2957202"/>
                  <a:gd name="connsiteX5" fmla="*/ 498 w 1487096"/>
                  <a:gd name="connsiteY5" fmla="*/ 485680 h 2957202"/>
                  <a:gd name="connsiteX6" fmla="*/ 30592 w 1487096"/>
                  <a:gd name="connsiteY6" fmla="*/ 800444 h 2957202"/>
                  <a:gd name="connsiteX7" fmla="*/ 100539 w 1487096"/>
                  <a:gd name="connsiteY7" fmla="*/ 1599146 h 2957202"/>
                  <a:gd name="connsiteX8" fmla="*/ 153406 w 1487096"/>
                  <a:gd name="connsiteY8" fmla="*/ 2053804 h 2957202"/>
                  <a:gd name="connsiteX9" fmla="*/ 270528 w 1487096"/>
                  <a:gd name="connsiteY9" fmla="*/ 2550756 h 2957202"/>
                  <a:gd name="connsiteX10" fmla="*/ 401476 w 1487096"/>
                  <a:gd name="connsiteY10" fmla="*/ 2796386 h 2957202"/>
                  <a:gd name="connsiteX11" fmla="*/ 784560 w 1487096"/>
                  <a:gd name="connsiteY11" fmla="*/ 2927334 h 2957202"/>
                  <a:gd name="connsiteX12" fmla="*/ 988709 w 1487096"/>
                  <a:gd name="connsiteY12" fmla="*/ 2702852 h 2957202"/>
                  <a:gd name="connsiteX13" fmla="*/ 1183911 w 1487096"/>
                  <a:gd name="connsiteY13" fmla="*/ 2242500 h 2957202"/>
                  <a:gd name="connsiteX14" fmla="*/ 1371793 w 1487096"/>
                  <a:gd name="connsiteY14" fmla="*/ 1720334 h 2957202"/>
                  <a:gd name="connsiteX15" fmla="*/ 1449874 w 1487096"/>
                  <a:gd name="connsiteY15" fmla="*/ 1464944 h 2957202"/>
                  <a:gd name="connsiteX16" fmla="*/ 1487096 w 1487096"/>
                  <a:gd name="connsiteY16" fmla="*/ 1237401 h 2957202"/>
                  <a:gd name="connsiteX0" fmla="*/ 1487096 w 1487096"/>
                  <a:gd name="connsiteY0" fmla="*/ 1237401 h 2957202"/>
                  <a:gd name="connsiteX1" fmla="*/ 1347393 w 1487096"/>
                  <a:gd name="connsiteY1" fmla="*/ 657296 h 2957202"/>
                  <a:gd name="connsiteX2" fmla="*/ 817325 w 1487096"/>
                  <a:gd name="connsiteY2" fmla="*/ 357985 h 2957202"/>
                  <a:gd name="connsiteX3" fmla="*/ 741453 w 1487096"/>
                  <a:gd name="connsiteY3" fmla="*/ 0 h 2957202"/>
                  <a:gd name="connsiteX4" fmla="*/ 618638 w 1487096"/>
                  <a:gd name="connsiteY4" fmla="*/ 111543 h 2957202"/>
                  <a:gd name="connsiteX5" fmla="*/ 498 w 1487096"/>
                  <a:gd name="connsiteY5" fmla="*/ 485680 h 2957202"/>
                  <a:gd name="connsiteX6" fmla="*/ 30592 w 1487096"/>
                  <a:gd name="connsiteY6" fmla="*/ 800444 h 2957202"/>
                  <a:gd name="connsiteX7" fmla="*/ 100539 w 1487096"/>
                  <a:gd name="connsiteY7" fmla="*/ 1599146 h 2957202"/>
                  <a:gd name="connsiteX8" fmla="*/ 153406 w 1487096"/>
                  <a:gd name="connsiteY8" fmla="*/ 2053804 h 2957202"/>
                  <a:gd name="connsiteX9" fmla="*/ 270528 w 1487096"/>
                  <a:gd name="connsiteY9" fmla="*/ 2550756 h 2957202"/>
                  <a:gd name="connsiteX10" fmla="*/ 401476 w 1487096"/>
                  <a:gd name="connsiteY10" fmla="*/ 2796386 h 2957202"/>
                  <a:gd name="connsiteX11" fmla="*/ 784560 w 1487096"/>
                  <a:gd name="connsiteY11" fmla="*/ 2927334 h 2957202"/>
                  <a:gd name="connsiteX12" fmla="*/ 988709 w 1487096"/>
                  <a:gd name="connsiteY12" fmla="*/ 2702852 h 2957202"/>
                  <a:gd name="connsiteX13" fmla="*/ 1183911 w 1487096"/>
                  <a:gd name="connsiteY13" fmla="*/ 2242500 h 2957202"/>
                  <a:gd name="connsiteX14" fmla="*/ 1371793 w 1487096"/>
                  <a:gd name="connsiteY14" fmla="*/ 1720334 h 2957202"/>
                  <a:gd name="connsiteX15" fmla="*/ 1449874 w 1487096"/>
                  <a:gd name="connsiteY15" fmla="*/ 1464944 h 2957202"/>
                  <a:gd name="connsiteX16" fmla="*/ 1487096 w 1487096"/>
                  <a:gd name="connsiteY16" fmla="*/ 1237401 h 2957202"/>
                  <a:gd name="connsiteX0" fmla="*/ 1510622 w 1510622"/>
                  <a:gd name="connsiteY0" fmla="*/ 1237401 h 2957202"/>
                  <a:gd name="connsiteX1" fmla="*/ 1370919 w 1510622"/>
                  <a:gd name="connsiteY1" fmla="*/ 657296 h 2957202"/>
                  <a:gd name="connsiteX2" fmla="*/ 840851 w 1510622"/>
                  <a:gd name="connsiteY2" fmla="*/ 357985 h 2957202"/>
                  <a:gd name="connsiteX3" fmla="*/ 764979 w 1510622"/>
                  <a:gd name="connsiteY3" fmla="*/ 0 h 2957202"/>
                  <a:gd name="connsiteX4" fmla="*/ 457329 w 1510622"/>
                  <a:gd name="connsiteY4" fmla="*/ 291381 h 2957202"/>
                  <a:gd name="connsiteX5" fmla="*/ 24024 w 1510622"/>
                  <a:gd name="connsiteY5" fmla="*/ 485680 h 2957202"/>
                  <a:gd name="connsiteX6" fmla="*/ 54118 w 1510622"/>
                  <a:gd name="connsiteY6" fmla="*/ 800444 h 2957202"/>
                  <a:gd name="connsiteX7" fmla="*/ 124065 w 1510622"/>
                  <a:gd name="connsiteY7" fmla="*/ 1599146 h 2957202"/>
                  <a:gd name="connsiteX8" fmla="*/ 176932 w 1510622"/>
                  <a:gd name="connsiteY8" fmla="*/ 2053804 h 2957202"/>
                  <a:gd name="connsiteX9" fmla="*/ 294054 w 1510622"/>
                  <a:gd name="connsiteY9" fmla="*/ 2550756 h 2957202"/>
                  <a:gd name="connsiteX10" fmla="*/ 425002 w 1510622"/>
                  <a:gd name="connsiteY10" fmla="*/ 2796386 h 2957202"/>
                  <a:gd name="connsiteX11" fmla="*/ 808086 w 1510622"/>
                  <a:gd name="connsiteY11" fmla="*/ 2927334 h 2957202"/>
                  <a:gd name="connsiteX12" fmla="*/ 1012235 w 1510622"/>
                  <a:gd name="connsiteY12" fmla="*/ 2702852 h 2957202"/>
                  <a:gd name="connsiteX13" fmla="*/ 1207437 w 1510622"/>
                  <a:gd name="connsiteY13" fmla="*/ 2242500 h 2957202"/>
                  <a:gd name="connsiteX14" fmla="*/ 1395319 w 1510622"/>
                  <a:gd name="connsiteY14" fmla="*/ 1720334 h 2957202"/>
                  <a:gd name="connsiteX15" fmla="*/ 1473400 w 1510622"/>
                  <a:gd name="connsiteY15" fmla="*/ 1464944 h 2957202"/>
                  <a:gd name="connsiteX16" fmla="*/ 1510622 w 1510622"/>
                  <a:gd name="connsiteY16" fmla="*/ 1237401 h 2957202"/>
                  <a:gd name="connsiteX0" fmla="*/ 1507786 w 1507786"/>
                  <a:gd name="connsiteY0" fmla="*/ 1237401 h 2957202"/>
                  <a:gd name="connsiteX1" fmla="*/ 1368083 w 1507786"/>
                  <a:gd name="connsiteY1" fmla="*/ 657296 h 2957202"/>
                  <a:gd name="connsiteX2" fmla="*/ 838015 w 1507786"/>
                  <a:gd name="connsiteY2" fmla="*/ 357985 h 2957202"/>
                  <a:gd name="connsiteX3" fmla="*/ 762143 w 1507786"/>
                  <a:gd name="connsiteY3" fmla="*/ 0 h 2957202"/>
                  <a:gd name="connsiteX4" fmla="*/ 414529 w 1507786"/>
                  <a:gd name="connsiteY4" fmla="*/ 301373 h 2957202"/>
                  <a:gd name="connsiteX5" fmla="*/ 21188 w 1507786"/>
                  <a:gd name="connsiteY5" fmla="*/ 485680 h 2957202"/>
                  <a:gd name="connsiteX6" fmla="*/ 51282 w 1507786"/>
                  <a:gd name="connsiteY6" fmla="*/ 800444 h 2957202"/>
                  <a:gd name="connsiteX7" fmla="*/ 121229 w 1507786"/>
                  <a:gd name="connsiteY7" fmla="*/ 1599146 h 2957202"/>
                  <a:gd name="connsiteX8" fmla="*/ 174096 w 1507786"/>
                  <a:gd name="connsiteY8" fmla="*/ 2053804 h 2957202"/>
                  <a:gd name="connsiteX9" fmla="*/ 291218 w 1507786"/>
                  <a:gd name="connsiteY9" fmla="*/ 2550756 h 2957202"/>
                  <a:gd name="connsiteX10" fmla="*/ 422166 w 1507786"/>
                  <a:gd name="connsiteY10" fmla="*/ 2796386 h 2957202"/>
                  <a:gd name="connsiteX11" fmla="*/ 805250 w 1507786"/>
                  <a:gd name="connsiteY11" fmla="*/ 2927334 h 2957202"/>
                  <a:gd name="connsiteX12" fmla="*/ 1009399 w 1507786"/>
                  <a:gd name="connsiteY12" fmla="*/ 2702852 h 2957202"/>
                  <a:gd name="connsiteX13" fmla="*/ 1204601 w 1507786"/>
                  <a:gd name="connsiteY13" fmla="*/ 2242500 h 2957202"/>
                  <a:gd name="connsiteX14" fmla="*/ 1392483 w 1507786"/>
                  <a:gd name="connsiteY14" fmla="*/ 1720334 h 2957202"/>
                  <a:gd name="connsiteX15" fmla="*/ 1470564 w 1507786"/>
                  <a:gd name="connsiteY15" fmla="*/ 1464944 h 2957202"/>
                  <a:gd name="connsiteX16" fmla="*/ 1507786 w 1507786"/>
                  <a:gd name="connsiteY16" fmla="*/ 1237401 h 2957202"/>
                  <a:gd name="connsiteX0" fmla="*/ 1486807 w 1486807"/>
                  <a:gd name="connsiteY0" fmla="*/ 1237401 h 2957202"/>
                  <a:gd name="connsiteX1" fmla="*/ 1347104 w 1486807"/>
                  <a:gd name="connsiteY1" fmla="*/ 657296 h 2957202"/>
                  <a:gd name="connsiteX2" fmla="*/ 817036 w 1486807"/>
                  <a:gd name="connsiteY2" fmla="*/ 357985 h 2957202"/>
                  <a:gd name="connsiteX3" fmla="*/ 741164 w 1486807"/>
                  <a:gd name="connsiteY3" fmla="*/ 0 h 2957202"/>
                  <a:gd name="connsiteX4" fmla="*/ 393550 w 1486807"/>
                  <a:gd name="connsiteY4" fmla="*/ 301373 h 2957202"/>
                  <a:gd name="connsiteX5" fmla="*/ 209 w 1486807"/>
                  <a:gd name="connsiteY5" fmla="*/ 485680 h 2957202"/>
                  <a:gd name="connsiteX6" fmla="*/ 30303 w 1486807"/>
                  <a:gd name="connsiteY6" fmla="*/ 800444 h 2957202"/>
                  <a:gd name="connsiteX7" fmla="*/ 100250 w 1486807"/>
                  <a:gd name="connsiteY7" fmla="*/ 1599146 h 2957202"/>
                  <a:gd name="connsiteX8" fmla="*/ 153117 w 1486807"/>
                  <a:gd name="connsiteY8" fmla="*/ 2053804 h 2957202"/>
                  <a:gd name="connsiteX9" fmla="*/ 270239 w 1486807"/>
                  <a:gd name="connsiteY9" fmla="*/ 2550756 h 2957202"/>
                  <a:gd name="connsiteX10" fmla="*/ 401187 w 1486807"/>
                  <a:gd name="connsiteY10" fmla="*/ 2796386 h 2957202"/>
                  <a:gd name="connsiteX11" fmla="*/ 784271 w 1486807"/>
                  <a:gd name="connsiteY11" fmla="*/ 2927334 h 2957202"/>
                  <a:gd name="connsiteX12" fmla="*/ 988420 w 1486807"/>
                  <a:gd name="connsiteY12" fmla="*/ 2702852 h 2957202"/>
                  <a:gd name="connsiteX13" fmla="*/ 1183622 w 1486807"/>
                  <a:gd name="connsiteY13" fmla="*/ 2242500 h 2957202"/>
                  <a:gd name="connsiteX14" fmla="*/ 1371504 w 1486807"/>
                  <a:gd name="connsiteY14" fmla="*/ 1720334 h 2957202"/>
                  <a:gd name="connsiteX15" fmla="*/ 1449585 w 1486807"/>
                  <a:gd name="connsiteY15" fmla="*/ 1464944 h 2957202"/>
                  <a:gd name="connsiteX16" fmla="*/ 1486807 w 1486807"/>
                  <a:gd name="connsiteY16" fmla="*/ 1237401 h 2957202"/>
                  <a:gd name="connsiteX0" fmla="*/ 1486599 w 1486599"/>
                  <a:gd name="connsiteY0" fmla="*/ 1237401 h 2957202"/>
                  <a:gd name="connsiteX1" fmla="*/ 1346896 w 1486599"/>
                  <a:gd name="connsiteY1" fmla="*/ 657296 h 2957202"/>
                  <a:gd name="connsiteX2" fmla="*/ 816828 w 1486599"/>
                  <a:gd name="connsiteY2" fmla="*/ 357985 h 2957202"/>
                  <a:gd name="connsiteX3" fmla="*/ 740956 w 1486599"/>
                  <a:gd name="connsiteY3" fmla="*/ 0 h 2957202"/>
                  <a:gd name="connsiteX4" fmla="*/ 393342 w 1486599"/>
                  <a:gd name="connsiteY4" fmla="*/ 301373 h 2957202"/>
                  <a:gd name="connsiteX5" fmla="*/ 1 w 1486599"/>
                  <a:gd name="connsiteY5" fmla="*/ 485680 h 2957202"/>
                  <a:gd name="connsiteX6" fmla="*/ 30095 w 1486599"/>
                  <a:gd name="connsiteY6" fmla="*/ 800444 h 2957202"/>
                  <a:gd name="connsiteX7" fmla="*/ 100042 w 1486599"/>
                  <a:gd name="connsiteY7" fmla="*/ 1599146 h 2957202"/>
                  <a:gd name="connsiteX8" fmla="*/ 152909 w 1486599"/>
                  <a:gd name="connsiteY8" fmla="*/ 2053804 h 2957202"/>
                  <a:gd name="connsiteX9" fmla="*/ 270031 w 1486599"/>
                  <a:gd name="connsiteY9" fmla="*/ 2550756 h 2957202"/>
                  <a:gd name="connsiteX10" fmla="*/ 400979 w 1486599"/>
                  <a:gd name="connsiteY10" fmla="*/ 2796386 h 2957202"/>
                  <a:gd name="connsiteX11" fmla="*/ 784063 w 1486599"/>
                  <a:gd name="connsiteY11" fmla="*/ 2927334 h 2957202"/>
                  <a:gd name="connsiteX12" fmla="*/ 988212 w 1486599"/>
                  <a:gd name="connsiteY12" fmla="*/ 2702852 h 2957202"/>
                  <a:gd name="connsiteX13" fmla="*/ 1183414 w 1486599"/>
                  <a:gd name="connsiteY13" fmla="*/ 2242500 h 2957202"/>
                  <a:gd name="connsiteX14" fmla="*/ 1371296 w 1486599"/>
                  <a:gd name="connsiteY14" fmla="*/ 1720334 h 2957202"/>
                  <a:gd name="connsiteX15" fmla="*/ 1449377 w 1486599"/>
                  <a:gd name="connsiteY15" fmla="*/ 1464944 h 2957202"/>
                  <a:gd name="connsiteX16" fmla="*/ 1486599 w 1486599"/>
                  <a:gd name="connsiteY16" fmla="*/ 1237401 h 2957202"/>
                  <a:gd name="connsiteX0" fmla="*/ 1486597 w 1486597"/>
                  <a:gd name="connsiteY0" fmla="*/ 1237401 h 2957202"/>
                  <a:gd name="connsiteX1" fmla="*/ 1346894 w 1486597"/>
                  <a:gd name="connsiteY1" fmla="*/ 657296 h 2957202"/>
                  <a:gd name="connsiteX2" fmla="*/ 816826 w 1486597"/>
                  <a:gd name="connsiteY2" fmla="*/ 357985 h 2957202"/>
                  <a:gd name="connsiteX3" fmla="*/ 740954 w 1486597"/>
                  <a:gd name="connsiteY3" fmla="*/ 0 h 2957202"/>
                  <a:gd name="connsiteX4" fmla="*/ 393340 w 1486597"/>
                  <a:gd name="connsiteY4" fmla="*/ 301373 h 2957202"/>
                  <a:gd name="connsiteX5" fmla="*/ 0 w 1486597"/>
                  <a:gd name="connsiteY5" fmla="*/ 485680 h 2957202"/>
                  <a:gd name="connsiteX6" fmla="*/ 30093 w 1486597"/>
                  <a:gd name="connsiteY6" fmla="*/ 800444 h 2957202"/>
                  <a:gd name="connsiteX7" fmla="*/ 100040 w 1486597"/>
                  <a:gd name="connsiteY7" fmla="*/ 1599146 h 2957202"/>
                  <a:gd name="connsiteX8" fmla="*/ 152907 w 1486597"/>
                  <a:gd name="connsiteY8" fmla="*/ 2053804 h 2957202"/>
                  <a:gd name="connsiteX9" fmla="*/ 270029 w 1486597"/>
                  <a:gd name="connsiteY9" fmla="*/ 2550756 h 2957202"/>
                  <a:gd name="connsiteX10" fmla="*/ 400977 w 1486597"/>
                  <a:gd name="connsiteY10" fmla="*/ 2796386 h 2957202"/>
                  <a:gd name="connsiteX11" fmla="*/ 784061 w 1486597"/>
                  <a:gd name="connsiteY11" fmla="*/ 2927334 h 2957202"/>
                  <a:gd name="connsiteX12" fmla="*/ 988210 w 1486597"/>
                  <a:gd name="connsiteY12" fmla="*/ 2702852 h 2957202"/>
                  <a:gd name="connsiteX13" fmla="*/ 1183412 w 1486597"/>
                  <a:gd name="connsiteY13" fmla="*/ 2242500 h 2957202"/>
                  <a:gd name="connsiteX14" fmla="*/ 1371294 w 1486597"/>
                  <a:gd name="connsiteY14" fmla="*/ 1720334 h 2957202"/>
                  <a:gd name="connsiteX15" fmla="*/ 1449375 w 1486597"/>
                  <a:gd name="connsiteY15" fmla="*/ 1464944 h 2957202"/>
                  <a:gd name="connsiteX16" fmla="*/ 1486597 w 1486597"/>
                  <a:gd name="connsiteY16" fmla="*/ 1237401 h 2957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86597" h="2957202">
                    <a:moveTo>
                      <a:pt x="1486597" y="1237401"/>
                    </a:moveTo>
                    <a:cubicBezTo>
                      <a:pt x="1439231" y="1102793"/>
                      <a:pt x="1420193" y="897573"/>
                      <a:pt x="1346894" y="657296"/>
                    </a:cubicBezTo>
                    <a:cubicBezTo>
                      <a:pt x="1144164" y="584968"/>
                      <a:pt x="917681" y="560507"/>
                      <a:pt x="816826" y="357985"/>
                    </a:cubicBezTo>
                    <a:cubicBezTo>
                      <a:pt x="760706" y="244117"/>
                      <a:pt x="768261" y="185432"/>
                      <a:pt x="740954" y="0"/>
                    </a:cubicBezTo>
                    <a:cubicBezTo>
                      <a:pt x="684960" y="75980"/>
                      <a:pt x="516832" y="220426"/>
                      <a:pt x="393340" y="301373"/>
                    </a:cubicBezTo>
                    <a:cubicBezTo>
                      <a:pt x="269848" y="382320"/>
                      <a:pt x="105993" y="448129"/>
                      <a:pt x="0" y="485680"/>
                    </a:cubicBezTo>
                    <a:cubicBezTo>
                      <a:pt x="9395" y="593836"/>
                      <a:pt x="27653" y="774417"/>
                      <a:pt x="30093" y="800444"/>
                    </a:cubicBezTo>
                    <a:cubicBezTo>
                      <a:pt x="52866" y="1067220"/>
                      <a:pt x="76453" y="1333183"/>
                      <a:pt x="100040" y="1599146"/>
                    </a:cubicBezTo>
                    <a:cubicBezTo>
                      <a:pt x="113054" y="1749614"/>
                      <a:pt x="121187" y="1904962"/>
                      <a:pt x="152907" y="2053804"/>
                    </a:cubicBezTo>
                    <a:cubicBezTo>
                      <a:pt x="187881" y="2221353"/>
                      <a:pt x="207401" y="2390528"/>
                      <a:pt x="270029" y="2550756"/>
                    </a:cubicBezTo>
                    <a:cubicBezTo>
                      <a:pt x="303376" y="2636971"/>
                      <a:pt x="349736" y="2719932"/>
                      <a:pt x="400977" y="2796386"/>
                    </a:cubicBezTo>
                    <a:cubicBezTo>
                      <a:pt x="485564" y="2921640"/>
                      <a:pt x="636846" y="3004601"/>
                      <a:pt x="784061" y="2927334"/>
                    </a:cubicBezTo>
                    <a:cubicBezTo>
                      <a:pt x="879222" y="2876906"/>
                      <a:pt x="938596" y="2795572"/>
                      <a:pt x="988210" y="2702852"/>
                    </a:cubicBezTo>
                    <a:cubicBezTo>
                      <a:pt x="1067104" y="2555636"/>
                      <a:pt x="1132985" y="2401101"/>
                      <a:pt x="1183412" y="2242500"/>
                    </a:cubicBezTo>
                    <a:cubicBezTo>
                      <a:pt x="1239533" y="2066005"/>
                      <a:pt x="1308667" y="1894389"/>
                      <a:pt x="1371294" y="1720334"/>
                    </a:cubicBezTo>
                    <a:cubicBezTo>
                      <a:pt x="1401388" y="1636560"/>
                      <a:pt x="1426601" y="1550345"/>
                      <a:pt x="1449375" y="1464944"/>
                    </a:cubicBezTo>
                    <a:cubicBezTo>
                      <a:pt x="1472149" y="1380357"/>
                      <a:pt x="1471144" y="1323615"/>
                      <a:pt x="1486597" y="1237401"/>
                    </a:cubicBezTo>
                    <a:close/>
                  </a:path>
                </a:pathLst>
              </a:custGeom>
              <a:grpFill/>
              <a:ln w="19050" cap="flat">
                <a:solidFill>
                  <a:schemeClr val="bg1">
                    <a:lumMod val="75000"/>
                  </a:schemeClr>
                </a:solidFill>
                <a:prstDash val="solid"/>
                <a:miter/>
              </a:ln>
            </p:spPr>
            <p:txBody>
              <a:bodyPr rtlCol="0" anchor="ctr"/>
              <a:lstStyle/>
              <a:p>
                <a:pPr algn="r" rtl="1"/>
                <a:endParaRPr lang="en-US">
                  <a:cs typeface="B Nazanin" panose="00000400000000000000" pitchFamily="2" charset="-78"/>
                </a:endParaRPr>
              </a:p>
            </p:txBody>
          </p:sp>
          <p:sp>
            <p:nvSpPr>
              <p:cNvPr id="77" name="Freeform: Shape 76">
                <a:extLst>
                  <a:ext uri="{FF2B5EF4-FFF2-40B4-BE49-F238E27FC236}">
                    <a16:creationId xmlns:a16="http://schemas.microsoft.com/office/drawing/2014/main" id="{3503954D-E76A-46EF-AB77-DBB3BB75515F}"/>
                  </a:ext>
                </a:extLst>
              </p:cNvPr>
              <p:cNvSpPr/>
              <p:nvPr/>
            </p:nvSpPr>
            <p:spPr>
              <a:xfrm flipH="1">
                <a:off x="9164888" y="2237782"/>
                <a:ext cx="228572" cy="1340906"/>
              </a:xfrm>
              <a:custGeom>
                <a:avLst/>
                <a:gdLst>
                  <a:gd name="connsiteX0" fmla="*/ 294243 w 357870"/>
                  <a:gd name="connsiteY0" fmla="*/ 403418 h 2147223"/>
                  <a:gd name="connsiteX1" fmla="*/ 250322 w 357870"/>
                  <a:gd name="connsiteY1" fmla="*/ 890610 h 2147223"/>
                  <a:gd name="connsiteX2" fmla="*/ 278789 w 357870"/>
                  <a:gd name="connsiteY2" fmla="*/ 1613671 h 2147223"/>
                  <a:gd name="connsiteX3" fmla="*/ 361750 w 357870"/>
                  <a:gd name="connsiteY3" fmla="*/ 2000009 h 2147223"/>
                  <a:gd name="connsiteX4" fmla="*/ 363377 w 357870"/>
                  <a:gd name="connsiteY4" fmla="*/ 2018716 h 2147223"/>
                  <a:gd name="connsiteX5" fmla="*/ 213722 w 357870"/>
                  <a:gd name="connsiteY5" fmla="*/ 2124450 h 2147223"/>
                  <a:gd name="connsiteX6" fmla="*/ 2253 w 357870"/>
                  <a:gd name="connsiteY6" fmla="*/ 2151290 h 2147223"/>
                  <a:gd name="connsiteX7" fmla="*/ 2253 w 357870"/>
                  <a:gd name="connsiteY7" fmla="*/ 815782 h 2147223"/>
                  <a:gd name="connsiteX8" fmla="*/ 2253 w 357870"/>
                  <a:gd name="connsiteY8" fmla="*/ 402604 h 2147223"/>
                  <a:gd name="connsiteX9" fmla="*/ 2253 w 357870"/>
                  <a:gd name="connsiteY9" fmla="*/ 192762 h 2147223"/>
                  <a:gd name="connsiteX10" fmla="*/ 8760 w 357870"/>
                  <a:gd name="connsiteY10" fmla="*/ 0 h 2147223"/>
                  <a:gd name="connsiteX11" fmla="*/ 164921 w 357870"/>
                  <a:gd name="connsiteY11" fmla="*/ 209029 h 2147223"/>
                  <a:gd name="connsiteX12" fmla="*/ 232429 w 357870"/>
                  <a:gd name="connsiteY12" fmla="*/ 324524 h 2147223"/>
                  <a:gd name="connsiteX13" fmla="*/ 259269 w 357870"/>
                  <a:gd name="connsiteY13" fmla="*/ 374137 h 2147223"/>
                  <a:gd name="connsiteX14" fmla="*/ 294243 w 357870"/>
                  <a:gd name="connsiteY14" fmla="*/ 403418 h 2147223"/>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32429 w 363377"/>
                  <a:gd name="connsiteY12" fmla="*/ 324524 h 2153220"/>
                  <a:gd name="connsiteX13" fmla="*/ 294243 w 363377"/>
                  <a:gd name="connsiteY13" fmla="*/ 403418 h 2153220"/>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94243 w 363377"/>
                  <a:gd name="connsiteY12" fmla="*/ 403418 h 2153220"/>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94243 w 363377"/>
                  <a:gd name="connsiteY12" fmla="*/ 403418 h 2153220"/>
                  <a:gd name="connsiteX0" fmla="*/ 294243 w 370920"/>
                  <a:gd name="connsiteY0" fmla="*/ 403418 h 2153220"/>
                  <a:gd name="connsiteX1" fmla="*/ 250322 w 370920"/>
                  <a:gd name="connsiteY1" fmla="*/ 890610 h 2153220"/>
                  <a:gd name="connsiteX2" fmla="*/ 278789 w 370920"/>
                  <a:gd name="connsiteY2" fmla="*/ 1613671 h 2153220"/>
                  <a:gd name="connsiteX3" fmla="*/ 361750 w 370920"/>
                  <a:gd name="connsiteY3" fmla="*/ 2000009 h 2153220"/>
                  <a:gd name="connsiteX4" fmla="*/ 350024 w 370920"/>
                  <a:gd name="connsiteY4" fmla="*/ 1974351 h 2153220"/>
                  <a:gd name="connsiteX5" fmla="*/ 363377 w 370920"/>
                  <a:gd name="connsiteY5" fmla="*/ 2018716 h 2153220"/>
                  <a:gd name="connsiteX6" fmla="*/ 213722 w 370920"/>
                  <a:gd name="connsiteY6" fmla="*/ 2124450 h 2153220"/>
                  <a:gd name="connsiteX7" fmla="*/ 2253 w 370920"/>
                  <a:gd name="connsiteY7" fmla="*/ 2151290 h 2153220"/>
                  <a:gd name="connsiteX8" fmla="*/ 2253 w 370920"/>
                  <a:gd name="connsiteY8" fmla="*/ 815782 h 2153220"/>
                  <a:gd name="connsiteX9" fmla="*/ 2253 w 370920"/>
                  <a:gd name="connsiteY9" fmla="*/ 402604 h 2153220"/>
                  <a:gd name="connsiteX10" fmla="*/ 2253 w 370920"/>
                  <a:gd name="connsiteY10" fmla="*/ 192762 h 2153220"/>
                  <a:gd name="connsiteX11" fmla="*/ 8760 w 370920"/>
                  <a:gd name="connsiteY11" fmla="*/ 0 h 2153220"/>
                  <a:gd name="connsiteX12" fmla="*/ 164921 w 370920"/>
                  <a:gd name="connsiteY12" fmla="*/ 209029 h 2153220"/>
                  <a:gd name="connsiteX13" fmla="*/ 294243 w 370920"/>
                  <a:gd name="connsiteY13" fmla="*/ 403418 h 2153220"/>
                  <a:gd name="connsiteX0" fmla="*/ 294243 w 377541"/>
                  <a:gd name="connsiteY0" fmla="*/ 403418 h 2153220"/>
                  <a:gd name="connsiteX1" fmla="*/ 250322 w 377541"/>
                  <a:gd name="connsiteY1" fmla="*/ 890610 h 2153220"/>
                  <a:gd name="connsiteX2" fmla="*/ 278789 w 377541"/>
                  <a:gd name="connsiteY2" fmla="*/ 1613671 h 2153220"/>
                  <a:gd name="connsiteX3" fmla="*/ 361750 w 377541"/>
                  <a:gd name="connsiteY3" fmla="*/ 2000009 h 2153220"/>
                  <a:gd name="connsiteX4" fmla="*/ 363377 w 377541"/>
                  <a:gd name="connsiteY4" fmla="*/ 2018716 h 2153220"/>
                  <a:gd name="connsiteX5" fmla="*/ 213722 w 377541"/>
                  <a:gd name="connsiteY5" fmla="*/ 2124450 h 2153220"/>
                  <a:gd name="connsiteX6" fmla="*/ 2253 w 377541"/>
                  <a:gd name="connsiteY6" fmla="*/ 2151290 h 2153220"/>
                  <a:gd name="connsiteX7" fmla="*/ 2253 w 377541"/>
                  <a:gd name="connsiteY7" fmla="*/ 815782 h 2153220"/>
                  <a:gd name="connsiteX8" fmla="*/ 2253 w 377541"/>
                  <a:gd name="connsiteY8" fmla="*/ 402604 h 2153220"/>
                  <a:gd name="connsiteX9" fmla="*/ 2253 w 377541"/>
                  <a:gd name="connsiteY9" fmla="*/ 192762 h 2153220"/>
                  <a:gd name="connsiteX10" fmla="*/ 8760 w 377541"/>
                  <a:gd name="connsiteY10" fmla="*/ 0 h 2153220"/>
                  <a:gd name="connsiteX11" fmla="*/ 164921 w 377541"/>
                  <a:gd name="connsiteY11" fmla="*/ 209029 h 2153220"/>
                  <a:gd name="connsiteX12" fmla="*/ 294243 w 377541"/>
                  <a:gd name="connsiteY12" fmla="*/ 403418 h 2153220"/>
                  <a:gd name="connsiteX0" fmla="*/ 294243 w 364424"/>
                  <a:gd name="connsiteY0" fmla="*/ 403418 h 2153220"/>
                  <a:gd name="connsiteX1" fmla="*/ 250322 w 364424"/>
                  <a:gd name="connsiteY1" fmla="*/ 890610 h 2153220"/>
                  <a:gd name="connsiteX2" fmla="*/ 278789 w 364424"/>
                  <a:gd name="connsiteY2" fmla="*/ 1613671 h 2153220"/>
                  <a:gd name="connsiteX3" fmla="*/ 363377 w 364424"/>
                  <a:gd name="connsiteY3" fmla="*/ 2018716 h 2153220"/>
                  <a:gd name="connsiteX4" fmla="*/ 213722 w 364424"/>
                  <a:gd name="connsiteY4" fmla="*/ 2124450 h 2153220"/>
                  <a:gd name="connsiteX5" fmla="*/ 2253 w 364424"/>
                  <a:gd name="connsiteY5" fmla="*/ 2151290 h 2153220"/>
                  <a:gd name="connsiteX6" fmla="*/ 2253 w 364424"/>
                  <a:gd name="connsiteY6" fmla="*/ 815782 h 2153220"/>
                  <a:gd name="connsiteX7" fmla="*/ 2253 w 364424"/>
                  <a:gd name="connsiteY7" fmla="*/ 402604 h 2153220"/>
                  <a:gd name="connsiteX8" fmla="*/ 2253 w 364424"/>
                  <a:gd name="connsiteY8" fmla="*/ 192762 h 2153220"/>
                  <a:gd name="connsiteX9" fmla="*/ 8760 w 364424"/>
                  <a:gd name="connsiteY9" fmla="*/ 0 h 2153220"/>
                  <a:gd name="connsiteX10" fmla="*/ 164921 w 364424"/>
                  <a:gd name="connsiteY10" fmla="*/ 209029 h 2153220"/>
                  <a:gd name="connsiteX11" fmla="*/ 294243 w 364424"/>
                  <a:gd name="connsiteY11" fmla="*/ 403418 h 2153220"/>
                  <a:gd name="connsiteX0" fmla="*/ 294243 w 363376"/>
                  <a:gd name="connsiteY0" fmla="*/ 403418 h 2153220"/>
                  <a:gd name="connsiteX1" fmla="*/ 250322 w 363376"/>
                  <a:gd name="connsiteY1" fmla="*/ 890610 h 2153220"/>
                  <a:gd name="connsiteX2" fmla="*/ 278789 w 363376"/>
                  <a:gd name="connsiteY2" fmla="*/ 1613671 h 2153220"/>
                  <a:gd name="connsiteX3" fmla="*/ 363377 w 363376"/>
                  <a:gd name="connsiteY3" fmla="*/ 2018716 h 2153220"/>
                  <a:gd name="connsiteX4" fmla="*/ 213722 w 363376"/>
                  <a:gd name="connsiteY4" fmla="*/ 2124450 h 2153220"/>
                  <a:gd name="connsiteX5" fmla="*/ 2253 w 363376"/>
                  <a:gd name="connsiteY5" fmla="*/ 2151290 h 2153220"/>
                  <a:gd name="connsiteX6" fmla="*/ 2253 w 363376"/>
                  <a:gd name="connsiteY6" fmla="*/ 815782 h 2153220"/>
                  <a:gd name="connsiteX7" fmla="*/ 2253 w 363376"/>
                  <a:gd name="connsiteY7" fmla="*/ 402604 h 2153220"/>
                  <a:gd name="connsiteX8" fmla="*/ 2253 w 363376"/>
                  <a:gd name="connsiteY8" fmla="*/ 192762 h 2153220"/>
                  <a:gd name="connsiteX9" fmla="*/ 8760 w 363376"/>
                  <a:gd name="connsiteY9" fmla="*/ 0 h 2153220"/>
                  <a:gd name="connsiteX10" fmla="*/ 164921 w 363376"/>
                  <a:gd name="connsiteY10" fmla="*/ 209029 h 2153220"/>
                  <a:gd name="connsiteX11" fmla="*/ 294243 w 363376"/>
                  <a:gd name="connsiteY11" fmla="*/ 403418 h 2153220"/>
                  <a:gd name="connsiteX0" fmla="*/ 294243 w 363378"/>
                  <a:gd name="connsiteY0" fmla="*/ 403418 h 2131745"/>
                  <a:gd name="connsiteX1" fmla="*/ 250322 w 363378"/>
                  <a:gd name="connsiteY1" fmla="*/ 890610 h 2131745"/>
                  <a:gd name="connsiteX2" fmla="*/ 278789 w 363378"/>
                  <a:gd name="connsiteY2" fmla="*/ 1613671 h 2131745"/>
                  <a:gd name="connsiteX3" fmla="*/ 363377 w 363378"/>
                  <a:gd name="connsiteY3" fmla="*/ 2018716 h 2131745"/>
                  <a:gd name="connsiteX4" fmla="*/ 213722 w 363378"/>
                  <a:gd name="connsiteY4" fmla="*/ 2124450 h 2131745"/>
                  <a:gd name="connsiteX5" fmla="*/ 2253 w 363378"/>
                  <a:gd name="connsiteY5" fmla="*/ 2116321 h 2131745"/>
                  <a:gd name="connsiteX6" fmla="*/ 2253 w 363378"/>
                  <a:gd name="connsiteY6" fmla="*/ 815782 h 2131745"/>
                  <a:gd name="connsiteX7" fmla="*/ 2253 w 363378"/>
                  <a:gd name="connsiteY7" fmla="*/ 402604 h 2131745"/>
                  <a:gd name="connsiteX8" fmla="*/ 2253 w 363378"/>
                  <a:gd name="connsiteY8" fmla="*/ 192762 h 2131745"/>
                  <a:gd name="connsiteX9" fmla="*/ 8760 w 363378"/>
                  <a:gd name="connsiteY9" fmla="*/ 0 h 2131745"/>
                  <a:gd name="connsiteX10" fmla="*/ 164921 w 363378"/>
                  <a:gd name="connsiteY10" fmla="*/ 209029 h 2131745"/>
                  <a:gd name="connsiteX11" fmla="*/ 294243 w 363378"/>
                  <a:gd name="connsiteY11" fmla="*/ 403418 h 213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3378" h="2131745">
                    <a:moveTo>
                      <a:pt x="294243" y="403418"/>
                    </a:moveTo>
                    <a:cubicBezTo>
                      <a:pt x="287736" y="566086"/>
                      <a:pt x="258456" y="727128"/>
                      <a:pt x="250322" y="890610"/>
                    </a:cubicBezTo>
                    <a:cubicBezTo>
                      <a:pt x="238936" y="1131359"/>
                      <a:pt x="243816" y="1375362"/>
                      <a:pt x="278789" y="1613671"/>
                    </a:cubicBezTo>
                    <a:cubicBezTo>
                      <a:pt x="297631" y="1801688"/>
                      <a:pt x="344248" y="1933586"/>
                      <a:pt x="363377" y="2018716"/>
                    </a:cubicBezTo>
                    <a:cubicBezTo>
                      <a:pt x="335723" y="2076463"/>
                      <a:pt x="273909" y="2108183"/>
                      <a:pt x="213722" y="2124450"/>
                    </a:cubicBezTo>
                    <a:cubicBezTo>
                      <a:pt x="153535" y="2140717"/>
                      <a:pt x="2253" y="2126082"/>
                      <a:pt x="2253" y="2116321"/>
                    </a:cubicBezTo>
                    <a:lnTo>
                      <a:pt x="2253" y="815782"/>
                    </a:lnTo>
                    <a:lnTo>
                      <a:pt x="2253" y="402604"/>
                    </a:lnTo>
                    <a:lnTo>
                      <a:pt x="2253" y="192762"/>
                    </a:lnTo>
                    <a:cubicBezTo>
                      <a:pt x="2253" y="128508"/>
                      <a:pt x="-5880" y="62627"/>
                      <a:pt x="8760" y="0"/>
                    </a:cubicBezTo>
                    <a:cubicBezTo>
                      <a:pt x="65694" y="65881"/>
                      <a:pt x="118561" y="135828"/>
                      <a:pt x="164921" y="209029"/>
                    </a:cubicBezTo>
                    <a:cubicBezTo>
                      <a:pt x="212502" y="276265"/>
                      <a:pt x="240047" y="304808"/>
                      <a:pt x="294243" y="403418"/>
                    </a:cubicBezTo>
                    <a:close/>
                  </a:path>
                </a:pathLst>
              </a:custGeom>
              <a:grpFill/>
              <a:ln w="19050" cap="flat">
                <a:solidFill>
                  <a:schemeClr val="bg1">
                    <a:lumMod val="75000"/>
                  </a:schemeClr>
                </a:solidFill>
                <a:prstDash val="solid"/>
                <a:miter/>
              </a:ln>
            </p:spPr>
            <p:txBody>
              <a:bodyPr rtlCol="0" anchor="ctr"/>
              <a:lstStyle/>
              <a:p>
                <a:pPr algn="r" rtl="1"/>
                <a:endParaRPr lang="en-US">
                  <a:cs typeface="B Nazanin" panose="00000400000000000000" pitchFamily="2" charset="-78"/>
                </a:endParaRPr>
              </a:p>
            </p:txBody>
          </p:sp>
          <p:sp>
            <p:nvSpPr>
              <p:cNvPr id="78" name="Freeform: Shape 77">
                <a:extLst>
                  <a:ext uri="{FF2B5EF4-FFF2-40B4-BE49-F238E27FC236}">
                    <a16:creationId xmlns:a16="http://schemas.microsoft.com/office/drawing/2014/main" id="{55A104ED-A15D-4101-AA8D-A01DA57F5576}"/>
                  </a:ext>
                </a:extLst>
              </p:cNvPr>
              <p:cNvSpPr/>
              <p:nvPr/>
            </p:nvSpPr>
            <p:spPr>
              <a:xfrm flipH="1">
                <a:off x="8746972" y="3458106"/>
                <a:ext cx="642350" cy="1344847"/>
              </a:xfrm>
              <a:custGeom>
                <a:avLst/>
                <a:gdLst>
                  <a:gd name="connsiteX0" fmla="*/ 1021026 w 1016677"/>
                  <a:gd name="connsiteY0" fmla="*/ 1260681 h 2130956"/>
                  <a:gd name="connsiteX1" fmla="*/ 943759 w 1016677"/>
                  <a:gd name="connsiteY1" fmla="*/ 482312 h 2130956"/>
                  <a:gd name="connsiteX2" fmla="*/ 921798 w 1016677"/>
                  <a:gd name="connsiteY2" fmla="*/ 463605 h 2130956"/>
                  <a:gd name="connsiteX3" fmla="*/ 502927 w 1016677"/>
                  <a:gd name="connsiteY3" fmla="*/ 247256 h 2130956"/>
                  <a:gd name="connsiteX4" fmla="*/ 385806 w 1016677"/>
                  <a:gd name="connsiteY4" fmla="*/ 0 h 2130956"/>
                  <a:gd name="connsiteX5" fmla="*/ 306912 w 1016677"/>
                  <a:gd name="connsiteY5" fmla="*/ 45547 h 2130956"/>
                  <a:gd name="connsiteX6" fmla="*/ 209310 w 1016677"/>
                  <a:gd name="connsiteY6" fmla="*/ 82961 h 2130956"/>
                  <a:gd name="connsiteX7" fmla="*/ 5162 w 1016677"/>
                  <a:gd name="connsiteY7" fmla="*/ 113868 h 2130956"/>
                  <a:gd name="connsiteX8" fmla="*/ 3535 w 1016677"/>
                  <a:gd name="connsiteY8" fmla="*/ 584793 h 2130956"/>
                  <a:gd name="connsiteX9" fmla="*/ 5162 w 1016677"/>
                  <a:gd name="connsiteY9" fmla="*/ 1154133 h 2130956"/>
                  <a:gd name="connsiteX10" fmla="*/ 5162 w 1016677"/>
                  <a:gd name="connsiteY10" fmla="*/ 1165519 h 2130956"/>
                  <a:gd name="connsiteX11" fmla="*/ 28748 w 1016677"/>
                  <a:gd name="connsiteY11" fmla="*/ 1198053 h 2130956"/>
                  <a:gd name="connsiteX12" fmla="*/ 240217 w 1016677"/>
                  <a:gd name="connsiteY12" fmla="*/ 1684432 h 2130956"/>
                  <a:gd name="connsiteX13" fmla="*/ 497234 w 1016677"/>
                  <a:gd name="connsiteY13" fmla="*/ 2105743 h 2130956"/>
                  <a:gd name="connsiteX14" fmla="*/ 925052 w 1016677"/>
                  <a:gd name="connsiteY14" fmla="*/ 1593338 h 2130956"/>
                  <a:gd name="connsiteX15" fmla="*/ 982799 w 1016677"/>
                  <a:gd name="connsiteY15" fmla="*/ 1411149 h 2130956"/>
                  <a:gd name="connsiteX16" fmla="*/ 1021026 w 1016677"/>
                  <a:gd name="connsiteY16" fmla="*/ 1260681 h 2130956"/>
                  <a:gd name="connsiteX0" fmla="*/ 1021026 w 1021195"/>
                  <a:gd name="connsiteY0" fmla="*/ 1260681 h 2138011"/>
                  <a:gd name="connsiteX1" fmla="*/ 943759 w 1021195"/>
                  <a:gd name="connsiteY1" fmla="*/ 482312 h 2138011"/>
                  <a:gd name="connsiteX2" fmla="*/ 921798 w 1021195"/>
                  <a:gd name="connsiteY2" fmla="*/ 463605 h 2138011"/>
                  <a:gd name="connsiteX3" fmla="*/ 502927 w 1021195"/>
                  <a:gd name="connsiteY3" fmla="*/ 247256 h 2138011"/>
                  <a:gd name="connsiteX4" fmla="*/ 385806 w 1021195"/>
                  <a:gd name="connsiteY4" fmla="*/ 0 h 2138011"/>
                  <a:gd name="connsiteX5" fmla="*/ 306912 w 1021195"/>
                  <a:gd name="connsiteY5" fmla="*/ 45547 h 2138011"/>
                  <a:gd name="connsiteX6" fmla="*/ 209310 w 1021195"/>
                  <a:gd name="connsiteY6" fmla="*/ 82961 h 2138011"/>
                  <a:gd name="connsiteX7" fmla="*/ 5162 w 1021195"/>
                  <a:gd name="connsiteY7" fmla="*/ 113868 h 2138011"/>
                  <a:gd name="connsiteX8" fmla="*/ 3535 w 1021195"/>
                  <a:gd name="connsiteY8" fmla="*/ 584793 h 2138011"/>
                  <a:gd name="connsiteX9" fmla="*/ 5162 w 1021195"/>
                  <a:gd name="connsiteY9" fmla="*/ 1154133 h 2138011"/>
                  <a:gd name="connsiteX10" fmla="*/ 28748 w 1021195"/>
                  <a:gd name="connsiteY10" fmla="*/ 1198053 h 2138011"/>
                  <a:gd name="connsiteX11" fmla="*/ 240217 w 1021195"/>
                  <a:gd name="connsiteY11" fmla="*/ 1684432 h 2138011"/>
                  <a:gd name="connsiteX12" fmla="*/ 497234 w 1021195"/>
                  <a:gd name="connsiteY12" fmla="*/ 2105743 h 2138011"/>
                  <a:gd name="connsiteX13" fmla="*/ 925052 w 1021195"/>
                  <a:gd name="connsiteY13" fmla="*/ 1593338 h 2138011"/>
                  <a:gd name="connsiteX14" fmla="*/ 982799 w 1021195"/>
                  <a:gd name="connsiteY14" fmla="*/ 1411149 h 2138011"/>
                  <a:gd name="connsiteX15" fmla="*/ 1021026 w 1021195"/>
                  <a:gd name="connsiteY15" fmla="*/ 1260681 h 2138011"/>
                  <a:gd name="connsiteX0" fmla="*/ 1021026 w 1021195"/>
                  <a:gd name="connsiteY0" fmla="*/ 1260681 h 2138013"/>
                  <a:gd name="connsiteX1" fmla="*/ 943759 w 1021195"/>
                  <a:gd name="connsiteY1" fmla="*/ 482312 h 2138013"/>
                  <a:gd name="connsiteX2" fmla="*/ 921798 w 1021195"/>
                  <a:gd name="connsiteY2" fmla="*/ 463605 h 2138013"/>
                  <a:gd name="connsiteX3" fmla="*/ 502927 w 1021195"/>
                  <a:gd name="connsiteY3" fmla="*/ 247256 h 2138013"/>
                  <a:gd name="connsiteX4" fmla="*/ 385806 w 1021195"/>
                  <a:gd name="connsiteY4" fmla="*/ 0 h 2138013"/>
                  <a:gd name="connsiteX5" fmla="*/ 306912 w 1021195"/>
                  <a:gd name="connsiteY5" fmla="*/ 45547 h 2138013"/>
                  <a:gd name="connsiteX6" fmla="*/ 209310 w 1021195"/>
                  <a:gd name="connsiteY6" fmla="*/ 82961 h 2138013"/>
                  <a:gd name="connsiteX7" fmla="*/ 5162 w 1021195"/>
                  <a:gd name="connsiteY7" fmla="*/ 113868 h 2138013"/>
                  <a:gd name="connsiteX8" fmla="*/ 3535 w 1021195"/>
                  <a:gd name="connsiteY8" fmla="*/ 584793 h 2138013"/>
                  <a:gd name="connsiteX9" fmla="*/ 5162 w 1021195"/>
                  <a:gd name="connsiteY9" fmla="*/ 1154133 h 2138013"/>
                  <a:gd name="connsiteX10" fmla="*/ 240217 w 1021195"/>
                  <a:gd name="connsiteY10" fmla="*/ 1684432 h 2138013"/>
                  <a:gd name="connsiteX11" fmla="*/ 497234 w 1021195"/>
                  <a:gd name="connsiteY11" fmla="*/ 2105743 h 2138013"/>
                  <a:gd name="connsiteX12" fmla="*/ 925052 w 1021195"/>
                  <a:gd name="connsiteY12" fmla="*/ 1593338 h 2138013"/>
                  <a:gd name="connsiteX13" fmla="*/ 982799 w 1021195"/>
                  <a:gd name="connsiteY13" fmla="*/ 1411149 h 2138013"/>
                  <a:gd name="connsiteX14" fmla="*/ 1021026 w 1021195"/>
                  <a:gd name="connsiteY14" fmla="*/ 1260681 h 2138013"/>
                  <a:gd name="connsiteX0" fmla="*/ 1021026 w 1021195"/>
                  <a:gd name="connsiteY0" fmla="*/ 1260681 h 2138011"/>
                  <a:gd name="connsiteX1" fmla="*/ 943759 w 1021195"/>
                  <a:gd name="connsiteY1" fmla="*/ 482312 h 2138011"/>
                  <a:gd name="connsiteX2" fmla="*/ 921798 w 1021195"/>
                  <a:gd name="connsiteY2" fmla="*/ 463605 h 2138011"/>
                  <a:gd name="connsiteX3" fmla="*/ 502927 w 1021195"/>
                  <a:gd name="connsiteY3" fmla="*/ 247256 h 2138011"/>
                  <a:gd name="connsiteX4" fmla="*/ 385806 w 1021195"/>
                  <a:gd name="connsiteY4" fmla="*/ 0 h 2138011"/>
                  <a:gd name="connsiteX5" fmla="*/ 306912 w 1021195"/>
                  <a:gd name="connsiteY5" fmla="*/ 45547 h 2138011"/>
                  <a:gd name="connsiteX6" fmla="*/ 209310 w 1021195"/>
                  <a:gd name="connsiteY6" fmla="*/ 82961 h 2138011"/>
                  <a:gd name="connsiteX7" fmla="*/ 5162 w 1021195"/>
                  <a:gd name="connsiteY7" fmla="*/ 113868 h 2138011"/>
                  <a:gd name="connsiteX8" fmla="*/ 3535 w 1021195"/>
                  <a:gd name="connsiteY8" fmla="*/ 584793 h 2138011"/>
                  <a:gd name="connsiteX9" fmla="*/ 167 w 1021195"/>
                  <a:gd name="connsiteY9" fmla="*/ 1194097 h 2138011"/>
                  <a:gd name="connsiteX10" fmla="*/ 240217 w 1021195"/>
                  <a:gd name="connsiteY10" fmla="*/ 1684432 h 2138011"/>
                  <a:gd name="connsiteX11" fmla="*/ 497234 w 1021195"/>
                  <a:gd name="connsiteY11" fmla="*/ 2105743 h 2138011"/>
                  <a:gd name="connsiteX12" fmla="*/ 925052 w 1021195"/>
                  <a:gd name="connsiteY12" fmla="*/ 1593338 h 2138011"/>
                  <a:gd name="connsiteX13" fmla="*/ 982799 w 1021195"/>
                  <a:gd name="connsiteY13" fmla="*/ 1411149 h 2138011"/>
                  <a:gd name="connsiteX14" fmla="*/ 1021026 w 1021195"/>
                  <a:gd name="connsiteY14" fmla="*/ 1260681 h 2138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1195" h="2138011">
                    <a:moveTo>
                      <a:pt x="1021026" y="1260681"/>
                    </a:moveTo>
                    <a:cubicBezTo>
                      <a:pt x="1006386" y="1000411"/>
                      <a:pt x="969785" y="741768"/>
                      <a:pt x="943759" y="482312"/>
                    </a:cubicBezTo>
                    <a:cubicBezTo>
                      <a:pt x="942132" y="466858"/>
                      <a:pt x="936438" y="461978"/>
                      <a:pt x="921798" y="463605"/>
                    </a:cubicBezTo>
                    <a:cubicBezTo>
                      <a:pt x="732290" y="488005"/>
                      <a:pt x="596461" y="409111"/>
                      <a:pt x="502927" y="247256"/>
                    </a:cubicBezTo>
                    <a:cubicBezTo>
                      <a:pt x="456567" y="168362"/>
                      <a:pt x="432980" y="78081"/>
                      <a:pt x="385806" y="0"/>
                    </a:cubicBezTo>
                    <a:cubicBezTo>
                      <a:pt x="375232" y="23587"/>
                      <a:pt x="328872" y="35787"/>
                      <a:pt x="306912" y="45547"/>
                    </a:cubicBezTo>
                    <a:cubicBezTo>
                      <a:pt x="275191" y="59374"/>
                      <a:pt x="242658" y="73201"/>
                      <a:pt x="209310" y="82961"/>
                    </a:cubicBezTo>
                    <a:cubicBezTo>
                      <a:pt x="140176" y="103294"/>
                      <a:pt x="76736" y="112241"/>
                      <a:pt x="5162" y="113868"/>
                    </a:cubicBezTo>
                    <a:cubicBezTo>
                      <a:pt x="-5412" y="114681"/>
                      <a:pt x="3535" y="554699"/>
                      <a:pt x="3535" y="584793"/>
                    </a:cubicBezTo>
                    <a:cubicBezTo>
                      <a:pt x="4348" y="774302"/>
                      <a:pt x="167" y="1004588"/>
                      <a:pt x="167" y="1194097"/>
                    </a:cubicBezTo>
                    <a:cubicBezTo>
                      <a:pt x="80184" y="1357542"/>
                      <a:pt x="157373" y="1532491"/>
                      <a:pt x="240217" y="1684432"/>
                    </a:cubicBezTo>
                    <a:cubicBezTo>
                      <a:pt x="323062" y="1836373"/>
                      <a:pt x="378486" y="1993502"/>
                      <a:pt x="497234" y="2105743"/>
                    </a:cubicBezTo>
                    <a:cubicBezTo>
                      <a:pt x="682676" y="2281425"/>
                      <a:pt x="893331" y="1686872"/>
                      <a:pt x="925052" y="1593338"/>
                    </a:cubicBezTo>
                    <a:cubicBezTo>
                      <a:pt x="945385" y="1533150"/>
                      <a:pt x="964092" y="1472150"/>
                      <a:pt x="982799" y="1411149"/>
                    </a:cubicBezTo>
                    <a:cubicBezTo>
                      <a:pt x="999066" y="1359908"/>
                      <a:pt x="1023466" y="1315174"/>
                      <a:pt x="1021026" y="1260681"/>
                    </a:cubicBezTo>
                    <a:close/>
                  </a:path>
                </a:pathLst>
              </a:custGeom>
              <a:grpFill/>
              <a:ln w="19050" cap="flat">
                <a:solidFill>
                  <a:schemeClr val="bg1">
                    <a:lumMod val="75000"/>
                  </a:schemeClr>
                </a:solidFill>
                <a:prstDash val="solid"/>
                <a:miter/>
              </a:ln>
            </p:spPr>
            <p:txBody>
              <a:bodyPr rtlCol="0" anchor="ctr"/>
              <a:lstStyle/>
              <a:p>
                <a:pPr algn="r" rtl="1"/>
                <a:endParaRPr lang="en-US">
                  <a:cs typeface="B Nazanin" panose="00000400000000000000" pitchFamily="2" charset="-78"/>
                </a:endParaRPr>
              </a:p>
            </p:txBody>
          </p:sp>
          <p:sp>
            <p:nvSpPr>
              <p:cNvPr id="79" name="Freeform: Shape 78">
                <a:extLst>
                  <a:ext uri="{FF2B5EF4-FFF2-40B4-BE49-F238E27FC236}">
                    <a16:creationId xmlns:a16="http://schemas.microsoft.com/office/drawing/2014/main" id="{7EB3918B-AC82-4FC7-8473-FB6FD19440A8}"/>
                  </a:ext>
                </a:extLst>
              </p:cNvPr>
              <p:cNvSpPr/>
              <p:nvPr/>
            </p:nvSpPr>
            <p:spPr>
              <a:xfrm flipH="1">
                <a:off x="7198653" y="2086837"/>
                <a:ext cx="1145999" cy="1795739"/>
              </a:xfrm>
              <a:custGeom>
                <a:avLst/>
                <a:gdLst>
                  <a:gd name="connsiteX0" fmla="*/ 1820419 w 1821886"/>
                  <a:gd name="connsiteY0" fmla="*/ 1327383 h 2854831"/>
                  <a:gd name="connsiteX1" fmla="*/ 1554456 w 1821886"/>
                  <a:gd name="connsiteY1" fmla="*/ 802777 h 2854831"/>
                  <a:gd name="connsiteX2" fmla="*/ 1358441 w 1821886"/>
                  <a:gd name="connsiteY2" fmla="*/ 496147 h 2854831"/>
                  <a:gd name="connsiteX3" fmla="*/ 1023343 w 1821886"/>
                  <a:gd name="connsiteY3" fmla="*/ 104929 h 2854831"/>
                  <a:gd name="connsiteX4" fmla="*/ 845222 w 1821886"/>
                  <a:gd name="connsiteY4" fmla="*/ 13835 h 2854831"/>
                  <a:gd name="connsiteX5" fmla="*/ 604472 w 1821886"/>
                  <a:gd name="connsiteY5" fmla="*/ 59382 h 2854831"/>
                  <a:gd name="connsiteX6" fmla="*/ 163641 w 1821886"/>
                  <a:gd name="connsiteY6" fmla="*/ 702736 h 2854831"/>
                  <a:gd name="connsiteX7" fmla="*/ 1786 w 1821886"/>
                  <a:gd name="connsiteY7" fmla="*/ 1904856 h 2854831"/>
                  <a:gd name="connsiteX8" fmla="*/ 17239 w 1821886"/>
                  <a:gd name="connsiteY8" fmla="*/ 2261100 h 2854831"/>
                  <a:gd name="connsiteX9" fmla="*/ 111587 w 1821886"/>
                  <a:gd name="connsiteY9" fmla="*/ 2553903 h 2854831"/>
                  <a:gd name="connsiteX10" fmla="*/ 419843 w 1821886"/>
                  <a:gd name="connsiteY10" fmla="*/ 2747478 h 2854831"/>
                  <a:gd name="connsiteX11" fmla="*/ 987556 w 1821886"/>
                  <a:gd name="connsiteY11" fmla="*/ 2858906 h 2854831"/>
                  <a:gd name="connsiteX12" fmla="*/ 1602443 w 1821886"/>
                  <a:gd name="connsiteY12" fmla="*/ 2752359 h 2854831"/>
                  <a:gd name="connsiteX13" fmla="*/ 1776498 w 1821886"/>
                  <a:gd name="connsiteY13" fmla="*/ 2592130 h 2854831"/>
                  <a:gd name="connsiteX14" fmla="*/ 1778938 w 1821886"/>
                  <a:gd name="connsiteY14" fmla="*/ 2430275 h 2854831"/>
                  <a:gd name="connsiteX15" fmla="*/ 1791952 w 1821886"/>
                  <a:gd name="connsiteY15" fmla="*/ 2003270 h 2854831"/>
                  <a:gd name="connsiteX16" fmla="*/ 1809032 w 1821886"/>
                  <a:gd name="connsiteY16" fmla="*/ 1642146 h 2854831"/>
                  <a:gd name="connsiteX17" fmla="*/ 1819606 w 1821886"/>
                  <a:gd name="connsiteY17" fmla="*/ 1461584 h 2854831"/>
                  <a:gd name="connsiteX18" fmla="*/ 1820419 w 1821886"/>
                  <a:gd name="connsiteY18" fmla="*/ 1327383 h 2854831"/>
                  <a:gd name="connsiteX19" fmla="*/ 1820419 w 1821886"/>
                  <a:gd name="connsiteY19" fmla="*/ 1327383 h 2854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21886" h="2854831">
                    <a:moveTo>
                      <a:pt x="1820419" y="1327383"/>
                    </a:moveTo>
                    <a:cubicBezTo>
                      <a:pt x="1726071" y="1154954"/>
                      <a:pt x="1650430" y="973579"/>
                      <a:pt x="1554456" y="802777"/>
                    </a:cubicBezTo>
                    <a:cubicBezTo>
                      <a:pt x="1495082" y="697042"/>
                      <a:pt x="1433268" y="591308"/>
                      <a:pt x="1358441" y="496147"/>
                    </a:cubicBezTo>
                    <a:cubicBezTo>
                      <a:pt x="1254333" y="364385"/>
                      <a:pt x="1157545" y="207410"/>
                      <a:pt x="1023343" y="104929"/>
                    </a:cubicBezTo>
                    <a:cubicBezTo>
                      <a:pt x="972916" y="65889"/>
                      <a:pt x="904595" y="35795"/>
                      <a:pt x="845222" y="13835"/>
                    </a:cubicBezTo>
                    <a:cubicBezTo>
                      <a:pt x="758194" y="-17885"/>
                      <a:pt x="678486" y="8142"/>
                      <a:pt x="604472" y="59382"/>
                    </a:cubicBezTo>
                    <a:cubicBezTo>
                      <a:pt x="392190" y="207410"/>
                      <a:pt x="257175" y="467680"/>
                      <a:pt x="163641" y="702736"/>
                    </a:cubicBezTo>
                    <a:cubicBezTo>
                      <a:pt x="13172" y="1082567"/>
                      <a:pt x="-7161" y="1500625"/>
                      <a:pt x="1786" y="1904856"/>
                    </a:cubicBezTo>
                    <a:cubicBezTo>
                      <a:pt x="4226" y="2023604"/>
                      <a:pt x="9106" y="2142352"/>
                      <a:pt x="17239" y="2261100"/>
                    </a:cubicBezTo>
                    <a:cubicBezTo>
                      <a:pt x="24559" y="2363581"/>
                      <a:pt x="46519" y="2470942"/>
                      <a:pt x="111587" y="2553903"/>
                    </a:cubicBezTo>
                    <a:cubicBezTo>
                      <a:pt x="186414" y="2649877"/>
                      <a:pt x="310042" y="2704371"/>
                      <a:pt x="419843" y="2747478"/>
                    </a:cubicBezTo>
                    <a:cubicBezTo>
                      <a:pt x="595525" y="2815799"/>
                      <a:pt x="798048" y="2846706"/>
                      <a:pt x="987556" y="2858906"/>
                    </a:cubicBezTo>
                    <a:cubicBezTo>
                      <a:pt x="1190892" y="2871920"/>
                      <a:pt x="1418628" y="2850773"/>
                      <a:pt x="1602443" y="2752359"/>
                    </a:cubicBezTo>
                    <a:cubicBezTo>
                      <a:pt x="1667511" y="2717385"/>
                      <a:pt x="1757791" y="2671024"/>
                      <a:pt x="1776498" y="2592130"/>
                    </a:cubicBezTo>
                    <a:cubicBezTo>
                      <a:pt x="1787885" y="2542516"/>
                      <a:pt x="1778938" y="2481515"/>
                      <a:pt x="1778938" y="2430275"/>
                    </a:cubicBezTo>
                    <a:cubicBezTo>
                      <a:pt x="1779752" y="2287127"/>
                      <a:pt x="1788699" y="2145605"/>
                      <a:pt x="1791952" y="2003270"/>
                    </a:cubicBezTo>
                    <a:cubicBezTo>
                      <a:pt x="1794392" y="1882896"/>
                      <a:pt x="1801712" y="1762521"/>
                      <a:pt x="1809032" y="1642146"/>
                    </a:cubicBezTo>
                    <a:cubicBezTo>
                      <a:pt x="1813099" y="1581959"/>
                      <a:pt x="1814725" y="1521772"/>
                      <a:pt x="1819606" y="1461584"/>
                    </a:cubicBezTo>
                    <a:cubicBezTo>
                      <a:pt x="1822859" y="1419290"/>
                      <a:pt x="1840752" y="1368050"/>
                      <a:pt x="1820419" y="1327383"/>
                    </a:cubicBezTo>
                    <a:cubicBezTo>
                      <a:pt x="1820419" y="1327383"/>
                      <a:pt x="1820419" y="1327383"/>
                      <a:pt x="1820419" y="1327383"/>
                    </a:cubicBezTo>
                    <a:close/>
                  </a:path>
                </a:pathLst>
              </a:custGeom>
              <a:grpFill/>
              <a:ln w="19050" cap="flat">
                <a:solidFill>
                  <a:schemeClr val="bg1">
                    <a:lumMod val="75000"/>
                  </a:schemeClr>
                </a:solidFill>
                <a:prstDash val="solid"/>
                <a:miter/>
              </a:ln>
            </p:spPr>
            <p:txBody>
              <a:bodyPr rtlCol="0" anchor="ctr"/>
              <a:lstStyle/>
              <a:p>
                <a:pPr algn="r" rtl="1"/>
                <a:endParaRPr lang="en-US">
                  <a:cs typeface="B Nazanin" panose="00000400000000000000" pitchFamily="2" charset="-78"/>
                </a:endParaRPr>
              </a:p>
            </p:txBody>
          </p:sp>
          <p:sp>
            <p:nvSpPr>
              <p:cNvPr id="80" name="Freeform: Shape 79">
                <a:extLst>
                  <a:ext uri="{FF2B5EF4-FFF2-40B4-BE49-F238E27FC236}">
                    <a16:creationId xmlns:a16="http://schemas.microsoft.com/office/drawing/2014/main" id="{75AF2A57-6007-4FB4-B8D2-990A879463FE}"/>
                  </a:ext>
                </a:extLst>
              </p:cNvPr>
              <p:cNvSpPr/>
              <p:nvPr/>
            </p:nvSpPr>
            <p:spPr>
              <a:xfrm flipH="1">
                <a:off x="8314449" y="2055728"/>
                <a:ext cx="936240" cy="1739463"/>
              </a:xfrm>
              <a:custGeom>
                <a:avLst/>
                <a:gdLst>
                  <a:gd name="connsiteX0" fmla="*/ 1491640 w 1488416"/>
                  <a:gd name="connsiteY0" fmla="*/ 1253669 h 2765363"/>
                  <a:gd name="connsiteX1" fmla="*/ 1449346 w 1488416"/>
                  <a:gd name="connsiteY1" fmla="*/ 1108081 h 2765363"/>
                  <a:gd name="connsiteX2" fmla="*/ 1323278 w 1488416"/>
                  <a:gd name="connsiteY2" fmla="*/ 807144 h 2765363"/>
                  <a:gd name="connsiteX3" fmla="*/ 865366 w 1488416"/>
                  <a:gd name="connsiteY3" fmla="*/ 193071 h 2765363"/>
                  <a:gd name="connsiteX4" fmla="*/ 458695 w 1488416"/>
                  <a:gd name="connsiteY4" fmla="*/ 2749 h 2765363"/>
                  <a:gd name="connsiteX5" fmla="*/ 174839 w 1488416"/>
                  <a:gd name="connsiteY5" fmla="*/ 292299 h 2765363"/>
                  <a:gd name="connsiteX6" fmla="*/ 22744 w 1488416"/>
                  <a:gd name="connsiteY6" fmla="*/ 991773 h 2765363"/>
                  <a:gd name="connsiteX7" fmla="*/ 1597 w 1488416"/>
                  <a:gd name="connsiteY7" fmla="*/ 1509059 h 2765363"/>
                  <a:gd name="connsiteX8" fmla="*/ 31691 w 1488416"/>
                  <a:gd name="connsiteY8" fmla="*/ 1844156 h 2765363"/>
                  <a:gd name="connsiteX9" fmla="*/ 141492 w 1488416"/>
                  <a:gd name="connsiteY9" fmla="*/ 2328094 h 2765363"/>
                  <a:gd name="connsiteX10" fmla="*/ 438362 w 1488416"/>
                  <a:gd name="connsiteY10" fmla="*/ 2742899 h 2765363"/>
                  <a:gd name="connsiteX11" fmla="*/ 653897 w 1488416"/>
                  <a:gd name="connsiteY11" fmla="*/ 2764046 h 2765363"/>
                  <a:gd name="connsiteX12" fmla="*/ 1215104 w 1488416"/>
                  <a:gd name="connsiteY12" fmla="*/ 2466363 h 2765363"/>
                  <a:gd name="connsiteX13" fmla="*/ 1435519 w 1488416"/>
                  <a:gd name="connsiteY13" fmla="*/ 2207720 h 2765363"/>
                  <a:gd name="connsiteX14" fmla="*/ 1455853 w 1488416"/>
                  <a:gd name="connsiteY14" fmla="*/ 1707514 h 2765363"/>
                  <a:gd name="connsiteX15" fmla="*/ 1491640 w 1488416"/>
                  <a:gd name="connsiteY15" fmla="*/ 1253669 h 2765363"/>
                  <a:gd name="connsiteX16" fmla="*/ 1491640 w 1488416"/>
                  <a:gd name="connsiteY16" fmla="*/ 1253669 h 2765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88416" h="2765363">
                    <a:moveTo>
                      <a:pt x="1491640" y="1253669"/>
                    </a:moveTo>
                    <a:cubicBezTo>
                      <a:pt x="1489200" y="1204869"/>
                      <a:pt x="1465613" y="1155255"/>
                      <a:pt x="1449346" y="1108081"/>
                    </a:cubicBezTo>
                    <a:cubicBezTo>
                      <a:pt x="1414372" y="1003160"/>
                      <a:pt x="1379399" y="903119"/>
                      <a:pt x="1323278" y="807144"/>
                    </a:cubicBezTo>
                    <a:cubicBezTo>
                      <a:pt x="1193143" y="585915"/>
                      <a:pt x="1055688" y="367126"/>
                      <a:pt x="865366" y="193071"/>
                    </a:cubicBezTo>
                    <a:cubicBezTo>
                      <a:pt x="756379" y="94656"/>
                      <a:pt x="616484" y="-19212"/>
                      <a:pt x="458695" y="2749"/>
                    </a:cubicBezTo>
                    <a:cubicBezTo>
                      <a:pt x="314734" y="23082"/>
                      <a:pt x="226079" y="171111"/>
                      <a:pt x="174839" y="292299"/>
                    </a:cubicBezTo>
                    <a:cubicBezTo>
                      <a:pt x="80491" y="515154"/>
                      <a:pt x="41451" y="751837"/>
                      <a:pt x="22744" y="991773"/>
                    </a:cubicBezTo>
                    <a:cubicBezTo>
                      <a:pt x="9730" y="1164202"/>
                      <a:pt x="-4910" y="1335817"/>
                      <a:pt x="1597" y="1509059"/>
                    </a:cubicBezTo>
                    <a:cubicBezTo>
                      <a:pt x="5664" y="1620487"/>
                      <a:pt x="5664" y="1735168"/>
                      <a:pt x="31691" y="1844156"/>
                    </a:cubicBezTo>
                    <a:cubicBezTo>
                      <a:pt x="69918" y="2006011"/>
                      <a:pt x="92691" y="2168679"/>
                      <a:pt x="141492" y="2328094"/>
                    </a:cubicBezTo>
                    <a:cubicBezTo>
                      <a:pt x="187852" y="2480189"/>
                      <a:pt x="277320" y="2681898"/>
                      <a:pt x="438362" y="2742899"/>
                    </a:cubicBezTo>
                    <a:cubicBezTo>
                      <a:pt x="506682" y="2768926"/>
                      <a:pt x="577443" y="2777059"/>
                      <a:pt x="653897" y="2764046"/>
                    </a:cubicBezTo>
                    <a:cubicBezTo>
                      <a:pt x="860486" y="2728259"/>
                      <a:pt x="1053249" y="2592431"/>
                      <a:pt x="1215104" y="2466363"/>
                    </a:cubicBezTo>
                    <a:cubicBezTo>
                      <a:pt x="1289931" y="2407802"/>
                      <a:pt x="1435519" y="2315081"/>
                      <a:pt x="1435519" y="2207720"/>
                    </a:cubicBezTo>
                    <a:cubicBezTo>
                      <a:pt x="1435519" y="2040984"/>
                      <a:pt x="1442839" y="1873436"/>
                      <a:pt x="1455853" y="1707514"/>
                    </a:cubicBezTo>
                    <a:cubicBezTo>
                      <a:pt x="1465613" y="1558673"/>
                      <a:pt x="1497333" y="1404138"/>
                      <a:pt x="1491640" y="1253669"/>
                    </a:cubicBezTo>
                    <a:cubicBezTo>
                      <a:pt x="1491640" y="1253669"/>
                      <a:pt x="1491640" y="1253669"/>
                      <a:pt x="1491640" y="1253669"/>
                    </a:cubicBezTo>
                    <a:close/>
                  </a:path>
                </a:pathLst>
              </a:custGeom>
              <a:grpFill/>
              <a:ln w="19050" cap="flat">
                <a:solidFill>
                  <a:schemeClr val="bg1">
                    <a:lumMod val="75000"/>
                  </a:schemeClr>
                </a:solidFill>
                <a:prstDash val="solid"/>
                <a:miter/>
              </a:ln>
            </p:spPr>
            <p:txBody>
              <a:bodyPr rtlCol="0" anchor="ctr"/>
              <a:lstStyle/>
              <a:p>
                <a:pPr algn="r" rtl="1"/>
                <a:endParaRPr lang="en-US">
                  <a:cs typeface="B Nazanin" panose="00000400000000000000" pitchFamily="2" charset="-78"/>
                </a:endParaRPr>
              </a:p>
            </p:txBody>
          </p:sp>
          <p:sp>
            <p:nvSpPr>
              <p:cNvPr id="81" name="Freeform: Shape 80">
                <a:extLst>
                  <a:ext uri="{FF2B5EF4-FFF2-40B4-BE49-F238E27FC236}">
                    <a16:creationId xmlns:a16="http://schemas.microsoft.com/office/drawing/2014/main" id="{7855F772-9972-4EF4-B113-652AEB9102A6}"/>
                  </a:ext>
                </a:extLst>
              </p:cNvPr>
              <p:cNvSpPr/>
              <p:nvPr/>
            </p:nvSpPr>
            <p:spPr>
              <a:xfrm flipH="1">
                <a:off x="8576303" y="3578688"/>
                <a:ext cx="5116" cy="5116"/>
              </a:xfrm>
              <a:custGeom>
                <a:avLst/>
                <a:gdLst>
                  <a:gd name="connsiteX0" fmla="*/ 0 w 0"/>
                  <a:gd name="connsiteY0" fmla="*/ 0 h 0"/>
                  <a:gd name="connsiteX1" fmla="*/ 0 w 0"/>
                  <a:gd name="connsiteY1" fmla="*/ 0 h 0"/>
                  <a:gd name="connsiteX2" fmla="*/ 0 w 0"/>
                  <a:gd name="connsiteY2" fmla="*/ 0 h 0"/>
                  <a:gd name="connsiteX3" fmla="*/ 0 w 0"/>
                  <a:gd name="connsiteY3" fmla="*/ 0 h 0"/>
                </a:gdLst>
                <a:ahLst/>
                <a:cxnLst>
                  <a:cxn ang="0">
                    <a:pos x="connsiteX0" y="connsiteY0"/>
                  </a:cxn>
                  <a:cxn ang="0">
                    <a:pos x="connsiteX1" y="connsiteY1"/>
                  </a:cxn>
                  <a:cxn ang="0">
                    <a:pos x="connsiteX2" y="connsiteY2"/>
                  </a:cxn>
                  <a:cxn ang="0">
                    <a:pos x="connsiteX3" y="connsiteY3"/>
                  </a:cxn>
                </a:cxnLst>
                <a:rect l="l" t="t" r="r" b="b"/>
                <a:pathLst>
                  <a:path>
                    <a:moveTo>
                      <a:pt x="0" y="0"/>
                    </a:moveTo>
                    <a:cubicBezTo>
                      <a:pt x="0" y="0"/>
                      <a:pt x="0" y="0"/>
                      <a:pt x="0" y="0"/>
                    </a:cubicBezTo>
                    <a:cubicBezTo>
                      <a:pt x="0" y="0"/>
                      <a:pt x="0" y="0"/>
                      <a:pt x="0" y="0"/>
                    </a:cubicBezTo>
                    <a:lnTo>
                      <a:pt x="0" y="0"/>
                    </a:lnTo>
                    <a:close/>
                  </a:path>
                </a:pathLst>
              </a:custGeom>
              <a:grpFill/>
              <a:ln w="19050" cap="flat">
                <a:solidFill>
                  <a:schemeClr val="bg1">
                    <a:lumMod val="75000"/>
                  </a:schemeClr>
                </a:solidFill>
                <a:prstDash val="solid"/>
                <a:miter/>
              </a:ln>
            </p:spPr>
            <p:txBody>
              <a:bodyPr rtlCol="0" anchor="ctr"/>
              <a:lstStyle/>
              <a:p>
                <a:pPr algn="r" rtl="1"/>
                <a:endParaRPr lang="en-US">
                  <a:cs typeface="B Nazanin" panose="00000400000000000000" pitchFamily="2" charset="-78"/>
                </a:endParaRPr>
              </a:p>
            </p:txBody>
          </p:sp>
          <p:sp>
            <p:nvSpPr>
              <p:cNvPr id="82" name="Freeform: Shape 81">
                <a:extLst>
                  <a:ext uri="{FF2B5EF4-FFF2-40B4-BE49-F238E27FC236}">
                    <a16:creationId xmlns:a16="http://schemas.microsoft.com/office/drawing/2014/main" id="{D95AAC58-5534-461F-B3B5-AB4A8183B6FC}"/>
                  </a:ext>
                </a:extLst>
              </p:cNvPr>
              <p:cNvSpPr/>
              <p:nvPr/>
            </p:nvSpPr>
            <p:spPr>
              <a:xfrm flipH="1">
                <a:off x="6845379" y="3735173"/>
                <a:ext cx="1094996" cy="1442988"/>
              </a:xfrm>
              <a:custGeom>
                <a:avLst/>
                <a:gdLst>
                  <a:gd name="connsiteX0" fmla="*/ 1742637 w 1740552"/>
                  <a:gd name="connsiteY0" fmla="*/ 386434 h 2228557"/>
                  <a:gd name="connsiteX1" fmla="*/ 1382326 w 1740552"/>
                  <a:gd name="connsiteY1" fmla="*/ 323806 h 2228557"/>
                  <a:gd name="connsiteX2" fmla="*/ 1235111 w 1740552"/>
                  <a:gd name="connsiteY2" fmla="*/ 221325 h 2228557"/>
                  <a:gd name="connsiteX3" fmla="*/ 1174924 w 1740552"/>
                  <a:gd name="connsiteY3" fmla="*/ 87124 h 2228557"/>
                  <a:gd name="connsiteX4" fmla="*/ 1131004 w 1740552"/>
                  <a:gd name="connsiteY4" fmla="*/ 5789 h 2228557"/>
                  <a:gd name="connsiteX5" fmla="*/ 595011 w 1740552"/>
                  <a:gd name="connsiteY5" fmla="*/ 166018 h 2228557"/>
                  <a:gd name="connsiteX6" fmla="*/ 57392 w 1740552"/>
                  <a:gd name="connsiteY6" fmla="*/ 144871 h 2228557"/>
                  <a:gd name="connsiteX7" fmla="*/ 8591 w 1740552"/>
                  <a:gd name="connsiteY7" fmla="*/ 308353 h 2228557"/>
                  <a:gd name="connsiteX8" fmla="*/ 80165 w 1740552"/>
                  <a:gd name="connsiteY8" fmla="*/ 601969 h 2228557"/>
                  <a:gd name="connsiteX9" fmla="*/ 212740 w 1740552"/>
                  <a:gd name="connsiteY9" fmla="*/ 1211163 h 2228557"/>
                  <a:gd name="connsiteX10" fmla="*/ 348568 w 1740552"/>
                  <a:gd name="connsiteY10" fmla="*/ 1808969 h 2228557"/>
                  <a:gd name="connsiteX11" fmla="*/ 952068 w 1740552"/>
                  <a:gd name="connsiteY11" fmla="*/ 2214014 h 2228557"/>
                  <a:gd name="connsiteX12" fmla="*/ 1211525 w 1740552"/>
                  <a:gd name="connsiteY12" fmla="*/ 1997665 h 2228557"/>
                  <a:gd name="connsiteX13" fmla="*/ 1406727 w 1740552"/>
                  <a:gd name="connsiteY13" fmla="*/ 1553580 h 2228557"/>
                  <a:gd name="connsiteX14" fmla="*/ 1621449 w 1740552"/>
                  <a:gd name="connsiteY14" fmla="*/ 1035481 h 2228557"/>
                  <a:gd name="connsiteX15" fmla="*/ 1742637 w 1740552"/>
                  <a:gd name="connsiteY15" fmla="*/ 386434 h 2228557"/>
                  <a:gd name="connsiteX0" fmla="*/ 1748503 w 1750266"/>
                  <a:gd name="connsiteY0" fmla="*/ 383983 h 2230158"/>
                  <a:gd name="connsiteX1" fmla="*/ 1388192 w 1750266"/>
                  <a:gd name="connsiteY1" fmla="*/ 321355 h 2230158"/>
                  <a:gd name="connsiteX2" fmla="*/ 1240977 w 1750266"/>
                  <a:gd name="connsiteY2" fmla="*/ 218874 h 2230158"/>
                  <a:gd name="connsiteX3" fmla="*/ 1180790 w 1750266"/>
                  <a:gd name="connsiteY3" fmla="*/ 84673 h 2230158"/>
                  <a:gd name="connsiteX4" fmla="*/ 1136870 w 1750266"/>
                  <a:gd name="connsiteY4" fmla="*/ 3338 h 2230158"/>
                  <a:gd name="connsiteX5" fmla="*/ 585734 w 1750266"/>
                  <a:gd name="connsiteY5" fmla="*/ 208995 h 2230158"/>
                  <a:gd name="connsiteX6" fmla="*/ 63258 w 1750266"/>
                  <a:gd name="connsiteY6" fmla="*/ 142420 h 2230158"/>
                  <a:gd name="connsiteX7" fmla="*/ 14457 w 1750266"/>
                  <a:gd name="connsiteY7" fmla="*/ 305902 h 2230158"/>
                  <a:gd name="connsiteX8" fmla="*/ 86031 w 1750266"/>
                  <a:gd name="connsiteY8" fmla="*/ 599518 h 2230158"/>
                  <a:gd name="connsiteX9" fmla="*/ 218606 w 1750266"/>
                  <a:gd name="connsiteY9" fmla="*/ 1208712 h 2230158"/>
                  <a:gd name="connsiteX10" fmla="*/ 354434 w 1750266"/>
                  <a:gd name="connsiteY10" fmla="*/ 1806518 h 2230158"/>
                  <a:gd name="connsiteX11" fmla="*/ 957934 w 1750266"/>
                  <a:gd name="connsiteY11" fmla="*/ 2211563 h 2230158"/>
                  <a:gd name="connsiteX12" fmla="*/ 1217391 w 1750266"/>
                  <a:gd name="connsiteY12" fmla="*/ 1995214 h 2230158"/>
                  <a:gd name="connsiteX13" fmla="*/ 1412593 w 1750266"/>
                  <a:gd name="connsiteY13" fmla="*/ 1551129 h 2230158"/>
                  <a:gd name="connsiteX14" fmla="*/ 1627315 w 1750266"/>
                  <a:gd name="connsiteY14" fmla="*/ 1033030 h 2230158"/>
                  <a:gd name="connsiteX15" fmla="*/ 1748503 w 1750266"/>
                  <a:gd name="connsiteY15" fmla="*/ 383983 h 2230158"/>
                  <a:gd name="connsiteX0" fmla="*/ 1738583 w 1740346"/>
                  <a:gd name="connsiteY0" fmla="*/ 383983 h 2230160"/>
                  <a:gd name="connsiteX1" fmla="*/ 1378272 w 1740346"/>
                  <a:gd name="connsiteY1" fmla="*/ 321355 h 2230160"/>
                  <a:gd name="connsiteX2" fmla="*/ 1231057 w 1740346"/>
                  <a:gd name="connsiteY2" fmla="*/ 218874 h 2230160"/>
                  <a:gd name="connsiteX3" fmla="*/ 1170870 w 1740346"/>
                  <a:gd name="connsiteY3" fmla="*/ 84673 h 2230160"/>
                  <a:gd name="connsiteX4" fmla="*/ 1126950 w 1740346"/>
                  <a:gd name="connsiteY4" fmla="*/ 3338 h 2230160"/>
                  <a:gd name="connsiteX5" fmla="*/ 575814 w 1740346"/>
                  <a:gd name="connsiteY5" fmla="*/ 208995 h 2230160"/>
                  <a:gd name="connsiteX6" fmla="*/ 83623 w 1740346"/>
                  <a:gd name="connsiteY6" fmla="*/ 202991 h 2230160"/>
                  <a:gd name="connsiteX7" fmla="*/ 4537 w 1740346"/>
                  <a:gd name="connsiteY7" fmla="*/ 305902 h 2230160"/>
                  <a:gd name="connsiteX8" fmla="*/ 76111 w 1740346"/>
                  <a:gd name="connsiteY8" fmla="*/ 599518 h 2230160"/>
                  <a:gd name="connsiteX9" fmla="*/ 208686 w 1740346"/>
                  <a:gd name="connsiteY9" fmla="*/ 1208712 h 2230160"/>
                  <a:gd name="connsiteX10" fmla="*/ 344514 w 1740346"/>
                  <a:gd name="connsiteY10" fmla="*/ 1806518 h 2230160"/>
                  <a:gd name="connsiteX11" fmla="*/ 948014 w 1740346"/>
                  <a:gd name="connsiteY11" fmla="*/ 2211563 h 2230160"/>
                  <a:gd name="connsiteX12" fmla="*/ 1207471 w 1740346"/>
                  <a:gd name="connsiteY12" fmla="*/ 1995214 h 2230160"/>
                  <a:gd name="connsiteX13" fmla="*/ 1402673 w 1740346"/>
                  <a:gd name="connsiteY13" fmla="*/ 1551129 h 2230160"/>
                  <a:gd name="connsiteX14" fmla="*/ 1617395 w 1740346"/>
                  <a:gd name="connsiteY14" fmla="*/ 1033030 h 2230160"/>
                  <a:gd name="connsiteX15" fmla="*/ 1738583 w 1740346"/>
                  <a:gd name="connsiteY15" fmla="*/ 383983 h 2230160"/>
                  <a:gd name="connsiteX0" fmla="*/ 1738583 w 1740346"/>
                  <a:gd name="connsiteY0" fmla="*/ 406213 h 2252388"/>
                  <a:gd name="connsiteX1" fmla="*/ 1378272 w 1740346"/>
                  <a:gd name="connsiteY1" fmla="*/ 343585 h 2252388"/>
                  <a:gd name="connsiteX2" fmla="*/ 1231057 w 1740346"/>
                  <a:gd name="connsiteY2" fmla="*/ 241104 h 2252388"/>
                  <a:gd name="connsiteX3" fmla="*/ 1170870 w 1740346"/>
                  <a:gd name="connsiteY3" fmla="*/ 106903 h 2252388"/>
                  <a:gd name="connsiteX4" fmla="*/ 1126950 w 1740346"/>
                  <a:gd name="connsiteY4" fmla="*/ 25568 h 2252388"/>
                  <a:gd name="connsiteX5" fmla="*/ 575814 w 1740346"/>
                  <a:gd name="connsiteY5" fmla="*/ 231225 h 2252388"/>
                  <a:gd name="connsiteX6" fmla="*/ 83623 w 1740346"/>
                  <a:gd name="connsiteY6" fmla="*/ 225221 h 2252388"/>
                  <a:gd name="connsiteX7" fmla="*/ 4537 w 1740346"/>
                  <a:gd name="connsiteY7" fmla="*/ 328132 h 2252388"/>
                  <a:gd name="connsiteX8" fmla="*/ 76111 w 1740346"/>
                  <a:gd name="connsiteY8" fmla="*/ 621748 h 2252388"/>
                  <a:gd name="connsiteX9" fmla="*/ 208686 w 1740346"/>
                  <a:gd name="connsiteY9" fmla="*/ 1230942 h 2252388"/>
                  <a:gd name="connsiteX10" fmla="*/ 344514 w 1740346"/>
                  <a:gd name="connsiteY10" fmla="*/ 1828748 h 2252388"/>
                  <a:gd name="connsiteX11" fmla="*/ 948014 w 1740346"/>
                  <a:gd name="connsiteY11" fmla="*/ 2233793 h 2252388"/>
                  <a:gd name="connsiteX12" fmla="*/ 1207471 w 1740346"/>
                  <a:gd name="connsiteY12" fmla="*/ 2017444 h 2252388"/>
                  <a:gd name="connsiteX13" fmla="*/ 1402673 w 1740346"/>
                  <a:gd name="connsiteY13" fmla="*/ 1573359 h 2252388"/>
                  <a:gd name="connsiteX14" fmla="*/ 1617395 w 1740346"/>
                  <a:gd name="connsiteY14" fmla="*/ 1055260 h 2252388"/>
                  <a:gd name="connsiteX15" fmla="*/ 1738583 w 1740346"/>
                  <a:gd name="connsiteY15" fmla="*/ 406213 h 2252388"/>
                  <a:gd name="connsiteX0" fmla="*/ 1739027 w 1740790"/>
                  <a:gd name="connsiteY0" fmla="*/ 385384 h 2231560"/>
                  <a:gd name="connsiteX1" fmla="*/ 1378716 w 1740790"/>
                  <a:gd name="connsiteY1" fmla="*/ 322756 h 2231560"/>
                  <a:gd name="connsiteX2" fmla="*/ 1231501 w 1740790"/>
                  <a:gd name="connsiteY2" fmla="*/ 220275 h 2231560"/>
                  <a:gd name="connsiteX3" fmla="*/ 1171314 w 1740790"/>
                  <a:gd name="connsiteY3" fmla="*/ 86074 h 2231560"/>
                  <a:gd name="connsiteX4" fmla="*/ 1127394 w 1740790"/>
                  <a:gd name="connsiteY4" fmla="*/ 4739 h 2231560"/>
                  <a:gd name="connsiteX5" fmla="*/ 591401 w 1740790"/>
                  <a:gd name="connsiteY5" fmla="*/ 240682 h 2231560"/>
                  <a:gd name="connsiteX6" fmla="*/ 84067 w 1740790"/>
                  <a:gd name="connsiteY6" fmla="*/ 204392 h 2231560"/>
                  <a:gd name="connsiteX7" fmla="*/ 4981 w 1740790"/>
                  <a:gd name="connsiteY7" fmla="*/ 307303 h 2231560"/>
                  <a:gd name="connsiteX8" fmla="*/ 76555 w 1740790"/>
                  <a:gd name="connsiteY8" fmla="*/ 600919 h 2231560"/>
                  <a:gd name="connsiteX9" fmla="*/ 209130 w 1740790"/>
                  <a:gd name="connsiteY9" fmla="*/ 1210113 h 2231560"/>
                  <a:gd name="connsiteX10" fmla="*/ 344958 w 1740790"/>
                  <a:gd name="connsiteY10" fmla="*/ 1807919 h 2231560"/>
                  <a:gd name="connsiteX11" fmla="*/ 948458 w 1740790"/>
                  <a:gd name="connsiteY11" fmla="*/ 2212964 h 2231560"/>
                  <a:gd name="connsiteX12" fmla="*/ 1207915 w 1740790"/>
                  <a:gd name="connsiteY12" fmla="*/ 1996615 h 2231560"/>
                  <a:gd name="connsiteX13" fmla="*/ 1403117 w 1740790"/>
                  <a:gd name="connsiteY13" fmla="*/ 1552530 h 2231560"/>
                  <a:gd name="connsiteX14" fmla="*/ 1617839 w 1740790"/>
                  <a:gd name="connsiteY14" fmla="*/ 1034431 h 2231560"/>
                  <a:gd name="connsiteX15" fmla="*/ 1739027 w 1740790"/>
                  <a:gd name="connsiteY15" fmla="*/ 385384 h 2231560"/>
                  <a:gd name="connsiteX0" fmla="*/ 1739027 w 1740790"/>
                  <a:gd name="connsiteY0" fmla="*/ 385384 h 2231560"/>
                  <a:gd name="connsiteX1" fmla="*/ 1378716 w 1740790"/>
                  <a:gd name="connsiteY1" fmla="*/ 322756 h 2231560"/>
                  <a:gd name="connsiteX2" fmla="*/ 1231501 w 1740790"/>
                  <a:gd name="connsiteY2" fmla="*/ 220275 h 2231560"/>
                  <a:gd name="connsiteX3" fmla="*/ 1171314 w 1740790"/>
                  <a:gd name="connsiteY3" fmla="*/ 86074 h 2231560"/>
                  <a:gd name="connsiteX4" fmla="*/ 1127394 w 1740790"/>
                  <a:gd name="connsiteY4" fmla="*/ 4739 h 2231560"/>
                  <a:gd name="connsiteX5" fmla="*/ 591401 w 1740790"/>
                  <a:gd name="connsiteY5" fmla="*/ 240682 h 2231560"/>
                  <a:gd name="connsiteX6" fmla="*/ 84067 w 1740790"/>
                  <a:gd name="connsiteY6" fmla="*/ 204392 h 2231560"/>
                  <a:gd name="connsiteX7" fmla="*/ 4981 w 1740790"/>
                  <a:gd name="connsiteY7" fmla="*/ 307303 h 2231560"/>
                  <a:gd name="connsiteX8" fmla="*/ 76555 w 1740790"/>
                  <a:gd name="connsiteY8" fmla="*/ 600919 h 2231560"/>
                  <a:gd name="connsiteX9" fmla="*/ 209130 w 1740790"/>
                  <a:gd name="connsiteY9" fmla="*/ 1210113 h 2231560"/>
                  <a:gd name="connsiteX10" fmla="*/ 344958 w 1740790"/>
                  <a:gd name="connsiteY10" fmla="*/ 1807919 h 2231560"/>
                  <a:gd name="connsiteX11" fmla="*/ 948458 w 1740790"/>
                  <a:gd name="connsiteY11" fmla="*/ 2212964 h 2231560"/>
                  <a:gd name="connsiteX12" fmla="*/ 1207915 w 1740790"/>
                  <a:gd name="connsiteY12" fmla="*/ 1996615 h 2231560"/>
                  <a:gd name="connsiteX13" fmla="*/ 1617839 w 1740790"/>
                  <a:gd name="connsiteY13" fmla="*/ 1034431 h 2231560"/>
                  <a:gd name="connsiteX14" fmla="*/ 1739027 w 1740790"/>
                  <a:gd name="connsiteY14" fmla="*/ 385384 h 2231560"/>
                  <a:gd name="connsiteX0" fmla="*/ 1739027 w 1740790"/>
                  <a:gd name="connsiteY0" fmla="*/ 385384 h 2233666"/>
                  <a:gd name="connsiteX1" fmla="*/ 1378716 w 1740790"/>
                  <a:gd name="connsiteY1" fmla="*/ 322756 h 2233666"/>
                  <a:gd name="connsiteX2" fmla="*/ 1231501 w 1740790"/>
                  <a:gd name="connsiteY2" fmla="*/ 220275 h 2233666"/>
                  <a:gd name="connsiteX3" fmla="*/ 1171314 w 1740790"/>
                  <a:gd name="connsiteY3" fmla="*/ 86074 h 2233666"/>
                  <a:gd name="connsiteX4" fmla="*/ 1127394 w 1740790"/>
                  <a:gd name="connsiteY4" fmla="*/ 4739 h 2233666"/>
                  <a:gd name="connsiteX5" fmla="*/ 591401 w 1740790"/>
                  <a:gd name="connsiteY5" fmla="*/ 240682 h 2233666"/>
                  <a:gd name="connsiteX6" fmla="*/ 84067 w 1740790"/>
                  <a:gd name="connsiteY6" fmla="*/ 204392 h 2233666"/>
                  <a:gd name="connsiteX7" fmla="*/ 4981 w 1740790"/>
                  <a:gd name="connsiteY7" fmla="*/ 307303 h 2233666"/>
                  <a:gd name="connsiteX8" fmla="*/ 76555 w 1740790"/>
                  <a:gd name="connsiteY8" fmla="*/ 600919 h 2233666"/>
                  <a:gd name="connsiteX9" fmla="*/ 344958 w 1740790"/>
                  <a:gd name="connsiteY9" fmla="*/ 1807919 h 2233666"/>
                  <a:gd name="connsiteX10" fmla="*/ 948458 w 1740790"/>
                  <a:gd name="connsiteY10" fmla="*/ 2212964 h 2233666"/>
                  <a:gd name="connsiteX11" fmla="*/ 1207915 w 1740790"/>
                  <a:gd name="connsiteY11" fmla="*/ 1996615 h 2233666"/>
                  <a:gd name="connsiteX12" fmla="*/ 1617839 w 1740790"/>
                  <a:gd name="connsiteY12" fmla="*/ 1034431 h 2233666"/>
                  <a:gd name="connsiteX13" fmla="*/ 1739027 w 1740790"/>
                  <a:gd name="connsiteY13" fmla="*/ 385384 h 2233666"/>
                  <a:gd name="connsiteX0" fmla="*/ 1739027 w 1740790"/>
                  <a:gd name="connsiteY0" fmla="*/ 380697 h 2228979"/>
                  <a:gd name="connsiteX1" fmla="*/ 1378716 w 1740790"/>
                  <a:gd name="connsiteY1" fmla="*/ 318069 h 2228979"/>
                  <a:gd name="connsiteX2" fmla="*/ 1231501 w 1740790"/>
                  <a:gd name="connsiteY2" fmla="*/ 215588 h 2228979"/>
                  <a:gd name="connsiteX3" fmla="*/ 1127394 w 1740790"/>
                  <a:gd name="connsiteY3" fmla="*/ 52 h 2228979"/>
                  <a:gd name="connsiteX4" fmla="*/ 591401 w 1740790"/>
                  <a:gd name="connsiteY4" fmla="*/ 235995 h 2228979"/>
                  <a:gd name="connsiteX5" fmla="*/ 84067 w 1740790"/>
                  <a:gd name="connsiteY5" fmla="*/ 199705 h 2228979"/>
                  <a:gd name="connsiteX6" fmla="*/ 4981 w 1740790"/>
                  <a:gd name="connsiteY6" fmla="*/ 302616 h 2228979"/>
                  <a:gd name="connsiteX7" fmla="*/ 76555 w 1740790"/>
                  <a:gd name="connsiteY7" fmla="*/ 596232 h 2228979"/>
                  <a:gd name="connsiteX8" fmla="*/ 344958 w 1740790"/>
                  <a:gd name="connsiteY8" fmla="*/ 1803232 h 2228979"/>
                  <a:gd name="connsiteX9" fmla="*/ 948458 w 1740790"/>
                  <a:gd name="connsiteY9" fmla="*/ 2208277 h 2228979"/>
                  <a:gd name="connsiteX10" fmla="*/ 1207915 w 1740790"/>
                  <a:gd name="connsiteY10" fmla="*/ 1991928 h 2228979"/>
                  <a:gd name="connsiteX11" fmla="*/ 1617839 w 1740790"/>
                  <a:gd name="connsiteY11" fmla="*/ 1029744 h 2228979"/>
                  <a:gd name="connsiteX12" fmla="*/ 1739027 w 1740790"/>
                  <a:gd name="connsiteY12" fmla="*/ 380697 h 2228979"/>
                  <a:gd name="connsiteX0" fmla="*/ 1739027 w 1740790"/>
                  <a:gd name="connsiteY0" fmla="*/ 380645 h 2228927"/>
                  <a:gd name="connsiteX1" fmla="*/ 1378716 w 1740790"/>
                  <a:gd name="connsiteY1" fmla="*/ 318017 h 2228927"/>
                  <a:gd name="connsiteX2" fmla="*/ 1231501 w 1740790"/>
                  <a:gd name="connsiteY2" fmla="*/ 215536 h 2228927"/>
                  <a:gd name="connsiteX3" fmla="*/ 1127394 w 1740790"/>
                  <a:gd name="connsiteY3" fmla="*/ 0 h 2228927"/>
                  <a:gd name="connsiteX4" fmla="*/ 591401 w 1740790"/>
                  <a:gd name="connsiteY4" fmla="*/ 235943 h 2228927"/>
                  <a:gd name="connsiteX5" fmla="*/ 84067 w 1740790"/>
                  <a:gd name="connsiteY5" fmla="*/ 199653 h 2228927"/>
                  <a:gd name="connsiteX6" fmla="*/ 4981 w 1740790"/>
                  <a:gd name="connsiteY6" fmla="*/ 302564 h 2228927"/>
                  <a:gd name="connsiteX7" fmla="*/ 76555 w 1740790"/>
                  <a:gd name="connsiteY7" fmla="*/ 596180 h 2228927"/>
                  <a:gd name="connsiteX8" fmla="*/ 344958 w 1740790"/>
                  <a:gd name="connsiteY8" fmla="*/ 1803180 h 2228927"/>
                  <a:gd name="connsiteX9" fmla="*/ 948458 w 1740790"/>
                  <a:gd name="connsiteY9" fmla="*/ 2208225 h 2228927"/>
                  <a:gd name="connsiteX10" fmla="*/ 1207915 w 1740790"/>
                  <a:gd name="connsiteY10" fmla="*/ 1991876 h 2228927"/>
                  <a:gd name="connsiteX11" fmla="*/ 1617839 w 1740790"/>
                  <a:gd name="connsiteY11" fmla="*/ 1029692 h 2228927"/>
                  <a:gd name="connsiteX12" fmla="*/ 1739027 w 1740790"/>
                  <a:gd name="connsiteY12" fmla="*/ 380645 h 2228927"/>
                  <a:gd name="connsiteX0" fmla="*/ 1739027 w 1740790"/>
                  <a:gd name="connsiteY0" fmla="*/ 380645 h 2228927"/>
                  <a:gd name="connsiteX1" fmla="*/ 1378716 w 1740790"/>
                  <a:gd name="connsiteY1" fmla="*/ 318017 h 2228927"/>
                  <a:gd name="connsiteX2" fmla="*/ 1231501 w 1740790"/>
                  <a:gd name="connsiteY2" fmla="*/ 215536 h 2228927"/>
                  <a:gd name="connsiteX3" fmla="*/ 1152372 w 1740790"/>
                  <a:gd name="connsiteY3" fmla="*/ 0 h 2228927"/>
                  <a:gd name="connsiteX4" fmla="*/ 591401 w 1740790"/>
                  <a:gd name="connsiteY4" fmla="*/ 235943 h 2228927"/>
                  <a:gd name="connsiteX5" fmla="*/ 84067 w 1740790"/>
                  <a:gd name="connsiteY5" fmla="*/ 199653 h 2228927"/>
                  <a:gd name="connsiteX6" fmla="*/ 4981 w 1740790"/>
                  <a:gd name="connsiteY6" fmla="*/ 302564 h 2228927"/>
                  <a:gd name="connsiteX7" fmla="*/ 76555 w 1740790"/>
                  <a:gd name="connsiteY7" fmla="*/ 596180 h 2228927"/>
                  <a:gd name="connsiteX8" fmla="*/ 344958 w 1740790"/>
                  <a:gd name="connsiteY8" fmla="*/ 1803180 h 2228927"/>
                  <a:gd name="connsiteX9" fmla="*/ 948458 w 1740790"/>
                  <a:gd name="connsiteY9" fmla="*/ 2208225 h 2228927"/>
                  <a:gd name="connsiteX10" fmla="*/ 1207915 w 1740790"/>
                  <a:gd name="connsiteY10" fmla="*/ 1991876 h 2228927"/>
                  <a:gd name="connsiteX11" fmla="*/ 1617839 w 1740790"/>
                  <a:gd name="connsiteY11" fmla="*/ 1029692 h 2228927"/>
                  <a:gd name="connsiteX12" fmla="*/ 1739027 w 1740790"/>
                  <a:gd name="connsiteY12" fmla="*/ 380645 h 2228927"/>
                  <a:gd name="connsiteX0" fmla="*/ 1739027 w 1740790"/>
                  <a:gd name="connsiteY0" fmla="*/ 380645 h 2228927"/>
                  <a:gd name="connsiteX1" fmla="*/ 1378716 w 1740790"/>
                  <a:gd name="connsiteY1" fmla="*/ 318017 h 2228927"/>
                  <a:gd name="connsiteX2" fmla="*/ 1231501 w 1740790"/>
                  <a:gd name="connsiteY2" fmla="*/ 215536 h 2228927"/>
                  <a:gd name="connsiteX3" fmla="*/ 1152372 w 1740790"/>
                  <a:gd name="connsiteY3" fmla="*/ 0 h 2228927"/>
                  <a:gd name="connsiteX4" fmla="*/ 591401 w 1740790"/>
                  <a:gd name="connsiteY4" fmla="*/ 235943 h 2228927"/>
                  <a:gd name="connsiteX5" fmla="*/ 84067 w 1740790"/>
                  <a:gd name="connsiteY5" fmla="*/ 199653 h 2228927"/>
                  <a:gd name="connsiteX6" fmla="*/ 4981 w 1740790"/>
                  <a:gd name="connsiteY6" fmla="*/ 302564 h 2228927"/>
                  <a:gd name="connsiteX7" fmla="*/ 76555 w 1740790"/>
                  <a:gd name="connsiteY7" fmla="*/ 596180 h 2228927"/>
                  <a:gd name="connsiteX8" fmla="*/ 344958 w 1740790"/>
                  <a:gd name="connsiteY8" fmla="*/ 1803180 h 2228927"/>
                  <a:gd name="connsiteX9" fmla="*/ 948458 w 1740790"/>
                  <a:gd name="connsiteY9" fmla="*/ 2208225 h 2228927"/>
                  <a:gd name="connsiteX10" fmla="*/ 1207915 w 1740790"/>
                  <a:gd name="connsiteY10" fmla="*/ 1991876 h 2228927"/>
                  <a:gd name="connsiteX11" fmla="*/ 1617839 w 1740790"/>
                  <a:gd name="connsiteY11" fmla="*/ 1029692 h 2228927"/>
                  <a:gd name="connsiteX12" fmla="*/ 1739027 w 1740790"/>
                  <a:gd name="connsiteY12" fmla="*/ 380645 h 2228927"/>
                  <a:gd name="connsiteX0" fmla="*/ 1739498 w 1741261"/>
                  <a:gd name="connsiteY0" fmla="*/ 380645 h 2228927"/>
                  <a:gd name="connsiteX1" fmla="*/ 1379187 w 1741261"/>
                  <a:gd name="connsiteY1" fmla="*/ 318017 h 2228927"/>
                  <a:gd name="connsiteX2" fmla="*/ 1231972 w 1741261"/>
                  <a:gd name="connsiteY2" fmla="*/ 215536 h 2228927"/>
                  <a:gd name="connsiteX3" fmla="*/ 1152843 w 1741261"/>
                  <a:gd name="connsiteY3" fmla="*/ 0 h 2228927"/>
                  <a:gd name="connsiteX4" fmla="*/ 606858 w 1741261"/>
                  <a:gd name="connsiteY4" fmla="*/ 210965 h 2228927"/>
                  <a:gd name="connsiteX5" fmla="*/ 84538 w 1741261"/>
                  <a:gd name="connsiteY5" fmla="*/ 199653 h 2228927"/>
                  <a:gd name="connsiteX6" fmla="*/ 5452 w 1741261"/>
                  <a:gd name="connsiteY6" fmla="*/ 302564 h 2228927"/>
                  <a:gd name="connsiteX7" fmla="*/ 77026 w 1741261"/>
                  <a:gd name="connsiteY7" fmla="*/ 596180 h 2228927"/>
                  <a:gd name="connsiteX8" fmla="*/ 345429 w 1741261"/>
                  <a:gd name="connsiteY8" fmla="*/ 1803180 h 2228927"/>
                  <a:gd name="connsiteX9" fmla="*/ 948929 w 1741261"/>
                  <a:gd name="connsiteY9" fmla="*/ 2208225 h 2228927"/>
                  <a:gd name="connsiteX10" fmla="*/ 1208386 w 1741261"/>
                  <a:gd name="connsiteY10" fmla="*/ 1991876 h 2228927"/>
                  <a:gd name="connsiteX11" fmla="*/ 1618310 w 1741261"/>
                  <a:gd name="connsiteY11" fmla="*/ 1029692 h 2228927"/>
                  <a:gd name="connsiteX12" fmla="*/ 1739498 w 1741261"/>
                  <a:gd name="connsiteY12" fmla="*/ 380645 h 2228927"/>
                  <a:gd name="connsiteX0" fmla="*/ 1743616 w 1745379"/>
                  <a:gd name="connsiteY0" fmla="*/ 380645 h 2228927"/>
                  <a:gd name="connsiteX1" fmla="*/ 1383305 w 1745379"/>
                  <a:gd name="connsiteY1" fmla="*/ 318017 h 2228927"/>
                  <a:gd name="connsiteX2" fmla="*/ 1236090 w 1745379"/>
                  <a:gd name="connsiteY2" fmla="*/ 215536 h 2228927"/>
                  <a:gd name="connsiteX3" fmla="*/ 1156961 w 1745379"/>
                  <a:gd name="connsiteY3" fmla="*/ 0 h 2228927"/>
                  <a:gd name="connsiteX4" fmla="*/ 610976 w 1745379"/>
                  <a:gd name="connsiteY4" fmla="*/ 210965 h 2228927"/>
                  <a:gd name="connsiteX5" fmla="*/ 88656 w 1745379"/>
                  <a:gd name="connsiteY5" fmla="*/ 199653 h 2228927"/>
                  <a:gd name="connsiteX6" fmla="*/ 4573 w 1745379"/>
                  <a:gd name="connsiteY6" fmla="*/ 177675 h 2228927"/>
                  <a:gd name="connsiteX7" fmla="*/ 81144 w 1745379"/>
                  <a:gd name="connsiteY7" fmla="*/ 596180 h 2228927"/>
                  <a:gd name="connsiteX8" fmla="*/ 349547 w 1745379"/>
                  <a:gd name="connsiteY8" fmla="*/ 1803180 h 2228927"/>
                  <a:gd name="connsiteX9" fmla="*/ 953047 w 1745379"/>
                  <a:gd name="connsiteY9" fmla="*/ 2208225 h 2228927"/>
                  <a:gd name="connsiteX10" fmla="*/ 1212504 w 1745379"/>
                  <a:gd name="connsiteY10" fmla="*/ 1991876 h 2228927"/>
                  <a:gd name="connsiteX11" fmla="*/ 1622428 w 1745379"/>
                  <a:gd name="connsiteY11" fmla="*/ 1029692 h 2228927"/>
                  <a:gd name="connsiteX12" fmla="*/ 1743616 w 1745379"/>
                  <a:gd name="connsiteY12" fmla="*/ 380645 h 2228927"/>
                  <a:gd name="connsiteX0" fmla="*/ 1739044 w 1740807"/>
                  <a:gd name="connsiteY0" fmla="*/ 380645 h 2228927"/>
                  <a:gd name="connsiteX1" fmla="*/ 1378733 w 1740807"/>
                  <a:gd name="connsiteY1" fmla="*/ 318017 h 2228927"/>
                  <a:gd name="connsiteX2" fmla="*/ 1231518 w 1740807"/>
                  <a:gd name="connsiteY2" fmla="*/ 215536 h 2228927"/>
                  <a:gd name="connsiteX3" fmla="*/ 1152389 w 1740807"/>
                  <a:gd name="connsiteY3" fmla="*/ 0 h 2228927"/>
                  <a:gd name="connsiteX4" fmla="*/ 606404 w 1740807"/>
                  <a:gd name="connsiteY4" fmla="*/ 210965 h 2228927"/>
                  <a:gd name="connsiteX5" fmla="*/ 84084 w 1740807"/>
                  <a:gd name="connsiteY5" fmla="*/ 199653 h 2228927"/>
                  <a:gd name="connsiteX6" fmla="*/ 1 w 1740807"/>
                  <a:gd name="connsiteY6" fmla="*/ 177675 h 2228927"/>
                  <a:gd name="connsiteX7" fmla="*/ 76572 w 1740807"/>
                  <a:gd name="connsiteY7" fmla="*/ 596180 h 2228927"/>
                  <a:gd name="connsiteX8" fmla="*/ 344975 w 1740807"/>
                  <a:gd name="connsiteY8" fmla="*/ 1803180 h 2228927"/>
                  <a:gd name="connsiteX9" fmla="*/ 948475 w 1740807"/>
                  <a:gd name="connsiteY9" fmla="*/ 2208225 h 2228927"/>
                  <a:gd name="connsiteX10" fmla="*/ 1207932 w 1740807"/>
                  <a:gd name="connsiteY10" fmla="*/ 1991876 h 2228927"/>
                  <a:gd name="connsiteX11" fmla="*/ 1617856 w 1740807"/>
                  <a:gd name="connsiteY11" fmla="*/ 1029692 h 2228927"/>
                  <a:gd name="connsiteX12" fmla="*/ 1739044 w 1740807"/>
                  <a:gd name="connsiteY12" fmla="*/ 380645 h 2228927"/>
                  <a:gd name="connsiteX0" fmla="*/ 1772607 w 1774370"/>
                  <a:gd name="connsiteY0" fmla="*/ 380645 h 2228927"/>
                  <a:gd name="connsiteX1" fmla="*/ 1412296 w 1774370"/>
                  <a:gd name="connsiteY1" fmla="*/ 318017 h 2228927"/>
                  <a:gd name="connsiteX2" fmla="*/ 1265081 w 1774370"/>
                  <a:gd name="connsiteY2" fmla="*/ 215536 h 2228927"/>
                  <a:gd name="connsiteX3" fmla="*/ 1185952 w 1774370"/>
                  <a:gd name="connsiteY3" fmla="*/ 0 h 2228927"/>
                  <a:gd name="connsiteX4" fmla="*/ 639967 w 1774370"/>
                  <a:gd name="connsiteY4" fmla="*/ 210965 h 2228927"/>
                  <a:gd name="connsiteX5" fmla="*/ 33564 w 1774370"/>
                  <a:gd name="connsiteY5" fmla="*/ 177675 h 2228927"/>
                  <a:gd name="connsiteX6" fmla="*/ 110135 w 1774370"/>
                  <a:gd name="connsiteY6" fmla="*/ 596180 h 2228927"/>
                  <a:gd name="connsiteX7" fmla="*/ 378538 w 1774370"/>
                  <a:gd name="connsiteY7" fmla="*/ 1803180 h 2228927"/>
                  <a:gd name="connsiteX8" fmla="*/ 982038 w 1774370"/>
                  <a:gd name="connsiteY8" fmla="*/ 2208225 h 2228927"/>
                  <a:gd name="connsiteX9" fmla="*/ 1241495 w 1774370"/>
                  <a:gd name="connsiteY9" fmla="*/ 1991876 h 2228927"/>
                  <a:gd name="connsiteX10" fmla="*/ 1651419 w 1774370"/>
                  <a:gd name="connsiteY10" fmla="*/ 1029692 h 2228927"/>
                  <a:gd name="connsiteX11" fmla="*/ 1772607 w 1774370"/>
                  <a:gd name="connsiteY11" fmla="*/ 380645 h 2228927"/>
                  <a:gd name="connsiteX0" fmla="*/ 1739044 w 1740807"/>
                  <a:gd name="connsiteY0" fmla="*/ 380645 h 2228927"/>
                  <a:gd name="connsiteX1" fmla="*/ 1378733 w 1740807"/>
                  <a:gd name="connsiteY1" fmla="*/ 318017 h 2228927"/>
                  <a:gd name="connsiteX2" fmla="*/ 1231518 w 1740807"/>
                  <a:gd name="connsiteY2" fmla="*/ 215536 h 2228927"/>
                  <a:gd name="connsiteX3" fmla="*/ 1152389 w 1740807"/>
                  <a:gd name="connsiteY3" fmla="*/ 0 h 2228927"/>
                  <a:gd name="connsiteX4" fmla="*/ 606404 w 1740807"/>
                  <a:gd name="connsiteY4" fmla="*/ 210965 h 2228927"/>
                  <a:gd name="connsiteX5" fmla="*/ 1 w 1740807"/>
                  <a:gd name="connsiteY5" fmla="*/ 177675 h 2228927"/>
                  <a:gd name="connsiteX6" fmla="*/ 76572 w 1740807"/>
                  <a:gd name="connsiteY6" fmla="*/ 596180 h 2228927"/>
                  <a:gd name="connsiteX7" fmla="*/ 344975 w 1740807"/>
                  <a:gd name="connsiteY7" fmla="*/ 1803180 h 2228927"/>
                  <a:gd name="connsiteX8" fmla="*/ 948475 w 1740807"/>
                  <a:gd name="connsiteY8" fmla="*/ 2208225 h 2228927"/>
                  <a:gd name="connsiteX9" fmla="*/ 1207932 w 1740807"/>
                  <a:gd name="connsiteY9" fmla="*/ 1991876 h 2228927"/>
                  <a:gd name="connsiteX10" fmla="*/ 1617856 w 1740807"/>
                  <a:gd name="connsiteY10" fmla="*/ 1029692 h 2228927"/>
                  <a:gd name="connsiteX11" fmla="*/ 1739044 w 1740807"/>
                  <a:gd name="connsiteY11" fmla="*/ 380645 h 2228927"/>
                  <a:gd name="connsiteX0" fmla="*/ 1739042 w 1740805"/>
                  <a:gd name="connsiteY0" fmla="*/ 380645 h 2228927"/>
                  <a:gd name="connsiteX1" fmla="*/ 1378731 w 1740805"/>
                  <a:gd name="connsiteY1" fmla="*/ 318017 h 2228927"/>
                  <a:gd name="connsiteX2" fmla="*/ 1231516 w 1740805"/>
                  <a:gd name="connsiteY2" fmla="*/ 215536 h 2228927"/>
                  <a:gd name="connsiteX3" fmla="*/ 1152387 w 1740805"/>
                  <a:gd name="connsiteY3" fmla="*/ 0 h 2228927"/>
                  <a:gd name="connsiteX4" fmla="*/ 606402 w 1740805"/>
                  <a:gd name="connsiteY4" fmla="*/ 210965 h 2228927"/>
                  <a:gd name="connsiteX5" fmla="*/ -1 w 1740805"/>
                  <a:gd name="connsiteY5" fmla="*/ 177675 h 2228927"/>
                  <a:gd name="connsiteX6" fmla="*/ 76570 w 1740805"/>
                  <a:gd name="connsiteY6" fmla="*/ 596180 h 2228927"/>
                  <a:gd name="connsiteX7" fmla="*/ 344973 w 1740805"/>
                  <a:gd name="connsiteY7" fmla="*/ 1803180 h 2228927"/>
                  <a:gd name="connsiteX8" fmla="*/ 948473 w 1740805"/>
                  <a:gd name="connsiteY8" fmla="*/ 2208225 h 2228927"/>
                  <a:gd name="connsiteX9" fmla="*/ 1207930 w 1740805"/>
                  <a:gd name="connsiteY9" fmla="*/ 1991876 h 2228927"/>
                  <a:gd name="connsiteX10" fmla="*/ 1617854 w 1740805"/>
                  <a:gd name="connsiteY10" fmla="*/ 1029692 h 2228927"/>
                  <a:gd name="connsiteX11" fmla="*/ 1739042 w 1740805"/>
                  <a:gd name="connsiteY11" fmla="*/ 380645 h 2228927"/>
                  <a:gd name="connsiteX0" fmla="*/ 1739044 w 1740807"/>
                  <a:gd name="connsiteY0" fmla="*/ 381774 h 2230056"/>
                  <a:gd name="connsiteX1" fmla="*/ 1378733 w 1740807"/>
                  <a:gd name="connsiteY1" fmla="*/ 319146 h 2230056"/>
                  <a:gd name="connsiteX2" fmla="*/ 1152389 w 1740807"/>
                  <a:gd name="connsiteY2" fmla="*/ 1129 h 2230056"/>
                  <a:gd name="connsiteX3" fmla="*/ 606404 w 1740807"/>
                  <a:gd name="connsiteY3" fmla="*/ 212094 h 2230056"/>
                  <a:gd name="connsiteX4" fmla="*/ 1 w 1740807"/>
                  <a:gd name="connsiteY4" fmla="*/ 178804 h 2230056"/>
                  <a:gd name="connsiteX5" fmla="*/ 76572 w 1740807"/>
                  <a:gd name="connsiteY5" fmla="*/ 597309 h 2230056"/>
                  <a:gd name="connsiteX6" fmla="*/ 344975 w 1740807"/>
                  <a:gd name="connsiteY6" fmla="*/ 1804309 h 2230056"/>
                  <a:gd name="connsiteX7" fmla="*/ 948475 w 1740807"/>
                  <a:gd name="connsiteY7" fmla="*/ 2209354 h 2230056"/>
                  <a:gd name="connsiteX8" fmla="*/ 1207932 w 1740807"/>
                  <a:gd name="connsiteY8" fmla="*/ 1993005 h 2230056"/>
                  <a:gd name="connsiteX9" fmla="*/ 1617856 w 1740807"/>
                  <a:gd name="connsiteY9" fmla="*/ 1030821 h 2230056"/>
                  <a:gd name="connsiteX10" fmla="*/ 1739044 w 1740807"/>
                  <a:gd name="connsiteY10" fmla="*/ 381774 h 2230056"/>
                  <a:gd name="connsiteX0" fmla="*/ 1739042 w 1740805"/>
                  <a:gd name="connsiteY0" fmla="*/ 380645 h 2228927"/>
                  <a:gd name="connsiteX1" fmla="*/ 1378731 w 1740805"/>
                  <a:gd name="connsiteY1" fmla="*/ 318017 h 2228927"/>
                  <a:gd name="connsiteX2" fmla="*/ 1152387 w 1740805"/>
                  <a:gd name="connsiteY2" fmla="*/ 0 h 2228927"/>
                  <a:gd name="connsiteX3" fmla="*/ 606402 w 1740805"/>
                  <a:gd name="connsiteY3" fmla="*/ 210965 h 2228927"/>
                  <a:gd name="connsiteX4" fmla="*/ -1 w 1740805"/>
                  <a:gd name="connsiteY4" fmla="*/ 177675 h 2228927"/>
                  <a:gd name="connsiteX5" fmla="*/ 76570 w 1740805"/>
                  <a:gd name="connsiteY5" fmla="*/ 596180 h 2228927"/>
                  <a:gd name="connsiteX6" fmla="*/ 344973 w 1740805"/>
                  <a:gd name="connsiteY6" fmla="*/ 1803180 h 2228927"/>
                  <a:gd name="connsiteX7" fmla="*/ 948473 w 1740805"/>
                  <a:gd name="connsiteY7" fmla="*/ 2208225 h 2228927"/>
                  <a:gd name="connsiteX8" fmla="*/ 1207930 w 1740805"/>
                  <a:gd name="connsiteY8" fmla="*/ 1991876 h 2228927"/>
                  <a:gd name="connsiteX9" fmla="*/ 1617854 w 1740805"/>
                  <a:gd name="connsiteY9" fmla="*/ 1029692 h 2228927"/>
                  <a:gd name="connsiteX10" fmla="*/ 1739042 w 1740805"/>
                  <a:gd name="connsiteY10" fmla="*/ 380645 h 2228927"/>
                  <a:gd name="connsiteX0" fmla="*/ 1739044 w 1740807"/>
                  <a:gd name="connsiteY0" fmla="*/ 380645 h 2228927"/>
                  <a:gd name="connsiteX1" fmla="*/ 1378733 w 1740807"/>
                  <a:gd name="connsiteY1" fmla="*/ 318017 h 2228927"/>
                  <a:gd name="connsiteX2" fmla="*/ 1152389 w 1740807"/>
                  <a:gd name="connsiteY2" fmla="*/ 0 h 2228927"/>
                  <a:gd name="connsiteX3" fmla="*/ 606404 w 1740807"/>
                  <a:gd name="connsiteY3" fmla="*/ 210965 h 2228927"/>
                  <a:gd name="connsiteX4" fmla="*/ 1 w 1740807"/>
                  <a:gd name="connsiteY4" fmla="*/ 177675 h 2228927"/>
                  <a:gd name="connsiteX5" fmla="*/ 76572 w 1740807"/>
                  <a:gd name="connsiteY5" fmla="*/ 596180 h 2228927"/>
                  <a:gd name="connsiteX6" fmla="*/ 344975 w 1740807"/>
                  <a:gd name="connsiteY6" fmla="*/ 1803180 h 2228927"/>
                  <a:gd name="connsiteX7" fmla="*/ 948475 w 1740807"/>
                  <a:gd name="connsiteY7" fmla="*/ 2208225 h 2228927"/>
                  <a:gd name="connsiteX8" fmla="*/ 1207932 w 1740807"/>
                  <a:gd name="connsiteY8" fmla="*/ 1991876 h 2228927"/>
                  <a:gd name="connsiteX9" fmla="*/ 1617856 w 1740807"/>
                  <a:gd name="connsiteY9" fmla="*/ 1029692 h 2228927"/>
                  <a:gd name="connsiteX10" fmla="*/ 1739044 w 1740807"/>
                  <a:gd name="connsiteY10" fmla="*/ 380645 h 2228927"/>
                  <a:gd name="connsiteX0" fmla="*/ 1739042 w 1740805"/>
                  <a:gd name="connsiteY0" fmla="*/ 380645 h 2238396"/>
                  <a:gd name="connsiteX1" fmla="*/ 1378731 w 1740805"/>
                  <a:gd name="connsiteY1" fmla="*/ 318017 h 2238396"/>
                  <a:gd name="connsiteX2" fmla="*/ 1152387 w 1740805"/>
                  <a:gd name="connsiteY2" fmla="*/ 0 h 2238396"/>
                  <a:gd name="connsiteX3" fmla="*/ 606402 w 1740805"/>
                  <a:gd name="connsiteY3" fmla="*/ 210965 h 2238396"/>
                  <a:gd name="connsiteX4" fmla="*/ -1 w 1740805"/>
                  <a:gd name="connsiteY4" fmla="*/ 177675 h 2238396"/>
                  <a:gd name="connsiteX5" fmla="*/ 76570 w 1740805"/>
                  <a:gd name="connsiteY5" fmla="*/ 596180 h 2238396"/>
                  <a:gd name="connsiteX6" fmla="*/ 344973 w 1740805"/>
                  <a:gd name="connsiteY6" fmla="*/ 1803180 h 2238396"/>
                  <a:gd name="connsiteX7" fmla="*/ 928491 w 1740805"/>
                  <a:gd name="connsiteY7" fmla="*/ 2218217 h 2238396"/>
                  <a:gd name="connsiteX8" fmla="*/ 1207930 w 1740805"/>
                  <a:gd name="connsiteY8" fmla="*/ 1991876 h 2238396"/>
                  <a:gd name="connsiteX9" fmla="*/ 1617854 w 1740805"/>
                  <a:gd name="connsiteY9" fmla="*/ 1029692 h 2238396"/>
                  <a:gd name="connsiteX10" fmla="*/ 1739042 w 1740805"/>
                  <a:gd name="connsiteY10" fmla="*/ 380645 h 2238396"/>
                  <a:gd name="connsiteX0" fmla="*/ 1739044 w 1740807"/>
                  <a:gd name="connsiteY0" fmla="*/ 380645 h 2221198"/>
                  <a:gd name="connsiteX1" fmla="*/ 1378733 w 1740807"/>
                  <a:gd name="connsiteY1" fmla="*/ 318017 h 2221198"/>
                  <a:gd name="connsiteX2" fmla="*/ 1152389 w 1740807"/>
                  <a:gd name="connsiteY2" fmla="*/ 0 h 2221198"/>
                  <a:gd name="connsiteX3" fmla="*/ 606404 w 1740807"/>
                  <a:gd name="connsiteY3" fmla="*/ 210965 h 2221198"/>
                  <a:gd name="connsiteX4" fmla="*/ 1 w 1740807"/>
                  <a:gd name="connsiteY4" fmla="*/ 177675 h 2221198"/>
                  <a:gd name="connsiteX5" fmla="*/ 76572 w 1740807"/>
                  <a:gd name="connsiteY5" fmla="*/ 596180 h 2221198"/>
                  <a:gd name="connsiteX6" fmla="*/ 344975 w 1740807"/>
                  <a:gd name="connsiteY6" fmla="*/ 1803180 h 2221198"/>
                  <a:gd name="connsiteX7" fmla="*/ 928493 w 1740807"/>
                  <a:gd name="connsiteY7" fmla="*/ 2218217 h 2221198"/>
                  <a:gd name="connsiteX8" fmla="*/ 1207932 w 1740807"/>
                  <a:gd name="connsiteY8" fmla="*/ 1991876 h 2221198"/>
                  <a:gd name="connsiteX9" fmla="*/ 1617856 w 1740807"/>
                  <a:gd name="connsiteY9" fmla="*/ 1029692 h 2221198"/>
                  <a:gd name="connsiteX10" fmla="*/ 1739044 w 1740807"/>
                  <a:gd name="connsiteY10" fmla="*/ 380645 h 2221198"/>
                  <a:gd name="connsiteX0" fmla="*/ 1739042 w 1740805"/>
                  <a:gd name="connsiteY0" fmla="*/ 380645 h 2295430"/>
                  <a:gd name="connsiteX1" fmla="*/ 1378731 w 1740805"/>
                  <a:gd name="connsiteY1" fmla="*/ 318017 h 2295430"/>
                  <a:gd name="connsiteX2" fmla="*/ 1152387 w 1740805"/>
                  <a:gd name="connsiteY2" fmla="*/ 0 h 2295430"/>
                  <a:gd name="connsiteX3" fmla="*/ 606402 w 1740805"/>
                  <a:gd name="connsiteY3" fmla="*/ 210965 h 2295430"/>
                  <a:gd name="connsiteX4" fmla="*/ -1 w 1740805"/>
                  <a:gd name="connsiteY4" fmla="*/ 177675 h 2295430"/>
                  <a:gd name="connsiteX5" fmla="*/ 76570 w 1740805"/>
                  <a:gd name="connsiteY5" fmla="*/ 596180 h 2295430"/>
                  <a:gd name="connsiteX6" fmla="*/ 344973 w 1740805"/>
                  <a:gd name="connsiteY6" fmla="*/ 1803180 h 2295430"/>
                  <a:gd name="connsiteX7" fmla="*/ 858554 w 1740805"/>
                  <a:gd name="connsiteY7" fmla="*/ 2293150 h 2295430"/>
                  <a:gd name="connsiteX8" fmla="*/ 1207930 w 1740805"/>
                  <a:gd name="connsiteY8" fmla="*/ 1991876 h 2295430"/>
                  <a:gd name="connsiteX9" fmla="*/ 1617854 w 1740805"/>
                  <a:gd name="connsiteY9" fmla="*/ 1029692 h 2295430"/>
                  <a:gd name="connsiteX10" fmla="*/ 1739042 w 1740805"/>
                  <a:gd name="connsiteY10" fmla="*/ 380645 h 2295430"/>
                  <a:gd name="connsiteX0" fmla="*/ 1739044 w 1740807"/>
                  <a:gd name="connsiteY0" fmla="*/ 380645 h 2295241"/>
                  <a:gd name="connsiteX1" fmla="*/ 1378733 w 1740807"/>
                  <a:gd name="connsiteY1" fmla="*/ 318017 h 2295241"/>
                  <a:gd name="connsiteX2" fmla="*/ 1152389 w 1740807"/>
                  <a:gd name="connsiteY2" fmla="*/ 0 h 2295241"/>
                  <a:gd name="connsiteX3" fmla="*/ 606404 w 1740807"/>
                  <a:gd name="connsiteY3" fmla="*/ 210965 h 2295241"/>
                  <a:gd name="connsiteX4" fmla="*/ 1 w 1740807"/>
                  <a:gd name="connsiteY4" fmla="*/ 177675 h 2295241"/>
                  <a:gd name="connsiteX5" fmla="*/ 76572 w 1740807"/>
                  <a:gd name="connsiteY5" fmla="*/ 596180 h 2295241"/>
                  <a:gd name="connsiteX6" fmla="*/ 344975 w 1740807"/>
                  <a:gd name="connsiteY6" fmla="*/ 1803180 h 2295241"/>
                  <a:gd name="connsiteX7" fmla="*/ 858556 w 1740807"/>
                  <a:gd name="connsiteY7" fmla="*/ 2293150 h 2295241"/>
                  <a:gd name="connsiteX8" fmla="*/ 1207932 w 1740807"/>
                  <a:gd name="connsiteY8" fmla="*/ 1991876 h 2295241"/>
                  <a:gd name="connsiteX9" fmla="*/ 1617856 w 1740807"/>
                  <a:gd name="connsiteY9" fmla="*/ 1029692 h 2295241"/>
                  <a:gd name="connsiteX10" fmla="*/ 1739044 w 1740807"/>
                  <a:gd name="connsiteY10" fmla="*/ 380645 h 2295241"/>
                  <a:gd name="connsiteX0" fmla="*/ 1739042 w 1740805"/>
                  <a:gd name="connsiteY0" fmla="*/ 380645 h 2294034"/>
                  <a:gd name="connsiteX1" fmla="*/ 1378731 w 1740805"/>
                  <a:gd name="connsiteY1" fmla="*/ 318017 h 2294034"/>
                  <a:gd name="connsiteX2" fmla="*/ 1152387 w 1740805"/>
                  <a:gd name="connsiteY2" fmla="*/ 0 h 2294034"/>
                  <a:gd name="connsiteX3" fmla="*/ 606402 w 1740805"/>
                  <a:gd name="connsiteY3" fmla="*/ 210965 h 2294034"/>
                  <a:gd name="connsiteX4" fmla="*/ -1 w 1740805"/>
                  <a:gd name="connsiteY4" fmla="*/ 177675 h 2294034"/>
                  <a:gd name="connsiteX5" fmla="*/ 76570 w 1740805"/>
                  <a:gd name="connsiteY5" fmla="*/ 596180 h 2294034"/>
                  <a:gd name="connsiteX6" fmla="*/ 344973 w 1740805"/>
                  <a:gd name="connsiteY6" fmla="*/ 1803180 h 2294034"/>
                  <a:gd name="connsiteX7" fmla="*/ 858554 w 1740805"/>
                  <a:gd name="connsiteY7" fmla="*/ 2293150 h 2294034"/>
                  <a:gd name="connsiteX8" fmla="*/ 1207930 w 1740805"/>
                  <a:gd name="connsiteY8" fmla="*/ 1991876 h 2294034"/>
                  <a:gd name="connsiteX9" fmla="*/ 1617854 w 1740805"/>
                  <a:gd name="connsiteY9" fmla="*/ 1029692 h 2294034"/>
                  <a:gd name="connsiteX10" fmla="*/ 1739042 w 1740805"/>
                  <a:gd name="connsiteY10" fmla="*/ 380645 h 2294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40805" h="2294034">
                    <a:moveTo>
                      <a:pt x="1739042" y="380645"/>
                    </a:moveTo>
                    <a:cubicBezTo>
                      <a:pt x="1622734" y="385525"/>
                      <a:pt x="1476507" y="381458"/>
                      <a:pt x="1378731" y="318017"/>
                    </a:cubicBezTo>
                    <a:cubicBezTo>
                      <a:pt x="1280955" y="254576"/>
                      <a:pt x="1241144" y="132739"/>
                      <a:pt x="1152387" y="0"/>
                    </a:cubicBezTo>
                    <a:cubicBezTo>
                      <a:pt x="993692" y="87064"/>
                      <a:pt x="798467" y="181353"/>
                      <a:pt x="606402" y="210965"/>
                    </a:cubicBezTo>
                    <a:cubicBezTo>
                      <a:pt x="414337" y="240577"/>
                      <a:pt x="298116" y="213385"/>
                      <a:pt x="-1" y="177675"/>
                    </a:cubicBezTo>
                    <a:cubicBezTo>
                      <a:pt x="1612" y="296828"/>
                      <a:pt x="19074" y="325263"/>
                      <a:pt x="76570" y="596180"/>
                    </a:cubicBezTo>
                    <a:cubicBezTo>
                      <a:pt x="134066" y="867098"/>
                      <a:pt x="214642" y="1520352"/>
                      <a:pt x="344973" y="1803180"/>
                    </a:cubicBezTo>
                    <a:cubicBezTo>
                      <a:pt x="475304" y="2086008"/>
                      <a:pt x="578019" y="2309929"/>
                      <a:pt x="858554" y="2293150"/>
                    </a:cubicBezTo>
                    <a:cubicBezTo>
                      <a:pt x="982850" y="2285716"/>
                      <a:pt x="1081380" y="2202452"/>
                      <a:pt x="1207930" y="1991876"/>
                    </a:cubicBezTo>
                    <a:cubicBezTo>
                      <a:pt x="1334480" y="1781300"/>
                      <a:pt x="1529335" y="1298230"/>
                      <a:pt x="1617854" y="1029692"/>
                    </a:cubicBezTo>
                    <a:cubicBezTo>
                      <a:pt x="1673975" y="819850"/>
                      <a:pt x="1753682" y="599434"/>
                      <a:pt x="1739042" y="380645"/>
                    </a:cubicBezTo>
                    <a:close/>
                  </a:path>
                </a:pathLst>
              </a:custGeom>
              <a:grpFill/>
              <a:ln w="19050" cap="flat">
                <a:solidFill>
                  <a:schemeClr val="bg1">
                    <a:lumMod val="75000"/>
                  </a:schemeClr>
                </a:solidFill>
                <a:prstDash val="solid"/>
                <a:miter/>
              </a:ln>
            </p:spPr>
            <p:txBody>
              <a:bodyPr rtlCol="0" anchor="ctr"/>
              <a:lstStyle/>
              <a:p>
                <a:pPr algn="r" rtl="1"/>
                <a:endParaRPr lang="en-US">
                  <a:cs typeface="B Nazanin" panose="00000400000000000000" pitchFamily="2" charset="-78"/>
                </a:endParaRPr>
              </a:p>
            </p:txBody>
          </p:sp>
          <p:sp>
            <p:nvSpPr>
              <p:cNvPr id="83" name="Freeform: Shape 82">
                <a:extLst>
                  <a:ext uri="{FF2B5EF4-FFF2-40B4-BE49-F238E27FC236}">
                    <a16:creationId xmlns:a16="http://schemas.microsoft.com/office/drawing/2014/main" id="{3C56A29B-AAC2-42A6-87E4-A75888B2CB83}"/>
                  </a:ext>
                </a:extLst>
              </p:cNvPr>
              <p:cNvSpPr/>
              <p:nvPr/>
            </p:nvSpPr>
            <p:spPr>
              <a:xfrm>
                <a:off x="2710282" y="3439983"/>
                <a:ext cx="935096" cy="1860132"/>
              </a:xfrm>
              <a:custGeom>
                <a:avLst/>
                <a:gdLst>
                  <a:gd name="connsiteX0" fmla="*/ 1514128 w 1512816"/>
                  <a:gd name="connsiteY0" fmla="*/ 1125666 h 2944299"/>
                  <a:gd name="connsiteX1" fmla="*/ 1453127 w 1512816"/>
                  <a:gd name="connsiteY1" fmla="*/ 939410 h 2944299"/>
                  <a:gd name="connsiteX2" fmla="*/ 1437674 w 1512816"/>
                  <a:gd name="connsiteY2" fmla="*/ 681581 h 2944299"/>
                  <a:gd name="connsiteX3" fmla="*/ 1347393 w 1512816"/>
                  <a:gd name="connsiteY3" fmla="*/ 652301 h 2944299"/>
                  <a:gd name="connsiteX4" fmla="*/ 807333 w 1512816"/>
                  <a:gd name="connsiteY4" fmla="*/ 352991 h 2944299"/>
                  <a:gd name="connsiteX5" fmla="*/ 741453 w 1512816"/>
                  <a:gd name="connsiteY5" fmla="*/ 0 h 2944299"/>
                  <a:gd name="connsiteX6" fmla="*/ 618638 w 1512816"/>
                  <a:gd name="connsiteY6" fmla="*/ 106548 h 2944299"/>
                  <a:gd name="connsiteX7" fmla="*/ 498 w 1512816"/>
                  <a:gd name="connsiteY7" fmla="*/ 480685 h 2944299"/>
                  <a:gd name="connsiteX8" fmla="*/ 30592 w 1512816"/>
                  <a:gd name="connsiteY8" fmla="*/ 795449 h 2944299"/>
                  <a:gd name="connsiteX9" fmla="*/ 100539 w 1512816"/>
                  <a:gd name="connsiteY9" fmla="*/ 1594151 h 2944299"/>
                  <a:gd name="connsiteX10" fmla="*/ 153406 w 1512816"/>
                  <a:gd name="connsiteY10" fmla="*/ 2048809 h 2944299"/>
                  <a:gd name="connsiteX11" fmla="*/ 270528 w 1512816"/>
                  <a:gd name="connsiteY11" fmla="*/ 2545761 h 2944299"/>
                  <a:gd name="connsiteX12" fmla="*/ 401476 w 1512816"/>
                  <a:gd name="connsiteY12" fmla="*/ 2791391 h 2944299"/>
                  <a:gd name="connsiteX13" fmla="*/ 784560 w 1512816"/>
                  <a:gd name="connsiteY13" fmla="*/ 2922339 h 2944299"/>
                  <a:gd name="connsiteX14" fmla="*/ 988709 w 1512816"/>
                  <a:gd name="connsiteY14" fmla="*/ 2697857 h 2944299"/>
                  <a:gd name="connsiteX15" fmla="*/ 1183911 w 1512816"/>
                  <a:gd name="connsiteY15" fmla="*/ 2237505 h 2944299"/>
                  <a:gd name="connsiteX16" fmla="*/ 1371793 w 1512816"/>
                  <a:gd name="connsiteY16" fmla="*/ 1715339 h 2944299"/>
                  <a:gd name="connsiteX17" fmla="*/ 1449874 w 1512816"/>
                  <a:gd name="connsiteY17" fmla="*/ 1459949 h 2944299"/>
                  <a:gd name="connsiteX18" fmla="*/ 1517381 w 1512816"/>
                  <a:gd name="connsiteY18" fmla="*/ 1202120 h 2944299"/>
                  <a:gd name="connsiteX19" fmla="*/ 1514128 w 1512816"/>
                  <a:gd name="connsiteY19" fmla="*/ 1125666 h 2944299"/>
                  <a:gd name="connsiteX0" fmla="*/ 1517381 w 1517385"/>
                  <a:gd name="connsiteY0" fmla="*/ 1202120 h 2952207"/>
                  <a:gd name="connsiteX1" fmla="*/ 1453127 w 1517385"/>
                  <a:gd name="connsiteY1" fmla="*/ 939410 h 2952207"/>
                  <a:gd name="connsiteX2" fmla="*/ 1437674 w 1517385"/>
                  <a:gd name="connsiteY2" fmla="*/ 681581 h 2952207"/>
                  <a:gd name="connsiteX3" fmla="*/ 1347393 w 1517385"/>
                  <a:gd name="connsiteY3" fmla="*/ 652301 h 2952207"/>
                  <a:gd name="connsiteX4" fmla="*/ 807333 w 1517385"/>
                  <a:gd name="connsiteY4" fmla="*/ 352991 h 2952207"/>
                  <a:gd name="connsiteX5" fmla="*/ 741453 w 1517385"/>
                  <a:gd name="connsiteY5" fmla="*/ 0 h 2952207"/>
                  <a:gd name="connsiteX6" fmla="*/ 618638 w 1517385"/>
                  <a:gd name="connsiteY6" fmla="*/ 106548 h 2952207"/>
                  <a:gd name="connsiteX7" fmla="*/ 498 w 1517385"/>
                  <a:gd name="connsiteY7" fmla="*/ 480685 h 2952207"/>
                  <a:gd name="connsiteX8" fmla="*/ 30592 w 1517385"/>
                  <a:gd name="connsiteY8" fmla="*/ 795449 h 2952207"/>
                  <a:gd name="connsiteX9" fmla="*/ 100539 w 1517385"/>
                  <a:gd name="connsiteY9" fmla="*/ 1594151 h 2952207"/>
                  <a:gd name="connsiteX10" fmla="*/ 153406 w 1517385"/>
                  <a:gd name="connsiteY10" fmla="*/ 2048809 h 2952207"/>
                  <a:gd name="connsiteX11" fmla="*/ 270528 w 1517385"/>
                  <a:gd name="connsiteY11" fmla="*/ 2545761 h 2952207"/>
                  <a:gd name="connsiteX12" fmla="*/ 401476 w 1517385"/>
                  <a:gd name="connsiteY12" fmla="*/ 2791391 h 2952207"/>
                  <a:gd name="connsiteX13" fmla="*/ 784560 w 1517385"/>
                  <a:gd name="connsiteY13" fmla="*/ 2922339 h 2952207"/>
                  <a:gd name="connsiteX14" fmla="*/ 988709 w 1517385"/>
                  <a:gd name="connsiteY14" fmla="*/ 2697857 h 2952207"/>
                  <a:gd name="connsiteX15" fmla="*/ 1183911 w 1517385"/>
                  <a:gd name="connsiteY15" fmla="*/ 2237505 h 2952207"/>
                  <a:gd name="connsiteX16" fmla="*/ 1371793 w 1517385"/>
                  <a:gd name="connsiteY16" fmla="*/ 1715339 h 2952207"/>
                  <a:gd name="connsiteX17" fmla="*/ 1449874 w 1517385"/>
                  <a:gd name="connsiteY17" fmla="*/ 1459949 h 2952207"/>
                  <a:gd name="connsiteX18" fmla="*/ 1517381 w 1517385"/>
                  <a:gd name="connsiteY18" fmla="*/ 1202120 h 2952207"/>
                  <a:gd name="connsiteX0" fmla="*/ 1517381 w 1517380"/>
                  <a:gd name="connsiteY0" fmla="*/ 1202120 h 2952207"/>
                  <a:gd name="connsiteX1" fmla="*/ 1437674 w 1517380"/>
                  <a:gd name="connsiteY1" fmla="*/ 681581 h 2952207"/>
                  <a:gd name="connsiteX2" fmla="*/ 1347393 w 1517380"/>
                  <a:gd name="connsiteY2" fmla="*/ 652301 h 2952207"/>
                  <a:gd name="connsiteX3" fmla="*/ 807333 w 1517380"/>
                  <a:gd name="connsiteY3" fmla="*/ 352991 h 2952207"/>
                  <a:gd name="connsiteX4" fmla="*/ 741453 w 1517380"/>
                  <a:gd name="connsiteY4" fmla="*/ 0 h 2952207"/>
                  <a:gd name="connsiteX5" fmla="*/ 618638 w 1517380"/>
                  <a:gd name="connsiteY5" fmla="*/ 106548 h 2952207"/>
                  <a:gd name="connsiteX6" fmla="*/ 498 w 1517380"/>
                  <a:gd name="connsiteY6" fmla="*/ 480685 h 2952207"/>
                  <a:gd name="connsiteX7" fmla="*/ 30592 w 1517380"/>
                  <a:gd name="connsiteY7" fmla="*/ 795449 h 2952207"/>
                  <a:gd name="connsiteX8" fmla="*/ 100539 w 1517380"/>
                  <a:gd name="connsiteY8" fmla="*/ 1594151 h 2952207"/>
                  <a:gd name="connsiteX9" fmla="*/ 153406 w 1517380"/>
                  <a:gd name="connsiteY9" fmla="*/ 2048809 h 2952207"/>
                  <a:gd name="connsiteX10" fmla="*/ 270528 w 1517380"/>
                  <a:gd name="connsiteY10" fmla="*/ 2545761 h 2952207"/>
                  <a:gd name="connsiteX11" fmla="*/ 401476 w 1517380"/>
                  <a:gd name="connsiteY11" fmla="*/ 2791391 h 2952207"/>
                  <a:gd name="connsiteX12" fmla="*/ 784560 w 1517380"/>
                  <a:gd name="connsiteY12" fmla="*/ 2922339 h 2952207"/>
                  <a:gd name="connsiteX13" fmla="*/ 988709 w 1517380"/>
                  <a:gd name="connsiteY13" fmla="*/ 2697857 h 2952207"/>
                  <a:gd name="connsiteX14" fmla="*/ 1183911 w 1517380"/>
                  <a:gd name="connsiteY14" fmla="*/ 2237505 h 2952207"/>
                  <a:gd name="connsiteX15" fmla="*/ 1371793 w 1517380"/>
                  <a:gd name="connsiteY15" fmla="*/ 1715339 h 2952207"/>
                  <a:gd name="connsiteX16" fmla="*/ 1449874 w 1517380"/>
                  <a:gd name="connsiteY16" fmla="*/ 1459949 h 2952207"/>
                  <a:gd name="connsiteX17" fmla="*/ 1517381 w 1517380"/>
                  <a:gd name="connsiteY17" fmla="*/ 1202120 h 2952207"/>
                  <a:gd name="connsiteX0" fmla="*/ 1517381 w 1517382"/>
                  <a:gd name="connsiteY0" fmla="*/ 1202120 h 2952207"/>
                  <a:gd name="connsiteX1" fmla="*/ 1347393 w 1517382"/>
                  <a:gd name="connsiteY1" fmla="*/ 652301 h 2952207"/>
                  <a:gd name="connsiteX2" fmla="*/ 807333 w 1517382"/>
                  <a:gd name="connsiteY2" fmla="*/ 352991 h 2952207"/>
                  <a:gd name="connsiteX3" fmla="*/ 741453 w 1517382"/>
                  <a:gd name="connsiteY3" fmla="*/ 0 h 2952207"/>
                  <a:gd name="connsiteX4" fmla="*/ 618638 w 1517382"/>
                  <a:gd name="connsiteY4" fmla="*/ 106548 h 2952207"/>
                  <a:gd name="connsiteX5" fmla="*/ 498 w 1517382"/>
                  <a:gd name="connsiteY5" fmla="*/ 480685 h 2952207"/>
                  <a:gd name="connsiteX6" fmla="*/ 30592 w 1517382"/>
                  <a:gd name="connsiteY6" fmla="*/ 795449 h 2952207"/>
                  <a:gd name="connsiteX7" fmla="*/ 100539 w 1517382"/>
                  <a:gd name="connsiteY7" fmla="*/ 1594151 h 2952207"/>
                  <a:gd name="connsiteX8" fmla="*/ 153406 w 1517382"/>
                  <a:gd name="connsiteY8" fmla="*/ 2048809 h 2952207"/>
                  <a:gd name="connsiteX9" fmla="*/ 270528 w 1517382"/>
                  <a:gd name="connsiteY9" fmla="*/ 2545761 h 2952207"/>
                  <a:gd name="connsiteX10" fmla="*/ 401476 w 1517382"/>
                  <a:gd name="connsiteY10" fmla="*/ 2791391 h 2952207"/>
                  <a:gd name="connsiteX11" fmla="*/ 784560 w 1517382"/>
                  <a:gd name="connsiteY11" fmla="*/ 2922339 h 2952207"/>
                  <a:gd name="connsiteX12" fmla="*/ 988709 w 1517382"/>
                  <a:gd name="connsiteY12" fmla="*/ 2697857 h 2952207"/>
                  <a:gd name="connsiteX13" fmla="*/ 1183911 w 1517382"/>
                  <a:gd name="connsiteY13" fmla="*/ 2237505 h 2952207"/>
                  <a:gd name="connsiteX14" fmla="*/ 1371793 w 1517382"/>
                  <a:gd name="connsiteY14" fmla="*/ 1715339 h 2952207"/>
                  <a:gd name="connsiteX15" fmla="*/ 1449874 w 1517382"/>
                  <a:gd name="connsiteY15" fmla="*/ 1459949 h 2952207"/>
                  <a:gd name="connsiteX16" fmla="*/ 1517381 w 1517382"/>
                  <a:gd name="connsiteY16" fmla="*/ 1202120 h 2952207"/>
                  <a:gd name="connsiteX0" fmla="*/ 1517381 w 1517380"/>
                  <a:gd name="connsiteY0" fmla="*/ 1202120 h 2952207"/>
                  <a:gd name="connsiteX1" fmla="*/ 1347393 w 1517380"/>
                  <a:gd name="connsiteY1" fmla="*/ 652301 h 2952207"/>
                  <a:gd name="connsiteX2" fmla="*/ 807333 w 1517380"/>
                  <a:gd name="connsiteY2" fmla="*/ 352991 h 2952207"/>
                  <a:gd name="connsiteX3" fmla="*/ 741453 w 1517380"/>
                  <a:gd name="connsiteY3" fmla="*/ 0 h 2952207"/>
                  <a:gd name="connsiteX4" fmla="*/ 618638 w 1517380"/>
                  <a:gd name="connsiteY4" fmla="*/ 106548 h 2952207"/>
                  <a:gd name="connsiteX5" fmla="*/ 498 w 1517380"/>
                  <a:gd name="connsiteY5" fmla="*/ 480685 h 2952207"/>
                  <a:gd name="connsiteX6" fmla="*/ 30592 w 1517380"/>
                  <a:gd name="connsiteY6" fmla="*/ 795449 h 2952207"/>
                  <a:gd name="connsiteX7" fmla="*/ 100539 w 1517380"/>
                  <a:gd name="connsiteY7" fmla="*/ 1594151 h 2952207"/>
                  <a:gd name="connsiteX8" fmla="*/ 153406 w 1517380"/>
                  <a:gd name="connsiteY8" fmla="*/ 2048809 h 2952207"/>
                  <a:gd name="connsiteX9" fmla="*/ 270528 w 1517380"/>
                  <a:gd name="connsiteY9" fmla="*/ 2545761 h 2952207"/>
                  <a:gd name="connsiteX10" fmla="*/ 401476 w 1517380"/>
                  <a:gd name="connsiteY10" fmla="*/ 2791391 h 2952207"/>
                  <a:gd name="connsiteX11" fmla="*/ 784560 w 1517380"/>
                  <a:gd name="connsiteY11" fmla="*/ 2922339 h 2952207"/>
                  <a:gd name="connsiteX12" fmla="*/ 988709 w 1517380"/>
                  <a:gd name="connsiteY12" fmla="*/ 2697857 h 2952207"/>
                  <a:gd name="connsiteX13" fmla="*/ 1183911 w 1517380"/>
                  <a:gd name="connsiteY13" fmla="*/ 2237505 h 2952207"/>
                  <a:gd name="connsiteX14" fmla="*/ 1371793 w 1517380"/>
                  <a:gd name="connsiteY14" fmla="*/ 1715339 h 2952207"/>
                  <a:gd name="connsiteX15" fmla="*/ 1449874 w 1517380"/>
                  <a:gd name="connsiteY15" fmla="*/ 1459949 h 2952207"/>
                  <a:gd name="connsiteX16" fmla="*/ 1517381 w 1517380"/>
                  <a:gd name="connsiteY16" fmla="*/ 1202120 h 2952207"/>
                  <a:gd name="connsiteX0" fmla="*/ 1517381 w 1517382"/>
                  <a:gd name="connsiteY0" fmla="*/ 1202120 h 2952207"/>
                  <a:gd name="connsiteX1" fmla="*/ 1347393 w 1517382"/>
                  <a:gd name="connsiteY1" fmla="*/ 652301 h 2952207"/>
                  <a:gd name="connsiteX2" fmla="*/ 807333 w 1517382"/>
                  <a:gd name="connsiteY2" fmla="*/ 352991 h 2952207"/>
                  <a:gd name="connsiteX3" fmla="*/ 741453 w 1517382"/>
                  <a:gd name="connsiteY3" fmla="*/ 0 h 2952207"/>
                  <a:gd name="connsiteX4" fmla="*/ 618638 w 1517382"/>
                  <a:gd name="connsiteY4" fmla="*/ 106548 h 2952207"/>
                  <a:gd name="connsiteX5" fmla="*/ 498 w 1517382"/>
                  <a:gd name="connsiteY5" fmla="*/ 480685 h 2952207"/>
                  <a:gd name="connsiteX6" fmla="*/ 30592 w 1517382"/>
                  <a:gd name="connsiteY6" fmla="*/ 795449 h 2952207"/>
                  <a:gd name="connsiteX7" fmla="*/ 100539 w 1517382"/>
                  <a:gd name="connsiteY7" fmla="*/ 1594151 h 2952207"/>
                  <a:gd name="connsiteX8" fmla="*/ 153406 w 1517382"/>
                  <a:gd name="connsiteY8" fmla="*/ 2048809 h 2952207"/>
                  <a:gd name="connsiteX9" fmla="*/ 270528 w 1517382"/>
                  <a:gd name="connsiteY9" fmla="*/ 2545761 h 2952207"/>
                  <a:gd name="connsiteX10" fmla="*/ 401476 w 1517382"/>
                  <a:gd name="connsiteY10" fmla="*/ 2791391 h 2952207"/>
                  <a:gd name="connsiteX11" fmla="*/ 784560 w 1517382"/>
                  <a:gd name="connsiteY11" fmla="*/ 2922339 h 2952207"/>
                  <a:gd name="connsiteX12" fmla="*/ 988709 w 1517382"/>
                  <a:gd name="connsiteY12" fmla="*/ 2697857 h 2952207"/>
                  <a:gd name="connsiteX13" fmla="*/ 1183911 w 1517382"/>
                  <a:gd name="connsiteY13" fmla="*/ 2237505 h 2952207"/>
                  <a:gd name="connsiteX14" fmla="*/ 1371793 w 1517382"/>
                  <a:gd name="connsiteY14" fmla="*/ 1715339 h 2952207"/>
                  <a:gd name="connsiteX15" fmla="*/ 1449874 w 1517382"/>
                  <a:gd name="connsiteY15" fmla="*/ 1459949 h 2952207"/>
                  <a:gd name="connsiteX16" fmla="*/ 1517381 w 1517382"/>
                  <a:gd name="connsiteY16" fmla="*/ 1202120 h 2952207"/>
                  <a:gd name="connsiteX0" fmla="*/ 1517381 w 1517380"/>
                  <a:gd name="connsiteY0" fmla="*/ 1202120 h 2952207"/>
                  <a:gd name="connsiteX1" fmla="*/ 1347393 w 1517380"/>
                  <a:gd name="connsiteY1" fmla="*/ 652301 h 2952207"/>
                  <a:gd name="connsiteX2" fmla="*/ 807333 w 1517380"/>
                  <a:gd name="connsiteY2" fmla="*/ 352991 h 2952207"/>
                  <a:gd name="connsiteX3" fmla="*/ 741453 w 1517380"/>
                  <a:gd name="connsiteY3" fmla="*/ 0 h 2952207"/>
                  <a:gd name="connsiteX4" fmla="*/ 618638 w 1517380"/>
                  <a:gd name="connsiteY4" fmla="*/ 106548 h 2952207"/>
                  <a:gd name="connsiteX5" fmla="*/ 498 w 1517380"/>
                  <a:gd name="connsiteY5" fmla="*/ 480685 h 2952207"/>
                  <a:gd name="connsiteX6" fmla="*/ 30592 w 1517380"/>
                  <a:gd name="connsiteY6" fmla="*/ 795449 h 2952207"/>
                  <a:gd name="connsiteX7" fmla="*/ 100539 w 1517380"/>
                  <a:gd name="connsiteY7" fmla="*/ 1594151 h 2952207"/>
                  <a:gd name="connsiteX8" fmla="*/ 153406 w 1517380"/>
                  <a:gd name="connsiteY8" fmla="*/ 2048809 h 2952207"/>
                  <a:gd name="connsiteX9" fmla="*/ 270528 w 1517380"/>
                  <a:gd name="connsiteY9" fmla="*/ 2545761 h 2952207"/>
                  <a:gd name="connsiteX10" fmla="*/ 401476 w 1517380"/>
                  <a:gd name="connsiteY10" fmla="*/ 2791391 h 2952207"/>
                  <a:gd name="connsiteX11" fmla="*/ 784560 w 1517380"/>
                  <a:gd name="connsiteY11" fmla="*/ 2922339 h 2952207"/>
                  <a:gd name="connsiteX12" fmla="*/ 988709 w 1517380"/>
                  <a:gd name="connsiteY12" fmla="*/ 2697857 h 2952207"/>
                  <a:gd name="connsiteX13" fmla="*/ 1183911 w 1517380"/>
                  <a:gd name="connsiteY13" fmla="*/ 2237505 h 2952207"/>
                  <a:gd name="connsiteX14" fmla="*/ 1371793 w 1517380"/>
                  <a:gd name="connsiteY14" fmla="*/ 1715339 h 2952207"/>
                  <a:gd name="connsiteX15" fmla="*/ 1449874 w 1517380"/>
                  <a:gd name="connsiteY15" fmla="*/ 1459949 h 2952207"/>
                  <a:gd name="connsiteX16" fmla="*/ 1517381 w 1517380"/>
                  <a:gd name="connsiteY16" fmla="*/ 1202120 h 2952207"/>
                  <a:gd name="connsiteX0" fmla="*/ 1487096 w 1487096"/>
                  <a:gd name="connsiteY0" fmla="*/ 1232406 h 2952207"/>
                  <a:gd name="connsiteX1" fmla="*/ 1347393 w 1487096"/>
                  <a:gd name="connsiteY1" fmla="*/ 652301 h 2952207"/>
                  <a:gd name="connsiteX2" fmla="*/ 807333 w 1487096"/>
                  <a:gd name="connsiteY2" fmla="*/ 352991 h 2952207"/>
                  <a:gd name="connsiteX3" fmla="*/ 741453 w 1487096"/>
                  <a:gd name="connsiteY3" fmla="*/ 0 h 2952207"/>
                  <a:gd name="connsiteX4" fmla="*/ 618638 w 1487096"/>
                  <a:gd name="connsiteY4" fmla="*/ 106548 h 2952207"/>
                  <a:gd name="connsiteX5" fmla="*/ 498 w 1487096"/>
                  <a:gd name="connsiteY5" fmla="*/ 480685 h 2952207"/>
                  <a:gd name="connsiteX6" fmla="*/ 30592 w 1487096"/>
                  <a:gd name="connsiteY6" fmla="*/ 795449 h 2952207"/>
                  <a:gd name="connsiteX7" fmla="*/ 100539 w 1487096"/>
                  <a:gd name="connsiteY7" fmla="*/ 1594151 h 2952207"/>
                  <a:gd name="connsiteX8" fmla="*/ 153406 w 1487096"/>
                  <a:gd name="connsiteY8" fmla="*/ 2048809 h 2952207"/>
                  <a:gd name="connsiteX9" fmla="*/ 270528 w 1487096"/>
                  <a:gd name="connsiteY9" fmla="*/ 2545761 h 2952207"/>
                  <a:gd name="connsiteX10" fmla="*/ 401476 w 1487096"/>
                  <a:gd name="connsiteY10" fmla="*/ 2791391 h 2952207"/>
                  <a:gd name="connsiteX11" fmla="*/ 784560 w 1487096"/>
                  <a:gd name="connsiteY11" fmla="*/ 2922339 h 2952207"/>
                  <a:gd name="connsiteX12" fmla="*/ 988709 w 1487096"/>
                  <a:gd name="connsiteY12" fmla="*/ 2697857 h 2952207"/>
                  <a:gd name="connsiteX13" fmla="*/ 1183911 w 1487096"/>
                  <a:gd name="connsiteY13" fmla="*/ 2237505 h 2952207"/>
                  <a:gd name="connsiteX14" fmla="*/ 1371793 w 1487096"/>
                  <a:gd name="connsiteY14" fmla="*/ 1715339 h 2952207"/>
                  <a:gd name="connsiteX15" fmla="*/ 1449874 w 1487096"/>
                  <a:gd name="connsiteY15" fmla="*/ 1459949 h 2952207"/>
                  <a:gd name="connsiteX16" fmla="*/ 1487096 w 1487096"/>
                  <a:gd name="connsiteY16" fmla="*/ 1232406 h 2952207"/>
                  <a:gd name="connsiteX0" fmla="*/ 1487096 w 1487096"/>
                  <a:gd name="connsiteY0" fmla="*/ 1232406 h 2952207"/>
                  <a:gd name="connsiteX1" fmla="*/ 1347393 w 1487096"/>
                  <a:gd name="connsiteY1" fmla="*/ 652301 h 2952207"/>
                  <a:gd name="connsiteX2" fmla="*/ 807333 w 1487096"/>
                  <a:gd name="connsiteY2" fmla="*/ 352991 h 2952207"/>
                  <a:gd name="connsiteX3" fmla="*/ 741453 w 1487096"/>
                  <a:gd name="connsiteY3" fmla="*/ 0 h 2952207"/>
                  <a:gd name="connsiteX4" fmla="*/ 618638 w 1487096"/>
                  <a:gd name="connsiteY4" fmla="*/ 106548 h 2952207"/>
                  <a:gd name="connsiteX5" fmla="*/ 498 w 1487096"/>
                  <a:gd name="connsiteY5" fmla="*/ 480685 h 2952207"/>
                  <a:gd name="connsiteX6" fmla="*/ 30592 w 1487096"/>
                  <a:gd name="connsiteY6" fmla="*/ 795449 h 2952207"/>
                  <a:gd name="connsiteX7" fmla="*/ 100539 w 1487096"/>
                  <a:gd name="connsiteY7" fmla="*/ 1594151 h 2952207"/>
                  <a:gd name="connsiteX8" fmla="*/ 153406 w 1487096"/>
                  <a:gd name="connsiteY8" fmla="*/ 2048809 h 2952207"/>
                  <a:gd name="connsiteX9" fmla="*/ 270528 w 1487096"/>
                  <a:gd name="connsiteY9" fmla="*/ 2545761 h 2952207"/>
                  <a:gd name="connsiteX10" fmla="*/ 401476 w 1487096"/>
                  <a:gd name="connsiteY10" fmla="*/ 2791391 h 2952207"/>
                  <a:gd name="connsiteX11" fmla="*/ 784560 w 1487096"/>
                  <a:gd name="connsiteY11" fmla="*/ 2922339 h 2952207"/>
                  <a:gd name="connsiteX12" fmla="*/ 988709 w 1487096"/>
                  <a:gd name="connsiteY12" fmla="*/ 2697857 h 2952207"/>
                  <a:gd name="connsiteX13" fmla="*/ 1183911 w 1487096"/>
                  <a:gd name="connsiteY13" fmla="*/ 2237505 h 2952207"/>
                  <a:gd name="connsiteX14" fmla="*/ 1371793 w 1487096"/>
                  <a:gd name="connsiteY14" fmla="*/ 1715339 h 2952207"/>
                  <a:gd name="connsiteX15" fmla="*/ 1449874 w 1487096"/>
                  <a:gd name="connsiteY15" fmla="*/ 1459949 h 2952207"/>
                  <a:gd name="connsiteX16" fmla="*/ 1487096 w 1487096"/>
                  <a:gd name="connsiteY16" fmla="*/ 1232406 h 2952207"/>
                  <a:gd name="connsiteX0" fmla="*/ 1487096 w 1487096"/>
                  <a:gd name="connsiteY0" fmla="*/ 1147788 h 2867589"/>
                  <a:gd name="connsiteX1" fmla="*/ 1347393 w 1487096"/>
                  <a:gd name="connsiteY1" fmla="*/ 567683 h 2867589"/>
                  <a:gd name="connsiteX2" fmla="*/ 807333 w 1487096"/>
                  <a:gd name="connsiteY2" fmla="*/ 268373 h 2867589"/>
                  <a:gd name="connsiteX3" fmla="*/ 756440 w 1487096"/>
                  <a:gd name="connsiteY3" fmla="*/ 25284 h 2867589"/>
                  <a:gd name="connsiteX4" fmla="*/ 618638 w 1487096"/>
                  <a:gd name="connsiteY4" fmla="*/ 21930 h 2867589"/>
                  <a:gd name="connsiteX5" fmla="*/ 498 w 1487096"/>
                  <a:gd name="connsiteY5" fmla="*/ 396067 h 2867589"/>
                  <a:gd name="connsiteX6" fmla="*/ 30592 w 1487096"/>
                  <a:gd name="connsiteY6" fmla="*/ 710831 h 2867589"/>
                  <a:gd name="connsiteX7" fmla="*/ 100539 w 1487096"/>
                  <a:gd name="connsiteY7" fmla="*/ 1509533 h 2867589"/>
                  <a:gd name="connsiteX8" fmla="*/ 153406 w 1487096"/>
                  <a:gd name="connsiteY8" fmla="*/ 1964191 h 2867589"/>
                  <a:gd name="connsiteX9" fmla="*/ 270528 w 1487096"/>
                  <a:gd name="connsiteY9" fmla="*/ 2461143 h 2867589"/>
                  <a:gd name="connsiteX10" fmla="*/ 401476 w 1487096"/>
                  <a:gd name="connsiteY10" fmla="*/ 2706773 h 2867589"/>
                  <a:gd name="connsiteX11" fmla="*/ 784560 w 1487096"/>
                  <a:gd name="connsiteY11" fmla="*/ 2837721 h 2867589"/>
                  <a:gd name="connsiteX12" fmla="*/ 988709 w 1487096"/>
                  <a:gd name="connsiteY12" fmla="*/ 2613239 h 2867589"/>
                  <a:gd name="connsiteX13" fmla="*/ 1183911 w 1487096"/>
                  <a:gd name="connsiteY13" fmla="*/ 2152887 h 2867589"/>
                  <a:gd name="connsiteX14" fmla="*/ 1371793 w 1487096"/>
                  <a:gd name="connsiteY14" fmla="*/ 1630721 h 2867589"/>
                  <a:gd name="connsiteX15" fmla="*/ 1449874 w 1487096"/>
                  <a:gd name="connsiteY15" fmla="*/ 1375331 h 2867589"/>
                  <a:gd name="connsiteX16" fmla="*/ 1487096 w 1487096"/>
                  <a:gd name="connsiteY16" fmla="*/ 1147788 h 2867589"/>
                  <a:gd name="connsiteX0" fmla="*/ 1487096 w 1487096"/>
                  <a:gd name="connsiteY0" fmla="*/ 1237401 h 2957202"/>
                  <a:gd name="connsiteX1" fmla="*/ 1347393 w 1487096"/>
                  <a:gd name="connsiteY1" fmla="*/ 657296 h 2957202"/>
                  <a:gd name="connsiteX2" fmla="*/ 807333 w 1487096"/>
                  <a:gd name="connsiteY2" fmla="*/ 357986 h 2957202"/>
                  <a:gd name="connsiteX3" fmla="*/ 741453 w 1487096"/>
                  <a:gd name="connsiteY3" fmla="*/ 0 h 2957202"/>
                  <a:gd name="connsiteX4" fmla="*/ 618638 w 1487096"/>
                  <a:gd name="connsiteY4" fmla="*/ 111543 h 2957202"/>
                  <a:gd name="connsiteX5" fmla="*/ 498 w 1487096"/>
                  <a:gd name="connsiteY5" fmla="*/ 485680 h 2957202"/>
                  <a:gd name="connsiteX6" fmla="*/ 30592 w 1487096"/>
                  <a:gd name="connsiteY6" fmla="*/ 800444 h 2957202"/>
                  <a:gd name="connsiteX7" fmla="*/ 100539 w 1487096"/>
                  <a:gd name="connsiteY7" fmla="*/ 1599146 h 2957202"/>
                  <a:gd name="connsiteX8" fmla="*/ 153406 w 1487096"/>
                  <a:gd name="connsiteY8" fmla="*/ 2053804 h 2957202"/>
                  <a:gd name="connsiteX9" fmla="*/ 270528 w 1487096"/>
                  <a:gd name="connsiteY9" fmla="*/ 2550756 h 2957202"/>
                  <a:gd name="connsiteX10" fmla="*/ 401476 w 1487096"/>
                  <a:gd name="connsiteY10" fmla="*/ 2796386 h 2957202"/>
                  <a:gd name="connsiteX11" fmla="*/ 784560 w 1487096"/>
                  <a:gd name="connsiteY11" fmla="*/ 2927334 h 2957202"/>
                  <a:gd name="connsiteX12" fmla="*/ 988709 w 1487096"/>
                  <a:gd name="connsiteY12" fmla="*/ 2702852 h 2957202"/>
                  <a:gd name="connsiteX13" fmla="*/ 1183911 w 1487096"/>
                  <a:gd name="connsiteY13" fmla="*/ 2242500 h 2957202"/>
                  <a:gd name="connsiteX14" fmla="*/ 1371793 w 1487096"/>
                  <a:gd name="connsiteY14" fmla="*/ 1720334 h 2957202"/>
                  <a:gd name="connsiteX15" fmla="*/ 1449874 w 1487096"/>
                  <a:gd name="connsiteY15" fmla="*/ 1464944 h 2957202"/>
                  <a:gd name="connsiteX16" fmla="*/ 1487096 w 1487096"/>
                  <a:gd name="connsiteY16" fmla="*/ 1237401 h 2957202"/>
                  <a:gd name="connsiteX0" fmla="*/ 1487096 w 1487096"/>
                  <a:gd name="connsiteY0" fmla="*/ 1237401 h 2957202"/>
                  <a:gd name="connsiteX1" fmla="*/ 1347393 w 1487096"/>
                  <a:gd name="connsiteY1" fmla="*/ 657296 h 2957202"/>
                  <a:gd name="connsiteX2" fmla="*/ 807333 w 1487096"/>
                  <a:gd name="connsiteY2" fmla="*/ 357986 h 2957202"/>
                  <a:gd name="connsiteX3" fmla="*/ 741453 w 1487096"/>
                  <a:gd name="connsiteY3" fmla="*/ 0 h 2957202"/>
                  <a:gd name="connsiteX4" fmla="*/ 618638 w 1487096"/>
                  <a:gd name="connsiteY4" fmla="*/ 111543 h 2957202"/>
                  <a:gd name="connsiteX5" fmla="*/ 498 w 1487096"/>
                  <a:gd name="connsiteY5" fmla="*/ 485680 h 2957202"/>
                  <a:gd name="connsiteX6" fmla="*/ 30592 w 1487096"/>
                  <a:gd name="connsiteY6" fmla="*/ 800444 h 2957202"/>
                  <a:gd name="connsiteX7" fmla="*/ 100539 w 1487096"/>
                  <a:gd name="connsiteY7" fmla="*/ 1599146 h 2957202"/>
                  <a:gd name="connsiteX8" fmla="*/ 153406 w 1487096"/>
                  <a:gd name="connsiteY8" fmla="*/ 2053804 h 2957202"/>
                  <a:gd name="connsiteX9" fmla="*/ 270528 w 1487096"/>
                  <a:gd name="connsiteY9" fmla="*/ 2550756 h 2957202"/>
                  <a:gd name="connsiteX10" fmla="*/ 401476 w 1487096"/>
                  <a:gd name="connsiteY10" fmla="*/ 2796386 h 2957202"/>
                  <a:gd name="connsiteX11" fmla="*/ 784560 w 1487096"/>
                  <a:gd name="connsiteY11" fmla="*/ 2927334 h 2957202"/>
                  <a:gd name="connsiteX12" fmla="*/ 988709 w 1487096"/>
                  <a:gd name="connsiteY12" fmla="*/ 2702852 h 2957202"/>
                  <a:gd name="connsiteX13" fmla="*/ 1183911 w 1487096"/>
                  <a:gd name="connsiteY13" fmla="*/ 2242500 h 2957202"/>
                  <a:gd name="connsiteX14" fmla="*/ 1371793 w 1487096"/>
                  <a:gd name="connsiteY14" fmla="*/ 1720334 h 2957202"/>
                  <a:gd name="connsiteX15" fmla="*/ 1449874 w 1487096"/>
                  <a:gd name="connsiteY15" fmla="*/ 1464944 h 2957202"/>
                  <a:gd name="connsiteX16" fmla="*/ 1487096 w 1487096"/>
                  <a:gd name="connsiteY16" fmla="*/ 1237401 h 2957202"/>
                  <a:gd name="connsiteX0" fmla="*/ 1487096 w 1487096"/>
                  <a:gd name="connsiteY0" fmla="*/ 1237401 h 2957202"/>
                  <a:gd name="connsiteX1" fmla="*/ 1347393 w 1487096"/>
                  <a:gd name="connsiteY1" fmla="*/ 657296 h 2957202"/>
                  <a:gd name="connsiteX2" fmla="*/ 807333 w 1487096"/>
                  <a:gd name="connsiteY2" fmla="*/ 357986 h 2957202"/>
                  <a:gd name="connsiteX3" fmla="*/ 741453 w 1487096"/>
                  <a:gd name="connsiteY3" fmla="*/ 0 h 2957202"/>
                  <a:gd name="connsiteX4" fmla="*/ 618638 w 1487096"/>
                  <a:gd name="connsiteY4" fmla="*/ 111543 h 2957202"/>
                  <a:gd name="connsiteX5" fmla="*/ 498 w 1487096"/>
                  <a:gd name="connsiteY5" fmla="*/ 485680 h 2957202"/>
                  <a:gd name="connsiteX6" fmla="*/ 30592 w 1487096"/>
                  <a:gd name="connsiteY6" fmla="*/ 800444 h 2957202"/>
                  <a:gd name="connsiteX7" fmla="*/ 100539 w 1487096"/>
                  <a:gd name="connsiteY7" fmla="*/ 1599146 h 2957202"/>
                  <a:gd name="connsiteX8" fmla="*/ 153406 w 1487096"/>
                  <a:gd name="connsiteY8" fmla="*/ 2053804 h 2957202"/>
                  <a:gd name="connsiteX9" fmla="*/ 270528 w 1487096"/>
                  <a:gd name="connsiteY9" fmla="*/ 2550756 h 2957202"/>
                  <a:gd name="connsiteX10" fmla="*/ 401476 w 1487096"/>
                  <a:gd name="connsiteY10" fmla="*/ 2796386 h 2957202"/>
                  <a:gd name="connsiteX11" fmla="*/ 784560 w 1487096"/>
                  <a:gd name="connsiteY11" fmla="*/ 2927334 h 2957202"/>
                  <a:gd name="connsiteX12" fmla="*/ 988709 w 1487096"/>
                  <a:gd name="connsiteY12" fmla="*/ 2702852 h 2957202"/>
                  <a:gd name="connsiteX13" fmla="*/ 1183911 w 1487096"/>
                  <a:gd name="connsiteY13" fmla="*/ 2242500 h 2957202"/>
                  <a:gd name="connsiteX14" fmla="*/ 1371793 w 1487096"/>
                  <a:gd name="connsiteY14" fmla="*/ 1720334 h 2957202"/>
                  <a:gd name="connsiteX15" fmla="*/ 1449874 w 1487096"/>
                  <a:gd name="connsiteY15" fmla="*/ 1464944 h 2957202"/>
                  <a:gd name="connsiteX16" fmla="*/ 1487096 w 1487096"/>
                  <a:gd name="connsiteY16" fmla="*/ 1237401 h 2957202"/>
                  <a:gd name="connsiteX0" fmla="*/ 1487096 w 1487096"/>
                  <a:gd name="connsiteY0" fmla="*/ 1237401 h 2957202"/>
                  <a:gd name="connsiteX1" fmla="*/ 1347393 w 1487096"/>
                  <a:gd name="connsiteY1" fmla="*/ 657296 h 2957202"/>
                  <a:gd name="connsiteX2" fmla="*/ 807333 w 1487096"/>
                  <a:gd name="connsiteY2" fmla="*/ 357986 h 2957202"/>
                  <a:gd name="connsiteX3" fmla="*/ 741453 w 1487096"/>
                  <a:gd name="connsiteY3" fmla="*/ 0 h 2957202"/>
                  <a:gd name="connsiteX4" fmla="*/ 618638 w 1487096"/>
                  <a:gd name="connsiteY4" fmla="*/ 111543 h 2957202"/>
                  <a:gd name="connsiteX5" fmla="*/ 498 w 1487096"/>
                  <a:gd name="connsiteY5" fmla="*/ 485680 h 2957202"/>
                  <a:gd name="connsiteX6" fmla="*/ 30592 w 1487096"/>
                  <a:gd name="connsiteY6" fmla="*/ 800444 h 2957202"/>
                  <a:gd name="connsiteX7" fmla="*/ 100539 w 1487096"/>
                  <a:gd name="connsiteY7" fmla="*/ 1599146 h 2957202"/>
                  <a:gd name="connsiteX8" fmla="*/ 153406 w 1487096"/>
                  <a:gd name="connsiteY8" fmla="*/ 2053804 h 2957202"/>
                  <a:gd name="connsiteX9" fmla="*/ 270528 w 1487096"/>
                  <a:gd name="connsiteY9" fmla="*/ 2550756 h 2957202"/>
                  <a:gd name="connsiteX10" fmla="*/ 401476 w 1487096"/>
                  <a:gd name="connsiteY10" fmla="*/ 2796386 h 2957202"/>
                  <a:gd name="connsiteX11" fmla="*/ 784560 w 1487096"/>
                  <a:gd name="connsiteY11" fmla="*/ 2927334 h 2957202"/>
                  <a:gd name="connsiteX12" fmla="*/ 988709 w 1487096"/>
                  <a:gd name="connsiteY12" fmla="*/ 2702852 h 2957202"/>
                  <a:gd name="connsiteX13" fmla="*/ 1183911 w 1487096"/>
                  <a:gd name="connsiteY13" fmla="*/ 2242500 h 2957202"/>
                  <a:gd name="connsiteX14" fmla="*/ 1371793 w 1487096"/>
                  <a:gd name="connsiteY14" fmla="*/ 1720334 h 2957202"/>
                  <a:gd name="connsiteX15" fmla="*/ 1449874 w 1487096"/>
                  <a:gd name="connsiteY15" fmla="*/ 1464944 h 2957202"/>
                  <a:gd name="connsiteX16" fmla="*/ 1487096 w 1487096"/>
                  <a:gd name="connsiteY16" fmla="*/ 1237401 h 2957202"/>
                  <a:gd name="connsiteX0" fmla="*/ 1487096 w 1487096"/>
                  <a:gd name="connsiteY0" fmla="*/ 1237401 h 2957202"/>
                  <a:gd name="connsiteX1" fmla="*/ 1347393 w 1487096"/>
                  <a:gd name="connsiteY1" fmla="*/ 657296 h 2957202"/>
                  <a:gd name="connsiteX2" fmla="*/ 817325 w 1487096"/>
                  <a:gd name="connsiteY2" fmla="*/ 357985 h 2957202"/>
                  <a:gd name="connsiteX3" fmla="*/ 741453 w 1487096"/>
                  <a:gd name="connsiteY3" fmla="*/ 0 h 2957202"/>
                  <a:gd name="connsiteX4" fmla="*/ 618638 w 1487096"/>
                  <a:gd name="connsiteY4" fmla="*/ 111543 h 2957202"/>
                  <a:gd name="connsiteX5" fmla="*/ 498 w 1487096"/>
                  <a:gd name="connsiteY5" fmla="*/ 485680 h 2957202"/>
                  <a:gd name="connsiteX6" fmla="*/ 30592 w 1487096"/>
                  <a:gd name="connsiteY6" fmla="*/ 800444 h 2957202"/>
                  <a:gd name="connsiteX7" fmla="*/ 100539 w 1487096"/>
                  <a:gd name="connsiteY7" fmla="*/ 1599146 h 2957202"/>
                  <a:gd name="connsiteX8" fmla="*/ 153406 w 1487096"/>
                  <a:gd name="connsiteY8" fmla="*/ 2053804 h 2957202"/>
                  <a:gd name="connsiteX9" fmla="*/ 270528 w 1487096"/>
                  <a:gd name="connsiteY9" fmla="*/ 2550756 h 2957202"/>
                  <a:gd name="connsiteX10" fmla="*/ 401476 w 1487096"/>
                  <a:gd name="connsiteY10" fmla="*/ 2796386 h 2957202"/>
                  <a:gd name="connsiteX11" fmla="*/ 784560 w 1487096"/>
                  <a:gd name="connsiteY11" fmla="*/ 2927334 h 2957202"/>
                  <a:gd name="connsiteX12" fmla="*/ 988709 w 1487096"/>
                  <a:gd name="connsiteY12" fmla="*/ 2702852 h 2957202"/>
                  <a:gd name="connsiteX13" fmla="*/ 1183911 w 1487096"/>
                  <a:gd name="connsiteY13" fmla="*/ 2242500 h 2957202"/>
                  <a:gd name="connsiteX14" fmla="*/ 1371793 w 1487096"/>
                  <a:gd name="connsiteY14" fmla="*/ 1720334 h 2957202"/>
                  <a:gd name="connsiteX15" fmla="*/ 1449874 w 1487096"/>
                  <a:gd name="connsiteY15" fmla="*/ 1464944 h 2957202"/>
                  <a:gd name="connsiteX16" fmla="*/ 1487096 w 1487096"/>
                  <a:gd name="connsiteY16" fmla="*/ 1237401 h 2957202"/>
                  <a:gd name="connsiteX0" fmla="*/ 1510622 w 1510622"/>
                  <a:gd name="connsiteY0" fmla="*/ 1237401 h 2957202"/>
                  <a:gd name="connsiteX1" fmla="*/ 1370919 w 1510622"/>
                  <a:gd name="connsiteY1" fmla="*/ 657296 h 2957202"/>
                  <a:gd name="connsiteX2" fmla="*/ 840851 w 1510622"/>
                  <a:gd name="connsiteY2" fmla="*/ 357985 h 2957202"/>
                  <a:gd name="connsiteX3" fmla="*/ 764979 w 1510622"/>
                  <a:gd name="connsiteY3" fmla="*/ 0 h 2957202"/>
                  <a:gd name="connsiteX4" fmla="*/ 457329 w 1510622"/>
                  <a:gd name="connsiteY4" fmla="*/ 291381 h 2957202"/>
                  <a:gd name="connsiteX5" fmla="*/ 24024 w 1510622"/>
                  <a:gd name="connsiteY5" fmla="*/ 485680 h 2957202"/>
                  <a:gd name="connsiteX6" fmla="*/ 54118 w 1510622"/>
                  <a:gd name="connsiteY6" fmla="*/ 800444 h 2957202"/>
                  <a:gd name="connsiteX7" fmla="*/ 124065 w 1510622"/>
                  <a:gd name="connsiteY7" fmla="*/ 1599146 h 2957202"/>
                  <a:gd name="connsiteX8" fmla="*/ 176932 w 1510622"/>
                  <a:gd name="connsiteY8" fmla="*/ 2053804 h 2957202"/>
                  <a:gd name="connsiteX9" fmla="*/ 294054 w 1510622"/>
                  <a:gd name="connsiteY9" fmla="*/ 2550756 h 2957202"/>
                  <a:gd name="connsiteX10" fmla="*/ 425002 w 1510622"/>
                  <a:gd name="connsiteY10" fmla="*/ 2796386 h 2957202"/>
                  <a:gd name="connsiteX11" fmla="*/ 808086 w 1510622"/>
                  <a:gd name="connsiteY11" fmla="*/ 2927334 h 2957202"/>
                  <a:gd name="connsiteX12" fmla="*/ 1012235 w 1510622"/>
                  <a:gd name="connsiteY12" fmla="*/ 2702852 h 2957202"/>
                  <a:gd name="connsiteX13" fmla="*/ 1207437 w 1510622"/>
                  <a:gd name="connsiteY13" fmla="*/ 2242500 h 2957202"/>
                  <a:gd name="connsiteX14" fmla="*/ 1395319 w 1510622"/>
                  <a:gd name="connsiteY14" fmla="*/ 1720334 h 2957202"/>
                  <a:gd name="connsiteX15" fmla="*/ 1473400 w 1510622"/>
                  <a:gd name="connsiteY15" fmla="*/ 1464944 h 2957202"/>
                  <a:gd name="connsiteX16" fmla="*/ 1510622 w 1510622"/>
                  <a:gd name="connsiteY16" fmla="*/ 1237401 h 2957202"/>
                  <a:gd name="connsiteX0" fmla="*/ 1507786 w 1507786"/>
                  <a:gd name="connsiteY0" fmla="*/ 1237401 h 2957202"/>
                  <a:gd name="connsiteX1" fmla="*/ 1368083 w 1507786"/>
                  <a:gd name="connsiteY1" fmla="*/ 657296 h 2957202"/>
                  <a:gd name="connsiteX2" fmla="*/ 838015 w 1507786"/>
                  <a:gd name="connsiteY2" fmla="*/ 357985 h 2957202"/>
                  <a:gd name="connsiteX3" fmla="*/ 762143 w 1507786"/>
                  <a:gd name="connsiteY3" fmla="*/ 0 h 2957202"/>
                  <a:gd name="connsiteX4" fmla="*/ 414529 w 1507786"/>
                  <a:gd name="connsiteY4" fmla="*/ 301373 h 2957202"/>
                  <a:gd name="connsiteX5" fmla="*/ 21188 w 1507786"/>
                  <a:gd name="connsiteY5" fmla="*/ 485680 h 2957202"/>
                  <a:gd name="connsiteX6" fmla="*/ 51282 w 1507786"/>
                  <a:gd name="connsiteY6" fmla="*/ 800444 h 2957202"/>
                  <a:gd name="connsiteX7" fmla="*/ 121229 w 1507786"/>
                  <a:gd name="connsiteY7" fmla="*/ 1599146 h 2957202"/>
                  <a:gd name="connsiteX8" fmla="*/ 174096 w 1507786"/>
                  <a:gd name="connsiteY8" fmla="*/ 2053804 h 2957202"/>
                  <a:gd name="connsiteX9" fmla="*/ 291218 w 1507786"/>
                  <a:gd name="connsiteY9" fmla="*/ 2550756 h 2957202"/>
                  <a:gd name="connsiteX10" fmla="*/ 422166 w 1507786"/>
                  <a:gd name="connsiteY10" fmla="*/ 2796386 h 2957202"/>
                  <a:gd name="connsiteX11" fmla="*/ 805250 w 1507786"/>
                  <a:gd name="connsiteY11" fmla="*/ 2927334 h 2957202"/>
                  <a:gd name="connsiteX12" fmla="*/ 1009399 w 1507786"/>
                  <a:gd name="connsiteY12" fmla="*/ 2702852 h 2957202"/>
                  <a:gd name="connsiteX13" fmla="*/ 1204601 w 1507786"/>
                  <a:gd name="connsiteY13" fmla="*/ 2242500 h 2957202"/>
                  <a:gd name="connsiteX14" fmla="*/ 1392483 w 1507786"/>
                  <a:gd name="connsiteY14" fmla="*/ 1720334 h 2957202"/>
                  <a:gd name="connsiteX15" fmla="*/ 1470564 w 1507786"/>
                  <a:gd name="connsiteY15" fmla="*/ 1464944 h 2957202"/>
                  <a:gd name="connsiteX16" fmla="*/ 1507786 w 1507786"/>
                  <a:gd name="connsiteY16" fmla="*/ 1237401 h 2957202"/>
                  <a:gd name="connsiteX0" fmla="*/ 1486807 w 1486807"/>
                  <a:gd name="connsiteY0" fmla="*/ 1237401 h 2957202"/>
                  <a:gd name="connsiteX1" fmla="*/ 1347104 w 1486807"/>
                  <a:gd name="connsiteY1" fmla="*/ 657296 h 2957202"/>
                  <a:gd name="connsiteX2" fmla="*/ 817036 w 1486807"/>
                  <a:gd name="connsiteY2" fmla="*/ 357985 h 2957202"/>
                  <a:gd name="connsiteX3" fmla="*/ 741164 w 1486807"/>
                  <a:gd name="connsiteY3" fmla="*/ 0 h 2957202"/>
                  <a:gd name="connsiteX4" fmla="*/ 393550 w 1486807"/>
                  <a:gd name="connsiteY4" fmla="*/ 301373 h 2957202"/>
                  <a:gd name="connsiteX5" fmla="*/ 209 w 1486807"/>
                  <a:gd name="connsiteY5" fmla="*/ 485680 h 2957202"/>
                  <a:gd name="connsiteX6" fmla="*/ 30303 w 1486807"/>
                  <a:gd name="connsiteY6" fmla="*/ 800444 h 2957202"/>
                  <a:gd name="connsiteX7" fmla="*/ 100250 w 1486807"/>
                  <a:gd name="connsiteY7" fmla="*/ 1599146 h 2957202"/>
                  <a:gd name="connsiteX8" fmla="*/ 153117 w 1486807"/>
                  <a:gd name="connsiteY8" fmla="*/ 2053804 h 2957202"/>
                  <a:gd name="connsiteX9" fmla="*/ 270239 w 1486807"/>
                  <a:gd name="connsiteY9" fmla="*/ 2550756 h 2957202"/>
                  <a:gd name="connsiteX10" fmla="*/ 401187 w 1486807"/>
                  <a:gd name="connsiteY10" fmla="*/ 2796386 h 2957202"/>
                  <a:gd name="connsiteX11" fmla="*/ 784271 w 1486807"/>
                  <a:gd name="connsiteY11" fmla="*/ 2927334 h 2957202"/>
                  <a:gd name="connsiteX12" fmla="*/ 988420 w 1486807"/>
                  <a:gd name="connsiteY12" fmla="*/ 2702852 h 2957202"/>
                  <a:gd name="connsiteX13" fmla="*/ 1183622 w 1486807"/>
                  <a:gd name="connsiteY13" fmla="*/ 2242500 h 2957202"/>
                  <a:gd name="connsiteX14" fmla="*/ 1371504 w 1486807"/>
                  <a:gd name="connsiteY14" fmla="*/ 1720334 h 2957202"/>
                  <a:gd name="connsiteX15" fmla="*/ 1449585 w 1486807"/>
                  <a:gd name="connsiteY15" fmla="*/ 1464944 h 2957202"/>
                  <a:gd name="connsiteX16" fmla="*/ 1486807 w 1486807"/>
                  <a:gd name="connsiteY16" fmla="*/ 1237401 h 2957202"/>
                  <a:gd name="connsiteX0" fmla="*/ 1486599 w 1486599"/>
                  <a:gd name="connsiteY0" fmla="*/ 1237401 h 2957202"/>
                  <a:gd name="connsiteX1" fmla="*/ 1346896 w 1486599"/>
                  <a:gd name="connsiteY1" fmla="*/ 657296 h 2957202"/>
                  <a:gd name="connsiteX2" fmla="*/ 816828 w 1486599"/>
                  <a:gd name="connsiteY2" fmla="*/ 357985 h 2957202"/>
                  <a:gd name="connsiteX3" fmla="*/ 740956 w 1486599"/>
                  <a:gd name="connsiteY3" fmla="*/ 0 h 2957202"/>
                  <a:gd name="connsiteX4" fmla="*/ 393342 w 1486599"/>
                  <a:gd name="connsiteY4" fmla="*/ 301373 h 2957202"/>
                  <a:gd name="connsiteX5" fmla="*/ 1 w 1486599"/>
                  <a:gd name="connsiteY5" fmla="*/ 485680 h 2957202"/>
                  <a:gd name="connsiteX6" fmla="*/ 30095 w 1486599"/>
                  <a:gd name="connsiteY6" fmla="*/ 800444 h 2957202"/>
                  <a:gd name="connsiteX7" fmla="*/ 100042 w 1486599"/>
                  <a:gd name="connsiteY7" fmla="*/ 1599146 h 2957202"/>
                  <a:gd name="connsiteX8" fmla="*/ 152909 w 1486599"/>
                  <a:gd name="connsiteY8" fmla="*/ 2053804 h 2957202"/>
                  <a:gd name="connsiteX9" fmla="*/ 270031 w 1486599"/>
                  <a:gd name="connsiteY9" fmla="*/ 2550756 h 2957202"/>
                  <a:gd name="connsiteX10" fmla="*/ 400979 w 1486599"/>
                  <a:gd name="connsiteY10" fmla="*/ 2796386 h 2957202"/>
                  <a:gd name="connsiteX11" fmla="*/ 784063 w 1486599"/>
                  <a:gd name="connsiteY11" fmla="*/ 2927334 h 2957202"/>
                  <a:gd name="connsiteX12" fmla="*/ 988212 w 1486599"/>
                  <a:gd name="connsiteY12" fmla="*/ 2702852 h 2957202"/>
                  <a:gd name="connsiteX13" fmla="*/ 1183414 w 1486599"/>
                  <a:gd name="connsiteY13" fmla="*/ 2242500 h 2957202"/>
                  <a:gd name="connsiteX14" fmla="*/ 1371296 w 1486599"/>
                  <a:gd name="connsiteY14" fmla="*/ 1720334 h 2957202"/>
                  <a:gd name="connsiteX15" fmla="*/ 1449377 w 1486599"/>
                  <a:gd name="connsiteY15" fmla="*/ 1464944 h 2957202"/>
                  <a:gd name="connsiteX16" fmla="*/ 1486599 w 1486599"/>
                  <a:gd name="connsiteY16" fmla="*/ 1237401 h 2957202"/>
                  <a:gd name="connsiteX0" fmla="*/ 1486597 w 1486597"/>
                  <a:gd name="connsiteY0" fmla="*/ 1237401 h 2957202"/>
                  <a:gd name="connsiteX1" fmla="*/ 1346894 w 1486597"/>
                  <a:gd name="connsiteY1" fmla="*/ 657296 h 2957202"/>
                  <a:gd name="connsiteX2" fmla="*/ 816826 w 1486597"/>
                  <a:gd name="connsiteY2" fmla="*/ 357985 h 2957202"/>
                  <a:gd name="connsiteX3" fmla="*/ 740954 w 1486597"/>
                  <a:gd name="connsiteY3" fmla="*/ 0 h 2957202"/>
                  <a:gd name="connsiteX4" fmla="*/ 393340 w 1486597"/>
                  <a:gd name="connsiteY4" fmla="*/ 301373 h 2957202"/>
                  <a:gd name="connsiteX5" fmla="*/ 0 w 1486597"/>
                  <a:gd name="connsiteY5" fmla="*/ 485680 h 2957202"/>
                  <a:gd name="connsiteX6" fmla="*/ 30093 w 1486597"/>
                  <a:gd name="connsiteY6" fmla="*/ 800444 h 2957202"/>
                  <a:gd name="connsiteX7" fmla="*/ 100040 w 1486597"/>
                  <a:gd name="connsiteY7" fmla="*/ 1599146 h 2957202"/>
                  <a:gd name="connsiteX8" fmla="*/ 152907 w 1486597"/>
                  <a:gd name="connsiteY8" fmla="*/ 2053804 h 2957202"/>
                  <a:gd name="connsiteX9" fmla="*/ 270029 w 1486597"/>
                  <a:gd name="connsiteY9" fmla="*/ 2550756 h 2957202"/>
                  <a:gd name="connsiteX10" fmla="*/ 400977 w 1486597"/>
                  <a:gd name="connsiteY10" fmla="*/ 2796386 h 2957202"/>
                  <a:gd name="connsiteX11" fmla="*/ 784061 w 1486597"/>
                  <a:gd name="connsiteY11" fmla="*/ 2927334 h 2957202"/>
                  <a:gd name="connsiteX12" fmla="*/ 988210 w 1486597"/>
                  <a:gd name="connsiteY12" fmla="*/ 2702852 h 2957202"/>
                  <a:gd name="connsiteX13" fmla="*/ 1183412 w 1486597"/>
                  <a:gd name="connsiteY13" fmla="*/ 2242500 h 2957202"/>
                  <a:gd name="connsiteX14" fmla="*/ 1371294 w 1486597"/>
                  <a:gd name="connsiteY14" fmla="*/ 1720334 h 2957202"/>
                  <a:gd name="connsiteX15" fmla="*/ 1449375 w 1486597"/>
                  <a:gd name="connsiteY15" fmla="*/ 1464944 h 2957202"/>
                  <a:gd name="connsiteX16" fmla="*/ 1486597 w 1486597"/>
                  <a:gd name="connsiteY16" fmla="*/ 1237401 h 2957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86597" h="2957202">
                    <a:moveTo>
                      <a:pt x="1486597" y="1237401"/>
                    </a:moveTo>
                    <a:cubicBezTo>
                      <a:pt x="1439231" y="1102793"/>
                      <a:pt x="1420193" y="897573"/>
                      <a:pt x="1346894" y="657296"/>
                    </a:cubicBezTo>
                    <a:cubicBezTo>
                      <a:pt x="1144164" y="584968"/>
                      <a:pt x="917681" y="560507"/>
                      <a:pt x="816826" y="357985"/>
                    </a:cubicBezTo>
                    <a:cubicBezTo>
                      <a:pt x="760706" y="244117"/>
                      <a:pt x="768261" y="185432"/>
                      <a:pt x="740954" y="0"/>
                    </a:cubicBezTo>
                    <a:cubicBezTo>
                      <a:pt x="684960" y="75980"/>
                      <a:pt x="516832" y="220426"/>
                      <a:pt x="393340" y="301373"/>
                    </a:cubicBezTo>
                    <a:cubicBezTo>
                      <a:pt x="269848" y="382320"/>
                      <a:pt x="105993" y="448129"/>
                      <a:pt x="0" y="485680"/>
                    </a:cubicBezTo>
                    <a:cubicBezTo>
                      <a:pt x="9395" y="593836"/>
                      <a:pt x="27653" y="774417"/>
                      <a:pt x="30093" y="800444"/>
                    </a:cubicBezTo>
                    <a:cubicBezTo>
                      <a:pt x="52866" y="1067220"/>
                      <a:pt x="76453" y="1333183"/>
                      <a:pt x="100040" y="1599146"/>
                    </a:cubicBezTo>
                    <a:cubicBezTo>
                      <a:pt x="113054" y="1749614"/>
                      <a:pt x="121187" y="1904962"/>
                      <a:pt x="152907" y="2053804"/>
                    </a:cubicBezTo>
                    <a:cubicBezTo>
                      <a:pt x="187881" y="2221353"/>
                      <a:pt x="207401" y="2390528"/>
                      <a:pt x="270029" y="2550756"/>
                    </a:cubicBezTo>
                    <a:cubicBezTo>
                      <a:pt x="303376" y="2636971"/>
                      <a:pt x="349736" y="2719932"/>
                      <a:pt x="400977" y="2796386"/>
                    </a:cubicBezTo>
                    <a:cubicBezTo>
                      <a:pt x="485564" y="2921640"/>
                      <a:pt x="636846" y="3004601"/>
                      <a:pt x="784061" y="2927334"/>
                    </a:cubicBezTo>
                    <a:cubicBezTo>
                      <a:pt x="879222" y="2876906"/>
                      <a:pt x="938596" y="2795572"/>
                      <a:pt x="988210" y="2702852"/>
                    </a:cubicBezTo>
                    <a:cubicBezTo>
                      <a:pt x="1067104" y="2555636"/>
                      <a:pt x="1132985" y="2401101"/>
                      <a:pt x="1183412" y="2242500"/>
                    </a:cubicBezTo>
                    <a:cubicBezTo>
                      <a:pt x="1239533" y="2066005"/>
                      <a:pt x="1308667" y="1894389"/>
                      <a:pt x="1371294" y="1720334"/>
                    </a:cubicBezTo>
                    <a:cubicBezTo>
                      <a:pt x="1401388" y="1636560"/>
                      <a:pt x="1426601" y="1550345"/>
                      <a:pt x="1449375" y="1464944"/>
                    </a:cubicBezTo>
                    <a:cubicBezTo>
                      <a:pt x="1472149" y="1380357"/>
                      <a:pt x="1471144" y="1323615"/>
                      <a:pt x="1486597" y="1237401"/>
                    </a:cubicBezTo>
                    <a:close/>
                  </a:path>
                </a:pathLst>
              </a:custGeom>
              <a:grpFill/>
              <a:ln w="19050" cap="flat">
                <a:solidFill>
                  <a:schemeClr val="bg1">
                    <a:lumMod val="75000"/>
                  </a:schemeClr>
                </a:solidFill>
                <a:prstDash val="solid"/>
                <a:miter/>
              </a:ln>
            </p:spPr>
            <p:txBody>
              <a:bodyPr rtlCol="0" anchor="ctr"/>
              <a:lstStyle/>
              <a:p>
                <a:pPr algn="r" rtl="1"/>
                <a:endParaRPr lang="en-US">
                  <a:cs typeface="B Nazanin" panose="00000400000000000000" pitchFamily="2" charset="-78"/>
                </a:endParaRPr>
              </a:p>
            </p:txBody>
          </p:sp>
          <p:sp>
            <p:nvSpPr>
              <p:cNvPr id="84" name="Freeform: Shape 83">
                <a:extLst>
                  <a:ext uri="{FF2B5EF4-FFF2-40B4-BE49-F238E27FC236}">
                    <a16:creationId xmlns:a16="http://schemas.microsoft.com/office/drawing/2014/main" id="{21FFC02C-6246-476F-955C-0C301D35C216}"/>
                  </a:ext>
                </a:extLst>
              </p:cNvPr>
              <p:cNvSpPr/>
              <p:nvPr/>
            </p:nvSpPr>
            <p:spPr>
              <a:xfrm>
                <a:off x="2104451" y="2237782"/>
                <a:ext cx="228572" cy="1340906"/>
              </a:xfrm>
              <a:custGeom>
                <a:avLst/>
                <a:gdLst>
                  <a:gd name="connsiteX0" fmla="*/ 294243 w 357870"/>
                  <a:gd name="connsiteY0" fmla="*/ 403418 h 2147223"/>
                  <a:gd name="connsiteX1" fmla="*/ 250322 w 357870"/>
                  <a:gd name="connsiteY1" fmla="*/ 890610 h 2147223"/>
                  <a:gd name="connsiteX2" fmla="*/ 278789 w 357870"/>
                  <a:gd name="connsiteY2" fmla="*/ 1613671 h 2147223"/>
                  <a:gd name="connsiteX3" fmla="*/ 361750 w 357870"/>
                  <a:gd name="connsiteY3" fmla="*/ 2000009 h 2147223"/>
                  <a:gd name="connsiteX4" fmla="*/ 363377 w 357870"/>
                  <a:gd name="connsiteY4" fmla="*/ 2018716 h 2147223"/>
                  <a:gd name="connsiteX5" fmla="*/ 213722 w 357870"/>
                  <a:gd name="connsiteY5" fmla="*/ 2124450 h 2147223"/>
                  <a:gd name="connsiteX6" fmla="*/ 2253 w 357870"/>
                  <a:gd name="connsiteY6" fmla="*/ 2151290 h 2147223"/>
                  <a:gd name="connsiteX7" fmla="*/ 2253 w 357870"/>
                  <a:gd name="connsiteY7" fmla="*/ 815782 h 2147223"/>
                  <a:gd name="connsiteX8" fmla="*/ 2253 w 357870"/>
                  <a:gd name="connsiteY8" fmla="*/ 402604 h 2147223"/>
                  <a:gd name="connsiteX9" fmla="*/ 2253 w 357870"/>
                  <a:gd name="connsiteY9" fmla="*/ 192762 h 2147223"/>
                  <a:gd name="connsiteX10" fmla="*/ 8760 w 357870"/>
                  <a:gd name="connsiteY10" fmla="*/ 0 h 2147223"/>
                  <a:gd name="connsiteX11" fmla="*/ 164921 w 357870"/>
                  <a:gd name="connsiteY11" fmla="*/ 209029 h 2147223"/>
                  <a:gd name="connsiteX12" fmla="*/ 232429 w 357870"/>
                  <a:gd name="connsiteY12" fmla="*/ 324524 h 2147223"/>
                  <a:gd name="connsiteX13" fmla="*/ 259269 w 357870"/>
                  <a:gd name="connsiteY13" fmla="*/ 374137 h 2147223"/>
                  <a:gd name="connsiteX14" fmla="*/ 294243 w 357870"/>
                  <a:gd name="connsiteY14" fmla="*/ 403418 h 2147223"/>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32429 w 363377"/>
                  <a:gd name="connsiteY12" fmla="*/ 324524 h 2153220"/>
                  <a:gd name="connsiteX13" fmla="*/ 294243 w 363377"/>
                  <a:gd name="connsiteY13" fmla="*/ 403418 h 2153220"/>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94243 w 363377"/>
                  <a:gd name="connsiteY12" fmla="*/ 403418 h 2153220"/>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94243 w 363377"/>
                  <a:gd name="connsiteY12" fmla="*/ 403418 h 2153220"/>
                  <a:gd name="connsiteX0" fmla="*/ 294243 w 370920"/>
                  <a:gd name="connsiteY0" fmla="*/ 403418 h 2153220"/>
                  <a:gd name="connsiteX1" fmla="*/ 250322 w 370920"/>
                  <a:gd name="connsiteY1" fmla="*/ 890610 h 2153220"/>
                  <a:gd name="connsiteX2" fmla="*/ 278789 w 370920"/>
                  <a:gd name="connsiteY2" fmla="*/ 1613671 h 2153220"/>
                  <a:gd name="connsiteX3" fmla="*/ 361750 w 370920"/>
                  <a:gd name="connsiteY3" fmla="*/ 2000009 h 2153220"/>
                  <a:gd name="connsiteX4" fmla="*/ 350024 w 370920"/>
                  <a:gd name="connsiteY4" fmla="*/ 1974351 h 2153220"/>
                  <a:gd name="connsiteX5" fmla="*/ 363377 w 370920"/>
                  <a:gd name="connsiteY5" fmla="*/ 2018716 h 2153220"/>
                  <a:gd name="connsiteX6" fmla="*/ 213722 w 370920"/>
                  <a:gd name="connsiteY6" fmla="*/ 2124450 h 2153220"/>
                  <a:gd name="connsiteX7" fmla="*/ 2253 w 370920"/>
                  <a:gd name="connsiteY7" fmla="*/ 2151290 h 2153220"/>
                  <a:gd name="connsiteX8" fmla="*/ 2253 w 370920"/>
                  <a:gd name="connsiteY8" fmla="*/ 815782 h 2153220"/>
                  <a:gd name="connsiteX9" fmla="*/ 2253 w 370920"/>
                  <a:gd name="connsiteY9" fmla="*/ 402604 h 2153220"/>
                  <a:gd name="connsiteX10" fmla="*/ 2253 w 370920"/>
                  <a:gd name="connsiteY10" fmla="*/ 192762 h 2153220"/>
                  <a:gd name="connsiteX11" fmla="*/ 8760 w 370920"/>
                  <a:gd name="connsiteY11" fmla="*/ 0 h 2153220"/>
                  <a:gd name="connsiteX12" fmla="*/ 164921 w 370920"/>
                  <a:gd name="connsiteY12" fmla="*/ 209029 h 2153220"/>
                  <a:gd name="connsiteX13" fmla="*/ 294243 w 370920"/>
                  <a:gd name="connsiteY13" fmla="*/ 403418 h 2153220"/>
                  <a:gd name="connsiteX0" fmla="*/ 294243 w 377541"/>
                  <a:gd name="connsiteY0" fmla="*/ 403418 h 2153220"/>
                  <a:gd name="connsiteX1" fmla="*/ 250322 w 377541"/>
                  <a:gd name="connsiteY1" fmla="*/ 890610 h 2153220"/>
                  <a:gd name="connsiteX2" fmla="*/ 278789 w 377541"/>
                  <a:gd name="connsiteY2" fmla="*/ 1613671 h 2153220"/>
                  <a:gd name="connsiteX3" fmla="*/ 361750 w 377541"/>
                  <a:gd name="connsiteY3" fmla="*/ 2000009 h 2153220"/>
                  <a:gd name="connsiteX4" fmla="*/ 363377 w 377541"/>
                  <a:gd name="connsiteY4" fmla="*/ 2018716 h 2153220"/>
                  <a:gd name="connsiteX5" fmla="*/ 213722 w 377541"/>
                  <a:gd name="connsiteY5" fmla="*/ 2124450 h 2153220"/>
                  <a:gd name="connsiteX6" fmla="*/ 2253 w 377541"/>
                  <a:gd name="connsiteY6" fmla="*/ 2151290 h 2153220"/>
                  <a:gd name="connsiteX7" fmla="*/ 2253 w 377541"/>
                  <a:gd name="connsiteY7" fmla="*/ 815782 h 2153220"/>
                  <a:gd name="connsiteX8" fmla="*/ 2253 w 377541"/>
                  <a:gd name="connsiteY8" fmla="*/ 402604 h 2153220"/>
                  <a:gd name="connsiteX9" fmla="*/ 2253 w 377541"/>
                  <a:gd name="connsiteY9" fmla="*/ 192762 h 2153220"/>
                  <a:gd name="connsiteX10" fmla="*/ 8760 w 377541"/>
                  <a:gd name="connsiteY10" fmla="*/ 0 h 2153220"/>
                  <a:gd name="connsiteX11" fmla="*/ 164921 w 377541"/>
                  <a:gd name="connsiteY11" fmla="*/ 209029 h 2153220"/>
                  <a:gd name="connsiteX12" fmla="*/ 294243 w 377541"/>
                  <a:gd name="connsiteY12" fmla="*/ 403418 h 2153220"/>
                  <a:gd name="connsiteX0" fmla="*/ 294243 w 364424"/>
                  <a:gd name="connsiteY0" fmla="*/ 403418 h 2153220"/>
                  <a:gd name="connsiteX1" fmla="*/ 250322 w 364424"/>
                  <a:gd name="connsiteY1" fmla="*/ 890610 h 2153220"/>
                  <a:gd name="connsiteX2" fmla="*/ 278789 w 364424"/>
                  <a:gd name="connsiteY2" fmla="*/ 1613671 h 2153220"/>
                  <a:gd name="connsiteX3" fmla="*/ 363377 w 364424"/>
                  <a:gd name="connsiteY3" fmla="*/ 2018716 h 2153220"/>
                  <a:gd name="connsiteX4" fmla="*/ 213722 w 364424"/>
                  <a:gd name="connsiteY4" fmla="*/ 2124450 h 2153220"/>
                  <a:gd name="connsiteX5" fmla="*/ 2253 w 364424"/>
                  <a:gd name="connsiteY5" fmla="*/ 2151290 h 2153220"/>
                  <a:gd name="connsiteX6" fmla="*/ 2253 w 364424"/>
                  <a:gd name="connsiteY6" fmla="*/ 815782 h 2153220"/>
                  <a:gd name="connsiteX7" fmla="*/ 2253 w 364424"/>
                  <a:gd name="connsiteY7" fmla="*/ 402604 h 2153220"/>
                  <a:gd name="connsiteX8" fmla="*/ 2253 w 364424"/>
                  <a:gd name="connsiteY8" fmla="*/ 192762 h 2153220"/>
                  <a:gd name="connsiteX9" fmla="*/ 8760 w 364424"/>
                  <a:gd name="connsiteY9" fmla="*/ 0 h 2153220"/>
                  <a:gd name="connsiteX10" fmla="*/ 164921 w 364424"/>
                  <a:gd name="connsiteY10" fmla="*/ 209029 h 2153220"/>
                  <a:gd name="connsiteX11" fmla="*/ 294243 w 364424"/>
                  <a:gd name="connsiteY11" fmla="*/ 403418 h 2153220"/>
                  <a:gd name="connsiteX0" fmla="*/ 294243 w 363376"/>
                  <a:gd name="connsiteY0" fmla="*/ 403418 h 2153220"/>
                  <a:gd name="connsiteX1" fmla="*/ 250322 w 363376"/>
                  <a:gd name="connsiteY1" fmla="*/ 890610 h 2153220"/>
                  <a:gd name="connsiteX2" fmla="*/ 278789 w 363376"/>
                  <a:gd name="connsiteY2" fmla="*/ 1613671 h 2153220"/>
                  <a:gd name="connsiteX3" fmla="*/ 363377 w 363376"/>
                  <a:gd name="connsiteY3" fmla="*/ 2018716 h 2153220"/>
                  <a:gd name="connsiteX4" fmla="*/ 213722 w 363376"/>
                  <a:gd name="connsiteY4" fmla="*/ 2124450 h 2153220"/>
                  <a:gd name="connsiteX5" fmla="*/ 2253 w 363376"/>
                  <a:gd name="connsiteY5" fmla="*/ 2151290 h 2153220"/>
                  <a:gd name="connsiteX6" fmla="*/ 2253 w 363376"/>
                  <a:gd name="connsiteY6" fmla="*/ 815782 h 2153220"/>
                  <a:gd name="connsiteX7" fmla="*/ 2253 w 363376"/>
                  <a:gd name="connsiteY7" fmla="*/ 402604 h 2153220"/>
                  <a:gd name="connsiteX8" fmla="*/ 2253 w 363376"/>
                  <a:gd name="connsiteY8" fmla="*/ 192762 h 2153220"/>
                  <a:gd name="connsiteX9" fmla="*/ 8760 w 363376"/>
                  <a:gd name="connsiteY9" fmla="*/ 0 h 2153220"/>
                  <a:gd name="connsiteX10" fmla="*/ 164921 w 363376"/>
                  <a:gd name="connsiteY10" fmla="*/ 209029 h 2153220"/>
                  <a:gd name="connsiteX11" fmla="*/ 294243 w 363376"/>
                  <a:gd name="connsiteY11" fmla="*/ 403418 h 2153220"/>
                  <a:gd name="connsiteX0" fmla="*/ 294243 w 363378"/>
                  <a:gd name="connsiteY0" fmla="*/ 403418 h 2131745"/>
                  <a:gd name="connsiteX1" fmla="*/ 250322 w 363378"/>
                  <a:gd name="connsiteY1" fmla="*/ 890610 h 2131745"/>
                  <a:gd name="connsiteX2" fmla="*/ 278789 w 363378"/>
                  <a:gd name="connsiteY2" fmla="*/ 1613671 h 2131745"/>
                  <a:gd name="connsiteX3" fmla="*/ 363377 w 363378"/>
                  <a:gd name="connsiteY3" fmla="*/ 2018716 h 2131745"/>
                  <a:gd name="connsiteX4" fmla="*/ 213722 w 363378"/>
                  <a:gd name="connsiteY4" fmla="*/ 2124450 h 2131745"/>
                  <a:gd name="connsiteX5" fmla="*/ 2253 w 363378"/>
                  <a:gd name="connsiteY5" fmla="*/ 2116321 h 2131745"/>
                  <a:gd name="connsiteX6" fmla="*/ 2253 w 363378"/>
                  <a:gd name="connsiteY6" fmla="*/ 815782 h 2131745"/>
                  <a:gd name="connsiteX7" fmla="*/ 2253 w 363378"/>
                  <a:gd name="connsiteY7" fmla="*/ 402604 h 2131745"/>
                  <a:gd name="connsiteX8" fmla="*/ 2253 w 363378"/>
                  <a:gd name="connsiteY8" fmla="*/ 192762 h 2131745"/>
                  <a:gd name="connsiteX9" fmla="*/ 8760 w 363378"/>
                  <a:gd name="connsiteY9" fmla="*/ 0 h 2131745"/>
                  <a:gd name="connsiteX10" fmla="*/ 164921 w 363378"/>
                  <a:gd name="connsiteY10" fmla="*/ 209029 h 2131745"/>
                  <a:gd name="connsiteX11" fmla="*/ 294243 w 363378"/>
                  <a:gd name="connsiteY11" fmla="*/ 403418 h 213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3378" h="2131745">
                    <a:moveTo>
                      <a:pt x="294243" y="403418"/>
                    </a:moveTo>
                    <a:cubicBezTo>
                      <a:pt x="287736" y="566086"/>
                      <a:pt x="258456" y="727128"/>
                      <a:pt x="250322" y="890610"/>
                    </a:cubicBezTo>
                    <a:cubicBezTo>
                      <a:pt x="238936" y="1131359"/>
                      <a:pt x="243816" y="1375362"/>
                      <a:pt x="278789" y="1613671"/>
                    </a:cubicBezTo>
                    <a:cubicBezTo>
                      <a:pt x="297631" y="1801688"/>
                      <a:pt x="344248" y="1933586"/>
                      <a:pt x="363377" y="2018716"/>
                    </a:cubicBezTo>
                    <a:cubicBezTo>
                      <a:pt x="335723" y="2076463"/>
                      <a:pt x="273909" y="2108183"/>
                      <a:pt x="213722" y="2124450"/>
                    </a:cubicBezTo>
                    <a:cubicBezTo>
                      <a:pt x="153535" y="2140717"/>
                      <a:pt x="2253" y="2126082"/>
                      <a:pt x="2253" y="2116321"/>
                    </a:cubicBezTo>
                    <a:lnTo>
                      <a:pt x="2253" y="815782"/>
                    </a:lnTo>
                    <a:lnTo>
                      <a:pt x="2253" y="402604"/>
                    </a:lnTo>
                    <a:lnTo>
                      <a:pt x="2253" y="192762"/>
                    </a:lnTo>
                    <a:cubicBezTo>
                      <a:pt x="2253" y="128508"/>
                      <a:pt x="-5880" y="62627"/>
                      <a:pt x="8760" y="0"/>
                    </a:cubicBezTo>
                    <a:cubicBezTo>
                      <a:pt x="65694" y="65881"/>
                      <a:pt x="118561" y="135828"/>
                      <a:pt x="164921" y="209029"/>
                    </a:cubicBezTo>
                    <a:cubicBezTo>
                      <a:pt x="212502" y="276265"/>
                      <a:pt x="240047" y="304808"/>
                      <a:pt x="294243" y="403418"/>
                    </a:cubicBezTo>
                    <a:close/>
                  </a:path>
                </a:pathLst>
              </a:custGeom>
              <a:grpFill/>
              <a:ln w="19050" cap="flat">
                <a:solidFill>
                  <a:schemeClr val="bg1">
                    <a:lumMod val="75000"/>
                  </a:schemeClr>
                </a:solidFill>
                <a:prstDash val="solid"/>
                <a:miter/>
              </a:ln>
            </p:spPr>
            <p:txBody>
              <a:bodyPr rtlCol="0" anchor="ctr"/>
              <a:lstStyle/>
              <a:p>
                <a:pPr algn="r" rtl="1"/>
                <a:endParaRPr lang="en-US">
                  <a:cs typeface="B Nazanin" panose="00000400000000000000" pitchFamily="2" charset="-78"/>
                </a:endParaRPr>
              </a:p>
            </p:txBody>
          </p:sp>
          <p:sp>
            <p:nvSpPr>
              <p:cNvPr id="85" name="Freeform: Shape 84">
                <a:extLst>
                  <a:ext uri="{FF2B5EF4-FFF2-40B4-BE49-F238E27FC236}">
                    <a16:creationId xmlns:a16="http://schemas.microsoft.com/office/drawing/2014/main" id="{6F264C36-BB6A-4F3A-9FF2-C5A4F5AA5C13}"/>
                  </a:ext>
                </a:extLst>
              </p:cNvPr>
              <p:cNvSpPr/>
              <p:nvPr/>
            </p:nvSpPr>
            <p:spPr>
              <a:xfrm>
                <a:off x="2108589" y="3458106"/>
                <a:ext cx="642350" cy="1344847"/>
              </a:xfrm>
              <a:custGeom>
                <a:avLst/>
                <a:gdLst>
                  <a:gd name="connsiteX0" fmla="*/ 1021026 w 1016677"/>
                  <a:gd name="connsiteY0" fmla="*/ 1260681 h 2130956"/>
                  <a:gd name="connsiteX1" fmla="*/ 943759 w 1016677"/>
                  <a:gd name="connsiteY1" fmla="*/ 482312 h 2130956"/>
                  <a:gd name="connsiteX2" fmla="*/ 921798 w 1016677"/>
                  <a:gd name="connsiteY2" fmla="*/ 463605 h 2130956"/>
                  <a:gd name="connsiteX3" fmla="*/ 502927 w 1016677"/>
                  <a:gd name="connsiteY3" fmla="*/ 247256 h 2130956"/>
                  <a:gd name="connsiteX4" fmla="*/ 385806 w 1016677"/>
                  <a:gd name="connsiteY4" fmla="*/ 0 h 2130956"/>
                  <a:gd name="connsiteX5" fmla="*/ 306912 w 1016677"/>
                  <a:gd name="connsiteY5" fmla="*/ 45547 h 2130956"/>
                  <a:gd name="connsiteX6" fmla="*/ 209310 w 1016677"/>
                  <a:gd name="connsiteY6" fmla="*/ 82961 h 2130956"/>
                  <a:gd name="connsiteX7" fmla="*/ 5162 w 1016677"/>
                  <a:gd name="connsiteY7" fmla="*/ 113868 h 2130956"/>
                  <a:gd name="connsiteX8" fmla="*/ 3535 w 1016677"/>
                  <a:gd name="connsiteY8" fmla="*/ 584793 h 2130956"/>
                  <a:gd name="connsiteX9" fmla="*/ 5162 w 1016677"/>
                  <a:gd name="connsiteY9" fmla="*/ 1154133 h 2130956"/>
                  <a:gd name="connsiteX10" fmla="*/ 5162 w 1016677"/>
                  <a:gd name="connsiteY10" fmla="*/ 1165519 h 2130956"/>
                  <a:gd name="connsiteX11" fmla="*/ 28748 w 1016677"/>
                  <a:gd name="connsiteY11" fmla="*/ 1198053 h 2130956"/>
                  <a:gd name="connsiteX12" fmla="*/ 240217 w 1016677"/>
                  <a:gd name="connsiteY12" fmla="*/ 1684432 h 2130956"/>
                  <a:gd name="connsiteX13" fmla="*/ 497234 w 1016677"/>
                  <a:gd name="connsiteY13" fmla="*/ 2105743 h 2130956"/>
                  <a:gd name="connsiteX14" fmla="*/ 925052 w 1016677"/>
                  <a:gd name="connsiteY14" fmla="*/ 1593338 h 2130956"/>
                  <a:gd name="connsiteX15" fmla="*/ 982799 w 1016677"/>
                  <a:gd name="connsiteY15" fmla="*/ 1411149 h 2130956"/>
                  <a:gd name="connsiteX16" fmla="*/ 1021026 w 1016677"/>
                  <a:gd name="connsiteY16" fmla="*/ 1260681 h 2130956"/>
                  <a:gd name="connsiteX0" fmla="*/ 1021026 w 1021195"/>
                  <a:gd name="connsiteY0" fmla="*/ 1260681 h 2138011"/>
                  <a:gd name="connsiteX1" fmla="*/ 943759 w 1021195"/>
                  <a:gd name="connsiteY1" fmla="*/ 482312 h 2138011"/>
                  <a:gd name="connsiteX2" fmla="*/ 921798 w 1021195"/>
                  <a:gd name="connsiteY2" fmla="*/ 463605 h 2138011"/>
                  <a:gd name="connsiteX3" fmla="*/ 502927 w 1021195"/>
                  <a:gd name="connsiteY3" fmla="*/ 247256 h 2138011"/>
                  <a:gd name="connsiteX4" fmla="*/ 385806 w 1021195"/>
                  <a:gd name="connsiteY4" fmla="*/ 0 h 2138011"/>
                  <a:gd name="connsiteX5" fmla="*/ 306912 w 1021195"/>
                  <a:gd name="connsiteY5" fmla="*/ 45547 h 2138011"/>
                  <a:gd name="connsiteX6" fmla="*/ 209310 w 1021195"/>
                  <a:gd name="connsiteY6" fmla="*/ 82961 h 2138011"/>
                  <a:gd name="connsiteX7" fmla="*/ 5162 w 1021195"/>
                  <a:gd name="connsiteY7" fmla="*/ 113868 h 2138011"/>
                  <a:gd name="connsiteX8" fmla="*/ 3535 w 1021195"/>
                  <a:gd name="connsiteY8" fmla="*/ 584793 h 2138011"/>
                  <a:gd name="connsiteX9" fmla="*/ 5162 w 1021195"/>
                  <a:gd name="connsiteY9" fmla="*/ 1154133 h 2138011"/>
                  <a:gd name="connsiteX10" fmla="*/ 28748 w 1021195"/>
                  <a:gd name="connsiteY10" fmla="*/ 1198053 h 2138011"/>
                  <a:gd name="connsiteX11" fmla="*/ 240217 w 1021195"/>
                  <a:gd name="connsiteY11" fmla="*/ 1684432 h 2138011"/>
                  <a:gd name="connsiteX12" fmla="*/ 497234 w 1021195"/>
                  <a:gd name="connsiteY12" fmla="*/ 2105743 h 2138011"/>
                  <a:gd name="connsiteX13" fmla="*/ 925052 w 1021195"/>
                  <a:gd name="connsiteY13" fmla="*/ 1593338 h 2138011"/>
                  <a:gd name="connsiteX14" fmla="*/ 982799 w 1021195"/>
                  <a:gd name="connsiteY14" fmla="*/ 1411149 h 2138011"/>
                  <a:gd name="connsiteX15" fmla="*/ 1021026 w 1021195"/>
                  <a:gd name="connsiteY15" fmla="*/ 1260681 h 2138011"/>
                  <a:gd name="connsiteX0" fmla="*/ 1021026 w 1021195"/>
                  <a:gd name="connsiteY0" fmla="*/ 1260681 h 2138013"/>
                  <a:gd name="connsiteX1" fmla="*/ 943759 w 1021195"/>
                  <a:gd name="connsiteY1" fmla="*/ 482312 h 2138013"/>
                  <a:gd name="connsiteX2" fmla="*/ 921798 w 1021195"/>
                  <a:gd name="connsiteY2" fmla="*/ 463605 h 2138013"/>
                  <a:gd name="connsiteX3" fmla="*/ 502927 w 1021195"/>
                  <a:gd name="connsiteY3" fmla="*/ 247256 h 2138013"/>
                  <a:gd name="connsiteX4" fmla="*/ 385806 w 1021195"/>
                  <a:gd name="connsiteY4" fmla="*/ 0 h 2138013"/>
                  <a:gd name="connsiteX5" fmla="*/ 306912 w 1021195"/>
                  <a:gd name="connsiteY5" fmla="*/ 45547 h 2138013"/>
                  <a:gd name="connsiteX6" fmla="*/ 209310 w 1021195"/>
                  <a:gd name="connsiteY6" fmla="*/ 82961 h 2138013"/>
                  <a:gd name="connsiteX7" fmla="*/ 5162 w 1021195"/>
                  <a:gd name="connsiteY7" fmla="*/ 113868 h 2138013"/>
                  <a:gd name="connsiteX8" fmla="*/ 3535 w 1021195"/>
                  <a:gd name="connsiteY8" fmla="*/ 584793 h 2138013"/>
                  <a:gd name="connsiteX9" fmla="*/ 5162 w 1021195"/>
                  <a:gd name="connsiteY9" fmla="*/ 1154133 h 2138013"/>
                  <a:gd name="connsiteX10" fmla="*/ 240217 w 1021195"/>
                  <a:gd name="connsiteY10" fmla="*/ 1684432 h 2138013"/>
                  <a:gd name="connsiteX11" fmla="*/ 497234 w 1021195"/>
                  <a:gd name="connsiteY11" fmla="*/ 2105743 h 2138013"/>
                  <a:gd name="connsiteX12" fmla="*/ 925052 w 1021195"/>
                  <a:gd name="connsiteY12" fmla="*/ 1593338 h 2138013"/>
                  <a:gd name="connsiteX13" fmla="*/ 982799 w 1021195"/>
                  <a:gd name="connsiteY13" fmla="*/ 1411149 h 2138013"/>
                  <a:gd name="connsiteX14" fmla="*/ 1021026 w 1021195"/>
                  <a:gd name="connsiteY14" fmla="*/ 1260681 h 2138013"/>
                  <a:gd name="connsiteX0" fmla="*/ 1021026 w 1021195"/>
                  <a:gd name="connsiteY0" fmla="*/ 1260681 h 2138011"/>
                  <a:gd name="connsiteX1" fmla="*/ 943759 w 1021195"/>
                  <a:gd name="connsiteY1" fmla="*/ 482312 h 2138011"/>
                  <a:gd name="connsiteX2" fmla="*/ 921798 w 1021195"/>
                  <a:gd name="connsiteY2" fmla="*/ 463605 h 2138011"/>
                  <a:gd name="connsiteX3" fmla="*/ 502927 w 1021195"/>
                  <a:gd name="connsiteY3" fmla="*/ 247256 h 2138011"/>
                  <a:gd name="connsiteX4" fmla="*/ 385806 w 1021195"/>
                  <a:gd name="connsiteY4" fmla="*/ 0 h 2138011"/>
                  <a:gd name="connsiteX5" fmla="*/ 306912 w 1021195"/>
                  <a:gd name="connsiteY5" fmla="*/ 45547 h 2138011"/>
                  <a:gd name="connsiteX6" fmla="*/ 209310 w 1021195"/>
                  <a:gd name="connsiteY6" fmla="*/ 82961 h 2138011"/>
                  <a:gd name="connsiteX7" fmla="*/ 5162 w 1021195"/>
                  <a:gd name="connsiteY7" fmla="*/ 113868 h 2138011"/>
                  <a:gd name="connsiteX8" fmla="*/ 3535 w 1021195"/>
                  <a:gd name="connsiteY8" fmla="*/ 584793 h 2138011"/>
                  <a:gd name="connsiteX9" fmla="*/ 167 w 1021195"/>
                  <a:gd name="connsiteY9" fmla="*/ 1194097 h 2138011"/>
                  <a:gd name="connsiteX10" fmla="*/ 240217 w 1021195"/>
                  <a:gd name="connsiteY10" fmla="*/ 1684432 h 2138011"/>
                  <a:gd name="connsiteX11" fmla="*/ 497234 w 1021195"/>
                  <a:gd name="connsiteY11" fmla="*/ 2105743 h 2138011"/>
                  <a:gd name="connsiteX12" fmla="*/ 925052 w 1021195"/>
                  <a:gd name="connsiteY12" fmla="*/ 1593338 h 2138011"/>
                  <a:gd name="connsiteX13" fmla="*/ 982799 w 1021195"/>
                  <a:gd name="connsiteY13" fmla="*/ 1411149 h 2138011"/>
                  <a:gd name="connsiteX14" fmla="*/ 1021026 w 1021195"/>
                  <a:gd name="connsiteY14" fmla="*/ 1260681 h 2138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1195" h="2138011">
                    <a:moveTo>
                      <a:pt x="1021026" y="1260681"/>
                    </a:moveTo>
                    <a:cubicBezTo>
                      <a:pt x="1006386" y="1000411"/>
                      <a:pt x="969785" y="741768"/>
                      <a:pt x="943759" y="482312"/>
                    </a:cubicBezTo>
                    <a:cubicBezTo>
                      <a:pt x="942132" y="466858"/>
                      <a:pt x="936438" y="461978"/>
                      <a:pt x="921798" y="463605"/>
                    </a:cubicBezTo>
                    <a:cubicBezTo>
                      <a:pt x="732290" y="488005"/>
                      <a:pt x="596461" y="409111"/>
                      <a:pt x="502927" y="247256"/>
                    </a:cubicBezTo>
                    <a:cubicBezTo>
                      <a:pt x="456567" y="168362"/>
                      <a:pt x="432980" y="78081"/>
                      <a:pt x="385806" y="0"/>
                    </a:cubicBezTo>
                    <a:cubicBezTo>
                      <a:pt x="375232" y="23587"/>
                      <a:pt x="328872" y="35787"/>
                      <a:pt x="306912" y="45547"/>
                    </a:cubicBezTo>
                    <a:cubicBezTo>
                      <a:pt x="275191" y="59374"/>
                      <a:pt x="242658" y="73201"/>
                      <a:pt x="209310" y="82961"/>
                    </a:cubicBezTo>
                    <a:cubicBezTo>
                      <a:pt x="140176" y="103294"/>
                      <a:pt x="76736" y="112241"/>
                      <a:pt x="5162" y="113868"/>
                    </a:cubicBezTo>
                    <a:cubicBezTo>
                      <a:pt x="-5412" y="114681"/>
                      <a:pt x="3535" y="554699"/>
                      <a:pt x="3535" y="584793"/>
                    </a:cubicBezTo>
                    <a:cubicBezTo>
                      <a:pt x="4348" y="774302"/>
                      <a:pt x="167" y="1004588"/>
                      <a:pt x="167" y="1194097"/>
                    </a:cubicBezTo>
                    <a:cubicBezTo>
                      <a:pt x="80184" y="1357542"/>
                      <a:pt x="157373" y="1532491"/>
                      <a:pt x="240217" y="1684432"/>
                    </a:cubicBezTo>
                    <a:cubicBezTo>
                      <a:pt x="323062" y="1836373"/>
                      <a:pt x="378486" y="1993502"/>
                      <a:pt x="497234" y="2105743"/>
                    </a:cubicBezTo>
                    <a:cubicBezTo>
                      <a:pt x="682676" y="2281425"/>
                      <a:pt x="893331" y="1686872"/>
                      <a:pt x="925052" y="1593338"/>
                    </a:cubicBezTo>
                    <a:cubicBezTo>
                      <a:pt x="945385" y="1533150"/>
                      <a:pt x="964092" y="1472150"/>
                      <a:pt x="982799" y="1411149"/>
                    </a:cubicBezTo>
                    <a:cubicBezTo>
                      <a:pt x="999066" y="1359908"/>
                      <a:pt x="1023466" y="1315174"/>
                      <a:pt x="1021026" y="1260681"/>
                    </a:cubicBezTo>
                    <a:close/>
                  </a:path>
                </a:pathLst>
              </a:custGeom>
              <a:grpFill/>
              <a:ln w="19050" cap="flat">
                <a:solidFill>
                  <a:schemeClr val="bg1">
                    <a:lumMod val="75000"/>
                  </a:schemeClr>
                </a:solidFill>
                <a:prstDash val="solid"/>
                <a:miter/>
              </a:ln>
            </p:spPr>
            <p:txBody>
              <a:bodyPr rtlCol="0" anchor="ctr"/>
              <a:lstStyle/>
              <a:p>
                <a:pPr algn="r" rtl="1"/>
                <a:endParaRPr lang="en-US">
                  <a:cs typeface="B Nazanin" panose="00000400000000000000" pitchFamily="2" charset="-78"/>
                </a:endParaRPr>
              </a:p>
            </p:txBody>
          </p:sp>
          <p:sp>
            <p:nvSpPr>
              <p:cNvPr id="86" name="Freeform: Shape 85">
                <a:extLst>
                  <a:ext uri="{FF2B5EF4-FFF2-40B4-BE49-F238E27FC236}">
                    <a16:creationId xmlns:a16="http://schemas.microsoft.com/office/drawing/2014/main" id="{359B52A9-A9EC-4870-8135-DAFCABC5505F}"/>
                  </a:ext>
                </a:extLst>
              </p:cNvPr>
              <p:cNvSpPr/>
              <p:nvPr/>
            </p:nvSpPr>
            <p:spPr>
              <a:xfrm>
                <a:off x="3153259" y="2086837"/>
                <a:ext cx="1145999" cy="1795739"/>
              </a:xfrm>
              <a:custGeom>
                <a:avLst/>
                <a:gdLst>
                  <a:gd name="connsiteX0" fmla="*/ 1820419 w 1821886"/>
                  <a:gd name="connsiteY0" fmla="*/ 1327383 h 2854831"/>
                  <a:gd name="connsiteX1" fmla="*/ 1554456 w 1821886"/>
                  <a:gd name="connsiteY1" fmla="*/ 802777 h 2854831"/>
                  <a:gd name="connsiteX2" fmla="*/ 1358441 w 1821886"/>
                  <a:gd name="connsiteY2" fmla="*/ 496147 h 2854831"/>
                  <a:gd name="connsiteX3" fmla="*/ 1023343 w 1821886"/>
                  <a:gd name="connsiteY3" fmla="*/ 104929 h 2854831"/>
                  <a:gd name="connsiteX4" fmla="*/ 845222 w 1821886"/>
                  <a:gd name="connsiteY4" fmla="*/ 13835 h 2854831"/>
                  <a:gd name="connsiteX5" fmla="*/ 604472 w 1821886"/>
                  <a:gd name="connsiteY5" fmla="*/ 59382 h 2854831"/>
                  <a:gd name="connsiteX6" fmla="*/ 163641 w 1821886"/>
                  <a:gd name="connsiteY6" fmla="*/ 702736 h 2854831"/>
                  <a:gd name="connsiteX7" fmla="*/ 1786 w 1821886"/>
                  <a:gd name="connsiteY7" fmla="*/ 1904856 h 2854831"/>
                  <a:gd name="connsiteX8" fmla="*/ 17239 w 1821886"/>
                  <a:gd name="connsiteY8" fmla="*/ 2261100 h 2854831"/>
                  <a:gd name="connsiteX9" fmla="*/ 111587 w 1821886"/>
                  <a:gd name="connsiteY9" fmla="*/ 2553903 h 2854831"/>
                  <a:gd name="connsiteX10" fmla="*/ 419843 w 1821886"/>
                  <a:gd name="connsiteY10" fmla="*/ 2747478 h 2854831"/>
                  <a:gd name="connsiteX11" fmla="*/ 987556 w 1821886"/>
                  <a:gd name="connsiteY11" fmla="*/ 2858906 h 2854831"/>
                  <a:gd name="connsiteX12" fmla="*/ 1602443 w 1821886"/>
                  <a:gd name="connsiteY12" fmla="*/ 2752359 h 2854831"/>
                  <a:gd name="connsiteX13" fmla="*/ 1776498 w 1821886"/>
                  <a:gd name="connsiteY13" fmla="*/ 2592130 h 2854831"/>
                  <a:gd name="connsiteX14" fmla="*/ 1778938 w 1821886"/>
                  <a:gd name="connsiteY14" fmla="*/ 2430275 h 2854831"/>
                  <a:gd name="connsiteX15" fmla="*/ 1791952 w 1821886"/>
                  <a:gd name="connsiteY15" fmla="*/ 2003270 h 2854831"/>
                  <a:gd name="connsiteX16" fmla="*/ 1809032 w 1821886"/>
                  <a:gd name="connsiteY16" fmla="*/ 1642146 h 2854831"/>
                  <a:gd name="connsiteX17" fmla="*/ 1819606 w 1821886"/>
                  <a:gd name="connsiteY17" fmla="*/ 1461584 h 2854831"/>
                  <a:gd name="connsiteX18" fmla="*/ 1820419 w 1821886"/>
                  <a:gd name="connsiteY18" fmla="*/ 1327383 h 2854831"/>
                  <a:gd name="connsiteX19" fmla="*/ 1820419 w 1821886"/>
                  <a:gd name="connsiteY19" fmla="*/ 1327383 h 2854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21886" h="2854831">
                    <a:moveTo>
                      <a:pt x="1820419" y="1327383"/>
                    </a:moveTo>
                    <a:cubicBezTo>
                      <a:pt x="1726071" y="1154954"/>
                      <a:pt x="1650430" y="973579"/>
                      <a:pt x="1554456" y="802777"/>
                    </a:cubicBezTo>
                    <a:cubicBezTo>
                      <a:pt x="1495082" y="697042"/>
                      <a:pt x="1433268" y="591308"/>
                      <a:pt x="1358441" y="496147"/>
                    </a:cubicBezTo>
                    <a:cubicBezTo>
                      <a:pt x="1254333" y="364385"/>
                      <a:pt x="1157545" y="207410"/>
                      <a:pt x="1023343" y="104929"/>
                    </a:cubicBezTo>
                    <a:cubicBezTo>
                      <a:pt x="972916" y="65889"/>
                      <a:pt x="904595" y="35795"/>
                      <a:pt x="845222" y="13835"/>
                    </a:cubicBezTo>
                    <a:cubicBezTo>
                      <a:pt x="758194" y="-17885"/>
                      <a:pt x="678486" y="8142"/>
                      <a:pt x="604472" y="59382"/>
                    </a:cubicBezTo>
                    <a:cubicBezTo>
                      <a:pt x="392190" y="207410"/>
                      <a:pt x="257175" y="467680"/>
                      <a:pt x="163641" y="702736"/>
                    </a:cubicBezTo>
                    <a:cubicBezTo>
                      <a:pt x="13172" y="1082567"/>
                      <a:pt x="-7161" y="1500625"/>
                      <a:pt x="1786" y="1904856"/>
                    </a:cubicBezTo>
                    <a:cubicBezTo>
                      <a:pt x="4226" y="2023604"/>
                      <a:pt x="9106" y="2142352"/>
                      <a:pt x="17239" y="2261100"/>
                    </a:cubicBezTo>
                    <a:cubicBezTo>
                      <a:pt x="24559" y="2363581"/>
                      <a:pt x="46519" y="2470942"/>
                      <a:pt x="111587" y="2553903"/>
                    </a:cubicBezTo>
                    <a:cubicBezTo>
                      <a:pt x="186414" y="2649877"/>
                      <a:pt x="310042" y="2704371"/>
                      <a:pt x="419843" y="2747478"/>
                    </a:cubicBezTo>
                    <a:cubicBezTo>
                      <a:pt x="595525" y="2815799"/>
                      <a:pt x="798048" y="2846706"/>
                      <a:pt x="987556" y="2858906"/>
                    </a:cubicBezTo>
                    <a:cubicBezTo>
                      <a:pt x="1190892" y="2871920"/>
                      <a:pt x="1418628" y="2850773"/>
                      <a:pt x="1602443" y="2752359"/>
                    </a:cubicBezTo>
                    <a:cubicBezTo>
                      <a:pt x="1667511" y="2717385"/>
                      <a:pt x="1757791" y="2671024"/>
                      <a:pt x="1776498" y="2592130"/>
                    </a:cubicBezTo>
                    <a:cubicBezTo>
                      <a:pt x="1787885" y="2542516"/>
                      <a:pt x="1778938" y="2481515"/>
                      <a:pt x="1778938" y="2430275"/>
                    </a:cubicBezTo>
                    <a:cubicBezTo>
                      <a:pt x="1779752" y="2287127"/>
                      <a:pt x="1788699" y="2145605"/>
                      <a:pt x="1791952" y="2003270"/>
                    </a:cubicBezTo>
                    <a:cubicBezTo>
                      <a:pt x="1794392" y="1882896"/>
                      <a:pt x="1801712" y="1762521"/>
                      <a:pt x="1809032" y="1642146"/>
                    </a:cubicBezTo>
                    <a:cubicBezTo>
                      <a:pt x="1813099" y="1581959"/>
                      <a:pt x="1814725" y="1521772"/>
                      <a:pt x="1819606" y="1461584"/>
                    </a:cubicBezTo>
                    <a:cubicBezTo>
                      <a:pt x="1822859" y="1419290"/>
                      <a:pt x="1840752" y="1368050"/>
                      <a:pt x="1820419" y="1327383"/>
                    </a:cubicBezTo>
                    <a:cubicBezTo>
                      <a:pt x="1820419" y="1327383"/>
                      <a:pt x="1820419" y="1327383"/>
                      <a:pt x="1820419" y="1327383"/>
                    </a:cubicBezTo>
                    <a:close/>
                  </a:path>
                </a:pathLst>
              </a:custGeom>
              <a:grpFill/>
              <a:ln w="19050" cap="flat">
                <a:solidFill>
                  <a:schemeClr val="bg1">
                    <a:lumMod val="75000"/>
                  </a:schemeClr>
                </a:solidFill>
                <a:prstDash val="solid"/>
                <a:miter/>
              </a:ln>
            </p:spPr>
            <p:txBody>
              <a:bodyPr rtlCol="0" anchor="ctr"/>
              <a:lstStyle/>
              <a:p>
                <a:pPr algn="r" rtl="1"/>
                <a:endParaRPr lang="en-US">
                  <a:cs typeface="B Nazanin" panose="00000400000000000000" pitchFamily="2" charset="-78"/>
                </a:endParaRPr>
              </a:p>
            </p:txBody>
          </p:sp>
          <p:sp>
            <p:nvSpPr>
              <p:cNvPr id="87" name="Freeform: Shape 86">
                <a:extLst>
                  <a:ext uri="{FF2B5EF4-FFF2-40B4-BE49-F238E27FC236}">
                    <a16:creationId xmlns:a16="http://schemas.microsoft.com/office/drawing/2014/main" id="{434CA0FF-8CA2-42CE-B8A1-8F3293124D97}"/>
                  </a:ext>
                </a:extLst>
              </p:cNvPr>
              <p:cNvSpPr/>
              <p:nvPr/>
            </p:nvSpPr>
            <p:spPr>
              <a:xfrm>
                <a:off x="2247222" y="2055728"/>
                <a:ext cx="936240" cy="1739463"/>
              </a:xfrm>
              <a:custGeom>
                <a:avLst/>
                <a:gdLst>
                  <a:gd name="connsiteX0" fmla="*/ 1491640 w 1488416"/>
                  <a:gd name="connsiteY0" fmla="*/ 1253669 h 2765363"/>
                  <a:gd name="connsiteX1" fmla="*/ 1449346 w 1488416"/>
                  <a:gd name="connsiteY1" fmla="*/ 1108081 h 2765363"/>
                  <a:gd name="connsiteX2" fmla="*/ 1323278 w 1488416"/>
                  <a:gd name="connsiteY2" fmla="*/ 807144 h 2765363"/>
                  <a:gd name="connsiteX3" fmla="*/ 865366 w 1488416"/>
                  <a:gd name="connsiteY3" fmla="*/ 193071 h 2765363"/>
                  <a:gd name="connsiteX4" fmla="*/ 458695 w 1488416"/>
                  <a:gd name="connsiteY4" fmla="*/ 2749 h 2765363"/>
                  <a:gd name="connsiteX5" fmla="*/ 174839 w 1488416"/>
                  <a:gd name="connsiteY5" fmla="*/ 292299 h 2765363"/>
                  <a:gd name="connsiteX6" fmla="*/ 22744 w 1488416"/>
                  <a:gd name="connsiteY6" fmla="*/ 991773 h 2765363"/>
                  <a:gd name="connsiteX7" fmla="*/ 1597 w 1488416"/>
                  <a:gd name="connsiteY7" fmla="*/ 1509059 h 2765363"/>
                  <a:gd name="connsiteX8" fmla="*/ 31691 w 1488416"/>
                  <a:gd name="connsiteY8" fmla="*/ 1844156 h 2765363"/>
                  <a:gd name="connsiteX9" fmla="*/ 141492 w 1488416"/>
                  <a:gd name="connsiteY9" fmla="*/ 2328094 h 2765363"/>
                  <a:gd name="connsiteX10" fmla="*/ 438362 w 1488416"/>
                  <a:gd name="connsiteY10" fmla="*/ 2742899 h 2765363"/>
                  <a:gd name="connsiteX11" fmla="*/ 653897 w 1488416"/>
                  <a:gd name="connsiteY11" fmla="*/ 2764046 h 2765363"/>
                  <a:gd name="connsiteX12" fmla="*/ 1215104 w 1488416"/>
                  <a:gd name="connsiteY12" fmla="*/ 2466363 h 2765363"/>
                  <a:gd name="connsiteX13" fmla="*/ 1435519 w 1488416"/>
                  <a:gd name="connsiteY13" fmla="*/ 2207720 h 2765363"/>
                  <a:gd name="connsiteX14" fmla="*/ 1455853 w 1488416"/>
                  <a:gd name="connsiteY14" fmla="*/ 1707514 h 2765363"/>
                  <a:gd name="connsiteX15" fmla="*/ 1491640 w 1488416"/>
                  <a:gd name="connsiteY15" fmla="*/ 1253669 h 2765363"/>
                  <a:gd name="connsiteX16" fmla="*/ 1491640 w 1488416"/>
                  <a:gd name="connsiteY16" fmla="*/ 1253669 h 2765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88416" h="2765363">
                    <a:moveTo>
                      <a:pt x="1491640" y="1253669"/>
                    </a:moveTo>
                    <a:cubicBezTo>
                      <a:pt x="1489200" y="1204869"/>
                      <a:pt x="1465613" y="1155255"/>
                      <a:pt x="1449346" y="1108081"/>
                    </a:cubicBezTo>
                    <a:cubicBezTo>
                      <a:pt x="1414372" y="1003160"/>
                      <a:pt x="1379399" y="903119"/>
                      <a:pt x="1323278" y="807144"/>
                    </a:cubicBezTo>
                    <a:cubicBezTo>
                      <a:pt x="1193143" y="585915"/>
                      <a:pt x="1055688" y="367126"/>
                      <a:pt x="865366" y="193071"/>
                    </a:cubicBezTo>
                    <a:cubicBezTo>
                      <a:pt x="756379" y="94656"/>
                      <a:pt x="616484" y="-19212"/>
                      <a:pt x="458695" y="2749"/>
                    </a:cubicBezTo>
                    <a:cubicBezTo>
                      <a:pt x="314734" y="23082"/>
                      <a:pt x="226079" y="171111"/>
                      <a:pt x="174839" y="292299"/>
                    </a:cubicBezTo>
                    <a:cubicBezTo>
                      <a:pt x="80491" y="515154"/>
                      <a:pt x="41451" y="751837"/>
                      <a:pt x="22744" y="991773"/>
                    </a:cubicBezTo>
                    <a:cubicBezTo>
                      <a:pt x="9730" y="1164202"/>
                      <a:pt x="-4910" y="1335817"/>
                      <a:pt x="1597" y="1509059"/>
                    </a:cubicBezTo>
                    <a:cubicBezTo>
                      <a:pt x="5664" y="1620487"/>
                      <a:pt x="5664" y="1735168"/>
                      <a:pt x="31691" y="1844156"/>
                    </a:cubicBezTo>
                    <a:cubicBezTo>
                      <a:pt x="69918" y="2006011"/>
                      <a:pt x="92691" y="2168679"/>
                      <a:pt x="141492" y="2328094"/>
                    </a:cubicBezTo>
                    <a:cubicBezTo>
                      <a:pt x="187852" y="2480189"/>
                      <a:pt x="277320" y="2681898"/>
                      <a:pt x="438362" y="2742899"/>
                    </a:cubicBezTo>
                    <a:cubicBezTo>
                      <a:pt x="506682" y="2768926"/>
                      <a:pt x="577443" y="2777059"/>
                      <a:pt x="653897" y="2764046"/>
                    </a:cubicBezTo>
                    <a:cubicBezTo>
                      <a:pt x="860486" y="2728259"/>
                      <a:pt x="1053249" y="2592431"/>
                      <a:pt x="1215104" y="2466363"/>
                    </a:cubicBezTo>
                    <a:cubicBezTo>
                      <a:pt x="1289931" y="2407802"/>
                      <a:pt x="1435519" y="2315081"/>
                      <a:pt x="1435519" y="2207720"/>
                    </a:cubicBezTo>
                    <a:cubicBezTo>
                      <a:pt x="1435519" y="2040984"/>
                      <a:pt x="1442839" y="1873436"/>
                      <a:pt x="1455853" y="1707514"/>
                    </a:cubicBezTo>
                    <a:cubicBezTo>
                      <a:pt x="1465613" y="1558673"/>
                      <a:pt x="1497333" y="1404138"/>
                      <a:pt x="1491640" y="1253669"/>
                    </a:cubicBezTo>
                    <a:cubicBezTo>
                      <a:pt x="1491640" y="1253669"/>
                      <a:pt x="1491640" y="1253669"/>
                      <a:pt x="1491640" y="1253669"/>
                    </a:cubicBezTo>
                    <a:close/>
                  </a:path>
                </a:pathLst>
              </a:custGeom>
              <a:grpFill/>
              <a:ln w="19050" cap="flat">
                <a:solidFill>
                  <a:schemeClr val="bg1">
                    <a:lumMod val="75000"/>
                  </a:schemeClr>
                </a:solidFill>
                <a:prstDash val="solid"/>
                <a:miter/>
              </a:ln>
            </p:spPr>
            <p:txBody>
              <a:bodyPr rtlCol="0" anchor="ctr"/>
              <a:lstStyle/>
              <a:p>
                <a:pPr algn="r" rtl="1"/>
                <a:endParaRPr lang="en-US">
                  <a:cs typeface="B Nazanin" panose="00000400000000000000" pitchFamily="2" charset="-78"/>
                </a:endParaRPr>
              </a:p>
            </p:txBody>
          </p:sp>
          <p:sp>
            <p:nvSpPr>
              <p:cNvPr id="88" name="Freeform: Shape 87">
                <a:extLst>
                  <a:ext uri="{FF2B5EF4-FFF2-40B4-BE49-F238E27FC236}">
                    <a16:creationId xmlns:a16="http://schemas.microsoft.com/office/drawing/2014/main" id="{2266C0AD-EF71-469E-AFF7-A419DF96D369}"/>
                  </a:ext>
                </a:extLst>
              </p:cNvPr>
              <p:cNvSpPr/>
              <p:nvPr/>
            </p:nvSpPr>
            <p:spPr>
              <a:xfrm>
                <a:off x="2916492" y="3578688"/>
                <a:ext cx="5116" cy="5116"/>
              </a:xfrm>
              <a:custGeom>
                <a:avLst/>
                <a:gdLst>
                  <a:gd name="connsiteX0" fmla="*/ 0 w 0"/>
                  <a:gd name="connsiteY0" fmla="*/ 0 h 0"/>
                  <a:gd name="connsiteX1" fmla="*/ 0 w 0"/>
                  <a:gd name="connsiteY1" fmla="*/ 0 h 0"/>
                  <a:gd name="connsiteX2" fmla="*/ 0 w 0"/>
                  <a:gd name="connsiteY2" fmla="*/ 0 h 0"/>
                  <a:gd name="connsiteX3" fmla="*/ 0 w 0"/>
                  <a:gd name="connsiteY3" fmla="*/ 0 h 0"/>
                </a:gdLst>
                <a:ahLst/>
                <a:cxnLst>
                  <a:cxn ang="0">
                    <a:pos x="connsiteX0" y="connsiteY0"/>
                  </a:cxn>
                  <a:cxn ang="0">
                    <a:pos x="connsiteX1" y="connsiteY1"/>
                  </a:cxn>
                  <a:cxn ang="0">
                    <a:pos x="connsiteX2" y="connsiteY2"/>
                  </a:cxn>
                  <a:cxn ang="0">
                    <a:pos x="connsiteX3" y="connsiteY3"/>
                  </a:cxn>
                </a:cxnLst>
                <a:rect l="l" t="t" r="r" b="b"/>
                <a:pathLst>
                  <a:path>
                    <a:moveTo>
                      <a:pt x="0" y="0"/>
                    </a:moveTo>
                    <a:cubicBezTo>
                      <a:pt x="0" y="0"/>
                      <a:pt x="0" y="0"/>
                      <a:pt x="0" y="0"/>
                    </a:cubicBezTo>
                    <a:cubicBezTo>
                      <a:pt x="0" y="0"/>
                      <a:pt x="0" y="0"/>
                      <a:pt x="0" y="0"/>
                    </a:cubicBezTo>
                    <a:lnTo>
                      <a:pt x="0" y="0"/>
                    </a:lnTo>
                    <a:close/>
                  </a:path>
                </a:pathLst>
              </a:custGeom>
              <a:grpFill/>
              <a:ln w="19050" cap="flat">
                <a:solidFill>
                  <a:schemeClr val="bg1">
                    <a:lumMod val="75000"/>
                  </a:schemeClr>
                </a:solidFill>
                <a:prstDash val="solid"/>
                <a:miter/>
              </a:ln>
            </p:spPr>
            <p:txBody>
              <a:bodyPr rtlCol="0" anchor="ctr"/>
              <a:lstStyle/>
              <a:p>
                <a:pPr algn="r" rtl="1"/>
                <a:endParaRPr lang="en-US">
                  <a:cs typeface="B Nazanin" panose="00000400000000000000" pitchFamily="2" charset="-78"/>
                </a:endParaRPr>
              </a:p>
            </p:txBody>
          </p:sp>
          <p:sp>
            <p:nvSpPr>
              <p:cNvPr id="89" name="Freeform: Shape 88">
                <a:extLst>
                  <a:ext uri="{FF2B5EF4-FFF2-40B4-BE49-F238E27FC236}">
                    <a16:creationId xmlns:a16="http://schemas.microsoft.com/office/drawing/2014/main" id="{4DF913AB-6E3C-4B22-BA53-A6256627716A}"/>
                  </a:ext>
                </a:extLst>
              </p:cNvPr>
              <p:cNvSpPr/>
              <p:nvPr/>
            </p:nvSpPr>
            <p:spPr>
              <a:xfrm>
                <a:off x="3557536" y="3735173"/>
                <a:ext cx="1094996" cy="1442988"/>
              </a:xfrm>
              <a:custGeom>
                <a:avLst/>
                <a:gdLst>
                  <a:gd name="connsiteX0" fmla="*/ 1742637 w 1740552"/>
                  <a:gd name="connsiteY0" fmla="*/ 386434 h 2228557"/>
                  <a:gd name="connsiteX1" fmla="*/ 1382326 w 1740552"/>
                  <a:gd name="connsiteY1" fmla="*/ 323806 h 2228557"/>
                  <a:gd name="connsiteX2" fmla="*/ 1235111 w 1740552"/>
                  <a:gd name="connsiteY2" fmla="*/ 221325 h 2228557"/>
                  <a:gd name="connsiteX3" fmla="*/ 1174924 w 1740552"/>
                  <a:gd name="connsiteY3" fmla="*/ 87124 h 2228557"/>
                  <a:gd name="connsiteX4" fmla="*/ 1131004 w 1740552"/>
                  <a:gd name="connsiteY4" fmla="*/ 5789 h 2228557"/>
                  <a:gd name="connsiteX5" fmla="*/ 595011 w 1740552"/>
                  <a:gd name="connsiteY5" fmla="*/ 166018 h 2228557"/>
                  <a:gd name="connsiteX6" fmla="*/ 57392 w 1740552"/>
                  <a:gd name="connsiteY6" fmla="*/ 144871 h 2228557"/>
                  <a:gd name="connsiteX7" fmla="*/ 8591 w 1740552"/>
                  <a:gd name="connsiteY7" fmla="*/ 308353 h 2228557"/>
                  <a:gd name="connsiteX8" fmla="*/ 80165 w 1740552"/>
                  <a:gd name="connsiteY8" fmla="*/ 601969 h 2228557"/>
                  <a:gd name="connsiteX9" fmla="*/ 212740 w 1740552"/>
                  <a:gd name="connsiteY9" fmla="*/ 1211163 h 2228557"/>
                  <a:gd name="connsiteX10" fmla="*/ 348568 w 1740552"/>
                  <a:gd name="connsiteY10" fmla="*/ 1808969 h 2228557"/>
                  <a:gd name="connsiteX11" fmla="*/ 952068 w 1740552"/>
                  <a:gd name="connsiteY11" fmla="*/ 2214014 h 2228557"/>
                  <a:gd name="connsiteX12" fmla="*/ 1211525 w 1740552"/>
                  <a:gd name="connsiteY12" fmla="*/ 1997665 h 2228557"/>
                  <a:gd name="connsiteX13" fmla="*/ 1406727 w 1740552"/>
                  <a:gd name="connsiteY13" fmla="*/ 1553580 h 2228557"/>
                  <a:gd name="connsiteX14" fmla="*/ 1621449 w 1740552"/>
                  <a:gd name="connsiteY14" fmla="*/ 1035481 h 2228557"/>
                  <a:gd name="connsiteX15" fmla="*/ 1742637 w 1740552"/>
                  <a:gd name="connsiteY15" fmla="*/ 386434 h 2228557"/>
                  <a:gd name="connsiteX0" fmla="*/ 1748503 w 1750266"/>
                  <a:gd name="connsiteY0" fmla="*/ 383983 h 2230158"/>
                  <a:gd name="connsiteX1" fmla="*/ 1388192 w 1750266"/>
                  <a:gd name="connsiteY1" fmla="*/ 321355 h 2230158"/>
                  <a:gd name="connsiteX2" fmla="*/ 1240977 w 1750266"/>
                  <a:gd name="connsiteY2" fmla="*/ 218874 h 2230158"/>
                  <a:gd name="connsiteX3" fmla="*/ 1180790 w 1750266"/>
                  <a:gd name="connsiteY3" fmla="*/ 84673 h 2230158"/>
                  <a:gd name="connsiteX4" fmla="*/ 1136870 w 1750266"/>
                  <a:gd name="connsiteY4" fmla="*/ 3338 h 2230158"/>
                  <a:gd name="connsiteX5" fmla="*/ 585734 w 1750266"/>
                  <a:gd name="connsiteY5" fmla="*/ 208995 h 2230158"/>
                  <a:gd name="connsiteX6" fmla="*/ 63258 w 1750266"/>
                  <a:gd name="connsiteY6" fmla="*/ 142420 h 2230158"/>
                  <a:gd name="connsiteX7" fmla="*/ 14457 w 1750266"/>
                  <a:gd name="connsiteY7" fmla="*/ 305902 h 2230158"/>
                  <a:gd name="connsiteX8" fmla="*/ 86031 w 1750266"/>
                  <a:gd name="connsiteY8" fmla="*/ 599518 h 2230158"/>
                  <a:gd name="connsiteX9" fmla="*/ 218606 w 1750266"/>
                  <a:gd name="connsiteY9" fmla="*/ 1208712 h 2230158"/>
                  <a:gd name="connsiteX10" fmla="*/ 354434 w 1750266"/>
                  <a:gd name="connsiteY10" fmla="*/ 1806518 h 2230158"/>
                  <a:gd name="connsiteX11" fmla="*/ 957934 w 1750266"/>
                  <a:gd name="connsiteY11" fmla="*/ 2211563 h 2230158"/>
                  <a:gd name="connsiteX12" fmla="*/ 1217391 w 1750266"/>
                  <a:gd name="connsiteY12" fmla="*/ 1995214 h 2230158"/>
                  <a:gd name="connsiteX13" fmla="*/ 1412593 w 1750266"/>
                  <a:gd name="connsiteY13" fmla="*/ 1551129 h 2230158"/>
                  <a:gd name="connsiteX14" fmla="*/ 1627315 w 1750266"/>
                  <a:gd name="connsiteY14" fmla="*/ 1033030 h 2230158"/>
                  <a:gd name="connsiteX15" fmla="*/ 1748503 w 1750266"/>
                  <a:gd name="connsiteY15" fmla="*/ 383983 h 2230158"/>
                  <a:gd name="connsiteX0" fmla="*/ 1738583 w 1740346"/>
                  <a:gd name="connsiteY0" fmla="*/ 383983 h 2230160"/>
                  <a:gd name="connsiteX1" fmla="*/ 1378272 w 1740346"/>
                  <a:gd name="connsiteY1" fmla="*/ 321355 h 2230160"/>
                  <a:gd name="connsiteX2" fmla="*/ 1231057 w 1740346"/>
                  <a:gd name="connsiteY2" fmla="*/ 218874 h 2230160"/>
                  <a:gd name="connsiteX3" fmla="*/ 1170870 w 1740346"/>
                  <a:gd name="connsiteY3" fmla="*/ 84673 h 2230160"/>
                  <a:gd name="connsiteX4" fmla="*/ 1126950 w 1740346"/>
                  <a:gd name="connsiteY4" fmla="*/ 3338 h 2230160"/>
                  <a:gd name="connsiteX5" fmla="*/ 575814 w 1740346"/>
                  <a:gd name="connsiteY5" fmla="*/ 208995 h 2230160"/>
                  <a:gd name="connsiteX6" fmla="*/ 83623 w 1740346"/>
                  <a:gd name="connsiteY6" fmla="*/ 202991 h 2230160"/>
                  <a:gd name="connsiteX7" fmla="*/ 4537 w 1740346"/>
                  <a:gd name="connsiteY7" fmla="*/ 305902 h 2230160"/>
                  <a:gd name="connsiteX8" fmla="*/ 76111 w 1740346"/>
                  <a:gd name="connsiteY8" fmla="*/ 599518 h 2230160"/>
                  <a:gd name="connsiteX9" fmla="*/ 208686 w 1740346"/>
                  <a:gd name="connsiteY9" fmla="*/ 1208712 h 2230160"/>
                  <a:gd name="connsiteX10" fmla="*/ 344514 w 1740346"/>
                  <a:gd name="connsiteY10" fmla="*/ 1806518 h 2230160"/>
                  <a:gd name="connsiteX11" fmla="*/ 948014 w 1740346"/>
                  <a:gd name="connsiteY11" fmla="*/ 2211563 h 2230160"/>
                  <a:gd name="connsiteX12" fmla="*/ 1207471 w 1740346"/>
                  <a:gd name="connsiteY12" fmla="*/ 1995214 h 2230160"/>
                  <a:gd name="connsiteX13" fmla="*/ 1402673 w 1740346"/>
                  <a:gd name="connsiteY13" fmla="*/ 1551129 h 2230160"/>
                  <a:gd name="connsiteX14" fmla="*/ 1617395 w 1740346"/>
                  <a:gd name="connsiteY14" fmla="*/ 1033030 h 2230160"/>
                  <a:gd name="connsiteX15" fmla="*/ 1738583 w 1740346"/>
                  <a:gd name="connsiteY15" fmla="*/ 383983 h 2230160"/>
                  <a:gd name="connsiteX0" fmla="*/ 1738583 w 1740346"/>
                  <a:gd name="connsiteY0" fmla="*/ 406213 h 2252388"/>
                  <a:gd name="connsiteX1" fmla="*/ 1378272 w 1740346"/>
                  <a:gd name="connsiteY1" fmla="*/ 343585 h 2252388"/>
                  <a:gd name="connsiteX2" fmla="*/ 1231057 w 1740346"/>
                  <a:gd name="connsiteY2" fmla="*/ 241104 h 2252388"/>
                  <a:gd name="connsiteX3" fmla="*/ 1170870 w 1740346"/>
                  <a:gd name="connsiteY3" fmla="*/ 106903 h 2252388"/>
                  <a:gd name="connsiteX4" fmla="*/ 1126950 w 1740346"/>
                  <a:gd name="connsiteY4" fmla="*/ 25568 h 2252388"/>
                  <a:gd name="connsiteX5" fmla="*/ 575814 w 1740346"/>
                  <a:gd name="connsiteY5" fmla="*/ 231225 h 2252388"/>
                  <a:gd name="connsiteX6" fmla="*/ 83623 w 1740346"/>
                  <a:gd name="connsiteY6" fmla="*/ 225221 h 2252388"/>
                  <a:gd name="connsiteX7" fmla="*/ 4537 w 1740346"/>
                  <a:gd name="connsiteY7" fmla="*/ 328132 h 2252388"/>
                  <a:gd name="connsiteX8" fmla="*/ 76111 w 1740346"/>
                  <a:gd name="connsiteY8" fmla="*/ 621748 h 2252388"/>
                  <a:gd name="connsiteX9" fmla="*/ 208686 w 1740346"/>
                  <a:gd name="connsiteY9" fmla="*/ 1230942 h 2252388"/>
                  <a:gd name="connsiteX10" fmla="*/ 344514 w 1740346"/>
                  <a:gd name="connsiteY10" fmla="*/ 1828748 h 2252388"/>
                  <a:gd name="connsiteX11" fmla="*/ 948014 w 1740346"/>
                  <a:gd name="connsiteY11" fmla="*/ 2233793 h 2252388"/>
                  <a:gd name="connsiteX12" fmla="*/ 1207471 w 1740346"/>
                  <a:gd name="connsiteY12" fmla="*/ 2017444 h 2252388"/>
                  <a:gd name="connsiteX13" fmla="*/ 1402673 w 1740346"/>
                  <a:gd name="connsiteY13" fmla="*/ 1573359 h 2252388"/>
                  <a:gd name="connsiteX14" fmla="*/ 1617395 w 1740346"/>
                  <a:gd name="connsiteY14" fmla="*/ 1055260 h 2252388"/>
                  <a:gd name="connsiteX15" fmla="*/ 1738583 w 1740346"/>
                  <a:gd name="connsiteY15" fmla="*/ 406213 h 2252388"/>
                  <a:gd name="connsiteX0" fmla="*/ 1739027 w 1740790"/>
                  <a:gd name="connsiteY0" fmla="*/ 385384 h 2231560"/>
                  <a:gd name="connsiteX1" fmla="*/ 1378716 w 1740790"/>
                  <a:gd name="connsiteY1" fmla="*/ 322756 h 2231560"/>
                  <a:gd name="connsiteX2" fmla="*/ 1231501 w 1740790"/>
                  <a:gd name="connsiteY2" fmla="*/ 220275 h 2231560"/>
                  <a:gd name="connsiteX3" fmla="*/ 1171314 w 1740790"/>
                  <a:gd name="connsiteY3" fmla="*/ 86074 h 2231560"/>
                  <a:gd name="connsiteX4" fmla="*/ 1127394 w 1740790"/>
                  <a:gd name="connsiteY4" fmla="*/ 4739 h 2231560"/>
                  <a:gd name="connsiteX5" fmla="*/ 591401 w 1740790"/>
                  <a:gd name="connsiteY5" fmla="*/ 240682 h 2231560"/>
                  <a:gd name="connsiteX6" fmla="*/ 84067 w 1740790"/>
                  <a:gd name="connsiteY6" fmla="*/ 204392 h 2231560"/>
                  <a:gd name="connsiteX7" fmla="*/ 4981 w 1740790"/>
                  <a:gd name="connsiteY7" fmla="*/ 307303 h 2231560"/>
                  <a:gd name="connsiteX8" fmla="*/ 76555 w 1740790"/>
                  <a:gd name="connsiteY8" fmla="*/ 600919 h 2231560"/>
                  <a:gd name="connsiteX9" fmla="*/ 209130 w 1740790"/>
                  <a:gd name="connsiteY9" fmla="*/ 1210113 h 2231560"/>
                  <a:gd name="connsiteX10" fmla="*/ 344958 w 1740790"/>
                  <a:gd name="connsiteY10" fmla="*/ 1807919 h 2231560"/>
                  <a:gd name="connsiteX11" fmla="*/ 948458 w 1740790"/>
                  <a:gd name="connsiteY11" fmla="*/ 2212964 h 2231560"/>
                  <a:gd name="connsiteX12" fmla="*/ 1207915 w 1740790"/>
                  <a:gd name="connsiteY12" fmla="*/ 1996615 h 2231560"/>
                  <a:gd name="connsiteX13" fmla="*/ 1403117 w 1740790"/>
                  <a:gd name="connsiteY13" fmla="*/ 1552530 h 2231560"/>
                  <a:gd name="connsiteX14" fmla="*/ 1617839 w 1740790"/>
                  <a:gd name="connsiteY14" fmla="*/ 1034431 h 2231560"/>
                  <a:gd name="connsiteX15" fmla="*/ 1739027 w 1740790"/>
                  <a:gd name="connsiteY15" fmla="*/ 385384 h 2231560"/>
                  <a:gd name="connsiteX0" fmla="*/ 1739027 w 1740790"/>
                  <a:gd name="connsiteY0" fmla="*/ 385384 h 2231560"/>
                  <a:gd name="connsiteX1" fmla="*/ 1378716 w 1740790"/>
                  <a:gd name="connsiteY1" fmla="*/ 322756 h 2231560"/>
                  <a:gd name="connsiteX2" fmla="*/ 1231501 w 1740790"/>
                  <a:gd name="connsiteY2" fmla="*/ 220275 h 2231560"/>
                  <a:gd name="connsiteX3" fmla="*/ 1171314 w 1740790"/>
                  <a:gd name="connsiteY3" fmla="*/ 86074 h 2231560"/>
                  <a:gd name="connsiteX4" fmla="*/ 1127394 w 1740790"/>
                  <a:gd name="connsiteY4" fmla="*/ 4739 h 2231560"/>
                  <a:gd name="connsiteX5" fmla="*/ 591401 w 1740790"/>
                  <a:gd name="connsiteY5" fmla="*/ 240682 h 2231560"/>
                  <a:gd name="connsiteX6" fmla="*/ 84067 w 1740790"/>
                  <a:gd name="connsiteY6" fmla="*/ 204392 h 2231560"/>
                  <a:gd name="connsiteX7" fmla="*/ 4981 w 1740790"/>
                  <a:gd name="connsiteY7" fmla="*/ 307303 h 2231560"/>
                  <a:gd name="connsiteX8" fmla="*/ 76555 w 1740790"/>
                  <a:gd name="connsiteY8" fmla="*/ 600919 h 2231560"/>
                  <a:gd name="connsiteX9" fmla="*/ 209130 w 1740790"/>
                  <a:gd name="connsiteY9" fmla="*/ 1210113 h 2231560"/>
                  <a:gd name="connsiteX10" fmla="*/ 344958 w 1740790"/>
                  <a:gd name="connsiteY10" fmla="*/ 1807919 h 2231560"/>
                  <a:gd name="connsiteX11" fmla="*/ 948458 w 1740790"/>
                  <a:gd name="connsiteY11" fmla="*/ 2212964 h 2231560"/>
                  <a:gd name="connsiteX12" fmla="*/ 1207915 w 1740790"/>
                  <a:gd name="connsiteY12" fmla="*/ 1996615 h 2231560"/>
                  <a:gd name="connsiteX13" fmla="*/ 1617839 w 1740790"/>
                  <a:gd name="connsiteY13" fmla="*/ 1034431 h 2231560"/>
                  <a:gd name="connsiteX14" fmla="*/ 1739027 w 1740790"/>
                  <a:gd name="connsiteY14" fmla="*/ 385384 h 2231560"/>
                  <a:gd name="connsiteX0" fmla="*/ 1739027 w 1740790"/>
                  <a:gd name="connsiteY0" fmla="*/ 385384 h 2233666"/>
                  <a:gd name="connsiteX1" fmla="*/ 1378716 w 1740790"/>
                  <a:gd name="connsiteY1" fmla="*/ 322756 h 2233666"/>
                  <a:gd name="connsiteX2" fmla="*/ 1231501 w 1740790"/>
                  <a:gd name="connsiteY2" fmla="*/ 220275 h 2233666"/>
                  <a:gd name="connsiteX3" fmla="*/ 1171314 w 1740790"/>
                  <a:gd name="connsiteY3" fmla="*/ 86074 h 2233666"/>
                  <a:gd name="connsiteX4" fmla="*/ 1127394 w 1740790"/>
                  <a:gd name="connsiteY4" fmla="*/ 4739 h 2233666"/>
                  <a:gd name="connsiteX5" fmla="*/ 591401 w 1740790"/>
                  <a:gd name="connsiteY5" fmla="*/ 240682 h 2233666"/>
                  <a:gd name="connsiteX6" fmla="*/ 84067 w 1740790"/>
                  <a:gd name="connsiteY6" fmla="*/ 204392 h 2233666"/>
                  <a:gd name="connsiteX7" fmla="*/ 4981 w 1740790"/>
                  <a:gd name="connsiteY7" fmla="*/ 307303 h 2233666"/>
                  <a:gd name="connsiteX8" fmla="*/ 76555 w 1740790"/>
                  <a:gd name="connsiteY8" fmla="*/ 600919 h 2233666"/>
                  <a:gd name="connsiteX9" fmla="*/ 344958 w 1740790"/>
                  <a:gd name="connsiteY9" fmla="*/ 1807919 h 2233666"/>
                  <a:gd name="connsiteX10" fmla="*/ 948458 w 1740790"/>
                  <a:gd name="connsiteY10" fmla="*/ 2212964 h 2233666"/>
                  <a:gd name="connsiteX11" fmla="*/ 1207915 w 1740790"/>
                  <a:gd name="connsiteY11" fmla="*/ 1996615 h 2233666"/>
                  <a:gd name="connsiteX12" fmla="*/ 1617839 w 1740790"/>
                  <a:gd name="connsiteY12" fmla="*/ 1034431 h 2233666"/>
                  <a:gd name="connsiteX13" fmla="*/ 1739027 w 1740790"/>
                  <a:gd name="connsiteY13" fmla="*/ 385384 h 2233666"/>
                  <a:gd name="connsiteX0" fmla="*/ 1739027 w 1740790"/>
                  <a:gd name="connsiteY0" fmla="*/ 380697 h 2228979"/>
                  <a:gd name="connsiteX1" fmla="*/ 1378716 w 1740790"/>
                  <a:gd name="connsiteY1" fmla="*/ 318069 h 2228979"/>
                  <a:gd name="connsiteX2" fmla="*/ 1231501 w 1740790"/>
                  <a:gd name="connsiteY2" fmla="*/ 215588 h 2228979"/>
                  <a:gd name="connsiteX3" fmla="*/ 1127394 w 1740790"/>
                  <a:gd name="connsiteY3" fmla="*/ 52 h 2228979"/>
                  <a:gd name="connsiteX4" fmla="*/ 591401 w 1740790"/>
                  <a:gd name="connsiteY4" fmla="*/ 235995 h 2228979"/>
                  <a:gd name="connsiteX5" fmla="*/ 84067 w 1740790"/>
                  <a:gd name="connsiteY5" fmla="*/ 199705 h 2228979"/>
                  <a:gd name="connsiteX6" fmla="*/ 4981 w 1740790"/>
                  <a:gd name="connsiteY6" fmla="*/ 302616 h 2228979"/>
                  <a:gd name="connsiteX7" fmla="*/ 76555 w 1740790"/>
                  <a:gd name="connsiteY7" fmla="*/ 596232 h 2228979"/>
                  <a:gd name="connsiteX8" fmla="*/ 344958 w 1740790"/>
                  <a:gd name="connsiteY8" fmla="*/ 1803232 h 2228979"/>
                  <a:gd name="connsiteX9" fmla="*/ 948458 w 1740790"/>
                  <a:gd name="connsiteY9" fmla="*/ 2208277 h 2228979"/>
                  <a:gd name="connsiteX10" fmla="*/ 1207915 w 1740790"/>
                  <a:gd name="connsiteY10" fmla="*/ 1991928 h 2228979"/>
                  <a:gd name="connsiteX11" fmla="*/ 1617839 w 1740790"/>
                  <a:gd name="connsiteY11" fmla="*/ 1029744 h 2228979"/>
                  <a:gd name="connsiteX12" fmla="*/ 1739027 w 1740790"/>
                  <a:gd name="connsiteY12" fmla="*/ 380697 h 2228979"/>
                  <a:gd name="connsiteX0" fmla="*/ 1739027 w 1740790"/>
                  <a:gd name="connsiteY0" fmla="*/ 380645 h 2228927"/>
                  <a:gd name="connsiteX1" fmla="*/ 1378716 w 1740790"/>
                  <a:gd name="connsiteY1" fmla="*/ 318017 h 2228927"/>
                  <a:gd name="connsiteX2" fmla="*/ 1231501 w 1740790"/>
                  <a:gd name="connsiteY2" fmla="*/ 215536 h 2228927"/>
                  <a:gd name="connsiteX3" fmla="*/ 1127394 w 1740790"/>
                  <a:gd name="connsiteY3" fmla="*/ 0 h 2228927"/>
                  <a:gd name="connsiteX4" fmla="*/ 591401 w 1740790"/>
                  <a:gd name="connsiteY4" fmla="*/ 235943 h 2228927"/>
                  <a:gd name="connsiteX5" fmla="*/ 84067 w 1740790"/>
                  <a:gd name="connsiteY5" fmla="*/ 199653 h 2228927"/>
                  <a:gd name="connsiteX6" fmla="*/ 4981 w 1740790"/>
                  <a:gd name="connsiteY6" fmla="*/ 302564 h 2228927"/>
                  <a:gd name="connsiteX7" fmla="*/ 76555 w 1740790"/>
                  <a:gd name="connsiteY7" fmla="*/ 596180 h 2228927"/>
                  <a:gd name="connsiteX8" fmla="*/ 344958 w 1740790"/>
                  <a:gd name="connsiteY8" fmla="*/ 1803180 h 2228927"/>
                  <a:gd name="connsiteX9" fmla="*/ 948458 w 1740790"/>
                  <a:gd name="connsiteY9" fmla="*/ 2208225 h 2228927"/>
                  <a:gd name="connsiteX10" fmla="*/ 1207915 w 1740790"/>
                  <a:gd name="connsiteY10" fmla="*/ 1991876 h 2228927"/>
                  <a:gd name="connsiteX11" fmla="*/ 1617839 w 1740790"/>
                  <a:gd name="connsiteY11" fmla="*/ 1029692 h 2228927"/>
                  <a:gd name="connsiteX12" fmla="*/ 1739027 w 1740790"/>
                  <a:gd name="connsiteY12" fmla="*/ 380645 h 2228927"/>
                  <a:gd name="connsiteX0" fmla="*/ 1739027 w 1740790"/>
                  <a:gd name="connsiteY0" fmla="*/ 380645 h 2228927"/>
                  <a:gd name="connsiteX1" fmla="*/ 1378716 w 1740790"/>
                  <a:gd name="connsiteY1" fmla="*/ 318017 h 2228927"/>
                  <a:gd name="connsiteX2" fmla="*/ 1231501 w 1740790"/>
                  <a:gd name="connsiteY2" fmla="*/ 215536 h 2228927"/>
                  <a:gd name="connsiteX3" fmla="*/ 1152372 w 1740790"/>
                  <a:gd name="connsiteY3" fmla="*/ 0 h 2228927"/>
                  <a:gd name="connsiteX4" fmla="*/ 591401 w 1740790"/>
                  <a:gd name="connsiteY4" fmla="*/ 235943 h 2228927"/>
                  <a:gd name="connsiteX5" fmla="*/ 84067 w 1740790"/>
                  <a:gd name="connsiteY5" fmla="*/ 199653 h 2228927"/>
                  <a:gd name="connsiteX6" fmla="*/ 4981 w 1740790"/>
                  <a:gd name="connsiteY6" fmla="*/ 302564 h 2228927"/>
                  <a:gd name="connsiteX7" fmla="*/ 76555 w 1740790"/>
                  <a:gd name="connsiteY7" fmla="*/ 596180 h 2228927"/>
                  <a:gd name="connsiteX8" fmla="*/ 344958 w 1740790"/>
                  <a:gd name="connsiteY8" fmla="*/ 1803180 h 2228927"/>
                  <a:gd name="connsiteX9" fmla="*/ 948458 w 1740790"/>
                  <a:gd name="connsiteY9" fmla="*/ 2208225 h 2228927"/>
                  <a:gd name="connsiteX10" fmla="*/ 1207915 w 1740790"/>
                  <a:gd name="connsiteY10" fmla="*/ 1991876 h 2228927"/>
                  <a:gd name="connsiteX11" fmla="*/ 1617839 w 1740790"/>
                  <a:gd name="connsiteY11" fmla="*/ 1029692 h 2228927"/>
                  <a:gd name="connsiteX12" fmla="*/ 1739027 w 1740790"/>
                  <a:gd name="connsiteY12" fmla="*/ 380645 h 2228927"/>
                  <a:gd name="connsiteX0" fmla="*/ 1739027 w 1740790"/>
                  <a:gd name="connsiteY0" fmla="*/ 380645 h 2228927"/>
                  <a:gd name="connsiteX1" fmla="*/ 1378716 w 1740790"/>
                  <a:gd name="connsiteY1" fmla="*/ 318017 h 2228927"/>
                  <a:gd name="connsiteX2" fmla="*/ 1231501 w 1740790"/>
                  <a:gd name="connsiteY2" fmla="*/ 215536 h 2228927"/>
                  <a:gd name="connsiteX3" fmla="*/ 1152372 w 1740790"/>
                  <a:gd name="connsiteY3" fmla="*/ 0 h 2228927"/>
                  <a:gd name="connsiteX4" fmla="*/ 591401 w 1740790"/>
                  <a:gd name="connsiteY4" fmla="*/ 235943 h 2228927"/>
                  <a:gd name="connsiteX5" fmla="*/ 84067 w 1740790"/>
                  <a:gd name="connsiteY5" fmla="*/ 199653 h 2228927"/>
                  <a:gd name="connsiteX6" fmla="*/ 4981 w 1740790"/>
                  <a:gd name="connsiteY6" fmla="*/ 302564 h 2228927"/>
                  <a:gd name="connsiteX7" fmla="*/ 76555 w 1740790"/>
                  <a:gd name="connsiteY7" fmla="*/ 596180 h 2228927"/>
                  <a:gd name="connsiteX8" fmla="*/ 344958 w 1740790"/>
                  <a:gd name="connsiteY8" fmla="*/ 1803180 h 2228927"/>
                  <a:gd name="connsiteX9" fmla="*/ 948458 w 1740790"/>
                  <a:gd name="connsiteY9" fmla="*/ 2208225 h 2228927"/>
                  <a:gd name="connsiteX10" fmla="*/ 1207915 w 1740790"/>
                  <a:gd name="connsiteY10" fmla="*/ 1991876 h 2228927"/>
                  <a:gd name="connsiteX11" fmla="*/ 1617839 w 1740790"/>
                  <a:gd name="connsiteY11" fmla="*/ 1029692 h 2228927"/>
                  <a:gd name="connsiteX12" fmla="*/ 1739027 w 1740790"/>
                  <a:gd name="connsiteY12" fmla="*/ 380645 h 2228927"/>
                  <a:gd name="connsiteX0" fmla="*/ 1739498 w 1741261"/>
                  <a:gd name="connsiteY0" fmla="*/ 380645 h 2228927"/>
                  <a:gd name="connsiteX1" fmla="*/ 1379187 w 1741261"/>
                  <a:gd name="connsiteY1" fmla="*/ 318017 h 2228927"/>
                  <a:gd name="connsiteX2" fmla="*/ 1231972 w 1741261"/>
                  <a:gd name="connsiteY2" fmla="*/ 215536 h 2228927"/>
                  <a:gd name="connsiteX3" fmla="*/ 1152843 w 1741261"/>
                  <a:gd name="connsiteY3" fmla="*/ 0 h 2228927"/>
                  <a:gd name="connsiteX4" fmla="*/ 606858 w 1741261"/>
                  <a:gd name="connsiteY4" fmla="*/ 210965 h 2228927"/>
                  <a:gd name="connsiteX5" fmla="*/ 84538 w 1741261"/>
                  <a:gd name="connsiteY5" fmla="*/ 199653 h 2228927"/>
                  <a:gd name="connsiteX6" fmla="*/ 5452 w 1741261"/>
                  <a:gd name="connsiteY6" fmla="*/ 302564 h 2228927"/>
                  <a:gd name="connsiteX7" fmla="*/ 77026 w 1741261"/>
                  <a:gd name="connsiteY7" fmla="*/ 596180 h 2228927"/>
                  <a:gd name="connsiteX8" fmla="*/ 345429 w 1741261"/>
                  <a:gd name="connsiteY8" fmla="*/ 1803180 h 2228927"/>
                  <a:gd name="connsiteX9" fmla="*/ 948929 w 1741261"/>
                  <a:gd name="connsiteY9" fmla="*/ 2208225 h 2228927"/>
                  <a:gd name="connsiteX10" fmla="*/ 1208386 w 1741261"/>
                  <a:gd name="connsiteY10" fmla="*/ 1991876 h 2228927"/>
                  <a:gd name="connsiteX11" fmla="*/ 1618310 w 1741261"/>
                  <a:gd name="connsiteY11" fmla="*/ 1029692 h 2228927"/>
                  <a:gd name="connsiteX12" fmla="*/ 1739498 w 1741261"/>
                  <a:gd name="connsiteY12" fmla="*/ 380645 h 2228927"/>
                  <a:gd name="connsiteX0" fmla="*/ 1743616 w 1745379"/>
                  <a:gd name="connsiteY0" fmla="*/ 380645 h 2228927"/>
                  <a:gd name="connsiteX1" fmla="*/ 1383305 w 1745379"/>
                  <a:gd name="connsiteY1" fmla="*/ 318017 h 2228927"/>
                  <a:gd name="connsiteX2" fmla="*/ 1236090 w 1745379"/>
                  <a:gd name="connsiteY2" fmla="*/ 215536 h 2228927"/>
                  <a:gd name="connsiteX3" fmla="*/ 1156961 w 1745379"/>
                  <a:gd name="connsiteY3" fmla="*/ 0 h 2228927"/>
                  <a:gd name="connsiteX4" fmla="*/ 610976 w 1745379"/>
                  <a:gd name="connsiteY4" fmla="*/ 210965 h 2228927"/>
                  <a:gd name="connsiteX5" fmla="*/ 88656 w 1745379"/>
                  <a:gd name="connsiteY5" fmla="*/ 199653 h 2228927"/>
                  <a:gd name="connsiteX6" fmla="*/ 4573 w 1745379"/>
                  <a:gd name="connsiteY6" fmla="*/ 177675 h 2228927"/>
                  <a:gd name="connsiteX7" fmla="*/ 81144 w 1745379"/>
                  <a:gd name="connsiteY7" fmla="*/ 596180 h 2228927"/>
                  <a:gd name="connsiteX8" fmla="*/ 349547 w 1745379"/>
                  <a:gd name="connsiteY8" fmla="*/ 1803180 h 2228927"/>
                  <a:gd name="connsiteX9" fmla="*/ 953047 w 1745379"/>
                  <a:gd name="connsiteY9" fmla="*/ 2208225 h 2228927"/>
                  <a:gd name="connsiteX10" fmla="*/ 1212504 w 1745379"/>
                  <a:gd name="connsiteY10" fmla="*/ 1991876 h 2228927"/>
                  <a:gd name="connsiteX11" fmla="*/ 1622428 w 1745379"/>
                  <a:gd name="connsiteY11" fmla="*/ 1029692 h 2228927"/>
                  <a:gd name="connsiteX12" fmla="*/ 1743616 w 1745379"/>
                  <a:gd name="connsiteY12" fmla="*/ 380645 h 2228927"/>
                  <a:gd name="connsiteX0" fmla="*/ 1739044 w 1740807"/>
                  <a:gd name="connsiteY0" fmla="*/ 380645 h 2228927"/>
                  <a:gd name="connsiteX1" fmla="*/ 1378733 w 1740807"/>
                  <a:gd name="connsiteY1" fmla="*/ 318017 h 2228927"/>
                  <a:gd name="connsiteX2" fmla="*/ 1231518 w 1740807"/>
                  <a:gd name="connsiteY2" fmla="*/ 215536 h 2228927"/>
                  <a:gd name="connsiteX3" fmla="*/ 1152389 w 1740807"/>
                  <a:gd name="connsiteY3" fmla="*/ 0 h 2228927"/>
                  <a:gd name="connsiteX4" fmla="*/ 606404 w 1740807"/>
                  <a:gd name="connsiteY4" fmla="*/ 210965 h 2228927"/>
                  <a:gd name="connsiteX5" fmla="*/ 84084 w 1740807"/>
                  <a:gd name="connsiteY5" fmla="*/ 199653 h 2228927"/>
                  <a:gd name="connsiteX6" fmla="*/ 1 w 1740807"/>
                  <a:gd name="connsiteY6" fmla="*/ 177675 h 2228927"/>
                  <a:gd name="connsiteX7" fmla="*/ 76572 w 1740807"/>
                  <a:gd name="connsiteY7" fmla="*/ 596180 h 2228927"/>
                  <a:gd name="connsiteX8" fmla="*/ 344975 w 1740807"/>
                  <a:gd name="connsiteY8" fmla="*/ 1803180 h 2228927"/>
                  <a:gd name="connsiteX9" fmla="*/ 948475 w 1740807"/>
                  <a:gd name="connsiteY9" fmla="*/ 2208225 h 2228927"/>
                  <a:gd name="connsiteX10" fmla="*/ 1207932 w 1740807"/>
                  <a:gd name="connsiteY10" fmla="*/ 1991876 h 2228927"/>
                  <a:gd name="connsiteX11" fmla="*/ 1617856 w 1740807"/>
                  <a:gd name="connsiteY11" fmla="*/ 1029692 h 2228927"/>
                  <a:gd name="connsiteX12" fmla="*/ 1739044 w 1740807"/>
                  <a:gd name="connsiteY12" fmla="*/ 380645 h 2228927"/>
                  <a:gd name="connsiteX0" fmla="*/ 1772607 w 1774370"/>
                  <a:gd name="connsiteY0" fmla="*/ 380645 h 2228927"/>
                  <a:gd name="connsiteX1" fmla="*/ 1412296 w 1774370"/>
                  <a:gd name="connsiteY1" fmla="*/ 318017 h 2228927"/>
                  <a:gd name="connsiteX2" fmla="*/ 1265081 w 1774370"/>
                  <a:gd name="connsiteY2" fmla="*/ 215536 h 2228927"/>
                  <a:gd name="connsiteX3" fmla="*/ 1185952 w 1774370"/>
                  <a:gd name="connsiteY3" fmla="*/ 0 h 2228927"/>
                  <a:gd name="connsiteX4" fmla="*/ 639967 w 1774370"/>
                  <a:gd name="connsiteY4" fmla="*/ 210965 h 2228927"/>
                  <a:gd name="connsiteX5" fmla="*/ 33564 w 1774370"/>
                  <a:gd name="connsiteY5" fmla="*/ 177675 h 2228927"/>
                  <a:gd name="connsiteX6" fmla="*/ 110135 w 1774370"/>
                  <a:gd name="connsiteY6" fmla="*/ 596180 h 2228927"/>
                  <a:gd name="connsiteX7" fmla="*/ 378538 w 1774370"/>
                  <a:gd name="connsiteY7" fmla="*/ 1803180 h 2228927"/>
                  <a:gd name="connsiteX8" fmla="*/ 982038 w 1774370"/>
                  <a:gd name="connsiteY8" fmla="*/ 2208225 h 2228927"/>
                  <a:gd name="connsiteX9" fmla="*/ 1241495 w 1774370"/>
                  <a:gd name="connsiteY9" fmla="*/ 1991876 h 2228927"/>
                  <a:gd name="connsiteX10" fmla="*/ 1651419 w 1774370"/>
                  <a:gd name="connsiteY10" fmla="*/ 1029692 h 2228927"/>
                  <a:gd name="connsiteX11" fmla="*/ 1772607 w 1774370"/>
                  <a:gd name="connsiteY11" fmla="*/ 380645 h 2228927"/>
                  <a:gd name="connsiteX0" fmla="*/ 1739044 w 1740807"/>
                  <a:gd name="connsiteY0" fmla="*/ 380645 h 2228927"/>
                  <a:gd name="connsiteX1" fmla="*/ 1378733 w 1740807"/>
                  <a:gd name="connsiteY1" fmla="*/ 318017 h 2228927"/>
                  <a:gd name="connsiteX2" fmla="*/ 1231518 w 1740807"/>
                  <a:gd name="connsiteY2" fmla="*/ 215536 h 2228927"/>
                  <a:gd name="connsiteX3" fmla="*/ 1152389 w 1740807"/>
                  <a:gd name="connsiteY3" fmla="*/ 0 h 2228927"/>
                  <a:gd name="connsiteX4" fmla="*/ 606404 w 1740807"/>
                  <a:gd name="connsiteY4" fmla="*/ 210965 h 2228927"/>
                  <a:gd name="connsiteX5" fmla="*/ 1 w 1740807"/>
                  <a:gd name="connsiteY5" fmla="*/ 177675 h 2228927"/>
                  <a:gd name="connsiteX6" fmla="*/ 76572 w 1740807"/>
                  <a:gd name="connsiteY6" fmla="*/ 596180 h 2228927"/>
                  <a:gd name="connsiteX7" fmla="*/ 344975 w 1740807"/>
                  <a:gd name="connsiteY7" fmla="*/ 1803180 h 2228927"/>
                  <a:gd name="connsiteX8" fmla="*/ 948475 w 1740807"/>
                  <a:gd name="connsiteY8" fmla="*/ 2208225 h 2228927"/>
                  <a:gd name="connsiteX9" fmla="*/ 1207932 w 1740807"/>
                  <a:gd name="connsiteY9" fmla="*/ 1991876 h 2228927"/>
                  <a:gd name="connsiteX10" fmla="*/ 1617856 w 1740807"/>
                  <a:gd name="connsiteY10" fmla="*/ 1029692 h 2228927"/>
                  <a:gd name="connsiteX11" fmla="*/ 1739044 w 1740807"/>
                  <a:gd name="connsiteY11" fmla="*/ 380645 h 2228927"/>
                  <a:gd name="connsiteX0" fmla="*/ 1739042 w 1740805"/>
                  <a:gd name="connsiteY0" fmla="*/ 380645 h 2228927"/>
                  <a:gd name="connsiteX1" fmla="*/ 1378731 w 1740805"/>
                  <a:gd name="connsiteY1" fmla="*/ 318017 h 2228927"/>
                  <a:gd name="connsiteX2" fmla="*/ 1231516 w 1740805"/>
                  <a:gd name="connsiteY2" fmla="*/ 215536 h 2228927"/>
                  <a:gd name="connsiteX3" fmla="*/ 1152387 w 1740805"/>
                  <a:gd name="connsiteY3" fmla="*/ 0 h 2228927"/>
                  <a:gd name="connsiteX4" fmla="*/ 606402 w 1740805"/>
                  <a:gd name="connsiteY4" fmla="*/ 210965 h 2228927"/>
                  <a:gd name="connsiteX5" fmla="*/ -1 w 1740805"/>
                  <a:gd name="connsiteY5" fmla="*/ 177675 h 2228927"/>
                  <a:gd name="connsiteX6" fmla="*/ 76570 w 1740805"/>
                  <a:gd name="connsiteY6" fmla="*/ 596180 h 2228927"/>
                  <a:gd name="connsiteX7" fmla="*/ 344973 w 1740805"/>
                  <a:gd name="connsiteY7" fmla="*/ 1803180 h 2228927"/>
                  <a:gd name="connsiteX8" fmla="*/ 948473 w 1740805"/>
                  <a:gd name="connsiteY8" fmla="*/ 2208225 h 2228927"/>
                  <a:gd name="connsiteX9" fmla="*/ 1207930 w 1740805"/>
                  <a:gd name="connsiteY9" fmla="*/ 1991876 h 2228927"/>
                  <a:gd name="connsiteX10" fmla="*/ 1617854 w 1740805"/>
                  <a:gd name="connsiteY10" fmla="*/ 1029692 h 2228927"/>
                  <a:gd name="connsiteX11" fmla="*/ 1739042 w 1740805"/>
                  <a:gd name="connsiteY11" fmla="*/ 380645 h 2228927"/>
                  <a:gd name="connsiteX0" fmla="*/ 1739044 w 1740807"/>
                  <a:gd name="connsiteY0" fmla="*/ 381774 h 2230056"/>
                  <a:gd name="connsiteX1" fmla="*/ 1378733 w 1740807"/>
                  <a:gd name="connsiteY1" fmla="*/ 319146 h 2230056"/>
                  <a:gd name="connsiteX2" fmla="*/ 1152389 w 1740807"/>
                  <a:gd name="connsiteY2" fmla="*/ 1129 h 2230056"/>
                  <a:gd name="connsiteX3" fmla="*/ 606404 w 1740807"/>
                  <a:gd name="connsiteY3" fmla="*/ 212094 h 2230056"/>
                  <a:gd name="connsiteX4" fmla="*/ 1 w 1740807"/>
                  <a:gd name="connsiteY4" fmla="*/ 178804 h 2230056"/>
                  <a:gd name="connsiteX5" fmla="*/ 76572 w 1740807"/>
                  <a:gd name="connsiteY5" fmla="*/ 597309 h 2230056"/>
                  <a:gd name="connsiteX6" fmla="*/ 344975 w 1740807"/>
                  <a:gd name="connsiteY6" fmla="*/ 1804309 h 2230056"/>
                  <a:gd name="connsiteX7" fmla="*/ 948475 w 1740807"/>
                  <a:gd name="connsiteY7" fmla="*/ 2209354 h 2230056"/>
                  <a:gd name="connsiteX8" fmla="*/ 1207932 w 1740807"/>
                  <a:gd name="connsiteY8" fmla="*/ 1993005 h 2230056"/>
                  <a:gd name="connsiteX9" fmla="*/ 1617856 w 1740807"/>
                  <a:gd name="connsiteY9" fmla="*/ 1030821 h 2230056"/>
                  <a:gd name="connsiteX10" fmla="*/ 1739044 w 1740807"/>
                  <a:gd name="connsiteY10" fmla="*/ 381774 h 2230056"/>
                  <a:gd name="connsiteX0" fmla="*/ 1739042 w 1740805"/>
                  <a:gd name="connsiteY0" fmla="*/ 380645 h 2228927"/>
                  <a:gd name="connsiteX1" fmla="*/ 1378731 w 1740805"/>
                  <a:gd name="connsiteY1" fmla="*/ 318017 h 2228927"/>
                  <a:gd name="connsiteX2" fmla="*/ 1152387 w 1740805"/>
                  <a:gd name="connsiteY2" fmla="*/ 0 h 2228927"/>
                  <a:gd name="connsiteX3" fmla="*/ 606402 w 1740805"/>
                  <a:gd name="connsiteY3" fmla="*/ 210965 h 2228927"/>
                  <a:gd name="connsiteX4" fmla="*/ -1 w 1740805"/>
                  <a:gd name="connsiteY4" fmla="*/ 177675 h 2228927"/>
                  <a:gd name="connsiteX5" fmla="*/ 76570 w 1740805"/>
                  <a:gd name="connsiteY5" fmla="*/ 596180 h 2228927"/>
                  <a:gd name="connsiteX6" fmla="*/ 344973 w 1740805"/>
                  <a:gd name="connsiteY6" fmla="*/ 1803180 h 2228927"/>
                  <a:gd name="connsiteX7" fmla="*/ 948473 w 1740805"/>
                  <a:gd name="connsiteY7" fmla="*/ 2208225 h 2228927"/>
                  <a:gd name="connsiteX8" fmla="*/ 1207930 w 1740805"/>
                  <a:gd name="connsiteY8" fmla="*/ 1991876 h 2228927"/>
                  <a:gd name="connsiteX9" fmla="*/ 1617854 w 1740805"/>
                  <a:gd name="connsiteY9" fmla="*/ 1029692 h 2228927"/>
                  <a:gd name="connsiteX10" fmla="*/ 1739042 w 1740805"/>
                  <a:gd name="connsiteY10" fmla="*/ 380645 h 2228927"/>
                  <a:gd name="connsiteX0" fmla="*/ 1739044 w 1740807"/>
                  <a:gd name="connsiteY0" fmla="*/ 380645 h 2228927"/>
                  <a:gd name="connsiteX1" fmla="*/ 1378733 w 1740807"/>
                  <a:gd name="connsiteY1" fmla="*/ 318017 h 2228927"/>
                  <a:gd name="connsiteX2" fmla="*/ 1152389 w 1740807"/>
                  <a:gd name="connsiteY2" fmla="*/ 0 h 2228927"/>
                  <a:gd name="connsiteX3" fmla="*/ 606404 w 1740807"/>
                  <a:gd name="connsiteY3" fmla="*/ 210965 h 2228927"/>
                  <a:gd name="connsiteX4" fmla="*/ 1 w 1740807"/>
                  <a:gd name="connsiteY4" fmla="*/ 177675 h 2228927"/>
                  <a:gd name="connsiteX5" fmla="*/ 76572 w 1740807"/>
                  <a:gd name="connsiteY5" fmla="*/ 596180 h 2228927"/>
                  <a:gd name="connsiteX6" fmla="*/ 344975 w 1740807"/>
                  <a:gd name="connsiteY6" fmla="*/ 1803180 h 2228927"/>
                  <a:gd name="connsiteX7" fmla="*/ 948475 w 1740807"/>
                  <a:gd name="connsiteY7" fmla="*/ 2208225 h 2228927"/>
                  <a:gd name="connsiteX8" fmla="*/ 1207932 w 1740807"/>
                  <a:gd name="connsiteY8" fmla="*/ 1991876 h 2228927"/>
                  <a:gd name="connsiteX9" fmla="*/ 1617856 w 1740807"/>
                  <a:gd name="connsiteY9" fmla="*/ 1029692 h 2228927"/>
                  <a:gd name="connsiteX10" fmla="*/ 1739044 w 1740807"/>
                  <a:gd name="connsiteY10" fmla="*/ 380645 h 2228927"/>
                  <a:gd name="connsiteX0" fmla="*/ 1739042 w 1740805"/>
                  <a:gd name="connsiteY0" fmla="*/ 380645 h 2238396"/>
                  <a:gd name="connsiteX1" fmla="*/ 1378731 w 1740805"/>
                  <a:gd name="connsiteY1" fmla="*/ 318017 h 2238396"/>
                  <a:gd name="connsiteX2" fmla="*/ 1152387 w 1740805"/>
                  <a:gd name="connsiteY2" fmla="*/ 0 h 2238396"/>
                  <a:gd name="connsiteX3" fmla="*/ 606402 w 1740805"/>
                  <a:gd name="connsiteY3" fmla="*/ 210965 h 2238396"/>
                  <a:gd name="connsiteX4" fmla="*/ -1 w 1740805"/>
                  <a:gd name="connsiteY4" fmla="*/ 177675 h 2238396"/>
                  <a:gd name="connsiteX5" fmla="*/ 76570 w 1740805"/>
                  <a:gd name="connsiteY5" fmla="*/ 596180 h 2238396"/>
                  <a:gd name="connsiteX6" fmla="*/ 344973 w 1740805"/>
                  <a:gd name="connsiteY6" fmla="*/ 1803180 h 2238396"/>
                  <a:gd name="connsiteX7" fmla="*/ 928491 w 1740805"/>
                  <a:gd name="connsiteY7" fmla="*/ 2218217 h 2238396"/>
                  <a:gd name="connsiteX8" fmla="*/ 1207930 w 1740805"/>
                  <a:gd name="connsiteY8" fmla="*/ 1991876 h 2238396"/>
                  <a:gd name="connsiteX9" fmla="*/ 1617854 w 1740805"/>
                  <a:gd name="connsiteY9" fmla="*/ 1029692 h 2238396"/>
                  <a:gd name="connsiteX10" fmla="*/ 1739042 w 1740805"/>
                  <a:gd name="connsiteY10" fmla="*/ 380645 h 2238396"/>
                  <a:gd name="connsiteX0" fmla="*/ 1739044 w 1740807"/>
                  <a:gd name="connsiteY0" fmla="*/ 380645 h 2221198"/>
                  <a:gd name="connsiteX1" fmla="*/ 1378733 w 1740807"/>
                  <a:gd name="connsiteY1" fmla="*/ 318017 h 2221198"/>
                  <a:gd name="connsiteX2" fmla="*/ 1152389 w 1740807"/>
                  <a:gd name="connsiteY2" fmla="*/ 0 h 2221198"/>
                  <a:gd name="connsiteX3" fmla="*/ 606404 w 1740807"/>
                  <a:gd name="connsiteY3" fmla="*/ 210965 h 2221198"/>
                  <a:gd name="connsiteX4" fmla="*/ 1 w 1740807"/>
                  <a:gd name="connsiteY4" fmla="*/ 177675 h 2221198"/>
                  <a:gd name="connsiteX5" fmla="*/ 76572 w 1740807"/>
                  <a:gd name="connsiteY5" fmla="*/ 596180 h 2221198"/>
                  <a:gd name="connsiteX6" fmla="*/ 344975 w 1740807"/>
                  <a:gd name="connsiteY6" fmla="*/ 1803180 h 2221198"/>
                  <a:gd name="connsiteX7" fmla="*/ 928493 w 1740807"/>
                  <a:gd name="connsiteY7" fmla="*/ 2218217 h 2221198"/>
                  <a:gd name="connsiteX8" fmla="*/ 1207932 w 1740807"/>
                  <a:gd name="connsiteY8" fmla="*/ 1991876 h 2221198"/>
                  <a:gd name="connsiteX9" fmla="*/ 1617856 w 1740807"/>
                  <a:gd name="connsiteY9" fmla="*/ 1029692 h 2221198"/>
                  <a:gd name="connsiteX10" fmla="*/ 1739044 w 1740807"/>
                  <a:gd name="connsiteY10" fmla="*/ 380645 h 2221198"/>
                  <a:gd name="connsiteX0" fmla="*/ 1739042 w 1740805"/>
                  <a:gd name="connsiteY0" fmla="*/ 380645 h 2295430"/>
                  <a:gd name="connsiteX1" fmla="*/ 1378731 w 1740805"/>
                  <a:gd name="connsiteY1" fmla="*/ 318017 h 2295430"/>
                  <a:gd name="connsiteX2" fmla="*/ 1152387 w 1740805"/>
                  <a:gd name="connsiteY2" fmla="*/ 0 h 2295430"/>
                  <a:gd name="connsiteX3" fmla="*/ 606402 w 1740805"/>
                  <a:gd name="connsiteY3" fmla="*/ 210965 h 2295430"/>
                  <a:gd name="connsiteX4" fmla="*/ -1 w 1740805"/>
                  <a:gd name="connsiteY4" fmla="*/ 177675 h 2295430"/>
                  <a:gd name="connsiteX5" fmla="*/ 76570 w 1740805"/>
                  <a:gd name="connsiteY5" fmla="*/ 596180 h 2295430"/>
                  <a:gd name="connsiteX6" fmla="*/ 344973 w 1740805"/>
                  <a:gd name="connsiteY6" fmla="*/ 1803180 h 2295430"/>
                  <a:gd name="connsiteX7" fmla="*/ 858554 w 1740805"/>
                  <a:gd name="connsiteY7" fmla="*/ 2293150 h 2295430"/>
                  <a:gd name="connsiteX8" fmla="*/ 1207930 w 1740805"/>
                  <a:gd name="connsiteY8" fmla="*/ 1991876 h 2295430"/>
                  <a:gd name="connsiteX9" fmla="*/ 1617854 w 1740805"/>
                  <a:gd name="connsiteY9" fmla="*/ 1029692 h 2295430"/>
                  <a:gd name="connsiteX10" fmla="*/ 1739042 w 1740805"/>
                  <a:gd name="connsiteY10" fmla="*/ 380645 h 2295430"/>
                  <a:gd name="connsiteX0" fmla="*/ 1739044 w 1740807"/>
                  <a:gd name="connsiteY0" fmla="*/ 380645 h 2295241"/>
                  <a:gd name="connsiteX1" fmla="*/ 1378733 w 1740807"/>
                  <a:gd name="connsiteY1" fmla="*/ 318017 h 2295241"/>
                  <a:gd name="connsiteX2" fmla="*/ 1152389 w 1740807"/>
                  <a:gd name="connsiteY2" fmla="*/ 0 h 2295241"/>
                  <a:gd name="connsiteX3" fmla="*/ 606404 w 1740807"/>
                  <a:gd name="connsiteY3" fmla="*/ 210965 h 2295241"/>
                  <a:gd name="connsiteX4" fmla="*/ 1 w 1740807"/>
                  <a:gd name="connsiteY4" fmla="*/ 177675 h 2295241"/>
                  <a:gd name="connsiteX5" fmla="*/ 76572 w 1740807"/>
                  <a:gd name="connsiteY5" fmla="*/ 596180 h 2295241"/>
                  <a:gd name="connsiteX6" fmla="*/ 344975 w 1740807"/>
                  <a:gd name="connsiteY6" fmla="*/ 1803180 h 2295241"/>
                  <a:gd name="connsiteX7" fmla="*/ 858556 w 1740807"/>
                  <a:gd name="connsiteY7" fmla="*/ 2293150 h 2295241"/>
                  <a:gd name="connsiteX8" fmla="*/ 1207932 w 1740807"/>
                  <a:gd name="connsiteY8" fmla="*/ 1991876 h 2295241"/>
                  <a:gd name="connsiteX9" fmla="*/ 1617856 w 1740807"/>
                  <a:gd name="connsiteY9" fmla="*/ 1029692 h 2295241"/>
                  <a:gd name="connsiteX10" fmla="*/ 1739044 w 1740807"/>
                  <a:gd name="connsiteY10" fmla="*/ 380645 h 2295241"/>
                  <a:gd name="connsiteX0" fmla="*/ 1739042 w 1740805"/>
                  <a:gd name="connsiteY0" fmla="*/ 380645 h 2294034"/>
                  <a:gd name="connsiteX1" fmla="*/ 1378731 w 1740805"/>
                  <a:gd name="connsiteY1" fmla="*/ 318017 h 2294034"/>
                  <a:gd name="connsiteX2" fmla="*/ 1152387 w 1740805"/>
                  <a:gd name="connsiteY2" fmla="*/ 0 h 2294034"/>
                  <a:gd name="connsiteX3" fmla="*/ 606402 w 1740805"/>
                  <a:gd name="connsiteY3" fmla="*/ 210965 h 2294034"/>
                  <a:gd name="connsiteX4" fmla="*/ -1 w 1740805"/>
                  <a:gd name="connsiteY4" fmla="*/ 177675 h 2294034"/>
                  <a:gd name="connsiteX5" fmla="*/ 76570 w 1740805"/>
                  <a:gd name="connsiteY5" fmla="*/ 596180 h 2294034"/>
                  <a:gd name="connsiteX6" fmla="*/ 344973 w 1740805"/>
                  <a:gd name="connsiteY6" fmla="*/ 1803180 h 2294034"/>
                  <a:gd name="connsiteX7" fmla="*/ 858554 w 1740805"/>
                  <a:gd name="connsiteY7" fmla="*/ 2293150 h 2294034"/>
                  <a:gd name="connsiteX8" fmla="*/ 1207930 w 1740805"/>
                  <a:gd name="connsiteY8" fmla="*/ 1991876 h 2294034"/>
                  <a:gd name="connsiteX9" fmla="*/ 1617854 w 1740805"/>
                  <a:gd name="connsiteY9" fmla="*/ 1029692 h 2294034"/>
                  <a:gd name="connsiteX10" fmla="*/ 1739042 w 1740805"/>
                  <a:gd name="connsiteY10" fmla="*/ 380645 h 2294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40805" h="2294034">
                    <a:moveTo>
                      <a:pt x="1739042" y="380645"/>
                    </a:moveTo>
                    <a:cubicBezTo>
                      <a:pt x="1622734" y="385525"/>
                      <a:pt x="1476507" y="381458"/>
                      <a:pt x="1378731" y="318017"/>
                    </a:cubicBezTo>
                    <a:cubicBezTo>
                      <a:pt x="1280955" y="254576"/>
                      <a:pt x="1241144" y="132739"/>
                      <a:pt x="1152387" y="0"/>
                    </a:cubicBezTo>
                    <a:cubicBezTo>
                      <a:pt x="993692" y="87064"/>
                      <a:pt x="798467" y="181353"/>
                      <a:pt x="606402" y="210965"/>
                    </a:cubicBezTo>
                    <a:cubicBezTo>
                      <a:pt x="414337" y="240577"/>
                      <a:pt x="298116" y="213385"/>
                      <a:pt x="-1" y="177675"/>
                    </a:cubicBezTo>
                    <a:cubicBezTo>
                      <a:pt x="1612" y="296828"/>
                      <a:pt x="19074" y="325263"/>
                      <a:pt x="76570" y="596180"/>
                    </a:cubicBezTo>
                    <a:cubicBezTo>
                      <a:pt x="134066" y="867098"/>
                      <a:pt x="214642" y="1520352"/>
                      <a:pt x="344973" y="1803180"/>
                    </a:cubicBezTo>
                    <a:cubicBezTo>
                      <a:pt x="475304" y="2086008"/>
                      <a:pt x="578019" y="2309929"/>
                      <a:pt x="858554" y="2293150"/>
                    </a:cubicBezTo>
                    <a:cubicBezTo>
                      <a:pt x="982850" y="2285716"/>
                      <a:pt x="1081380" y="2202452"/>
                      <a:pt x="1207930" y="1991876"/>
                    </a:cubicBezTo>
                    <a:cubicBezTo>
                      <a:pt x="1334480" y="1781300"/>
                      <a:pt x="1529335" y="1298230"/>
                      <a:pt x="1617854" y="1029692"/>
                    </a:cubicBezTo>
                    <a:cubicBezTo>
                      <a:pt x="1673975" y="819850"/>
                      <a:pt x="1753682" y="599434"/>
                      <a:pt x="1739042" y="380645"/>
                    </a:cubicBezTo>
                    <a:close/>
                  </a:path>
                </a:pathLst>
              </a:custGeom>
              <a:grpFill/>
              <a:ln w="19050" cap="flat">
                <a:solidFill>
                  <a:schemeClr val="bg1">
                    <a:lumMod val="75000"/>
                  </a:schemeClr>
                </a:solidFill>
                <a:prstDash val="solid"/>
                <a:miter/>
              </a:ln>
            </p:spPr>
            <p:txBody>
              <a:bodyPr rtlCol="0" anchor="ctr"/>
              <a:lstStyle/>
              <a:p>
                <a:pPr algn="r" rtl="1"/>
                <a:endParaRPr lang="en-US">
                  <a:cs typeface="B Nazanin" panose="00000400000000000000" pitchFamily="2" charset="-78"/>
                </a:endParaRPr>
              </a:p>
            </p:txBody>
          </p:sp>
          <p:sp>
            <p:nvSpPr>
              <p:cNvPr id="90" name="Freeform: Shape 89">
                <a:extLst>
                  <a:ext uri="{FF2B5EF4-FFF2-40B4-BE49-F238E27FC236}">
                    <a16:creationId xmlns:a16="http://schemas.microsoft.com/office/drawing/2014/main" id="{AEE0BFF4-0B49-4D58-9A5C-DA382D3144E2}"/>
                  </a:ext>
                </a:extLst>
              </p:cNvPr>
              <p:cNvSpPr/>
              <p:nvPr/>
            </p:nvSpPr>
            <p:spPr>
              <a:xfrm>
                <a:off x="4608357" y="3882576"/>
                <a:ext cx="1125534" cy="1212507"/>
              </a:xfrm>
              <a:custGeom>
                <a:avLst/>
                <a:gdLst>
                  <a:gd name="connsiteX0" fmla="*/ 1789894 w 1789352"/>
                  <a:gd name="connsiteY0" fmla="*/ 287110 h 1927621"/>
                  <a:gd name="connsiteX1" fmla="*/ 1651626 w 1789352"/>
                  <a:gd name="connsiteY1" fmla="*/ 14640 h 1927621"/>
                  <a:gd name="connsiteX2" fmla="*/ 1647559 w 1789352"/>
                  <a:gd name="connsiteY2" fmla="*/ 0 h 1927621"/>
                  <a:gd name="connsiteX3" fmla="*/ 952151 w 1789352"/>
                  <a:gd name="connsiteY3" fmla="*/ 91908 h 1927621"/>
                  <a:gd name="connsiteX4" fmla="*/ 94889 w 1789352"/>
                  <a:gd name="connsiteY4" fmla="*/ 93534 h 1927621"/>
                  <a:gd name="connsiteX5" fmla="*/ 43648 w 1789352"/>
                  <a:gd name="connsiteY5" fmla="*/ 208216 h 1927621"/>
                  <a:gd name="connsiteX6" fmla="*/ 26568 w 1789352"/>
                  <a:gd name="connsiteY6" fmla="*/ 662061 h 1927621"/>
                  <a:gd name="connsiteX7" fmla="*/ 177850 w 1789352"/>
                  <a:gd name="connsiteY7" fmla="*/ 1137052 h 1927621"/>
                  <a:gd name="connsiteX8" fmla="*/ 808190 w 1789352"/>
                  <a:gd name="connsiteY8" fmla="*/ 1906475 h 1927621"/>
                  <a:gd name="connsiteX9" fmla="*/ 1175007 w 1789352"/>
                  <a:gd name="connsiteY9" fmla="*/ 1772273 h 1927621"/>
                  <a:gd name="connsiteX10" fmla="*/ 1468624 w 1789352"/>
                  <a:gd name="connsiteY10" fmla="*/ 1348521 h 1927621"/>
                  <a:gd name="connsiteX11" fmla="*/ 1703680 w 1789352"/>
                  <a:gd name="connsiteY11" fmla="*/ 887356 h 1927621"/>
                  <a:gd name="connsiteX12" fmla="*/ 1776881 w 1789352"/>
                  <a:gd name="connsiteY12" fmla="*/ 565273 h 1927621"/>
                  <a:gd name="connsiteX13" fmla="*/ 1789894 w 1789352"/>
                  <a:gd name="connsiteY13" fmla="*/ 287110 h 1927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9352" h="1927621">
                    <a:moveTo>
                      <a:pt x="1789894" y="287110"/>
                    </a:moveTo>
                    <a:cubicBezTo>
                      <a:pt x="1776881" y="183002"/>
                      <a:pt x="1721573" y="91908"/>
                      <a:pt x="1651626" y="14640"/>
                    </a:cubicBezTo>
                    <a:cubicBezTo>
                      <a:pt x="1648372" y="11387"/>
                      <a:pt x="1649186" y="4880"/>
                      <a:pt x="1647559" y="0"/>
                    </a:cubicBezTo>
                    <a:cubicBezTo>
                      <a:pt x="1424703" y="82148"/>
                      <a:pt x="1186394" y="88654"/>
                      <a:pt x="952151" y="91908"/>
                    </a:cubicBezTo>
                    <a:cubicBezTo>
                      <a:pt x="666669" y="95974"/>
                      <a:pt x="381185" y="94348"/>
                      <a:pt x="94889" y="93534"/>
                    </a:cubicBezTo>
                    <a:cubicBezTo>
                      <a:pt x="94075" y="93534"/>
                      <a:pt x="46902" y="200082"/>
                      <a:pt x="43648" y="208216"/>
                    </a:cubicBezTo>
                    <a:cubicBezTo>
                      <a:pt x="-17353" y="354617"/>
                      <a:pt x="-5966" y="510779"/>
                      <a:pt x="26568" y="662061"/>
                    </a:cubicBezTo>
                    <a:cubicBezTo>
                      <a:pt x="61542" y="825542"/>
                      <a:pt x="111969" y="983331"/>
                      <a:pt x="177850" y="1137052"/>
                    </a:cubicBezTo>
                    <a:cubicBezTo>
                      <a:pt x="310424" y="1446123"/>
                      <a:pt x="493426" y="1754379"/>
                      <a:pt x="808190" y="1906475"/>
                    </a:cubicBezTo>
                    <a:cubicBezTo>
                      <a:pt x="949712" y="1974795"/>
                      <a:pt x="1083913" y="1875567"/>
                      <a:pt x="1175007" y="1772273"/>
                    </a:cubicBezTo>
                    <a:cubicBezTo>
                      <a:pt x="1288875" y="1644578"/>
                      <a:pt x="1376716" y="1492483"/>
                      <a:pt x="1468624" y="1348521"/>
                    </a:cubicBezTo>
                    <a:cubicBezTo>
                      <a:pt x="1562158" y="1202933"/>
                      <a:pt x="1646746" y="1050838"/>
                      <a:pt x="1703680" y="887356"/>
                    </a:cubicBezTo>
                    <a:cubicBezTo>
                      <a:pt x="1740280" y="783249"/>
                      <a:pt x="1763867" y="674261"/>
                      <a:pt x="1776881" y="565273"/>
                    </a:cubicBezTo>
                    <a:cubicBezTo>
                      <a:pt x="1788267" y="477432"/>
                      <a:pt x="1801281" y="377391"/>
                      <a:pt x="1789894" y="287110"/>
                    </a:cubicBezTo>
                    <a:close/>
                  </a:path>
                </a:pathLst>
              </a:custGeom>
              <a:grpFill/>
              <a:ln w="19050" cap="flat">
                <a:solidFill>
                  <a:schemeClr val="bg1">
                    <a:lumMod val="75000"/>
                  </a:schemeClr>
                </a:solidFill>
                <a:prstDash val="solid"/>
                <a:miter/>
              </a:ln>
            </p:spPr>
            <p:txBody>
              <a:bodyPr rtlCol="0" anchor="ctr"/>
              <a:lstStyle/>
              <a:p>
                <a:pPr algn="r" rtl="1"/>
                <a:endParaRPr lang="en-US">
                  <a:cs typeface="B Nazanin" panose="00000400000000000000" pitchFamily="2" charset="-78"/>
                </a:endParaRPr>
              </a:p>
            </p:txBody>
          </p:sp>
          <p:sp>
            <p:nvSpPr>
              <p:cNvPr id="91" name="Freeform: Shape 90">
                <a:extLst>
                  <a:ext uri="{FF2B5EF4-FFF2-40B4-BE49-F238E27FC236}">
                    <a16:creationId xmlns:a16="http://schemas.microsoft.com/office/drawing/2014/main" id="{01D8252C-4C39-4843-B10D-93B8E662F5ED}"/>
                  </a:ext>
                </a:extLst>
              </p:cNvPr>
              <p:cNvSpPr/>
              <p:nvPr/>
            </p:nvSpPr>
            <p:spPr>
              <a:xfrm>
                <a:off x="4267475" y="2052010"/>
                <a:ext cx="1493891" cy="1949221"/>
              </a:xfrm>
              <a:custGeom>
                <a:avLst/>
                <a:gdLst>
                  <a:gd name="connsiteX0" fmla="*/ 2376043 w 2374959"/>
                  <a:gd name="connsiteY0" fmla="*/ 2668646 h 3098834"/>
                  <a:gd name="connsiteX1" fmla="*/ 2374416 w 2374959"/>
                  <a:gd name="connsiteY1" fmla="*/ 2056199 h 3098834"/>
                  <a:gd name="connsiteX2" fmla="*/ 2295522 w 2374959"/>
                  <a:gd name="connsiteY2" fmla="*/ 1418539 h 3098834"/>
                  <a:gd name="connsiteX3" fmla="*/ 2128787 w 2374959"/>
                  <a:gd name="connsiteY3" fmla="*/ 853266 h 3098834"/>
                  <a:gd name="connsiteX4" fmla="*/ 1880717 w 2374959"/>
                  <a:gd name="connsiteY4" fmla="*/ 390474 h 3098834"/>
                  <a:gd name="connsiteX5" fmla="*/ 1485433 w 2374959"/>
                  <a:gd name="connsiteY5" fmla="*/ 68391 h 3098834"/>
                  <a:gd name="connsiteX6" fmla="*/ 1175550 w 2374959"/>
                  <a:gd name="connsiteY6" fmla="*/ 70 h 3098834"/>
                  <a:gd name="connsiteX7" fmla="*/ 870546 w 2374959"/>
                  <a:gd name="connsiteY7" fmla="*/ 80591 h 3098834"/>
                  <a:gd name="connsiteX8" fmla="*/ 648504 w 2374959"/>
                  <a:gd name="connsiteY8" fmla="*/ 239193 h 3098834"/>
                  <a:gd name="connsiteX9" fmla="*/ 89738 w 2374959"/>
                  <a:gd name="connsiteY9" fmla="*/ 1201377 h 3098834"/>
                  <a:gd name="connsiteX10" fmla="*/ 19790 w 2374959"/>
                  <a:gd name="connsiteY10" fmla="*/ 2472631 h 3098834"/>
                  <a:gd name="connsiteX11" fmla="*/ 36057 w 2374959"/>
                  <a:gd name="connsiteY11" fmla="*/ 2679220 h 3098834"/>
                  <a:gd name="connsiteX12" fmla="*/ 88111 w 2374959"/>
                  <a:gd name="connsiteY12" fmla="*/ 2871982 h 3098834"/>
                  <a:gd name="connsiteX13" fmla="*/ 576930 w 2374959"/>
                  <a:gd name="connsiteY13" fmla="*/ 3066370 h 3098834"/>
                  <a:gd name="connsiteX14" fmla="*/ 1239804 w 2374959"/>
                  <a:gd name="connsiteY14" fmla="*/ 3102971 h 3098834"/>
                  <a:gd name="connsiteX15" fmla="*/ 1727809 w 2374959"/>
                  <a:gd name="connsiteY15" fmla="*/ 3087517 h 3098834"/>
                  <a:gd name="connsiteX16" fmla="*/ 2204428 w 2374959"/>
                  <a:gd name="connsiteY16" fmla="*/ 3023263 h 3098834"/>
                  <a:gd name="connsiteX17" fmla="*/ 2367909 w 2374959"/>
                  <a:gd name="connsiteY17" fmla="*/ 2809354 h 3098834"/>
                  <a:gd name="connsiteX18" fmla="*/ 2376043 w 2374959"/>
                  <a:gd name="connsiteY18" fmla="*/ 2668646 h 3098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74959" h="3098834">
                    <a:moveTo>
                      <a:pt x="2376043" y="2668646"/>
                    </a:moveTo>
                    <a:cubicBezTo>
                      <a:pt x="2374416" y="2465311"/>
                      <a:pt x="2384990" y="2260348"/>
                      <a:pt x="2374416" y="2056199"/>
                    </a:cubicBezTo>
                    <a:cubicBezTo>
                      <a:pt x="2363843" y="1842290"/>
                      <a:pt x="2337002" y="1628381"/>
                      <a:pt x="2295522" y="1418539"/>
                    </a:cubicBezTo>
                    <a:cubicBezTo>
                      <a:pt x="2257295" y="1223337"/>
                      <a:pt x="2207681" y="1035455"/>
                      <a:pt x="2128787" y="853266"/>
                    </a:cubicBezTo>
                    <a:cubicBezTo>
                      <a:pt x="2059653" y="692224"/>
                      <a:pt x="1983198" y="534436"/>
                      <a:pt x="1880717" y="390474"/>
                    </a:cubicBezTo>
                    <a:cubicBezTo>
                      <a:pt x="1778236" y="245699"/>
                      <a:pt x="1647288" y="138338"/>
                      <a:pt x="1485433" y="68391"/>
                    </a:cubicBezTo>
                    <a:cubicBezTo>
                      <a:pt x="1386205" y="25284"/>
                      <a:pt x="1283724" y="-1557"/>
                      <a:pt x="1175550" y="70"/>
                    </a:cubicBezTo>
                    <a:cubicBezTo>
                      <a:pt x="1068188" y="2510"/>
                      <a:pt x="966521" y="34230"/>
                      <a:pt x="870546" y="80591"/>
                    </a:cubicBezTo>
                    <a:cubicBezTo>
                      <a:pt x="787585" y="120445"/>
                      <a:pt x="716824" y="178192"/>
                      <a:pt x="648504" y="239193"/>
                    </a:cubicBezTo>
                    <a:cubicBezTo>
                      <a:pt x="364647" y="492955"/>
                      <a:pt x="187339" y="838626"/>
                      <a:pt x="89738" y="1201377"/>
                    </a:cubicBezTo>
                    <a:cubicBezTo>
                      <a:pt x="-21690" y="1615368"/>
                      <a:pt x="-8677" y="2048879"/>
                      <a:pt x="19790" y="2472631"/>
                    </a:cubicBezTo>
                    <a:cubicBezTo>
                      <a:pt x="24670" y="2541765"/>
                      <a:pt x="27110" y="2610899"/>
                      <a:pt x="36057" y="2679220"/>
                    </a:cubicBezTo>
                    <a:cubicBezTo>
                      <a:pt x="45004" y="2748354"/>
                      <a:pt x="66964" y="2806914"/>
                      <a:pt x="88111" y="2871982"/>
                    </a:cubicBezTo>
                    <a:cubicBezTo>
                      <a:pt x="175952" y="3054984"/>
                      <a:pt x="402874" y="3047664"/>
                      <a:pt x="576930" y="3066370"/>
                    </a:cubicBezTo>
                    <a:cubicBezTo>
                      <a:pt x="797345" y="3089957"/>
                      <a:pt x="1018575" y="3102157"/>
                      <a:pt x="1239804" y="3102971"/>
                    </a:cubicBezTo>
                    <a:cubicBezTo>
                      <a:pt x="1402472" y="3103784"/>
                      <a:pt x="1565141" y="3098904"/>
                      <a:pt x="1727809" y="3087517"/>
                    </a:cubicBezTo>
                    <a:cubicBezTo>
                      <a:pt x="1885597" y="3076944"/>
                      <a:pt x="2053146" y="3072877"/>
                      <a:pt x="2204428" y="3023263"/>
                    </a:cubicBezTo>
                    <a:cubicBezTo>
                      <a:pt x="2310162" y="2988290"/>
                      <a:pt x="2352456" y="2907769"/>
                      <a:pt x="2367909" y="2809354"/>
                    </a:cubicBezTo>
                    <a:cubicBezTo>
                      <a:pt x="2374416" y="2763807"/>
                      <a:pt x="2376856" y="2716633"/>
                      <a:pt x="2376043" y="2668646"/>
                    </a:cubicBezTo>
                    <a:close/>
                  </a:path>
                </a:pathLst>
              </a:custGeom>
              <a:grpFill/>
              <a:ln w="19050" cap="flat">
                <a:solidFill>
                  <a:schemeClr val="bg1">
                    <a:lumMod val="75000"/>
                  </a:schemeClr>
                </a:solidFill>
                <a:prstDash val="solid"/>
                <a:miter/>
              </a:ln>
            </p:spPr>
            <p:txBody>
              <a:bodyPr rtlCol="0" anchor="ctr"/>
              <a:lstStyle/>
              <a:p>
                <a:pPr algn="r" rtl="1"/>
                <a:endParaRPr lang="en-US">
                  <a:cs typeface="B Nazanin" panose="00000400000000000000" pitchFamily="2" charset="-78"/>
                </a:endParaRPr>
              </a:p>
            </p:txBody>
          </p:sp>
          <p:sp>
            <p:nvSpPr>
              <p:cNvPr id="92" name="Freeform: Shape 91">
                <a:extLst>
                  <a:ext uri="{FF2B5EF4-FFF2-40B4-BE49-F238E27FC236}">
                    <a16:creationId xmlns:a16="http://schemas.microsoft.com/office/drawing/2014/main" id="{9940CCB8-D94D-4389-90A0-1E2C18E39D71}"/>
                  </a:ext>
                </a:extLst>
              </p:cNvPr>
              <p:cNvSpPr/>
              <p:nvPr/>
            </p:nvSpPr>
            <p:spPr>
              <a:xfrm>
                <a:off x="5741107" y="3882576"/>
                <a:ext cx="1125534" cy="1212507"/>
              </a:xfrm>
              <a:custGeom>
                <a:avLst/>
                <a:gdLst>
                  <a:gd name="connsiteX0" fmla="*/ 4400 w 1789352"/>
                  <a:gd name="connsiteY0" fmla="*/ 287110 h 1927621"/>
                  <a:gd name="connsiteX1" fmla="*/ 142668 w 1789352"/>
                  <a:gd name="connsiteY1" fmla="*/ 14640 h 1927621"/>
                  <a:gd name="connsiteX2" fmla="*/ 146735 w 1789352"/>
                  <a:gd name="connsiteY2" fmla="*/ 0 h 1927621"/>
                  <a:gd name="connsiteX3" fmla="*/ 842142 w 1789352"/>
                  <a:gd name="connsiteY3" fmla="*/ 91908 h 1927621"/>
                  <a:gd name="connsiteX4" fmla="*/ 1699405 w 1789352"/>
                  <a:gd name="connsiteY4" fmla="*/ 93534 h 1927621"/>
                  <a:gd name="connsiteX5" fmla="*/ 1750645 w 1789352"/>
                  <a:gd name="connsiteY5" fmla="*/ 208216 h 1927621"/>
                  <a:gd name="connsiteX6" fmla="*/ 1767726 w 1789352"/>
                  <a:gd name="connsiteY6" fmla="*/ 662061 h 1927621"/>
                  <a:gd name="connsiteX7" fmla="*/ 1616444 w 1789352"/>
                  <a:gd name="connsiteY7" fmla="*/ 1137052 h 1927621"/>
                  <a:gd name="connsiteX8" fmla="*/ 986104 w 1789352"/>
                  <a:gd name="connsiteY8" fmla="*/ 1906475 h 1927621"/>
                  <a:gd name="connsiteX9" fmla="*/ 619286 w 1789352"/>
                  <a:gd name="connsiteY9" fmla="*/ 1772273 h 1927621"/>
                  <a:gd name="connsiteX10" fmla="*/ 325670 w 1789352"/>
                  <a:gd name="connsiteY10" fmla="*/ 1348521 h 1927621"/>
                  <a:gd name="connsiteX11" fmla="*/ 90614 w 1789352"/>
                  <a:gd name="connsiteY11" fmla="*/ 887356 h 1927621"/>
                  <a:gd name="connsiteX12" fmla="*/ 17413 w 1789352"/>
                  <a:gd name="connsiteY12" fmla="*/ 565273 h 1927621"/>
                  <a:gd name="connsiteX13" fmla="*/ 4400 w 1789352"/>
                  <a:gd name="connsiteY13" fmla="*/ 287110 h 1927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9352" h="1927621">
                    <a:moveTo>
                      <a:pt x="4400" y="287110"/>
                    </a:moveTo>
                    <a:cubicBezTo>
                      <a:pt x="17413" y="183002"/>
                      <a:pt x="72720" y="91908"/>
                      <a:pt x="142668" y="14640"/>
                    </a:cubicBezTo>
                    <a:cubicBezTo>
                      <a:pt x="145921" y="11387"/>
                      <a:pt x="145108" y="4880"/>
                      <a:pt x="146735" y="0"/>
                    </a:cubicBezTo>
                    <a:cubicBezTo>
                      <a:pt x="369590" y="82148"/>
                      <a:pt x="607899" y="88654"/>
                      <a:pt x="842142" y="91908"/>
                    </a:cubicBezTo>
                    <a:cubicBezTo>
                      <a:pt x="1127625" y="95974"/>
                      <a:pt x="1413108" y="94348"/>
                      <a:pt x="1699405" y="93534"/>
                    </a:cubicBezTo>
                    <a:cubicBezTo>
                      <a:pt x="1700219" y="93534"/>
                      <a:pt x="1747392" y="200082"/>
                      <a:pt x="1750645" y="208216"/>
                    </a:cubicBezTo>
                    <a:cubicBezTo>
                      <a:pt x="1811646" y="354617"/>
                      <a:pt x="1800260" y="510779"/>
                      <a:pt x="1767726" y="662061"/>
                    </a:cubicBezTo>
                    <a:cubicBezTo>
                      <a:pt x="1732752" y="825542"/>
                      <a:pt x="1682325" y="983331"/>
                      <a:pt x="1616444" y="1137052"/>
                    </a:cubicBezTo>
                    <a:cubicBezTo>
                      <a:pt x="1483869" y="1446123"/>
                      <a:pt x="1300867" y="1754379"/>
                      <a:pt x="986104" y="1906475"/>
                    </a:cubicBezTo>
                    <a:cubicBezTo>
                      <a:pt x="844582" y="1974795"/>
                      <a:pt x="710381" y="1875567"/>
                      <a:pt x="619286" y="1772273"/>
                    </a:cubicBezTo>
                    <a:cubicBezTo>
                      <a:pt x="505419" y="1644578"/>
                      <a:pt x="417578" y="1492483"/>
                      <a:pt x="325670" y="1348521"/>
                    </a:cubicBezTo>
                    <a:cubicBezTo>
                      <a:pt x="232136" y="1202933"/>
                      <a:pt x="147548" y="1050838"/>
                      <a:pt x="90614" y="887356"/>
                    </a:cubicBezTo>
                    <a:cubicBezTo>
                      <a:pt x="54014" y="783249"/>
                      <a:pt x="30426" y="674261"/>
                      <a:pt x="17413" y="565273"/>
                    </a:cubicBezTo>
                    <a:cubicBezTo>
                      <a:pt x="6026" y="477432"/>
                      <a:pt x="-6987" y="377391"/>
                      <a:pt x="4400" y="287110"/>
                    </a:cubicBezTo>
                    <a:close/>
                  </a:path>
                </a:pathLst>
              </a:custGeom>
              <a:grpFill/>
              <a:ln w="19050" cap="flat">
                <a:solidFill>
                  <a:schemeClr val="bg1">
                    <a:lumMod val="75000"/>
                  </a:schemeClr>
                </a:solidFill>
                <a:prstDash val="solid"/>
                <a:miter/>
              </a:ln>
            </p:spPr>
            <p:txBody>
              <a:bodyPr rtlCol="0" anchor="ctr"/>
              <a:lstStyle/>
              <a:p>
                <a:pPr algn="r" rtl="1"/>
                <a:endParaRPr lang="en-US">
                  <a:cs typeface="B Nazanin" panose="00000400000000000000" pitchFamily="2" charset="-78"/>
                </a:endParaRPr>
              </a:p>
            </p:txBody>
          </p:sp>
          <p:sp>
            <p:nvSpPr>
              <p:cNvPr id="93" name="Freeform: Shape 92">
                <a:extLst>
                  <a:ext uri="{FF2B5EF4-FFF2-40B4-BE49-F238E27FC236}">
                    <a16:creationId xmlns:a16="http://schemas.microsoft.com/office/drawing/2014/main" id="{934666D0-0003-463E-94BE-D3AB795D6BD5}"/>
                  </a:ext>
                </a:extLst>
              </p:cNvPr>
              <p:cNvSpPr/>
              <p:nvPr/>
            </p:nvSpPr>
            <p:spPr>
              <a:xfrm>
                <a:off x="5751725" y="2044380"/>
                <a:ext cx="1493891" cy="1949221"/>
              </a:xfrm>
              <a:custGeom>
                <a:avLst/>
                <a:gdLst>
                  <a:gd name="connsiteX0" fmla="*/ 3135 w 2374959"/>
                  <a:gd name="connsiteY0" fmla="*/ 2668646 h 3098834"/>
                  <a:gd name="connsiteX1" fmla="*/ 4762 w 2374959"/>
                  <a:gd name="connsiteY1" fmla="*/ 2056199 h 3098834"/>
                  <a:gd name="connsiteX2" fmla="*/ 83656 w 2374959"/>
                  <a:gd name="connsiteY2" fmla="*/ 1418539 h 3098834"/>
                  <a:gd name="connsiteX3" fmla="*/ 250391 w 2374959"/>
                  <a:gd name="connsiteY3" fmla="*/ 853266 h 3098834"/>
                  <a:gd name="connsiteX4" fmla="*/ 498461 w 2374959"/>
                  <a:gd name="connsiteY4" fmla="*/ 390474 h 3098834"/>
                  <a:gd name="connsiteX5" fmla="*/ 893745 w 2374959"/>
                  <a:gd name="connsiteY5" fmla="*/ 68391 h 3098834"/>
                  <a:gd name="connsiteX6" fmla="*/ 1203629 w 2374959"/>
                  <a:gd name="connsiteY6" fmla="*/ 70 h 3098834"/>
                  <a:gd name="connsiteX7" fmla="*/ 1508632 w 2374959"/>
                  <a:gd name="connsiteY7" fmla="*/ 80591 h 3098834"/>
                  <a:gd name="connsiteX8" fmla="*/ 1730674 w 2374959"/>
                  <a:gd name="connsiteY8" fmla="*/ 239193 h 3098834"/>
                  <a:gd name="connsiteX9" fmla="*/ 2289441 w 2374959"/>
                  <a:gd name="connsiteY9" fmla="*/ 1201377 h 3098834"/>
                  <a:gd name="connsiteX10" fmla="*/ 2359388 w 2374959"/>
                  <a:gd name="connsiteY10" fmla="*/ 2472631 h 3098834"/>
                  <a:gd name="connsiteX11" fmla="*/ 2343121 w 2374959"/>
                  <a:gd name="connsiteY11" fmla="*/ 2679220 h 3098834"/>
                  <a:gd name="connsiteX12" fmla="*/ 2291067 w 2374959"/>
                  <a:gd name="connsiteY12" fmla="*/ 2871982 h 3098834"/>
                  <a:gd name="connsiteX13" fmla="*/ 1802248 w 2374959"/>
                  <a:gd name="connsiteY13" fmla="*/ 3066370 h 3098834"/>
                  <a:gd name="connsiteX14" fmla="*/ 1139374 w 2374959"/>
                  <a:gd name="connsiteY14" fmla="*/ 3102971 h 3098834"/>
                  <a:gd name="connsiteX15" fmla="*/ 651369 w 2374959"/>
                  <a:gd name="connsiteY15" fmla="*/ 3087517 h 3098834"/>
                  <a:gd name="connsiteX16" fmla="*/ 174751 w 2374959"/>
                  <a:gd name="connsiteY16" fmla="*/ 3023263 h 3098834"/>
                  <a:gd name="connsiteX17" fmla="*/ 11269 w 2374959"/>
                  <a:gd name="connsiteY17" fmla="*/ 2809354 h 3098834"/>
                  <a:gd name="connsiteX18" fmla="*/ 3135 w 2374959"/>
                  <a:gd name="connsiteY18" fmla="*/ 2668646 h 3098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74959" h="3098834">
                    <a:moveTo>
                      <a:pt x="3135" y="2668646"/>
                    </a:moveTo>
                    <a:cubicBezTo>
                      <a:pt x="4762" y="2465311"/>
                      <a:pt x="-5811" y="2260348"/>
                      <a:pt x="4762" y="2056199"/>
                    </a:cubicBezTo>
                    <a:cubicBezTo>
                      <a:pt x="15335" y="1842290"/>
                      <a:pt x="42176" y="1628381"/>
                      <a:pt x="83656" y="1418539"/>
                    </a:cubicBezTo>
                    <a:cubicBezTo>
                      <a:pt x="121883" y="1223337"/>
                      <a:pt x="171497" y="1035455"/>
                      <a:pt x="250391" y="853266"/>
                    </a:cubicBezTo>
                    <a:cubicBezTo>
                      <a:pt x="319526" y="692224"/>
                      <a:pt x="395979" y="534436"/>
                      <a:pt x="498461" y="390474"/>
                    </a:cubicBezTo>
                    <a:cubicBezTo>
                      <a:pt x="600942" y="245699"/>
                      <a:pt x="731890" y="138338"/>
                      <a:pt x="893745" y="68391"/>
                    </a:cubicBezTo>
                    <a:cubicBezTo>
                      <a:pt x="992973" y="25284"/>
                      <a:pt x="1095454" y="-1557"/>
                      <a:pt x="1203629" y="70"/>
                    </a:cubicBezTo>
                    <a:cubicBezTo>
                      <a:pt x="1310989" y="2510"/>
                      <a:pt x="1412657" y="34230"/>
                      <a:pt x="1508632" y="80591"/>
                    </a:cubicBezTo>
                    <a:cubicBezTo>
                      <a:pt x="1591593" y="120445"/>
                      <a:pt x="1662353" y="178192"/>
                      <a:pt x="1730674" y="239193"/>
                    </a:cubicBezTo>
                    <a:cubicBezTo>
                      <a:pt x="2014530" y="492955"/>
                      <a:pt x="2191840" y="838626"/>
                      <a:pt x="2289441" y="1201377"/>
                    </a:cubicBezTo>
                    <a:cubicBezTo>
                      <a:pt x="2400868" y="1615368"/>
                      <a:pt x="2387855" y="2048879"/>
                      <a:pt x="2359388" y="2472631"/>
                    </a:cubicBezTo>
                    <a:cubicBezTo>
                      <a:pt x="2354508" y="2541765"/>
                      <a:pt x="2352068" y="2610899"/>
                      <a:pt x="2343121" y="2679220"/>
                    </a:cubicBezTo>
                    <a:cubicBezTo>
                      <a:pt x="2334174" y="2748354"/>
                      <a:pt x="2312214" y="2806914"/>
                      <a:pt x="2291067" y="2871982"/>
                    </a:cubicBezTo>
                    <a:cubicBezTo>
                      <a:pt x="2203227" y="3054984"/>
                      <a:pt x="1976304" y="3047664"/>
                      <a:pt x="1802248" y="3066370"/>
                    </a:cubicBezTo>
                    <a:cubicBezTo>
                      <a:pt x="1581833" y="3089957"/>
                      <a:pt x="1360604" y="3102157"/>
                      <a:pt x="1139374" y="3102971"/>
                    </a:cubicBezTo>
                    <a:cubicBezTo>
                      <a:pt x="976706" y="3103784"/>
                      <a:pt x="814038" y="3098904"/>
                      <a:pt x="651369" y="3087517"/>
                    </a:cubicBezTo>
                    <a:cubicBezTo>
                      <a:pt x="493580" y="3076944"/>
                      <a:pt x="326032" y="3072877"/>
                      <a:pt x="174751" y="3023263"/>
                    </a:cubicBezTo>
                    <a:cubicBezTo>
                      <a:pt x="69016" y="2988290"/>
                      <a:pt x="26722" y="2907769"/>
                      <a:pt x="11269" y="2809354"/>
                    </a:cubicBezTo>
                    <a:cubicBezTo>
                      <a:pt x="4762" y="2763807"/>
                      <a:pt x="2322" y="2716633"/>
                      <a:pt x="3135" y="2668646"/>
                    </a:cubicBezTo>
                    <a:close/>
                  </a:path>
                </a:pathLst>
              </a:custGeom>
              <a:grpFill/>
              <a:ln w="19050" cap="flat">
                <a:solidFill>
                  <a:schemeClr val="bg1">
                    <a:lumMod val="75000"/>
                  </a:schemeClr>
                </a:solidFill>
                <a:prstDash val="solid"/>
                <a:miter/>
              </a:ln>
            </p:spPr>
            <p:txBody>
              <a:bodyPr rtlCol="0" anchor="ctr"/>
              <a:lstStyle/>
              <a:p>
                <a:pPr algn="r" rtl="1"/>
                <a:endParaRPr lang="en-US">
                  <a:cs typeface="B Nazanin" panose="00000400000000000000" pitchFamily="2" charset="-78"/>
                </a:endParaRPr>
              </a:p>
            </p:txBody>
          </p:sp>
        </p:grpSp>
      </p:grpSp>
      <p:grpSp>
        <p:nvGrpSpPr>
          <p:cNvPr id="20" name="Group 19">
            <a:extLst>
              <a:ext uri="{FF2B5EF4-FFF2-40B4-BE49-F238E27FC236}">
                <a16:creationId xmlns:a16="http://schemas.microsoft.com/office/drawing/2014/main" id="{8E119737-3C33-473E-A4B4-8D8E093BD3B6}"/>
              </a:ext>
            </a:extLst>
          </p:cNvPr>
          <p:cNvGrpSpPr/>
          <p:nvPr/>
        </p:nvGrpSpPr>
        <p:grpSpPr>
          <a:xfrm>
            <a:off x="6272497" y="3047049"/>
            <a:ext cx="5270303" cy="3222358"/>
            <a:chOff x="6110127" y="3035455"/>
            <a:chExt cx="5270303" cy="3222358"/>
          </a:xfrm>
        </p:grpSpPr>
        <p:sp>
          <p:nvSpPr>
            <p:cNvPr id="4" name="Freeform: Shape 3">
              <a:extLst>
                <a:ext uri="{FF2B5EF4-FFF2-40B4-BE49-F238E27FC236}">
                  <a16:creationId xmlns:a16="http://schemas.microsoft.com/office/drawing/2014/main" id="{91171AB6-CDAB-4C65-B8E8-0A5AB858762B}"/>
                </a:ext>
              </a:extLst>
            </p:cNvPr>
            <p:cNvSpPr/>
            <p:nvPr/>
          </p:nvSpPr>
          <p:spPr>
            <a:xfrm>
              <a:off x="6200064" y="3844839"/>
              <a:ext cx="3521510" cy="587898"/>
            </a:xfrm>
            <a:custGeom>
              <a:avLst/>
              <a:gdLst>
                <a:gd name="connsiteX0" fmla="*/ 1834663 w 1870887"/>
                <a:gd name="connsiteY0" fmla="*/ 191518 h 312335"/>
                <a:gd name="connsiteX1" fmla="*/ 1529824 w 1870887"/>
                <a:gd name="connsiteY1" fmla="*/ 64398 h 312335"/>
                <a:gd name="connsiteX2" fmla="*/ 1359601 w 1870887"/>
                <a:gd name="connsiteY2" fmla="*/ 44096 h 312335"/>
                <a:gd name="connsiteX3" fmla="*/ 1212492 w 1870887"/>
                <a:gd name="connsiteY3" fmla="*/ 24731 h 312335"/>
                <a:gd name="connsiteX4" fmla="*/ 174602 w 1870887"/>
                <a:gd name="connsiteY4" fmla="*/ 165282 h 312335"/>
                <a:gd name="connsiteX5" fmla="*/ 7503 w 1870887"/>
                <a:gd name="connsiteY5" fmla="*/ 264293 h 312335"/>
                <a:gd name="connsiteX6" fmla="*/ 175851 w 1870887"/>
                <a:gd name="connsiteY6" fmla="*/ 299899 h 312335"/>
                <a:gd name="connsiteX7" fmla="*/ 1021030 w 1870887"/>
                <a:gd name="connsiteY7" fmla="*/ 181211 h 312335"/>
                <a:gd name="connsiteX8" fmla="*/ 1159395 w 1870887"/>
                <a:gd name="connsiteY8" fmla="*/ 197453 h 312335"/>
                <a:gd name="connsiteX9" fmla="*/ 1834975 w 1870887"/>
                <a:gd name="connsiteY9" fmla="*/ 313641 h 312335"/>
                <a:gd name="connsiteX10" fmla="*/ 1834663 w 1870887"/>
                <a:gd name="connsiteY10" fmla="*/ 191518 h 312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70887" h="312335">
                  <a:moveTo>
                    <a:pt x="1834663" y="191518"/>
                  </a:moveTo>
                  <a:cubicBezTo>
                    <a:pt x="1745023" y="125616"/>
                    <a:pt x="1638204" y="86262"/>
                    <a:pt x="1529824" y="64398"/>
                  </a:cubicBezTo>
                  <a:cubicBezTo>
                    <a:pt x="1473604" y="53154"/>
                    <a:pt x="1416759" y="46595"/>
                    <a:pt x="1359601" y="44096"/>
                  </a:cubicBezTo>
                  <a:cubicBezTo>
                    <a:pt x="1305567" y="41598"/>
                    <a:pt x="1264339" y="36600"/>
                    <a:pt x="1212492" y="24731"/>
                  </a:cubicBezTo>
                  <a:cubicBezTo>
                    <a:pt x="865175" y="-53977"/>
                    <a:pt x="506302" y="72206"/>
                    <a:pt x="174602" y="165282"/>
                  </a:cubicBezTo>
                  <a:cubicBezTo>
                    <a:pt x="113697" y="182461"/>
                    <a:pt x="45295" y="211820"/>
                    <a:pt x="7503" y="264293"/>
                  </a:cubicBezTo>
                  <a:cubicBezTo>
                    <a:pt x="-39660" y="329883"/>
                    <a:pt x="149927" y="303334"/>
                    <a:pt x="175851" y="299899"/>
                  </a:cubicBezTo>
                  <a:cubicBezTo>
                    <a:pt x="175851" y="299899"/>
                    <a:pt x="1021030" y="181211"/>
                    <a:pt x="1021030" y="181211"/>
                  </a:cubicBezTo>
                  <a:cubicBezTo>
                    <a:pt x="1067256" y="171841"/>
                    <a:pt x="1114731" y="188083"/>
                    <a:pt x="1159395" y="197453"/>
                  </a:cubicBezTo>
                  <a:cubicBezTo>
                    <a:pt x="1274334" y="221503"/>
                    <a:pt x="1726595" y="295526"/>
                    <a:pt x="1834975" y="313641"/>
                  </a:cubicBezTo>
                  <a:cubicBezTo>
                    <a:pt x="1899004" y="303959"/>
                    <a:pt x="1868395" y="216505"/>
                    <a:pt x="1834663" y="191518"/>
                  </a:cubicBezTo>
                  <a:close/>
                </a:path>
              </a:pathLst>
            </a:custGeom>
            <a:solidFill>
              <a:schemeClr val="accent3"/>
            </a:solidFill>
            <a:ln w="3122" cap="flat">
              <a:noFill/>
              <a:prstDash val="solid"/>
              <a:miter/>
            </a:ln>
          </p:spPr>
          <p:txBody>
            <a:bodyPr rtlCol="0" anchor="ctr"/>
            <a:lstStyle/>
            <a:p>
              <a:pPr algn="r" rtl="1"/>
              <a:endParaRPr lang="en-US">
                <a:cs typeface="B Nazanin" panose="00000400000000000000" pitchFamily="2" charset="-78"/>
              </a:endParaRPr>
            </a:p>
          </p:txBody>
        </p:sp>
        <p:sp>
          <p:nvSpPr>
            <p:cNvPr id="5" name="Freeform: Shape 4">
              <a:extLst>
                <a:ext uri="{FF2B5EF4-FFF2-40B4-BE49-F238E27FC236}">
                  <a16:creationId xmlns:a16="http://schemas.microsoft.com/office/drawing/2014/main" id="{6BEF43FC-BDA9-4640-9906-9F1A152635A2}"/>
                </a:ext>
              </a:extLst>
            </p:cNvPr>
            <p:cNvSpPr/>
            <p:nvPr/>
          </p:nvSpPr>
          <p:spPr>
            <a:xfrm>
              <a:off x="8327969" y="3598682"/>
              <a:ext cx="975910" cy="252796"/>
            </a:xfrm>
            <a:custGeom>
              <a:avLst/>
              <a:gdLst>
                <a:gd name="connsiteX0" fmla="*/ 407755 w 518476"/>
                <a:gd name="connsiteY0" fmla="*/ 9648 h 134304"/>
                <a:gd name="connsiteX1" fmla="*/ 506766 w 518476"/>
                <a:gd name="connsiteY1" fmla="*/ 43380 h 134304"/>
                <a:gd name="connsiteX2" fmla="*/ 513637 w 518476"/>
                <a:gd name="connsiteY2" fmla="*/ 73052 h 134304"/>
                <a:gd name="connsiteX3" fmla="*/ 448984 w 518476"/>
                <a:gd name="connsiteY3" fmla="*/ 76488 h 134304"/>
                <a:gd name="connsiteX4" fmla="*/ 358094 w 518476"/>
                <a:gd name="connsiteY4" fmla="*/ 54937 h 134304"/>
                <a:gd name="connsiteX5" fmla="*/ 207861 w 518476"/>
                <a:gd name="connsiteY5" fmla="*/ 49939 h 134304"/>
                <a:gd name="connsiteX6" fmla="*/ 96982 w 518476"/>
                <a:gd name="connsiteY6" fmla="*/ 109595 h 134304"/>
                <a:gd name="connsiteX7" fmla="*/ 79491 w 518476"/>
                <a:gd name="connsiteY7" fmla="*/ 131147 h 134304"/>
                <a:gd name="connsiteX8" fmla="*/ 2969 w 518476"/>
                <a:gd name="connsiteY8" fmla="*/ 131147 h 134304"/>
                <a:gd name="connsiteX9" fmla="*/ 22334 w 518476"/>
                <a:gd name="connsiteY9" fmla="*/ 83047 h 134304"/>
                <a:gd name="connsiteX10" fmla="*/ 72307 w 518476"/>
                <a:gd name="connsiteY10" fmla="*/ 24328 h 134304"/>
                <a:gd name="connsiteX11" fmla="*/ 135087 w 518476"/>
                <a:gd name="connsiteY11" fmla="*/ 2777 h 134304"/>
                <a:gd name="connsiteX12" fmla="*/ 407755 w 518476"/>
                <a:gd name="connsiteY12" fmla="*/ 9648 h 134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8476" h="134304">
                  <a:moveTo>
                    <a:pt x="407755" y="9648"/>
                  </a:moveTo>
                  <a:cubicBezTo>
                    <a:pt x="439926" y="18706"/>
                    <a:pt x="477094" y="27764"/>
                    <a:pt x="506766" y="43380"/>
                  </a:cubicBezTo>
                  <a:cubicBezTo>
                    <a:pt x="521445" y="51189"/>
                    <a:pt x="523007" y="58685"/>
                    <a:pt x="513637" y="73052"/>
                  </a:cubicBezTo>
                  <a:cubicBezTo>
                    <a:pt x="498020" y="87732"/>
                    <a:pt x="474595" y="83984"/>
                    <a:pt x="448984" y="76488"/>
                  </a:cubicBezTo>
                  <a:cubicBezTo>
                    <a:pt x="418062" y="67118"/>
                    <a:pt x="394013" y="59310"/>
                    <a:pt x="358094" y="54937"/>
                  </a:cubicBezTo>
                  <a:cubicBezTo>
                    <a:pt x="313430" y="49627"/>
                    <a:pt x="252837" y="50252"/>
                    <a:pt x="207861" y="49939"/>
                  </a:cubicBezTo>
                  <a:cubicBezTo>
                    <a:pt x="151328" y="49627"/>
                    <a:pt x="123218" y="69304"/>
                    <a:pt x="96982" y="109595"/>
                  </a:cubicBezTo>
                  <a:cubicBezTo>
                    <a:pt x="91985" y="117404"/>
                    <a:pt x="87924" y="126149"/>
                    <a:pt x="79491" y="131147"/>
                  </a:cubicBezTo>
                  <a:cubicBezTo>
                    <a:pt x="66685" y="137081"/>
                    <a:pt x="7029" y="136456"/>
                    <a:pt x="2969" y="131147"/>
                  </a:cubicBezTo>
                  <a:cubicBezTo>
                    <a:pt x="-7963" y="117091"/>
                    <a:pt x="14213" y="93354"/>
                    <a:pt x="22334" y="83047"/>
                  </a:cubicBezTo>
                  <a:cubicBezTo>
                    <a:pt x="37951" y="63057"/>
                    <a:pt x="53567" y="41506"/>
                    <a:pt x="72307" y="24328"/>
                  </a:cubicBezTo>
                  <a:cubicBezTo>
                    <a:pt x="91048" y="6837"/>
                    <a:pt x="111349" y="4026"/>
                    <a:pt x="135087" y="2777"/>
                  </a:cubicBezTo>
                  <a:cubicBezTo>
                    <a:pt x="144457" y="1840"/>
                    <a:pt x="351847" y="-5969"/>
                    <a:pt x="407755" y="9648"/>
                  </a:cubicBezTo>
                  <a:close/>
                </a:path>
              </a:pathLst>
            </a:custGeom>
            <a:solidFill>
              <a:schemeClr val="accent1">
                <a:lumMod val="75000"/>
              </a:schemeClr>
            </a:solidFill>
            <a:ln w="3122" cap="flat">
              <a:noFill/>
              <a:prstDash val="solid"/>
              <a:miter/>
            </a:ln>
          </p:spPr>
          <p:txBody>
            <a:bodyPr rtlCol="0" anchor="ctr"/>
            <a:lstStyle/>
            <a:p>
              <a:pPr algn="r" rtl="1"/>
              <a:endParaRPr lang="en-US">
                <a:cs typeface="B Nazanin" panose="00000400000000000000" pitchFamily="2" charset="-78"/>
              </a:endParaRPr>
            </a:p>
          </p:txBody>
        </p:sp>
        <p:sp>
          <p:nvSpPr>
            <p:cNvPr id="6" name="Freeform: Shape 5">
              <a:extLst>
                <a:ext uri="{FF2B5EF4-FFF2-40B4-BE49-F238E27FC236}">
                  <a16:creationId xmlns:a16="http://schemas.microsoft.com/office/drawing/2014/main" id="{A4CDCE8A-78BF-4525-A2C7-C8EF7DFE9CDD}"/>
                </a:ext>
              </a:extLst>
            </p:cNvPr>
            <p:cNvSpPr/>
            <p:nvPr/>
          </p:nvSpPr>
          <p:spPr>
            <a:xfrm>
              <a:off x="9411745" y="4792500"/>
              <a:ext cx="76428" cy="76428"/>
            </a:xfrm>
            <a:custGeom>
              <a:avLst/>
              <a:gdLst>
                <a:gd name="connsiteX0" fmla="*/ 40926 w 40603"/>
                <a:gd name="connsiteY0" fmla="*/ 16939 h 40603"/>
                <a:gd name="connsiteX1" fmla="*/ 19687 w 40603"/>
                <a:gd name="connsiteY1" fmla="*/ 40677 h 40603"/>
                <a:gd name="connsiteX2" fmla="*/ 10 w 40603"/>
                <a:gd name="connsiteY2" fmla="*/ 19750 h 40603"/>
                <a:gd name="connsiteX3" fmla="*/ 22810 w 40603"/>
                <a:gd name="connsiteY3" fmla="*/ 73 h 40603"/>
                <a:gd name="connsiteX4" fmla="*/ 40926 w 40603"/>
                <a:gd name="connsiteY4" fmla="*/ 16939 h 40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03" h="40603">
                  <a:moveTo>
                    <a:pt x="40926" y="16939"/>
                  </a:moveTo>
                  <a:cubicBezTo>
                    <a:pt x="40613" y="33806"/>
                    <a:pt x="32805" y="40989"/>
                    <a:pt x="19687" y="40677"/>
                  </a:cubicBezTo>
                  <a:cubicBezTo>
                    <a:pt x="6881" y="40364"/>
                    <a:pt x="-302" y="32869"/>
                    <a:pt x="10" y="19750"/>
                  </a:cubicBezTo>
                  <a:cubicBezTo>
                    <a:pt x="322" y="7257"/>
                    <a:pt x="9692" y="-864"/>
                    <a:pt x="22810" y="73"/>
                  </a:cubicBezTo>
                  <a:cubicBezTo>
                    <a:pt x="35616" y="1010"/>
                    <a:pt x="40926" y="9131"/>
                    <a:pt x="40926" y="16939"/>
                  </a:cubicBezTo>
                  <a:close/>
                </a:path>
              </a:pathLst>
            </a:custGeom>
            <a:solidFill>
              <a:srgbClr val="0096B9"/>
            </a:solidFill>
            <a:ln w="3122" cap="flat">
              <a:noFill/>
              <a:prstDash val="solid"/>
              <a:miter/>
            </a:ln>
          </p:spPr>
          <p:txBody>
            <a:bodyPr rtlCol="0" anchor="ctr"/>
            <a:lstStyle/>
            <a:p>
              <a:pPr algn="r" rtl="1"/>
              <a:endParaRPr lang="en-US">
                <a:cs typeface="B Nazanin" panose="00000400000000000000" pitchFamily="2" charset="-78"/>
              </a:endParaRPr>
            </a:p>
          </p:txBody>
        </p:sp>
        <p:sp>
          <p:nvSpPr>
            <p:cNvPr id="7" name="Freeform: Shape 6">
              <a:extLst>
                <a:ext uri="{FF2B5EF4-FFF2-40B4-BE49-F238E27FC236}">
                  <a16:creationId xmlns:a16="http://schemas.microsoft.com/office/drawing/2014/main" id="{55AE92D2-74C8-47EE-82CE-564ACF682BC7}"/>
                </a:ext>
              </a:extLst>
            </p:cNvPr>
            <p:cNvSpPr/>
            <p:nvPr/>
          </p:nvSpPr>
          <p:spPr>
            <a:xfrm>
              <a:off x="9653377" y="5034810"/>
              <a:ext cx="70547" cy="76428"/>
            </a:xfrm>
            <a:custGeom>
              <a:avLst/>
              <a:gdLst>
                <a:gd name="connsiteX0" fmla="*/ 18747 w 37480"/>
                <a:gd name="connsiteY0" fmla="*/ 42813 h 40603"/>
                <a:gd name="connsiteX1" fmla="*/ 7 w 37480"/>
                <a:gd name="connsiteY1" fmla="*/ 22199 h 40603"/>
                <a:gd name="connsiteX2" fmla="*/ 19372 w 37480"/>
                <a:gd name="connsiteY2" fmla="*/ 23 h 40603"/>
                <a:gd name="connsiteX3" fmla="*/ 40298 w 37480"/>
                <a:gd name="connsiteY3" fmla="*/ 22199 h 40603"/>
                <a:gd name="connsiteX4" fmla="*/ 18747 w 37480"/>
                <a:gd name="connsiteY4" fmla="*/ 42813 h 40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80" h="40603">
                  <a:moveTo>
                    <a:pt x="18747" y="42813"/>
                  </a:moveTo>
                  <a:cubicBezTo>
                    <a:pt x="7503" y="41564"/>
                    <a:pt x="319" y="35004"/>
                    <a:pt x="7" y="22199"/>
                  </a:cubicBezTo>
                  <a:cubicBezTo>
                    <a:pt x="-305" y="11892"/>
                    <a:pt x="9689" y="335"/>
                    <a:pt x="19372" y="23"/>
                  </a:cubicBezTo>
                  <a:cubicBezTo>
                    <a:pt x="29367" y="-602"/>
                    <a:pt x="40923" y="11579"/>
                    <a:pt x="40298" y="22199"/>
                  </a:cubicBezTo>
                  <a:cubicBezTo>
                    <a:pt x="39986" y="34380"/>
                    <a:pt x="31865" y="42813"/>
                    <a:pt x="18747" y="42813"/>
                  </a:cubicBezTo>
                  <a:close/>
                </a:path>
              </a:pathLst>
            </a:custGeom>
            <a:solidFill>
              <a:srgbClr val="0096B9"/>
            </a:solidFill>
            <a:ln w="3122" cap="flat">
              <a:noFill/>
              <a:prstDash val="solid"/>
              <a:miter/>
            </a:ln>
          </p:spPr>
          <p:txBody>
            <a:bodyPr rtlCol="0" anchor="ctr"/>
            <a:lstStyle/>
            <a:p>
              <a:pPr algn="r" rtl="1"/>
              <a:endParaRPr lang="en-US">
                <a:cs typeface="B Nazanin" panose="00000400000000000000" pitchFamily="2" charset="-78"/>
              </a:endParaRPr>
            </a:p>
          </p:txBody>
        </p:sp>
        <p:sp>
          <p:nvSpPr>
            <p:cNvPr id="8" name="Freeform: Shape 7">
              <a:extLst>
                <a:ext uri="{FF2B5EF4-FFF2-40B4-BE49-F238E27FC236}">
                  <a16:creationId xmlns:a16="http://schemas.microsoft.com/office/drawing/2014/main" id="{3CA52704-91EF-43C6-A6C2-E3D511CCD8E3}"/>
                </a:ext>
              </a:extLst>
            </p:cNvPr>
            <p:cNvSpPr/>
            <p:nvPr/>
          </p:nvSpPr>
          <p:spPr>
            <a:xfrm>
              <a:off x="8288878" y="4281152"/>
              <a:ext cx="76428" cy="76428"/>
            </a:xfrm>
            <a:custGeom>
              <a:avLst/>
              <a:gdLst>
                <a:gd name="connsiteX0" fmla="*/ 40604 w 40603"/>
                <a:gd name="connsiteY0" fmla="*/ 20310 h 40603"/>
                <a:gd name="connsiteX1" fmla="*/ 20302 w 40603"/>
                <a:gd name="connsiteY1" fmla="*/ 40611 h 40603"/>
                <a:gd name="connsiteX2" fmla="*/ 0 w 40603"/>
                <a:gd name="connsiteY2" fmla="*/ 20934 h 40603"/>
                <a:gd name="connsiteX3" fmla="*/ 19989 w 40603"/>
                <a:gd name="connsiteY3" fmla="*/ 8 h 40603"/>
                <a:gd name="connsiteX4" fmla="*/ 40604 w 40603"/>
                <a:gd name="connsiteY4" fmla="*/ 20310 h 40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03" h="40603">
                  <a:moveTo>
                    <a:pt x="40604" y="20310"/>
                  </a:moveTo>
                  <a:cubicBezTo>
                    <a:pt x="40604" y="32178"/>
                    <a:pt x="32170" y="40611"/>
                    <a:pt x="20302" y="40611"/>
                  </a:cubicBezTo>
                  <a:cubicBezTo>
                    <a:pt x="6871" y="40611"/>
                    <a:pt x="312" y="34365"/>
                    <a:pt x="0" y="20934"/>
                  </a:cubicBezTo>
                  <a:cubicBezTo>
                    <a:pt x="0" y="8753"/>
                    <a:pt x="7808" y="320"/>
                    <a:pt x="19989" y="8"/>
                  </a:cubicBezTo>
                  <a:cubicBezTo>
                    <a:pt x="31546" y="-305"/>
                    <a:pt x="40604" y="8753"/>
                    <a:pt x="40604" y="20310"/>
                  </a:cubicBezTo>
                  <a:close/>
                </a:path>
              </a:pathLst>
            </a:custGeom>
            <a:solidFill>
              <a:srgbClr val="0096B9"/>
            </a:solidFill>
            <a:ln w="3122" cap="flat">
              <a:noFill/>
              <a:prstDash val="solid"/>
              <a:miter/>
            </a:ln>
          </p:spPr>
          <p:txBody>
            <a:bodyPr rtlCol="0" anchor="ctr"/>
            <a:lstStyle/>
            <a:p>
              <a:pPr algn="r" rtl="1"/>
              <a:endParaRPr lang="en-US">
                <a:cs typeface="B Nazanin" panose="00000400000000000000" pitchFamily="2" charset="-78"/>
              </a:endParaRPr>
            </a:p>
          </p:txBody>
        </p:sp>
        <p:sp>
          <p:nvSpPr>
            <p:cNvPr id="10" name="Freeform: Shape 9">
              <a:extLst>
                <a:ext uri="{FF2B5EF4-FFF2-40B4-BE49-F238E27FC236}">
                  <a16:creationId xmlns:a16="http://schemas.microsoft.com/office/drawing/2014/main" id="{D25DC389-A4E0-401C-8525-8FED00E7E284}"/>
                </a:ext>
              </a:extLst>
            </p:cNvPr>
            <p:cNvSpPr/>
            <p:nvPr/>
          </p:nvSpPr>
          <p:spPr>
            <a:xfrm>
              <a:off x="9794507" y="3418526"/>
              <a:ext cx="1099370" cy="846574"/>
            </a:xfrm>
            <a:custGeom>
              <a:avLst/>
              <a:gdLst>
                <a:gd name="connsiteX0" fmla="*/ 29036 w 584066"/>
                <a:gd name="connsiteY0" fmla="*/ 438622 h 449762"/>
                <a:gd name="connsiteX1" fmla="*/ 1238 w 584066"/>
                <a:gd name="connsiteY1" fmla="*/ 324307 h 449762"/>
                <a:gd name="connsiteX2" fmla="*/ 171773 w 584066"/>
                <a:gd name="connsiteY2" fmla="*/ 95053 h 449762"/>
                <a:gd name="connsiteX3" fmla="*/ 457247 w 584066"/>
                <a:gd name="connsiteY3" fmla="*/ 1665 h 449762"/>
                <a:gd name="connsiteX4" fmla="*/ 578121 w 584066"/>
                <a:gd name="connsiteY4" fmla="*/ 49140 h 449762"/>
                <a:gd name="connsiteX5" fmla="*/ 534082 w 584066"/>
                <a:gd name="connsiteY5" fmla="*/ 103798 h 449762"/>
                <a:gd name="connsiteX6" fmla="*/ 85256 w 584066"/>
                <a:gd name="connsiteY6" fmla="*/ 433624 h 449762"/>
                <a:gd name="connsiteX7" fmla="*/ 29036 w 584066"/>
                <a:gd name="connsiteY7" fmla="*/ 438622 h 449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4066" h="449762">
                  <a:moveTo>
                    <a:pt x="29036" y="438622"/>
                  </a:moveTo>
                  <a:cubicBezTo>
                    <a:pt x="6547" y="410824"/>
                    <a:pt x="-3760" y="350231"/>
                    <a:pt x="1238" y="324307"/>
                  </a:cubicBezTo>
                  <a:cubicBezTo>
                    <a:pt x="20290" y="230919"/>
                    <a:pt x="95251" y="147213"/>
                    <a:pt x="171773" y="95053"/>
                  </a:cubicBezTo>
                  <a:cubicBezTo>
                    <a:pt x="247670" y="43518"/>
                    <a:pt x="362922" y="-10204"/>
                    <a:pt x="457247" y="1665"/>
                  </a:cubicBezTo>
                  <a:cubicBezTo>
                    <a:pt x="490979" y="5725"/>
                    <a:pt x="549698" y="25402"/>
                    <a:pt x="578121" y="49140"/>
                  </a:cubicBezTo>
                  <a:cubicBezTo>
                    <a:pt x="600921" y="69442"/>
                    <a:pt x="557819" y="86620"/>
                    <a:pt x="534082" y="103798"/>
                  </a:cubicBezTo>
                  <a:cubicBezTo>
                    <a:pt x="417893" y="189066"/>
                    <a:pt x="225495" y="322121"/>
                    <a:pt x="85256" y="433624"/>
                  </a:cubicBezTo>
                  <a:cubicBezTo>
                    <a:pt x="57771" y="455488"/>
                    <a:pt x="43403" y="456112"/>
                    <a:pt x="29036" y="438622"/>
                  </a:cubicBezTo>
                  <a:close/>
                </a:path>
              </a:pathLst>
            </a:custGeom>
            <a:solidFill>
              <a:schemeClr val="accent3"/>
            </a:solidFill>
            <a:ln w="3122" cap="flat">
              <a:noFill/>
              <a:prstDash val="solid"/>
              <a:miter/>
            </a:ln>
          </p:spPr>
          <p:txBody>
            <a:bodyPr rtlCol="0" anchor="ctr"/>
            <a:lstStyle/>
            <a:p>
              <a:pPr algn="r" rtl="1"/>
              <a:endParaRPr lang="en-US">
                <a:cs typeface="B Nazanin" panose="00000400000000000000" pitchFamily="2" charset="-78"/>
              </a:endParaRPr>
            </a:p>
          </p:txBody>
        </p:sp>
        <p:sp>
          <p:nvSpPr>
            <p:cNvPr id="11" name="Freeform: Shape 10">
              <a:extLst>
                <a:ext uri="{FF2B5EF4-FFF2-40B4-BE49-F238E27FC236}">
                  <a16:creationId xmlns:a16="http://schemas.microsoft.com/office/drawing/2014/main" id="{46FC8773-5399-494B-BDAB-5F048CA12780}"/>
                </a:ext>
              </a:extLst>
            </p:cNvPr>
            <p:cNvSpPr/>
            <p:nvPr/>
          </p:nvSpPr>
          <p:spPr>
            <a:xfrm>
              <a:off x="10877933" y="3035455"/>
              <a:ext cx="417408" cy="435045"/>
            </a:xfrm>
            <a:custGeom>
              <a:avLst/>
              <a:gdLst>
                <a:gd name="connsiteX0" fmla="*/ 215537 w 221757"/>
                <a:gd name="connsiteY0" fmla="*/ 42767 h 231127"/>
                <a:gd name="connsiteX1" fmla="*/ 42504 w 221757"/>
                <a:gd name="connsiteY1" fmla="*/ 233292 h 231127"/>
                <a:gd name="connsiteX2" fmla="*/ 24076 w 221757"/>
                <a:gd name="connsiteY2" fmla="*/ 106484 h 231127"/>
                <a:gd name="connsiteX3" fmla="*/ 204293 w 221757"/>
                <a:gd name="connsiteY3" fmla="*/ 914 h 231127"/>
                <a:gd name="connsiteX4" fmla="*/ 215537 w 221757"/>
                <a:gd name="connsiteY4" fmla="*/ 42767 h 2311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757" h="231127">
                  <a:moveTo>
                    <a:pt x="215537" y="42767"/>
                  </a:moveTo>
                  <a:cubicBezTo>
                    <a:pt x="192112" y="74625"/>
                    <a:pt x="100286" y="178321"/>
                    <a:pt x="42504" y="233292"/>
                  </a:cubicBezTo>
                  <a:cubicBezTo>
                    <a:pt x="-22774" y="220486"/>
                    <a:pt x="651" y="144276"/>
                    <a:pt x="24076" y="106484"/>
                  </a:cubicBezTo>
                  <a:cubicBezTo>
                    <a:pt x="65304" y="39644"/>
                    <a:pt x="124335" y="-7206"/>
                    <a:pt x="204293" y="914"/>
                  </a:cubicBezTo>
                  <a:cubicBezTo>
                    <a:pt x="228343" y="3413"/>
                    <a:pt x="226469" y="21528"/>
                    <a:pt x="215537" y="42767"/>
                  </a:cubicBezTo>
                  <a:close/>
                </a:path>
              </a:pathLst>
            </a:custGeom>
            <a:solidFill>
              <a:schemeClr val="accent3"/>
            </a:solidFill>
            <a:ln w="3122" cap="flat">
              <a:noFill/>
              <a:prstDash val="solid"/>
              <a:miter/>
            </a:ln>
          </p:spPr>
          <p:txBody>
            <a:bodyPr rtlCol="0" anchor="ctr"/>
            <a:lstStyle/>
            <a:p>
              <a:pPr algn="r" rtl="1"/>
              <a:endParaRPr lang="en-US">
                <a:cs typeface="B Nazanin" panose="00000400000000000000" pitchFamily="2" charset="-78"/>
              </a:endParaRPr>
            </a:p>
          </p:txBody>
        </p:sp>
        <p:sp>
          <p:nvSpPr>
            <p:cNvPr id="12" name="Freeform: Shape 11">
              <a:extLst>
                <a:ext uri="{FF2B5EF4-FFF2-40B4-BE49-F238E27FC236}">
                  <a16:creationId xmlns:a16="http://schemas.microsoft.com/office/drawing/2014/main" id="{8E2459A2-2515-4040-A935-B74804A0D384}"/>
                </a:ext>
              </a:extLst>
            </p:cNvPr>
            <p:cNvSpPr/>
            <p:nvPr/>
          </p:nvSpPr>
          <p:spPr>
            <a:xfrm>
              <a:off x="8223416" y="3148287"/>
              <a:ext cx="3157014" cy="2663179"/>
            </a:xfrm>
            <a:custGeom>
              <a:avLst/>
              <a:gdLst>
                <a:gd name="connsiteX0" fmla="*/ 1656422 w 1677239"/>
                <a:gd name="connsiteY0" fmla="*/ 0 h 1414877"/>
                <a:gd name="connsiteX1" fmla="*/ 1648926 w 1677239"/>
                <a:gd name="connsiteY1" fmla="*/ 937 h 1414877"/>
                <a:gd name="connsiteX2" fmla="*/ 1578338 w 1677239"/>
                <a:gd name="connsiteY2" fmla="*/ 71212 h 1414877"/>
                <a:gd name="connsiteX3" fmla="*/ 1485574 w 1677239"/>
                <a:gd name="connsiteY3" fmla="*/ 173346 h 1414877"/>
                <a:gd name="connsiteX4" fmla="*/ 1222276 w 1677239"/>
                <a:gd name="connsiteY4" fmla="*/ 370429 h 1414877"/>
                <a:gd name="connsiteX5" fmla="*/ 1019570 w 1677239"/>
                <a:gd name="connsiteY5" fmla="*/ 521287 h 1414877"/>
                <a:gd name="connsiteX6" fmla="*/ 882143 w 1677239"/>
                <a:gd name="connsiteY6" fmla="*/ 632479 h 1414877"/>
                <a:gd name="connsiteX7" fmla="*/ 802810 w 1677239"/>
                <a:gd name="connsiteY7" fmla="*/ 681515 h 1414877"/>
                <a:gd name="connsiteX8" fmla="*/ 714106 w 1677239"/>
                <a:gd name="connsiteY8" fmla="*/ 689948 h 1414877"/>
                <a:gd name="connsiteX9" fmla="*/ 335556 w 1677239"/>
                <a:gd name="connsiteY9" fmla="*/ 620922 h 1414877"/>
                <a:gd name="connsiteX10" fmla="*/ 145969 w 1677239"/>
                <a:gd name="connsiteY10" fmla="*/ 588439 h 1414877"/>
                <a:gd name="connsiteX11" fmla="*/ 237483 w 1677239"/>
                <a:gd name="connsiteY11" fmla="*/ 446952 h 1414877"/>
                <a:gd name="connsiteX12" fmla="*/ 325874 w 1677239"/>
                <a:gd name="connsiteY12" fmla="*/ 440705 h 1414877"/>
                <a:gd name="connsiteX13" fmla="*/ 415514 w 1677239"/>
                <a:gd name="connsiteY13" fmla="*/ 446014 h 1414877"/>
                <a:gd name="connsiteX14" fmla="*/ 689432 w 1677239"/>
                <a:gd name="connsiteY14" fmla="*/ 476623 h 1414877"/>
                <a:gd name="connsiteX15" fmla="*/ 747214 w 1677239"/>
                <a:gd name="connsiteY15" fmla="*/ 457259 h 1414877"/>
                <a:gd name="connsiteX16" fmla="*/ 756584 w 1677239"/>
                <a:gd name="connsiteY16" fmla="*/ 411033 h 1414877"/>
                <a:gd name="connsiteX17" fmla="*/ 651327 w 1677239"/>
                <a:gd name="connsiteY17" fmla="*/ 394479 h 1414877"/>
                <a:gd name="connsiteX18" fmla="*/ 314942 w 1677239"/>
                <a:gd name="connsiteY18" fmla="*/ 363870 h 1414877"/>
                <a:gd name="connsiteX19" fmla="*/ 157838 w 1677239"/>
                <a:gd name="connsiteY19" fmla="*/ 382923 h 1414877"/>
                <a:gd name="connsiteX20" fmla="*/ 65699 w 1677239"/>
                <a:gd name="connsiteY20" fmla="*/ 467253 h 1414877"/>
                <a:gd name="connsiteX21" fmla="*/ 733 w 1677239"/>
                <a:gd name="connsiteY21" fmla="*/ 580631 h 1414877"/>
                <a:gd name="connsiteX22" fmla="*/ 56641 w 1677239"/>
                <a:gd name="connsiteY22" fmla="*/ 694321 h 1414877"/>
                <a:gd name="connsiteX23" fmla="*/ 154090 w 1677239"/>
                <a:gd name="connsiteY23" fmla="*/ 784273 h 1414877"/>
                <a:gd name="connsiteX24" fmla="*/ 197192 w 1677239"/>
                <a:gd name="connsiteY24" fmla="*/ 811447 h 1414877"/>
                <a:gd name="connsiteX25" fmla="*/ 252163 w 1677239"/>
                <a:gd name="connsiteY25" fmla="*/ 823315 h 1414877"/>
                <a:gd name="connsiteX26" fmla="*/ 523270 w 1677239"/>
                <a:gd name="connsiteY26" fmla="*/ 892029 h 1414877"/>
                <a:gd name="connsiteX27" fmla="*/ 575117 w 1677239"/>
                <a:gd name="connsiteY27" fmla="*/ 935756 h 1414877"/>
                <a:gd name="connsiteX28" fmla="*/ 583238 w 1677239"/>
                <a:gd name="connsiteY28" fmla="*/ 987604 h 1414877"/>
                <a:gd name="connsiteX29" fmla="*/ 73195 w 1677239"/>
                <a:gd name="connsiteY29" fmla="*/ 1232162 h 1414877"/>
                <a:gd name="connsiteX30" fmla="*/ 67885 w 1677239"/>
                <a:gd name="connsiteY30" fmla="*/ 1263083 h 1414877"/>
                <a:gd name="connsiteX31" fmla="*/ 160649 w 1677239"/>
                <a:gd name="connsiteY31" fmla="*/ 1388954 h 1414877"/>
                <a:gd name="connsiteX32" fmla="*/ 208436 w 1677239"/>
                <a:gd name="connsiteY32" fmla="*/ 1409881 h 1414877"/>
                <a:gd name="connsiteX33" fmla="*/ 754398 w 1677239"/>
                <a:gd name="connsiteY33" fmla="*/ 1168133 h 1414877"/>
                <a:gd name="connsiteX34" fmla="*/ 815928 w 1677239"/>
                <a:gd name="connsiteY34" fmla="*/ 1170320 h 1414877"/>
                <a:gd name="connsiteX35" fmla="*/ 870899 w 1677239"/>
                <a:gd name="connsiteY35" fmla="*/ 1131903 h 1414877"/>
                <a:gd name="connsiteX36" fmla="*/ 920560 w 1677239"/>
                <a:gd name="connsiteY36" fmla="*/ 1052882 h 1414877"/>
                <a:gd name="connsiteX37" fmla="*/ 850597 w 1677239"/>
                <a:gd name="connsiteY37" fmla="*/ 764284 h 1414877"/>
                <a:gd name="connsiteX38" fmla="*/ 953355 w 1677239"/>
                <a:gd name="connsiteY38" fmla="*/ 661213 h 1414877"/>
                <a:gd name="connsiteX39" fmla="*/ 1374695 w 1677239"/>
                <a:gd name="connsiteY39" fmla="*/ 329826 h 1414877"/>
                <a:gd name="connsiteX40" fmla="*/ 1594892 w 1677239"/>
                <a:gd name="connsiteY40" fmla="*/ 135241 h 1414877"/>
                <a:gd name="connsiteX41" fmla="*/ 1678285 w 1677239"/>
                <a:gd name="connsiteY41" fmla="*/ 24362 h 1414877"/>
                <a:gd name="connsiteX42" fmla="*/ 1656422 w 1677239"/>
                <a:gd name="connsiteY42" fmla="*/ 0 h 1414877"/>
                <a:gd name="connsiteX43" fmla="*/ 341491 w 1677239"/>
                <a:gd name="connsiteY43" fmla="*/ 827063 h 1414877"/>
                <a:gd name="connsiteX44" fmla="*/ 341178 w 1677239"/>
                <a:gd name="connsiteY44" fmla="*/ 826751 h 1414877"/>
                <a:gd name="connsiteX45" fmla="*/ 341491 w 1677239"/>
                <a:gd name="connsiteY45" fmla="*/ 827063 h 1414877"/>
                <a:gd name="connsiteX46" fmla="*/ 341491 w 1677239"/>
                <a:gd name="connsiteY46" fmla="*/ 827063 h 1414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677239" h="1414877">
                  <a:moveTo>
                    <a:pt x="1656422" y="0"/>
                  </a:moveTo>
                  <a:cubicBezTo>
                    <a:pt x="1654860" y="0"/>
                    <a:pt x="1650487" y="312"/>
                    <a:pt x="1648926" y="937"/>
                  </a:cubicBezTo>
                  <a:cubicBezTo>
                    <a:pt x="1629873" y="10307"/>
                    <a:pt x="1601138" y="45601"/>
                    <a:pt x="1578338" y="71212"/>
                  </a:cubicBezTo>
                  <a:cubicBezTo>
                    <a:pt x="1546480" y="107131"/>
                    <a:pt x="1517745" y="137740"/>
                    <a:pt x="1485574" y="173346"/>
                  </a:cubicBezTo>
                  <a:cubicBezTo>
                    <a:pt x="1419359" y="246745"/>
                    <a:pt x="1321598" y="307650"/>
                    <a:pt x="1222276" y="370429"/>
                  </a:cubicBezTo>
                  <a:cubicBezTo>
                    <a:pt x="1157622" y="411345"/>
                    <a:pt x="1078602" y="472563"/>
                    <a:pt x="1019570" y="521287"/>
                  </a:cubicBezTo>
                  <a:cubicBezTo>
                    <a:pt x="974906" y="558143"/>
                    <a:pt x="929930" y="598122"/>
                    <a:pt x="882143" y="632479"/>
                  </a:cubicBezTo>
                  <a:cubicBezTo>
                    <a:pt x="856844" y="650594"/>
                    <a:pt x="830608" y="667148"/>
                    <a:pt x="802810" y="681515"/>
                  </a:cubicBezTo>
                  <a:cubicBezTo>
                    <a:pt x="769390" y="698694"/>
                    <a:pt x="750650" y="697444"/>
                    <a:pt x="714106" y="689948"/>
                  </a:cubicBezTo>
                  <a:cubicBezTo>
                    <a:pt x="588548" y="664024"/>
                    <a:pt x="462052" y="642161"/>
                    <a:pt x="335556" y="620922"/>
                  </a:cubicBezTo>
                  <a:cubicBezTo>
                    <a:pt x="272465" y="610303"/>
                    <a:pt x="208748" y="600933"/>
                    <a:pt x="145969" y="588439"/>
                  </a:cubicBezTo>
                  <a:cubicBezTo>
                    <a:pt x="91310" y="577508"/>
                    <a:pt x="211559" y="456634"/>
                    <a:pt x="237483" y="446952"/>
                  </a:cubicBezTo>
                  <a:cubicBezTo>
                    <a:pt x="265593" y="436644"/>
                    <a:pt x="296514" y="438518"/>
                    <a:pt x="325874" y="440705"/>
                  </a:cubicBezTo>
                  <a:cubicBezTo>
                    <a:pt x="356171" y="442891"/>
                    <a:pt x="385842" y="442579"/>
                    <a:pt x="415514" y="446014"/>
                  </a:cubicBezTo>
                  <a:cubicBezTo>
                    <a:pt x="507028" y="456322"/>
                    <a:pt x="594795" y="464130"/>
                    <a:pt x="689432" y="476623"/>
                  </a:cubicBezTo>
                  <a:cubicBezTo>
                    <a:pt x="713794" y="479747"/>
                    <a:pt x="740030" y="469752"/>
                    <a:pt x="747214" y="457259"/>
                  </a:cubicBezTo>
                  <a:cubicBezTo>
                    <a:pt x="752836" y="442579"/>
                    <a:pt x="764080" y="416967"/>
                    <a:pt x="756584" y="411033"/>
                  </a:cubicBezTo>
                  <a:cubicBezTo>
                    <a:pt x="745028" y="401663"/>
                    <a:pt x="732534" y="402600"/>
                    <a:pt x="651327" y="394479"/>
                  </a:cubicBezTo>
                  <a:cubicBezTo>
                    <a:pt x="589172" y="388232"/>
                    <a:pt x="384905" y="366057"/>
                    <a:pt x="314942" y="363870"/>
                  </a:cubicBezTo>
                  <a:cubicBezTo>
                    <a:pt x="261533" y="361996"/>
                    <a:pt x="222803" y="353563"/>
                    <a:pt x="157838" y="382923"/>
                  </a:cubicBezTo>
                  <a:cubicBezTo>
                    <a:pt x="119108" y="400414"/>
                    <a:pt x="90998" y="434771"/>
                    <a:pt x="65699" y="467253"/>
                  </a:cubicBezTo>
                  <a:cubicBezTo>
                    <a:pt x="40087" y="500361"/>
                    <a:pt x="5418" y="537216"/>
                    <a:pt x="733" y="580631"/>
                  </a:cubicBezTo>
                  <a:cubicBezTo>
                    <a:pt x="-4889" y="633728"/>
                    <a:pt x="22597" y="659964"/>
                    <a:pt x="56641" y="694321"/>
                  </a:cubicBezTo>
                  <a:cubicBezTo>
                    <a:pt x="87875" y="725554"/>
                    <a:pt x="121294" y="754289"/>
                    <a:pt x="154090" y="784273"/>
                  </a:cubicBezTo>
                  <a:cubicBezTo>
                    <a:pt x="173454" y="802077"/>
                    <a:pt x="166583" y="802701"/>
                    <a:pt x="197192" y="811447"/>
                  </a:cubicBezTo>
                  <a:cubicBezTo>
                    <a:pt x="215307" y="816444"/>
                    <a:pt x="234047" y="818943"/>
                    <a:pt x="252163" y="823315"/>
                  </a:cubicBezTo>
                  <a:cubicBezTo>
                    <a:pt x="342428" y="845803"/>
                    <a:pt x="433005" y="868292"/>
                    <a:pt x="523270" y="892029"/>
                  </a:cubicBezTo>
                  <a:cubicBezTo>
                    <a:pt x="560125" y="901711"/>
                    <a:pt x="553879" y="901087"/>
                    <a:pt x="575117" y="935756"/>
                  </a:cubicBezTo>
                  <a:cubicBezTo>
                    <a:pt x="586986" y="954808"/>
                    <a:pt x="609787" y="975110"/>
                    <a:pt x="583238" y="987604"/>
                  </a:cubicBezTo>
                  <a:cubicBezTo>
                    <a:pt x="519834" y="1017588"/>
                    <a:pt x="184699" y="1177191"/>
                    <a:pt x="73195" y="1232162"/>
                  </a:cubicBezTo>
                  <a:cubicBezTo>
                    <a:pt x="51644" y="1242781"/>
                    <a:pt x="57266" y="1249965"/>
                    <a:pt x="67885" y="1263083"/>
                  </a:cubicBezTo>
                  <a:cubicBezTo>
                    <a:pt x="100993" y="1304624"/>
                    <a:pt x="131289" y="1346789"/>
                    <a:pt x="160649" y="1388954"/>
                  </a:cubicBezTo>
                  <a:cubicBezTo>
                    <a:pt x="180326" y="1417377"/>
                    <a:pt x="181888" y="1422374"/>
                    <a:pt x="208436" y="1409881"/>
                  </a:cubicBezTo>
                  <a:cubicBezTo>
                    <a:pt x="238108" y="1395826"/>
                    <a:pt x="649453" y="1213110"/>
                    <a:pt x="754398" y="1168133"/>
                  </a:cubicBezTo>
                  <a:cubicBezTo>
                    <a:pt x="785944" y="1154703"/>
                    <a:pt x="795001" y="1166884"/>
                    <a:pt x="815928" y="1170320"/>
                  </a:cubicBezTo>
                  <a:cubicBezTo>
                    <a:pt x="833731" y="1173131"/>
                    <a:pt x="849660" y="1153141"/>
                    <a:pt x="870899" y="1131903"/>
                  </a:cubicBezTo>
                  <a:cubicBezTo>
                    <a:pt x="912127" y="1090674"/>
                    <a:pt x="931492" y="1084428"/>
                    <a:pt x="920560" y="1052882"/>
                  </a:cubicBezTo>
                  <a:cubicBezTo>
                    <a:pt x="905256" y="1008530"/>
                    <a:pt x="859030" y="816132"/>
                    <a:pt x="850597" y="764284"/>
                  </a:cubicBezTo>
                  <a:cubicBezTo>
                    <a:pt x="881518" y="736174"/>
                    <a:pt x="924933" y="694946"/>
                    <a:pt x="953355" y="661213"/>
                  </a:cubicBezTo>
                  <a:cubicBezTo>
                    <a:pt x="1072043" y="519413"/>
                    <a:pt x="1226961" y="424776"/>
                    <a:pt x="1374695" y="329826"/>
                  </a:cubicBezTo>
                  <a:cubicBezTo>
                    <a:pt x="1471519" y="267671"/>
                    <a:pt x="1514622" y="228942"/>
                    <a:pt x="1594892" y="135241"/>
                  </a:cubicBezTo>
                  <a:cubicBezTo>
                    <a:pt x="1612070" y="115252"/>
                    <a:pt x="1679222" y="51848"/>
                    <a:pt x="1678285" y="24362"/>
                  </a:cubicBezTo>
                  <a:cubicBezTo>
                    <a:pt x="1678285" y="10619"/>
                    <a:pt x="1671726" y="5622"/>
                    <a:pt x="1656422" y="0"/>
                  </a:cubicBezTo>
                  <a:close/>
                  <a:moveTo>
                    <a:pt x="341491" y="827063"/>
                  </a:moveTo>
                  <a:cubicBezTo>
                    <a:pt x="341491" y="827063"/>
                    <a:pt x="341491" y="826751"/>
                    <a:pt x="341178" y="826751"/>
                  </a:cubicBezTo>
                  <a:cubicBezTo>
                    <a:pt x="341491" y="826751"/>
                    <a:pt x="341491" y="826751"/>
                    <a:pt x="341491" y="827063"/>
                  </a:cubicBezTo>
                  <a:cubicBezTo>
                    <a:pt x="341803" y="826751"/>
                    <a:pt x="341491" y="826751"/>
                    <a:pt x="341491" y="827063"/>
                  </a:cubicBezTo>
                  <a:close/>
                </a:path>
              </a:pathLst>
            </a:custGeom>
            <a:solidFill>
              <a:schemeClr val="accent1"/>
            </a:solidFill>
            <a:ln w="3122" cap="flat">
              <a:noFill/>
              <a:prstDash val="solid"/>
              <a:miter/>
            </a:ln>
          </p:spPr>
          <p:txBody>
            <a:bodyPr rtlCol="0" anchor="ctr"/>
            <a:lstStyle/>
            <a:p>
              <a:pPr algn="r" rtl="1"/>
              <a:endParaRPr lang="en-US">
                <a:cs typeface="B Nazanin" panose="00000400000000000000" pitchFamily="2" charset="-78"/>
              </a:endParaRPr>
            </a:p>
          </p:txBody>
        </p:sp>
        <p:sp>
          <p:nvSpPr>
            <p:cNvPr id="17" name="Freeform: Shape 16">
              <a:extLst>
                <a:ext uri="{FF2B5EF4-FFF2-40B4-BE49-F238E27FC236}">
                  <a16:creationId xmlns:a16="http://schemas.microsoft.com/office/drawing/2014/main" id="{D1CAA80E-BEB9-488D-8B56-00A17E0092A7}"/>
                </a:ext>
              </a:extLst>
            </p:cNvPr>
            <p:cNvSpPr/>
            <p:nvPr/>
          </p:nvSpPr>
          <p:spPr>
            <a:xfrm>
              <a:off x="9691015" y="4548073"/>
              <a:ext cx="82306" cy="82306"/>
            </a:xfrm>
            <a:custGeom>
              <a:avLst/>
              <a:gdLst>
                <a:gd name="connsiteX0" fmla="*/ 45601 w 43726"/>
                <a:gd name="connsiteY0" fmla="*/ 22800 h 43726"/>
                <a:gd name="connsiteX1" fmla="*/ 22801 w 43726"/>
                <a:gd name="connsiteY1" fmla="*/ 45601 h 43726"/>
                <a:gd name="connsiteX2" fmla="*/ 0 w 43726"/>
                <a:gd name="connsiteY2" fmla="*/ 22800 h 43726"/>
                <a:gd name="connsiteX3" fmla="*/ 22801 w 43726"/>
                <a:gd name="connsiteY3" fmla="*/ 0 h 43726"/>
                <a:gd name="connsiteX4" fmla="*/ 45601 w 43726"/>
                <a:gd name="connsiteY4" fmla="*/ 22800 h 43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726" h="43726">
                  <a:moveTo>
                    <a:pt x="45601" y="22800"/>
                  </a:moveTo>
                  <a:cubicBezTo>
                    <a:pt x="45601" y="35393"/>
                    <a:pt x="35393" y="45601"/>
                    <a:pt x="22801" y="45601"/>
                  </a:cubicBezTo>
                  <a:cubicBezTo>
                    <a:pt x="10208" y="45601"/>
                    <a:pt x="0" y="35393"/>
                    <a:pt x="0" y="22800"/>
                  </a:cubicBezTo>
                  <a:cubicBezTo>
                    <a:pt x="0" y="10208"/>
                    <a:pt x="10208" y="0"/>
                    <a:pt x="22801" y="0"/>
                  </a:cubicBezTo>
                  <a:cubicBezTo>
                    <a:pt x="35393" y="0"/>
                    <a:pt x="45601" y="10208"/>
                    <a:pt x="45601" y="22800"/>
                  </a:cubicBezTo>
                  <a:close/>
                </a:path>
              </a:pathLst>
            </a:custGeom>
            <a:solidFill>
              <a:schemeClr val="accent1">
                <a:lumMod val="75000"/>
              </a:schemeClr>
            </a:solidFill>
            <a:ln w="3122" cap="flat">
              <a:noFill/>
              <a:prstDash val="solid"/>
              <a:miter/>
            </a:ln>
          </p:spPr>
          <p:txBody>
            <a:bodyPr rtlCol="0" anchor="ctr"/>
            <a:lstStyle/>
            <a:p>
              <a:pPr algn="r" rtl="1"/>
              <a:endParaRPr lang="en-US" dirty="0">
                <a:cs typeface="B Nazanin" panose="00000400000000000000" pitchFamily="2" charset="-78"/>
              </a:endParaRPr>
            </a:p>
          </p:txBody>
        </p:sp>
        <p:sp>
          <p:nvSpPr>
            <p:cNvPr id="18" name="Freeform: Shape 17">
              <a:extLst>
                <a:ext uri="{FF2B5EF4-FFF2-40B4-BE49-F238E27FC236}">
                  <a16:creationId xmlns:a16="http://schemas.microsoft.com/office/drawing/2014/main" id="{3D034E8F-A005-477B-8236-470E150046C0}"/>
                </a:ext>
              </a:extLst>
            </p:cNvPr>
            <p:cNvSpPr/>
            <p:nvPr/>
          </p:nvSpPr>
          <p:spPr>
            <a:xfrm>
              <a:off x="6110127" y="5411239"/>
              <a:ext cx="5026529" cy="846574"/>
            </a:xfrm>
            <a:custGeom>
              <a:avLst/>
              <a:gdLst>
                <a:gd name="connsiteX0" fmla="*/ 2629862 w 2670465"/>
                <a:gd name="connsiteY0" fmla="*/ 316951 h 449762"/>
                <a:gd name="connsiteX1" fmla="*/ 1349912 w 2670465"/>
                <a:gd name="connsiteY1" fmla="*/ 316951 h 449762"/>
                <a:gd name="connsiteX2" fmla="*/ 1130966 w 2670465"/>
                <a:gd name="connsiteY2" fmla="*/ 18046 h 449762"/>
                <a:gd name="connsiteX3" fmla="*/ 1110664 w 2670465"/>
                <a:gd name="connsiteY3" fmla="*/ 1492 h 449762"/>
                <a:gd name="connsiteX4" fmla="*/ 1057879 w 2670465"/>
                <a:gd name="connsiteY4" fmla="*/ 4303 h 449762"/>
                <a:gd name="connsiteX5" fmla="*/ 495988 w 2670465"/>
                <a:gd name="connsiteY5" fmla="*/ 142355 h 449762"/>
                <a:gd name="connsiteX6" fmla="*/ 462256 w 2670465"/>
                <a:gd name="connsiteY6" fmla="*/ 163907 h 449762"/>
                <a:gd name="connsiteX7" fmla="*/ 430398 w 2670465"/>
                <a:gd name="connsiteY7" fmla="*/ 316951 h 449762"/>
                <a:gd name="connsiteX8" fmla="*/ 42790 w 2670465"/>
                <a:gd name="connsiteY8" fmla="*/ 316951 h 449762"/>
                <a:gd name="connsiteX9" fmla="*/ 0 w 2670465"/>
                <a:gd name="connsiteY9" fmla="*/ 359741 h 449762"/>
                <a:gd name="connsiteX10" fmla="*/ 0 w 2670465"/>
                <a:gd name="connsiteY10" fmla="*/ 407528 h 449762"/>
                <a:gd name="connsiteX11" fmla="*/ 42790 w 2670465"/>
                <a:gd name="connsiteY11" fmla="*/ 450318 h 449762"/>
                <a:gd name="connsiteX12" fmla="*/ 2629862 w 2670465"/>
                <a:gd name="connsiteY12" fmla="*/ 450318 h 449762"/>
                <a:gd name="connsiteX13" fmla="*/ 2672652 w 2670465"/>
                <a:gd name="connsiteY13" fmla="*/ 407528 h 449762"/>
                <a:gd name="connsiteX14" fmla="*/ 2672652 w 2670465"/>
                <a:gd name="connsiteY14" fmla="*/ 359741 h 449762"/>
                <a:gd name="connsiteX15" fmla="*/ 2629862 w 2670465"/>
                <a:gd name="connsiteY15" fmla="*/ 316951 h 449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70465" h="449762">
                  <a:moveTo>
                    <a:pt x="2629862" y="316951"/>
                  </a:moveTo>
                  <a:lnTo>
                    <a:pt x="1349912" y="316951"/>
                  </a:lnTo>
                  <a:cubicBezTo>
                    <a:pt x="1291193" y="216691"/>
                    <a:pt x="1208737" y="104250"/>
                    <a:pt x="1130966" y="18046"/>
                  </a:cubicBezTo>
                  <a:cubicBezTo>
                    <a:pt x="1125031" y="11487"/>
                    <a:pt x="1119721" y="4303"/>
                    <a:pt x="1110664" y="1492"/>
                  </a:cubicBezTo>
                  <a:cubicBezTo>
                    <a:pt x="1092861" y="-1631"/>
                    <a:pt x="1079743" y="555"/>
                    <a:pt x="1057879" y="4303"/>
                  </a:cubicBezTo>
                  <a:cubicBezTo>
                    <a:pt x="999472" y="12736"/>
                    <a:pt x="533468" y="127051"/>
                    <a:pt x="495988" y="142355"/>
                  </a:cubicBezTo>
                  <a:cubicBezTo>
                    <a:pt x="484432" y="147040"/>
                    <a:pt x="466004" y="149851"/>
                    <a:pt x="462256" y="163907"/>
                  </a:cubicBezTo>
                  <a:cubicBezTo>
                    <a:pt x="459757" y="176712"/>
                    <a:pt x="444141" y="248862"/>
                    <a:pt x="430398" y="316951"/>
                  </a:cubicBezTo>
                  <a:lnTo>
                    <a:pt x="42790" y="316951"/>
                  </a:lnTo>
                  <a:cubicBezTo>
                    <a:pt x="19365" y="316951"/>
                    <a:pt x="0" y="336315"/>
                    <a:pt x="0" y="359741"/>
                  </a:cubicBezTo>
                  <a:lnTo>
                    <a:pt x="0" y="407528"/>
                  </a:lnTo>
                  <a:cubicBezTo>
                    <a:pt x="0" y="430953"/>
                    <a:pt x="19365" y="450318"/>
                    <a:pt x="42790" y="450318"/>
                  </a:cubicBezTo>
                  <a:lnTo>
                    <a:pt x="2629862" y="450318"/>
                  </a:lnTo>
                  <a:cubicBezTo>
                    <a:pt x="2653287" y="450318"/>
                    <a:pt x="2672652" y="430953"/>
                    <a:pt x="2672652" y="407528"/>
                  </a:cubicBezTo>
                  <a:lnTo>
                    <a:pt x="2672652" y="359741"/>
                  </a:lnTo>
                  <a:cubicBezTo>
                    <a:pt x="2672339" y="336315"/>
                    <a:pt x="2653287" y="316951"/>
                    <a:pt x="2629862" y="316951"/>
                  </a:cubicBezTo>
                  <a:close/>
                </a:path>
              </a:pathLst>
            </a:custGeom>
            <a:solidFill>
              <a:schemeClr val="accent1"/>
            </a:solidFill>
            <a:ln w="3122" cap="flat">
              <a:noFill/>
              <a:prstDash val="solid"/>
              <a:miter/>
            </a:ln>
          </p:spPr>
          <p:txBody>
            <a:bodyPr rtlCol="0" anchor="ctr"/>
            <a:lstStyle/>
            <a:p>
              <a:pPr algn="r" rtl="1"/>
              <a:endParaRPr lang="en-US">
                <a:cs typeface="B Nazanin" panose="00000400000000000000" pitchFamily="2" charset="-78"/>
              </a:endParaRPr>
            </a:p>
          </p:txBody>
        </p:sp>
      </p:grpSp>
      <p:sp>
        <p:nvSpPr>
          <p:cNvPr id="57" name="TextBox 56">
            <a:extLst>
              <a:ext uri="{FF2B5EF4-FFF2-40B4-BE49-F238E27FC236}">
                <a16:creationId xmlns:a16="http://schemas.microsoft.com/office/drawing/2014/main" id="{8CD32DCE-C8F2-4471-AD05-286E4DD0C456}"/>
              </a:ext>
            </a:extLst>
          </p:cNvPr>
          <p:cNvSpPr txBox="1"/>
          <p:nvPr/>
        </p:nvSpPr>
        <p:spPr>
          <a:xfrm>
            <a:off x="787304" y="386824"/>
            <a:ext cx="3244826" cy="1446550"/>
          </a:xfrm>
          <a:prstGeom prst="rect">
            <a:avLst/>
          </a:prstGeom>
          <a:noFill/>
        </p:spPr>
        <p:txBody>
          <a:bodyPr wrap="square" rtlCol="0" anchor="ctr">
            <a:spAutoFit/>
          </a:bodyPr>
          <a:lstStyle/>
          <a:p>
            <a:pPr algn="r" rtl="1"/>
            <a:r>
              <a:rPr lang="fa-IR" altLang="ko-KR" sz="4400" b="1" dirty="0">
                <a:solidFill>
                  <a:schemeClr val="accent6"/>
                </a:solidFill>
                <a:latin typeface="+mj-lt"/>
                <a:cs typeface="B Nazanin" panose="00000400000000000000" pitchFamily="2" charset="-78"/>
              </a:rPr>
              <a:t>عالی</a:t>
            </a:r>
          </a:p>
          <a:p>
            <a:pPr algn="r" rtl="1"/>
            <a:r>
              <a:rPr lang="fa-IR" altLang="ko-KR" sz="4400" b="1" dirty="0">
                <a:solidFill>
                  <a:schemeClr val="accent6"/>
                </a:solidFill>
                <a:latin typeface="+mj-lt"/>
                <a:cs typeface="B Nazanin" panose="00000400000000000000" pitchFamily="2" charset="-78"/>
              </a:rPr>
              <a:t>اسلاید</a:t>
            </a:r>
            <a:endParaRPr lang="ko-KR" altLang="en-US" sz="4400" b="1" dirty="0">
              <a:solidFill>
                <a:schemeClr val="accent6"/>
              </a:solidFill>
              <a:latin typeface="+mj-lt"/>
              <a:cs typeface="B Nazanin" panose="00000400000000000000" pitchFamily="2" charset="-78"/>
            </a:endParaRPr>
          </a:p>
        </p:txBody>
      </p:sp>
      <p:sp>
        <p:nvSpPr>
          <p:cNvPr id="59" name="TextBox 58">
            <a:extLst>
              <a:ext uri="{FF2B5EF4-FFF2-40B4-BE49-F238E27FC236}">
                <a16:creationId xmlns:a16="http://schemas.microsoft.com/office/drawing/2014/main" id="{B1B1523E-168D-4002-959B-06E6563B7723}"/>
              </a:ext>
            </a:extLst>
          </p:cNvPr>
          <p:cNvSpPr txBox="1"/>
          <p:nvPr/>
        </p:nvSpPr>
        <p:spPr>
          <a:xfrm>
            <a:off x="794374" y="1861914"/>
            <a:ext cx="3244827" cy="830997"/>
          </a:xfrm>
          <a:prstGeom prst="rect">
            <a:avLst/>
          </a:prstGeom>
          <a:noFill/>
        </p:spPr>
        <p:txBody>
          <a:bodyPr wrap="square" rtlCol="0" anchor="ctr">
            <a:spAutoFit/>
          </a:bodyPr>
          <a:lstStyle/>
          <a:p>
            <a:pPr algn="r" rtl="1"/>
            <a:r>
              <a:rPr lang="fa-IR" altLang="ko-KR" sz="2400" dirty="0">
                <a:solidFill>
                  <a:schemeClr val="accent2"/>
                </a:solidFill>
                <a:cs typeface="B Nazanin" panose="00000400000000000000" pitchFamily="2" charset="-78"/>
              </a:rPr>
              <a:t>لورم اپیسوم</a:t>
            </a:r>
          </a:p>
          <a:p>
            <a:pPr algn="r" rtl="1"/>
            <a:r>
              <a:rPr lang="fa-IR" altLang="ko-KR" sz="2400" dirty="0">
                <a:solidFill>
                  <a:schemeClr val="accent2"/>
                </a:solidFill>
                <a:cs typeface="B Nazanin" panose="00000400000000000000" pitchFamily="2" charset="-78"/>
              </a:rPr>
              <a:t>هویج،</a:t>
            </a:r>
            <a:endParaRPr lang="ko-KR" altLang="en-US" sz="2400" dirty="0">
              <a:solidFill>
                <a:schemeClr val="accent2"/>
              </a:solidFill>
              <a:cs typeface="B Nazanin" panose="00000400000000000000" pitchFamily="2" charset="-78"/>
            </a:endParaRPr>
          </a:p>
        </p:txBody>
      </p:sp>
      <p:sp>
        <p:nvSpPr>
          <p:cNvPr id="95" name="Oval 42">
            <a:extLst>
              <a:ext uri="{FF2B5EF4-FFF2-40B4-BE49-F238E27FC236}">
                <a16:creationId xmlns:a16="http://schemas.microsoft.com/office/drawing/2014/main" id="{7E33E4CC-E2B6-4F44-BB09-BA8929939BA8}"/>
              </a:ext>
            </a:extLst>
          </p:cNvPr>
          <p:cNvSpPr/>
          <p:nvPr/>
        </p:nvSpPr>
        <p:spPr>
          <a:xfrm>
            <a:off x="787304" y="4234042"/>
            <a:ext cx="693414" cy="6934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dirty="0">
              <a:solidFill>
                <a:schemeClr val="tx1">
                  <a:lumMod val="75000"/>
                  <a:lumOff val="25000"/>
                </a:schemeClr>
              </a:solidFill>
              <a:cs typeface="B Nazanin" panose="00000400000000000000" pitchFamily="2" charset="-78"/>
            </a:endParaRPr>
          </a:p>
        </p:txBody>
      </p:sp>
      <p:sp>
        <p:nvSpPr>
          <p:cNvPr id="96" name="Oval 46">
            <a:extLst>
              <a:ext uri="{FF2B5EF4-FFF2-40B4-BE49-F238E27FC236}">
                <a16:creationId xmlns:a16="http://schemas.microsoft.com/office/drawing/2014/main" id="{F021E432-2125-4951-8683-21E15DC596CB}"/>
              </a:ext>
            </a:extLst>
          </p:cNvPr>
          <p:cNvSpPr/>
          <p:nvPr/>
        </p:nvSpPr>
        <p:spPr>
          <a:xfrm>
            <a:off x="787304" y="3065198"/>
            <a:ext cx="693414" cy="69341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dirty="0">
              <a:solidFill>
                <a:schemeClr val="tx1">
                  <a:lumMod val="75000"/>
                  <a:lumOff val="25000"/>
                </a:schemeClr>
              </a:solidFill>
              <a:cs typeface="B Nazanin" panose="00000400000000000000" pitchFamily="2" charset="-78"/>
            </a:endParaRPr>
          </a:p>
        </p:txBody>
      </p:sp>
      <p:sp>
        <p:nvSpPr>
          <p:cNvPr id="97" name="Oval 47">
            <a:extLst>
              <a:ext uri="{FF2B5EF4-FFF2-40B4-BE49-F238E27FC236}">
                <a16:creationId xmlns:a16="http://schemas.microsoft.com/office/drawing/2014/main" id="{38A80E38-CADC-4077-8FD1-5EAE11E67B2C}"/>
              </a:ext>
            </a:extLst>
          </p:cNvPr>
          <p:cNvSpPr/>
          <p:nvPr/>
        </p:nvSpPr>
        <p:spPr>
          <a:xfrm>
            <a:off x="787304" y="5402885"/>
            <a:ext cx="693414" cy="6934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dirty="0">
              <a:solidFill>
                <a:schemeClr val="tx1">
                  <a:lumMod val="75000"/>
                  <a:lumOff val="25000"/>
                </a:schemeClr>
              </a:solidFill>
              <a:cs typeface="B Nazanin" panose="00000400000000000000" pitchFamily="2" charset="-78"/>
            </a:endParaRPr>
          </a:p>
        </p:txBody>
      </p:sp>
      <p:grpSp>
        <p:nvGrpSpPr>
          <p:cNvPr id="98" name="Group 63">
            <a:extLst>
              <a:ext uri="{FF2B5EF4-FFF2-40B4-BE49-F238E27FC236}">
                <a16:creationId xmlns:a16="http://schemas.microsoft.com/office/drawing/2014/main" id="{036BE47F-0191-4EFE-B809-965CE4C04685}"/>
              </a:ext>
            </a:extLst>
          </p:cNvPr>
          <p:cNvGrpSpPr/>
          <p:nvPr/>
        </p:nvGrpSpPr>
        <p:grpSpPr>
          <a:xfrm>
            <a:off x="1617209" y="2943365"/>
            <a:ext cx="4183792" cy="738664"/>
            <a:chOff x="2725123" y="4283314"/>
            <a:chExt cx="1292073" cy="738664"/>
          </a:xfrm>
        </p:grpSpPr>
        <p:sp>
          <p:nvSpPr>
            <p:cNvPr id="99" name="TextBox 98">
              <a:extLst>
                <a:ext uri="{FF2B5EF4-FFF2-40B4-BE49-F238E27FC236}">
                  <a16:creationId xmlns:a16="http://schemas.microsoft.com/office/drawing/2014/main" id="{C9047E2A-C53E-4974-B98A-51E9F8201D54}"/>
                </a:ext>
              </a:extLst>
            </p:cNvPr>
            <p:cNvSpPr txBox="1"/>
            <p:nvPr/>
          </p:nvSpPr>
          <p:spPr>
            <a:xfrm>
              <a:off x="2725124" y="4560313"/>
              <a:ext cx="1292072"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100" name="TextBox 99">
              <a:extLst>
                <a:ext uri="{FF2B5EF4-FFF2-40B4-BE49-F238E27FC236}">
                  <a16:creationId xmlns:a16="http://schemas.microsoft.com/office/drawing/2014/main" id="{ABABD758-F819-4E72-BDD0-51F0CAA53AA7}"/>
                </a:ext>
              </a:extLst>
            </p:cNvPr>
            <p:cNvSpPr txBox="1"/>
            <p:nvPr/>
          </p:nvSpPr>
          <p:spPr>
            <a:xfrm>
              <a:off x="2725123" y="4283314"/>
              <a:ext cx="1292072"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101" name="Group 66">
            <a:extLst>
              <a:ext uri="{FF2B5EF4-FFF2-40B4-BE49-F238E27FC236}">
                <a16:creationId xmlns:a16="http://schemas.microsoft.com/office/drawing/2014/main" id="{6E849902-1399-4D33-A289-058B9BBC4FCA}"/>
              </a:ext>
            </a:extLst>
          </p:cNvPr>
          <p:cNvGrpSpPr/>
          <p:nvPr/>
        </p:nvGrpSpPr>
        <p:grpSpPr>
          <a:xfrm>
            <a:off x="1617209" y="4129300"/>
            <a:ext cx="4183792" cy="738664"/>
            <a:chOff x="2725123" y="4283314"/>
            <a:chExt cx="1292073" cy="738664"/>
          </a:xfrm>
        </p:grpSpPr>
        <p:sp>
          <p:nvSpPr>
            <p:cNvPr id="102" name="TextBox 101">
              <a:extLst>
                <a:ext uri="{FF2B5EF4-FFF2-40B4-BE49-F238E27FC236}">
                  <a16:creationId xmlns:a16="http://schemas.microsoft.com/office/drawing/2014/main" id="{C1DE5F5E-F102-4693-ABF9-726EABD668C9}"/>
                </a:ext>
              </a:extLst>
            </p:cNvPr>
            <p:cNvSpPr txBox="1"/>
            <p:nvPr/>
          </p:nvSpPr>
          <p:spPr>
            <a:xfrm>
              <a:off x="2725124" y="4560313"/>
              <a:ext cx="1292072"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103" name="TextBox 102">
              <a:extLst>
                <a:ext uri="{FF2B5EF4-FFF2-40B4-BE49-F238E27FC236}">
                  <a16:creationId xmlns:a16="http://schemas.microsoft.com/office/drawing/2014/main" id="{89CF51ED-CA83-4099-9DA2-E4E8960FC143}"/>
                </a:ext>
              </a:extLst>
            </p:cNvPr>
            <p:cNvSpPr txBox="1"/>
            <p:nvPr/>
          </p:nvSpPr>
          <p:spPr>
            <a:xfrm>
              <a:off x="2725123" y="4283314"/>
              <a:ext cx="1292072"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104" name="Group 69">
            <a:extLst>
              <a:ext uri="{FF2B5EF4-FFF2-40B4-BE49-F238E27FC236}">
                <a16:creationId xmlns:a16="http://schemas.microsoft.com/office/drawing/2014/main" id="{CEBD0A7B-6AF1-411F-A5CF-75E38C91F739}"/>
              </a:ext>
            </a:extLst>
          </p:cNvPr>
          <p:cNvGrpSpPr/>
          <p:nvPr/>
        </p:nvGrpSpPr>
        <p:grpSpPr>
          <a:xfrm>
            <a:off x="1617209" y="5315236"/>
            <a:ext cx="4183792" cy="738664"/>
            <a:chOff x="2725123" y="4283314"/>
            <a:chExt cx="1292073" cy="738664"/>
          </a:xfrm>
        </p:grpSpPr>
        <p:sp>
          <p:nvSpPr>
            <p:cNvPr id="105" name="TextBox 104">
              <a:extLst>
                <a:ext uri="{FF2B5EF4-FFF2-40B4-BE49-F238E27FC236}">
                  <a16:creationId xmlns:a16="http://schemas.microsoft.com/office/drawing/2014/main" id="{41F3E097-A111-48EB-BC8D-BCC7EA51F85C}"/>
                </a:ext>
              </a:extLst>
            </p:cNvPr>
            <p:cNvSpPr txBox="1"/>
            <p:nvPr/>
          </p:nvSpPr>
          <p:spPr>
            <a:xfrm>
              <a:off x="2725124" y="4560313"/>
              <a:ext cx="1292072"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106" name="TextBox 105">
              <a:extLst>
                <a:ext uri="{FF2B5EF4-FFF2-40B4-BE49-F238E27FC236}">
                  <a16:creationId xmlns:a16="http://schemas.microsoft.com/office/drawing/2014/main" id="{F79099B0-89AB-4147-BF61-10CD21420F7D}"/>
                </a:ext>
              </a:extLst>
            </p:cNvPr>
            <p:cNvSpPr txBox="1"/>
            <p:nvPr/>
          </p:nvSpPr>
          <p:spPr>
            <a:xfrm>
              <a:off x="2725123" y="4283314"/>
              <a:ext cx="1292072"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sp>
        <p:nvSpPr>
          <p:cNvPr id="110" name="Freeform: Shape 109">
            <a:extLst>
              <a:ext uri="{FF2B5EF4-FFF2-40B4-BE49-F238E27FC236}">
                <a16:creationId xmlns:a16="http://schemas.microsoft.com/office/drawing/2014/main" id="{5088AC55-6546-45C2-8DC5-CB28B38BAF4B}"/>
              </a:ext>
            </a:extLst>
          </p:cNvPr>
          <p:cNvSpPr/>
          <p:nvPr/>
        </p:nvSpPr>
        <p:spPr>
          <a:xfrm>
            <a:off x="936797" y="5592235"/>
            <a:ext cx="357765" cy="357764"/>
          </a:xfrm>
          <a:custGeom>
            <a:avLst/>
            <a:gdLst>
              <a:gd name="connsiteX0" fmla="*/ 1034741 w 1790700"/>
              <a:gd name="connsiteY0" fmla="*/ 744338 h 1790700"/>
              <a:gd name="connsiteX1" fmla="*/ 921393 w 1790700"/>
              <a:gd name="connsiteY1" fmla="*/ 776723 h 1790700"/>
              <a:gd name="connsiteX2" fmla="*/ 211780 w 1790700"/>
              <a:gd name="connsiteY2" fmla="*/ 1489193 h 1790700"/>
              <a:gd name="connsiteX3" fmla="*/ 88908 w 1790700"/>
              <a:gd name="connsiteY3" fmla="*/ 1559678 h 1790700"/>
              <a:gd name="connsiteX4" fmla="*/ 326 w 1790700"/>
              <a:gd name="connsiteY4" fmla="*/ 1466333 h 1790700"/>
              <a:gd name="connsiteX5" fmla="*/ 14613 w 1790700"/>
              <a:gd name="connsiteY5" fmla="*/ 1388228 h 1790700"/>
              <a:gd name="connsiteX6" fmla="*/ 371801 w 1790700"/>
              <a:gd name="connsiteY6" fmla="*/ 894833 h 1790700"/>
              <a:gd name="connsiteX7" fmla="*/ 1002355 w 1790700"/>
              <a:gd name="connsiteY7" fmla="*/ 422393 h 1790700"/>
              <a:gd name="connsiteX8" fmla="*/ 1047124 w 1790700"/>
              <a:gd name="connsiteY8" fmla="*/ 381435 h 1790700"/>
              <a:gd name="connsiteX9" fmla="*/ 1145230 w 1790700"/>
              <a:gd name="connsiteY9" fmla="*/ 247133 h 1790700"/>
              <a:gd name="connsiteX10" fmla="*/ 1700538 w 1790700"/>
              <a:gd name="connsiteY10" fmla="*/ 1388 h 1790700"/>
              <a:gd name="connsiteX11" fmla="*/ 1789120 w 1790700"/>
              <a:gd name="connsiteY11" fmla="*/ 83303 h 1790700"/>
              <a:gd name="connsiteX12" fmla="*/ 1711016 w 1790700"/>
              <a:gd name="connsiteY12" fmla="*/ 462398 h 1790700"/>
              <a:gd name="connsiteX13" fmla="*/ 1490988 w 1790700"/>
              <a:gd name="connsiteY13" fmla="*/ 686235 h 1790700"/>
              <a:gd name="connsiteX14" fmla="*/ 1324301 w 1790700"/>
              <a:gd name="connsiteY14" fmla="*/ 863401 h 1790700"/>
              <a:gd name="connsiteX15" fmla="*/ 708986 w 1790700"/>
              <a:gd name="connsiteY15" fmla="*/ 1595873 h 1790700"/>
              <a:gd name="connsiteX16" fmla="*/ 387041 w 1790700"/>
              <a:gd name="connsiteY16" fmla="*/ 1786373 h 1790700"/>
              <a:gd name="connsiteX17" fmla="*/ 264168 w 1790700"/>
              <a:gd name="connsiteY17" fmla="*/ 1762560 h 1790700"/>
              <a:gd name="connsiteX18" fmla="*/ 240355 w 1790700"/>
              <a:gd name="connsiteY18" fmla="*/ 1653023 h 1790700"/>
              <a:gd name="connsiteX19" fmla="*/ 313699 w 1790700"/>
              <a:gd name="connsiteY19" fmla="*/ 1576823 h 1790700"/>
              <a:gd name="connsiteX20" fmla="*/ 1017595 w 1790700"/>
              <a:gd name="connsiteY20" fmla="*/ 871021 h 1790700"/>
              <a:gd name="connsiteX21" fmla="*/ 1049028 w 1790700"/>
              <a:gd name="connsiteY21" fmla="*/ 757673 h 1790700"/>
              <a:gd name="connsiteX22" fmla="*/ 1034741 w 1790700"/>
              <a:gd name="connsiteY22" fmla="*/ 744338 h 1790700"/>
              <a:gd name="connsiteX23" fmla="*/ 1594811 w 1790700"/>
              <a:gd name="connsiteY23" fmla="*/ 202365 h 1790700"/>
              <a:gd name="connsiteX24" fmla="*/ 1375736 w 1790700"/>
              <a:gd name="connsiteY24" fmla="*/ 369053 h 1790700"/>
              <a:gd name="connsiteX25" fmla="*/ 1384308 w 1790700"/>
              <a:gd name="connsiteY25" fmla="*/ 416678 h 1790700"/>
              <a:gd name="connsiteX26" fmla="*/ 1429076 w 1790700"/>
              <a:gd name="connsiteY26" fmla="*/ 420488 h 1790700"/>
              <a:gd name="connsiteX27" fmla="*/ 1594811 w 1790700"/>
              <a:gd name="connsiteY27" fmla="*/ 202365 h 179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90700" h="1790700">
                <a:moveTo>
                  <a:pt x="1034741" y="744338"/>
                </a:moveTo>
                <a:cubicBezTo>
                  <a:pt x="996641" y="754815"/>
                  <a:pt x="954730" y="758626"/>
                  <a:pt x="921393" y="776723"/>
                </a:cubicBezTo>
                <a:cubicBezTo>
                  <a:pt x="618499" y="947221"/>
                  <a:pt x="387041" y="1191060"/>
                  <a:pt x="211780" y="1489193"/>
                </a:cubicBezTo>
                <a:cubicBezTo>
                  <a:pt x="180348" y="1543485"/>
                  <a:pt x="135580" y="1569203"/>
                  <a:pt x="88908" y="1559678"/>
                </a:cubicBezTo>
                <a:cubicBezTo>
                  <a:pt x="41283" y="1550153"/>
                  <a:pt x="5088" y="1515863"/>
                  <a:pt x="326" y="1466333"/>
                </a:cubicBezTo>
                <a:cubicBezTo>
                  <a:pt x="-1579" y="1440615"/>
                  <a:pt x="5088" y="1412993"/>
                  <a:pt x="14613" y="1388228"/>
                </a:cubicBezTo>
                <a:cubicBezTo>
                  <a:pt x="91766" y="1193918"/>
                  <a:pt x="224163" y="1037708"/>
                  <a:pt x="371801" y="894833"/>
                </a:cubicBezTo>
                <a:cubicBezTo>
                  <a:pt x="562301" y="711001"/>
                  <a:pt x="775661" y="557648"/>
                  <a:pt x="1002355" y="422393"/>
                </a:cubicBezTo>
                <a:cubicBezTo>
                  <a:pt x="1019501" y="411915"/>
                  <a:pt x="1034741" y="397628"/>
                  <a:pt x="1047124" y="381435"/>
                </a:cubicBezTo>
                <a:cubicBezTo>
                  <a:pt x="1081413" y="337621"/>
                  <a:pt x="1112845" y="291901"/>
                  <a:pt x="1145230" y="247133"/>
                </a:cubicBezTo>
                <a:cubicBezTo>
                  <a:pt x="1283343" y="58538"/>
                  <a:pt x="1474795" y="-10994"/>
                  <a:pt x="1700538" y="1388"/>
                </a:cubicBezTo>
                <a:cubicBezTo>
                  <a:pt x="1768166" y="5198"/>
                  <a:pt x="1777691" y="15676"/>
                  <a:pt x="1789120" y="83303"/>
                </a:cubicBezTo>
                <a:cubicBezTo>
                  <a:pt x="1811980" y="219510"/>
                  <a:pt x="1770070" y="342383"/>
                  <a:pt x="1711016" y="462398"/>
                </a:cubicBezTo>
                <a:cubicBezTo>
                  <a:pt x="1662438" y="562410"/>
                  <a:pt x="1581476" y="629085"/>
                  <a:pt x="1490988" y="686235"/>
                </a:cubicBezTo>
                <a:cubicBezTo>
                  <a:pt x="1419551" y="731003"/>
                  <a:pt x="1369068" y="791963"/>
                  <a:pt x="1324301" y="863401"/>
                </a:cubicBezTo>
                <a:cubicBezTo>
                  <a:pt x="1154755" y="1136768"/>
                  <a:pt x="960445" y="1391085"/>
                  <a:pt x="708986" y="1595873"/>
                </a:cubicBezTo>
                <a:cubicBezTo>
                  <a:pt x="611830" y="1675883"/>
                  <a:pt x="506103" y="1743510"/>
                  <a:pt x="387041" y="1786373"/>
                </a:cubicBezTo>
                <a:cubicBezTo>
                  <a:pt x="342274" y="1802565"/>
                  <a:pt x="299411" y="1797803"/>
                  <a:pt x="264168" y="1762560"/>
                </a:cubicBezTo>
                <a:cubicBezTo>
                  <a:pt x="232736" y="1731128"/>
                  <a:pt x="222258" y="1690171"/>
                  <a:pt x="240355" y="1653023"/>
                </a:cubicBezTo>
                <a:cubicBezTo>
                  <a:pt x="255596" y="1622543"/>
                  <a:pt x="284170" y="1594921"/>
                  <a:pt x="313699" y="1576823"/>
                </a:cubicBezTo>
                <a:cubicBezTo>
                  <a:pt x="607068" y="1399658"/>
                  <a:pt x="848051" y="1171058"/>
                  <a:pt x="1017595" y="871021"/>
                </a:cubicBezTo>
                <a:cubicBezTo>
                  <a:pt x="1036645" y="837683"/>
                  <a:pt x="1038551" y="795773"/>
                  <a:pt x="1049028" y="757673"/>
                </a:cubicBezTo>
                <a:cubicBezTo>
                  <a:pt x="1046170" y="754815"/>
                  <a:pt x="1040455" y="750053"/>
                  <a:pt x="1034741" y="744338"/>
                </a:cubicBezTo>
                <a:close/>
                <a:moveTo>
                  <a:pt x="1594811" y="202365"/>
                </a:moveTo>
                <a:cubicBezTo>
                  <a:pt x="1494799" y="240465"/>
                  <a:pt x="1414788" y="279518"/>
                  <a:pt x="1375736" y="369053"/>
                </a:cubicBezTo>
                <a:cubicBezTo>
                  <a:pt x="1370020" y="381435"/>
                  <a:pt x="1374783" y="406201"/>
                  <a:pt x="1384308" y="416678"/>
                </a:cubicBezTo>
                <a:cubicBezTo>
                  <a:pt x="1391928" y="425251"/>
                  <a:pt x="1416693" y="426203"/>
                  <a:pt x="1429076" y="420488"/>
                </a:cubicBezTo>
                <a:cubicBezTo>
                  <a:pt x="1517658" y="379531"/>
                  <a:pt x="1556711" y="299521"/>
                  <a:pt x="1594811" y="202365"/>
                </a:cubicBezTo>
                <a:close/>
              </a:path>
            </a:pathLst>
          </a:custGeom>
          <a:solidFill>
            <a:schemeClr val="bg1"/>
          </a:solidFill>
          <a:ln w="9525" cap="flat">
            <a:noFill/>
            <a:prstDash val="solid"/>
            <a:miter/>
          </a:ln>
        </p:spPr>
        <p:txBody>
          <a:bodyPr rtlCol="0" anchor="ctr"/>
          <a:lstStyle/>
          <a:p>
            <a:pPr algn="r" rtl="1"/>
            <a:endParaRPr lang="en-US">
              <a:cs typeface="B Nazanin" panose="00000400000000000000" pitchFamily="2" charset="-78"/>
            </a:endParaRPr>
          </a:p>
        </p:txBody>
      </p:sp>
      <p:sp>
        <p:nvSpPr>
          <p:cNvPr id="111" name="Freeform: Shape 110">
            <a:extLst>
              <a:ext uri="{FF2B5EF4-FFF2-40B4-BE49-F238E27FC236}">
                <a16:creationId xmlns:a16="http://schemas.microsoft.com/office/drawing/2014/main" id="{97BBFA46-990E-476C-A46A-6A6DA277C2EE}"/>
              </a:ext>
            </a:extLst>
          </p:cNvPr>
          <p:cNvSpPr/>
          <p:nvPr/>
        </p:nvSpPr>
        <p:spPr>
          <a:xfrm rot="1800000">
            <a:off x="1013684" y="4450610"/>
            <a:ext cx="279741" cy="382503"/>
          </a:xfrm>
          <a:custGeom>
            <a:avLst/>
            <a:gdLst>
              <a:gd name="connsiteX0" fmla="*/ 835766 w 1400175"/>
              <a:gd name="connsiteY0" fmla="*/ 164306 h 1914525"/>
              <a:gd name="connsiteX1" fmla="*/ 855768 w 1400175"/>
              <a:gd name="connsiteY1" fmla="*/ 168116 h 1914525"/>
              <a:gd name="connsiteX2" fmla="*/ 1353926 w 1400175"/>
              <a:gd name="connsiteY2" fmla="*/ 235744 h 1914525"/>
              <a:gd name="connsiteX3" fmla="*/ 1409171 w 1400175"/>
              <a:gd name="connsiteY3" fmla="*/ 282416 h 1914525"/>
              <a:gd name="connsiteX4" fmla="*/ 1352021 w 1400175"/>
              <a:gd name="connsiteY4" fmla="*/ 327184 h 1914525"/>
              <a:gd name="connsiteX5" fmla="*/ 863388 w 1400175"/>
              <a:gd name="connsiteY5" fmla="*/ 397669 h 1914525"/>
              <a:gd name="connsiteX6" fmla="*/ 831956 w 1400175"/>
              <a:gd name="connsiteY6" fmla="*/ 431006 h 1914525"/>
              <a:gd name="connsiteX7" fmla="*/ 728133 w 1400175"/>
              <a:gd name="connsiteY7" fmla="*/ 556736 h 1914525"/>
              <a:gd name="connsiteX8" fmla="*/ 577638 w 1400175"/>
              <a:gd name="connsiteY8" fmla="*/ 706279 h 1914525"/>
              <a:gd name="connsiteX9" fmla="*/ 579543 w 1400175"/>
              <a:gd name="connsiteY9" fmla="*/ 743426 h 1914525"/>
              <a:gd name="connsiteX10" fmla="*/ 640504 w 1400175"/>
              <a:gd name="connsiteY10" fmla="*/ 1055847 h 1914525"/>
              <a:gd name="connsiteX11" fmla="*/ 613833 w 1400175"/>
              <a:gd name="connsiteY11" fmla="*/ 1123474 h 1914525"/>
              <a:gd name="connsiteX12" fmla="*/ 486199 w 1400175"/>
              <a:gd name="connsiteY12" fmla="*/ 1384459 h 1914525"/>
              <a:gd name="connsiteX13" fmla="*/ 487151 w 1400175"/>
              <a:gd name="connsiteY13" fmla="*/ 1451134 h 1914525"/>
              <a:gd name="connsiteX14" fmla="*/ 414761 w 1400175"/>
              <a:gd name="connsiteY14" fmla="*/ 1521619 h 1914525"/>
              <a:gd name="connsiteX15" fmla="*/ 354754 w 1400175"/>
              <a:gd name="connsiteY15" fmla="*/ 1521619 h 1914525"/>
              <a:gd name="connsiteX16" fmla="*/ 354754 w 1400175"/>
              <a:gd name="connsiteY16" fmla="*/ 1635919 h 1914525"/>
              <a:gd name="connsiteX17" fmla="*/ 354754 w 1400175"/>
              <a:gd name="connsiteY17" fmla="*/ 1859756 h 1914525"/>
              <a:gd name="connsiteX18" fmla="*/ 312843 w 1400175"/>
              <a:gd name="connsiteY18" fmla="*/ 1915001 h 1914525"/>
              <a:gd name="connsiteX19" fmla="*/ 270933 w 1400175"/>
              <a:gd name="connsiteY19" fmla="*/ 1857851 h 1914525"/>
              <a:gd name="connsiteX20" fmla="*/ 270933 w 1400175"/>
              <a:gd name="connsiteY20" fmla="*/ 1548289 h 1914525"/>
              <a:gd name="connsiteX21" fmla="*/ 268076 w 1400175"/>
              <a:gd name="connsiteY21" fmla="*/ 1521619 h 1914525"/>
              <a:gd name="connsiteX22" fmla="*/ 213783 w 1400175"/>
              <a:gd name="connsiteY22" fmla="*/ 1521619 h 1914525"/>
              <a:gd name="connsiteX23" fmla="*/ 146156 w 1400175"/>
              <a:gd name="connsiteY23" fmla="*/ 1453991 h 1914525"/>
              <a:gd name="connsiteX24" fmla="*/ 146156 w 1400175"/>
              <a:gd name="connsiteY24" fmla="*/ 830104 h 1914525"/>
              <a:gd name="connsiteX25" fmla="*/ 146156 w 1400175"/>
              <a:gd name="connsiteY25" fmla="*/ 565309 h 1914525"/>
              <a:gd name="connsiteX26" fmla="*/ 423 w 1400175"/>
              <a:gd name="connsiteY26" fmla="*/ 385286 h 1914525"/>
              <a:gd name="connsiteX27" fmla="*/ 423 w 1400175"/>
              <a:gd name="connsiteY27" fmla="*/ 137636 h 1914525"/>
              <a:gd name="connsiteX28" fmla="*/ 133773 w 1400175"/>
              <a:gd name="connsiteY28" fmla="*/ 1429 h 1914525"/>
              <a:gd name="connsiteX29" fmla="*/ 695749 w 1400175"/>
              <a:gd name="connsiteY29" fmla="*/ 1429 h 1914525"/>
              <a:gd name="connsiteX30" fmla="*/ 831004 w 1400175"/>
              <a:gd name="connsiteY30" fmla="*/ 130969 h 1914525"/>
              <a:gd name="connsiteX31" fmla="*/ 835766 w 1400175"/>
              <a:gd name="connsiteY31" fmla="*/ 164306 h 1914525"/>
              <a:gd name="connsiteX32" fmla="*/ 1110086 w 1400175"/>
              <a:gd name="connsiteY32" fmla="*/ 292894 h 1914525"/>
              <a:gd name="connsiteX33" fmla="*/ 1109133 w 1400175"/>
              <a:gd name="connsiteY33" fmla="*/ 267176 h 1914525"/>
              <a:gd name="connsiteX34" fmla="*/ 835766 w 1400175"/>
              <a:gd name="connsiteY34" fmla="*/ 244316 h 1914525"/>
              <a:gd name="connsiteX35" fmla="*/ 835766 w 1400175"/>
              <a:gd name="connsiteY35" fmla="*/ 320516 h 1914525"/>
              <a:gd name="connsiteX36" fmla="*/ 1110086 w 1400175"/>
              <a:gd name="connsiteY36" fmla="*/ 292894 h 1914525"/>
              <a:gd name="connsiteX37" fmla="*/ 483341 w 1400175"/>
              <a:gd name="connsiteY37" fmla="*/ 1097756 h 1914525"/>
              <a:gd name="connsiteX38" fmla="*/ 496676 w 1400175"/>
              <a:gd name="connsiteY38" fmla="*/ 1102519 h 1914525"/>
              <a:gd name="connsiteX39" fmla="*/ 551921 w 1400175"/>
              <a:gd name="connsiteY39" fmla="*/ 1033939 h 1914525"/>
              <a:gd name="connsiteX40" fmla="*/ 522393 w 1400175"/>
              <a:gd name="connsiteY40" fmla="*/ 884396 h 1914525"/>
              <a:gd name="connsiteX41" fmla="*/ 510011 w 1400175"/>
              <a:gd name="connsiteY41" fmla="*/ 884396 h 1914525"/>
              <a:gd name="connsiteX42" fmla="*/ 483341 w 1400175"/>
              <a:gd name="connsiteY42" fmla="*/ 1097756 h 191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400175" h="1914525">
                <a:moveTo>
                  <a:pt x="835766" y="164306"/>
                </a:moveTo>
                <a:cubicBezTo>
                  <a:pt x="844338" y="166211"/>
                  <a:pt x="850054" y="168116"/>
                  <a:pt x="855768" y="168116"/>
                </a:cubicBezTo>
                <a:cubicBezTo>
                  <a:pt x="1026266" y="156686"/>
                  <a:pt x="1188191" y="209074"/>
                  <a:pt x="1353926" y="235744"/>
                </a:cubicBezTo>
                <a:cubicBezTo>
                  <a:pt x="1381549" y="240506"/>
                  <a:pt x="1409171" y="246221"/>
                  <a:pt x="1409171" y="282416"/>
                </a:cubicBezTo>
                <a:cubicBezTo>
                  <a:pt x="1408218" y="319564"/>
                  <a:pt x="1378691" y="323374"/>
                  <a:pt x="1352021" y="327184"/>
                </a:cubicBezTo>
                <a:cubicBezTo>
                  <a:pt x="1189143" y="350996"/>
                  <a:pt x="1031029" y="405289"/>
                  <a:pt x="863388" y="397669"/>
                </a:cubicBezTo>
                <a:cubicBezTo>
                  <a:pt x="852911" y="397669"/>
                  <a:pt x="832908" y="418624"/>
                  <a:pt x="831956" y="431006"/>
                </a:cubicBezTo>
                <a:cubicBezTo>
                  <a:pt x="828146" y="499586"/>
                  <a:pt x="790999" y="537686"/>
                  <a:pt x="728133" y="556736"/>
                </a:cubicBezTo>
                <a:cubicBezTo>
                  <a:pt x="651933" y="579596"/>
                  <a:pt x="612881" y="641509"/>
                  <a:pt x="577638" y="706279"/>
                </a:cubicBezTo>
                <a:cubicBezTo>
                  <a:pt x="572876" y="715804"/>
                  <a:pt x="576686" y="731044"/>
                  <a:pt x="579543" y="743426"/>
                </a:cubicBezTo>
                <a:cubicBezTo>
                  <a:pt x="599546" y="848201"/>
                  <a:pt x="618596" y="952024"/>
                  <a:pt x="640504" y="1055847"/>
                </a:cubicBezTo>
                <a:cubicBezTo>
                  <a:pt x="647171" y="1087279"/>
                  <a:pt x="641456" y="1112044"/>
                  <a:pt x="613833" y="1123474"/>
                </a:cubicBezTo>
                <a:cubicBezTo>
                  <a:pt x="496676" y="1174909"/>
                  <a:pt x="467149" y="1267301"/>
                  <a:pt x="486199" y="1384459"/>
                </a:cubicBezTo>
                <a:cubicBezTo>
                  <a:pt x="490008" y="1406366"/>
                  <a:pt x="487151" y="1429226"/>
                  <a:pt x="487151" y="1451134"/>
                </a:cubicBezTo>
                <a:cubicBezTo>
                  <a:pt x="487151" y="1513047"/>
                  <a:pt x="478579" y="1521619"/>
                  <a:pt x="414761" y="1521619"/>
                </a:cubicBezTo>
                <a:cubicBezTo>
                  <a:pt x="397616" y="1521619"/>
                  <a:pt x="380471" y="1521619"/>
                  <a:pt x="354754" y="1521619"/>
                </a:cubicBezTo>
                <a:cubicBezTo>
                  <a:pt x="354754" y="1561624"/>
                  <a:pt x="354754" y="1598772"/>
                  <a:pt x="354754" y="1635919"/>
                </a:cubicBezTo>
                <a:cubicBezTo>
                  <a:pt x="354754" y="1710214"/>
                  <a:pt x="354754" y="1785461"/>
                  <a:pt x="354754" y="1859756"/>
                </a:cubicBezTo>
                <a:cubicBezTo>
                  <a:pt x="354754" y="1889284"/>
                  <a:pt x="349991" y="1915954"/>
                  <a:pt x="312843" y="1915001"/>
                </a:cubicBezTo>
                <a:cubicBezTo>
                  <a:pt x="276649" y="1914049"/>
                  <a:pt x="270933" y="1887379"/>
                  <a:pt x="270933" y="1857851"/>
                </a:cubicBezTo>
                <a:cubicBezTo>
                  <a:pt x="270933" y="1754981"/>
                  <a:pt x="270933" y="1651159"/>
                  <a:pt x="270933" y="1548289"/>
                </a:cubicBezTo>
                <a:cubicBezTo>
                  <a:pt x="270933" y="1541622"/>
                  <a:pt x="269981" y="1535906"/>
                  <a:pt x="268076" y="1521619"/>
                </a:cubicBezTo>
                <a:cubicBezTo>
                  <a:pt x="249979" y="1521619"/>
                  <a:pt x="231881" y="1521619"/>
                  <a:pt x="213783" y="1521619"/>
                </a:cubicBezTo>
                <a:cubicBezTo>
                  <a:pt x="160443" y="1520666"/>
                  <a:pt x="146156" y="1507331"/>
                  <a:pt x="146156" y="1453991"/>
                </a:cubicBezTo>
                <a:cubicBezTo>
                  <a:pt x="146156" y="1246347"/>
                  <a:pt x="146156" y="1038701"/>
                  <a:pt x="146156" y="830104"/>
                </a:cubicBezTo>
                <a:cubicBezTo>
                  <a:pt x="146156" y="741521"/>
                  <a:pt x="146156" y="652939"/>
                  <a:pt x="146156" y="565309"/>
                </a:cubicBezTo>
                <a:cubicBezTo>
                  <a:pt x="24236" y="536734"/>
                  <a:pt x="423" y="507206"/>
                  <a:pt x="423" y="385286"/>
                </a:cubicBezTo>
                <a:cubicBezTo>
                  <a:pt x="423" y="302419"/>
                  <a:pt x="-529" y="220504"/>
                  <a:pt x="423" y="137636"/>
                </a:cubicBezTo>
                <a:cubicBezTo>
                  <a:pt x="1376" y="56674"/>
                  <a:pt x="51858" y="2381"/>
                  <a:pt x="133773" y="1429"/>
                </a:cubicBezTo>
                <a:cubicBezTo>
                  <a:pt x="321416" y="-476"/>
                  <a:pt x="508106" y="-476"/>
                  <a:pt x="695749" y="1429"/>
                </a:cubicBezTo>
                <a:cubicBezTo>
                  <a:pt x="777663" y="2381"/>
                  <a:pt x="823383" y="48101"/>
                  <a:pt x="831004" y="130969"/>
                </a:cubicBezTo>
                <a:cubicBezTo>
                  <a:pt x="831956" y="141446"/>
                  <a:pt x="833861" y="151924"/>
                  <a:pt x="835766" y="164306"/>
                </a:cubicBezTo>
                <a:close/>
                <a:moveTo>
                  <a:pt x="1110086" y="292894"/>
                </a:moveTo>
                <a:cubicBezTo>
                  <a:pt x="1110086" y="284321"/>
                  <a:pt x="1110086" y="275749"/>
                  <a:pt x="1109133" y="267176"/>
                </a:cubicBezTo>
                <a:cubicBezTo>
                  <a:pt x="1017693" y="259556"/>
                  <a:pt x="927206" y="251936"/>
                  <a:pt x="835766" y="244316"/>
                </a:cubicBezTo>
                <a:cubicBezTo>
                  <a:pt x="835766" y="274796"/>
                  <a:pt x="835766" y="292894"/>
                  <a:pt x="835766" y="320516"/>
                </a:cubicBezTo>
                <a:cubicBezTo>
                  <a:pt x="931016" y="310991"/>
                  <a:pt x="1020551" y="301466"/>
                  <a:pt x="1110086" y="292894"/>
                </a:cubicBezTo>
                <a:close/>
                <a:moveTo>
                  <a:pt x="483341" y="1097756"/>
                </a:moveTo>
                <a:cubicBezTo>
                  <a:pt x="488104" y="1099661"/>
                  <a:pt x="491913" y="1101566"/>
                  <a:pt x="496676" y="1102519"/>
                </a:cubicBezTo>
                <a:cubicBezTo>
                  <a:pt x="516679" y="1080611"/>
                  <a:pt x="561446" y="1081564"/>
                  <a:pt x="551921" y="1033939"/>
                </a:cubicBezTo>
                <a:cubicBezTo>
                  <a:pt x="541443" y="984409"/>
                  <a:pt x="532871" y="934879"/>
                  <a:pt x="522393" y="884396"/>
                </a:cubicBezTo>
                <a:cubicBezTo>
                  <a:pt x="518583" y="884396"/>
                  <a:pt x="513821" y="884396"/>
                  <a:pt x="510011" y="884396"/>
                </a:cubicBezTo>
                <a:cubicBezTo>
                  <a:pt x="500486" y="955834"/>
                  <a:pt x="491913" y="1026319"/>
                  <a:pt x="483341" y="1097756"/>
                </a:cubicBezTo>
                <a:close/>
              </a:path>
            </a:pathLst>
          </a:custGeom>
          <a:solidFill>
            <a:schemeClr val="bg1"/>
          </a:solidFill>
          <a:ln w="9525" cap="flat">
            <a:noFill/>
            <a:prstDash val="solid"/>
            <a:miter/>
          </a:ln>
        </p:spPr>
        <p:txBody>
          <a:bodyPr rtlCol="0" anchor="ctr"/>
          <a:lstStyle/>
          <a:p>
            <a:pPr algn="r" rtl="1"/>
            <a:endParaRPr lang="en-US">
              <a:cs typeface="B Nazanin" panose="00000400000000000000" pitchFamily="2" charset="-78"/>
            </a:endParaRPr>
          </a:p>
        </p:txBody>
      </p:sp>
      <p:sp>
        <p:nvSpPr>
          <p:cNvPr id="112" name="Freeform: Shape 111">
            <a:extLst>
              <a:ext uri="{FF2B5EF4-FFF2-40B4-BE49-F238E27FC236}">
                <a16:creationId xmlns:a16="http://schemas.microsoft.com/office/drawing/2014/main" id="{20A6007D-08D0-4E61-BC32-86D8E4BD700D}"/>
              </a:ext>
            </a:extLst>
          </p:cNvPr>
          <p:cNvSpPr/>
          <p:nvPr/>
        </p:nvSpPr>
        <p:spPr>
          <a:xfrm>
            <a:off x="950239" y="3243478"/>
            <a:ext cx="363473" cy="365376"/>
          </a:xfrm>
          <a:custGeom>
            <a:avLst/>
            <a:gdLst>
              <a:gd name="connsiteX0" fmla="*/ 549912 w 1819275"/>
              <a:gd name="connsiteY0" fmla="*/ 1441204 h 1828800"/>
              <a:gd name="connsiteX1" fmla="*/ 387035 w 1819275"/>
              <a:gd name="connsiteY1" fmla="*/ 1605987 h 1828800"/>
              <a:gd name="connsiteX2" fmla="*/ 459424 w 1819275"/>
              <a:gd name="connsiteY2" fmla="*/ 1663137 h 1828800"/>
              <a:gd name="connsiteX3" fmla="*/ 460377 w 1819275"/>
              <a:gd name="connsiteY3" fmla="*/ 1738384 h 1828800"/>
              <a:gd name="connsiteX4" fmla="*/ 457519 w 1819275"/>
              <a:gd name="connsiteY4" fmla="*/ 1742194 h 1828800"/>
              <a:gd name="connsiteX5" fmla="*/ 251779 w 1819275"/>
              <a:gd name="connsiteY5" fmla="*/ 1747909 h 1828800"/>
              <a:gd name="connsiteX6" fmla="*/ 26037 w 1819275"/>
              <a:gd name="connsiteY6" fmla="*/ 1523119 h 1828800"/>
              <a:gd name="connsiteX7" fmla="*/ 24132 w 1819275"/>
              <a:gd name="connsiteY7" fmla="*/ 1435489 h 1828800"/>
              <a:gd name="connsiteX8" fmla="*/ 91759 w 1819275"/>
              <a:gd name="connsiteY8" fmla="*/ 1367862 h 1828800"/>
              <a:gd name="connsiteX9" fmla="*/ 162244 w 1819275"/>
              <a:gd name="connsiteY9" fmla="*/ 1365957 h 1828800"/>
              <a:gd name="connsiteX10" fmla="*/ 224157 w 1819275"/>
              <a:gd name="connsiteY10" fmla="*/ 1434537 h 1828800"/>
              <a:gd name="connsiteX11" fmla="*/ 386082 w 1819275"/>
              <a:gd name="connsiteY11" fmla="*/ 1270707 h 1828800"/>
              <a:gd name="connsiteX12" fmla="*/ 327027 w 1819275"/>
              <a:gd name="connsiteY12" fmla="*/ 1224987 h 1828800"/>
              <a:gd name="connsiteX13" fmla="*/ 327979 w 1819275"/>
              <a:gd name="connsiteY13" fmla="*/ 1130689 h 1828800"/>
              <a:gd name="connsiteX14" fmla="*/ 1042354 w 1819275"/>
              <a:gd name="connsiteY14" fmla="*/ 411552 h 1828800"/>
              <a:gd name="connsiteX15" fmla="*/ 1321437 w 1819275"/>
              <a:gd name="connsiteY15" fmla="*/ 265819 h 1828800"/>
              <a:gd name="connsiteX16" fmla="*/ 1538607 w 1819275"/>
              <a:gd name="connsiteY16" fmla="*/ 213432 h 1828800"/>
              <a:gd name="connsiteX17" fmla="*/ 1581469 w 1819275"/>
              <a:gd name="connsiteY17" fmla="*/ 186762 h 1828800"/>
              <a:gd name="connsiteX18" fmla="*/ 1739585 w 1819275"/>
              <a:gd name="connsiteY18" fmla="*/ 28646 h 1828800"/>
              <a:gd name="connsiteX19" fmla="*/ 1811974 w 1819275"/>
              <a:gd name="connsiteY19" fmla="*/ 13407 h 1828800"/>
              <a:gd name="connsiteX20" fmla="*/ 1797687 w 1819275"/>
              <a:gd name="connsiteY20" fmla="*/ 90559 h 1828800"/>
              <a:gd name="connsiteX21" fmla="*/ 1617665 w 1819275"/>
              <a:gd name="connsiteY21" fmla="*/ 294394 h 1828800"/>
              <a:gd name="connsiteX22" fmla="*/ 1547179 w 1819275"/>
              <a:gd name="connsiteY22" fmla="*/ 559189 h 1828800"/>
              <a:gd name="connsiteX23" fmla="*/ 1416687 w 1819275"/>
              <a:gd name="connsiteY23" fmla="*/ 783027 h 1828800"/>
              <a:gd name="connsiteX24" fmla="*/ 711837 w 1819275"/>
              <a:gd name="connsiteY24" fmla="*/ 1485019 h 1828800"/>
              <a:gd name="connsiteX25" fmla="*/ 586107 w 1819275"/>
              <a:gd name="connsiteY25" fmla="*/ 1485971 h 1828800"/>
              <a:gd name="connsiteX26" fmla="*/ 549912 w 1819275"/>
              <a:gd name="connsiteY26" fmla="*/ 1441204 h 1828800"/>
              <a:gd name="connsiteX27" fmla="*/ 643257 w 1819275"/>
              <a:gd name="connsiteY27" fmla="*/ 1421202 h 1828800"/>
              <a:gd name="connsiteX28" fmla="*/ 1397637 w 1819275"/>
              <a:gd name="connsiteY28" fmla="*/ 667774 h 1828800"/>
              <a:gd name="connsiteX29" fmla="*/ 1156654 w 1819275"/>
              <a:gd name="connsiteY29" fmla="*/ 418219 h 1828800"/>
              <a:gd name="connsiteX30" fmla="*/ 1109982 w 1819275"/>
              <a:gd name="connsiteY30" fmla="*/ 466796 h 1828800"/>
              <a:gd name="connsiteX31" fmla="*/ 1224282 w 1819275"/>
              <a:gd name="connsiteY31" fmla="*/ 576334 h 1828800"/>
              <a:gd name="connsiteX32" fmla="*/ 1236665 w 1819275"/>
              <a:gd name="connsiteY32" fmla="*/ 645866 h 1828800"/>
              <a:gd name="connsiteX33" fmla="*/ 1163322 w 1819275"/>
              <a:gd name="connsiteY33" fmla="*/ 634437 h 1828800"/>
              <a:gd name="connsiteX34" fmla="*/ 1062357 w 1819275"/>
              <a:gd name="connsiteY34" fmla="*/ 523946 h 1828800"/>
              <a:gd name="connsiteX35" fmla="*/ 983299 w 1819275"/>
              <a:gd name="connsiteY35" fmla="*/ 595384 h 1828800"/>
              <a:gd name="connsiteX36" fmla="*/ 1054737 w 1819275"/>
              <a:gd name="connsiteY36" fmla="*/ 662059 h 1828800"/>
              <a:gd name="connsiteX37" fmla="*/ 1061404 w 1819275"/>
              <a:gd name="connsiteY37" fmla="*/ 728734 h 1828800"/>
              <a:gd name="connsiteX38" fmla="*/ 994729 w 1819275"/>
              <a:gd name="connsiteY38" fmla="*/ 722066 h 1828800"/>
              <a:gd name="connsiteX39" fmla="*/ 932817 w 1819275"/>
              <a:gd name="connsiteY39" fmla="*/ 656344 h 1828800"/>
              <a:gd name="connsiteX40" fmla="*/ 861379 w 1819275"/>
              <a:gd name="connsiteY40" fmla="*/ 714446 h 1828800"/>
              <a:gd name="connsiteX41" fmla="*/ 985204 w 1819275"/>
              <a:gd name="connsiteY41" fmla="*/ 832557 h 1828800"/>
              <a:gd name="connsiteX42" fmla="*/ 991872 w 1819275"/>
              <a:gd name="connsiteY42" fmla="*/ 885896 h 1828800"/>
              <a:gd name="connsiteX43" fmla="*/ 943294 w 1819275"/>
              <a:gd name="connsiteY43" fmla="*/ 899232 h 1828800"/>
              <a:gd name="connsiteX44" fmla="*/ 909957 w 1819275"/>
              <a:gd name="connsiteY44" fmla="*/ 873514 h 1828800"/>
              <a:gd name="connsiteX45" fmla="*/ 814707 w 1819275"/>
              <a:gd name="connsiteY45" fmla="*/ 763024 h 1828800"/>
              <a:gd name="connsiteX46" fmla="*/ 803277 w 1819275"/>
              <a:gd name="connsiteY46" fmla="*/ 777312 h 1828800"/>
              <a:gd name="connsiteX47" fmla="*/ 731840 w 1819275"/>
              <a:gd name="connsiteY47" fmla="*/ 843034 h 1828800"/>
              <a:gd name="connsiteX48" fmla="*/ 806135 w 1819275"/>
              <a:gd name="connsiteY48" fmla="*/ 908757 h 1828800"/>
              <a:gd name="connsiteX49" fmla="*/ 813754 w 1819275"/>
              <a:gd name="connsiteY49" fmla="*/ 973527 h 1828800"/>
              <a:gd name="connsiteX50" fmla="*/ 748985 w 1819275"/>
              <a:gd name="connsiteY50" fmla="*/ 966859 h 1828800"/>
              <a:gd name="connsiteX51" fmla="*/ 686119 w 1819275"/>
              <a:gd name="connsiteY51" fmla="*/ 891612 h 1828800"/>
              <a:gd name="connsiteX52" fmla="*/ 673737 w 1819275"/>
              <a:gd name="connsiteY52" fmla="*/ 903041 h 1828800"/>
              <a:gd name="connsiteX53" fmla="*/ 613729 w 1819275"/>
              <a:gd name="connsiteY53" fmla="*/ 956382 h 1828800"/>
              <a:gd name="connsiteX54" fmla="*/ 733744 w 1819275"/>
              <a:gd name="connsiteY54" fmla="*/ 1067824 h 1828800"/>
              <a:gd name="connsiteX55" fmla="*/ 744222 w 1819275"/>
              <a:gd name="connsiteY55" fmla="*/ 1138309 h 1828800"/>
              <a:gd name="connsiteX56" fmla="*/ 674690 w 1819275"/>
              <a:gd name="connsiteY56" fmla="*/ 1126879 h 1828800"/>
              <a:gd name="connsiteX57" fmla="*/ 566104 w 1819275"/>
              <a:gd name="connsiteY57" fmla="*/ 1010674 h 1828800"/>
              <a:gd name="connsiteX58" fmla="*/ 490857 w 1819275"/>
              <a:gd name="connsiteY58" fmla="*/ 1087827 h 1828800"/>
              <a:gd name="connsiteX59" fmla="*/ 565152 w 1819275"/>
              <a:gd name="connsiteY59" fmla="*/ 1155454 h 1828800"/>
              <a:gd name="connsiteX60" fmla="*/ 568010 w 1819275"/>
              <a:gd name="connsiteY60" fmla="*/ 1221177 h 1828800"/>
              <a:gd name="connsiteX61" fmla="*/ 507049 w 1819275"/>
              <a:gd name="connsiteY61" fmla="*/ 1212604 h 1828800"/>
              <a:gd name="connsiteX62" fmla="*/ 436565 w 1819275"/>
              <a:gd name="connsiteY62" fmla="*/ 1137357 h 1828800"/>
              <a:gd name="connsiteX63" fmla="*/ 398465 w 1819275"/>
              <a:gd name="connsiteY63" fmla="*/ 1172599 h 1828800"/>
              <a:gd name="connsiteX64" fmla="*/ 417515 w 1819275"/>
              <a:gd name="connsiteY64" fmla="*/ 1196412 h 1828800"/>
              <a:gd name="connsiteX65" fmla="*/ 643257 w 1819275"/>
              <a:gd name="connsiteY65" fmla="*/ 1421202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819275" h="1828800">
                <a:moveTo>
                  <a:pt x="549912" y="1441204"/>
                </a:moveTo>
                <a:cubicBezTo>
                  <a:pt x="494667" y="1497402"/>
                  <a:pt x="447042" y="1545979"/>
                  <a:pt x="387035" y="1605987"/>
                </a:cubicBezTo>
                <a:cubicBezTo>
                  <a:pt x="409894" y="1624084"/>
                  <a:pt x="435612" y="1642182"/>
                  <a:pt x="459424" y="1663137"/>
                </a:cubicBezTo>
                <a:cubicBezTo>
                  <a:pt x="485142" y="1686949"/>
                  <a:pt x="484190" y="1712666"/>
                  <a:pt x="460377" y="1738384"/>
                </a:cubicBezTo>
                <a:cubicBezTo>
                  <a:pt x="459424" y="1739337"/>
                  <a:pt x="458472" y="1740289"/>
                  <a:pt x="457519" y="1742194"/>
                </a:cubicBezTo>
                <a:cubicBezTo>
                  <a:pt x="341315" y="1857446"/>
                  <a:pt x="361317" y="1858399"/>
                  <a:pt x="251779" y="1747909"/>
                </a:cubicBezTo>
                <a:cubicBezTo>
                  <a:pt x="177484" y="1672662"/>
                  <a:pt x="102237" y="1596462"/>
                  <a:pt x="26037" y="1523119"/>
                </a:cubicBezTo>
                <a:cubicBezTo>
                  <a:pt x="-5396" y="1492639"/>
                  <a:pt x="-11110" y="1466921"/>
                  <a:pt x="24132" y="1435489"/>
                </a:cubicBezTo>
                <a:cubicBezTo>
                  <a:pt x="47944" y="1414534"/>
                  <a:pt x="69852" y="1391674"/>
                  <a:pt x="91759" y="1367862"/>
                </a:cubicBezTo>
                <a:cubicBezTo>
                  <a:pt x="115572" y="1343096"/>
                  <a:pt x="139384" y="1345002"/>
                  <a:pt x="162244" y="1365957"/>
                </a:cubicBezTo>
                <a:cubicBezTo>
                  <a:pt x="185104" y="1387864"/>
                  <a:pt x="205107" y="1412629"/>
                  <a:pt x="224157" y="1434537"/>
                </a:cubicBezTo>
                <a:cubicBezTo>
                  <a:pt x="278449" y="1380244"/>
                  <a:pt x="327027" y="1330714"/>
                  <a:pt x="386082" y="1270707"/>
                </a:cubicBezTo>
                <a:cubicBezTo>
                  <a:pt x="368937" y="1257371"/>
                  <a:pt x="346077" y="1243084"/>
                  <a:pt x="327027" y="1224987"/>
                </a:cubicBezTo>
                <a:cubicBezTo>
                  <a:pt x="287974" y="1186887"/>
                  <a:pt x="288927" y="1169741"/>
                  <a:pt x="327979" y="1130689"/>
                </a:cubicBezTo>
                <a:cubicBezTo>
                  <a:pt x="567057" y="891612"/>
                  <a:pt x="809944" y="656344"/>
                  <a:pt x="1042354" y="411552"/>
                </a:cubicBezTo>
                <a:cubicBezTo>
                  <a:pt x="1122365" y="326779"/>
                  <a:pt x="1215710" y="290584"/>
                  <a:pt x="1321437" y="265819"/>
                </a:cubicBezTo>
                <a:cubicBezTo>
                  <a:pt x="1393827" y="248674"/>
                  <a:pt x="1466217" y="232482"/>
                  <a:pt x="1538607" y="213432"/>
                </a:cubicBezTo>
                <a:cubicBezTo>
                  <a:pt x="1554799" y="209621"/>
                  <a:pt x="1570040" y="198191"/>
                  <a:pt x="1581469" y="186762"/>
                </a:cubicBezTo>
                <a:cubicBezTo>
                  <a:pt x="1634810" y="135327"/>
                  <a:pt x="1687197" y="81987"/>
                  <a:pt x="1739585" y="28646"/>
                </a:cubicBezTo>
                <a:cubicBezTo>
                  <a:pt x="1760540" y="7691"/>
                  <a:pt x="1783399" y="-15168"/>
                  <a:pt x="1811974" y="13407"/>
                </a:cubicBezTo>
                <a:cubicBezTo>
                  <a:pt x="1841502" y="42934"/>
                  <a:pt x="1819594" y="66746"/>
                  <a:pt x="1797687" y="90559"/>
                </a:cubicBezTo>
                <a:cubicBezTo>
                  <a:pt x="1735774" y="157234"/>
                  <a:pt x="1659574" y="216289"/>
                  <a:pt x="1617665" y="294394"/>
                </a:cubicBezTo>
                <a:cubicBezTo>
                  <a:pt x="1575754" y="373452"/>
                  <a:pt x="1564324" y="469654"/>
                  <a:pt x="1547179" y="559189"/>
                </a:cubicBezTo>
                <a:cubicBezTo>
                  <a:pt x="1529082" y="650629"/>
                  <a:pt x="1483362" y="719209"/>
                  <a:pt x="1416687" y="783027"/>
                </a:cubicBezTo>
                <a:cubicBezTo>
                  <a:pt x="1179515" y="1014484"/>
                  <a:pt x="947104" y="1250704"/>
                  <a:pt x="711837" y="1485019"/>
                </a:cubicBezTo>
                <a:cubicBezTo>
                  <a:pt x="652782" y="1544074"/>
                  <a:pt x="645162" y="1545027"/>
                  <a:pt x="586107" y="1485971"/>
                </a:cubicBezTo>
                <a:cubicBezTo>
                  <a:pt x="574677" y="1471684"/>
                  <a:pt x="563247" y="1456444"/>
                  <a:pt x="549912" y="1441204"/>
                </a:cubicBezTo>
                <a:close/>
                <a:moveTo>
                  <a:pt x="643257" y="1421202"/>
                </a:moveTo>
                <a:cubicBezTo>
                  <a:pt x="899479" y="1165932"/>
                  <a:pt x="1151892" y="912566"/>
                  <a:pt x="1397637" y="667774"/>
                </a:cubicBezTo>
                <a:cubicBezTo>
                  <a:pt x="1319532" y="586812"/>
                  <a:pt x="1239522" y="503944"/>
                  <a:pt x="1156654" y="418219"/>
                </a:cubicBezTo>
                <a:cubicBezTo>
                  <a:pt x="1142367" y="433459"/>
                  <a:pt x="1128079" y="448699"/>
                  <a:pt x="1109982" y="466796"/>
                </a:cubicBezTo>
                <a:cubicBezTo>
                  <a:pt x="1150940" y="505849"/>
                  <a:pt x="1187135" y="541091"/>
                  <a:pt x="1224282" y="576334"/>
                </a:cubicBezTo>
                <a:cubicBezTo>
                  <a:pt x="1245237" y="596337"/>
                  <a:pt x="1261429" y="620149"/>
                  <a:pt x="1236665" y="645866"/>
                </a:cubicBezTo>
                <a:cubicBezTo>
                  <a:pt x="1209994" y="673489"/>
                  <a:pt x="1185229" y="657296"/>
                  <a:pt x="1163322" y="634437"/>
                </a:cubicBezTo>
                <a:cubicBezTo>
                  <a:pt x="1128079" y="596337"/>
                  <a:pt x="1092837" y="558237"/>
                  <a:pt x="1062357" y="523946"/>
                </a:cubicBezTo>
                <a:cubicBezTo>
                  <a:pt x="1030924" y="552521"/>
                  <a:pt x="1009017" y="572524"/>
                  <a:pt x="983299" y="595384"/>
                </a:cubicBezTo>
                <a:cubicBezTo>
                  <a:pt x="1008065" y="619196"/>
                  <a:pt x="1031877" y="640152"/>
                  <a:pt x="1054737" y="662059"/>
                </a:cubicBezTo>
                <a:cubicBezTo>
                  <a:pt x="1075692" y="682062"/>
                  <a:pt x="1084265" y="705874"/>
                  <a:pt x="1061404" y="728734"/>
                </a:cubicBezTo>
                <a:cubicBezTo>
                  <a:pt x="1039497" y="750641"/>
                  <a:pt x="1014732" y="743021"/>
                  <a:pt x="994729" y="722066"/>
                </a:cubicBezTo>
                <a:cubicBezTo>
                  <a:pt x="972822" y="698254"/>
                  <a:pt x="949962" y="674441"/>
                  <a:pt x="932817" y="656344"/>
                </a:cubicBezTo>
                <a:cubicBezTo>
                  <a:pt x="907099" y="677299"/>
                  <a:pt x="888049" y="692539"/>
                  <a:pt x="861379" y="714446"/>
                </a:cubicBezTo>
                <a:cubicBezTo>
                  <a:pt x="906147" y="756357"/>
                  <a:pt x="948057" y="792552"/>
                  <a:pt x="985204" y="832557"/>
                </a:cubicBezTo>
                <a:cubicBezTo>
                  <a:pt x="995682" y="843987"/>
                  <a:pt x="998540" y="871609"/>
                  <a:pt x="991872" y="885896"/>
                </a:cubicBezTo>
                <a:cubicBezTo>
                  <a:pt x="987110" y="896374"/>
                  <a:pt x="960440" y="900184"/>
                  <a:pt x="943294" y="899232"/>
                </a:cubicBezTo>
                <a:cubicBezTo>
                  <a:pt x="931865" y="898279"/>
                  <a:pt x="919482" y="883991"/>
                  <a:pt x="909957" y="873514"/>
                </a:cubicBezTo>
                <a:cubicBezTo>
                  <a:pt x="877572" y="837319"/>
                  <a:pt x="846140" y="800171"/>
                  <a:pt x="814707" y="763024"/>
                </a:cubicBezTo>
                <a:cubicBezTo>
                  <a:pt x="810897" y="767787"/>
                  <a:pt x="807087" y="772549"/>
                  <a:pt x="803277" y="777312"/>
                </a:cubicBezTo>
                <a:cubicBezTo>
                  <a:pt x="781369" y="797314"/>
                  <a:pt x="760415" y="817316"/>
                  <a:pt x="731840" y="843034"/>
                </a:cubicBezTo>
                <a:cubicBezTo>
                  <a:pt x="758510" y="866846"/>
                  <a:pt x="782322" y="887802"/>
                  <a:pt x="806135" y="908757"/>
                </a:cubicBezTo>
                <a:cubicBezTo>
                  <a:pt x="828042" y="928759"/>
                  <a:pt x="836615" y="956382"/>
                  <a:pt x="813754" y="973527"/>
                </a:cubicBezTo>
                <a:cubicBezTo>
                  <a:pt x="800419" y="983052"/>
                  <a:pt x="764224" y="978289"/>
                  <a:pt x="748985" y="966859"/>
                </a:cubicBezTo>
                <a:cubicBezTo>
                  <a:pt x="723267" y="947809"/>
                  <a:pt x="707074" y="917329"/>
                  <a:pt x="686119" y="891612"/>
                </a:cubicBezTo>
                <a:cubicBezTo>
                  <a:pt x="682310" y="895421"/>
                  <a:pt x="677547" y="899232"/>
                  <a:pt x="673737" y="903041"/>
                </a:cubicBezTo>
                <a:cubicBezTo>
                  <a:pt x="656592" y="918282"/>
                  <a:pt x="638494" y="934474"/>
                  <a:pt x="613729" y="956382"/>
                </a:cubicBezTo>
                <a:cubicBezTo>
                  <a:pt x="656592" y="996387"/>
                  <a:pt x="695644" y="1031629"/>
                  <a:pt x="733744" y="1067824"/>
                </a:cubicBezTo>
                <a:cubicBezTo>
                  <a:pt x="755652" y="1088779"/>
                  <a:pt x="768035" y="1113544"/>
                  <a:pt x="744222" y="1138309"/>
                </a:cubicBezTo>
                <a:cubicBezTo>
                  <a:pt x="719457" y="1163074"/>
                  <a:pt x="694692" y="1148787"/>
                  <a:pt x="674690" y="1126879"/>
                </a:cubicBezTo>
                <a:cubicBezTo>
                  <a:pt x="639447" y="1088779"/>
                  <a:pt x="603252" y="1050679"/>
                  <a:pt x="566104" y="1010674"/>
                </a:cubicBezTo>
                <a:cubicBezTo>
                  <a:pt x="538482" y="1038296"/>
                  <a:pt x="518479" y="1060204"/>
                  <a:pt x="490857" y="1087827"/>
                </a:cubicBezTo>
                <a:cubicBezTo>
                  <a:pt x="516574" y="1110687"/>
                  <a:pt x="541340" y="1132594"/>
                  <a:pt x="565152" y="1155454"/>
                </a:cubicBezTo>
                <a:cubicBezTo>
                  <a:pt x="586107" y="1175457"/>
                  <a:pt x="592774" y="1204032"/>
                  <a:pt x="568010" y="1221177"/>
                </a:cubicBezTo>
                <a:cubicBezTo>
                  <a:pt x="554674" y="1229749"/>
                  <a:pt x="522290" y="1224034"/>
                  <a:pt x="507049" y="1212604"/>
                </a:cubicBezTo>
                <a:cubicBezTo>
                  <a:pt x="481332" y="1193554"/>
                  <a:pt x="461329" y="1164979"/>
                  <a:pt x="436565" y="1137357"/>
                </a:cubicBezTo>
                <a:cubicBezTo>
                  <a:pt x="419419" y="1153549"/>
                  <a:pt x="409894" y="1162121"/>
                  <a:pt x="398465" y="1172599"/>
                </a:cubicBezTo>
                <a:cubicBezTo>
                  <a:pt x="407990" y="1184029"/>
                  <a:pt x="412752" y="1190696"/>
                  <a:pt x="417515" y="1196412"/>
                </a:cubicBezTo>
                <a:cubicBezTo>
                  <a:pt x="495619" y="1272612"/>
                  <a:pt x="571819" y="1348812"/>
                  <a:pt x="643257" y="1421202"/>
                </a:cubicBezTo>
                <a:close/>
              </a:path>
            </a:pathLst>
          </a:custGeom>
          <a:solidFill>
            <a:schemeClr val="bg1"/>
          </a:solidFill>
          <a:ln w="9525" cap="flat">
            <a:noFill/>
            <a:prstDash val="solid"/>
            <a:miter/>
          </a:ln>
        </p:spPr>
        <p:txBody>
          <a:bodyPr rtlCol="0" anchor="ctr"/>
          <a:lstStyle/>
          <a:p>
            <a:pPr algn="r" rtl="1"/>
            <a:endParaRPr lang="en-US">
              <a:cs typeface="B Nazanin" panose="00000400000000000000" pitchFamily="2" charset="-78"/>
            </a:endParaRPr>
          </a:p>
        </p:txBody>
      </p:sp>
    </p:spTree>
    <p:extLst>
      <p:ext uri="{BB962C8B-B14F-4D97-AF65-F5344CB8AC3E}">
        <p14:creationId xmlns:p14="http://schemas.microsoft.com/office/powerpoint/2010/main" val="129918179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prstGeom prst="rect">
            <a:avLst/>
          </a:prstGeom>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그룹 31">
            <a:extLst>
              <a:ext uri="{FF2B5EF4-FFF2-40B4-BE49-F238E27FC236}">
                <a16:creationId xmlns:a16="http://schemas.microsoft.com/office/drawing/2014/main" id="{9027BB43-A6E8-4B76-AA5B-65A3BA1D02C5}"/>
              </a:ext>
            </a:extLst>
          </p:cNvPr>
          <p:cNvGrpSpPr/>
          <p:nvPr/>
        </p:nvGrpSpPr>
        <p:grpSpPr>
          <a:xfrm>
            <a:off x="971551" y="2951343"/>
            <a:ext cx="10306051" cy="2096571"/>
            <a:chOff x="1907339" y="2917158"/>
            <a:chExt cx="8405875" cy="2096571"/>
          </a:xfrm>
        </p:grpSpPr>
        <p:sp>
          <p:nvSpPr>
            <p:cNvPr id="4" name="Chevron 2">
              <a:extLst>
                <a:ext uri="{FF2B5EF4-FFF2-40B4-BE49-F238E27FC236}">
                  <a16:creationId xmlns:a16="http://schemas.microsoft.com/office/drawing/2014/main" id="{91483AFD-4B7A-496A-9CE9-372ADF593A5B}"/>
                </a:ext>
              </a:extLst>
            </p:cNvPr>
            <p:cNvSpPr/>
            <p:nvPr/>
          </p:nvSpPr>
          <p:spPr>
            <a:xfrm>
              <a:off x="1907339" y="2917630"/>
              <a:ext cx="2239482" cy="968320"/>
            </a:xfrm>
            <a:prstGeom prst="chevron">
              <a:avLst/>
            </a:prstGeom>
            <a:solidFill>
              <a:schemeClr val="bg1"/>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rgbClr val="262626"/>
                </a:solidFill>
                <a:cs typeface="B Nazanin" panose="00000400000000000000" pitchFamily="2" charset="-78"/>
              </a:endParaRPr>
            </a:p>
          </p:txBody>
        </p:sp>
        <p:sp>
          <p:nvSpPr>
            <p:cNvPr id="5" name="Chevron 6">
              <a:extLst>
                <a:ext uri="{FF2B5EF4-FFF2-40B4-BE49-F238E27FC236}">
                  <a16:creationId xmlns:a16="http://schemas.microsoft.com/office/drawing/2014/main" id="{128A00F4-2702-4CB0-99F3-F3D09CA1D50D}"/>
                </a:ext>
              </a:extLst>
            </p:cNvPr>
            <p:cNvSpPr/>
            <p:nvPr/>
          </p:nvSpPr>
          <p:spPr>
            <a:xfrm>
              <a:off x="3856632" y="2917630"/>
              <a:ext cx="2239482" cy="968320"/>
            </a:xfrm>
            <a:prstGeom prst="chevron">
              <a:avLst/>
            </a:prstGeom>
            <a:solidFill>
              <a:schemeClr val="bg1"/>
            </a:solid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rgbClr val="262626"/>
                </a:solidFill>
                <a:cs typeface="B Nazanin" panose="00000400000000000000" pitchFamily="2" charset="-78"/>
              </a:endParaRPr>
            </a:p>
          </p:txBody>
        </p:sp>
        <p:sp>
          <p:nvSpPr>
            <p:cNvPr id="6" name="Chevron 10">
              <a:extLst>
                <a:ext uri="{FF2B5EF4-FFF2-40B4-BE49-F238E27FC236}">
                  <a16:creationId xmlns:a16="http://schemas.microsoft.com/office/drawing/2014/main" id="{C530B5E6-D806-411E-9311-365711A55499}"/>
                </a:ext>
              </a:extLst>
            </p:cNvPr>
            <p:cNvSpPr/>
            <p:nvPr/>
          </p:nvSpPr>
          <p:spPr>
            <a:xfrm>
              <a:off x="5809001" y="2917158"/>
              <a:ext cx="988746" cy="2096571"/>
            </a:xfrm>
            <a:prstGeom prst="chevron">
              <a:avLst>
                <a:gd name="adj" fmla="val 82608"/>
              </a:avLst>
            </a:prstGeom>
            <a:solidFill>
              <a:schemeClr val="tx1">
                <a:lumMod val="75000"/>
                <a:lumOff val="25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chemeClr val="tx1">
                    <a:lumMod val="50000"/>
                    <a:lumOff val="50000"/>
                  </a:schemeClr>
                </a:solidFill>
                <a:cs typeface="B Nazanin" panose="00000400000000000000" pitchFamily="2" charset="-78"/>
              </a:endParaRPr>
            </a:p>
          </p:txBody>
        </p:sp>
        <p:sp>
          <p:nvSpPr>
            <p:cNvPr id="7" name="Chevron 11">
              <a:extLst>
                <a:ext uri="{FF2B5EF4-FFF2-40B4-BE49-F238E27FC236}">
                  <a16:creationId xmlns:a16="http://schemas.microsoft.com/office/drawing/2014/main" id="{E9AA79EC-C898-4A01-BFCA-91E5453FB805}"/>
                </a:ext>
              </a:extLst>
            </p:cNvPr>
            <p:cNvSpPr/>
            <p:nvPr/>
          </p:nvSpPr>
          <p:spPr>
            <a:xfrm>
              <a:off x="6108505" y="4045409"/>
              <a:ext cx="2239482" cy="968320"/>
            </a:xfrm>
            <a:prstGeom prst="chevron">
              <a:avLst/>
            </a:prstGeom>
            <a:solidFill>
              <a:schemeClr val="bg1"/>
            </a:solidFill>
            <a:ln w="50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rgbClr val="262626"/>
                </a:solidFill>
                <a:cs typeface="B Nazanin" panose="00000400000000000000" pitchFamily="2" charset="-78"/>
              </a:endParaRPr>
            </a:p>
          </p:txBody>
        </p:sp>
        <p:sp>
          <p:nvSpPr>
            <p:cNvPr id="8" name="Chevron 15">
              <a:extLst>
                <a:ext uri="{FF2B5EF4-FFF2-40B4-BE49-F238E27FC236}">
                  <a16:creationId xmlns:a16="http://schemas.microsoft.com/office/drawing/2014/main" id="{FE25867D-5588-4C3D-8815-A1EFB72BB1F9}"/>
                </a:ext>
              </a:extLst>
            </p:cNvPr>
            <p:cNvSpPr/>
            <p:nvPr/>
          </p:nvSpPr>
          <p:spPr>
            <a:xfrm>
              <a:off x="8073732" y="4045409"/>
              <a:ext cx="2239482" cy="968320"/>
            </a:xfrm>
            <a:prstGeom prst="chevron">
              <a:avLst/>
            </a:prstGeom>
            <a:solidFill>
              <a:schemeClr val="bg1"/>
            </a:solidFill>
            <a:ln w="508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rgbClr val="262626"/>
                </a:solidFill>
                <a:cs typeface="B Nazanin" panose="00000400000000000000" pitchFamily="2" charset="-78"/>
              </a:endParaRPr>
            </a:p>
          </p:txBody>
        </p:sp>
      </p:grpSp>
      <p:grpSp>
        <p:nvGrpSpPr>
          <p:cNvPr id="9" name="Group 8">
            <a:extLst>
              <a:ext uri="{FF2B5EF4-FFF2-40B4-BE49-F238E27FC236}">
                <a16:creationId xmlns:a16="http://schemas.microsoft.com/office/drawing/2014/main" id="{98E5578E-2213-4E8F-86AE-7EEB952627DC}"/>
              </a:ext>
            </a:extLst>
          </p:cNvPr>
          <p:cNvGrpSpPr/>
          <p:nvPr/>
        </p:nvGrpSpPr>
        <p:grpSpPr>
          <a:xfrm>
            <a:off x="1527864" y="3096728"/>
            <a:ext cx="1727068" cy="493983"/>
            <a:chOff x="3233964" y="1954419"/>
            <a:chExt cx="1410044" cy="493983"/>
          </a:xfrm>
        </p:grpSpPr>
        <p:sp>
          <p:nvSpPr>
            <p:cNvPr id="10" name="TextBox 9">
              <a:extLst>
                <a:ext uri="{FF2B5EF4-FFF2-40B4-BE49-F238E27FC236}">
                  <a16:creationId xmlns:a16="http://schemas.microsoft.com/office/drawing/2014/main" id="{5362BDA1-93A9-42DF-B196-66EB2BCA2247}"/>
                </a:ext>
              </a:extLst>
            </p:cNvPr>
            <p:cNvSpPr txBox="1"/>
            <p:nvPr/>
          </p:nvSpPr>
          <p:spPr>
            <a:xfrm>
              <a:off x="3233964" y="1954419"/>
              <a:ext cx="1400519"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اضافه کردن متن</a:t>
              </a:r>
              <a:endParaRPr lang="ko-KR" altLang="en-US" sz="1200" b="1" dirty="0">
                <a:solidFill>
                  <a:schemeClr val="tx1">
                    <a:lumMod val="75000"/>
                    <a:lumOff val="25000"/>
                  </a:schemeClr>
                </a:solidFill>
                <a:cs typeface="B Nazanin" panose="00000400000000000000" pitchFamily="2" charset="-78"/>
              </a:endParaRPr>
            </a:p>
          </p:txBody>
        </p:sp>
        <p:sp>
          <p:nvSpPr>
            <p:cNvPr id="11" name="TextBox 10">
              <a:extLst>
                <a:ext uri="{FF2B5EF4-FFF2-40B4-BE49-F238E27FC236}">
                  <a16:creationId xmlns:a16="http://schemas.microsoft.com/office/drawing/2014/main" id="{1B8F6002-B2D3-4E5A-957B-2F536B97D151}"/>
                </a:ext>
              </a:extLst>
            </p:cNvPr>
            <p:cNvSpPr txBox="1"/>
            <p:nvPr/>
          </p:nvSpPr>
          <p:spPr>
            <a:xfrm>
              <a:off x="3243489" y="2171403"/>
              <a:ext cx="1400519" cy="276999"/>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ارائه پاورپوینت ساده</a:t>
              </a:r>
              <a:endParaRPr lang="ko-KR" altLang="en-US" sz="1200" dirty="0">
                <a:solidFill>
                  <a:schemeClr val="tx1">
                    <a:lumMod val="75000"/>
                    <a:lumOff val="25000"/>
                  </a:schemeClr>
                </a:solidFill>
                <a:cs typeface="B Nazanin" panose="00000400000000000000" pitchFamily="2" charset="-78"/>
              </a:endParaRPr>
            </a:p>
          </p:txBody>
        </p:sp>
      </p:grpSp>
      <p:grpSp>
        <p:nvGrpSpPr>
          <p:cNvPr id="12" name="Group 11">
            <a:extLst>
              <a:ext uri="{FF2B5EF4-FFF2-40B4-BE49-F238E27FC236}">
                <a16:creationId xmlns:a16="http://schemas.microsoft.com/office/drawing/2014/main" id="{5D78E0A7-6E98-4874-A67D-ED7C04C9262B}"/>
              </a:ext>
            </a:extLst>
          </p:cNvPr>
          <p:cNvGrpSpPr/>
          <p:nvPr/>
        </p:nvGrpSpPr>
        <p:grpSpPr>
          <a:xfrm>
            <a:off x="3931111" y="3096728"/>
            <a:ext cx="1727068" cy="493983"/>
            <a:chOff x="3233964" y="1954419"/>
            <a:chExt cx="1410044" cy="493983"/>
          </a:xfrm>
        </p:grpSpPr>
        <p:sp>
          <p:nvSpPr>
            <p:cNvPr id="13" name="TextBox 12">
              <a:extLst>
                <a:ext uri="{FF2B5EF4-FFF2-40B4-BE49-F238E27FC236}">
                  <a16:creationId xmlns:a16="http://schemas.microsoft.com/office/drawing/2014/main" id="{34B5746D-C72E-4863-8954-ED3AC330E284}"/>
                </a:ext>
              </a:extLst>
            </p:cNvPr>
            <p:cNvSpPr txBox="1"/>
            <p:nvPr/>
          </p:nvSpPr>
          <p:spPr>
            <a:xfrm>
              <a:off x="3233964" y="1954419"/>
              <a:ext cx="1400519"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اضافه کردن متن</a:t>
              </a:r>
              <a:endParaRPr lang="ko-KR" altLang="en-US" sz="1200" b="1" dirty="0">
                <a:solidFill>
                  <a:schemeClr val="tx1">
                    <a:lumMod val="75000"/>
                    <a:lumOff val="25000"/>
                  </a:schemeClr>
                </a:solidFill>
                <a:cs typeface="B Nazanin" panose="00000400000000000000" pitchFamily="2" charset="-78"/>
              </a:endParaRPr>
            </a:p>
          </p:txBody>
        </p:sp>
        <p:sp>
          <p:nvSpPr>
            <p:cNvPr id="14" name="TextBox 13">
              <a:extLst>
                <a:ext uri="{FF2B5EF4-FFF2-40B4-BE49-F238E27FC236}">
                  <a16:creationId xmlns:a16="http://schemas.microsoft.com/office/drawing/2014/main" id="{EADEFFDA-5A4E-498E-82F1-63170CB1A026}"/>
                </a:ext>
              </a:extLst>
            </p:cNvPr>
            <p:cNvSpPr txBox="1"/>
            <p:nvPr/>
          </p:nvSpPr>
          <p:spPr>
            <a:xfrm>
              <a:off x="3243489" y="2171403"/>
              <a:ext cx="1400519" cy="276999"/>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ارائه پاورپوینت ساده</a:t>
              </a:r>
              <a:endParaRPr lang="ko-KR" altLang="en-US" sz="1200" dirty="0">
                <a:solidFill>
                  <a:schemeClr val="tx1">
                    <a:lumMod val="75000"/>
                    <a:lumOff val="25000"/>
                  </a:schemeClr>
                </a:solidFill>
                <a:cs typeface="B Nazanin" panose="00000400000000000000" pitchFamily="2" charset="-78"/>
              </a:endParaRPr>
            </a:p>
          </p:txBody>
        </p:sp>
      </p:grpSp>
      <p:grpSp>
        <p:nvGrpSpPr>
          <p:cNvPr id="15" name="Group 14">
            <a:extLst>
              <a:ext uri="{FF2B5EF4-FFF2-40B4-BE49-F238E27FC236}">
                <a16:creationId xmlns:a16="http://schemas.microsoft.com/office/drawing/2014/main" id="{F54E5D22-472F-4F5B-A80A-A731E5934592}"/>
              </a:ext>
            </a:extLst>
          </p:cNvPr>
          <p:cNvGrpSpPr/>
          <p:nvPr/>
        </p:nvGrpSpPr>
        <p:grpSpPr>
          <a:xfrm>
            <a:off x="6687809" y="4224508"/>
            <a:ext cx="1727068" cy="493983"/>
            <a:chOff x="3233964" y="1954419"/>
            <a:chExt cx="1410044" cy="493983"/>
          </a:xfrm>
        </p:grpSpPr>
        <p:sp>
          <p:nvSpPr>
            <p:cNvPr id="16" name="TextBox 15">
              <a:extLst>
                <a:ext uri="{FF2B5EF4-FFF2-40B4-BE49-F238E27FC236}">
                  <a16:creationId xmlns:a16="http://schemas.microsoft.com/office/drawing/2014/main" id="{17B3A499-6602-4767-8605-7970AEB41AF9}"/>
                </a:ext>
              </a:extLst>
            </p:cNvPr>
            <p:cNvSpPr txBox="1"/>
            <p:nvPr/>
          </p:nvSpPr>
          <p:spPr>
            <a:xfrm>
              <a:off x="3233964" y="1954419"/>
              <a:ext cx="1400519"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اضافه کردن متن</a:t>
              </a:r>
              <a:endParaRPr lang="ko-KR" altLang="en-US" sz="1200" b="1" dirty="0">
                <a:solidFill>
                  <a:schemeClr val="tx1">
                    <a:lumMod val="75000"/>
                    <a:lumOff val="25000"/>
                  </a:schemeClr>
                </a:solidFill>
                <a:cs typeface="B Nazanin" panose="00000400000000000000" pitchFamily="2" charset="-78"/>
              </a:endParaRPr>
            </a:p>
          </p:txBody>
        </p:sp>
        <p:sp>
          <p:nvSpPr>
            <p:cNvPr id="17" name="TextBox 16">
              <a:extLst>
                <a:ext uri="{FF2B5EF4-FFF2-40B4-BE49-F238E27FC236}">
                  <a16:creationId xmlns:a16="http://schemas.microsoft.com/office/drawing/2014/main" id="{D7549067-F011-441A-9100-4E504E8289B4}"/>
                </a:ext>
              </a:extLst>
            </p:cNvPr>
            <p:cNvSpPr txBox="1"/>
            <p:nvPr/>
          </p:nvSpPr>
          <p:spPr>
            <a:xfrm>
              <a:off x="3243489" y="2171403"/>
              <a:ext cx="1400519" cy="276999"/>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ارائه پاورپوینت ساده</a:t>
              </a:r>
              <a:endParaRPr lang="ko-KR" altLang="en-US" sz="1200" dirty="0">
                <a:solidFill>
                  <a:schemeClr val="tx1">
                    <a:lumMod val="75000"/>
                    <a:lumOff val="25000"/>
                  </a:schemeClr>
                </a:solidFill>
                <a:cs typeface="B Nazanin" panose="00000400000000000000" pitchFamily="2" charset="-78"/>
              </a:endParaRPr>
            </a:p>
          </p:txBody>
        </p:sp>
      </p:grpSp>
      <p:grpSp>
        <p:nvGrpSpPr>
          <p:cNvPr id="18" name="Group 17">
            <a:extLst>
              <a:ext uri="{FF2B5EF4-FFF2-40B4-BE49-F238E27FC236}">
                <a16:creationId xmlns:a16="http://schemas.microsoft.com/office/drawing/2014/main" id="{CAC04FF9-E157-4DB6-992F-DBB68B45C6C2}"/>
              </a:ext>
            </a:extLst>
          </p:cNvPr>
          <p:cNvGrpSpPr/>
          <p:nvPr/>
        </p:nvGrpSpPr>
        <p:grpSpPr>
          <a:xfrm>
            <a:off x="9138681" y="4224508"/>
            <a:ext cx="1727068" cy="493983"/>
            <a:chOff x="3233964" y="1954419"/>
            <a:chExt cx="1410044" cy="493983"/>
          </a:xfrm>
        </p:grpSpPr>
        <p:sp>
          <p:nvSpPr>
            <p:cNvPr id="19" name="TextBox 18">
              <a:extLst>
                <a:ext uri="{FF2B5EF4-FFF2-40B4-BE49-F238E27FC236}">
                  <a16:creationId xmlns:a16="http://schemas.microsoft.com/office/drawing/2014/main" id="{13288FB7-AA5F-44CB-BB5E-5A8063C3D19C}"/>
                </a:ext>
              </a:extLst>
            </p:cNvPr>
            <p:cNvSpPr txBox="1"/>
            <p:nvPr/>
          </p:nvSpPr>
          <p:spPr>
            <a:xfrm>
              <a:off x="3233964" y="1954419"/>
              <a:ext cx="1400519" cy="276999"/>
            </a:xfrm>
            <a:prstGeom prst="rect">
              <a:avLst/>
            </a:prstGeom>
            <a:noFill/>
          </p:spPr>
          <p:txBody>
            <a:bodyPr wrap="square" rtlCol="0">
              <a:spAutoFit/>
            </a:bodyPr>
            <a:lstStyle/>
            <a:p>
              <a:pPr algn="ctr"/>
              <a:r>
                <a:rPr lang="fa-IR" altLang="ko-KR" sz="1200" b="1" dirty="0">
                  <a:solidFill>
                    <a:schemeClr val="tx1">
                      <a:lumMod val="75000"/>
                      <a:lumOff val="25000"/>
                    </a:schemeClr>
                  </a:solidFill>
                  <a:cs typeface="B Nazanin" panose="00000400000000000000" pitchFamily="2" charset="-78"/>
                </a:rPr>
                <a:t>اضافه کردن متن</a:t>
              </a:r>
              <a:endParaRPr lang="ko-KR" altLang="en-US" sz="1200" b="1" dirty="0">
                <a:solidFill>
                  <a:schemeClr val="tx1">
                    <a:lumMod val="75000"/>
                    <a:lumOff val="25000"/>
                  </a:schemeClr>
                </a:solidFill>
                <a:cs typeface="B Nazanin" panose="00000400000000000000" pitchFamily="2" charset="-78"/>
              </a:endParaRPr>
            </a:p>
          </p:txBody>
        </p:sp>
        <p:sp>
          <p:nvSpPr>
            <p:cNvPr id="20" name="TextBox 19">
              <a:extLst>
                <a:ext uri="{FF2B5EF4-FFF2-40B4-BE49-F238E27FC236}">
                  <a16:creationId xmlns:a16="http://schemas.microsoft.com/office/drawing/2014/main" id="{C3818B47-AC62-4A5D-980A-129EC518608A}"/>
                </a:ext>
              </a:extLst>
            </p:cNvPr>
            <p:cNvSpPr txBox="1"/>
            <p:nvPr/>
          </p:nvSpPr>
          <p:spPr>
            <a:xfrm>
              <a:off x="3243489" y="2171403"/>
              <a:ext cx="1400519" cy="276999"/>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ارائه پاورپوینت ساده</a:t>
              </a:r>
              <a:endParaRPr lang="ko-KR" altLang="en-US" sz="1200" dirty="0">
                <a:solidFill>
                  <a:schemeClr val="tx1">
                    <a:lumMod val="75000"/>
                    <a:lumOff val="25000"/>
                  </a:schemeClr>
                </a:solidFill>
                <a:cs typeface="B Nazanin" panose="00000400000000000000" pitchFamily="2" charset="-78"/>
              </a:endParaRPr>
            </a:p>
          </p:txBody>
        </p:sp>
      </p:grpSp>
      <p:grpSp>
        <p:nvGrpSpPr>
          <p:cNvPr id="21" name="Group 20">
            <a:extLst>
              <a:ext uri="{FF2B5EF4-FFF2-40B4-BE49-F238E27FC236}">
                <a16:creationId xmlns:a16="http://schemas.microsoft.com/office/drawing/2014/main" id="{96050BF2-6E74-47E8-8744-2753842BDF50}"/>
              </a:ext>
            </a:extLst>
          </p:cNvPr>
          <p:cNvGrpSpPr/>
          <p:nvPr/>
        </p:nvGrpSpPr>
        <p:grpSpPr>
          <a:xfrm>
            <a:off x="6240016" y="2759878"/>
            <a:ext cx="2879516" cy="867914"/>
            <a:chOff x="3017859" y="4283314"/>
            <a:chExt cx="2068609" cy="867914"/>
          </a:xfrm>
        </p:grpSpPr>
        <p:sp>
          <p:nvSpPr>
            <p:cNvPr id="22" name="TextBox 21">
              <a:extLst>
                <a:ext uri="{FF2B5EF4-FFF2-40B4-BE49-F238E27FC236}">
                  <a16:creationId xmlns:a16="http://schemas.microsoft.com/office/drawing/2014/main" id="{952E855A-937A-4C88-848E-7781E4375A9C}"/>
                </a:ext>
              </a:extLst>
            </p:cNvPr>
            <p:cNvSpPr txBox="1"/>
            <p:nvPr/>
          </p:nvSpPr>
          <p:spPr>
            <a:xfrm>
              <a:off x="3021855" y="4504897"/>
              <a:ext cx="2064236"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یک ارائه پاورپوینت مدرن که به زیبایی طراحی شده است دریافت کنید. 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400000000000000" pitchFamily="2" charset="-78"/>
              </a:endParaRPr>
            </a:p>
          </p:txBody>
        </p:sp>
        <p:sp>
          <p:nvSpPr>
            <p:cNvPr id="23" name="TextBox 22">
              <a:extLst>
                <a:ext uri="{FF2B5EF4-FFF2-40B4-BE49-F238E27FC236}">
                  <a16:creationId xmlns:a16="http://schemas.microsoft.com/office/drawing/2014/main" id="{A2D89720-0A56-4A1F-A296-578C3128BD1B}"/>
                </a:ext>
              </a:extLst>
            </p:cNvPr>
            <p:cNvSpPr txBox="1"/>
            <p:nvPr/>
          </p:nvSpPr>
          <p:spPr>
            <a:xfrm>
              <a:off x="3017859" y="4283314"/>
              <a:ext cx="2068609" cy="276999"/>
            </a:xfrm>
            <a:prstGeom prst="rect">
              <a:avLst/>
            </a:prstGeom>
            <a:noFill/>
          </p:spPr>
          <p:txBody>
            <a:bodyPr wrap="square" rtlCol="0">
              <a:spAutoFit/>
            </a:bodyPr>
            <a:lstStyle/>
            <a:p>
              <a:pPr algn="r" rtl="1"/>
              <a:r>
                <a:rPr lang="fa-IR" altLang="ko-KR" sz="1200" b="1" dirty="0">
                  <a:solidFill>
                    <a:schemeClr val="accent3"/>
                  </a:solidFill>
                  <a:cs typeface="B Nazanin" panose="00000400000000000000" pitchFamily="2" charset="-78"/>
                </a:rPr>
                <a:t>متن شما در اینجا</a:t>
              </a:r>
              <a:endParaRPr lang="ko-KR" altLang="en-US" sz="1200" b="1" dirty="0">
                <a:solidFill>
                  <a:schemeClr val="accent3"/>
                </a:solidFill>
                <a:cs typeface="B Nazanin" panose="00000400000000000000" pitchFamily="2" charset="-78"/>
              </a:endParaRPr>
            </a:p>
          </p:txBody>
        </p:sp>
      </p:grpSp>
      <p:grpSp>
        <p:nvGrpSpPr>
          <p:cNvPr id="24" name="Group 23">
            <a:extLst>
              <a:ext uri="{FF2B5EF4-FFF2-40B4-BE49-F238E27FC236}">
                <a16:creationId xmlns:a16="http://schemas.microsoft.com/office/drawing/2014/main" id="{F2C677EB-DBD2-4E8E-9078-5267E95DF756}"/>
              </a:ext>
            </a:extLst>
          </p:cNvPr>
          <p:cNvGrpSpPr/>
          <p:nvPr/>
        </p:nvGrpSpPr>
        <p:grpSpPr>
          <a:xfrm>
            <a:off x="3288492" y="4014332"/>
            <a:ext cx="2879516" cy="867914"/>
            <a:chOff x="3017859" y="4283314"/>
            <a:chExt cx="2068609" cy="867914"/>
          </a:xfrm>
        </p:grpSpPr>
        <p:sp>
          <p:nvSpPr>
            <p:cNvPr id="25" name="TextBox 24">
              <a:extLst>
                <a:ext uri="{FF2B5EF4-FFF2-40B4-BE49-F238E27FC236}">
                  <a16:creationId xmlns:a16="http://schemas.microsoft.com/office/drawing/2014/main" id="{25CE1A76-DABF-4754-BBF0-31C11CA6F940}"/>
                </a:ext>
              </a:extLst>
            </p:cNvPr>
            <p:cNvSpPr txBox="1"/>
            <p:nvPr/>
          </p:nvSpPr>
          <p:spPr>
            <a:xfrm>
              <a:off x="3021855" y="4504897"/>
              <a:ext cx="2064236"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یک ارائه پاورپوینت مدرن که به زیبایی طراحی شده است دریافت کنید. 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400000000000000" pitchFamily="2" charset="-78"/>
              </a:endParaRPr>
            </a:p>
          </p:txBody>
        </p:sp>
        <p:sp>
          <p:nvSpPr>
            <p:cNvPr id="26" name="TextBox 25">
              <a:extLst>
                <a:ext uri="{FF2B5EF4-FFF2-40B4-BE49-F238E27FC236}">
                  <a16:creationId xmlns:a16="http://schemas.microsoft.com/office/drawing/2014/main" id="{9EEB96FE-F338-45E7-88DE-F87B4EC4CB32}"/>
                </a:ext>
              </a:extLst>
            </p:cNvPr>
            <p:cNvSpPr txBox="1"/>
            <p:nvPr/>
          </p:nvSpPr>
          <p:spPr>
            <a:xfrm>
              <a:off x="3017859" y="4283314"/>
              <a:ext cx="2068609" cy="276999"/>
            </a:xfrm>
            <a:prstGeom prst="rect">
              <a:avLst/>
            </a:prstGeom>
            <a:noFill/>
          </p:spPr>
          <p:txBody>
            <a:bodyPr wrap="square" rtlCol="0">
              <a:spAutoFit/>
            </a:bodyPr>
            <a:lstStyle/>
            <a:p>
              <a:pPr algn="r" rtl="1"/>
              <a:r>
                <a:rPr lang="fa-IR" altLang="ko-KR" sz="1200" b="1" dirty="0">
                  <a:solidFill>
                    <a:schemeClr val="accent3"/>
                  </a:solidFill>
                  <a:cs typeface="B Nazanin" panose="00000400000000000000" pitchFamily="2" charset="-78"/>
                </a:rPr>
                <a:t>متن شما در اینجا</a:t>
              </a:r>
              <a:endParaRPr lang="ko-KR" altLang="en-US" sz="1200" b="1" dirty="0">
                <a:solidFill>
                  <a:schemeClr val="accent3"/>
                </a:solidFill>
                <a:cs typeface="B Nazanin" panose="00000400000000000000" pitchFamily="2" charset="-78"/>
              </a:endParaRPr>
            </a:p>
          </p:txBody>
        </p:sp>
      </p:grpSp>
      <p:grpSp>
        <p:nvGrpSpPr>
          <p:cNvPr id="27" name="Group 26">
            <a:extLst>
              <a:ext uri="{FF2B5EF4-FFF2-40B4-BE49-F238E27FC236}">
                <a16:creationId xmlns:a16="http://schemas.microsoft.com/office/drawing/2014/main" id="{CECAE8DD-2D26-4141-8E87-B05097B90612}"/>
              </a:ext>
            </a:extLst>
          </p:cNvPr>
          <p:cNvGrpSpPr/>
          <p:nvPr/>
        </p:nvGrpSpPr>
        <p:grpSpPr>
          <a:xfrm>
            <a:off x="971550" y="1790296"/>
            <a:ext cx="2879516" cy="867914"/>
            <a:chOff x="3017859" y="4283314"/>
            <a:chExt cx="2068609" cy="867914"/>
          </a:xfrm>
        </p:grpSpPr>
        <p:sp>
          <p:nvSpPr>
            <p:cNvPr id="28" name="TextBox 27">
              <a:extLst>
                <a:ext uri="{FF2B5EF4-FFF2-40B4-BE49-F238E27FC236}">
                  <a16:creationId xmlns:a16="http://schemas.microsoft.com/office/drawing/2014/main" id="{2CBC1532-0C8A-4EF5-AEC7-77F607DA4CF5}"/>
                </a:ext>
              </a:extLst>
            </p:cNvPr>
            <p:cNvSpPr txBox="1"/>
            <p:nvPr/>
          </p:nvSpPr>
          <p:spPr>
            <a:xfrm>
              <a:off x="3021855" y="4504897"/>
              <a:ext cx="2064236"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یک ارائه پاورپوینت مدرن که به زیبایی طراحی شده است دریافت کنید. 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400000000000000" pitchFamily="2" charset="-78"/>
              </a:endParaRPr>
            </a:p>
          </p:txBody>
        </p:sp>
        <p:sp>
          <p:nvSpPr>
            <p:cNvPr id="29" name="TextBox 28">
              <a:extLst>
                <a:ext uri="{FF2B5EF4-FFF2-40B4-BE49-F238E27FC236}">
                  <a16:creationId xmlns:a16="http://schemas.microsoft.com/office/drawing/2014/main" id="{CBABD48C-419D-410F-A844-4FD5315B9C6F}"/>
                </a:ext>
              </a:extLst>
            </p:cNvPr>
            <p:cNvSpPr txBox="1"/>
            <p:nvPr/>
          </p:nvSpPr>
          <p:spPr>
            <a:xfrm>
              <a:off x="3017859" y="4283314"/>
              <a:ext cx="2068609" cy="276999"/>
            </a:xfrm>
            <a:prstGeom prst="rect">
              <a:avLst/>
            </a:prstGeom>
            <a:noFill/>
          </p:spPr>
          <p:txBody>
            <a:bodyPr wrap="square" rtlCol="0">
              <a:spAutoFit/>
            </a:bodyPr>
            <a:lstStyle/>
            <a:p>
              <a:pPr algn="r" rtl="1"/>
              <a:r>
                <a:rPr lang="fa-IR" altLang="ko-KR" sz="1200" b="1" dirty="0">
                  <a:solidFill>
                    <a:schemeClr val="accent1"/>
                  </a:solidFill>
                  <a:cs typeface="B Nazanin" panose="00000400000000000000" pitchFamily="2" charset="-78"/>
                </a:rPr>
                <a:t>متن شما در اینجا</a:t>
              </a:r>
              <a:endParaRPr lang="ko-KR" altLang="en-US" sz="1200" b="1" dirty="0">
                <a:solidFill>
                  <a:schemeClr val="accent1"/>
                </a:solidFill>
                <a:cs typeface="B Nazanin" panose="00000400000000000000" pitchFamily="2" charset="-78"/>
              </a:endParaRPr>
            </a:p>
          </p:txBody>
        </p:sp>
      </p:grpSp>
      <p:grpSp>
        <p:nvGrpSpPr>
          <p:cNvPr id="30" name="Group 29">
            <a:extLst>
              <a:ext uri="{FF2B5EF4-FFF2-40B4-BE49-F238E27FC236}">
                <a16:creationId xmlns:a16="http://schemas.microsoft.com/office/drawing/2014/main" id="{71F811C5-891D-4D8E-9C1C-F2D5AA6D1092}"/>
              </a:ext>
            </a:extLst>
          </p:cNvPr>
          <p:cNvGrpSpPr/>
          <p:nvPr/>
        </p:nvGrpSpPr>
        <p:grpSpPr>
          <a:xfrm>
            <a:off x="8398085" y="5139294"/>
            <a:ext cx="2879516" cy="867914"/>
            <a:chOff x="3017859" y="4283314"/>
            <a:chExt cx="2068609" cy="867914"/>
          </a:xfrm>
        </p:grpSpPr>
        <p:sp>
          <p:nvSpPr>
            <p:cNvPr id="31" name="TextBox 30">
              <a:extLst>
                <a:ext uri="{FF2B5EF4-FFF2-40B4-BE49-F238E27FC236}">
                  <a16:creationId xmlns:a16="http://schemas.microsoft.com/office/drawing/2014/main" id="{8D17B1B7-6D07-4648-AD2E-CE20B5BC0391}"/>
                </a:ext>
              </a:extLst>
            </p:cNvPr>
            <p:cNvSpPr txBox="1"/>
            <p:nvPr/>
          </p:nvSpPr>
          <p:spPr>
            <a:xfrm>
              <a:off x="3021855" y="4504897"/>
              <a:ext cx="2064236"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یک ارائه پاورپوینت مدرن که به زیبایی طراحی شده است دریافت کنید. 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400000000000000" pitchFamily="2" charset="-78"/>
              </a:endParaRPr>
            </a:p>
          </p:txBody>
        </p:sp>
        <p:sp>
          <p:nvSpPr>
            <p:cNvPr id="32" name="TextBox 31">
              <a:extLst>
                <a:ext uri="{FF2B5EF4-FFF2-40B4-BE49-F238E27FC236}">
                  <a16:creationId xmlns:a16="http://schemas.microsoft.com/office/drawing/2014/main" id="{15D9A23C-DB8B-4557-8E4A-48785DD5FAFD}"/>
                </a:ext>
              </a:extLst>
            </p:cNvPr>
            <p:cNvSpPr txBox="1"/>
            <p:nvPr/>
          </p:nvSpPr>
          <p:spPr>
            <a:xfrm>
              <a:off x="3017859" y="4283314"/>
              <a:ext cx="2068609" cy="276999"/>
            </a:xfrm>
            <a:prstGeom prst="rect">
              <a:avLst/>
            </a:prstGeom>
            <a:noFill/>
          </p:spPr>
          <p:txBody>
            <a:bodyPr wrap="square" rtlCol="0">
              <a:spAutoFit/>
            </a:bodyPr>
            <a:lstStyle/>
            <a:p>
              <a:pPr algn="r" rtl="1"/>
              <a:r>
                <a:rPr lang="fa-IR" altLang="ko-KR" sz="1200" b="1" dirty="0">
                  <a:solidFill>
                    <a:schemeClr val="accent4"/>
                  </a:solidFill>
                  <a:cs typeface="B Nazanin" panose="00000400000000000000" pitchFamily="2" charset="-78"/>
                </a:rPr>
                <a:t>متن شما در اینجا</a:t>
              </a:r>
              <a:endParaRPr lang="ko-KR" altLang="en-US" sz="1200" b="1" dirty="0">
                <a:solidFill>
                  <a:schemeClr val="accent4"/>
                </a:solidFill>
                <a:cs typeface="B Nazanin" panose="00000400000000000000" pitchFamily="2" charset="-78"/>
              </a:endParaRPr>
            </a:p>
          </p:txBody>
        </p:sp>
      </p:grpSp>
    </p:spTree>
    <p:extLst>
      <p:ext uri="{BB962C8B-B14F-4D97-AF65-F5344CB8AC3E}">
        <p14:creationId xmlns:p14="http://schemas.microsoft.com/office/powerpoint/2010/main" val="343299025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22EACE2C-F0BB-4B26-BDA0-E1B66FC049A7}"/>
              </a:ext>
            </a:extLst>
          </p:cNvPr>
          <p:cNvSpPr txBox="1"/>
          <p:nvPr/>
        </p:nvSpPr>
        <p:spPr>
          <a:xfrm>
            <a:off x="7239000" y="2853954"/>
            <a:ext cx="4777152" cy="830997"/>
          </a:xfrm>
          <a:prstGeom prst="rect">
            <a:avLst/>
          </a:prstGeom>
          <a:noFill/>
        </p:spPr>
        <p:txBody>
          <a:bodyPr wrap="square" rtlCol="0" anchor="ctr">
            <a:spAutoFit/>
          </a:bodyPr>
          <a:lstStyle/>
          <a:p>
            <a:pPr algn="r" rtl="1"/>
            <a:r>
              <a:rPr lang="fa-IR" altLang="ko-KR" sz="4800" b="1" dirty="0">
                <a:solidFill>
                  <a:schemeClr val="accent6"/>
                </a:solidFill>
                <a:latin typeface="+mj-lt"/>
                <a:cs typeface="B Nazanin" panose="00000400000000000000" pitchFamily="2" charset="-78"/>
              </a:rPr>
              <a:t>شکستن بخش</a:t>
            </a:r>
            <a:endParaRPr lang="ko-KR" altLang="en-US" sz="4800" b="1" dirty="0">
              <a:solidFill>
                <a:schemeClr val="accent6"/>
              </a:solidFill>
              <a:latin typeface="+mj-lt"/>
              <a:cs typeface="B Nazanin" panose="00000400000000000000" pitchFamily="2" charset="-78"/>
            </a:endParaRPr>
          </a:p>
        </p:txBody>
      </p:sp>
      <p:sp>
        <p:nvSpPr>
          <p:cNvPr id="11" name="TextBox 10">
            <a:extLst>
              <a:ext uri="{FF2B5EF4-FFF2-40B4-BE49-F238E27FC236}">
                <a16:creationId xmlns:a16="http://schemas.microsoft.com/office/drawing/2014/main" id="{DF7CD60F-31E5-47BD-825E-DF5FFB019C06}"/>
              </a:ext>
            </a:extLst>
          </p:cNvPr>
          <p:cNvSpPr txBox="1"/>
          <p:nvPr/>
        </p:nvSpPr>
        <p:spPr>
          <a:xfrm>
            <a:off x="7038060" y="3684951"/>
            <a:ext cx="4777096" cy="379656"/>
          </a:xfrm>
          <a:prstGeom prst="rect">
            <a:avLst/>
          </a:prstGeom>
          <a:noFill/>
        </p:spPr>
        <p:txBody>
          <a:bodyPr wrap="square" rtlCol="0" anchor="ctr">
            <a:spAutoFit/>
          </a:bodyPr>
          <a:lstStyle/>
          <a:p>
            <a:pPr algn="r" rtl="1"/>
            <a:r>
              <a:rPr lang="fa-IR" altLang="ko-KR" sz="1867" dirty="0">
                <a:solidFill>
                  <a:schemeClr val="accent6"/>
                </a:solidFill>
                <a:cs typeface="B Nazanin" panose="00000400000000000000" pitchFamily="2" charset="-78"/>
              </a:rPr>
              <a:t>عنوان فرعی ارائه خود را وارد کنید</a:t>
            </a:r>
            <a:endParaRPr lang="ko-KR" altLang="en-US" sz="1867" dirty="0">
              <a:solidFill>
                <a:schemeClr val="accent6"/>
              </a:solidFill>
              <a:cs typeface="B Nazanin" panose="00000400000000000000" pitchFamily="2" charset="-78"/>
            </a:endParaRPr>
          </a:p>
        </p:txBody>
      </p:sp>
      <p:grpSp>
        <p:nvGrpSpPr>
          <p:cNvPr id="4" name="Group 3">
            <a:extLst>
              <a:ext uri="{FF2B5EF4-FFF2-40B4-BE49-F238E27FC236}">
                <a16:creationId xmlns:a16="http://schemas.microsoft.com/office/drawing/2014/main" id="{AF8EB55B-5D39-4F76-8FE1-607786195285}"/>
              </a:ext>
            </a:extLst>
          </p:cNvPr>
          <p:cNvGrpSpPr/>
          <p:nvPr/>
        </p:nvGrpSpPr>
        <p:grpSpPr>
          <a:xfrm>
            <a:off x="7239000" y="2929547"/>
            <a:ext cx="131885" cy="1070823"/>
            <a:chOff x="5829300" y="4599143"/>
            <a:chExt cx="131885" cy="1547444"/>
          </a:xfrm>
        </p:grpSpPr>
        <p:sp>
          <p:nvSpPr>
            <p:cNvPr id="5" name="Rectangle 4">
              <a:extLst>
                <a:ext uri="{FF2B5EF4-FFF2-40B4-BE49-F238E27FC236}">
                  <a16:creationId xmlns:a16="http://schemas.microsoft.com/office/drawing/2014/main" id="{CB434246-D14C-4FB3-A50D-37537B4444F2}"/>
                </a:ext>
              </a:extLst>
            </p:cNvPr>
            <p:cNvSpPr/>
            <p:nvPr/>
          </p:nvSpPr>
          <p:spPr>
            <a:xfrm>
              <a:off x="5829300" y="4599143"/>
              <a:ext cx="131885" cy="3868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6" name="Rectangle 5">
              <a:extLst>
                <a:ext uri="{FF2B5EF4-FFF2-40B4-BE49-F238E27FC236}">
                  <a16:creationId xmlns:a16="http://schemas.microsoft.com/office/drawing/2014/main" id="{6EBAD6DE-3E38-47A3-957D-7AC9AA272558}"/>
                </a:ext>
              </a:extLst>
            </p:cNvPr>
            <p:cNvSpPr/>
            <p:nvPr/>
          </p:nvSpPr>
          <p:spPr>
            <a:xfrm>
              <a:off x="5829300" y="5759726"/>
              <a:ext cx="131885" cy="38686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7" name="Rectangle 6">
              <a:extLst>
                <a:ext uri="{FF2B5EF4-FFF2-40B4-BE49-F238E27FC236}">
                  <a16:creationId xmlns:a16="http://schemas.microsoft.com/office/drawing/2014/main" id="{C9FFC800-186F-418F-9355-AD7032D1AF4A}"/>
                </a:ext>
              </a:extLst>
            </p:cNvPr>
            <p:cNvSpPr/>
            <p:nvPr/>
          </p:nvSpPr>
          <p:spPr>
            <a:xfrm>
              <a:off x="5829300" y="4986004"/>
              <a:ext cx="131885" cy="3868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8" name="Rectangle 7">
              <a:extLst>
                <a:ext uri="{FF2B5EF4-FFF2-40B4-BE49-F238E27FC236}">
                  <a16:creationId xmlns:a16="http://schemas.microsoft.com/office/drawing/2014/main" id="{09823CE1-99A9-4604-BB4C-C1DE0AB3F8B0}"/>
                </a:ext>
              </a:extLst>
            </p:cNvPr>
            <p:cNvSpPr/>
            <p:nvPr/>
          </p:nvSpPr>
          <p:spPr>
            <a:xfrm>
              <a:off x="5829300" y="5372865"/>
              <a:ext cx="131885" cy="38686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spTree>
    <p:extLst>
      <p:ext uri="{BB962C8B-B14F-4D97-AF65-F5344CB8AC3E}">
        <p14:creationId xmlns:p14="http://schemas.microsoft.com/office/powerpoint/2010/main" val="97045617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90C7C343-AD81-4436-4C35-07ADF9FB6D85}"/>
              </a:ext>
            </a:extLst>
          </p:cNvPr>
          <p:cNvPicPr>
            <a:picLocks noGrp="1" noChangeAspect="1"/>
          </p:cNvPicPr>
          <p:nvPr>
            <p:ph type="pic" idx="14"/>
          </p:nvPr>
        </p:nvPicPr>
        <p:blipFill>
          <a:blip r:embed="rId2">
            <a:extLst>
              <a:ext uri="{28A0092B-C50C-407E-A947-70E740481C1C}">
                <a14:useLocalDpi xmlns:a14="http://schemas.microsoft.com/office/drawing/2010/main" val="0"/>
              </a:ext>
            </a:extLst>
          </a:blip>
          <a:srcRect/>
          <a:stretch>
            <a:fillRect/>
          </a:stretch>
        </p:blipFill>
        <p:spPr/>
      </p:pic>
      <p:sp>
        <p:nvSpPr>
          <p:cNvPr id="10" name="Rectangle 9"/>
          <p:cNvSpPr/>
          <p:nvPr/>
        </p:nvSpPr>
        <p:spPr>
          <a:xfrm>
            <a:off x="5255998" y="2043000"/>
            <a:ext cx="3334087" cy="277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400000000000000" pitchFamily="2" charset="-78"/>
            </a:endParaRPr>
          </a:p>
        </p:txBody>
      </p:sp>
      <p:grpSp>
        <p:nvGrpSpPr>
          <p:cNvPr id="3" name="그룹 2">
            <a:extLst>
              <a:ext uri="{FF2B5EF4-FFF2-40B4-BE49-F238E27FC236}">
                <a16:creationId xmlns:a16="http://schemas.microsoft.com/office/drawing/2014/main" id="{92140467-B87C-4205-A8D1-853AD6844143}"/>
              </a:ext>
            </a:extLst>
          </p:cNvPr>
          <p:cNvGrpSpPr/>
          <p:nvPr/>
        </p:nvGrpSpPr>
        <p:grpSpPr>
          <a:xfrm>
            <a:off x="5697415" y="3343782"/>
            <a:ext cx="2467704" cy="1145291"/>
            <a:chOff x="5697415" y="3343782"/>
            <a:chExt cx="2467704" cy="1145291"/>
          </a:xfrm>
        </p:grpSpPr>
        <p:sp>
          <p:nvSpPr>
            <p:cNvPr id="15" name="TextBox 14">
              <a:extLst>
                <a:ext uri="{FF2B5EF4-FFF2-40B4-BE49-F238E27FC236}">
                  <a16:creationId xmlns:a16="http://schemas.microsoft.com/office/drawing/2014/main" id="{F3E4B8B5-B176-4F4F-A271-5599390D1D9B}"/>
                </a:ext>
              </a:extLst>
            </p:cNvPr>
            <p:cNvSpPr txBox="1"/>
            <p:nvPr/>
          </p:nvSpPr>
          <p:spPr>
            <a:xfrm>
              <a:off x="5697415" y="3343782"/>
              <a:ext cx="2467704" cy="307777"/>
            </a:xfrm>
            <a:prstGeom prst="rect">
              <a:avLst/>
            </a:prstGeom>
            <a:noFill/>
          </p:spPr>
          <p:txBody>
            <a:bodyPr wrap="square" rtlCol="0">
              <a:spAutoFit/>
            </a:bodyPr>
            <a:lstStyle/>
            <a:p>
              <a:pPr algn="ctr" rtl="1"/>
              <a:r>
                <a:rPr lang="fa-IR" altLang="ko-KR" sz="1400" b="1" dirty="0">
                  <a:solidFill>
                    <a:schemeClr val="bg1"/>
                  </a:solidFill>
                  <a:cs typeface="B Nazanin" panose="00000400000000000000" pitchFamily="2" charset="-78"/>
                </a:rPr>
                <a:t>مطالب در اینجا</a:t>
              </a:r>
              <a:endParaRPr lang="ko-KR" altLang="en-US" sz="1400" b="1" dirty="0">
                <a:solidFill>
                  <a:schemeClr val="bg1"/>
                </a:solidFill>
                <a:cs typeface="B Nazanin" panose="00000400000000000000" pitchFamily="2" charset="-78"/>
              </a:endParaRPr>
            </a:p>
          </p:txBody>
        </p:sp>
        <p:sp>
          <p:nvSpPr>
            <p:cNvPr id="16" name="TextBox 15">
              <a:extLst>
                <a:ext uri="{FF2B5EF4-FFF2-40B4-BE49-F238E27FC236}">
                  <a16:creationId xmlns:a16="http://schemas.microsoft.com/office/drawing/2014/main" id="{66699299-C6CE-4950-ADBC-F6E319C812B8}"/>
                </a:ext>
              </a:extLst>
            </p:cNvPr>
            <p:cNvSpPr txBox="1"/>
            <p:nvPr/>
          </p:nvSpPr>
          <p:spPr>
            <a:xfrm>
              <a:off x="5697415" y="3658076"/>
              <a:ext cx="2467704" cy="830997"/>
            </a:xfrm>
            <a:prstGeom prst="rect">
              <a:avLst/>
            </a:prstGeom>
            <a:noFill/>
          </p:spPr>
          <p:txBody>
            <a:bodyPr wrap="square" rtlCol="0">
              <a:spAutoFit/>
            </a:bodyPr>
            <a:lstStyle/>
            <a:p>
              <a:pPr algn="ctr" rtl="1"/>
              <a:r>
                <a:rPr lang="fa-IR" altLang="ko-KR" sz="1200" dirty="0">
                  <a:solidFill>
                    <a:schemeClr val="bg1"/>
                  </a:solidFill>
                  <a:cs typeface="B Nazanin" panose="00000400000000000000" pitchFamily="2" charset="-78"/>
                </a:rPr>
                <a:t>شما به سادگی می توانید مخاطبان خود را تحت تاثیر قرار دهید و با الگوهای ما، یک صدای منحصر به فرد و جذاب به گزارش ها و ارائه های خود اضافه کنید.</a:t>
              </a:r>
              <a:endParaRPr lang="ko-KR" altLang="en-US" sz="1200" dirty="0">
                <a:solidFill>
                  <a:schemeClr val="bg1"/>
                </a:solidFill>
                <a:cs typeface="B Nazanin" panose="00000400000000000000" pitchFamily="2" charset="-78"/>
              </a:endParaRPr>
            </a:p>
          </p:txBody>
        </p:sp>
      </p:grpSp>
      <p:sp>
        <p:nvSpPr>
          <p:cNvPr id="2" name="직사각형 1">
            <a:extLst>
              <a:ext uri="{FF2B5EF4-FFF2-40B4-BE49-F238E27FC236}">
                <a16:creationId xmlns:a16="http://schemas.microsoft.com/office/drawing/2014/main" id="{F5A1D32C-BD66-4B33-997C-CE6613917B08}"/>
              </a:ext>
            </a:extLst>
          </p:cNvPr>
          <p:cNvSpPr/>
          <p:nvPr/>
        </p:nvSpPr>
        <p:spPr>
          <a:xfrm>
            <a:off x="637528" y="5192322"/>
            <a:ext cx="6096000" cy="1177245"/>
          </a:xfrm>
          <a:prstGeom prst="rect">
            <a:avLst/>
          </a:prstGeom>
        </p:spPr>
        <p:txBody>
          <a:bodyPr>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یک ارائه پاورپوینت مدرن که به زیبایی طراحی شده است دریافت کنید. من امیدوارم و معتقدم که این الگو زمان، پول و اعتبار شما را جلب کند. آسان برای تغییر رنگ، عکس و متن. شما به سادگی می توانید مخاطبان خود را تحت تاثیر قرار دهید و با الگوهای ما، یک صدای منحصر به فرد و جذاب به گزارش ها و ارائه های خود اضافه کنید. یک ارائه پاورپوینت مدرن که به زیبایی طراحی شده است دریافت کنید.</a:t>
            </a:r>
            <a:endParaRPr lang="en-US" altLang="ko-KR" sz="1200" dirty="0">
              <a:solidFill>
                <a:schemeClr val="tx1">
                  <a:lumMod val="75000"/>
                  <a:lumOff val="25000"/>
                </a:schemeClr>
              </a:solidFill>
              <a:cs typeface="B Nazanin" panose="00000400000000000000" pitchFamily="2" charset="-78"/>
            </a:endParaRPr>
          </a:p>
        </p:txBody>
      </p:sp>
      <p:sp>
        <p:nvSpPr>
          <p:cNvPr id="29" name="Rectangle 28">
            <a:extLst>
              <a:ext uri="{FF2B5EF4-FFF2-40B4-BE49-F238E27FC236}">
                <a16:creationId xmlns:a16="http://schemas.microsoft.com/office/drawing/2014/main" id="{B5EF1A1C-0389-49FA-A091-A310ACE52F51}"/>
              </a:ext>
            </a:extLst>
          </p:cNvPr>
          <p:cNvSpPr/>
          <p:nvPr/>
        </p:nvSpPr>
        <p:spPr>
          <a:xfrm>
            <a:off x="552190" y="300462"/>
            <a:ext cx="5848610" cy="769441"/>
          </a:xfrm>
          <a:prstGeom prst="rect">
            <a:avLst/>
          </a:prstGeom>
        </p:spPr>
        <p:txBody>
          <a:bodyPr wrap="square">
            <a:spAutoFit/>
          </a:bodyPr>
          <a:lstStyle/>
          <a:p>
            <a:pPr algn="r" rtl="1"/>
            <a:r>
              <a:rPr lang="fa-IR" altLang="ko-KR" sz="4400" b="1" dirty="0">
                <a:solidFill>
                  <a:schemeClr val="accent6"/>
                </a:solidFill>
                <a:latin typeface="+mj-lt"/>
                <a:cs typeface="B Nazanin" panose="00000400000000000000" pitchFamily="2" charset="-78"/>
              </a:rPr>
              <a:t>سفید کردن دندان</a:t>
            </a:r>
            <a:endParaRPr lang="ko-KR" altLang="en-US" sz="4400" b="1" dirty="0">
              <a:solidFill>
                <a:schemeClr val="accent6"/>
              </a:solidFill>
              <a:latin typeface="+mj-lt"/>
              <a:cs typeface="B Nazanin" panose="00000400000000000000" pitchFamily="2" charset="-78"/>
            </a:endParaRPr>
          </a:p>
        </p:txBody>
      </p:sp>
      <p:sp>
        <p:nvSpPr>
          <p:cNvPr id="30" name="TextBox 29">
            <a:extLst>
              <a:ext uri="{FF2B5EF4-FFF2-40B4-BE49-F238E27FC236}">
                <a16:creationId xmlns:a16="http://schemas.microsoft.com/office/drawing/2014/main" id="{63E7C029-5A38-4AED-9A16-84A59BCC82BF}"/>
              </a:ext>
            </a:extLst>
          </p:cNvPr>
          <p:cNvSpPr txBox="1"/>
          <p:nvPr/>
        </p:nvSpPr>
        <p:spPr>
          <a:xfrm>
            <a:off x="552192" y="1011656"/>
            <a:ext cx="3528392" cy="830997"/>
          </a:xfrm>
          <a:prstGeom prst="rect">
            <a:avLst/>
          </a:prstGeom>
          <a:noFill/>
        </p:spPr>
        <p:txBody>
          <a:bodyPr wrap="square" rtlCol="0">
            <a:spAutoFit/>
          </a:bodyPr>
          <a:lstStyle/>
          <a:p>
            <a:pPr algn="r" rtl="1"/>
            <a:r>
              <a:rPr lang="fa-IR" altLang="ko-KR" sz="2400" b="1" dirty="0">
                <a:solidFill>
                  <a:schemeClr val="accent3"/>
                </a:solidFill>
                <a:cs typeface="B Nazanin" panose="00000400000000000000" pitchFamily="2" charset="-78"/>
              </a:rPr>
              <a:t>ارائه پاورپوینت</a:t>
            </a:r>
          </a:p>
          <a:p>
            <a:pPr algn="r" rtl="1"/>
            <a:r>
              <a:rPr lang="fa-IR" altLang="ko-KR" sz="2400" b="1" dirty="0">
                <a:solidFill>
                  <a:schemeClr val="accent3"/>
                </a:solidFill>
                <a:cs typeface="B Nazanin" panose="00000400000000000000" pitchFamily="2" charset="-78"/>
              </a:rPr>
              <a:t> ساده</a:t>
            </a:r>
            <a:endParaRPr lang="ko-KR" altLang="en-US" sz="2400" b="1" dirty="0">
              <a:solidFill>
                <a:schemeClr val="accent3"/>
              </a:solidFill>
              <a:cs typeface="B Nazanin" panose="00000400000000000000" pitchFamily="2" charset="-78"/>
            </a:endParaRPr>
          </a:p>
        </p:txBody>
      </p:sp>
      <p:sp>
        <p:nvSpPr>
          <p:cNvPr id="31" name="Freeform: Shape 30">
            <a:extLst>
              <a:ext uri="{FF2B5EF4-FFF2-40B4-BE49-F238E27FC236}">
                <a16:creationId xmlns:a16="http://schemas.microsoft.com/office/drawing/2014/main" id="{6EA73B50-CBA7-4B16-9F93-89B01E2C5755}"/>
              </a:ext>
            </a:extLst>
          </p:cNvPr>
          <p:cNvSpPr/>
          <p:nvPr/>
        </p:nvSpPr>
        <p:spPr>
          <a:xfrm>
            <a:off x="6494583" y="2300663"/>
            <a:ext cx="767442" cy="902770"/>
          </a:xfrm>
          <a:custGeom>
            <a:avLst/>
            <a:gdLst>
              <a:gd name="connsiteX0" fmla="*/ 9686 w 326585"/>
              <a:gd name="connsiteY0" fmla="*/ 90755 h 384174"/>
              <a:gd name="connsiteX1" fmla="*/ 32378 w 326585"/>
              <a:gd name="connsiteY1" fmla="*/ 92148 h 384174"/>
              <a:gd name="connsiteX2" fmla="*/ 32179 w 326585"/>
              <a:gd name="connsiteY2" fmla="*/ 93143 h 384174"/>
              <a:gd name="connsiteX3" fmla="*/ 52880 w 326585"/>
              <a:gd name="connsiteY3" fmla="*/ 93541 h 384174"/>
              <a:gd name="connsiteX4" fmla="*/ 63431 w 326585"/>
              <a:gd name="connsiteY4" fmla="*/ 102300 h 384174"/>
              <a:gd name="connsiteX5" fmla="*/ 52880 w 326585"/>
              <a:gd name="connsiteY5" fmla="*/ 110660 h 384174"/>
              <a:gd name="connsiteX6" fmla="*/ 8492 w 326585"/>
              <a:gd name="connsiteY6" fmla="*/ 107475 h 384174"/>
              <a:gd name="connsiteX7" fmla="*/ 132 w 326585"/>
              <a:gd name="connsiteY7" fmla="*/ 99115 h 384174"/>
              <a:gd name="connsiteX8" fmla="*/ 9686 w 326585"/>
              <a:gd name="connsiteY8" fmla="*/ 90755 h 384174"/>
              <a:gd name="connsiteX9" fmla="*/ 147777 w 326585"/>
              <a:gd name="connsiteY9" fmla="*/ 41514 h 384174"/>
              <a:gd name="connsiteX10" fmla="*/ 190822 w 326585"/>
              <a:gd name="connsiteY10" fmla="*/ 57115 h 384174"/>
              <a:gd name="connsiteX11" fmla="*/ 207144 w 326585"/>
              <a:gd name="connsiteY11" fmla="*/ 57314 h 384174"/>
              <a:gd name="connsiteX12" fmla="*/ 294926 w 326585"/>
              <a:gd name="connsiteY12" fmla="*/ 54129 h 384174"/>
              <a:gd name="connsiteX13" fmla="*/ 326575 w 326585"/>
              <a:gd name="connsiteY13" fmla="*/ 109067 h 384174"/>
              <a:gd name="connsiteX14" fmla="*/ 318214 w 326585"/>
              <a:gd name="connsiteY14" fmla="*/ 163607 h 384174"/>
              <a:gd name="connsiteX15" fmla="*/ 313835 w 326585"/>
              <a:gd name="connsiteY15" fmla="*/ 212772 h 384174"/>
              <a:gd name="connsiteX16" fmla="*/ 272234 w 326585"/>
              <a:gd name="connsiteY16" fmla="*/ 347928 h 384174"/>
              <a:gd name="connsiteX17" fmla="*/ 246755 w 326585"/>
              <a:gd name="connsiteY17" fmla="*/ 376989 h 384174"/>
              <a:gd name="connsiteX18" fmla="*/ 220481 w 326585"/>
              <a:gd name="connsiteY18" fmla="*/ 380771 h 384174"/>
              <a:gd name="connsiteX19" fmla="*/ 214907 w 326585"/>
              <a:gd name="connsiteY19" fmla="*/ 356487 h 384174"/>
              <a:gd name="connsiteX20" fmla="*/ 217495 w 326585"/>
              <a:gd name="connsiteY20" fmla="*/ 276867 h 384174"/>
              <a:gd name="connsiteX21" fmla="*/ 209533 w 326585"/>
              <a:gd name="connsiteY21" fmla="*/ 256564 h 384174"/>
              <a:gd name="connsiteX22" fmla="*/ 188433 w 326585"/>
              <a:gd name="connsiteY22" fmla="*/ 256564 h 384174"/>
              <a:gd name="connsiteX23" fmla="*/ 177486 w 326585"/>
              <a:gd name="connsiteY23" fmla="*/ 326032 h 384174"/>
              <a:gd name="connsiteX24" fmla="*/ 183059 w 326585"/>
              <a:gd name="connsiteY24" fmla="*/ 356288 h 384174"/>
              <a:gd name="connsiteX25" fmla="*/ 176689 w 326585"/>
              <a:gd name="connsiteY25" fmla="*/ 381169 h 384174"/>
              <a:gd name="connsiteX26" fmla="*/ 150415 w 326585"/>
              <a:gd name="connsiteY26" fmla="*/ 376392 h 384174"/>
              <a:gd name="connsiteX27" fmla="*/ 97865 w 326585"/>
              <a:gd name="connsiteY27" fmla="*/ 290004 h 384174"/>
              <a:gd name="connsiteX28" fmla="*/ 83932 w 326585"/>
              <a:gd name="connsiteY28" fmla="*/ 188886 h 384174"/>
              <a:gd name="connsiteX29" fmla="*/ 71790 w 326585"/>
              <a:gd name="connsiteY29" fmla="*/ 126982 h 384174"/>
              <a:gd name="connsiteX30" fmla="*/ 103837 w 326585"/>
              <a:gd name="connsiteY30" fmla="*/ 53532 h 384174"/>
              <a:gd name="connsiteX31" fmla="*/ 147777 w 326585"/>
              <a:gd name="connsiteY31" fmla="*/ 41514 h 384174"/>
              <a:gd name="connsiteX32" fmla="*/ 15458 w 326585"/>
              <a:gd name="connsiteY32" fmla="*/ 32034 h 384174"/>
              <a:gd name="connsiteX33" fmla="*/ 55866 w 326585"/>
              <a:gd name="connsiteY33" fmla="*/ 55323 h 384174"/>
              <a:gd name="connsiteX34" fmla="*/ 66813 w 326585"/>
              <a:gd name="connsiteY34" fmla="*/ 62091 h 384174"/>
              <a:gd name="connsiteX35" fmla="*/ 71591 w 326585"/>
              <a:gd name="connsiteY35" fmla="*/ 67665 h 384174"/>
              <a:gd name="connsiteX36" fmla="*/ 59250 w 326585"/>
              <a:gd name="connsiteY36" fmla="*/ 77219 h 384174"/>
              <a:gd name="connsiteX37" fmla="*/ 4510 w 326585"/>
              <a:gd name="connsiteY37" fmla="*/ 44973 h 384174"/>
              <a:gd name="connsiteX38" fmla="*/ 2321 w 326585"/>
              <a:gd name="connsiteY38" fmla="*/ 33826 h 384174"/>
              <a:gd name="connsiteX39" fmla="*/ 15458 w 326585"/>
              <a:gd name="connsiteY39" fmla="*/ 32034 h 384174"/>
              <a:gd name="connsiteX40" fmla="*/ 63380 w 326585"/>
              <a:gd name="connsiteY40" fmla="*/ 37 h 384174"/>
              <a:gd name="connsiteX41" fmla="*/ 68406 w 326585"/>
              <a:gd name="connsiteY41" fmla="*/ 1779 h 384174"/>
              <a:gd name="connsiteX42" fmla="*/ 95079 w 326585"/>
              <a:gd name="connsiteY42" fmla="*/ 42186 h 384174"/>
              <a:gd name="connsiteX43" fmla="*/ 95875 w 326585"/>
              <a:gd name="connsiteY43" fmla="*/ 46366 h 384174"/>
              <a:gd name="connsiteX44" fmla="*/ 90103 w 326585"/>
              <a:gd name="connsiteY44" fmla="*/ 52338 h 384174"/>
              <a:gd name="connsiteX45" fmla="*/ 80548 w 326585"/>
              <a:gd name="connsiteY45" fmla="*/ 49949 h 384174"/>
              <a:gd name="connsiteX46" fmla="*/ 55468 w 326585"/>
              <a:gd name="connsiteY46" fmla="*/ 11930 h 384174"/>
              <a:gd name="connsiteX47" fmla="*/ 58056 w 326585"/>
              <a:gd name="connsiteY47" fmla="*/ 983 h 384174"/>
              <a:gd name="connsiteX48" fmla="*/ 63380 w 326585"/>
              <a:gd name="connsiteY48" fmla="*/ 37 h 384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26585" h="384174">
                <a:moveTo>
                  <a:pt x="9686" y="90755"/>
                </a:moveTo>
                <a:cubicBezTo>
                  <a:pt x="17250" y="91153"/>
                  <a:pt x="24814" y="91750"/>
                  <a:pt x="32378" y="92148"/>
                </a:cubicBezTo>
                <a:cubicBezTo>
                  <a:pt x="32179" y="92546"/>
                  <a:pt x="32179" y="92745"/>
                  <a:pt x="32179" y="93143"/>
                </a:cubicBezTo>
                <a:cubicBezTo>
                  <a:pt x="39146" y="93143"/>
                  <a:pt x="46312" y="92148"/>
                  <a:pt x="52880" y="93541"/>
                </a:cubicBezTo>
                <a:cubicBezTo>
                  <a:pt x="57061" y="94537"/>
                  <a:pt x="62833" y="98916"/>
                  <a:pt x="63431" y="102300"/>
                </a:cubicBezTo>
                <a:cubicBezTo>
                  <a:pt x="64227" y="108072"/>
                  <a:pt x="59251" y="111257"/>
                  <a:pt x="52880" y="110660"/>
                </a:cubicBezTo>
                <a:cubicBezTo>
                  <a:pt x="38151" y="109465"/>
                  <a:pt x="23222" y="109067"/>
                  <a:pt x="8492" y="107475"/>
                </a:cubicBezTo>
                <a:cubicBezTo>
                  <a:pt x="5307" y="107077"/>
                  <a:pt x="729" y="102499"/>
                  <a:pt x="132" y="99115"/>
                </a:cubicBezTo>
                <a:cubicBezTo>
                  <a:pt x="-864" y="93143"/>
                  <a:pt x="3914" y="90556"/>
                  <a:pt x="9686" y="90755"/>
                </a:cubicBezTo>
                <a:close/>
                <a:moveTo>
                  <a:pt x="147777" y="41514"/>
                </a:moveTo>
                <a:cubicBezTo>
                  <a:pt x="162358" y="41937"/>
                  <a:pt x="176789" y="46963"/>
                  <a:pt x="190822" y="57115"/>
                </a:cubicBezTo>
                <a:cubicBezTo>
                  <a:pt x="196993" y="61494"/>
                  <a:pt x="200774" y="61693"/>
                  <a:pt x="207144" y="57314"/>
                </a:cubicBezTo>
                <a:cubicBezTo>
                  <a:pt x="235608" y="37011"/>
                  <a:pt x="265267" y="37210"/>
                  <a:pt x="294926" y="54129"/>
                </a:cubicBezTo>
                <a:cubicBezTo>
                  <a:pt x="316025" y="66072"/>
                  <a:pt x="326973" y="85380"/>
                  <a:pt x="326575" y="109067"/>
                </a:cubicBezTo>
                <a:cubicBezTo>
                  <a:pt x="326176" y="127380"/>
                  <a:pt x="323788" y="146290"/>
                  <a:pt x="318214" y="163607"/>
                </a:cubicBezTo>
                <a:cubicBezTo>
                  <a:pt x="313039" y="180128"/>
                  <a:pt x="315030" y="196450"/>
                  <a:pt x="313835" y="212772"/>
                </a:cubicBezTo>
                <a:cubicBezTo>
                  <a:pt x="310452" y="261142"/>
                  <a:pt x="300101" y="307321"/>
                  <a:pt x="272234" y="347928"/>
                </a:cubicBezTo>
                <a:cubicBezTo>
                  <a:pt x="265068" y="358478"/>
                  <a:pt x="256111" y="368032"/>
                  <a:pt x="246755" y="376989"/>
                </a:cubicBezTo>
                <a:cubicBezTo>
                  <a:pt x="237997" y="385349"/>
                  <a:pt x="227845" y="386146"/>
                  <a:pt x="220481" y="380771"/>
                </a:cubicBezTo>
                <a:cubicBezTo>
                  <a:pt x="211523" y="374402"/>
                  <a:pt x="212519" y="365643"/>
                  <a:pt x="214907" y="356487"/>
                </a:cubicBezTo>
                <a:cubicBezTo>
                  <a:pt x="221476" y="330212"/>
                  <a:pt x="224262" y="303540"/>
                  <a:pt x="217495" y="276867"/>
                </a:cubicBezTo>
                <a:cubicBezTo>
                  <a:pt x="215703" y="269900"/>
                  <a:pt x="212917" y="263132"/>
                  <a:pt x="209533" y="256564"/>
                </a:cubicBezTo>
                <a:cubicBezTo>
                  <a:pt x="204158" y="246014"/>
                  <a:pt x="194206" y="245815"/>
                  <a:pt x="188433" y="256564"/>
                </a:cubicBezTo>
                <a:cubicBezTo>
                  <a:pt x="176490" y="278260"/>
                  <a:pt x="174699" y="301947"/>
                  <a:pt x="177486" y="326032"/>
                </a:cubicBezTo>
                <a:cubicBezTo>
                  <a:pt x="178680" y="336184"/>
                  <a:pt x="180869" y="346336"/>
                  <a:pt x="183059" y="356288"/>
                </a:cubicBezTo>
                <a:cubicBezTo>
                  <a:pt x="186045" y="369027"/>
                  <a:pt x="184452" y="376193"/>
                  <a:pt x="176689" y="381169"/>
                </a:cubicBezTo>
                <a:cubicBezTo>
                  <a:pt x="168926" y="385947"/>
                  <a:pt x="159571" y="384553"/>
                  <a:pt x="150415" y="376392"/>
                </a:cubicBezTo>
                <a:cubicBezTo>
                  <a:pt x="124140" y="352904"/>
                  <a:pt x="108415" y="323047"/>
                  <a:pt x="97865" y="290004"/>
                </a:cubicBezTo>
                <a:cubicBezTo>
                  <a:pt x="88709" y="260744"/>
                  <a:pt x="84330" y="231085"/>
                  <a:pt x="83932" y="188886"/>
                </a:cubicBezTo>
                <a:cubicBezTo>
                  <a:pt x="81344" y="175749"/>
                  <a:pt x="75174" y="151465"/>
                  <a:pt x="71790" y="126982"/>
                </a:cubicBezTo>
                <a:cubicBezTo>
                  <a:pt x="67610" y="96726"/>
                  <a:pt x="75372" y="69655"/>
                  <a:pt x="103837" y="53532"/>
                </a:cubicBezTo>
                <a:cubicBezTo>
                  <a:pt x="118467" y="45271"/>
                  <a:pt x="133197" y="41091"/>
                  <a:pt x="147777" y="41514"/>
                </a:cubicBezTo>
                <a:close/>
                <a:moveTo>
                  <a:pt x="15458" y="32034"/>
                </a:moveTo>
                <a:cubicBezTo>
                  <a:pt x="29392" y="39001"/>
                  <a:pt x="42529" y="47361"/>
                  <a:pt x="55866" y="55323"/>
                </a:cubicBezTo>
                <a:cubicBezTo>
                  <a:pt x="59648" y="57513"/>
                  <a:pt x="63429" y="59504"/>
                  <a:pt x="66813" y="62091"/>
                </a:cubicBezTo>
                <a:cubicBezTo>
                  <a:pt x="69202" y="63883"/>
                  <a:pt x="70595" y="66470"/>
                  <a:pt x="71591" y="67665"/>
                </a:cubicBezTo>
                <a:cubicBezTo>
                  <a:pt x="71989" y="75826"/>
                  <a:pt x="65619" y="80802"/>
                  <a:pt x="59250" y="77219"/>
                </a:cubicBezTo>
                <a:cubicBezTo>
                  <a:pt x="40737" y="67068"/>
                  <a:pt x="22425" y="56319"/>
                  <a:pt x="4510" y="44973"/>
                </a:cubicBezTo>
                <a:cubicBezTo>
                  <a:pt x="2321" y="43579"/>
                  <a:pt x="2918" y="37608"/>
                  <a:pt x="2321" y="33826"/>
                </a:cubicBezTo>
                <a:cubicBezTo>
                  <a:pt x="6700" y="33229"/>
                  <a:pt x="12273" y="30442"/>
                  <a:pt x="15458" y="32034"/>
                </a:cubicBezTo>
                <a:close/>
                <a:moveTo>
                  <a:pt x="63380" y="37"/>
                </a:moveTo>
                <a:cubicBezTo>
                  <a:pt x="65570" y="187"/>
                  <a:pt x="67710" y="784"/>
                  <a:pt x="68406" y="1779"/>
                </a:cubicBezTo>
                <a:cubicBezTo>
                  <a:pt x="77762" y="14916"/>
                  <a:pt x="86321" y="28651"/>
                  <a:pt x="95079" y="42186"/>
                </a:cubicBezTo>
                <a:cubicBezTo>
                  <a:pt x="95477" y="42783"/>
                  <a:pt x="95278" y="43978"/>
                  <a:pt x="95875" y="46366"/>
                </a:cubicBezTo>
                <a:cubicBezTo>
                  <a:pt x="94283" y="47959"/>
                  <a:pt x="92690" y="51740"/>
                  <a:pt x="90103" y="52338"/>
                </a:cubicBezTo>
                <a:cubicBezTo>
                  <a:pt x="87117" y="52935"/>
                  <a:pt x="82141" y="52138"/>
                  <a:pt x="80548" y="49949"/>
                </a:cubicBezTo>
                <a:cubicBezTo>
                  <a:pt x="71591" y="37608"/>
                  <a:pt x="63231" y="24869"/>
                  <a:pt x="55468" y="11930"/>
                </a:cubicBezTo>
                <a:cubicBezTo>
                  <a:pt x="54074" y="9542"/>
                  <a:pt x="55667" y="3371"/>
                  <a:pt x="58056" y="983"/>
                </a:cubicBezTo>
                <a:cubicBezTo>
                  <a:pt x="58952" y="187"/>
                  <a:pt x="61191" y="-112"/>
                  <a:pt x="63380" y="37"/>
                </a:cubicBezTo>
                <a:close/>
              </a:path>
            </a:pathLst>
          </a:custGeom>
          <a:solidFill>
            <a:schemeClr val="bg1"/>
          </a:solidFill>
          <a:ln w="9525" cap="flat">
            <a:noFill/>
            <a:prstDash val="solid"/>
            <a:miter/>
          </a:ln>
        </p:spPr>
        <p:txBody>
          <a:bodyPr rtlCol="0" anchor="ctr"/>
          <a:lstStyle/>
          <a:p>
            <a:pPr algn="r" rtl="1"/>
            <a:endParaRPr lang="en-US">
              <a:cs typeface="B Nazanin" panose="00000400000000000000" pitchFamily="2" charset="-78"/>
            </a:endParaRPr>
          </a:p>
        </p:txBody>
      </p:sp>
      <p:pic>
        <p:nvPicPr>
          <p:cNvPr id="12" name="Picture Placeholder 11">
            <a:extLst>
              <a:ext uri="{FF2B5EF4-FFF2-40B4-BE49-F238E27FC236}">
                <a16:creationId xmlns:a16="http://schemas.microsoft.com/office/drawing/2014/main" id="{6210B7A9-6886-818B-D48E-DE8B6127ACF6}"/>
              </a:ext>
            </a:extLst>
          </p:cNvPr>
          <p:cNvPicPr>
            <a:picLocks noGrp="1" noChangeAspect="1"/>
          </p:cNvPicPr>
          <p:nvPr>
            <p:ph type="pic" idx="15"/>
          </p:nvPr>
        </p:nvPicPr>
        <p:blipFill>
          <a:blip r:embed="rId3">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69606902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E19B7F78-746E-4270-A0E3-A0FE223AC345}"/>
              </a:ext>
            </a:extLst>
          </p:cNvPr>
          <p:cNvGrpSpPr/>
          <p:nvPr/>
        </p:nvGrpSpPr>
        <p:grpSpPr>
          <a:xfrm>
            <a:off x="906717" y="3965003"/>
            <a:ext cx="1665405" cy="1627243"/>
            <a:chOff x="9372489" y="2123147"/>
            <a:chExt cx="1665405" cy="1627243"/>
          </a:xfrm>
        </p:grpSpPr>
        <p:sp>
          <p:nvSpPr>
            <p:cNvPr id="68" name="Freeform: Shape 67">
              <a:extLst>
                <a:ext uri="{FF2B5EF4-FFF2-40B4-BE49-F238E27FC236}">
                  <a16:creationId xmlns:a16="http://schemas.microsoft.com/office/drawing/2014/main" id="{659FB578-CC62-4B8F-BCB8-04161A0A9B10}"/>
                </a:ext>
              </a:extLst>
            </p:cNvPr>
            <p:cNvSpPr/>
            <p:nvPr/>
          </p:nvSpPr>
          <p:spPr>
            <a:xfrm>
              <a:off x="9372489" y="2123147"/>
              <a:ext cx="1665405" cy="1624085"/>
            </a:xfrm>
            <a:custGeom>
              <a:avLst/>
              <a:gdLst>
                <a:gd name="connsiteX0" fmla="*/ 1158866 w 1665405"/>
                <a:gd name="connsiteY0" fmla="*/ 1301 h 1624085"/>
                <a:gd name="connsiteX1" fmla="*/ 1449853 w 1665405"/>
                <a:gd name="connsiteY1" fmla="*/ 60843 h 1624085"/>
                <a:gd name="connsiteX2" fmla="*/ 1662199 w 1665405"/>
                <a:gd name="connsiteY2" fmla="*/ 444872 h 1624085"/>
                <a:gd name="connsiteX3" fmla="*/ 1473734 w 1665405"/>
                <a:gd name="connsiteY3" fmla="*/ 1180016 h 1624085"/>
                <a:gd name="connsiteX4" fmla="*/ 1129075 w 1665405"/>
                <a:gd name="connsiteY4" fmla="*/ 1620845 h 1624085"/>
                <a:gd name="connsiteX5" fmla="*/ 837341 w 1665405"/>
                <a:gd name="connsiteY5" fmla="*/ 1490469 h 1624085"/>
                <a:gd name="connsiteX6" fmla="*/ 506236 w 1665405"/>
                <a:gd name="connsiteY6" fmla="*/ 1624071 h 1624085"/>
                <a:gd name="connsiteX7" fmla="*/ 275172 w 1665405"/>
                <a:gd name="connsiteY7" fmla="*/ 1329756 h 1624085"/>
                <a:gd name="connsiteX8" fmla="*/ 87998 w 1665405"/>
                <a:gd name="connsiteY8" fmla="*/ 920553 h 1624085"/>
                <a:gd name="connsiteX9" fmla="*/ 4201 w 1665405"/>
                <a:gd name="connsiteY9" fmla="*/ 644746 h 1624085"/>
                <a:gd name="connsiteX10" fmla="*/ 0 w 1665405"/>
                <a:gd name="connsiteY10" fmla="*/ 600873 h 1624085"/>
                <a:gd name="connsiteX11" fmla="*/ 35 w 1665405"/>
                <a:gd name="connsiteY11" fmla="*/ 600866 h 1624085"/>
                <a:gd name="connsiteX12" fmla="*/ 130601 w 1665405"/>
                <a:gd name="connsiteY12" fmla="*/ 511446 h 1624085"/>
                <a:gd name="connsiteX13" fmla="*/ 206659 w 1665405"/>
                <a:gd name="connsiteY13" fmla="*/ 371664 h 1624085"/>
                <a:gd name="connsiteX14" fmla="*/ 390981 w 1665405"/>
                <a:gd name="connsiteY14" fmla="*/ 217491 h 1624085"/>
                <a:gd name="connsiteX15" fmla="*/ 451964 w 1665405"/>
                <a:gd name="connsiteY15" fmla="*/ 116765 h 1624085"/>
                <a:gd name="connsiteX16" fmla="*/ 569821 w 1665405"/>
                <a:gd name="connsiteY16" fmla="*/ 72226 h 1624085"/>
                <a:gd name="connsiteX17" fmla="*/ 584896 w 1665405"/>
                <a:gd name="connsiteY17" fmla="*/ 43073 h 1624085"/>
                <a:gd name="connsiteX18" fmla="*/ 583260 w 1665405"/>
                <a:gd name="connsiteY18" fmla="*/ 12250 h 1624085"/>
                <a:gd name="connsiteX19" fmla="*/ 598865 w 1665405"/>
                <a:gd name="connsiteY19" fmla="*/ 14542 h 1624085"/>
                <a:gd name="connsiteX20" fmla="*/ 690829 w 1665405"/>
                <a:gd name="connsiteY20" fmla="*/ 40834 h 1624085"/>
                <a:gd name="connsiteX21" fmla="*/ 1058079 w 1665405"/>
                <a:gd name="connsiteY21" fmla="*/ 16307 h 1624085"/>
                <a:gd name="connsiteX22" fmla="*/ 1158866 w 1665405"/>
                <a:gd name="connsiteY22" fmla="*/ 1301 h 1624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65405" h="1624085">
                  <a:moveTo>
                    <a:pt x="1158866" y="1301"/>
                  </a:moveTo>
                  <a:cubicBezTo>
                    <a:pt x="1258766" y="-5355"/>
                    <a:pt x="1355944" y="13404"/>
                    <a:pt x="1449853" y="60843"/>
                  </a:cubicBezTo>
                  <a:cubicBezTo>
                    <a:pt x="1593138" y="133130"/>
                    <a:pt x="1648645" y="295133"/>
                    <a:pt x="1662199" y="444872"/>
                  </a:cubicBezTo>
                  <a:cubicBezTo>
                    <a:pt x="1685434" y="703045"/>
                    <a:pt x="1578293" y="950244"/>
                    <a:pt x="1473734" y="1180016"/>
                  </a:cubicBezTo>
                  <a:cubicBezTo>
                    <a:pt x="1410482" y="1318783"/>
                    <a:pt x="1329803" y="1653116"/>
                    <a:pt x="1129075" y="1620845"/>
                  </a:cubicBezTo>
                  <a:cubicBezTo>
                    <a:pt x="1023870" y="1604064"/>
                    <a:pt x="947065" y="1488532"/>
                    <a:pt x="837341" y="1490469"/>
                  </a:cubicBezTo>
                  <a:cubicBezTo>
                    <a:pt x="719228" y="1492404"/>
                    <a:pt x="633386" y="1622136"/>
                    <a:pt x="506236" y="1624071"/>
                  </a:cubicBezTo>
                  <a:cubicBezTo>
                    <a:pt x="364242" y="1626008"/>
                    <a:pt x="322289" y="1433025"/>
                    <a:pt x="275172" y="1329756"/>
                  </a:cubicBezTo>
                  <a:cubicBezTo>
                    <a:pt x="212566" y="1192924"/>
                    <a:pt x="152541" y="1056094"/>
                    <a:pt x="87998" y="920553"/>
                  </a:cubicBezTo>
                  <a:cubicBezTo>
                    <a:pt x="48788" y="838261"/>
                    <a:pt x="18928" y="742990"/>
                    <a:pt x="4201" y="644746"/>
                  </a:cubicBezTo>
                  <a:lnTo>
                    <a:pt x="0" y="600873"/>
                  </a:lnTo>
                  <a:lnTo>
                    <a:pt x="35" y="600866"/>
                  </a:lnTo>
                  <a:cubicBezTo>
                    <a:pt x="41052" y="585320"/>
                    <a:pt x="123406" y="525836"/>
                    <a:pt x="130601" y="511446"/>
                  </a:cubicBezTo>
                  <a:cubicBezTo>
                    <a:pt x="157324" y="457315"/>
                    <a:pt x="134711" y="395646"/>
                    <a:pt x="206659" y="371664"/>
                  </a:cubicBezTo>
                  <a:cubicBezTo>
                    <a:pt x="289570" y="344255"/>
                    <a:pt x="345072" y="290123"/>
                    <a:pt x="390981" y="217491"/>
                  </a:cubicBezTo>
                  <a:cubicBezTo>
                    <a:pt x="410167" y="187342"/>
                    <a:pt x="423871" y="140063"/>
                    <a:pt x="451964" y="116765"/>
                  </a:cubicBezTo>
                  <a:cubicBezTo>
                    <a:pt x="486226" y="88672"/>
                    <a:pt x="537617" y="103061"/>
                    <a:pt x="569821" y="72226"/>
                  </a:cubicBezTo>
                  <a:cubicBezTo>
                    <a:pt x="577872" y="64689"/>
                    <a:pt x="582797" y="54411"/>
                    <a:pt x="584896" y="43073"/>
                  </a:cubicBezTo>
                  <a:lnTo>
                    <a:pt x="583260" y="12250"/>
                  </a:lnTo>
                  <a:lnTo>
                    <a:pt x="598865" y="14542"/>
                  </a:lnTo>
                  <a:cubicBezTo>
                    <a:pt x="629675" y="21309"/>
                    <a:pt x="660333" y="30184"/>
                    <a:pt x="690829" y="40834"/>
                  </a:cubicBezTo>
                  <a:cubicBezTo>
                    <a:pt x="822497" y="86659"/>
                    <a:pt x="930283" y="45352"/>
                    <a:pt x="1058079" y="16307"/>
                  </a:cubicBezTo>
                  <a:cubicBezTo>
                    <a:pt x="1091964" y="8562"/>
                    <a:pt x="1125566" y="3520"/>
                    <a:pt x="1158866" y="1301"/>
                  </a:cubicBezTo>
                  <a:close/>
                </a:path>
              </a:pathLst>
            </a:custGeom>
            <a:gradFill>
              <a:gsLst>
                <a:gs pos="0">
                  <a:schemeClr val="bg1">
                    <a:lumMod val="85000"/>
                  </a:schemeClr>
                </a:gs>
                <a:gs pos="100000">
                  <a:schemeClr val="bg1">
                    <a:lumMod val="95000"/>
                  </a:schemeClr>
                </a:gs>
              </a:gsLst>
              <a:lin ang="19200000" scaled="0"/>
            </a:gradFill>
            <a:ln w="3801" cap="flat">
              <a:solidFill>
                <a:schemeClr val="bg1">
                  <a:lumMod val="85000"/>
                </a:schemeClr>
              </a:solidFill>
              <a:prstDash val="solid"/>
              <a:miter/>
            </a:ln>
          </p:spPr>
          <p:txBody>
            <a:bodyPr wrap="square" rtlCol="0" anchor="ctr">
              <a:noAutofit/>
            </a:bodyPr>
            <a:lstStyle/>
            <a:p>
              <a:pPr algn="r" rtl="1"/>
              <a:endParaRPr lang="en-US" dirty="0">
                <a:cs typeface="B Nazanin" panose="00000400000000000000" pitchFamily="2" charset="-78"/>
              </a:endParaRPr>
            </a:p>
          </p:txBody>
        </p:sp>
        <p:sp>
          <p:nvSpPr>
            <p:cNvPr id="28" name="Freeform: Shape 27">
              <a:extLst>
                <a:ext uri="{FF2B5EF4-FFF2-40B4-BE49-F238E27FC236}">
                  <a16:creationId xmlns:a16="http://schemas.microsoft.com/office/drawing/2014/main" id="{E5A3EC74-96F4-4665-A22E-5B2EADBD44D0}"/>
                </a:ext>
              </a:extLst>
            </p:cNvPr>
            <p:cNvSpPr/>
            <p:nvPr/>
          </p:nvSpPr>
          <p:spPr>
            <a:xfrm>
              <a:off x="10124595" y="2396335"/>
              <a:ext cx="154904" cy="19363"/>
            </a:xfrm>
            <a:custGeom>
              <a:avLst/>
              <a:gdLst>
                <a:gd name="connsiteX0" fmla="*/ 44549 w 91336"/>
                <a:gd name="connsiteY0" fmla="*/ 13320 h 11417"/>
                <a:gd name="connsiteX1" fmla="*/ 7253 w 91336"/>
                <a:gd name="connsiteY1" fmla="*/ 10656 h 11417"/>
                <a:gd name="connsiteX2" fmla="*/ 22 w 91336"/>
                <a:gd name="connsiteY2" fmla="*/ 4947 h 11417"/>
                <a:gd name="connsiteX3" fmla="*/ 7634 w 91336"/>
                <a:gd name="connsiteY3" fmla="*/ 0 h 11417"/>
                <a:gd name="connsiteX4" fmla="*/ 84889 w 91336"/>
                <a:gd name="connsiteY4" fmla="*/ 0 h 11417"/>
                <a:gd name="connsiteX5" fmla="*/ 92501 w 91336"/>
                <a:gd name="connsiteY5" fmla="*/ 4947 h 11417"/>
                <a:gd name="connsiteX6" fmla="*/ 84889 w 91336"/>
                <a:gd name="connsiteY6" fmla="*/ 9895 h 11417"/>
                <a:gd name="connsiteX7" fmla="*/ 44549 w 91336"/>
                <a:gd name="connsiteY7" fmla="*/ 13320 h 11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336" h="11417">
                  <a:moveTo>
                    <a:pt x="44549" y="13320"/>
                  </a:moveTo>
                  <a:cubicBezTo>
                    <a:pt x="31990" y="14462"/>
                    <a:pt x="19812" y="12178"/>
                    <a:pt x="7253" y="10656"/>
                  </a:cubicBezTo>
                  <a:cubicBezTo>
                    <a:pt x="4208" y="10275"/>
                    <a:pt x="-358" y="9895"/>
                    <a:pt x="22" y="4947"/>
                  </a:cubicBezTo>
                  <a:cubicBezTo>
                    <a:pt x="403" y="761"/>
                    <a:pt x="4208" y="0"/>
                    <a:pt x="7634" y="0"/>
                  </a:cubicBezTo>
                  <a:cubicBezTo>
                    <a:pt x="33512" y="0"/>
                    <a:pt x="59011" y="0"/>
                    <a:pt x="84889" y="0"/>
                  </a:cubicBezTo>
                  <a:cubicBezTo>
                    <a:pt x="88314" y="0"/>
                    <a:pt x="92501" y="761"/>
                    <a:pt x="92501" y="4947"/>
                  </a:cubicBezTo>
                  <a:cubicBezTo>
                    <a:pt x="92501" y="9895"/>
                    <a:pt x="87934" y="9514"/>
                    <a:pt x="84889" y="9895"/>
                  </a:cubicBezTo>
                  <a:cubicBezTo>
                    <a:pt x="71569" y="12178"/>
                    <a:pt x="58249" y="14462"/>
                    <a:pt x="44549" y="13320"/>
                  </a:cubicBezTo>
                  <a:close/>
                </a:path>
              </a:pathLst>
            </a:custGeom>
            <a:solidFill>
              <a:srgbClr val="F2F2F2"/>
            </a:solidFill>
            <a:ln w="3801" cap="flat">
              <a:noFill/>
              <a:prstDash val="solid"/>
              <a:miter/>
            </a:ln>
          </p:spPr>
          <p:txBody>
            <a:bodyPr rtlCol="0" anchor="ctr"/>
            <a:lstStyle/>
            <a:p>
              <a:pPr algn="r" rtl="1"/>
              <a:endParaRPr lang="en-US">
                <a:cs typeface="B Nazanin" panose="00000400000000000000" pitchFamily="2" charset="-78"/>
              </a:endParaRPr>
            </a:p>
          </p:txBody>
        </p:sp>
        <p:sp>
          <p:nvSpPr>
            <p:cNvPr id="30" name="Freeform: Shape 29">
              <a:extLst>
                <a:ext uri="{FF2B5EF4-FFF2-40B4-BE49-F238E27FC236}">
                  <a16:creationId xmlns:a16="http://schemas.microsoft.com/office/drawing/2014/main" id="{FB321C5C-CA68-40DD-91A5-5FEF194AFE6C}"/>
                </a:ext>
              </a:extLst>
            </p:cNvPr>
            <p:cNvSpPr/>
            <p:nvPr/>
          </p:nvSpPr>
          <p:spPr>
            <a:xfrm>
              <a:off x="10342583" y="2564483"/>
              <a:ext cx="277535" cy="116176"/>
            </a:xfrm>
            <a:custGeom>
              <a:avLst/>
              <a:gdLst>
                <a:gd name="connsiteX0" fmla="*/ 163086 w 163644"/>
                <a:gd name="connsiteY0" fmla="*/ 54802 h 68502"/>
                <a:gd name="connsiteX1" fmla="*/ 152811 w 163644"/>
                <a:gd name="connsiteY1" fmla="*/ 50235 h 68502"/>
                <a:gd name="connsiteX2" fmla="*/ 121604 w 163644"/>
                <a:gd name="connsiteY2" fmla="*/ 55563 h 68502"/>
                <a:gd name="connsiteX3" fmla="*/ 91539 w 163644"/>
                <a:gd name="connsiteY3" fmla="*/ 50616 h 68502"/>
                <a:gd name="connsiteX4" fmla="*/ 98770 w 163644"/>
                <a:gd name="connsiteY4" fmla="*/ 46429 h 68502"/>
                <a:gd name="connsiteX5" fmla="*/ 112090 w 163644"/>
                <a:gd name="connsiteY5" fmla="*/ 19409 h 68502"/>
                <a:gd name="connsiteX6" fmla="*/ 86211 w 163644"/>
                <a:gd name="connsiteY6" fmla="*/ 0 h 68502"/>
                <a:gd name="connsiteX7" fmla="*/ 63758 w 163644"/>
                <a:gd name="connsiteY7" fmla="*/ 20551 h 68502"/>
                <a:gd name="connsiteX8" fmla="*/ 62616 w 163644"/>
                <a:gd name="connsiteY8" fmla="*/ 31968 h 68502"/>
                <a:gd name="connsiteX9" fmla="*/ 51960 w 163644"/>
                <a:gd name="connsiteY9" fmla="*/ 40340 h 68502"/>
                <a:gd name="connsiteX10" fmla="*/ 22276 w 163644"/>
                <a:gd name="connsiteY10" fmla="*/ 20931 h 68502"/>
                <a:gd name="connsiteX11" fmla="*/ 13903 w 163644"/>
                <a:gd name="connsiteY11" fmla="*/ 7611 h 68502"/>
                <a:gd name="connsiteX12" fmla="*/ 4389 w 163644"/>
                <a:gd name="connsiteY12" fmla="*/ 3806 h 68502"/>
                <a:gd name="connsiteX13" fmla="*/ 583 w 163644"/>
                <a:gd name="connsiteY13" fmla="*/ 13320 h 68502"/>
                <a:gd name="connsiteX14" fmla="*/ 3247 w 163644"/>
                <a:gd name="connsiteY14" fmla="*/ 20551 h 68502"/>
                <a:gd name="connsiteX15" fmla="*/ 27223 w 163644"/>
                <a:gd name="connsiteY15" fmla="*/ 47571 h 68502"/>
                <a:gd name="connsiteX16" fmla="*/ 42827 w 163644"/>
                <a:gd name="connsiteY16" fmla="*/ 54421 h 68502"/>
                <a:gd name="connsiteX17" fmla="*/ 72130 w 163644"/>
                <a:gd name="connsiteY17" fmla="*/ 57085 h 68502"/>
                <a:gd name="connsiteX18" fmla="*/ 158139 w 163644"/>
                <a:gd name="connsiteY18" fmla="*/ 64697 h 68502"/>
                <a:gd name="connsiteX19" fmla="*/ 163086 w 163644"/>
                <a:gd name="connsiteY19" fmla="*/ 54802 h 68502"/>
                <a:gd name="connsiteX20" fmla="*/ 81264 w 163644"/>
                <a:gd name="connsiteY20" fmla="*/ 36915 h 68502"/>
                <a:gd name="connsiteX21" fmla="*/ 77078 w 163644"/>
                <a:gd name="connsiteY21" fmla="*/ 28923 h 68502"/>
                <a:gd name="connsiteX22" fmla="*/ 87734 w 163644"/>
                <a:gd name="connsiteY22" fmla="*/ 15603 h 68502"/>
                <a:gd name="connsiteX23" fmla="*/ 97248 w 163644"/>
                <a:gd name="connsiteY23" fmla="*/ 25118 h 68502"/>
                <a:gd name="connsiteX24" fmla="*/ 81264 w 163644"/>
                <a:gd name="connsiteY24" fmla="*/ 36915 h 6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3644" h="68502">
                  <a:moveTo>
                    <a:pt x="163086" y="54802"/>
                  </a:moveTo>
                  <a:cubicBezTo>
                    <a:pt x="161564" y="49855"/>
                    <a:pt x="157378" y="49474"/>
                    <a:pt x="152811" y="50235"/>
                  </a:cubicBezTo>
                  <a:cubicBezTo>
                    <a:pt x="142536" y="52138"/>
                    <a:pt x="131880" y="54041"/>
                    <a:pt x="121604" y="55563"/>
                  </a:cubicBezTo>
                  <a:cubicBezTo>
                    <a:pt x="111709" y="56705"/>
                    <a:pt x="101815" y="55944"/>
                    <a:pt x="91539" y="50616"/>
                  </a:cubicBezTo>
                  <a:cubicBezTo>
                    <a:pt x="94965" y="48713"/>
                    <a:pt x="96867" y="47571"/>
                    <a:pt x="98770" y="46429"/>
                  </a:cubicBezTo>
                  <a:cubicBezTo>
                    <a:pt x="110568" y="39199"/>
                    <a:pt x="115135" y="30065"/>
                    <a:pt x="112090" y="19409"/>
                  </a:cubicBezTo>
                  <a:cubicBezTo>
                    <a:pt x="109045" y="9134"/>
                    <a:pt x="96867" y="0"/>
                    <a:pt x="86211" y="0"/>
                  </a:cubicBezTo>
                  <a:cubicBezTo>
                    <a:pt x="75175" y="0"/>
                    <a:pt x="67183" y="7231"/>
                    <a:pt x="63758" y="20551"/>
                  </a:cubicBezTo>
                  <a:cubicBezTo>
                    <a:pt x="62997" y="24356"/>
                    <a:pt x="62236" y="28162"/>
                    <a:pt x="62616" y="31968"/>
                  </a:cubicBezTo>
                  <a:cubicBezTo>
                    <a:pt x="62997" y="39960"/>
                    <a:pt x="58811" y="41863"/>
                    <a:pt x="51960" y="40340"/>
                  </a:cubicBezTo>
                  <a:cubicBezTo>
                    <a:pt x="39401" y="37676"/>
                    <a:pt x="29507" y="31207"/>
                    <a:pt x="22276" y="20931"/>
                  </a:cubicBezTo>
                  <a:cubicBezTo>
                    <a:pt x="19231" y="16745"/>
                    <a:pt x="16948" y="11798"/>
                    <a:pt x="13903" y="7611"/>
                  </a:cubicBezTo>
                  <a:cubicBezTo>
                    <a:pt x="11620" y="4186"/>
                    <a:pt x="8575" y="1903"/>
                    <a:pt x="4389" y="3806"/>
                  </a:cubicBezTo>
                  <a:cubicBezTo>
                    <a:pt x="583" y="5709"/>
                    <a:pt x="-939" y="9134"/>
                    <a:pt x="583" y="13320"/>
                  </a:cubicBezTo>
                  <a:cubicBezTo>
                    <a:pt x="1344" y="15984"/>
                    <a:pt x="2486" y="18267"/>
                    <a:pt x="3247" y="20551"/>
                  </a:cubicBezTo>
                  <a:cubicBezTo>
                    <a:pt x="7814" y="32729"/>
                    <a:pt x="16948" y="40340"/>
                    <a:pt x="27223" y="47571"/>
                  </a:cubicBezTo>
                  <a:cubicBezTo>
                    <a:pt x="31029" y="52518"/>
                    <a:pt x="37879" y="51377"/>
                    <a:pt x="42827" y="54421"/>
                  </a:cubicBezTo>
                  <a:cubicBezTo>
                    <a:pt x="52341" y="59369"/>
                    <a:pt x="62236" y="58988"/>
                    <a:pt x="72130" y="57085"/>
                  </a:cubicBezTo>
                  <a:cubicBezTo>
                    <a:pt x="99151" y="77636"/>
                    <a:pt x="128455" y="71928"/>
                    <a:pt x="158139" y="64697"/>
                  </a:cubicBezTo>
                  <a:cubicBezTo>
                    <a:pt x="161945" y="63174"/>
                    <a:pt x="164989" y="59749"/>
                    <a:pt x="163086" y="54802"/>
                  </a:cubicBezTo>
                  <a:close/>
                  <a:moveTo>
                    <a:pt x="81264" y="36915"/>
                  </a:moveTo>
                  <a:cubicBezTo>
                    <a:pt x="76317" y="36154"/>
                    <a:pt x="77078" y="32348"/>
                    <a:pt x="77078" y="28923"/>
                  </a:cubicBezTo>
                  <a:cubicBezTo>
                    <a:pt x="79361" y="23595"/>
                    <a:pt x="78219" y="15223"/>
                    <a:pt x="87734" y="15603"/>
                  </a:cubicBezTo>
                  <a:cubicBezTo>
                    <a:pt x="93062" y="15984"/>
                    <a:pt x="96867" y="19409"/>
                    <a:pt x="97248" y="25118"/>
                  </a:cubicBezTo>
                  <a:cubicBezTo>
                    <a:pt x="97628" y="30065"/>
                    <a:pt x="86972" y="38057"/>
                    <a:pt x="81264" y="36915"/>
                  </a:cubicBezTo>
                  <a:close/>
                </a:path>
              </a:pathLst>
            </a:custGeom>
            <a:solidFill>
              <a:srgbClr val="8E8E8E"/>
            </a:solidFill>
            <a:ln w="3801" cap="flat">
              <a:noFill/>
              <a:prstDash val="solid"/>
              <a:miter/>
            </a:ln>
          </p:spPr>
          <p:txBody>
            <a:bodyPr rtlCol="0" anchor="ctr"/>
            <a:lstStyle/>
            <a:p>
              <a:pPr algn="r" rtl="1"/>
              <a:endParaRPr lang="en-US">
                <a:cs typeface="B Nazanin" panose="00000400000000000000" pitchFamily="2" charset="-78"/>
              </a:endParaRPr>
            </a:p>
          </p:txBody>
        </p:sp>
        <p:sp>
          <p:nvSpPr>
            <p:cNvPr id="31" name="Freeform: Shape 30">
              <a:extLst>
                <a:ext uri="{FF2B5EF4-FFF2-40B4-BE49-F238E27FC236}">
                  <a16:creationId xmlns:a16="http://schemas.microsoft.com/office/drawing/2014/main" id="{7556FA5E-FA46-49FF-972B-79F6FE8C8D88}"/>
                </a:ext>
              </a:extLst>
            </p:cNvPr>
            <p:cNvSpPr/>
            <p:nvPr/>
          </p:nvSpPr>
          <p:spPr>
            <a:xfrm>
              <a:off x="10040697" y="3043055"/>
              <a:ext cx="322714" cy="122631"/>
            </a:xfrm>
            <a:custGeom>
              <a:avLst/>
              <a:gdLst>
                <a:gd name="connsiteX0" fmla="*/ 174699 w 190284"/>
                <a:gd name="connsiteY0" fmla="*/ 66980 h 72308"/>
                <a:gd name="connsiteX1" fmla="*/ 137784 w 190284"/>
                <a:gd name="connsiteY1" fmla="*/ 27020 h 72308"/>
                <a:gd name="connsiteX2" fmla="*/ 54439 w 190284"/>
                <a:gd name="connsiteY2" fmla="*/ 27401 h 72308"/>
                <a:gd name="connsiteX3" fmla="*/ 21330 w 190284"/>
                <a:gd name="connsiteY3" fmla="*/ 59369 h 72308"/>
                <a:gd name="connsiteX4" fmla="*/ 6488 w 190284"/>
                <a:gd name="connsiteY4" fmla="*/ 69264 h 72308"/>
                <a:gd name="connsiteX5" fmla="*/ 2682 w 190284"/>
                <a:gd name="connsiteY5" fmla="*/ 50996 h 72308"/>
                <a:gd name="connsiteX6" fmla="*/ 49873 w 190284"/>
                <a:gd name="connsiteY6" fmla="*/ 7992 h 72308"/>
                <a:gd name="connsiteX7" fmla="*/ 143493 w 190284"/>
                <a:gd name="connsiteY7" fmla="*/ 7992 h 72308"/>
                <a:gd name="connsiteX8" fmla="*/ 191825 w 190284"/>
                <a:gd name="connsiteY8" fmla="*/ 54421 h 72308"/>
                <a:gd name="connsiteX9" fmla="*/ 190303 w 190284"/>
                <a:gd name="connsiteY9" fmla="*/ 70025 h 72308"/>
                <a:gd name="connsiteX10" fmla="*/ 174699 w 190284"/>
                <a:gd name="connsiteY10" fmla="*/ 66980 h 72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0284" h="72308">
                  <a:moveTo>
                    <a:pt x="174699" y="66980"/>
                  </a:moveTo>
                  <a:cubicBezTo>
                    <a:pt x="170133" y="46429"/>
                    <a:pt x="156432" y="34251"/>
                    <a:pt x="137784" y="27020"/>
                  </a:cubicBezTo>
                  <a:cubicBezTo>
                    <a:pt x="110003" y="16745"/>
                    <a:pt x="82221" y="17126"/>
                    <a:pt x="54439" y="27401"/>
                  </a:cubicBezTo>
                  <a:cubicBezTo>
                    <a:pt x="39217" y="33110"/>
                    <a:pt x="26658" y="43004"/>
                    <a:pt x="21330" y="59369"/>
                  </a:cubicBezTo>
                  <a:cubicBezTo>
                    <a:pt x="18285" y="65458"/>
                    <a:pt x="15241" y="73069"/>
                    <a:pt x="6488" y="69264"/>
                  </a:cubicBezTo>
                  <a:cubicBezTo>
                    <a:pt x="-2646" y="65458"/>
                    <a:pt x="-362" y="57847"/>
                    <a:pt x="2682" y="50996"/>
                  </a:cubicBezTo>
                  <a:cubicBezTo>
                    <a:pt x="11816" y="29684"/>
                    <a:pt x="28180" y="15603"/>
                    <a:pt x="49873" y="7992"/>
                  </a:cubicBezTo>
                  <a:cubicBezTo>
                    <a:pt x="81079" y="-2664"/>
                    <a:pt x="112286" y="-2664"/>
                    <a:pt x="143493" y="7992"/>
                  </a:cubicBezTo>
                  <a:cubicBezTo>
                    <a:pt x="166327" y="15984"/>
                    <a:pt x="183072" y="31207"/>
                    <a:pt x="191825" y="54421"/>
                  </a:cubicBezTo>
                  <a:cubicBezTo>
                    <a:pt x="193728" y="59749"/>
                    <a:pt x="196011" y="65458"/>
                    <a:pt x="190303" y="70025"/>
                  </a:cubicBezTo>
                  <a:cubicBezTo>
                    <a:pt x="184214" y="74972"/>
                    <a:pt x="179266" y="71547"/>
                    <a:pt x="174699" y="66980"/>
                  </a:cubicBezTo>
                  <a:close/>
                </a:path>
              </a:pathLst>
            </a:custGeom>
            <a:solidFill>
              <a:schemeClr val="accent3"/>
            </a:solidFill>
            <a:ln w="3801" cap="flat">
              <a:noFill/>
              <a:prstDash val="solid"/>
              <a:miter/>
            </a:ln>
          </p:spPr>
          <p:txBody>
            <a:bodyPr rtlCol="0" anchor="ctr"/>
            <a:lstStyle/>
            <a:p>
              <a:pPr algn="r" rtl="1"/>
              <a:endParaRPr lang="en-US">
                <a:cs typeface="B Nazanin" panose="00000400000000000000" pitchFamily="2" charset="-78"/>
              </a:endParaRPr>
            </a:p>
          </p:txBody>
        </p:sp>
        <p:sp>
          <p:nvSpPr>
            <p:cNvPr id="32" name="Freeform: Shape 31">
              <a:extLst>
                <a:ext uri="{FF2B5EF4-FFF2-40B4-BE49-F238E27FC236}">
                  <a16:creationId xmlns:a16="http://schemas.microsoft.com/office/drawing/2014/main" id="{593AA073-741D-415E-838A-8F3A55BBA607}"/>
                </a:ext>
              </a:extLst>
            </p:cNvPr>
            <p:cNvSpPr/>
            <p:nvPr/>
          </p:nvSpPr>
          <p:spPr>
            <a:xfrm>
              <a:off x="10498982" y="2855234"/>
              <a:ext cx="303351" cy="303351"/>
            </a:xfrm>
            <a:custGeom>
              <a:avLst/>
              <a:gdLst>
                <a:gd name="connsiteX0" fmla="*/ 181151 w 178867"/>
                <a:gd name="connsiteY0" fmla="*/ 90575 h 178867"/>
                <a:gd name="connsiteX1" fmla="*/ 90575 w 178867"/>
                <a:gd name="connsiteY1" fmla="*/ 181151 h 178867"/>
                <a:gd name="connsiteX2" fmla="*/ 0 w 178867"/>
                <a:gd name="connsiteY2" fmla="*/ 90575 h 178867"/>
                <a:gd name="connsiteX3" fmla="*/ 90575 w 178867"/>
                <a:gd name="connsiteY3" fmla="*/ 0 h 178867"/>
                <a:gd name="connsiteX4" fmla="*/ 181151 w 178867"/>
                <a:gd name="connsiteY4" fmla="*/ 90575 h 178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67" h="178867">
                  <a:moveTo>
                    <a:pt x="181151" y="90575"/>
                  </a:moveTo>
                  <a:cubicBezTo>
                    <a:pt x="181151" y="140599"/>
                    <a:pt x="140599" y="181151"/>
                    <a:pt x="90575" y="181151"/>
                  </a:cubicBezTo>
                  <a:cubicBezTo>
                    <a:pt x="40552" y="181151"/>
                    <a:pt x="0" y="140599"/>
                    <a:pt x="0" y="90575"/>
                  </a:cubicBezTo>
                  <a:cubicBezTo>
                    <a:pt x="0" y="40552"/>
                    <a:pt x="40552" y="0"/>
                    <a:pt x="90575" y="0"/>
                  </a:cubicBezTo>
                  <a:cubicBezTo>
                    <a:pt x="140599" y="0"/>
                    <a:pt x="181151" y="40552"/>
                    <a:pt x="181151" y="90575"/>
                  </a:cubicBezTo>
                  <a:close/>
                </a:path>
              </a:pathLst>
            </a:custGeom>
            <a:solidFill>
              <a:schemeClr val="accent3">
                <a:lumMod val="40000"/>
                <a:lumOff val="60000"/>
              </a:schemeClr>
            </a:solidFill>
            <a:ln w="3801" cap="flat">
              <a:noFill/>
              <a:prstDash val="solid"/>
              <a:miter/>
            </a:ln>
          </p:spPr>
          <p:txBody>
            <a:bodyPr rtlCol="0" anchor="ctr"/>
            <a:lstStyle/>
            <a:p>
              <a:pPr algn="r" rtl="1"/>
              <a:endParaRPr lang="en-US">
                <a:cs typeface="B Nazanin" panose="00000400000000000000" pitchFamily="2" charset="-78"/>
              </a:endParaRPr>
            </a:p>
          </p:txBody>
        </p:sp>
        <p:sp>
          <p:nvSpPr>
            <p:cNvPr id="33" name="Freeform: Shape 32">
              <a:extLst>
                <a:ext uri="{FF2B5EF4-FFF2-40B4-BE49-F238E27FC236}">
                  <a16:creationId xmlns:a16="http://schemas.microsoft.com/office/drawing/2014/main" id="{D365B673-56EB-4D83-B921-673DBC9E3392}"/>
                </a:ext>
              </a:extLst>
            </p:cNvPr>
            <p:cNvSpPr/>
            <p:nvPr/>
          </p:nvSpPr>
          <p:spPr>
            <a:xfrm>
              <a:off x="10404750" y="2768101"/>
              <a:ext cx="116176" cy="161357"/>
            </a:xfrm>
            <a:custGeom>
              <a:avLst/>
              <a:gdLst>
                <a:gd name="connsiteX0" fmla="*/ 70786 w 68502"/>
                <a:gd name="connsiteY0" fmla="*/ 48332 h 95142"/>
                <a:gd name="connsiteX1" fmla="*/ 35393 w 68502"/>
                <a:gd name="connsiteY1" fmla="*/ 96664 h 95142"/>
                <a:gd name="connsiteX2" fmla="*/ 0 w 68502"/>
                <a:gd name="connsiteY2" fmla="*/ 48332 h 95142"/>
                <a:gd name="connsiteX3" fmla="*/ 35393 w 68502"/>
                <a:gd name="connsiteY3" fmla="*/ 0 h 95142"/>
                <a:gd name="connsiteX4" fmla="*/ 70786 w 68502"/>
                <a:gd name="connsiteY4" fmla="*/ 48332 h 95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02" h="95142">
                  <a:moveTo>
                    <a:pt x="70786" y="48332"/>
                  </a:moveTo>
                  <a:cubicBezTo>
                    <a:pt x="70786" y="75025"/>
                    <a:pt x="54940" y="96664"/>
                    <a:pt x="35393" y="96664"/>
                  </a:cubicBezTo>
                  <a:cubicBezTo>
                    <a:pt x="15846" y="96664"/>
                    <a:pt x="0" y="75025"/>
                    <a:pt x="0" y="48332"/>
                  </a:cubicBezTo>
                  <a:cubicBezTo>
                    <a:pt x="0" y="21639"/>
                    <a:pt x="15846" y="0"/>
                    <a:pt x="35393" y="0"/>
                  </a:cubicBezTo>
                  <a:cubicBezTo>
                    <a:pt x="54940" y="0"/>
                    <a:pt x="70786" y="21639"/>
                    <a:pt x="70786" y="48332"/>
                  </a:cubicBezTo>
                  <a:close/>
                </a:path>
              </a:pathLst>
            </a:custGeom>
            <a:solidFill>
              <a:schemeClr val="tx1">
                <a:lumMod val="50000"/>
                <a:lumOff val="50000"/>
              </a:schemeClr>
            </a:solidFill>
            <a:ln w="3801" cap="flat">
              <a:noFill/>
              <a:prstDash val="solid"/>
              <a:miter/>
            </a:ln>
          </p:spPr>
          <p:txBody>
            <a:bodyPr rtlCol="0" anchor="ctr"/>
            <a:lstStyle/>
            <a:p>
              <a:pPr algn="r" rtl="1"/>
              <a:endParaRPr lang="en-US">
                <a:cs typeface="B Nazanin" panose="00000400000000000000" pitchFamily="2" charset="-78"/>
              </a:endParaRPr>
            </a:p>
          </p:txBody>
        </p:sp>
        <p:sp>
          <p:nvSpPr>
            <p:cNvPr id="34" name="Freeform: Shape 33">
              <a:extLst>
                <a:ext uri="{FF2B5EF4-FFF2-40B4-BE49-F238E27FC236}">
                  <a16:creationId xmlns:a16="http://schemas.microsoft.com/office/drawing/2014/main" id="{985FA2E3-68D6-41B1-8CB9-F4185F4DD9E8}"/>
                </a:ext>
              </a:extLst>
            </p:cNvPr>
            <p:cNvSpPr/>
            <p:nvPr/>
          </p:nvSpPr>
          <p:spPr>
            <a:xfrm>
              <a:off x="9841290" y="2768101"/>
              <a:ext cx="116176" cy="161357"/>
            </a:xfrm>
            <a:custGeom>
              <a:avLst/>
              <a:gdLst>
                <a:gd name="connsiteX0" fmla="*/ 70786 w 68502"/>
                <a:gd name="connsiteY0" fmla="*/ 48332 h 95142"/>
                <a:gd name="connsiteX1" fmla="*/ 35393 w 68502"/>
                <a:gd name="connsiteY1" fmla="*/ 96664 h 95142"/>
                <a:gd name="connsiteX2" fmla="*/ 0 w 68502"/>
                <a:gd name="connsiteY2" fmla="*/ 48332 h 95142"/>
                <a:gd name="connsiteX3" fmla="*/ 35393 w 68502"/>
                <a:gd name="connsiteY3" fmla="*/ 0 h 95142"/>
                <a:gd name="connsiteX4" fmla="*/ 70786 w 68502"/>
                <a:gd name="connsiteY4" fmla="*/ 48332 h 95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02" h="95142">
                  <a:moveTo>
                    <a:pt x="70786" y="48332"/>
                  </a:moveTo>
                  <a:cubicBezTo>
                    <a:pt x="70786" y="75025"/>
                    <a:pt x="54940" y="96664"/>
                    <a:pt x="35393" y="96664"/>
                  </a:cubicBezTo>
                  <a:cubicBezTo>
                    <a:pt x="15846" y="96664"/>
                    <a:pt x="0" y="75025"/>
                    <a:pt x="0" y="48332"/>
                  </a:cubicBezTo>
                  <a:cubicBezTo>
                    <a:pt x="0" y="21639"/>
                    <a:pt x="15846" y="0"/>
                    <a:pt x="35393" y="0"/>
                  </a:cubicBezTo>
                  <a:cubicBezTo>
                    <a:pt x="54940" y="0"/>
                    <a:pt x="70786" y="21639"/>
                    <a:pt x="70786" y="48332"/>
                  </a:cubicBezTo>
                  <a:close/>
                </a:path>
              </a:pathLst>
            </a:custGeom>
            <a:solidFill>
              <a:schemeClr val="tx1">
                <a:lumMod val="50000"/>
                <a:lumOff val="50000"/>
              </a:schemeClr>
            </a:solidFill>
            <a:ln w="3801" cap="flat">
              <a:noFill/>
              <a:prstDash val="solid"/>
              <a:miter/>
            </a:ln>
          </p:spPr>
          <p:txBody>
            <a:bodyPr rtlCol="0" anchor="ctr"/>
            <a:lstStyle/>
            <a:p>
              <a:pPr algn="r" rtl="1"/>
              <a:endParaRPr lang="en-US">
                <a:cs typeface="B Nazanin" panose="00000400000000000000" pitchFamily="2" charset="-78"/>
              </a:endParaRPr>
            </a:p>
          </p:txBody>
        </p:sp>
        <p:sp>
          <p:nvSpPr>
            <p:cNvPr id="35" name="Freeform: Shape 34">
              <a:extLst>
                <a:ext uri="{FF2B5EF4-FFF2-40B4-BE49-F238E27FC236}">
                  <a16:creationId xmlns:a16="http://schemas.microsoft.com/office/drawing/2014/main" id="{455E28E6-B554-4CA6-A608-E151BFC20A39}"/>
                </a:ext>
              </a:extLst>
            </p:cNvPr>
            <p:cNvSpPr/>
            <p:nvPr/>
          </p:nvSpPr>
          <p:spPr>
            <a:xfrm>
              <a:off x="9555365" y="2855234"/>
              <a:ext cx="303351" cy="303351"/>
            </a:xfrm>
            <a:custGeom>
              <a:avLst/>
              <a:gdLst>
                <a:gd name="connsiteX0" fmla="*/ 181151 w 178867"/>
                <a:gd name="connsiteY0" fmla="*/ 90575 h 178867"/>
                <a:gd name="connsiteX1" fmla="*/ 90575 w 178867"/>
                <a:gd name="connsiteY1" fmla="*/ 181151 h 178867"/>
                <a:gd name="connsiteX2" fmla="*/ 0 w 178867"/>
                <a:gd name="connsiteY2" fmla="*/ 90575 h 178867"/>
                <a:gd name="connsiteX3" fmla="*/ 90575 w 178867"/>
                <a:gd name="connsiteY3" fmla="*/ 0 h 178867"/>
                <a:gd name="connsiteX4" fmla="*/ 181151 w 178867"/>
                <a:gd name="connsiteY4" fmla="*/ 90575 h 178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67" h="178867">
                  <a:moveTo>
                    <a:pt x="181151" y="90575"/>
                  </a:moveTo>
                  <a:cubicBezTo>
                    <a:pt x="181151" y="140599"/>
                    <a:pt x="140599" y="181151"/>
                    <a:pt x="90575" y="181151"/>
                  </a:cubicBezTo>
                  <a:cubicBezTo>
                    <a:pt x="40552" y="181151"/>
                    <a:pt x="0" y="140599"/>
                    <a:pt x="0" y="90575"/>
                  </a:cubicBezTo>
                  <a:cubicBezTo>
                    <a:pt x="0" y="40552"/>
                    <a:pt x="40552" y="0"/>
                    <a:pt x="90575" y="0"/>
                  </a:cubicBezTo>
                  <a:cubicBezTo>
                    <a:pt x="140599" y="0"/>
                    <a:pt x="181151" y="40552"/>
                    <a:pt x="181151" y="90575"/>
                  </a:cubicBezTo>
                  <a:close/>
                </a:path>
              </a:pathLst>
            </a:custGeom>
            <a:solidFill>
              <a:schemeClr val="accent3">
                <a:lumMod val="40000"/>
                <a:lumOff val="60000"/>
              </a:schemeClr>
            </a:solidFill>
            <a:ln w="3801" cap="flat">
              <a:noFill/>
              <a:prstDash val="solid"/>
              <a:miter/>
            </a:ln>
          </p:spPr>
          <p:txBody>
            <a:bodyPr rtlCol="0" anchor="ctr"/>
            <a:lstStyle/>
            <a:p>
              <a:pPr algn="r" rtl="1"/>
              <a:endParaRPr lang="en-US">
                <a:cs typeface="B Nazanin" panose="00000400000000000000" pitchFamily="2" charset="-78"/>
              </a:endParaRPr>
            </a:p>
          </p:txBody>
        </p:sp>
        <p:sp>
          <p:nvSpPr>
            <p:cNvPr id="71" name="Freeform: Shape 70">
              <a:extLst>
                <a:ext uri="{FF2B5EF4-FFF2-40B4-BE49-F238E27FC236}">
                  <a16:creationId xmlns:a16="http://schemas.microsoft.com/office/drawing/2014/main" id="{0F09B5C7-4569-4D21-96E4-67A707C2AF36}"/>
                </a:ext>
              </a:extLst>
            </p:cNvPr>
            <p:cNvSpPr/>
            <p:nvPr/>
          </p:nvSpPr>
          <p:spPr>
            <a:xfrm>
              <a:off x="9545400" y="3209419"/>
              <a:ext cx="1353799" cy="540971"/>
            </a:xfrm>
            <a:custGeom>
              <a:avLst/>
              <a:gdLst>
                <a:gd name="connsiteX0" fmla="*/ 0 w 1353799"/>
                <a:gd name="connsiteY0" fmla="*/ 0 h 540971"/>
                <a:gd name="connsiteX1" fmla="*/ 1353799 w 1353799"/>
                <a:gd name="connsiteY1" fmla="*/ 0 h 540971"/>
                <a:gd name="connsiteX2" fmla="*/ 1311379 w 1353799"/>
                <a:gd name="connsiteY2" fmla="*/ 96902 h 540971"/>
                <a:gd name="connsiteX3" fmla="*/ 966720 w 1353799"/>
                <a:gd name="connsiteY3" fmla="*/ 537731 h 540971"/>
                <a:gd name="connsiteX4" fmla="*/ 674986 w 1353799"/>
                <a:gd name="connsiteY4" fmla="*/ 407355 h 540971"/>
                <a:gd name="connsiteX5" fmla="*/ 343881 w 1353799"/>
                <a:gd name="connsiteY5" fmla="*/ 540957 h 540971"/>
                <a:gd name="connsiteX6" fmla="*/ 112817 w 1353799"/>
                <a:gd name="connsiteY6" fmla="*/ 246642 h 54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3799" h="540971">
                  <a:moveTo>
                    <a:pt x="0" y="0"/>
                  </a:moveTo>
                  <a:lnTo>
                    <a:pt x="1353799" y="0"/>
                  </a:lnTo>
                  <a:lnTo>
                    <a:pt x="1311379" y="96902"/>
                  </a:lnTo>
                  <a:cubicBezTo>
                    <a:pt x="1248127" y="235669"/>
                    <a:pt x="1167448" y="570002"/>
                    <a:pt x="966720" y="537731"/>
                  </a:cubicBezTo>
                  <a:cubicBezTo>
                    <a:pt x="861515" y="520950"/>
                    <a:pt x="784710" y="405418"/>
                    <a:pt x="674986" y="407355"/>
                  </a:cubicBezTo>
                  <a:cubicBezTo>
                    <a:pt x="556873" y="409290"/>
                    <a:pt x="471031" y="539022"/>
                    <a:pt x="343881" y="540957"/>
                  </a:cubicBezTo>
                  <a:cubicBezTo>
                    <a:pt x="201887" y="542894"/>
                    <a:pt x="159934" y="349911"/>
                    <a:pt x="112817" y="246642"/>
                  </a:cubicBezTo>
                  <a:close/>
                </a:path>
              </a:pathLst>
            </a:custGeom>
            <a:gradFill flip="none" rotWithShape="1">
              <a:gsLst>
                <a:gs pos="0">
                  <a:schemeClr val="accent3">
                    <a:lumMod val="60000"/>
                    <a:lumOff val="40000"/>
                    <a:alpha val="70000"/>
                  </a:schemeClr>
                </a:gs>
                <a:gs pos="100000">
                  <a:schemeClr val="bg1">
                    <a:lumMod val="95000"/>
                    <a:alpha val="0"/>
                  </a:schemeClr>
                </a:gs>
              </a:gsLst>
              <a:lin ang="16200000" scaled="1"/>
              <a:tileRect/>
            </a:gradFill>
            <a:ln w="3801" cap="flat">
              <a:noFill/>
              <a:prstDash val="solid"/>
              <a:miter/>
            </a:ln>
          </p:spPr>
          <p:txBody>
            <a:bodyPr wrap="square" rtlCol="0" anchor="ctr">
              <a:noAutofit/>
            </a:bodyPr>
            <a:lstStyle/>
            <a:p>
              <a:pPr algn="r" rtl="1"/>
              <a:endParaRPr lang="en-US" dirty="0">
                <a:cs typeface="B Nazanin" panose="00000400000000000000" pitchFamily="2" charset="-78"/>
              </a:endParaRPr>
            </a:p>
          </p:txBody>
        </p:sp>
        <p:sp>
          <p:nvSpPr>
            <p:cNvPr id="74" name="Freeform: Shape 73">
              <a:extLst>
                <a:ext uri="{FF2B5EF4-FFF2-40B4-BE49-F238E27FC236}">
                  <a16:creationId xmlns:a16="http://schemas.microsoft.com/office/drawing/2014/main" id="{EB55EE1B-ED48-4271-9691-F6173172088C}"/>
                </a:ext>
              </a:extLst>
            </p:cNvPr>
            <p:cNvSpPr/>
            <p:nvPr/>
          </p:nvSpPr>
          <p:spPr>
            <a:xfrm>
              <a:off x="9375104" y="2132440"/>
              <a:ext cx="665593" cy="681587"/>
            </a:xfrm>
            <a:custGeom>
              <a:avLst/>
              <a:gdLst>
                <a:gd name="connsiteX0" fmla="*/ 583260 w 665593"/>
                <a:gd name="connsiteY0" fmla="*/ 0 h 681587"/>
                <a:gd name="connsiteX1" fmla="*/ 598865 w 665593"/>
                <a:gd name="connsiteY1" fmla="*/ 2292 h 681587"/>
                <a:gd name="connsiteX2" fmla="*/ 665593 w 665593"/>
                <a:gd name="connsiteY2" fmla="*/ 21369 h 681587"/>
                <a:gd name="connsiteX3" fmla="*/ 663059 w 665593"/>
                <a:gd name="connsiteY3" fmla="*/ 21965 h 681587"/>
                <a:gd name="connsiteX4" fmla="*/ 582681 w 665593"/>
                <a:gd name="connsiteY4" fmla="*/ 50563 h 681587"/>
                <a:gd name="connsiteX5" fmla="*/ 500575 w 665593"/>
                <a:gd name="connsiteY5" fmla="*/ 186177 h 681587"/>
                <a:gd name="connsiteX6" fmla="*/ 252411 w 665593"/>
                <a:gd name="connsiteY6" fmla="*/ 393750 h 681587"/>
                <a:gd name="connsiteX7" fmla="*/ 150010 w 665593"/>
                <a:gd name="connsiteY7" fmla="*/ 581947 h 681587"/>
                <a:gd name="connsiteX8" fmla="*/ 23623 w 665593"/>
                <a:gd name="connsiteY8" fmla="*/ 677422 h 681587"/>
                <a:gd name="connsiteX9" fmla="*/ 15364 w 665593"/>
                <a:gd name="connsiteY9" fmla="*/ 681587 h 681587"/>
                <a:gd name="connsiteX10" fmla="*/ 4201 w 665593"/>
                <a:gd name="connsiteY10" fmla="*/ 632496 h 681587"/>
                <a:gd name="connsiteX11" fmla="*/ 0 w 665593"/>
                <a:gd name="connsiteY11" fmla="*/ 588623 h 681587"/>
                <a:gd name="connsiteX12" fmla="*/ 35 w 665593"/>
                <a:gd name="connsiteY12" fmla="*/ 588616 h 681587"/>
                <a:gd name="connsiteX13" fmla="*/ 130601 w 665593"/>
                <a:gd name="connsiteY13" fmla="*/ 499196 h 681587"/>
                <a:gd name="connsiteX14" fmla="*/ 206659 w 665593"/>
                <a:gd name="connsiteY14" fmla="*/ 359414 h 681587"/>
                <a:gd name="connsiteX15" fmla="*/ 390981 w 665593"/>
                <a:gd name="connsiteY15" fmla="*/ 205241 h 681587"/>
                <a:gd name="connsiteX16" fmla="*/ 451964 w 665593"/>
                <a:gd name="connsiteY16" fmla="*/ 104515 h 681587"/>
                <a:gd name="connsiteX17" fmla="*/ 569821 w 665593"/>
                <a:gd name="connsiteY17" fmla="*/ 59976 h 681587"/>
                <a:gd name="connsiteX18" fmla="*/ 584896 w 665593"/>
                <a:gd name="connsiteY18" fmla="*/ 30823 h 681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65593" h="681587">
                  <a:moveTo>
                    <a:pt x="583260" y="0"/>
                  </a:moveTo>
                  <a:lnTo>
                    <a:pt x="598865" y="2292"/>
                  </a:lnTo>
                  <a:lnTo>
                    <a:pt x="665593" y="21369"/>
                  </a:lnTo>
                  <a:lnTo>
                    <a:pt x="663059" y="21965"/>
                  </a:lnTo>
                  <a:cubicBezTo>
                    <a:pt x="634575" y="27039"/>
                    <a:pt x="605745" y="31652"/>
                    <a:pt x="582681" y="50563"/>
                  </a:cubicBezTo>
                  <a:cubicBezTo>
                    <a:pt x="544857" y="81931"/>
                    <a:pt x="526407" y="145585"/>
                    <a:pt x="500575" y="186177"/>
                  </a:cubicBezTo>
                  <a:cubicBezTo>
                    <a:pt x="438765" y="283966"/>
                    <a:pt x="364039" y="356847"/>
                    <a:pt x="252411" y="393750"/>
                  </a:cubicBezTo>
                  <a:cubicBezTo>
                    <a:pt x="155543" y="426038"/>
                    <a:pt x="185988" y="509067"/>
                    <a:pt x="150010" y="581947"/>
                  </a:cubicBezTo>
                  <a:cubicBezTo>
                    <a:pt x="142744" y="596478"/>
                    <a:pt x="78559" y="645159"/>
                    <a:pt x="23623" y="677422"/>
                  </a:cubicBezTo>
                  <a:lnTo>
                    <a:pt x="15364" y="681587"/>
                  </a:lnTo>
                  <a:lnTo>
                    <a:pt x="4201" y="632496"/>
                  </a:lnTo>
                  <a:lnTo>
                    <a:pt x="0" y="588623"/>
                  </a:lnTo>
                  <a:lnTo>
                    <a:pt x="35" y="588616"/>
                  </a:lnTo>
                  <a:cubicBezTo>
                    <a:pt x="41052" y="573070"/>
                    <a:pt x="123406" y="513586"/>
                    <a:pt x="130601" y="499196"/>
                  </a:cubicBezTo>
                  <a:cubicBezTo>
                    <a:pt x="157324" y="445065"/>
                    <a:pt x="134711" y="383396"/>
                    <a:pt x="206659" y="359414"/>
                  </a:cubicBezTo>
                  <a:cubicBezTo>
                    <a:pt x="289570" y="332005"/>
                    <a:pt x="345072" y="277873"/>
                    <a:pt x="390981" y="205241"/>
                  </a:cubicBezTo>
                  <a:cubicBezTo>
                    <a:pt x="410167" y="175092"/>
                    <a:pt x="423871" y="127813"/>
                    <a:pt x="451964" y="104515"/>
                  </a:cubicBezTo>
                  <a:cubicBezTo>
                    <a:pt x="486226" y="76422"/>
                    <a:pt x="537617" y="90811"/>
                    <a:pt x="569821" y="59976"/>
                  </a:cubicBezTo>
                  <a:cubicBezTo>
                    <a:pt x="577872" y="52439"/>
                    <a:pt x="582797" y="42161"/>
                    <a:pt x="584896" y="30823"/>
                  </a:cubicBezTo>
                  <a:close/>
                </a:path>
              </a:pathLst>
            </a:custGeom>
            <a:solidFill>
              <a:schemeClr val="tx1"/>
            </a:solidFill>
            <a:ln w="3801" cap="flat">
              <a:solidFill>
                <a:schemeClr val="bg1">
                  <a:lumMod val="85000"/>
                </a:schemeClr>
              </a:solidFill>
              <a:prstDash val="solid"/>
              <a:miter/>
            </a:ln>
          </p:spPr>
          <p:txBody>
            <a:bodyPr wrap="square" rtlCol="0" anchor="ctr">
              <a:noAutofit/>
            </a:bodyPr>
            <a:lstStyle/>
            <a:p>
              <a:pPr algn="r" rtl="1"/>
              <a:endParaRPr lang="en-US" dirty="0">
                <a:cs typeface="B Nazanin" panose="00000400000000000000" pitchFamily="2" charset="-78"/>
              </a:endParaRPr>
            </a:p>
          </p:txBody>
        </p:sp>
      </p:grpSp>
      <p:grpSp>
        <p:nvGrpSpPr>
          <p:cNvPr id="36" name="Group 35">
            <a:extLst>
              <a:ext uri="{FF2B5EF4-FFF2-40B4-BE49-F238E27FC236}">
                <a16:creationId xmlns:a16="http://schemas.microsoft.com/office/drawing/2014/main" id="{366B5C3A-254D-4C68-9EFD-654F85A5AE99}"/>
              </a:ext>
            </a:extLst>
          </p:cNvPr>
          <p:cNvGrpSpPr/>
          <p:nvPr/>
        </p:nvGrpSpPr>
        <p:grpSpPr>
          <a:xfrm>
            <a:off x="908489" y="745541"/>
            <a:ext cx="1665206" cy="1620026"/>
            <a:chOff x="6588576" y="2418039"/>
            <a:chExt cx="981868" cy="955228"/>
          </a:xfrm>
        </p:grpSpPr>
        <p:sp>
          <p:nvSpPr>
            <p:cNvPr id="37" name="Freeform: Shape 36">
              <a:extLst>
                <a:ext uri="{FF2B5EF4-FFF2-40B4-BE49-F238E27FC236}">
                  <a16:creationId xmlns:a16="http://schemas.microsoft.com/office/drawing/2014/main" id="{5F18634A-0407-4C26-B056-151CF7E2664B}"/>
                </a:ext>
              </a:extLst>
            </p:cNvPr>
            <p:cNvSpPr/>
            <p:nvPr/>
          </p:nvSpPr>
          <p:spPr>
            <a:xfrm>
              <a:off x="6588576" y="2418039"/>
              <a:ext cx="981868" cy="955228"/>
            </a:xfrm>
            <a:custGeom>
              <a:avLst/>
              <a:gdLst>
                <a:gd name="connsiteX0" fmla="*/ 983608 w 981868"/>
                <a:gd name="connsiteY0" fmla="*/ 262658 h 955227"/>
                <a:gd name="connsiteX1" fmla="*/ 858401 w 981868"/>
                <a:gd name="connsiteY1" fmla="*/ 36220 h 955227"/>
                <a:gd name="connsiteX2" fmla="*/ 627396 w 981868"/>
                <a:gd name="connsiteY2" fmla="*/ 9960 h 955227"/>
                <a:gd name="connsiteX3" fmla="*/ 410852 w 981868"/>
                <a:gd name="connsiteY3" fmla="*/ 24422 h 955227"/>
                <a:gd name="connsiteX4" fmla="*/ 190883 w 981868"/>
                <a:gd name="connsiteY4" fmla="*/ 11863 h 955227"/>
                <a:gd name="connsiteX5" fmla="*/ 52736 w 981868"/>
                <a:gd name="connsiteY5" fmla="*/ 103580 h 955227"/>
                <a:gd name="connsiteX6" fmla="*/ 55400 w 981868"/>
                <a:gd name="connsiteY6" fmla="*/ 543137 h 955227"/>
                <a:gd name="connsiteX7" fmla="*/ 165765 w 981868"/>
                <a:gd name="connsiteY7" fmla="*/ 784418 h 955227"/>
                <a:gd name="connsiteX8" fmla="*/ 302009 w 981868"/>
                <a:gd name="connsiteY8" fmla="*/ 957957 h 955227"/>
                <a:gd name="connsiteX9" fmla="*/ 497241 w 981868"/>
                <a:gd name="connsiteY9" fmla="*/ 879180 h 955227"/>
                <a:gd name="connsiteX10" fmla="*/ 669258 w 981868"/>
                <a:gd name="connsiteY10" fmla="*/ 956055 h 955227"/>
                <a:gd name="connsiteX11" fmla="*/ 872482 w 981868"/>
                <a:gd name="connsiteY11" fmla="*/ 696126 h 955227"/>
                <a:gd name="connsiteX12" fmla="*/ 983608 w 981868"/>
                <a:gd name="connsiteY12" fmla="*/ 262658 h 95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1868" h="955227">
                  <a:moveTo>
                    <a:pt x="983608" y="262658"/>
                  </a:moveTo>
                  <a:cubicBezTo>
                    <a:pt x="975616" y="174366"/>
                    <a:pt x="942887" y="78843"/>
                    <a:pt x="858401" y="36220"/>
                  </a:cubicBezTo>
                  <a:cubicBezTo>
                    <a:pt x="784571" y="-1076"/>
                    <a:pt x="707315" y="-8307"/>
                    <a:pt x="627396" y="9960"/>
                  </a:cubicBezTo>
                  <a:cubicBezTo>
                    <a:pt x="552043" y="27086"/>
                    <a:pt x="488488" y="51442"/>
                    <a:pt x="410852" y="24422"/>
                  </a:cubicBezTo>
                  <a:cubicBezTo>
                    <a:pt x="338924" y="-696"/>
                    <a:pt x="265474" y="-9068"/>
                    <a:pt x="190883" y="11863"/>
                  </a:cubicBezTo>
                  <a:cubicBezTo>
                    <a:pt x="142931" y="25183"/>
                    <a:pt x="81660" y="58673"/>
                    <a:pt x="52736" y="103580"/>
                  </a:cubicBezTo>
                  <a:cubicBezTo>
                    <a:pt x="-28705" y="229929"/>
                    <a:pt x="-6252" y="413744"/>
                    <a:pt x="55400" y="543137"/>
                  </a:cubicBezTo>
                  <a:cubicBezTo>
                    <a:pt x="93457" y="623057"/>
                    <a:pt x="128850" y="703737"/>
                    <a:pt x="165765" y="784418"/>
                  </a:cubicBezTo>
                  <a:cubicBezTo>
                    <a:pt x="193547" y="845309"/>
                    <a:pt x="218284" y="959099"/>
                    <a:pt x="302009" y="957957"/>
                  </a:cubicBezTo>
                  <a:cubicBezTo>
                    <a:pt x="376981" y="956816"/>
                    <a:pt x="427597" y="880321"/>
                    <a:pt x="497241" y="879180"/>
                  </a:cubicBezTo>
                  <a:cubicBezTo>
                    <a:pt x="561938" y="878038"/>
                    <a:pt x="607225" y="946160"/>
                    <a:pt x="669258" y="956055"/>
                  </a:cubicBezTo>
                  <a:cubicBezTo>
                    <a:pt x="787615" y="975083"/>
                    <a:pt x="835186" y="777948"/>
                    <a:pt x="872482" y="696126"/>
                  </a:cubicBezTo>
                  <a:cubicBezTo>
                    <a:pt x="934134" y="560644"/>
                    <a:pt x="997308" y="414886"/>
                    <a:pt x="983608" y="262658"/>
                  </a:cubicBezTo>
                  <a:close/>
                </a:path>
              </a:pathLst>
            </a:custGeom>
            <a:gradFill>
              <a:gsLst>
                <a:gs pos="0">
                  <a:schemeClr val="bg1">
                    <a:lumMod val="85000"/>
                  </a:schemeClr>
                </a:gs>
                <a:gs pos="100000">
                  <a:schemeClr val="bg1">
                    <a:lumMod val="95000"/>
                  </a:schemeClr>
                </a:gs>
              </a:gsLst>
              <a:lin ang="19200000" scaled="0"/>
            </a:gradFill>
            <a:ln w="3801" cap="flat">
              <a:solidFill>
                <a:schemeClr val="bg1">
                  <a:lumMod val="85000"/>
                </a:schemeClr>
              </a:solidFill>
              <a:prstDash val="solid"/>
              <a:miter/>
            </a:ln>
          </p:spPr>
          <p:txBody>
            <a:bodyPr rtlCol="0" anchor="ctr"/>
            <a:lstStyle/>
            <a:p>
              <a:pPr algn="r" rtl="1"/>
              <a:endParaRPr lang="en-US" dirty="0">
                <a:cs typeface="B Nazanin" panose="00000400000000000000" pitchFamily="2" charset="-78"/>
              </a:endParaRPr>
            </a:p>
          </p:txBody>
        </p:sp>
        <p:sp>
          <p:nvSpPr>
            <p:cNvPr id="38" name="Freeform: Shape 37">
              <a:extLst>
                <a:ext uri="{FF2B5EF4-FFF2-40B4-BE49-F238E27FC236}">
                  <a16:creationId xmlns:a16="http://schemas.microsoft.com/office/drawing/2014/main" id="{688E9C12-D3E0-4C2F-9E86-0A36B64ED600}"/>
                </a:ext>
              </a:extLst>
            </p:cNvPr>
            <p:cNvSpPr/>
            <p:nvPr/>
          </p:nvSpPr>
          <p:spPr>
            <a:xfrm>
              <a:off x="7035559" y="2579466"/>
              <a:ext cx="91337" cy="11417"/>
            </a:xfrm>
            <a:custGeom>
              <a:avLst/>
              <a:gdLst>
                <a:gd name="connsiteX0" fmla="*/ 44549 w 91336"/>
                <a:gd name="connsiteY0" fmla="*/ 13320 h 11417"/>
                <a:gd name="connsiteX1" fmla="*/ 7253 w 91336"/>
                <a:gd name="connsiteY1" fmla="*/ 10656 h 11417"/>
                <a:gd name="connsiteX2" fmla="*/ 22 w 91336"/>
                <a:gd name="connsiteY2" fmla="*/ 4947 h 11417"/>
                <a:gd name="connsiteX3" fmla="*/ 7634 w 91336"/>
                <a:gd name="connsiteY3" fmla="*/ 0 h 11417"/>
                <a:gd name="connsiteX4" fmla="*/ 84889 w 91336"/>
                <a:gd name="connsiteY4" fmla="*/ 0 h 11417"/>
                <a:gd name="connsiteX5" fmla="*/ 92501 w 91336"/>
                <a:gd name="connsiteY5" fmla="*/ 4947 h 11417"/>
                <a:gd name="connsiteX6" fmla="*/ 84889 w 91336"/>
                <a:gd name="connsiteY6" fmla="*/ 9895 h 11417"/>
                <a:gd name="connsiteX7" fmla="*/ 44549 w 91336"/>
                <a:gd name="connsiteY7" fmla="*/ 13320 h 11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336" h="11417">
                  <a:moveTo>
                    <a:pt x="44549" y="13320"/>
                  </a:moveTo>
                  <a:cubicBezTo>
                    <a:pt x="31990" y="14462"/>
                    <a:pt x="19812" y="12178"/>
                    <a:pt x="7253" y="10656"/>
                  </a:cubicBezTo>
                  <a:cubicBezTo>
                    <a:pt x="4208" y="10275"/>
                    <a:pt x="-358" y="9895"/>
                    <a:pt x="22" y="4947"/>
                  </a:cubicBezTo>
                  <a:cubicBezTo>
                    <a:pt x="403" y="761"/>
                    <a:pt x="4208" y="0"/>
                    <a:pt x="7634" y="0"/>
                  </a:cubicBezTo>
                  <a:cubicBezTo>
                    <a:pt x="33512" y="0"/>
                    <a:pt x="59011" y="0"/>
                    <a:pt x="84889" y="0"/>
                  </a:cubicBezTo>
                  <a:cubicBezTo>
                    <a:pt x="88314" y="0"/>
                    <a:pt x="92501" y="761"/>
                    <a:pt x="92501" y="4947"/>
                  </a:cubicBezTo>
                  <a:cubicBezTo>
                    <a:pt x="92501" y="9895"/>
                    <a:pt x="87934" y="9514"/>
                    <a:pt x="84889" y="9895"/>
                  </a:cubicBezTo>
                  <a:cubicBezTo>
                    <a:pt x="71569" y="12178"/>
                    <a:pt x="58249" y="14462"/>
                    <a:pt x="44549" y="13320"/>
                  </a:cubicBezTo>
                  <a:close/>
                </a:path>
              </a:pathLst>
            </a:custGeom>
            <a:solidFill>
              <a:srgbClr val="F2F2F2"/>
            </a:solidFill>
            <a:ln w="3801" cap="flat">
              <a:noFill/>
              <a:prstDash val="solid"/>
              <a:miter/>
            </a:ln>
          </p:spPr>
          <p:txBody>
            <a:bodyPr rtlCol="0" anchor="ctr"/>
            <a:lstStyle/>
            <a:p>
              <a:pPr algn="r" rtl="1"/>
              <a:endParaRPr lang="en-US">
                <a:cs typeface="B Nazanin" panose="00000400000000000000" pitchFamily="2" charset="-78"/>
              </a:endParaRPr>
            </a:p>
          </p:txBody>
        </p:sp>
        <p:sp>
          <p:nvSpPr>
            <p:cNvPr id="41" name="Freeform: Shape 40">
              <a:extLst>
                <a:ext uri="{FF2B5EF4-FFF2-40B4-BE49-F238E27FC236}">
                  <a16:creationId xmlns:a16="http://schemas.microsoft.com/office/drawing/2014/main" id="{CB217E83-42B7-4834-9E2C-51990666EDDB}"/>
                </a:ext>
              </a:extLst>
            </p:cNvPr>
            <p:cNvSpPr/>
            <p:nvPr/>
          </p:nvSpPr>
          <p:spPr>
            <a:xfrm rot="10800000">
              <a:off x="6986090" y="2960796"/>
              <a:ext cx="190284" cy="72308"/>
            </a:xfrm>
            <a:custGeom>
              <a:avLst/>
              <a:gdLst>
                <a:gd name="connsiteX0" fmla="*/ 174699 w 190284"/>
                <a:gd name="connsiteY0" fmla="*/ 66980 h 72308"/>
                <a:gd name="connsiteX1" fmla="*/ 137784 w 190284"/>
                <a:gd name="connsiteY1" fmla="*/ 27020 h 72308"/>
                <a:gd name="connsiteX2" fmla="*/ 54439 w 190284"/>
                <a:gd name="connsiteY2" fmla="*/ 27401 h 72308"/>
                <a:gd name="connsiteX3" fmla="*/ 21330 w 190284"/>
                <a:gd name="connsiteY3" fmla="*/ 59369 h 72308"/>
                <a:gd name="connsiteX4" fmla="*/ 6488 w 190284"/>
                <a:gd name="connsiteY4" fmla="*/ 69264 h 72308"/>
                <a:gd name="connsiteX5" fmla="*/ 2682 w 190284"/>
                <a:gd name="connsiteY5" fmla="*/ 50996 h 72308"/>
                <a:gd name="connsiteX6" fmla="*/ 49873 w 190284"/>
                <a:gd name="connsiteY6" fmla="*/ 7992 h 72308"/>
                <a:gd name="connsiteX7" fmla="*/ 143493 w 190284"/>
                <a:gd name="connsiteY7" fmla="*/ 7992 h 72308"/>
                <a:gd name="connsiteX8" fmla="*/ 191825 w 190284"/>
                <a:gd name="connsiteY8" fmla="*/ 54421 h 72308"/>
                <a:gd name="connsiteX9" fmla="*/ 190303 w 190284"/>
                <a:gd name="connsiteY9" fmla="*/ 70025 h 72308"/>
                <a:gd name="connsiteX10" fmla="*/ 174699 w 190284"/>
                <a:gd name="connsiteY10" fmla="*/ 66980 h 72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0284" h="72308">
                  <a:moveTo>
                    <a:pt x="174699" y="66980"/>
                  </a:moveTo>
                  <a:cubicBezTo>
                    <a:pt x="170133" y="46429"/>
                    <a:pt x="156432" y="34251"/>
                    <a:pt x="137784" y="27020"/>
                  </a:cubicBezTo>
                  <a:cubicBezTo>
                    <a:pt x="110003" y="16745"/>
                    <a:pt x="82221" y="17126"/>
                    <a:pt x="54439" y="27401"/>
                  </a:cubicBezTo>
                  <a:cubicBezTo>
                    <a:pt x="39217" y="33110"/>
                    <a:pt x="26658" y="43004"/>
                    <a:pt x="21330" y="59369"/>
                  </a:cubicBezTo>
                  <a:cubicBezTo>
                    <a:pt x="18285" y="65458"/>
                    <a:pt x="15241" y="73069"/>
                    <a:pt x="6488" y="69264"/>
                  </a:cubicBezTo>
                  <a:cubicBezTo>
                    <a:pt x="-2646" y="65458"/>
                    <a:pt x="-362" y="57847"/>
                    <a:pt x="2682" y="50996"/>
                  </a:cubicBezTo>
                  <a:cubicBezTo>
                    <a:pt x="11816" y="29684"/>
                    <a:pt x="28180" y="15603"/>
                    <a:pt x="49873" y="7992"/>
                  </a:cubicBezTo>
                  <a:cubicBezTo>
                    <a:pt x="81079" y="-2664"/>
                    <a:pt x="112286" y="-2664"/>
                    <a:pt x="143493" y="7992"/>
                  </a:cubicBezTo>
                  <a:cubicBezTo>
                    <a:pt x="166327" y="15984"/>
                    <a:pt x="183072" y="31207"/>
                    <a:pt x="191825" y="54421"/>
                  </a:cubicBezTo>
                  <a:cubicBezTo>
                    <a:pt x="193728" y="59749"/>
                    <a:pt x="196011" y="65458"/>
                    <a:pt x="190303" y="70025"/>
                  </a:cubicBezTo>
                  <a:cubicBezTo>
                    <a:pt x="184214" y="74972"/>
                    <a:pt x="179266" y="71547"/>
                    <a:pt x="174699" y="66980"/>
                  </a:cubicBezTo>
                  <a:close/>
                </a:path>
              </a:pathLst>
            </a:custGeom>
            <a:solidFill>
              <a:schemeClr val="accent3"/>
            </a:solidFill>
            <a:ln w="3801" cap="flat">
              <a:noFill/>
              <a:prstDash val="solid"/>
              <a:miter/>
            </a:ln>
          </p:spPr>
          <p:txBody>
            <a:bodyPr rtlCol="0" anchor="ctr"/>
            <a:lstStyle/>
            <a:p>
              <a:pPr algn="r" rtl="1"/>
              <a:endParaRPr lang="en-US">
                <a:cs typeface="B Nazanin" panose="00000400000000000000" pitchFamily="2" charset="-78"/>
              </a:endParaRPr>
            </a:p>
          </p:txBody>
        </p:sp>
        <p:sp>
          <p:nvSpPr>
            <p:cNvPr id="42" name="Freeform: Shape 41">
              <a:extLst>
                <a:ext uri="{FF2B5EF4-FFF2-40B4-BE49-F238E27FC236}">
                  <a16:creationId xmlns:a16="http://schemas.microsoft.com/office/drawing/2014/main" id="{4911EBCD-5512-4CED-9CFA-E421619BADF9}"/>
                </a:ext>
              </a:extLst>
            </p:cNvPr>
            <p:cNvSpPr/>
            <p:nvPr/>
          </p:nvSpPr>
          <p:spPr>
            <a:xfrm>
              <a:off x="7256312" y="2850050"/>
              <a:ext cx="178867" cy="178867"/>
            </a:xfrm>
            <a:custGeom>
              <a:avLst/>
              <a:gdLst>
                <a:gd name="connsiteX0" fmla="*/ 181151 w 178867"/>
                <a:gd name="connsiteY0" fmla="*/ 90575 h 178867"/>
                <a:gd name="connsiteX1" fmla="*/ 90575 w 178867"/>
                <a:gd name="connsiteY1" fmla="*/ 181151 h 178867"/>
                <a:gd name="connsiteX2" fmla="*/ 0 w 178867"/>
                <a:gd name="connsiteY2" fmla="*/ 90575 h 178867"/>
                <a:gd name="connsiteX3" fmla="*/ 90575 w 178867"/>
                <a:gd name="connsiteY3" fmla="*/ 0 h 178867"/>
                <a:gd name="connsiteX4" fmla="*/ 181151 w 178867"/>
                <a:gd name="connsiteY4" fmla="*/ 90575 h 178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67" h="178867">
                  <a:moveTo>
                    <a:pt x="181151" y="90575"/>
                  </a:moveTo>
                  <a:cubicBezTo>
                    <a:pt x="181151" y="140599"/>
                    <a:pt x="140599" y="181151"/>
                    <a:pt x="90575" y="181151"/>
                  </a:cubicBezTo>
                  <a:cubicBezTo>
                    <a:pt x="40552" y="181151"/>
                    <a:pt x="0" y="140599"/>
                    <a:pt x="0" y="90575"/>
                  </a:cubicBezTo>
                  <a:cubicBezTo>
                    <a:pt x="0" y="40552"/>
                    <a:pt x="40552" y="0"/>
                    <a:pt x="90575" y="0"/>
                  </a:cubicBezTo>
                  <a:cubicBezTo>
                    <a:pt x="140599" y="0"/>
                    <a:pt x="181151" y="40552"/>
                    <a:pt x="181151" y="90575"/>
                  </a:cubicBezTo>
                  <a:close/>
                </a:path>
              </a:pathLst>
            </a:custGeom>
            <a:solidFill>
              <a:schemeClr val="accent3">
                <a:lumMod val="40000"/>
                <a:lumOff val="60000"/>
              </a:schemeClr>
            </a:solidFill>
            <a:ln w="3801" cap="flat">
              <a:noFill/>
              <a:prstDash val="solid"/>
              <a:miter/>
            </a:ln>
          </p:spPr>
          <p:txBody>
            <a:bodyPr rtlCol="0" anchor="ctr"/>
            <a:lstStyle/>
            <a:p>
              <a:pPr algn="r" rtl="1"/>
              <a:endParaRPr lang="en-US">
                <a:cs typeface="B Nazanin" panose="00000400000000000000" pitchFamily="2" charset="-78"/>
              </a:endParaRPr>
            </a:p>
          </p:txBody>
        </p:sp>
        <p:sp>
          <p:nvSpPr>
            <p:cNvPr id="43" name="Freeform: Shape 42">
              <a:extLst>
                <a:ext uri="{FF2B5EF4-FFF2-40B4-BE49-F238E27FC236}">
                  <a16:creationId xmlns:a16="http://schemas.microsoft.com/office/drawing/2014/main" id="{BEE0E6E7-3B89-46E3-A0F1-34A24A6F9D73}"/>
                </a:ext>
              </a:extLst>
            </p:cNvPr>
            <p:cNvSpPr/>
            <p:nvPr/>
          </p:nvSpPr>
          <p:spPr>
            <a:xfrm>
              <a:off x="7200749" y="2798673"/>
              <a:ext cx="68502" cy="95142"/>
            </a:xfrm>
            <a:custGeom>
              <a:avLst/>
              <a:gdLst>
                <a:gd name="connsiteX0" fmla="*/ 70786 w 68502"/>
                <a:gd name="connsiteY0" fmla="*/ 48332 h 95142"/>
                <a:gd name="connsiteX1" fmla="*/ 35393 w 68502"/>
                <a:gd name="connsiteY1" fmla="*/ 96664 h 95142"/>
                <a:gd name="connsiteX2" fmla="*/ 0 w 68502"/>
                <a:gd name="connsiteY2" fmla="*/ 48332 h 95142"/>
                <a:gd name="connsiteX3" fmla="*/ 35393 w 68502"/>
                <a:gd name="connsiteY3" fmla="*/ 0 h 95142"/>
                <a:gd name="connsiteX4" fmla="*/ 70786 w 68502"/>
                <a:gd name="connsiteY4" fmla="*/ 48332 h 95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02" h="95142">
                  <a:moveTo>
                    <a:pt x="70786" y="48332"/>
                  </a:moveTo>
                  <a:cubicBezTo>
                    <a:pt x="70786" y="75025"/>
                    <a:pt x="54940" y="96664"/>
                    <a:pt x="35393" y="96664"/>
                  </a:cubicBezTo>
                  <a:cubicBezTo>
                    <a:pt x="15846" y="96664"/>
                    <a:pt x="0" y="75025"/>
                    <a:pt x="0" y="48332"/>
                  </a:cubicBezTo>
                  <a:cubicBezTo>
                    <a:pt x="0" y="21639"/>
                    <a:pt x="15846" y="0"/>
                    <a:pt x="35393" y="0"/>
                  </a:cubicBezTo>
                  <a:cubicBezTo>
                    <a:pt x="54940" y="0"/>
                    <a:pt x="70786" y="21639"/>
                    <a:pt x="70786" y="48332"/>
                  </a:cubicBezTo>
                  <a:close/>
                </a:path>
              </a:pathLst>
            </a:custGeom>
            <a:solidFill>
              <a:schemeClr val="tx1">
                <a:lumMod val="50000"/>
                <a:lumOff val="50000"/>
              </a:schemeClr>
            </a:solidFill>
            <a:ln w="3801" cap="flat">
              <a:noFill/>
              <a:prstDash val="solid"/>
              <a:miter/>
            </a:ln>
          </p:spPr>
          <p:txBody>
            <a:bodyPr rtlCol="0" anchor="ctr"/>
            <a:lstStyle/>
            <a:p>
              <a:pPr algn="r" rtl="1"/>
              <a:endParaRPr lang="en-US">
                <a:cs typeface="B Nazanin" panose="00000400000000000000" pitchFamily="2" charset="-78"/>
              </a:endParaRPr>
            </a:p>
          </p:txBody>
        </p:sp>
        <p:sp>
          <p:nvSpPr>
            <p:cNvPr id="44" name="Freeform: Shape 43">
              <a:extLst>
                <a:ext uri="{FF2B5EF4-FFF2-40B4-BE49-F238E27FC236}">
                  <a16:creationId xmlns:a16="http://schemas.microsoft.com/office/drawing/2014/main" id="{76306155-C10D-4B43-935A-5D621661378E}"/>
                </a:ext>
              </a:extLst>
            </p:cNvPr>
            <p:cNvSpPr/>
            <p:nvPr/>
          </p:nvSpPr>
          <p:spPr>
            <a:xfrm>
              <a:off x="6868512" y="2798673"/>
              <a:ext cx="68502" cy="95142"/>
            </a:xfrm>
            <a:custGeom>
              <a:avLst/>
              <a:gdLst>
                <a:gd name="connsiteX0" fmla="*/ 70786 w 68502"/>
                <a:gd name="connsiteY0" fmla="*/ 48332 h 95142"/>
                <a:gd name="connsiteX1" fmla="*/ 35393 w 68502"/>
                <a:gd name="connsiteY1" fmla="*/ 96664 h 95142"/>
                <a:gd name="connsiteX2" fmla="*/ 0 w 68502"/>
                <a:gd name="connsiteY2" fmla="*/ 48332 h 95142"/>
                <a:gd name="connsiteX3" fmla="*/ 35393 w 68502"/>
                <a:gd name="connsiteY3" fmla="*/ 0 h 95142"/>
                <a:gd name="connsiteX4" fmla="*/ 70786 w 68502"/>
                <a:gd name="connsiteY4" fmla="*/ 48332 h 95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02" h="95142">
                  <a:moveTo>
                    <a:pt x="70786" y="48332"/>
                  </a:moveTo>
                  <a:cubicBezTo>
                    <a:pt x="70786" y="75025"/>
                    <a:pt x="54940" y="96664"/>
                    <a:pt x="35393" y="96664"/>
                  </a:cubicBezTo>
                  <a:cubicBezTo>
                    <a:pt x="15846" y="96664"/>
                    <a:pt x="0" y="75025"/>
                    <a:pt x="0" y="48332"/>
                  </a:cubicBezTo>
                  <a:cubicBezTo>
                    <a:pt x="0" y="21639"/>
                    <a:pt x="15846" y="0"/>
                    <a:pt x="35393" y="0"/>
                  </a:cubicBezTo>
                  <a:cubicBezTo>
                    <a:pt x="54940" y="0"/>
                    <a:pt x="70786" y="21639"/>
                    <a:pt x="70786" y="48332"/>
                  </a:cubicBezTo>
                  <a:close/>
                </a:path>
              </a:pathLst>
            </a:custGeom>
            <a:solidFill>
              <a:schemeClr val="tx1">
                <a:lumMod val="50000"/>
                <a:lumOff val="50000"/>
              </a:schemeClr>
            </a:solidFill>
            <a:ln w="3801" cap="flat">
              <a:noFill/>
              <a:prstDash val="solid"/>
              <a:miter/>
            </a:ln>
          </p:spPr>
          <p:txBody>
            <a:bodyPr rtlCol="0" anchor="ctr"/>
            <a:lstStyle/>
            <a:p>
              <a:pPr algn="r" rtl="1"/>
              <a:endParaRPr lang="en-US">
                <a:cs typeface="B Nazanin" panose="00000400000000000000" pitchFamily="2" charset="-78"/>
              </a:endParaRPr>
            </a:p>
          </p:txBody>
        </p:sp>
        <p:sp>
          <p:nvSpPr>
            <p:cNvPr id="45" name="Freeform: Shape 44">
              <a:extLst>
                <a:ext uri="{FF2B5EF4-FFF2-40B4-BE49-F238E27FC236}">
                  <a16:creationId xmlns:a16="http://schemas.microsoft.com/office/drawing/2014/main" id="{1B33D272-75DC-4112-9F96-14783EF58EB8}"/>
                </a:ext>
              </a:extLst>
            </p:cNvPr>
            <p:cNvSpPr/>
            <p:nvPr/>
          </p:nvSpPr>
          <p:spPr>
            <a:xfrm>
              <a:off x="6699920" y="2850050"/>
              <a:ext cx="178867" cy="178867"/>
            </a:xfrm>
            <a:custGeom>
              <a:avLst/>
              <a:gdLst>
                <a:gd name="connsiteX0" fmla="*/ 181151 w 178867"/>
                <a:gd name="connsiteY0" fmla="*/ 90575 h 178867"/>
                <a:gd name="connsiteX1" fmla="*/ 90575 w 178867"/>
                <a:gd name="connsiteY1" fmla="*/ 181151 h 178867"/>
                <a:gd name="connsiteX2" fmla="*/ 0 w 178867"/>
                <a:gd name="connsiteY2" fmla="*/ 90575 h 178867"/>
                <a:gd name="connsiteX3" fmla="*/ 90575 w 178867"/>
                <a:gd name="connsiteY3" fmla="*/ 0 h 178867"/>
                <a:gd name="connsiteX4" fmla="*/ 181151 w 178867"/>
                <a:gd name="connsiteY4" fmla="*/ 90575 h 178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67" h="178867">
                  <a:moveTo>
                    <a:pt x="181151" y="90575"/>
                  </a:moveTo>
                  <a:cubicBezTo>
                    <a:pt x="181151" y="140599"/>
                    <a:pt x="140599" y="181151"/>
                    <a:pt x="90575" y="181151"/>
                  </a:cubicBezTo>
                  <a:cubicBezTo>
                    <a:pt x="40552" y="181151"/>
                    <a:pt x="0" y="140599"/>
                    <a:pt x="0" y="90575"/>
                  </a:cubicBezTo>
                  <a:cubicBezTo>
                    <a:pt x="0" y="40552"/>
                    <a:pt x="40552" y="0"/>
                    <a:pt x="90575" y="0"/>
                  </a:cubicBezTo>
                  <a:cubicBezTo>
                    <a:pt x="140599" y="0"/>
                    <a:pt x="181151" y="40552"/>
                    <a:pt x="181151" y="90575"/>
                  </a:cubicBezTo>
                  <a:close/>
                </a:path>
              </a:pathLst>
            </a:custGeom>
            <a:solidFill>
              <a:schemeClr val="accent3">
                <a:lumMod val="40000"/>
                <a:lumOff val="60000"/>
              </a:schemeClr>
            </a:solidFill>
            <a:ln w="3801" cap="flat">
              <a:noFill/>
              <a:prstDash val="solid"/>
              <a:miter/>
            </a:ln>
          </p:spPr>
          <p:txBody>
            <a:bodyPr rtlCol="0" anchor="ctr"/>
            <a:lstStyle/>
            <a:p>
              <a:pPr algn="r" rtl="1"/>
              <a:endParaRPr lang="en-US">
                <a:cs typeface="B Nazanin" panose="00000400000000000000" pitchFamily="2" charset="-78"/>
              </a:endParaRPr>
            </a:p>
          </p:txBody>
        </p:sp>
      </p:grpSp>
      <p:grpSp>
        <p:nvGrpSpPr>
          <p:cNvPr id="8" name="Group 7">
            <a:extLst>
              <a:ext uri="{FF2B5EF4-FFF2-40B4-BE49-F238E27FC236}">
                <a16:creationId xmlns:a16="http://schemas.microsoft.com/office/drawing/2014/main" id="{950F45EC-898B-459C-B9BC-9F3956D3EC12}"/>
              </a:ext>
            </a:extLst>
          </p:cNvPr>
          <p:cNvGrpSpPr/>
          <p:nvPr/>
        </p:nvGrpSpPr>
        <p:grpSpPr>
          <a:xfrm>
            <a:off x="3655149" y="3906852"/>
            <a:ext cx="1668751" cy="1685394"/>
            <a:chOff x="6807431" y="2094345"/>
            <a:chExt cx="1668751" cy="1685394"/>
          </a:xfrm>
        </p:grpSpPr>
        <p:grpSp>
          <p:nvGrpSpPr>
            <p:cNvPr id="56" name="Group 55">
              <a:extLst>
                <a:ext uri="{FF2B5EF4-FFF2-40B4-BE49-F238E27FC236}">
                  <a16:creationId xmlns:a16="http://schemas.microsoft.com/office/drawing/2014/main" id="{9B01949A-5567-44DD-B31C-03CD5C35C348}"/>
                </a:ext>
              </a:extLst>
            </p:cNvPr>
            <p:cNvGrpSpPr/>
            <p:nvPr/>
          </p:nvGrpSpPr>
          <p:grpSpPr>
            <a:xfrm>
              <a:off x="6807431" y="2150326"/>
              <a:ext cx="1668751" cy="1629413"/>
              <a:chOff x="6586486" y="2412504"/>
              <a:chExt cx="983958" cy="960763"/>
            </a:xfrm>
          </p:grpSpPr>
          <p:sp>
            <p:nvSpPr>
              <p:cNvPr id="57" name="Freeform: Shape 56">
                <a:extLst>
                  <a:ext uri="{FF2B5EF4-FFF2-40B4-BE49-F238E27FC236}">
                    <a16:creationId xmlns:a16="http://schemas.microsoft.com/office/drawing/2014/main" id="{9465EC16-9441-4C50-823E-3006CD103F69}"/>
                  </a:ext>
                </a:extLst>
              </p:cNvPr>
              <p:cNvSpPr/>
              <p:nvPr/>
            </p:nvSpPr>
            <p:spPr>
              <a:xfrm>
                <a:off x="6588576" y="2418039"/>
                <a:ext cx="981868" cy="955228"/>
              </a:xfrm>
              <a:custGeom>
                <a:avLst/>
                <a:gdLst>
                  <a:gd name="connsiteX0" fmla="*/ 983608 w 981868"/>
                  <a:gd name="connsiteY0" fmla="*/ 262658 h 955227"/>
                  <a:gd name="connsiteX1" fmla="*/ 858401 w 981868"/>
                  <a:gd name="connsiteY1" fmla="*/ 36220 h 955227"/>
                  <a:gd name="connsiteX2" fmla="*/ 627396 w 981868"/>
                  <a:gd name="connsiteY2" fmla="*/ 9960 h 955227"/>
                  <a:gd name="connsiteX3" fmla="*/ 410852 w 981868"/>
                  <a:gd name="connsiteY3" fmla="*/ 24422 h 955227"/>
                  <a:gd name="connsiteX4" fmla="*/ 190883 w 981868"/>
                  <a:gd name="connsiteY4" fmla="*/ 11863 h 955227"/>
                  <a:gd name="connsiteX5" fmla="*/ 52736 w 981868"/>
                  <a:gd name="connsiteY5" fmla="*/ 103580 h 955227"/>
                  <a:gd name="connsiteX6" fmla="*/ 55400 w 981868"/>
                  <a:gd name="connsiteY6" fmla="*/ 543137 h 955227"/>
                  <a:gd name="connsiteX7" fmla="*/ 165765 w 981868"/>
                  <a:gd name="connsiteY7" fmla="*/ 784418 h 955227"/>
                  <a:gd name="connsiteX8" fmla="*/ 302009 w 981868"/>
                  <a:gd name="connsiteY8" fmla="*/ 957957 h 955227"/>
                  <a:gd name="connsiteX9" fmla="*/ 497241 w 981868"/>
                  <a:gd name="connsiteY9" fmla="*/ 879180 h 955227"/>
                  <a:gd name="connsiteX10" fmla="*/ 669258 w 981868"/>
                  <a:gd name="connsiteY10" fmla="*/ 956055 h 955227"/>
                  <a:gd name="connsiteX11" fmla="*/ 872482 w 981868"/>
                  <a:gd name="connsiteY11" fmla="*/ 696126 h 955227"/>
                  <a:gd name="connsiteX12" fmla="*/ 983608 w 981868"/>
                  <a:gd name="connsiteY12" fmla="*/ 262658 h 95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1868" h="955227">
                    <a:moveTo>
                      <a:pt x="983608" y="262658"/>
                    </a:moveTo>
                    <a:cubicBezTo>
                      <a:pt x="975616" y="174366"/>
                      <a:pt x="942887" y="78843"/>
                      <a:pt x="858401" y="36220"/>
                    </a:cubicBezTo>
                    <a:cubicBezTo>
                      <a:pt x="784571" y="-1076"/>
                      <a:pt x="707315" y="-8307"/>
                      <a:pt x="627396" y="9960"/>
                    </a:cubicBezTo>
                    <a:cubicBezTo>
                      <a:pt x="552043" y="27086"/>
                      <a:pt x="488488" y="51442"/>
                      <a:pt x="410852" y="24422"/>
                    </a:cubicBezTo>
                    <a:cubicBezTo>
                      <a:pt x="338924" y="-696"/>
                      <a:pt x="265474" y="-9068"/>
                      <a:pt x="190883" y="11863"/>
                    </a:cubicBezTo>
                    <a:cubicBezTo>
                      <a:pt x="142931" y="25183"/>
                      <a:pt x="81660" y="58673"/>
                      <a:pt x="52736" y="103580"/>
                    </a:cubicBezTo>
                    <a:cubicBezTo>
                      <a:pt x="-28705" y="229929"/>
                      <a:pt x="-6252" y="413744"/>
                      <a:pt x="55400" y="543137"/>
                    </a:cubicBezTo>
                    <a:cubicBezTo>
                      <a:pt x="93457" y="623057"/>
                      <a:pt x="128850" y="703737"/>
                      <a:pt x="165765" y="784418"/>
                    </a:cubicBezTo>
                    <a:cubicBezTo>
                      <a:pt x="193547" y="845309"/>
                      <a:pt x="218284" y="959099"/>
                      <a:pt x="302009" y="957957"/>
                    </a:cubicBezTo>
                    <a:cubicBezTo>
                      <a:pt x="376981" y="956816"/>
                      <a:pt x="427597" y="880321"/>
                      <a:pt x="497241" y="879180"/>
                    </a:cubicBezTo>
                    <a:cubicBezTo>
                      <a:pt x="561938" y="878038"/>
                      <a:pt x="607225" y="946160"/>
                      <a:pt x="669258" y="956055"/>
                    </a:cubicBezTo>
                    <a:cubicBezTo>
                      <a:pt x="787615" y="975083"/>
                      <a:pt x="835186" y="777948"/>
                      <a:pt x="872482" y="696126"/>
                    </a:cubicBezTo>
                    <a:cubicBezTo>
                      <a:pt x="934134" y="560644"/>
                      <a:pt x="997308" y="414886"/>
                      <a:pt x="983608" y="262658"/>
                    </a:cubicBezTo>
                    <a:close/>
                  </a:path>
                </a:pathLst>
              </a:custGeom>
              <a:gradFill>
                <a:gsLst>
                  <a:gs pos="0">
                    <a:schemeClr val="bg1">
                      <a:lumMod val="85000"/>
                    </a:schemeClr>
                  </a:gs>
                  <a:gs pos="100000">
                    <a:schemeClr val="bg1">
                      <a:lumMod val="95000"/>
                    </a:schemeClr>
                  </a:gs>
                </a:gsLst>
                <a:lin ang="19200000" scaled="0"/>
              </a:gradFill>
              <a:ln w="3801"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sp>
            <p:nvSpPr>
              <p:cNvPr id="58" name="Freeform: Shape 57">
                <a:extLst>
                  <a:ext uri="{FF2B5EF4-FFF2-40B4-BE49-F238E27FC236}">
                    <a16:creationId xmlns:a16="http://schemas.microsoft.com/office/drawing/2014/main" id="{592E05E6-735B-4F9D-9C10-7B4C462E18EA}"/>
                  </a:ext>
                </a:extLst>
              </p:cNvPr>
              <p:cNvSpPr/>
              <p:nvPr/>
            </p:nvSpPr>
            <p:spPr>
              <a:xfrm>
                <a:off x="7035559" y="2579466"/>
                <a:ext cx="91337" cy="11417"/>
              </a:xfrm>
              <a:custGeom>
                <a:avLst/>
                <a:gdLst>
                  <a:gd name="connsiteX0" fmla="*/ 44549 w 91336"/>
                  <a:gd name="connsiteY0" fmla="*/ 13320 h 11417"/>
                  <a:gd name="connsiteX1" fmla="*/ 7253 w 91336"/>
                  <a:gd name="connsiteY1" fmla="*/ 10656 h 11417"/>
                  <a:gd name="connsiteX2" fmla="*/ 22 w 91336"/>
                  <a:gd name="connsiteY2" fmla="*/ 4947 h 11417"/>
                  <a:gd name="connsiteX3" fmla="*/ 7634 w 91336"/>
                  <a:gd name="connsiteY3" fmla="*/ 0 h 11417"/>
                  <a:gd name="connsiteX4" fmla="*/ 84889 w 91336"/>
                  <a:gd name="connsiteY4" fmla="*/ 0 h 11417"/>
                  <a:gd name="connsiteX5" fmla="*/ 92501 w 91336"/>
                  <a:gd name="connsiteY5" fmla="*/ 4947 h 11417"/>
                  <a:gd name="connsiteX6" fmla="*/ 84889 w 91336"/>
                  <a:gd name="connsiteY6" fmla="*/ 9895 h 11417"/>
                  <a:gd name="connsiteX7" fmla="*/ 44549 w 91336"/>
                  <a:gd name="connsiteY7" fmla="*/ 13320 h 11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336" h="11417">
                    <a:moveTo>
                      <a:pt x="44549" y="13320"/>
                    </a:moveTo>
                    <a:cubicBezTo>
                      <a:pt x="31990" y="14462"/>
                      <a:pt x="19812" y="12178"/>
                      <a:pt x="7253" y="10656"/>
                    </a:cubicBezTo>
                    <a:cubicBezTo>
                      <a:pt x="4208" y="10275"/>
                      <a:pt x="-358" y="9895"/>
                      <a:pt x="22" y="4947"/>
                    </a:cubicBezTo>
                    <a:cubicBezTo>
                      <a:pt x="403" y="761"/>
                      <a:pt x="4208" y="0"/>
                      <a:pt x="7634" y="0"/>
                    </a:cubicBezTo>
                    <a:cubicBezTo>
                      <a:pt x="33512" y="0"/>
                      <a:pt x="59011" y="0"/>
                      <a:pt x="84889" y="0"/>
                    </a:cubicBezTo>
                    <a:cubicBezTo>
                      <a:pt x="88314" y="0"/>
                      <a:pt x="92501" y="761"/>
                      <a:pt x="92501" y="4947"/>
                    </a:cubicBezTo>
                    <a:cubicBezTo>
                      <a:pt x="92501" y="9895"/>
                      <a:pt x="87934" y="9514"/>
                      <a:pt x="84889" y="9895"/>
                    </a:cubicBezTo>
                    <a:cubicBezTo>
                      <a:pt x="71569" y="12178"/>
                      <a:pt x="58249" y="14462"/>
                      <a:pt x="44549" y="13320"/>
                    </a:cubicBezTo>
                    <a:close/>
                  </a:path>
                </a:pathLst>
              </a:custGeom>
              <a:solidFill>
                <a:srgbClr val="F2F2F2"/>
              </a:solidFill>
              <a:ln w="3801" cap="flat">
                <a:noFill/>
                <a:prstDash val="solid"/>
                <a:miter/>
              </a:ln>
            </p:spPr>
            <p:txBody>
              <a:bodyPr rtlCol="0" anchor="ctr"/>
              <a:lstStyle/>
              <a:p>
                <a:pPr algn="r" rtl="1"/>
                <a:endParaRPr lang="en-US">
                  <a:cs typeface="B Nazanin" panose="00000400000000000000" pitchFamily="2" charset="-78"/>
                </a:endParaRPr>
              </a:p>
            </p:txBody>
          </p:sp>
          <p:sp>
            <p:nvSpPr>
              <p:cNvPr id="59" name="Freeform: Shape 58">
                <a:extLst>
                  <a:ext uri="{FF2B5EF4-FFF2-40B4-BE49-F238E27FC236}">
                    <a16:creationId xmlns:a16="http://schemas.microsoft.com/office/drawing/2014/main" id="{B981A648-45AB-4661-B03E-74B977091BB2}"/>
                  </a:ext>
                </a:extLst>
              </p:cNvPr>
              <p:cNvSpPr/>
              <p:nvPr/>
            </p:nvSpPr>
            <p:spPr>
              <a:xfrm>
                <a:off x="6586486" y="2412504"/>
                <a:ext cx="334901" cy="365346"/>
              </a:xfrm>
              <a:custGeom>
                <a:avLst/>
                <a:gdLst>
                  <a:gd name="connsiteX0" fmla="*/ 310569 w 334900"/>
                  <a:gd name="connsiteY0" fmla="*/ 7503 h 365346"/>
                  <a:gd name="connsiteX1" fmla="*/ 285071 w 334900"/>
                  <a:gd name="connsiteY1" fmla="*/ 2937 h 365346"/>
                  <a:gd name="connsiteX2" fmla="*/ 19053 w 334900"/>
                  <a:gd name="connsiteY2" fmla="*/ 180662 h 365346"/>
                  <a:gd name="connsiteX3" fmla="*/ 405 w 334900"/>
                  <a:gd name="connsiteY3" fmla="*/ 363335 h 365346"/>
                  <a:gd name="connsiteX4" fmla="*/ 85653 w 334900"/>
                  <a:gd name="connsiteY4" fmla="*/ 315003 h 365346"/>
                  <a:gd name="connsiteX5" fmla="*/ 127896 w 334900"/>
                  <a:gd name="connsiteY5" fmla="*/ 237367 h 365346"/>
                  <a:gd name="connsiteX6" fmla="*/ 230269 w 334900"/>
                  <a:gd name="connsiteY6" fmla="*/ 151739 h 365346"/>
                  <a:gd name="connsiteX7" fmla="*/ 264139 w 334900"/>
                  <a:gd name="connsiteY7" fmla="*/ 95795 h 365346"/>
                  <a:gd name="connsiteX8" fmla="*/ 329597 w 334900"/>
                  <a:gd name="connsiteY8" fmla="*/ 71058 h 365346"/>
                  <a:gd name="connsiteX9" fmla="*/ 310569 w 334900"/>
                  <a:gd name="connsiteY9" fmla="*/ 7503 h 365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900" h="365346">
                    <a:moveTo>
                      <a:pt x="310569" y="7503"/>
                    </a:moveTo>
                    <a:cubicBezTo>
                      <a:pt x="302197" y="5601"/>
                      <a:pt x="293443" y="4459"/>
                      <a:pt x="285071" y="2937"/>
                    </a:cubicBezTo>
                    <a:cubicBezTo>
                      <a:pt x="167475" y="-17234"/>
                      <a:pt x="48737" y="69156"/>
                      <a:pt x="19053" y="180662"/>
                    </a:cubicBezTo>
                    <a:cubicBezTo>
                      <a:pt x="3069" y="240412"/>
                      <a:pt x="-1498" y="301683"/>
                      <a:pt x="405" y="363335"/>
                    </a:cubicBezTo>
                    <a:cubicBezTo>
                      <a:pt x="786" y="380841"/>
                      <a:pt x="80325" y="325659"/>
                      <a:pt x="85653" y="315003"/>
                    </a:cubicBezTo>
                    <a:cubicBezTo>
                      <a:pt x="100495" y="284938"/>
                      <a:pt x="87936" y="250687"/>
                      <a:pt x="127896" y="237367"/>
                    </a:cubicBezTo>
                    <a:cubicBezTo>
                      <a:pt x="173945" y="222144"/>
                      <a:pt x="204771" y="192079"/>
                      <a:pt x="230269" y="151739"/>
                    </a:cubicBezTo>
                    <a:cubicBezTo>
                      <a:pt x="240925" y="134994"/>
                      <a:pt x="248536" y="108735"/>
                      <a:pt x="264139" y="95795"/>
                    </a:cubicBezTo>
                    <a:cubicBezTo>
                      <a:pt x="283168" y="80192"/>
                      <a:pt x="311711" y="88184"/>
                      <a:pt x="329597" y="71058"/>
                    </a:cubicBezTo>
                    <a:cubicBezTo>
                      <a:pt x="347484" y="54313"/>
                      <a:pt x="337589" y="13212"/>
                      <a:pt x="310569" y="7503"/>
                    </a:cubicBezTo>
                    <a:close/>
                  </a:path>
                </a:pathLst>
              </a:custGeom>
              <a:solidFill>
                <a:srgbClr val="434343"/>
              </a:solidFill>
              <a:ln w="3801" cap="flat">
                <a:noFill/>
                <a:prstDash val="solid"/>
                <a:miter/>
              </a:ln>
            </p:spPr>
            <p:txBody>
              <a:bodyPr rtlCol="0" anchor="ctr"/>
              <a:lstStyle/>
              <a:p>
                <a:pPr algn="r" rtl="1"/>
                <a:endParaRPr lang="en-US">
                  <a:cs typeface="B Nazanin" panose="00000400000000000000" pitchFamily="2" charset="-78"/>
                </a:endParaRPr>
              </a:p>
            </p:txBody>
          </p:sp>
          <p:sp>
            <p:nvSpPr>
              <p:cNvPr id="60" name="Freeform: Shape 59">
                <a:extLst>
                  <a:ext uri="{FF2B5EF4-FFF2-40B4-BE49-F238E27FC236}">
                    <a16:creationId xmlns:a16="http://schemas.microsoft.com/office/drawing/2014/main" id="{555D887D-F7A4-4AFB-AB0B-B2FE65BE57E5}"/>
                  </a:ext>
                </a:extLst>
              </p:cNvPr>
              <p:cNvSpPr/>
              <p:nvPr/>
            </p:nvSpPr>
            <p:spPr>
              <a:xfrm>
                <a:off x="7164093" y="2678612"/>
                <a:ext cx="163645" cy="68502"/>
              </a:xfrm>
              <a:custGeom>
                <a:avLst/>
                <a:gdLst>
                  <a:gd name="connsiteX0" fmla="*/ 163086 w 163644"/>
                  <a:gd name="connsiteY0" fmla="*/ 54802 h 68502"/>
                  <a:gd name="connsiteX1" fmla="*/ 152811 w 163644"/>
                  <a:gd name="connsiteY1" fmla="*/ 50235 h 68502"/>
                  <a:gd name="connsiteX2" fmla="*/ 121604 w 163644"/>
                  <a:gd name="connsiteY2" fmla="*/ 55563 h 68502"/>
                  <a:gd name="connsiteX3" fmla="*/ 91539 w 163644"/>
                  <a:gd name="connsiteY3" fmla="*/ 50616 h 68502"/>
                  <a:gd name="connsiteX4" fmla="*/ 98770 w 163644"/>
                  <a:gd name="connsiteY4" fmla="*/ 46429 h 68502"/>
                  <a:gd name="connsiteX5" fmla="*/ 112090 w 163644"/>
                  <a:gd name="connsiteY5" fmla="*/ 19409 h 68502"/>
                  <a:gd name="connsiteX6" fmla="*/ 86211 w 163644"/>
                  <a:gd name="connsiteY6" fmla="*/ 0 h 68502"/>
                  <a:gd name="connsiteX7" fmla="*/ 63758 w 163644"/>
                  <a:gd name="connsiteY7" fmla="*/ 20551 h 68502"/>
                  <a:gd name="connsiteX8" fmla="*/ 62616 w 163644"/>
                  <a:gd name="connsiteY8" fmla="*/ 31968 h 68502"/>
                  <a:gd name="connsiteX9" fmla="*/ 51960 w 163644"/>
                  <a:gd name="connsiteY9" fmla="*/ 40340 h 68502"/>
                  <a:gd name="connsiteX10" fmla="*/ 22276 w 163644"/>
                  <a:gd name="connsiteY10" fmla="*/ 20931 h 68502"/>
                  <a:gd name="connsiteX11" fmla="*/ 13903 w 163644"/>
                  <a:gd name="connsiteY11" fmla="*/ 7611 h 68502"/>
                  <a:gd name="connsiteX12" fmla="*/ 4389 w 163644"/>
                  <a:gd name="connsiteY12" fmla="*/ 3806 h 68502"/>
                  <a:gd name="connsiteX13" fmla="*/ 583 w 163644"/>
                  <a:gd name="connsiteY13" fmla="*/ 13320 h 68502"/>
                  <a:gd name="connsiteX14" fmla="*/ 3247 w 163644"/>
                  <a:gd name="connsiteY14" fmla="*/ 20551 h 68502"/>
                  <a:gd name="connsiteX15" fmla="*/ 27223 w 163644"/>
                  <a:gd name="connsiteY15" fmla="*/ 47571 h 68502"/>
                  <a:gd name="connsiteX16" fmla="*/ 42827 w 163644"/>
                  <a:gd name="connsiteY16" fmla="*/ 54421 h 68502"/>
                  <a:gd name="connsiteX17" fmla="*/ 72130 w 163644"/>
                  <a:gd name="connsiteY17" fmla="*/ 57085 h 68502"/>
                  <a:gd name="connsiteX18" fmla="*/ 158139 w 163644"/>
                  <a:gd name="connsiteY18" fmla="*/ 64697 h 68502"/>
                  <a:gd name="connsiteX19" fmla="*/ 163086 w 163644"/>
                  <a:gd name="connsiteY19" fmla="*/ 54802 h 68502"/>
                  <a:gd name="connsiteX20" fmla="*/ 81264 w 163644"/>
                  <a:gd name="connsiteY20" fmla="*/ 36915 h 68502"/>
                  <a:gd name="connsiteX21" fmla="*/ 77078 w 163644"/>
                  <a:gd name="connsiteY21" fmla="*/ 28923 h 68502"/>
                  <a:gd name="connsiteX22" fmla="*/ 87734 w 163644"/>
                  <a:gd name="connsiteY22" fmla="*/ 15603 h 68502"/>
                  <a:gd name="connsiteX23" fmla="*/ 97248 w 163644"/>
                  <a:gd name="connsiteY23" fmla="*/ 25118 h 68502"/>
                  <a:gd name="connsiteX24" fmla="*/ 81264 w 163644"/>
                  <a:gd name="connsiteY24" fmla="*/ 36915 h 6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3644" h="68502">
                    <a:moveTo>
                      <a:pt x="163086" y="54802"/>
                    </a:moveTo>
                    <a:cubicBezTo>
                      <a:pt x="161564" y="49855"/>
                      <a:pt x="157378" y="49474"/>
                      <a:pt x="152811" y="50235"/>
                    </a:cubicBezTo>
                    <a:cubicBezTo>
                      <a:pt x="142536" y="52138"/>
                      <a:pt x="131880" y="54041"/>
                      <a:pt x="121604" y="55563"/>
                    </a:cubicBezTo>
                    <a:cubicBezTo>
                      <a:pt x="111709" y="56705"/>
                      <a:pt x="101815" y="55944"/>
                      <a:pt x="91539" y="50616"/>
                    </a:cubicBezTo>
                    <a:cubicBezTo>
                      <a:pt x="94965" y="48713"/>
                      <a:pt x="96867" y="47571"/>
                      <a:pt x="98770" y="46429"/>
                    </a:cubicBezTo>
                    <a:cubicBezTo>
                      <a:pt x="110568" y="39199"/>
                      <a:pt x="115135" y="30065"/>
                      <a:pt x="112090" y="19409"/>
                    </a:cubicBezTo>
                    <a:cubicBezTo>
                      <a:pt x="109045" y="9134"/>
                      <a:pt x="96867" y="0"/>
                      <a:pt x="86211" y="0"/>
                    </a:cubicBezTo>
                    <a:cubicBezTo>
                      <a:pt x="75175" y="0"/>
                      <a:pt x="67183" y="7231"/>
                      <a:pt x="63758" y="20551"/>
                    </a:cubicBezTo>
                    <a:cubicBezTo>
                      <a:pt x="62997" y="24356"/>
                      <a:pt x="62236" y="28162"/>
                      <a:pt x="62616" y="31968"/>
                    </a:cubicBezTo>
                    <a:cubicBezTo>
                      <a:pt x="62997" y="39960"/>
                      <a:pt x="58811" y="41863"/>
                      <a:pt x="51960" y="40340"/>
                    </a:cubicBezTo>
                    <a:cubicBezTo>
                      <a:pt x="39401" y="37676"/>
                      <a:pt x="29507" y="31207"/>
                      <a:pt x="22276" y="20931"/>
                    </a:cubicBezTo>
                    <a:cubicBezTo>
                      <a:pt x="19231" y="16745"/>
                      <a:pt x="16948" y="11798"/>
                      <a:pt x="13903" y="7611"/>
                    </a:cubicBezTo>
                    <a:cubicBezTo>
                      <a:pt x="11620" y="4186"/>
                      <a:pt x="8575" y="1903"/>
                      <a:pt x="4389" y="3806"/>
                    </a:cubicBezTo>
                    <a:cubicBezTo>
                      <a:pt x="583" y="5709"/>
                      <a:pt x="-939" y="9134"/>
                      <a:pt x="583" y="13320"/>
                    </a:cubicBezTo>
                    <a:cubicBezTo>
                      <a:pt x="1344" y="15984"/>
                      <a:pt x="2486" y="18267"/>
                      <a:pt x="3247" y="20551"/>
                    </a:cubicBezTo>
                    <a:cubicBezTo>
                      <a:pt x="7814" y="32729"/>
                      <a:pt x="16948" y="40340"/>
                      <a:pt x="27223" y="47571"/>
                    </a:cubicBezTo>
                    <a:cubicBezTo>
                      <a:pt x="31029" y="52518"/>
                      <a:pt x="37879" y="51377"/>
                      <a:pt x="42827" y="54421"/>
                    </a:cubicBezTo>
                    <a:cubicBezTo>
                      <a:pt x="52341" y="59369"/>
                      <a:pt x="62236" y="58988"/>
                      <a:pt x="72130" y="57085"/>
                    </a:cubicBezTo>
                    <a:cubicBezTo>
                      <a:pt x="99151" y="77636"/>
                      <a:pt x="128455" y="71928"/>
                      <a:pt x="158139" y="64697"/>
                    </a:cubicBezTo>
                    <a:cubicBezTo>
                      <a:pt x="161945" y="63174"/>
                      <a:pt x="164989" y="59749"/>
                      <a:pt x="163086" y="54802"/>
                    </a:cubicBezTo>
                    <a:close/>
                    <a:moveTo>
                      <a:pt x="81264" y="36915"/>
                    </a:moveTo>
                    <a:cubicBezTo>
                      <a:pt x="76317" y="36154"/>
                      <a:pt x="77078" y="32348"/>
                      <a:pt x="77078" y="28923"/>
                    </a:cubicBezTo>
                    <a:cubicBezTo>
                      <a:pt x="79361" y="23595"/>
                      <a:pt x="78219" y="15223"/>
                      <a:pt x="87734" y="15603"/>
                    </a:cubicBezTo>
                    <a:cubicBezTo>
                      <a:pt x="93062" y="15984"/>
                      <a:pt x="96867" y="19409"/>
                      <a:pt x="97248" y="25118"/>
                    </a:cubicBezTo>
                    <a:cubicBezTo>
                      <a:pt x="97628" y="30065"/>
                      <a:pt x="86972" y="38057"/>
                      <a:pt x="81264" y="36915"/>
                    </a:cubicBezTo>
                    <a:close/>
                  </a:path>
                </a:pathLst>
              </a:custGeom>
              <a:solidFill>
                <a:srgbClr val="8E8E8E"/>
              </a:solidFill>
              <a:ln w="3801" cap="flat">
                <a:noFill/>
                <a:prstDash val="solid"/>
                <a:miter/>
              </a:ln>
            </p:spPr>
            <p:txBody>
              <a:bodyPr rtlCol="0" anchor="ctr"/>
              <a:lstStyle/>
              <a:p>
                <a:pPr algn="r" rtl="1"/>
                <a:endParaRPr lang="en-US">
                  <a:cs typeface="B Nazanin" panose="00000400000000000000" pitchFamily="2" charset="-78"/>
                </a:endParaRPr>
              </a:p>
            </p:txBody>
          </p:sp>
          <p:sp>
            <p:nvSpPr>
              <p:cNvPr id="61" name="Freeform: Shape 60">
                <a:extLst>
                  <a:ext uri="{FF2B5EF4-FFF2-40B4-BE49-F238E27FC236}">
                    <a16:creationId xmlns:a16="http://schemas.microsoft.com/office/drawing/2014/main" id="{E8AF0916-F7E3-407C-900A-DBD1DFD588CF}"/>
                  </a:ext>
                </a:extLst>
              </p:cNvPr>
              <p:cNvSpPr/>
              <p:nvPr/>
            </p:nvSpPr>
            <p:spPr>
              <a:xfrm>
                <a:off x="6986090" y="2960796"/>
                <a:ext cx="190284" cy="72308"/>
              </a:xfrm>
              <a:custGeom>
                <a:avLst/>
                <a:gdLst>
                  <a:gd name="connsiteX0" fmla="*/ 174699 w 190284"/>
                  <a:gd name="connsiteY0" fmla="*/ 66980 h 72308"/>
                  <a:gd name="connsiteX1" fmla="*/ 137784 w 190284"/>
                  <a:gd name="connsiteY1" fmla="*/ 27020 h 72308"/>
                  <a:gd name="connsiteX2" fmla="*/ 54439 w 190284"/>
                  <a:gd name="connsiteY2" fmla="*/ 27401 h 72308"/>
                  <a:gd name="connsiteX3" fmla="*/ 21330 w 190284"/>
                  <a:gd name="connsiteY3" fmla="*/ 59369 h 72308"/>
                  <a:gd name="connsiteX4" fmla="*/ 6488 w 190284"/>
                  <a:gd name="connsiteY4" fmla="*/ 69264 h 72308"/>
                  <a:gd name="connsiteX5" fmla="*/ 2682 w 190284"/>
                  <a:gd name="connsiteY5" fmla="*/ 50996 h 72308"/>
                  <a:gd name="connsiteX6" fmla="*/ 49873 w 190284"/>
                  <a:gd name="connsiteY6" fmla="*/ 7992 h 72308"/>
                  <a:gd name="connsiteX7" fmla="*/ 143493 w 190284"/>
                  <a:gd name="connsiteY7" fmla="*/ 7992 h 72308"/>
                  <a:gd name="connsiteX8" fmla="*/ 191825 w 190284"/>
                  <a:gd name="connsiteY8" fmla="*/ 54421 h 72308"/>
                  <a:gd name="connsiteX9" fmla="*/ 190303 w 190284"/>
                  <a:gd name="connsiteY9" fmla="*/ 70025 h 72308"/>
                  <a:gd name="connsiteX10" fmla="*/ 174699 w 190284"/>
                  <a:gd name="connsiteY10" fmla="*/ 66980 h 72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0284" h="72308">
                    <a:moveTo>
                      <a:pt x="174699" y="66980"/>
                    </a:moveTo>
                    <a:cubicBezTo>
                      <a:pt x="170133" y="46429"/>
                      <a:pt x="156432" y="34251"/>
                      <a:pt x="137784" y="27020"/>
                    </a:cubicBezTo>
                    <a:cubicBezTo>
                      <a:pt x="110003" y="16745"/>
                      <a:pt x="82221" y="17126"/>
                      <a:pt x="54439" y="27401"/>
                    </a:cubicBezTo>
                    <a:cubicBezTo>
                      <a:pt x="39217" y="33110"/>
                      <a:pt x="26658" y="43004"/>
                      <a:pt x="21330" y="59369"/>
                    </a:cubicBezTo>
                    <a:cubicBezTo>
                      <a:pt x="18285" y="65458"/>
                      <a:pt x="15241" y="73069"/>
                      <a:pt x="6488" y="69264"/>
                    </a:cubicBezTo>
                    <a:cubicBezTo>
                      <a:pt x="-2646" y="65458"/>
                      <a:pt x="-362" y="57847"/>
                      <a:pt x="2682" y="50996"/>
                    </a:cubicBezTo>
                    <a:cubicBezTo>
                      <a:pt x="11816" y="29684"/>
                      <a:pt x="28180" y="15603"/>
                      <a:pt x="49873" y="7992"/>
                    </a:cubicBezTo>
                    <a:cubicBezTo>
                      <a:pt x="81079" y="-2664"/>
                      <a:pt x="112286" y="-2664"/>
                      <a:pt x="143493" y="7992"/>
                    </a:cubicBezTo>
                    <a:cubicBezTo>
                      <a:pt x="166327" y="15984"/>
                      <a:pt x="183072" y="31207"/>
                      <a:pt x="191825" y="54421"/>
                    </a:cubicBezTo>
                    <a:cubicBezTo>
                      <a:pt x="193728" y="59749"/>
                      <a:pt x="196011" y="65458"/>
                      <a:pt x="190303" y="70025"/>
                    </a:cubicBezTo>
                    <a:cubicBezTo>
                      <a:pt x="184214" y="74972"/>
                      <a:pt x="179266" y="71547"/>
                      <a:pt x="174699" y="66980"/>
                    </a:cubicBezTo>
                    <a:close/>
                  </a:path>
                </a:pathLst>
              </a:custGeom>
              <a:solidFill>
                <a:schemeClr val="accent3"/>
              </a:solidFill>
              <a:ln w="3801" cap="flat">
                <a:noFill/>
                <a:prstDash val="solid"/>
                <a:miter/>
              </a:ln>
            </p:spPr>
            <p:txBody>
              <a:bodyPr rtlCol="0" anchor="ctr"/>
              <a:lstStyle/>
              <a:p>
                <a:pPr algn="r" rtl="1"/>
                <a:endParaRPr lang="en-US">
                  <a:cs typeface="B Nazanin" panose="00000400000000000000" pitchFamily="2" charset="-78"/>
                </a:endParaRPr>
              </a:p>
            </p:txBody>
          </p:sp>
          <p:sp>
            <p:nvSpPr>
              <p:cNvPr id="62" name="Freeform: Shape 61">
                <a:extLst>
                  <a:ext uri="{FF2B5EF4-FFF2-40B4-BE49-F238E27FC236}">
                    <a16:creationId xmlns:a16="http://schemas.microsoft.com/office/drawing/2014/main" id="{915DD681-A5C4-492D-B455-EF274A120060}"/>
                  </a:ext>
                </a:extLst>
              </p:cNvPr>
              <p:cNvSpPr/>
              <p:nvPr/>
            </p:nvSpPr>
            <p:spPr>
              <a:xfrm>
                <a:off x="7256312" y="2850050"/>
                <a:ext cx="178867" cy="178867"/>
              </a:xfrm>
              <a:custGeom>
                <a:avLst/>
                <a:gdLst>
                  <a:gd name="connsiteX0" fmla="*/ 181151 w 178867"/>
                  <a:gd name="connsiteY0" fmla="*/ 90575 h 178867"/>
                  <a:gd name="connsiteX1" fmla="*/ 90575 w 178867"/>
                  <a:gd name="connsiteY1" fmla="*/ 181151 h 178867"/>
                  <a:gd name="connsiteX2" fmla="*/ 0 w 178867"/>
                  <a:gd name="connsiteY2" fmla="*/ 90575 h 178867"/>
                  <a:gd name="connsiteX3" fmla="*/ 90575 w 178867"/>
                  <a:gd name="connsiteY3" fmla="*/ 0 h 178867"/>
                  <a:gd name="connsiteX4" fmla="*/ 181151 w 178867"/>
                  <a:gd name="connsiteY4" fmla="*/ 90575 h 178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67" h="178867">
                    <a:moveTo>
                      <a:pt x="181151" y="90575"/>
                    </a:moveTo>
                    <a:cubicBezTo>
                      <a:pt x="181151" y="140599"/>
                      <a:pt x="140599" y="181151"/>
                      <a:pt x="90575" y="181151"/>
                    </a:cubicBezTo>
                    <a:cubicBezTo>
                      <a:pt x="40552" y="181151"/>
                      <a:pt x="0" y="140599"/>
                      <a:pt x="0" y="90575"/>
                    </a:cubicBezTo>
                    <a:cubicBezTo>
                      <a:pt x="0" y="40552"/>
                      <a:pt x="40552" y="0"/>
                      <a:pt x="90575" y="0"/>
                    </a:cubicBezTo>
                    <a:cubicBezTo>
                      <a:pt x="140599" y="0"/>
                      <a:pt x="181151" y="40552"/>
                      <a:pt x="181151" y="90575"/>
                    </a:cubicBezTo>
                    <a:close/>
                  </a:path>
                </a:pathLst>
              </a:custGeom>
              <a:solidFill>
                <a:schemeClr val="accent3">
                  <a:lumMod val="40000"/>
                  <a:lumOff val="60000"/>
                </a:schemeClr>
              </a:solidFill>
              <a:ln w="3801" cap="flat">
                <a:noFill/>
                <a:prstDash val="solid"/>
                <a:miter/>
              </a:ln>
            </p:spPr>
            <p:txBody>
              <a:bodyPr rtlCol="0" anchor="ctr"/>
              <a:lstStyle/>
              <a:p>
                <a:pPr algn="r" rtl="1"/>
                <a:endParaRPr lang="en-US">
                  <a:cs typeface="B Nazanin" panose="00000400000000000000" pitchFamily="2" charset="-78"/>
                </a:endParaRPr>
              </a:p>
            </p:txBody>
          </p:sp>
          <p:sp>
            <p:nvSpPr>
              <p:cNvPr id="63" name="Freeform: Shape 62">
                <a:extLst>
                  <a:ext uri="{FF2B5EF4-FFF2-40B4-BE49-F238E27FC236}">
                    <a16:creationId xmlns:a16="http://schemas.microsoft.com/office/drawing/2014/main" id="{A8EEDAE8-C56D-4042-8EC1-8A11D4B0F406}"/>
                  </a:ext>
                </a:extLst>
              </p:cNvPr>
              <p:cNvSpPr/>
              <p:nvPr/>
            </p:nvSpPr>
            <p:spPr>
              <a:xfrm>
                <a:off x="7200749" y="2798673"/>
                <a:ext cx="68502" cy="95142"/>
              </a:xfrm>
              <a:custGeom>
                <a:avLst/>
                <a:gdLst>
                  <a:gd name="connsiteX0" fmla="*/ 70786 w 68502"/>
                  <a:gd name="connsiteY0" fmla="*/ 48332 h 95142"/>
                  <a:gd name="connsiteX1" fmla="*/ 35393 w 68502"/>
                  <a:gd name="connsiteY1" fmla="*/ 96664 h 95142"/>
                  <a:gd name="connsiteX2" fmla="*/ 0 w 68502"/>
                  <a:gd name="connsiteY2" fmla="*/ 48332 h 95142"/>
                  <a:gd name="connsiteX3" fmla="*/ 35393 w 68502"/>
                  <a:gd name="connsiteY3" fmla="*/ 0 h 95142"/>
                  <a:gd name="connsiteX4" fmla="*/ 70786 w 68502"/>
                  <a:gd name="connsiteY4" fmla="*/ 48332 h 95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02" h="95142">
                    <a:moveTo>
                      <a:pt x="70786" y="48332"/>
                    </a:moveTo>
                    <a:cubicBezTo>
                      <a:pt x="70786" y="75025"/>
                      <a:pt x="54940" y="96664"/>
                      <a:pt x="35393" y="96664"/>
                    </a:cubicBezTo>
                    <a:cubicBezTo>
                      <a:pt x="15846" y="96664"/>
                      <a:pt x="0" y="75025"/>
                      <a:pt x="0" y="48332"/>
                    </a:cubicBezTo>
                    <a:cubicBezTo>
                      <a:pt x="0" y="21639"/>
                      <a:pt x="15846" y="0"/>
                      <a:pt x="35393" y="0"/>
                    </a:cubicBezTo>
                    <a:cubicBezTo>
                      <a:pt x="54940" y="0"/>
                      <a:pt x="70786" y="21639"/>
                      <a:pt x="70786" y="48332"/>
                    </a:cubicBezTo>
                    <a:close/>
                  </a:path>
                </a:pathLst>
              </a:custGeom>
              <a:solidFill>
                <a:schemeClr val="tx1">
                  <a:lumMod val="50000"/>
                  <a:lumOff val="50000"/>
                </a:schemeClr>
              </a:solidFill>
              <a:ln w="3801" cap="flat">
                <a:noFill/>
                <a:prstDash val="solid"/>
                <a:miter/>
              </a:ln>
            </p:spPr>
            <p:txBody>
              <a:bodyPr rtlCol="0" anchor="ctr"/>
              <a:lstStyle/>
              <a:p>
                <a:pPr algn="r" rtl="1"/>
                <a:endParaRPr lang="en-US">
                  <a:cs typeface="B Nazanin" panose="00000400000000000000" pitchFamily="2" charset="-78"/>
                </a:endParaRPr>
              </a:p>
            </p:txBody>
          </p:sp>
          <p:sp>
            <p:nvSpPr>
              <p:cNvPr id="64" name="Freeform: Shape 63">
                <a:extLst>
                  <a:ext uri="{FF2B5EF4-FFF2-40B4-BE49-F238E27FC236}">
                    <a16:creationId xmlns:a16="http://schemas.microsoft.com/office/drawing/2014/main" id="{50979E0E-E13C-4371-AA95-1DB8C3381A41}"/>
                  </a:ext>
                </a:extLst>
              </p:cNvPr>
              <p:cNvSpPr/>
              <p:nvPr/>
            </p:nvSpPr>
            <p:spPr>
              <a:xfrm>
                <a:off x="6868512" y="2798673"/>
                <a:ext cx="68502" cy="95142"/>
              </a:xfrm>
              <a:custGeom>
                <a:avLst/>
                <a:gdLst>
                  <a:gd name="connsiteX0" fmla="*/ 70786 w 68502"/>
                  <a:gd name="connsiteY0" fmla="*/ 48332 h 95142"/>
                  <a:gd name="connsiteX1" fmla="*/ 35393 w 68502"/>
                  <a:gd name="connsiteY1" fmla="*/ 96664 h 95142"/>
                  <a:gd name="connsiteX2" fmla="*/ 0 w 68502"/>
                  <a:gd name="connsiteY2" fmla="*/ 48332 h 95142"/>
                  <a:gd name="connsiteX3" fmla="*/ 35393 w 68502"/>
                  <a:gd name="connsiteY3" fmla="*/ 0 h 95142"/>
                  <a:gd name="connsiteX4" fmla="*/ 70786 w 68502"/>
                  <a:gd name="connsiteY4" fmla="*/ 48332 h 95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02" h="95142">
                    <a:moveTo>
                      <a:pt x="70786" y="48332"/>
                    </a:moveTo>
                    <a:cubicBezTo>
                      <a:pt x="70786" y="75025"/>
                      <a:pt x="54940" y="96664"/>
                      <a:pt x="35393" y="96664"/>
                    </a:cubicBezTo>
                    <a:cubicBezTo>
                      <a:pt x="15846" y="96664"/>
                      <a:pt x="0" y="75025"/>
                      <a:pt x="0" y="48332"/>
                    </a:cubicBezTo>
                    <a:cubicBezTo>
                      <a:pt x="0" y="21639"/>
                      <a:pt x="15846" y="0"/>
                      <a:pt x="35393" y="0"/>
                    </a:cubicBezTo>
                    <a:cubicBezTo>
                      <a:pt x="54940" y="0"/>
                      <a:pt x="70786" y="21639"/>
                      <a:pt x="70786" y="48332"/>
                    </a:cubicBezTo>
                    <a:close/>
                  </a:path>
                </a:pathLst>
              </a:custGeom>
              <a:solidFill>
                <a:schemeClr val="tx1">
                  <a:lumMod val="50000"/>
                  <a:lumOff val="50000"/>
                </a:schemeClr>
              </a:solidFill>
              <a:ln w="3801" cap="flat">
                <a:noFill/>
                <a:prstDash val="solid"/>
                <a:miter/>
              </a:ln>
            </p:spPr>
            <p:txBody>
              <a:bodyPr rtlCol="0" anchor="ctr"/>
              <a:lstStyle/>
              <a:p>
                <a:pPr algn="r" rtl="1"/>
                <a:endParaRPr lang="en-US">
                  <a:cs typeface="B Nazanin" panose="00000400000000000000" pitchFamily="2" charset="-78"/>
                </a:endParaRPr>
              </a:p>
            </p:txBody>
          </p:sp>
          <p:sp>
            <p:nvSpPr>
              <p:cNvPr id="65" name="Freeform: Shape 64">
                <a:extLst>
                  <a:ext uri="{FF2B5EF4-FFF2-40B4-BE49-F238E27FC236}">
                    <a16:creationId xmlns:a16="http://schemas.microsoft.com/office/drawing/2014/main" id="{5F3A067A-3D9E-4F64-BB77-4314D3749565}"/>
                  </a:ext>
                </a:extLst>
              </p:cNvPr>
              <p:cNvSpPr/>
              <p:nvPr/>
            </p:nvSpPr>
            <p:spPr>
              <a:xfrm>
                <a:off x="6699920" y="2850050"/>
                <a:ext cx="178867" cy="178867"/>
              </a:xfrm>
              <a:custGeom>
                <a:avLst/>
                <a:gdLst>
                  <a:gd name="connsiteX0" fmla="*/ 181151 w 178867"/>
                  <a:gd name="connsiteY0" fmla="*/ 90575 h 178867"/>
                  <a:gd name="connsiteX1" fmla="*/ 90575 w 178867"/>
                  <a:gd name="connsiteY1" fmla="*/ 181151 h 178867"/>
                  <a:gd name="connsiteX2" fmla="*/ 0 w 178867"/>
                  <a:gd name="connsiteY2" fmla="*/ 90575 h 178867"/>
                  <a:gd name="connsiteX3" fmla="*/ 90575 w 178867"/>
                  <a:gd name="connsiteY3" fmla="*/ 0 h 178867"/>
                  <a:gd name="connsiteX4" fmla="*/ 181151 w 178867"/>
                  <a:gd name="connsiteY4" fmla="*/ 90575 h 178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67" h="178867">
                    <a:moveTo>
                      <a:pt x="181151" y="90575"/>
                    </a:moveTo>
                    <a:cubicBezTo>
                      <a:pt x="181151" y="140599"/>
                      <a:pt x="140599" y="181151"/>
                      <a:pt x="90575" y="181151"/>
                    </a:cubicBezTo>
                    <a:cubicBezTo>
                      <a:pt x="40552" y="181151"/>
                      <a:pt x="0" y="140599"/>
                      <a:pt x="0" y="90575"/>
                    </a:cubicBezTo>
                    <a:cubicBezTo>
                      <a:pt x="0" y="40552"/>
                      <a:pt x="40552" y="0"/>
                      <a:pt x="90575" y="0"/>
                    </a:cubicBezTo>
                    <a:cubicBezTo>
                      <a:pt x="140599" y="0"/>
                      <a:pt x="181151" y="40552"/>
                      <a:pt x="181151" y="90575"/>
                    </a:cubicBezTo>
                    <a:close/>
                  </a:path>
                </a:pathLst>
              </a:custGeom>
              <a:solidFill>
                <a:schemeClr val="accent3">
                  <a:lumMod val="40000"/>
                  <a:lumOff val="60000"/>
                </a:schemeClr>
              </a:solidFill>
              <a:ln w="3801" cap="flat">
                <a:noFill/>
                <a:prstDash val="solid"/>
                <a:miter/>
              </a:ln>
            </p:spPr>
            <p:txBody>
              <a:bodyPr rtlCol="0" anchor="ctr"/>
              <a:lstStyle/>
              <a:p>
                <a:pPr algn="r" rtl="1"/>
                <a:endParaRPr lang="en-US">
                  <a:cs typeface="B Nazanin" panose="00000400000000000000" pitchFamily="2" charset="-78"/>
                </a:endParaRPr>
              </a:p>
            </p:txBody>
          </p:sp>
        </p:grpSp>
        <p:sp>
          <p:nvSpPr>
            <p:cNvPr id="66" name="Isosceles Triangle 10246">
              <a:extLst>
                <a:ext uri="{FF2B5EF4-FFF2-40B4-BE49-F238E27FC236}">
                  <a16:creationId xmlns:a16="http://schemas.microsoft.com/office/drawing/2014/main" id="{B5084287-5EE7-47F9-A124-3702B4DED3FF}"/>
                </a:ext>
              </a:extLst>
            </p:cNvPr>
            <p:cNvSpPr/>
            <p:nvPr/>
          </p:nvSpPr>
          <p:spPr>
            <a:xfrm rot="2760000">
              <a:off x="7496553" y="1942550"/>
              <a:ext cx="144974" cy="448564"/>
            </a:xfrm>
            <a:custGeom>
              <a:avLst/>
              <a:gdLst>
                <a:gd name="connsiteX0" fmla="*/ 0 w 383406"/>
                <a:gd name="connsiteY0" fmla="*/ 0 h 1691846"/>
                <a:gd name="connsiteX1" fmla="*/ 183669 w 383406"/>
                <a:gd name="connsiteY1" fmla="*/ 777446 h 1691846"/>
                <a:gd name="connsiteX2" fmla="*/ 383406 w 383406"/>
                <a:gd name="connsiteY2" fmla="*/ 686420 h 1691846"/>
                <a:gd name="connsiteX3" fmla="*/ 383406 w 383406"/>
                <a:gd name="connsiteY3" fmla="*/ 1691846 h 1691846"/>
                <a:gd name="connsiteX4" fmla="*/ 199737 w 383406"/>
                <a:gd name="connsiteY4" fmla="*/ 914400 h 1691846"/>
                <a:gd name="connsiteX5" fmla="*/ 0 w 383406"/>
                <a:gd name="connsiteY5" fmla="*/ 914400 h 1691846"/>
                <a:gd name="connsiteX6" fmla="*/ 0 w 383406"/>
                <a:gd name="connsiteY6" fmla="*/ 0 h 1691846"/>
                <a:gd name="connsiteX0" fmla="*/ 0 w 383406"/>
                <a:gd name="connsiteY0" fmla="*/ 0 h 1691846"/>
                <a:gd name="connsiteX1" fmla="*/ 183669 w 383406"/>
                <a:gd name="connsiteY1" fmla="*/ 777446 h 1691846"/>
                <a:gd name="connsiteX2" fmla="*/ 383406 w 383406"/>
                <a:gd name="connsiteY2" fmla="*/ 686420 h 1691846"/>
                <a:gd name="connsiteX3" fmla="*/ 383406 w 383406"/>
                <a:gd name="connsiteY3" fmla="*/ 1691846 h 1691846"/>
                <a:gd name="connsiteX4" fmla="*/ 199737 w 383406"/>
                <a:gd name="connsiteY4" fmla="*/ 914400 h 1691846"/>
                <a:gd name="connsiteX5" fmla="*/ 20688 w 383406"/>
                <a:gd name="connsiteY5" fmla="*/ 1009564 h 1691846"/>
                <a:gd name="connsiteX6" fmla="*/ 0 w 383406"/>
                <a:gd name="connsiteY6" fmla="*/ 0 h 1691846"/>
                <a:gd name="connsiteX0" fmla="*/ 0 w 383406"/>
                <a:gd name="connsiteY0" fmla="*/ 0 h 1691846"/>
                <a:gd name="connsiteX1" fmla="*/ 183669 w 383406"/>
                <a:gd name="connsiteY1" fmla="*/ 777446 h 1691846"/>
                <a:gd name="connsiteX2" fmla="*/ 383406 w 383406"/>
                <a:gd name="connsiteY2" fmla="*/ 686420 h 1691846"/>
                <a:gd name="connsiteX3" fmla="*/ 383406 w 383406"/>
                <a:gd name="connsiteY3" fmla="*/ 1691846 h 1691846"/>
                <a:gd name="connsiteX4" fmla="*/ 245250 w 383406"/>
                <a:gd name="connsiteY4" fmla="*/ 868887 h 1691846"/>
                <a:gd name="connsiteX5" fmla="*/ 20688 w 383406"/>
                <a:gd name="connsiteY5" fmla="*/ 1009564 h 1691846"/>
                <a:gd name="connsiteX6" fmla="*/ 0 w 383406"/>
                <a:gd name="connsiteY6" fmla="*/ 0 h 1691846"/>
                <a:gd name="connsiteX0" fmla="*/ 0 w 383406"/>
                <a:gd name="connsiteY0" fmla="*/ 0 h 1691846"/>
                <a:gd name="connsiteX1" fmla="*/ 183669 w 383406"/>
                <a:gd name="connsiteY1" fmla="*/ 777446 h 1691846"/>
                <a:gd name="connsiteX2" fmla="*/ 383406 w 383406"/>
                <a:gd name="connsiteY2" fmla="*/ 686420 h 1691846"/>
                <a:gd name="connsiteX3" fmla="*/ 383406 w 383406"/>
                <a:gd name="connsiteY3" fmla="*/ 1691846 h 1691846"/>
                <a:gd name="connsiteX4" fmla="*/ 212150 w 383406"/>
                <a:gd name="connsiteY4" fmla="*/ 885437 h 1691846"/>
                <a:gd name="connsiteX5" fmla="*/ 20688 w 383406"/>
                <a:gd name="connsiteY5" fmla="*/ 1009564 h 1691846"/>
                <a:gd name="connsiteX6" fmla="*/ 0 w 383406"/>
                <a:gd name="connsiteY6" fmla="*/ 0 h 1691846"/>
                <a:gd name="connsiteX0" fmla="*/ 0 w 383406"/>
                <a:gd name="connsiteY0" fmla="*/ 0 h 1691846"/>
                <a:gd name="connsiteX1" fmla="*/ 183669 w 383406"/>
                <a:gd name="connsiteY1" fmla="*/ 777446 h 1691846"/>
                <a:gd name="connsiteX2" fmla="*/ 375131 w 383406"/>
                <a:gd name="connsiteY2" fmla="*/ 636770 h 1691846"/>
                <a:gd name="connsiteX3" fmla="*/ 383406 w 383406"/>
                <a:gd name="connsiteY3" fmla="*/ 1691846 h 1691846"/>
                <a:gd name="connsiteX4" fmla="*/ 212150 w 383406"/>
                <a:gd name="connsiteY4" fmla="*/ 885437 h 1691846"/>
                <a:gd name="connsiteX5" fmla="*/ 20688 w 383406"/>
                <a:gd name="connsiteY5" fmla="*/ 1009564 h 1691846"/>
                <a:gd name="connsiteX6" fmla="*/ 0 w 383406"/>
                <a:gd name="connsiteY6" fmla="*/ 0 h 1691846"/>
                <a:gd name="connsiteX0" fmla="*/ 0 w 383406"/>
                <a:gd name="connsiteY0" fmla="*/ 0 h 1691846"/>
                <a:gd name="connsiteX1" fmla="*/ 183669 w 383406"/>
                <a:gd name="connsiteY1" fmla="*/ 777446 h 1691846"/>
                <a:gd name="connsiteX2" fmla="*/ 318931 w 383406"/>
                <a:gd name="connsiteY2" fmla="*/ 538809 h 1691846"/>
                <a:gd name="connsiteX3" fmla="*/ 383406 w 383406"/>
                <a:gd name="connsiteY3" fmla="*/ 1691846 h 1691846"/>
                <a:gd name="connsiteX4" fmla="*/ 212150 w 383406"/>
                <a:gd name="connsiteY4" fmla="*/ 885437 h 1691846"/>
                <a:gd name="connsiteX5" fmla="*/ 20688 w 383406"/>
                <a:gd name="connsiteY5" fmla="*/ 1009564 h 1691846"/>
                <a:gd name="connsiteX6" fmla="*/ 0 w 383406"/>
                <a:gd name="connsiteY6" fmla="*/ 0 h 1691846"/>
                <a:gd name="connsiteX0" fmla="*/ 0 w 383406"/>
                <a:gd name="connsiteY0" fmla="*/ 0 h 1691846"/>
                <a:gd name="connsiteX1" fmla="*/ 183669 w 383406"/>
                <a:gd name="connsiteY1" fmla="*/ 777446 h 1691846"/>
                <a:gd name="connsiteX2" fmla="*/ 318931 w 383406"/>
                <a:gd name="connsiteY2" fmla="*/ 538809 h 1691846"/>
                <a:gd name="connsiteX3" fmla="*/ 383406 w 383406"/>
                <a:gd name="connsiteY3" fmla="*/ 1691846 h 1691846"/>
                <a:gd name="connsiteX4" fmla="*/ 187172 w 383406"/>
                <a:gd name="connsiteY4" fmla="*/ 903248 h 1691846"/>
                <a:gd name="connsiteX5" fmla="*/ 20688 w 383406"/>
                <a:gd name="connsiteY5" fmla="*/ 1009564 h 1691846"/>
                <a:gd name="connsiteX6" fmla="*/ 0 w 383406"/>
                <a:gd name="connsiteY6" fmla="*/ 0 h 1691846"/>
                <a:gd name="connsiteX0" fmla="*/ 0 w 383406"/>
                <a:gd name="connsiteY0" fmla="*/ 0 h 1691846"/>
                <a:gd name="connsiteX1" fmla="*/ 164938 w 383406"/>
                <a:gd name="connsiteY1" fmla="*/ 634959 h 1691846"/>
                <a:gd name="connsiteX2" fmla="*/ 318931 w 383406"/>
                <a:gd name="connsiteY2" fmla="*/ 538809 h 1691846"/>
                <a:gd name="connsiteX3" fmla="*/ 383406 w 383406"/>
                <a:gd name="connsiteY3" fmla="*/ 1691846 h 1691846"/>
                <a:gd name="connsiteX4" fmla="*/ 187172 w 383406"/>
                <a:gd name="connsiteY4" fmla="*/ 903248 h 1691846"/>
                <a:gd name="connsiteX5" fmla="*/ 20688 w 383406"/>
                <a:gd name="connsiteY5" fmla="*/ 1009564 h 1691846"/>
                <a:gd name="connsiteX6" fmla="*/ 0 w 383406"/>
                <a:gd name="connsiteY6" fmla="*/ 0 h 1691846"/>
                <a:gd name="connsiteX0" fmla="*/ 0 w 383406"/>
                <a:gd name="connsiteY0" fmla="*/ 0 h 1691846"/>
                <a:gd name="connsiteX1" fmla="*/ 164938 w 383406"/>
                <a:gd name="connsiteY1" fmla="*/ 634959 h 1691846"/>
                <a:gd name="connsiteX2" fmla="*/ 318931 w 383406"/>
                <a:gd name="connsiteY2" fmla="*/ 538809 h 1691846"/>
                <a:gd name="connsiteX3" fmla="*/ 383406 w 383406"/>
                <a:gd name="connsiteY3" fmla="*/ 1691846 h 1691846"/>
                <a:gd name="connsiteX4" fmla="*/ 187172 w 383406"/>
                <a:gd name="connsiteY4" fmla="*/ 903248 h 1691846"/>
                <a:gd name="connsiteX5" fmla="*/ 51909 w 383406"/>
                <a:gd name="connsiteY5" fmla="*/ 1009564 h 1691846"/>
                <a:gd name="connsiteX6" fmla="*/ 0 w 383406"/>
                <a:gd name="connsiteY6" fmla="*/ 0 h 1691846"/>
                <a:gd name="connsiteX0" fmla="*/ 0 w 383406"/>
                <a:gd name="connsiteY0" fmla="*/ 0 h 1691846"/>
                <a:gd name="connsiteX1" fmla="*/ 164938 w 383406"/>
                <a:gd name="connsiteY1" fmla="*/ 634959 h 1691846"/>
                <a:gd name="connsiteX2" fmla="*/ 300199 w 383406"/>
                <a:gd name="connsiteY2" fmla="*/ 538809 h 1691846"/>
                <a:gd name="connsiteX3" fmla="*/ 383406 w 383406"/>
                <a:gd name="connsiteY3" fmla="*/ 1691846 h 1691846"/>
                <a:gd name="connsiteX4" fmla="*/ 187172 w 383406"/>
                <a:gd name="connsiteY4" fmla="*/ 903248 h 1691846"/>
                <a:gd name="connsiteX5" fmla="*/ 51909 w 383406"/>
                <a:gd name="connsiteY5" fmla="*/ 1009564 h 1691846"/>
                <a:gd name="connsiteX6" fmla="*/ 0 w 383406"/>
                <a:gd name="connsiteY6" fmla="*/ 0 h 1691846"/>
                <a:gd name="connsiteX0" fmla="*/ 0 w 383406"/>
                <a:gd name="connsiteY0" fmla="*/ 0 h 1691846"/>
                <a:gd name="connsiteX1" fmla="*/ 164938 w 383406"/>
                <a:gd name="connsiteY1" fmla="*/ 634959 h 1691846"/>
                <a:gd name="connsiteX2" fmla="*/ 300199 w 383406"/>
                <a:gd name="connsiteY2" fmla="*/ 538809 h 1691846"/>
                <a:gd name="connsiteX3" fmla="*/ 383406 w 383406"/>
                <a:gd name="connsiteY3" fmla="*/ 1691846 h 1691846"/>
                <a:gd name="connsiteX4" fmla="*/ 187172 w 383406"/>
                <a:gd name="connsiteY4" fmla="*/ 903248 h 1691846"/>
                <a:gd name="connsiteX5" fmla="*/ 51909 w 383406"/>
                <a:gd name="connsiteY5" fmla="*/ 1009564 h 1691846"/>
                <a:gd name="connsiteX6" fmla="*/ 0 w 383406"/>
                <a:gd name="connsiteY6" fmla="*/ 0 h 169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3406" h="1691846">
                  <a:moveTo>
                    <a:pt x="0" y="0"/>
                  </a:moveTo>
                  <a:lnTo>
                    <a:pt x="164938" y="634959"/>
                  </a:lnTo>
                  <a:lnTo>
                    <a:pt x="300199" y="538809"/>
                  </a:lnTo>
                  <a:cubicBezTo>
                    <a:pt x="321692" y="899409"/>
                    <a:pt x="380648" y="1340154"/>
                    <a:pt x="383406" y="1691846"/>
                  </a:cubicBezTo>
                  <a:lnTo>
                    <a:pt x="187172" y="903248"/>
                  </a:lnTo>
                  <a:lnTo>
                    <a:pt x="51909" y="1009564"/>
                  </a:lnTo>
                  <a:lnTo>
                    <a:pt x="0" y="0"/>
                  </a:lnTo>
                  <a:close/>
                </a:path>
              </a:pathLst>
            </a:custGeom>
            <a:gradFill flip="none" rotWithShape="1">
              <a:gsLst>
                <a:gs pos="0">
                  <a:schemeClr val="tx1">
                    <a:lumMod val="85000"/>
                    <a:lumOff val="15000"/>
                  </a:schemeClr>
                </a:gs>
                <a:gs pos="100000">
                  <a:schemeClr val="tx1">
                    <a:lumMod val="65000"/>
                    <a:lumOff val="35000"/>
                  </a:schemeClr>
                </a:gs>
              </a:gsLst>
              <a:lin ang="8100000" scaled="1"/>
              <a:tileRect/>
            </a:gradFill>
            <a:ln>
              <a:noFill/>
            </a:ln>
            <a:effectLst>
              <a:outerShdw blurRad="127000" dist="88900" dir="8100000" algn="tr" rotWithShape="0">
                <a:prstClr val="black">
                  <a:alpha val="15000"/>
                </a:prstClr>
              </a:outerShdw>
            </a:effectLst>
          </p:spPr>
          <p:txBody>
            <a:bodyPr vert="horz" wrap="square" lIns="91440" tIns="45720" rIns="91440" bIns="45720" numCol="1" anchor="t" anchorCtr="0" compatLnSpc="1">
              <a:prstTxWarp prst="textNoShape">
                <a:avLst/>
              </a:prstTxWarp>
            </a:bodyPr>
            <a:lstStyle/>
            <a:p>
              <a:pPr algn="r" rtl="1"/>
              <a:endParaRPr lang="ko-KR" altLang="en-US" sz="2701">
                <a:cs typeface="B Nazanin" panose="00000400000000000000" pitchFamily="2" charset="-78"/>
              </a:endParaRPr>
            </a:p>
          </p:txBody>
        </p:sp>
      </p:grpSp>
      <p:grpSp>
        <p:nvGrpSpPr>
          <p:cNvPr id="9" name="Group 8">
            <a:extLst>
              <a:ext uri="{FF2B5EF4-FFF2-40B4-BE49-F238E27FC236}">
                <a16:creationId xmlns:a16="http://schemas.microsoft.com/office/drawing/2014/main" id="{F77574D2-DAF9-4629-BF18-1E92F43504A9}"/>
              </a:ext>
            </a:extLst>
          </p:cNvPr>
          <p:cNvGrpSpPr/>
          <p:nvPr/>
        </p:nvGrpSpPr>
        <p:grpSpPr>
          <a:xfrm>
            <a:off x="3658694" y="673051"/>
            <a:ext cx="1665206" cy="1692516"/>
            <a:chOff x="4065721" y="2148540"/>
            <a:chExt cx="1665206" cy="1692516"/>
          </a:xfrm>
        </p:grpSpPr>
        <p:grpSp>
          <p:nvGrpSpPr>
            <p:cNvPr id="46" name="Group 45">
              <a:extLst>
                <a:ext uri="{FF2B5EF4-FFF2-40B4-BE49-F238E27FC236}">
                  <a16:creationId xmlns:a16="http://schemas.microsoft.com/office/drawing/2014/main" id="{BCC35B9C-2E9C-4B18-9B79-751970C99BF2}"/>
                </a:ext>
              </a:extLst>
            </p:cNvPr>
            <p:cNvGrpSpPr/>
            <p:nvPr/>
          </p:nvGrpSpPr>
          <p:grpSpPr>
            <a:xfrm>
              <a:off x="4065721" y="2221030"/>
              <a:ext cx="1665206" cy="1620026"/>
              <a:chOff x="6588576" y="2418039"/>
              <a:chExt cx="981868" cy="955228"/>
            </a:xfrm>
          </p:grpSpPr>
          <p:sp>
            <p:nvSpPr>
              <p:cNvPr id="47" name="Freeform: Shape 46">
                <a:extLst>
                  <a:ext uri="{FF2B5EF4-FFF2-40B4-BE49-F238E27FC236}">
                    <a16:creationId xmlns:a16="http://schemas.microsoft.com/office/drawing/2014/main" id="{74886A0F-57DE-493A-95AD-637A6B74C74F}"/>
                  </a:ext>
                </a:extLst>
              </p:cNvPr>
              <p:cNvSpPr/>
              <p:nvPr/>
            </p:nvSpPr>
            <p:spPr>
              <a:xfrm>
                <a:off x="6588576" y="2418039"/>
                <a:ext cx="981868" cy="955228"/>
              </a:xfrm>
              <a:custGeom>
                <a:avLst/>
                <a:gdLst>
                  <a:gd name="connsiteX0" fmla="*/ 983608 w 981868"/>
                  <a:gd name="connsiteY0" fmla="*/ 262658 h 955227"/>
                  <a:gd name="connsiteX1" fmla="*/ 858401 w 981868"/>
                  <a:gd name="connsiteY1" fmla="*/ 36220 h 955227"/>
                  <a:gd name="connsiteX2" fmla="*/ 627396 w 981868"/>
                  <a:gd name="connsiteY2" fmla="*/ 9960 h 955227"/>
                  <a:gd name="connsiteX3" fmla="*/ 410852 w 981868"/>
                  <a:gd name="connsiteY3" fmla="*/ 24422 h 955227"/>
                  <a:gd name="connsiteX4" fmla="*/ 190883 w 981868"/>
                  <a:gd name="connsiteY4" fmla="*/ 11863 h 955227"/>
                  <a:gd name="connsiteX5" fmla="*/ 52736 w 981868"/>
                  <a:gd name="connsiteY5" fmla="*/ 103580 h 955227"/>
                  <a:gd name="connsiteX6" fmla="*/ 55400 w 981868"/>
                  <a:gd name="connsiteY6" fmla="*/ 543137 h 955227"/>
                  <a:gd name="connsiteX7" fmla="*/ 165765 w 981868"/>
                  <a:gd name="connsiteY7" fmla="*/ 784418 h 955227"/>
                  <a:gd name="connsiteX8" fmla="*/ 302009 w 981868"/>
                  <a:gd name="connsiteY8" fmla="*/ 957957 h 955227"/>
                  <a:gd name="connsiteX9" fmla="*/ 497241 w 981868"/>
                  <a:gd name="connsiteY9" fmla="*/ 879180 h 955227"/>
                  <a:gd name="connsiteX10" fmla="*/ 669258 w 981868"/>
                  <a:gd name="connsiteY10" fmla="*/ 956055 h 955227"/>
                  <a:gd name="connsiteX11" fmla="*/ 872482 w 981868"/>
                  <a:gd name="connsiteY11" fmla="*/ 696126 h 955227"/>
                  <a:gd name="connsiteX12" fmla="*/ 983608 w 981868"/>
                  <a:gd name="connsiteY12" fmla="*/ 262658 h 95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1868" h="955227">
                    <a:moveTo>
                      <a:pt x="983608" y="262658"/>
                    </a:moveTo>
                    <a:cubicBezTo>
                      <a:pt x="975616" y="174366"/>
                      <a:pt x="942887" y="78843"/>
                      <a:pt x="858401" y="36220"/>
                    </a:cubicBezTo>
                    <a:cubicBezTo>
                      <a:pt x="784571" y="-1076"/>
                      <a:pt x="707315" y="-8307"/>
                      <a:pt x="627396" y="9960"/>
                    </a:cubicBezTo>
                    <a:cubicBezTo>
                      <a:pt x="552043" y="27086"/>
                      <a:pt x="488488" y="51442"/>
                      <a:pt x="410852" y="24422"/>
                    </a:cubicBezTo>
                    <a:cubicBezTo>
                      <a:pt x="338924" y="-696"/>
                      <a:pt x="265474" y="-9068"/>
                      <a:pt x="190883" y="11863"/>
                    </a:cubicBezTo>
                    <a:cubicBezTo>
                      <a:pt x="142931" y="25183"/>
                      <a:pt x="81660" y="58673"/>
                      <a:pt x="52736" y="103580"/>
                    </a:cubicBezTo>
                    <a:cubicBezTo>
                      <a:pt x="-28705" y="229929"/>
                      <a:pt x="-6252" y="413744"/>
                      <a:pt x="55400" y="543137"/>
                    </a:cubicBezTo>
                    <a:cubicBezTo>
                      <a:pt x="93457" y="623057"/>
                      <a:pt x="128850" y="703737"/>
                      <a:pt x="165765" y="784418"/>
                    </a:cubicBezTo>
                    <a:cubicBezTo>
                      <a:pt x="193547" y="845309"/>
                      <a:pt x="218284" y="959099"/>
                      <a:pt x="302009" y="957957"/>
                    </a:cubicBezTo>
                    <a:cubicBezTo>
                      <a:pt x="376981" y="956816"/>
                      <a:pt x="427597" y="880321"/>
                      <a:pt x="497241" y="879180"/>
                    </a:cubicBezTo>
                    <a:cubicBezTo>
                      <a:pt x="561938" y="878038"/>
                      <a:pt x="607225" y="946160"/>
                      <a:pt x="669258" y="956055"/>
                    </a:cubicBezTo>
                    <a:cubicBezTo>
                      <a:pt x="787615" y="975083"/>
                      <a:pt x="835186" y="777948"/>
                      <a:pt x="872482" y="696126"/>
                    </a:cubicBezTo>
                    <a:cubicBezTo>
                      <a:pt x="934134" y="560644"/>
                      <a:pt x="997308" y="414886"/>
                      <a:pt x="983608" y="262658"/>
                    </a:cubicBezTo>
                    <a:close/>
                  </a:path>
                </a:pathLst>
              </a:custGeom>
              <a:gradFill>
                <a:gsLst>
                  <a:gs pos="0">
                    <a:schemeClr val="bg1">
                      <a:lumMod val="85000"/>
                    </a:schemeClr>
                  </a:gs>
                  <a:gs pos="100000">
                    <a:schemeClr val="bg1">
                      <a:lumMod val="95000"/>
                    </a:schemeClr>
                  </a:gs>
                </a:gsLst>
                <a:lin ang="19200000" scaled="0"/>
              </a:gradFill>
              <a:ln w="3801"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sp>
            <p:nvSpPr>
              <p:cNvPr id="48" name="Freeform: Shape 47">
                <a:extLst>
                  <a:ext uri="{FF2B5EF4-FFF2-40B4-BE49-F238E27FC236}">
                    <a16:creationId xmlns:a16="http://schemas.microsoft.com/office/drawing/2014/main" id="{6CF12BB7-4E47-45AA-BF8B-EDE4BBF0029A}"/>
                  </a:ext>
                </a:extLst>
              </p:cNvPr>
              <p:cNvSpPr/>
              <p:nvPr/>
            </p:nvSpPr>
            <p:spPr>
              <a:xfrm>
                <a:off x="7035559" y="2579466"/>
                <a:ext cx="91337" cy="11417"/>
              </a:xfrm>
              <a:custGeom>
                <a:avLst/>
                <a:gdLst>
                  <a:gd name="connsiteX0" fmla="*/ 44549 w 91336"/>
                  <a:gd name="connsiteY0" fmla="*/ 13320 h 11417"/>
                  <a:gd name="connsiteX1" fmla="*/ 7253 w 91336"/>
                  <a:gd name="connsiteY1" fmla="*/ 10656 h 11417"/>
                  <a:gd name="connsiteX2" fmla="*/ 22 w 91336"/>
                  <a:gd name="connsiteY2" fmla="*/ 4947 h 11417"/>
                  <a:gd name="connsiteX3" fmla="*/ 7634 w 91336"/>
                  <a:gd name="connsiteY3" fmla="*/ 0 h 11417"/>
                  <a:gd name="connsiteX4" fmla="*/ 84889 w 91336"/>
                  <a:gd name="connsiteY4" fmla="*/ 0 h 11417"/>
                  <a:gd name="connsiteX5" fmla="*/ 92501 w 91336"/>
                  <a:gd name="connsiteY5" fmla="*/ 4947 h 11417"/>
                  <a:gd name="connsiteX6" fmla="*/ 84889 w 91336"/>
                  <a:gd name="connsiteY6" fmla="*/ 9895 h 11417"/>
                  <a:gd name="connsiteX7" fmla="*/ 44549 w 91336"/>
                  <a:gd name="connsiteY7" fmla="*/ 13320 h 11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336" h="11417">
                    <a:moveTo>
                      <a:pt x="44549" y="13320"/>
                    </a:moveTo>
                    <a:cubicBezTo>
                      <a:pt x="31990" y="14462"/>
                      <a:pt x="19812" y="12178"/>
                      <a:pt x="7253" y="10656"/>
                    </a:cubicBezTo>
                    <a:cubicBezTo>
                      <a:pt x="4208" y="10275"/>
                      <a:pt x="-358" y="9895"/>
                      <a:pt x="22" y="4947"/>
                    </a:cubicBezTo>
                    <a:cubicBezTo>
                      <a:pt x="403" y="761"/>
                      <a:pt x="4208" y="0"/>
                      <a:pt x="7634" y="0"/>
                    </a:cubicBezTo>
                    <a:cubicBezTo>
                      <a:pt x="33512" y="0"/>
                      <a:pt x="59011" y="0"/>
                      <a:pt x="84889" y="0"/>
                    </a:cubicBezTo>
                    <a:cubicBezTo>
                      <a:pt x="88314" y="0"/>
                      <a:pt x="92501" y="761"/>
                      <a:pt x="92501" y="4947"/>
                    </a:cubicBezTo>
                    <a:cubicBezTo>
                      <a:pt x="92501" y="9895"/>
                      <a:pt x="87934" y="9514"/>
                      <a:pt x="84889" y="9895"/>
                    </a:cubicBezTo>
                    <a:cubicBezTo>
                      <a:pt x="71569" y="12178"/>
                      <a:pt x="58249" y="14462"/>
                      <a:pt x="44549" y="13320"/>
                    </a:cubicBezTo>
                    <a:close/>
                  </a:path>
                </a:pathLst>
              </a:custGeom>
              <a:solidFill>
                <a:srgbClr val="F2F2F2"/>
              </a:solidFill>
              <a:ln w="3801" cap="flat">
                <a:noFill/>
                <a:prstDash val="solid"/>
                <a:miter/>
              </a:ln>
            </p:spPr>
            <p:txBody>
              <a:bodyPr rtlCol="0" anchor="ctr"/>
              <a:lstStyle/>
              <a:p>
                <a:pPr algn="r" rtl="1"/>
                <a:endParaRPr lang="en-US">
                  <a:cs typeface="B Nazanin" panose="00000400000000000000" pitchFamily="2" charset="-78"/>
                </a:endParaRPr>
              </a:p>
            </p:txBody>
          </p:sp>
          <p:sp>
            <p:nvSpPr>
              <p:cNvPr id="49" name="Freeform: Shape 48">
                <a:extLst>
                  <a:ext uri="{FF2B5EF4-FFF2-40B4-BE49-F238E27FC236}">
                    <a16:creationId xmlns:a16="http://schemas.microsoft.com/office/drawing/2014/main" id="{1B42EBE9-3311-4803-985A-048DCE036F4D}"/>
                  </a:ext>
                </a:extLst>
              </p:cNvPr>
              <p:cNvSpPr/>
              <p:nvPr/>
            </p:nvSpPr>
            <p:spPr>
              <a:xfrm>
                <a:off x="6631168" y="2418757"/>
                <a:ext cx="214510" cy="130262"/>
              </a:xfrm>
              <a:custGeom>
                <a:avLst/>
                <a:gdLst>
                  <a:gd name="connsiteX0" fmla="*/ 310569 w 334900"/>
                  <a:gd name="connsiteY0" fmla="*/ 7503 h 365346"/>
                  <a:gd name="connsiteX1" fmla="*/ 285071 w 334900"/>
                  <a:gd name="connsiteY1" fmla="*/ 2937 h 365346"/>
                  <a:gd name="connsiteX2" fmla="*/ 19053 w 334900"/>
                  <a:gd name="connsiteY2" fmla="*/ 180662 h 365346"/>
                  <a:gd name="connsiteX3" fmla="*/ 405 w 334900"/>
                  <a:gd name="connsiteY3" fmla="*/ 363335 h 365346"/>
                  <a:gd name="connsiteX4" fmla="*/ 85653 w 334900"/>
                  <a:gd name="connsiteY4" fmla="*/ 315003 h 365346"/>
                  <a:gd name="connsiteX5" fmla="*/ 127896 w 334900"/>
                  <a:gd name="connsiteY5" fmla="*/ 237367 h 365346"/>
                  <a:gd name="connsiteX6" fmla="*/ 230269 w 334900"/>
                  <a:gd name="connsiteY6" fmla="*/ 151739 h 365346"/>
                  <a:gd name="connsiteX7" fmla="*/ 264139 w 334900"/>
                  <a:gd name="connsiteY7" fmla="*/ 95795 h 365346"/>
                  <a:gd name="connsiteX8" fmla="*/ 329597 w 334900"/>
                  <a:gd name="connsiteY8" fmla="*/ 71058 h 365346"/>
                  <a:gd name="connsiteX9" fmla="*/ 310569 w 334900"/>
                  <a:gd name="connsiteY9" fmla="*/ 7503 h 365346"/>
                  <a:gd name="connsiteX0" fmla="*/ 310232 w 338290"/>
                  <a:gd name="connsiteY0" fmla="*/ 19010 h 378246"/>
                  <a:gd name="connsiteX1" fmla="*/ 284734 w 338290"/>
                  <a:gd name="connsiteY1" fmla="*/ 14444 h 378246"/>
                  <a:gd name="connsiteX2" fmla="*/ 52784 w 338290"/>
                  <a:gd name="connsiteY2" fmla="*/ 223735 h 378246"/>
                  <a:gd name="connsiteX3" fmla="*/ 68 w 338290"/>
                  <a:gd name="connsiteY3" fmla="*/ 374842 h 378246"/>
                  <a:gd name="connsiteX4" fmla="*/ 85316 w 338290"/>
                  <a:gd name="connsiteY4" fmla="*/ 326510 h 378246"/>
                  <a:gd name="connsiteX5" fmla="*/ 127559 w 338290"/>
                  <a:gd name="connsiteY5" fmla="*/ 248874 h 378246"/>
                  <a:gd name="connsiteX6" fmla="*/ 229932 w 338290"/>
                  <a:gd name="connsiteY6" fmla="*/ 163246 h 378246"/>
                  <a:gd name="connsiteX7" fmla="*/ 263802 w 338290"/>
                  <a:gd name="connsiteY7" fmla="*/ 107302 h 378246"/>
                  <a:gd name="connsiteX8" fmla="*/ 329260 w 338290"/>
                  <a:gd name="connsiteY8" fmla="*/ 82565 h 378246"/>
                  <a:gd name="connsiteX9" fmla="*/ 310232 w 338290"/>
                  <a:gd name="connsiteY9" fmla="*/ 19010 h 378246"/>
                  <a:gd name="connsiteX0" fmla="*/ 310243 w 338301"/>
                  <a:gd name="connsiteY0" fmla="*/ 18233 h 377469"/>
                  <a:gd name="connsiteX1" fmla="*/ 284745 w 338301"/>
                  <a:gd name="connsiteY1" fmla="*/ 13667 h 377469"/>
                  <a:gd name="connsiteX2" fmla="*/ 46783 w 338301"/>
                  <a:gd name="connsiteY2" fmla="*/ 212437 h 377469"/>
                  <a:gd name="connsiteX3" fmla="*/ 79 w 338301"/>
                  <a:gd name="connsiteY3" fmla="*/ 374065 h 377469"/>
                  <a:gd name="connsiteX4" fmla="*/ 85327 w 338301"/>
                  <a:gd name="connsiteY4" fmla="*/ 325733 h 377469"/>
                  <a:gd name="connsiteX5" fmla="*/ 127570 w 338301"/>
                  <a:gd name="connsiteY5" fmla="*/ 248097 h 377469"/>
                  <a:gd name="connsiteX6" fmla="*/ 229943 w 338301"/>
                  <a:gd name="connsiteY6" fmla="*/ 162469 h 377469"/>
                  <a:gd name="connsiteX7" fmla="*/ 263813 w 338301"/>
                  <a:gd name="connsiteY7" fmla="*/ 106525 h 377469"/>
                  <a:gd name="connsiteX8" fmla="*/ 329271 w 338301"/>
                  <a:gd name="connsiteY8" fmla="*/ 81788 h 377469"/>
                  <a:gd name="connsiteX9" fmla="*/ 310243 w 338301"/>
                  <a:gd name="connsiteY9" fmla="*/ 18233 h 377469"/>
                  <a:gd name="connsiteX0" fmla="*/ 310243 w 338301"/>
                  <a:gd name="connsiteY0" fmla="*/ 666 h 359902"/>
                  <a:gd name="connsiteX1" fmla="*/ 192561 w 338301"/>
                  <a:gd name="connsiteY1" fmla="*/ 31173 h 359902"/>
                  <a:gd name="connsiteX2" fmla="*/ 46783 w 338301"/>
                  <a:gd name="connsiteY2" fmla="*/ 194870 h 359902"/>
                  <a:gd name="connsiteX3" fmla="*/ 79 w 338301"/>
                  <a:gd name="connsiteY3" fmla="*/ 356498 h 359902"/>
                  <a:gd name="connsiteX4" fmla="*/ 85327 w 338301"/>
                  <a:gd name="connsiteY4" fmla="*/ 308166 h 359902"/>
                  <a:gd name="connsiteX5" fmla="*/ 127570 w 338301"/>
                  <a:gd name="connsiteY5" fmla="*/ 230530 h 359902"/>
                  <a:gd name="connsiteX6" fmla="*/ 229943 w 338301"/>
                  <a:gd name="connsiteY6" fmla="*/ 144902 h 359902"/>
                  <a:gd name="connsiteX7" fmla="*/ 263813 w 338301"/>
                  <a:gd name="connsiteY7" fmla="*/ 88958 h 359902"/>
                  <a:gd name="connsiteX8" fmla="*/ 329271 w 338301"/>
                  <a:gd name="connsiteY8" fmla="*/ 64221 h 359902"/>
                  <a:gd name="connsiteX9" fmla="*/ 310243 w 338301"/>
                  <a:gd name="connsiteY9" fmla="*/ 666 h 359902"/>
                  <a:gd name="connsiteX0" fmla="*/ 310243 w 338301"/>
                  <a:gd name="connsiteY0" fmla="*/ 301 h 359537"/>
                  <a:gd name="connsiteX1" fmla="*/ 192561 w 338301"/>
                  <a:gd name="connsiteY1" fmla="*/ 30808 h 359537"/>
                  <a:gd name="connsiteX2" fmla="*/ 46783 w 338301"/>
                  <a:gd name="connsiteY2" fmla="*/ 194505 h 359537"/>
                  <a:gd name="connsiteX3" fmla="*/ 79 w 338301"/>
                  <a:gd name="connsiteY3" fmla="*/ 356133 h 359537"/>
                  <a:gd name="connsiteX4" fmla="*/ 85327 w 338301"/>
                  <a:gd name="connsiteY4" fmla="*/ 307801 h 359537"/>
                  <a:gd name="connsiteX5" fmla="*/ 127570 w 338301"/>
                  <a:gd name="connsiteY5" fmla="*/ 230165 h 359537"/>
                  <a:gd name="connsiteX6" fmla="*/ 229943 w 338301"/>
                  <a:gd name="connsiteY6" fmla="*/ 144537 h 359537"/>
                  <a:gd name="connsiteX7" fmla="*/ 263813 w 338301"/>
                  <a:gd name="connsiteY7" fmla="*/ 88593 h 359537"/>
                  <a:gd name="connsiteX8" fmla="*/ 329271 w 338301"/>
                  <a:gd name="connsiteY8" fmla="*/ 63856 h 359537"/>
                  <a:gd name="connsiteX9" fmla="*/ 310243 w 338301"/>
                  <a:gd name="connsiteY9" fmla="*/ 301 h 359537"/>
                  <a:gd name="connsiteX0" fmla="*/ 310243 w 338301"/>
                  <a:gd name="connsiteY0" fmla="*/ 301 h 359537"/>
                  <a:gd name="connsiteX1" fmla="*/ 192561 w 338301"/>
                  <a:gd name="connsiteY1" fmla="*/ 30808 h 359537"/>
                  <a:gd name="connsiteX2" fmla="*/ 46783 w 338301"/>
                  <a:gd name="connsiteY2" fmla="*/ 194505 h 359537"/>
                  <a:gd name="connsiteX3" fmla="*/ 79 w 338301"/>
                  <a:gd name="connsiteY3" fmla="*/ 356133 h 359537"/>
                  <a:gd name="connsiteX4" fmla="*/ 85327 w 338301"/>
                  <a:gd name="connsiteY4" fmla="*/ 307801 h 359537"/>
                  <a:gd name="connsiteX5" fmla="*/ 127570 w 338301"/>
                  <a:gd name="connsiteY5" fmla="*/ 230165 h 359537"/>
                  <a:gd name="connsiteX6" fmla="*/ 229943 w 338301"/>
                  <a:gd name="connsiteY6" fmla="*/ 144537 h 359537"/>
                  <a:gd name="connsiteX7" fmla="*/ 263813 w 338301"/>
                  <a:gd name="connsiteY7" fmla="*/ 88593 h 359537"/>
                  <a:gd name="connsiteX8" fmla="*/ 329271 w 338301"/>
                  <a:gd name="connsiteY8" fmla="*/ 63856 h 359537"/>
                  <a:gd name="connsiteX9" fmla="*/ 310243 w 338301"/>
                  <a:gd name="connsiteY9" fmla="*/ 301 h 359537"/>
                  <a:gd name="connsiteX0" fmla="*/ 310243 w 338301"/>
                  <a:gd name="connsiteY0" fmla="*/ 301 h 359537"/>
                  <a:gd name="connsiteX1" fmla="*/ 192561 w 338301"/>
                  <a:gd name="connsiteY1" fmla="*/ 30808 h 359537"/>
                  <a:gd name="connsiteX2" fmla="*/ 46783 w 338301"/>
                  <a:gd name="connsiteY2" fmla="*/ 194505 h 359537"/>
                  <a:gd name="connsiteX3" fmla="*/ 79 w 338301"/>
                  <a:gd name="connsiteY3" fmla="*/ 356133 h 359537"/>
                  <a:gd name="connsiteX4" fmla="*/ 85327 w 338301"/>
                  <a:gd name="connsiteY4" fmla="*/ 307801 h 359537"/>
                  <a:gd name="connsiteX5" fmla="*/ 127570 w 338301"/>
                  <a:gd name="connsiteY5" fmla="*/ 230165 h 359537"/>
                  <a:gd name="connsiteX6" fmla="*/ 229943 w 338301"/>
                  <a:gd name="connsiteY6" fmla="*/ 144537 h 359537"/>
                  <a:gd name="connsiteX7" fmla="*/ 263813 w 338301"/>
                  <a:gd name="connsiteY7" fmla="*/ 88593 h 359537"/>
                  <a:gd name="connsiteX8" fmla="*/ 329271 w 338301"/>
                  <a:gd name="connsiteY8" fmla="*/ 63856 h 359537"/>
                  <a:gd name="connsiteX9" fmla="*/ 310243 w 338301"/>
                  <a:gd name="connsiteY9" fmla="*/ 301 h 359537"/>
                  <a:gd name="connsiteX0" fmla="*/ 310243 w 338301"/>
                  <a:gd name="connsiteY0" fmla="*/ 301 h 359537"/>
                  <a:gd name="connsiteX1" fmla="*/ 192561 w 338301"/>
                  <a:gd name="connsiteY1" fmla="*/ 30808 h 359537"/>
                  <a:gd name="connsiteX2" fmla="*/ 46783 w 338301"/>
                  <a:gd name="connsiteY2" fmla="*/ 194505 h 359537"/>
                  <a:gd name="connsiteX3" fmla="*/ 79 w 338301"/>
                  <a:gd name="connsiteY3" fmla="*/ 356133 h 359537"/>
                  <a:gd name="connsiteX4" fmla="*/ 85327 w 338301"/>
                  <a:gd name="connsiteY4" fmla="*/ 307801 h 359537"/>
                  <a:gd name="connsiteX5" fmla="*/ 127570 w 338301"/>
                  <a:gd name="connsiteY5" fmla="*/ 230165 h 359537"/>
                  <a:gd name="connsiteX6" fmla="*/ 229943 w 338301"/>
                  <a:gd name="connsiteY6" fmla="*/ 144537 h 359537"/>
                  <a:gd name="connsiteX7" fmla="*/ 263813 w 338301"/>
                  <a:gd name="connsiteY7" fmla="*/ 88593 h 359537"/>
                  <a:gd name="connsiteX8" fmla="*/ 329271 w 338301"/>
                  <a:gd name="connsiteY8" fmla="*/ 63856 h 359537"/>
                  <a:gd name="connsiteX9" fmla="*/ 310243 w 338301"/>
                  <a:gd name="connsiteY9" fmla="*/ 301 h 359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8301" h="359537">
                    <a:moveTo>
                      <a:pt x="310243" y="301"/>
                    </a:moveTo>
                    <a:cubicBezTo>
                      <a:pt x="257783" y="-1601"/>
                      <a:pt x="240721" y="5189"/>
                      <a:pt x="192561" y="30808"/>
                    </a:cubicBezTo>
                    <a:cubicBezTo>
                      <a:pt x="164683" y="45638"/>
                      <a:pt x="94502" y="97029"/>
                      <a:pt x="46783" y="194505"/>
                    </a:cubicBezTo>
                    <a:cubicBezTo>
                      <a:pt x="30799" y="254255"/>
                      <a:pt x="-1824" y="294481"/>
                      <a:pt x="79" y="356133"/>
                    </a:cubicBezTo>
                    <a:cubicBezTo>
                      <a:pt x="460" y="373639"/>
                      <a:pt x="79999" y="318457"/>
                      <a:pt x="85327" y="307801"/>
                    </a:cubicBezTo>
                    <a:cubicBezTo>
                      <a:pt x="100169" y="277736"/>
                      <a:pt x="87610" y="243485"/>
                      <a:pt x="127570" y="230165"/>
                    </a:cubicBezTo>
                    <a:cubicBezTo>
                      <a:pt x="173619" y="214942"/>
                      <a:pt x="204445" y="184877"/>
                      <a:pt x="229943" y="144537"/>
                    </a:cubicBezTo>
                    <a:cubicBezTo>
                      <a:pt x="240599" y="127792"/>
                      <a:pt x="248210" y="101533"/>
                      <a:pt x="263813" y="88593"/>
                    </a:cubicBezTo>
                    <a:cubicBezTo>
                      <a:pt x="282842" y="72990"/>
                      <a:pt x="311385" y="80982"/>
                      <a:pt x="329271" y="63856"/>
                    </a:cubicBezTo>
                    <a:cubicBezTo>
                      <a:pt x="347158" y="47111"/>
                      <a:pt x="337263" y="6010"/>
                      <a:pt x="310243" y="301"/>
                    </a:cubicBezTo>
                    <a:close/>
                  </a:path>
                </a:pathLst>
              </a:custGeom>
              <a:solidFill>
                <a:srgbClr val="434343"/>
              </a:solidFill>
              <a:ln w="3801" cap="flat">
                <a:noFill/>
                <a:prstDash val="solid"/>
                <a:miter/>
              </a:ln>
            </p:spPr>
            <p:txBody>
              <a:bodyPr rtlCol="0" anchor="ctr"/>
              <a:lstStyle/>
              <a:p>
                <a:pPr algn="r" rtl="1"/>
                <a:endParaRPr lang="en-US" dirty="0">
                  <a:cs typeface="B Nazanin" panose="00000400000000000000" pitchFamily="2" charset="-78"/>
                </a:endParaRPr>
              </a:p>
            </p:txBody>
          </p:sp>
          <p:sp>
            <p:nvSpPr>
              <p:cNvPr id="50" name="Freeform: Shape 49">
                <a:extLst>
                  <a:ext uri="{FF2B5EF4-FFF2-40B4-BE49-F238E27FC236}">
                    <a16:creationId xmlns:a16="http://schemas.microsoft.com/office/drawing/2014/main" id="{14ACC80A-C40D-4D00-9AE4-A7EF96A25D84}"/>
                  </a:ext>
                </a:extLst>
              </p:cNvPr>
              <p:cNvSpPr/>
              <p:nvPr/>
            </p:nvSpPr>
            <p:spPr>
              <a:xfrm>
                <a:off x="7164093" y="2678612"/>
                <a:ext cx="163645" cy="68502"/>
              </a:xfrm>
              <a:custGeom>
                <a:avLst/>
                <a:gdLst>
                  <a:gd name="connsiteX0" fmla="*/ 163086 w 163644"/>
                  <a:gd name="connsiteY0" fmla="*/ 54802 h 68502"/>
                  <a:gd name="connsiteX1" fmla="*/ 152811 w 163644"/>
                  <a:gd name="connsiteY1" fmla="*/ 50235 h 68502"/>
                  <a:gd name="connsiteX2" fmla="*/ 121604 w 163644"/>
                  <a:gd name="connsiteY2" fmla="*/ 55563 h 68502"/>
                  <a:gd name="connsiteX3" fmla="*/ 91539 w 163644"/>
                  <a:gd name="connsiteY3" fmla="*/ 50616 h 68502"/>
                  <a:gd name="connsiteX4" fmla="*/ 98770 w 163644"/>
                  <a:gd name="connsiteY4" fmla="*/ 46429 h 68502"/>
                  <a:gd name="connsiteX5" fmla="*/ 112090 w 163644"/>
                  <a:gd name="connsiteY5" fmla="*/ 19409 h 68502"/>
                  <a:gd name="connsiteX6" fmla="*/ 86211 w 163644"/>
                  <a:gd name="connsiteY6" fmla="*/ 0 h 68502"/>
                  <a:gd name="connsiteX7" fmla="*/ 63758 w 163644"/>
                  <a:gd name="connsiteY7" fmla="*/ 20551 h 68502"/>
                  <a:gd name="connsiteX8" fmla="*/ 62616 w 163644"/>
                  <a:gd name="connsiteY8" fmla="*/ 31968 h 68502"/>
                  <a:gd name="connsiteX9" fmla="*/ 51960 w 163644"/>
                  <a:gd name="connsiteY9" fmla="*/ 40340 h 68502"/>
                  <a:gd name="connsiteX10" fmla="*/ 22276 w 163644"/>
                  <a:gd name="connsiteY10" fmla="*/ 20931 h 68502"/>
                  <a:gd name="connsiteX11" fmla="*/ 13903 w 163644"/>
                  <a:gd name="connsiteY11" fmla="*/ 7611 h 68502"/>
                  <a:gd name="connsiteX12" fmla="*/ 4389 w 163644"/>
                  <a:gd name="connsiteY12" fmla="*/ 3806 h 68502"/>
                  <a:gd name="connsiteX13" fmla="*/ 583 w 163644"/>
                  <a:gd name="connsiteY13" fmla="*/ 13320 h 68502"/>
                  <a:gd name="connsiteX14" fmla="*/ 3247 w 163644"/>
                  <a:gd name="connsiteY14" fmla="*/ 20551 h 68502"/>
                  <a:gd name="connsiteX15" fmla="*/ 27223 w 163644"/>
                  <a:gd name="connsiteY15" fmla="*/ 47571 h 68502"/>
                  <a:gd name="connsiteX16" fmla="*/ 42827 w 163644"/>
                  <a:gd name="connsiteY16" fmla="*/ 54421 h 68502"/>
                  <a:gd name="connsiteX17" fmla="*/ 72130 w 163644"/>
                  <a:gd name="connsiteY17" fmla="*/ 57085 h 68502"/>
                  <a:gd name="connsiteX18" fmla="*/ 158139 w 163644"/>
                  <a:gd name="connsiteY18" fmla="*/ 64697 h 68502"/>
                  <a:gd name="connsiteX19" fmla="*/ 163086 w 163644"/>
                  <a:gd name="connsiteY19" fmla="*/ 54802 h 68502"/>
                  <a:gd name="connsiteX20" fmla="*/ 81264 w 163644"/>
                  <a:gd name="connsiteY20" fmla="*/ 36915 h 68502"/>
                  <a:gd name="connsiteX21" fmla="*/ 77078 w 163644"/>
                  <a:gd name="connsiteY21" fmla="*/ 28923 h 68502"/>
                  <a:gd name="connsiteX22" fmla="*/ 87734 w 163644"/>
                  <a:gd name="connsiteY22" fmla="*/ 15603 h 68502"/>
                  <a:gd name="connsiteX23" fmla="*/ 97248 w 163644"/>
                  <a:gd name="connsiteY23" fmla="*/ 25118 h 68502"/>
                  <a:gd name="connsiteX24" fmla="*/ 81264 w 163644"/>
                  <a:gd name="connsiteY24" fmla="*/ 36915 h 6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3644" h="68502">
                    <a:moveTo>
                      <a:pt x="163086" y="54802"/>
                    </a:moveTo>
                    <a:cubicBezTo>
                      <a:pt x="161564" y="49855"/>
                      <a:pt x="157378" y="49474"/>
                      <a:pt x="152811" y="50235"/>
                    </a:cubicBezTo>
                    <a:cubicBezTo>
                      <a:pt x="142536" y="52138"/>
                      <a:pt x="131880" y="54041"/>
                      <a:pt x="121604" y="55563"/>
                    </a:cubicBezTo>
                    <a:cubicBezTo>
                      <a:pt x="111709" y="56705"/>
                      <a:pt x="101815" y="55944"/>
                      <a:pt x="91539" y="50616"/>
                    </a:cubicBezTo>
                    <a:cubicBezTo>
                      <a:pt x="94965" y="48713"/>
                      <a:pt x="96867" y="47571"/>
                      <a:pt x="98770" y="46429"/>
                    </a:cubicBezTo>
                    <a:cubicBezTo>
                      <a:pt x="110568" y="39199"/>
                      <a:pt x="115135" y="30065"/>
                      <a:pt x="112090" y="19409"/>
                    </a:cubicBezTo>
                    <a:cubicBezTo>
                      <a:pt x="109045" y="9134"/>
                      <a:pt x="96867" y="0"/>
                      <a:pt x="86211" y="0"/>
                    </a:cubicBezTo>
                    <a:cubicBezTo>
                      <a:pt x="75175" y="0"/>
                      <a:pt x="67183" y="7231"/>
                      <a:pt x="63758" y="20551"/>
                    </a:cubicBezTo>
                    <a:cubicBezTo>
                      <a:pt x="62997" y="24356"/>
                      <a:pt x="62236" y="28162"/>
                      <a:pt x="62616" y="31968"/>
                    </a:cubicBezTo>
                    <a:cubicBezTo>
                      <a:pt x="62997" y="39960"/>
                      <a:pt x="58811" y="41863"/>
                      <a:pt x="51960" y="40340"/>
                    </a:cubicBezTo>
                    <a:cubicBezTo>
                      <a:pt x="39401" y="37676"/>
                      <a:pt x="29507" y="31207"/>
                      <a:pt x="22276" y="20931"/>
                    </a:cubicBezTo>
                    <a:cubicBezTo>
                      <a:pt x="19231" y="16745"/>
                      <a:pt x="16948" y="11798"/>
                      <a:pt x="13903" y="7611"/>
                    </a:cubicBezTo>
                    <a:cubicBezTo>
                      <a:pt x="11620" y="4186"/>
                      <a:pt x="8575" y="1903"/>
                      <a:pt x="4389" y="3806"/>
                    </a:cubicBezTo>
                    <a:cubicBezTo>
                      <a:pt x="583" y="5709"/>
                      <a:pt x="-939" y="9134"/>
                      <a:pt x="583" y="13320"/>
                    </a:cubicBezTo>
                    <a:cubicBezTo>
                      <a:pt x="1344" y="15984"/>
                      <a:pt x="2486" y="18267"/>
                      <a:pt x="3247" y="20551"/>
                    </a:cubicBezTo>
                    <a:cubicBezTo>
                      <a:pt x="7814" y="32729"/>
                      <a:pt x="16948" y="40340"/>
                      <a:pt x="27223" y="47571"/>
                    </a:cubicBezTo>
                    <a:cubicBezTo>
                      <a:pt x="31029" y="52518"/>
                      <a:pt x="37879" y="51377"/>
                      <a:pt x="42827" y="54421"/>
                    </a:cubicBezTo>
                    <a:cubicBezTo>
                      <a:pt x="52341" y="59369"/>
                      <a:pt x="62236" y="58988"/>
                      <a:pt x="72130" y="57085"/>
                    </a:cubicBezTo>
                    <a:cubicBezTo>
                      <a:pt x="99151" y="77636"/>
                      <a:pt x="128455" y="71928"/>
                      <a:pt x="158139" y="64697"/>
                    </a:cubicBezTo>
                    <a:cubicBezTo>
                      <a:pt x="161945" y="63174"/>
                      <a:pt x="164989" y="59749"/>
                      <a:pt x="163086" y="54802"/>
                    </a:cubicBezTo>
                    <a:close/>
                    <a:moveTo>
                      <a:pt x="81264" y="36915"/>
                    </a:moveTo>
                    <a:cubicBezTo>
                      <a:pt x="76317" y="36154"/>
                      <a:pt x="77078" y="32348"/>
                      <a:pt x="77078" y="28923"/>
                    </a:cubicBezTo>
                    <a:cubicBezTo>
                      <a:pt x="79361" y="23595"/>
                      <a:pt x="78219" y="15223"/>
                      <a:pt x="87734" y="15603"/>
                    </a:cubicBezTo>
                    <a:cubicBezTo>
                      <a:pt x="93062" y="15984"/>
                      <a:pt x="96867" y="19409"/>
                      <a:pt x="97248" y="25118"/>
                    </a:cubicBezTo>
                    <a:cubicBezTo>
                      <a:pt x="97628" y="30065"/>
                      <a:pt x="86972" y="38057"/>
                      <a:pt x="81264" y="36915"/>
                    </a:cubicBezTo>
                    <a:close/>
                  </a:path>
                </a:pathLst>
              </a:custGeom>
              <a:solidFill>
                <a:srgbClr val="8E8E8E"/>
              </a:solidFill>
              <a:ln w="3801" cap="flat">
                <a:noFill/>
                <a:prstDash val="solid"/>
                <a:miter/>
              </a:ln>
            </p:spPr>
            <p:txBody>
              <a:bodyPr rtlCol="0" anchor="ctr"/>
              <a:lstStyle/>
              <a:p>
                <a:pPr algn="r" rtl="1"/>
                <a:endParaRPr lang="en-US">
                  <a:cs typeface="B Nazanin" panose="00000400000000000000" pitchFamily="2" charset="-78"/>
                </a:endParaRPr>
              </a:p>
            </p:txBody>
          </p:sp>
          <p:sp>
            <p:nvSpPr>
              <p:cNvPr id="52" name="Freeform: Shape 51">
                <a:extLst>
                  <a:ext uri="{FF2B5EF4-FFF2-40B4-BE49-F238E27FC236}">
                    <a16:creationId xmlns:a16="http://schemas.microsoft.com/office/drawing/2014/main" id="{3F4BA45C-66BE-4124-9C6C-70BDE19FF96D}"/>
                  </a:ext>
                </a:extLst>
              </p:cNvPr>
              <p:cNvSpPr/>
              <p:nvPr/>
            </p:nvSpPr>
            <p:spPr>
              <a:xfrm>
                <a:off x="7256312" y="2850050"/>
                <a:ext cx="178867" cy="178867"/>
              </a:xfrm>
              <a:custGeom>
                <a:avLst/>
                <a:gdLst>
                  <a:gd name="connsiteX0" fmla="*/ 181151 w 178867"/>
                  <a:gd name="connsiteY0" fmla="*/ 90575 h 178867"/>
                  <a:gd name="connsiteX1" fmla="*/ 90575 w 178867"/>
                  <a:gd name="connsiteY1" fmla="*/ 181151 h 178867"/>
                  <a:gd name="connsiteX2" fmla="*/ 0 w 178867"/>
                  <a:gd name="connsiteY2" fmla="*/ 90575 h 178867"/>
                  <a:gd name="connsiteX3" fmla="*/ 90575 w 178867"/>
                  <a:gd name="connsiteY3" fmla="*/ 0 h 178867"/>
                  <a:gd name="connsiteX4" fmla="*/ 181151 w 178867"/>
                  <a:gd name="connsiteY4" fmla="*/ 90575 h 178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67" h="178867">
                    <a:moveTo>
                      <a:pt x="181151" y="90575"/>
                    </a:moveTo>
                    <a:cubicBezTo>
                      <a:pt x="181151" y="140599"/>
                      <a:pt x="140599" y="181151"/>
                      <a:pt x="90575" y="181151"/>
                    </a:cubicBezTo>
                    <a:cubicBezTo>
                      <a:pt x="40552" y="181151"/>
                      <a:pt x="0" y="140599"/>
                      <a:pt x="0" y="90575"/>
                    </a:cubicBezTo>
                    <a:cubicBezTo>
                      <a:pt x="0" y="40552"/>
                      <a:pt x="40552" y="0"/>
                      <a:pt x="90575" y="0"/>
                    </a:cubicBezTo>
                    <a:cubicBezTo>
                      <a:pt x="140599" y="0"/>
                      <a:pt x="181151" y="40552"/>
                      <a:pt x="181151" y="90575"/>
                    </a:cubicBezTo>
                    <a:close/>
                  </a:path>
                </a:pathLst>
              </a:custGeom>
              <a:solidFill>
                <a:schemeClr val="accent3">
                  <a:lumMod val="40000"/>
                  <a:lumOff val="60000"/>
                </a:schemeClr>
              </a:solidFill>
              <a:ln w="3801" cap="flat">
                <a:noFill/>
                <a:prstDash val="solid"/>
                <a:miter/>
              </a:ln>
            </p:spPr>
            <p:txBody>
              <a:bodyPr rtlCol="0" anchor="ctr"/>
              <a:lstStyle/>
              <a:p>
                <a:pPr algn="r" rtl="1"/>
                <a:endParaRPr lang="en-US">
                  <a:cs typeface="B Nazanin" panose="00000400000000000000" pitchFamily="2" charset="-78"/>
                </a:endParaRPr>
              </a:p>
            </p:txBody>
          </p:sp>
          <p:sp>
            <p:nvSpPr>
              <p:cNvPr id="53" name="Freeform: Shape 52">
                <a:extLst>
                  <a:ext uri="{FF2B5EF4-FFF2-40B4-BE49-F238E27FC236}">
                    <a16:creationId xmlns:a16="http://schemas.microsoft.com/office/drawing/2014/main" id="{50BB7DC1-3CBC-4BFD-BA5D-619DC0226ADF}"/>
                  </a:ext>
                </a:extLst>
              </p:cNvPr>
              <p:cNvSpPr/>
              <p:nvPr/>
            </p:nvSpPr>
            <p:spPr>
              <a:xfrm>
                <a:off x="7200749" y="2798673"/>
                <a:ext cx="68502" cy="95142"/>
              </a:xfrm>
              <a:custGeom>
                <a:avLst/>
                <a:gdLst>
                  <a:gd name="connsiteX0" fmla="*/ 70786 w 68502"/>
                  <a:gd name="connsiteY0" fmla="*/ 48332 h 95142"/>
                  <a:gd name="connsiteX1" fmla="*/ 35393 w 68502"/>
                  <a:gd name="connsiteY1" fmla="*/ 96664 h 95142"/>
                  <a:gd name="connsiteX2" fmla="*/ 0 w 68502"/>
                  <a:gd name="connsiteY2" fmla="*/ 48332 h 95142"/>
                  <a:gd name="connsiteX3" fmla="*/ 35393 w 68502"/>
                  <a:gd name="connsiteY3" fmla="*/ 0 h 95142"/>
                  <a:gd name="connsiteX4" fmla="*/ 70786 w 68502"/>
                  <a:gd name="connsiteY4" fmla="*/ 48332 h 95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02" h="95142">
                    <a:moveTo>
                      <a:pt x="70786" y="48332"/>
                    </a:moveTo>
                    <a:cubicBezTo>
                      <a:pt x="70786" y="75025"/>
                      <a:pt x="54940" y="96664"/>
                      <a:pt x="35393" y="96664"/>
                    </a:cubicBezTo>
                    <a:cubicBezTo>
                      <a:pt x="15846" y="96664"/>
                      <a:pt x="0" y="75025"/>
                      <a:pt x="0" y="48332"/>
                    </a:cubicBezTo>
                    <a:cubicBezTo>
                      <a:pt x="0" y="21639"/>
                      <a:pt x="15846" y="0"/>
                      <a:pt x="35393" y="0"/>
                    </a:cubicBezTo>
                    <a:cubicBezTo>
                      <a:pt x="54940" y="0"/>
                      <a:pt x="70786" y="21639"/>
                      <a:pt x="70786" y="48332"/>
                    </a:cubicBezTo>
                    <a:close/>
                  </a:path>
                </a:pathLst>
              </a:custGeom>
              <a:solidFill>
                <a:schemeClr val="tx1">
                  <a:lumMod val="50000"/>
                  <a:lumOff val="50000"/>
                </a:schemeClr>
              </a:solidFill>
              <a:ln w="3801" cap="flat">
                <a:noFill/>
                <a:prstDash val="solid"/>
                <a:miter/>
              </a:ln>
            </p:spPr>
            <p:txBody>
              <a:bodyPr rtlCol="0" anchor="ctr"/>
              <a:lstStyle/>
              <a:p>
                <a:pPr algn="r" rtl="1"/>
                <a:endParaRPr lang="en-US">
                  <a:cs typeface="B Nazanin" panose="00000400000000000000" pitchFamily="2" charset="-78"/>
                </a:endParaRPr>
              </a:p>
            </p:txBody>
          </p:sp>
          <p:sp>
            <p:nvSpPr>
              <p:cNvPr id="54" name="Freeform: Shape 53">
                <a:extLst>
                  <a:ext uri="{FF2B5EF4-FFF2-40B4-BE49-F238E27FC236}">
                    <a16:creationId xmlns:a16="http://schemas.microsoft.com/office/drawing/2014/main" id="{CB22DF24-0DE4-4966-A40E-CFE596C993EE}"/>
                  </a:ext>
                </a:extLst>
              </p:cNvPr>
              <p:cNvSpPr/>
              <p:nvPr/>
            </p:nvSpPr>
            <p:spPr>
              <a:xfrm>
                <a:off x="6868512" y="2798673"/>
                <a:ext cx="68502" cy="95142"/>
              </a:xfrm>
              <a:custGeom>
                <a:avLst/>
                <a:gdLst>
                  <a:gd name="connsiteX0" fmla="*/ 70786 w 68502"/>
                  <a:gd name="connsiteY0" fmla="*/ 48332 h 95142"/>
                  <a:gd name="connsiteX1" fmla="*/ 35393 w 68502"/>
                  <a:gd name="connsiteY1" fmla="*/ 96664 h 95142"/>
                  <a:gd name="connsiteX2" fmla="*/ 0 w 68502"/>
                  <a:gd name="connsiteY2" fmla="*/ 48332 h 95142"/>
                  <a:gd name="connsiteX3" fmla="*/ 35393 w 68502"/>
                  <a:gd name="connsiteY3" fmla="*/ 0 h 95142"/>
                  <a:gd name="connsiteX4" fmla="*/ 70786 w 68502"/>
                  <a:gd name="connsiteY4" fmla="*/ 48332 h 95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02" h="95142">
                    <a:moveTo>
                      <a:pt x="70786" y="48332"/>
                    </a:moveTo>
                    <a:cubicBezTo>
                      <a:pt x="70786" y="75025"/>
                      <a:pt x="54940" y="96664"/>
                      <a:pt x="35393" y="96664"/>
                    </a:cubicBezTo>
                    <a:cubicBezTo>
                      <a:pt x="15846" y="96664"/>
                      <a:pt x="0" y="75025"/>
                      <a:pt x="0" y="48332"/>
                    </a:cubicBezTo>
                    <a:cubicBezTo>
                      <a:pt x="0" y="21639"/>
                      <a:pt x="15846" y="0"/>
                      <a:pt x="35393" y="0"/>
                    </a:cubicBezTo>
                    <a:cubicBezTo>
                      <a:pt x="54940" y="0"/>
                      <a:pt x="70786" y="21639"/>
                      <a:pt x="70786" y="48332"/>
                    </a:cubicBezTo>
                    <a:close/>
                  </a:path>
                </a:pathLst>
              </a:custGeom>
              <a:solidFill>
                <a:schemeClr val="tx1">
                  <a:lumMod val="50000"/>
                  <a:lumOff val="50000"/>
                </a:schemeClr>
              </a:solidFill>
              <a:ln w="3801" cap="flat">
                <a:noFill/>
                <a:prstDash val="solid"/>
                <a:miter/>
              </a:ln>
            </p:spPr>
            <p:txBody>
              <a:bodyPr rtlCol="0" anchor="ctr"/>
              <a:lstStyle/>
              <a:p>
                <a:pPr algn="r" rtl="1"/>
                <a:endParaRPr lang="en-US">
                  <a:cs typeface="B Nazanin" panose="00000400000000000000" pitchFamily="2" charset="-78"/>
                </a:endParaRPr>
              </a:p>
            </p:txBody>
          </p:sp>
          <p:sp>
            <p:nvSpPr>
              <p:cNvPr id="55" name="Freeform: Shape 54">
                <a:extLst>
                  <a:ext uri="{FF2B5EF4-FFF2-40B4-BE49-F238E27FC236}">
                    <a16:creationId xmlns:a16="http://schemas.microsoft.com/office/drawing/2014/main" id="{ED9994D4-EC50-4082-BD50-E370D945606D}"/>
                  </a:ext>
                </a:extLst>
              </p:cNvPr>
              <p:cNvSpPr/>
              <p:nvPr/>
            </p:nvSpPr>
            <p:spPr>
              <a:xfrm>
                <a:off x="6699920" y="2850050"/>
                <a:ext cx="178867" cy="178867"/>
              </a:xfrm>
              <a:custGeom>
                <a:avLst/>
                <a:gdLst>
                  <a:gd name="connsiteX0" fmla="*/ 181151 w 178867"/>
                  <a:gd name="connsiteY0" fmla="*/ 90575 h 178867"/>
                  <a:gd name="connsiteX1" fmla="*/ 90575 w 178867"/>
                  <a:gd name="connsiteY1" fmla="*/ 181151 h 178867"/>
                  <a:gd name="connsiteX2" fmla="*/ 0 w 178867"/>
                  <a:gd name="connsiteY2" fmla="*/ 90575 h 178867"/>
                  <a:gd name="connsiteX3" fmla="*/ 90575 w 178867"/>
                  <a:gd name="connsiteY3" fmla="*/ 0 h 178867"/>
                  <a:gd name="connsiteX4" fmla="*/ 181151 w 178867"/>
                  <a:gd name="connsiteY4" fmla="*/ 90575 h 178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67" h="178867">
                    <a:moveTo>
                      <a:pt x="181151" y="90575"/>
                    </a:moveTo>
                    <a:cubicBezTo>
                      <a:pt x="181151" y="140599"/>
                      <a:pt x="140599" y="181151"/>
                      <a:pt x="90575" y="181151"/>
                    </a:cubicBezTo>
                    <a:cubicBezTo>
                      <a:pt x="40552" y="181151"/>
                      <a:pt x="0" y="140599"/>
                      <a:pt x="0" y="90575"/>
                    </a:cubicBezTo>
                    <a:cubicBezTo>
                      <a:pt x="0" y="40552"/>
                      <a:pt x="40552" y="0"/>
                      <a:pt x="90575" y="0"/>
                    </a:cubicBezTo>
                    <a:cubicBezTo>
                      <a:pt x="140599" y="0"/>
                      <a:pt x="181151" y="40552"/>
                      <a:pt x="181151" y="90575"/>
                    </a:cubicBezTo>
                    <a:close/>
                  </a:path>
                </a:pathLst>
              </a:custGeom>
              <a:solidFill>
                <a:schemeClr val="accent3">
                  <a:lumMod val="40000"/>
                  <a:lumOff val="60000"/>
                </a:schemeClr>
              </a:solidFill>
              <a:ln w="3801" cap="flat">
                <a:noFill/>
                <a:prstDash val="solid"/>
                <a:miter/>
              </a:ln>
            </p:spPr>
            <p:txBody>
              <a:bodyPr rtlCol="0" anchor="ctr"/>
              <a:lstStyle/>
              <a:p>
                <a:pPr algn="r" rtl="1"/>
                <a:endParaRPr lang="en-US">
                  <a:cs typeface="B Nazanin" panose="00000400000000000000" pitchFamily="2" charset="-78"/>
                </a:endParaRPr>
              </a:p>
            </p:txBody>
          </p:sp>
        </p:grpSp>
        <p:sp>
          <p:nvSpPr>
            <p:cNvPr id="77" name="Isosceles Triangle 10246">
              <a:extLst>
                <a:ext uri="{FF2B5EF4-FFF2-40B4-BE49-F238E27FC236}">
                  <a16:creationId xmlns:a16="http://schemas.microsoft.com/office/drawing/2014/main" id="{D5055592-B6DC-46A1-B53C-1D18954245E7}"/>
                </a:ext>
              </a:extLst>
            </p:cNvPr>
            <p:cNvSpPr/>
            <p:nvPr/>
          </p:nvSpPr>
          <p:spPr>
            <a:xfrm rot="2760000">
              <a:off x="4737773" y="1996745"/>
              <a:ext cx="144974" cy="448564"/>
            </a:xfrm>
            <a:custGeom>
              <a:avLst/>
              <a:gdLst>
                <a:gd name="connsiteX0" fmla="*/ 0 w 383406"/>
                <a:gd name="connsiteY0" fmla="*/ 0 h 1691846"/>
                <a:gd name="connsiteX1" fmla="*/ 183669 w 383406"/>
                <a:gd name="connsiteY1" fmla="*/ 777446 h 1691846"/>
                <a:gd name="connsiteX2" fmla="*/ 383406 w 383406"/>
                <a:gd name="connsiteY2" fmla="*/ 686420 h 1691846"/>
                <a:gd name="connsiteX3" fmla="*/ 383406 w 383406"/>
                <a:gd name="connsiteY3" fmla="*/ 1691846 h 1691846"/>
                <a:gd name="connsiteX4" fmla="*/ 199737 w 383406"/>
                <a:gd name="connsiteY4" fmla="*/ 914400 h 1691846"/>
                <a:gd name="connsiteX5" fmla="*/ 0 w 383406"/>
                <a:gd name="connsiteY5" fmla="*/ 914400 h 1691846"/>
                <a:gd name="connsiteX6" fmla="*/ 0 w 383406"/>
                <a:gd name="connsiteY6" fmla="*/ 0 h 1691846"/>
                <a:gd name="connsiteX0" fmla="*/ 0 w 383406"/>
                <a:gd name="connsiteY0" fmla="*/ 0 h 1691846"/>
                <a:gd name="connsiteX1" fmla="*/ 183669 w 383406"/>
                <a:gd name="connsiteY1" fmla="*/ 777446 h 1691846"/>
                <a:gd name="connsiteX2" fmla="*/ 383406 w 383406"/>
                <a:gd name="connsiteY2" fmla="*/ 686420 h 1691846"/>
                <a:gd name="connsiteX3" fmla="*/ 383406 w 383406"/>
                <a:gd name="connsiteY3" fmla="*/ 1691846 h 1691846"/>
                <a:gd name="connsiteX4" fmla="*/ 199737 w 383406"/>
                <a:gd name="connsiteY4" fmla="*/ 914400 h 1691846"/>
                <a:gd name="connsiteX5" fmla="*/ 20688 w 383406"/>
                <a:gd name="connsiteY5" fmla="*/ 1009564 h 1691846"/>
                <a:gd name="connsiteX6" fmla="*/ 0 w 383406"/>
                <a:gd name="connsiteY6" fmla="*/ 0 h 1691846"/>
                <a:gd name="connsiteX0" fmla="*/ 0 w 383406"/>
                <a:gd name="connsiteY0" fmla="*/ 0 h 1691846"/>
                <a:gd name="connsiteX1" fmla="*/ 183669 w 383406"/>
                <a:gd name="connsiteY1" fmla="*/ 777446 h 1691846"/>
                <a:gd name="connsiteX2" fmla="*/ 383406 w 383406"/>
                <a:gd name="connsiteY2" fmla="*/ 686420 h 1691846"/>
                <a:gd name="connsiteX3" fmla="*/ 383406 w 383406"/>
                <a:gd name="connsiteY3" fmla="*/ 1691846 h 1691846"/>
                <a:gd name="connsiteX4" fmla="*/ 245250 w 383406"/>
                <a:gd name="connsiteY4" fmla="*/ 868887 h 1691846"/>
                <a:gd name="connsiteX5" fmla="*/ 20688 w 383406"/>
                <a:gd name="connsiteY5" fmla="*/ 1009564 h 1691846"/>
                <a:gd name="connsiteX6" fmla="*/ 0 w 383406"/>
                <a:gd name="connsiteY6" fmla="*/ 0 h 1691846"/>
                <a:gd name="connsiteX0" fmla="*/ 0 w 383406"/>
                <a:gd name="connsiteY0" fmla="*/ 0 h 1691846"/>
                <a:gd name="connsiteX1" fmla="*/ 183669 w 383406"/>
                <a:gd name="connsiteY1" fmla="*/ 777446 h 1691846"/>
                <a:gd name="connsiteX2" fmla="*/ 383406 w 383406"/>
                <a:gd name="connsiteY2" fmla="*/ 686420 h 1691846"/>
                <a:gd name="connsiteX3" fmla="*/ 383406 w 383406"/>
                <a:gd name="connsiteY3" fmla="*/ 1691846 h 1691846"/>
                <a:gd name="connsiteX4" fmla="*/ 212150 w 383406"/>
                <a:gd name="connsiteY4" fmla="*/ 885437 h 1691846"/>
                <a:gd name="connsiteX5" fmla="*/ 20688 w 383406"/>
                <a:gd name="connsiteY5" fmla="*/ 1009564 h 1691846"/>
                <a:gd name="connsiteX6" fmla="*/ 0 w 383406"/>
                <a:gd name="connsiteY6" fmla="*/ 0 h 1691846"/>
                <a:gd name="connsiteX0" fmla="*/ 0 w 383406"/>
                <a:gd name="connsiteY0" fmla="*/ 0 h 1691846"/>
                <a:gd name="connsiteX1" fmla="*/ 183669 w 383406"/>
                <a:gd name="connsiteY1" fmla="*/ 777446 h 1691846"/>
                <a:gd name="connsiteX2" fmla="*/ 375131 w 383406"/>
                <a:gd name="connsiteY2" fmla="*/ 636770 h 1691846"/>
                <a:gd name="connsiteX3" fmla="*/ 383406 w 383406"/>
                <a:gd name="connsiteY3" fmla="*/ 1691846 h 1691846"/>
                <a:gd name="connsiteX4" fmla="*/ 212150 w 383406"/>
                <a:gd name="connsiteY4" fmla="*/ 885437 h 1691846"/>
                <a:gd name="connsiteX5" fmla="*/ 20688 w 383406"/>
                <a:gd name="connsiteY5" fmla="*/ 1009564 h 1691846"/>
                <a:gd name="connsiteX6" fmla="*/ 0 w 383406"/>
                <a:gd name="connsiteY6" fmla="*/ 0 h 1691846"/>
                <a:gd name="connsiteX0" fmla="*/ 0 w 383406"/>
                <a:gd name="connsiteY0" fmla="*/ 0 h 1691846"/>
                <a:gd name="connsiteX1" fmla="*/ 183669 w 383406"/>
                <a:gd name="connsiteY1" fmla="*/ 777446 h 1691846"/>
                <a:gd name="connsiteX2" fmla="*/ 318931 w 383406"/>
                <a:gd name="connsiteY2" fmla="*/ 538809 h 1691846"/>
                <a:gd name="connsiteX3" fmla="*/ 383406 w 383406"/>
                <a:gd name="connsiteY3" fmla="*/ 1691846 h 1691846"/>
                <a:gd name="connsiteX4" fmla="*/ 212150 w 383406"/>
                <a:gd name="connsiteY4" fmla="*/ 885437 h 1691846"/>
                <a:gd name="connsiteX5" fmla="*/ 20688 w 383406"/>
                <a:gd name="connsiteY5" fmla="*/ 1009564 h 1691846"/>
                <a:gd name="connsiteX6" fmla="*/ 0 w 383406"/>
                <a:gd name="connsiteY6" fmla="*/ 0 h 1691846"/>
                <a:gd name="connsiteX0" fmla="*/ 0 w 383406"/>
                <a:gd name="connsiteY0" fmla="*/ 0 h 1691846"/>
                <a:gd name="connsiteX1" fmla="*/ 183669 w 383406"/>
                <a:gd name="connsiteY1" fmla="*/ 777446 h 1691846"/>
                <a:gd name="connsiteX2" fmla="*/ 318931 w 383406"/>
                <a:gd name="connsiteY2" fmla="*/ 538809 h 1691846"/>
                <a:gd name="connsiteX3" fmla="*/ 383406 w 383406"/>
                <a:gd name="connsiteY3" fmla="*/ 1691846 h 1691846"/>
                <a:gd name="connsiteX4" fmla="*/ 187172 w 383406"/>
                <a:gd name="connsiteY4" fmla="*/ 903248 h 1691846"/>
                <a:gd name="connsiteX5" fmla="*/ 20688 w 383406"/>
                <a:gd name="connsiteY5" fmla="*/ 1009564 h 1691846"/>
                <a:gd name="connsiteX6" fmla="*/ 0 w 383406"/>
                <a:gd name="connsiteY6" fmla="*/ 0 h 1691846"/>
                <a:gd name="connsiteX0" fmla="*/ 0 w 383406"/>
                <a:gd name="connsiteY0" fmla="*/ 0 h 1691846"/>
                <a:gd name="connsiteX1" fmla="*/ 164938 w 383406"/>
                <a:gd name="connsiteY1" fmla="*/ 634959 h 1691846"/>
                <a:gd name="connsiteX2" fmla="*/ 318931 w 383406"/>
                <a:gd name="connsiteY2" fmla="*/ 538809 h 1691846"/>
                <a:gd name="connsiteX3" fmla="*/ 383406 w 383406"/>
                <a:gd name="connsiteY3" fmla="*/ 1691846 h 1691846"/>
                <a:gd name="connsiteX4" fmla="*/ 187172 w 383406"/>
                <a:gd name="connsiteY4" fmla="*/ 903248 h 1691846"/>
                <a:gd name="connsiteX5" fmla="*/ 20688 w 383406"/>
                <a:gd name="connsiteY5" fmla="*/ 1009564 h 1691846"/>
                <a:gd name="connsiteX6" fmla="*/ 0 w 383406"/>
                <a:gd name="connsiteY6" fmla="*/ 0 h 1691846"/>
                <a:gd name="connsiteX0" fmla="*/ 0 w 383406"/>
                <a:gd name="connsiteY0" fmla="*/ 0 h 1691846"/>
                <a:gd name="connsiteX1" fmla="*/ 164938 w 383406"/>
                <a:gd name="connsiteY1" fmla="*/ 634959 h 1691846"/>
                <a:gd name="connsiteX2" fmla="*/ 318931 w 383406"/>
                <a:gd name="connsiteY2" fmla="*/ 538809 h 1691846"/>
                <a:gd name="connsiteX3" fmla="*/ 383406 w 383406"/>
                <a:gd name="connsiteY3" fmla="*/ 1691846 h 1691846"/>
                <a:gd name="connsiteX4" fmla="*/ 187172 w 383406"/>
                <a:gd name="connsiteY4" fmla="*/ 903248 h 1691846"/>
                <a:gd name="connsiteX5" fmla="*/ 51909 w 383406"/>
                <a:gd name="connsiteY5" fmla="*/ 1009564 h 1691846"/>
                <a:gd name="connsiteX6" fmla="*/ 0 w 383406"/>
                <a:gd name="connsiteY6" fmla="*/ 0 h 1691846"/>
                <a:gd name="connsiteX0" fmla="*/ 0 w 383406"/>
                <a:gd name="connsiteY0" fmla="*/ 0 h 1691846"/>
                <a:gd name="connsiteX1" fmla="*/ 164938 w 383406"/>
                <a:gd name="connsiteY1" fmla="*/ 634959 h 1691846"/>
                <a:gd name="connsiteX2" fmla="*/ 300199 w 383406"/>
                <a:gd name="connsiteY2" fmla="*/ 538809 h 1691846"/>
                <a:gd name="connsiteX3" fmla="*/ 383406 w 383406"/>
                <a:gd name="connsiteY3" fmla="*/ 1691846 h 1691846"/>
                <a:gd name="connsiteX4" fmla="*/ 187172 w 383406"/>
                <a:gd name="connsiteY4" fmla="*/ 903248 h 1691846"/>
                <a:gd name="connsiteX5" fmla="*/ 51909 w 383406"/>
                <a:gd name="connsiteY5" fmla="*/ 1009564 h 1691846"/>
                <a:gd name="connsiteX6" fmla="*/ 0 w 383406"/>
                <a:gd name="connsiteY6" fmla="*/ 0 h 1691846"/>
                <a:gd name="connsiteX0" fmla="*/ 0 w 383406"/>
                <a:gd name="connsiteY0" fmla="*/ 0 h 1691846"/>
                <a:gd name="connsiteX1" fmla="*/ 164938 w 383406"/>
                <a:gd name="connsiteY1" fmla="*/ 634959 h 1691846"/>
                <a:gd name="connsiteX2" fmla="*/ 300199 w 383406"/>
                <a:gd name="connsiteY2" fmla="*/ 538809 h 1691846"/>
                <a:gd name="connsiteX3" fmla="*/ 383406 w 383406"/>
                <a:gd name="connsiteY3" fmla="*/ 1691846 h 1691846"/>
                <a:gd name="connsiteX4" fmla="*/ 187172 w 383406"/>
                <a:gd name="connsiteY4" fmla="*/ 903248 h 1691846"/>
                <a:gd name="connsiteX5" fmla="*/ 51909 w 383406"/>
                <a:gd name="connsiteY5" fmla="*/ 1009564 h 1691846"/>
                <a:gd name="connsiteX6" fmla="*/ 0 w 383406"/>
                <a:gd name="connsiteY6" fmla="*/ 0 h 169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3406" h="1691846">
                  <a:moveTo>
                    <a:pt x="0" y="0"/>
                  </a:moveTo>
                  <a:lnTo>
                    <a:pt x="164938" y="634959"/>
                  </a:lnTo>
                  <a:lnTo>
                    <a:pt x="300199" y="538809"/>
                  </a:lnTo>
                  <a:cubicBezTo>
                    <a:pt x="321692" y="899409"/>
                    <a:pt x="380648" y="1340154"/>
                    <a:pt x="383406" y="1691846"/>
                  </a:cubicBezTo>
                  <a:lnTo>
                    <a:pt x="187172" y="903248"/>
                  </a:lnTo>
                  <a:lnTo>
                    <a:pt x="51909" y="1009564"/>
                  </a:lnTo>
                  <a:lnTo>
                    <a:pt x="0" y="0"/>
                  </a:lnTo>
                  <a:close/>
                </a:path>
              </a:pathLst>
            </a:custGeom>
            <a:gradFill flip="none" rotWithShape="1">
              <a:gsLst>
                <a:gs pos="0">
                  <a:schemeClr val="tx1">
                    <a:lumMod val="85000"/>
                    <a:lumOff val="15000"/>
                  </a:schemeClr>
                </a:gs>
                <a:gs pos="100000">
                  <a:schemeClr val="tx1">
                    <a:lumMod val="65000"/>
                    <a:lumOff val="35000"/>
                  </a:schemeClr>
                </a:gs>
              </a:gsLst>
              <a:lin ang="8100000" scaled="1"/>
              <a:tileRect/>
            </a:gradFill>
            <a:ln>
              <a:noFill/>
            </a:ln>
            <a:effectLst>
              <a:outerShdw blurRad="127000" dist="88900" dir="8100000" algn="tr" rotWithShape="0">
                <a:prstClr val="black">
                  <a:alpha val="15000"/>
                </a:prstClr>
              </a:outerShdw>
            </a:effectLst>
          </p:spPr>
          <p:txBody>
            <a:bodyPr vert="horz" wrap="square" lIns="91440" tIns="45720" rIns="91440" bIns="45720" numCol="1" anchor="t" anchorCtr="0" compatLnSpc="1">
              <a:prstTxWarp prst="textNoShape">
                <a:avLst/>
              </a:prstTxWarp>
            </a:bodyPr>
            <a:lstStyle/>
            <a:p>
              <a:pPr algn="r" rtl="1"/>
              <a:endParaRPr lang="ko-KR" altLang="en-US" sz="2701">
                <a:cs typeface="B Nazanin" panose="00000400000000000000" pitchFamily="2" charset="-78"/>
              </a:endParaRPr>
            </a:p>
          </p:txBody>
        </p:sp>
        <p:sp>
          <p:nvSpPr>
            <p:cNvPr id="7" name="Rectangle 6">
              <a:extLst>
                <a:ext uri="{FF2B5EF4-FFF2-40B4-BE49-F238E27FC236}">
                  <a16:creationId xmlns:a16="http://schemas.microsoft.com/office/drawing/2014/main" id="{3C44AEA6-1033-4388-BAEE-65FD1453BABD}"/>
                </a:ext>
              </a:extLst>
            </p:cNvPr>
            <p:cNvSpPr/>
            <p:nvPr/>
          </p:nvSpPr>
          <p:spPr>
            <a:xfrm>
              <a:off x="4715447" y="3300078"/>
              <a:ext cx="365760" cy="3657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nvGrpSpPr>
          <p:cNvPr id="103" name="Group 102">
            <a:extLst>
              <a:ext uri="{FF2B5EF4-FFF2-40B4-BE49-F238E27FC236}">
                <a16:creationId xmlns:a16="http://schemas.microsoft.com/office/drawing/2014/main" id="{6D1B7BC0-1F62-4083-9365-96E778CAA9A7}"/>
              </a:ext>
            </a:extLst>
          </p:cNvPr>
          <p:cNvGrpSpPr/>
          <p:nvPr/>
        </p:nvGrpSpPr>
        <p:grpSpPr>
          <a:xfrm>
            <a:off x="6632881" y="2943896"/>
            <a:ext cx="1764089" cy="579492"/>
            <a:chOff x="661588" y="5061430"/>
            <a:chExt cx="1764089" cy="579492"/>
          </a:xfrm>
        </p:grpSpPr>
        <p:sp>
          <p:nvSpPr>
            <p:cNvPr id="104" name="Chevron 50">
              <a:extLst>
                <a:ext uri="{FF2B5EF4-FFF2-40B4-BE49-F238E27FC236}">
                  <a16:creationId xmlns:a16="http://schemas.microsoft.com/office/drawing/2014/main" id="{CD2A3875-C600-496F-99E3-AA8BD27CFDCE}"/>
                </a:ext>
              </a:extLst>
            </p:cNvPr>
            <p:cNvSpPr/>
            <p:nvPr/>
          </p:nvSpPr>
          <p:spPr>
            <a:xfrm>
              <a:off x="661588" y="5073929"/>
              <a:ext cx="252000" cy="252000"/>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1200">
                <a:solidFill>
                  <a:schemeClr val="tx1">
                    <a:lumMod val="75000"/>
                    <a:lumOff val="25000"/>
                  </a:schemeClr>
                </a:solidFill>
                <a:cs typeface="B Nazanin" panose="00000400000000000000" pitchFamily="2" charset="-78"/>
              </a:endParaRPr>
            </a:p>
          </p:txBody>
        </p:sp>
        <p:sp>
          <p:nvSpPr>
            <p:cNvPr id="105" name="TextBox 104">
              <a:extLst>
                <a:ext uri="{FF2B5EF4-FFF2-40B4-BE49-F238E27FC236}">
                  <a16:creationId xmlns:a16="http://schemas.microsoft.com/office/drawing/2014/main" id="{948EFD4F-8773-475F-8C25-72BA7ECE4F21}"/>
                </a:ext>
              </a:extLst>
            </p:cNvPr>
            <p:cNvSpPr txBox="1"/>
            <p:nvPr/>
          </p:nvSpPr>
          <p:spPr>
            <a:xfrm>
              <a:off x="913589" y="5061430"/>
              <a:ext cx="1512088" cy="276999"/>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پاورپوینت ساده</a:t>
              </a:r>
              <a:endParaRPr lang="ko-KR" altLang="en-US" sz="1200" dirty="0">
                <a:solidFill>
                  <a:schemeClr val="tx1">
                    <a:lumMod val="75000"/>
                    <a:lumOff val="25000"/>
                  </a:schemeClr>
                </a:solidFill>
                <a:cs typeface="B Nazanin" panose="00000400000000000000" pitchFamily="2" charset="-78"/>
              </a:endParaRPr>
            </a:p>
          </p:txBody>
        </p:sp>
        <p:sp>
          <p:nvSpPr>
            <p:cNvPr id="115" name="Chevron 56">
              <a:extLst>
                <a:ext uri="{FF2B5EF4-FFF2-40B4-BE49-F238E27FC236}">
                  <a16:creationId xmlns:a16="http://schemas.microsoft.com/office/drawing/2014/main" id="{368BC931-0CF9-4BEC-8FB1-BAA60604C0E4}"/>
                </a:ext>
              </a:extLst>
            </p:cNvPr>
            <p:cNvSpPr/>
            <p:nvPr/>
          </p:nvSpPr>
          <p:spPr>
            <a:xfrm>
              <a:off x="661588" y="5376422"/>
              <a:ext cx="252000" cy="252000"/>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1200">
                <a:solidFill>
                  <a:schemeClr val="tx1">
                    <a:lumMod val="75000"/>
                    <a:lumOff val="25000"/>
                  </a:schemeClr>
                </a:solidFill>
                <a:cs typeface="B Nazanin" panose="00000400000000000000" pitchFamily="2" charset="-78"/>
              </a:endParaRPr>
            </a:p>
          </p:txBody>
        </p:sp>
        <p:sp>
          <p:nvSpPr>
            <p:cNvPr id="116" name="TextBox 115">
              <a:extLst>
                <a:ext uri="{FF2B5EF4-FFF2-40B4-BE49-F238E27FC236}">
                  <a16:creationId xmlns:a16="http://schemas.microsoft.com/office/drawing/2014/main" id="{2B88AFDF-C934-4708-89EC-8D274A405BBB}"/>
                </a:ext>
              </a:extLst>
            </p:cNvPr>
            <p:cNvSpPr txBox="1"/>
            <p:nvPr/>
          </p:nvSpPr>
          <p:spPr>
            <a:xfrm>
              <a:off x="913589" y="5363923"/>
              <a:ext cx="1512088" cy="276999"/>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پاورپوینت ساده</a:t>
              </a:r>
              <a:endParaRPr lang="ko-KR" altLang="en-US" sz="1200" dirty="0">
                <a:solidFill>
                  <a:schemeClr val="tx1">
                    <a:lumMod val="75000"/>
                    <a:lumOff val="25000"/>
                  </a:schemeClr>
                </a:solidFill>
                <a:cs typeface="B Nazanin" panose="00000400000000000000" pitchFamily="2" charset="-78"/>
              </a:endParaRPr>
            </a:p>
          </p:txBody>
        </p:sp>
      </p:grpSp>
      <p:grpSp>
        <p:nvGrpSpPr>
          <p:cNvPr id="117" name="Group 116">
            <a:extLst>
              <a:ext uri="{FF2B5EF4-FFF2-40B4-BE49-F238E27FC236}">
                <a16:creationId xmlns:a16="http://schemas.microsoft.com/office/drawing/2014/main" id="{2D534447-57C4-4C67-AF7F-F60A5B36A2B8}"/>
              </a:ext>
            </a:extLst>
          </p:cNvPr>
          <p:cNvGrpSpPr/>
          <p:nvPr/>
        </p:nvGrpSpPr>
        <p:grpSpPr>
          <a:xfrm>
            <a:off x="9383086" y="2947176"/>
            <a:ext cx="1764089" cy="579492"/>
            <a:chOff x="661588" y="5061430"/>
            <a:chExt cx="1764089" cy="579492"/>
          </a:xfrm>
        </p:grpSpPr>
        <p:sp>
          <p:nvSpPr>
            <p:cNvPr id="118" name="Chevron 50">
              <a:extLst>
                <a:ext uri="{FF2B5EF4-FFF2-40B4-BE49-F238E27FC236}">
                  <a16:creationId xmlns:a16="http://schemas.microsoft.com/office/drawing/2014/main" id="{BA88487C-31AB-447F-94F5-F8C71DDD0F0E}"/>
                </a:ext>
              </a:extLst>
            </p:cNvPr>
            <p:cNvSpPr/>
            <p:nvPr/>
          </p:nvSpPr>
          <p:spPr>
            <a:xfrm>
              <a:off x="661588" y="5073929"/>
              <a:ext cx="252000" cy="252000"/>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1200">
                <a:solidFill>
                  <a:schemeClr val="tx1">
                    <a:lumMod val="75000"/>
                    <a:lumOff val="25000"/>
                  </a:schemeClr>
                </a:solidFill>
                <a:cs typeface="B Nazanin" panose="00000400000000000000" pitchFamily="2" charset="-78"/>
              </a:endParaRPr>
            </a:p>
          </p:txBody>
        </p:sp>
        <p:sp>
          <p:nvSpPr>
            <p:cNvPr id="119" name="TextBox 118">
              <a:extLst>
                <a:ext uri="{FF2B5EF4-FFF2-40B4-BE49-F238E27FC236}">
                  <a16:creationId xmlns:a16="http://schemas.microsoft.com/office/drawing/2014/main" id="{05A756CA-293B-499D-99EA-E8CBB8ECC3E4}"/>
                </a:ext>
              </a:extLst>
            </p:cNvPr>
            <p:cNvSpPr txBox="1"/>
            <p:nvPr/>
          </p:nvSpPr>
          <p:spPr>
            <a:xfrm>
              <a:off x="913589" y="5061430"/>
              <a:ext cx="1512088" cy="276999"/>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پاورپوینت ساده</a:t>
              </a:r>
              <a:endParaRPr lang="ko-KR" altLang="en-US" sz="1200" dirty="0">
                <a:solidFill>
                  <a:schemeClr val="tx1">
                    <a:lumMod val="75000"/>
                    <a:lumOff val="25000"/>
                  </a:schemeClr>
                </a:solidFill>
                <a:cs typeface="B Nazanin" panose="00000400000000000000" pitchFamily="2" charset="-78"/>
              </a:endParaRPr>
            </a:p>
          </p:txBody>
        </p:sp>
        <p:sp>
          <p:nvSpPr>
            <p:cNvPr id="120" name="Chevron 56">
              <a:extLst>
                <a:ext uri="{FF2B5EF4-FFF2-40B4-BE49-F238E27FC236}">
                  <a16:creationId xmlns:a16="http://schemas.microsoft.com/office/drawing/2014/main" id="{20D4A8EB-9D97-4903-894F-3DB7751DA407}"/>
                </a:ext>
              </a:extLst>
            </p:cNvPr>
            <p:cNvSpPr/>
            <p:nvPr/>
          </p:nvSpPr>
          <p:spPr>
            <a:xfrm>
              <a:off x="661588" y="5376422"/>
              <a:ext cx="252000" cy="252000"/>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1200">
                <a:solidFill>
                  <a:schemeClr val="tx1">
                    <a:lumMod val="75000"/>
                    <a:lumOff val="25000"/>
                  </a:schemeClr>
                </a:solidFill>
                <a:cs typeface="B Nazanin" panose="00000400000000000000" pitchFamily="2" charset="-78"/>
              </a:endParaRPr>
            </a:p>
          </p:txBody>
        </p:sp>
        <p:sp>
          <p:nvSpPr>
            <p:cNvPr id="121" name="TextBox 120">
              <a:extLst>
                <a:ext uri="{FF2B5EF4-FFF2-40B4-BE49-F238E27FC236}">
                  <a16:creationId xmlns:a16="http://schemas.microsoft.com/office/drawing/2014/main" id="{1AAFD2D8-3526-46CF-93E7-2A608B14F507}"/>
                </a:ext>
              </a:extLst>
            </p:cNvPr>
            <p:cNvSpPr txBox="1"/>
            <p:nvPr/>
          </p:nvSpPr>
          <p:spPr>
            <a:xfrm>
              <a:off x="913589" y="5363923"/>
              <a:ext cx="1512088" cy="276999"/>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پاورپوینت ساده</a:t>
              </a:r>
              <a:endParaRPr lang="ko-KR" altLang="en-US" sz="1200" dirty="0">
                <a:solidFill>
                  <a:schemeClr val="tx1">
                    <a:lumMod val="75000"/>
                    <a:lumOff val="25000"/>
                  </a:schemeClr>
                </a:solidFill>
                <a:cs typeface="B Nazanin" panose="00000400000000000000" pitchFamily="2" charset="-78"/>
              </a:endParaRPr>
            </a:p>
          </p:txBody>
        </p:sp>
      </p:grpSp>
      <p:grpSp>
        <p:nvGrpSpPr>
          <p:cNvPr id="127" name="Group 126">
            <a:extLst>
              <a:ext uri="{FF2B5EF4-FFF2-40B4-BE49-F238E27FC236}">
                <a16:creationId xmlns:a16="http://schemas.microsoft.com/office/drawing/2014/main" id="{53823A14-B6F2-4EBD-9ED7-BD40B7B248C5}"/>
              </a:ext>
            </a:extLst>
          </p:cNvPr>
          <p:cNvGrpSpPr/>
          <p:nvPr/>
        </p:nvGrpSpPr>
        <p:grpSpPr>
          <a:xfrm>
            <a:off x="6676425" y="4805789"/>
            <a:ext cx="1764089" cy="579492"/>
            <a:chOff x="661588" y="5061430"/>
            <a:chExt cx="1764089" cy="579492"/>
          </a:xfrm>
        </p:grpSpPr>
        <p:sp>
          <p:nvSpPr>
            <p:cNvPr id="128" name="Chevron 50">
              <a:extLst>
                <a:ext uri="{FF2B5EF4-FFF2-40B4-BE49-F238E27FC236}">
                  <a16:creationId xmlns:a16="http://schemas.microsoft.com/office/drawing/2014/main" id="{7D3E8B8B-B34D-4571-8495-A1C9BBD4C73B}"/>
                </a:ext>
              </a:extLst>
            </p:cNvPr>
            <p:cNvSpPr/>
            <p:nvPr/>
          </p:nvSpPr>
          <p:spPr>
            <a:xfrm>
              <a:off x="661588" y="5073929"/>
              <a:ext cx="252000" cy="252000"/>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1200" dirty="0">
                <a:solidFill>
                  <a:schemeClr val="tx1">
                    <a:lumMod val="75000"/>
                    <a:lumOff val="25000"/>
                  </a:schemeClr>
                </a:solidFill>
                <a:cs typeface="B Nazanin" panose="00000400000000000000" pitchFamily="2" charset="-78"/>
              </a:endParaRPr>
            </a:p>
          </p:txBody>
        </p:sp>
        <p:sp>
          <p:nvSpPr>
            <p:cNvPr id="129" name="TextBox 128">
              <a:extLst>
                <a:ext uri="{FF2B5EF4-FFF2-40B4-BE49-F238E27FC236}">
                  <a16:creationId xmlns:a16="http://schemas.microsoft.com/office/drawing/2014/main" id="{A377EA99-35D1-42ED-8D72-845C1A4A3933}"/>
                </a:ext>
              </a:extLst>
            </p:cNvPr>
            <p:cNvSpPr txBox="1"/>
            <p:nvPr/>
          </p:nvSpPr>
          <p:spPr>
            <a:xfrm>
              <a:off x="913589" y="5061430"/>
              <a:ext cx="1512088" cy="276999"/>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پاورپوینت ساده</a:t>
              </a:r>
              <a:endParaRPr lang="ko-KR" altLang="en-US" sz="1200" dirty="0">
                <a:solidFill>
                  <a:schemeClr val="tx1">
                    <a:lumMod val="75000"/>
                    <a:lumOff val="25000"/>
                  </a:schemeClr>
                </a:solidFill>
                <a:cs typeface="B Nazanin" panose="00000400000000000000" pitchFamily="2" charset="-78"/>
              </a:endParaRPr>
            </a:p>
          </p:txBody>
        </p:sp>
        <p:sp>
          <p:nvSpPr>
            <p:cNvPr id="130" name="Chevron 56">
              <a:extLst>
                <a:ext uri="{FF2B5EF4-FFF2-40B4-BE49-F238E27FC236}">
                  <a16:creationId xmlns:a16="http://schemas.microsoft.com/office/drawing/2014/main" id="{9C277B9D-10BD-4CF9-B99A-DB22A8BD255A}"/>
                </a:ext>
              </a:extLst>
            </p:cNvPr>
            <p:cNvSpPr/>
            <p:nvPr/>
          </p:nvSpPr>
          <p:spPr>
            <a:xfrm>
              <a:off x="661588" y="5376422"/>
              <a:ext cx="252000" cy="252000"/>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1200">
                <a:solidFill>
                  <a:schemeClr val="tx1">
                    <a:lumMod val="75000"/>
                    <a:lumOff val="25000"/>
                  </a:schemeClr>
                </a:solidFill>
                <a:cs typeface="B Nazanin" panose="00000400000000000000" pitchFamily="2" charset="-78"/>
              </a:endParaRPr>
            </a:p>
          </p:txBody>
        </p:sp>
        <p:sp>
          <p:nvSpPr>
            <p:cNvPr id="131" name="TextBox 130">
              <a:extLst>
                <a:ext uri="{FF2B5EF4-FFF2-40B4-BE49-F238E27FC236}">
                  <a16:creationId xmlns:a16="http://schemas.microsoft.com/office/drawing/2014/main" id="{5A93AE64-A517-49F6-9829-6A4AF44C4716}"/>
                </a:ext>
              </a:extLst>
            </p:cNvPr>
            <p:cNvSpPr txBox="1"/>
            <p:nvPr/>
          </p:nvSpPr>
          <p:spPr>
            <a:xfrm>
              <a:off x="913589" y="5363923"/>
              <a:ext cx="1512088" cy="276999"/>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پاورپوینت ساده</a:t>
              </a:r>
              <a:endParaRPr lang="ko-KR" altLang="en-US" sz="1200" dirty="0">
                <a:solidFill>
                  <a:schemeClr val="tx1">
                    <a:lumMod val="75000"/>
                    <a:lumOff val="25000"/>
                  </a:schemeClr>
                </a:solidFill>
                <a:cs typeface="B Nazanin" panose="00000400000000000000" pitchFamily="2" charset="-78"/>
              </a:endParaRPr>
            </a:p>
          </p:txBody>
        </p:sp>
      </p:grpSp>
      <p:grpSp>
        <p:nvGrpSpPr>
          <p:cNvPr id="132" name="Group 131">
            <a:extLst>
              <a:ext uri="{FF2B5EF4-FFF2-40B4-BE49-F238E27FC236}">
                <a16:creationId xmlns:a16="http://schemas.microsoft.com/office/drawing/2014/main" id="{BA4A2C51-F9F4-4557-9A4C-B8468A773C3E}"/>
              </a:ext>
            </a:extLst>
          </p:cNvPr>
          <p:cNvGrpSpPr/>
          <p:nvPr/>
        </p:nvGrpSpPr>
        <p:grpSpPr>
          <a:xfrm>
            <a:off x="9426630" y="4809069"/>
            <a:ext cx="1764089" cy="579492"/>
            <a:chOff x="661588" y="5061430"/>
            <a:chExt cx="1764089" cy="579492"/>
          </a:xfrm>
        </p:grpSpPr>
        <p:sp>
          <p:nvSpPr>
            <p:cNvPr id="133" name="Chevron 50">
              <a:extLst>
                <a:ext uri="{FF2B5EF4-FFF2-40B4-BE49-F238E27FC236}">
                  <a16:creationId xmlns:a16="http://schemas.microsoft.com/office/drawing/2014/main" id="{5BF9B3BF-881F-41F1-9674-2F95B156F833}"/>
                </a:ext>
              </a:extLst>
            </p:cNvPr>
            <p:cNvSpPr/>
            <p:nvPr/>
          </p:nvSpPr>
          <p:spPr>
            <a:xfrm>
              <a:off x="661588" y="5073929"/>
              <a:ext cx="252000" cy="252000"/>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1200">
                <a:solidFill>
                  <a:schemeClr val="accent3"/>
                </a:solidFill>
                <a:cs typeface="B Nazanin" panose="00000400000000000000" pitchFamily="2" charset="-78"/>
              </a:endParaRPr>
            </a:p>
          </p:txBody>
        </p:sp>
        <p:sp>
          <p:nvSpPr>
            <p:cNvPr id="134" name="TextBox 133">
              <a:extLst>
                <a:ext uri="{FF2B5EF4-FFF2-40B4-BE49-F238E27FC236}">
                  <a16:creationId xmlns:a16="http://schemas.microsoft.com/office/drawing/2014/main" id="{C68419E2-0975-40C8-8460-60ED9C614F4A}"/>
                </a:ext>
              </a:extLst>
            </p:cNvPr>
            <p:cNvSpPr txBox="1"/>
            <p:nvPr/>
          </p:nvSpPr>
          <p:spPr>
            <a:xfrm>
              <a:off x="913589" y="5061430"/>
              <a:ext cx="1512088" cy="276999"/>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پاورپوینت ساده</a:t>
              </a:r>
              <a:endParaRPr lang="ko-KR" altLang="en-US" sz="1200" dirty="0">
                <a:solidFill>
                  <a:schemeClr val="tx1">
                    <a:lumMod val="75000"/>
                    <a:lumOff val="25000"/>
                  </a:schemeClr>
                </a:solidFill>
                <a:cs typeface="B Nazanin" panose="00000400000000000000" pitchFamily="2" charset="-78"/>
              </a:endParaRPr>
            </a:p>
          </p:txBody>
        </p:sp>
        <p:sp>
          <p:nvSpPr>
            <p:cNvPr id="135" name="Chevron 56">
              <a:extLst>
                <a:ext uri="{FF2B5EF4-FFF2-40B4-BE49-F238E27FC236}">
                  <a16:creationId xmlns:a16="http://schemas.microsoft.com/office/drawing/2014/main" id="{7D7CB98B-9601-42BA-882B-851835535DF7}"/>
                </a:ext>
              </a:extLst>
            </p:cNvPr>
            <p:cNvSpPr/>
            <p:nvPr/>
          </p:nvSpPr>
          <p:spPr>
            <a:xfrm>
              <a:off x="661588" y="5376422"/>
              <a:ext cx="252000" cy="252000"/>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1200">
                <a:solidFill>
                  <a:schemeClr val="accent3"/>
                </a:solidFill>
                <a:cs typeface="B Nazanin" panose="00000400000000000000" pitchFamily="2" charset="-78"/>
              </a:endParaRPr>
            </a:p>
          </p:txBody>
        </p:sp>
        <p:sp>
          <p:nvSpPr>
            <p:cNvPr id="136" name="TextBox 135">
              <a:extLst>
                <a:ext uri="{FF2B5EF4-FFF2-40B4-BE49-F238E27FC236}">
                  <a16:creationId xmlns:a16="http://schemas.microsoft.com/office/drawing/2014/main" id="{15DB6DA4-7BD1-42A2-A228-7FE64B5B345D}"/>
                </a:ext>
              </a:extLst>
            </p:cNvPr>
            <p:cNvSpPr txBox="1"/>
            <p:nvPr/>
          </p:nvSpPr>
          <p:spPr>
            <a:xfrm>
              <a:off x="913589" y="5363923"/>
              <a:ext cx="1512088" cy="276999"/>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پاورپوینت ساده</a:t>
              </a:r>
              <a:endParaRPr lang="ko-KR" altLang="en-US" sz="1200" dirty="0">
                <a:solidFill>
                  <a:schemeClr val="tx1">
                    <a:lumMod val="75000"/>
                    <a:lumOff val="25000"/>
                  </a:schemeClr>
                </a:solidFill>
                <a:cs typeface="B Nazanin" panose="00000400000000000000" pitchFamily="2" charset="-78"/>
              </a:endParaRPr>
            </a:p>
          </p:txBody>
        </p:sp>
      </p:grpSp>
      <p:sp>
        <p:nvSpPr>
          <p:cNvPr id="137" name="Right Arrow 5">
            <a:extLst>
              <a:ext uri="{FF2B5EF4-FFF2-40B4-BE49-F238E27FC236}">
                <a16:creationId xmlns:a16="http://schemas.microsoft.com/office/drawing/2014/main" id="{E2675DE1-0FB7-4504-98A5-DDCD9C7BB4C9}"/>
              </a:ext>
            </a:extLst>
          </p:cNvPr>
          <p:cNvSpPr/>
          <p:nvPr/>
        </p:nvSpPr>
        <p:spPr>
          <a:xfrm>
            <a:off x="2929349" y="1414624"/>
            <a:ext cx="371725" cy="312726"/>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38" name="Right Arrow 5">
            <a:extLst>
              <a:ext uri="{FF2B5EF4-FFF2-40B4-BE49-F238E27FC236}">
                <a16:creationId xmlns:a16="http://schemas.microsoft.com/office/drawing/2014/main" id="{56B390A5-C182-47FC-9C11-F6190F504548}"/>
              </a:ext>
            </a:extLst>
          </p:cNvPr>
          <p:cNvSpPr/>
          <p:nvPr/>
        </p:nvSpPr>
        <p:spPr>
          <a:xfrm rot="5400000">
            <a:off x="4340666" y="3336582"/>
            <a:ext cx="371725" cy="312726"/>
          </a:xfrm>
          <a:prstGeom prst="righ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39" name="Right Arrow 5">
            <a:extLst>
              <a:ext uri="{FF2B5EF4-FFF2-40B4-BE49-F238E27FC236}">
                <a16:creationId xmlns:a16="http://schemas.microsoft.com/office/drawing/2014/main" id="{144A55D3-1432-4F00-A357-1BB3A4B7CA41}"/>
              </a:ext>
            </a:extLst>
          </p:cNvPr>
          <p:cNvSpPr/>
          <p:nvPr/>
        </p:nvSpPr>
        <p:spPr>
          <a:xfrm rot="10800000">
            <a:off x="2926797" y="4759527"/>
            <a:ext cx="371725" cy="312726"/>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40" name="Title 1">
            <a:extLst>
              <a:ext uri="{FF2B5EF4-FFF2-40B4-BE49-F238E27FC236}">
                <a16:creationId xmlns:a16="http://schemas.microsoft.com/office/drawing/2014/main" id="{90A26C11-0701-4E7A-9F8F-53F66C29A837}"/>
              </a:ext>
            </a:extLst>
          </p:cNvPr>
          <p:cNvSpPr txBox="1">
            <a:spLocks/>
          </p:cNvSpPr>
          <p:nvPr/>
        </p:nvSpPr>
        <p:spPr>
          <a:xfrm>
            <a:off x="6514500" y="502134"/>
            <a:ext cx="4925956" cy="1603008"/>
          </a:xfrm>
          <a:prstGeom prst="rect">
            <a:avLst/>
          </a:prstGeom>
        </p:spPr>
        <p:txBody>
          <a:bodyPr anchor="ctr">
            <a:noAutofit/>
          </a:bodyPr>
          <a:lstStyle>
            <a:lvl1pPr algn="l" defTabSz="914400" rtl="0" eaLnBrk="1" latinLnBrk="1" hangingPunct="1">
              <a:spcBef>
                <a:spcPct val="0"/>
              </a:spcBef>
              <a:buNone/>
              <a:defRPr sz="2800" b="1" kern="1200" baseline="0">
                <a:solidFill>
                  <a:schemeClr val="accent4"/>
                </a:solidFill>
                <a:latin typeface="+mj-lt"/>
                <a:ea typeface="+mj-ea"/>
                <a:cs typeface="Arial" pitchFamily="34" charset="0"/>
              </a:defRPr>
            </a:lvl1pPr>
          </a:lstStyle>
          <a:p>
            <a:pPr algn="r" rtl="1"/>
            <a:r>
              <a:rPr lang="fa-IR" altLang="ko-KR" sz="5400" spc="300" dirty="0">
                <a:solidFill>
                  <a:schemeClr val="accent6"/>
                </a:solidFill>
                <a:cs typeface="B Nazanin" panose="00000400000000000000" pitchFamily="2" charset="-78"/>
              </a:rPr>
              <a:t>مراحل پوسیدگی</a:t>
            </a:r>
            <a:endParaRPr lang="ko-KR" altLang="en-US" sz="5400" spc="300" dirty="0">
              <a:solidFill>
                <a:schemeClr val="accent6"/>
              </a:solidFill>
              <a:cs typeface="B Nazanin" panose="00000400000000000000" pitchFamily="2" charset="-78"/>
            </a:endParaRPr>
          </a:p>
        </p:txBody>
      </p:sp>
      <p:grpSp>
        <p:nvGrpSpPr>
          <p:cNvPr id="11" name="Group 10">
            <a:extLst>
              <a:ext uri="{FF2B5EF4-FFF2-40B4-BE49-F238E27FC236}">
                <a16:creationId xmlns:a16="http://schemas.microsoft.com/office/drawing/2014/main" id="{44B5FD6B-3C2D-43FB-BEBB-EF436236BC64}"/>
              </a:ext>
            </a:extLst>
          </p:cNvPr>
          <p:cNvGrpSpPr/>
          <p:nvPr/>
        </p:nvGrpSpPr>
        <p:grpSpPr>
          <a:xfrm>
            <a:off x="957822" y="2666360"/>
            <a:ext cx="1451795" cy="388504"/>
            <a:chOff x="1120327" y="2869980"/>
            <a:chExt cx="1451795" cy="388504"/>
          </a:xfrm>
        </p:grpSpPr>
        <p:sp>
          <p:nvSpPr>
            <p:cNvPr id="141" name="타원 18">
              <a:extLst>
                <a:ext uri="{FF2B5EF4-FFF2-40B4-BE49-F238E27FC236}">
                  <a16:creationId xmlns:a16="http://schemas.microsoft.com/office/drawing/2014/main" id="{5F494BC3-A1F4-4DDC-8D51-8694D6F09958}"/>
                </a:ext>
              </a:extLst>
            </p:cNvPr>
            <p:cNvSpPr/>
            <p:nvPr/>
          </p:nvSpPr>
          <p:spPr>
            <a:xfrm>
              <a:off x="2183618" y="2869980"/>
              <a:ext cx="388504" cy="388504"/>
            </a:xfrm>
            <a:prstGeom prst="ellipse">
              <a:avLst/>
            </a:prstGeom>
            <a:solidFill>
              <a:schemeClr val="accent1"/>
            </a:solidFill>
            <a:ln w="127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r>
                <a:rPr lang="en-US" altLang="ko-KR" sz="1400" b="1" dirty="0">
                  <a:cs typeface="B Nazanin" panose="00000400000000000000" pitchFamily="2" charset="-78"/>
                </a:rPr>
                <a:t>1</a:t>
              </a:r>
              <a:endParaRPr lang="ko-KR" altLang="en-US" sz="1400" b="1" dirty="0">
                <a:cs typeface="B Nazanin" panose="00000400000000000000" pitchFamily="2" charset="-78"/>
              </a:endParaRPr>
            </a:p>
          </p:txBody>
        </p:sp>
        <p:sp>
          <p:nvSpPr>
            <p:cNvPr id="142" name="텍스트 개체 틀 14">
              <a:extLst>
                <a:ext uri="{FF2B5EF4-FFF2-40B4-BE49-F238E27FC236}">
                  <a16:creationId xmlns:a16="http://schemas.microsoft.com/office/drawing/2014/main" id="{91C85CC8-F66D-4BC0-B759-DFDD0A497DFA}"/>
                </a:ext>
              </a:extLst>
            </p:cNvPr>
            <p:cNvSpPr txBox="1">
              <a:spLocks/>
            </p:cNvSpPr>
            <p:nvPr/>
          </p:nvSpPr>
          <p:spPr>
            <a:xfrm>
              <a:off x="1120327" y="2884212"/>
              <a:ext cx="1034019" cy="360040"/>
            </a:xfrm>
            <a:prstGeom prst="rect">
              <a:avLst/>
            </a:prstGeom>
          </p:spPr>
          <p:txBody>
            <a:bodyPr anchor="ctr"/>
            <a:lst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rtl="1">
                <a:buNone/>
              </a:pPr>
              <a:r>
                <a:rPr lang="fa-IR" altLang="ko-KR" sz="3200" dirty="0">
                  <a:solidFill>
                    <a:schemeClr val="tx1">
                      <a:lumMod val="75000"/>
                      <a:lumOff val="25000"/>
                    </a:schemeClr>
                  </a:solidFill>
                  <a:cs typeface="B Nazanin" panose="00000400000000000000" pitchFamily="2" charset="-78"/>
                </a:rPr>
                <a:t>گام</a:t>
              </a:r>
              <a:endParaRPr lang="ko-KR" altLang="en-US" sz="3200" dirty="0">
                <a:solidFill>
                  <a:schemeClr val="tx1">
                    <a:lumMod val="75000"/>
                    <a:lumOff val="25000"/>
                  </a:schemeClr>
                </a:solidFill>
                <a:cs typeface="B Nazanin" panose="00000400000000000000" pitchFamily="2" charset="-78"/>
              </a:endParaRPr>
            </a:p>
          </p:txBody>
        </p:sp>
      </p:grpSp>
      <p:grpSp>
        <p:nvGrpSpPr>
          <p:cNvPr id="143" name="Group 142">
            <a:extLst>
              <a:ext uri="{FF2B5EF4-FFF2-40B4-BE49-F238E27FC236}">
                <a16:creationId xmlns:a16="http://schemas.microsoft.com/office/drawing/2014/main" id="{6797EB35-177B-4163-9754-DC615147A81C}"/>
              </a:ext>
            </a:extLst>
          </p:cNvPr>
          <p:cNvGrpSpPr/>
          <p:nvPr/>
        </p:nvGrpSpPr>
        <p:grpSpPr>
          <a:xfrm>
            <a:off x="3764427" y="2666360"/>
            <a:ext cx="1451795" cy="388504"/>
            <a:chOff x="1120327" y="2869980"/>
            <a:chExt cx="1451795" cy="388504"/>
          </a:xfrm>
        </p:grpSpPr>
        <p:sp>
          <p:nvSpPr>
            <p:cNvPr id="144" name="타원 18">
              <a:extLst>
                <a:ext uri="{FF2B5EF4-FFF2-40B4-BE49-F238E27FC236}">
                  <a16:creationId xmlns:a16="http://schemas.microsoft.com/office/drawing/2014/main" id="{AF6C489F-EEB7-40CE-9567-C1C40E2CE4AB}"/>
                </a:ext>
              </a:extLst>
            </p:cNvPr>
            <p:cNvSpPr/>
            <p:nvPr/>
          </p:nvSpPr>
          <p:spPr>
            <a:xfrm>
              <a:off x="2183618" y="2869980"/>
              <a:ext cx="388504" cy="388504"/>
            </a:xfrm>
            <a:prstGeom prst="ellipse">
              <a:avLst/>
            </a:prstGeom>
            <a:solidFill>
              <a:schemeClr val="accent2"/>
            </a:solidFill>
            <a:ln w="127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r>
                <a:rPr lang="en-US" altLang="ko-KR" sz="1400" b="1" dirty="0">
                  <a:cs typeface="B Nazanin" panose="00000400000000000000" pitchFamily="2" charset="-78"/>
                </a:rPr>
                <a:t>2</a:t>
              </a:r>
              <a:endParaRPr lang="ko-KR" altLang="en-US" sz="1400" b="1" dirty="0">
                <a:cs typeface="B Nazanin" panose="00000400000000000000" pitchFamily="2" charset="-78"/>
              </a:endParaRPr>
            </a:p>
          </p:txBody>
        </p:sp>
        <p:sp>
          <p:nvSpPr>
            <p:cNvPr id="145" name="텍스트 개체 틀 14">
              <a:extLst>
                <a:ext uri="{FF2B5EF4-FFF2-40B4-BE49-F238E27FC236}">
                  <a16:creationId xmlns:a16="http://schemas.microsoft.com/office/drawing/2014/main" id="{A3E7E3EC-8050-4824-BFF6-14EFEE85E0A9}"/>
                </a:ext>
              </a:extLst>
            </p:cNvPr>
            <p:cNvSpPr txBox="1">
              <a:spLocks/>
            </p:cNvSpPr>
            <p:nvPr/>
          </p:nvSpPr>
          <p:spPr>
            <a:xfrm>
              <a:off x="1120327" y="2884212"/>
              <a:ext cx="1034019" cy="360040"/>
            </a:xfrm>
            <a:prstGeom prst="rect">
              <a:avLst/>
            </a:prstGeom>
          </p:spPr>
          <p:txBody>
            <a:bodyPr anchor="ctr"/>
            <a:lst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rtl="1">
                <a:buNone/>
              </a:pPr>
              <a:r>
                <a:rPr lang="fa-IR" altLang="ko-KR" sz="3200" dirty="0">
                  <a:solidFill>
                    <a:schemeClr val="tx1">
                      <a:lumMod val="75000"/>
                      <a:lumOff val="25000"/>
                    </a:schemeClr>
                  </a:solidFill>
                  <a:cs typeface="B Nazanin" panose="00000400000000000000" pitchFamily="2" charset="-78"/>
                </a:rPr>
                <a:t>گام</a:t>
              </a:r>
              <a:endParaRPr lang="ko-KR" altLang="en-US" sz="3200" dirty="0">
                <a:solidFill>
                  <a:schemeClr val="tx1">
                    <a:lumMod val="75000"/>
                    <a:lumOff val="25000"/>
                  </a:schemeClr>
                </a:solidFill>
                <a:cs typeface="B Nazanin" panose="00000400000000000000" pitchFamily="2" charset="-78"/>
              </a:endParaRPr>
            </a:p>
          </p:txBody>
        </p:sp>
      </p:grpSp>
      <p:grpSp>
        <p:nvGrpSpPr>
          <p:cNvPr id="146" name="Group 145">
            <a:extLst>
              <a:ext uri="{FF2B5EF4-FFF2-40B4-BE49-F238E27FC236}">
                <a16:creationId xmlns:a16="http://schemas.microsoft.com/office/drawing/2014/main" id="{31B24108-213B-4920-950D-F1306DC71F3C}"/>
              </a:ext>
            </a:extLst>
          </p:cNvPr>
          <p:cNvGrpSpPr/>
          <p:nvPr/>
        </p:nvGrpSpPr>
        <p:grpSpPr>
          <a:xfrm>
            <a:off x="3764427" y="5857586"/>
            <a:ext cx="1451795" cy="388504"/>
            <a:chOff x="1120327" y="2869980"/>
            <a:chExt cx="1451795" cy="388504"/>
          </a:xfrm>
        </p:grpSpPr>
        <p:sp>
          <p:nvSpPr>
            <p:cNvPr id="147" name="타원 18">
              <a:extLst>
                <a:ext uri="{FF2B5EF4-FFF2-40B4-BE49-F238E27FC236}">
                  <a16:creationId xmlns:a16="http://schemas.microsoft.com/office/drawing/2014/main" id="{ABC7780C-4841-4073-9E52-C658D850FAE1}"/>
                </a:ext>
              </a:extLst>
            </p:cNvPr>
            <p:cNvSpPr/>
            <p:nvPr/>
          </p:nvSpPr>
          <p:spPr>
            <a:xfrm>
              <a:off x="2183618" y="2869980"/>
              <a:ext cx="388504" cy="388504"/>
            </a:xfrm>
            <a:prstGeom prst="ellipse">
              <a:avLst/>
            </a:prstGeom>
            <a:solidFill>
              <a:schemeClr val="accent3"/>
            </a:solidFill>
            <a:ln w="127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r>
                <a:rPr lang="en-US" altLang="ko-KR" sz="1400" b="1" dirty="0">
                  <a:cs typeface="B Nazanin" panose="00000400000000000000" pitchFamily="2" charset="-78"/>
                </a:rPr>
                <a:t>3</a:t>
              </a:r>
              <a:endParaRPr lang="ko-KR" altLang="en-US" sz="1400" b="1" dirty="0">
                <a:cs typeface="B Nazanin" panose="00000400000000000000" pitchFamily="2" charset="-78"/>
              </a:endParaRPr>
            </a:p>
          </p:txBody>
        </p:sp>
        <p:sp>
          <p:nvSpPr>
            <p:cNvPr id="148" name="텍스트 개체 틀 14">
              <a:extLst>
                <a:ext uri="{FF2B5EF4-FFF2-40B4-BE49-F238E27FC236}">
                  <a16:creationId xmlns:a16="http://schemas.microsoft.com/office/drawing/2014/main" id="{B5B279BA-438E-4008-AFAC-C3F25ABAE12F}"/>
                </a:ext>
              </a:extLst>
            </p:cNvPr>
            <p:cNvSpPr txBox="1">
              <a:spLocks/>
            </p:cNvSpPr>
            <p:nvPr/>
          </p:nvSpPr>
          <p:spPr>
            <a:xfrm>
              <a:off x="1120327" y="2884212"/>
              <a:ext cx="1034019" cy="360040"/>
            </a:xfrm>
            <a:prstGeom prst="rect">
              <a:avLst/>
            </a:prstGeom>
          </p:spPr>
          <p:txBody>
            <a:bodyPr anchor="ctr"/>
            <a:lst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rtl="1">
                <a:buNone/>
              </a:pPr>
              <a:r>
                <a:rPr lang="fa-IR" altLang="ko-KR" sz="3200" dirty="0">
                  <a:solidFill>
                    <a:schemeClr val="tx1">
                      <a:lumMod val="75000"/>
                      <a:lumOff val="25000"/>
                    </a:schemeClr>
                  </a:solidFill>
                  <a:cs typeface="B Nazanin" panose="00000400000000000000" pitchFamily="2" charset="-78"/>
                </a:rPr>
                <a:t>گام</a:t>
              </a:r>
              <a:endParaRPr lang="ko-KR" altLang="en-US" sz="3200" dirty="0">
                <a:solidFill>
                  <a:schemeClr val="tx1">
                    <a:lumMod val="75000"/>
                    <a:lumOff val="25000"/>
                  </a:schemeClr>
                </a:solidFill>
                <a:cs typeface="B Nazanin" panose="00000400000000000000" pitchFamily="2" charset="-78"/>
              </a:endParaRPr>
            </a:p>
          </p:txBody>
        </p:sp>
      </p:grpSp>
      <p:grpSp>
        <p:nvGrpSpPr>
          <p:cNvPr id="149" name="Group 148">
            <a:extLst>
              <a:ext uri="{FF2B5EF4-FFF2-40B4-BE49-F238E27FC236}">
                <a16:creationId xmlns:a16="http://schemas.microsoft.com/office/drawing/2014/main" id="{AB44BD1E-7695-49C6-BA04-B0743DB0F68C}"/>
              </a:ext>
            </a:extLst>
          </p:cNvPr>
          <p:cNvGrpSpPr/>
          <p:nvPr/>
        </p:nvGrpSpPr>
        <p:grpSpPr>
          <a:xfrm>
            <a:off x="957822" y="5857586"/>
            <a:ext cx="1451795" cy="388504"/>
            <a:chOff x="1120327" y="2869980"/>
            <a:chExt cx="1451795" cy="388504"/>
          </a:xfrm>
        </p:grpSpPr>
        <p:sp>
          <p:nvSpPr>
            <p:cNvPr id="150" name="타원 18">
              <a:extLst>
                <a:ext uri="{FF2B5EF4-FFF2-40B4-BE49-F238E27FC236}">
                  <a16:creationId xmlns:a16="http://schemas.microsoft.com/office/drawing/2014/main" id="{A677ACAF-08EC-479C-B6C5-E7CB576EA01F}"/>
                </a:ext>
              </a:extLst>
            </p:cNvPr>
            <p:cNvSpPr/>
            <p:nvPr/>
          </p:nvSpPr>
          <p:spPr>
            <a:xfrm>
              <a:off x="2183618" y="2869980"/>
              <a:ext cx="388504" cy="388504"/>
            </a:xfrm>
            <a:prstGeom prst="ellipse">
              <a:avLst/>
            </a:prstGeom>
            <a:solidFill>
              <a:schemeClr val="accent4"/>
            </a:solidFill>
            <a:ln w="127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r>
                <a:rPr lang="en-US" altLang="ko-KR" sz="1400" b="1" dirty="0">
                  <a:cs typeface="B Nazanin" panose="00000400000000000000" pitchFamily="2" charset="-78"/>
                </a:rPr>
                <a:t>4</a:t>
              </a:r>
              <a:endParaRPr lang="ko-KR" altLang="en-US" sz="1400" b="1" dirty="0">
                <a:cs typeface="B Nazanin" panose="00000400000000000000" pitchFamily="2" charset="-78"/>
              </a:endParaRPr>
            </a:p>
          </p:txBody>
        </p:sp>
        <p:sp>
          <p:nvSpPr>
            <p:cNvPr id="151" name="텍스트 개체 틀 14">
              <a:extLst>
                <a:ext uri="{FF2B5EF4-FFF2-40B4-BE49-F238E27FC236}">
                  <a16:creationId xmlns:a16="http://schemas.microsoft.com/office/drawing/2014/main" id="{027616C0-9C8F-4D4A-8EE8-BE6AA126BDC6}"/>
                </a:ext>
              </a:extLst>
            </p:cNvPr>
            <p:cNvSpPr txBox="1">
              <a:spLocks/>
            </p:cNvSpPr>
            <p:nvPr/>
          </p:nvSpPr>
          <p:spPr>
            <a:xfrm>
              <a:off x="1120327" y="2884212"/>
              <a:ext cx="1034019" cy="360040"/>
            </a:xfrm>
            <a:prstGeom prst="rect">
              <a:avLst/>
            </a:prstGeom>
          </p:spPr>
          <p:txBody>
            <a:bodyPr anchor="ctr"/>
            <a:lst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rtl="1">
                <a:buNone/>
              </a:pPr>
              <a:r>
                <a:rPr lang="fa-IR" altLang="ko-KR" sz="3200" dirty="0">
                  <a:solidFill>
                    <a:schemeClr val="tx1">
                      <a:lumMod val="75000"/>
                      <a:lumOff val="25000"/>
                    </a:schemeClr>
                  </a:solidFill>
                  <a:cs typeface="B Nazanin" panose="00000400000000000000" pitchFamily="2" charset="-78"/>
                </a:rPr>
                <a:t>گام</a:t>
              </a:r>
              <a:endParaRPr lang="ko-KR" altLang="en-US" sz="3200" dirty="0">
                <a:solidFill>
                  <a:schemeClr val="tx1">
                    <a:lumMod val="75000"/>
                    <a:lumOff val="25000"/>
                  </a:schemeClr>
                </a:solidFill>
                <a:cs typeface="B Nazanin" panose="00000400000000000000" pitchFamily="2" charset="-78"/>
              </a:endParaRPr>
            </a:p>
          </p:txBody>
        </p:sp>
      </p:grpSp>
      <p:grpSp>
        <p:nvGrpSpPr>
          <p:cNvPr id="152" name="Group 23">
            <a:extLst>
              <a:ext uri="{FF2B5EF4-FFF2-40B4-BE49-F238E27FC236}">
                <a16:creationId xmlns:a16="http://schemas.microsoft.com/office/drawing/2014/main" id="{D1129404-1690-4202-ACE5-BD0ECFBFC23F}"/>
              </a:ext>
            </a:extLst>
          </p:cNvPr>
          <p:cNvGrpSpPr/>
          <p:nvPr/>
        </p:nvGrpSpPr>
        <p:grpSpPr>
          <a:xfrm>
            <a:off x="9635086" y="3579418"/>
            <a:ext cx="1967296" cy="895504"/>
            <a:chOff x="-311419" y="4190375"/>
            <a:chExt cx="2830398" cy="1079657"/>
          </a:xfrm>
        </p:grpSpPr>
        <p:sp>
          <p:nvSpPr>
            <p:cNvPr id="153" name="TextBox 152">
              <a:extLst>
                <a:ext uri="{FF2B5EF4-FFF2-40B4-BE49-F238E27FC236}">
                  <a16:creationId xmlns:a16="http://schemas.microsoft.com/office/drawing/2014/main" id="{A8B0892B-3CFB-40F8-B222-53C9385FC39D}"/>
                </a:ext>
              </a:extLst>
            </p:cNvPr>
            <p:cNvSpPr txBox="1"/>
            <p:nvPr/>
          </p:nvSpPr>
          <p:spPr>
            <a:xfrm>
              <a:off x="-311418" y="4490788"/>
              <a:ext cx="2830397" cy="779244"/>
            </a:xfrm>
            <a:prstGeom prst="rect">
              <a:avLst/>
            </a:prstGeom>
            <a:noFill/>
          </p:spPr>
          <p:txBody>
            <a:bodyPr wrap="square" lIns="108000" rIns="108000"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en-US" altLang="ko-KR" sz="1200" dirty="0">
                <a:solidFill>
                  <a:schemeClr val="tx1">
                    <a:lumMod val="75000"/>
                    <a:lumOff val="25000"/>
                  </a:schemeClr>
                </a:solidFill>
                <a:ea typeface="FZShuTi" pitchFamily="2" charset="-122"/>
                <a:cs typeface="B Nazanin" panose="00000400000000000000" pitchFamily="2" charset="-78"/>
              </a:endParaRPr>
            </a:p>
          </p:txBody>
        </p:sp>
        <p:sp>
          <p:nvSpPr>
            <p:cNvPr id="154" name="TextBox 153">
              <a:extLst>
                <a:ext uri="{FF2B5EF4-FFF2-40B4-BE49-F238E27FC236}">
                  <a16:creationId xmlns:a16="http://schemas.microsoft.com/office/drawing/2014/main" id="{02E27EB2-1F0B-40B9-82E6-D2C099CE75DA}"/>
                </a:ext>
              </a:extLst>
            </p:cNvPr>
            <p:cNvSpPr txBox="1"/>
            <p:nvPr/>
          </p:nvSpPr>
          <p:spPr>
            <a:xfrm>
              <a:off x="-311419" y="4190375"/>
              <a:ext cx="2830397" cy="333962"/>
            </a:xfrm>
            <a:prstGeom prst="rect">
              <a:avLst/>
            </a:prstGeom>
            <a:noFill/>
          </p:spPr>
          <p:txBody>
            <a:bodyPr wrap="square" lIns="108000" rIns="108000" rtlCol="0" anchor="ctr">
              <a:spAutoFit/>
            </a:bodyPr>
            <a:lstStyle/>
            <a:p>
              <a:pPr algn="r" rtl="1"/>
              <a:r>
                <a:rPr lang="fa-IR" altLang="ko-KR" sz="1200" b="1" dirty="0">
                  <a:solidFill>
                    <a:schemeClr val="tx1">
                      <a:lumMod val="75000"/>
                      <a:lumOff val="25000"/>
                    </a:schemeClr>
                  </a:solidFill>
                  <a:cs typeface="B Nazanin" panose="00000400000000000000" pitchFamily="2" charset="-78"/>
                </a:rPr>
                <a:t>مطالب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155" name="Group 23">
            <a:extLst>
              <a:ext uri="{FF2B5EF4-FFF2-40B4-BE49-F238E27FC236}">
                <a16:creationId xmlns:a16="http://schemas.microsoft.com/office/drawing/2014/main" id="{3271D6B5-0462-4074-818E-DB274505A90D}"/>
              </a:ext>
            </a:extLst>
          </p:cNvPr>
          <p:cNvGrpSpPr/>
          <p:nvPr/>
        </p:nvGrpSpPr>
        <p:grpSpPr>
          <a:xfrm>
            <a:off x="6904621" y="3579418"/>
            <a:ext cx="1967296" cy="895504"/>
            <a:chOff x="-311419" y="4190375"/>
            <a:chExt cx="2830398" cy="1079657"/>
          </a:xfrm>
        </p:grpSpPr>
        <p:sp>
          <p:nvSpPr>
            <p:cNvPr id="156" name="TextBox 155">
              <a:extLst>
                <a:ext uri="{FF2B5EF4-FFF2-40B4-BE49-F238E27FC236}">
                  <a16:creationId xmlns:a16="http://schemas.microsoft.com/office/drawing/2014/main" id="{D48733C0-0085-487E-8A65-F4C2B296B3E8}"/>
                </a:ext>
              </a:extLst>
            </p:cNvPr>
            <p:cNvSpPr txBox="1"/>
            <p:nvPr/>
          </p:nvSpPr>
          <p:spPr>
            <a:xfrm>
              <a:off x="-311418" y="4490788"/>
              <a:ext cx="2830397" cy="779244"/>
            </a:xfrm>
            <a:prstGeom prst="rect">
              <a:avLst/>
            </a:prstGeom>
            <a:noFill/>
          </p:spPr>
          <p:txBody>
            <a:bodyPr wrap="square" lIns="108000" rIns="108000"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en-US" altLang="ko-KR" sz="1200" dirty="0">
                <a:solidFill>
                  <a:schemeClr val="tx1">
                    <a:lumMod val="75000"/>
                    <a:lumOff val="25000"/>
                  </a:schemeClr>
                </a:solidFill>
                <a:ea typeface="FZShuTi" pitchFamily="2" charset="-122"/>
                <a:cs typeface="B Nazanin" panose="00000400000000000000" pitchFamily="2" charset="-78"/>
              </a:endParaRPr>
            </a:p>
          </p:txBody>
        </p:sp>
        <p:sp>
          <p:nvSpPr>
            <p:cNvPr id="157" name="TextBox 156">
              <a:extLst>
                <a:ext uri="{FF2B5EF4-FFF2-40B4-BE49-F238E27FC236}">
                  <a16:creationId xmlns:a16="http://schemas.microsoft.com/office/drawing/2014/main" id="{E687BF5F-A1D4-415B-92F4-4B6F1CE14E3C}"/>
                </a:ext>
              </a:extLst>
            </p:cNvPr>
            <p:cNvSpPr txBox="1"/>
            <p:nvPr/>
          </p:nvSpPr>
          <p:spPr>
            <a:xfrm>
              <a:off x="-311419" y="4190375"/>
              <a:ext cx="2830397" cy="333962"/>
            </a:xfrm>
            <a:prstGeom prst="rect">
              <a:avLst/>
            </a:prstGeom>
            <a:noFill/>
          </p:spPr>
          <p:txBody>
            <a:bodyPr wrap="square" lIns="108000" rIns="108000" rtlCol="0" anchor="ctr">
              <a:spAutoFit/>
            </a:bodyPr>
            <a:lstStyle/>
            <a:p>
              <a:pPr algn="r" rtl="1"/>
              <a:r>
                <a:rPr lang="fa-IR" altLang="ko-KR" sz="1200" b="1" dirty="0">
                  <a:solidFill>
                    <a:schemeClr val="tx1">
                      <a:lumMod val="75000"/>
                      <a:lumOff val="25000"/>
                    </a:schemeClr>
                  </a:solidFill>
                  <a:cs typeface="B Nazanin" panose="00000400000000000000" pitchFamily="2" charset="-78"/>
                </a:rPr>
                <a:t>مطالب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159" name="Group 23">
            <a:extLst>
              <a:ext uri="{FF2B5EF4-FFF2-40B4-BE49-F238E27FC236}">
                <a16:creationId xmlns:a16="http://schemas.microsoft.com/office/drawing/2014/main" id="{D7BCC3D0-F3C2-4E87-A434-625A8D81F8DB}"/>
              </a:ext>
            </a:extLst>
          </p:cNvPr>
          <p:cNvGrpSpPr/>
          <p:nvPr/>
        </p:nvGrpSpPr>
        <p:grpSpPr>
          <a:xfrm>
            <a:off x="6904621" y="5428760"/>
            <a:ext cx="1967296" cy="895504"/>
            <a:chOff x="-311419" y="4190375"/>
            <a:chExt cx="2830398" cy="1079657"/>
          </a:xfrm>
        </p:grpSpPr>
        <p:sp>
          <p:nvSpPr>
            <p:cNvPr id="160" name="TextBox 159">
              <a:extLst>
                <a:ext uri="{FF2B5EF4-FFF2-40B4-BE49-F238E27FC236}">
                  <a16:creationId xmlns:a16="http://schemas.microsoft.com/office/drawing/2014/main" id="{89393BA1-C468-4F86-BA90-BE70345C0FE6}"/>
                </a:ext>
              </a:extLst>
            </p:cNvPr>
            <p:cNvSpPr txBox="1"/>
            <p:nvPr/>
          </p:nvSpPr>
          <p:spPr>
            <a:xfrm>
              <a:off x="-311418" y="4490788"/>
              <a:ext cx="2830397" cy="779244"/>
            </a:xfrm>
            <a:prstGeom prst="rect">
              <a:avLst/>
            </a:prstGeom>
            <a:noFill/>
          </p:spPr>
          <p:txBody>
            <a:bodyPr wrap="square" lIns="108000" rIns="108000"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en-US" altLang="ko-KR" sz="1200" dirty="0">
                <a:solidFill>
                  <a:schemeClr val="tx1">
                    <a:lumMod val="75000"/>
                    <a:lumOff val="25000"/>
                  </a:schemeClr>
                </a:solidFill>
                <a:ea typeface="FZShuTi" pitchFamily="2" charset="-122"/>
                <a:cs typeface="B Nazanin" panose="00000400000000000000" pitchFamily="2" charset="-78"/>
              </a:endParaRPr>
            </a:p>
          </p:txBody>
        </p:sp>
        <p:sp>
          <p:nvSpPr>
            <p:cNvPr id="161" name="TextBox 160">
              <a:extLst>
                <a:ext uri="{FF2B5EF4-FFF2-40B4-BE49-F238E27FC236}">
                  <a16:creationId xmlns:a16="http://schemas.microsoft.com/office/drawing/2014/main" id="{1973DB49-663E-4453-9041-41693BB1ED7D}"/>
                </a:ext>
              </a:extLst>
            </p:cNvPr>
            <p:cNvSpPr txBox="1"/>
            <p:nvPr/>
          </p:nvSpPr>
          <p:spPr>
            <a:xfrm>
              <a:off x="-311419" y="4190375"/>
              <a:ext cx="2830397" cy="333962"/>
            </a:xfrm>
            <a:prstGeom prst="rect">
              <a:avLst/>
            </a:prstGeom>
            <a:noFill/>
          </p:spPr>
          <p:txBody>
            <a:bodyPr wrap="square" lIns="108000" rIns="108000" rtlCol="0" anchor="ctr">
              <a:spAutoFit/>
            </a:bodyPr>
            <a:lstStyle/>
            <a:p>
              <a:pPr algn="r" rtl="1"/>
              <a:r>
                <a:rPr lang="fa-IR" altLang="ko-KR" sz="1200" b="1" dirty="0">
                  <a:solidFill>
                    <a:schemeClr val="tx1">
                      <a:lumMod val="75000"/>
                      <a:lumOff val="25000"/>
                    </a:schemeClr>
                  </a:solidFill>
                  <a:cs typeface="B Nazanin" panose="00000400000000000000" pitchFamily="2" charset="-78"/>
                </a:rPr>
                <a:t>مطالب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162" name="Group 23">
            <a:extLst>
              <a:ext uri="{FF2B5EF4-FFF2-40B4-BE49-F238E27FC236}">
                <a16:creationId xmlns:a16="http://schemas.microsoft.com/office/drawing/2014/main" id="{F2F69AAA-C1D4-49F1-A493-7F0264D78CC2}"/>
              </a:ext>
            </a:extLst>
          </p:cNvPr>
          <p:cNvGrpSpPr/>
          <p:nvPr/>
        </p:nvGrpSpPr>
        <p:grpSpPr>
          <a:xfrm>
            <a:off x="9635086" y="5428760"/>
            <a:ext cx="1967296" cy="895504"/>
            <a:chOff x="-311419" y="4190375"/>
            <a:chExt cx="2830398" cy="1079657"/>
          </a:xfrm>
        </p:grpSpPr>
        <p:sp>
          <p:nvSpPr>
            <p:cNvPr id="163" name="TextBox 162">
              <a:extLst>
                <a:ext uri="{FF2B5EF4-FFF2-40B4-BE49-F238E27FC236}">
                  <a16:creationId xmlns:a16="http://schemas.microsoft.com/office/drawing/2014/main" id="{40FC53F3-AAC7-49A4-A9F0-8495C835EF03}"/>
                </a:ext>
              </a:extLst>
            </p:cNvPr>
            <p:cNvSpPr txBox="1"/>
            <p:nvPr/>
          </p:nvSpPr>
          <p:spPr>
            <a:xfrm>
              <a:off x="-311418" y="4490788"/>
              <a:ext cx="2830397" cy="779244"/>
            </a:xfrm>
            <a:prstGeom prst="rect">
              <a:avLst/>
            </a:prstGeom>
            <a:noFill/>
          </p:spPr>
          <p:txBody>
            <a:bodyPr wrap="square" lIns="108000" rIns="108000"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en-US" altLang="ko-KR" sz="1200" dirty="0">
                <a:solidFill>
                  <a:schemeClr val="tx1">
                    <a:lumMod val="75000"/>
                    <a:lumOff val="25000"/>
                  </a:schemeClr>
                </a:solidFill>
                <a:ea typeface="FZShuTi" pitchFamily="2" charset="-122"/>
                <a:cs typeface="B Nazanin" panose="00000400000000000000" pitchFamily="2" charset="-78"/>
              </a:endParaRPr>
            </a:p>
          </p:txBody>
        </p:sp>
        <p:sp>
          <p:nvSpPr>
            <p:cNvPr id="164" name="TextBox 163">
              <a:extLst>
                <a:ext uri="{FF2B5EF4-FFF2-40B4-BE49-F238E27FC236}">
                  <a16:creationId xmlns:a16="http://schemas.microsoft.com/office/drawing/2014/main" id="{882DE2BC-9168-47C8-92A7-CD749EC98BDF}"/>
                </a:ext>
              </a:extLst>
            </p:cNvPr>
            <p:cNvSpPr txBox="1"/>
            <p:nvPr/>
          </p:nvSpPr>
          <p:spPr>
            <a:xfrm>
              <a:off x="-311419" y="4190375"/>
              <a:ext cx="2830397" cy="333962"/>
            </a:xfrm>
            <a:prstGeom prst="rect">
              <a:avLst/>
            </a:prstGeom>
            <a:noFill/>
          </p:spPr>
          <p:txBody>
            <a:bodyPr wrap="square" lIns="108000" rIns="108000" rtlCol="0" anchor="ctr">
              <a:spAutoFit/>
            </a:bodyPr>
            <a:lstStyle/>
            <a:p>
              <a:pPr algn="r" rtl="1"/>
              <a:r>
                <a:rPr lang="fa-IR" altLang="ko-KR" sz="1200" b="1" dirty="0">
                  <a:solidFill>
                    <a:schemeClr val="tx1">
                      <a:lumMod val="75000"/>
                      <a:lumOff val="25000"/>
                    </a:schemeClr>
                  </a:solidFill>
                  <a:cs typeface="B Nazanin" panose="00000400000000000000" pitchFamily="2" charset="-78"/>
                </a:rPr>
                <a:t>مطالب در اینجا</a:t>
              </a:r>
              <a:endParaRPr lang="ko-KR" altLang="en-US" sz="1200" b="1" dirty="0">
                <a:solidFill>
                  <a:schemeClr val="tx1">
                    <a:lumMod val="75000"/>
                    <a:lumOff val="25000"/>
                  </a:schemeClr>
                </a:solidFill>
                <a:cs typeface="B Nazanin" panose="00000400000000000000" pitchFamily="2" charset="-78"/>
              </a:endParaRPr>
            </a:p>
          </p:txBody>
        </p:sp>
      </p:grpSp>
      <p:sp>
        <p:nvSpPr>
          <p:cNvPr id="165" name="자유형 21">
            <a:extLst>
              <a:ext uri="{FF2B5EF4-FFF2-40B4-BE49-F238E27FC236}">
                <a16:creationId xmlns:a16="http://schemas.microsoft.com/office/drawing/2014/main" id="{C28165EE-F9EC-43A2-B530-84A12D747A4B}"/>
              </a:ext>
            </a:extLst>
          </p:cNvPr>
          <p:cNvSpPr/>
          <p:nvPr/>
        </p:nvSpPr>
        <p:spPr>
          <a:xfrm flipV="1">
            <a:off x="6641109" y="2234532"/>
            <a:ext cx="4937760" cy="45719"/>
          </a:xfrm>
          <a:custGeom>
            <a:avLst/>
            <a:gdLst>
              <a:gd name="connsiteX0" fmla="*/ 0 w 7226300"/>
              <a:gd name="connsiteY0" fmla="*/ 0 h 0"/>
              <a:gd name="connsiteX1" fmla="*/ 7226300 w 7226300"/>
              <a:gd name="connsiteY1" fmla="*/ 0 h 0"/>
            </a:gdLst>
            <a:ahLst/>
            <a:cxnLst>
              <a:cxn ang="0">
                <a:pos x="connsiteX0" y="connsiteY0"/>
              </a:cxn>
              <a:cxn ang="0">
                <a:pos x="connsiteX1" y="connsiteY1"/>
              </a:cxn>
            </a:cxnLst>
            <a:rect l="l" t="t" r="r" b="b"/>
            <a:pathLst>
              <a:path w="7226300">
                <a:moveTo>
                  <a:pt x="0" y="0"/>
                </a:moveTo>
                <a:lnTo>
                  <a:pt x="7226300" y="0"/>
                </a:lnTo>
              </a:path>
            </a:pathLst>
          </a:cu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ko-KR" altLang="en-US" sz="2700">
              <a:cs typeface="B Nazanin" panose="00000400000000000000" pitchFamily="2" charset="-78"/>
            </a:endParaRPr>
          </a:p>
        </p:txBody>
      </p:sp>
      <p:sp>
        <p:nvSpPr>
          <p:cNvPr id="166" name="자유형 22">
            <a:extLst>
              <a:ext uri="{FF2B5EF4-FFF2-40B4-BE49-F238E27FC236}">
                <a16:creationId xmlns:a16="http://schemas.microsoft.com/office/drawing/2014/main" id="{B4344362-6BC3-4A52-BFD8-A57B252F5557}"/>
              </a:ext>
            </a:extLst>
          </p:cNvPr>
          <p:cNvSpPr/>
          <p:nvPr/>
        </p:nvSpPr>
        <p:spPr>
          <a:xfrm flipV="1">
            <a:off x="6642743" y="2666801"/>
            <a:ext cx="4937760" cy="45719"/>
          </a:xfrm>
          <a:custGeom>
            <a:avLst/>
            <a:gdLst>
              <a:gd name="connsiteX0" fmla="*/ 0 w 7226300"/>
              <a:gd name="connsiteY0" fmla="*/ 0 h 0"/>
              <a:gd name="connsiteX1" fmla="*/ 7226300 w 7226300"/>
              <a:gd name="connsiteY1" fmla="*/ 0 h 0"/>
            </a:gdLst>
            <a:ahLst/>
            <a:cxnLst>
              <a:cxn ang="0">
                <a:pos x="connsiteX0" y="connsiteY0"/>
              </a:cxn>
              <a:cxn ang="0">
                <a:pos x="connsiteX1" y="connsiteY1"/>
              </a:cxn>
            </a:cxnLst>
            <a:rect l="l" t="t" r="r" b="b"/>
            <a:pathLst>
              <a:path w="7226300">
                <a:moveTo>
                  <a:pt x="0" y="0"/>
                </a:moveTo>
                <a:lnTo>
                  <a:pt x="7226300" y="0"/>
                </a:lnTo>
              </a:path>
            </a:pathLst>
          </a:cu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ko-KR" altLang="en-US" sz="2700">
              <a:cs typeface="B Nazanin" panose="00000400000000000000" pitchFamily="2" charset="-78"/>
            </a:endParaRPr>
          </a:p>
        </p:txBody>
      </p:sp>
      <p:sp>
        <p:nvSpPr>
          <p:cNvPr id="167" name="TextBox 166">
            <a:extLst>
              <a:ext uri="{FF2B5EF4-FFF2-40B4-BE49-F238E27FC236}">
                <a16:creationId xmlns:a16="http://schemas.microsoft.com/office/drawing/2014/main" id="{DB2E242F-5D32-4931-9BEC-338A2E820FBA}"/>
              </a:ext>
            </a:extLst>
          </p:cNvPr>
          <p:cNvSpPr txBox="1"/>
          <p:nvPr/>
        </p:nvSpPr>
        <p:spPr>
          <a:xfrm>
            <a:off x="6758881" y="2305745"/>
            <a:ext cx="1967295" cy="369332"/>
          </a:xfrm>
          <a:prstGeom prst="rect">
            <a:avLst/>
          </a:prstGeom>
          <a:noFill/>
        </p:spPr>
        <p:txBody>
          <a:bodyPr wrap="square" lIns="108000" rIns="108000" rtlCol="0" anchor="ctr">
            <a:spAutoFit/>
          </a:bodyPr>
          <a:lstStyle/>
          <a:p>
            <a:pPr algn="r" rtl="1"/>
            <a:r>
              <a:rPr lang="fa-IR" altLang="ko-KR" b="1" dirty="0">
                <a:solidFill>
                  <a:schemeClr val="accent1"/>
                </a:solidFill>
                <a:cs typeface="B Nazanin" panose="00000400000000000000" pitchFamily="2" charset="-78"/>
              </a:rPr>
              <a:t>مطالب در اینجا</a:t>
            </a:r>
            <a:endParaRPr lang="ko-KR" altLang="en-US" b="1" dirty="0">
              <a:solidFill>
                <a:schemeClr val="accent1"/>
              </a:solidFill>
              <a:cs typeface="B Nazanin" panose="00000400000000000000" pitchFamily="2" charset="-78"/>
            </a:endParaRPr>
          </a:p>
        </p:txBody>
      </p:sp>
    </p:spTree>
    <p:extLst>
      <p:ext uri="{BB962C8B-B14F-4D97-AF65-F5344CB8AC3E}">
        <p14:creationId xmlns:p14="http://schemas.microsoft.com/office/powerpoint/2010/main" val="49759445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prstGeom prst="rect">
            <a:avLst/>
          </a:prstGeom>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74157AAB-1654-4E33-92BD-729A90BD67E9}"/>
              </a:ext>
            </a:extLst>
          </p:cNvPr>
          <p:cNvGrpSpPr/>
          <p:nvPr/>
        </p:nvGrpSpPr>
        <p:grpSpPr>
          <a:xfrm>
            <a:off x="908116" y="3401496"/>
            <a:ext cx="3366592" cy="2472764"/>
            <a:chOff x="3131840" y="2780928"/>
            <a:chExt cx="2880320" cy="2808312"/>
          </a:xfrm>
        </p:grpSpPr>
        <p:sp>
          <p:nvSpPr>
            <p:cNvPr id="4" name="Rectangle 3">
              <a:extLst>
                <a:ext uri="{FF2B5EF4-FFF2-40B4-BE49-F238E27FC236}">
                  <a16:creationId xmlns:a16="http://schemas.microsoft.com/office/drawing/2014/main" id="{04690720-013B-4AE1-99AF-9E0AD8AF1E8D}"/>
                </a:ext>
              </a:extLst>
            </p:cNvPr>
            <p:cNvSpPr/>
            <p:nvPr/>
          </p:nvSpPr>
          <p:spPr>
            <a:xfrm>
              <a:off x="3131840" y="2780928"/>
              <a:ext cx="2880320" cy="2808312"/>
            </a:xfrm>
            <a:prstGeom prst="rect">
              <a:avLst/>
            </a:prstGeom>
            <a:solidFill>
              <a:srgbClr val="ECECE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5" name="Rectangle 4">
              <a:extLst>
                <a:ext uri="{FF2B5EF4-FFF2-40B4-BE49-F238E27FC236}">
                  <a16:creationId xmlns:a16="http://schemas.microsoft.com/office/drawing/2014/main" id="{339FA04A-1F3B-4D19-BE80-63FFEB85C0D4}"/>
                </a:ext>
              </a:extLst>
            </p:cNvPr>
            <p:cNvSpPr/>
            <p:nvPr/>
          </p:nvSpPr>
          <p:spPr>
            <a:xfrm>
              <a:off x="3131840" y="2780928"/>
              <a:ext cx="2880320" cy="50405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grpSp>
      <p:grpSp>
        <p:nvGrpSpPr>
          <p:cNvPr id="6" name="Group 5">
            <a:extLst>
              <a:ext uri="{FF2B5EF4-FFF2-40B4-BE49-F238E27FC236}">
                <a16:creationId xmlns:a16="http://schemas.microsoft.com/office/drawing/2014/main" id="{E4731496-C30A-4506-B007-F46DED09BA88}"/>
              </a:ext>
            </a:extLst>
          </p:cNvPr>
          <p:cNvGrpSpPr/>
          <p:nvPr/>
        </p:nvGrpSpPr>
        <p:grpSpPr>
          <a:xfrm>
            <a:off x="7913785" y="3415982"/>
            <a:ext cx="3366592" cy="2472764"/>
            <a:chOff x="3131840" y="2780928"/>
            <a:chExt cx="2880320" cy="2808312"/>
          </a:xfrm>
        </p:grpSpPr>
        <p:sp>
          <p:nvSpPr>
            <p:cNvPr id="7" name="Rectangle 6">
              <a:extLst>
                <a:ext uri="{FF2B5EF4-FFF2-40B4-BE49-F238E27FC236}">
                  <a16:creationId xmlns:a16="http://schemas.microsoft.com/office/drawing/2014/main" id="{A9174498-34E6-4A6E-B255-4084DC8A310B}"/>
                </a:ext>
              </a:extLst>
            </p:cNvPr>
            <p:cNvSpPr/>
            <p:nvPr/>
          </p:nvSpPr>
          <p:spPr>
            <a:xfrm>
              <a:off x="3131840" y="2780928"/>
              <a:ext cx="2880320" cy="2808312"/>
            </a:xfrm>
            <a:prstGeom prst="rect">
              <a:avLst/>
            </a:prstGeom>
            <a:solidFill>
              <a:srgbClr val="ECECE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8" name="Rectangle 7">
              <a:extLst>
                <a:ext uri="{FF2B5EF4-FFF2-40B4-BE49-F238E27FC236}">
                  <a16:creationId xmlns:a16="http://schemas.microsoft.com/office/drawing/2014/main" id="{9E39A661-74FA-43EC-8156-658060977A3F}"/>
                </a:ext>
              </a:extLst>
            </p:cNvPr>
            <p:cNvSpPr/>
            <p:nvPr/>
          </p:nvSpPr>
          <p:spPr>
            <a:xfrm>
              <a:off x="3131840" y="2780928"/>
              <a:ext cx="2880320"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cs typeface="B Nazanin" panose="00000400000000000000" pitchFamily="2" charset="-78"/>
              </a:endParaRPr>
            </a:p>
          </p:txBody>
        </p:sp>
      </p:grpSp>
      <p:grpSp>
        <p:nvGrpSpPr>
          <p:cNvPr id="9" name="Group 8">
            <a:extLst>
              <a:ext uri="{FF2B5EF4-FFF2-40B4-BE49-F238E27FC236}">
                <a16:creationId xmlns:a16="http://schemas.microsoft.com/office/drawing/2014/main" id="{2A4A29DD-6F0B-4453-90C1-A6A3F59450B2}"/>
              </a:ext>
            </a:extLst>
          </p:cNvPr>
          <p:cNvGrpSpPr/>
          <p:nvPr/>
        </p:nvGrpSpPr>
        <p:grpSpPr>
          <a:xfrm>
            <a:off x="4448535" y="3248208"/>
            <a:ext cx="3291426" cy="2808312"/>
            <a:chOff x="3131840" y="2780928"/>
            <a:chExt cx="2880320" cy="2808312"/>
          </a:xfrm>
        </p:grpSpPr>
        <p:sp>
          <p:nvSpPr>
            <p:cNvPr id="10" name="Rectangle 9">
              <a:extLst>
                <a:ext uri="{FF2B5EF4-FFF2-40B4-BE49-F238E27FC236}">
                  <a16:creationId xmlns:a16="http://schemas.microsoft.com/office/drawing/2014/main" id="{63D099A0-98F4-484A-849E-62993EC44B4F}"/>
                </a:ext>
              </a:extLst>
            </p:cNvPr>
            <p:cNvSpPr/>
            <p:nvPr/>
          </p:nvSpPr>
          <p:spPr>
            <a:xfrm>
              <a:off x="3131840" y="2780928"/>
              <a:ext cx="2880320" cy="2808312"/>
            </a:xfrm>
            <a:prstGeom prst="rect">
              <a:avLst/>
            </a:prstGeom>
            <a:solidFill>
              <a:srgbClr val="ECEC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11" name="Rectangle 10">
              <a:extLst>
                <a:ext uri="{FF2B5EF4-FFF2-40B4-BE49-F238E27FC236}">
                  <a16:creationId xmlns:a16="http://schemas.microsoft.com/office/drawing/2014/main" id="{807F95E4-D2C5-4289-99B6-A505174B352E}"/>
                </a:ext>
              </a:extLst>
            </p:cNvPr>
            <p:cNvSpPr/>
            <p:nvPr/>
          </p:nvSpPr>
          <p:spPr>
            <a:xfrm>
              <a:off x="3131840" y="2780928"/>
              <a:ext cx="2880320" cy="50405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grpSp>
      <p:grpSp>
        <p:nvGrpSpPr>
          <p:cNvPr id="12" name="Group 11">
            <a:extLst>
              <a:ext uri="{FF2B5EF4-FFF2-40B4-BE49-F238E27FC236}">
                <a16:creationId xmlns:a16="http://schemas.microsoft.com/office/drawing/2014/main" id="{F824548B-FF6E-4693-83C1-217BCFE3DE08}"/>
              </a:ext>
            </a:extLst>
          </p:cNvPr>
          <p:cNvGrpSpPr/>
          <p:nvPr/>
        </p:nvGrpSpPr>
        <p:grpSpPr>
          <a:xfrm>
            <a:off x="4451061" y="1760347"/>
            <a:ext cx="3293154" cy="1319689"/>
            <a:chOff x="3131840" y="1484784"/>
            <a:chExt cx="2881833" cy="1159371"/>
          </a:xfrm>
        </p:grpSpPr>
        <p:sp>
          <p:nvSpPr>
            <p:cNvPr id="13" name="Rectangle 3">
              <a:extLst>
                <a:ext uri="{FF2B5EF4-FFF2-40B4-BE49-F238E27FC236}">
                  <a16:creationId xmlns:a16="http://schemas.microsoft.com/office/drawing/2014/main" id="{94B93653-3C29-47D0-A2A1-8413517BD131}"/>
                </a:ext>
              </a:extLst>
            </p:cNvPr>
            <p:cNvSpPr/>
            <p:nvPr/>
          </p:nvSpPr>
          <p:spPr>
            <a:xfrm rot="5400000">
              <a:off x="3992314" y="624310"/>
              <a:ext cx="1159371" cy="2880320"/>
            </a:xfrm>
            <a:custGeom>
              <a:avLst/>
              <a:gdLst>
                <a:gd name="connsiteX0" fmla="*/ 0 w 2161651"/>
                <a:gd name="connsiteY0" fmla="*/ 0 h 1656184"/>
                <a:gd name="connsiteX1" fmla="*/ 1656184 w 2161651"/>
                <a:gd name="connsiteY1" fmla="*/ 0 h 1656184"/>
                <a:gd name="connsiteX2" fmla="*/ 1656184 w 2161651"/>
                <a:gd name="connsiteY2" fmla="*/ 640151 h 1656184"/>
                <a:gd name="connsiteX3" fmla="*/ 2161650 w 2161651"/>
                <a:gd name="connsiteY3" fmla="*/ 828092 h 1656184"/>
                <a:gd name="connsiteX4" fmla="*/ 1656184 w 2161651"/>
                <a:gd name="connsiteY4" fmla="*/ 1016033 h 1656184"/>
                <a:gd name="connsiteX5" fmla="*/ 1656184 w 2161651"/>
                <a:gd name="connsiteY5" fmla="*/ 1656184 h 1656184"/>
                <a:gd name="connsiteX6" fmla="*/ 0 w 2161651"/>
                <a:gd name="connsiteY6" fmla="*/ 1656184 h 1656184"/>
                <a:gd name="connsiteX7" fmla="*/ 0 w 2161651"/>
                <a:gd name="connsiteY7" fmla="*/ 0 h 165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61651" h="1656184">
                  <a:moveTo>
                    <a:pt x="0" y="0"/>
                  </a:moveTo>
                  <a:lnTo>
                    <a:pt x="1656184" y="0"/>
                  </a:lnTo>
                  <a:lnTo>
                    <a:pt x="1656184" y="640151"/>
                  </a:lnTo>
                  <a:lnTo>
                    <a:pt x="2161650" y="828092"/>
                  </a:lnTo>
                  <a:lnTo>
                    <a:pt x="1656184" y="1016033"/>
                  </a:lnTo>
                  <a:lnTo>
                    <a:pt x="1656184" y="1656184"/>
                  </a:lnTo>
                  <a:lnTo>
                    <a:pt x="0" y="1656184"/>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14" name="Rectangle 13">
              <a:extLst>
                <a:ext uri="{FF2B5EF4-FFF2-40B4-BE49-F238E27FC236}">
                  <a16:creationId xmlns:a16="http://schemas.microsoft.com/office/drawing/2014/main" id="{2B83A63D-20D6-44E4-9336-B772BAFA55B0}"/>
                </a:ext>
              </a:extLst>
            </p:cNvPr>
            <p:cNvSpPr/>
            <p:nvPr/>
          </p:nvSpPr>
          <p:spPr>
            <a:xfrm>
              <a:off x="3133353" y="1484784"/>
              <a:ext cx="2880320" cy="36004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grpSp>
      <p:sp>
        <p:nvSpPr>
          <p:cNvPr id="15" name="TextBox 14">
            <a:extLst>
              <a:ext uri="{FF2B5EF4-FFF2-40B4-BE49-F238E27FC236}">
                <a16:creationId xmlns:a16="http://schemas.microsoft.com/office/drawing/2014/main" id="{2A57295D-BAA8-4882-9953-47C666EE22BD}"/>
              </a:ext>
            </a:extLst>
          </p:cNvPr>
          <p:cNvSpPr txBox="1"/>
          <p:nvPr/>
        </p:nvSpPr>
        <p:spPr>
          <a:xfrm>
            <a:off x="4646315" y="3302440"/>
            <a:ext cx="2880320" cy="400110"/>
          </a:xfrm>
          <a:prstGeom prst="rect">
            <a:avLst/>
          </a:prstGeom>
          <a:noFill/>
        </p:spPr>
        <p:txBody>
          <a:bodyPr wrap="square" rtlCol="0" anchor="ctr">
            <a:spAutoFit/>
          </a:bodyPr>
          <a:lstStyle/>
          <a:p>
            <a:pPr algn="ctr"/>
            <a:r>
              <a:rPr lang="fa-IR" altLang="ko-KR" sz="2000" b="1" dirty="0">
                <a:solidFill>
                  <a:schemeClr val="bg1"/>
                </a:solidFill>
                <a:cs typeface="B Nazanin" panose="00000400000000000000" pitchFamily="2" charset="-78"/>
              </a:rPr>
              <a:t>مطالب اصلی</a:t>
            </a:r>
            <a:endParaRPr lang="ko-KR" altLang="en-US" sz="2000" b="1" dirty="0">
              <a:solidFill>
                <a:schemeClr val="bg1"/>
              </a:solidFill>
              <a:cs typeface="B Nazanin" panose="00000400000000000000" pitchFamily="2" charset="-78"/>
            </a:endParaRPr>
          </a:p>
        </p:txBody>
      </p:sp>
      <p:sp>
        <p:nvSpPr>
          <p:cNvPr id="16" name="TextBox 15">
            <a:extLst>
              <a:ext uri="{FF2B5EF4-FFF2-40B4-BE49-F238E27FC236}">
                <a16:creationId xmlns:a16="http://schemas.microsoft.com/office/drawing/2014/main" id="{9C07502A-1838-425B-81BC-D3A02C812745}"/>
              </a:ext>
            </a:extLst>
          </p:cNvPr>
          <p:cNvSpPr txBox="1"/>
          <p:nvPr/>
        </p:nvSpPr>
        <p:spPr>
          <a:xfrm>
            <a:off x="5007689" y="1776378"/>
            <a:ext cx="2157574" cy="338554"/>
          </a:xfrm>
          <a:prstGeom prst="rect">
            <a:avLst/>
          </a:prstGeom>
          <a:noFill/>
        </p:spPr>
        <p:txBody>
          <a:bodyPr wrap="square" rtlCol="0" anchor="ctr">
            <a:spAutoFit/>
          </a:bodyPr>
          <a:lstStyle/>
          <a:p>
            <a:pPr algn="ctr"/>
            <a:r>
              <a:rPr lang="fa-IR" altLang="ko-KR" sz="1600" b="1" dirty="0">
                <a:solidFill>
                  <a:schemeClr val="bg1"/>
                </a:solidFill>
                <a:cs typeface="B Nazanin" panose="00000400000000000000" pitchFamily="2" charset="-78"/>
              </a:rPr>
              <a:t>مطالب اصلی</a:t>
            </a:r>
            <a:endParaRPr lang="ko-KR" altLang="en-US" sz="1600" b="1" dirty="0">
              <a:solidFill>
                <a:schemeClr val="bg1"/>
              </a:solidFill>
              <a:cs typeface="B Nazanin" panose="00000400000000000000" pitchFamily="2" charset="-78"/>
            </a:endParaRPr>
          </a:p>
        </p:txBody>
      </p:sp>
      <p:sp>
        <p:nvSpPr>
          <p:cNvPr id="17" name="TextBox 16">
            <a:extLst>
              <a:ext uri="{FF2B5EF4-FFF2-40B4-BE49-F238E27FC236}">
                <a16:creationId xmlns:a16="http://schemas.microsoft.com/office/drawing/2014/main" id="{D01170C6-B5BD-4A8C-8F7F-D4F85F45C38C}"/>
              </a:ext>
            </a:extLst>
          </p:cNvPr>
          <p:cNvSpPr txBox="1"/>
          <p:nvPr/>
        </p:nvSpPr>
        <p:spPr>
          <a:xfrm>
            <a:off x="4655098" y="2217261"/>
            <a:ext cx="2871539" cy="461665"/>
          </a:xfrm>
          <a:prstGeom prst="rect">
            <a:avLst/>
          </a:prstGeom>
          <a:noFill/>
        </p:spPr>
        <p:txBody>
          <a:bodyPr wrap="square" rtlCol="0">
            <a:spAutoFit/>
          </a:bodyPr>
          <a:lstStyle/>
          <a:p>
            <a:pPr algn="ctr"/>
            <a:r>
              <a:rPr lang="fa-IR" altLang="ko-KR" sz="1200" dirty="0">
                <a:solidFill>
                  <a:schemeClr val="bg1"/>
                </a:solidFill>
                <a:cs typeface="B Nazanin" panose="00000400000000000000" pitchFamily="2" charset="-78"/>
              </a:rPr>
              <a:t>شما به سادگی می توانید مخاطبان خود را تحت تاثیر قرار دهید و یک </a:t>
            </a:r>
            <a:r>
              <a:rPr lang="en-US" altLang="ko-KR" sz="1200" dirty="0">
                <a:solidFill>
                  <a:schemeClr val="bg1"/>
                </a:solidFill>
                <a:cs typeface="B Nazanin" panose="00000400000000000000" pitchFamily="2" charset="-78"/>
              </a:rPr>
              <a:t>zing </a:t>
            </a:r>
            <a:r>
              <a:rPr lang="fa-IR" altLang="ko-KR" sz="1200" dirty="0">
                <a:solidFill>
                  <a:schemeClr val="bg1"/>
                </a:solidFill>
                <a:cs typeface="B Nazanin" panose="00000400000000000000" pitchFamily="2" charset="-78"/>
              </a:rPr>
              <a:t>منحصر به فرد اضافه کنید.</a:t>
            </a:r>
            <a:endParaRPr lang="en-US" altLang="ko-KR" sz="1200" dirty="0">
              <a:solidFill>
                <a:schemeClr val="bg1"/>
              </a:solidFill>
              <a:cs typeface="B Nazanin" panose="00000400000000000000" pitchFamily="2" charset="-78"/>
            </a:endParaRPr>
          </a:p>
        </p:txBody>
      </p:sp>
      <p:sp>
        <p:nvSpPr>
          <p:cNvPr id="18" name="TextBox 17">
            <a:extLst>
              <a:ext uri="{FF2B5EF4-FFF2-40B4-BE49-F238E27FC236}">
                <a16:creationId xmlns:a16="http://schemas.microsoft.com/office/drawing/2014/main" id="{F517F43B-543F-4D59-8C3A-FB382A21D211}"/>
              </a:ext>
            </a:extLst>
          </p:cNvPr>
          <p:cNvSpPr txBox="1"/>
          <p:nvPr/>
        </p:nvSpPr>
        <p:spPr>
          <a:xfrm>
            <a:off x="4718324" y="3934381"/>
            <a:ext cx="2736304" cy="1997150"/>
          </a:xfrm>
          <a:prstGeom prst="rect">
            <a:avLst/>
          </a:prstGeom>
          <a:noFill/>
        </p:spPr>
        <p:txBody>
          <a:bodyPr wrap="square" rtlCol="0">
            <a:spAutoFit/>
          </a:bodyPr>
          <a:lstStyle/>
          <a:p>
            <a:pPr algn="ctr">
              <a:lnSpc>
                <a:spcPct val="150000"/>
              </a:lnSpc>
            </a:pPr>
            <a:r>
              <a:rPr lang="fa-IR" altLang="ko-KR" sz="1200" dirty="0">
                <a:solidFill>
                  <a:srgbClr val="262626"/>
                </a:solidFill>
                <a:cs typeface="B Nazanin" panose="00000400000000000000" pitchFamily="2" charset="-78"/>
              </a:rPr>
              <a:t>ارائه پاورپوینت مدرنی را دریافت کنید که به زیبایی طراحی شده است.</a:t>
            </a:r>
          </a:p>
          <a:p>
            <a:pPr algn="ctr">
              <a:lnSpc>
                <a:spcPct val="150000"/>
              </a:lnSpc>
            </a:pPr>
            <a:endParaRPr lang="fa-IR" altLang="ko-KR" sz="1200" dirty="0">
              <a:solidFill>
                <a:srgbClr val="262626"/>
              </a:solidFill>
              <a:cs typeface="B Nazanin" panose="00000400000000000000" pitchFamily="2" charset="-78"/>
            </a:endParaRPr>
          </a:p>
          <a:p>
            <a:pPr algn="ctr">
              <a:lnSpc>
                <a:spcPct val="150000"/>
              </a:lnSpc>
            </a:pPr>
            <a:r>
              <a:rPr lang="fa-IR" altLang="ko-KR" sz="1200" dirty="0">
                <a:solidFill>
                  <a:srgbClr val="262626"/>
                </a:solidFill>
                <a:cs typeface="B Nazanin" panose="00000400000000000000" pitchFamily="2" charset="-78"/>
              </a:rPr>
              <a:t>من امیدوارم و معتقدم که این الگو زمان، پول و اعتبار شما را جلب کند.</a:t>
            </a:r>
          </a:p>
          <a:p>
            <a:pPr algn="ctr">
              <a:lnSpc>
                <a:spcPct val="150000"/>
              </a:lnSpc>
            </a:pPr>
            <a:endParaRPr lang="fa-IR" altLang="ko-KR" sz="1200" dirty="0">
              <a:solidFill>
                <a:srgbClr val="262626"/>
              </a:solidFill>
              <a:cs typeface="B Nazanin" panose="00000400000000000000" pitchFamily="2" charset="-78"/>
            </a:endParaRPr>
          </a:p>
          <a:p>
            <a:pPr algn="ctr">
              <a:lnSpc>
                <a:spcPct val="150000"/>
              </a:lnSpc>
            </a:pPr>
            <a:r>
              <a:rPr lang="fa-IR" altLang="ko-KR" sz="1200" dirty="0">
                <a:solidFill>
                  <a:srgbClr val="262626"/>
                </a:solidFill>
                <a:cs typeface="B Nazanin" panose="00000400000000000000" pitchFamily="2" charset="-78"/>
              </a:rPr>
              <a:t>آسان برای تغییر رنگ، عکس و متن.</a:t>
            </a:r>
            <a:endParaRPr lang="ko-KR" altLang="en-US" sz="1200" dirty="0">
              <a:solidFill>
                <a:srgbClr val="262626"/>
              </a:solidFill>
              <a:cs typeface="B Nazanin" panose="00000400000000000000" pitchFamily="2" charset="-78"/>
            </a:endParaRPr>
          </a:p>
        </p:txBody>
      </p:sp>
      <p:grpSp>
        <p:nvGrpSpPr>
          <p:cNvPr id="19" name="Group 18">
            <a:extLst>
              <a:ext uri="{FF2B5EF4-FFF2-40B4-BE49-F238E27FC236}">
                <a16:creationId xmlns:a16="http://schemas.microsoft.com/office/drawing/2014/main" id="{9E412986-CBDB-46D9-88C0-8102C91048AD}"/>
              </a:ext>
            </a:extLst>
          </p:cNvPr>
          <p:cNvGrpSpPr/>
          <p:nvPr/>
        </p:nvGrpSpPr>
        <p:grpSpPr>
          <a:xfrm>
            <a:off x="1085593" y="2079438"/>
            <a:ext cx="3011638" cy="1030113"/>
            <a:chOff x="3131840" y="1484784"/>
            <a:chExt cx="2881833" cy="1152128"/>
          </a:xfrm>
        </p:grpSpPr>
        <p:sp>
          <p:nvSpPr>
            <p:cNvPr id="20" name="Rectangle 3">
              <a:extLst>
                <a:ext uri="{FF2B5EF4-FFF2-40B4-BE49-F238E27FC236}">
                  <a16:creationId xmlns:a16="http://schemas.microsoft.com/office/drawing/2014/main" id="{9BEA6273-673D-45F4-8AC7-54335BDBB282}"/>
                </a:ext>
              </a:extLst>
            </p:cNvPr>
            <p:cNvSpPr/>
            <p:nvPr/>
          </p:nvSpPr>
          <p:spPr>
            <a:xfrm rot="5400000">
              <a:off x="3995936" y="620688"/>
              <a:ext cx="1152128" cy="2880320"/>
            </a:xfrm>
            <a:custGeom>
              <a:avLst/>
              <a:gdLst>
                <a:gd name="connsiteX0" fmla="*/ 0 w 2161651"/>
                <a:gd name="connsiteY0" fmla="*/ 0 h 1656184"/>
                <a:gd name="connsiteX1" fmla="*/ 1656184 w 2161651"/>
                <a:gd name="connsiteY1" fmla="*/ 0 h 1656184"/>
                <a:gd name="connsiteX2" fmla="*/ 1656184 w 2161651"/>
                <a:gd name="connsiteY2" fmla="*/ 640151 h 1656184"/>
                <a:gd name="connsiteX3" fmla="*/ 2161650 w 2161651"/>
                <a:gd name="connsiteY3" fmla="*/ 828092 h 1656184"/>
                <a:gd name="connsiteX4" fmla="*/ 1656184 w 2161651"/>
                <a:gd name="connsiteY4" fmla="*/ 1016033 h 1656184"/>
                <a:gd name="connsiteX5" fmla="*/ 1656184 w 2161651"/>
                <a:gd name="connsiteY5" fmla="*/ 1656184 h 1656184"/>
                <a:gd name="connsiteX6" fmla="*/ 0 w 2161651"/>
                <a:gd name="connsiteY6" fmla="*/ 1656184 h 1656184"/>
                <a:gd name="connsiteX7" fmla="*/ 0 w 2161651"/>
                <a:gd name="connsiteY7" fmla="*/ 0 h 165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61651" h="1656184">
                  <a:moveTo>
                    <a:pt x="0" y="0"/>
                  </a:moveTo>
                  <a:lnTo>
                    <a:pt x="1656184" y="0"/>
                  </a:lnTo>
                  <a:lnTo>
                    <a:pt x="1656184" y="640151"/>
                  </a:lnTo>
                  <a:lnTo>
                    <a:pt x="2161650" y="828092"/>
                  </a:lnTo>
                  <a:lnTo>
                    <a:pt x="1656184" y="1016033"/>
                  </a:lnTo>
                  <a:lnTo>
                    <a:pt x="1656184" y="1656184"/>
                  </a:lnTo>
                  <a:lnTo>
                    <a:pt x="0" y="1656184"/>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21" name="Rectangle 20">
              <a:extLst>
                <a:ext uri="{FF2B5EF4-FFF2-40B4-BE49-F238E27FC236}">
                  <a16:creationId xmlns:a16="http://schemas.microsoft.com/office/drawing/2014/main" id="{B17071A5-2750-42B2-9D55-E3BFBE865A60}"/>
                </a:ext>
              </a:extLst>
            </p:cNvPr>
            <p:cNvSpPr/>
            <p:nvPr/>
          </p:nvSpPr>
          <p:spPr>
            <a:xfrm>
              <a:off x="3133353" y="1484784"/>
              <a:ext cx="2880320"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grpSp>
      <p:grpSp>
        <p:nvGrpSpPr>
          <p:cNvPr id="22" name="그룹 35">
            <a:extLst>
              <a:ext uri="{FF2B5EF4-FFF2-40B4-BE49-F238E27FC236}">
                <a16:creationId xmlns:a16="http://schemas.microsoft.com/office/drawing/2014/main" id="{2835FDA4-9C66-4EB0-8D2E-8990759F40E3}"/>
              </a:ext>
            </a:extLst>
          </p:cNvPr>
          <p:cNvGrpSpPr/>
          <p:nvPr/>
        </p:nvGrpSpPr>
        <p:grpSpPr>
          <a:xfrm>
            <a:off x="1303772" y="2087002"/>
            <a:ext cx="2575283" cy="963784"/>
            <a:chOff x="1372495" y="2153677"/>
            <a:chExt cx="2575283" cy="963784"/>
          </a:xfrm>
        </p:grpSpPr>
        <p:sp>
          <p:nvSpPr>
            <p:cNvPr id="23" name="TextBox 22">
              <a:extLst>
                <a:ext uri="{FF2B5EF4-FFF2-40B4-BE49-F238E27FC236}">
                  <a16:creationId xmlns:a16="http://schemas.microsoft.com/office/drawing/2014/main" id="{1F91F54D-CBDB-4838-9388-E8936AE32018}"/>
                </a:ext>
              </a:extLst>
            </p:cNvPr>
            <p:cNvSpPr txBox="1"/>
            <p:nvPr/>
          </p:nvSpPr>
          <p:spPr>
            <a:xfrm>
              <a:off x="1372495" y="2153677"/>
              <a:ext cx="2575283" cy="307777"/>
            </a:xfrm>
            <a:prstGeom prst="rect">
              <a:avLst/>
            </a:prstGeom>
            <a:noFill/>
          </p:spPr>
          <p:txBody>
            <a:bodyPr wrap="square" rtlCol="0" anchor="ctr">
              <a:spAutoFit/>
            </a:bodyPr>
            <a:lstStyle/>
            <a:p>
              <a:pPr algn="ctr"/>
              <a:r>
                <a:rPr lang="fa-IR" altLang="ko-KR" sz="1400" b="1" dirty="0">
                  <a:solidFill>
                    <a:srgbClr val="262626"/>
                  </a:solidFill>
                  <a:cs typeface="B Nazanin" panose="00000400000000000000" pitchFamily="2" charset="-78"/>
                </a:rPr>
                <a:t>مطالب اصلی</a:t>
              </a:r>
              <a:endParaRPr lang="ko-KR" altLang="en-US" sz="1400" b="1" dirty="0">
                <a:solidFill>
                  <a:srgbClr val="262626"/>
                </a:solidFill>
                <a:cs typeface="B Nazanin" panose="00000400000000000000" pitchFamily="2" charset="-78"/>
              </a:endParaRPr>
            </a:p>
          </p:txBody>
        </p:sp>
        <p:sp>
          <p:nvSpPr>
            <p:cNvPr id="24" name="TextBox 23">
              <a:extLst>
                <a:ext uri="{FF2B5EF4-FFF2-40B4-BE49-F238E27FC236}">
                  <a16:creationId xmlns:a16="http://schemas.microsoft.com/office/drawing/2014/main" id="{A24AE03B-86C2-424C-B47A-CD0F0A6601C1}"/>
                </a:ext>
              </a:extLst>
            </p:cNvPr>
            <p:cNvSpPr txBox="1"/>
            <p:nvPr/>
          </p:nvSpPr>
          <p:spPr>
            <a:xfrm>
              <a:off x="1379763" y="2471130"/>
              <a:ext cx="2567432" cy="646331"/>
            </a:xfrm>
            <a:prstGeom prst="rect">
              <a:avLst/>
            </a:prstGeom>
            <a:noFill/>
          </p:spPr>
          <p:txBody>
            <a:bodyPr wrap="square" rtlCol="0">
              <a:spAutoFit/>
            </a:bodyPr>
            <a:lstStyle/>
            <a:p>
              <a:pPr algn="ctr"/>
              <a:r>
                <a:rPr lang="fa-IR" altLang="ko-KR" sz="1200" dirty="0">
                  <a:solidFill>
                    <a:schemeClr val="bg1"/>
                  </a:solidFill>
                  <a:cs typeface="B Nazanin" panose="00000400000000000000" pitchFamily="2" charset="-78"/>
                </a:rPr>
                <a:t>شما به سادگی می توانید مخاطبان خود را تحت تاثیر قرار دهید و یک </a:t>
              </a:r>
              <a:r>
                <a:rPr lang="en-US" altLang="ko-KR" sz="1200" dirty="0">
                  <a:solidFill>
                    <a:schemeClr val="bg1"/>
                  </a:solidFill>
                  <a:cs typeface="B Nazanin" panose="00000400000000000000" pitchFamily="2" charset="-78"/>
                </a:rPr>
                <a:t>zing </a:t>
              </a:r>
              <a:r>
                <a:rPr lang="fa-IR" altLang="ko-KR" sz="1200" dirty="0">
                  <a:solidFill>
                    <a:schemeClr val="bg1"/>
                  </a:solidFill>
                  <a:cs typeface="B Nazanin" panose="00000400000000000000" pitchFamily="2" charset="-78"/>
                </a:rPr>
                <a:t>منحصر به فرد اضافه کنید.</a:t>
              </a:r>
              <a:endParaRPr lang="en-US" altLang="ko-KR" sz="1200" dirty="0">
                <a:solidFill>
                  <a:schemeClr val="bg1"/>
                </a:solidFill>
                <a:cs typeface="B Nazanin" panose="00000400000000000000" pitchFamily="2" charset="-78"/>
              </a:endParaRPr>
            </a:p>
          </p:txBody>
        </p:sp>
      </p:grpSp>
      <p:grpSp>
        <p:nvGrpSpPr>
          <p:cNvPr id="25" name="Group 24">
            <a:extLst>
              <a:ext uri="{FF2B5EF4-FFF2-40B4-BE49-F238E27FC236}">
                <a16:creationId xmlns:a16="http://schemas.microsoft.com/office/drawing/2014/main" id="{086517E3-E0D2-46DA-BADC-D08AF503B79F}"/>
              </a:ext>
            </a:extLst>
          </p:cNvPr>
          <p:cNvGrpSpPr/>
          <p:nvPr/>
        </p:nvGrpSpPr>
        <p:grpSpPr>
          <a:xfrm>
            <a:off x="8086395" y="2087003"/>
            <a:ext cx="3021374" cy="1030113"/>
            <a:chOff x="3122700" y="1484784"/>
            <a:chExt cx="2891151" cy="1152128"/>
          </a:xfrm>
        </p:grpSpPr>
        <p:sp>
          <p:nvSpPr>
            <p:cNvPr id="26" name="Rectangle 3">
              <a:extLst>
                <a:ext uri="{FF2B5EF4-FFF2-40B4-BE49-F238E27FC236}">
                  <a16:creationId xmlns:a16="http://schemas.microsoft.com/office/drawing/2014/main" id="{36FD55F6-8451-4A31-BC95-1ED99FC4BD7A}"/>
                </a:ext>
              </a:extLst>
            </p:cNvPr>
            <p:cNvSpPr/>
            <p:nvPr/>
          </p:nvSpPr>
          <p:spPr>
            <a:xfrm rot="5400000">
              <a:off x="3995936" y="620688"/>
              <a:ext cx="1152128" cy="2880320"/>
            </a:xfrm>
            <a:custGeom>
              <a:avLst/>
              <a:gdLst>
                <a:gd name="connsiteX0" fmla="*/ 0 w 2161651"/>
                <a:gd name="connsiteY0" fmla="*/ 0 h 1656184"/>
                <a:gd name="connsiteX1" fmla="*/ 1656184 w 2161651"/>
                <a:gd name="connsiteY1" fmla="*/ 0 h 1656184"/>
                <a:gd name="connsiteX2" fmla="*/ 1656184 w 2161651"/>
                <a:gd name="connsiteY2" fmla="*/ 640151 h 1656184"/>
                <a:gd name="connsiteX3" fmla="*/ 2161650 w 2161651"/>
                <a:gd name="connsiteY3" fmla="*/ 828092 h 1656184"/>
                <a:gd name="connsiteX4" fmla="*/ 1656184 w 2161651"/>
                <a:gd name="connsiteY4" fmla="*/ 1016033 h 1656184"/>
                <a:gd name="connsiteX5" fmla="*/ 1656184 w 2161651"/>
                <a:gd name="connsiteY5" fmla="*/ 1656184 h 1656184"/>
                <a:gd name="connsiteX6" fmla="*/ 0 w 2161651"/>
                <a:gd name="connsiteY6" fmla="*/ 1656184 h 1656184"/>
                <a:gd name="connsiteX7" fmla="*/ 0 w 2161651"/>
                <a:gd name="connsiteY7" fmla="*/ 0 h 165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61651" h="1656184">
                  <a:moveTo>
                    <a:pt x="0" y="0"/>
                  </a:moveTo>
                  <a:lnTo>
                    <a:pt x="1656184" y="0"/>
                  </a:lnTo>
                  <a:lnTo>
                    <a:pt x="1656184" y="640151"/>
                  </a:lnTo>
                  <a:lnTo>
                    <a:pt x="2161650" y="828092"/>
                  </a:lnTo>
                  <a:lnTo>
                    <a:pt x="1656184" y="1016033"/>
                  </a:lnTo>
                  <a:lnTo>
                    <a:pt x="1656184" y="1656184"/>
                  </a:lnTo>
                  <a:lnTo>
                    <a:pt x="0" y="1656184"/>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27" name="Rectangle 26">
              <a:extLst>
                <a:ext uri="{FF2B5EF4-FFF2-40B4-BE49-F238E27FC236}">
                  <a16:creationId xmlns:a16="http://schemas.microsoft.com/office/drawing/2014/main" id="{F952D156-1297-4116-9CAE-50DDF41ED486}"/>
                </a:ext>
              </a:extLst>
            </p:cNvPr>
            <p:cNvSpPr/>
            <p:nvPr/>
          </p:nvSpPr>
          <p:spPr>
            <a:xfrm>
              <a:off x="3122700" y="1484784"/>
              <a:ext cx="2891151"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grpSp>
      <p:grpSp>
        <p:nvGrpSpPr>
          <p:cNvPr id="28" name="그룹 36">
            <a:extLst>
              <a:ext uri="{FF2B5EF4-FFF2-40B4-BE49-F238E27FC236}">
                <a16:creationId xmlns:a16="http://schemas.microsoft.com/office/drawing/2014/main" id="{EAD8A36B-D6C0-414F-96B2-F30359705D75}"/>
              </a:ext>
            </a:extLst>
          </p:cNvPr>
          <p:cNvGrpSpPr/>
          <p:nvPr/>
        </p:nvGrpSpPr>
        <p:grpSpPr>
          <a:xfrm>
            <a:off x="8309441" y="2106748"/>
            <a:ext cx="2575283" cy="951604"/>
            <a:chOff x="9230402" y="2173422"/>
            <a:chExt cx="2575283" cy="951604"/>
          </a:xfrm>
        </p:grpSpPr>
        <p:sp>
          <p:nvSpPr>
            <p:cNvPr id="29" name="TextBox 28">
              <a:extLst>
                <a:ext uri="{FF2B5EF4-FFF2-40B4-BE49-F238E27FC236}">
                  <a16:creationId xmlns:a16="http://schemas.microsoft.com/office/drawing/2014/main" id="{E2D34E0F-5A95-4D26-BA80-4E709FA3F9BC}"/>
                </a:ext>
              </a:extLst>
            </p:cNvPr>
            <p:cNvSpPr txBox="1"/>
            <p:nvPr/>
          </p:nvSpPr>
          <p:spPr>
            <a:xfrm>
              <a:off x="9230402" y="2173422"/>
              <a:ext cx="2575283" cy="307777"/>
            </a:xfrm>
            <a:prstGeom prst="rect">
              <a:avLst/>
            </a:prstGeom>
            <a:noFill/>
          </p:spPr>
          <p:txBody>
            <a:bodyPr wrap="square" rtlCol="0" anchor="ctr">
              <a:spAutoFit/>
            </a:bodyPr>
            <a:lstStyle/>
            <a:p>
              <a:pPr algn="ctr"/>
              <a:r>
                <a:rPr lang="fa-IR" altLang="ko-KR" sz="1400" b="1" dirty="0">
                  <a:solidFill>
                    <a:srgbClr val="262626"/>
                  </a:solidFill>
                  <a:cs typeface="B Nazanin" panose="00000400000000000000" pitchFamily="2" charset="-78"/>
                </a:rPr>
                <a:t>مطالب اصلی</a:t>
              </a:r>
              <a:endParaRPr lang="ko-KR" altLang="en-US" sz="1400" b="1" dirty="0">
                <a:solidFill>
                  <a:srgbClr val="262626"/>
                </a:solidFill>
                <a:cs typeface="B Nazanin" panose="00000400000000000000" pitchFamily="2" charset="-78"/>
              </a:endParaRPr>
            </a:p>
          </p:txBody>
        </p:sp>
        <p:sp>
          <p:nvSpPr>
            <p:cNvPr id="30" name="TextBox 29">
              <a:extLst>
                <a:ext uri="{FF2B5EF4-FFF2-40B4-BE49-F238E27FC236}">
                  <a16:creationId xmlns:a16="http://schemas.microsoft.com/office/drawing/2014/main" id="{6064D534-60F9-4615-9927-C755174C68DC}"/>
                </a:ext>
              </a:extLst>
            </p:cNvPr>
            <p:cNvSpPr txBox="1"/>
            <p:nvPr/>
          </p:nvSpPr>
          <p:spPr>
            <a:xfrm>
              <a:off x="9237670" y="2478695"/>
              <a:ext cx="2567432" cy="646331"/>
            </a:xfrm>
            <a:prstGeom prst="rect">
              <a:avLst/>
            </a:prstGeom>
            <a:noFill/>
          </p:spPr>
          <p:txBody>
            <a:bodyPr wrap="square" rtlCol="0">
              <a:spAutoFit/>
            </a:bodyPr>
            <a:lstStyle/>
            <a:p>
              <a:pPr algn="ctr"/>
              <a:r>
                <a:rPr lang="fa-IR" altLang="ko-KR" sz="1200" dirty="0">
                  <a:solidFill>
                    <a:schemeClr val="bg1"/>
                  </a:solidFill>
                  <a:cs typeface="B Nazanin" panose="00000400000000000000" pitchFamily="2" charset="-78"/>
                </a:rPr>
                <a:t>شما به سادگی می توانید مخاطبان خود را تحت تاثیر قرار دهید و یک </a:t>
              </a:r>
              <a:r>
                <a:rPr lang="en-US" altLang="ko-KR" sz="1200" dirty="0">
                  <a:solidFill>
                    <a:schemeClr val="bg1"/>
                  </a:solidFill>
                  <a:cs typeface="B Nazanin" panose="00000400000000000000" pitchFamily="2" charset="-78"/>
                </a:rPr>
                <a:t>zing </a:t>
              </a:r>
              <a:r>
                <a:rPr lang="fa-IR" altLang="ko-KR" sz="1200" dirty="0">
                  <a:solidFill>
                    <a:schemeClr val="bg1"/>
                  </a:solidFill>
                  <a:cs typeface="B Nazanin" panose="00000400000000000000" pitchFamily="2" charset="-78"/>
                </a:rPr>
                <a:t>منحصر به فرد اضافه کنید.</a:t>
              </a:r>
              <a:endParaRPr lang="en-US" altLang="ko-KR" sz="1200" dirty="0">
                <a:solidFill>
                  <a:schemeClr val="bg1"/>
                </a:solidFill>
                <a:cs typeface="B Nazanin" panose="00000400000000000000" pitchFamily="2" charset="-78"/>
              </a:endParaRPr>
            </a:p>
          </p:txBody>
        </p:sp>
      </p:grpSp>
      <p:sp>
        <p:nvSpPr>
          <p:cNvPr id="31" name="TextBox 30">
            <a:extLst>
              <a:ext uri="{FF2B5EF4-FFF2-40B4-BE49-F238E27FC236}">
                <a16:creationId xmlns:a16="http://schemas.microsoft.com/office/drawing/2014/main" id="{9767C702-ED0F-4B59-9A67-1ECA708B959E}"/>
              </a:ext>
            </a:extLst>
          </p:cNvPr>
          <p:cNvSpPr txBox="1"/>
          <p:nvPr/>
        </p:nvSpPr>
        <p:spPr>
          <a:xfrm>
            <a:off x="1434102" y="3414074"/>
            <a:ext cx="2314620" cy="400110"/>
          </a:xfrm>
          <a:prstGeom prst="rect">
            <a:avLst/>
          </a:prstGeom>
          <a:noFill/>
        </p:spPr>
        <p:txBody>
          <a:bodyPr wrap="square" rtlCol="0" anchor="ctr">
            <a:spAutoFit/>
          </a:bodyPr>
          <a:lstStyle/>
          <a:p>
            <a:pPr algn="ctr"/>
            <a:r>
              <a:rPr lang="fa-IR" altLang="ko-KR" sz="2000" b="1" dirty="0">
                <a:solidFill>
                  <a:schemeClr val="bg1"/>
                </a:solidFill>
                <a:cs typeface="B Nazanin" panose="00000400000000000000" pitchFamily="2" charset="-78"/>
              </a:rPr>
              <a:t>مطالب فرعی</a:t>
            </a:r>
            <a:endParaRPr lang="ko-KR" altLang="en-US" sz="2000" b="1" dirty="0">
              <a:solidFill>
                <a:schemeClr val="bg1"/>
              </a:solidFill>
              <a:cs typeface="B Nazanin" panose="00000400000000000000" pitchFamily="2" charset="-78"/>
            </a:endParaRPr>
          </a:p>
        </p:txBody>
      </p:sp>
      <p:sp>
        <p:nvSpPr>
          <p:cNvPr id="32" name="TextBox 31">
            <a:extLst>
              <a:ext uri="{FF2B5EF4-FFF2-40B4-BE49-F238E27FC236}">
                <a16:creationId xmlns:a16="http://schemas.microsoft.com/office/drawing/2014/main" id="{4B42C681-EFAA-4678-91E1-1E3497478251}"/>
              </a:ext>
            </a:extLst>
          </p:cNvPr>
          <p:cNvSpPr txBox="1"/>
          <p:nvPr/>
        </p:nvSpPr>
        <p:spPr>
          <a:xfrm>
            <a:off x="1292405" y="4126821"/>
            <a:ext cx="2598017" cy="1443152"/>
          </a:xfrm>
          <a:prstGeom prst="rect">
            <a:avLst/>
          </a:prstGeom>
          <a:noFill/>
        </p:spPr>
        <p:txBody>
          <a:bodyPr wrap="square" rtlCol="0">
            <a:spAutoFit/>
          </a:bodyPr>
          <a:lstStyle/>
          <a:p>
            <a:pPr algn="ctr">
              <a:lnSpc>
                <a:spcPct val="150000"/>
              </a:lnSpc>
            </a:pPr>
            <a:r>
              <a:rPr lang="fa-IR" altLang="ko-KR" sz="1200" dirty="0">
                <a:solidFill>
                  <a:srgbClr val="262626"/>
                </a:solidFill>
                <a:cs typeface="B Nazanin" panose="00000400000000000000" pitchFamily="2" charset="-78"/>
              </a:rPr>
              <a:t>یک ارائه پاورپوینت مدرن که به زیبایی طراحی شده است دریافت کنید.</a:t>
            </a:r>
          </a:p>
          <a:p>
            <a:pPr algn="ctr">
              <a:lnSpc>
                <a:spcPct val="150000"/>
              </a:lnSpc>
            </a:pPr>
            <a:endParaRPr lang="fa-IR" altLang="ko-KR" sz="1200" dirty="0">
              <a:solidFill>
                <a:srgbClr val="262626"/>
              </a:solidFill>
              <a:cs typeface="B Nazanin" panose="00000400000000000000" pitchFamily="2" charset="-78"/>
            </a:endParaRPr>
          </a:p>
          <a:p>
            <a:pPr algn="ctr">
              <a:lnSpc>
                <a:spcPct val="150000"/>
              </a:lnSpc>
            </a:pPr>
            <a:r>
              <a:rPr lang="fa-IR" altLang="ko-KR" sz="1200" dirty="0">
                <a:solidFill>
                  <a:srgbClr val="262626"/>
                </a:solidFill>
                <a:cs typeface="B Nazanin" panose="00000400000000000000" pitchFamily="2" charset="-78"/>
              </a:rPr>
              <a:t>من امیدوارم و معتقدم که این الگو زمان، پول و اعتبار شما را جلب کند.</a:t>
            </a:r>
            <a:endParaRPr lang="en-US" altLang="ko-KR" sz="1200" dirty="0">
              <a:solidFill>
                <a:srgbClr val="262626"/>
              </a:solidFill>
              <a:cs typeface="B Nazanin" panose="00000400000000000000" pitchFamily="2" charset="-78"/>
            </a:endParaRPr>
          </a:p>
        </p:txBody>
      </p:sp>
      <p:sp>
        <p:nvSpPr>
          <p:cNvPr id="33" name="TextBox 32">
            <a:extLst>
              <a:ext uri="{FF2B5EF4-FFF2-40B4-BE49-F238E27FC236}">
                <a16:creationId xmlns:a16="http://schemas.microsoft.com/office/drawing/2014/main" id="{2861AC35-728F-4066-A468-6103CEFB9B73}"/>
              </a:ext>
            </a:extLst>
          </p:cNvPr>
          <p:cNvSpPr txBox="1"/>
          <p:nvPr/>
        </p:nvSpPr>
        <p:spPr>
          <a:xfrm>
            <a:off x="8477661" y="3439481"/>
            <a:ext cx="2238840" cy="400110"/>
          </a:xfrm>
          <a:prstGeom prst="rect">
            <a:avLst/>
          </a:prstGeom>
          <a:noFill/>
        </p:spPr>
        <p:txBody>
          <a:bodyPr wrap="square" rtlCol="0" anchor="ctr">
            <a:spAutoFit/>
          </a:bodyPr>
          <a:lstStyle/>
          <a:p>
            <a:pPr algn="ctr"/>
            <a:r>
              <a:rPr lang="fa-IR" altLang="ko-KR" sz="2000" b="1" dirty="0">
                <a:solidFill>
                  <a:schemeClr val="bg1"/>
                </a:solidFill>
                <a:cs typeface="B Nazanin" panose="00000400000000000000" pitchFamily="2" charset="-78"/>
              </a:rPr>
              <a:t>مطالب فرعی</a:t>
            </a:r>
            <a:endParaRPr lang="ko-KR" altLang="en-US" sz="2000" b="1" dirty="0">
              <a:solidFill>
                <a:schemeClr val="bg1"/>
              </a:solidFill>
              <a:cs typeface="B Nazanin" panose="00000400000000000000" pitchFamily="2" charset="-78"/>
            </a:endParaRPr>
          </a:p>
        </p:txBody>
      </p:sp>
      <p:sp>
        <p:nvSpPr>
          <p:cNvPr id="34" name="TextBox 33">
            <a:extLst>
              <a:ext uri="{FF2B5EF4-FFF2-40B4-BE49-F238E27FC236}">
                <a16:creationId xmlns:a16="http://schemas.microsoft.com/office/drawing/2014/main" id="{EBE8D720-8C99-4A25-B6CE-08239299F75E}"/>
              </a:ext>
            </a:extLst>
          </p:cNvPr>
          <p:cNvSpPr txBox="1"/>
          <p:nvPr/>
        </p:nvSpPr>
        <p:spPr>
          <a:xfrm>
            <a:off x="8340603" y="4169455"/>
            <a:ext cx="2512959" cy="1443152"/>
          </a:xfrm>
          <a:prstGeom prst="rect">
            <a:avLst/>
          </a:prstGeom>
          <a:noFill/>
        </p:spPr>
        <p:txBody>
          <a:bodyPr wrap="square" rtlCol="0">
            <a:spAutoFit/>
          </a:bodyPr>
          <a:lstStyle/>
          <a:p>
            <a:pPr algn="ctr">
              <a:lnSpc>
                <a:spcPct val="150000"/>
              </a:lnSpc>
            </a:pPr>
            <a:r>
              <a:rPr lang="fa-IR" altLang="ko-KR" sz="1200" dirty="0">
                <a:solidFill>
                  <a:srgbClr val="262626"/>
                </a:solidFill>
                <a:cs typeface="B Nazanin" panose="00000400000000000000" pitchFamily="2" charset="-78"/>
              </a:rPr>
              <a:t>یک ارائه پاورپوینت مدرن که به زیبایی طراحی شده است دریافت کنید.</a:t>
            </a:r>
          </a:p>
          <a:p>
            <a:pPr algn="ctr">
              <a:lnSpc>
                <a:spcPct val="150000"/>
              </a:lnSpc>
            </a:pPr>
            <a:endParaRPr lang="fa-IR" altLang="ko-KR" sz="1200" dirty="0">
              <a:solidFill>
                <a:srgbClr val="262626"/>
              </a:solidFill>
              <a:cs typeface="B Nazanin" panose="00000400000000000000" pitchFamily="2" charset="-78"/>
            </a:endParaRPr>
          </a:p>
          <a:p>
            <a:pPr algn="ctr">
              <a:lnSpc>
                <a:spcPct val="150000"/>
              </a:lnSpc>
            </a:pPr>
            <a:r>
              <a:rPr lang="fa-IR" altLang="ko-KR" sz="1200" dirty="0">
                <a:solidFill>
                  <a:srgbClr val="262626"/>
                </a:solidFill>
                <a:cs typeface="B Nazanin" panose="00000400000000000000" pitchFamily="2" charset="-78"/>
              </a:rPr>
              <a:t>من امیدوارم و معتقدم که این الگو زمان، پول و اعتبار شما را جلب کند.</a:t>
            </a:r>
            <a:endParaRPr lang="en-US" altLang="ko-KR" sz="1200" dirty="0">
              <a:solidFill>
                <a:srgbClr val="262626"/>
              </a:solidFill>
              <a:cs typeface="B Nazanin" panose="00000400000000000000" pitchFamily="2" charset="-78"/>
            </a:endParaRPr>
          </a:p>
        </p:txBody>
      </p:sp>
    </p:spTree>
    <p:extLst>
      <p:ext uri="{BB962C8B-B14F-4D97-AF65-F5344CB8AC3E}">
        <p14:creationId xmlns:p14="http://schemas.microsoft.com/office/powerpoint/2010/main" val="181597636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A880F8D-E184-43C9-9584-715E5E128689}"/>
              </a:ext>
            </a:extLst>
          </p:cNvPr>
          <p:cNvSpPr txBox="1"/>
          <p:nvPr/>
        </p:nvSpPr>
        <p:spPr>
          <a:xfrm>
            <a:off x="8161056" y="1407333"/>
            <a:ext cx="3179733" cy="2966197"/>
          </a:xfrm>
          <a:prstGeom prst="rect">
            <a:avLst/>
          </a:prstGeom>
          <a:noFill/>
        </p:spPr>
        <p:txBody>
          <a:bodyPr wrap="square" rtlCol="0">
            <a:spAutoFit/>
          </a:bodyPr>
          <a:lstStyle/>
          <a:p>
            <a:pPr algn="r" rtl="1">
              <a:lnSpc>
                <a:spcPct val="150000"/>
              </a:lnSpc>
            </a:pPr>
            <a:r>
              <a:rPr lang="fa-IR" altLang="ko-KR"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یک ارائه پاورپوینت مدرن که به زیبایی طراحی شده است دریافت کنید.</a:t>
            </a:r>
            <a:endParaRPr lang="en-US" altLang="ko-KR" dirty="0">
              <a:solidFill>
                <a:schemeClr val="tx1">
                  <a:lumMod val="75000"/>
                  <a:lumOff val="25000"/>
                </a:schemeClr>
              </a:solidFill>
              <a:cs typeface="B Nazanin" panose="00000400000000000000" pitchFamily="2" charset="-78"/>
            </a:endParaRPr>
          </a:p>
        </p:txBody>
      </p:sp>
      <p:sp>
        <p:nvSpPr>
          <p:cNvPr id="3" name="Text Placeholder 10">
            <a:extLst>
              <a:ext uri="{FF2B5EF4-FFF2-40B4-BE49-F238E27FC236}">
                <a16:creationId xmlns:a16="http://schemas.microsoft.com/office/drawing/2014/main" id="{92AEEF06-0A11-4BA2-A6C9-C9FAE0C7DCBC}"/>
              </a:ext>
            </a:extLst>
          </p:cNvPr>
          <p:cNvSpPr txBox="1">
            <a:spLocks/>
          </p:cNvSpPr>
          <p:nvPr/>
        </p:nvSpPr>
        <p:spPr>
          <a:xfrm>
            <a:off x="6553479" y="4643531"/>
            <a:ext cx="4992866" cy="1614272"/>
          </a:xfrm>
          <a:prstGeom prst="rect">
            <a:avLst/>
          </a:prstGeom>
          <a:no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110000"/>
              </a:lnSpc>
              <a:buNone/>
            </a:pPr>
            <a:r>
              <a:rPr lang="fa-IR" altLang="ko-KR" sz="4000" b="1" dirty="0">
                <a:solidFill>
                  <a:schemeClr val="accent4">
                    <a:lumMod val="75000"/>
                  </a:schemeClr>
                </a:solidFill>
                <a:latin typeface="+mj-lt"/>
                <a:cs typeface="B Nazanin" panose="00000400000000000000" pitchFamily="2" charset="-78"/>
              </a:rPr>
              <a:t>ارائه نمونه کارها مدرن</a:t>
            </a:r>
            <a:endParaRPr lang="en-US" altLang="ko-KR" sz="4000" b="1" dirty="0">
              <a:solidFill>
                <a:schemeClr val="accent4">
                  <a:lumMod val="75000"/>
                </a:schemeClr>
              </a:solidFill>
              <a:latin typeface="+mj-lt"/>
              <a:cs typeface="B Nazanin" panose="00000400000000000000" pitchFamily="2" charset="-78"/>
            </a:endParaRPr>
          </a:p>
        </p:txBody>
      </p:sp>
      <p:sp>
        <p:nvSpPr>
          <p:cNvPr id="4" name="Freeform: Shape 3">
            <a:extLst>
              <a:ext uri="{FF2B5EF4-FFF2-40B4-BE49-F238E27FC236}">
                <a16:creationId xmlns:a16="http://schemas.microsoft.com/office/drawing/2014/main" id="{67E32A2F-C7BF-47E7-8EB2-8A1CA4084FE0}"/>
              </a:ext>
            </a:extLst>
          </p:cNvPr>
          <p:cNvSpPr/>
          <p:nvPr/>
        </p:nvSpPr>
        <p:spPr>
          <a:xfrm>
            <a:off x="7366279" y="910933"/>
            <a:ext cx="631114" cy="496400"/>
          </a:xfrm>
          <a:custGeom>
            <a:avLst/>
            <a:gdLst/>
            <a:ahLst/>
            <a:cxnLst/>
            <a:rect l="l" t="t" r="r" b="b"/>
            <a:pathLst>
              <a:path w="959899" h="755005">
                <a:moveTo>
                  <a:pt x="891601" y="0"/>
                </a:moveTo>
                <a:lnTo>
                  <a:pt x="959899" y="144047"/>
                </a:lnTo>
                <a:cubicBezTo>
                  <a:pt x="890359" y="167227"/>
                  <a:pt x="840481" y="199513"/>
                  <a:pt x="810264" y="240906"/>
                </a:cubicBezTo>
                <a:cubicBezTo>
                  <a:pt x="780048" y="282299"/>
                  <a:pt x="764111" y="337351"/>
                  <a:pt x="762456" y="406063"/>
                </a:cubicBezTo>
                <a:lnTo>
                  <a:pt x="931338" y="406063"/>
                </a:lnTo>
                <a:lnTo>
                  <a:pt x="931338" y="755005"/>
                </a:lnTo>
                <a:lnTo>
                  <a:pt x="582397" y="755005"/>
                </a:lnTo>
                <a:lnTo>
                  <a:pt x="582397" y="505406"/>
                </a:lnTo>
                <a:cubicBezTo>
                  <a:pt x="582397" y="403580"/>
                  <a:pt x="591296" y="323692"/>
                  <a:pt x="609095" y="265742"/>
                </a:cubicBezTo>
                <a:cubicBezTo>
                  <a:pt x="626894" y="207792"/>
                  <a:pt x="660008" y="155637"/>
                  <a:pt x="708438" y="109277"/>
                </a:cubicBezTo>
                <a:cubicBezTo>
                  <a:pt x="756868" y="62917"/>
                  <a:pt x="817922" y="26491"/>
                  <a:pt x="891601" y="0"/>
                </a:cubicBezTo>
                <a:close/>
                <a:moveTo>
                  <a:pt x="309204" y="0"/>
                </a:moveTo>
                <a:lnTo>
                  <a:pt x="377502" y="144047"/>
                </a:lnTo>
                <a:cubicBezTo>
                  <a:pt x="307962" y="167227"/>
                  <a:pt x="258084" y="199513"/>
                  <a:pt x="227867" y="240906"/>
                </a:cubicBezTo>
                <a:cubicBezTo>
                  <a:pt x="197650" y="282299"/>
                  <a:pt x="181714" y="337351"/>
                  <a:pt x="180059" y="406063"/>
                </a:cubicBezTo>
                <a:lnTo>
                  <a:pt x="348941" y="406063"/>
                </a:lnTo>
                <a:lnTo>
                  <a:pt x="348941" y="755005"/>
                </a:lnTo>
                <a:lnTo>
                  <a:pt x="0" y="755005"/>
                </a:lnTo>
                <a:lnTo>
                  <a:pt x="0" y="505406"/>
                </a:lnTo>
                <a:cubicBezTo>
                  <a:pt x="0" y="404408"/>
                  <a:pt x="8899" y="324726"/>
                  <a:pt x="26698" y="266363"/>
                </a:cubicBezTo>
                <a:cubicBezTo>
                  <a:pt x="44497" y="207999"/>
                  <a:pt x="77404" y="155637"/>
                  <a:pt x="125420" y="109277"/>
                </a:cubicBezTo>
                <a:cubicBezTo>
                  <a:pt x="173436" y="62917"/>
                  <a:pt x="234697" y="26491"/>
                  <a:pt x="30920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schemeClr val="accent4">
                  <a:lumMod val="75000"/>
                </a:schemeClr>
              </a:solidFill>
              <a:cs typeface="B Nazanin" panose="00000400000000000000" pitchFamily="2" charset="-78"/>
            </a:endParaRPr>
          </a:p>
        </p:txBody>
      </p:sp>
    </p:spTree>
    <p:extLst>
      <p:ext uri="{BB962C8B-B14F-4D97-AF65-F5344CB8AC3E}">
        <p14:creationId xmlns:p14="http://schemas.microsoft.com/office/powerpoint/2010/main" val="292275264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prstGeom prst="rect">
            <a:avLst/>
          </a:prstGeom>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E8080530-8C6E-4B48-940F-41C76871A9A9}"/>
              </a:ext>
            </a:extLst>
          </p:cNvPr>
          <p:cNvGrpSpPr/>
          <p:nvPr/>
        </p:nvGrpSpPr>
        <p:grpSpPr>
          <a:xfrm rot="16200000">
            <a:off x="4580193" y="1543609"/>
            <a:ext cx="3031617" cy="4741332"/>
            <a:chOff x="4680573" y="1245347"/>
            <a:chExt cx="2814395" cy="4401592"/>
          </a:xfrm>
        </p:grpSpPr>
        <p:sp>
          <p:nvSpPr>
            <p:cNvPr id="4" name="Bent Arrow 9">
              <a:extLst>
                <a:ext uri="{FF2B5EF4-FFF2-40B4-BE49-F238E27FC236}">
                  <a16:creationId xmlns:a16="http://schemas.microsoft.com/office/drawing/2014/main" id="{60B5DA81-C7AA-4E19-82A4-0F7F2BCE80A2}"/>
                </a:ext>
              </a:extLst>
            </p:cNvPr>
            <p:cNvSpPr/>
            <p:nvPr/>
          </p:nvSpPr>
          <p:spPr>
            <a:xfrm>
              <a:off x="5005650" y="1489625"/>
              <a:ext cx="668408" cy="1470500"/>
            </a:xfrm>
            <a:prstGeom prst="bentArrow">
              <a:avLst>
                <a:gd name="adj1" fmla="val 15772"/>
                <a:gd name="adj2" fmla="val 17802"/>
                <a:gd name="adj3" fmla="val 28740"/>
                <a:gd name="adj4" fmla="val 27522"/>
              </a:avLst>
            </a:prstGeom>
            <a:pattFill prst="dkUpDiag">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solidFill>
                  <a:schemeClr val="tx1"/>
                </a:solidFill>
                <a:cs typeface="B Nazanin" panose="00000400000000000000" pitchFamily="2" charset="-78"/>
              </a:endParaRPr>
            </a:p>
          </p:txBody>
        </p:sp>
        <p:grpSp>
          <p:nvGrpSpPr>
            <p:cNvPr id="5" name="Group 4">
              <a:extLst>
                <a:ext uri="{FF2B5EF4-FFF2-40B4-BE49-F238E27FC236}">
                  <a16:creationId xmlns:a16="http://schemas.microsoft.com/office/drawing/2014/main" id="{7B636BA9-D051-4731-A0EF-A66825E6E0E4}"/>
                </a:ext>
              </a:extLst>
            </p:cNvPr>
            <p:cNvGrpSpPr/>
            <p:nvPr/>
          </p:nvGrpSpPr>
          <p:grpSpPr>
            <a:xfrm>
              <a:off x="5693634" y="1245347"/>
              <a:ext cx="763052" cy="4401592"/>
              <a:chOff x="5655835" y="1245347"/>
              <a:chExt cx="763052" cy="4401592"/>
            </a:xfrm>
          </p:grpSpPr>
          <p:sp>
            <p:nvSpPr>
              <p:cNvPr id="12" name="Oval 11">
                <a:extLst>
                  <a:ext uri="{FF2B5EF4-FFF2-40B4-BE49-F238E27FC236}">
                    <a16:creationId xmlns:a16="http://schemas.microsoft.com/office/drawing/2014/main" id="{C34C253B-205F-46D2-A66F-1F8CF1F736D4}"/>
                  </a:ext>
                </a:extLst>
              </p:cNvPr>
              <p:cNvSpPr/>
              <p:nvPr/>
            </p:nvSpPr>
            <p:spPr>
              <a:xfrm>
                <a:off x="5655835" y="1245347"/>
                <a:ext cx="763052" cy="7630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cs typeface="B Nazanin" panose="00000400000000000000" pitchFamily="2" charset="-78"/>
                </a:endParaRPr>
              </a:p>
            </p:txBody>
          </p:sp>
          <p:sp>
            <p:nvSpPr>
              <p:cNvPr id="13" name="Oval 12">
                <a:extLst>
                  <a:ext uri="{FF2B5EF4-FFF2-40B4-BE49-F238E27FC236}">
                    <a16:creationId xmlns:a16="http://schemas.microsoft.com/office/drawing/2014/main" id="{C41911C9-571B-4FB9-8D16-38FAFB11D327}"/>
                  </a:ext>
                </a:extLst>
              </p:cNvPr>
              <p:cNvSpPr/>
              <p:nvPr/>
            </p:nvSpPr>
            <p:spPr>
              <a:xfrm>
                <a:off x="5655835" y="4883887"/>
                <a:ext cx="763052" cy="7630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cs typeface="B Nazanin" panose="00000400000000000000" pitchFamily="2" charset="-78"/>
                </a:endParaRPr>
              </a:p>
            </p:txBody>
          </p:sp>
        </p:grpSp>
        <p:grpSp>
          <p:nvGrpSpPr>
            <p:cNvPr id="6" name="Group 5">
              <a:extLst>
                <a:ext uri="{FF2B5EF4-FFF2-40B4-BE49-F238E27FC236}">
                  <a16:creationId xmlns:a16="http://schemas.microsoft.com/office/drawing/2014/main" id="{1252DD9E-EEBF-4B6D-B43E-79732D746FF4}"/>
                </a:ext>
              </a:extLst>
            </p:cNvPr>
            <p:cNvGrpSpPr/>
            <p:nvPr/>
          </p:nvGrpSpPr>
          <p:grpSpPr>
            <a:xfrm>
              <a:off x="4680573" y="3065897"/>
              <a:ext cx="2814395" cy="763052"/>
              <a:chOff x="4680573" y="3065897"/>
              <a:chExt cx="2814395" cy="763052"/>
            </a:xfrm>
          </p:grpSpPr>
          <p:sp>
            <p:nvSpPr>
              <p:cNvPr id="10" name="Oval 9">
                <a:extLst>
                  <a:ext uri="{FF2B5EF4-FFF2-40B4-BE49-F238E27FC236}">
                    <a16:creationId xmlns:a16="http://schemas.microsoft.com/office/drawing/2014/main" id="{DE3FB953-C014-4A76-B74C-556C5B4ABAA7}"/>
                  </a:ext>
                </a:extLst>
              </p:cNvPr>
              <p:cNvSpPr/>
              <p:nvPr/>
            </p:nvSpPr>
            <p:spPr>
              <a:xfrm>
                <a:off x="4680573" y="3065897"/>
                <a:ext cx="763052" cy="7630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cs typeface="B Nazanin" panose="00000400000000000000" pitchFamily="2" charset="-78"/>
                </a:endParaRPr>
              </a:p>
            </p:txBody>
          </p:sp>
          <p:sp>
            <p:nvSpPr>
              <p:cNvPr id="11" name="Oval 10">
                <a:extLst>
                  <a:ext uri="{FF2B5EF4-FFF2-40B4-BE49-F238E27FC236}">
                    <a16:creationId xmlns:a16="http://schemas.microsoft.com/office/drawing/2014/main" id="{E91A4EBD-445D-43DF-8B53-65A29AB6475E}"/>
                  </a:ext>
                </a:extLst>
              </p:cNvPr>
              <p:cNvSpPr/>
              <p:nvPr/>
            </p:nvSpPr>
            <p:spPr>
              <a:xfrm>
                <a:off x="6731916" y="3065897"/>
                <a:ext cx="763052" cy="7630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cs typeface="B Nazanin" panose="00000400000000000000" pitchFamily="2" charset="-78"/>
                </a:endParaRPr>
              </a:p>
            </p:txBody>
          </p:sp>
        </p:grpSp>
        <p:sp>
          <p:nvSpPr>
            <p:cNvPr id="7" name="Bent Arrow 52">
              <a:extLst>
                <a:ext uri="{FF2B5EF4-FFF2-40B4-BE49-F238E27FC236}">
                  <a16:creationId xmlns:a16="http://schemas.microsoft.com/office/drawing/2014/main" id="{BABED8D2-C30D-4400-B648-9ACCC11F839E}"/>
                </a:ext>
              </a:extLst>
            </p:cNvPr>
            <p:cNvSpPr/>
            <p:nvPr/>
          </p:nvSpPr>
          <p:spPr>
            <a:xfrm rot="16200000">
              <a:off x="4542031" y="4289907"/>
              <a:ext cx="1470500" cy="668408"/>
            </a:xfrm>
            <a:prstGeom prst="bentArrow">
              <a:avLst>
                <a:gd name="adj1" fmla="val 15909"/>
                <a:gd name="adj2" fmla="val 18319"/>
                <a:gd name="adj3" fmla="val 28663"/>
                <a:gd name="adj4" fmla="val 29876"/>
              </a:avLst>
            </a:prstGeom>
            <a:pattFill prst="dkUpDiag">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schemeClr val="tx1"/>
                </a:solidFill>
                <a:cs typeface="B Nazanin" panose="00000400000000000000" pitchFamily="2" charset="-78"/>
              </a:endParaRPr>
            </a:p>
          </p:txBody>
        </p:sp>
        <p:sp>
          <p:nvSpPr>
            <p:cNvPr id="8" name="Bent Arrow 9">
              <a:extLst>
                <a:ext uri="{FF2B5EF4-FFF2-40B4-BE49-F238E27FC236}">
                  <a16:creationId xmlns:a16="http://schemas.microsoft.com/office/drawing/2014/main" id="{71DEF040-5E50-4A4F-8513-5926F548B525}"/>
                </a:ext>
              </a:extLst>
            </p:cNvPr>
            <p:cNvSpPr/>
            <p:nvPr/>
          </p:nvSpPr>
          <p:spPr>
            <a:xfrm rot="10800000">
              <a:off x="6508814" y="3944950"/>
              <a:ext cx="668408" cy="1470500"/>
            </a:xfrm>
            <a:prstGeom prst="bentArrow">
              <a:avLst>
                <a:gd name="adj1" fmla="val 15772"/>
                <a:gd name="adj2" fmla="val 17802"/>
                <a:gd name="adj3" fmla="val 28740"/>
                <a:gd name="adj4" fmla="val 27522"/>
              </a:avLst>
            </a:prstGeom>
            <a:pattFill prst="dkUpDiag">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solidFill>
                  <a:schemeClr val="tx1"/>
                </a:solidFill>
                <a:cs typeface="B Nazanin" panose="00000400000000000000" pitchFamily="2" charset="-78"/>
              </a:endParaRPr>
            </a:p>
          </p:txBody>
        </p:sp>
        <p:sp>
          <p:nvSpPr>
            <p:cNvPr id="9" name="Bent Arrow 52">
              <a:extLst>
                <a:ext uri="{FF2B5EF4-FFF2-40B4-BE49-F238E27FC236}">
                  <a16:creationId xmlns:a16="http://schemas.microsoft.com/office/drawing/2014/main" id="{E14CB4DA-FB20-4245-ADA1-0658B6F3B8FC}"/>
                </a:ext>
              </a:extLst>
            </p:cNvPr>
            <p:cNvSpPr/>
            <p:nvPr/>
          </p:nvSpPr>
          <p:spPr>
            <a:xfrm rot="5400000">
              <a:off x="6155267" y="1953042"/>
              <a:ext cx="1470500" cy="668408"/>
            </a:xfrm>
            <a:prstGeom prst="bentArrow">
              <a:avLst>
                <a:gd name="adj1" fmla="val 15909"/>
                <a:gd name="adj2" fmla="val 18319"/>
                <a:gd name="adj3" fmla="val 28663"/>
                <a:gd name="adj4" fmla="val 29876"/>
              </a:avLst>
            </a:prstGeom>
            <a:pattFill prst="dkUpDiag">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schemeClr val="tx1"/>
                </a:solidFill>
                <a:cs typeface="B Nazanin" panose="00000400000000000000" pitchFamily="2" charset="-78"/>
              </a:endParaRPr>
            </a:p>
          </p:txBody>
        </p:sp>
      </p:grpSp>
      <p:grpSp>
        <p:nvGrpSpPr>
          <p:cNvPr id="14" name="Group 13">
            <a:extLst>
              <a:ext uri="{FF2B5EF4-FFF2-40B4-BE49-F238E27FC236}">
                <a16:creationId xmlns:a16="http://schemas.microsoft.com/office/drawing/2014/main" id="{EDB5250B-0923-4E91-8E2D-CE4EDA03105E}"/>
              </a:ext>
            </a:extLst>
          </p:cNvPr>
          <p:cNvGrpSpPr/>
          <p:nvPr/>
        </p:nvGrpSpPr>
        <p:grpSpPr>
          <a:xfrm>
            <a:off x="4739632" y="3848401"/>
            <a:ext cx="2712738" cy="696808"/>
            <a:chOff x="5328220" y="3089998"/>
            <a:chExt cx="1379637" cy="696808"/>
          </a:xfrm>
        </p:grpSpPr>
        <p:sp>
          <p:nvSpPr>
            <p:cNvPr id="15" name="TextBox 14">
              <a:extLst>
                <a:ext uri="{FF2B5EF4-FFF2-40B4-BE49-F238E27FC236}">
                  <a16:creationId xmlns:a16="http://schemas.microsoft.com/office/drawing/2014/main" id="{AC3BEC37-6705-42D5-9C0A-42229822CF5F}"/>
                </a:ext>
              </a:extLst>
            </p:cNvPr>
            <p:cNvSpPr txBox="1"/>
            <p:nvPr/>
          </p:nvSpPr>
          <p:spPr>
            <a:xfrm>
              <a:off x="5328220" y="3089998"/>
              <a:ext cx="1379637" cy="276999"/>
            </a:xfrm>
            <a:prstGeom prst="rect">
              <a:avLst/>
            </a:prstGeom>
            <a:noFill/>
          </p:spPr>
          <p:txBody>
            <a:bodyPr wrap="square" lIns="0" tIns="0" rIns="0" bIns="0" rtlCol="0">
              <a:spAutoFit/>
            </a:bodyPr>
            <a:lstStyle/>
            <a:p>
              <a:pPr algn="ctr"/>
              <a:r>
                <a:rPr lang="fa-IR" altLang="ko-KR" b="1" dirty="0">
                  <a:solidFill>
                    <a:schemeClr val="tx1">
                      <a:lumMod val="75000"/>
                      <a:lumOff val="25000"/>
                    </a:schemeClr>
                  </a:solidFill>
                  <a:cs typeface="B Nazanin" panose="00000400000000000000" pitchFamily="2" charset="-78"/>
                </a:rPr>
                <a:t>فهرست</a:t>
              </a:r>
              <a:endParaRPr lang="en-US" altLang="ko-KR" b="1" dirty="0">
                <a:solidFill>
                  <a:schemeClr val="tx1">
                    <a:lumMod val="75000"/>
                    <a:lumOff val="25000"/>
                  </a:schemeClr>
                </a:solidFill>
                <a:cs typeface="B Nazanin" panose="00000400000000000000" pitchFamily="2" charset="-78"/>
              </a:endParaRPr>
            </a:p>
          </p:txBody>
        </p:sp>
        <p:sp>
          <p:nvSpPr>
            <p:cNvPr id="16" name="TextBox 15">
              <a:extLst>
                <a:ext uri="{FF2B5EF4-FFF2-40B4-BE49-F238E27FC236}">
                  <a16:creationId xmlns:a16="http://schemas.microsoft.com/office/drawing/2014/main" id="{1A541AED-E557-42C2-8B44-A5BE1179766E}"/>
                </a:ext>
              </a:extLst>
            </p:cNvPr>
            <p:cNvSpPr txBox="1"/>
            <p:nvPr/>
          </p:nvSpPr>
          <p:spPr>
            <a:xfrm>
              <a:off x="5334559" y="3417474"/>
              <a:ext cx="1366958" cy="369332"/>
            </a:xfrm>
            <a:prstGeom prst="rect">
              <a:avLst/>
            </a:prstGeom>
            <a:noFill/>
          </p:spPr>
          <p:txBody>
            <a:bodyPr wrap="square" lIns="0" tIns="0" rIns="0" bIns="0" rtlCol="0">
              <a:spAutoFit/>
            </a:bodyPr>
            <a:lstStyle/>
            <a:p>
              <a:pPr algn="ct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grpSp>
      <p:grpSp>
        <p:nvGrpSpPr>
          <p:cNvPr id="17" name="Group 16">
            <a:extLst>
              <a:ext uri="{FF2B5EF4-FFF2-40B4-BE49-F238E27FC236}">
                <a16:creationId xmlns:a16="http://schemas.microsoft.com/office/drawing/2014/main" id="{1D9952E4-125F-477C-BA7A-1206CA3B9049}"/>
              </a:ext>
            </a:extLst>
          </p:cNvPr>
          <p:cNvGrpSpPr/>
          <p:nvPr/>
        </p:nvGrpSpPr>
        <p:grpSpPr>
          <a:xfrm>
            <a:off x="8691147" y="3537404"/>
            <a:ext cx="2687808" cy="585356"/>
            <a:chOff x="5210294" y="837292"/>
            <a:chExt cx="1750034" cy="391969"/>
          </a:xfrm>
        </p:grpSpPr>
        <p:sp>
          <p:nvSpPr>
            <p:cNvPr id="18" name="TextBox 17">
              <a:extLst>
                <a:ext uri="{FF2B5EF4-FFF2-40B4-BE49-F238E27FC236}">
                  <a16:creationId xmlns:a16="http://schemas.microsoft.com/office/drawing/2014/main" id="{CCF494C7-5D85-4503-8F18-58E57B53A9E1}"/>
                </a:ext>
              </a:extLst>
            </p:cNvPr>
            <p:cNvSpPr txBox="1"/>
            <p:nvPr/>
          </p:nvSpPr>
          <p:spPr>
            <a:xfrm>
              <a:off x="5210294" y="981947"/>
              <a:ext cx="1750034" cy="247314"/>
            </a:xfrm>
            <a:prstGeom prst="rect">
              <a:avLst/>
            </a:prstGeom>
            <a:noFill/>
          </p:spPr>
          <p:txBody>
            <a:bodyPr wrap="square" lIns="0" tIns="0" rIns="0" bIns="0"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19" name="TextBox 18">
              <a:extLst>
                <a:ext uri="{FF2B5EF4-FFF2-40B4-BE49-F238E27FC236}">
                  <a16:creationId xmlns:a16="http://schemas.microsoft.com/office/drawing/2014/main" id="{5EC6B831-5984-4752-9520-49B04803DC48}"/>
                </a:ext>
              </a:extLst>
            </p:cNvPr>
            <p:cNvSpPr txBox="1"/>
            <p:nvPr/>
          </p:nvSpPr>
          <p:spPr>
            <a:xfrm>
              <a:off x="5218241" y="837292"/>
              <a:ext cx="1742087" cy="123657"/>
            </a:xfrm>
            <a:prstGeom prst="rect">
              <a:avLst/>
            </a:prstGeom>
            <a:noFill/>
          </p:spPr>
          <p:txBody>
            <a:bodyPr wrap="square" lIns="0" tIns="0" rIns="0" bIns="0" rtlCol="0">
              <a:spAutoFit/>
            </a:bodyPr>
            <a:lstStyle/>
            <a:p>
              <a:pPr algn="r" rtl="1"/>
              <a:r>
                <a:rPr lang="fa-IR" altLang="ko-KR" sz="1200" b="1" dirty="0">
                  <a:solidFill>
                    <a:schemeClr val="tx1">
                      <a:lumMod val="75000"/>
                      <a:lumOff val="25000"/>
                    </a:schemeClr>
                  </a:solidFill>
                  <a:cs typeface="B Nazanin" panose="00000400000000000000" pitchFamily="2" charset="-78"/>
                </a:rPr>
                <a:t>ارزش</a:t>
              </a:r>
              <a:endParaRPr lang="en-US" altLang="ko-KR" sz="1200" b="1" dirty="0">
                <a:solidFill>
                  <a:schemeClr val="tx1">
                    <a:lumMod val="75000"/>
                    <a:lumOff val="25000"/>
                  </a:schemeClr>
                </a:solidFill>
                <a:cs typeface="B Nazanin" panose="00000400000000000000" pitchFamily="2" charset="-78"/>
              </a:endParaRPr>
            </a:p>
          </p:txBody>
        </p:sp>
      </p:grpSp>
      <p:grpSp>
        <p:nvGrpSpPr>
          <p:cNvPr id="20" name="Group 19">
            <a:extLst>
              <a:ext uri="{FF2B5EF4-FFF2-40B4-BE49-F238E27FC236}">
                <a16:creationId xmlns:a16="http://schemas.microsoft.com/office/drawing/2014/main" id="{9300D6A3-42D6-4D43-BBA0-6E6ED05CC754}"/>
              </a:ext>
            </a:extLst>
          </p:cNvPr>
          <p:cNvGrpSpPr/>
          <p:nvPr/>
        </p:nvGrpSpPr>
        <p:grpSpPr>
          <a:xfrm>
            <a:off x="905346" y="3537404"/>
            <a:ext cx="2595558" cy="585356"/>
            <a:chOff x="5210294" y="837292"/>
            <a:chExt cx="1750034" cy="391968"/>
          </a:xfrm>
        </p:grpSpPr>
        <p:sp>
          <p:nvSpPr>
            <p:cNvPr id="21" name="TextBox 20">
              <a:extLst>
                <a:ext uri="{FF2B5EF4-FFF2-40B4-BE49-F238E27FC236}">
                  <a16:creationId xmlns:a16="http://schemas.microsoft.com/office/drawing/2014/main" id="{E3000518-6DA7-472C-B363-AE9D1412611C}"/>
                </a:ext>
              </a:extLst>
            </p:cNvPr>
            <p:cNvSpPr txBox="1"/>
            <p:nvPr/>
          </p:nvSpPr>
          <p:spPr>
            <a:xfrm>
              <a:off x="5210294" y="981947"/>
              <a:ext cx="1750034" cy="247313"/>
            </a:xfrm>
            <a:prstGeom prst="rect">
              <a:avLst/>
            </a:prstGeom>
            <a:noFill/>
          </p:spPr>
          <p:txBody>
            <a:bodyPr wrap="square" lIns="0" tIns="0" rIns="0" bIns="0" rtlCol="0">
              <a:spAutoFit/>
            </a:bodyPr>
            <a:lstStyle/>
            <a:p>
              <a:pPr algn="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22" name="TextBox 21">
              <a:extLst>
                <a:ext uri="{FF2B5EF4-FFF2-40B4-BE49-F238E27FC236}">
                  <a16:creationId xmlns:a16="http://schemas.microsoft.com/office/drawing/2014/main" id="{A36C1E67-91C0-4302-B9E9-91A673C06A78}"/>
                </a:ext>
              </a:extLst>
            </p:cNvPr>
            <p:cNvSpPr txBox="1"/>
            <p:nvPr/>
          </p:nvSpPr>
          <p:spPr>
            <a:xfrm>
              <a:off x="5218242" y="837292"/>
              <a:ext cx="1742086" cy="123657"/>
            </a:xfrm>
            <a:prstGeom prst="rect">
              <a:avLst/>
            </a:prstGeom>
            <a:noFill/>
          </p:spPr>
          <p:txBody>
            <a:bodyPr wrap="square" lIns="0" tIns="0" rIns="0" bIns="0" rtlCol="0">
              <a:spAutoFit/>
            </a:bodyPr>
            <a:lstStyle/>
            <a:p>
              <a:pPr algn="r"/>
              <a:r>
                <a:rPr lang="fa-IR" altLang="ko-KR" sz="1200" b="1" dirty="0">
                  <a:solidFill>
                    <a:schemeClr val="tx1">
                      <a:lumMod val="75000"/>
                      <a:lumOff val="25000"/>
                    </a:schemeClr>
                  </a:solidFill>
                  <a:cs typeface="B Nazanin" panose="00000400000000000000" pitchFamily="2" charset="-78"/>
                </a:rPr>
                <a:t>ارزش</a:t>
              </a:r>
              <a:endParaRPr lang="en-US" altLang="ko-KR" sz="1200" b="1" dirty="0">
                <a:solidFill>
                  <a:schemeClr val="tx1">
                    <a:lumMod val="75000"/>
                    <a:lumOff val="25000"/>
                  </a:schemeClr>
                </a:solidFill>
                <a:cs typeface="B Nazanin" panose="00000400000000000000" pitchFamily="2" charset="-78"/>
              </a:endParaRPr>
            </a:p>
          </p:txBody>
        </p:sp>
      </p:grpSp>
      <p:grpSp>
        <p:nvGrpSpPr>
          <p:cNvPr id="23" name="Group 22">
            <a:extLst>
              <a:ext uri="{FF2B5EF4-FFF2-40B4-BE49-F238E27FC236}">
                <a16:creationId xmlns:a16="http://schemas.microsoft.com/office/drawing/2014/main" id="{0BCC3582-0B68-4E45-8DB5-7011BC6C099F}"/>
              </a:ext>
            </a:extLst>
          </p:cNvPr>
          <p:cNvGrpSpPr/>
          <p:nvPr/>
        </p:nvGrpSpPr>
        <p:grpSpPr>
          <a:xfrm>
            <a:off x="4620958" y="5507393"/>
            <a:ext cx="2949234" cy="585357"/>
            <a:chOff x="5210294" y="837292"/>
            <a:chExt cx="1750034" cy="391969"/>
          </a:xfrm>
        </p:grpSpPr>
        <p:sp>
          <p:nvSpPr>
            <p:cNvPr id="24" name="TextBox 23">
              <a:extLst>
                <a:ext uri="{FF2B5EF4-FFF2-40B4-BE49-F238E27FC236}">
                  <a16:creationId xmlns:a16="http://schemas.microsoft.com/office/drawing/2014/main" id="{80F3492A-D1CC-4932-B748-2119BF3836EE}"/>
                </a:ext>
              </a:extLst>
            </p:cNvPr>
            <p:cNvSpPr txBox="1"/>
            <p:nvPr/>
          </p:nvSpPr>
          <p:spPr>
            <a:xfrm>
              <a:off x="5210294" y="981947"/>
              <a:ext cx="1750034" cy="247314"/>
            </a:xfrm>
            <a:prstGeom prst="rect">
              <a:avLst/>
            </a:prstGeom>
            <a:noFill/>
          </p:spPr>
          <p:txBody>
            <a:bodyPr wrap="square" lIns="0" tIns="0" rIns="0" bIns="0" rtlCol="0">
              <a:spAutoFit/>
            </a:bodyPr>
            <a:lstStyle/>
            <a:p>
              <a:pPr algn="ct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25" name="TextBox 24">
              <a:extLst>
                <a:ext uri="{FF2B5EF4-FFF2-40B4-BE49-F238E27FC236}">
                  <a16:creationId xmlns:a16="http://schemas.microsoft.com/office/drawing/2014/main" id="{69608678-F14E-4EF2-B2EF-0B7C02693A3A}"/>
                </a:ext>
              </a:extLst>
            </p:cNvPr>
            <p:cNvSpPr txBox="1"/>
            <p:nvPr/>
          </p:nvSpPr>
          <p:spPr>
            <a:xfrm>
              <a:off x="5218242" y="837292"/>
              <a:ext cx="1742086" cy="123657"/>
            </a:xfrm>
            <a:prstGeom prst="rect">
              <a:avLst/>
            </a:prstGeom>
            <a:noFill/>
          </p:spPr>
          <p:txBody>
            <a:bodyPr wrap="square" lIns="0" tIns="0" rIns="0" bIns="0" rtlCol="0">
              <a:spAutoFit/>
            </a:bodyPr>
            <a:lstStyle/>
            <a:p>
              <a:pPr algn="ctr"/>
              <a:r>
                <a:rPr lang="fa-IR" altLang="ko-KR" sz="1200" b="1" dirty="0">
                  <a:solidFill>
                    <a:schemeClr val="tx1">
                      <a:lumMod val="75000"/>
                      <a:lumOff val="25000"/>
                    </a:schemeClr>
                  </a:solidFill>
                  <a:cs typeface="B Nazanin" panose="00000400000000000000" pitchFamily="2" charset="-78"/>
                </a:rPr>
                <a:t>ارزش</a:t>
              </a:r>
              <a:endParaRPr lang="en-US" altLang="ko-KR" sz="1200" b="1" dirty="0">
                <a:solidFill>
                  <a:schemeClr val="tx1">
                    <a:lumMod val="75000"/>
                    <a:lumOff val="25000"/>
                  </a:schemeClr>
                </a:solidFill>
                <a:cs typeface="B Nazanin" panose="00000400000000000000" pitchFamily="2" charset="-78"/>
              </a:endParaRPr>
            </a:p>
          </p:txBody>
        </p:sp>
      </p:grpSp>
      <p:grpSp>
        <p:nvGrpSpPr>
          <p:cNvPr id="26" name="Group 25">
            <a:extLst>
              <a:ext uri="{FF2B5EF4-FFF2-40B4-BE49-F238E27FC236}">
                <a16:creationId xmlns:a16="http://schemas.microsoft.com/office/drawing/2014/main" id="{793A065B-ADF5-43B1-92D9-F2F3B0C48683}"/>
              </a:ext>
            </a:extLst>
          </p:cNvPr>
          <p:cNvGrpSpPr/>
          <p:nvPr/>
        </p:nvGrpSpPr>
        <p:grpSpPr>
          <a:xfrm>
            <a:off x="4621384" y="1772145"/>
            <a:ext cx="2949234" cy="570092"/>
            <a:chOff x="5210294" y="837292"/>
            <a:chExt cx="1750034" cy="410772"/>
          </a:xfrm>
        </p:grpSpPr>
        <p:sp>
          <p:nvSpPr>
            <p:cNvPr id="27" name="TextBox 26">
              <a:extLst>
                <a:ext uri="{FF2B5EF4-FFF2-40B4-BE49-F238E27FC236}">
                  <a16:creationId xmlns:a16="http://schemas.microsoft.com/office/drawing/2014/main" id="{62586E78-5DAD-4413-8157-5FBE66EE9D13}"/>
                </a:ext>
              </a:extLst>
            </p:cNvPr>
            <p:cNvSpPr txBox="1"/>
            <p:nvPr/>
          </p:nvSpPr>
          <p:spPr>
            <a:xfrm>
              <a:off x="5210294" y="981947"/>
              <a:ext cx="1750034" cy="266117"/>
            </a:xfrm>
            <a:prstGeom prst="rect">
              <a:avLst/>
            </a:prstGeom>
            <a:noFill/>
          </p:spPr>
          <p:txBody>
            <a:bodyPr wrap="square" lIns="0" tIns="0" rIns="0" bIns="0" rtlCol="0">
              <a:spAutoFit/>
            </a:bodyPr>
            <a:lstStyle/>
            <a:p>
              <a:pPr algn="ct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28" name="TextBox 27">
              <a:extLst>
                <a:ext uri="{FF2B5EF4-FFF2-40B4-BE49-F238E27FC236}">
                  <a16:creationId xmlns:a16="http://schemas.microsoft.com/office/drawing/2014/main" id="{189685D4-EF8C-4FB9-ABF6-A9044AE4E3EE}"/>
                </a:ext>
              </a:extLst>
            </p:cNvPr>
            <p:cNvSpPr txBox="1"/>
            <p:nvPr/>
          </p:nvSpPr>
          <p:spPr>
            <a:xfrm>
              <a:off x="5218242" y="837292"/>
              <a:ext cx="1742086" cy="133059"/>
            </a:xfrm>
            <a:prstGeom prst="rect">
              <a:avLst/>
            </a:prstGeom>
            <a:noFill/>
          </p:spPr>
          <p:txBody>
            <a:bodyPr wrap="square" lIns="0" tIns="0" rIns="0" bIns="0" rtlCol="0">
              <a:spAutoFit/>
            </a:bodyPr>
            <a:lstStyle/>
            <a:p>
              <a:pPr algn="ctr"/>
              <a:r>
                <a:rPr lang="fa-IR" altLang="ko-KR" sz="1200" b="1" dirty="0">
                  <a:solidFill>
                    <a:schemeClr val="tx1">
                      <a:lumMod val="75000"/>
                      <a:lumOff val="25000"/>
                    </a:schemeClr>
                  </a:solidFill>
                  <a:cs typeface="B Nazanin" panose="00000400000000000000" pitchFamily="2" charset="-78"/>
                </a:rPr>
                <a:t>ارزش</a:t>
              </a:r>
              <a:endParaRPr lang="en-US" altLang="ko-KR" sz="1200" b="1" dirty="0">
                <a:solidFill>
                  <a:schemeClr val="tx1">
                    <a:lumMod val="75000"/>
                    <a:lumOff val="25000"/>
                  </a:schemeClr>
                </a:solidFill>
                <a:cs typeface="B Nazanin" panose="00000400000000000000" pitchFamily="2" charset="-78"/>
              </a:endParaRPr>
            </a:p>
          </p:txBody>
        </p:sp>
      </p:grpSp>
      <p:sp>
        <p:nvSpPr>
          <p:cNvPr id="35" name="Freeform: Shape 34">
            <a:extLst>
              <a:ext uri="{FF2B5EF4-FFF2-40B4-BE49-F238E27FC236}">
                <a16:creationId xmlns:a16="http://schemas.microsoft.com/office/drawing/2014/main" id="{8ED3F433-0C52-48BE-8D2A-ACE79A989C35}"/>
              </a:ext>
            </a:extLst>
          </p:cNvPr>
          <p:cNvSpPr/>
          <p:nvPr/>
        </p:nvSpPr>
        <p:spPr>
          <a:xfrm>
            <a:off x="5908072" y="4791509"/>
            <a:ext cx="417916" cy="403252"/>
          </a:xfrm>
          <a:custGeom>
            <a:avLst/>
            <a:gdLst>
              <a:gd name="connsiteX0" fmla="*/ 434340 w 1628775"/>
              <a:gd name="connsiteY0" fmla="*/ 348984 h 1571625"/>
              <a:gd name="connsiteX1" fmla="*/ 708660 w 1628775"/>
              <a:gd name="connsiteY1" fmla="*/ 18466 h 1571625"/>
              <a:gd name="connsiteX2" fmla="*/ 1204913 w 1628775"/>
              <a:gd name="connsiteY2" fmla="*/ 308979 h 1571625"/>
              <a:gd name="connsiteX3" fmla="*/ 1258253 w 1628775"/>
              <a:gd name="connsiteY3" fmla="*/ 349936 h 1571625"/>
              <a:gd name="connsiteX4" fmla="*/ 1463040 w 1628775"/>
              <a:gd name="connsiteY4" fmla="*/ 348984 h 1571625"/>
              <a:gd name="connsiteX5" fmla="*/ 1636395 w 1628775"/>
              <a:gd name="connsiteY5" fmla="*/ 520434 h 1571625"/>
              <a:gd name="connsiteX6" fmla="*/ 1636395 w 1628775"/>
              <a:gd name="connsiteY6" fmla="*/ 1411021 h 1571625"/>
              <a:gd name="connsiteX7" fmla="*/ 1470660 w 1628775"/>
              <a:gd name="connsiteY7" fmla="*/ 1579613 h 1571625"/>
              <a:gd name="connsiteX8" fmla="*/ 165735 w 1628775"/>
              <a:gd name="connsiteY8" fmla="*/ 1579613 h 1571625"/>
              <a:gd name="connsiteX9" fmla="*/ 0 w 1628775"/>
              <a:gd name="connsiteY9" fmla="*/ 1411974 h 1571625"/>
              <a:gd name="connsiteX10" fmla="*/ 0 w 1628775"/>
              <a:gd name="connsiteY10" fmla="*/ 516624 h 1571625"/>
              <a:gd name="connsiteX11" fmla="*/ 166688 w 1628775"/>
              <a:gd name="connsiteY11" fmla="*/ 348984 h 1571625"/>
              <a:gd name="connsiteX12" fmla="*/ 434340 w 1628775"/>
              <a:gd name="connsiteY12" fmla="*/ 348984 h 1571625"/>
              <a:gd name="connsiteX13" fmla="*/ 504825 w 1628775"/>
              <a:gd name="connsiteY13" fmla="*/ 881431 h 1571625"/>
              <a:gd name="connsiteX14" fmla="*/ 504825 w 1628775"/>
              <a:gd name="connsiteY14" fmla="*/ 1051929 h 1571625"/>
              <a:gd name="connsiteX15" fmla="*/ 670560 w 1628775"/>
              <a:gd name="connsiteY15" fmla="*/ 1050976 h 1571625"/>
              <a:gd name="connsiteX16" fmla="*/ 732472 w 1628775"/>
              <a:gd name="connsiteY16" fmla="*/ 1112888 h 1571625"/>
              <a:gd name="connsiteX17" fmla="*/ 732472 w 1628775"/>
              <a:gd name="connsiteY17" fmla="*/ 1279576 h 1571625"/>
              <a:gd name="connsiteX18" fmla="*/ 902970 w 1628775"/>
              <a:gd name="connsiteY18" fmla="*/ 1279576 h 1571625"/>
              <a:gd name="connsiteX19" fmla="*/ 902970 w 1628775"/>
              <a:gd name="connsiteY19" fmla="*/ 1154799 h 1571625"/>
              <a:gd name="connsiteX20" fmla="*/ 1002983 w 1628775"/>
              <a:gd name="connsiteY20" fmla="*/ 1051929 h 1571625"/>
              <a:gd name="connsiteX21" fmla="*/ 1131570 w 1628775"/>
              <a:gd name="connsiteY21" fmla="*/ 1051929 h 1571625"/>
              <a:gd name="connsiteX22" fmla="*/ 1131570 w 1628775"/>
              <a:gd name="connsiteY22" fmla="*/ 881431 h 1571625"/>
              <a:gd name="connsiteX23" fmla="*/ 962025 w 1628775"/>
              <a:gd name="connsiteY23" fmla="*/ 881431 h 1571625"/>
              <a:gd name="connsiteX24" fmla="*/ 902018 w 1628775"/>
              <a:gd name="connsiteY24" fmla="*/ 820471 h 1571625"/>
              <a:gd name="connsiteX25" fmla="*/ 902018 w 1628775"/>
              <a:gd name="connsiteY25" fmla="*/ 652831 h 1571625"/>
              <a:gd name="connsiteX26" fmla="*/ 731520 w 1628775"/>
              <a:gd name="connsiteY26" fmla="*/ 652831 h 1571625"/>
              <a:gd name="connsiteX27" fmla="*/ 731520 w 1628775"/>
              <a:gd name="connsiteY27" fmla="*/ 812851 h 1571625"/>
              <a:gd name="connsiteX28" fmla="*/ 665797 w 1628775"/>
              <a:gd name="connsiteY28" fmla="*/ 880479 h 1571625"/>
              <a:gd name="connsiteX29" fmla="*/ 504825 w 1628775"/>
              <a:gd name="connsiteY29" fmla="*/ 881431 h 1571625"/>
              <a:gd name="connsiteX30" fmla="*/ 516255 w 1628775"/>
              <a:gd name="connsiteY30" fmla="*/ 346126 h 1571625"/>
              <a:gd name="connsiteX31" fmla="*/ 1129665 w 1628775"/>
              <a:gd name="connsiteY31" fmla="*/ 346126 h 1571625"/>
              <a:gd name="connsiteX32" fmla="*/ 850583 w 1628775"/>
              <a:gd name="connsiteY32" fmla="*/ 79426 h 1571625"/>
              <a:gd name="connsiteX33" fmla="*/ 516255 w 1628775"/>
              <a:gd name="connsiteY33" fmla="*/ 346126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28775" h="1571625">
                <a:moveTo>
                  <a:pt x="434340" y="348984"/>
                </a:moveTo>
                <a:cubicBezTo>
                  <a:pt x="464820" y="181343"/>
                  <a:pt x="552450" y="67996"/>
                  <a:pt x="708660" y="18466"/>
                </a:cubicBezTo>
                <a:cubicBezTo>
                  <a:pt x="929640" y="-51066"/>
                  <a:pt x="1155383" y="82284"/>
                  <a:pt x="1204913" y="308979"/>
                </a:cubicBezTo>
                <a:cubicBezTo>
                  <a:pt x="1212533" y="344221"/>
                  <a:pt x="1225868" y="350888"/>
                  <a:pt x="1258253" y="349936"/>
                </a:cubicBezTo>
                <a:cubicBezTo>
                  <a:pt x="1326833" y="348031"/>
                  <a:pt x="1394460" y="348984"/>
                  <a:pt x="1463040" y="348984"/>
                </a:cubicBezTo>
                <a:cubicBezTo>
                  <a:pt x="1568768" y="349936"/>
                  <a:pt x="1636395" y="415659"/>
                  <a:pt x="1636395" y="520434"/>
                </a:cubicBezTo>
                <a:cubicBezTo>
                  <a:pt x="1636395" y="817613"/>
                  <a:pt x="1636395" y="1113841"/>
                  <a:pt x="1636395" y="1411021"/>
                </a:cubicBezTo>
                <a:cubicBezTo>
                  <a:pt x="1636395" y="1511986"/>
                  <a:pt x="1569720" y="1579613"/>
                  <a:pt x="1470660" y="1579613"/>
                </a:cubicBezTo>
                <a:cubicBezTo>
                  <a:pt x="1035368" y="1580566"/>
                  <a:pt x="601028" y="1580566"/>
                  <a:pt x="165735" y="1579613"/>
                </a:cubicBezTo>
                <a:cubicBezTo>
                  <a:pt x="63818" y="1579613"/>
                  <a:pt x="0" y="1513891"/>
                  <a:pt x="0" y="1411974"/>
                </a:cubicBezTo>
                <a:cubicBezTo>
                  <a:pt x="0" y="1113841"/>
                  <a:pt x="0" y="814756"/>
                  <a:pt x="0" y="516624"/>
                </a:cubicBezTo>
                <a:cubicBezTo>
                  <a:pt x="0" y="415659"/>
                  <a:pt x="65722" y="348984"/>
                  <a:pt x="166688" y="348984"/>
                </a:cubicBezTo>
                <a:cubicBezTo>
                  <a:pt x="254318" y="348031"/>
                  <a:pt x="342900" y="348984"/>
                  <a:pt x="434340" y="348984"/>
                </a:cubicBezTo>
                <a:close/>
                <a:moveTo>
                  <a:pt x="504825" y="881431"/>
                </a:moveTo>
                <a:cubicBezTo>
                  <a:pt x="504825" y="941438"/>
                  <a:pt x="504825" y="994779"/>
                  <a:pt x="504825" y="1051929"/>
                </a:cubicBezTo>
                <a:cubicBezTo>
                  <a:pt x="562928" y="1051929"/>
                  <a:pt x="617220" y="1053834"/>
                  <a:pt x="670560" y="1050976"/>
                </a:cubicBezTo>
                <a:cubicBezTo>
                  <a:pt x="716280" y="1049071"/>
                  <a:pt x="733425" y="1068121"/>
                  <a:pt x="732472" y="1112888"/>
                </a:cubicBezTo>
                <a:cubicBezTo>
                  <a:pt x="730568" y="1168134"/>
                  <a:pt x="732472" y="1222426"/>
                  <a:pt x="732472" y="1279576"/>
                </a:cubicBezTo>
                <a:cubicBezTo>
                  <a:pt x="791528" y="1279576"/>
                  <a:pt x="844868" y="1279576"/>
                  <a:pt x="902970" y="1279576"/>
                </a:cubicBezTo>
                <a:cubicBezTo>
                  <a:pt x="902970" y="1235761"/>
                  <a:pt x="902970" y="1194804"/>
                  <a:pt x="902970" y="1154799"/>
                </a:cubicBezTo>
                <a:cubicBezTo>
                  <a:pt x="902970" y="1051929"/>
                  <a:pt x="902970" y="1051929"/>
                  <a:pt x="1002983" y="1051929"/>
                </a:cubicBezTo>
                <a:cubicBezTo>
                  <a:pt x="1044893" y="1051929"/>
                  <a:pt x="1087755" y="1051929"/>
                  <a:pt x="1131570" y="1051929"/>
                </a:cubicBezTo>
                <a:cubicBezTo>
                  <a:pt x="1131570" y="992874"/>
                  <a:pt x="1131570" y="938581"/>
                  <a:pt x="1131570" y="881431"/>
                </a:cubicBezTo>
                <a:cubicBezTo>
                  <a:pt x="1072515" y="881431"/>
                  <a:pt x="1017270" y="881431"/>
                  <a:pt x="962025" y="881431"/>
                </a:cubicBezTo>
                <a:cubicBezTo>
                  <a:pt x="921068" y="881431"/>
                  <a:pt x="901065" y="863334"/>
                  <a:pt x="902018" y="820471"/>
                </a:cubicBezTo>
                <a:cubicBezTo>
                  <a:pt x="903922" y="765226"/>
                  <a:pt x="902018" y="709981"/>
                  <a:pt x="902018" y="652831"/>
                </a:cubicBezTo>
                <a:cubicBezTo>
                  <a:pt x="842010" y="652831"/>
                  <a:pt x="787718" y="652831"/>
                  <a:pt x="731520" y="652831"/>
                </a:cubicBezTo>
                <a:cubicBezTo>
                  <a:pt x="731520" y="709029"/>
                  <a:pt x="731520" y="760463"/>
                  <a:pt x="731520" y="812851"/>
                </a:cubicBezTo>
                <a:cubicBezTo>
                  <a:pt x="731520" y="869049"/>
                  <a:pt x="720090" y="880479"/>
                  <a:pt x="665797" y="880479"/>
                </a:cubicBezTo>
                <a:cubicBezTo>
                  <a:pt x="612458" y="881431"/>
                  <a:pt x="559118" y="881431"/>
                  <a:pt x="504825" y="881431"/>
                </a:cubicBezTo>
                <a:close/>
                <a:moveTo>
                  <a:pt x="516255" y="346126"/>
                </a:moveTo>
                <a:cubicBezTo>
                  <a:pt x="722947" y="346126"/>
                  <a:pt x="925830" y="346126"/>
                  <a:pt x="1129665" y="346126"/>
                </a:cubicBezTo>
                <a:cubicBezTo>
                  <a:pt x="1119188" y="208966"/>
                  <a:pt x="989647" y="86093"/>
                  <a:pt x="850583" y="79426"/>
                </a:cubicBezTo>
                <a:cubicBezTo>
                  <a:pt x="679133" y="70854"/>
                  <a:pt x="543878" y="176581"/>
                  <a:pt x="516255" y="346126"/>
                </a:cubicBezTo>
                <a:close/>
              </a:path>
            </a:pathLst>
          </a:custGeom>
          <a:solidFill>
            <a:schemeClr val="bg1"/>
          </a:solidFill>
          <a:ln w="9525" cap="flat">
            <a:noFill/>
            <a:prstDash val="solid"/>
            <a:miter/>
          </a:ln>
        </p:spPr>
        <p:txBody>
          <a:bodyPr rtlCol="0" anchor="ctr"/>
          <a:lstStyle/>
          <a:p>
            <a:endParaRPr lang="en-US">
              <a:cs typeface="B Nazanin" panose="00000400000000000000" pitchFamily="2" charset="-78"/>
            </a:endParaRPr>
          </a:p>
        </p:txBody>
      </p:sp>
      <p:sp>
        <p:nvSpPr>
          <p:cNvPr id="36" name="Freeform: Shape 35">
            <a:extLst>
              <a:ext uri="{FF2B5EF4-FFF2-40B4-BE49-F238E27FC236}">
                <a16:creationId xmlns:a16="http://schemas.microsoft.com/office/drawing/2014/main" id="{78BD6C5F-2A43-4235-AA02-15A6968B461F}"/>
              </a:ext>
            </a:extLst>
          </p:cNvPr>
          <p:cNvSpPr/>
          <p:nvPr/>
        </p:nvSpPr>
        <p:spPr>
          <a:xfrm>
            <a:off x="7925169" y="3694418"/>
            <a:ext cx="290830" cy="481459"/>
          </a:xfrm>
          <a:custGeom>
            <a:avLst/>
            <a:gdLst>
              <a:gd name="connsiteX0" fmla="*/ 365907 w 1133475"/>
              <a:gd name="connsiteY0" fmla="*/ 423863 h 1876425"/>
              <a:gd name="connsiteX1" fmla="*/ 365907 w 1133475"/>
              <a:gd name="connsiteY1" fmla="*/ 338138 h 1876425"/>
              <a:gd name="connsiteX2" fmla="*/ 302090 w 1133475"/>
              <a:gd name="connsiteY2" fmla="*/ 241935 h 1876425"/>
              <a:gd name="connsiteX3" fmla="*/ 301138 w 1133475"/>
              <a:gd name="connsiteY3" fmla="*/ 60960 h 1876425"/>
              <a:gd name="connsiteX4" fmla="*/ 359240 w 1133475"/>
              <a:gd name="connsiteY4" fmla="*/ 0 h 1876425"/>
              <a:gd name="connsiteX5" fmla="*/ 783102 w 1133475"/>
              <a:gd name="connsiteY5" fmla="*/ 0 h 1876425"/>
              <a:gd name="connsiteX6" fmla="*/ 842157 w 1133475"/>
              <a:gd name="connsiteY6" fmla="*/ 60007 h 1876425"/>
              <a:gd name="connsiteX7" fmla="*/ 842157 w 1133475"/>
              <a:gd name="connsiteY7" fmla="*/ 260032 h 1876425"/>
              <a:gd name="connsiteX8" fmla="*/ 780245 w 1133475"/>
              <a:gd name="connsiteY8" fmla="*/ 330518 h 1876425"/>
              <a:gd name="connsiteX9" fmla="*/ 774530 w 1133475"/>
              <a:gd name="connsiteY9" fmla="*/ 350520 h 1876425"/>
              <a:gd name="connsiteX10" fmla="*/ 850730 w 1133475"/>
              <a:gd name="connsiteY10" fmla="*/ 430530 h 1876425"/>
              <a:gd name="connsiteX11" fmla="*/ 988842 w 1133475"/>
              <a:gd name="connsiteY11" fmla="*/ 433388 h 1876425"/>
              <a:gd name="connsiteX12" fmla="*/ 1138385 w 1133475"/>
              <a:gd name="connsiteY12" fmla="*/ 591503 h 1876425"/>
              <a:gd name="connsiteX13" fmla="*/ 1138385 w 1133475"/>
              <a:gd name="connsiteY13" fmla="*/ 739140 h 1876425"/>
              <a:gd name="connsiteX14" fmla="*/ 1031705 w 1133475"/>
              <a:gd name="connsiteY14" fmla="*/ 888682 h 1876425"/>
              <a:gd name="connsiteX15" fmla="*/ 998367 w 1133475"/>
              <a:gd name="connsiteY15" fmla="*/ 936307 h 1876425"/>
              <a:gd name="connsiteX16" fmla="*/ 998367 w 1133475"/>
              <a:gd name="connsiteY16" fmla="*/ 1369695 h 1876425"/>
              <a:gd name="connsiteX17" fmla="*/ 1029800 w 1133475"/>
              <a:gd name="connsiteY17" fmla="*/ 1418273 h 1876425"/>
              <a:gd name="connsiteX18" fmla="*/ 1138385 w 1133475"/>
              <a:gd name="connsiteY18" fmla="*/ 1575435 h 1876425"/>
              <a:gd name="connsiteX19" fmla="*/ 1138385 w 1133475"/>
              <a:gd name="connsiteY19" fmla="*/ 1699260 h 1876425"/>
              <a:gd name="connsiteX20" fmla="*/ 970745 w 1133475"/>
              <a:gd name="connsiteY20" fmla="*/ 1875473 h 1876425"/>
              <a:gd name="connsiteX21" fmla="*/ 170645 w 1133475"/>
              <a:gd name="connsiteY21" fmla="*/ 1875473 h 1876425"/>
              <a:gd name="connsiteX22" fmla="*/ 1100 w 1133475"/>
              <a:gd name="connsiteY22" fmla="*/ 1700213 h 1876425"/>
              <a:gd name="connsiteX23" fmla="*/ 1100 w 1133475"/>
              <a:gd name="connsiteY23" fmla="*/ 1576388 h 1876425"/>
              <a:gd name="connsiteX24" fmla="*/ 118257 w 1133475"/>
              <a:gd name="connsiteY24" fmla="*/ 1412557 h 1876425"/>
              <a:gd name="connsiteX25" fmla="*/ 143975 w 1133475"/>
              <a:gd name="connsiteY25" fmla="*/ 1377315 h 1876425"/>
              <a:gd name="connsiteX26" fmla="*/ 143975 w 1133475"/>
              <a:gd name="connsiteY26" fmla="*/ 929640 h 1876425"/>
              <a:gd name="connsiteX27" fmla="*/ 115400 w 1133475"/>
              <a:gd name="connsiteY27" fmla="*/ 890588 h 1876425"/>
              <a:gd name="connsiteX28" fmla="*/ 7767 w 1133475"/>
              <a:gd name="connsiteY28" fmla="*/ 762953 h 1876425"/>
              <a:gd name="connsiteX29" fmla="*/ 6815 w 1133475"/>
              <a:gd name="connsiteY29" fmla="*/ 573405 h 1876425"/>
              <a:gd name="connsiteX30" fmla="*/ 180170 w 1133475"/>
              <a:gd name="connsiteY30" fmla="*/ 429578 h 1876425"/>
              <a:gd name="connsiteX31" fmla="*/ 351620 w 1133475"/>
              <a:gd name="connsiteY31" fmla="*/ 428625 h 1876425"/>
              <a:gd name="connsiteX32" fmla="*/ 365907 w 1133475"/>
              <a:gd name="connsiteY32" fmla="*/ 423863 h 1876425"/>
              <a:gd name="connsiteX33" fmla="*/ 456395 w 1133475"/>
              <a:gd name="connsiteY33" fmla="*/ 330518 h 1876425"/>
              <a:gd name="connsiteX34" fmla="*/ 456395 w 1133475"/>
              <a:gd name="connsiteY34" fmla="*/ 431482 h 1876425"/>
              <a:gd name="connsiteX35" fmla="*/ 691663 w 1133475"/>
              <a:gd name="connsiteY35" fmla="*/ 431482 h 1876425"/>
              <a:gd name="connsiteX36" fmla="*/ 691663 w 1133475"/>
              <a:gd name="connsiteY36" fmla="*/ 330518 h 1876425"/>
              <a:gd name="connsiteX37" fmla="*/ 456395 w 1133475"/>
              <a:gd name="connsiteY37" fmla="*/ 330518 h 187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133475" h="1876425">
                <a:moveTo>
                  <a:pt x="365907" y="423863"/>
                </a:moveTo>
                <a:cubicBezTo>
                  <a:pt x="365907" y="394335"/>
                  <a:pt x="365907" y="366713"/>
                  <a:pt x="365907" y="338138"/>
                </a:cubicBezTo>
                <a:cubicBezTo>
                  <a:pt x="302090" y="315278"/>
                  <a:pt x="302090" y="315278"/>
                  <a:pt x="302090" y="241935"/>
                </a:cubicBezTo>
                <a:cubicBezTo>
                  <a:pt x="302090" y="181928"/>
                  <a:pt x="303995" y="120968"/>
                  <a:pt x="301138" y="60960"/>
                </a:cubicBezTo>
                <a:cubicBezTo>
                  <a:pt x="300185" y="18097"/>
                  <a:pt x="316377" y="0"/>
                  <a:pt x="359240" y="0"/>
                </a:cubicBezTo>
                <a:cubicBezTo>
                  <a:pt x="500210" y="953"/>
                  <a:pt x="642132" y="953"/>
                  <a:pt x="783102" y="0"/>
                </a:cubicBezTo>
                <a:cubicBezTo>
                  <a:pt x="825013" y="0"/>
                  <a:pt x="843110" y="17145"/>
                  <a:pt x="842157" y="60007"/>
                </a:cubicBezTo>
                <a:cubicBezTo>
                  <a:pt x="840252" y="126682"/>
                  <a:pt x="839300" y="193357"/>
                  <a:pt x="842157" y="260032"/>
                </a:cubicBezTo>
                <a:cubicBezTo>
                  <a:pt x="844063" y="306705"/>
                  <a:pt x="832632" y="335280"/>
                  <a:pt x="780245" y="330518"/>
                </a:cubicBezTo>
                <a:cubicBezTo>
                  <a:pt x="778340" y="339090"/>
                  <a:pt x="775482" y="344805"/>
                  <a:pt x="774530" y="350520"/>
                </a:cubicBezTo>
                <a:cubicBezTo>
                  <a:pt x="769767" y="430530"/>
                  <a:pt x="769767" y="430530"/>
                  <a:pt x="850730" y="430530"/>
                </a:cubicBezTo>
                <a:cubicBezTo>
                  <a:pt x="896450" y="430530"/>
                  <a:pt x="943122" y="428625"/>
                  <a:pt x="988842" y="433388"/>
                </a:cubicBezTo>
                <a:cubicBezTo>
                  <a:pt x="1073615" y="441960"/>
                  <a:pt x="1134575" y="506730"/>
                  <a:pt x="1138385" y="591503"/>
                </a:cubicBezTo>
                <a:cubicBezTo>
                  <a:pt x="1140290" y="641032"/>
                  <a:pt x="1141242" y="689610"/>
                  <a:pt x="1138385" y="739140"/>
                </a:cubicBezTo>
                <a:cubicBezTo>
                  <a:pt x="1134575" y="810578"/>
                  <a:pt x="1098380" y="862013"/>
                  <a:pt x="1031705" y="888682"/>
                </a:cubicBezTo>
                <a:cubicBezTo>
                  <a:pt x="1006940" y="898207"/>
                  <a:pt x="998367" y="909638"/>
                  <a:pt x="998367" y="936307"/>
                </a:cubicBezTo>
                <a:cubicBezTo>
                  <a:pt x="999320" y="1081088"/>
                  <a:pt x="999320" y="1224915"/>
                  <a:pt x="998367" y="1369695"/>
                </a:cubicBezTo>
                <a:cubicBezTo>
                  <a:pt x="998367" y="1393507"/>
                  <a:pt x="1002177" y="1407795"/>
                  <a:pt x="1029800" y="1418273"/>
                </a:cubicBezTo>
                <a:cubicBezTo>
                  <a:pt x="1099332" y="1444943"/>
                  <a:pt x="1137432" y="1499235"/>
                  <a:pt x="1138385" y="1575435"/>
                </a:cubicBezTo>
                <a:cubicBezTo>
                  <a:pt x="1139338" y="1616393"/>
                  <a:pt x="1139338" y="1658303"/>
                  <a:pt x="1138385" y="1699260"/>
                </a:cubicBezTo>
                <a:cubicBezTo>
                  <a:pt x="1137432" y="1801178"/>
                  <a:pt x="1071710" y="1874520"/>
                  <a:pt x="970745" y="1875473"/>
                </a:cubicBezTo>
                <a:cubicBezTo>
                  <a:pt x="704045" y="1878330"/>
                  <a:pt x="437345" y="1878330"/>
                  <a:pt x="170645" y="1875473"/>
                </a:cubicBezTo>
                <a:cubicBezTo>
                  <a:pt x="68727" y="1874520"/>
                  <a:pt x="3957" y="1802130"/>
                  <a:pt x="1100" y="1700213"/>
                </a:cubicBezTo>
                <a:cubicBezTo>
                  <a:pt x="147" y="1659255"/>
                  <a:pt x="-805" y="1617345"/>
                  <a:pt x="1100" y="1576388"/>
                </a:cubicBezTo>
                <a:cubicBezTo>
                  <a:pt x="4910" y="1497330"/>
                  <a:pt x="43010" y="1442085"/>
                  <a:pt x="118257" y="1412557"/>
                </a:cubicBezTo>
                <a:cubicBezTo>
                  <a:pt x="129688" y="1407795"/>
                  <a:pt x="143975" y="1389698"/>
                  <a:pt x="143975" y="1377315"/>
                </a:cubicBezTo>
                <a:cubicBezTo>
                  <a:pt x="145880" y="1227773"/>
                  <a:pt x="145880" y="1079182"/>
                  <a:pt x="143975" y="929640"/>
                </a:cubicBezTo>
                <a:cubicBezTo>
                  <a:pt x="143975" y="916305"/>
                  <a:pt x="128735" y="896303"/>
                  <a:pt x="115400" y="890588"/>
                </a:cubicBezTo>
                <a:cubicBezTo>
                  <a:pt x="55392" y="866775"/>
                  <a:pt x="14435" y="825818"/>
                  <a:pt x="7767" y="762953"/>
                </a:cubicBezTo>
                <a:cubicBezTo>
                  <a:pt x="1100" y="700088"/>
                  <a:pt x="-805" y="635318"/>
                  <a:pt x="6815" y="573405"/>
                </a:cubicBezTo>
                <a:cubicBezTo>
                  <a:pt x="18245" y="481965"/>
                  <a:pt x="84920" y="432435"/>
                  <a:pt x="180170" y="429578"/>
                </a:cubicBezTo>
                <a:cubicBezTo>
                  <a:pt x="237320" y="428625"/>
                  <a:pt x="294470" y="428625"/>
                  <a:pt x="351620" y="428625"/>
                </a:cubicBezTo>
                <a:cubicBezTo>
                  <a:pt x="354477" y="429578"/>
                  <a:pt x="357335" y="427672"/>
                  <a:pt x="365907" y="423863"/>
                </a:cubicBezTo>
                <a:close/>
                <a:moveTo>
                  <a:pt x="456395" y="330518"/>
                </a:moveTo>
                <a:cubicBezTo>
                  <a:pt x="456395" y="367665"/>
                  <a:pt x="456395" y="399097"/>
                  <a:pt x="456395" y="431482"/>
                </a:cubicBezTo>
                <a:cubicBezTo>
                  <a:pt x="536405" y="431482"/>
                  <a:pt x="613557" y="431482"/>
                  <a:pt x="691663" y="431482"/>
                </a:cubicBezTo>
                <a:cubicBezTo>
                  <a:pt x="691663" y="396240"/>
                  <a:pt x="691663" y="363855"/>
                  <a:pt x="691663" y="330518"/>
                </a:cubicBezTo>
                <a:cubicBezTo>
                  <a:pt x="611652" y="330518"/>
                  <a:pt x="535452" y="330518"/>
                  <a:pt x="456395" y="330518"/>
                </a:cubicBezTo>
                <a:close/>
              </a:path>
            </a:pathLst>
          </a:custGeom>
          <a:solidFill>
            <a:schemeClr val="bg1"/>
          </a:solidFill>
          <a:ln w="9525" cap="flat">
            <a:noFill/>
            <a:prstDash val="solid"/>
            <a:miter/>
          </a:ln>
        </p:spPr>
        <p:txBody>
          <a:bodyPr rtlCol="0" anchor="ctr"/>
          <a:lstStyle/>
          <a:p>
            <a:endParaRPr lang="en-US">
              <a:cs typeface="B Nazanin" panose="00000400000000000000" pitchFamily="2" charset="-78"/>
            </a:endParaRPr>
          </a:p>
        </p:txBody>
      </p:sp>
      <p:sp>
        <p:nvSpPr>
          <p:cNvPr id="37" name="Freeform: Shape 36">
            <a:extLst>
              <a:ext uri="{FF2B5EF4-FFF2-40B4-BE49-F238E27FC236}">
                <a16:creationId xmlns:a16="http://schemas.microsoft.com/office/drawing/2014/main" id="{2C2D107B-124A-4733-BEE8-3E855A4A6F47}"/>
              </a:ext>
            </a:extLst>
          </p:cNvPr>
          <p:cNvSpPr/>
          <p:nvPr/>
        </p:nvSpPr>
        <p:spPr>
          <a:xfrm>
            <a:off x="5986707" y="2567829"/>
            <a:ext cx="246839" cy="513230"/>
          </a:xfrm>
          <a:custGeom>
            <a:avLst/>
            <a:gdLst>
              <a:gd name="connsiteX0" fmla="*/ 727844 w 962025"/>
              <a:gd name="connsiteY0" fmla="*/ 368617 h 2000250"/>
              <a:gd name="connsiteX1" fmla="*/ 727844 w 962025"/>
              <a:gd name="connsiteY1" fmla="*/ 436245 h 2000250"/>
              <a:gd name="connsiteX2" fmla="*/ 812617 w 962025"/>
              <a:gd name="connsiteY2" fmla="*/ 436245 h 2000250"/>
              <a:gd name="connsiteX3" fmla="*/ 870719 w 962025"/>
              <a:gd name="connsiteY3" fmla="*/ 488632 h 2000250"/>
              <a:gd name="connsiteX4" fmla="*/ 943109 w 962025"/>
              <a:gd name="connsiteY4" fmla="*/ 1503998 h 2000250"/>
              <a:gd name="connsiteX5" fmla="*/ 962159 w 962025"/>
              <a:gd name="connsiteY5" fmla="*/ 1750695 h 2000250"/>
              <a:gd name="connsiteX6" fmla="*/ 905009 w 962025"/>
              <a:gd name="connsiteY6" fmla="*/ 1847850 h 2000250"/>
              <a:gd name="connsiteX7" fmla="*/ 905009 w 962025"/>
              <a:gd name="connsiteY7" fmla="*/ 1941195 h 2000250"/>
              <a:gd name="connsiteX8" fmla="*/ 847859 w 962025"/>
              <a:gd name="connsiteY8" fmla="*/ 2000250 h 2000250"/>
              <a:gd name="connsiteX9" fmla="*/ 114434 w 962025"/>
              <a:gd name="connsiteY9" fmla="*/ 2000250 h 2000250"/>
              <a:gd name="connsiteX10" fmla="*/ 60142 w 962025"/>
              <a:gd name="connsiteY10" fmla="*/ 1944053 h 2000250"/>
              <a:gd name="connsiteX11" fmla="*/ 60142 w 962025"/>
              <a:gd name="connsiteY11" fmla="*/ 1844040 h 2000250"/>
              <a:gd name="connsiteX12" fmla="*/ 2039 w 962025"/>
              <a:gd name="connsiteY12" fmla="*/ 1744028 h 2000250"/>
              <a:gd name="connsiteX13" fmla="*/ 91574 w 962025"/>
              <a:gd name="connsiteY13" fmla="*/ 516255 h 2000250"/>
              <a:gd name="connsiteX14" fmla="*/ 175394 w 962025"/>
              <a:gd name="connsiteY14" fmla="*/ 436245 h 2000250"/>
              <a:gd name="connsiteX15" fmla="*/ 234449 w 962025"/>
              <a:gd name="connsiteY15" fmla="*/ 436245 h 2000250"/>
              <a:gd name="connsiteX16" fmla="*/ 234449 w 962025"/>
              <a:gd name="connsiteY16" fmla="*/ 369570 h 2000250"/>
              <a:gd name="connsiteX17" fmla="*/ 208732 w 962025"/>
              <a:gd name="connsiteY17" fmla="*/ 365760 h 2000250"/>
              <a:gd name="connsiteX18" fmla="*/ 153487 w 962025"/>
              <a:gd name="connsiteY18" fmla="*/ 311467 h 2000250"/>
              <a:gd name="connsiteX19" fmla="*/ 153487 w 962025"/>
              <a:gd name="connsiteY19" fmla="*/ 54292 h 2000250"/>
              <a:gd name="connsiteX20" fmla="*/ 209684 w 962025"/>
              <a:gd name="connsiteY20" fmla="*/ 0 h 2000250"/>
              <a:gd name="connsiteX21" fmla="*/ 752609 w 962025"/>
              <a:gd name="connsiteY21" fmla="*/ 0 h 2000250"/>
              <a:gd name="connsiteX22" fmla="*/ 808807 w 962025"/>
              <a:gd name="connsiteY22" fmla="*/ 57150 h 2000250"/>
              <a:gd name="connsiteX23" fmla="*/ 808807 w 962025"/>
              <a:gd name="connsiteY23" fmla="*/ 280988 h 2000250"/>
              <a:gd name="connsiteX24" fmla="*/ 727844 w 962025"/>
              <a:gd name="connsiteY24" fmla="*/ 368617 h 2000250"/>
              <a:gd name="connsiteX25" fmla="*/ 141104 w 962025"/>
              <a:gd name="connsiteY25" fmla="*/ 1912620 h 2000250"/>
              <a:gd name="connsiteX26" fmla="*/ 820237 w 962025"/>
              <a:gd name="connsiteY26" fmla="*/ 1912620 h 2000250"/>
              <a:gd name="connsiteX27" fmla="*/ 820237 w 962025"/>
              <a:gd name="connsiteY27" fmla="*/ 1837373 h 2000250"/>
              <a:gd name="connsiteX28" fmla="*/ 141104 w 962025"/>
              <a:gd name="connsiteY28" fmla="*/ 1837373 h 2000250"/>
              <a:gd name="connsiteX29" fmla="*/ 141104 w 962025"/>
              <a:gd name="connsiteY29" fmla="*/ 1912620 h 2000250"/>
              <a:gd name="connsiteX30" fmla="*/ 644976 w 962025"/>
              <a:gd name="connsiteY30" fmla="*/ 365760 h 2000250"/>
              <a:gd name="connsiteX31" fmla="*/ 321126 w 962025"/>
              <a:gd name="connsiteY31" fmla="*/ 365760 h 2000250"/>
              <a:gd name="connsiteX32" fmla="*/ 321126 w 962025"/>
              <a:gd name="connsiteY32" fmla="*/ 435292 h 2000250"/>
              <a:gd name="connsiteX33" fmla="*/ 644976 w 962025"/>
              <a:gd name="connsiteY33" fmla="*/ 435292 h 2000250"/>
              <a:gd name="connsiteX34" fmla="*/ 644976 w 962025"/>
              <a:gd name="connsiteY34" fmla="*/ 365760 h 200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62025" h="2000250">
                <a:moveTo>
                  <a:pt x="727844" y="368617"/>
                </a:moveTo>
                <a:cubicBezTo>
                  <a:pt x="727844" y="390525"/>
                  <a:pt x="727844" y="408622"/>
                  <a:pt x="727844" y="436245"/>
                </a:cubicBezTo>
                <a:cubicBezTo>
                  <a:pt x="757372" y="436245"/>
                  <a:pt x="784994" y="436245"/>
                  <a:pt x="812617" y="436245"/>
                </a:cubicBezTo>
                <a:cubicBezTo>
                  <a:pt x="847859" y="436245"/>
                  <a:pt x="867862" y="449580"/>
                  <a:pt x="870719" y="488632"/>
                </a:cubicBezTo>
                <a:cubicBezTo>
                  <a:pt x="894532" y="826770"/>
                  <a:pt x="918344" y="1164907"/>
                  <a:pt x="943109" y="1503998"/>
                </a:cubicBezTo>
                <a:cubicBezTo>
                  <a:pt x="948824" y="1585913"/>
                  <a:pt x="955492" y="1668780"/>
                  <a:pt x="962159" y="1750695"/>
                </a:cubicBezTo>
                <a:cubicBezTo>
                  <a:pt x="967874" y="1820228"/>
                  <a:pt x="967874" y="1820228"/>
                  <a:pt x="905009" y="1847850"/>
                </a:cubicBezTo>
                <a:cubicBezTo>
                  <a:pt x="905009" y="1878330"/>
                  <a:pt x="905009" y="1909763"/>
                  <a:pt x="905009" y="1941195"/>
                </a:cubicBezTo>
                <a:cubicBezTo>
                  <a:pt x="905962" y="1980248"/>
                  <a:pt x="887864" y="2000250"/>
                  <a:pt x="847859" y="2000250"/>
                </a:cubicBezTo>
                <a:cubicBezTo>
                  <a:pt x="603067" y="2000250"/>
                  <a:pt x="359226" y="2000250"/>
                  <a:pt x="114434" y="2000250"/>
                </a:cubicBezTo>
                <a:cubicBezTo>
                  <a:pt x="77287" y="2000250"/>
                  <a:pt x="59189" y="1981200"/>
                  <a:pt x="60142" y="1944053"/>
                </a:cubicBezTo>
                <a:cubicBezTo>
                  <a:pt x="60142" y="1912620"/>
                  <a:pt x="60142" y="1881188"/>
                  <a:pt x="60142" y="1844040"/>
                </a:cubicBezTo>
                <a:cubicBezTo>
                  <a:pt x="-7486" y="1839278"/>
                  <a:pt x="-1771" y="1793557"/>
                  <a:pt x="2039" y="1744028"/>
                </a:cubicBezTo>
                <a:cubicBezTo>
                  <a:pt x="32519" y="1334453"/>
                  <a:pt x="62047" y="925830"/>
                  <a:pt x="91574" y="516255"/>
                </a:cubicBezTo>
                <a:cubicBezTo>
                  <a:pt x="97289" y="439103"/>
                  <a:pt x="100147" y="436245"/>
                  <a:pt x="175394" y="436245"/>
                </a:cubicBezTo>
                <a:cubicBezTo>
                  <a:pt x="194444" y="436245"/>
                  <a:pt x="212542" y="436245"/>
                  <a:pt x="234449" y="436245"/>
                </a:cubicBezTo>
                <a:cubicBezTo>
                  <a:pt x="234449" y="412432"/>
                  <a:pt x="234449" y="392430"/>
                  <a:pt x="234449" y="369570"/>
                </a:cubicBezTo>
                <a:cubicBezTo>
                  <a:pt x="226829" y="368617"/>
                  <a:pt x="217304" y="364807"/>
                  <a:pt x="208732" y="365760"/>
                </a:cubicBezTo>
                <a:cubicBezTo>
                  <a:pt x="168726" y="368617"/>
                  <a:pt x="153487" y="346710"/>
                  <a:pt x="153487" y="311467"/>
                </a:cubicBezTo>
                <a:cubicBezTo>
                  <a:pt x="153487" y="225742"/>
                  <a:pt x="153487" y="140017"/>
                  <a:pt x="153487" y="54292"/>
                </a:cubicBezTo>
                <a:cubicBezTo>
                  <a:pt x="153487" y="18097"/>
                  <a:pt x="169679" y="0"/>
                  <a:pt x="209684" y="0"/>
                </a:cubicBezTo>
                <a:cubicBezTo>
                  <a:pt x="390659" y="952"/>
                  <a:pt x="571634" y="952"/>
                  <a:pt x="752609" y="0"/>
                </a:cubicBezTo>
                <a:cubicBezTo>
                  <a:pt x="793567" y="0"/>
                  <a:pt x="809759" y="17145"/>
                  <a:pt x="808807" y="57150"/>
                </a:cubicBezTo>
                <a:cubicBezTo>
                  <a:pt x="807854" y="131445"/>
                  <a:pt x="808807" y="206692"/>
                  <a:pt x="808807" y="280988"/>
                </a:cubicBezTo>
                <a:cubicBezTo>
                  <a:pt x="806901" y="360045"/>
                  <a:pt x="806901" y="360045"/>
                  <a:pt x="727844" y="368617"/>
                </a:cubicBezTo>
                <a:close/>
                <a:moveTo>
                  <a:pt x="141104" y="1912620"/>
                </a:moveTo>
                <a:cubicBezTo>
                  <a:pt x="371609" y="1912620"/>
                  <a:pt x="595447" y="1912620"/>
                  <a:pt x="820237" y="1912620"/>
                </a:cubicBezTo>
                <a:cubicBezTo>
                  <a:pt x="820237" y="1885950"/>
                  <a:pt x="820237" y="1862138"/>
                  <a:pt x="820237" y="1837373"/>
                </a:cubicBezTo>
                <a:cubicBezTo>
                  <a:pt x="592589" y="1837373"/>
                  <a:pt x="367799" y="1837373"/>
                  <a:pt x="141104" y="1837373"/>
                </a:cubicBezTo>
                <a:cubicBezTo>
                  <a:pt x="141104" y="1863090"/>
                  <a:pt x="141104" y="1886903"/>
                  <a:pt x="141104" y="1912620"/>
                </a:cubicBezTo>
                <a:close/>
                <a:moveTo>
                  <a:pt x="644976" y="365760"/>
                </a:moveTo>
                <a:cubicBezTo>
                  <a:pt x="536392" y="365760"/>
                  <a:pt x="429712" y="365760"/>
                  <a:pt x="321126" y="365760"/>
                </a:cubicBezTo>
                <a:cubicBezTo>
                  <a:pt x="321126" y="389572"/>
                  <a:pt x="321126" y="411480"/>
                  <a:pt x="321126" y="435292"/>
                </a:cubicBezTo>
                <a:cubicBezTo>
                  <a:pt x="429712" y="435292"/>
                  <a:pt x="536392" y="435292"/>
                  <a:pt x="644976" y="435292"/>
                </a:cubicBezTo>
                <a:cubicBezTo>
                  <a:pt x="644976" y="411480"/>
                  <a:pt x="644976" y="390525"/>
                  <a:pt x="644976" y="365760"/>
                </a:cubicBezTo>
                <a:close/>
              </a:path>
            </a:pathLst>
          </a:custGeom>
          <a:solidFill>
            <a:schemeClr val="bg1"/>
          </a:solidFill>
          <a:ln w="9525" cap="flat">
            <a:noFill/>
            <a:prstDash val="solid"/>
            <a:miter/>
          </a:ln>
        </p:spPr>
        <p:txBody>
          <a:bodyPr rtlCol="0" anchor="ctr"/>
          <a:lstStyle/>
          <a:p>
            <a:endParaRPr lang="en-US">
              <a:cs typeface="B Nazanin" panose="00000400000000000000" pitchFamily="2" charset="-78"/>
            </a:endParaRPr>
          </a:p>
        </p:txBody>
      </p:sp>
      <p:sp>
        <p:nvSpPr>
          <p:cNvPr id="38" name="Freeform: Shape 37">
            <a:extLst>
              <a:ext uri="{FF2B5EF4-FFF2-40B4-BE49-F238E27FC236}">
                <a16:creationId xmlns:a16="http://schemas.microsoft.com/office/drawing/2014/main" id="{B9D4C2CD-F843-42D4-8334-22477607830C}"/>
              </a:ext>
            </a:extLst>
          </p:cNvPr>
          <p:cNvSpPr/>
          <p:nvPr/>
        </p:nvSpPr>
        <p:spPr>
          <a:xfrm>
            <a:off x="3800609" y="3743187"/>
            <a:ext cx="537988" cy="396573"/>
          </a:xfrm>
          <a:custGeom>
            <a:avLst/>
            <a:gdLst>
              <a:gd name="connsiteX0" fmla="*/ 285241 w 438171"/>
              <a:gd name="connsiteY0" fmla="*/ 156774 h 322994"/>
              <a:gd name="connsiteX1" fmla="*/ 250805 w 438171"/>
              <a:gd name="connsiteY1" fmla="*/ 191807 h 322994"/>
              <a:gd name="connsiteX2" fmla="*/ 285639 w 438171"/>
              <a:gd name="connsiteY2" fmla="*/ 225646 h 322994"/>
              <a:gd name="connsiteX3" fmla="*/ 320273 w 438171"/>
              <a:gd name="connsiteY3" fmla="*/ 190812 h 322994"/>
              <a:gd name="connsiteX4" fmla="*/ 285241 w 438171"/>
              <a:gd name="connsiteY4" fmla="*/ 156774 h 322994"/>
              <a:gd name="connsiteX5" fmla="*/ 286435 w 438171"/>
              <a:gd name="connsiteY5" fmla="*/ 113978 h 322994"/>
              <a:gd name="connsiteX6" fmla="*/ 362671 w 438171"/>
              <a:gd name="connsiteY6" fmla="*/ 190812 h 322994"/>
              <a:gd name="connsiteX7" fmla="*/ 285440 w 438171"/>
              <a:gd name="connsiteY7" fmla="*/ 267844 h 322994"/>
              <a:gd name="connsiteX8" fmla="*/ 209004 w 438171"/>
              <a:gd name="connsiteY8" fmla="*/ 190613 h 322994"/>
              <a:gd name="connsiteX9" fmla="*/ 286435 w 438171"/>
              <a:gd name="connsiteY9" fmla="*/ 113978 h 322994"/>
              <a:gd name="connsiteX10" fmla="*/ 286236 w 438171"/>
              <a:gd name="connsiteY10" fmla="*/ 97457 h 322994"/>
              <a:gd name="connsiteX11" fmla="*/ 192084 w 438171"/>
              <a:gd name="connsiteY11" fmla="*/ 190414 h 322994"/>
              <a:gd name="connsiteX12" fmla="*/ 282056 w 438171"/>
              <a:gd name="connsiteY12" fmla="*/ 284565 h 322994"/>
              <a:gd name="connsiteX13" fmla="*/ 378993 w 438171"/>
              <a:gd name="connsiteY13" fmla="*/ 193798 h 322994"/>
              <a:gd name="connsiteX14" fmla="*/ 286236 w 438171"/>
              <a:gd name="connsiteY14" fmla="*/ 97457 h 322994"/>
              <a:gd name="connsiteX15" fmla="*/ 166407 w 438171"/>
              <a:gd name="connsiteY15" fmla="*/ 89893 h 322994"/>
              <a:gd name="connsiteX16" fmla="*/ 285639 w 438171"/>
              <a:gd name="connsiteY16" fmla="*/ 90291 h 322994"/>
              <a:gd name="connsiteX17" fmla="*/ 405069 w 438171"/>
              <a:gd name="connsiteY17" fmla="*/ 90092 h 322994"/>
              <a:gd name="connsiteX18" fmla="*/ 419600 w 438171"/>
              <a:gd name="connsiteY18" fmla="*/ 98850 h 322994"/>
              <a:gd name="connsiteX19" fmla="*/ 415022 w 438171"/>
              <a:gd name="connsiteY19" fmla="*/ 250527 h 322994"/>
              <a:gd name="connsiteX20" fmla="*/ 278075 w 438171"/>
              <a:gd name="connsiteY20" fmla="*/ 322782 h 322994"/>
              <a:gd name="connsiteX21" fmla="*/ 151677 w 438171"/>
              <a:gd name="connsiteY21" fmla="*/ 98452 h 322994"/>
              <a:gd name="connsiteX22" fmla="*/ 166407 w 438171"/>
              <a:gd name="connsiteY22" fmla="*/ 89893 h 322994"/>
              <a:gd name="connsiteX23" fmla="*/ 156304 w 438171"/>
              <a:gd name="connsiteY23" fmla="*/ 494 h 322994"/>
              <a:gd name="connsiteX24" fmla="*/ 197060 w 438171"/>
              <a:gd name="connsiteY24" fmla="*/ 15249 h 322994"/>
              <a:gd name="connsiteX25" fmla="*/ 209402 w 438171"/>
              <a:gd name="connsiteY25" fmla="*/ 39135 h 322994"/>
              <a:gd name="connsiteX26" fmla="*/ 400689 w 438171"/>
              <a:gd name="connsiteY26" fmla="*/ 72575 h 322994"/>
              <a:gd name="connsiteX27" fmla="*/ 169193 w 438171"/>
              <a:gd name="connsiteY27" fmla="*/ 72575 h 322994"/>
              <a:gd name="connsiteX28" fmla="*/ 182131 w 438171"/>
              <a:gd name="connsiteY28" fmla="*/ 59438 h 322994"/>
              <a:gd name="connsiteX29" fmla="*/ 174965 w 438171"/>
              <a:gd name="connsiteY29" fmla="*/ 20225 h 322994"/>
              <a:gd name="connsiteX30" fmla="*/ 135752 w 438171"/>
              <a:gd name="connsiteY30" fmla="*/ 32367 h 322994"/>
              <a:gd name="connsiteX31" fmla="*/ 123212 w 438171"/>
              <a:gd name="connsiteY31" fmla="*/ 78746 h 322994"/>
              <a:gd name="connsiteX32" fmla="*/ 100919 w 438171"/>
              <a:gd name="connsiteY32" fmla="*/ 177873 h 322994"/>
              <a:gd name="connsiteX33" fmla="*/ 49762 w 438171"/>
              <a:gd name="connsiteY33" fmla="*/ 219873 h 322994"/>
              <a:gd name="connsiteX34" fmla="*/ 6170 w 438171"/>
              <a:gd name="connsiteY34" fmla="*/ 213901 h 322994"/>
              <a:gd name="connsiteX35" fmla="*/ 0 w 438171"/>
              <a:gd name="connsiteY35" fmla="*/ 203153 h 322994"/>
              <a:gd name="connsiteX36" fmla="*/ 11346 w 438171"/>
              <a:gd name="connsiteY36" fmla="*/ 197778 h 322994"/>
              <a:gd name="connsiteX37" fmla="*/ 13336 w 438171"/>
              <a:gd name="connsiteY37" fmla="*/ 198177 h 322994"/>
              <a:gd name="connsiteX38" fmla="*/ 89174 w 438171"/>
              <a:gd name="connsiteY38" fmla="*/ 162148 h 322994"/>
              <a:gd name="connsiteX39" fmla="*/ 105298 w 438171"/>
              <a:gd name="connsiteY39" fmla="*/ 85712 h 322994"/>
              <a:gd name="connsiteX40" fmla="*/ 118833 w 438171"/>
              <a:gd name="connsiteY40" fmla="*/ 26196 h 322994"/>
              <a:gd name="connsiteX41" fmla="*/ 156304 w 438171"/>
              <a:gd name="connsiteY41" fmla="*/ 494 h 322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38171" h="322994">
                <a:moveTo>
                  <a:pt x="285241" y="156774"/>
                </a:moveTo>
                <a:cubicBezTo>
                  <a:pt x="266530" y="156973"/>
                  <a:pt x="250407" y="173096"/>
                  <a:pt x="250805" y="191807"/>
                </a:cubicBezTo>
                <a:cubicBezTo>
                  <a:pt x="251203" y="210120"/>
                  <a:pt x="267326" y="225845"/>
                  <a:pt x="285639" y="225646"/>
                </a:cubicBezTo>
                <a:cubicBezTo>
                  <a:pt x="304748" y="225646"/>
                  <a:pt x="320472" y="209921"/>
                  <a:pt x="320273" y="190812"/>
                </a:cubicBezTo>
                <a:cubicBezTo>
                  <a:pt x="320074" y="171902"/>
                  <a:pt x="304548" y="156575"/>
                  <a:pt x="285241" y="156774"/>
                </a:cubicBezTo>
                <a:close/>
                <a:moveTo>
                  <a:pt x="286435" y="113978"/>
                </a:moveTo>
                <a:cubicBezTo>
                  <a:pt x="328434" y="114177"/>
                  <a:pt x="362671" y="148613"/>
                  <a:pt x="362671" y="190812"/>
                </a:cubicBezTo>
                <a:cubicBezTo>
                  <a:pt x="362671" y="233608"/>
                  <a:pt x="328236" y="267844"/>
                  <a:pt x="285440" y="267844"/>
                </a:cubicBezTo>
                <a:cubicBezTo>
                  <a:pt x="242445" y="267844"/>
                  <a:pt x="208805" y="234006"/>
                  <a:pt x="209004" y="190613"/>
                </a:cubicBezTo>
                <a:cubicBezTo>
                  <a:pt x="209004" y="147817"/>
                  <a:pt x="243241" y="113978"/>
                  <a:pt x="286435" y="113978"/>
                </a:cubicBezTo>
                <a:close/>
                <a:moveTo>
                  <a:pt x="286236" y="97457"/>
                </a:moveTo>
                <a:cubicBezTo>
                  <a:pt x="234682" y="97059"/>
                  <a:pt x="192681" y="138262"/>
                  <a:pt x="192084" y="190414"/>
                </a:cubicBezTo>
                <a:cubicBezTo>
                  <a:pt x="191487" y="240773"/>
                  <a:pt x="232890" y="284166"/>
                  <a:pt x="282056" y="284565"/>
                </a:cubicBezTo>
                <a:cubicBezTo>
                  <a:pt x="336198" y="284963"/>
                  <a:pt x="378396" y="245352"/>
                  <a:pt x="378993" y="193798"/>
                </a:cubicBezTo>
                <a:cubicBezTo>
                  <a:pt x="379591" y="140054"/>
                  <a:pt x="338984" y="97855"/>
                  <a:pt x="286236" y="97457"/>
                </a:cubicBezTo>
                <a:close/>
                <a:moveTo>
                  <a:pt x="166407" y="89893"/>
                </a:moveTo>
                <a:cubicBezTo>
                  <a:pt x="206018" y="90490"/>
                  <a:pt x="245828" y="90291"/>
                  <a:pt x="285639" y="90291"/>
                </a:cubicBezTo>
                <a:cubicBezTo>
                  <a:pt x="325449" y="90291"/>
                  <a:pt x="365259" y="90490"/>
                  <a:pt x="405069" y="90092"/>
                </a:cubicBezTo>
                <a:cubicBezTo>
                  <a:pt x="412434" y="90092"/>
                  <a:pt x="416415" y="92480"/>
                  <a:pt x="419600" y="98850"/>
                </a:cubicBezTo>
                <a:cubicBezTo>
                  <a:pt x="445078" y="150205"/>
                  <a:pt x="445078" y="201560"/>
                  <a:pt x="415022" y="250527"/>
                </a:cubicBezTo>
                <a:cubicBezTo>
                  <a:pt x="384169" y="300887"/>
                  <a:pt x="337193" y="325569"/>
                  <a:pt x="278075" y="322782"/>
                </a:cubicBezTo>
                <a:cubicBezTo>
                  <a:pt x="166208" y="317806"/>
                  <a:pt x="98132" y="196186"/>
                  <a:pt x="151677" y="98452"/>
                </a:cubicBezTo>
                <a:cubicBezTo>
                  <a:pt x="155260" y="92082"/>
                  <a:pt x="159042" y="89893"/>
                  <a:pt x="166407" y="89893"/>
                </a:cubicBezTo>
                <a:close/>
                <a:moveTo>
                  <a:pt x="156304" y="494"/>
                </a:moveTo>
                <a:cubicBezTo>
                  <a:pt x="171183" y="-1621"/>
                  <a:pt x="186610" y="3007"/>
                  <a:pt x="197060" y="15249"/>
                </a:cubicBezTo>
                <a:cubicBezTo>
                  <a:pt x="202434" y="21817"/>
                  <a:pt x="205022" y="30775"/>
                  <a:pt x="209402" y="39135"/>
                </a:cubicBezTo>
                <a:cubicBezTo>
                  <a:pt x="278074" y="-277"/>
                  <a:pt x="360680" y="21618"/>
                  <a:pt x="400689" y="72575"/>
                </a:cubicBezTo>
                <a:cubicBezTo>
                  <a:pt x="323856" y="72575"/>
                  <a:pt x="247819" y="72575"/>
                  <a:pt x="169193" y="72575"/>
                </a:cubicBezTo>
                <a:cubicBezTo>
                  <a:pt x="174368" y="67201"/>
                  <a:pt x="178150" y="63220"/>
                  <a:pt x="182131" y="59438"/>
                </a:cubicBezTo>
                <a:cubicBezTo>
                  <a:pt x="194871" y="47495"/>
                  <a:pt x="191288" y="26993"/>
                  <a:pt x="174965" y="20225"/>
                </a:cubicBezTo>
                <a:cubicBezTo>
                  <a:pt x="160236" y="14054"/>
                  <a:pt x="144909" y="18433"/>
                  <a:pt x="135752" y="32367"/>
                </a:cubicBezTo>
                <a:cubicBezTo>
                  <a:pt x="126596" y="46300"/>
                  <a:pt x="124008" y="62423"/>
                  <a:pt x="123212" y="78746"/>
                </a:cubicBezTo>
                <a:cubicBezTo>
                  <a:pt x="121421" y="112982"/>
                  <a:pt x="116843" y="146821"/>
                  <a:pt x="100919" y="177873"/>
                </a:cubicBezTo>
                <a:cubicBezTo>
                  <a:pt x="89772" y="199172"/>
                  <a:pt x="74445" y="215295"/>
                  <a:pt x="49762" y="219873"/>
                </a:cubicBezTo>
                <a:cubicBezTo>
                  <a:pt x="34635" y="222660"/>
                  <a:pt x="19905" y="219873"/>
                  <a:pt x="6170" y="213901"/>
                </a:cubicBezTo>
                <a:cubicBezTo>
                  <a:pt x="3185" y="212508"/>
                  <a:pt x="1990" y="206935"/>
                  <a:pt x="0" y="203153"/>
                </a:cubicBezTo>
                <a:cubicBezTo>
                  <a:pt x="3782" y="201361"/>
                  <a:pt x="7564" y="199371"/>
                  <a:pt x="11346" y="197778"/>
                </a:cubicBezTo>
                <a:cubicBezTo>
                  <a:pt x="11744" y="197579"/>
                  <a:pt x="12540" y="197977"/>
                  <a:pt x="13336" y="198177"/>
                </a:cubicBezTo>
                <a:cubicBezTo>
                  <a:pt x="52549" y="208925"/>
                  <a:pt x="72653" y="199570"/>
                  <a:pt x="89174" y="162148"/>
                </a:cubicBezTo>
                <a:cubicBezTo>
                  <a:pt x="99923" y="137864"/>
                  <a:pt x="103904" y="111987"/>
                  <a:pt x="105298" y="85712"/>
                </a:cubicBezTo>
                <a:cubicBezTo>
                  <a:pt x="106492" y="65011"/>
                  <a:pt x="108483" y="44708"/>
                  <a:pt x="118833" y="26196"/>
                </a:cubicBezTo>
                <a:cubicBezTo>
                  <a:pt x="127094" y="11467"/>
                  <a:pt x="141425" y="2609"/>
                  <a:pt x="156304" y="494"/>
                </a:cubicBezTo>
                <a:close/>
              </a:path>
            </a:pathLst>
          </a:custGeom>
          <a:solidFill>
            <a:schemeClr val="bg1"/>
          </a:solidFill>
          <a:ln w="9525" cap="flat">
            <a:noFill/>
            <a:prstDash val="solid"/>
            <a:miter/>
          </a:ln>
        </p:spPr>
        <p:txBody>
          <a:bodyPr rtlCol="0" anchor="ctr"/>
          <a:lstStyle/>
          <a:p>
            <a:endParaRPr lang="en-US" dirty="0">
              <a:cs typeface="B Nazanin" panose="00000400000000000000" pitchFamily="2" charset="-78"/>
            </a:endParaRPr>
          </a:p>
        </p:txBody>
      </p:sp>
      <p:sp>
        <p:nvSpPr>
          <p:cNvPr id="39" name="Freeform: Shape 38">
            <a:extLst>
              <a:ext uri="{FF2B5EF4-FFF2-40B4-BE49-F238E27FC236}">
                <a16:creationId xmlns:a16="http://schemas.microsoft.com/office/drawing/2014/main" id="{E2DC1372-8496-425D-AE2C-DEEA4DD70D19}"/>
              </a:ext>
            </a:extLst>
          </p:cNvPr>
          <p:cNvSpPr/>
          <p:nvPr/>
        </p:nvSpPr>
        <p:spPr>
          <a:xfrm>
            <a:off x="5838239" y="3317028"/>
            <a:ext cx="412936" cy="485752"/>
          </a:xfrm>
          <a:custGeom>
            <a:avLst/>
            <a:gdLst>
              <a:gd name="connsiteX0" fmla="*/ 9686 w 326585"/>
              <a:gd name="connsiteY0" fmla="*/ 90755 h 384174"/>
              <a:gd name="connsiteX1" fmla="*/ 32378 w 326585"/>
              <a:gd name="connsiteY1" fmla="*/ 92148 h 384174"/>
              <a:gd name="connsiteX2" fmla="*/ 32179 w 326585"/>
              <a:gd name="connsiteY2" fmla="*/ 93143 h 384174"/>
              <a:gd name="connsiteX3" fmla="*/ 52880 w 326585"/>
              <a:gd name="connsiteY3" fmla="*/ 93541 h 384174"/>
              <a:gd name="connsiteX4" fmla="*/ 63431 w 326585"/>
              <a:gd name="connsiteY4" fmla="*/ 102300 h 384174"/>
              <a:gd name="connsiteX5" fmla="*/ 52880 w 326585"/>
              <a:gd name="connsiteY5" fmla="*/ 110660 h 384174"/>
              <a:gd name="connsiteX6" fmla="*/ 8492 w 326585"/>
              <a:gd name="connsiteY6" fmla="*/ 107475 h 384174"/>
              <a:gd name="connsiteX7" fmla="*/ 132 w 326585"/>
              <a:gd name="connsiteY7" fmla="*/ 99115 h 384174"/>
              <a:gd name="connsiteX8" fmla="*/ 9686 w 326585"/>
              <a:gd name="connsiteY8" fmla="*/ 90755 h 384174"/>
              <a:gd name="connsiteX9" fmla="*/ 147777 w 326585"/>
              <a:gd name="connsiteY9" fmla="*/ 41514 h 384174"/>
              <a:gd name="connsiteX10" fmla="*/ 190822 w 326585"/>
              <a:gd name="connsiteY10" fmla="*/ 57115 h 384174"/>
              <a:gd name="connsiteX11" fmla="*/ 207144 w 326585"/>
              <a:gd name="connsiteY11" fmla="*/ 57314 h 384174"/>
              <a:gd name="connsiteX12" fmla="*/ 294926 w 326585"/>
              <a:gd name="connsiteY12" fmla="*/ 54129 h 384174"/>
              <a:gd name="connsiteX13" fmla="*/ 326575 w 326585"/>
              <a:gd name="connsiteY13" fmla="*/ 109067 h 384174"/>
              <a:gd name="connsiteX14" fmla="*/ 318214 w 326585"/>
              <a:gd name="connsiteY14" fmla="*/ 163607 h 384174"/>
              <a:gd name="connsiteX15" fmla="*/ 313835 w 326585"/>
              <a:gd name="connsiteY15" fmla="*/ 212772 h 384174"/>
              <a:gd name="connsiteX16" fmla="*/ 272234 w 326585"/>
              <a:gd name="connsiteY16" fmla="*/ 347928 h 384174"/>
              <a:gd name="connsiteX17" fmla="*/ 246755 w 326585"/>
              <a:gd name="connsiteY17" fmla="*/ 376989 h 384174"/>
              <a:gd name="connsiteX18" fmla="*/ 220481 w 326585"/>
              <a:gd name="connsiteY18" fmla="*/ 380771 h 384174"/>
              <a:gd name="connsiteX19" fmla="*/ 214907 w 326585"/>
              <a:gd name="connsiteY19" fmla="*/ 356487 h 384174"/>
              <a:gd name="connsiteX20" fmla="*/ 217495 w 326585"/>
              <a:gd name="connsiteY20" fmla="*/ 276867 h 384174"/>
              <a:gd name="connsiteX21" fmla="*/ 209533 w 326585"/>
              <a:gd name="connsiteY21" fmla="*/ 256564 h 384174"/>
              <a:gd name="connsiteX22" fmla="*/ 188433 w 326585"/>
              <a:gd name="connsiteY22" fmla="*/ 256564 h 384174"/>
              <a:gd name="connsiteX23" fmla="*/ 177486 w 326585"/>
              <a:gd name="connsiteY23" fmla="*/ 326032 h 384174"/>
              <a:gd name="connsiteX24" fmla="*/ 183059 w 326585"/>
              <a:gd name="connsiteY24" fmla="*/ 356288 h 384174"/>
              <a:gd name="connsiteX25" fmla="*/ 176689 w 326585"/>
              <a:gd name="connsiteY25" fmla="*/ 381169 h 384174"/>
              <a:gd name="connsiteX26" fmla="*/ 150415 w 326585"/>
              <a:gd name="connsiteY26" fmla="*/ 376392 h 384174"/>
              <a:gd name="connsiteX27" fmla="*/ 97865 w 326585"/>
              <a:gd name="connsiteY27" fmla="*/ 290004 h 384174"/>
              <a:gd name="connsiteX28" fmla="*/ 83932 w 326585"/>
              <a:gd name="connsiteY28" fmla="*/ 188886 h 384174"/>
              <a:gd name="connsiteX29" fmla="*/ 71790 w 326585"/>
              <a:gd name="connsiteY29" fmla="*/ 126982 h 384174"/>
              <a:gd name="connsiteX30" fmla="*/ 103837 w 326585"/>
              <a:gd name="connsiteY30" fmla="*/ 53532 h 384174"/>
              <a:gd name="connsiteX31" fmla="*/ 147777 w 326585"/>
              <a:gd name="connsiteY31" fmla="*/ 41514 h 384174"/>
              <a:gd name="connsiteX32" fmla="*/ 15458 w 326585"/>
              <a:gd name="connsiteY32" fmla="*/ 32034 h 384174"/>
              <a:gd name="connsiteX33" fmla="*/ 55866 w 326585"/>
              <a:gd name="connsiteY33" fmla="*/ 55323 h 384174"/>
              <a:gd name="connsiteX34" fmla="*/ 66813 w 326585"/>
              <a:gd name="connsiteY34" fmla="*/ 62091 h 384174"/>
              <a:gd name="connsiteX35" fmla="*/ 71591 w 326585"/>
              <a:gd name="connsiteY35" fmla="*/ 67665 h 384174"/>
              <a:gd name="connsiteX36" fmla="*/ 59250 w 326585"/>
              <a:gd name="connsiteY36" fmla="*/ 77219 h 384174"/>
              <a:gd name="connsiteX37" fmla="*/ 4510 w 326585"/>
              <a:gd name="connsiteY37" fmla="*/ 44973 h 384174"/>
              <a:gd name="connsiteX38" fmla="*/ 2321 w 326585"/>
              <a:gd name="connsiteY38" fmla="*/ 33826 h 384174"/>
              <a:gd name="connsiteX39" fmla="*/ 15458 w 326585"/>
              <a:gd name="connsiteY39" fmla="*/ 32034 h 384174"/>
              <a:gd name="connsiteX40" fmla="*/ 63380 w 326585"/>
              <a:gd name="connsiteY40" fmla="*/ 37 h 384174"/>
              <a:gd name="connsiteX41" fmla="*/ 68406 w 326585"/>
              <a:gd name="connsiteY41" fmla="*/ 1779 h 384174"/>
              <a:gd name="connsiteX42" fmla="*/ 95079 w 326585"/>
              <a:gd name="connsiteY42" fmla="*/ 42186 h 384174"/>
              <a:gd name="connsiteX43" fmla="*/ 95875 w 326585"/>
              <a:gd name="connsiteY43" fmla="*/ 46366 h 384174"/>
              <a:gd name="connsiteX44" fmla="*/ 90103 w 326585"/>
              <a:gd name="connsiteY44" fmla="*/ 52338 h 384174"/>
              <a:gd name="connsiteX45" fmla="*/ 80548 w 326585"/>
              <a:gd name="connsiteY45" fmla="*/ 49949 h 384174"/>
              <a:gd name="connsiteX46" fmla="*/ 55468 w 326585"/>
              <a:gd name="connsiteY46" fmla="*/ 11930 h 384174"/>
              <a:gd name="connsiteX47" fmla="*/ 58056 w 326585"/>
              <a:gd name="connsiteY47" fmla="*/ 983 h 384174"/>
              <a:gd name="connsiteX48" fmla="*/ 63380 w 326585"/>
              <a:gd name="connsiteY48" fmla="*/ 37 h 384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26585" h="384174">
                <a:moveTo>
                  <a:pt x="9686" y="90755"/>
                </a:moveTo>
                <a:cubicBezTo>
                  <a:pt x="17250" y="91153"/>
                  <a:pt x="24814" y="91750"/>
                  <a:pt x="32378" y="92148"/>
                </a:cubicBezTo>
                <a:cubicBezTo>
                  <a:pt x="32179" y="92546"/>
                  <a:pt x="32179" y="92745"/>
                  <a:pt x="32179" y="93143"/>
                </a:cubicBezTo>
                <a:cubicBezTo>
                  <a:pt x="39146" y="93143"/>
                  <a:pt x="46312" y="92148"/>
                  <a:pt x="52880" y="93541"/>
                </a:cubicBezTo>
                <a:cubicBezTo>
                  <a:pt x="57061" y="94537"/>
                  <a:pt x="62833" y="98916"/>
                  <a:pt x="63431" y="102300"/>
                </a:cubicBezTo>
                <a:cubicBezTo>
                  <a:pt x="64227" y="108072"/>
                  <a:pt x="59251" y="111257"/>
                  <a:pt x="52880" y="110660"/>
                </a:cubicBezTo>
                <a:cubicBezTo>
                  <a:pt x="38151" y="109465"/>
                  <a:pt x="23222" y="109067"/>
                  <a:pt x="8492" y="107475"/>
                </a:cubicBezTo>
                <a:cubicBezTo>
                  <a:pt x="5307" y="107077"/>
                  <a:pt x="729" y="102499"/>
                  <a:pt x="132" y="99115"/>
                </a:cubicBezTo>
                <a:cubicBezTo>
                  <a:pt x="-864" y="93143"/>
                  <a:pt x="3914" y="90556"/>
                  <a:pt x="9686" y="90755"/>
                </a:cubicBezTo>
                <a:close/>
                <a:moveTo>
                  <a:pt x="147777" y="41514"/>
                </a:moveTo>
                <a:cubicBezTo>
                  <a:pt x="162358" y="41937"/>
                  <a:pt x="176789" y="46963"/>
                  <a:pt x="190822" y="57115"/>
                </a:cubicBezTo>
                <a:cubicBezTo>
                  <a:pt x="196993" y="61494"/>
                  <a:pt x="200774" y="61693"/>
                  <a:pt x="207144" y="57314"/>
                </a:cubicBezTo>
                <a:cubicBezTo>
                  <a:pt x="235608" y="37011"/>
                  <a:pt x="265267" y="37210"/>
                  <a:pt x="294926" y="54129"/>
                </a:cubicBezTo>
                <a:cubicBezTo>
                  <a:pt x="316025" y="66072"/>
                  <a:pt x="326973" y="85380"/>
                  <a:pt x="326575" y="109067"/>
                </a:cubicBezTo>
                <a:cubicBezTo>
                  <a:pt x="326176" y="127380"/>
                  <a:pt x="323788" y="146290"/>
                  <a:pt x="318214" y="163607"/>
                </a:cubicBezTo>
                <a:cubicBezTo>
                  <a:pt x="313039" y="180128"/>
                  <a:pt x="315030" y="196450"/>
                  <a:pt x="313835" y="212772"/>
                </a:cubicBezTo>
                <a:cubicBezTo>
                  <a:pt x="310452" y="261142"/>
                  <a:pt x="300101" y="307321"/>
                  <a:pt x="272234" y="347928"/>
                </a:cubicBezTo>
                <a:cubicBezTo>
                  <a:pt x="265068" y="358478"/>
                  <a:pt x="256111" y="368032"/>
                  <a:pt x="246755" y="376989"/>
                </a:cubicBezTo>
                <a:cubicBezTo>
                  <a:pt x="237997" y="385349"/>
                  <a:pt x="227845" y="386146"/>
                  <a:pt x="220481" y="380771"/>
                </a:cubicBezTo>
                <a:cubicBezTo>
                  <a:pt x="211523" y="374402"/>
                  <a:pt x="212519" y="365643"/>
                  <a:pt x="214907" y="356487"/>
                </a:cubicBezTo>
                <a:cubicBezTo>
                  <a:pt x="221476" y="330212"/>
                  <a:pt x="224262" y="303540"/>
                  <a:pt x="217495" y="276867"/>
                </a:cubicBezTo>
                <a:cubicBezTo>
                  <a:pt x="215703" y="269900"/>
                  <a:pt x="212917" y="263132"/>
                  <a:pt x="209533" y="256564"/>
                </a:cubicBezTo>
                <a:cubicBezTo>
                  <a:pt x="204158" y="246014"/>
                  <a:pt x="194206" y="245815"/>
                  <a:pt x="188433" y="256564"/>
                </a:cubicBezTo>
                <a:cubicBezTo>
                  <a:pt x="176490" y="278260"/>
                  <a:pt x="174699" y="301947"/>
                  <a:pt x="177486" y="326032"/>
                </a:cubicBezTo>
                <a:cubicBezTo>
                  <a:pt x="178680" y="336184"/>
                  <a:pt x="180869" y="346336"/>
                  <a:pt x="183059" y="356288"/>
                </a:cubicBezTo>
                <a:cubicBezTo>
                  <a:pt x="186045" y="369027"/>
                  <a:pt x="184452" y="376193"/>
                  <a:pt x="176689" y="381169"/>
                </a:cubicBezTo>
                <a:cubicBezTo>
                  <a:pt x="168926" y="385947"/>
                  <a:pt x="159571" y="384553"/>
                  <a:pt x="150415" y="376392"/>
                </a:cubicBezTo>
                <a:cubicBezTo>
                  <a:pt x="124140" y="352904"/>
                  <a:pt x="108415" y="323047"/>
                  <a:pt x="97865" y="290004"/>
                </a:cubicBezTo>
                <a:cubicBezTo>
                  <a:pt x="88709" y="260744"/>
                  <a:pt x="84330" y="231085"/>
                  <a:pt x="83932" y="188886"/>
                </a:cubicBezTo>
                <a:cubicBezTo>
                  <a:pt x="81344" y="175749"/>
                  <a:pt x="75174" y="151465"/>
                  <a:pt x="71790" y="126982"/>
                </a:cubicBezTo>
                <a:cubicBezTo>
                  <a:pt x="67610" y="96726"/>
                  <a:pt x="75372" y="69655"/>
                  <a:pt x="103837" y="53532"/>
                </a:cubicBezTo>
                <a:cubicBezTo>
                  <a:pt x="118467" y="45271"/>
                  <a:pt x="133197" y="41091"/>
                  <a:pt x="147777" y="41514"/>
                </a:cubicBezTo>
                <a:close/>
                <a:moveTo>
                  <a:pt x="15458" y="32034"/>
                </a:moveTo>
                <a:cubicBezTo>
                  <a:pt x="29392" y="39001"/>
                  <a:pt x="42529" y="47361"/>
                  <a:pt x="55866" y="55323"/>
                </a:cubicBezTo>
                <a:cubicBezTo>
                  <a:pt x="59648" y="57513"/>
                  <a:pt x="63429" y="59504"/>
                  <a:pt x="66813" y="62091"/>
                </a:cubicBezTo>
                <a:cubicBezTo>
                  <a:pt x="69202" y="63883"/>
                  <a:pt x="70595" y="66470"/>
                  <a:pt x="71591" y="67665"/>
                </a:cubicBezTo>
                <a:cubicBezTo>
                  <a:pt x="71989" y="75826"/>
                  <a:pt x="65619" y="80802"/>
                  <a:pt x="59250" y="77219"/>
                </a:cubicBezTo>
                <a:cubicBezTo>
                  <a:pt x="40737" y="67068"/>
                  <a:pt x="22425" y="56319"/>
                  <a:pt x="4510" y="44973"/>
                </a:cubicBezTo>
                <a:cubicBezTo>
                  <a:pt x="2321" y="43579"/>
                  <a:pt x="2918" y="37608"/>
                  <a:pt x="2321" y="33826"/>
                </a:cubicBezTo>
                <a:cubicBezTo>
                  <a:pt x="6700" y="33229"/>
                  <a:pt x="12273" y="30442"/>
                  <a:pt x="15458" y="32034"/>
                </a:cubicBezTo>
                <a:close/>
                <a:moveTo>
                  <a:pt x="63380" y="37"/>
                </a:moveTo>
                <a:cubicBezTo>
                  <a:pt x="65570" y="187"/>
                  <a:pt x="67710" y="784"/>
                  <a:pt x="68406" y="1779"/>
                </a:cubicBezTo>
                <a:cubicBezTo>
                  <a:pt x="77762" y="14916"/>
                  <a:pt x="86321" y="28651"/>
                  <a:pt x="95079" y="42186"/>
                </a:cubicBezTo>
                <a:cubicBezTo>
                  <a:pt x="95477" y="42783"/>
                  <a:pt x="95278" y="43978"/>
                  <a:pt x="95875" y="46366"/>
                </a:cubicBezTo>
                <a:cubicBezTo>
                  <a:pt x="94283" y="47959"/>
                  <a:pt x="92690" y="51740"/>
                  <a:pt x="90103" y="52338"/>
                </a:cubicBezTo>
                <a:cubicBezTo>
                  <a:pt x="87117" y="52935"/>
                  <a:pt x="82141" y="52138"/>
                  <a:pt x="80548" y="49949"/>
                </a:cubicBezTo>
                <a:cubicBezTo>
                  <a:pt x="71591" y="37608"/>
                  <a:pt x="63231" y="24869"/>
                  <a:pt x="55468" y="11930"/>
                </a:cubicBezTo>
                <a:cubicBezTo>
                  <a:pt x="54074" y="9542"/>
                  <a:pt x="55667" y="3371"/>
                  <a:pt x="58056" y="983"/>
                </a:cubicBezTo>
                <a:cubicBezTo>
                  <a:pt x="58952" y="187"/>
                  <a:pt x="61191" y="-112"/>
                  <a:pt x="63380" y="37"/>
                </a:cubicBezTo>
                <a:close/>
              </a:path>
            </a:pathLst>
          </a:custGeom>
          <a:solidFill>
            <a:srgbClr val="000000"/>
          </a:solidFill>
          <a:ln w="9525" cap="flat">
            <a:noFill/>
            <a:prstDash val="solid"/>
            <a:miter/>
          </a:ln>
        </p:spPr>
        <p:txBody>
          <a:bodyPr rtlCol="0" anchor="ctr"/>
          <a:lstStyle/>
          <a:p>
            <a:endParaRPr lang="en-US">
              <a:cs typeface="B Nazanin" panose="00000400000000000000" pitchFamily="2" charset="-78"/>
            </a:endParaRPr>
          </a:p>
        </p:txBody>
      </p:sp>
    </p:spTree>
    <p:extLst>
      <p:ext uri="{BB962C8B-B14F-4D97-AF65-F5344CB8AC3E}">
        <p14:creationId xmlns:p14="http://schemas.microsoft.com/office/powerpoint/2010/main" val="343258895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prstGeom prst="rect">
            <a:avLst/>
          </a:prstGeom>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17" name="Group 16">
            <a:extLst>
              <a:ext uri="{FF2B5EF4-FFF2-40B4-BE49-F238E27FC236}">
                <a16:creationId xmlns:a16="http://schemas.microsoft.com/office/drawing/2014/main" id="{558CD48A-376B-487F-B283-6567CCE9BCDF}"/>
              </a:ext>
            </a:extLst>
          </p:cNvPr>
          <p:cNvGrpSpPr/>
          <p:nvPr/>
        </p:nvGrpSpPr>
        <p:grpSpPr>
          <a:xfrm>
            <a:off x="1399271" y="1883318"/>
            <a:ext cx="3476599" cy="1555207"/>
            <a:chOff x="1047775" y="1588043"/>
            <a:chExt cx="3476599" cy="1555207"/>
          </a:xfrm>
        </p:grpSpPr>
        <p:sp>
          <p:nvSpPr>
            <p:cNvPr id="4" name="Rectangle: Rounded Corners 3">
              <a:extLst>
                <a:ext uri="{FF2B5EF4-FFF2-40B4-BE49-F238E27FC236}">
                  <a16:creationId xmlns:a16="http://schemas.microsoft.com/office/drawing/2014/main" id="{25B67B75-792A-4D25-A07D-789E8B4FC241}"/>
                </a:ext>
              </a:extLst>
            </p:cNvPr>
            <p:cNvSpPr/>
            <p:nvPr/>
          </p:nvSpPr>
          <p:spPr>
            <a:xfrm>
              <a:off x="1047775" y="2132878"/>
              <a:ext cx="3476599" cy="1010372"/>
            </a:xfrm>
            <a:prstGeom prst="round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5" name="Graphic 56">
              <a:extLst>
                <a:ext uri="{FF2B5EF4-FFF2-40B4-BE49-F238E27FC236}">
                  <a16:creationId xmlns:a16="http://schemas.microsoft.com/office/drawing/2014/main" id="{2812E0AD-7F05-4175-9583-5E6AD373EDED}"/>
                </a:ext>
              </a:extLst>
            </p:cNvPr>
            <p:cNvSpPr/>
            <p:nvPr/>
          </p:nvSpPr>
          <p:spPr>
            <a:xfrm>
              <a:off x="1341239" y="1588043"/>
              <a:ext cx="934135" cy="1211363"/>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gradFill flip="none" rotWithShape="1">
              <a:gsLst>
                <a:gs pos="0">
                  <a:schemeClr val="bg1"/>
                </a:gs>
                <a:gs pos="100000">
                  <a:schemeClr val="bg1">
                    <a:lumMod val="85000"/>
                  </a:schemeClr>
                </a:gs>
              </a:gsLst>
              <a:lin ang="18900000" scaled="1"/>
              <a:tileRect/>
            </a:gradFill>
            <a:ln w="403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sp>
          <p:nvSpPr>
            <p:cNvPr id="16" name="Freeform: Shape 15">
              <a:extLst>
                <a:ext uri="{FF2B5EF4-FFF2-40B4-BE49-F238E27FC236}">
                  <a16:creationId xmlns:a16="http://schemas.microsoft.com/office/drawing/2014/main" id="{014D1697-6AFB-47EA-8313-C8F44935BF26}"/>
                </a:ext>
              </a:extLst>
            </p:cNvPr>
            <p:cNvSpPr/>
            <p:nvPr/>
          </p:nvSpPr>
          <p:spPr>
            <a:xfrm>
              <a:off x="2280709" y="1588043"/>
              <a:ext cx="939472" cy="1287396"/>
            </a:xfrm>
            <a:custGeom>
              <a:avLst/>
              <a:gdLst>
                <a:gd name="connsiteX0" fmla="*/ 373172 w 939472"/>
                <a:gd name="connsiteY0" fmla="*/ 1146817 h 1287396"/>
                <a:gd name="connsiteX1" fmla="*/ 575265 w 939472"/>
                <a:gd name="connsiteY1" fmla="*/ 1188990 h 1287396"/>
                <a:gd name="connsiteX2" fmla="*/ 570672 w 939472"/>
                <a:gd name="connsiteY2" fmla="*/ 1235850 h 1287396"/>
                <a:gd name="connsiteX3" fmla="*/ 477280 w 939472"/>
                <a:gd name="connsiteY3" fmla="*/ 1287396 h 1287396"/>
                <a:gd name="connsiteX4" fmla="*/ 386951 w 939472"/>
                <a:gd name="connsiteY4" fmla="*/ 1237022 h 1287396"/>
                <a:gd name="connsiteX5" fmla="*/ 321655 w 939472"/>
                <a:gd name="connsiteY5" fmla="*/ 1076286 h 1287396"/>
                <a:gd name="connsiteX6" fmla="*/ 331381 w 939472"/>
                <a:gd name="connsiteY6" fmla="*/ 1076752 h 1287396"/>
                <a:gd name="connsiteX7" fmla="*/ 594061 w 939472"/>
                <a:gd name="connsiteY7" fmla="*/ 1130610 h 1287396"/>
                <a:gd name="connsiteX8" fmla="*/ 611414 w 939472"/>
                <a:gd name="connsiteY8" fmla="*/ 1153607 h 1287396"/>
                <a:gd name="connsiteX9" fmla="*/ 611413 w 939472"/>
                <a:gd name="connsiteY9" fmla="*/ 1153607 h 1287396"/>
                <a:gd name="connsiteX10" fmla="*/ 581357 w 939472"/>
                <a:gd name="connsiteY10" fmla="*/ 1166884 h 1287396"/>
                <a:gd name="connsiteX11" fmla="*/ 318678 w 939472"/>
                <a:gd name="connsiteY11" fmla="*/ 1113027 h 1287396"/>
                <a:gd name="connsiteX12" fmla="*/ 301325 w 939472"/>
                <a:gd name="connsiteY12" fmla="*/ 1090030 h 1287396"/>
                <a:gd name="connsiteX13" fmla="*/ 321655 w 939472"/>
                <a:gd name="connsiteY13" fmla="*/ 1076286 h 1287396"/>
                <a:gd name="connsiteX14" fmla="*/ 336428 w 939472"/>
                <a:gd name="connsiteY14" fmla="*/ 985152 h 1287396"/>
                <a:gd name="connsiteX15" fmla="*/ 599761 w 939472"/>
                <a:gd name="connsiteY15" fmla="*/ 1042554 h 1287396"/>
                <a:gd name="connsiteX16" fmla="*/ 590575 w 939472"/>
                <a:gd name="connsiteY16" fmla="*/ 1096443 h 1287396"/>
                <a:gd name="connsiteX17" fmla="*/ 344082 w 939472"/>
                <a:gd name="connsiteY17" fmla="*/ 1046070 h 1287396"/>
                <a:gd name="connsiteX18" fmla="*/ 301349 w 939472"/>
                <a:gd name="connsiteY18" fmla="*/ 912183 h 1287396"/>
                <a:gd name="connsiteX19" fmla="*/ 311075 w 939472"/>
                <a:gd name="connsiteY19" fmla="*/ 912649 h 1287396"/>
                <a:gd name="connsiteX20" fmla="*/ 631768 w 939472"/>
                <a:gd name="connsiteY20" fmla="*/ 978401 h 1287396"/>
                <a:gd name="connsiteX21" fmla="*/ 649121 w 939472"/>
                <a:gd name="connsiteY21" fmla="*/ 1001399 h 1287396"/>
                <a:gd name="connsiteX22" fmla="*/ 649120 w 939472"/>
                <a:gd name="connsiteY22" fmla="*/ 1001397 h 1287396"/>
                <a:gd name="connsiteX23" fmla="*/ 619064 w 939472"/>
                <a:gd name="connsiteY23" fmla="*/ 1014676 h 1287396"/>
                <a:gd name="connsiteX24" fmla="*/ 298372 w 939472"/>
                <a:gd name="connsiteY24" fmla="*/ 948925 h 1287396"/>
                <a:gd name="connsiteX25" fmla="*/ 281020 w 939472"/>
                <a:gd name="connsiteY25" fmla="*/ 925927 h 1287396"/>
                <a:gd name="connsiteX26" fmla="*/ 301349 w 939472"/>
                <a:gd name="connsiteY26" fmla="*/ 912183 h 1287396"/>
                <a:gd name="connsiteX27" fmla="*/ 308868 w 939472"/>
                <a:gd name="connsiteY27" fmla="*/ 829343 h 1287396"/>
                <a:gd name="connsiteX28" fmla="*/ 621194 w 939472"/>
                <a:gd name="connsiteY28" fmla="*/ 896118 h 1287396"/>
                <a:gd name="connsiteX29" fmla="*/ 618132 w 939472"/>
                <a:gd name="connsiteY29" fmla="*/ 948835 h 1287396"/>
                <a:gd name="connsiteX30" fmla="*/ 318054 w 939472"/>
                <a:gd name="connsiteY30" fmla="*/ 891432 h 1287396"/>
                <a:gd name="connsiteX31" fmla="*/ 268680 w 939472"/>
                <a:gd name="connsiteY31" fmla="*/ 751781 h 1287396"/>
                <a:gd name="connsiteX32" fmla="*/ 278406 w 939472"/>
                <a:gd name="connsiteY32" fmla="*/ 752247 h 1287396"/>
                <a:gd name="connsiteX33" fmla="*/ 663097 w 939472"/>
                <a:gd name="connsiteY33" fmla="*/ 831120 h 1287396"/>
                <a:gd name="connsiteX34" fmla="*/ 680449 w 939472"/>
                <a:gd name="connsiteY34" fmla="*/ 854117 h 1287396"/>
                <a:gd name="connsiteX35" fmla="*/ 680448 w 939472"/>
                <a:gd name="connsiteY35" fmla="*/ 854117 h 1287396"/>
                <a:gd name="connsiteX36" fmla="*/ 650392 w 939472"/>
                <a:gd name="connsiteY36" fmla="*/ 867394 h 1287396"/>
                <a:gd name="connsiteX37" fmla="*/ 265703 w 939472"/>
                <a:gd name="connsiteY37" fmla="*/ 788522 h 1287396"/>
                <a:gd name="connsiteX38" fmla="*/ 248350 w 939472"/>
                <a:gd name="connsiteY38" fmla="*/ 765525 h 1287396"/>
                <a:gd name="connsiteX39" fmla="*/ 268680 w 939472"/>
                <a:gd name="connsiteY39" fmla="*/ 751781 h 1287396"/>
                <a:gd name="connsiteX40" fmla="*/ 293559 w 939472"/>
                <a:gd name="connsiteY40" fmla="*/ 680564 h 1287396"/>
                <a:gd name="connsiteX41" fmla="*/ 653169 w 939472"/>
                <a:gd name="connsiteY41" fmla="*/ 681356 h 1287396"/>
                <a:gd name="connsiteX42" fmla="*/ 642629 w 939472"/>
                <a:gd name="connsiteY42" fmla="*/ 801228 h 1287396"/>
                <a:gd name="connsiteX43" fmla="*/ 295089 w 939472"/>
                <a:gd name="connsiteY43" fmla="*/ 729766 h 1287396"/>
                <a:gd name="connsiteX44" fmla="*/ 293559 w 939472"/>
                <a:gd name="connsiteY44" fmla="*/ 680564 h 1287396"/>
                <a:gd name="connsiteX45" fmla="*/ 197052 w 939472"/>
                <a:gd name="connsiteY45" fmla="*/ 607 h 1287396"/>
                <a:gd name="connsiteX46" fmla="*/ 351938 w 939472"/>
                <a:gd name="connsiteY46" fmla="*/ 29535 h 1287396"/>
                <a:gd name="connsiteX47" fmla="*/ 470060 w 939472"/>
                <a:gd name="connsiteY47" fmla="*/ 46409 h 1287396"/>
                <a:gd name="connsiteX48" fmla="*/ 588185 w 939472"/>
                <a:gd name="connsiteY48" fmla="*/ 29535 h 1287396"/>
                <a:gd name="connsiteX49" fmla="*/ 743069 w 939472"/>
                <a:gd name="connsiteY49" fmla="*/ 607 h 1287396"/>
                <a:gd name="connsiteX50" fmla="*/ 896751 w 939472"/>
                <a:gd name="connsiteY50" fmla="*/ 85582 h 1287396"/>
                <a:gd name="connsiteX51" fmla="*/ 938334 w 939472"/>
                <a:gd name="connsiteY51" fmla="*/ 222990 h 1287396"/>
                <a:gd name="connsiteX52" fmla="*/ 920254 w 939472"/>
                <a:gd name="connsiteY52" fmla="*/ 374863 h 1287396"/>
                <a:gd name="connsiteX53" fmla="*/ 912419 w 939472"/>
                <a:gd name="connsiteY53" fmla="*/ 401381 h 1287396"/>
                <a:gd name="connsiteX54" fmla="*/ 841908 w 939472"/>
                <a:gd name="connsiteY54" fmla="*/ 573141 h 1287396"/>
                <a:gd name="connsiteX55" fmla="*/ 826289 w 939472"/>
                <a:gd name="connsiteY55" fmla="*/ 654684 h 1287396"/>
                <a:gd name="connsiteX56" fmla="*/ 113832 w 939472"/>
                <a:gd name="connsiteY56" fmla="*/ 654684 h 1287396"/>
                <a:gd name="connsiteX57" fmla="*/ 98215 w 939472"/>
                <a:gd name="connsiteY57" fmla="*/ 573141 h 1287396"/>
                <a:gd name="connsiteX58" fmla="*/ 27703 w 939472"/>
                <a:gd name="connsiteY58" fmla="*/ 401381 h 1287396"/>
                <a:gd name="connsiteX59" fmla="*/ 19868 w 939472"/>
                <a:gd name="connsiteY59" fmla="*/ 374863 h 1287396"/>
                <a:gd name="connsiteX60" fmla="*/ 1185 w 939472"/>
                <a:gd name="connsiteY60" fmla="*/ 222990 h 1287396"/>
                <a:gd name="connsiteX61" fmla="*/ 43372 w 939472"/>
                <a:gd name="connsiteY61" fmla="*/ 85582 h 1287396"/>
                <a:gd name="connsiteX62" fmla="*/ 197052 w 939472"/>
                <a:gd name="connsiteY62" fmla="*/ 607 h 1287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939472" h="1287396">
                  <a:moveTo>
                    <a:pt x="373172" y="1146817"/>
                  </a:moveTo>
                  <a:lnTo>
                    <a:pt x="575265" y="1188990"/>
                  </a:lnTo>
                  <a:lnTo>
                    <a:pt x="570672" y="1235850"/>
                  </a:lnTo>
                  <a:lnTo>
                    <a:pt x="477280" y="1287396"/>
                  </a:lnTo>
                  <a:lnTo>
                    <a:pt x="386951" y="1237022"/>
                  </a:lnTo>
                  <a:close/>
                  <a:moveTo>
                    <a:pt x="321655" y="1076286"/>
                  </a:moveTo>
                  <a:cubicBezTo>
                    <a:pt x="324812" y="1075949"/>
                    <a:pt x="328108" y="1076081"/>
                    <a:pt x="331381" y="1076752"/>
                  </a:cubicBezTo>
                  <a:cubicBezTo>
                    <a:pt x="418942" y="1094704"/>
                    <a:pt x="506501" y="1112657"/>
                    <a:pt x="594061" y="1130610"/>
                  </a:cubicBezTo>
                  <a:cubicBezTo>
                    <a:pt x="607152" y="1133293"/>
                    <a:pt x="614921" y="1143590"/>
                    <a:pt x="611414" y="1153607"/>
                  </a:cubicBezTo>
                  <a:lnTo>
                    <a:pt x="611413" y="1153607"/>
                  </a:lnTo>
                  <a:cubicBezTo>
                    <a:pt x="607905" y="1163624"/>
                    <a:pt x="594449" y="1169568"/>
                    <a:pt x="581357" y="1166884"/>
                  </a:cubicBezTo>
                  <a:lnTo>
                    <a:pt x="318678" y="1113027"/>
                  </a:lnTo>
                  <a:cubicBezTo>
                    <a:pt x="305586" y="1110343"/>
                    <a:pt x="297818" y="1100047"/>
                    <a:pt x="301325" y="1090030"/>
                  </a:cubicBezTo>
                  <a:cubicBezTo>
                    <a:pt x="303956" y="1082516"/>
                    <a:pt x="312183" y="1077295"/>
                    <a:pt x="321655" y="1076286"/>
                  </a:cubicBezTo>
                  <a:close/>
                  <a:moveTo>
                    <a:pt x="336428" y="985152"/>
                  </a:moveTo>
                  <a:lnTo>
                    <a:pt x="599761" y="1042554"/>
                  </a:lnTo>
                  <a:lnTo>
                    <a:pt x="590575" y="1096443"/>
                  </a:lnTo>
                  <a:lnTo>
                    <a:pt x="344082" y="1046070"/>
                  </a:lnTo>
                  <a:close/>
                  <a:moveTo>
                    <a:pt x="301349" y="912183"/>
                  </a:moveTo>
                  <a:cubicBezTo>
                    <a:pt x="304507" y="911846"/>
                    <a:pt x="307802" y="911978"/>
                    <a:pt x="311075" y="912649"/>
                  </a:cubicBezTo>
                  <a:cubicBezTo>
                    <a:pt x="417973" y="934566"/>
                    <a:pt x="524871" y="956483"/>
                    <a:pt x="631768" y="978401"/>
                  </a:cubicBezTo>
                  <a:cubicBezTo>
                    <a:pt x="644860" y="981085"/>
                    <a:pt x="652629" y="991381"/>
                    <a:pt x="649121" y="1001399"/>
                  </a:cubicBezTo>
                  <a:lnTo>
                    <a:pt x="649120" y="1001397"/>
                  </a:lnTo>
                  <a:cubicBezTo>
                    <a:pt x="645612" y="1011415"/>
                    <a:pt x="632156" y="1017359"/>
                    <a:pt x="619064" y="1014676"/>
                  </a:cubicBezTo>
                  <a:lnTo>
                    <a:pt x="298372" y="948925"/>
                  </a:lnTo>
                  <a:cubicBezTo>
                    <a:pt x="285281" y="946241"/>
                    <a:pt x="277512" y="935944"/>
                    <a:pt x="281020" y="925927"/>
                  </a:cubicBezTo>
                  <a:cubicBezTo>
                    <a:pt x="283650" y="918414"/>
                    <a:pt x="291877" y="913191"/>
                    <a:pt x="301349" y="912183"/>
                  </a:cubicBezTo>
                  <a:close/>
                  <a:moveTo>
                    <a:pt x="308868" y="829343"/>
                  </a:moveTo>
                  <a:lnTo>
                    <a:pt x="621194" y="896118"/>
                  </a:lnTo>
                  <a:lnTo>
                    <a:pt x="618132" y="948835"/>
                  </a:lnTo>
                  <a:lnTo>
                    <a:pt x="318054" y="891432"/>
                  </a:lnTo>
                  <a:close/>
                  <a:moveTo>
                    <a:pt x="268680" y="751781"/>
                  </a:moveTo>
                  <a:cubicBezTo>
                    <a:pt x="271838" y="751444"/>
                    <a:pt x="275133" y="751576"/>
                    <a:pt x="278406" y="752247"/>
                  </a:cubicBezTo>
                  <a:cubicBezTo>
                    <a:pt x="406636" y="778537"/>
                    <a:pt x="534866" y="804829"/>
                    <a:pt x="663097" y="831120"/>
                  </a:cubicBezTo>
                  <a:cubicBezTo>
                    <a:pt x="676189" y="833805"/>
                    <a:pt x="683957" y="844100"/>
                    <a:pt x="680449" y="854117"/>
                  </a:cubicBezTo>
                  <a:lnTo>
                    <a:pt x="680448" y="854117"/>
                  </a:lnTo>
                  <a:cubicBezTo>
                    <a:pt x="676940" y="864134"/>
                    <a:pt x="663484" y="870079"/>
                    <a:pt x="650392" y="867394"/>
                  </a:cubicBezTo>
                  <a:lnTo>
                    <a:pt x="265703" y="788522"/>
                  </a:lnTo>
                  <a:cubicBezTo>
                    <a:pt x="252612" y="785838"/>
                    <a:pt x="244843" y="775542"/>
                    <a:pt x="248350" y="765525"/>
                  </a:cubicBezTo>
                  <a:cubicBezTo>
                    <a:pt x="250981" y="758011"/>
                    <a:pt x="259208" y="752790"/>
                    <a:pt x="268680" y="751781"/>
                  </a:cubicBezTo>
                  <a:close/>
                  <a:moveTo>
                    <a:pt x="293559" y="680564"/>
                  </a:moveTo>
                  <a:lnTo>
                    <a:pt x="653169" y="681356"/>
                  </a:lnTo>
                  <a:cubicBezTo>
                    <a:pt x="680273" y="686407"/>
                    <a:pt x="671579" y="714558"/>
                    <a:pt x="642629" y="801228"/>
                  </a:cubicBezTo>
                  <a:lnTo>
                    <a:pt x="295089" y="729766"/>
                  </a:lnTo>
                  <a:cubicBezTo>
                    <a:pt x="285596" y="704108"/>
                    <a:pt x="267717" y="682423"/>
                    <a:pt x="293559" y="680564"/>
                  </a:cubicBezTo>
                  <a:close/>
                  <a:moveTo>
                    <a:pt x="197052" y="607"/>
                  </a:moveTo>
                  <a:cubicBezTo>
                    <a:pt x="253100" y="-3613"/>
                    <a:pt x="299506" y="15071"/>
                    <a:pt x="351938" y="29535"/>
                  </a:cubicBezTo>
                  <a:cubicBezTo>
                    <a:pt x="390509" y="40382"/>
                    <a:pt x="430285" y="45807"/>
                    <a:pt x="470060" y="46409"/>
                  </a:cubicBezTo>
                  <a:cubicBezTo>
                    <a:pt x="509837" y="45807"/>
                    <a:pt x="549614" y="40382"/>
                    <a:pt x="588185" y="29535"/>
                  </a:cubicBezTo>
                  <a:cubicBezTo>
                    <a:pt x="640616" y="15071"/>
                    <a:pt x="687022" y="-3613"/>
                    <a:pt x="743069" y="607"/>
                  </a:cubicBezTo>
                  <a:cubicBezTo>
                    <a:pt x="803337" y="5428"/>
                    <a:pt x="859988" y="31945"/>
                    <a:pt x="896751" y="85582"/>
                  </a:cubicBezTo>
                  <a:cubicBezTo>
                    <a:pt x="924473" y="125961"/>
                    <a:pt x="934718" y="174174"/>
                    <a:pt x="938334" y="222990"/>
                  </a:cubicBezTo>
                  <a:cubicBezTo>
                    <a:pt x="942553" y="276025"/>
                    <a:pt x="934718" y="324841"/>
                    <a:pt x="920254" y="374863"/>
                  </a:cubicBezTo>
                  <a:cubicBezTo>
                    <a:pt x="920254" y="374863"/>
                    <a:pt x="912419" y="401381"/>
                    <a:pt x="912419" y="401381"/>
                  </a:cubicBezTo>
                  <a:cubicBezTo>
                    <a:pt x="892531" y="458634"/>
                    <a:pt x="861193" y="514682"/>
                    <a:pt x="841908" y="573141"/>
                  </a:cubicBezTo>
                  <a:lnTo>
                    <a:pt x="826289" y="654684"/>
                  </a:lnTo>
                  <a:lnTo>
                    <a:pt x="113832" y="654684"/>
                  </a:lnTo>
                  <a:lnTo>
                    <a:pt x="98215" y="573141"/>
                  </a:lnTo>
                  <a:cubicBezTo>
                    <a:pt x="78929" y="515284"/>
                    <a:pt x="48193" y="459237"/>
                    <a:pt x="27703" y="401381"/>
                  </a:cubicBezTo>
                  <a:cubicBezTo>
                    <a:pt x="27703" y="401381"/>
                    <a:pt x="19868" y="374863"/>
                    <a:pt x="19868" y="374863"/>
                  </a:cubicBezTo>
                  <a:cubicBezTo>
                    <a:pt x="4199" y="324239"/>
                    <a:pt x="-3033" y="276025"/>
                    <a:pt x="1185" y="222990"/>
                  </a:cubicBezTo>
                  <a:cubicBezTo>
                    <a:pt x="4801" y="174174"/>
                    <a:pt x="15047" y="125961"/>
                    <a:pt x="43372" y="85582"/>
                  </a:cubicBezTo>
                  <a:cubicBezTo>
                    <a:pt x="80135" y="31343"/>
                    <a:pt x="136785" y="5428"/>
                    <a:pt x="197052" y="607"/>
                  </a:cubicBezTo>
                  <a:close/>
                </a:path>
              </a:pathLst>
            </a:custGeom>
            <a:gradFill flip="none" rotWithShape="1">
              <a:gsLst>
                <a:gs pos="0">
                  <a:schemeClr val="bg1"/>
                </a:gs>
                <a:gs pos="100000">
                  <a:schemeClr val="bg1">
                    <a:lumMod val="85000"/>
                  </a:schemeClr>
                </a:gs>
              </a:gsLst>
              <a:lin ang="18900000" scaled="1"/>
              <a:tileRect/>
            </a:gradFill>
            <a:ln w="4030" cap="flat">
              <a:solidFill>
                <a:schemeClr val="bg1">
                  <a:lumMod val="85000"/>
                </a:schemeClr>
              </a:solidFill>
              <a:prstDash val="solid"/>
              <a:miter/>
            </a:ln>
          </p:spPr>
          <p:txBody>
            <a:bodyPr wrap="square" rtlCol="0" anchor="ctr">
              <a:noAutofit/>
            </a:bodyPr>
            <a:lstStyle/>
            <a:p>
              <a:pPr algn="r" rtl="1"/>
              <a:endParaRPr lang="en-US">
                <a:cs typeface="B Nazanin" panose="00000400000000000000" pitchFamily="2" charset="-78"/>
              </a:endParaRPr>
            </a:p>
          </p:txBody>
        </p:sp>
        <p:sp>
          <p:nvSpPr>
            <p:cNvPr id="15" name="Graphic 56">
              <a:extLst>
                <a:ext uri="{FF2B5EF4-FFF2-40B4-BE49-F238E27FC236}">
                  <a16:creationId xmlns:a16="http://schemas.microsoft.com/office/drawing/2014/main" id="{A1DDCE6C-2418-401C-BA8E-DF8B801A0456}"/>
                </a:ext>
              </a:extLst>
            </p:cNvPr>
            <p:cNvSpPr/>
            <p:nvPr/>
          </p:nvSpPr>
          <p:spPr>
            <a:xfrm>
              <a:off x="3225516" y="1588043"/>
              <a:ext cx="934135" cy="1211363"/>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gradFill flip="none" rotWithShape="1">
              <a:gsLst>
                <a:gs pos="0">
                  <a:schemeClr val="bg1"/>
                </a:gs>
                <a:gs pos="100000">
                  <a:schemeClr val="bg1">
                    <a:lumMod val="85000"/>
                  </a:schemeClr>
                </a:gs>
              </a:gsLst>
              <a:lin ang="18900000" scaled="1"/>
              <a:tileRect/>
            </a:gradFill>
            <a:ln w="403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grpSp>
      <p:grpSp>
        <p:nvGrpSpPr>
          <p:cNvPr id="31" name="Group 30">
            <a:extLst>
              <a:ext uri="{FF2B5EF4-FFF2-40B4-BE49-F238E27FC236}">
                <a16:creationId xmlns:a16="http://schemas.microsoft.com/office/drawing/2014/main" id="{4C28CBF3-A5C7-42B4-AB83-082ADCB639F8}"/>
              </a:ext>
            </a:extLst>
          </p:cNvPr>
          <p:cNvGrpSpPr/>
          <p:nvPr/>
        </p:nvGrpSpPr>
        <p:grpSpPr>
          <a:xfrm>
            <a:off x="7316132" y="1883318"/>
            <a:ext cx="3476599" cy="1555207"/>
            <a:chOff x="4846413" y="1853632"/>
            <a:chExt cx="3476599" cy="1555207"/>
          </a:xfrm>
        </p:grpSpPr>
        <p:sp>
          <p:nvSpPr>
            <p:cNvPr id="19" name="Rectangle: Rounded Corners 18">
              <a:extLst>
                <a:ext uri="{FF2B5EF4-FFF2-40B4-BE49-F238E27FC236}">
                  <a16:creationId xmlns:a16="http://schemas.microsoft.com/office/drawing/2014/main" id="{7A421E0A-8499-4730-8461-E071C39E39C6}"/>
                </a:ext>
              </a:extLst>
            </p:cNvPr>
            <p:cNvSpPr/>
            <p:nvPr/>
          </p:nvSpPr>
          <p:spPr>
            <a:xfrm>
              <a:off x="4846413" y="2398467"/>
              <a:ext cx="3476599" cy="1010372"/>
            </a:xfrm>
            <a:prstGeom prst="round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20" name="Graphic 56">
              <a:extLst>
                <a:ext uri="{FF2B5EF4-FFF2-40B4-BE49-F238E27FC236}">
                  <a16:creationId xmlns:a16="http://schemas.microsoft.com/office/drawing/2014/main" id="{E64AF843-3828-496F-992B-C7E8252205D9}"/>
                </a:ext>
              </a:extLst>
            </p:cNvPr>
            <p:cNvSpPr/>
            <p:nvPr/>
          </p:nvSpPr>
          <p:spPr>
            <a:xfrm>
              <a:off x="5216214" y="1952625"/>
              <a:ext cx="781462" cy="1013378"/>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gradFill flip="none" rotWithShape="1">
              <a:gsLst>
                <a:gs pos="0">
                  <a:schemeClr val="bg1"/>
                </a:gs>
                <a:gs pos="50000">
                  <a:srgbClr val="FDF2CF"/>
                </a:gs>
                <a:gs pos="100000">
                  <a:schemeClr val="accent2">
                    <a:lumMod val="60000"/>
                    <a:lumOff val="40000"/>
                  </a:schemeClr>
                </a:gs>
              </a:gsLst>
              <a:lin ang="18900000" scaled="1"/>
              <a:tileRect/>
            </a:gradFill>
            <a:ln w="403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sp>
          <p:nvSpPr>
            <p:cNvPr id="22" name="Graphic 56">
              <a:extLst>
                <a:ext uri="{FF2B5EF4-FFF2-40B4-BE49-F238E27FC236}">
                  <a16:creationId xmlns:a16="http://schemas.microsoft.com/office/drawing/2014/main" id="{CCCD4F6E-6122-47D1-8B44-718DD5287D05}"/>
                </a:ext>
              </a:extLst>
            </p:cNvPr>
            <p:cNvSpPr/>
            <p:nvPr/>
          </p:nvSpPr>
          <p:spPr>
            <a:xfrm>
              <a:off x="7085213" y="1932812"/>
              <a:ext cx="812018" cy="1053004"/>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gradFill flip="none" rotWithShape="1">
              <a:gsLst>
                <a:gs pos="0">
                  <a:schemeClr val="bg1"/>
                </a:gs>
                <a:gs pos="50000">
                  <a:srgbClr val="FDF2CF"/>
                </a:gs>
                <a:gs pos="100000">
                  <a:schemeClr val="accent2">
                    <a:lumMod val="60000"/>
                    <a:lumOff val="40000"/>
                  </a:schemeClr>
                </a:gs>
              </a:gsLst>
              <a:lin ang="18900000" scaled="1"/>
              <a:tileRect/>
            </a:gradFill>
            <a:ln w="403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sp>
          <p:nvSpPr>
            <p:cNvPr id="30" name="Freeform: Shape 29">
              <a:extLst>
                <a:ext uri="{FF2B5EF4-FFF2-40B4-BE49-F238E27FC236}">
                  <a16:creationId xmlns:a16="http://schemas.microsoft.com/office/drawing/2014/main" id="{75284E00-D5F9-4FF4-96A4-AEF41EF2511D}"/>
                </a:ext>
              </a:extLst>
            </p:cNvPr>
            <p:cNvSpPr/>
            <p:nvPr/>
          </p:nvSpPr>
          <p:spPr>
            <a:xfrm>
              <a:off x="5137209" y="1853632"/>
              <a:ext cx="2827927" cy="654684"/>
            </a:xfrm>
            <a:custGeom>
              <a:avLst/>
              <a:gdLst>
                <a:gd name="connsiteX0" fmla="*/ 197052 w 2827927"/>
                <a:gd name="connsiteY0" fmla="*/ 607 h 654684"/>
                <a:gd name="connsiteX1" fmla="*/ 351938 w 2827927"/>
                <a:gd name="connsiteY1" fmla="*/ 29535 h 654684"/>
                <a:gd name="connsiteX2" fmla="*/ 470060 w 2827927"/>
                <a:gd name="connsiteY2" fmla="*/ 46409 h 654684"/>
                <a:gd name="connsiteX3" fmla="*/ 588185 w 2827927"/>
                <a:gd name="connsiteY3" fmla="*/ 29535 h 654684"/>
                <a:gd name="connsiteX4" fmla="*/ 743069 w 2827927"/>
                <a:gd name="connsiteY4" fmla="*/ 607 h 654684"/>
                <a:gd name="connsiteX5" fmla="*/ 896751 w 2827927"/>
                <a:gd name="connsiteY5" fmla="*/ 85582 h 654684"/>
                <a:gd name="connsiteX6" fmla="*/ 926583 w 2827927"/>
                <a:gd name="connsiteY6" fmla="*/ 151122 h 654684"/>
                <a:gd name="connsiteX7" fmla="*/ 938265 w 2827927"/>
                <a:gd name="connsiteY7" fmla="*/ 222567 h 654684"/>
                <a:gd name="connsiteX8" fmla="*/ 943393 w 2827927"/>
                <a:gd name="connsiteY8" fmla="*/ 222567 h 654684"/>
                <a:gd name="connsiteX9" fmla="*/ 955151 w 2827927"/>
                <a:gd name="connsiteY9" fmla="*/ 151122 h 654684"/>
                <a:gd name="connsiteX10" fmla="*/ 985510 w 2827927"/>
                <a:gd name="connsiteY10" fmla="*/ 85582 h 654684"/>
                <a:gd name="connsiteX11" fmla="*/ 1139190 w 2827927"/>
                <a:gd name="connsiteY11" fmla="*/ 607 h 654684"/>
                <a:gd name="connsiteX12" fmla="*/ 1294076 w 2827927"/>
                <a:gd name="connsiteY12" fmla="*/ 29535 h 654684"/>
                <a:gd name="connsiteX13" fmla="*/ 1412198 w 2827927"/>
                <a:gd name="connsiteY13" fmla="*/ 46409 h 654684"/>
                <a:gd name="connsiteX14" fmla="*/ 1530323 w 2827927"/>
                <a:gd name="connsiteY14" fmla="*/ 29535 h 654684"/>
                <a:gd name="connsiteX15" fmla="*/ 1685207 w 2827927"/>
                <a:gd name="connsiteY15" fmla="*/ 607 h 654684"/>
                <a:gd name="connsiteX16" fmla="*/ 1838889 w 2827927"/>
                <a:gd name="connsiteY16" fmla="*/ 85582 h 654684"/>
                <a:gd name="connsiteX17" fmla="*/ 1868720 w 2827927"/>
                <a:gd name="connsiteY17" fmla="*/ 151122 h 654684"/>
                <a:gd name="connsiteX18" fmla="*/ 1880403 w 2827927"/>
                <a:gd name="connsiteY18" fmla="*/ 222567 h 654684"/>
                <a:gd name="connsiteX19" fmla="*/ 1889710 w 2827927"/>
                <a:gd name="connsiteY19" fmla="*/ 222567 h 654684"/>
                <a:gd name="connsiteX20" fmla="*/ 1901468 w 2827927"/>
                <a:gd name="connsiteY20" fmla="*/ 151122 h 654684"/>
                <a:gd name="connsiteX21" fmla="*/ 1931827 w 2827927"/>
                <a:gd name="connsiteY21" fmla="*/ 85582 h 654684"/>
                <a:gd name="connsiteX22" fmla="*/ 2085507 w 2827927"/>
                <a:gd name="connsiteY22" fmla="*/ 607 h 654684"/>
                <a:gd name="connsiteX23" fmla="*/ 2240393 w 2827927"/>
                <a:gd name="connsiteY23" fmla="*/ 29535 h 654684"/>
                <a:gd name="connsiteX24" fmla="*/ 2358515 w 2827927"/>
                <a:gd name="connsiteY24" fmla="*/ 46409 h 654684"/>
                <a:gd name="connsiteX25" fmla="*/ 2476640 w 2827927"/>
                <a:gd name="connsiteY25" fmla="*/ 29535 h 654684"/>
                <a:gd name="connsiteX26" fmla="*/ 2631524 w 2827927"/>
                <a:gd name="connsiteY26" fmla="*/ 607 h 654684"/>
                <a:gd name="connsiteX27" fmla="*/ 2785206 w 2827927"/>
                <a:gd name="connsiteY27" fmla="*/ 85582 h 654684"/>
                <a:gd name="connsiteX28" fmla="*/ 2826789 w 2827927"/>
                <a:gd name="connsiteY28" fmla="*/ 222990 h 654684"/>
                <a:gd name="connsiteX29" fmla="*/ 2808709 w 2827927"/>
                <a:gd name="connsiteY29" fmla="*/ 374863 h 654684"/>
                <a:gd name="connsiteX30" fmla="*/ 2800874 w 2827927"/>
                <a:gd name="connsiteY30" fmla="*/ 401381 h 654684"/>
                <a:gd name="connsiteX31" fmla="*/ 2730363 w 2827927"/>
                <a:gd name="connsiteY31" fmla="*/ 573141 h 654684"/>
                <a:gd name="connsiteX32" fmla="*/ 2714744 w 2827927"/>
                <a:gd name="connsiteY32" fmla="*/ 654684 h 654684"/>
                <a:gd name="connsiteX33" fmla="*/ 2002287 w 2827927"/>
                <a:gd name="connsiteY33" fmla="*/ 654684 h 654684"/>
                <a:gd name="connsiteX34" fmla="*/ 1986670 w 2827927"/>
                <a:gd name="connsiteY34" fmla="*/ 573141 h 654684"/>
                <a:gd name="connsiteX35" fmla="*/ 1928776 w 2827927"/>
                <a:gd name="connsiteY35" fmla="*/ 432117 h 654684"/>
                <a:gd name="connsiteX36" fmla="*/ 1841940 w 2827927"/>
                <a:gd name="connsiteY36" fmla="*/ 432117 h 654684"/>
                <a:gd name="connsiteX37" fmla="*/ 1784046 w 2827927"/>
                <a:gd name="connsiteY37" fmla="*/ 573141 h 654684"/>
                <a:gd name="connsiteX38" fmla="*/ 1768427 w 2827927"/>
                <a:gd name="connsiteY38" fmla="*/ 654684 h 654684"/>
                <a:gd name="connsiteX39" fmla="*/ 1055970 w 2827927"/>
                <a:gd name="connsiteY39" fmla="*/ 654684 h 654684"/>
                <a:gd name="connsiteX40" fmla="*/ 1040353 w 2827927"/>
                <a:gd name="connsiteY40" fmla="*/ 573141 h 654684"/>
                <a:gd name="connsiteX41" fmla="*/ 982459 w 2827927"/>
                <a:gd name="connsiteY41" fmla="*/ 432117 h 654684"/>
                <a:gd name="connsiteX42" fmla="*/ 899802 w 2827927"/>
                <a:gd name="connsiteY42" fmla="*/ 432117 h 654684"/>
                <a:gd name="connsiteX43" fmla="*/ 841908 w 2827927"/>
                <a:gd name="connsiteY43" fmla="*/ 573141 h 654684"/>
                <a:gd name="connsiteX44" fmla="*/ 826289 w 2827927"/>
                <a:gd name="connsiteY44" fmla="*/ 654684 h 654684"/>
                <a:gd name="connsiteX45" fmla="*/ 113832 w 2827927"/>
                <a:gd name="connsiteY45" fmla="*/ 654684 h 654684"/>
                <a:gd name="connsiteX46" fmla="*/ 98215 w 2827927"/>
                <a:gd name="connsiteY46" fmla="*/ 573141 h 654684"/>
                <a:gd name="connsiteX47" fmla="*/ 27703 w 2827927"/>
                <a:gd name="connsiteY47" fmla="*/ 401381 h 654684"/>
                <a:gd name="connsiteX48" fmla="*/ 19868 w 2827927"/>
                <a:gd name="connsiteY48" fmla="*/ 374863 h 654684"/>
                <a:gd name="connsiteX49" fmla="*/ 1185 w 2827927"/>
                <a:gd name="connsiteY49" fmla="*/ 222990 h 654684"/>
                <a:gd name="connsiteX50" fmla="*/ 43372 w 2827927"/>
                <a:gd name="connsiteY50" fmla="*/ 85582 h 654684"/>
                <a:gd name="connsiteX51" fmla="*/ 197052 w 2827927"/>
                <a:gd name="connsiteY51" fmla="*/ 607 h 654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827927" h="654684">
                  <a:moveTo>
                    <a:pt x="197052" y="607"/>
                  </a:moveTo>
                  <a:cubicBezTo>
                    <a:pt x="253100" y="-3613"/>
                    <a:pt x="299506" y="15071"/>
                    <a:pt x="351938" y="29535"/>
                  </a:cubicBezTo>
                  <a:cubicBezTo>
                    <a:pt x="390509" y="40382"/>
                    <a:pt x="430285" y="45807"/>
                    <a:pt x="470060" y="46409"/>
                  </a:cubicBezTo>
                  <a:cubicBezTo>
                    <a:pt x="509837" y="45807"/>
                    <a:pt x="549614" y="40382"/>
                    <a:pt x="588185" y="29535"/>
                  </a:cubicBezTo>
                  <a:cubicBezTo>
                    <a:pt x="640616" y="15071"/>
                    <a:pt x="687022" y="-3613"/>
                    <a:pt x="743069" y="607"/>
                  </a:cubicBezTo>
                  <a:cubicBezTo>
                    <a:pt x="803337" y="5428"/>
                    <a:pt x="859988" y="31945"/>
                    <a:pt x="896751" y="85582"/>
                  </a:cubicBezTo>
                  <a:cubicBezTo>
                    <a:pt x="910612" y="105772"/>
                    <a:pt x="920104" y="127920"/>
                    <a:pt x="926583" y="151122"/>
                  </a:cubicBezTo>
                  <a:lnTo>
                    <a:pt x="938265" y="222567"/>
                  </a:lnTo>
                  <a:lnTo>
                    <a:pt x="943393" y="222567"/>
                  </a:lnTo>
                  <a:lnTo>
                    <a:pt x="955151" y="151122"/>
                  </a:lnTo>
                  <a:cubicBezTo>
                    <a:pt x="961705" y="127920"/>
                    <a:pt x="971348" y="105772"/>
                    <a:pt x="985510" y="85582"/>
                  </a:cubicBezTo>
                  <a:cubicBezTo>
                    <a:pt x="1022273" y="31343"/>
                    <a:pt x="1078923" y="5428"/>
                    <a:pt x="1139190" y="607"/>
                  </a:cubicBezTo>
                  <a:cubicBezTo>
                    <a:pt x="1195238" y="-3613"/>
                    <a:pt x="1241644" y="15071"/>
                    <a:pt x="1294076" y="29535"/>
                  </a:cubicBezTo>
                  <a:cubicBezTo>
                    <a:pt x="1332647" y="40382"/>
                    <a:pt x="1372423" y="45807"/>
                    <a:pt x="1412198" y="46409"/>
                  </a:cubicBezTo>
                  <a:cubicBezTo>
                    <a:pt x="1451975" y="45807"/>
                    <a:pt x="1491752" y="40382"/>
                    <a:pt x="1530323" y="29535"/>
                  </a:cubicBezTo>
                  <a:cubicBezTo>
                    <a:pt x="1582754" y="15071"/>
                    <a:pt x="1629160" y="-3613"/>
                    <a:pt x="1685207" y="607"/>
                  </a:cubicBezTo>
                  <a:cubicBezTo>
                    <a:pt x="1745475" y="5428"/>
                    <a:pt x="1802126" y="31945"/>
                    <a:pt x="1838889" y="85582"/>
                  </a:cubicBezTo>
                  <a:cubicBezTo>
                    <a:pt x="1852750" y="105772"/>
                    <a:pt x="1862242" y="127920"/>
                    <a:pt x="1868720" y="151122"/>
                  </a:cubicBezTo>
                  <a:lnTo>
                    <a:pt x="1880403" y="222567"/>
                  </a:lnTo>
                  <a:lnTo>
                    <a:pt x="1889710" y="222567"/>
                  </a:lnTo>
                  <a:lnTo>
                    <a:pt x="1901468" y="151122"/>
                  </a:lnTo>
                  <a:cubicBezTo>
                    <a:pt x="1908022" y="127920"/>
                    <a:pt x="1917665" y="105772"/>
                    <a:pt x="1931827" y="85582"/>
                  </a:cubicBezTo>
                  <a:cubicBezTo>
                    <a:pt x="1968590" y="31343"/>
                    <a:pt x="2025240" y="5428"/>
                    <a:pt x="2085507" y="607"/>
                  </a:cubicBezTo>
                  <a:cubicBezTo>
                    <a:pt x="2141555" y="-3613"/>
                    <a:pt x="2187961" y="15071"/>
                    <a:pt x="2240393" y="29535"/>
                  </a:cubicBezTo>
                  <a:cubicBezTo>
                    <a:pt x="2278964" y="40382"/>
                    <a:pt x="2318740" y="45807"/>
                    <a:pt x="2358515" y="46409"/>
                  </a:cubicBezTo>
                  <a:cubicBezTo>
                    <a:pt x="2398292" y="45807"/>
                    <a:pt x="2438069" y="40382"/>
                    <a:pt x="2476640" y="29535"/>
                  </a:cubicBezTo>
                  <a:cubicBezTo>
                    <a:pt x="2529071" y="15071"/>
                    <a:pt x="2575477" y="-3613"/>
                    <a:pt x="2631524" y="607"/>
                  </a:cubicBezTo>
                  <a:cubicBezTo>
                    <a:pt x="2691792" y="5428"/>
                    <a:pt x="2748443" y="31945"/>
                    <a:pt x="2785206" y="85582"/>
                  </a:cubicBezTo>
                  <a:cubicBezTo>
                    <a:pt x="2812928" y="125961"/>
                    <a:pt x="2823173" y="174174"/>
                    <a:pt x="2826789" y="222990"/>
                  </a:cubicBezTo>
                  <a:cubicBezTo>
                    <a:pt x="2831008" y="276025"/>
                    <a:pt x="2823173" y="324841"/>
                    <a:pt x="2808709" y="374863"/>
                  </a:cubicBezTo>
                  <a:lnTo>
                    <a:pt x="2800874" y="401381"/>
                  </a:lnTo>
                  <a:cubicBezTo>
                    <a:pt x="2780986" y="458634"/>
                    <a:pt x="2749648" y="514682"/>
                    <a:pt x="2730363" y="573141"/>
                  </a:cubicBezTo>
                  <a:lnTo>
                    <a:pt x="2714744" y="654684"/>
                  </a:lnTo>
                  <a:lnTo>
                    <a:pt x="2002287" y="654684"/>
                  </a:lnTo>
                  <a:lnTo>
                    <a:pt x="1986670" y="573141"/>
                  </a:lnTo>
                  <a:lnTo>
                    <a:pt x="1928776" y="432117"/>
                  </a:lnTo>
                  <a:lnTo>
                    <a:pt x="1841940" y="432117"/>
                  </a:lnTo>
                  <a:lnTo>
                    <a:pt x="1784046" y="573141"/>
                  </a:lnTo>
                  <a:lnTo>
                    <a:pt x="1768427" y="654684"/>
                  </a:lnTo>
                  <a:lnTo>
                    <a:pt x="1055970" y="654684"/>
                  </a:lnTo>
                  <a:lnTo>
                    <a:pt x="1040353" y="573141"/>
                  </a:lnTo>
                  <a:lnTo>
                    <a:pt x="982459" y="432117"/>
                  </a:lnTo>
                  <a:lnTo>
                    <a:pt x="899802" y="432117"/>
                  </a:lnTo>
                  <a:lnTo>
                    <a:pt x="841908" y="573141"/>
                  </a:lnTo>
                  <a:lnTo>
                    <a:pt x="826289" y="654684"/>
                  </a:lnTo>
                  <a:lnTo>
                    <a:pt x="113832" y="654684"/>
                  </a:lnTo>
                  <a:lnTo>
                    <a:pt x="98215" y="573141"/>
                  </a:lnTo>
                  <a:cubicBezTo>
                    <a:pt x="78929" y="515284"/>
                    <a:pt x="48193" y="459237"/>
                    <a:pt x="27703" y="401381"/>
                  </a:cubicBezTo>
                  <a:lnTo>
                    <a:pt x="19868" y="374863"/>
                  </a:lnTo>
                  <a:cubicBezTo>
                    <a:pt x="4199" y="324239"/>
                    <a:pt x="-3033" y="276025"/>
                    <a:pt x="1185" y="222990"/>
                  </a:cubicBezTo>
                  <a:cubicBezTo>
                    <a:pt x="4801" y="174174"/>
                    <a:pt x="15047" y="125961"/>
                    <a:pt x="43372" y="85582"/>
                  </a:cubicBezTo>
                  <a:cubicBezTo>
                    <a:pt x="80135" y="31343"/>
                    <a:pt x="136785" y="5428"/>
                    <a:pt x="197052" y="607"/>
                  </a:cubicBezTo>
                  <a:close/>
                </a:path>
              </a:pathLst>
            </a:custGeom>
            <a:gradFill flip="none" rotWithShape="1">
              <a:gsLst>
                <a:gs pos="0">
                  <a:schemeClr val="bg1"/>
                </a:gs>
                <a:gs pos="100000">
                  <a:schemeClr val="bg1">
                    <a:lumMod val="85000"/>
                  </a:schemeClr>
                </a:gs>
              </a:gsLst>
              <a:lin ang="18900000" scaled="1"/>
              <a:tileRect/>
            </a:gradFill>
            <a:ln w="4030" cap="flat">
              <a:solidFill>
                <a:schemeClr val="bg1">
                  <a:lumMod val="85000"/>
                </a:schemeClr>
              </a:solidFill>
              <a:prstDash val="solid"/>
              <a:miter/>
            </a:ln>
          </p:spPr>
          <p:txBody>
            <a:bodyPr wrap="square" rtlCol="0" anchor="ctr">
              <a:noAutofit/>
            </a:bodyPr>
            <a:lstStyle/>
            <a:p>
              <a:pPr algn="r" rtl="1"/>
              <a:endParaRPr lang="en-US">
                <a:cs typeface="B Nazanin" panose="00000400000000000000" pitchFamily="2" charset="-78"/>
              </a:endParaRPr>
            </a:p>
          </p:txBody>
        </p:sp>
      </p:grpSp>
      <p:grpSp>
        <p:nvGrpSpPr>
          <p:cNvPr id="52" name="Group 51">
            <a:extLst>
              <a:ext uri="{FF2B5EF4-FFF2-40B4-BE49-F238E27FC236}">
                <a16:creationId xmlns:a16="http://schemas.microsoft.com/office/drawing/2014/main" id="{75CDB316-F8E9-42F3-BDDE-76D51A08BC69}"/>
              </a:ext>
            </a:extLst>
          </p:cNvPr>
          <p:cNvGrpSpPr/>
          <p:nvPr/>
        </p:nvGrpSpPr>
        <p:grpSpPr>
          <a:xfrm>
            <a:off x="635570" y="4201552"/>
            <a:ext cx="5004000" cy="2035379"/>
            <a:chOff x="930876" y="4201552"/>
            <a:chExt cx="5004000" cy="2035379"/>
          </a:xfrm>
        </p:grpSpPr>
        <p:sp>
          <p:nvSpPr>
            <p:cNvPr id="33" name="TextBox 32">
              <a:extLst>
                <a:ext uri="{FF2B5EF4-FFF2-40B4-BE49-F238E27FC236}">
                  <a16:creationId xmlns:a16="http://schemas.microsoft.com/office/drawing/2014/main" id="{FA0D37AC-2970-425C-86B3-CADDF8BD87E1}"/>
                </a:ext>
              </a:extLst>
            </p:cNvPr>
            <p:cNvSpPr txBox="1"/>
            <p:nvPr/>
          </p:nvSpPr>
          <p:spPr>
            <a:xfrm>
              <a:off x="3572032" y="4201552"/>
              <a:ext cx="1300314" cy="923330"/>
            </a:xfrm>
            <a:prstGeom prst="rect">
              <a:avLst/>
            </a:prstGeom>
            <a:noFill/>
          </p:spPr>
          <p:txBody>
            <a:bodyPr wrap="square" rtlCol="0">
              <a:spAutoFit/>
            </a:bodyPr>
            <a:lstStyle/>
            <a:p>
              <a:pPr algn="ctr" rtl="1"/>
              <a:r>
                <a:rPr lang="en-US" altLang="ko-KR" sz="5400" b="1" dirty="0">
                  <a:ln w="12700">
                    <a:solidFill>
                      <a:schemeClr val="bg1"/>
                    </a:solidFill>
                  </a:ln>
                  <a:solidFill>
                    <a:schemeClr val="accent3"/>
                  </a:solidFill>
                  <a:cs typeface="B Nazanin" panose="00000400000000000000" pitchFamily="2" charset="-78"/>
                </a:rPr>
                <a:t>40</a:t>
              </a:r>
              <a:r>
                <a:rPr lang="en-US" altLang="ko-KR" sz="2400" b="1" dirty="0">
                  <a:ln w="12700">
                    <a:solidFill>
                      <a:schemeClr val="bg1"/>
                    </a:solidFill>
                  </a:ln>
                  <a:solidFill>
                    <a:schemeClr val="accent3"/>
                  </a:solidFill>
                  <a:cs typeface="B Nazanin" panose="00000400000000000000" pitchFamily="2" charset="-78"/>
                </a:rPr>
                <a:t>%</a:t>
              </a:r>
              <a:endParaRPr lang="ko-KR" altLang="en-US" sz="2400" b="1" dirty="0">
                <a:ln w="12700">
                  <a:solidFill>
                    <a:schemeClr val="bg1"/>
                  </a:solidFill>
                </a:ln>
                <a:solidFill>
                  <a:schemeClr val="accent3"/>
                </a:solidFill>
                <a:cs typeface="B Nazanin" panose="00000400000000000000" pitchFamily="2" charset="-78"/>
              </a:endParaRPr>
            </a:p>
          </p:txBody>
        </p:sp>
        <p:sp>
          <p:nvSpPr>
            <p:cNvPr id="35" name="Down Arrow 4">
              <a:extLst>
                <a:ext uri="{FF2B5EF4-FFF2-40B4-BE49-F238E27FC236}">
                  <a16:creationId xmlns:a16="http://schemas.microsoft.com/office/drawing/2014/main" id="{9FAB3CF2-5F90-4D83-BC6B-7F229F77F783}"/>
                </a:ext>
              </a:extLst>
            </p:cNvPr>
            <p:cNvSpPr/>
            <p:nvPr/>
          </p:nvSpPr>
          <p:spPr>
            <a:xfrm rot="10800000">
              <a:off x="5056588" y="4267152"/>
              <a:ext cx="582983" cy="792128"/>
            </a:xfrm>
            <a:prstGeom prst="down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grpSp>
          <p:nvGrpSpPr>
            <p:cNvPr id="37" name="Group 36">
              <a:extLst>
                <a:ext uri="{FF2B5EF4-FFF2-40B4-BE49-F238E27FC236}">
                  <a16:creationId xmlns:a16="http://schemas.microsoft.com/office/drawing/2014/main" id="{38371EF2-4A80-4627-A5C6-953EF6A62669}"/>
                </a:ext>
              </a:extLst>
            </p:cNvPr>
            <p:cNvGrpSpPr/>
            <p:nvPr/>
          </p:nvGrpSpPr>
          <p:grpSpPr>
            <a:xfrm>
              <a:off x="1459355" y="4307632"/>
              <a:ext cx="1928437" cy="711174"/>
              <a:chOff x="3131840" y="2220253"/>
              <a:chExt cx="3096344" cy="711174"/>
            </a:xfrm>
          </p:grpSpPr>
          <p:sp>
            <p:nvSpPr>
              <p:cNvPr id="38" name="TextBox 37">
                <a:extLst>
                  <a:ext uri="{FF2B5EF4-FFF2-40B4-BE49-F238E27FC236}">
                    <a16:creationId xmlns:a16="http://schemas.microsoft.com/office/drawing/2014/main" id="{F4479B23-2E94-4D30-AB73-08DA165E0D55}"/>
                  </a:ext>
                </a:extLst>
              </p:cNvPr>
              <p:cNvSpPr txBox="1"/>
              <p:nvPr/>
            </p:nvSpPr>
            <p:spPr>
              <a:xfrm>
                <a:off x="3131840" y="2220253"/>
                <a:ext cx="3096344" cy="276999"/>
              </a:xfrm>
              <a:prstGeom prst="rect">
                <a:avLst/>
              </a:prstGeom>
              <a:noFill/>
            </p:spPr>
            <p:txBody>
              <a:bodyPr wrap="square" rtlCol="0" anchor="ctr">
                <a:spAutoFit/>
              </a:bodyPr>
              <a:lstStyle/>
              <a:p>
                <a:pPr algn="r"/>
                <a:r>
                  <a:rPr lang="fa-IR" altLang="ko-KR" sz="1200" b="1" dirty="0">
                    <a:solidFill>
                      <a:schemeClr val="tx1">
                        <a:lumMod val="75000"/>
                        <a:lumOff val="25000"/>
                      </a:schemeClr>
                    </a:solidFill>
                    <a:cs typeface="B Nazanin" panose="00000400000000000000" pitchFamily="2" charset="-78"/>
                  </a:rPr>
                  <a:t>متن را اینجا بنویسید</a:t>
                </a:r>
                <a:endParaRPr lang="ko-KR" altLang="en-US" sz="1200" b="1" dirty="0">
                  <a:solidFill>
                    <a:schemeClr val="tx1">
                      <a:lumMod val="75000"/>
                      <a:lumOff val="25000"/>
                    </a:schemeClr>
                  </a:solidFill>
                  <a:cs typeface="B Nazanin" panose="00000400000000000000" pitchFamily="2" charset="-78"/>
                </a:endParaRPr>
              </a:p>
            </p:txBody>
          </p:sp>
          <p:sp>
            <p:nvSpPr>
              <p:cNvPr id="39" name="TextBox 38">
                <a:extLst>
                  <a:ext uri="{FF2B5EF4-FFF2-40B4-BE49-F238E27FC236}">
                    <a16:creationId xmlns:a16="http://schemas.microsoft.com/office/drawing/2014/main" id="{69DC30E3-7FA7-49F1-A0F3-D71B65463C3C}"/>
                  </a:ext>
                </a:extLst>
              </p:cNvPr>
              <p:cNvSpPr txBox="1"/>
              <p:nvPr/>
            </p:nvSpPr>
            <p:spPr>
              <a:xfrm>
                <a:off x="3131840" y="2469762"/>
                <a:ext cx="3096344" cy="461665"/>
              </a:xfrm>
              <a:prstGeom prst="rect">
                <a:avLst/>
              </a:prstGeom>
              <a:noFill/>
            </p:spPr>
            <p:txBody>
              <a:bodyPr wrap="square" rtlCol="0">
                <a:spAutoFit/>
              </a:bodyPr>
              <a:lstStyle/>
              <a:p>
                <a:pPr algn="r"/>
                <a:r>
                  <a:rPr lang="fa-IR" altLang="ko-KR" sz="1200" b="1" dirty="0">
                    <a:solidFill>
                      <a:schemeClr val="tx1">
                        <a:lumMod val="75000"/>
                        <a:lumOff val="25000"/>
                      </a:schemeClr>
                    </a:solidFill>
                    <a:cs typeface="B Nazanin" panose="00000400000000000000" pitchFamily="2" charset="-78"/>
                  </a:rPr>
                  <a:t>آسان برای تغییر رنگ، عکس و متن.</a:t>
                </a:r>
                <a:endParaRPr lang="en-US" altLang="ko-KR" sz="1200" b="1" dirty="0">
                  <a:solidFill>
                    <a:schemeClr val="tx1">
                      <a:lumMod val="75000"/>
                      <a:lumOff val="25000"/>
                    </a:schemeClr>
                  </a:solidFill>
                  <a:cs typeface="B Nazanin" panose="00000400000000000000" pitchFamily="2" charset="-78"/>
                </a:endParaRPr>
              </a:p>
            </p:txBody>
          </p:sp>
        </p:grpSp>
        <p:sp>
          <p:nvSpPr>
            <p:cNvPr id="43" name="Rectangle 42">
              <a:extLst>
                <a:ext uri="{FF2B5EF4-FFF2-40B4-BE49-F238E27FC236}">
                  <a16:creationId xmlns:a16="http://schemas.microsoft.com/office/drawing/2014/main" id="{DE01FCCB-4530-4129-913A-1DA1CC53E35E}"/>
                </a:ext>
              </a:extLst>
            </p:cNvPr>
            <p:cNvSpPr/>
            <p:nvPr/>
          </p:nvSpPr>
          <p:spPr>
            <a:xfrm>
              <a:off x="930876" y="5162116"/>
              <a:ext cx="5004000" cy="1074815"/>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pSp>
          <p:nvGrpSpPr>
            <p:cNvPr id="44" name="Group 43">
              <a:extLst>
                <a:ext uri="{FF2B5EF4-FFF2-40B4-BE49-F238E27FC236}">
                  <a16:creationId xmlns:a16="http://schemas.microsoft.com/office/drawing/2014/main" id="{A69D0C79-9116-4CB5-959C-3A871FCB38C8}"/>
                </a:ext>
              </a:extLst>
            </p:cNvPr>
            <p:cNvGrpSpPr/>
            <p:nvPr/>
          </p:nvGrpSpPr>
          <p:grpSpPr>
            <a:xfrm>
              <a:off x="1200372" y="5278461"/>
              <a:ext cx="4465010" cy="860596"/>
              <a:chOff x="2079598" y="4287457"/>
              <a:chExt cx="2262901" cy="860596"/>
            </a:xfrm>
          </p:grpSpPr>
          <p:sp>
            <p:nvSpPr>
              <p:cNvPr id="45" name="TextBox 44">
                <a:extLst>
                  <a:ext uri="{FF2B5EF4-FFF2-40B4-BE49-F238E27FC236}">
                    <a16:creationId xmlns:a16="http://schemas.microsoft.com/office/drawing/2014/main" id="{6EE7E7EB-B09B-4D2A-9C7D-308F371BAEA8}"/>
                  </a:ext>
                </a:extLst>
              </p:cNvPr>
              <p:cNvSpPr txBox="1"/>
              <p:nvPr/>
            </p:nvSpPr>
            <p:spPr>
              <a:xfrm>
                <a:off x="2079598" y="4501722"/>
                <a:ext cx="2262901"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46" name="TextBox 45">
                <a:extLst>
                  <a:ext uri="{FF2B5EF4-FFF2-40B4-BE49-F238E27FC236}">
                    <a16:creationId xmlns:a16="http://schemas.microsoft.com/office/drawing/2014/main" id="{907AE6E3-2495-4374-A58E-CB9BC157DA3C}"/>
                  </a:ext>
                </a:extLst>
              </p:cNvPr>
              <p:cNvSpPr txBox="1"/>
              <p:nvPr/>
            </p:nvSpPr>
            <p:spPr>
              <a:xfrm>
                <a:off x="2079598" y="4287457"/>
                <a:ext cx="2262901"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grpSp>
      </p:grpSp>
      <p:grpSp>
        <p:nvGrpSpPr>
          <p:cNvPr id="53" name="Group 52">
            <a:extLst>
              <a:ext uri="{FF2B5EF4-FFF2-40B4-BE49-F238E27FC236}">
                <a16:creationId xmlns:a16="http://schemas.microsoft.com/office/drawing/2014/main" id="{1E29903E-3D31-4C4D-9BCB-BD778476A1CA}"/>
              </a:ext>
            </a:extLst>
          </p:cNvPr>
          <p:cNvGrpSpPr/>
          <p:nvPr/>
        </p:nvGrpSpPr>
        <p:grpSpPr>
          <a:xfrm>
            <a:off x="6552431" y="4201552"/>
            <a:ext cx="5004000" cy="2035379"/>
            <a:chOff x="6257124" y="4201552"/>
            <a:chExt cx="5004000" cy="2035379"/>
          </a:xfrm>
        </p:grpSpPr>
        <p:sp>
          <p:nvSpPr>
            <p:cNvPr id="34" name="TextBox 33">
              <a:extLst>
                <a:ext uri="{FF2B5EF4-FFF2-40B4-BE49-F238E27FC236}">
                  <a16:creationId xmlns:a16="http://schemas.microsoft.com/office/drawing/2014/main" id="{A3877E01-A1DA-4F00-BE46-361975BD7B29}"/>
                </a:ext>
              </a:extLst>
            </p:cNvPr>
            <p:cNvSpPr txBox="1"/>
            <p:nvPr/>
          </p:nvSpPr>
          <p:spPr>
            <a:xfrm>
              <a:off x="7334150" y="4201552"/>
              <a:ext cx="1300314" cy="923330"/>
            </a:xfrm>
            <a:prstGeom prst="rect">
              <a:avLst/>
            </a:prstGeom>
            <a:noFill/>
          </p:spPr>
          <p:txBody>
            <a:bodyPr wrap="square" rtlCol="0">
              <a:spAutoFit/>
            </a:bodyPr>
            <a:lstStyle/>
            <a:p>
              <a:pPr algn="ctr" rtl="1"/>
              <a:r>
                <a:rPr lang="en-US" altLang="ko-KR" sz="5400" b="1" dirty="0">
                  <a:ln w="12700">
                    <a:solidFill>
                      <a:schemeClr val="bg1"/>
                    </a:solidFill>
                  </a:ln>
                  <a:solidFill>
                    <a:schemeClr val="accent1"/>
                  </a:solidFill>
                  <a:cs typeface="B Nazanin" panose="00000400000000000000" pitchFamily="2" charset="-78"/>
                </a:rPr>
                <a:t>20</a:t>
              </a:r>
              <a:r>
                <a:rPr lang="en-US" altLang="ko-KR" sz="2400" b="1" dirty="0">
                  <a:ln w="12700">
                    <a:solidFill>
                      <a:schemeClr val="bg1"/>
                    </a:solidFill>
                  </a:ln>
                  <a:solidFill>
                    <a:schemeClr val="accent1"/>
                  </a:solidFill>
                  <a:cs typeface="B Nazanin" panose="00000400000000000000" pitchFamily="2" charset="-78"/>
                </a:rPr>
                <a:t>%</a:t>
              </a:r>
              <a:endParaRPr lang="ko-KR" altLang="en-US" sz="2400" b="1" dirty="0">
                <a:ln w="12700">
                  <a:solidFill>
                    <a:schemeClr val="bg1"/>
                  </a:solidFill>
                </a:ln>
                <a:solidFill>
                  <a:schemeClr val="accent1"/>
                </a:solidFill>
                <a:cs typeface="B Nazanin" panose="00000400000000000000" pitchFamily="2" charset="-78"/>
              </a:endParaRPr>
            </a:p>
          </p:txBody>
        </p:sp>
        <p:sp>
          <p:nvSpPr>
            <p:cNvPr id="36" name="Down Arrow 45">
              <a:extLst>
                <a:ext uri="{FF2B5EF4-FFF2-40B4-BE49-F238E27FC236}">
                  <a16:creationId xmlns:a16="http://schemas.microsoft.com/office/drawing/2014/main" id="{E866176D-B578-4A60-8274-283F0D9BB6C1}"/>
                </a:ext>
              </a:extLst>
            </p:cNvPr>
            <p:cNvSpPr/>
            <p:nvPr/>
          </p:nvSpPr>
          <p:spPr>
            <a:xfrm>
              <a:off x="6545754" y="4267152"/>
              <a:ext cx="582983" cy="792128"/>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grpSp>
          <p:nvGrpSpPr>
            <p:cNvPr id="40" name="Group 39">
              <a:extLst>
                <a:ext uri="{FF2B5EF4-FFF2-40B4-BE49-F238E27FC236}">
                  <a16:creationId xmlns:a16="http://schemas.microsoft.com/office/drawing/2014/main" id="{030274F7-DE87-4F66-A8D9-82DFDF841FF4}"/>
                </a:ext>
              </a:extLst>
            </p:cNvPr>
            <p:cNvGrpSpPr/>
            <p:nvPr/>
          </p:nvGrpSpPr>
          <p:grpSpPr>
            <a:xfrm>
              <a:off x="8839878" y="4307632"/>
              <a:ext cx="1892769" cy="711174"/>
              <a:chOff x="3131840" y="2220253"/>
              <a:chExt cx="3096344" cy="711174"/>
            </a:xfrm>
          </p:grpSpPr>
          <p:sp>
            <p:nvSpPr>
              <p:cNvPr id="41" name="TextBox 40">
                <a:extLst>
                  <a:ext uri="{FF2B5EF4-FFF2-40B4-BE49-F238E27FC236}">
                    <a16:creationId xmlns:a16="http://schemas.microsoft.com/office/drawing/2014/main" id="{BC70E33B-21CB-4C52-A80F-635BFD8166FD}"/>
                  </a:ext>
                </a:extLst>
              </p:cNvPr>
              <p:cNvSpPr txBox="1"/>
              <p:nvPr/>
            </p:nvSpPr>
            <p:spPr>
              <a:xfrm>
                <a:off x="3131840" y="2220253"/>
                <a:ext cx="3096344" cy="276999"/>
              </a:xfrm>
              <a:prstGeom prst="rect">
                <a:avLst/>
              </a:prstGeom>
              <a:noFill/>
            </p:spPr>
            <p:txBody>
              <a:bodyPr wrap="square" rtlCol="0" anchor="ctr">
                <a:spAutoFit/>
              </a:bodyPr>
              <a:lstStyle/>
              <a:p>
                <a:pPr algn="r" rtl="1"/>
                <a:r>
                  <a:rPr lang="fa-IR" altLang="ko-KR" sz="1200" b="1" dirty="0">
                    <a:solidFill>
                      <a:schemeClr val="tx1">
                        <a:lumMod val="75000"/>
                        <a:lumOff val="25000"/>
                      </a:schemeClr>
                    </a:solidFill>
                    <a:cs typeface="B Nazanin" panose="00000400000000000000" pitchFamily="2" charset="-78"/>
                  </a:rPr>
                  <a:t>متن را اینجا بنویسید</a:t>
                </a:r>
                <a:endParaRPr lang="ko-KR" altLang="en-US" sz="1200" b="1" dirty="0">
                  <a:solidFill>
                    <a:schemeClr val="tx1">
                      <a:lumMod val="75000"/>
                      <a:lumOff val="25000"/>
                    </a:schemeClr>
                  </a:solidFill>
                  <a:cs typeface="B Nazanin" panose="00000400000000000000" pitchFamily="2" charset="-78"/>
                </a:endParaRPr>
              </a:p>
            </p:txBody>
          </p:sp>
          <p:sp>
            <p:nvSpPr>
              <p:cNvPr id="42" name="TextBox 41">
                <a:extLst>
                  <a:ext uri="{FF2B5EF4-FFF2-40B4-BE49-F238E27FC236}">
                    <a16:creationId xmlns:a16="http://schemas.microsoft.com/office/drawing/2014/main" id="{53909AE1-F0A9-4402-8BE7-9ED8570AEC95}"/>
                  </a:ext>
                </a:extLst>
              </p:cNvPr>
              <p:cNvSpPr txBox="1"/>
              <p:nvPr/>
            </p:nvSpPr>
            <p:spPr>
              <a:xfrm>
                <a:off x="3131840" y="2469762"/>
                <a:ext cx="3096344" cy="461665"/>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آسان برای تغییر رنگ، عکس و متن.</a:t>
                </a:r>
                <a:endParaRPr lang="en-US" altLang="ko-KR" sz="1200" b="1" dirty="0">
                  <a:solidFill>
                    <a:schemeClr val="tx1">
                      <a:lumMod val="75000"/>
                      <a:lumOff val="25000"/>
                    </a:schemeClr>
                  </a:solidFill>
                  <a:cs typeface="B Nazanin" panose="00000400000000000000" pitchFamily="2" charset="-78"/>
                </a:endParaRPr>
              </a:p>
            </p:txBody>
          </p:sp>
        </p:grpSp>
        <p:sp>
          <p:nvSpPr>
            <p:cNvPr id="47" name="Rectangle 46">
              <a:extLst>
                <a:ext uri="{FF2B5EF4-FFF2-40B4-BE49-F238E27FC236}">
                  <a16:creationId xmlns:a16="http://schemas.microsoft.com/office/drawing/2014/main" id="{4159DB19-C3D9-45AA-8067-7C2FF6A0815E}"/>
                </a:ext>
              </a:extLst>
            </p:cNvPr>
            <p:cNvSpPr/>
            <p:nvPr/>
          </p:nvSpPr>
          <p:spPr>
            <a:xfrm>
              <a:off x="6257124" y="5162116"/>
              <a:ext cx="5004000" cy="107481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pSp>
          <p:nvGrpSpPr>
            <p:cNvPr id="48" name="Group 47">
              <a:extLst>
                <a:ext uri="{FF2B5EF4-FFF2-40B4-BE49-F238E27FC236}">
                  <a16:creationId xmlns:a16="http://schemas.microsoft.com/office/drawing/2014/main" id="{61C45D74-A732-4D37-9A6E-FC44A9AFA89F}"/>
                </a:ext>
              </a:extLst>
            </p:cNvPr>
            <p:cNvGrpSpPr/>
            <p:nvPr/>
          </p:nvGrpSpPr>
          <p:grpSpPr>
            <a:xfrm>
              <a:off x="6526620" y="5278461"/>
              <a:ext cx="4465010" cy="860596"/>
              <a:chOff x="2079598" y="4287457"/>
              <a:chExt cx="2262901" cy="860596"/>
            </a:xfrm>
          </p:grpSpPr>
          <p:sp>
            <p:nvSpPr>
              <p:cNvPr id="49" name="TextBox 48">
                <a:extLst>
                  <a:ext uri="{FF2B5EF4-FFF2-40B4-BE49-F238E27FC236}">
                    <a16:creationId xmlns:a16="http://schemas.microsoft.com/office/drawing/2014/main" id="{66360015-32C2-4B9B-9136-307896547DCD}"/>
                  </a:ext>
                </a:extLst>
              </p:cNvPr>
              <p:cNvSpPr txBox="1"/>
              <p:nvPr/>
            </p:nvSpPr>
            <p:spPr>
              <a:xfrm>
                <a:off x="2079598" y="4501722"/>
                <a:ext cx="2262901"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50" name="TextBox 49">
                <a:extLst>
                  <a:ext uri="{FF2B5EF4-FFF2-40B4-BE49-F238E27FC236}">
                    <a16:creationId xmlns:a16="http://schemas.microsoft.com/office/drawing/2014/main" id="{874C3DBD-B96D-47C5-9726-615BD3FB8B50}"/>
                  </a:ext>
                </a:extLst>
              </p:cNvPr>
              <p:cNvSpPr txBox="1"/>
              <p:nvPr/>
            </p:nvSpPr>
            <p:spPr>
              <a:xfrm>
                <a:off x="2079598" y="4287457"/>
                <a:ext cx="2262901"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grpSp>
      </p:grpSp>
      <p:sp>
        <p:nvSpPr>
          <p:cNvPr id="51" name="TextBox 50">
            <a:extLst>
              <a:ext uri="{FF2B5EF4-FFF2-40B4-BE49-F238E27FC236}">
                <a16:creationId xmlns:a16="http://schemas.microsoft.com/office/drawing/2014/main" id="{17E8CA7F-4E9E-4893-B1AF-1EEA7CD6B760}"/>
              </a:ext>
            </a:extLst>
          </p:cNvPr>
          <p:cNvSpPr txBox="1"/>
          <p:nvPr/>
        </p:nvSpPr>
        <p:spPr>
          <a:xfrm>
            <a:off x="5461332" y="2311511"/>
            <a:ext cx="1269337" cy="707886"/>
          </a:xfrm>
          <a:prstGeom prst="rect">
            <a:avLst/>
          </a:prstGeom>
          <a:noFill/>
        </p:spPr>
        <p:txBody>
          <a:bodyPr wrap="square" rtlCol="0" anchor="ctr">
            <a:spAutoFit/>
          </a:bodyPr>
          <a:lstStyle/>
          <a:p>
            <a:pPr algn="ctr" rtl="1"/>
            <a:r>
              <a:rPr lang="en-US" altLang="ko-KR" sz="4000" b="1" dirty="0">
                <a:solidFill>
                  <a:schemeClr val="accent6"/>
                </a:solidFill>
                <a:cs typeface="B Nazanin" panose="00000400000000000000" pitchFamily="2" charset="-78"/>
              </a:rPr>
              <a:t>VS</a:t>
            </a:r>
            <a:endParaRPr lang="ko-KR" altLang="en-US" sz="4000" b="1" dirty="0">
              <a:solidFill>
                <a:schemeClr val="accent6"/>
              </a:solidFill>
              <a:cs typeface="B Nazanin" panose="00000400000000000000" pitchFamily="2" charset="-78"/>
            </a:endParaRPr>
          </a:p>
        </p:txBody>
      </p:sp>
      <p:sp>
        <p:nvSpPr>
          <p:cNvPr id="54" name="TextBox 53">
            <a:extLst>
              <a:ext uri="{FF2B5EF4-FFF2-40B4-BE49-F238E27FC236}">
                <a16:creationId xmlns:a16="http://schemas.microsoft.com/office/drawing/2014/main" id="{6666CBD1-1F2A-4FFF-A586-6D9CF6987C50}"/>
              </a:ext>
            </a:extLst>
          </p:cNvPr>
          <p:cNvSpPr txBox="1"/>
          <p:nvPr/>
        </p:nvSpPr>
        <p:spPr>
          <a:xfrm>
            <a:off x="829725" y="3484661"/>
            <a:ext cx="4615690" cy="707886"/>
          </a:xfrm>
          <a:prstGeom prst="rect">
            <a:avLst/>
          </a:prstGeom>
          <a:noFill/>
        </p:spPr>
        <p:txBody>
          <a:bodyPr wrap="square" rtlCol="0" anchor="ctr">
            <a:spAutoFit/>
          </a:bodyPr>
          <a:lstStyle/>
          <a:p>
            <a:pPr algn="ctr"/>
            <a:r>
              <a:rPr lang="fa-IR" altLang="ko-KR" sz="4000" b="1" dirty="0">
                <a:solidFill>
                  <a:schemeClr val="accent6"/>
                </a:solidFill>
                <a:cs typeface="B Nazanin" panose="00000400000000000000" pitchFamily="2" charset="-78"/>
              </a:rPr>
              <a:t>ایمپلنت های دندانی</a:t>
            </a:r>
            <a:endParaRPr lang="ko-KR" altLang="en-US" sz="4000" b="1" dirty="0">
              <a:solidFill>
                <a:schemeClr val="accent6"/>
              </a:solidFill>
              <a:cs typeface="B Nazanin" panose="00000400000000000000" pitchFamily="2" charset="-78"/>
            </a:endParaRPr>
          </a:p>
        </p:txBody>
      </p:sp>
      <p:sp>
        <p:nvSpPr>
          <p:cNvPr id="55" name="TextBox 54">
            <a:extLst>
              <a:ext uri="{FF2B5EF4-FFF2-40B4-BE49-F238E27FC236}">
                <a16:creationId xmlns:a16="http://schemas.microsoft.com/office/drawing/2014/main" id="{D1EF4BB1-D199-49AE-9425-B1FFC681D055}"/>
              </a:ext>
            </a:extLst>
          </p:cNvPr>
          <p:cNvSpPr txBox="1"/>
          <p:nvPr/>
        </p:nvSpPr>
        <p:spPr>
          <a:xfrm>
            <a:off x="6746586" y="3389355"/>
            <a:ext cx="4615690" cy="707886"/>
          </a:xfrm>
          <a:prstGeom prst="rect">
            <a:avLst/>
          </a:prstGeom>
          <a:noFill/>
        </p:spPr>
        <p:txBody>
          <a:bodyPr wrap="square" rtlCol="0" anchor="ctr">
            <a:spAutoFit/>
          </a:bodyPr>
          <a:lstStyle/>
          <a:p>
            <a:pPr algn="ctr"/>
            <a:r>
              <a:rPr lang="fa-IR" altLang="ko-KR" sz="4000" b="1" dirty="0">
                <a:solidFill>
                  <a:schemeClr val="accent1"/>
                </a:solidFill>
                <a:cs typeface="B Nazanin" panose="00000400000000000000" pitchFamily="2" charset="-78"/>
              </a:rPr>
              <a:t>پل های دندانی</a:t>
            </a:r>
            <a:endParaRPr lang="ko-KR" altLang="en-US" sz="4000" b="1" dirty="0">
              <a:solidFill>
                <a:schemeClr val="accent1"/>
              </a:solidFill>
              <a:cs typeface="B Nazanin" panose="00000400000000000000" pitchFamily="2" charset="-78"/>
            </a:endParaRPr>
          </a:p>
        </p:txBody>
      </p:sp>
    </p:spTree>
    <p:extLst>
      <p:ext uri="{BB962C8B-B14F-4D97-AF65-F5344CB8AC3E}">
        <p14:creationId xmlns:p14="http://schemas.microsoft.com/office/powerpoint/2010/main" val="300440379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DADFFB84-35F7-4705-B8A0-24C6241D60E7}"/>
              </a:ext>
            </a:extLst>
          </p:cNvPr>
          <p:cNvSpPr txBox="1"/>
          <p:nvPr/>
        </p:nvSpPr>
        <p:spPr>
          <a:xfrm>
            <a:off x="3474173" y="3429000"/>
            <a:ext cx="1562683" cy="333524"/>
          </a:xfrm>
          <a:prstGeom prst="rect">
            <a:avLst/>
          </a:prstGeom>
          <a:noFill/>
        </p:spPr>
        <p:txBody>
          <a:bodyPr lIns="0" anchor="ctr"/>
          <a:lstStyle>
            <a:lvl1pPr indent="0">
              <a:spcBef>
                <a:spcPct val="20000"/>
              </a:spcBef>
              <a:buFontTx/>
              <a:buNone/>
              <a:defRPr sz="2400" b="1" baseline="0">
                <a:solidFill>
                  <a:schemeClr val="bg1"/>
                </a:solidFill>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lgn="r"/>
            <a:r>
              <a:rPr lang="fa-IR" altLang="ko-KR" sz="2800" dirty="0">
                <a:solidFill>
                  <a:schemeClr val="accent3"/>
                </a:solidFill>
                <a:cs typeface="B Nazanin" panose="00000400000000000000" pitchFamily="2" charset="-78"/>
              </a:rPr>
              <a:t>ساده</a:t>
            </a:r>
            <a:endParaRPr lang="en-US" altLang="ko-KR" sz="2800" dirty="0">
              <a:solidFill>
                <a:schemeClr val="accent3"/>
              </a:solidFill>
              <a:cs typeface="B Nazanin" panose="00000400000000000000" pitchFamily="2" charset="-78"/>
            </a:endParaRPr>
          </a:p>
        </p:txBody>
      </p:sp>
      <p:sp>
        <p:nvSpPr>
          <p:cNvPr id="10" name="직사각형 34">
            <a:extLst>
              <a:ext uri="{FF2B5EF4-FFF2-40B4-BE49-F238E27FC236}">
                <a16:creationId xmlns:a16="http://schemas.microsoft.com/office/drawing/2014/main" id="{41FCB0D7-23F7-439A-A35C-CA648FF90B09}"/>
              </a:ext>
            </a:extLst>
          </p:cNvPr>
          <p:cNvSpPr/>
          <p:nvPr/>
        </p:nvSpPr>
        <p:spPr>
          <a:xfrm>
            <a:off x="2754093" y="3799460"/>
            <a:ext cx="2282763" cy="333524"/>
          </a:xfrm>
          <a:prstGeom prst="rect">
            <a:avLst/>
          </a:prstGeom>
          <a:noFill/>
        </p:spPr>
        <p:txBody>
          <a:bodyPr lIns="0" anchor="ctr"/>
          <a:lstStyle/>
          <a:p>
            <a:pPr algn="r"/>
            <a:r>
              <a:rPr lang="fa-IR" altLang="ko-KR" sz="2800" b="1" dirty="0">
                <a:solidFill>
                  <a:schemeClr val="accent1"/>
                </a:solidFill>
                <a:cs typeface="B Nazanin" panose="00000400000000000000" pitchFamily="2" charset="-78"/>
              </a:rPr>
              <a:t>نمونه کارها</a:t>
            </a:r>
            <a:endParaRPr lang="en-US" altLang="ko-KR" sz="2800" b="1" dirty="0">
              <a:solidFill>
                <a:schemeClr val="accent1"/>
              </a:solidFill>
              <a:cs typeface="B Nazanin" panose="00000400000000000000" pitchFamily="2" charset="-78"/>
            </a:endParaRPr>
          </a:p>
        </p:txBody>
      </p:sp>
      <p:sp>
        <p:nvSpPr>
          <p:cNvPr id="11" name="직사각형 35">
            <a:extLst>
              <a:ext uri="{FF2B5EF4-FFF2-40B4-BE49-F238E27FC236}">
                <a16:creationId xmlns:a16="http://schemas.microsoft.com/office/drawing/2014/main" id="{7F90DCAC-17F0-4A2B-85BD-F6784B0110A4}"/>
              </a:ext>
            </a:extLst>
          </p:cNvPr>
          <p:cNvSpPr/>
          <p:nvPr/>
        </p:nvSpPr>
        <p:spPr>
          <a:xfrm>
            <a:off x="2178029" y="4169919"/>
            <a:ext cx="2858827" cy="333524"/>
          </a:xfrm>
          <a:prstGeom prst="rect">
            <a:avLst/>
          </a:prstGeom>
          <a:noFill/>
        </p:spPr>
        <p:txBody>
          <a:bodyPr lIns="0" anchor="ctr"/>
          <a:lstStyle/>
          <a:p>
            <a:pPr algn="r"/>
            <a:r>
              <a:rPr lang="fa-IR" altLang="ko-KR" sz="2800" b="1" dirty="0">
                <a:solidFill>
                  <a:schemeClr val="accent6"/>
                </a:solidFill>
                <a:cs typeface="B Nazanin" panose="00000400000000000000" pitchFamily="2" charset="-78"/>
              </a:rPr>
              <a:t>ارائه</a:t>
            </a:r>
            <a:endParaRPr lang="en-US" altLang="ko-KR" sz="2800" b="1" dirty="0">
              <a:solidFill>
                <a:schemeClr val="accent6"/>
              </a:solidFill>
              <a:cs typeface="B Nazanin" panose="00000400000000000000" pitchFamily="2" charset="-78"/>
            </a:endParaRPr>
          </a:p>
        </p:txBody>
      </p:sp>
      <p:sp>
        <p:nvSpPr>
          <p:cNvPr id="12" name="Text Placeholder 20">
            <a:extLst>
              <a:ext uri="{FF2B5EF4-FFF2-40B4-BE49-F238E27FC236}">
                <a16:creationId xmlns:a16="http://schemas.microsoft.com/office/drawing/2014/main" id="{F94C7DFE-08A4-4DA1-B327-03C761733164}"/>
              </a:ext>
            </a:extLst>
          </p:cNvPr>
          <p:cNvSpPr txBox="1">
            <a:spLocks/>
          </p:cNvSpPr>
          <p:nvPr/>
        </p:nvSpPr>
        <p:spPr>
          <a:xfrm>
            <a:off x="808340" y="4540379"/>
            <a:ext cx="4228515" cy="1540238"/>
          </a:xfrm>
          <a:prstGeom prst="rect">
            <a:avLst/>
          </a:prstGeom>
        </p:spPr>
        <p:txBody>
          <a:bodyPr lIns="0" anchor="t"/>
          <a:lstStyle>
            <a:lvl1pPr marL="0" indent="0" algn="r" defTabSz="914400" rtl="0" eaLnBrk="1" latinLnBrk="0" hangingPunct="1">
              <a:spcBef>
                <a:spcPct val="20000"/>
              </a:spcBef>
              <a:buFontTx/>
              <a:buNone/>
              <a:defRPr sz="1200" b="0" kern="1200">
                <a:solidFill>
                  <a:schemeClr val="tx1">
                    <a:lumMod val="50000"/>
                    <a:lumOff val="50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pPr>
            <a:r>
              <a:rPr lang="fa-IR" altLang="ko-KR"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 ارائه پاورپوینت مدرنی را دریافت کنید که به زیبایی طراحی شده است. آسان برای تغییر رنگ، عکس و متن.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آسان برای تغییر رنگ، عکس و متن.</a:t>
            </a:r>
            <a:endParaRPr lang="en-US" altLang="ko-KR" dirty="0">
              <a:solidFill>
                <a:schemeClr val="tx1">
                  <a:lumMod val="75000"/>
                  <a:lumOff val="25000"/>
                </a:schemeClr>
              </a:solidFill>
              <a:cs typeface="B Nazanin" panose="00000400000000000000" pitchFamily="2" charset="-78"/>
            </a:endParaRPr>
          </a:p>
        </p:txBody>
      </p:sp>
      <p:sp>
        <p:nvSpPr>
          <p:cNvPr id="13" name="TextBox 12">
            <a:extLst>
              <a:ext uri="{FF2B5EF4-FFF2-40B4-BE49-F238E27FC236}">
                <a16:creationId xmlns:a16="http://schemas.microsoft.com/office/drawing/2014/main" id="{A9997187-1B29-4A31-A315-BE604C9D070F}"/>
              </a:ext>
            </a:extLst>
          </p:cNvPr>
          <p:cNvSpPr txBox="1"/>
          <p:nvPr/>
        </p:nvSpPr>
        <p:spPr>
          <a:xfrm>
            <a:off x="808340" y="776863"/>
            <a:ext cx="3310877" cy="1569660"/>
          </a:xfrm>
          <a:prstGeom prst="rect">
            <a:avLst/>
          </a:prstGeom>
          <a:noFill/>
        </p:spPr>
        <p:txBody>
          <a:bodyPr wrap="square" rtlCol="0" anchor="ctr">
            <a:spAutoFit/>
          </a:bodyPr>
          <a:lstStyle/>
          <a:p>
            <a:pPr algn="r" rtl="1"/>
            <a:r>
              <a:rPr lang="fa-IR" altLang="ko-KR" sz="3200" dirty="0">
                <a:latin typeface="+mj-lt"/>
                <a:cs typeface="B Nazanin" panose="00000400000000000000" pitchFamily="2" charset="-78"/>
              </a:rPr>
              <a:t>طرح بندی </a:t>
            </a:r>
            <a:r>
              <a:rPr lang="en-GB" altLang="ko-KR" sz="3200" dirty="0">
                <a:solidFill>
                  <a:schemeClr val="accent3"/>
                </a:solidFill>
                <a:latin typeface="+mj-lt"/>
                <a:cs typeface="B Nazanin" panose="00000400000000000000" pitchFamily="2" charset="-78"/>
              </a:rPr>
              <a:t>ALLPPT</a:t>
            </a:r>
          </a:p>
          <a:p>
            <a:pPr algn="r" rtl="1"/>
            <a:r>
              <a:rPr lang="fa-IR" altLang="ko-KR" sz="3200" dirty="0">
                <a:latin typeface="+mj-lt"/>
                <a:cs typeface="B Nazanin" panose="00000400000000000000" pitchFamily="2" charset="-78"/>
              </a:rPr>
              <a:t>اسلاید متن را پاک کنید</a:t>
            </a:r>
          </a:p>
          <a:p>
            <a:pPr algn="r" rtl="1"/>
            <a:r>
              <a:rPr lang="fa-IR" altLang="ko-KR" sz="3200" dirty="0">
                <a:latin typeface="+mj-lt"/>
                <a:cs typeface="B Nazanin" panose="00000400000000000000" pitchFamily="2" charset="-78"/>
              </a:rPr>
              <a:t>برای ارائه شما</a:t>
            </a:r>
            <a:endParaRPr lang="ko-KR" altLang="en-US" sz="3200" dirty="0">
              <a:latin typeface="+mj-lt"/>
              <a:cs typeface="B Nazanin" panose="00000400000000000000" pitchFamily="2" charset="-78"/>
            </a:endParaRPr>
          </a:p>
        </p:txBody>
      </p:sp>
      <p:pic>
        <p:nvPicPr>
          <p:cNvPr id="4" name="Picture Placeholder 3">
            <a:extLst>
              <a:ext uri="{FF2B5EF4-FFF2-40B4-BE49-F238E27FC236}">
                <a16:creationId xmlns:a16="http://schemas.microsoft.com/office/drawing/2014/main" id="{51183889-2E54-33DC-B4CB-0651AC16ECD2}"/>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87188525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prstGeom prst="rect">
            <a:avLst/>
          </a:prstGeom>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Rectangle 2">
            <a:extLst>
              <a:ext uri="{FF2B5EF4-FFF2-40B4-BE49-F238E27FC236}">
                <a16:creationId xmlns:a16="http://schemas.microsoft.com/office/drawing/2014/main" id="{EEB36926-4894-4F48-BD92-7AFF9CD8F9EE}"/>
              </a:ext>
            </a:extLst>
          </p:cNvPr>
          <p:cNvSpPr/>
          <p:nvPr/>
        </p:nvSpPr>
        <p:spPr>
          <a:xfrm>
            <a:off x="1397194" y="1823581"/>
            <a:ext cx="2160000" cy="4212000"/>
          </a:xfrm>
          <a:prstGeom prst="rect">
            <a:avLst/>
          </a:prstGeom>
          <a:solidFill>
            <a:schemeClr val="accent1">
              <a:lumMod val="40000"/>
              <a:lumOff val="6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4" name="Rectangle 3">
            <a:extLst>
              <a:ext uri="{FF2B5EF4-FFF2-40B4-BE49-F238E27FC236}">
                <a16:creationId xmlns:a16="http://schemas.microsoft.com/office/drawing/2014/main" id="{BA76669D-6511-4B8F-BA3C-1E40B4E8C5A3}"/>
              </a:ext>
            </a:extLst>
          </p:cNvPr>
          <p:cNvSpPr/>
          <p:nvPr/>
        </p:nvSpPr>
        <p:spPr>
          <a:xfrm>
            <a:off x="3782408" y="1823581"/>
            <a:ext cx="2160000" cy="4212000"/>
          </a:xfrm>
          <a:prstGeom prst="rect">
            <a:avLst/>
          </a:prstGeom>
          <a:solidFill>
            <a:schemeClr val="accent2">
              <a:lumMod val="40000"/>
              <a:lumOff val="6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5" name="Rectangle 4">
            <a:extLst>
              <a:ext uri="{FF2B5EF4-FFF2-40B4-BE49-F238E27FC236}">
                <a16:creationId xmlns:a16="http://schemas.microsoft.com/office/drawing/2014/main" id="{B2A6B4A1-BCFE-43D7-89C5-A00F35B5175F}"/>
              </a:ext>
            </a:extLst>
          </p:cNvPr>
          <p:cNvSpPr/>
          <p:nvPr/>
        </p:nvSpPr>
        <p:spPr>
          <a:xfrm>
            <a:off x="6167622" y="1823581"/>
            <a:ext cx="2160000" cy="4212000"/>
          </a:xfrm>
          <a:prstGeom prst="rect">
            <a:avLst/>
          </a:prstGeom>
          <a:solidFill>
            <a:schemeClr val="accent3">
              <a:lumMod val="60000"/>
              <a:lumOff val="4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6" name="Rectangle 5">
            <a:extLst>
              <a:ext uri="{FF2B5EF4-FFF2-40B4-BE49-F238E27FC236}">
                <a16:creationId xmlns:a16="http://schemas.microsoft.com/office/drawing/2014/main" id="{46209060-C6BC-4BBD-912F-5C162ECF3F01}"/>
              </a:ext>
            </a:extLst>
          </p:cNvPr>
          <p:cNvSpPr/>
          <p:nvPr/>
        </p:nvSpPr>
        <p:spPr>
          <a:xfrm>
            <a:off x="8552836" y="1823581"/>
            <a:ext cx="2160000" cy="4212000"/>
          </a:xfrm>
          <a:prstGeom prst="rect">
            <a:avLst/>
          </a:prstGeom>
          <a:solidFill>
            <a:schemeClr val="accent4">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7" name="Rectangle 6">
            <a:extLst>
              <a:ext uri="{FF2B5EF4-FFF2-40B4-BE49-F238E27FC236}">
                <a16:creationId xmlns:a16="http://schemas.microsoft.com/office/drawing/2014/main" id="{73A2BB0C-80E1-43F5-AE5F-C259DC22A73C}"/>
              </a:ext>
            </a:extLst>
          </p:cNvPr>
          <p:cNvSpPr/>
          <p:nvPr/>
        </p:nvSpPr>
        <p:spPr>
          <a:xfrm>
            <a:off x="10218133" y="2546467"/>
            <a:ext cx="1004129" cy="1004129"/>
          </a:xfrm>
          <a:prstGeom prst="rect">
            <a:avLst/>
          </a:prstGeom>
          <a:solidFill>
            <a:schemeClr val="bg1"/>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8" name="Right Arrow Callout 8">
            <a:extLst>
              <a:ext uri="{FF2B5EF4-FFF2-40B4-BE49-F238E27FC236}">
                <a16:creationId xmlns:a16="http://schemas.microsoft.com/office/drawing/2014/main" id="{AEA67BE8-C851-42B8-832B-466FDAA37EAC}"/>
              </a:ext>
            </a:extLst>
          </p:cNvPr>
          <p:cNvSpPr/>
          <p:nvPr/>
        </p:nvSpPr>
        <p:spPr>
          <a:xfrm>
            <a:off x="903438" y="2531438"/>
            <a:ext cx="1566066" cy="994342"/>
          </a:xfrm>
          <a:prstGeom prst="rightArrowCallout">
            <a:avLst>
              <a:gd name="adj1" fmla="val 25000"/>
              <a:gd name="adj2" fmla="val 25000"/>
              <a:gd name="adj3" fmla="val 25000"/>
              <a:gd name="adj4" fmla="val 62493"/>
            </a:avLst>
          </a:prstGeom>
          <a:solidFill>
            <a:schemeClr val="bg1"/>
          </a:solid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9" name="Right Arrow Callout 9">
            <a:extLst>
              <a:ext uri="{FF2B5EF4-FFF2-40B4-BE49-F238E27FC236}">
                <a16:creationId xmlns:a16="http://schemas.microsoft.com/office/drawing/2014/main" id="{D232EAC9-1161-47DC-A8D7-0C781727D3A6}"/>
              </a:ext>
            </a:extLst>
          </p:cNvPr>
          <p:cNvSpPr/>
          <p:nvPr/>
        </p:nvSpPr>
        <p:spPr>
          <a:xfrm>
            <a:off x="3199634" y="2531438"/>
            <a:ext cx="1566066" cy="994342"/>
          </a:xfrm>
          <a:prstGeom prst="rightArrowCallout">
            <a:avLst>
              <a:gd name="adj1" fmla="val 25000"/>
              <a:gd name="adj2" fmla="val 25000"/>
              <a:gd name="adj3" fmla="val 25000"/>
              <a:gd name="adj4" fmla="val 62493"/>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10" name="Right Arrow Callout 10">
            <a:extLst>
              <a:ext uri="{FF2B5EF4-FFF2-40B4-BE49-F238E27FC236}">
                <a16:creationId xmlns:a16="http://schemas.microsoft.com/office/drawing/2014/main" id="{07137C55-D5BC-4F4C-A861-F96EB5ED2260}"/>
              </a:ext>
            </a:extLst>
          </p:cNvPr>
          <p:cNvSpPr/>
          <p:nvPr/>
        </p:nvSpPr>
        <p:spPr>
          <a:xfrm>
            <a:off x="5539134" y="2531438"/>
            <a:ext cx="1566066" cy="994342"/>
          </a:xfrm>
          <a:prstGeom prst="rightArrowCallout">
            <a:avLst>
              <a:gd name="adj1" fmla="val 25000"/>
              <a:gd name="adj2" fmla="val 25000"/>
              <a:gd name="adj3" fmla="val 25000"/>
              <a:gd name="adj4" fmla="val 62493"/>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11" name="Right Arrow Callout 11">
            <a:extLst>
              <a:ext uri="{FF2B5EF4-FFF2-40B4-BE49-F238E27FC236}">
                <a16:creationId xmlns:a16="http://schemas.microsoft.com/office/drawing/2014/main" id="{D1CBCB3C-B617-4170-9623-B14276C4CD76}"/>
              </a:ext>
            </a:extLst>
          </p:cNvPr>
          <p:cNvSpPr/>
          <p:nvPr/>
        </p:nvSpPr>
        <p:spPr>
          <a:xfrm>
            <a:off x="7878634" y="2531438"/>
            <a:ext cx="1566066" cy="994342"/>
          </a:xfrm>
          <a:prstGeom prst="rightArrowCallout">
            <a:avLst>
              <a:gd name="adj1" fmla="val 25000"/>
              <a:gd name="adj2" fmla="val 25000"/>
              <a:gd name="adj3" fmla="val 25000"/>
              <a:gd name="adj4" fmla="val 62493"/>
            </a:avLst>
          </a:prstGeom>
          <a:solidFill>
            <a:schemeClr val="bg1"/>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12" name="TextBox 11">
            <a:extLst>
              <a:ext uri="{FF2B5EF4-FFF2-40B4-BE49-F238E27FC236}">
                <a16:creationId xmlns:a16="http://schemas.microsoft.com/office/drawing/2014/main" id="{3FF0B9F9-7ADD-4DDC-B509-D5995A738AF9}"/>
              </a:ext>
            </a:extLst>
          </p:cNvPr>
          <p:cNvSpPr txBox="1"/>
          <p:nvPr/>
        </p:nvSpPr>
        <p:spPr>
          <a:xfrm>
            <a:off x="1553362" y="2026254"/>
            <a:ext cx="1847666" cy="307777"/>
          </a:xfrm>
          <a:prstGeom prst="rect">
            <a:avLst/>
          </a:prstGeom>
          <a:noFill/>
        </p:spPr>
        <p:txBody>
          <a:bodyPr wrap="square" rtlCol="0">
            <a:spAutoFit/>
          </a:bodyPr>
          <a:lstStyle/>
          <a:p>
            <a:pPr algn="ct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13" name="TextBox 12">
            <a:extLst>
              <a:ext uri="{FF2B5EF4-FFF2-40B4-BE49-F238E27FC236}">
                <a16:creationId xmlns:a16="http://schemas.microsoft.com/office/drawing/2014/main" id="{3B295E0F-CEAC-4FFD-A16C-360DE10805B6}"/>
              </a:ext>
            </a:extLst>
          </p:cNvPr>
          <p:cNvSpPr txBox="1"/>
          <p:nvPr/>
        </p:nvSpPr>
        <p:spPr>
          <a:xfrm>
            <a:off x="3938576" y="2026254"/>
            <a:ext cx="1847666" cy="307777"/>
          </a:xfrm>
          <a:prstGeom prst="rect">
            <a:avLst/>
          </a:prstGeom>
          <a:noFill/>
        </p:spPr>
        <p:txBody>
          <a:bodyPr wrap="square" rtlCol="0">
            <a:spAutoFit/>
          </a:bodyPr>
          <a:lstStyle/>
          <a:p>
            <a:pPr algn="ct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14" name="TextBox 13">
            <a:extLst>
              <a:ext uri="{FF2B5EF4-FFF2-40B4-BE49-F238E27FC236}">
                <a16:creationId xmlns:a16="http://schemas.microsoft.com/office/drawing/2014/main" id="{631C9299-D06B-4DA3-B089-CC91DDEBCF9A}"/>
              </a:ext>
            </a:extLst>
          </p:cNvPr>
          <p:cNvSpPr txBox="1"/>
          <p:nvPr/>
        </p:nvSpPr>
        <p:spPr>
          <a:xfrm>
            <a:off x="6323790" y="2026254"/>
            <a:ext cx="1847666" cy="307777"/>
          </a:xfrm>
          <a:prstGeom prst="rect">
            <a:avLst/>
          </a:prstGeom>
          <a:noFill/>
        </p:spPr>
        <p:txBody>
          <a:bodyPr wrap="square" rtlCol="0">
            <a:spAutoFit/>
          </a:bodyPr>
          <a:lstStyle/>
          <a:p>
            <a:pPr algn="ct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15" name="TextBox 14">
            <a:extLst>
              <a:ext uri="{FF2B5EF4-FFF2-40B4-BE49-F238E27FC236}">
                <a16:creationId xmlns:a16="http://schemas.microsoft.com/office/drawing/2014/main" id="{0C6B6F82-C89A-4F08-9CDD-4B03A33582C2}"/>
              </a:ext>
            </a:extLst>
          </p:cNvPr>
          <p:cNvSpPr txBox="1"/>
          <p:nvPr/>
        </p:nvSpPr>
        <p:spPr>
          <a:xfrm>
            <a:off x="8732386" y="2026254"/>
            <a:ext cx="1847666" cy="307777"/>
          </a:xfrm>
          <a:prstGeom prst="rect">
            <a:avLst/>
          </a:prstGeom>
          <a:noFill/>
        </p:spPr>
        <p:txBody>
          <a:bodyPr wrap="square" rtlCol="0">
            <a:spAutoFit/>
          </a:bodyPr>
          <a:lstStyle/>
          <a:p>
            <a:pPr algn="ct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16" name="TextBox 15">
            <a:extLst>
              <a:ext uri="{FF2B5EF4-FFF2-40B4-BE49-F238E27FC236}">
                <a16:creationId xmlns:a16="http://schemas.microsoft.com/office/drawing/2014/main" id="{656AFCE2-C896-4249-95CA-7C5344492457}"/>
              </a:ext>
            </a:extLst>
          </p:cNvPr>
          <p:cNvSpPr txBox="1"/>
          <p:nvPr/>
        </p:nvSpPr>
        <p:spPr>
          <a:xfrm>
            <a:off x="1019108" y="2775797"/>
            <a:ext cx="747306" cy="523220"/>
          </a:xfrm>
          <a:prstGeom prst="rect">
            <a:avLst/>
          </a:prstGeom>
          <a:noFill/>
        </p:spPr>
        <p:txBody>
          <a:bodyPr wrap="square" rtlCol="0" anchor="ctr">
            <a:spAutoFit/>
          </a:bodyPr>
          <a:lstStyle/>
          <a:p>
            <a:pPr algn="ctr" rtl="1"/>
            <a:r>
              <a:rPr lang="fa-IR" altLang="ko-KR" sz="1400" b="1" dirty="0">
                <a:solidFill>
                  <a:schemeClr val="tx1">
                    <a:lumMod val="75000"/>
                    <a:lumOff val="25000"/>
                  </a:schemeClr>
                </a:solidFill>
                <a:cs typeface="B Nazanin" panose="00000400000000000000" pitchFamily="2" charset="-78"/>
              </a:rPr>
              <a:t>گام</a:t>
            </a:r>
          </a:p>
          <a:p>
            <a:pPr algn="ctr" rtl="1"/>
            <a:r>
              <a:rPr lang="fa-IR" altLang="ko-KR" sz="1400" b="1" dirty="0">
                <a:solidFill>
                  <a:schemeClr val="tx1">
                    <a:lumMod val="75000"/>
                    <a:lumOff val="25000"/>
                  </a:schemeClr>
                </a:solidFill>
                <a:cs typeface="B Nazanin" panose="00000400000000000000" pitchFamily="2" charset="-78"/>
              </a:rPr>
              <a:t>  1</a:t>
            </a:r>
            <a:endParaRPr lang="ko-KR" altLang="en-US" sz="1400" b="1" dirty="0">
              <a:solidFill>
                <a:schemeClr val="tx1">
                  <a:lumMod val="75000"/>
                  <a:lumOff val="25000"/>
                </a:schemeClr>
              </a:solidFill>
              <a:cs typeface="B Nazanin" panose="00000400000000000000" pitchFamily="2" charset="-78"/>
            </a:endParaRPr>
          </a:p>
        </p:txBody>
      </p:sp>
      <p:sp>
        <p:nvSpPr>
          <p:cNvPr id="17" name="TextBox 16">
            <a:extLst>
              <a:ext uri="{FF2B5EF4-FFF2-40B4-BE49-F238E27FC236}">
                <a16:creationId xmlns:a16="http://schemas.microsoft.com/office/drawing/2014/main" id="{7431C123-8AAE-4BC9-90D4-09411BE7FAB1}"/>
              </a:ext>
            </a:extLst>
          </p:cNvPr>
          <p:cNvSpPr txBox="1"/>
          <p:nvPr/>
        </p:nvSpPr>
        <p:spPr>
          <a:xfrm>
            <a:off x="3325896" y="2775797"/>
            <a:ext cx="747306" cy="523220"/>
          </a:xfrm>
          <a:prstGeom prst="rect">
            <a:avLst/>
          </a:prstGeom>
          <a:noFill/>
        </p:spPr>
        <p:txBody>
          <a:bodyPr wrap="square" rtlCol="0" anchor="ctr">
            <a:spAutoFit/>
          </a:bodyPr>
          <a:lstStyle/>
          <a:p>
            <a:pPr algn="ctr" rtl="1"/>
            <a:r>
              <a:rPr lang="fa-IR" altLang="ko-KR" sz="1400" b="1" dirty="0">
                <a:solidFill>
                  <a:schemeClr val="tx1">
                    <a:lumMod val="75000"/>
                    <a:lumOff val="25000"/>
                  </a:schemeClr>
                </a:solidFill>
                <a:cs typeface="B Nazanin" panose="00000400000000000000" pitchFamily="2" charset="-78"/>
              </a:rPr>
              <a:t>گام</a:t>
            </a:r>
            <a:endParaRPr lang="en-US" altLang="ko-KR" sz="1400" b="1" dirty="0">
              <a:solidFill>
                <a:schemeClr val="tx1">
                  <a:lumMod val="75000"/>
                  <a:lumOff val="25000"/>
                </a:schemeClr>
              </a:solidFill>
              <a:cs typeface="B Nazanin" panose="00000400000000000000" pitchFamily="2" charset="-78"/>
            </a:endParaRPr>
          </a:p>
          <a:p>
            <a:pPr algn="ctr" rtl="1"/>
            <a:r>
              <a:rPr lang="en-US" altLang="ko-KR" sz="1400" b="1" dirty="0">
                <a:solidFill>
                  <a:schemeClr val="tx1">
                    <a:lumMod val="75000"/>
                    <a:lumOff val="25000"/>
                  </a:schemeClr>
                </a:solidFill>
                <a:cs typeface="B Nazanin" panose="00000400000000000000" pitchFamily="2" charset="-78"/>
              </a:rPr>
              <a:t> 2</a:t>
            </a:r>
            <a:endParaRPr lang="ko-KR" altLang="en-US" sz="1400" b="1" dirty="0">
              <a:solidFill>
                <a:schemeClr val="tx1">
                  <a:lumMod val="75000"/>
                  <a:lumOff val="25000"/>
                </a:schemeClr>
              </a:solidFill>
              <a:cs typeface="B Nazanin" panose="00000400000000000000" pitchFamily="2" charset="-78"/>
            </a:endParaRPr>
          </a:p>
        </p:txBody>
      </p:sp>
      <p:sp>
        <p:nvSpPr>
          <p:cNvPr id="18" name="TextBox 17">
            <a:extLst>
              <a:ext uri="{FF2B5EF4-FFF2-40B4-BE49-F238E27FC236}">
                <a16:creationId xmlns:a16="http://schemas.microsoft.com/office/drawing/2014/main" id="{D0896EF4-FF93-4F4F-B49E-AC846A4DC651}"/>
              </a:ext>
            </a:extLst>
          </p:cNvPr>
          <p:cNvSpPr txBox="1"/>
          <p:nvPr/>
        </p:nvSpPr>
        <p:spPr>
          <a:xfrm>
            <a:off x="5661870" y="2775797"/>
            <a:ext cx="747306" cy="523220"/>
          </a:xfrm>
          <a:prstGeom prst="rect">
            <a:avLst/>
          </a:prstGeom>
          <a:noFill/>
        </p:spPr>
        <p:txBody>
          <a:bodyPr wrap="square" rtlCol="0" anchor="ctr">
            <a:spAutoFit/>
          </a:bodyPr>
          <a:lstStyle/>
          <a:p>
            <a:pPr algn="ctr" rtl="1"/>
            <a:r>
              <a:rPr lang="fa-IR" altLang="ko-KR" sz="1400" b="1" dirty="0">
                <a:solidFill>
                  <a:schemeClr val="tx1">
                    <a:lumMod val="75000"/>
                    <a:lumOff val="25000"/>
                  </a:schemeClr>
                </a:solidFill>
                <a:cs typeface="B Nazanin" panose="00000400000000000000" pitchFamily="2" charset="-78"/>
              </a:rPr>
              <a:t>گام</a:t>
            </a:r>
            <a:endParaRPr lang="en-US" altLang="ko-KR" sz="1400" b="1" dirty="0">
              <a:solidFill>
                <a:schemeClr val="tx1">
                  <a:lumMod val="75000"/>
                  <a:lumOff val="25000"/>
                </a:schemeClr>
              </a:solidFill>
              <a:cs typeface="B Nazanin" panose="00000400000000000000" pitchFamily="2" charset="-78"/>
            </a:endParaRPr>
          </a:p>
          <a:p>
            <a:pPr algn="ctr" rtl="1"/>
            <a:r>
              <a:rPr lang="en-US" altLang="ko-KR" sz="1400" b="1" dirty="0">
                <a:solidFill>
                  <a:schemeClr val="tx1">
                    <a:lumMod val="75000"/>
                    <a:lumOff val="25000"/>
                  </a:schemeClr>
                </a:solidFill>
                <a:cs typeface="B Nazanin" panose="00000400000000000000" pitchFamily="2" charset="-78"/>
              </a:rPr>
              <a:t> 3</a:t>
            </a:r>
            <a:endParaRPr lang="ko-KR" altLang="en-US" sz="1400" b="1" dirty="0">
              <a:solidFill>
                <a:schemeClr val="tx1">
                  <a:lumMod val="75000"/>
                  <a:lumOff val="25000"/>
                </a:schemeClr>
              </a:solidFill>
              <a:cs typeface="B Nazanin" panose="00000400000000000000" pitchFamily="2" charset="-78"/>
            </a:endParaRPr>
          </a:p>
        </p:txBody>
      </p:sp>
      <p:sp>
        <p:nvSpPr>
          <p:cNvPr id="19" name="TextBox 18">
            <a:extLst>
              <a:ext uri="{FF2B5EF4-FFF2-40B4-BE49-F238E27FC236}">
                <a16:creationId xmlns:a16="http://schemas.microsoft.com/office/drawing/2014/main" id="{7D9574D6-A05A-4F04-96C6-D66784E9C3A2}"/>
              </a:ext>
            </a:extLst>
          </p:cNvPr>
          <p:cNvSpPr txBox="1"/>
          <p:nvPr/>
        </p:nvSpPr>
        <p:spPr>
          <a:xfrm>
            <a:off x="7997846" y="2775797"/>
            <a:ext cx="747306" cy="523220"/>
          </a:xfrm>
          <a:prstGeom prst="rect">
            <a:avLst/>
          </a:prstGeom>
          <a:noFill/>
        </p:spPr>
        <p:txBody>
          <a:bodyPr wrap="square" rtlCol="0" anchor="ctr">
            <a:spAutoFit/>
          </a:bodyPr>
          <a:lstStyle/>
          <a:p>
            <a:pPr algn="ctr" rtl="1"/>
            <a:r>
              <a:rPr lang="fa-IR" altLang="ko-KR" sz="1400" b="1" dirty="0">
                <a:solidFill>
                  <a:schemeClr val="tx1">
                    <a:lumMod val="75000"/>
                    <a:lumOff val="25000"/>
                  </a:schemeClr>
                </a:solidFill>
                <a:cs typeface="B Nazanin" panose="00000400000000000000" pitchFamily="2" charset="-78"/>
              </a:rPr>
              <a:t>گام</a:t>
            </a:r>
            <a:endParaRPr lang="en-US" altLang="ko-KR" sz="1400" b="1" dirty="0">
              <a:solidFill>
                <a:schemeClr val="tx1">
                  <a:lumMod val="75000"/>
                  <a:lumOff val="25000"/>
                </a:schemeClr>
              </a:solidFill>
              <a:cs typeface="B Nazanin" panose="00000400000000000000" pitchFamily="2" charset="-78"/>
            </a:endParaRPr>
          </a:p>
          <a:p>
            <a:pPr algn="ctr" rtl="1"/>
            <a:r>
              <a:rPr lang="en-US" altLang="ko-KR" sz="1400" b="1" dirty="0">
                <a:solidFill>
                  <a:schemeClr val="tx1">
                    <a:lumMod val="75000"/>
                    <a:lumOff val="25000"/>
                  </a:schemeClr>
                </a:solidFill>
                <a:cs typeface="B Nazanin" panose="00000400000000000000" pitchFamily="2" charset="-78"/>
              </a:rPr>
              <a:t> 4</a:t>
            </a:r>
            <a:endParaRPr lang="ko-KR" altLang="en-US" sz="1400" b="1" dirty="0">
              <a:solidFill>
                <a:schemeClr val="tx1">
                  <a:lumMod val="75000"/>
                  <a:lumOff val="25000"/>
                </a:schemeClr>
              </a:solidFill>
              <a:cs typeface="B Nazanin" panose="00000400000000000000" pitchFamily="2" charset="-78"/>
            </a:endParaRPr>
          </a:p>
        </p:txBody>
      </p:sp>
      <p:sp>
        <p:nvSpPr>
          <p:cNvPr id="20" name="TextBox 19">
            <a:extLst>
              <a:ext uri="{FF2B5EF4-FFF2-40B4-BE49-F238E27FC236}">
                <a16:creationId xmlns:a16="http://schemas.microsoft.com/office/drawing/2014/main" id="{D9937B85-BEF9-41C0-9B90-9B7432D8C596}"/>
              </a:ext>
            </a:extLst>
          </p:cNvPr>
          <p:cNvSpPr txBox="1"/>
          <p:nvPr/>
        </p:nvSpPr>
        <p:spPr>
          <a:xfrm>
            <a:off x="10333822" y="2775797"/>
            <a:ext cx="747306" cy="523220"/>
          </a:xfrm>
          <a:prstGeom prst="rect">
            <a:avLst/>
          </a:prstGeom>
          <a:noFill/>
        </p:spPr>
        <p:txBody>
          <a:bodyPr wrap="square" rtlCol="0" anchor="ctr">
            <a:spAutoFit/>
          </a:bodyPr>
          <a:lstStyle/>
          <a:p>
            <a:pPr algn="ctr" rtl="1"/>
            <a:r>
              <a:rPr lang="fa-IR" altLang="ko-KR" sz="1400" b="1" dirty="0">
                <a:solidFill>
                  <a:schemeClr val="tx1">
                    <a:lumMod val="75000"/>
                    <a:lumOff val="25000"/>
                  </a:schemeClr>
                </a:solidFill>
                <a:cs typeface="B Nazanin" panose="00000400000000000000" pitchFamily="2" charset="-78"/>
              </a:rPr>
              <a:t>گام</a:t>
            </a:r>
            <a:endParaRPr lang="en-US" altLang="ko-KR" sz="1400" b="1" dirty="0">
              <a:solidFill>
                <a:schemeClr val="tx1">
                  <a:lumMod val="75000"/>
                  <a:lumOff val="25000"/>
                </a:schemeClr>
              </a:solidFill>
              <a:cs typeface="B Nazanin" panose="00000400000000000000" pitchFamily="2" charset="-78"/>
            </a:endParaRPr>
          </a:p>
          <a:p>
            <a:pPr algn="ctr" rtl="1"/>
            <a:r>
              <a:rPr lang="en-US" altLang="ko-KR" sz="1400" b="1" dirty="0">
                <a:solidFill>
                  <a:schemeClr val="tx1">
                    <a:lumMod val="75000"/>
                    <a:lumOff val="25000"/>
                  </a:schemeClr>
                </a:solidFill>
                <a:cs typeface="B Nazanin" panose="00000400000000000000" pitchFamily="2" charset="-78"/>
              </a:rPr>
              <a:t> 5</a:t>
            </a:r>
            <a:endParaRPr lang="ko-KR" altLang="en-US" sz="1400" b="1" dirty="0">
              <a:solidFill>
                <a:schemeClr val="tx1">
                  <a:lumMod val="75000"/>
                  <a:lumOff val="25000"/>
                </a:schemeClr>
              </a:solidFill>
              <a:cs typeface="B Nazanin" panose="00000400000000000000" pitchFamily="2" charset="-78"/>
            </a:endParaRPr>
          </a:p>
        </p:txBody>
      </p:sp>
      <p:sp>
        <p:nvSpPr>
          <p:cNvPr id="21" name="TextBox 20">
            <a:extLst>
              <a:ext uri="{FF2B5EF4-FFF2-40B4-BE49-F238E27FC236}">
                <a16:creationId xmlns:a16="http://schemas.microsoft.com/office/drawing/2014/main" id="{65746CB6-238B-402E-87BA-10CAB2C7F20D}"/>
              </a:ext>
            </a:extLst>
          </p:cNvPr>
          <p:cNvSpPr txBox="1"/>
          <p:nvPr/>
        </p:nvSpPr>
        <p:spPr>
          <a:xfrm>
            <a:off x="1553362" y="3793535"/>
            <a:ext cx="1847666" cy="138499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22" name="TextBox 21">
            <a:extLst>
              <a:ext uri="{FF2B5EF4-FFF2-40B4-BE49-F238E27FC236}">
                <a16:creationId xmlns:a16="http://schemas.microsoft.com/office/drawing/2014/main" id="{C8DADF71-AC32-42CE-ADD3-938F7AA79690}"/>
              </a:ext>
            </a:extLst>
          </p:cNvPr>
          <p:cNvSpPr txBox="1"/>
          <p:nvPr/>
        </p:nvSpPr>
        <p:spPr>
          <a:xfrm>
            <a:off x="3938576" y="3793535"/>
            <a:ext cx="1847666" cy="138499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23" name="TextBox 22">
            <a:extLst>
              <a:ext uri="{FF2B5EF4-FFF2-40B4-BE49-F238E27FC236}">
                <a16:creationId xmlns:a16="http://schemas.microsoft.com/office/drawing/2014/main" id="{BC220A62-D1FB-46F4-BCBC-E30C1E35EDEE}"/>
              </a:ext>
            </a:extLst>
          </p:cNvPr>
          <p:cNvSpPr txBox="1"/>
          <p:nvPr/>
        </p:nvSpPr>
        <p:spPr>
          <a:xfrm>
            <a:off x="6323790" y="3793535"/>
            <a:ext cx="1847666" cy="138499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24" name="TextBox 23">
            <a:extLst>
              <a:ext uri="{FF2B5EF4-FFF2-40B4-BE49-F238E27FC236}">
                <a16:creationId xmlns:a16="http://schemas.microsoft.com/office/drawing/2014/main" id="{C526439A-E16B-4B06-8A49-61352307DE56}"/>
              </a:ext>
            </a:extLst>
          </p:cNvPr>
          <p:cNvSpPr txBox="1"/>
          <p:nvPr/>
        </p:nvSpPr>
        <p:spPr>
          <a:xfrm>
            <a:off x="8712384" y="3747556"/>
            <a:ext cx="1887670" cy="138499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Tree>
    <p:extLst>
      <p:ext uri="{BB962C8B-B14F-4D97-AF65-F5344CB8AC3E}">
        <p14:creationId xmlns:p14="http://schemas.microsoft.com/office/powerpoint/2010/main" val="133357375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Graphic 56">
            <a:extLst>
              <a:ext uri="{FF2B5EF4-FFF2-40B4-BE49-F238E27FC236}">
                <a16:creationId xmlns:a16="http://schemas.microsoft.com/office/drawing/2014/main" id="{2B61FA35-2CA9-45C3-A870-FC41BB3831E2}"/>
              </a:ext>
            </a:extLst>
          </p:cNvPr>
          <p:cNvSpPr/>
          <p:nvPr/>
        </p:nvSpPr>
        <p:spPr>
          <a:xfrm>
            <a:off x="780468" y="1836326"/>
            <a:ext cx="3220857" cy="4176727"/>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gradFill flip="none" rotWithShape="1">
            <a:gsLst>
              <a:gs pos="0">
                <a:schemeClr val="bg1"/>
              </a:gs>
              <a:gs pos="100000">
                <a:schemeClr val="bg1">
                  <a:lumMod val="85000"/>
                </a:schemeClr>
              </a:gs>
            </a:gsLst>
            <a:lin ang="18900000" scaled="1"/>
            <a:tileRect/>
          </a:gradFill>
          <a:ln w="403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prstGeom prst="rect">
            <a:avLst/>
          </a:prstGeom>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4" name="Group 3">
            <a:extLst>
              <a:ext uri="{FF2B5EF4-FFF2-40B4-BE49-F238E27FC236}">
                <a16:creationId xmlns:a16="http://schemas.microsoft.com/office/drawing/2014/main" id="{FE1D9F49-DCF6-452F-B7FF-9CC069EB655C}"/>
              </a:ext>
            </a:extLst>
          </p:cNvPr>
          <p:cNvGrpSpPr/>
          <p:nvPr/>
        </p:nvGrpSpPr>
        <p:grpSpPr>
          <a:xfrm>
            <a:off x="2688464" y="1725937"/>
            <a:ext cx="3386419" cy="4670534"/>
            <a:chOff x="2008249" y="1390537"/>
            <a:chExt cx="3853437" cy="5314648"/>
          </a:xfrm>
        </p:grpSpPr>
        <p:grpSp>
          <p:nvGrpSpPr>
            <p:cNvPr id="5" name="Group 4">
              <a:extLst>
                <a:ext uri="{FF2B5EF4-FFF2-40B4-BE49-F238E27FC236}">
                  <a16:creationId xmlns:a16="http://schemas.microsoft.com/office/drawing/2014/main" id="{B85D9459-2407-450F-8E1E-CCBFC18015F3}"/>
                </a:ext>
              </a:extLst>
            </p:cNvPr>
            <p:cNvGrpSpPr/>
            <p:nvPr/>
          </p:nvGrpSpPr>
          <p:grpSpPr>
            <a:xfrm>
              <a:off x="2008249" y="1592548"/>
              <a:ext cx="3162554" cy="3162551"/>
              <a:chOff x="1675022" y="1809122"/>
              <a:chExt cx="2691828" cy="2691825"/>
            </a:xfrm>
          </p:grpSpPr>
          <p:sp>
            <p:nvSpPr>
              <p:cNvPr id="7" name="Rounded Rectangle 43">
                <a:extLst>
                  <a:ext uri="{FF2B5EF4-FFF2-40B4-BE49-F238E27FC236}">
                    <a16:creationId xmlns:a16="http://schemas.microsoft.com/office/drawing/2014/main" id="{912E397B-CFE4-4F06-9B00-70D8242863D2}"/>
                  </a:ext>
                </a:extLst>
              </p:cNvPr>
              <p:cNvSpPr/>
              <p:nvPr/>
            </p:nvSpPr>
            <p:spPr>
              <a:xfrm>
                <a:off x="1751631" y="3545861"/>
                <a:ext cx="2427908" cy="955086"/>
              </a:xfrm>
              <a:custGeom>
                <a:avLst/>
                <a:gdLst/>
                <a:ahLst/>
                <a:cxnLst/>
                <a:rect l="l" t="t" r="r" b="b"/>
                <a:pathLst>
                  <a:path w="2427908" h="767653">
                    <a:moveTo>
                      <a:pt x="0" y="0"/>
                    </a:moveTo>
                    <a:lnTo>
                      <a:pt x="2427908" y="0"/>
                    </a:lnTo>
                    <a:cubicBezTo>
                      <a:pt x="2212894" y="454249"/>
                      <a:pt x="1750033" y="767646"/>
                      <a:pt x="1213974" y="767653"/>
                    </a:cubicBezTo>
                    <a:lnTo>
                      <a:pt x="1213934" y="767653"/>
                    </a:lnTo>
                    <a:cubicBezTo>
                      <a:pt x="677875" y="767646"/>
                      <a:pt x="215014" y="454249"/>
                      <a:pt x="0" y="0"/>
                    </a:cubicBezTo>
                    <a:close/>
                  </a:path>
                </a:pathLst>
              </a:custGeom>
              <a:gradFill flip="none" rotWithShape="1">
                <a:gsLst>
                  <a:gs pos="0">
                    <a:schemeClr val="accent4"/>
                  </a:gs>
                  <a:gs pos="100000">
                    <a:schemeClr val="bg1"/>
                  </a:gs>
                </a:gsLst>
                <a:lin ang="8100000" scaled="1"/>
                <a:tileRect/>
              </a:gradFill>
              <a:ln>
                <a:gradFill flip="none" rotWithShape="1">
                  <a:gsLst>
                    <a:gs pos="0">
                      <a:schemeClr val="bg1"/>
                    </a:gs>
                    <a:gs pos="100000">
                      <a:schemeClr val="bg1">
                        <a:lumMod val="75000"/>
                      </a:schemeClr>
                    </a:gs>
                  </a:gsLst>
                  <a:lin ang="8100000" scaled="1"/>
                  <a:tileRect/>
                </a:gradFill>
              </a:ln>
              <a:effectLst>
                <a:outerShdw blurRad="50800" dist="50800" dir="5400000" algn="ctr" rotWithShape="0">
                  <a:srgbClr val="000000">
                    <a:alpha val="0"/>
                  </a:srgbClr>
                </a:outerShdw>
              </a:effectLst>
            </p:spPr>
            <p:txBody>
              <a:bodyPr vert="horz" wrap="square" lIns="91440" tIns="45720" rIns="91440" bIns="45720" numCol="1" anchor="t" anchorCtr="0" compatLnSpc="1">
                <a:prstTxWarp prst="textNoShape">
                  <a:avLst/>
                </a:prstTxWarp>
              </a:bodyPr>
              <a:lstStyle/>
              <a:p>
                <a:pPr algn="r" rtl="1"/>
                <a:endParaRPr lang="ko-KR" altLang="en-US" sz="2701" dirty="0">
                  <a:cs typeface="B Nazanin" panose="00000400000000000000" pitchFamily="2" charset="-78"/>
                </a:endParaRPr>
              </a:p>
            </p:txBody>
          </p:sp>
          <p:sp>
            <p:nvSpPr>
              <p:cNvPr id="8" name="Rounded Rectangle 45">
                <a:extLst>
                  <a:ext uri="{FF2B5EF4-FFF2-40B4-BE49-F238E27FC236}">
                    <a16:creationId xmlns:a16="http://schemas.microsoft.com/office/drawing/2014/main" id="{0EE1B220-69C8-4B0E-B901-D73BCF002883}"/>
                  </a:ext>
                </a:extLst>
              </p:cNvPr>
              <p:cNvSpPr/>
              <p:nvPr/>
            </p:nvSpPr>
            <p:spPr>
              <a:xfrm>
                <a:off x="1675022" y="3079589"/>
                <a:ext cx="2691826" cy="599365"/>
              </a:xfrm>
              <a:custGeom>
                <a:avLst/>
                <a:gdLst/>
                <a:ahLst/>
                <a:cxnLst/>
                <a:rect l="l" t="t" r="r" b="b"/>
                <a:pathLst>
                  <a:path w="2691826" h="767653">
                    <a:moveTo>
                      <a:pt x="3810" y="0"/>
                    </a:moveTo>
                    <a:lnTo>
                      <a:pt x="2646755" y="0"/>
                    </a:lnTo>
                    <a:cubicBezTo>
                      <a:pt x="2662406" y="0"/>
                      <a:pt x="2677027" y="4410"/>
                      <a:pt x="2688687" y="13283"/>
                    </a:cubicBezTo>
                    <a:cubicBezTo>
                      <a:pt x="2691351" y="33834"/>
                      <a:pt x="2691826" y="54585"/>
                      <a:pt x="2691826" y="75446"/>
                    </a:cubicBezTo>
                    <a:cubicBezTo>
                      <a:pt x="2691826" y="328918"/>
                      <a:pt x="2621758" y="566026"/>
                      <a:pt x="2498602" y="767653"/>
                    </a:cubicBezTo>
                    <a:lnTo>
                      <a:pt x="193224" y="767653"/>
                    </a:lnTo>
                    <a:cubicBezTo>
                      <a:pt x="70068" y="566026"/>
                      <a:pt x="0" y="328918"/>
                      <a:pt x="0" y="75446"/>
                    </a:cubicBezTo>
                    <a:close/>
                  </a:path>
                </a:pathLst>
              </a:custGeom>
              <a:gradFill flip="none" rotWithShape="1">
                <a:gsLst>
                  <a:gs pos="0">
                    <a:schemeClr val="accent3"/>
                  </a:gs>
                  <a:gs pos="100000">
                    <a:schemeClr val="bg1"/>
                  </a:gs>
                </a:gsLst>
                <a:lin ang="8100000" scaled="1"/>
                <a:tileRect/>
              </a:gradFill>
              <a:ln>
                <a:gradFill flip="none" rotWithShape="1">
                  <a:gsLst>
                    <a:gs pos="0">
                      <a:schemeClr val="bg1"/>
                    </a:gs>
                    <a:gs pos="100000">
                      <a:schemeClr val="bg1">
                        <a:lumMod val="75000"/>
                      </a:schemeClr>
                    </a:gs>
                  </a:gsLst>
                  <a:lin ang="8100000" scaled="1"/>
                  <a:tileRect/>
                </a:gradFill>
              </a:ln>
              <a:effectLst>
                <a:outerShdw blurRad="50800" dist="50800" dir="5400000" algn="ctr" rotWithShape="0">
                  <a:srgbClr val="000000">
                    <a:alpha val="35000"/>
                  </a:srgbClr>
                </a:outerShdw>
              </a:effectLst>
            </p:spPr>
            <p:txBody>
              <a:bodyPr vert="horz" wrap="square" lIns="91440" tIns="45720" rIns="91440" bIns="45720" numCol="1" anchor="t" anchorCtr="0" compatLnSpc="1">
                <a:prstTxWarp prst="textNoShape">
                  <a:avLst/>
                </a:prstTxWarp>
              </a:bodyPr>
              <a:lstStyle/>
              <a:p>
                <a:pPr algn="r" rtl="1"/>
                <a:endParaRPr lang="ko-KR" altLang="en-US" sz="2701" dirty="0">
                  <a:cs typeface="B Nazanin" panose="00000400000000000000" pitchFamily="2" charset="-78"/>
                </a:endParaRPr>
              </a:p>
            </p:txBody>
          </p:sp>
          <p:sp>
            <p:nvSpPr>
              <p:cNvPr id="9" name="Rounded Rectangle 47">
                <a:extLst>
                  <a:ext uri="{FF2B5EF4-FFF2-40B4-BE49-F238E27FC236}">
                    <a16:creationId xmlns:a16="http://schemas.microsoft.com/office/drawing/2014/main" id="{2257EFF8-1322-48AB-907E-CA6D8B5615D3}"/>
                  </a:ext>
                </a:extLst>
              </p:cNvPr>
              <p:cNvSpPr/>
              <p:nvPr/>
            </p:nvSpPr>
            <p:spPr>
              <a:xfrm>
                <a:off x="1675024" y="2425884"/>
                <a:ext cx="2691826" cy="767653"/>
              </a:xfrm>
              <a:custGeom>
                <a:avLst/>
                <a:gdLst/>
                <a:ahLst/>
                <a:cxnLst/>
                <a:rect l="l" t="t" r="r" b="b"/>
                <a:pathLst>
                  <a:path w="2691826" h="767653">
                    <a:moveTo>
                      <a:pt x="215668" y="0"/>
                    </a:moveTo>
                    <a:lnTo>
                      <a:pt x="2476158" y="0"/>
                    </a:lnTo>
                    <a:cubicBezTo>
                      <a:pt x="2612935" y="209662"/>
                      <a:pt x="2691826" y="460194"/>
                      <a:pt x="2691826" y="729151"/>
                    </a:cubicBezTo>
                    <a:lnTo>
                      <a:pt x="2690618" y="753068"/>
                    </a:lnTo>
                    <a:cubicBezTo>
                      <a:pt x="2678610" y="762751"/>
                      <a:pt x="2663255" y="767653"/>
                      <a:pt x="2646755" y="767653"/>
                    </a:cubicBezTo>
                    <a:lnTo>
                      <a:pt x="1944" y="767653"/>
                    </a:lnTo>
                    <a:cubicBezTo>
                      <a:pt x="181" y="754889"/>
                      <a:pt x="0" y="742041"/>
                      <a:pt x="0" y="729151"/>
                    </a:cubicBezTo>
                    <a:cubicBezTo>
                      <a:pt x="0" y="460194"/>
                      <a:pt x="78891" y="209662"/>
                      <a:pt x="215668" y="0"/>
                    </a:cubicBezTo>
                    <a:close/>
                  </a:path>
                </a:pathLst>
              </a:custGeom>
              <a:gradFill flip="none" rotWithShape="1">
                <a:gsLst>
                  <a:gs pos="0">
                    <a:schemeClr val="accent2"/>
                  </a:gs>
                  <a:gs pos="100000">
                    <a:schemeClr val="bg1"/>
                  </a:gs>
                </a:gsLst>
                <a:lin ang="8100000" scaled="1"/>
                <a:tileRect/>
              </a:gradFill>
              <a:ln>
                <a:gradFill flip="none" rotWithShape="1">
                  <a:gsLst>
                    <a:gs pos="0">
                      <a:schemeClr val="bg1"/>
                    </a:gs>
                    <a:gs pos="100000">
                      <a:schemeClr val="bg1">
                        <a:lumMod val="75000"/>
                      </a:schemeClr>
                    </a:gs>
                  </a:gsLst>
                  <a:lin ang="8100000" scaled="1"/>
                  <a:tileRect/>
                </a:gradFill>
              </a:ln>
              <a:effectLst>
                <a:outerShdw blurRad="50800" dist="50800" dir="5400000" algn="ctr" rotWithShape="0">
                  <a:srgbClr val="000000">
                    <a:alpha val="35000"/>
                  </a:srgbClr>
                </a:outerShdw>
              </a:effectLst>
            </p:spPr>
            <p:txBody>
              <a:bodyPr vert="horz" wrap="square" lIns="91440" tIns="45720" rIns="91440" bIns="45720" numCol="1" anchor="t" anchorCtr="0" compatLnSpc="1">
                <a:prstTxWarp prst="textNoShape">
                  <a:avLst/>
                </a:prstTxWarp>
              </a:bodyPr>
              <a:lstStyle/>
              <a:p>
                <a:pPr algn="r" rtl="1"/>
                <a:endParaRPr lang="ko-KR" altLang="en-US" sz="2701" dirty="0">
                  <a:cs typeface="B Nazanin" panose="00000400000000000000" pitchFamily="2" charset="-78"/>
                </a:endParaRPr>
              </a:p>
            </p:txBody>
          </p:sp>
          <p:sp>
            <p:nvSpPr>
              <p:cNvPr id="10" name="Rounded Rectangle 49">
                <a:extLst>
                  <a:ext uri="{FF2B5EF4-FFF2-40B4-BE49-F238E27FC236}">
                    <a16:creationId xmlns:a16="http://schemas.microsoft.com/office/drawing/2014/main" id="{7BFF3A7B-4EC2-4909-906B-62EDE8E2087D}"/>
                  </a:ext>
                </a:extLst>
              </p:cNvPr>
              <p:cNvSpPr/>
              <p:nvPr/>
            </p:nvSpPr>
            <p:spPr>
              <a:xfrm>
                <a:off x="1769428" y="1809122"/>
                <a:ext cx="2392314" cy="888917"/>
              </a:xfrm>
              <a:custGeom>
                <a:avLst/>
                <a:gdLst/>
                <a:ahLst/>
                <a:cxnLst/>
                <a:rect l="l" t="t" r="r" b="b"/>
                <a:pathLst>
                  <a:path w="2392314" h="730710">
                    <a:moveTo>
                      <a:pt x="1196157" y="0"/>
                    </a:moveTo>
                    <a:cubicBezTo>
                      <a:pt x="1717615" y="0"/>
                      <a:pt x="2169810" y="296550"/>
                      <a:pt x="2392314" y="730710"/>
                    </a:cubicBezTo>
                    <a:lnTo>
                      <a:pt x="0" y="730710"/>
                    </a:lnTo>
                    <a:cubicBezTo>
                      <a:pt x="222504" y="296550"/>
                      <a:pt x="674699" y="0"/>
                      <a:pt x="1196157" y="0"/>
                    </a:cubicBezTo>
                    <a:close/>
                  </a:path>
                </a:pathLst>
              </a:custGeom>
              <a:gradFill flip="none" rotWithShape="1">
                <a:gsLst>
                  <a:gs pos="0">
                    <a:schemeClr val="accent1"/>
                  </a:gs>
                  <a:gs pos="100000">
                    <a:schemeClr val="bg1"/>
                  </a:gs>
                </a:gsLst>
                <a:lin ang="8100000" scaled="1"/>
                <a:tileRect/>
              </a:gradFill>
              <a:ln>
                <a:gradFill flip="none" rotWithShape="1">
                  <a:gsLst>
                    <a:gs pos="0">
                      <a:schemeClr val="bg1"/>
                    </a:gs>
                    <a:gs pos="100000">
                      <a:schemeClr val="bg1">
                        <a:lumMod val="75000"/>
                      </a:schemeClr>
                    </a:gs>
                  </a:gsLst>
                  <a:lin ang="8100000" scaled="1"/>
                  <a:tileRect/>
                </a:gradFill>
              </a:ln>
              <a:effectLst>
                <a:outerShdw blurRad="50800" dist="50800" dir="5400000" algn="ctr" rotWithShape="0">
                  <a:srgbClr val="000000">
                    <a:alpha val="35000"/>
                  </a:srgbClr>
                </a:outerShdw>
              </a:effectLst>
            </p:spPr>
            <p:txBody>
              <a:bodyPr vert="horz" wrap="square" lIns="91440" tIns="45720" rIns="91440" bIns="45720" numCol="1" anchor="t" anchorCtr="0" compatLnSpc="1">
                <a:prstTxWarp prst="textNoShape">
                  <a:avLst/>
                </a:prstTxWarp>
              </a:bodyPr>
              <a:lstStyle/>
              <a:p>
                <a:pPr algn="r" rtl="1"/>
                <a:endParaRPr lang="ko-KR" altLang="en-US" sz="2701">
                  <a:cs typeface="B Nazanin" panose="00000400000000000000" pitchFamily="2" charset="-78"/>
                </a:endParaRPr>
              </a:p>
            </p:txBody>
          </p:sp>
        </p:grpSp>
        <p:sp>
          <p:nvSpPr>
            <p:cNvPr id="6" name="Round Same Side Corner Rectangle 9">
              <a:extLst>
                <a:ext uri="{FF2B5EF4-FFF2-40B4-BE49-F238E27FC236}">
                  <a16:creationId xmlns:a16="http://schemas.microsoft.com/office/drawing/2014/main" id="{7C75B5F3-2BF0-4484-B01C-AD0BDE8F1B70}"/>
                </a:ext>
              </a:extLst>
            </p:cNvPr>
            <p:cNvSpPr/>
            <p:nvPr/>
          </p:nvSpPr>
          <p:spPr>
            <a:xfrm rot="8594075">
              <a:off x="2562235" y="1390537"/>
              <a:ext cx="3299451" cy="5314648"/>
            </a:xfrm>
            <a:custGeom>
              <a:avLst/>
              <a:gdLst/>
              <a:ahLst/>
              <a:cxnLst/>
              <a:rect l="l" t="t" r="r" b="b"/>
              <a:pathLst>
                <a:path w="2808349" h="4523596">
                  <a:moveTo>
                    <a:pt x="567373" y="3851649"/>
                  </a:moveTo>
                  <a:cubicBezTo>
                    <a:pt x="971771" y="4313801"/>
                    <a:pt x="1674249" y="4360621"/>
                    <a:pt x="2136401" y="3956223"/>
                  </a:cubicBezTo>
                  <a:cubicBezTo>
                    <a:pt x="2598554" y="3551825"/>
                    <a:pt x="2645373" y="2849347"/>
                    <a:pt x="2240976" y="2387195"/>
                  </a:cubicBezTo>
                  <a:cubicBezTo>
                    <a:pt x="1836578" y="1925042"/>
                    <a:pt x="1134100" y="1878223"/>
                    <a:pt x="671947" y="2282621"/>
                  </a:cubicBezTo>
                  <a:cubicBezTo>
                    <a:pt x="209795" y="2687018"/>
                    <a:pt x="162975" y="3389496"/>
                    <a:pt x="567373" y="3851649"/>
                  </a:cubicBezTo>
                  <a:close/>
                  <a:moveTo>
                    <a:pt x="347455" y="4044083"/>
                  </a:moveTo>
                  <a:cubicBezTo>
                    <a:pt x="-163221" y="3460474"/>
                    <a:pt x="-104097" y="2573380"/>
                    <a:pt x="479512" y="2062703"/>
                  </a:cubicBezTo>
                  <a:cubicBezTo>
                    <a:pt x="688143" y="1880145"/>
                    <a:pt x="935556" y="1770404"/>
                    <a:pt x="1190892" y="1732712"/>
                  </a:cubicBezTo>
                  <a:lnTo>
                    <a:pt x="1190892" y="228600"/>
                  </a:lnTo>
                  <a:cubicBezTo>
                    <a:pt x="1190892" y="102348"/>
                    <a:pt x="1293240" y="0"/>
                    <a:pt x="1419492" y="0"/>
                  </a:cubicBezTo>
                  <a:cubicBezTo>
                    <a:pt x="1545744" y="0"/>
                    <a:pt x="1648092" y="102348"/>
                    <a:pt x="1648092" y="228600"/>
                  </a:cubicBezTo>
                  <a:lnTo>
                    <a:pt x="1648092" y="1737288"/>
                  </a:lnTo>
                  <a:cubicBezTo>
                    <a:pt x="1952641" y="1790115"/>
                    <a:pt x="2241503" y="1944038"/>
                    <a:pt x="2460893" y="2194760"/>
                  </a:cubicBezTo>
                  <a:cubicBezTo>
                    <a:pt x="2971570" y="2778370"/>
                    <a:pt x="2912446" y="3665464"/>
                    <a:pt x="2328836" y="4176140"/>
                  </a:cubicBezTo>
                  <a:cubicBezTo>
                    <a:pt x="1745226" y="4686817"/>
                    <a:pt x="858132" y="4627693"/>
                    <a:pt x="347455" y="4044083"/>
                  </a:cubicBezTo>
                  <a:close/>
                </a:path>
              </a:pathLst>
            </a:custGeom>
            <a:gradFill flip="none" rotWithShape="1">
              <a:gsLst>
                <a:gs pos="0">
                  <a:schemeClr val="accent6"/>
                </a:gs>
                <a:gs pos="100000">
                  <a:schemeClr val="accent6">
                    <a:lumMod val="40000"/>
                    <a:lumOff val="60000"/>
                  </a:schemeClr>
                </a:gs>
              </a:gsLst>
              <a:lin ang="8100000" scaled="1"/>
              <a:tileRect/>
            </a:gradFill>
            <a:ln>
              <a:gradFill flip="none" rotWithShape="1">
                <a:gsLst>
                  <a:gs pos="0">
                    <a:schemeClr val="bg1"/>
                  </a:gs>
                  <a:gs pos="100000">
                    <a:schemeClr val="bg1">
                      <a:lumMod val="75000"/>
                    </a:schemeClr>
                  </a:gs>
                </a:gsLst>
                <a:lin ang="8100000" scaled="1"/>
                <a:tileRect/>
              </a:gradFill>
            </a:ln>
            <a:effectLst>
              <a:outerShdw blurRad="127000" dist="88900" dir="4200000" algn="tr" rotWithShape="0">
                <a:prstClr val="black">
                  <a:alpha val="25000"/>
                </a:prstClr>
              </a:outerShdw>
            </a:effectLst>
          </p:spPr>
          <p:txBody>
            <a:bodyPr vert="horz" wrap="square" lIns="91440" tIns="45720" rIns="91440" bIns="45720" numCol="1" anchor="t" anchorCtr="0" compatLnSpc="1">
              <a:prstTxWarp prst="textNoShape">
                <a:avLst/>
              </a:prstTxWarp>
            </a:bodyPr>
            <a:lstStyle/>
            <a:p>
              <a:pPr algn="r" rtl="1"/>
              <a:endParaRPr lang="ko-KR" altLang="en-US" sz="2701" dirty="0">
                <a:cs typeface="B Nazanin" panose="00000400000000000000" pitchFamily="2" charset="-78"/>
              </a:endParaRPr>
            </a:p>
          </p:txBody>
        </p:sp>
      </p:grpSp>
      <p:sp>
        <p:nvSpPr>
          <p:cNvPr id="11" name="TextBox 10">
            <a:extLst>
              <a:ext uri="{FF2B5EF4-FFF2-40B4-BE49-F238E27FC236}">
                <a16:creationId xmlns:a16="http://schemas.microsoft.com/office/drawing/2014/main" id="{30908124-C90B-48CD-ADCC-9D08CB10CBAB}"/>
              </a:ext>
            </a:extLst>
          </p:cNvPr>
          <p:cNvSpPr txBox="1"/>
          <p:nvPr/>
        </p:nvSpPr>
        <p:spPr>
          <a:xfrm>
            <a:off x="3903448" y="2463351"/>
            <a:ext cx="976374" cy="461665"/>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را اینجا بنویسید</a:t>
            </a:r>
            <a:endParaRPr lang="ko-KR" altLang="en-US" sz="1200" b="1" dirty="0">
              <a:solidFill>
                <a:schemeClr val="tx1">
                  <a:lumMod val="75000"/>
                  <a:lumOff val="25000"/>
                </a:schemeClr>
              </a:solidFill>
              <a:cs typeface="B Nazanin" panose="00000400000000000000" pitchFamily="2" charset="-78"/>
            </a:endParaRPr>
          </a:p>
        </p:txBody>
      </p:sp>
      <p:sp>
        <p:nvSpPr>
          <p:cNvPr id="12" name="TextBox 11">
            <a:extLst>
              <a:ext uri="{FF2B5EF4-FFF2-40B4-BE49-F238E27FC236}">
                <a16:creationId xmlns:a16="http://schemas.microsoft.com/office/drawing/2014/main" id="{8A71B16E-7BF2-40B6-B2F4-415475914359}"/>
              </a:ext>
            </a:extLst>
          </p:cNvPr>
          <p:cNvSpPr txBox="1"/>
          <p:nvPr/>
        </p:nvSpPr>
        <p:spPr>
          <a:xfrm>
            <a:off x="3903448" y="2977507"/>
            <a:ext cx="976374" cy="461665"/>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را اینجا بنویسید</a:t>
            </a:r>
            <a:endParaRPr lang="ko-KR" altLang="en-US" sz="1200" b="1" dirty="0">
              <a:solidFill>
                <a:schemeClr val="tx1">
                  <a:lumMod val="75000"/>
                  <a:lumOff val="25000"/>
                </a:schemeClr>
              </a:solidFill>
              <a:cs typeface="B Nazanin" panose="00000400000000000000" pitchFamily="2" charset="-78"/>
            </a:endParaRPr>
          </a:p>
        </p:txBody>
      </p:sp>
      <p:sp>
        <p:nvSpPr>
          <p:cNvPr id="13" name="TextBox 12">
            <a:extLst>
              <a:ext uri="{FF2B5EF4-FFF2-40B4-BE49-F238E27FC236}">
                <a16:creationId xmlns:a16="http://schemas.microsoft.com/office/drawing/2014/main" id="{EB76F8B6-6505-4479-A521-5F9B5CCFA058}"/>
              </a:ext>
            </a:extLst>
          </p:cNvPr>
          <p:cNvSpPr txBox="1"/>
          <p:nvPr/>
        </p:nvSpPr>
        <p:spPr>
          <a:xfrm>
            <a:off x="3903448" y="3491661"/>
            <a:ext cx="976374" cy="461665"/>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را اینجا بنویسید</a:t>
            </a:r>
            <a:endParaRPr lang="ko-KR" altLang="en-US" sz="1200" b="1" dirty="0">
              <a:solidFill>
                <a:schemeClr val="tx1">
                  <a:lumMod val="75000"/>
                  <a:lumOff val="25000"/>
                </a:schemeClr>
              </a:solidFill>
              <a:cs typeface="B Nazanin" panose="00000400000000000000" pitchFamily="2" charset="-78"/>
            </a:endParaRPr>
          </a:p>
        </p:txBody>
      </p:sp>
      <p:sp>
        <p:nvSpPr>
          <p:cNvPr id="14" name="TextBox 13">
            <a:extLst>
              <a:ext uri="{FF2B5EF4-FFF2-40B4-BE49-F238E27FC236}">
                <a16:creationId xmlns:a16="http://schemas.microsoft.com/office/drawing/2014/main" id="{1190A843-E495-49A7-9B4F-5CD87BEBB5FE}"/>
              </a:ext>
            </a:extLst>
          </p:cNvPr>
          <p:cNvSpPr txBox="1"/>
          <p:nvPr/>
        </p:nvSpPr>
        <p:spPr>
          <a:xfrm>
            <a:off x="3903448" y="4005817"/>
            <a:ext cx="976374" cy="461665"/>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را اینجا بنویسید</a:t>
            </a:r>
            <a:endParaRPr lang="ko-KR" altLang="en-US" sz="1200" b="1" dirty="0">
              <a:solidFill>
                <a:schemeClr val="tx1">
                  <a:lumMod val="75000"/>
                  <a:lumOff val="25000"/>
                </a:schemeClr>
              </a:solidFill>
              <a:cs typeface="B Nazanin" panose="00000400000000000000" pitchFamily="2" charset="-78"/>
            </a:endParaRPr>
          </a:p>
        </p:txBody>
      </p:sp>
      <p:sp>
        <p:nvSpPr>
          <p:cNvPr id="20" name="Oval 19">
            <a:extLst>
              <a:ext uri="{FF2B5EF4-FFF2-40B4-BE49-F238E27FC236}">
                <a16:creationId xmlns:a16="http://schemas.microsoft.com/office/drawing/2014/main" id="{424417E9-45AB-4C3C-BFF0-5CBD3648B1D8}"/>
              </a:ext>
            </a:extLst>
          </p:cNvPr>
          <p:cNvSpPr/>
          <p:nvPr/>
        </p:nvSpPr>
        <p:spPr>
          <a:xfrm>
            <a:off x="6514636" y="2232214"/>
            <a:ext cx="676755" cy="676755"/>
          </a:xfrm>
          <a:prstGeom prst="ellipse">
            <a:avLst/>
          </a:prstGeom>
          <a:solidFill>
            <a:schemeClr val="accent1"/>
          </a:solidFill>
          <a:ln>
            <a:noFill/>
          </a:ln>
          <a:effectLst/>
        </p:spPr>
        <p:txBody>
          <a:bodyPr vert="horz" wrap="square" lIns="91440" tIns="45720" rIns="91440" bIns="45720" numCol="1" anchor="t" anchorCtr="0" compatLnSpc="1">
            <a:prstTxWarp prst="textNoShape">
              <a:avLst/>
            </a:prstTxWarp>
          </a:bodyPr>
          <a:lstStyle/>
          <a:p>
            <a:pPr algn="r" rtl="1"/>
            <a:endParaRPr lang="ko-KR" altLang="en-US" sz="2701">
              <a:solidFill>
                <a:schemeClr val="bg1"/>
              </a:solidFill>
              <a:cs typeface="B Nazanin" panose="00000400000000000000" pitchFamily="2" charset="-78"/>
            </a:endParaRPr>
          </a:p>
        </p:txBody>
      </p:sp>
      <p:sp>
        <p:nvSpPr>
          <p:cNvPr id="21" name="TextBox 20">
            <a:extLst>
              <a:ext uri="{FF2B5EF4-FFF2-40B4-BE49-F238E27FC236}">
                <a16:creationId xmlns:a16="http://schemas.microsoft.com/office/drawing/2014/main" id="{E3EF0697-5E23-4A78-9DD9-0506392ECBBA}"/>
              </a:ext>
            </a:extLst>
          </p:cNvPr>
          <p:cNvSpPr txBox="1"/>
          <p:nvPr/>
        </p:nvSpPr>
        <p:spPr>
          <a:xfrm>
            <a:off x="6551019" y="2322125"/>
            <a:ext cx="648072" cy="461665"/>
          </a:xfrm>
          <a:prstGeom prst="rect">
            <a:avLst/>
          </a:prstGeom>
          <a:noFill/>
        </p:spPr>
        <p:txBody>
          <a:bodyPr wrap="square" rtlCol="0">
            <a:spAutoFit/>
          </a:bodyPr>
          <a:lstStyle/>
          <a:p>
            <a:pPr algn="ctr" rtl="1"/>
            <a:r>
              <a:rPr lang="en-US" altLang="ko-KR" sz="2400" b="1" dirty="0">
                <a:solidFill>
                  <a:schemeClr val="bg1"/>
                </a:solidFill>
                <a:cs typeface="B Nazanin" panose="00000400000000000000" pitchFamily="2" charset="-78"/>
              </a:rPr>
              <a:t>A</a:t>
            </a:r>
            <a:endParaRPr lang="ko-KR" altLang="en-US" sz="2400" b="1" dirty="0">
              <a:solidFill>
                <a:schemeClr val="bg1"/>
              </a:solidFill>
              <a:cs typeface="B Nazanin" panose="00000400000000000000" pitchFamily="2" charset="-78"/>
            </a:endParaRPr>
          </a:p>
        </p:txBody>
      </p:sp>
      <p:sp>
        <p:nvSpPr>
          <p:cNvPr id="23" name="Oval 22">
            <a:extLst>
              <a:ext uri="{FF2B5EF4-FFF2-40B4-BE49-F238E27FC236}">
                <a16:creationId xmlns:a16="http://schemas.microsoft.com/office/drawing/2014/main" id="{39A1C950-4AB9-43A0-A844-71B2E0562F7C}"/>
              </a:ext>
            </a:extLst>
          </p:cNvPr>
          <p:cNvSpPr/>
          <p:nvPr/>
        </p:nvSpPr>
        <p:spPr>
          <a:xfrm>
            <a:off x="6514636" y="3173684"/>
            <a:ext cx="676755" cy="676755"/>
          </a:xfrm>
          <a:prstGeom prst="ellipse">
            <a:avLst/>
          </a:prstGeom>
          <a:solidFill>
            <a:schemeClr val="accent2"/>
          </a:solidFill>
          <a:ln>
            <a:noFill/>
          </a:ln>
          <a:effectLst/>
        </p:spPr>
        <p:txBody>
          <a:bodyPr vert="horz" wrap="square" lIns="91440" tIns="45720" rIns="91440" bIns="45720" numCol="1" anchor="t" anchorCtr="0" compatLnSpc="1">
            <a:prstTxWarp prst="textNoShape">
              <a:avLst/>
            </a:prstTxWarp>
          </a:bodyPr>
          <a:lstStyle/>
          <a:p>
            <a:pPr algn="r" rtl="1"/>
            <a:endParaRPr lang="ko-KR" altLang="en-US" sz="2701">
              <a:solidFill>
                <a:schemeClr val="bg1"/>
              </a:solidFill>
              <a:cs typeface="B Nazanin" panose="00000400000000000000" pitchFamily="2" charset="-78"/>
            </a:endParaRPr>
          </a:p>
        </p:txBody>
      </p:sp>
      <p:sp>
        <p:nvSpPr>
          <p:cNvPr id="24" name="TextBox 23">
            <a:extLst>
              <a:ext uri="{FF2B5EF4-FFF2-40B4-BE49-F238E27FC236}">
                <a16:creationId xmlns:a16="http://schemas.microsoft.com/office/drawing/2014/main" id="{9F707CC1-357D-474B-99CF-7B7B1BEF59D5}"/>
              </a:ext>
            </a:extLst>
          </p:cNvPr>
          <p:cNvSpPr txBox="1"/>
          <p:nvPr/>
        </p:nvSpPr>
        <p:spPr>
          <a:xfrm>
            <a:off x="6551019" y="3273141"/>
            <a:ext cx="648072" cy="461665"/>
          </a:xfrm>
          <a:prstGeom prst="rect">
            <a:avLst/>
          </a:prstGeom>
          <a:noFill/>
        </p:spPr>
        <p:txBody>
          <a:bodyPr wrap="square" rtlCol="0">
            <a:spAutoFit/>
          </a:bodyPr>
          <a:lstStyle/>
          <a:p>
            <a:pPr algn="ctr" rtl="1"/>
            <a:r>
              <a:rPr lang="en-US" altLang="ko-KR" sz="2400" b="1" dirty="0">
                <a:solidFill>
                  <a:schemeClr val="bg1"/>
                </a:solidFill>
                <a:cs typeface="B Nazanin" panose="00000400000000000000" pitchFamily="2" charset="-78"/>
              </a:rPr>
              <a:t>B</a:t>
            </a:r>
            <a:endParaRPr lang="ko-KR" altLang="en-US" sz="2400" b="1" dirty="0">
              <a:solidFill>
                <a:schemeClr val="bg1"/>
              </a:solidFill>
              <a:cs typeface="B Nazanin" panose="00000400000000000000" pitchFamily="2" charset="-78"/>
            </a:endParaRPr>
          </a:p>
        </p:txBody>
      </p:sp>
      <p:sp>
        <p:nvSpPr>
          <p:cNvPr id="26" name="Oval 25">
            <a:extLst>
              <a:ext uri="{FF2B5EF4-FFF2-40B4-BE49-F238E27FC236}">
                <a16:creationId xmlns:a16="http://schemas.microsoft.com/office/drawing/2014/main" id="{E4508A0C-0DF7-4F6C-A934-F8CDD68EB730}"/>
              </a:ext>
            </a:extLst>
          </p:cNvPr>
          <p:cNvSpPr/>
          <p:nvPr/>
        </p:nvSpPr>
        <p:spPr>
          <a:xfrm>
            <a:off x="6514636" y="4115156"/>
            <a:ext cx="676755" cy="676756"/>
          </a:xfrm>
          <a:prstGeom prst="ellipse">
            <a:avLst/>
          </a:prstGeom>
          <a:solidFill>
            <a:schemeClr val="accent3"/>
          </a:solidFill>
          <a:ln>
            <a:noFill/>
          </a:ln>
          <a:effectLst/>
        </p:spPr>
        <p:txBody>
          <a:bodyPr vert="horz" wrap="square" lIns="91440" tIns="45720" rIns="91440" bIns="45720" numCol="1" anchor="t" anchorCtr="0" compatLnSpc="1">
            <a:prstTxWarp prst="textNoShape">
              <a:avLst/>
            </a:prstTxWarp>
          </a:bodyPr>
          <a:lstStyle/>
          <a:p>
            <a:pPr algn="r" rtl="1"/>
            <a:endParaRPr lang="ko-KR" altLang="en-US" sz="2701">
              <a:solidFill>
                <a:schemeClr val="bg1"/>
              </a:solidFill>
              <a:cs typeface="B Nazanin" panose="00000400000000000000" pitchFamily="2" charset="-78"/>
            </a:endParaRPr>
          </a:p>
        </p:txBody>
      </p:sp>
      <p:sp>
        <p:nvSpPr>
          <p:cNvPr id="27" name="TextBox 26">
            <a:extLst>
              <a:ext uri="{FF2B5EF4-FFF2-40B4-BE49-F238E27FC236}">
                <a16:creationId xmlns:a16="http://schemas.microsoft.com/office/drawing/2014/main" id="{DC8BC66D-7161-4BDE-B53E-0612B5C788A5}"/>
              </a:ext>
            </a:extLst>
          </p:cNvPr>
          <p:cNvSpPr txBox="1"/>
          <p:nvPr/>
        </p:nvSpPr>
        <p:spPr>
          <a:xfrm>
            <a:off x="6551019" y="4224159"/>
            <a:ext cx="648072" cy="461665"/>
          </a:xfrm>
          <a:prstGeom prst="rect">
            <a:avLst/>
          </a:prstGeom>
          <a:noFill/>
        </p:spPr>
        <p:txBody>
          <a:bodyPr wrap="square" rtlCol="0">
            <a:spAutoFit/>
          </a:bodyPr>
          <a:lstStyle/>
          <a:p>
            <a:pPr algn="ctr" rtl="1"/>
            <a:r>
              <a:rPr lang="en-US" altLang="ko-KR" sz="2400" b="1" dirty="0">
                <a:solidFill>
                  <a:schemeClr val="bg1"/>
                </a:solidFill>
                <a:cs typeface="B Nazanin" panose="00000400000000000000" pitchFamily="2" charset="-78"/>
              </a:rPr>
              <a:t>C</a:t>
            </a:r>
            <a:endParaRPr lang="ko-KR" altLang="en-US" sz="2400" b="1" dirty="0">
              <a:solidFill>
                <a:schemeClr val="bg1"/>
              </a:solidFill>
              <a:cs typeface="B Nazanin" panose="00000400000000000000" pitchFamily="2" charset="-78"/>
            </a:endParaRPr>
          </a:p>
        </p:txBody>
      </p:sp>
      <p:sp>
        <p:nvSpPr>
          <p:cNvPr id="29" name="Oval 28">
            <a:extLst>
              <a:ext uri="{FF2B5EF4-FFF2-40B4-BE49-F238E27FC236}">
                <a16:creationId xmlns:a16="http://schemas.microsoft.com/office/drawing/2014/main" id="{E41B5F31-0564-4D69-A83C-40980DDB70C1}"/>
              </a:ext>
            </a:extLst>
          </p:cNvPr>
          <p:cNvSpPr/>
          <p:nvPr/>
        </p:nvSpPr>
        <p:spPr>
          <a:xfrm>
            <a:off x="6514636" y="5056626"/>
            <a:ext cx="676755" cy="676756"/>
          </a:xfrm>
          <a:prstGeom prst="ellipse">
            <a:avLst/>
          </a:prstGeom>
          <a:solidFill>
            <a:schemeClr val="accent4"/>
          </a:solidFill>
          <a:ln>
            <a:noFill/>
          </a:ln>
          <a:effectLst/>
        </p:spPr>
        <p:txBody>
          <a:bodyPr vert="horz" wrap="square" lIns="91440" tIns="45720" rIns="91440" bIns="45720" numCol="1" anchor="t" anchorCtr="0" compatLnSpc="1">
            <a:prstTxWarp prst="textNoShape">
              <a:avLst/>
            </a:prstTxWarp>
          </a:bodyPr>
          <a:lstStyle/>
          <a:p>
            <a:pPr algn="r" rtl="1"/>
            <a:endParaRPr lang="ko-KR" altLang="en-US" sz="2701" dirty="0">
              <a:solidFill>
                <a:schemeClr val="bg1"/>
              </a:solidFill>
              <a:cs typeface="B Nazanin" panose="00000400000000000000" pitchFamily="2" charset="-78"/>
            </a:endParaRPr>
          </a:p>
        </p:txBody>
      </p:sp>
      <p:sp>
        <p:nvSpPr>
          <p:cNvPr id="30" name="TextBox 29">
            <a:extLst>
              <a:ext uri="{FF2B5EF4-FFF2-40B4-BE49-F238E27FC236}">
                <a16:creationId xmlns:a16="http://schemas.microsoft.com/office/drawing/2014/main" id="{CAE5109D-4A5D-439E-8975-691174EFD2E2}"/>
              </a:ext>
            </a:extLst>
          </p:cNvPr>
          <p:cNvSpPr txBox="1"/>
          <p:nvPr/>
        </p:nvSpPr>
        <p:spPr>
          <a:xfrm>
            <a:off x="6551019" y="5175175"/>
            <a:ext cx="648072" cy="461665"/>
          </a:xfrm>
          <a:prstGeom prst="rect">
            <a:avLst/>
          </a:prstGeom>
          <a:noFill/>
        </p:spPr>
        <p:txBody>
          <a:bodyPr wrap="square" rtlCol="0">
            <a:spAutoFit/>
          </a:bodyPr>
          <a:lstStyle/>
          <a:p>
            <a:pPr algn="ctr" rtl="1"/>
            <a:r>
              <a:rPr lang="en-US" altLang="ko-KR" sz="2400" b="1" dirty="0">
                <a:solidFill>
                  <a:schemeClr val="bg1"/>
                </a:solidFill>
                <a:cs typeface="B Nazanin" panose="00000400000000000000" pitchFamily="2" charset="-78"/>
              </a:rPr>
              <a:t>D</a:t>
            </a:r>
            <a:endParaRPr lang="ko-KR" altLang="en-US" sz="2400" b="1" dirty="0">
              <a:solidFill>
                <a:schemeClr val="bg1"/>
              </a:solidFill>
              <a:cs typeface="B Nazanin" panose="00000400000000000000" pitchFamily="2" charset="-78"/>
            </a:endParaRPr>
          </a:p>
        </p:txBody>
      </p:sp>
      <p:grpSp>
        <p:nvGrpSpPr>
          <p:cNvPr id="31" name="Group 30">
            <a:extLst>
              <a:ext uri="{FF2B5EF4-FFF2-40B4-BE49-F238E27FC236}">
                <a16:creationId xmlns:a16="http://schemas.microsoft.com/office/drawing/2014/main" id="{1164854C-055E-4EE5-9180-C98C4799AE79}"/>
              </a:ext>
            </a:extLst>
          </p:cNvPr>
          <p:cNvGrpSpPr/>
          <p:nvPr/>
        </p:nvGrpSpPr>
        <p:grpSpPr>
          <a:xfrm>
            <a:off x="7360127" y="2175716"/>
            <a:ext cx="4038189" cy="576173"/>
            <a:chOff x="6565695" y="2005884"/>
            <a:chExt cx="2055606" cy="576173"/>
          </a:xfrm>
        </p:grpSpPr>
        <p:sp>
          <p:nvSpPr>
            <p:cNvPr id="32" name="TextBox 31">
              <a:extLst>
                <a:ext uri="{FF2B5EF4-FFF2-40B4-BE49-F238E27FC236}">
                  <a16:creationId xmlns:a16="http://schemas.microsoft.com/office/drawing/2014/main" id="{2185DC93-A8AB-4312-AAA7-2988DDC7A5C1}"/>
                </a:ext>
              </a:extLst>
            </p:cNvPr>
            <p:cNvSpPr txBox="1"/>
            <p:nvPr/>
          </p:nvSpPr>
          <p:spPr>
            <a:xfrm>
              <a:off x="6565695" y="2305058"/>
              <a:ext cx="2037996" cy="276999"/>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متن مثال: 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33" name="TextBox 32">
              <a:extLst>
                <a:ext uri="{FF2B5EF4-FFF2-40B4-BE49-F238E27FC236}">
                  <a16:creationId xmlns:a16="http://schemas.microsoft.com/office/drawing/2014/main" id="{88881329-E82A-4CD4-9D00-7AD783DE14CF}"/>
                </a:ext>
              </a:extLst>
            </p:cNvPr>
            <p:cNvSpPr txBox="1"/>
            <p:nvPr/>
          </p:nvSpPr>
          <p:spPr>
            <a:xfrm>
              <a:off x="6583306" y="2005884"/>
              <a:ext cx="2037995"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34" name="Group 33">
            <a:extLst>
              <a:ext uri="{FF2B5EF4-FFF2-40B4-BE49-F238E27FC236}">
                <a16:creationId xmlns:a16="http://schemas.microsoft.com/office/drawing/2014/main" id="{C2F59F76-5712-4435-A4BA-CBD37CAD9BEB}"/>
              </a:ext>
            </a:extLst>
          </p:cNvPr>
          <p:cNvGrpSpPr/>
          <p:nvPr/>
        </p:nvGrpSpPr>
        <p:grpSpPr>
          <a:xfrm>
            <a:off x="7360127" y="3122004"/>
            <a:ext cx="4038189" cy="576173"/>
            <a:chOff x="6565695" y="2005884"/>
            <a:chExt cx="2055606" cy="576173"/>
          </a:xfrm>
        </p:grpSpPr>
        <p:sp>
          <p:nvSpPr>
            <p:cNvPr id="35" name="TextBox 34">
              <a:extLst>
                <a:ext uri="{FF2B5EF4-FFF2-40B4-BE49-F238E27FC236}">
                  <a16:creationId xmlns:a16="http://schemas.microsoft.com/office/drawing/2014/main" id="{A8285349-900F-4FC6-96C7-AB131DE4166D}"/>
                </a:ext>
              </a:extLst>
            </p:cNvPr>
            <p:cNvSpPr txBox="1"/>
            <p:nvPr/>
          </p:nvSpPr>
          <p:spPr>
            <a:xfrm>
              <a:off x="6565695" y="2305058"/>
              <a:ext cx="2037996" cy="276999"/>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متن مثال: 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36" name="TextBox 35">
              <a:extLst>
                <a:ext uri="{FF2B5EF4-FFF2-40B4-BE49-F238E27FC236}">
                  <a16:creationId xmlns:a16="http://schemas.microsoft.com/office/drawing/2014/main" id="{B48779A0-2C28-47E5-AD89-252726C5AF72}"/>
                </a:ext>
              </a:extLst>
            </p:cNvPr>
            <p:cNvSpPr txBox="1"/>
            <p:nvPr/>
          </p:nvSpPr>
          <p:spPr>
            <a:xfrm>
              <a:off x="6583306" y="2005884"/>
              <a:ext cx="2037995"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37" name="Group 36">
            <a:extLst>
              <a:ext uri="{FF2B5EF4-FFF2-40B4-BE49-F238E27FC236}">
                <a16:creationId xmlns:a16="http://schemas.microsoft.com/office/drawing/2014/main" id="{6FCEC832-CB02-4B53-B5E2-E94D502D2967}"/>
              </a:ext>
            </a:extLst>
          </p:cNvPr>
          <p:cNvGrpSpPr/>
          <p:nvPr/>
        </p:nvGrpSpPr>
        <p:grpSpPr>
          <a:xfrm>
            <a:off x="7360127" y="4068293"/>
            <a:ext cx="4038189" cy="576173"/>
            <a:chOff x="6565695" y="2005884"/>
            <a:chExt cx="2055606" cy="576173"/>
          </a:xfrm>
        </p:grpSpPr>
        <p:sp>
          <p:nvSpPr>
            <p:cNvPr id="38" name="TextBox 37">
              <a:extLst>
                <a:ext uri="{FF2B5EF4-FFF2-40B4-BE49-F238E27FC236}">
                  <a16:creationId xmlns:a16="http://schemas.microsoft.com/office/drawing/2014/main" id="{14B75D4C-184F-41C8-B414-FE4A8A5CAC09}"/>
                </a:ext>
              </a:extLst>
            </p:cNvPr>
            <p:cNvSpPr txBox="1"/>
            <p:nvPr/>
          </p:nvSpPr>
          <p:spPr>
            <a:xfrm>
              <a:off x="6565695" y="2305058"/>
              <a:ext cx="2037996" cy="276999"/>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متن مثال: 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39" name="TextBox 38">
              <a:extLst>
                <a:ext uri="{FF2B5EF4-FFF2-40B4-BE49-F238E27FC236}">
                  <a16:creationId xmlns:a16="http://schemas.microsoft.com/office/drawing/2014/main" id="{06636B8E-02E8-412F-873E-271B33F60714}"/>
                </a:ext>
              </a:extLst>
            </p:cNvPr>
            <p:cNvSpPr txBox="1"/>
            <p:nvPr/>
          </p:nvSpPr>
          <p:spPr>
            <a:xfrm>
              <a:off x="6583306" y="2005884"/>
              <a:ext cx="2037995"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40" name="Group 39">
            <a:extLst>
              <a:ext uri="{FF2B5EF4-FFF2-40B4-BE49-F238E27FC236}">
                <a16:creationId xmlns:a16="http://schemas.microsoft.com/office/drawing/2014/main" id="{86BB3E6E-4BC5-435C-BCEF-7050936A7B2A}"/>
              </a:ext>
            </a:extLst>
          </p:cNvPr>
          <p:cNvGrpSpPr/>
          <p:nvPr/>
        </p:nvGrpSpPr>
        <p:grpSpPr>
          <a:xfrm>
            <a:off x="7360127" y="5014582"/>
            <a:ext cx="4038189" cy="576173"/>
            <a:chOff x="6565695" y="2005884"/>
            <a:chExt cx="2055606" cy="576173"/>
          </a:xfrm>
        </p:grpSpPr>
        <p:sp>
          <p:nvSpPr>
            <p:cNvPr id="41" name="TextBox 40">
              <a:extLst>
                <a:ext uri="{FF2B5EF4-FFF2-40B4-BE49-F238E27FC236}">
                  <a16:creationId xmlns:a16="http://schemas.microsoft.com/office/drawing/2014/main" id="{3834E66F-E022-4946-8C8F-2D4511D68477}"/>
                </a:ext>
              </a:extLst>
            </p:cNvPr>
            <p:cNvSpPr txBox="1"/>
            <p:nvPr/>
          </p:nvSpPr>
          <p:spPr>
            <a:xfrm>
              <a:off x="6565695" y="2305058"/>
              <a:ext cx="2037996" cy="276999"/>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متن مثال: 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42" name="TextBox 41">
              <a:extLst>
                <a:ext uri="{FF2B5EF4-FFF2-40B4-BE49-F238E27FC236}">
                  <a16:creationId xmlns:a16="http://schemas.microsoft.com/office/drawing/2014/main" id="{17266B5A-BD58-4AC7-AAB2-274A89DEF814}"/>
                </a:ext>
              </a:extLst>
            </p:cNvPr>
            <p:cNvSpPr txBox="1"/>
            <p:nvPr/>
          </p:nvSpPr>
          <p:spPr>
            <a:xfrm>
              <a:off x="6583306" y="2005884"/>
              <a:ext cx="2037995"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sp>
        <p:nvSpPr>
          <p:cNvPr id="44" name="Freeform: Shape 43">
            <a:extLst>
              <a:ext uri="{FF2B5EF4-FFF2-40B4-BE49-F238E27FC236}">
                <a16:creationId xmlns:a16="http://schemas.microsoft.com/office/drawing/2014/main" id="{1ADF3301-02AB-434E-A9AA-9D33A136C17E}"/>
              </a:ext>
            </a:extLst>
          </p:cNvPr>
          <p:cNvSpPr/>
          <p:nvPr/>
        </p:nvSpPr>
        <p:spPr>
          <a:xfrm>
            <a:off x="3385164" y="3465295"/>
            <a:ext cx="286901" cy="276834"/>
          </a:xfrm>
          <a:custGeom>
            <a:avLst/>
            <a:gdLst>
              <a:gd name="connsiteX0" fmla="*/ 434340 w 1628775"/>
              <a:gd name="connsiteY0" fmla="*/ 348984 h 1571625"/>
              <a:gd name="connsiteX1" fmla="*/ 708660 w 1628775"/>
              <a:gd name="connsiteY1" fmla="*/ 18466 h 1571625"/>
              <a:gd name="connsiteX2" fmla="*/ 1204913 w 1628775"/>
              <a:gd name="connsiteY2" fmla="*/ 308979 h 1571625"/>
              <a:gd name="connsiteX3" fmla="*/ 1258253 w 1628775"/>
              <a:gd name="connsiteY3" fmla="*/ 349936 h 1571625"/>
              <a:gd name="connsiteX4" fmla="*/ 1463040 w 1628775"/>
              <a:gd name="connsiteY4" fmla="*/ 348984 h 1571625"/>
              <a:gd name="connsiteX5" fmla="*/ 1636395 w 1628775"/>
              <a:gd name="connsiteY5" fmla="*/ 520434 h 1571625"/>
              <a:gd name="connsiteX6" fmla="*/ 1636395 w 1628775"/>
              <a:gd name="connsiteY6" fmla="*/ 1411021 h 1571625"/>
              <a:gd name="connsiteX7" fmla="*/ 1470660 w 1628775"/>
              <a:gd name="connsiteY7" fmla="*/ 1579613 h 1571625"/>
              <a:gd name="connsiteX8" fmla="*/ 165735 w 1628775"/>
              <a:gd name="connsiteY8" fmla="*/ 1579613 h 1571625"/>
              <a:gd name="connsiteX9" fmla="*/ 0 w 1628775"/>
              <a:gd name="connsiteY9" fmla="*/ 1411974 h 1571625"/>
              <a:gd name="connsiteX10" fmla="*/ 0 w 1628775"/>
              <a:gd name="connsiteY10" fmla="*/ 516624 h 1571625"/>
              <a:gd name="connsiteX11" fmla="*/ 166688 w 1628775"/>
              <a:gd name="connsiteY11" fmla="*/ 348984 h 1571625"/>
              <a:gd name="connsiteX12" fmla="*/ 434340 w 1628775"/>
              <a:gd name="connsiteY12" fmla="*/ 348984 h 1571625"/>
              <a:gd name="connsiteX13" fmla="*/ 504825 w 1628775"/>
              <a:gd name="connsiteY13" fmla="*/ 881431 h 1571625"/>
              <a:gd name="connsiteX14" fmla="*/ 504825 w 1628775"/>
              <a:gd name="connsiteY14" fmla="*/ 1051929 h 1571625"/>
              <a:gd name="connsiteX15" fmla="*/ 670560 w 1628775"/>
              <a:gd name="connsiteY15" fmla="*/ 1050976 h 1571625"/>
              <a:gd name="connsiteX16" fmla="*/ 732472 w 1628775"/>
              <a:gd name="connsiteY16" fmla="*/ 1112888 h 1571625"/>
              <a:gd name="connsiteX17" fmla="*/ 732472 w 1628775"/>
              <a:gd name="connsiteY17" fmla="*/ 1279576 h 1571625"/>
              <a:gd name="connsiteX18" fmla="*/ 902970 w 1628775"/>
              <a:gd name="connsiteY18" fmla="*/ 1279576 h 1571625"/>
              <a:gd name="connsiteX19" fmla="*/ 902970 w 1628775"/>
              <a:gd name="connsiteY19" fmla="*/ 1154799 h 1571625"/>
              <a:gd name="connsiteX20" fmla="*/ 1002983 w 1628775"/>
              <a:gd name="connsiteY20" fmla="*/ 1051929 h 1571625"/>
              <a:gd name="connsiteX21" fmla="*/ 1131570 w 1628775"/>
              <a:gd name="connsiteY21" fmla="*/ 1051929 h 1571625"/>
              <a:gd name="connsiteX22" fmla="*/ 1131570 w 1628775"/>
              <a:gd name="connsiteY22" fmla="*/ 881431 h 1571625"/>
              <a:gd name="connsiteX23" fmla="*/ 962025 w 1628775"/>
              <a:gd name="connsiteY23" fmla="*/ 881431 h 1571625"/>
              <a:gd name="connsiteX24" fmla="*/ 902018 w 1628775"/>
              <a:gd name="connsiteY24" fmla="*/ 820471 h 1571625"/>
              <a:gd name="connsiteX25" fmla="*/ 902018 w 1628775"/>
              <a:gd name="connsiteY25" fmla="*/ 652831 h 1571625"/>
              <a:gd name="connsiteX26" fmla="*/ 731520 w 1628775"/>
              <a:gd name="connsiteY26" fmla="*/ 652831 h 1571625"/>
              <a:gd name="connsiteX27" fmla="*/ 731520 w 1628775"/>
              <a:gd name="connsiteY27" fmla="*/ 812851 h 1571625"/>
              <a:gd name="connsiteX28" fmla="*/ 665797 w 1628775"/>
              <a:gd name="connsiteY28" fmla="*/ 880479 h 1571625"/>
              <a:gd name="connsiteX29" fmla="*/ 504825 w 1628775"/>
              <a:gd name="connsiteY29" fmla="*/ 881431 h 1571625"/>
              <a:gd name="connsiteX30" fmla="*/ 516255 w 1628775"/>
              <a:gd name="connsiteY30" fmla="*/ 346126 h 1571625"/>
              <a:gd name="connsiteX31" fmla="*/ 1129665 w 1628775"/>
              <a:gd name="connsiteY31" fmla="*/ 346126 h 1571625"/>
              <a:gd name="connsiteX32" fmla="*/ 850583 w 1628775"/>
              <a:gd name="connsiteY32" fmla="*/ 79426 h 1571625"/>
              <a:gd name="connsiteX33" fmla="*/ 516255 w 1628775"/>
              <a:gd name="connsiteY33" fmla="*/ 346126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28775" h="1571625">
                <a:moveTo>
                  <a:pt x="434340" y="348984"/>
                </a:moveTo>
                <a:cubicBezTo>
                  <a:pt x="464820" y="181343"/>
                  <a:pt x="552450" y="67996"/>
                  <a:pt x="708660" y="18466"/>
                </a:cubicBezTo>
                <a:cubicBezTo>
                  <a:pt x="929640" y="-51066"/>
                  <a:pt x="1155383" y="82284"/>
                  <a:pt x="1204913" y="308979"/>
                </a:cubicBezTo>
                <a:cubicBezTo>
                  <a:pt x="1212533" y="344221"/>
                  <a:pt x="1225868" y="350888"/>
                  <a:pt x="1258253" y="349936"/>
                </a:cubicBezTo>
                <a:cubicBezTo>
                  <a:pt x="1326833" y="348031"/>
                  <a:pt x="1394460" y="348984"/>
                  <a:pt x="1463040" y="348984"/>
                </a:cubicBezTo>
                <a:cubicBezTo>
                  <a:pt x="1568768" y="349936"/>
                  <a:pt x="1636395" y="415659"/>
                  <a:pt x="1636395" y="520434"/>
                </a:cubicBezTo>
                <a:cubicBezTo>
                  <a:pt x="1636395" y="817613"/>
                  <a:pt x="1636395" y="1113841"/>
                  <a:pt x="1636395" y="1411021"/>
                </a:cubicBezTo>
                <a:cubicBezTo>
                  <a:pt x="1636395" y="1511986"/>
                  <a:pt x="1569720" y="1579613"/>
                  <a:pt x="1470660" y="1579613"/>
                </a:cubicBezTo>
                <a:cubicBezTo>
                  <a:pt x="1035368" y="1580566"/>
                  <a:pt x="601028" y="1580566"/>
                  <a:pt x="165735" y="1579613"/>
                </a:cubicBezTo>
                <a:cubicBezTo>
                  <a:pt x="63818" y="1579613"/>
                  <a:pt x="0" y="1513891"/>
                  <a:pt x="0" y="1411974"/>
                </a:cubicBezTo>
                <a:cubicBezTo>
                  <a:pt x="0" y="1113841"/>
                  <a:pt x="0" y="814756"/>
                  <a:pt x="0" y="516624"/>
                </a:cubicBezTo>
                <a:cubicBezTo>
                  <a:pt x="0" y="415659"/>
                  <a:pt x="65722" y="348984"/>
                  <a:pt x="166688" y="348984"/>
                </a:cubicBezTo>
                <a:cubicBezTo>
                  <a:pt x="254318" y="348031"/>
                  <a:pt x="342900" y="348984"/>
                  <a:pt x="434340" y="348984"/>
                </a:cubicBezTo>
                <a:close/>
                <a:moveTo>
                  <a:pt x="504825" y="881431"/>
                </a:moveTo>
                <a:cubicBezTo>
                  <a:pt x="504825" y="941438"/>
                  <a:pt x="504825" y="994779"/>
                  <a:pt x="504825" y="1051929"/>
                </a:cubicBezTo>
                <a:cubicBezTo>
                  <a:pt x="562928" y="1051929"/>
                  <a:pt x="617220" y="1053834"/>
                  <a:pt x="670560" y="1050976"/>
                </a:cubicBezTo>
                <a:cubicBezTo>
                  <a:pt x="716280" y="1049071"/>
                  <a:pt x="733425" y="1068121"/>
                  <a:pt x="732472" y="1112888"/>
                </a:cubicBezTo>
                <a:cubicBezTo>
                  <a:pt x="730568" y="1168134"/>
                  <a:pt x="732472" y="1222426"/>
                  <a:pt x="732472" y="1279576"/>
                </a:cubicBezTo>
                <a:cubicBezTo>
                  <a:pt x="791528" y="1279576"/>
                  <a:pt x="844868" y="1279576"/>
                  <a:pt x="902970" y="1279576"/>
                </a:cubicBezTo>
                <a:cubicBezTo>
                  <a:pt x="902970" y="1235761"/>
                  <a:pt x="902970" y="1194804"/>
                  <a:pt x="902970" y="1154799"/>
                </a:cubicBezTo>
                <a:cubicBezTo>
                  <a:pt x="902970" y="1051929"/>
                  <a:pt x="902970" y="1051929"/>
                  <a:pt x="1002983" y="1051929"/>
                </a:cubicBezTo>
                <a:cubicBezTo>
                  <a:pt x="1044893" y="1051929"/>
                  <a:pt x="1087755" y="1051929"/>
                  <a:pt x="1131570" y="1051929"/>
                </a:cubicBezTo>
                <a:cubicBezTo>
                  <a:pt x="1131570" y="992874"/>
                  <a:pt x="1131570" y="938581"/>
                  <a:pt x="1131570" y="881431"/>
                </a:cubicBezTo>
                <a:cubicBezTo>
                  <a:pt x="1072515" y="881431"/>
                  <a:pt x="1017270" y="881431"/>
                  <a:pt x="962025" y="881431"/>
                </a:cubicBezTo>
                <a:cubicBezTo>
                  <a:pt x="921068" y="881431"/>
                  <a:pt x="901065" y="863334"/>
                  <a:pt x="902018" y="820471"/>
                </a:cubicBezTo>
                <a:cubicBezTo>
                  <a:pt x="903922" y="765226"/>
                  <a:pt x="902018" y="709981"/>
                  <a:pt x="902018" y="652831"/>
                </a:cubicBezTo>
                <a:cubicBezTo>
                  <a:pt x="842010" y="652831"/>
                  <a:pt x="787718" y="652831"/>
                  <a:pt x="731520" y="652831"/>
                </a:cubicBezTo>
                <a:cubicBezTo>
                  <a:pt x="731520" y="709029"/>
                  <a:pt x="731520" y="760463"/>
                  <a:pt x="731520" y="812851"/>
                </a:cubicBezTo>
                <a:cubicBezTo>
                  <a:pt x="731520" y="869049"/>
                  <a:pt x="720090" y="880479"/>
                  <a:pt x="665797" y="880479"/>
                </a:cubicBezTo>
                <a:cubicBezTo>
                  <a:pt x="612458" y="881431"/>
                  <a:pt x="559118" y="881431"/>
                  <a:pt x="504825" y="881431"/>
                </a:cubicBezTo>
                <a:close/>
                <a:moveTo>
                  <a:pt x="516255" y="346126"/>
                </a:moveTo>
                <a:cubicBezTo>
                  <a:pt x="722947" y="346126"/>
                  <a:pt x="925830" y="346126"/>
                  <a:pt x="1129665" y="346126"/>
                </a:cubicBezTo>
                <a:cubicBezTo>
                  <a:pt x="1119188" y="208966"/>
                  <a:pt x="989647" y="86093"/>
                  <a:pt x="850583" y="79426"/>
                </a:cubicBezTo>
                <a:cubicBezTo>
                  <a:pt x="679133" y="70854"/>
                  <a:pt x="543878" y="176581"/>
                  <a:pt x="516255" y="346126"/>
                </a:cubicBezTo>
                <a:close/>
              </a:path>
            </a:pathLst>
          </a:custGeom>
          <a:solidFill>
            <a:schemeClr val="accent3"/>
          </a:solidFill>
          <a:ln w="9525" cap="flat">
            <a:noFill/>
            <a:prstDash val="solid"/>
            <a:miter/>
          </a:ln>
        </p:spPr>
        <p:txBody>
          <a:bodyPr rtlCol="0" anchor="ctr"/>
          <a:lstStyle/>
          <a:p>
            <a:pPr algn="r" rtl="1"/>
            <a:endParaRPr lang="en-US">
              <a:cs typeface="B Nazanin" panose="00000400000000000000" pitchFamily="2" charset="-78"/>
            </a:endParaRPr>
          </a:p>
        </p:txBody>
      </p:sp>
      <p:sp>
        <p:nvSpPr>
          <p:cNvPr id="45" name="Freeform: Shape 44">
            <a:extLst>
              <a:ext uri="{FF2B5EF4-FFF2-40B4-BE49-F238E27FC236}">
                <a16:creationId xmlns:a16="http://schemas.microsoft.com/office/drawing/2014/main" id="{07D4E18F-7AB9-428E-9FC0-00D7C5AF6B2D}"/>
              </a:ext>
            </a:extLst>
          </p:cNvPr>
          <p:cNvSpPr/>
          <p:nvPr/>
        </p:nvSpPr>
        <p:spPr>
          <a:xfrm>
            <a:off x="3525827" y="3973452"/>
            <a:ext cx="199656" cy="330524"/>
          </a:xfrm>
          <a:custGeom>
            <a:avLst/>
            <a:gdLst>
              <a:gd name="connsiteX0" fmla="*/ 365907 w 1133475"/>
              <a:gd name="connsiteY0" fmla="*/ 423863 h 1876425"/>
              <a:gd name="connsiteX1" fmla="*/ 365907 w 1133475"/>
              <a:gd name="connsiteY1" fmla="*/ 338138 h 1876425"/>
              <a:gd name="connsiteX2" fmla="*/ 302090 w 1133475"/>
              <a:gd name="connsiteY2" fmla="*/ 241935 h 1876425"/>
              <a:gd name="connsiteX3" fmla="*/ 301138 w 1133475"/>
              <a:gd name="connsiteY3" fmla="*/ 60960 h 1876425"/>
              <a:gd name="connsiteX4" fmla="*/ 359240 w 1133475"/>
              <a:gd name="connsiteY4" fmla="*/ 0 h 1876425"/>
              <a:gd name="connsiteX5" fmla="*/ 783102 w 1133475"/>
              <a:gd name="connsiteY5" fmla="*/ 0 h 1876425"/>
              <a:gd name="connsiteX6" fmla="*/ 842157 w 1133475"/>
              <a:gd name="connsiteY6" fmla="*/ 60007 h 1876425"/>
              <a:gd name="connsiteX7" fmla="*/ 842157 w 1133475"/>
              <a:gd name="connsiteY7" fmla="*/ 260032 h 1876425"/>
              <a:gd name="connsiteX8" fmla="*/ 780245 w 1133475"/>
              <a:gd name="connsiteY8" fmla="*/ 330518 h 1876425"/>
              <a:gd name="connsiteX9" fmla="*/ 774530 w 1133475"/>
              <a:gd name="connsiteY9" fmla="*/ 350520 h 1876425"/>
              <a:gd name="connsiteX10" fmla="*/ 850730 w 1133475"/>
              <a:gd name="connsiteY10" fmla="*/ 430530 h 1876425"/>
              <a:gd name="connsiteX11" fmla="*/ 988842 w 1133475"/>
              <a:gd name="connsiteY11" fmla="*/ 433388 h 1876425"/>
              <a:gd name="connsiteX12" fmla="*/ 1138385 w 1133475"/>
              <a:gd name="connsiteY12" fmla="*/ 591503 h 1876425"/>
              <a:gd name="connsiteX13" fmla="*/ 1138385 w 1133475"/>
              <a:gd name="connsiteY13" fmla="*/ 739140 h 1876425"/>
              <a:gd name="connsiteX14" fmla="*/ 1031705 w 1133475"/>
              <a:gd name="connsiteY14" fmla="*/ 888682 h 1876425"/>
              <a:gd name="connsiteX15" fmla="*/ 998367 w 1133475"/>
              <a:gd name="connsiteY15" fmla="*/ 936307 h 1876425"/>
              <a:gd name="connsiteX16" fmla="*/ 998367 w 1133475"/>
              <a:gd name="connsiteY16" fmla="*/ 1369695 h 1876425"/>
              <a:gd name="connsiteX17" fmla="*/ 1029800 w 1133475"/>
              <a:gd name="connsiteY17" fmla="*/ 1418273 h 1876425"/>
              <a:gd name="connsiteX18" fmla="*/ 1138385 w 1133475"/>
              <a:gd name="connsiteY18" fmla="*/ 1575435 h 1876425"/>
              <a:gd name="connsiteX19" fmla="*/ 1138385 w 1133475"/>
              <a:gd name="connsiteY19" fmla="*/ 1699260 h 1876425"/>
              <a:gd name="connsiteX20" fmla="*/ 970745 w 1133475"/>
              <a:gd name="connsiteY20" fmla="*/ 1875473 h 1876425"/>
              <a:gd name="connsiteX21" fmla="*/ 170645 w 1133475"/>
              <a:gd name="connsiteY21" fmla="*/ 1875473 h 1876425"/>
              <a:gd name="connsiteX22" fmla="*/ 1100 w 1133475"/>
              <a:gd name="connsiteY22" fmla="*/ 1700213 h 1876425"/>
              <a:gd name="connsiteX23" fmla="*/ 1100 w 1133475"/>
              <a:gd name="connsiteY23" fmla="*/ 1576388 h 1876425"/>
              <a:gd name="connsiteX24" fmla="*/ 118257 w 1133475"/>
              <a:gd name="connsiteY24" fmla="*/ 1412557 h 1876425"/>
              <a:gd name="connsiteX25" fmla="*/ 143975 w 1133475"/>
              <a:gd name="connsiteY25" fmla="*/ 1377315 h 1876425"/>
              <a:gd name="connsiteX26" fmla="*/ 143975 w 1133475"/>
              <a:gd name="connsiteY26" fmla="*/ 929640 h 1876425"/>
              <a:gd name="connsiteX27" fmla="*/ 115400 w 1133475"/>
              <a:gd name="connsiteY27" fmla="*/ 890588 h 1876425"/>
              <a:gd name="connsiteX28" fmla="*/ 7767 w 1133475"/>
              <a:gd name="connsiteY28" fmla="*/ 762953 h 1876425"/>
              <a:gd name="connsiteX29" fmla="*/ 6815 w 1133475"/>
              <a:gd name="connsiteY29" fmla="*/ 573405 h 1876425"/>
              <a:gd name="connsiteX30" fmla="*/ 180170 w 1133475"/>
              <a:gd name="connsiteY30" fmla="*/ 429578 h 1876425"/>
              <a:gd name="connsiteX31" fmla="*/ 351620 w 1133475"/>
              <a:gd name="connsiteY31" fmla="*/ 428625 h 1876425"/>
              <a:gd name="connsiteX32" fmla="*/ 365907 w 1133475"/>
              <a:gd name="connsiteY32" fmla="*/ 423863 h 1876425"/>
              <a:gd name="connsiteX33" fmla="*/ 456395 w 1133475"/>
              <a:gd name="connsiteY33" fmla="*/ 330518 h 1876425"/>
              <a:gd name="connsiteX34" fmla="*/ 456395 w 1133475"/>
              <a:gd name="connsiteY34" fmla="*/ 431482 h 1876425"/>
              <a:gd name="connsiteX35" fmla="*/ 691663 w 1133475"/>
              <a:gd name="connsiteY35" fmla="*/ 431482 h 1876425"/>
              <a:gd name="connsiteX36" fmla="*/ 691663 w 1133475"/>
              <a:gd name="connsiteY36" fmla="*/ 330518 h 1876425"/>
              <a:gd name="connsiteX37" fmla="*/ 456395 w 1133475"/>
              <a:gd name="connsiteY37" fmla="*/ 330518 h 187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133475" h="1876425">
                <a:moveTo>
                  <a:pt x="365907" y="423863"/>
                </a:moveTo>
                <a:cubicBezTo>
                  <a:pt x="365907" y="394335"/>
                  <a:pt x="365907" y="366713"/>
                  <a:pt x="365907" y="338138"/>
                </a:cubicBezTo>
                <a:cubicBezTo>
                  <a:pt x="302090" y="315278"/>
                  <a:pt x="302090" y="315278"/>
                  <a:pt x="302090" y="241935"/>
                </a:cubicBezTo>
                <a:cubicBezTo>
                  <a:pt x="302090" y="181928"/>
                  <a:pt x="303995" y="120968"/>
                  <a:pt x="301138" y="60960"/>
                </a:cubicBezTo>
                <a:cubicBezTo>
                  <a:pt x="300185" y="18097"/>
                  <a:pt x="316377" y="0"/>
                  <a:pt x="359240" y="0"/>
                </a:cubicBezTo>
                <a:cubicBezTo>
                  <a:pt x="500210" y="953"/>
                  <a:pt x="642132" y="953"/>
                  <a:pt x="783102" y="0"/>
                </a:cubicBezTo>
                <a:cubicBezTo>
                  <a:pt x="825013" y="0"/>
                  <a:pt x="843110" y="17145"/>
                  <a:pt x="842157" y="60007"/>
                </a:cubicBezTo>
                <a:cubicBezTo>
                  <a:pt x="840252" y="126682"/>
                  <a:pt x="839300" y="193357"/>
                  <a:pt x="842157" y="260032"/>
                </a:cubicBezTo>
                <a:cubicBezTo>
                  <a:pt x="844063" y="306705"/>
                  <a:pt x="832632" y="335280"/>
                  <a:pt x="780245" y="330518"/>
                </a:cubicBezTo>
                <a:cubicBezTo>
                  <a:pt x="778340" y="339090"/>
                  <a:pt x="775482" y="344805"/>
                  <a:pt x="774530" y="350520"/>
                </a:cubicBezTo>
                <a:cubicBezTo>
                  <a:pt x="769767" y="430530"/>
                  <a:pt x="769767" y="430530"/>
                  <a:pt x="850730" y="430530"/>
                </a:cubicBezTo>
                <a:cubicBezTo>
                  <a:pt x="896450" y="430530"/>
                  <a:pt x="943122" y="428625"/>
                  <a:pt x="988842" y="433388"/>
                </a:cubicBezTo>
                <a:cubicBezTo>
                  <a:pt x="1073615" y="441960"/>
                  <a:pt x="1134575" y="506730"/>
                  <a:pt x="1138385" y="591503"/>
                </a:cubicBezTo>
                <a:cubicBezTo>
                  <a:pt x="1140290" y="641032"/>
                  <a:pt x="1141242" y="689610"/>
                  <a:pt x="1138385" y="739140"/>
                </a:cubicBezTo>
                <a:cubicBezTo>
                  <a:pt x="1134575" y="810578"/>
                  <a:pt x="1098380" y="862013"/>
                  <a:pt x="1031705" y="888682"/>
                </a:cubicBezTo>
                <a:cubicBezTo>
                  <a:pt x="1006940" y="898207"/>
                  <a:pt x="998367" y="909638"/>
                  <a:pt x="998367" y="936307"/>
                </a:cubicBezTo>
                <a:cubicBezTo>
                  <a:pt x="999320" y="1081088"/>
                  <a:pt x="999320" y="1224915"/>
                  <a:pt x="998367" y="1369695"/>
                </a:cubicBezTo>
                <a:cubicBezTo>
                  <a:pt x="998367" y="1393507"/>
                  <a:pt x="1002177" y="1407795"/>
                  <a:pt x="1029800" y="1418273"/>
                </a:cubicBezTo>
                <a:cubicBezTo>
                  <a:pt x="1099332" y="1444943"/>
                  <a:pt x="1137432" y="1499235"/>
                  <a:pt x="1138385" y="1575435"/>
                </a:cubicBezTo>
                <a:cubicBezTo>
                  <a:pt x="1139338" y="1616393"/>
                  <a:pt x="1139338" y="1658303"/>
                  <a:pt x="1138385" y="1699260"/>
                </a:cubicBezTo>
                <a:cubicBezTo>
                  <a:pt x="1137432" y="1801178"/>
                  <a:pt x="1071710" y="1874520"/>
                  <a:pt x="970745" y="1875473"/>
                </a:cubicBezTo>
                <a:cubicBezTo>
                  <a:pt x="704045" y="1878330"/>
                  <a:pt x="437345" y="1878330"/>
                  <a:pt x="170645" y="1875473"/>
                </a:cubicBezTo>
                <a:cubicBezTo>
                  <a:pt x="68727" y="1874520"/>
                  <a:pt x="3957" y="1802130"/>
                  <a:pt x="1100" y="1700213"/>
                </a:cubicBezTo>
                <a:cubicBezTo>
                  <a:pt x="147" y="1659255"/>
                  <a:pt x="-805" y="1617345"/>
                  <a:pt x="1100" y="1576388"/>
                </a:cubicBezTo>
                <a:cubicBezTo>
                  <a:pt x="4910" y="1497330"/>
                  <a:pt x="43010" y="1442085"/>
                  <a:pt x="118257" y="1412557"/>
                </a:cubicBezTo>
                <a:cubicBezTo>
                  <a:pt x="129688" y="1407795"/>
                  <a:pt x="143975" y="1389698"/>
                  <a:pt x="143975" y="1377315"/>
                </a:cubicBezTo>
                <a:cubicBezTo>
                  <a:pt x="145880" y="1227773"/>
                  <a:pt x="145880" y="1079182"/>
                  <a:pt x="143975" y="929640"/>
                </a:cubicBezTo>
                <a:cubicBezTo>
                  <a:pt x="143975" y="916305"/>
                  <a:pt x="128735" y="896303"/>
                  <a:pt x="115400" y="890588"/>
                </a:cubicBezTo>
                <a:cubicBezTo>
                  <a:pt x="55392" y="866775"/>
                  <a:pt x="14435" y="825818"/>
                  <a:pt x="7767" y="762953"/>
                </a:cubicBezTo>
                <a:cubicBezTo>
                  <a:pt x="1100" y="700088"/>
                  <a:pt x="-805" y="635318"/>
                  <a:pt x="6815" y="573405"/>
                </a:cubicBezTo>
                <a:cubicBezTo>
                  <a:pt x="18245" y="481965"/>
                  <a:pt x="84920" y="432435"/>
                  <a:pt x="180170" y="429578"/>
                </a:cubicBezTo>
                <a:cubicBezTo>
                  <a:pt x="237320" y="428625"/>
                  <a:pt x="294470" y="428625"/>
                  <a:pt x="351620" y="428625"/>
                </a:cubicBezTo>
                <a:cubicBezTo>
                  <a:pt x="354477" y="429578"/>
                  <a:pt x="357335" y="427672"/>
                  <a:pt x="365907" y="423863"/>
                </a:cubicBezTo>
                <a:close/>
                <a:moveTo>
                  <a:pt x="456395" y="330518"/>
                </a:moveTo>
                <a:cubicBezTo>
                  <a:pt x="456395" y="367665"/>
                  <a:pt x="456395" y="399097"/>
                  <a:pt x="456395" y="431482"/>
                </a:cubicBezTo>
                <a:cubicBezTo>
                  <a:pt x="536405" y="431482"/>
                  <a:pt x="613557" y="431482"/>
                  <a:pt x="691663" y="431482"/>
                </a:cubicBezTo>
                <a:cubicBezTo>
                  <a:pt x="691663" y="396240"/>
                  <a:pt x="691663" y="363855"/>
                  <a:pt x="691663" y="330518"/>
                </a:cubicBezTo>
                <a:cubicBezTo>
                  <a:pt x="611652" y="330518"/>
                  <a:pt x="535452" y="330518"/>
                  <a:pt x="456395" y="330518"/>
                </a:cubicBezTo>
                <a:close/>
              </a:path>
            </a:pathLst>
          </a:custGeom>
          <a:solidFill>
            <a:schemeClr val="accent4"/>
          </a:solidFill>
          <a:ln w="9525" cap="flat">
            <a:noFill/>
            <a:prstDash val="solid"/>
            <a:miter/>
          </a:ln>
        </p:spPr>
        <p:txBody>
          <a:bodyPr rtlCol="0" anchor="ctr"/>
          <a:lstStyle/>
          <a:p>
            <a:pPr algn="r" rtl="1"/>
            <a:endParaRPr lang="en-US">
              <a:cs typeface="B Nazanin" panose="00000400000000000000" pitchFamily="2" charset="-78"/>
            </a:endParaRPr>
          </a:p>
        </p:txBody>
      </p:sp>
      <p:sp>
        <p:nvSpPr>
          <p:cNvPr id="46" name="Freeform: Shape 45">
            <a:extLst>
              <a:ext uri="{FF2B5EF4-FFF2-40B4-BE49-F238E27FC236}">
                <a16:creationId xmlns:a16="http://schemas.microsoft.com/office/drawing/2014/main" id="{1E22059B-5DFC-4E63-8CEE-DDD11D00B85C}"/>
              </a:ext>
            </a:extLst>
          </p:cNvPr>
          <p:cNvSpPr/>
          <p:nvPr/>
        </p:nvSpPr>
        <p:spPr>
          <a:xfrm>
            <a:off x="3459295" y="2939838"/>
            <a:ext cx="169456" cy="352335"/>
          </a:xfrm>
          <a:custGeom>
            <a:avLst/>
            <a:gdLst>
              <a:gd name="connsiteX0" fmla="*/ 727844 w 962025"/>
              <a:gd name="connsiteY0" fmla="*/ 368617 h 2000250"/>
              <a:gd name="connsiteX1" fmla="*/ 727844 w 962025"/>
              <a:gd name="connsiteY1" fmla="*/ 436245 h 2000250"/>
              <a:gd name="connsiteX2" fmla="*/ 812617 w 962025"/>
              <a:gd name="connsiteY2" fmla="*/ 436245 h 2000250"/>
              <a:gd name="connsiteX3" fmla="*/ 870719 w 962025"/>
              <a:gd name="connsiteY3" fmla="*/ 488632 h 2000250"/>
              <a:gd name="connsiteX4" fmla="*/ 943109 w 962025"/>
              <a:gd name="connsiteY4" fmla="*/ 1503998 h 2000250"/>
              <a:gd name="connsiteX5" fmla="*/ 962159 w 962025"/>
              <a:gd name="connsiteY5" fmla="*/ 1750695 h 2000250"/>
              <a:gd name="connsiteX6" fmla="*/ 905009 w 962025"/>
              <a:gd name="connsiteY6" fmla="*/ 1847850 h 2000250"/>
              <a:gd name="connsiteX7" fmla="*/ 905009 w 962025"/>
              <a:gd name="connsiteY7" fmla="*/ 1941195 h 2000250"/>
              <a:gd name="connsiteX8" fmla="*/ 847859 w 962025"/>
              <a:gd name="connsiteY8" fmla="*/ 2000250 h 2000250"/>
              <a:gd name="connsiteX9" fmla="*/ 114434 w 962025"/>
              <a:gd name="connsiteY9" fmla="*/ 2000250 h 2000250"/>
              <a:gd name="connsiteX10" fmla="*/ 60142 w 962025"/>
              <a:gd name="connsiteY10" fmla="*/ 1944053 h 2000250"/>
              <a:gd name="connsiteX11" fmla="*/ 60142 w 962025"/>
              <a:gd name="connsiteY11" fmla="*/ 1844040 h 2000250"/>
              <a:gd name="connsiteX12" fmla="*/ 2039 w 962025"/>
              <a:gd name="connsiteY12" fmla="*/ 1744028 h 2000250"/>
              <a:gd name="connsiteX13" fmla="*/ 91574 w 962025"/>
              <a:gd name="connsiteY13" fmla="*/ 516255 h 2000250"/>
              <a:gd name="connsiteX14" fmla="*/ 175394 w 962025"/>
              <a:gd name="connsiteY14" fmla="*/ 436245 h 2000250"/>
              <a:gd name="connsiteX15" fmla="*/ 234449 w 962025"/>
              <a:gd name="connsiteY15" fmla="*/ 436245 h 2000250"/>
              <a:gd name="connsiteX16" fmla="*/ 234449 w 962025"/>
              <a:gd name="connsiteY16" fmla="*/ 369570 h 2000250"/>
              <a:gd name="connsiteX17" fmla="*/ 208732 w 962025"/>
              <a:gd name="connsiteY17" fmla="*/ 365760 h 2000250"/>
              <a:gd name="connsiteX18" fmla="*/ 153487 w 962025"/>
              <a:gd name="connsiteY18" fmla="*/ 311467 h 2000250"/>
              <a:gd name="connsiteX19" fmla="*/ 153487 w 962025"/>
              <a:gd name="connsiteY19" fmla="*/ 54292 h 2000250"/>
              <a:gd name="connsiteX20" fmla="*/ 209684 w 962025"/>
              <a:gd name="connsiteY20" fmla="*/ 0 h 2000250"/>
              <a:gd name="connsiteX21" fmla="*/ 752609 w 962025"/>
              <a:gd name="connsiteY21" fmla="*/ 0 h 2000250"/>
              <a:gd name="connsiteX22" fmla="*/ 808807 w 962025"/>
              <a:gd name="connsiteY22" fmla="*/ 57150 h 2000250"/>
              <a:gd name="connsiteX23" fmla="*/ 808807 w 962025"/>
              <a:gd name="connsiteY23" fmla="*/ 280988 h 2000250"/>
              <a:gd name="connsiteX24" fmla="*/ 727844 w 962025"/>
              <a:gd name="connsiteY24" fmla="*/ 368617 h 2000250"/>
              <a:gd name="connsiteX25" fmla="*/ 141104 w 962025"/>
              <a:gd name="connsiteY25" fmla="*/ 1912620 h 2000250"/>
              <a:gd name="connsiteX26" fmla="*/ 820237 w 962025"/>
              <a:gd name="connsiteY26" fmla="*/ 1912620 h 2000250"/>
              <a:gd name="connsiteX27" fmla="*/ 820237 w 962025"/>
              <a:gd name="connsiteY27" fmla="*/ 1837373 h 2000250"/>
              <a:gd name="connsiteX28" fmla="*/ 141104 w 962025"/>
              <a:gd name="connsiteY28" fmla="*/ 1837373 h 2000250"/>
              <a:gd name="connsiteX29" fmla="*/ 141104 w 962025"/>
              <a:gd name="connsiteY29" fmla="*/ 1912620 h 2000250"/>
              <a:gd name="connsiteX30" fmla="*/ 644976 w 962025"/>
              <a:gd name="connsiteY30" fmla="*/ 365760 h 2000250"/>
              <a:gd name="connsiteX31" fmla="*/ 321126 w 962025"/>
              <a:gd name="connsiteY31" fmla="*/ 365760 h 2000250"/>
              <a:gd name="connsiteX32" fmla="*/ 321126 w 962025"/>
              <a:gd name="connsiteY32" fmla="*/ 435292 h 2000250"/>
              <a:gd name="connsiteX33" fmla="*/ 644976 w 962025"/>
              <a:gd name="connsiteY33" fmla="*/ 435292 h 2000250"/>
              <a:gd name="connsiteX34" fmla="*/ 644976 w 962025"/>
              <a:gd name="connsiteY34" fmla="*/ 365760 h 200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62025" h="2000250">
                <a:moveTo>
                  <a:pt x="727844" y="368617"/>
                </a:moveTo>
                <a:cubicBezTo>
                  <a:pt x="727844" y="390525"/>
                  <a:pt x="727844" y="408622"/>
                  <a:pt x="727844" y="436245"/>
                </a:cubicBezTo>
                <a:cubicBezTo>
                  <a:pt x="757372" y="436245"/>
                  <a:pt x="784994" y="436245"/>
                  <a:pt x="812617" y="436245"/>
                </a:cubicBezTo>
                <a:cubicBezTo>
                  <a:pt x="847859" y="436245"/>
                  <a:pt x="867862" y="449580"/>
                  <a:pt x="870719" y="488632"/>
                </a:cubicBezTo>
                <a:cubicBezTo>
                  <a:pt x="894532" y="826770"/>
                  <a:pt x="918344" y="1164907"/>
                  <a:pt x="943109" y="1503998"/>
                </a:cubicBezTo>
                <a:cubicBezTo>
                  <a:pt x="948824" y="1585913"/>
                  <a:pt x="955492" y="1668780"/>
                  <a:pt x="962159" y="1750695"/>
                </a:cubicBezTo>
                <a:cubicBezTo>
                  <a:pt x="967874" y="1820228"/>
                  <a:pt x="967874" y="1820228"/>
                  <a:pt x="905009" y="1847850"/>
                </a:cubicBezTo>
                <a:cubicBezTo>
                  <a:pt x="905009" y="1878330"/>
                  <a:pt x="905009" y="1909763"/>
                  <a:pt x="905009" y="1941195"/>
                </a:cubicBezTo>
                <a:cubicBezTo>
                  <a:pt x="905962" y="1980248"/>
                  <a:pt x="887864" y="2000250"/>
                  <a:pt x="847859" y="2000250"/>
                </a:cubicBezTo>
                <a:cubicBezTo>
                  <a:pt x="603067" y="2000250"/>
                  <a:pt x="359226" y="2000250"/>
                  <a:pt x="114434" y="2000250"/>
                </a:cubicBezTo>
                <a:cubicBezTo>
                  <a:pt x="77287" y="2000250"/>
                  <a:pt x="59189" y="1981200"/>
                  <a:pt x="60142" y="1944053"/>
                </a:cubicBezTo>
                <a:cubicBezTo>
                  <a:pt x="60142" y="1912620"/>
                  <a:pt x="60142" y="1881188"/>
                  <a:pt x="60142" y="1844040"/>
                </a:cubicBezTo>
                <a:cubicBezTo>
                  <a:pt x="-7486" y="1839278"/>
                  <a:pt x="-1771" y="1793557"/>
                  <a:pt x="2039" y="1744028"/>
                </a:cubicBezTo>
                <a:cubicBezTo>
                  <a:pt x="32519" y="1334453"/>
                  <a:pt x="62047" y="925830"/>
                  <a:pt x="91574" y="516255"/>
                </a:cubicBezTo>
                <a:cubicBezTo>
                  <a:pt x="97289" y="439103"/>
                  <a:pt x="100147" y="436245"/>
                  <a:pt x="175394" y="436245"/>
                </a:cubicBezTo>
                <a:cubicBezTo>
                  <a:pt x="194444" y="436245"/>
                  <a:pt x="212542" y="436245"/>
                  <a:pt x="234449" y="436245"/>
                </a:cubicBezTo>
                <a:cubicBezTo>
                  <a:pt x="234449" y="412432"/>
                  <a:pt x="234449" y="392430"/>
                  <a:pt x="234449" y="369570"/>
                </a:cubicBezTo>
                <a:cubicBezTo>
                  <a:pt x="226829" y="368617"/>
                  <a:pt x="217304" y="364807"/>
                  <a:pt x="208732" y="365760"/>
                </a:cubicBezTo>
                <a:cubicBezTo>
                  <a:pt x="168726" y="368617"/>
                  <a:pt x="153487" y="346710"/>
                  <a:pt x="153487" y="311467"/>
                </a:cubicBezTo>
                <a:cubicBezTo>
                  <a:pt x="153487" y="225742"/>
                  <a:pt x="153487" y="140017"/>
                  <a:pt x="153487" y="54292"/>
                </a:cubicBezTo>
                <a:cubicBezTo>
                  <a:pt x="153487" y="18097"/>
                  <a:pt x="169679" y="0"/>
                  <a:pt x="209684" y="0"/>
                </a:cubicBezTo>
                <a:cubicBezTo>
                  <a:pt x="390659" y="952"/>
                  <a:pt x="571634" y="952"/>
                  <a:pt x="752609" y="0"/>
                </a:cubicBezTo>
                <a:cubicBezTo>
                  <a:pt x="793567" y="0"/>
                  <a:pt x="809759" y="17145"/>
                  <a:pt x="808807" y="57150"/>
                </a:cubicBezTo>
                <a:cubicBezTo>
                  <a:pt x="807854" y="131445"/>
                  <a:pt x="808807" y="206692"/>
                  <a:pt x="808807" y="280988"/>
                </a:cubicBezTo>
                <a:cubicBezTo>
                  <a:pt x="806901" y="360045"/>
                  <a:pt x="806901" y="360045"/>
                  <a:pt x="727844" y="368617"/>
                </a:cubicBezTo>
                <a:close/>
                <a:moveTo>
                  <a:pt x="141104" y="1912620"/>
                </a:moveTo>
                <a:cubicBezTo>
                  <a:pt x="371609" y="1912620"/>
                  <a:pt x="595447" y="1912620"/>
                  <a:pt x="820237" y="1912620"/>
                </a:cubicBezTo>
                <a:cubicBezTo>
                  <a:pt x="820237" y="1885950"/>
                  <a:pt x="820237" y="1862138"/>
                  <a:pt x="820237" y="1837373"/>
                </a:cubicBezTo>
                <a:cubicBezTo>
                  <a:pt x="592589" y="1837373"/>
                  <a:pt x="367799" y="1837373"/>
                  <a:pt x="141104" y="1837373"/>
                </a:cubicBezTo>
                <a:cubicBezTo>
                  <a:pt x="141104" y="1863090"/>
                  <a:pt x="141104" y="1886903"/>
                  <a:pt x="141104" y="1912620"/>
                </a:cubicBezTo>
                <a:close/>
                <a:moveTo>
                  <a:pt x="644976" y="365760"/>
                </a:moveTo>
                <a:cubicBezTo>
                  <a:pt x="536392" y="365760"/>
                  <a:pt x="429712" y="365760"/>
                  <a:pt x="321126" y="365760"/>
                </a:cubicBezTo>
                <a:cubicBezTo>
                  <a:pt x="321126" y="389572"/>
                  <a:pt x="321126" y="411480"/>
                  <a:pt x="321126" y="435292"/>
                </a:cubicBezTo>
                <a:cubicBezTo>
                  <a:pt x="429712" y="435292"/>
                  <a:pt x="536392" y="435292"/>
                  <a:pt x="644976" y="435292"/>
                </a:cubicBezTo>
                <a:cubicBezTo>
                  <a:pt x="644976" y="411480"/>
                  <a:pt x="644976" y="390525"/>
                  <a:pt x="644976" y="365760"/>
                </a:cubicBezTo>
                <a:close/>
              </a:path>
            </a:pathLst>
          </a:custGeom>
          <a:solidFill>
            <a:schemeClr val="accent2"/>
          </a:solidFill>
          <a:ln w="9525" cap="flat">
            <a:noFill/>
            <a:prstDash val="solid"/>
            <a:miter/>
          </a:ln>
        </p:spPr>
        <p:txBody>
          <a:bodyPr rtlCol="0" anchor="ctr"/>
          <a:lstStyle/>
          <a:p>
            <a:pPr algn="r" rtl="1"/>
            <a:endParaRPr lang="en-US">
              <a:cs typeface="B Nazanin" panose="00000400000000000000" pitchFamily="2" charset="-78"/>
            </a:endParaRPr>
          </a:p>
        </p:txBody>
      </p:sp>
      <p:sp>
        <p:nvSpPr>
          <p:cNvPr id="47" name="Freeform: Shape 46">
            <a:extLst>
              <a:ext uri="{FF2B5EF4-FFF2-40B4-BE49-F238E27FC236}">
                <a16:creationId xmlns:a16="http://schemas.microsoft.com/office/drawing/2014/main" id="{0DFEBB62-9C81-4EA5-8DD2-DAD648D91CC2}"/>
              </a:ext>
            </a:extLst>
          </p:cNvPr>
          <p:cNvSpPr/>
          <p:nvPr/>
        </p:nvSpPr>
        <p:spPr>
          <a:xfrm>
            <a:off x="3459295" y="2468101"/>
            <a:ext cx="369331" cy="272249"/>
          </a:xfrm>
          <a:custGeom>
            <a:avLst/>
            <a:gdLst>
              <a:gd name="connsiteX0" fmla="*/ 285241 w 438171"/>
              <a:gd name="connsiteY0" fmla="*/ 156774 h 322994"/>
              <a:gd name="connsiteX1" fmla="*/ 250805 w 438171"/>
              <a:gd name="connsiteY1" fmla="*/ 191807 h 322994"/>
              <a:gd name="connsiteX2" fmla="*/ 285639 w 438171"/>
              <a:gd name="connsiteY2" fmla="*/ 225646 h 322994"/>
              <a:gd name="connsiteX3" fmla="*/ 320273 w 438171"/>
              <a:gd name="connsiteY3" fmla="*/ 190812 h 322994"/>
              <a:gd name="connsiteX4" fmla="*/ 285241 w 438171"/>
              <a:gd name="connsiteY4" fmla="*/ 156774 h 322994"/>
              <a:gd name="connsiteX5" fmla="*/ 286435 w 438171"/>
              <a:gd name="connsiteY5" fmla="*/ 113978 h 322994"/>
              <a:gd name="connsiteX6" fmla="*/ 362671 w 438171"/>
              <a:gd name="connsiteY6" fmla="*/ 190812 h 322994"/>
              <a:gd name="connsiteX7" fmla="*/ 285440 w 438171"/>
              <a:gd name="connsiteY7" fmla="*/ 267844 h 322994"/>
              <a:gd name="connsiteX8" fmla="*/ 209004 w 438171"/>
              <a:gd name="connsiteY8" fmla="*/ 190613 h 322994"/>
              <a:gd name="connsiteX9" fmla="*/ 286435 w 438171"/>
              <a:gd name="connsiteY9" fmla="*/ 113978 h 322994"/>
              <a:gd name="connsiteX10" fmla="*/ 286236 w 438171"/>
              <a:gd name="connsiteY10" fmla="*/ 97457 h 322994"/>
              <a:gd name="connsiteX11" fmla="*/ 192084 w 438171"/>
              <a:gd name="connsiteY11" fmla="*/ 190414 h 322994"/>
              <a:gd name="connsiteX12" fmla="*/ 282056 w 438171"/>
              <a:gd name="connsiteY12" fmla="*/ 284565 h 322994"/>
              <a:gd name="connsiteX13" fmla="*/ 378993 w 438171"/>
              <a:gd name="connsiteY13" fmla="*/ 193798 h 322994"/>
              <a:gd name="connsiteX14" fmla="*/ 286236 w 438171"/>
              <a:gd name="connsiteY14" fmla="*/ 97457 h 322994"/>
              <a:gd name="connsiteX15" fmla="*/ 166407 w 438171"/>
              <a:gd name="connsiteY15" fmla="*/ 89893 h 322994"/>
              <a:gd name="connsiteX16" fmla="*/ 285639 w 438171"/>
              <a:gd name="connsiteY16" fmla="*/ 90291 h 322994"/>
              <a:gd name="connsiteX17" fmla="*/ 405069 w 438171"/>
              <a:gd name="connsiteY17" fmla="*/ 90092 h 322994"/>
              <a:gd name="connsiteX18" fmla="*/ 419600 w 438171"/>
              <a:gd name="connsiteY18" fmla="*/ 98850 h 322994"/>
              <a:gd name="connsiteX19" fmla="*/ 415022 w 438171"/>
              <a:gd name="connsiteY19" fmla="*/ 250527 h 322994"/>
              <a:gd name="connsiteX20" fmla="*/ 278075 w 438171"/>
              <a:gd name="connsiteY20" fmla="*/ 322782 h 322994"/>
              <a:gd name="connsiteX21" fmla="*/ 151677 w 438171"/>
              <a:gd name="connsiteY21" fmla="*/ 98452 h 322994"/>
              <a:gd name="connsiteX22" fmla="*/ 166407 w 438171"/>
              <a:gd name="connsiteY22" fmla="*/ 89893 h 322994"/>
              <a:gd name="connsiteX23" fmla="*/ 156304 w 438171"/>
              <a:gd name="connsiteY23" fmla="*/ 494 h 322994"/>
              <a:gd name="connsiteX24" fmla="*/ 197060 w 438171"/>
              <a:gd name="connsiteY24" fmla="*/ 15249 h 322994"/>
              <a:gd name="connsiteX25" fmla="*/ 209402 w 438171"/>
              <a:gd name="connsiteY25" fmla="*/ 39135 h 322994"/>
              <a:gd name="connsiteX26" fmla="*/ 400689 w 438171"/>
              <a:gd name="connsiteY26" fmla="*/ 72575 h 322994"/>
              <a:gd name="connsiteX27" fmla="*/ 169193 w 438171"/>
              <a:gd name="connsiteY27" fmla="*/ 72575 h 322994"/>
              <a:gd name="connsiteX28" fmla="*/ 182131 w 438171"/>
              <a:gd name="connsiteY28" fmla="*/ 59438 h 322994"/>
              <a:gd name="connsiteX29" fmla="*/ 174965 w 438171"/>
              <a:gd name="connsiteY29" fmla="*/ 20225 h 322994"/>
              <a:gd name="connsiteX30" fmla="*/ 135752 w 438171"/>
              <a:gd name="connsiteY30" fmla="*/ 32367 h 322994"/>
              <a:gd name="connsiteX31" fmla="*/ 123212 w 438171"/>
              <a:gd name="connsiteY31" fmla="*/ 78746 h 322994"/>
              <a:gd name="connsiteX32" fmla="*/ 100919 w 438171"/>
              <a:gd name="connsiteY32" fmla="*/ 177873 h 322994"/>
              <a:gd name="connsiteX33" fmla="*/ 49762 w 438171"/>
              <a:gd name="connsiteY33" fmla="*/ 219873 h 322994"/>
              <a:gd name="connsiteX34" fmla="*/ 6170 w 438171"/>
              <a:gd name="connsiteY34" fmla="*/ 213901 h 322994"/>
              <a:gd name="connsiteX35" fmla="*/ 0 w 438171"/>
              <a:gd name="connsiteY35" fmla="*/ 203153 h 322994"/>
              <a:gd name="connsiteX36" fmla="*/ 11346 w 438171"/>
              <a:gd name="connsiteY36" fmla="*/ 197778 h 322994"/>
              <a:gd name="connsiteX37" fmla="*/ 13336 w 438171"/>
              <a:gd name="connsiteY37" fmla="*/ 198177 h 322994"/>
              <a:gd name="connsiteX38" fmla="*/ 89174 w 438171"/>
              <a:gd name="connsiteY38" fmla="*/ 162148 h 322994"/>
              <a:gd name="connsiteX39" fmla="*/ 105298 w 438171"/>
              <a:gd name="connsiteY39" fmla="*/ 85712 h 322994"/>
              <a:gd name="connsiteX40" fmla="*/ 118833 w 438171"/>
              <a:gd name="connsiteY40" fmla="*/ 26196 h 322994"/>
              <a:gd name="connsiteX41" fmla="*/ 156304 w 438171"/>
              <a:gd name="connsiteY41" fmla="*/ 494 h 322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38171" h="322994">
                <a:moveTo>
                  <a:pt x="285241" y="156774"/>
                </a:moveTo>
                <a:cubicBezTo>
                  <a:pt x="266530" y="156973"/>
                  <a:pt x="250407" y="173096"/>
                  <a:pt x="250805" y="191807"/>
                </a:cubicBezTo>
                <a:cubicBezTo>
                  <a:pt x="251203" y="210120"/>
                  <a:pt x="267326" y="225845"/>
                  <a:pt x="285639" y="225646"/>
                </a:cubicBezTo>
                <a:cubicBezTo>
                  <a:pt x="304748" y="225646"/>
                  <a:pt x="320472" y="209921"/>
                  <a:pt x="320273" y="190812"/>
                </a:cubicBezTo>
                <a:cubicBezTo>
                  <a:pt x="320074" y="171902"/>
                  <a:pt x="304548" y="156575"/>
                  <a:pt x="285241" y="156774"/>
                </a:cubicBezTo>
                <a:close/>
                <a:moveTo>
                  <a:pt x="286435" y="113978"/>
                </a:moveTo>
                <a:cubicBezTo>
                  <a:pt x="328434" y="114177"/>
                  <a:pt x="362671" y="148613"/>
                  <a:pt x="362671" y="190812"/>
                </a:cubicBezTo>
                <a:cubicBezTo>
                  <a:pt x="362671" y="233608"/>
                  <a:pt x="328236" y="267844"/>
                  <a:pt x="285440" y="267844"/>
                </a:cubicBezTo>
                <a:cubicBezTo>
                  <a:pt x="242445" y="267844"/>
                  <a:pt x="208805" y="234006"/>
                  <a:pt x="209004" y="190613"/>
                </a:cubicBezTo>
                <a:cubicBezTo>
                  <a:pt x="209004" y="147817"/>
                  <a:pt x="243241" y="113978"/>
                  <a:pt x="286435" y="113978"/>
                </a:cubicBezTo>
                <a:close/>
                <a:moveTo>
                  <a:pt x="286236" y="97457"/>
                </a:moveTo>
                <a:cubicBezTo>
                  <a:pt x="234682" y="97059"/>
                  <a:pt x="192681" y="138262"/>
                  <a:pt x="192084" y="190414"/>
                </a:cubicBezTo>
                <a:cubicBezTo>
                  <a:pt x="191487" y="240773"/>
                  <a:pt x="232890" y="284166"/>
                  <a:pt x="282056" y="284565"/>
                </a:cubicBezTo>
                <a:cubicBezTo>
                  <a:pt x="336198" y="284963"/>
                  <a:pt x="378396" y="245352"/>
                  <a:pt x="378993" y="193798"/>
                </a:cubicBezTo>
                <a:cubicBezTo>
                  <a:pt x="379591" y="140054"/>
                  <a:pt x="338984" y="97855"/>
                  <a:pt x="286236" y="97457"/>
                </a:cubicBezTo>
                <a:close/>
                <a:moveTo>
                  <a:pt x="166407" y="89893"/>
                </a:moveTo>
                <a:cubicBezTo>
                  <a:pt x="206018" y="90490"/>
                  <a:pt x="245828" y="90291"/>
                  <a:pt x="285639" y="90291"/>
                </a:cubicBezTo>
                <a:cubicBezTo>
                  <a:pt x="325449" y="90291"/>
                  <a:pt x="365259" y="90490"/>
                  <a:pt x="405069" y="90092"/>
                </a:cubicBezTo>
                <a:cubicBezTo>
                  <a:pt x="412434" y="90092"/>
                  <a:pt x="416415" y="92480"/>
                  <a:pt x="419600" y="98850"/>
                </a:cubicBezTo>
                <a:cubicBezTo>
                  <a:pt x="445078" y="150205"/>
                  <a:pt x="445078" y="201560"/>
                  <a:pt x="415022" y="250527"/>
                </a:cubicBezTo>
                <a:cubicBezTo>
                  <a:pt x="384169" y="300887"/>
                  <a:pt x="337193" y="325569"/>
                  <a:pt x="278075" y="322782"/>
                </a:cubicBezTo>
                <a:cubicBezTo>
                  <a:pt x="166208" y="317806"/>
                  <a:pt x="98132" y="196186"/>
                  <a:pt x="151677" y="98452"/>
                </a:cubicBezTo>
                <a:cubicBezTo>
                  <a:pt x="155260" y="92082"/>
                  <a:pt x="159042" y="89893"/>
                  <a:pt x="166407" y="89893"/>
                </a:cubicBezTo>
                <a:close/>
                <a:moveTo>
                  <a:pt x="156304" y="494"/>
                </a:moveTo>
                <a:cubicBezTo>
                  <a:pt x="171183" y="-1621"/>
                  <a:pt x="186610" y="3007"/>
                  <a:pt x="197060" y="15249"/>
                </a:cubicBezTo>
                <a:cubicBezTo>
                  <a:pt x="202434" y="21817"/>
                  <a:pt x="205022" y="30775"/>
                  <a:pt x="209402" y="39135"/>
                </a:cubicBezTo>
                <a:cubicBezTo>
                  <a:pt x="278074" y="-277"/>
                  <a:pt x="360680" y="21618"/>
                  <a:pt x="400689" y="72575"/>
                </a:cubicBezTo>
                <a:cubicBezTo>
                  <a:pt x="323856" y="72575"/>
                  <a:pt x="247819" y="72575"/>
                  <a:pt x="169193" y="72575"/>
                </a:cubicBezTo>
                <a:cubicBezTo>
                  <a:pt x="174368" y="67201"/>
                  <a:pt x="178150" y="63220"/>
                  <a:pt x="182131" y="59438"/>
                </a:cubicBezTo>
                <a:cubicBezTo>
                  <a:pt x="194871" y="47495"/>
                  <a:pt x="191288" y="26993"/>
                  <a:pt x="174965" y="20225"/>
                </a:cubicBezTo>
                <a:cubicBezTo>
                  <a:pt x="160236" y="14054"/>
                  <a:pt x="144909" y="18433"/>
                  <a:pt x="135752" y="32367"/>
                </a:cubicBezTo>
                <a:cubicBezTo>
                  <a:pt x="126596" y="46300"/>
                  <a:pt x="124008" y="62423"/>
                  <a:pt x="123212" y="78746"/>
                </a:cubicBezTo>
                <a:cubicBezTo>
                  <a:pt x="121421" y="112982"/>
                  <a:pt x="116843" y="146821"/>
                  <a:pt x="100919" y="177873"/>
                </a:cubicBezTo>
                <a:cubicBezTo>
                  <a:pt x="89772" y="199172"/>
                  <a:pt x="74445" y="215295"/>
                  <a:pt x="49762" y="219873"/>
                </a:cubicBezTo>
                <a:cubicBezTo>
                  <a:pt x="34635" y="222660"/>
                  <a:pt x="19905" y="219873"/>
                  <a:pt x="6170" y="213901"/>
                </a:cubicBezTo>
                <a:cubicBezTo>
                  <a:pt x="3185" y="212508"/>
                  <a:pt x="1990" y="206935"/>
                  <a:pt x="0" y="203153"/>
                </a:cubicBezTo>
                <a:cubicBezTo>
                  <a:pt x="3782" y="201361"/>
                  <a:pt x="7564" y="199371"/>
                  <a:pt x="11346" y="197778"/>
                </a:cubicBezTo>
                <a:cubicBezTo>
                  <a:pt x="11744" y="197579"/>
                  <a:pt x="12540" y="197977"/>
                  <a:pt x="13336" y="198177"/>
                </a:cubicBezTo>
                <a:cubicBezTo>
                  <a:pt x="52549" y="208925"/>
                  <a:pt x="72653" y="199570"/>
                  <a:pt x="89174" y="162148"/>
                </a:cubicBezTo>
                <a:cubicBezTo>
                  <a:pt x="99923" y="137864"/>
                  <a:pt x="103904" y="111987"/>
                  <a:pt x="105298" y="85712"/>
                </a:cubicBezTo>
                <a:cubicBezTo>
                  <a:pt x="106492" y="65011"/>
                  <a:pt x="108483" y="44708"/>
                  <a:pt x="118833" y="26196"/>
                </a:cubicBezTo>
                <a:cubicBezTo>
                  <a:pt x="127094" y="11467"/>
                  <a:pt x="141425" y="2609"/>
                  <a:pt x="156304" y="494"/>
                </a:cubicBezTo>
                <a:close/>
              </a:path>
            </a:pathLst>
          </a:custGeom>
          <a:solidFill>
            <a:schemeClr val="accent1"/>
          </a:solidFill>
          <a:ln w="9525" cap="flat">
            <a:noFill/>
            <a:prstDash val="solid"/>
            <a:miter/>
          </a:ln>
        </p:spPr>
        <p:txBody>
          <a:bodyPr rtlCol="0" anchor="ctr"/>
          <a:lstStyle/>
          <a:p>
            <a:pPr algn="r" rtl="1"/>
            <a:endParaRPr lang="en-US" dirty="0">
              <a:cs typeface="B Nazanin" panose="00000400000000000000" pitchFamily="2" charset="-78"/>
            </a:endParaRPr>
          </a:p>
        </p:txBody>
      </p:sp>
    </p:spTree>
    <p:extLst>
      <p:ext uri="{BB962C8B-B14F-4D97-AF65-F5344CB8AC3E}">
        <p14:creationId xmlns:p14="http://schemas.microsoft.com/office/powerpoint/2010/main" val="379480489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82F1C38-1654-40D0-B186-220AF22CBFC8}"/>
              </a:ext>
            </a:extLst>
          </p:cNvPr>
          <p:cNvSpPr/>
          <p:nvPr/>
        </p:nvSpPr>
        <p:spPr>
          <a:xfrm>
            <a:off x="7256585" y="694353"/>
            <a:ext cx="3857625" cy="1754326"/>
          </a:xfrm>
          <a:prstGeom prst="rect">
            <a:avLst/>
          </a:prstGeom>
        </p:spPr>
        <p:txBody>
          <a:bodyPr wrap="square">
            <a:spAutoFit/>
          </a:bodyPr>
          <a:lstStyle/>
          <a:p>
            <a:pPr algn="r"/>
            <a:r>
              <a:rPr lang="fa-IR" sz="3600" dirty="0">
                <a:solidFill>
                  <a:schemeClr val="bg1"/>
                </a:solidFill>
                <a:cs typeface="B Nazanin" panose="00000400000000000000" pitchFamily="2" charset="-78"/>
              </a:rPr>
              <a:t>لبخند روشن با </a:t>
            </a:r>
          </a:p>
          <a:p>
            <a:pPr algn="r"/>
            <a:r>
              <a:rPr lang="fa-IR" sz="3600" dirty="0">
                <a:solidFill>
                  <a:schemeClr val="bg1"/>
                </a:solidFill>
                <a:cs typeface="B Nazanin" panose="00000400000000000000" pitchFamily="2" charset="-78"/>
              </a:rPr>
              <a:t>معاینه منظم </a:t>
            </a:r>
          </a:p>
          <a:p>
            <a:pPr algn="r"/>
            <a:r>
              <a:rPr lang="fa-IR" sz="3600" dirty="0">
                <a:solidFill>
                  <a:schemeClr val="bg1"/>
                </a:solidFill>
                <a:cs typeface="B Nazanin" panose="00000400000000000000" pitchFamily="2" charset="-78"/>
              </a:rPr>
              <a:t>دندانپزشکی</a:t>
            </a:r>
            <a:endParaRPr lang="en-US" sz="3600" dirty="0">
              <a:solidFill>
                <a:schemeClr val="bg1"/>
              </a:solidFill>
              <a:cs typeface="B Nazanin" panose="00000400000000000000" pitchFamily="2" charset="-78"/>
            </a:endParaRPr>
          </a:p>
        </p:txBody>
      </p:sp>
      <p:sp>
        <p:nvSpPr>
          <p:cNvPr id="6" name="TextBox 5">
            <a:extLst>
              <a:ext uri="{FF2B5EF4-FFF2-40B4-BE49-F238E27FC236}">
                <a16:creationId xmlns:a16="http://schemas.microsoft.com/office/drawing/2014/main" id="{66E9CCDC-D6AA-4BD3-BA22-DC001A3C1F45}"/>
              </a:ext>
            </a:extLst>
          </p:cNvPr>
          <p:cNvSpPr txBox="1"/>
          <p:nvPr/>
        </p:nvSpPr>
        <p:spPr>
          <a:xfrm>
            <a:off x="534546" y="2973903"/>
            <a:ext cx="3740159" cy="400110"/>
          </a:xfrm>
          <a:prstGeom prst="rect">
            <a:avLst/>
          </a:prstGeom>
          <a:noFill/>
        </p:spPr>
        <p:txBody>
          <a:bodyPr wrap="square" rtlCol="0" anchor="ctr">
            <a:spAutoFit/>
          </a:bodyPr>
          <a:lstStyle/>
          <a:p>
            <a:pPr algn="r" rtl="1"/>
            <a:r>
              <a:rPr lang="fa-IR" altLang="ko-KR" sz="2000" b="1" dirty="0">
                <a:solidFill>
                  <a:schemeClr val="bg1"/>
                </a:solidFill>
                <a:cs typeface="B Nazanin" panose="00000400000000000000" pitchFamily="2" charset="-78"/>
              </a:rPr>
              <a:t>ارائه عالی</a:t>
            </a:r>
          </a:p>
        </p:txBody>
      </p:sp>
      <p:sp>
        <p:nvSpPr>
          <p:cNvPr id="7" name="TextBox 6">
            <a:extLst>
              <a:ext uri="{FF2B5EF4-FFF2-40B4-BE49-F238E27FC236}">
                <a16:creationId xmlns:a16="http://schemas.microsoft.com/office/drawing/2014/main" id="{052039D4-14B2-49AA-8C05-0A88A1970E76}"/>
              </a:ext>
            </a:extLst>
          </p:cNvPr>
          <p:cNvSpPr txBox="1"/>
          <p:nvPr/>
        </p:nvSpPr>
        <p:spPr>
          <a:xfrm>
            <a:off x="534546" y="3429000"/>
            <a:ext cx="3867951" cy="3297056"/>
          </a:xfrm>
          <a:prstGeom prst="rect">
            <a:avLst/>
          </a:prstGeom>
          <a:noFill/>
        </p:spPr>
        <p:txBody>
          <a:bodyPr wrap="square" rtlCol="0">
            <a:spAutoFit/>
          </a:bodyPr>
          <a:lstStyle/>
          <a:p>
            <a:pPr algn="r" rtl="1">
              <a:lnSpc>
                <a:spcPct val="150000"/>
              </a:lnSpc>
            </a:pPr>
            <a:r>
              <a:rPr lang="fa-IR" altLang="ko-KR" sz="14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a:t>
            </a:r>
          </a:p>
          <a:p>
            <a:pPr>
              <a:lnSpc>
                <a:spcPct val="150000"/>
              </a:lnSpc>
            </a:pPr>
            <a:endParaRPr lang="fa-IR" altLang="ko-KR" sz="1400" dirty="0">
              <a:solidFill>
                <a:schemeClr val="bg1"/>
              </a:solidFill>
              <a:cs typeface="B Nazanin" panose="00000400000000000000" pitchFamily="2" charset="-78"/>
            </a:endParaRPr>
          </a:p>
          <a:p>
            <a:pPr algn="r" rtl="1">
              <a:lnSpc>
                <a:spcPct val="150000"/>
              </a:lnSpc>
            </a:pPr>
            <a:r>
              <a:rPr lang="fa-IR" altLang="ko-KR" sz="1400" dirty="0">
                <a:solidFill>
                  <a:schemeClr val="bg1"/>
                </a:solidFill>
                <a:cs typeface="B Nazanin" panose="00000400000000000000" pitchFamily="2" charset="-78"/>
              </a:rPr>
              <a:t>ارائه پاورپوینت مدرنی را دریافت کنید که به زیبایی طراحی شده است.</a:t>
            </a:r>
            <a:endParaRPr lang="en-US" altLang="ko-KR" sz="1400" dirty="0">
              <a:solidFill>
                <a:schemeClr val="bg1"/>
              </a:solidFill>
              <a:cs typeface="B Nazanin" panose="00000400000000000000" pitchFamily="2" charset="-78"/>
            </a:endParaRPr>
          </a:p>
        </p:txBody>
      </p:sp>
      <p:grpSp>
        <p:nvGrpSpPr>
          <p:cNvPr id="8" name="Group 7">
            <a:extLst>
              <a:ext uri="{FF2B5EF4-FFF2-40B4-BE49-F238E27FC236}">
                <a16:creationId xmlns:a16="http://schemas.microsoft.com/office/drawing/2014/main" id="{758E867F-84FA-4358-993B-851F76AA98E7}"/>
              </a:ext>
            </a:extLst>
          </p:cNvPr>
          <p:cNvGrpSpPr/>
          <p:nvPr/>
        </p:nvGrpSpPr>
        <p:grpSpPr>
          <a:xfrm>
            <a:off x="11315700" y="618059"/>
            <a:ext cx="131885" cy="1906914"/>
            <a:chOff x="5829300" y="4599143"/>
            <a:chExt cx="131885" cy="1547444"/>
          </a:xfrm>
        </p:grpSpPr>
        <p:sp>
          <p:nvSpPr>
            <p:cNvPr id="9" name="Rectangle 8">
              <a:extLst>
                <a:ext uri="{FF2B5EF4-FFF2-40B4-BE49-F238E27FC236}">
                  <a16:creationId xmlns:a16="http://schemas.microsoft.com/office/drawing/2014/main" id="{43F7DA8A-21A6-41D4-A700-8DEAE700C629}"/>
                </a:ext>
              </a:extLst>
            </p:cNvPr>
            <p:cNvSpPr/>
            <p:nvPr/>
          </p:nvSpPr>
          <p:spPr>
            <a:xfrm>
              <a:off x="5829300" y="4599143"/>
              <a:ext cx="131885" cy="386861"/>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0" name="Rectangle 9">
              <a:extLst>
                <a:ext uri="{FF2B5EF4-FFF2-40B4-BE49-F238E27FC236}">
                  <a16:creationId xmlns:a16="http://schemas.microsoft.com/office/drawing/2014/main" id="{765680A2-A5F8-4CD3-915C-A2968E3C10EA}"/>
                </a:ext>
              </a:extLst>
            </p:cNvPr>
            <p:cNvSpPr/>
            <p:nvPr/>
          </p:nvSpPr>
          <p:spPr>
            <a:xfrm>
              <a:off x="5829300" y="5759726"/>
              <a:ext cx="131885" cy="386861"/>
            </a:xfrm>
            <a:prstGeom prst="rect">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1" name="Rectangle 10">
              <a:extLst>
                <a:ext uri="{FF2B5EF4-FFF2-40B4-BE49-F238E27FC236}">
                  <a16:creationId xmlns:a16="http://schemas.microsoft.com/office/drawing/2014/main" id="{10FB338E-51D8-4FDF-A830-0D13B4AB25D8}"/>
                </a:ext>
              </a:extLst>
            </p:cNvPr>
            <p:cNvSpPr/>
            <p:nvPr/>
          </p:nvSpPr>
          <p:spPr>
            <a:xfrm>
              <a:off x="5829300" y="4986004"/>
              <a:ext cx="131885" cy="386861"/>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2" name="Rectangle 11">
              <a:extLst>
                <a:ext uri="{FF2B5EF4-FFF2-40B4-BE49-F238E27FC236}">
                  <a16:creationId xmlns:a16="http://schemas.microsoft.com/office/drawing/2014/main" id="{51D5B60D-ECF3-41B7-B95A-2D5607881E45}"/>
                </a:ext>
              </a:extLst>
            </p:cNvPr>
            <p:cNvSpPr/>
            <p:nvPr/>
          </p:nvSpPr>
          <p:spPr>
            <a:xfrm>
              <a:off x="5829300" y="5372865"/>
              <a:ext cx="131885" cy="386861"/>
            </a:xfrm>
            <a:prstGeom prst="rect">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spTree>
    <p:extLst>
      <p:ext uri="{BB962C8B-B14F-4D97-AF65-F5344CB8AC3E}">
        <p14:creationId xmlns:p14="http://schemas.microsoft.com/office/powerpoint/2010/main" val="67975025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93B75C5-9BDB-4B5F-AB3F-CB12A702F1F8}"/>
              </a:ext>
            </a:extLst>
          </p:cNvPr>
          <p:cNvSpPr txBox="1"/>
          <p:nvPr/>
        </p:nvSpPr>
        <p:spPr>
          <a:xfrm>
            <a:off x="6887914" y="2382100"/>
            <a:ext cx="4661840" cy="461665"/>
          </a:xfrm>
          <a:prstGeom prst="rect">
            <a:avLst/>
          </a:prstGeom>
          <a:noFill/>
        </p:spPr>
        <p:txBody>
          <a:bodyPr wrap="square" rtlCol="0">
            <a:spAutoFit/>
          </a:bodyPr>
          <a:lstStyle/>
          <a:p>
            <a:pPr algn="r" rtl="1"/>
            <a:r>
              <a:rPr lang="fa-IR" altLang="ko-KR" sz="1200" dirty="0">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cs typeface="B Nazanin" panose="00000400000000000000" pitchFamily="2" charset="-78"/>
            </a:endParaRPr>
          </a:p>
        </p:txBody>
      </p:sp>
      <p:grpSp>
        <p:nvGrpSpPr>
          <p:cNvPr id="4" name="Group 3">
            <a:extLst>
              <a:ext uri="{FF2B5EF4-FFF2-40B4-BE49-F238E27FC236}">
                <a16:creationId xmlns:a16="http://schemas.microsoft.com/office/drawing/2014/main" id="{7DA86C59-34F4-4919-9F69-A6D243DD90AF}"/>
              </a:ext>
            </a:extLst>
          </p:cNvPr>
          <p:cNvGrpSpPr/>
          <p:nvPr/>
        </p:nvGrpSpPr>
        <p:grpSpPr>
          <a:xfrm>
            <a:off x="6112512" y="1699180"/>
            <a:ext cx="5419664" cy="777510"/>
            <a:chOff x="6102442" y="1483456"/>
            <a:chExt cx="5419664" cy="777510"/>
          </a:xfrm>
        </p:grpSpPr>
        <p:sp>
          <p:nvSpPr>
            <p:cNvPr id="5" name="TextBox 4">
              <a:extLst>
                <a:ext uri="{FF2B5EF4-FFF2-40B4-BE49-F238E27FC236}">
                  <a16:creationId xmlns:a16="http://schemas.microsoft.com/office/drawing/2014/main" id="{8591A18A-7559-4485-BC2C-6ACBBA9F87DF}"/>
                </a:ext>
              </a:extLst>
            </p:cNvPr>
            <p:cNvSpPr txBox="1"/>
            <p:nvPr/>
          </p:nvSpPr>
          <p:spPr>
            <a:xfrm>
              <a:off x="6860266" y="1678152"/>
              <a:ext cx="4661840" cy="507831"/>
            </a:xfrm>
            <a:prstGeom prst="rect">
              <a:avLst/>
            </a:prstGeom>
            <a:noFill/>
          </p:spPr>
          <p:txBody>
            <a:bodyPr wrap="square" lIns="108000" rIns="108000" rtlCol="0">
              <a:spAutoFit/>
            </a:bodyPr>
            <a:lstStyle/>
            <a:p>
              <a:pPr algn="r" rtl="1"/>
              <a:r>
                <a:rPr lang="fa-IR" altLang="ko-KR" sz="2700" b="1" dirty="0">
                  <a:solidFill>
                    <a:schemeClr val="accent1"/>
                  </a:solidFill>
                  <a:cs typeface="B Nazanin" panose="00000400000000000000" pitchFamily="2" charset="-78"/>
                </a:rPr>
                <a:t>فهرست</a:t>
              </a:r>
              <a:endParaRPr lang="ko-KR" altLang="en-US" sz="2700" b="1" dirty="0">
                <a:solidFill>
                  <a:schemeClr val="accent1"/>
                </a:solidFill>
                <a:cs typeface="B Nazanin" panose="00000400000000000000" pitchFamily="2" charset="-78"/>
              </a:endParaRPr>
            </a:p>
          </p:txBody>
        </p:sp>
        <p:sp>
          <p:nvSpPr>
            <p:cNvPr id="6" name="TextBox 5">
              <a:extLst>
                <a:ext uri="{FF2B5EF4-FFF2-40B4-BE49-F238E27FC236}">
                  <a16:creationId xmlns:a16="http://schemas.microsoft.com/office/drawing/2014/main" id="{95E3BD7D-EEC6-41FC-867D-95F2B71346B3}"/>
                </a:ext>
              </a:extLst>
            </p:cNvPr>
            <p:cNvSpPr txBox="1"/>
            <p:nvPr/>
          </p:nvSpPr>
          <p:spPr>
            <a:xfrm>
              <a:off x="6102442" y="1483456"/>
              <a:ext cx="981106" cy="777510"/>
            </a:xfrm>
            <a:prstGeom prst="rect">
              <a:avLst/>
            </a:prstGeom>
            <a:noFill/>
          </p:spPr>
          <p:txBody>
            <a:bodyPr wrap="square" lIns="108000" rIns="108000" rtlCol="0">
              <a:spAutoFit/>
            </a:bodyPr>
            <a:lstStyle/>
            <a:p>
              <a:pPr algn="ctr" rtl="1"/>
              <a:r>
                <a:rPr lang="en-US" altLang="ko-KR" sz="4400" b="1" dirty="0">
                  <a:solidFill>
                    <a:schemeClr val="accent1"/>
                  </a:solidFill>
                  <a:cs typeface="B Nazanin" panose="00000400000000000000" pitchFamily="2" charset="-78"/>
                </a:rPr>
                <a:t>01</a:t>
              </a:r>
              <a:endParaRPr lang="ko-KR" altLang="en-US" sz="4400" b="1" dirty="0">
                <a:solidFill>
                  <a:schemeClr val="accent1"/>
                </a:solidFill>
                <a:cs typeface="B Nazanin" panose="00000400000000000000" pitchFamily="2" charset="-78"/>
              </a:endParaRPr>
            </a:p>
          </p:txBody>
        </p:sp>
      </p:grpSp>
      <p:sp>
        <p:nvSpPr>
          <p:cNvPr id="7" name="TextBox 6">
            <a:extLst>
              <a:ext uri="{FF2B5EF4-FFF2-40B4-BE49-F238E27FC236}">
                <a16:creationId xmlns:a16="http://schemas.microsoft.com/office/drawing/2014/main" id="{38A41E9E-1812-4ACE-A417-73C9AF47F355}"/>
              </a:ext>
            </a:extLst>
          </p:cNvPr>
          <p:cNvSpPr txBox="1"/>
          <p:nvPr/>
        </p:nvSpPr>
        <p:spPr>
          <a:xfrm>
            <a:off x="6887914" y="3521092"/>
            <a:ext cx="4661840" cy="461665"/>
          </a:xfrm>
          <a:prstGeom prst="rect">
            <a:avLst/>
          </a:prstGeom>
          <a:noFill/>
        </p:spPr>
        <p:txBody>
          <a:bodyPr wrap="square" rtlCol="0">
            <a:spAutoFit/>
          </a:bodyPr>
          <a:lstStyle/>
          <a:p>
            <a:pPr algn="r" rtl="1"/>
            <a:r>
              <a:rPr lang="fa-IR" altLang="ko-KR" sz="1200" dirty="0">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cs typeface="B Nazanin" panose="00000400000000000000" pitchFamily="2" charset="-78"/>
            </a:endParaRPr>
          </a:p>
        </p:txBody>
      </p:sp>
      <p:grpSp>
        <p:nvGrpSpPr>
          <p:cNvPr id="8" name="Group 7">
            <a:extLst>
              <a:ext uri="{FF2B5EF4-FFF2-40B4-BE49-F238E27FC236}">
                <a16:creationId xmlns:a16="http://schemas.microsoft.com/office/drawing/2014/main" id="{51E7642E-CD93-4445-B49C-21F1CF8B80D1}"/>
              </a:ext>
            </a:extLst>
          </p:cNvPr>
          <p:cNvGrpSpPr/>
          <p:nvPr/>
        </p:nvGrpSpPr>
        <p:grpSpPr>
          <a:xfrm>
            <a:off x="6112512" y="2838172"/>
            <a:ext cx="5419664" cy="777510"/>
            <a:chOff x="6102442" y="1483456"/>
            <a:chExt cx="5419664" cy="777510"/>
          </a:xfrm>
        </p:grpSpPr>
        <p:sp>
          <p:nvSpPr>
            <p:cNvPr id="9" name="TextBox 8">
              <a:extLst>
                <a:ext uri="{FF2B5EF4-FFF2-40B4-BE49-F238E27FC236}">
                  <a16:creationId xmlns:a16="http://schemas.microsoft.com/office/drawing/2014/main" id="{EC79CA3D-1245-4812-BE2C-A17717D31459}"/>
                </a:ext>
              </a:extLst>
            </p:cNvPr>
            <p:cNvSpPr txBox="1"/>
            <p:nvPr/>
          </p:nvSpPr>
          <p:spPr>
            <a:xfrm>
              <a:off x="6860266" y="1678152"/>
              <a:ext cx="4661840" cy="507831"/>
            </a:xfrm>
            <a:prstGeom prst="rect">
              <a:avLst/>
            </a:prstGeom>
            <a:noFill/>
          </p:spPr>
          <p:txBody>
            <a:bodyPr wrap="square" lIns="108000" rIns="108000" rtlCol="0">
              <a:spAutoFit/>
            </a:bodyPr>
            <a:lstStyle/>
            <a:p>
              <a:pPr algn="r" rtl="1"/>
              <a:r>
                <a:rPr lang="fa-IR" altLang="ko-KR" sz="2700" b="1" dirty="0">
                  <a:solidFill>
                    <a:schemeClr val="accent2"/>
                  </a:solidFill>
                  <a:cs typeface="B Nazanin" panose="00000400000000000000" pitchFamily="2" charset="-78"/>
                </a:rPr>
                <a:t>فهرست</a:t>
              </a:r>
              <a:endParaRPr lang="ko-KR" altLang="en-US" sz="2700" b="1" dirty="0">
                <a:solidFill>
                  <a:schemeClr val="accent2"/>
                </a:solidFill>
                <a:cs typeface="B Nazanin" panose="00000400000000000000" pitchFamily="2" charset="-78"/>
              </a:endParaRPr>
            </a:p>
          </p:txBody>
        </p:sp>
        <p:sp>
          <p:nvSpPr>
            <p:cNvPr id="10" name="TextBox 9">
              <a:extLst>
                <a:ext uri="{FF2B5EF4-FFF2-40B4-BE49-F238E27FC236}">
                  <a16:creationId xmlns:a16="http://schemas.microsoft.com/office/drawing/2014/main" id="{F627DDE9-FE7C-4B7E-A047-E092B6A88859}"/>
                </a:ext>
              </a:extLst>
            </p:cNvPr>
            <p:cNvSpPr txBox="1"/>
            <p:nvPr/>
          </p:nvSpPr>
          <p:spPr>
            <a:xfrm>
              <a:off x="6102442" y="1483456"/>
              <a:ext cx="981106" cy="777510"/>
            </a:xfrm>
            <a:prstGeom prst="rect">
              <a:avLst/>
            </a:prstGeom>
            <a:noFill/>
          </p:spPr>
          <p:txBody>
            <a:bodyPr wrap="square" lIns="108000" rIns="108000" rtlCol="0">
              <a:spAutoFit/>
            </a:bodyPr>
            <a:lstStyle/>
            <a:p>
              <a:pPr algn="ctr" rtl="1"/>
              <a:r>
                <a:rPr lang="en-US" altLang="ko-KR" sz="4400" b="1" dirty="0">
                  <a:solidFill>
                    <a:schemeClr val="accent2"/>
                  </a:solidFill>
                  <a:cs typeface="B Nazanin" panose="00000400000000000000" pitchFamily="2" charset="-78"/>
                </a:rPr>
                <a:t>02</a:t>
              </a:r>
              <a:endParaRPr lang="ko-KR" altLang="en-US" sz="4400" b="1" dirty="0">
                <a:solidFill>
                  <a:schemeClr val="accent2"/>
                </a:solidFill>
                <a:cs typeface="B Nazanin" panose="00000400000000000000" pitchFamily="2" charset="-78"/>
              </a:endParaRPr>
            </a:p>
          </p:txBody>
        </p:sp>
      </p:grpSp>
      <p:sp>
        <p:nvSpPr>
          <p:cNvPr id="11" name="TextBox 10">
            <a:extLst>
              <a:ext uri="{FF2B5EF4-FFF2-40B4-BE49-F238E27FC236}">
                <a16:creationId xmlns:a16="http://schemas.microsoft.com/office/drawing/2014/main" id="{15E1B5E5-22C6-4CAE-BC59-0EB34CC7C043}"/>
              </a:ext>
            </a:extLst>
          </p:cNvPr>
          <p:cNvSpPr txBox="1"/>
          <p:nvPr/>
        </p:nvSpPr>
        <p:spPr>
          <a:xfrm>
            <a:off x="6887914" y="4660084"/>
            <a:ext cx="4661840" cy="461665"/>
          </a:xfrm>
          <a:prstGeom prst="rect">
            <a:avLst/>
          </a:prstGeom>
          <a:noFill/>
        </p:spPr>
        <p:txBody>
          <a:bodyPr wrap="square" rtlCol="0">
            <a:spAutoFit/>
          </a:bodyPr>
          <a:lstStyle/>
          <a:p>
            <a:pPr algn="r" rtl="1"/>
            <a:r>
              <a:rPr lang="fa-IR" altLang="ko-KR" sz="1200" dirty="0">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cs typeface="B Nazanin" panose="00000400000000000000" pitchFamily="2" charset="-78"/>
            </a:endParaRPr>
          </a:p>
        </p:txBody>
      </p:sp>
      <p:grpSp>
        <p:nvGrpSpPr>
          <p:cNvPr id="12" name="Group 11">
            <a:extLst>
              <a:ext uri="{FF2B5EF4-FFF2-40B4-BE49-F238E27FC236}">
                <a16:creationId xmlns:a16="http://schemas.microsoft.com/office/drawing/2014/main" id="{9D3E30DF-4F9D-4D5B-9110-CB46BA5063F2}"/>
              </a:ext>
            </a:extLst>
          </p:cNvPr>
          <p:cNvGrpSpPr/>
          <p:nvPr/>
        </p:nvGrpSpPr>
        <p:grpSpPr>
          <a:xfrm>
            <a:off x="6112512" y="3977164"/>
            <a:ext cx="5419664" cy="777510"/>
            <a:chOff x="6102442" y="1483456"/>
            <a:chExt cx="5419664" cy="777510"/>
          </a:xfrm>
        </p:grpSpPr>
        <p:sp>
          <p:nvSpPr>
            <p:cNvPr id="13" name="TextBox 12">
              <a:extLst>
                <a:ext uri="{FF2B5EF4-FFF2-40B4-BE49-F238E27FC236}">
                  <a16:creationId xmlns:a16="http://schemas.microsoft.com/office/drawing/2014/main" id="{5A5757E4-1723-4073-9FC5-1D351F20A151}"/>
                </a:ext>
              </a:extLst>
            </p:cNvPr>
            <p:cNvSpPr txBox="1"/>
            <p:nvPr/>
          </p:nvSpPr>
          <p:spPr>
            <a:xfrm>
              <a:off x="6860266" y="1678152"/>
              <a:ext cx="4661840" cy="507831"/>
            </a:xfrm>
            <a:prstGeom prst="rect">
              <a:avLst/>
            </a:prstGeom>
            <a:noFill/>
          </p:spPr>
          <p:txBody>
            <a:bodyPr wrap="square" lIns="108000" rIns="108000" rtlCol="0">
              <a:spAutoFit/>
            </a:bodyPr>
            <a:lstStyle/>
            <a:p>
              <a:pPr algn="r" rtl="1"/>
              <a:r>
                <a:rPr lang="fa-IR" altLang="ko-KR" sz="2700" b="1" dirty="0">
                  <a:solidFill>
                    <a:schemeClr val="accent3"/>
                  </a:solidFill>
                  <a:cs typeface="B Nazanin" panose="00000400000000000000" pitchFamily="2" charset="-78"/>
                </a:rPr>
                <a:t>فهرست</a:t>
              </a:r>
              <a:endParaRPr lang="ko-KR" altLang="en-US" sz="2700" b="1" dirty="0">
                <a:solidFill>
                  <a:schemeClr val="accent3"/>
                </a:solidFill>
                <a:cs typeface="B Nazanin" panose="00000400000000000000" pitchFamily="2" charset="-78"/>
              </a:endParaRPr>
            </a:p>
          </p:txBody>
        </p:sp>
        <p:sp>
          <p:nvSpPr>
            <p:cNvPr id="14" name="TextBox 13">
              <a:extLst>
                <a:ext uri="{FF2B5EF4-FFF2-40B4-BE49-F238E27FC236}">
                  <a16:creationId xmlns:a16="http://schemas.microsoft.com/office/drawing/2014/main" id="{D7B9AF74-CA02-49F9-88D7-98D77F70D10F}"/>
                </a:ext>
              </a:extLst>
            </p:cNvPr>
            <p:cNvSpPr txBox="1"/>
            <p:nvPr/>
          </p:nvSpPr>
          <p:spPr>
            <a:xfrm>
              <a:off x="6102442" y="1483456"/>
              <a:ext cx="981106" cy="777510"/>
            </a:xfrm>
            <a:prstGeom prst="rect">
              <a:avLst/>
            </a:prstGeom>
            <a:noFill/>
          </p:spPr>
          <p:txBody>
            <a:bodyPr wrap="square" lIns="108000" rIns="108000" rtlCol="0">
              <a:spAutoFit/>
            </a:bodyPr>
            <a:lstStyle/>
            <a:p>
              <a:pPr algn="ctr" rtl="1"/>
              <a:r>
                <a:rPr lang="en-US" altLang="ko-KR" sz="4400" b="1" dirty="0">
                  <a:solidFill>
                    <a:schemeClr val="accent3"/>
                  </a:solidFill>
                  <a:cs typeface="B Nazanin" panose="00000400000000000000" pitchFamily="2" charset="-78"/>
                </a:rPr>
                <a:t>03</a:t>
              </a:r>
              <a:endParaRPr lang="ko-KR" altLang="en-US" sz="4400" b="1" dirty="0">
                <a:solidFill>
                  <a:schemeClr val="accent3"/>
                </a:solidFill>
                <a:cs typeface="B Nazanin" panose="00000400000000000000" pitchFamily="2" charset="-78"/>
              </a:endParaRPr>
            </a:p>
          </p:txBody>
        </p:sp>
      </p:grpSp>
      <p:sp>
        <p:nvSpPr>
          <p:cNvPr id="15" name="TextBox 14">
            <a:extLst>
              <a:ext uri="{FF2B5EF4-FFF2-40B4-BE49-F238E27FC236}">
                <a16:creationId xmlns:a16="http://schemas.microsoft.com/office/drawing/2014/main" id="{437A4661-D2A4-40E5-9248-83B3298A506A}"/>
              </a:ext>
            </a:extLst>
          </p:cNvPr>
          <p:cNvSpPr txBox="1"/>
          <p:nvPr/>
        </p:nvSpPr>
        <p:spPr>
          <a:xfrm>
            <a:off x="6887914" y="5799076"/>
            <a:ext cx="4661840" cy="461665"/>
          </a:xfrm>
          <a:prstGeom prst="rect">
            <a:avLst/>
          </a:prstGeom>
          <a:noFill/>
        </p:spPr>
        <p:txBody>
          <a:bodyPr wrap="square" rtlCol="0">
            <a:spAutoFit/>
          </a:bodyPr>
          <a:lstStyle/>
          <a:p>
            <a:pPr algn="r" rtl="1"/>
            <a:r>
              <a:rPr lang="fa-IR" altLang="ko-KR" sz="1200" dirty="0">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cs typeface="B Nazanin" panose="00000400000000000000" pitchFamily="2" charset="-78"/>
            </a:endParaRPr>
          </a:p>
        </p:txBody>
      </p:sp>
      <p:grpSp>
        <p:nvGrpSpPr>
          <p:cNvPr id="16" name="Group 15">
            <a:extLst>
              <a:ext uri="{FF2B5EF4-FFF2-40B4-BE49-F238E27FC236}">
                <a16:creationId xmlns:a16="http://schemas.microsoft.com/office/drawing/2014/main" id="{41FEFB00-F764-4A36-BDE0-EFBFFBAD9C92}"/>
              </a:ext>
            </a:extLst>
          </p:cNvPr>
          <p:cNvGrpSpPr/>
          <p:nvPr/>
        </p:nvGrpSpPr>
        <p:grpSpPr>
          <a:xfrm>
            <a:off x="6112512" y="5116156"/>
            <a:ext cx="5419664" cy="777510"/>
            <a:chOff x="6102442" y="1483456"/>
            <a:chExt cx="5419664" cy="777510"/>
          </a:xfrm>
        </p:grpSpPr>
        <p:sp>
          <p:nvSpPr>
            <p:cNvPr id="17" name="TextBox 16">
              <a:extLst>
                <a:ext uri="{FF2B5EF4-FFF2-40B4-BE49-F238E27FC236}">
                  <a16:creationId xmlns:a16="http://schemas.microsoft.com/office/drawing/2014/main" id="{493DF382-44DD-45C3-9704-34E8893BC3AC}"/>
                </a:ext>
              </a:extLst>
            </p:cNvPr>
            <p:cNvSpPr txBox="1"/>
            <p:nvPr/>
          </p:nvSpPr>
          <p:spPr>
            <a:xfrm>
              <a:off x="6860266" y="1678152"/>
              <a:ext cx="4661840" cy="507831"/>
            </a:xfrm>
            <a:prstGeom prst="rect">
              <a:avLst/>
            </a:prstGeom>
            <a:noFill/>
          </p:spPr>
          <p:txBody>
            <a:bodyPr wrap="square" lIns="108000" rIns="108000" rtlCol="0">
              <a:spAutoFit/>
            </a:bodyPr>
            <a:lstStyle/>
            <a:p>
              <a:pPr algn="r" rtl="1"/>
              <a:r>
                <a:rPr lang="fa-IR" altLang="ko-KR" sz="2700" b="1" dirty="0">
                  <a:solidFill>
                    <a:schemeClr val="accent4"/>
                  </a:solidFill>
                  <a:cs typeface="B Nazanin" panose="00000400000000000000" pitchFamily="2" charset="-78"/>
                </a:rPr>
                <a:t>فهرست</a:t>
              </a:r>
              <a:endParaRPr lang="ko-KR" altLang="en-US" sz="2700" b="1" dirty="0">
                <a:solidFill>
                  <a:schemeClr val="accent4"/>
                </a:solidFill>
                <a:cs typeface="B Nazanin" panose="00000400000000000000" pitchFamily="2" charset="-78"/>
              </a:endParaRPr>
            </a:p>
          </p:txBody>
        </p:sp>
        <p:sp>
          <p:nvSpPr>
            <p:cNvPr id="18" name="TextBox 17">
              <a:extLst>
                <a:ext uri="{FF2B5EF4-FFF2-40B4-BE49-F238E27FC236}">
                  <a16:creationId xmlns:a16="http://schemas.microsoft.com/office/drawing/2014/main" id="{8611BD74-B8C0-4D62-99FC-2DBC909A434D}"/>
                </a:ext>
              </a:extLst>
            </p:cNvPr>
            <p:cNvSpPr txBox="1"/>
            <p:nvPr/>
          </p:nvSpPr>
          <p:spPr>
            <a:xfrm>
              <a:off x="6102442" y="1483456"/>
              <a:ext cx="981106" cy="777510"/>
            </a:xfrm>
            <a:prstGeom prst="rect">
              <a:avLst/>
            </a:prstGeom>
            <a:noFill/>
          </p:spPr>
          <p:txBody>
            <a:bodyPr wrap="square" lIns="108000" rIns="108000" rtlCol="0">
              <a:spAutoFit/>
            </a:bodyPr>
            <a:lstStyle/>
            <a:p>
              <a:pPr algn="ctr" rtl="1"/>
              <a:r>
                <a:rPr lang="en-US" altLang="ko-KR" sz="4400" b="1" dirty="0">
                  <a:solidFill>
                    <a:schemeClr val="accent4"/>
                  </a:solidFill>
                  <a:cs typeface="B Nazanin" panose="00000400000000000000" pitchFamily="2" charset="-78"/>
                </a:rPr>
                <a:t>04</a:t>
              </a:r>
              <a:endParaRPr lang="ko-KR" altLang="en-US" sz="4400" b="1" dirty="0">
                <a:solidFill>
                  <a:schemeClr val="accent4"/>
                </a:solidFill>
                <a:cs typeface="B Nazanin" panose="00000400000000000000" pitchFamily="2" charset="-78"/>
              </a:endParaRPr>
            </a:p>
          </p:txBody>
        </p:sp>
      </p:grpSp>
      <p:sp>
        <p:nvSpPr>
          <p:cNvPr id="19" name="TextBox 18">
            <a:extLst>
              <a:ext uri="{FF2B5EF4-FFF2-40B4-BE49-F238E27FC236}">
                <a16:creationId xmlns:a16="http://schemas.microsoft.com/office/drawing/2014/main" id="{042C12F7-AE9B-40D2-A6C4-2F1B6BC860EE}"/>
              </a:ext>
            </a:extLst>
          </p:cNvPr>
          <p:cNvSpPr txBox="1"/>
          <p:nvPr/>
        </p:nvSpPr>
        <p:spPr>
          <a:xfrm>
            <a:off x="6226812" y="408775"/>
            <a:ext cx="4989896" cy="923330"/>
          </a:xfrm>
          <a:prstGeom prst="rect">
            <a:avLst/>
          </a:prstGeom>
          <a:noFill/>
        </p:spPr>
        <p:txBody>
          <a:bodyPr wrap="square" rtlCol="0" anchor="ctr">
            <a:spAutoFit/>
          </a:bodyPr>
          <a:lstStyle/>
          <a:p>
            <a:pPr algn="r" rtl="1"/>
            <a:r>
              <a:rPr lang="fa-IR" altLang="ko-KR" sz="5400" dirty="0">
                <a:solidFill>
                  <a:schemeClr val="accent6"/>
                </a:solidFill>
                <a:latin typeface="+mj-lt"/>
                <a:cs typeface="B Nazanin" panose="00000400000000000000" pitchFamily="2" charset="-78"/>
              </a:rPr>
              <a:t>سبک دستور کار</a:t>
            </a:r>
            <a:endParaRPr lang="ko-KR" altLang="en-US" sz="5400" dirty="0">
              <a:solidFill>
                <a:schemeClr val="accent6"/>
              </a:solidFill>
              <a:latin typeface="+mj-lt"/>
              <a:cs typeface="B Nazanin" panose="00000400000000000000" pitchFamily="2" charset="-78"/>
            </a:endParaRPr>
          </a:p>
        </p:txBody>
      </p:sp>
    </p:spTree>
    <p:extLst>
      <p:ext uri="{BB962C8B-B14F-4D97-AF65-F5344CB8AC3E}">
        <p14:creationId xmlns:p14="http://schemas.microsoft.com/office/powerpoint/2010/main" val="62406251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prstGeom prst="rect">
            <a:avLst/>
          </a:prstGeom>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F278690B-5DEA-4851-80F1-54859736D7EE}"/>
              </a:ext>
            </a:extLst>
          </p:cNvPr>
          <p:cNvGrpSpPr/>
          <p:nvPr/>
        </p:nvGrpSpPr>
        <p:grpSpPr>
          <a:xfrm>
            <a:off x="886077" y="2571035"/>
            <a:ext cx="2280608" cy="1107997"/>
            <a:chOff x="6210996" y="1433695"/>
            <a:chExt cx="1712589" cy="788255"/>
          </a:xfrm>
        </p:grpSpPr>
        <p:sp>
          <p:nvSpPr>
            <p:cNvPr id="4" name="TextBox 3">
              <a:extLst>
                <a:ext uri="{FF2B5EF4-FFF2-40B4-BE49-F238E27FC236}">
                  <a16:creationId xmlns:a16="http://schemas.microsoft.com/office/drawing/2014/main" id="{0FE32A84-B47F-4F95-A51C-16B2C96DECA8}"/>
                </a:ext>
              </a:extLst>
            </p:cNvPr>
            <p:cNvSpPr txBox="1"/>
            <p:nvPr/>
          </p:nvSpPr>
          <p:spPr>
            <a:xfrm>
              <a:off x="6210999" y="1433695"/>
              <a:ext cx="1712586" cy="197064"/>
            </a:xfrm>
            <a:prstGeom prst="rect">
              <a:avLst/>
            </a:prstGeom>
            <a:noFill/>
          </p:spPr>
          <p:txBody>
            <a:bodyPr wrap="square" rtlCol="0">
              <a:spAutoFit/>
            </a:bodyPr>
            <a:lstStyle/>
            <a:p>
              <a:pPr algn="ct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sp>
          <p:nvSpPr>
            <p:cNvPr id="5" name="TextBox 4">
              <a:extLst>
                <a:ext uri="{FF2B5EF4-FFF2-40B4-BE49-F238E27FC236}">
                  <a16:creationId xmlns:a16="http://schemas.microsoft.com/office/drawing/2014/main" id="{05886FD9-503E-4490-9B51-3DE80E6E99F5}"/>
                </a:ext>
              </a:extLst>
            </p:cNvPr>
            <p:cNvSpPr txBox="1"/>
            <p:nvPr/>
          </p:nvSpPr>
          <p:spPr>
            <a:xfrm>
              <a:off x="6210996" y="1630759"/>
              <a:ext cx="1712586" cy="591191"/>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من امیدوارم و معتقدم که این الگو زمان، پول و اعتبار شما را جلب کند. 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grpSp>
        <p:nvGrpSpPr>
          <p:cNvPr id="6" name="Group 5">
            <a:extLst>
              <a:ext uri="{FF2B5EF4-FFF2-40B4-BE49-F238E27FC236}">
                <a16:creationId xmlns:a16="http://schemas.microsoft.com/office/drawing/2014/main" id="{9E5BAE9D-BF10-41EF-8E06-BD8B7F65157C}"/>
              </a:ext>
            </a:extLst>
          </p:cNvPr>
          <p:cNvGrpSpPr/>
          <p:nvPr/>
        </p:nvGrpSpPr>
        <p:grpSpPr>
          <a:xfrm>
            <a:off x="3597686" y="1844826"/>
            <a:ext cx="2280608" cy="1107997"/>
            <a:chOff x="6210996" y="1433695"/>
            <a:chExt cx="1712589" cy="788255"/>
          </a:xfrm>
        </p:grpSpPr>
        <p:sp>
          <p:nvSpPr>
            <p:cNvPr id="7" name="TextBox 6">
              <a:extLst>
                <a:ext uri="{FF2B5EF4-FFF2-40B4-BE49-F238E27FC236}">
                  <a16:creationId xmlns:a16="http://schemas.microsoft.com/office/drawing/2014/main" id="{CF0BFA91-6A5A-49C6-AFDE-3EC9836F9F85}"/>
                </a:ext>
              </a:extLst>
            </p:cNvPr>
            <p:cNvSpPr txBox="1"/>
            <p:nvPr/>
          </p:nvSpPr>
          <p:spPr>
            <a:xfrm>
              <a:off x="6210999" y="1433695"/>
              <a:ext cx="1712586" cy="197064"/>
            </a:xfrm>
            <a:prstGeom prst="rect">
              <a:avLst/>
            </a:prstGeom>
            <a:noFill/>
          </p:spPr>
          <p:txBody>
            <a:bodyPr wrap="square" rtlCol="0">
              <a:spAutoFit/>
            </a:bodyPr>
            <a:lstStyle/>
            <a:p>
              <a:pPr algn="ct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sp>
          <p:nvSpPr>
            <p:cNvPr id="8" name="TextBox 7">
              <a:extLst>
                <a:ext uri="{FF2B5EF4-FFF2-40B4-BE49-F238E27FC236}">
                  <a16:creationId xmlns:a16="http://schemas.microsoft.com/office/drawing/2014/main" id="{5FF034D4-1E5A-482D-B801-57754867706C}"/>
                </a:ext>
              </a:extLst>
            </p:cNvPr>
            <p:cNvSpPr txBox="1"/>
            <p:nvPr/>
          </p:nvSpPr>
          <p:spPr>
            <a:xfrm>
              <a:off x="6210996" y="1630759"/>
              <a:ext cx="1712586" cy="591191"/>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من امیدوارم و معتقدم که این الگو زمان، پول و اعتبار شما را جلب کند. 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grpSp>
        <p:nvGrpSpPr>
          <p:cNvPr id="9" name="Group 8">
            <a:extLst>
              <a:ext uri="{FF2B5EF4-FFF2-40B4-BE49-F238E27FC236}">
                <a16:creationId xmlns:a16="http://schemas.microsoft.com/office/drawing/2014/main" id="{11B21F0C-175C-4204-A58D-67ADA606AAC4}"/>
              </a:ext>
            </a:extLst>
          </p:cNvPr>
          <p:cNvGrpSpPr/>
          <p:nvPr/>
        </p:nvGrpSpPr>
        <p:grpSpPr>
          <a:xfrm>
            <a:off x="6309295" y="4570309"/>
            <a:ext cx="2280608" cy="1107997"/>
            <a:chOff x="6210996" y="1433695"/>
            <a:chExt cx="1712589" cy="788255"/>
          </a:xfrm>
        </p:grpSpPr>
        <p:sp>
          <p:nvSpPr>
            <p:cNvPr id="10" name="TextBox 9">
              <a:extLst>
                <a:ext uri="{FF2B5EF4-FFF2-40B4-BE49-F238E27FC236}">
                  <a16:creationId xmlns:a16="http://schemas.microsoft.com/office/drawing/2014/main" id="{4DE8E3C6-7F28-46E5-BA72-F925AE185C15}"/>
                </a:ext>
              </a:extLst>
            </p:cNvPr>
            <p:cNvSpPr txBox="1"/>
            <p:nvPr/>
          </p:nvSpPr>
          <p:spPr>
            <a:xfrm>
              <a:off x="6210999" y="1433695"/>
              <a:ext cx="1712586" cy="197064"/>
            </a:xfrm>
            <a:prstGeom prst="rect">
              <a:avLst/>
            </a:prstGeom>
            <a:noFill/>
          </p:spPr>
          <p:txBody>
            <a:bodyPr wrap="square" rtlCol="0">
              <a:spAutoFit/>
            </a:bodyPr>
            <a:lstStyle/>
            <a:p>
              <a:pPr algn="ct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sp>
          <p:nvSpPr>
            <p:cNvPr id="11" name="TextBox 10">
              <a:extLst>
                <a:ext uri="{FF2B5EF4-FFF2-40B4-BE49-F238E27FC236}">
                  <a16:creationId xmlns:a16="http://schemas.microsoft.com/office/drawing/2014/main" id="{FAD6FCE4-0630-4133-A4F8-F3CAEFC582BA}"/>
                </a:ext>
              </a:extLst>
            </p:cNvPr>
            <p:cNvSpPr txBox="1"/>
            <p:nvPr/>
          </p:nvSpPr>
          <p:spPr>
            <a:xfrm>
              <a:off x="6210996" y="1630759"/>
              <a:ext cx="1712586" cy="591191"/>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من امیدوارم و معتقدم که این الگو زمان، پول و اعتبار شما را جلب کند. 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grpSp>
        <p:nvGrpSpPr>
          <p:cNvPr id="12" name="Group 11">
            <a:extLst>
              <a:ext uri="{FF2B5EF4-FFF2-40B4-BE49-F238E27FC236}">
                <a16:creationId xmlns:a16="http://schemas.microsoft.com/office/drawing/2014/main" id="{58BDB561-C774-48C1-BF99-E382F875A3B1}"/>
              </a:ext>
            </a:extLst>
          </p:cNvPr>
          <p:cNvGrpSpPr/>
          <p:nvPr/>
        </p:nvGrpSpPr>
        <p:grpSpPr>
          <a:xfrm>
            <a:off x="9020904" y="3744709"/>
            <a:ext cx="2280608" cy="1107997"/>
            <a:chOff x="6210996" y="1433695"/>
            <a:chExt cx="1712589" cy="788255"/>
          </a:xfrm>
        </p:grpSpPr>
        <p:sp>
          <p:nvSpPr>
            <p:cNvPr id="13" name="TextBox 12">
              <a:extLst>
                <a:ext uri="{FF2B5EF4-FFF2-40B4-BE49-F238E27FC236}">
                  <a16:creationId xmlns:a16="http://schemas.microsoft.com/office/drawing/2014/main" id="{00A75B38-3773-4F9C-8662-612914474368}"/>
                </a:ext>
              </a:extLst>
            </p:cNvPr>
            <p:cNvSpPr txBox="1"/>
            <p:nvPr/>
          </p:nvSpPr>
          <p:spPr>
            <a:xfrm>
              <a:off x="6210999" y="1433695"/>
              <a:ext cx="1712586" cy="197064"/>
            </a:xfrm>
            <a:prstGeom prst="rect">
              <a:avLst/>
            </a:prstGeom>
            <a:noFill/>
          </p:spPr>
          <p:txBody>
            <a:bodyPr wrap="square" rtlCol="0">
              <a:spAutoFit/>
            </a:bodyPr>
            <a:lstStyle/>
            <a:p>
              <a:pPr algn="ct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sp>
          <p:nvSpPr>
            <p:cNvPr id="14" name="TextBox 13">
              <a:extLst>
                <a:ext uri="{FF2B5EF4-FFF2-40B4-BE49-F238E27FC236}">
                  <a16:creationId xmlns:a16="http://schemas.microsoft.com/office/drawing/2014/main" id="{27F8B57C-790D-4FFF-8D13-E22A66663C95}"/>
                </a:ext>
              </a:extLst>
            </p:cNvPr>
            <p:cNvSpPr txBox="1"/>
            <p:nvPr/>
          </p:nvSpPr>
          <p:spPr>
            <a:xfrm>
              <a:off x="6210996" y="1630759"/>
              <a:ext cx="1712586" cy="591191"/>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من امیدوارم و معتقدم که این الگو زمان، پول و اعتبار شما را جلب کند. 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sp>
        <p:nvSpPr>
          <p:cNvPr id="15" name="TextBox 14">
            <a:extLst>
              <a:ext uri="{FF2B5EF4-FFF2-40B4-BE49-F238E27FC236}">
                <a16:creationId xmlns:a16="http://schemas.microsoft.com/office/drawing/2014/main" id="{F56C0E73-BEA2-467F-98B9-C24C10E32EF9}"/>
              </a:ext>
            </a:extLst>
          </p:cNvPr>
          <p:cNvSpPr txBox="1"/>
          <p:nvPr/>
        </p:nvSpPr>
        <p:spPr>
          <a:xfrm>
            <a:off x="4169190" y="4683694"/>
            <a:ext cx="1137600" cy="584775"/>
          </a:xfrm>
          <a:prstGeom prst="rect">
            <a:avLst/>
          </a:prstGeom>
          <a:noFill/>
        </p:spPr>
        <p:txBody>
          <a:bodyPr wrap="square" rtlCol="0">
            <a:spAutoFit/>
          </a:bodyPr>
          <a:lstStyle/>
          <a:p>
            <a:pPr algn="ctr"/>
            <a:r>
              <a:rPr lang="en-US" altLang="ko-KR" sz="3200" b="1" dirty="0">
                <a:ln w="12700">
                  <a:solidFill>
                    <a:schemeClr val="bg1"/>
                  </a:solidFill>
                </a:ln>
                <a:solidFill>
                  <a:schemeClr val="accent2"/>
                </a:solidFill>
                <a:cs typeface="B Nazanin" panose="00000400000000000000" pitchFamily="2" charset="-78"/>
              </a:rPr>
              <a:t>43%</a:t>
            </a:r>
            <a:endParaRPr lang="ko-KR" altLang="en-US" sz="3200" b="1" dirty="0">
              <a:ln w="12700">
                <a:solidFill>
                  <a:schemeClr val="bg1"/>
                </a:solidFill>
              </a:ln>
              <a:solidFill>
                <a:schemeClr val="accent2"/>
              </a:solidFill>
              <a:cs typeface="B Nazanin" panose="00000400000000000000" pitchFamily="2" charset="-78"/>
            </a:endParaRPr>
          </a:p>
        </p:txBody>
      </p:sp>
      <p:sp>
        <p:nvSpPr>
          <p:cNvPr id="16" name="TextBox 15">
            <a:extLst>
              <a:ext uri="{FF2B5EF4-FFF2-40B4-BE49-F238E27FC236}">
                <a16:creationId xmlns:a16="http://schemas.microsoft.com/office/drawing/2014/main" id="{E2F6B056-EE6C-46A3-B742-8CDD73F3B53E}"/>
              </a:ext>
            </a:extLst>
          </p:cNvPr>
          <p:cNvSpPr txBox="1"/>
          <p:nvPr/>
        </p:nvSpPr>
        <p:spPr>
          <a:xfrm>
            <a:off x="1457581" y="5521426"/>
            <a:ext cx="1137600" cy="584775"/>
          </a:xfrm>
          <a:prstGeom prst="rect">
            <a:avLst/>
          </a:prstGeom>
          <a:noFill/>
        </p:spPr>
        <p:txBody>
          <a:bodyPr wrap="square" rtlCol="0">
            <a:spAutoFit/>
          </a:bodyPr>
          <a:lstStyle/>
          <a:p>
            <a:pPr algn="ctr"/>
            <a:r>
              <a:rPr lang="en-US" altLang="ko-KR" sz="3200" b="1" dirty="0">
                <a:ln w="12700">
                  <a:solidFill>
                    <a:schemeClr val="bg1"/>
                  </a:solidFill>
                </a:ln>
                <a:solidFill>
                  <a:schemeClr val="accent1"/>
                </a:solidFill>
                <a:cs typeface="B Nazanin" panose="00000400000000000000" pitchFamily="2" charset="-78"/>
              </a:rPr>
              <a:t>75%</a:t>
            </a:r>
            <a:endParaRPr lang="ko-KR" altLang="en-US" sz="3200" b="1" dirty="0">
              <a:ln w="12700">
                <a:solidFill>
                  <a:schemeClr val="bg1"/>
                </a:solidFill>
              </a:ln>
              <a:solidFill>
                <a:schemeClr val="accent1"/>
              </a:solidFill>
              <a:cs typeface="B Nazanin" panose="00000400000000000000" pitchFamily="2" charset="-78"/>
            </a:endParaRPr>
          </a:p>
        </p:txBody>
      </p:sp>
      <p:sp>
        <p:nvSpPr>
          <p:cNvPr id="17" name="TextBox 16">
            <a:extLst>
              <a:ext uri="{FF2B5EF4-FFF2-40B4-BE49-F238E27FC236}">
                <a16:creationId xmlns:a16="http://schemas.microsoft.com/office/drawing/2014/main" id="{6653E300-117B-469A-AD49-C7AE50E8068B}"/>
              </a:ext>
            </a:extLst>
          </p:cNvPr>
          <p:cNvSpPr txBox="1"/>
          <p:nvPr/>
        </p:nvSpPr>
        <p:spPr>
          <a:xfrm>
            <a:off x="6880799" y="2409926"/>
            <a:ext cx="1137600" cy="584775"/>
          </a:xfrm>
          <a:prstGeom prst="rect">
            <a:avLst/>
          </a:prstGeom>
          <a:noFill/>
        </p:spPr>
        <p:txBody>
          <a:bodyPr wrap="square" rtlCol="0">
            <a:spAutoFit/>
          </a:bodyPr>
          <a:lstStyle/>
          <a:p>
            <a:pPr algn="ctr"/>
            <a:r>
              <a:rPr lang="en-US" altLang="ko-KR" sz="3200" b="1" dirty="0">
                <a:ln w="12700">
                  <a:solidFill>
                    <a:schemeClr val="bg1"/>
                  </a:solidFill>
                </a:ln>
                <a:solidFill>
                  <a:schemeClr val="accent3"/>
                </a:solidFill>
                <a:cs typeface="B Nazanin" panose="00000400000000000000" pitchFamily="2" charset="-78"/>
              </a:rPr>
              <a:t>65%</a:t>
            </a:r>
            <a:endParaRPr lang="ko-KR" altLang="en-US" sz="3200" b="1" dirty="0">
              <a:ln w="12700">
                <a:solidFill>
                  <a:schemeClr val="bg1"/>
                </a:solidFill>
              </a:ln>
              <a:solidFill>
                <a:schemeClr val="accent3"/>
              </a:solidFill>
              <a:cs typeface="B Nazanin" panose="00000400000000000000" pitchFamily="2" charset="-78"/>
            </a:endParaRPr>
          </a:p>
        </p:txBody>
      </p:sp>
      <p:grpSp>
        <p:nvGrpSpPr>
          <p:cNvPr id="18" name="Group 17">
            <a:extLst>
              <a:ext uri="{FF2B5EF4-FFF2-40B4-BE49-F238E27FC236}">
                <a16:creationId xmlns:a16="http://schemas.microsoft.com/office/drawing/2014/main" id="{C7C2A7D8-7BA8-4C5A-9B90-DF3284989B5F}"/>
              </a:ext>
            </a:extLst>
          </p:cNvPr>
          <p:cNvGrpSpPr/>
          <p:nvPr/>
        </p:nvGrpSpPr>
        <p:grpSpPr>
          <a:xfrm>
            <a:off x="1630381" y="1685522"/>
            <a:ext cx="9099627" cy="3678295"/>
            <a:chOff x="1630381" y="1685522"/>
            <a:chExt cx="9099627" cy="3678295"/>
          </a:xfrm>
        </p:grpSpPr>
        <p:grpSp>
          <p:nvGrpSpPr>
            <p:cNvPr id="19" name="그룹 52">
              <a:extLst>
                <a:ext uri="{FF2B5EF4-FFF2-40B4-BE49-F238E27FC236}">
                  <a16:creationId xmlns:a16="http://schemas.microsoft.com/office/drawing/2014/main" id="{08F4CEBF-6D55-4102-A7D3-6FDD4DB742AB}"/>
                </a:ext>
              </a:extLst>
            </p:cNvPr>
            <p:cNvGrpSpPr/>
            <p:nvPr/>
          </p:nvGrpSpPr>
          <p:grpSpPr>
            <a:xfrm>
              <a:off x="2422382" y="2753276"/>
              <a:ext cx="7342827" cy="2222804"/>
              <a:chOff x="2422381" y="2753276"/>
              <a:chExt cx="7342827" cy="2222804"/>
            </a:xfrm>
          </p:grpSpPr>
          <p:cxnSp>
            <p:nvCxnSpPr>
              <p:cNvPr id="29" name="Straight Connector 28">
                <a:extLst>
                  <a:ext uri="{FF2B5EF4-FFF2-40B4-BE49-F238E27FC236}">
                    <a16:creationId xmlns:a16="http://schemas.microsoft.com/office/drawing/2014/main" id="{B1702E23-8F79-4096-907C-1D79DEB10031}"/>
                  </a:ext>
                </a:extLst>
              </p:cNvPr>
              <p:cNvCxnSpPr>
                <a:cxnSpLocks/>
              </p:cNvCxnSpPr>
              <p:nvPr/>
            </p:nvCxnSpPr>
            <p:spPr>
              <a:xfrm>
                <a:off x="6060403" y="3494076"/>
                <a:ext cx="2743414" cy="228"/>
              </a:xfrm>
              <a:prstGeom prst="line">
                <a:avLst/>
              </a:prstGeom>
              <a:ln w="666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3F4ADA8F-958E-495A-993F-B1EE83966CCF}"/>
                  </a:ext>
                </a:extLst>
              </p:cNvPr>
              <p:cNvCxnSpPr>
                <a:cxnSpLocks/>
              </p:cNvCxnSpPr>
              <p:nvPr/>
            </p:nvCxnSpPr>
            <p:spPr>
              <a:xfrm flipH="1" flipV="1">
                <a:off x="3337226" y="4251990"/>
                <a:ext cx="2758775" cy="1"/>
              </a:xfrm>
              <a:prstGeom prst="line">
                <a:avLst/>
              </a:prstGeom>
              <a:ln w="666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0A759045-5FBD-444A-96BF-EE96AFA65A7D}"/>
                  </a:ext>
                </a:extLst>
              </p:cNvPr>
              <p:cNvCxnSpPr>
                <a:cxnSpLocks/>
                <a:endCxn id="20" idx="6"/>
              </p:cNvCxnSpPr>
              <p:nvPr/>
            </p:nvCxnSpPr>
            <p:spPr>
              <a:xfrm flipH="1">
                <a:off x="2422381" y="4967817"/>
                <a:ext cx="988539" cy="0"/>
              </a:xfrm>
              <a:prstGeom prst="line">
                <a:avLst/>
              </a:prstGeom>
              <a:ln w="666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5CAB8B50-9634-4EAE-99E9-7B7126E55D21}"/>
                  </a:ext>
                </a:extLst>
              </p:cNvPr>
              <p:cNvCxnSpPr>
                <a:cxnSpLocks/>
                <a:stCxn id="23" idx="2"/>
              </p:cNvCxnSpPr>
              <p:nvPr/>
            </p:nvCxnSpPr>
            <p:spPr>
              <a:xfrm flipH="1">
                <a:off x="8770231" y="2753276"/>
                <a:ext cx="994977" cy="0"/>
              </a:xfrm>
              <a:prstGeom prst="line">
                <a:avLst/>
              </a:prstGeom>
              <a:ln w="666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9A4D5C01-9889-4B41-BB8B-AF29A5E7EC35}"/>
                  </a:ext>
                </a:extLst>
              </p:cNvPr>
              <p:cNvCxnSpPr>
                <a:cxnSpLocks/>
              </p:cNvCxnSpPr>
              <p:nvPr/>
            </p:nvCxnSpPr>
            <p:spPr>
              <a:xfrm>
                <a:off x="3370599" y="4224928"/>
                <a:ext cx="10792" cy="751152"/>
              </a:xfrm>
              <a:prstGeom prst="line">
                <a:avLst/>
              </a:prstGeom>
              <a:ln w="666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E06DB250-7141-4737-9C54-1EF34CC6900D}"/>
                  </a:ext>
                </a:extLst>
              </p:cNvPr>
              <p:cNvCxnSpPr>
                <a:cxnSpLocks/>
              </p:cNvCxnSpPr>
              <p:nvPr/>
            </p:nvCxnSpPr>
            <p:spPr>
              <a:xfrm flipH="1">
                <a:off x="6090438" y="3461161"/>
                <a:ext cx="974" cy="827175"/>
              </a:xfrm>
              <a:prstGeom prst="line">
                <a:avLst/>
              </a:prstGeom>
              <a:ln w="666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647578FF-DD8B-4446-A452-5767C0257A2A}"/>
                  </a:ext>
                </a:extLst>
              </p:cNvPr>
              <p:cNvCxnSpPr>
                <a:cxnSpLocks/>
              </p:cNvCxnSpPr>
              <p:nvPr/>
            </p:nvCxnSpPr>
            <p:spPr>
              <a:xfrm>
                <a:off x="8803817" y="2753276"/>
                <a:ext cx="0" cy="774172"/>
              </a:xfrm>
              <a:prstGeom prst="line">
                <a:avLst/>
              </a:prstGeom>
              <a:ln w="66675">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20" name="Oval 19">
              <a:extLst>
                <a:ext uri="{FF2B5EF4-FFF2-40B4-BE49-F238E27FC236}">
                  <a16:creationId xmlns:a16="http://schemas.microsoft.com/office/drawing/2014/main" id="{F18D514B-A5D6-4EFA-8136-0C59303FA431}"/>
                </a:ext>
              </a:extLst>
            </p:cNvPr>
            <p:cNvSpPr/>
            <p:nvPr/>
          </p:nvSpPr>
          <p:spPr>
            <a:xfrm>
              <a:off x="1630381" y="4571817"/>
              <a:ext cx="792000" cy="792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21" name="Oval 20">
              <a:extLst>
                <a:ext uri="{FF2B5EF4-FFF2-40B4-BE49-F238E27FC236}">
                  <a16:creationId xmlns:a16="http://schemas.microsoft.com/office/drawing/2014/main" id="{0960B389-C308-4172-9491-BD333D0DE647}"/>
                </a:ext>
              </a:extLst>
            </p:cNvPr>
            <p:cNvSpPr/>
            <p:nvPr/>
          </p:nvSpPr>
          <p:spPr>
            <a:xfrm>
              <a:off x="4340402" y="3833636"/>
              <a:ext cx="792000" cy="79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22" name="Oval 21">
              <a:extLst>
                <a:ext uri="{FF2B5EF4-FFF2-40B4-BE49-F238E27FC236}">
                  <a16:creationId xmlns:a16="http://schemas.microsoft.com/office/drawing/2014/main" id="{47DEA920-32E0-4014-9129-B53072595B7B}"/>
                </a:ext>
              </a:extLst>
            </p:cNvPr>
            <p:cNvSpPr/>
            <p:nvPr/>
          </p:nvSpPr>
          <p:spPr>
            <a:xfrm>
              <a:off x="7052806" y="3095456"/>
              <a:ext cx="792000" cy="792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23" name="Oval 22">
              <a:extLst>
                <a:ext uri="{FF2B5EF4-FFF2-40B4-BE49-F238E27FC236}">
                  <a16:creationId xmlns:a16="http://schemas.microsoft.com/office/drawing/2014/main" id="{7F4C8D59-63B7-4F37-879A-45B0890BA0C1}"/>
                </a:ext>
              </a:extLst>
            </p:cNvPr>
            <p:cNvSpPr/>
            <p:nvPr/>
          </p:nvSpPr>
          <p:spPr>
            <a:xfrm>
              <a:off x="9765208" y="2357276"/>
              <a:ext cx="792000" cy="792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24" name="TextBox 23">
              <a:extLst>
                <a:ext uri="{FF2B5EF4-FFF2-40B4-BE49-F238E27FC236}">
                  <a16:creationId xmlns:a16="http://schemas.microsoft.com/office/drawing/2014/main" id="{B5C4E031-56A9-4ED5-A12B-E1E05FE0CE37}"/>
                </a:ext>
              </a:extLst>
            </p:cNvPr>
            <p:cNvSpPr txBox="1"/>
            <p:nvPr/>
          </p:nvSpPr>
          <p:spPr>
            <a:xfrm>
              <a:off x="9592408" y="1685522"/>
              <a:ext cx="1137600" cy="584775"/>
            </a:xfrm>
            <a:prstGeom prst="rect">
              <a:avLst/>
            </a:prstGeom>
            <a:noFill/>
          </p:spPr>
          <p:txBody>
            <a:bodyPr wrap="square" rtlCol="0">
              <a:spAutoFit/>
            </a:bodyPr>
            <a:lstStyle/>
            <a:p>
              <a:pPr algn="ctr"/>
              <a:r>
                <a:rPr lang="en-US" altLang="ko-KR" sz="3200" b="1" dirty="0">
                  <a:ln w="12700">
                    <a:solidFill>
                      <a:schemeClr val="bg1"/>
                    </a:solidFill>
                  </a:ln>
                  <a:solidFill>
                    <a:srgbClr val="FAB117"/>
                  </a:solidFill>
                  <a:cs typeface="B Nazanin" panose="00000400000000000000" pitchFamily="2" charset="-78"/>
                </a:rPr>
                <a:t>83%</a:t>
              </a:r>
              <a:endParaRPr lang="ko-KR" altLang="en-US" sz="3200" b="1" dirty="0">
                <a:ln w="12700">
                  <a:solidFill>
                    <a:schemeClr val="bg1"/>
                  </a:solidFill>
                </a:ln>
                <a:solidFill>
                  <a:srgbClr val="FAB117"/>
                </a:solidFill>
                <a:cs typeface="B Nazanin" panose="00000400000000000000" pitchFamily="2" charset="-78"/>
              </a:endParaRPr>
            </a:p>
          </p:txBody>
        </p:sp>
      </p:grpSp>
      <p:sp>
        <p:nvSpPr>
          <p:cNvPr id="36" name="Freeform: Shape 35">
            <a:extLst>
              <a:ext uri="{FF2B5EF4-FFF2-40B4-BE49-F238E27FC236}">
                <a16:creationId xmlns:a16="http://schemas.microsoft.com/office/drawing/2014/main" id="{9DB09BB3-1638-44F3-901E-50205ED20DF2}"/>
              </a:ext>
            </a:extLst>
          </p:cNvPr>
          <p:cNvSpPr/>
          <p:nvPr/>
        </p:nvSpPr>
        <p:spPr>
          <a:xfrm>
            <a:off x="9997484" y="2547297"/>
            <a:ext cx="327443" cy="436589"/>
          </a:xfrm>
          <a:custGeom>
            <a:avLst/>
            <a:gdLst>
              <a:gd name="connsiteX0" fmla="*/ 679748 w 1228725"/>
              <a:gd name="connsiteY0" fmla="*/ 401923 h 1638300"/>
              <a:gd name="connsiteX1" fmla="*/ 575926 w 1228725"/>
              <a:gd name="connsiteY1" fmla="*/ 570516 h 1638300"/>
              <a:gd name="connsiteX2" fmla="*/ 553065 w 1228725"/>
              <a:gd name="connsiteY2" fmla="*/ 611473 h 1638300"/>
              <a:gd name="connsiteX3" fmla="*/ 565448 w 1228725"/>
              <a:gd name="connsiteY3" fmla="*/ 672433 h 1638300"/>
              <a:gd name="connsiteX4" fmla="*/ 626408 w 1228725"/>
              <a:gd name="connsiteY4" fmla="*/ 661956 h 1638300"/>
              <a:gd name="connsiteX5" fmla="*/ 804526 w 1228725"/>
              <a:gd name="connsiteY5" fmla="*/ 375253 h 1638300"/>
              <a:gd name="connsiteX6" fmla="*/ 758806 w 1228725"/>
              <a:gd name="connsiteY6" fmla="*/ 307626 h 1638300"/>
              <a:gd name="connsiteX7" fmla="*/ 608310 w 1228725"/>
              <a:gd name="connsiteY7" fmla="*/ 307626 h 1638300"/>
              <a:gd name="connsiteX8" fmla="*/ 665460 w 1228725"/>
              <a:gd name="connsiteY8" fmla="*/ 139033 h 1638300"/>
              <a:gd name="connsiteX9" fmla="*/ 838815 w 1228725"/>
              <a:gd name="connsiteY9" fmla="*/ 4731 h 1638300"/>
              <a:gd name="connsiteX10" fmla="*/ 1227435 w 1228725"/>
              <a:gd name="connsiteY10" fmla="*/ 389541 h 1638300"/>
              <a:gd name="connsiteX11" fmla="*/ 1176953 w 1228725"/>
              <a:gd name="connsiteY11" fmla="*/ 620998 h 1638300"/>
              <a:gd name="connsiteX12" fmla="*/ 1166476 w 1228725"/>
              <a:gd name="connsiteY12" fmla="*/ 723868 h 1638300"/>
              <a:gd name="connsiteX13" fmla="*/ 1027410 w 1228725"/>
              <a:gd name="connsiteY13" fmla="*/ 1362996 h 1638300"/>
              <a:gd name="connsiteX14" fmla="*/ 863581 w 1228725"/>
              <a:gd name="connsiteY14" fmla="*/ 1588738 h 1638300"/>
              <a:gd name="connsiteX15" fmla="*/ 806431 w 1228725"/>
              <a:gd name="connsiteY15" fmla="*/ 1629696 h 1638300"/>
              <a:gd name="connsiteX16" fmla="*/ 687368 w 1228725"/>
              <a:gd name="connsiteY16" fmla="*/ 1551591 h 1638300"/>
              <a:gd name="connsiteX17" fmla="*/ 718801 w 1228725"/>
              <a:gd name="connsiteY17" fmla="*/ 1355376 h 1638300"/>
              <a:gd name="connsiteX18" fmla="*/ 675938 w 1228725"/>
              <a:gd name="connsiteY18" fmla="*/ 1048671 h 1638300"/>
              <a:gd name="connsiteX19" fmla="*/ 617835 w 1228725"/>
              <a:gd name="connsiteY19" fmla="*/ 996283 h 1638300"/>
              <a:gd name="connsiteX20" fmla="*/ 557828 w 1228725"/>
              <a:gd name="connsiteY20" fmla="*/ 1045813 h 1638300"/>
              <a:gd name="connsiteX21" fmla="*/ 535920 w 1228725"/>
              <a:gd name="connsiteY21" fmla="*/ 1492536 h 1638300"/>
              <a:gd name="connsiteX22" fmla="*/ 545445 w 1228725"/>
              <a:gd name="connsiteY22" fmla="*/ 1538256 h 1638300"/>
              <a:gd name="connsiteX23" fmla="*/ 513060 w 1228725"/>
              <a:gd name="connsiteY23" fmla="*/ 1619218 h 1638300"/>
              <a:gd name="connsiteX24" fmla="*/ 421620 w 1228725"/>
              <a:gd name="connsiteY24" fmla="*/ 1624933 h 1638300"/>
              <a:gd name="connsiteX25" fmla="*/ 318751 w 1228725"/>
              <a:gd name="connsiteY25" fmla="*/ 1535398 h 1638300"/>
              <a:gd name="connsiteX26" fmla="*/ 92056 w 1228725"/>
              <a:gd name="connsiteY26" fmla="*/ 1020096 h 1638300"/>
              <a:gd name="connsiteX27" fmla="*/ 65385 w 1228725"/>
              <a:gd name="connsiteY27" fmla="*/ 674338 h 1638300"/>
              <a:gd name="connsiteX28" fmla="*/ 49193 w 1228725"/>
              <a:gd name="connsiteY28" fmla="*/ 605758 h 1638300"/>
              <a:gd name="connsiteX29" fmla="*/ 9188 w 1228725"/>
              <a:gd name="connsiteY29" fmla="*/ 269526 h 1638300"/>
              <a:gd name="connsiteX30" fmla="*/ 463531 w 1228725"/>
              <a:gd name="connsiteY30" fmla="*/ 17113 h 1638300"/>
              <a:gd name="connsiteX31" fmla="*/ 550208 w 1228725"/>
              <a:gd name="connsiteY31" fmla="*/ 185706 h 1638300"/>
              <a:gd name="connsiteX32" fmla="*/ 500678 w 1228725"/>
              <a:gd name="connsiteY32" fmla="*/ 324771 h 1638300"/>
              <a:gd name="connsiteX33" fmla="*/ 553065 w 1228725"/>
              <a:gd name="connsiteY33" fmla="*/ 400018 h 1638300"/>
              <a:gd name="connsiteX34" fmla="*/ 679748 w 1228725"/>
              <a:gd name="connsiteY34" fmla="*/ 401923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28725" h="1638300">
                <a:moveTo>
                  <a:pt x="679748" y="401923"/>
                </a:moveTo>
                <a:cubicBezTo>
                  <a:pt x="641648" y="463836"/>
                  <a:pt x="608310" y="517176"/>
                  <a:pt x="575926" y="570516"/>
                </a:cubicBezTo>
                <a:cubicBezTo>
                  <a:pt x="567353" y="583851"/>
                  <a:pt x="554018" y="597186"/>
                  <a:pt x="553065" y="611473"/>
                </a:cubicBezTo>
                <a:cubicBezTo>
                  <a:pt x="552113" y="631476"/>
                  <a:pt x="553065" y="659098"/>
                  <a:pt x="565448" y="672433"/>
                </a:cubicBezTo>
                <a:cubicBezTo>
                  <a:pt x="584498" y="694341"/>
                  <a:pt x="611168" y="684816"/>
                  <a:pt x="626408" y="661956"/>
                </a:cubicBezTo>
                <a:cubicBezTo>
                  <a:pt x="687368" y="566706"/>
                  <a:pt x="747376" y="472408"/>
                  <a:pt x="804526" y="375253"/>
                </a:cubicBezTo>
                <a:cubicBezTo>
                  <a:pt x="823576" y="342868"/>
                  <a:pt x="799763" y="309531"/>
                  <a:pt x="758806" y="307626"/>
                </a:cubicBezTo>
                <a:cubicBezTo>
                  <a:pt x="711181" y="305721"/>
                  <a:pt x="663556" y="307626"/>
                  <a:pt x="608310" y="307626"/>
                </a:cubicBezTo>
                <a:cubicBezTo>
                  <a:pt x="629265" y="247618"/>
                  <a:pt x="654983" y="195231"/>
                  <a:pt x="665460" y="139033"/>
                </a:cubicBezTo>
                <a:cubicBezTo>
                  <a:pt x="684510" y="39021"/>
                  <a:pt x="754043" y="13303"/>
                  <a:pt x="838815" y="4731"/>
                </a:cubicBezTo>
                <a:cubicBezTo>
                  <a:pt x="1073131" y="-18129"/>
                  <a:pt x="1252201" y="156178"/>
                  <a:pt x="1227435" y="389541"/>
                </a:cubicBezTo>
                <a:cubicBezTo>
                  <a:pt x="1218863" y="467646"/>
                  <a:pt x="1193145" y="542893"/>
                  <a:pt x="1176953" y="620998"/>
                </a:cubicBezTo>
                <a:cubicBezTo>
                  <a:pt x="1170285" y="654336"/>
                  <a:pt x="1166476" y="689578"/>
                  <a:pt x="1166476" y="723868"/>
                </a:cubicBezTo>
                <a:cubicBezTo>
                  <a:pt x="1167428" y="947706"/>
                  <a:pt x="1133138" y="1164876"/>
                  <a:pt x="1027410" y="1362996"/>
                </a:cubicBezTo>
                <a:cubicBezTo>
                  <a:pt x="983595" y="1443958"/>
                  <a:pt x="920731" y="1515396"/>
                  <a:pt x="863581" y="1588738"/>
                </a:cubicBezTo>
                <a:cubicBezTo>
                  <a:pt x="849293" y="1606836"/>
                  <a:pt x="827385" y="1620171"/>
                  <a:pt x="806431" y="1629696"/>
                </a:cubicBezTo>
                <a:cubicBezTo>
                  <a:pt x="744518" y="1658271"/>
                  <a:pt x="681653" y="1618266"/>
                  <a:pt x="687368" y="1551591"/>
                </a:cubicBezTo>
                <a:cubicBezTo>
                  <a:pt x="693083" y="1485868"/>
                  <a:pt x="711181" y="1421098"/>
                  <a:pt x="718801" y="1355376"/>
                </a:cubicBezTo>
                <a:cubicBezTo>
                  <a:pt x="732135" y="1249648"/>
                  <a:pt x="723563" y="1145826"/>
                  <a:pt x="675938" y="1048671"/>
                </a:cubicBezTo>
                <a:cubicBezTo>
                  <a:pt x="664508" y="1025811"/>
                  <a:pt x="637838" y="997236"/>
                  <a:pt x="617835" y="996283"/>
                </a:cubicBezTo>
                <a:cubicBezTo>
                  <a:pt x="597833" y="995331"/>
                  <a:pt x="569258" y="1022953"/>
                  <a:pt x="557828" y="1045813"/>
                </a:cubicBezTo>
                <a:cubicBezTo>
                  <a:pt x="487343" y="1190593"/>
                  <a:pt x="501631" y="1341088"/>
                  <a:pt x="535920" y="1492536"/>
                </a:cubicBezTo>
                <a:cubicBezTo>
                  <a:pt x="539731" y="1507776"/>
                  <a:pt x="548303" y="1524921"/>
                  <a:pt x="545445" y="1538256"/>
                </a:cubicBezTo>
                <a:cubicBezTo>
                  <a:pt x="538778" y="1566831"/>
                  <a:pt x="533063" y="1605883"/>
                  <a:pt x="513060" y="1619218"/>
                </a:cubicBezTo>
                <a:cubicBezTo>
                  <a:pt x="490201" y="1634458"/>
                  <a:pt x="446385" y="1637316"/>
                  <a:pt x="421620" y="1624933"/>
                </a:cubicBezTo>
                <a:cubicBezTo>
                  <a:pt x="382568" y="1603978"/>
                  <a:pt x="348278" y="1569688"/>
                  <a:pt x="318751" y="1535398"/>
                </a:cubicBezTo>
                <a:cubicBezTo>
                  <a:pt x="191115" y="1386808"/>
                  <a:pt x="121583" y="1210596"/>
                  <a:pt x="92056" y="1020096"/>
                </a:cubicBezTo>
                <a:cubicBezTo>
                  <a:pt x="74910" y="906748"/>
                  <a:pt x="74910" y="789591"/>
                  <a:pt x="65385" y="674338"/>
                </a:cubicBezTo>
                <a:cubicBezTo>
                  <a:pt x="63481" y="651478"/>
                  <a:pt x="56813" y="627666"/>
                  <a:pt x="49193" y="605758"/>
                </a:cubicBezTo>
                <a:cubicBezTo>
                  <a:pt x="11093" y="496221"/>
                  <a:pt x="-14624" y="384778"/>
                  <a:pt x="9188" y="269526"/>
                </a:cubicBezTo>
                <a:cubicBezTo>
                  <a:pt x="52051" y="70453"/>
                  <a:pt x="263506" y="-45752"/>
                  <a:pt x="463531" y="17113"/>
                </a:cubicBezTo>
                <a:cubicBezTo>
                  <a:pt x="586403" y="55213"/>
                  <a:pt x="592118" y="66643"/>
                  <a:pt x="550208" y="185706"/>
                </a:cubicBezTo>
                <a:cubicBezTo>
                  <a:pt x="534015" y="232378"/>
                  <a:pt x="516870" y="278098"/>
                  <a:pt x="500678" y="324771"/>
                </a:cubicBezTo>
                <a:cubicBezTo>
                  <a:pt x="484485" y="372396"/>
                  <a:pt x="501631" y="398113"/>
                  <a:pt x="553065" y="400018"/>
                </a:cubicBezTo>
                <a:cubicBezTo>
                  <a:pt x="593070" y="402876"/>
                  <a:pt x="632123" y="401923"/>
                  <a:pt x="679748" y="401923"/>
                </a:cubicBezTo>
                <a:close/>
              </a:path>
            </a:pathLst>
          </a:custGeom>
          <a:solidFill>
            <a:schemeClr val="bg1"/>
          </a:solidFill>
          <a:ln w="9525" cap="flat">
            <a:noFill/>
            <a:prstDash val="solid"/>
            <a:miter/>
          </a:ln>
        </p:spPr>
        <p:txBody>
          <a:bodyPr rtlCol="0" anchor="ctr"/>
          <a:lstStyle/>
          <a:p>
            <a:endParaRPr lang="en-US">
              <a:cs typeface="B Nazanin" panose="00000400000000000000" pitchFamily="2" charset="-78"/>
            </a:endParaRPr>
          </a:p>
        </p:txBody>
      </p:sp>
      <p:sp>
        <p:nvSpPr>
          <p:cNvPr id="37" name="Freeform: Shape 36">
            <a:extLst>
              <a:ext uri="{FF2B5EF4-FFF2-40B4-BE49-F238E27FC236}">
                <a16:creationId xmlns:a16="http://schemas.microsoft.com/office/drawing/2014/main" id="{29837CB8-DB74-4F62-A76D-BEB4502E1ACF}"/>
              </a:ext>
            </a:extLst>
          </p:cNvPr>
          <p:cNvSpPr/>
          <p:nvPr/>
        </p:nvSpPr>
        <p:spPr>
          <a:xfrm>
            <a:off x="4555113" y="4021708"/>
            <a:ext cx="324904" cy="436589"/>
          </a:xfrm>
          <a:custGeom>
            <a:avLst/>
            <a:gdLst>
              <a:gd name="connsiteX0" fmla="*/ 1222071 w 1219200"/>
              <a:gd name="connsiteY0" fmla="*/ 359222 h 1638300"/>
              <a:gd name="connsiteX1" fmla="*/ 1195401 w 1219200"/>
              <a:gd name="connsiteY1" fmla="*/ 517337 h 1638300"/>
              <a:gd name="connsiteX2" fmla="*/ 1151586 w 1219200"/>
              <a:gd name="connsiteY2" fmla="*/ 821184 h 1638300"/>
              <a:gd name="connsiteX3" fmla="*/ 927748 w 1219200"/>
              <a:gd name="connsiteY3" fmla="*/ 1502222 h 1638300"/>
              <a:gd name="connsiteX4" fmla="*/ 830593 w 1219200"/>
              <a:gd name="connsiteY4" fmla="*/ 1606045 h 1638300"/>
              <a:gd name="connsiteX5" fmla="*/ 708673 w 1219200"/>
              <a:gd name="connsiteY5" fmla="*/ 1623189 h 1638300"/>
              <a:gd name="connsiteX6" fmla="*/ 681051 w 1219200"/>
              <a:gd name="connsiteY6" fmla="*/ 1507937 h 1638300"/>
              <a:gd name="connsiteX7" fmla="*/ 687718 w 1219200"/>
              <a:gd name="connsiteY7" fmla="*/ 1104077 h 1638300"/>
              <a:gd name="connsiteX8" fmla="*/ 656286 w 1219200"/>
              <a:gd name="connsiteY8" fmla="*/ 1029782 h 1638300"/>
              <a:gd name="connsiteX9" fmla="*/ 554368 w 1219200"/>
              <a:gd name="connsiteY9" fmla="*/ 1027877 h 1638300"/>
              <a:gd name="connsiteX10" fmla="*/ 499123 w 1219200"/>
              <a:gd name="connsiteY10" fmla="*/ 1261239 h 1638300"/>
              <a:gd name="connsiteX11" fmla="*/ 530556 w 1219200"/>
              <a:gd name="connsiteY11" fmla="*/ 1515557 h 1638300"/>
              <a:gd name="connsiteX12" fmla="*/ 498171 w 1219200"/>
              <a:gd name="connsiteY12" fmla="*/ 1625095 h 1638300"/>
              <a:gd name="connsiteX13" fmla="*/ 380061 w 1219200"/>
              <a:gd name="connsiteY13" fmla="*/ 1608902 h 1638300"/>
              <a:gd name="connsiteX14" fmla="*/ 136221 w 1219200"/>
              <a:gd name="connsiteY14" fmla="*/ 1234570 h 1638300"/>
              <a:gd name="connsiteX15" fmla="*/ 50496 w 1219200"/>
              <a:gd name="connsiteY15" fmla="*/ 721172 h 1638300"/>
              <a:gd name="connsiteX16" fmla="*/ 28588 w 1219200"/>
              <a:gd name="connsiteY16" fmla="*/ 577344 h 1638300"/>
              <a:gd name="connsiteX17" fmla="*/ 1918 w 1219200"/>
              <a:gd name="connsiteY17" fmla="*/ 462092 h 1638300"/>
              <a:gd name="connsiteX18" fmla="*/ 59068 w 1219200"/>
              <a:gd name="connsiteY18" fmla="*/ 402084 h 1638300"/>
              <a:gd name="connsiteX19" fmla="*/ 176226 w 1219200"/>
              <a:gd name="connsiteY19" fmla="*/ 393512 h 1638300"/>
              <a:gd name="connsiteX20" fmla="*/ 351486 w 1219200"/>
              <a:gd name="connsiteY20" fmla="*/ 85854 h 1638300"/>
              <a:gd name="connsiteX21" fmla="*/ 425781 w 1219200"/>
              <a:gd name="connsiteY21" fmla="*/ 10607 h 1638300"/>
              <a:gd name="connsiteX22" fmla="*/ 566751 w 1219200"/>
              <a:gd name="connsiteY22" fmla="*/ 75377 h 1638300"/>
              <a:gd name="connsiteX23" fmla="*/ 641046 w 1219200"/>
              <a:gd name="connsiteY23" fmla="*/ 75377 h 1638300"/>
              <a:gd name="connsiteX24" fmla="*/ 1093484 w 1219200"/>
              <a:gd name="connsiteY24" fmla="*/ 78234 h 1638300"/>
              <a:gd name="connsiteX25" fmla="*/ 1222071 w 1219200"/>
              <a:gd name="connsiteY25" fmla="*/ 35922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19200" h="1638300">
                <a:moveTo>
                  <a:pt x="1222071" y="359222"/>
                </a:moveTo>
                <a:cubicBezTo>
                  <a:pt x="1213498" y="412562"/>
                  <a:pt x="1214451" y="468759"/>
                  <a:pt x="1195401" y="517337"/>
                </a:cubicBezTo>
                <a:cubicBezTo>
                  <a:pt x="1157301" y="616397"/>
                  <a:pt x="1157301" y="718314"/>
                  <a:pt x="1151586" y="821184"/>
                </a:cubicBezTo>
                <a:cubicBezTo>
                  <a:pt x="1138251" y="1067882"/>
                  <a:pt x="1080148" y="1301245"/>
                  <a:pt x="927748" y="1502222"/>
                </a:cubicBezTo>
                <a:cubicBezTo>
                  <a:pt x="899173" y="1540322"/>
                  <a:pt x="864883" y="1574612"/>
                  <a:pt x="830593" y="1606045"/>
                </a:cubicBezTo>
                <a:cubicBezTo>
                  <a:pt x="790588" y="1642239"/>
                  <a:pt x="742963" y="1647002"/>
                  <a:pt x="708673" y="1623189"/>
                </a:cubicBezTo>
                <a:cubicBezTo>
                  <a:pt x="664858" y="1593662"/>
                  <a:pt x="669621" y="1551752"/>
                  <a:pt x="681051" y="1507937"/>
                </a:cubicBezTo>
                <a:cubicBezTo>
                  <a:pt x="713436" y="1373634"/>
                  <a:pt x="727723" y="1239332"/>
                  <a:pt x="687718" y="1104077"/>
                </a:cubicBezTo>
                <a:cubicBezTo>
                  <a:pt x="680098" y="1078359"/>
                  <a:pt x="669621" y="1053595"/>
                  <a:pt x="656286" y="1029782"/>
                </a:cubicBezTo>
                <a:cubicBezTo>
                  <a:pt x="628663" y="978347"/>
                  <a:pt x="583896" y="977394"/>
                  <a:pt x="554368" y="1027877"/>
                </a:cubicBezTo>
                <a:cubicBezTo>
                  <a:pt x="512458" y="1099314"/>
                  <a:pt x="495313" y="1180277"/>
                  <a:pt x="499123" y="1261239"/>
                </a:cubicBezTo>
                <a:cubicBezTo>
                  <a:pt x="502933" y="1346012"/>
                  <a:pt x="516268" y="1430784"/>
                  <a:pt x="530556" y="1515557"/>
                </a:cubicBezTo>
                <a:cubicBezTo>
                  <a:pt x="538176" y="1559372"/>
                  <a:pt x="540081" y="1598425"/>
                  <a:pt x="498171" y="1625095"/>
                </a:cubicBezTo>
                <a:cubicBezTo>
                  <a:pt x="455308" y="1651764"/>
                  <a:pt x="415303" y="1638430"/>
                  <a:pt x="380061" y="1608902"/>
                </a:cubicBezTo>
                <a:cubicBezTo>
                  <a:pt x="261951" y="1507937"/>
                  <a:pt x="188608" y="1378397"/>
                  <a:pt x="136221" y="1234570"/>
                </a:cubicBezTo>
                <a:cubicBezTo>
                  <a:pt x="75261" y="1068834"/>
                  <a:pt x="57163" y="895479"/>
                  <a:pt x="50496" y="721172"/>
                </a:cubicBezTo>
                <a:cubicBezTo>
                  <a:pt x="48591" y="673547"/>
                  <a:pt x="38113" y="624969"/>
                  <a:pt x="28588" y="577344"/>
                </a:cubicBezTo>
                <a:cubicBezTo>
                  <a:pt x="20968" y="538292"/>
                  <a:pt x="8586" y="501144"/>
                  <a:pt x="1918" y="462092"/>
                </a:cubicBezTo>
                <a:cubicBezTo>
                  <a:pt x="-5702" y="413514"/>
                  <a:pt x="8586" y="401132"/>
                  <a:pt x="59068" y="402084"/>
                </a:cubicBezTo>
                <a:cubicBezTo>
                  <a:pt x="98121" y="403037"/>
                  <a:pt x="139078" y="403989"/>
                  <a:pt x="176226" y="393512"/>
                </a:cubicBezTo>
                <a:cubicBezTo>
                  <a:pt x="309576" y="355412"/>
                  <a:pt x="384823" y="218252"/>
                  <a:pt x="351486" y="85854"/>
                </a:cubicBezTo>
                <a:cubicBezTo>
                  <a:pt x="332436" y="9654"/>
                  <a:pt x="349581" y="-10348"/>
                  <a:pt x="425781" y="10607"/>
                </a:cubicBezTo>
                <a:cubicBezTo>
                  <a:pt x="475311" y="24894"/>
                  <a:pt x="522936" y="47754"/>
                  <a:pt x="566751" y="75377"/>
                </a:cubicBezTo>
                <a:cubicBezTo>
                  <a:pt x="595326" y="93474"/>
                  <a:pt x="612471" y="95379"/>
                  <a:pt x="641046" y="75377"/>
                </a:cubicBezTo>
                <a:cubicBezTo>
                  <a:pt x="782968" y="-26541"/>
                  <a:pt x="953466" y="-24636"/>
                  <a:pt x="1093484" y="78234"/>
                </a:cubicBezTo>
                <a:cubicBezTo>
                  <a:pt x="1177304" y="140147"/>
                  <a:pt x="1217309" y="230634"/>
                  <a:pt x="1222071" y="359222"/>
                </a:cubicBezTo>
                <a:close/>
              </a:path>
            </a:pathLst>
          </a:custGeom>
          <a:solidFill>
            <a:schemeClr val="bg1"/>
          </a:solidFill>
          <a:ln w="9525" cap="flat">
            <a:noFill/>
            <a:prstDash val="solid"/>
            <a:miter/>
          </a:ln>
        </p:spPr>
        <p:txBody>
          <a:bodyPr rtlCol="0" anchor="ctr"/>
          <a:lstStyle/>
          <a:p>
            <a:endParaRPr lang="en-US" dirty="0">
              <a:cs typeface="B Nazanin" panose="00000400000000000000" pitchFamily="2" charset="-78"/>
            </a:endParaRPr>
          </a:p>
        </p:txBody>
      </p:sp>
      <p:sp>
        <p:nvSpPr>
          <p:cNvPr id="38" name="Freeform: Shape 37">
            <a:extLst>
              <a:ext uri="{FF2B5EF4-FFF2-40B4-BE49-F238E27FC236}">
                <a16:creationId xmlns:a16="http://schemas.microsoft.com/office/drawing/2014/main" id="{4FB183D4-CD0F-4B3D-A215-38429ADAB95D}"/>
              </a:ext>
            </a:extLst>
          </p:cNvPr>
          <p:cNvSpPr/>
          <p:nvPr/>
        </p:nvSpPr>
        <p:spPr>
          <a:xfrm>
            <a:off x="1862642" y="4782908"/>
            <a:ext cx="327443" cy="439128"/>
          </a:xfrm>
          <a:custGeom>
            <a:avLst/>
            <a:gdLst>
              <a:gd name="connsiteX0" fmla="*/ 354439 w 1228725"/>
              <a:gd name="connsiteY0" fmla="*/ 990534 h 1647825"/>
              <a:gd name="connsiteX1" fmla="*/ 354439 w 1228725"/>
              <a:gd name="connsiteY1" fmla="*/ 1056257 h 1647825"/>
              <a:gd name="connsiteX2" fmla="*/ 405874 w 1228725"/>
              <a:gd name="connsiteY2" fmla="*/ 1056257 h 1647825"/>
              <a:gd name="connsiteX3" fmla="*/ 891649 w 1228725"/>
              <a:gd name="connsiteY3" fmla="*/ 1056257 h 1647825"/>
              <a:gd name="connsiteX4" fmla="*/ 960229 w 1228725"/>
              <a:gd name="connsiteY4" fmla="*/ 1125789 h 1647825"/>
              <a:gd name="connsiteX5" fmla="*/ 960229 w 1228725"/>
              <a:gd name="connsiteY5" fmla="*/ 1211514 h 1647825"/>
              <a:gd name="connsiteX6" fmla="*/ 889744 w 1228725"/>
              <a:gd name="connsiteY6" fmla="*/ 1280094 h 1647825"/>
              <a:gd name="connsiteX7" fmla="*/ 527794 w 1228725"/>
              <a:gd name="connsiteY7" fmla="*/ 1280094 h 1647825"/>
              <a:gd name="connsiteX8" fmla="*/ 494457 w 1228725"/>
              <a:gd name="connsiteY8" fmla="*/ 1281047 h 1647825"/>
              <a:gd name="connsiteX9" fmla="*/ 464929 w 1228725"/>
              <a:gd name="connsiteY9" fmla="*/ 1302002 h 1647825"/>
              <a:gd name="connsiteX10" fmla="*/ 494457 w 1228725"/>
              <a:gd name="connsiteY10" fmla="*/ 1327719 h 1647825"/>
              <a:gd name="connsiteX11" fmla="*/ 775444 w 1228725"/>
              <a:gd name="connsiteY11" fmla="*/ 1328672 h 1647825"/>
              <a:gd name="connsiteX12" fmla="*/ 845929 w 1228725"/>
              <a:gd name="connsiteY12" fmla="*/ 1400109 h 1647825"/>
              <a:gd name="connsiteX13" fmla="*/ 722104 w 1228725"/>
              <a:gd name="connsiteY13" fmla="*/ 1523934 h 1647825"/>
              <a:gd name="connsiteX14" fmla="*/ 635427 w 1228725"/>
              <a:gd name="connsiteY14" fmla="*/ 1523934 h 1647825"/>
              <a:gd name="connsiteX15" fmla="*/ 631617 w 1228725"/>
              <a:gd name="connsiteY15" fmla="*/ 1589657 h 1647825"/>
              <a:gd name="connsiteX16" fmla="*/ 587802 w 1228725"/>
              <a:gd name="connsiteY16" fmla="*/ 1649664 h 1647825"/>
              <a:gd name="connsiteX17" fmla="*/ 545892 w 1228725"/>
              <a:gd name="connsiteY17" fmla="*/ 1591562 h 1647825"/>
              <a:gd name="connsiteX18" fmla="*/ 545892 w 1228725"/>
              <a:gd name="connsiteY18" fmla="*/ 1501074 h 1647825"/>
              <a:gd name="connsiteX19" fmla="*/ 608757 w 1228725"/>
              <a:gd name="connsiteY19" fmla="*/ 1437257 h 1647825"/>
              <a:gd name="connsiteX20" fmla="*/ 718294 w 1228725"/>
              <a:gd name="connsiteY20" fmla="*/ 1437257 h 1647825"/>
              <a:gd name="connsiteX21" fmla="*/ 762109 w 1228725"/>
              <a:gd name="connsiteY21" fmla="*/ 1432494 h 1647825"/>
              <a:gd name="connsiteX22" fmla="*/ 763062 w 1228725"/>
              <a:gd name="connsiteY22" fmla="*/ 1417254 h 1647825"/>
              <a:gd name="connsiteX23" fmla="*/ 719247 w 1228725"/>
              <a:gd name="connsiteY23" fmla="*/ 1409634 h 1647825"/>
              <a:gd name="connsiteX24" fmla="*/ 443022 w 1228725"/>
              <a:gd name="connsiteY24" fmla="*/ 1408682 h 1647825"/>
              <a:gd name="connsiteX25" fmla="*/ 379204 w 1228725"/>
              <a:gd name="connsiteY25" fmla="*/ 1343912 h 1647825"/>
              <a:gd name="connsiteX26" fmla="*/ 379204 w 1228725"/>
              <a:gd name="connsiteY26" fmla="*/ 1258187 h 1647825"/>
              <a:gd name="connsiteX27" fmla="*/ 441117 w 1228725"/>
              <a:gd name="connsiteY27" fmla="*/ 1196274 h 1647825"/>
              <a:gd name="connsiteX28" fmla="*/ 845929 w 1228725"/>
              <a:gd name="connsiteY28" fmla="*/ 1197227 h 1647825"/>
              <a:gd name="connsiteX29" fmla="*/ 873552 w 1228725"/>
              <a:gd name="connsiteY29" fmla="*/ 1195322 h 1647825"/>
              <a:gd name="connsiteX30" fmla="*/ 876409 w 1228725"/>
              <a:gd name="connsiteY30" fmla="*/ 1139124 h 1647825"/>
              <a:gd name="connsiteX31" fmla="*/ 822117 w 1228725"/>
              <a:gd name="connsiteY31" fmla="*/ 1139124 h 1647825"/>
              <a:gd name="connsiteX32" fmla="*/ 341104 w 1228725"/>
              <a:gd name="connsiteY32" fmla="*/ 1139124 h 1647825"/>
              <a:gd name="connsiteX33" fmla="*/ 268714 w 1228725"/>
              <a:gd name="connsiteY33" fmla="*/ 1064829 h 1647825"/>
              <a:gd name="connsiteX34" fmla="*/ 268714 w 1228725"/>
              <a:gd name="connsiteY34" fmla="*/ 989582 h 1647825"/>
              <a:gd name="connsiteX35" fmla="*/ 216327 w 1228725"/>
              <a:gd name="connsiteY35" fmla="*/ 989582 h 1647825"/>
              <a:gd name="connsiteX36" fmla="*/ 108694 w 1228725"/>
              <a:gd name="connsiteY36" fmla="*/ 914334 h 1647825"/>
              <a:gd name="connsiteX37" fmla="*/ 63927 w 1228725"/>
              <a:gd name="connsiteY37" fmla="*/ 664779 h 1647825"/>
              <a:gd name="connsiteX38" fmla="*/ 52497 w 1228725"/>
              <a:gd name="connsiteY38" fmla="*/ 614297 h 1647825"/>
              <a:gd name="connsiteX39" fmla="*/ 2014 w 1228725"/>
              <a:gd name="connsiteY39" fmla="*/ 387602 h 1647825"/>
              <a:gd name="connsiteX40" fmla="*/ 392539 w 1228725"/>
              <a:gd name="connsiteY40" fmla="*/ 5649 h 1647825"/>
              <a:gd name="connsiteX41" fmla="*/ 576372 w 1228725"/>
              <a:gd name="connsiteY41" fmla="*/ 75182 h 1647825"/>
              <a:gd name="connsiteX42" fmla="*/ 651619 w 1228725"/>
              <a:gd name="connsiteY42" fmla="*/ 74229 h 1647825"/>
              <a:gd name="connsiteX43" fmla="*/ 957372 w 1228725"/>
              <a:gd name="connsiteY43" fmla="*/ 11364 h 1647825"/>
              <a:gd name="connsiteX44" fmla="*/ 1225024 w 1228725"/>
              <a:gd name="connsiteY44" fmla="*/ 418082 h 1647825"/>
              <a:gd name="connsiteX45" fmla="*/ 1205974 w 1228725"/>
              <a:gd name="connsiteY45" fmla="*/ 516189 h 1647825"/>
              <a:gd name="connsiteX46" fmla="*/ 1162159 w 1228725"/>
              <a:gd name="connsiteY46" fmla="*/ 771459 h 1647825"/>
              <a:gd name="connsiteX47" fmla="*/ 1094532 w 1228725"/>
              <a:gd name="connsiteY47" fmla="*/ 967674 h 1647825"/>
              <a:gd name="connsiteX48" fmla="*/ 1037382 w 1228725"/>
              <a:gd name="connsiteY48" fmla="*/ 987677 h 1647825"/>
              <a:gd name="connsiteX49" fmla="*/ 408732 w 1228725"/>
              <a:gd name="connsiteY49" fmla="*/ 988629 h 1647825"/>
              <a:gd name="connsiteX50" fmla="*/ 354439 w 1228725"/>
              <a:gd name="connsiteY50" fmla="*/ 990534 h 1647825"/>
              <a:gd name="connsiteX51" fmla="*/ 1057384 w 1228725"/>
              <a:gd name="connsiteY51" fmla="*/ 832419 h 1647825"/>
              <a:gd name="connsiteX52" fmla="*/ 173464 w 1228725"/>
              <a:gd name="connsiteY52" fmla="*/ 832419 h 1647825"/>
              <a:gd name="connsiteX53" fmla="*/ 263952 w 1228725"/>
              <a:gd name="connsiteY53" fmla="*/ 906714 h 1647825"/>
              <a:gd name="connsiteX54" fmla="*/ 967849 w 1228725"/>
              <a:gd name="connsiteY54" fmla="*/ 906714 h 1647825"/>
              <a:gd name="connsiteX55" fmla="*/ 1057384 w 1228725"/>
              <a:gd name="connsiteY55" fmla="*/ 832419 h 164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228725" h="1647825">
                <a:moveTo>
                  <a:pt x="354439" y="990534"/>
                </a:moveTo>
                <a:cubicBezTo>
                  <a:pt x="354439" y="1015299"/>
                  <a:pt x="354439" y="1032444"/>
                  <a:pt x="354439" y="1056257"/>
                </a:cubicBezTo>
                <a:cubicBezTo>
                  <a:pt x="372537" y="1056257"/>
                  <a:pt x="389682" y="1056257"/>
                  <a:pt x="405874" y="1056257"/>
                </a:cubicBezTo>
                <a:cubicBezTo>
                  <a:pt x="567799" y="1056257"/>
                  <a:pt x="729724" y="1056257"/>
                  <a:pt x="891649" y="1056257"/>
                </a:cubicBezTo>
                <a:cubicBezTo>
                  <a:pt x="950704" y="1056257"/>
                  <a:pt x="960229" y="1066734"/>
                  <a:pt x="960229" y="1125789"/>
                </a:cubicBezTo>
                <a:cubicBezTo>
                  <a:pt x="960229" y="1154364"/>
                  <a:pt x="960229" y="1182939"/>
                  <a:pt x="960229" y="1211514"/>
                </a:cubicBezTo>
                <a:cubicBezTo>
                  <a:pt x="960229" y="1269617"/>
                  <a:pt x="949752" y="1280094"/>
                  <a:pt x="889744" y="1280094"/>
                </a:cubicBezTo>
                <a:cubicBezTo>
                  <a:pt x="768777" y="1280094"/>
                  <a:pt x="648762" y="1280094"/>
                  <a:pt x="527794" y="1280094"/>
                </a:cubicBezTo>
                <a:cubicBezTo>
                  <a:pt x="516364" y="1280094"/>
                  <a:pt x="504934" y="1277237"/>
                  <a:pt x="494457" y="1281047"/>
                </a:cubicBezTo>
                <a:cubicBezTo>
                  <a:pt x="483979" y="1284857"/>
                  <a:pt x="474454" y="1295334"/>
                  <a:pt x="464929" y="1302002"/>
                </a:cubicBezTo>
                <a:cubicBezTo>
                  <a:pt x="474454" y="1310574"/>
                  <a:pt x="484932" y="1326767"/>
                  <a:pt x="494457" y="1327719"/>
                </a:cubicBezTo>
                <a:cubicBezTo>
                  <a:pt x="587802" y="1329624"/>
                  <a:pt x="682099" y="1328672"/>
                  <a:pt x="775444" y="1328672"/>
                </a:cubicBezTo>
                <a:cubicBezTo>
                  <a:pt x="839262" y="1328672"/>
                  <a:pt x="845929" y="1335339"/>
                  <a:pt x="845929" y="1400109"/>
                </a:cubicBezTo>
                <a:cubicBezTo>
                  <a:pt x="845929" y="1529649"/>
                  <a:pt x="856407" y="1524887"/>
                  <a:pt x="722104" y="1523934"/>
                </a:cubicBezTo>
                <a:cubicBezTo>
                  <a:pt x="695434" y="1523934"/>
                  <a:pt x="668764" y="1523934"/>
                  <a:pt x="635427" y="1523934"/>
                </a:cubicBezTo>
                <a:cubicBezTo>
                  <a:pt x="634474" y="1547747"/>
                  <a:pt x="631617" y="1568702"/>
                  <a:pt x="631617" y="1589657"/>
                </a:cubicBezTo>
                <a:cubicBezTo>
                  <a:pt x="631617" y="1621089"/>
                  <a:pt x="624949" y="1650617"/>
                  <a:pt x="587802" y="1649664"/>
                </a:cubicBezTo>
                <a:cubicBezTo>
                  <a:pt x="554464" y="1648712"/>
                  <a:pt x="544939" y="1622042"/>
                  <a:pt x="545892" y="1591562"/>
                </a:cubicBezTo>
                <a:cubicBezTo>
                  <a:pt x="546844" y="1561082"/>
                  <a:pt x="546844" y="1531554"/>
                  <a:pt x="545892" y="1501074"/>
                </a:cubicBezTo>
                <a:cubicBezTo>
                  <a:pt x="543987" y="1456307"/>
                  <a:pt x="563989" y="1436304"/>
                  <a:pt x="608757" y="1437257"/>
                </a:cubicBezTo>
                <a:cubicBezTo>
                  <a:pt x="644952" y="1438209"/>
                  <a:pt x="682099" y="1438209"/>
                  <a:pt x="718294" y="1437257"/>
                </a:cubicBezTo>
                <a:cubicBezTo>
                  <a:pt x="732582" y="1437257"/>
                  <a:pt x="746869" y="1434399"/>
                  <a:pt x="762109" y="1432494"/>
                </a:cubicBezTo>
                <a:cubicBezTo>
                  <a:pt x="762109" y="1427732"/>
                  <a:pt x="763062" y="1422017"/>
                  <a:pt x="763062" y="1417254"/>
                </a:cubicBezTo>
                <a:cubicBezTo>
                  <a:pt x="748774" y="1414397"/>
                  <a:pt x="733534" y="1409634"/>
                  <a:pt x="719247" y="1409634"/>
                </a:cubicBezTo>
                <a:cubicBezTo>
                  <a:pt x="626854" y="1408682"/>
                  <a:pt x="535414" y="1409634"/>
                  <a:pt x="443022" y="1408682"/>
                </a:cubicBezTo>
                <a:cubicBezTo>
                  <a:pt x="390634" y="1408682"/>
                  <a:pt x="380157" y="1398204"/>
                  <a:pt x="379204" y="1343912"/>
                </a:cubicBezTo>
                <a:cubicBezTo>
                  <a:pt x="379204" y="1315337"/>
                  <a:pt x="380157" y="1286762"/>
                  <a:pt x="379204" y="1258187"/>
                </a:cubicBezTo>
                <a:cubicBezTo>
                  <a:pt x="377299" y="1214372"/>
                  <a:pt x="395397" y="1195322"/>
                  <a:pt x="441117" y="1196274"/>
                </a:cubicBezTo>
                <a:cubicBezTo>
                  <a:pt x="576372" y="1198179"/>
                  <a:pt x="710674" y="1197227"/>
                  <a:pt x="845929" y="1197227"/>
                </a:cubicBezTo>
                <a:cubicBezTo>
                  <a:pt x="853549" y="1197227"/>
                  <a:pt x="861169" y="1196274"/>
                  <a:pt x="873552" y="1195322"/>
                </a:cubicBezTo>
                <a:cubicBezTo>
                  <a:pt x="874504" y="1178177"/>
                  <a:pt x="875457" y="1161984"/>
                  <a:pt x="876409" y="1139124"/>
                </a:cubicBezTo>
                <a:cubicBezTo>
                  <a:pt x="856407" y="1139124"/>
                  <a:pt x="839262" y="1139124"/>
                  <a:pt x="822117" y="1139124"/>
                </a:cubicBezTo>
                <a:cubicBezTo>
                  <a:pt x="662097" y="1139124"/>
                  <a:pt x="501124" y="1139124"/>
                  <a:pt x="341104" y="1139124"/>
                </a:cubicBezTo>
                <a:cubicBezTo>
                  <a:pt x="275382" y="1139124"/>
                  <a:pt x="268714" y="1132457"/>
                  <a:pt x="268714" y="1064829"/>
                </a:cubicBezTo>
                <a:cubicBezTo>
                  <a:pt x="268714" y="1041969"/>
                  <a:pt x="268714" y="1018157"/>
                  <a:pt x="268714" y="989582"/>
                </a:cubicBezTo>
                <a:cubicBezTo>
                  <a:pt x="247759" y="989582"/>
                  <a:pt x="231567" y="989582"/>
                  <a:pt x="216327" y="989582"/>
                </a:cubicBezTo>
                <a:cubicBezTo>
                  <a:pt x="137269" y="989582"/>
                  <a:pt x="139174" y="988629"/>
                  <a:pt x="108694" y="914334"/>
                </a:cubicBezTo>
                <a:cubicBezTo>
                  <a:pt x="76309" y="834324"/>
                  <a:pt x="53449" y="753362"/>
                  <a:pt x="63927" y="664779"/>
                </a:cubicBezTo>
                <a:cubicBezTo>
                  <a:pt x="65832" y="648587"/>
                  <a:pt x="56307" y="631442"/>
                  <a:pt x="52497" y="614297"/>
                </a:cubicBezTo>
                <a:cubicBezTo>
                  <a:pt x="35352" y="539049"/>
                  <a:pt x="9634" y="463802"/>
                  <a:pt x="2014" y="387602"/>
                </a:cubicBezTo>
                <a:cubicBezTo>
                  <a:pt x="-20846" y="152334"/>
                  <a:pt x="153462" y="-19116"/>
                  <a:pt x="392539" y="5649"/>
                </a:cubicBezTo>
                <a:cubicBezTo>
                  <a:pt x="455404" y="12317"/>
                  <a:pt x="517317" y="45654"/>
                  <a:pt x="576372" y="75182"/>
                </a:cubicBezTo>
                <a:cubicBezTo>
                  <a:pt x="605899" y="90422"/>
                  <a:pt x="623044" y="96137"/>
                  <a:pt x="651619" y="74229"/>
                </a:cubicBezTo>
                <a:cubicBezTo>
                  <a:pt x="743059" y="4697"/>
                  <a:pt x="846882" y="-15306"/>
                  <a:pt x="957372" y="11364"/>
                </a:cubicBezTo>
                <a:cubicBezTo>
                  <a:pt x="1157397" y="59942"/>
                  <a:pt x="1253599" y="207579"/>
                  <a:pt x="1225024" y="418082"/>
                </a:cubicBezTo>
                <a:cubicBezTo>
                  <a:pt x="1220262" y="451419"/>
                  <a:pt x="1216452" y="484757"/>
                  <a:pt x="1205974" y="516189"/>
                </a:cubicBezTo>
                <a:cubicBezTo>
                  <a:pt x="1177399" y="599057"/>
                  <a:pt x="1168827" y="683829"/>
                  <a:pt x="1162159" y="771459"/>
                </a:cubicBezTo>
                <a:cubicBezTo>
                  <a:pt x="1157397" y="838134"/>
                  <a:pt x="1122154" y="903857"/>
                  <a:pt x="1094532" y="967674"/>
                </a:cubicBezTo>
                <a:cubicBezTo>
                  <a:pt x="1088817" y="981009"/>
                  <a:pt x="1057384" y="987677"/>
                  <a:pt x="1037382" y="987677"/>
                </a:cubicBezTo>
                <a:cubicBezTo>
                  <a:pt x="827832" y="989582"/>
                  <a:pt x="618282" y="988629"/>
                  <a:pt x="408732" y="988629"/>
                </a:cubicBezTo>
                <a:cubicBezTo>
                  <a:pt x="393492" y="990534"/>
                  <a:pt x="376347" y="990534"/>
                  <a:pt x="354439" y="990534"/>
                </a:cubicBezTo>
                <a:close/>
                <a:moveTo>
                  <a:pt x="1057384" y="832419"/>
                </a:moveTo>
                <a:cubicBezTo>
                  <a:pt x="761157" y="832419"/>
                  <a:pt x="467787" y="832419"/>
                  <a:pt x="173464" y="832419"/>
                </a:cubicBezTo>
                <a:cubicBezTo>
                  <a:pt x="193467" y="906714"/>
                  <a:pt x="193467" y="906714"/>
                  <a:pt x="263952" y="906714"/>
                </a:cubicBezTo>
                <a:cubicBezTo>
                  <a:pt x="498267" y="906714"/>
                  <a:pt x="733534" y="906714"/>
                  <a:pt x="967849" y="906714"/>
                </a:cubicBezTo>
                <a:cubicBezTo>
                  <a:pt x="1038334" y="906714"/>
                  <a:pt x="1038334" y="906714"/>
                  <a:pt x="1057384" y="832419"/>
                </a:cubicBezTo>
                <a:close/>
              </a:path>
            </a:pathLst>
          </a:custGeom>
          <a:solidFill>
            <a:schemeClr val="bg1"/>
          </a:solidFill>
          <a:ln w="9525" cap="flat">
            <a:noFill/>
            <a:prstDash val="solid"/>
            <a:miter/>
          </a:ln>
        </p:spPr>
        <p:txBody>
          <a:bodyPr rtlCol="0" anchor="ctr"/>
          <a:lstStyle/>
          <a:p>
            <a:endParaRPr lang="en-US">
              <a:cs typeface="B Nazanin" panose="00000400000000000000" pitchFamily="2" charset="-78"/>
            </a:endParaRPr>
          </a:p>
        </p:txBody>
      </p:sp>
      <p:sp>
        <p:nvSpPr>
          <p:cNvPr id="39" name="Freeform: Shape 38">
            <a:extLst>
              <a:ext uri="{FF2B5EF4-FFF2-40B4-BE49-F238E27FC236}">
                <a16:creationId xmlns:a16="http://schemas.microsoft.com/office/drawing/2014/main" id="{5FA2B390-3EEF-4A86-8402-1E3A80539AEF}"/>
              </a:ext>
            </a:extLst>
          </p:cNvPr>
          <p:cNvSpPr/>
          <p:nvPr/>
        </p:nvSpPr>
        <p:spPr>
          <a:xfrm>
            <a:off x="7281487" y="3308255"/>
            <a:ext cx="327003" cy="436453"/>
          </a:xfrm>
          <a:custGeom>
            <a:avLst/>
            <a:gdLst>
              <a:gd name="connsiteX0" fmla="*/ 174965 w 256431"/>
              <a:gd name="connsiteY0" fmla="*/ 130696 h 342260"/>
              <a:gd name="connsiteX1" fmla="*/ 242841 w 256431"/>
              <a:gd name="connsiteY1" fmla="*/ 130696 h 342260"/>
              <a:gd name="connsiteX2" fmla="*/ 180738 w 256431"/>
              <a:gd name="connsiteY2" fmla="*/ 330543 h 342260"/>
              <a:gd name="connsiteX3" fmla="*/ 176358 w 256431"/>
              <a:gd name="connsiteY3" fmla="*/ 334723 h 342260"/>
              <a:gd name="connsiteX4" fmla="*/ 149885 w 256431"/>
              <a:gd name="connsiteY4" fmla="*/ 339103 h 342260"/>
              <a:gd name="connsiteX5" fmla="*/ 143714 w 256431"/>
              <a:gd name="connsiteY5" fmla="*/ 314221 h 342260"/>
              <a:gd name="connsiteX6" fmla="*/ 148491 w 256431"/>
              <a:gd name="connsiteY6" fmla="*/ 245349 h 342260"/>
              <a:gd name="connsiteX7" fmla="*/ 138539 w 256431"/>
              <a:gd name="connsiteY7" fmla="*/ 215492 h 342260"/>
              <a:gd name="connsiteX8" fmla="*/ 127591 w 256431"/>
              <a:gd name="connsiteY8" fmla="*/ 207530 h 342260"/>
              <a:gd name="connsiteX9" fmla="*/ 116643 w 256431"/>
              <a:gd name="connsiteY9" fmla="*/ 215890 h 342260"/>
              <a:gd name="connsiteX10" fmla="*/ 105895 w 256431"/>
              <a:gd name="connsiteY10" fmla="*/ 279586 h 342260"/>
              <a:gd name="connsiteX11" fmla="*/ 112065 w 256431"/>
              <a:gd name="connsiteY11" fmla="*/ 314818 h 342260"/>
              <a:gd name="connsiteX12" fmla="*/ 105496 w 256431"/>
              <a:gd name="connsiteY12" fmla="*/ 339500 h 342260"/>
              <a:gd name="connsiteX13" fmla="*/ 80018 w 256431"/>
              <a:gd name="connsiteY13" fmla="*/ 335122 h 342260"/>
              <a:gd name="connsiteX14" fmla="*/ 34236 w 256431"/>
              <a:gd name="connsiteY14" fmla="*/ 268639 h 342260"/>
              <a:gd name="connsiteX15" fmla="*/ 13336 w 256431"/>
              <a:gd name="connsiteY15" fmla="*/ 131691 h 342260"/>
              <a:gd name="connsiteX16" fmla="*/ 80018 w 256431"/>
              <a:gd name="connsiteY16" fmla="*/ 131691 h 342260"/>
              <a:gd name="connsiteX17" fmla="*/ 109876 w 256431"/>
              <a:gd name="connsiteY17" fmla="*/ 152791 h 342260"/>
              <a:gd name="connsiteX18" fmla="*/ 151676 w 256431"/>
              <a:gd name="connsiteY18" fmla="*/ 152791 h 342260"/>
              <a:gd name="connsiteX19" fmla="*/ 174965 w 256431"/>
              <a:gd name="connsiteY19" fmla="*/ 130696 h 342260"/>
              <a:gd name="connsiteX20" fmla="*/ 98131 w 256431"/>
              <a:gd name="connsiteY20" fmla="*/ 109796 h 342260"/>
              <a:gd name="connsiteX21" fmla="*/ 158244 w 256431"/>
              <a:gd name="connsiteY21" fmla="*/ 109796 h 342260"/>
              <a:gd name="connsiteX22" fmla="*/ 158045 w 256431"/>
              <a:gd name="connsiteY22" fmla="*/ 131493 h 342260"/>
              <a:gd name="connsiteX23" fmla="*/ 153268 w 256431"/>
              <a:gd name="connsiteY23" fmla="*/ 136071 h 342260"/>
              <a:gd name="connsiteX24" fmla="*/ 98131 w 256431"/>
              <a:gd name="connsiteY24" fmla="*/ 136270 h 342260"/>
              <a:gd name="connsiteX25" fmla="*/ 98131 w 256431"/>
              <a:gd name="connsiteY25" fmla="*/ 109796 h 342260"/>
              <a:gd name="connsiteX26" fmla="*/ 81231 w 256431"/>
              <a:gd name="connsiteY26" fmla="*/ 318 h 342260"/>
              <a:gd name="connsiteX27" fmla="*/ 117838 w 256431"/>
              <a:gd name="connsiteY27" fmla="*/ 13853 h 342260"/>
              <a:gd name="connsiteX28" fmla="*/ 138141 w 256431"/>
              <a:gd name="connsiteY28" fmla="*/ 13853 h 342260"/>
              <a:gd name="connsiteX29" fmla="*/ 251600 w 256431"/>
              <a:gd name="connsiteY29" fmla="*/ 45303 h 342260"/>
              <a:gd name="connsiteX30" fmla="*/ 249809 w 256431"/>
              <a:gd name="connsiteY30" fmla="*/ 113976 h 342260"/>
              <a:gd name="connsiteX31" fmla="*/ 175165 w 256431"/>
              <a:gd name="connsiteY31" fmla="*/ 113976 h 342260"/>
              <a:gd name="connsiteX32" fmla="*/ 150881 w 256431"/>
              <a:gd name="connsiteY32" fmla="*/ 93474 h 342260"/>
              <a:gd name="connsiteX33" fmla="*/ 106094 w 256431"/>
              <a:gd name="connsiteY33" fmla="*/ 93474 h 342260"/>
              <a:gd name="connsiteX34" fmla="*/ 80615 w 256431"/>
              <a:gd name="connsiteY34" fmla="*/ 113976 h 342260"/>
              <a:gd name="connsiteX35" fmla="*/ 10350 w 256431"/>
              <a:gd name="connsiteY35" fmla="*/ 113777 h 342260"/>
              <a:gd name="connsiteX36" fmla="*/ 4180 w 256431"/>
              <a:gd name="connsiteY36" fmla="*/ 107805 h 342260"/>
              <a:gd name="connsiteX37" fmla="*/ 0 w 256431"/>
              <a:gd name="connsiteY37" fmla="*/ 68393 h 342260"/>
              <a:gd name="connsiteX38" fmla="*/ 81231 w 256431"/>
              <a:gd name="connsiteY38" fmla="*/ 318 h 34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56431" h="342260">
                <a:moveTo>
                  <a:pt x="174965" y="130696"/>
                </a:moveTo>
                <a:cubicBezTo>
                  <a:pt x="197657" y="130696"/>
                  <a:pt x="219752" y="130696"/>
                  <a:pt x="242841" y="130696"/>
                </a:cubicBezTo>
                <a:cubicBezTo>
                  <a:pt x="244235" y="204345"/>
                  <a:pt x="234680" y="274212"/>
                  <a:pt x="180738" y="330543"/>
                </a:cubicBezTo>
                <a:cubicBezTo>
                  <a:pt x="179344" y="331937"/>
                  <a:pt x="177951" y="333330"/>
                  <a:pt x="176358" y="334723"/>
                </a:cubicBezTo>
                <a:cubicBezTo>
                  <a:pt x="167003" y="342486"/>
                  <a:pt x="157648" y="344079"/>
                  <a:pt x="149885" y="339103"/>
                </a:cubicBezTo>
                <a:cubicBezTo>
                  <a:pt x="140131" y="332733"/>
                  <a:pt x="141326" y="323377"/>
                  <a:pt x="143714" y="314221"/>
                </a:cubicBezTo>
                <a:cubicBezTo>
                  <a:pt x="149487" y="291529"/>
                  <a:pt x="152870" y="268639"/>
                  <a:pt x="148491" y="245349"/>
                </a:cubicBezTo>
                <a:cubicBezTo>
                  <a:pt x="146501" y="234999"/>
                  <a:pt x="142918" y="225046"/>
                  <a:pt x="138539" y="215492"/>
                </a:cubicBezTo>
                <a:cubicBezTo>
                  <a:pt x="136946" y="211710"/>
                  <a:pt x="131373" y="207331"/>
                  <a:pt x="127591" y="207530"/>
                </a:cubicBezTo>
                <a:cubicBezTo>
                  <a:pt x="123809" y="207530"/>
                  <a:pt x="118634" y="211909"/>
                  <a:pt x="116643" y="215890"/>
                </a:cubicBezTo>
                <a:cubicBezTo>
                  <a:pt x="106094" y="235795"/>
                  <a:pt x="103506" y="257492"/>
                  <a:pt x="105895" y="279586"/>
                </a:cubicBezTo>
                <a:cubicBezTo>
                  <a:pt x="107089" y="291330"/>
                  <a:pt x="109876" y="303074"/>
                  <a:pt x="112065" y="314818"/>
                </a:cubicBezTo>
                <a:cubicBezTo>
                  <a:pt x="113658" y="324174"/>
                  <a:pt x="115449" y="333529"/>
                  <a:pt x="105496" y="339500"/>
                </a:cubicBezTo>
                <a:cubicBezTo>
                  <a:pt x="95942" y="345074"/>
                  <a:pt x="87382" y="341491"/>
                  <a:pt x="80018" y="335122"/>
                </a:cubicBezTo>
                <a:cubicBezTo>
                  <a:pt x="58918" y="317008"/>
                  <a:pt x="44786" y="293918"/>
                  <a:pt x="34236" y="268639"/>
                </a:cubicBezTo>
                <a:cubicBezTo>
                  <a:pt x="16321" y="225046"/>
                  <a:pt x="10947" y="179464"/>
                  <a:pt x="13336" y="131691"/>
                </a:cubicBezTo>
                <a:cubicBezTo>
                  <a:pt x="35828" y="131691"/>
                  <a:pt x="57923" y="131691"/>
                  <a:pt x="80018" y="131691"/>
                </a:cubicBezTo>
                <a:cubicBezTo>
                  <a:pt x="86188" y="152194"/>
                  <a:pt x="86984" y="152791"/>
                  <a:pt x="109876" y="152791"/>
                </a:cubicBezTo>
                <a:cubicBezTo>
                  <a:pt x="123809" y="152791"/>
                  <a:pt x="137743" y="152791"/>
                  <a:pt x="151676" y="152791"/>
                </a:cubicBezTo>
                <a:cubicBezTo>
                  <a:pt x="168197" y="152194"/>
                  <a:pt x="172975" y="148013"/>
                  <a:pt x="174965" y="130696"/>
                </a:cubicBezTo>
                <a:close/>
                <a:moveTo>
                  <a:pt x="98131" y="109796"/>
                </a:moveTo>
                <a:cubicBezTo>
                  <a:pt x="117837" y="109796"/>
                  <a:pt x="137344" y="109796"/>
                  <a:pt x="158244" y="109796"/>
                </a:cubicBezTo>
                <a:cubicBezTo>
                  <a:pt x="158244" y="117161"/>
                  <a:pt x="158642" y="124327"/>
                  <a:pt x="158045" y="131493"/>
                </a:cubicBezTo>
                <a:cubicBezTo>
                  <a:pt x="157846" y="133085"/>
                  <a:pt x="155060" y="136071"/>
                  <a:pt x="153268" y="136071"/>
                </a:cubicBezTo>
                <a:cubicBezTo>
                  <a:pt x="135155" y="136469"/>
                  <a:pt x="117041" y="136270"/>
                  <a:pt x="98131" y="136270"/>
                </a:cubicBezTo>
                <a:cubicBezTo>
                  <a:pt x="98131" y="127114"/>
                  <a:pt x="98131" y="118953"/>
                  <a:pt x="98131" y="109796"/>
                </a:cubicBezTo>
                <a:close/>
                <a:moveTo>
                  <a:pt x="81231" y="318"/>
                </a:moveTo>
                <a:cubicBezTo>
                  <a:pt x="94288" y="1487"/>
                  <a:pt x="107040" y="5891"/>
                  <a:pt x="117838" y="13853"/>
                </a:cubicBezTo>
                <a:cubicBezTo>
                  <a:pt x="125800" y="19626"/>
                  <a:pt x="130578" y="19228"/>
                  <a:pt x="138141" y="13853"/>
                </a:cubicBezTo>
                <a:cubicBezTo>
                  <a:pt x="177952" y="-13815"/>
                  <a:pt x="236672" y="2707"/>
                  <a:pt x="251600" y="45303"/>
                </a:cubicBezTo>
                <a:cubicBezTo>
                  <a:pt x="259562" y="68194"/>
                  <a:pt x="256776" y="90886"/>
                  <a:pt x="249809" y="113976"/>
                </a:cubicBezTo>
                <a:cubicBezTo>
                  <a:pt x="224530" y="113976"/>
                  <a:pt x="199847" y="113976"/>
                  <a:pt x="175165" y="113976"/>
                </a:cubicBezTo>
                <a:cubicBezTo>
                  <a:pt x="172179" y="96459"/>
                  <a:pt x="168795" y="93474"/>
                  <a:pt x="150881" y="93474"/>
                </a:cubicBezTo>
                <a:cubicBezTo>
                  <a:pt x="135952" y="93474"/>
                  <a:pt x="121023" y="93474"/>
                  <a:pt x="106094" y="93474"/>
                </a:cubicBezTo>
                <a:cubicBezTo>
                  <a:pt x="86985" y="93474"/>
                  <a:pt x="84397" y="95663"/>
                  <a:pt x="80615" y="113976"/>
                </a:cubicBezTo>
                <a:cubicBezTo>
                  <a:pt x="57326" y="113976"/>
                  <a:pt x="33838" y="114175"/>
                  <a:pt x="10350" y="113777"/>
                </a:cubicBezTo>
                <a:cubicBezTo>
                  <a:pt x="8161" y="113777"/>
                  <a:pt x="4578" y="110194"/>
                  <a:pt x="4180" y="107805"/>
                </a:cubicBezTo>
                <a:cubicBezTo>
                  <a:pt x="2189" y="94668"/>
                  <a:pt x="0" y="81531"/>
                  <a:pt x="0" y="68393"/>
                </a:cubicBezTo>
                <a:cubicBezTo>
                  <a:pt x="149" y="22413"/>
                  <a:pt x="42062" y="-3190"/>
                  <a:pt x="81231" y="318"/>
                </a:cubicBezTo>
                <a:close/>
              </a:path>
            </a:pathLst>
          </a:custGeom>
          <a:solidFill>
            <a:schemeClr val="bg1"/>
          </a:solidFill>
          <a:ln w="9525" cap="flat">
            <a:noFill/>
            <a:prstDash val="solid"/>
            <a:miter/>
          </a:ln>
        </p:spPr>
        <p:txBody>
          <a:bodyPr rtlCol="0" anchor="ctr"/>
          <a:lstStyle/>
          <a:p>
            <a:endParaRPr lang="en-US">
              <a:cs typeface="B Nazanin" panose="00000400000000000000" pitchFamily="2" charset="-78"/>
            </a:endParaRPr>
          </a:p>
        </p:txBody>
      </p:sp>
    </p:spTree>
    <p:extLst>
      <p:ext uri="{BB962C8B-B14F-4D97-AF65-F5344CB8AC3E}">
        <p14:creationId xmlns:p14="http://schemas.microsoft.com/office/powerpoint/2010/main" val="153145997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prstGeom prst="rect">
            <a:avLst/>
          </a:prstGeom>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44" name="Group 43">
            <a:extLst>
              <a:ext uri="{FF2B5EF4-FFF2-40B4-BE49-F238E27FC236}">
                <a16:creationId xmlns:a16="http://schemas.microsoft.com/office/drawing/2014/main" id="{A45D96FF-07D5-4F11-8754-F7EF0D7433A1}"/>
              </a:ext>
            </a:extLst>
          </p:cNvPr>
          <p:cNvGrpSpPr/>
          <p:nvPr/>
        </p:nvGrpSpPr>
        <p:grpSpPr>
          <a:xfrm>
            <a:off x="6780294" y="2427497"/>
            <a:ext cx="4742628" cy="1549209"/>
            <a:chOff x="5005473" y="4141321"/>
            <a:chExt cx="6805425" cy="2223034"/>
          </a:xfrm>
        </p:grpSpPr>
        <p:grpSp>
          <p:nvGrpSpPr>
            <p:cNvPr id="43" name="Group 42">
              <a:extLst>
                <a:ext uri="{FF2B5EF4-FFF2-40B4-BE49-F238E27FC236}">
                  <a16:creationId xmlns:a16="http://schemas.microsoft.com/office/drawing/2014/main" id="{AB7ECD20-AE29-41E2-B9D6-5C8362DF9248}"/>
                </a:ext>
              </a:extLst>
            </p:cNvPr>
            <p:cNvGrpSpPr/>
            <p:nvPr/>
          </p:nvGrpSpPr>
          <p:grpSpPr>
            <a:xfrm>
              <a:off x="5090052" y="5237879"/>
              <a:ext cx="6720846" cy="1126476"/>
              <a:chOff x="3613677" y="4201880"/>
              <a:chExt cx="6720846" cy="1126476"/>
            </a:xfrm>
          </p:grpSpPr>
          <p:sp>
            <p:nvSpPr>
              <p:cNvPr id="42" name="Freeform: Shape 41">
                <a:extLst>
                  <a:ext uri="{FF2B5EF4-FFF2-40B4-BE49-F238E27FC236}">
                    <a16:creationId xmlns:a16="http://schemas.microsoft.com/office/drawing/2014/main" id="{C9E6B9A5-6699-4183-BD17-B05EEFDB3CA7}"/>
                  </a:ext>
                </a:extLst>
              </p:cNvPr>
              <p:cNvSpPr/>
              <p:nvPr/>
            </p:nvSpPr>
            <p:spPr>
              <a:xfrm>
                <a:off x="3731164" y="4201880"/>
                <a:ext cx="1499709" cy="941610"/>
              </a:xfrm>
              <a:custGeom>
                <a:avLst/>
                <a:gdLst>
                  <a:gd name="connsiteX0" fmla="*/ 107118 w 1499709"/>
                  <a:gd name="connsiteY0" fmla="*/ 0 h 941610"/>
                  <a:gd name="connsiteX1" fmla="*/ 205763 w 1499709"/>
                  <a:gd name="connsiteY1" fmla="*/ 65599 h 941610"/>
                  <a:gd name="connsiteX2" fmla="*/ 214239 w 1499709"/>
                  <a:gd name="connsiteY2" fmla="*/ 107112 h 941610"/>
                  <a:gd name="connsiteX3" fmla="*/ 222715 w 1499709"/>
                  <a:gd name="connsiteY3" fmla="*/ 65599 h 941610"/>
                  <a:gd name="connsiteX4" fmla="*/ 321356 w 1499709"/>
                  <a:gd name="connsiteY4" fmla="*/ 0 h 941610"/>
                  <a:gd name="connsiteX5" fmla="*/ 420001 w 1499709"/>
                  <a:gd name="connsiteY5" fmla="*/ 65599 h 941610"/>
                  <a:gd name="connsiteX6" fmla="*/ 428477 w 1499709"/>
                  <a:gd name="connsiteY6" fmla="*/ 107112 h 941610"/>
                  <a:gd name="connsiteX7" fmla="*/ 436953 w 1499709"/>
                  <a:gd name="connsiteY7" fmla="*/ 65599 h 941610"/>
                  <a:gd name="connsiteX8" fmla="*/ 535594 w 1499709"/>
                  <a:gd name="connsiteY8" fmla="*/ 0 h 941610"/>
                  <a:gd name="connsiteX9" fmla="*/ 634239 w 1499709"/>
                  <a:gd name="connsiteY9" fmla="*/ 65599 h 941610"/>
                  <a:gd name="connsiteX10" fmla="*/ 642715 w 1499709"/>
                  <a:gd name="connsiteY10" fmla="*/ 107113 h 941610"/>
                  <a:gd name="connsiteX11" fmla="*/ 651190 w 1499709"/>
                  <a:gd name="connsiteY11" fmla="*/ 65599 h 941610"/>
                  <a:gd name="connsiteX12" fmla="*/ 749832 w 1499709"/>
                  <a:gd name="connsiteY12" fmla="*/ 0 h 941610"/>
                  <a:gd name="connsiteX13" fmla="*/ 848477 w 1499709"/>
                  <a:gd name="connsiteY13" fmla="*/ 65599 h 941610"/>
                  <a:gd name="connsiteX14" fmla="*/ 856953 w 1499709"/>
                  <a:gd name="connsiteY14" fmla="*/ 107113 h 941610"/>
                  <a:gd name="connsiteX15" fmla="*/ 865428 w 1499709"/>
                  <a:gd name="connsiteY15" fmla="*/ 65599 h 941610"/>
                  <a:gd name="connsiteX16" fmla="*/ 964070 w 1499709"/>
                  <a:gd name="connsiteY16" fmla="*/ 0 h 941610"/>
                  <a:gd name="connsiteX17" fmla="*/ 1062715 w 1499709"/>
                  <a:gd name="connsiteY17" fmla="*/ 65599 h 941610"/>
                  <a:gd name="connsiteX18" fmla="*/ 1071191 w 1499709"/>
                  <a:gd name="connsiteY18" fmla="*/ 107113 h 941610"/>
                  <a:gd name="connsiteX19" fmla="*/ 1079666 w 1499709"/>
                  <a:gd name="connsiteY19" fmla="*/ 65599 h 941610"/>
                  <a:gd name="connsiteX20" fmla="*/ 1178308 w 1499709"/>
                  <a:gd name="connsiteY20" fmla="*/ 0 h 941610"/>
                  <a:gd name="connsiteX21" fmla="*/ 1276953 w 1499709"/>
                  <a:gd name="connsiteY21" fmla="*/ 65599 h 941610"/>
                  <a:gd name="connsiteX22" fmla="*/ 1285428 w 1499709"/>
                  <a:gd name="connsiteY22" fmla="*/ 107106 h 941610"/>
                  <a:gd name="connsiteX23" fmla="*/ 1293902 w 1499709"/>
                  <a:gd name="connsiteY23" fmla="*/ 65599 h 941610"/>
                  <a:gd name="connsiteX24" fmla="*/ 1392543 w 1499709"/>
                  <a:gd name="connsiteY24" fmla="*/ 0 h 941610"/>
                  <a:gd name="connsiteX25" fmla="*/ 1499665 w 1499709"/>
                  <a:gd name="connsiteY25" fmla="*/ 107118 h 941610"/>
                  <a:gd name="connsiteX26" fmla="*/ 1499665 w 1499709"/>
                  <a:gd name="connsiteY26" fmla="*/ 834492 h 941610"/>
                  <a:gd name="connsiteX27" fmla="*/ 1394273 w 1499709"/>
                  <a:gd name="connsiteY27" fmla="*/ 941610 h 941610"/>
                  <a:gd name="connsiteX28" fmla="*/ 1293929 w 1499709"/>
                  <a:gd name="connsiteY28" fmla="*/ 876011 h 941610"/>
                  <a:gd name="connsiteX29" fmla="*/ 1285428 w 1499709"/>
                  <a:gd name="connsiteY29" fmla="*/ 834505 h 941610"/>
                  <a:gd name="connsiteX30" fmla="*/ 1277951 w 1499709"/>
                  <a:gd name="connsiteY30" fmla="*/ 876011 h 941610"/>
                  <a:gd name="connsiteX31" fmla="*/ 1180037 w 1499709"/>
                  <a:gd name="connsiteY31" fmla="*/ 941610 h 941610"/>
                  <a:gd name="connsiteX32" fmla="*/ 1079693 w 1499709"/>
                  <a:gd name="connsiteY32" fmla="*/ 876011 h 941610"/>
                  <a:gd name="connsiteX33" fmla="*/ 1071191 w 1499709"/>
                  <a:gd name="connsiteY33" fmla="*/ 834497 h 941610"/>
                  <a:gd name="connsiteX34" fmla="*/ 1063713 w 1499709"/>
                  <a:gd name="connsiteY34" fmla="*/ 876011 h 941610"/>
                  <a:gd name="connsiteX35" fmla="*/ 965799 w 1499709"/>
                  <a:gd name="connsiteY35" fmla="*/ 941610 h 941610"/>
                  <a:gd name="connsiteX36" fmla="*/ 865455 w 1499709"/>
                  <a:gd name="connsiteY36" fmla="*/ 876011 h 941610"/>
                  <a:gd name="connsiteX37" fmla="*/ 856953 w 1499709"/>
                  <a:gd name="connsiteY37" fmla="*/ 834497 h 941610"/>
                  <a:gd name="connsiteX38" fmla="*/ 849475 w 1499709"/>
                  <a:gd name="connsiteY38" fmla="*/ 876011 h 941610"/>
                  <a:gd name="connsiteX39" fmla="*/ 751561 w 1499709"/>
                  <a:gd name="connsiteY39" fmla="*/ 941610 h 941610"/>
                  <a:gd name="connsiteX40" fmla="*/ 651217 w 1499709"/>
                  <a:gd name="connsiteY40" fmla="*/ 876011 h 941610"/>
                  <a:gd name="connsiteX41" fmla="*/ 642715 w 1499709"/>
                  <a:gd name="connsiteY41" fmla="*/ 834497 h 941610"/>
                  <a:gd name="connsiteX42" fmla="*/ 635237 w 1499709"/>
                  <a:gd name="connsiteY42" fmla="*/ 876011 h 941610"/>
                  <a:gd name="connsiteX43" fmla="*/ 537323 w 1499709"/>
                  <a:gd name="connsiteY43" fmla="*/ 941610 h 941610"/>
                  <a:gd name="connsiteX44" fmla="*/ 436980 w 1499709"/>
                  <a:gd name="connsiteY44" fmla="*/ 876011 h 941610"/>
                  <a:gd name="connsiteX45" fmla="*/ 428477 w 1499709"/>
                  <a:gd name="connsiteY45" fmla="*/ 834498 h 941610"/>
                  <a:gd name="connsiteX46" fmla="*/ 420999 w 1499709"/>
                  <a:gd name="connsiteY46" fmla="*/ 876011 h 941610"/>
                  <a:gd name="connsiteX47" fmla="*/ 323085 w 1499709"/>
                  <a:gd name="connsiteY47" fmla="*/ 941610 h 941610"/>
                  <a:gd name="connsiteX48" fmla="*/ 222742 w 1499709"/>
                  <a:gd name="connsiteY48" fmla="*/ 876011 h 941610"/>
                  <a:gd name="connsiteX49" fmla="*/ 214239 w 1499709"/>
                  <a:gd name="connsiteY49" fmla="*/ 834498 h 941610"/>
                  <a:gd name="connsiteX50" fmla="*/ 206761 w 1499709"/>
                  <a:gd name="connsiteY50" fmla="*/ 876011 h 941610"/>
                  <a:gd name="connsiteX51" fmla="*/ 108847 w 1499709"/>
                  <a:gd name="connsiteY51" fmla="*/ 941610 h 941610"/>
                  <a:gd name="connsiteX52" fmla="*/ 0 w 1499709"/>
                  <a:gd name="connsiteY52" fmla="*/ 834492 h 941610"/>
                  <a:gd name="connsiteX53" fmla="*/ 0 w 1499709"/>
                  <a:gd name="connsiteY53" fmla="*/ 107118 h 941610"/>
                  <a:gd name="connsiteX54" fmla="*/ 107118 w 1499709"/>
                  <a:gd name="connsiteY54" fmla="*/ 0 h 941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499709" h="941610">
                    <a:moveTo>
                      <a:pt x="107118" y="0"/>
                    </a:moveTo>
                    <a:cubicBezTo>
                      <a:pt x="151177" y="0"/>
                      <a:pt x="189404" y="27212"/>
                      <a:pt x="205763" y="65599"/>
                    </a:cubicBezTo>
                    <a:lnTo>
                      <a:pt x="214239" y="107112"/>
                    </a:lnTo>
                    <a:lnTo>
                      <a:pt x="222715" y="65599"/>
                    </a:lnTo>
                    <a:cubicBezTo>
                      <a:pt x="239074" y="27212"/>
                      <a:pt x="277300" y="0"/>
                      <a:pt x="321356" y="0"/>
                    </a:cubicBezTo>
                    <a:cubicBezTo>
                      <a:pt x="365415" y="0"/>
                      <a:pt x="403642" y="27212"/>
                      <a:pt x="420001" y="65599"/>
                    </a:cubicBezTo>
                    <a:lnTo>
                      <a:pt x="428477" y="107112"/>
                    </a:lnTo>
                    <a:lnTo>
                      <a:pt x="436953" y="65599"/>
                    </a:lnTo>
                    <a:cubicBezTo>
                      <a:pt x="453312" y="27212"/>
                      <a:pt x="491538" y="0"/>
                      <a:pt x="535594" y="0"/>
                    </a:cubicBezTo>
                    <a:cubicBezTo>
                      <a:pt x="579653" y="0"/>
                      <a:pt x="617879" y="27212"/>
                      <a:pt x="634239" y="65599"/>
                    </a:cubicBezTo>
                    <a:lnTo>
                      <a:pt x="642715" y="107113"/>
                    </a:lnTo>
                    <a:lnTo>
                      <a:pt x="651190" y="65599"/>
                    </a:lnTo>
                    <a:cubicBezTo>
                      <a:pt x="667550" y="27212"/>
                      <a:pt x="705776" y="0"/>
                      <a:pt x="749832" y="0"/>
                    </a:cubicBezTo>
                    <a:cubicBezTo>
                      <a:pt x="793891" y="0"/>
                      <a:pt x="832117" y="27212"/>
                      <a:pt x="848477" y="65599"/>
                    </a:cubicBezTo>
                    <a:lnTo>
                      <a:pt x="856953" y="107113"/>
                    </a:lnTo>
                    <a:lnTo>
                      <a:pt x="865428" y="65599"/>
                    </a:lnTo>
                    <a:cubicBezTo>
                      <a:pt x="881788" y="27212"/>
                      <a:pt x="920014" y="0"/>
                      <a:pt x="964070" y="0"/>
                    </a:cubicBezTo>
                    <a:cubicBezTo>
                      <a:pt x="1008129" y="0"/>
                      <a:pt x="1046355" y="27212"/>
                      <a:pt x="1062715" y="65599"/>
                    </a:cubicBezTo>
                    <a:lnTo>
                      <a:pt x="1071191" y="107113"/>
                    </a:lnTo>
                    <a:lnTo>
                      <a:pt x="1079666" y="65599"/>
                    </a:lnTo>
                    <a:cubicBezTo>
                      <a:pt x="1096026" y="27212"/>
                      <a:pt x="1134252" y="0"/>
                      <a:pt x="1178308" y="0"/>
                    </a:cubicBezTo>
                    <a:cubicBezTo>
                      <a:pt x="1222367" y="0"/>
                      <a:pt x="1260593" y="27212"/>
                      <a:pt x="1276953" y="65599"/>
                    </a:cubicBezTo>
                    <a:lnTo>
                      <a:pt x="1285428" y="107106"/>
                    </a:lnTo>
                    <a:lnTo>
                      <a:pt x="1293902" y="65599"/>
                    </a:lnTo>
                    <a:cubicBezTo>
                      <a:pt x="1310261" y="27212"/>
                      <a:pt x="1348487" y="0"/>
                      <a:pt x="1392543" y="0"/>
                    </a:cubicBezTo>
                    <a:cubicBezTo>
                      <a:pt x="1451289" y="0"/>
                      <a:pt x="1499665" y="48377"/>
                      <a:pt x="1499665" y="107118"/>
                    </a:cubicBezTo>
                    <a:lnTo>
                      <a:pt x="1499665" y="834492"/>
                    </a:lnTo>
                    <a:cubicBezTo>
                      <a:pt x="1501391" y="893233"/>
                      <a:pt x="1453014" y="941610"/>
                      <a:pt x="1394273" y="941610"/>
                    </a:cubicBezTo>
                    <a:cubicBezTo>
                      <a:pt x="1348919" y="941610"/>
                      <a:pt x="1310369" y="914398"/>
                      <a:pt x="1293929" y="876011"/>
                    </a:cubicBezTo>
                    <a:lnTo>
                      <a:pt x="1285428" y="834505"/>
                    </a:lnTo>
                    <a:lnTo>
                      <a:pt x="1277951" y="876011"/>
                    </a:lnTo>
                    <a:cubicBezTo>
                      <a:pt x="1262319" y="914398"/>
                      <a:pt x="1224093" y="941610"/>
                      <a:pt x="1180037" y="941610"/>
                    </a:cubicBezTo>
                    <a:cubicBezTo>
                      <a:pt x="1134684" y="941610"/>
                      <a:pt x="1096134" y="914398"/>
                      <a:pt x="1079693" y="876011"/>
                    </a:cubicBezTo>
                    <a:lnTo>
                      <a:pt x="1071191" y="834497"/>
                    </a:lnTo>
                    <a:lnTo>
                      <a:pt x="1063713" y="876011"/>
                    </a:lnTo>
                    <a:cubicBezTo>
                      <a:pt x="1048081" y="914398"/>
                      <a:pt x="1009855" y="941610"/>
                      <a:pt x="965799" y="941610"/>
                    </a:cubicBezTo>
                    <a:cubicBezTo>
                      <a:pt x="920446" y="941610"/>
                      <a:pt x="881896" y="914398"/>
                      <a:pt x="865455" y="876011"/>
                    </a:cubicBezTo>
                    <a:lnTo>
                      <a:pt x="856953" y="834497"/>
                    </a:lnTo>
                    <a:lnTo>
                      <a:pt x="849475" y="876011"/>
                    </a:lnTo>
                    <a:cubicBezTo>
                      <a:pt x="833843" y="914398"/>
                      <a:pt x="795617" y="941610"/>
                      <a:pt x="751561" y="941610"/>
                    </a:cubicBezTo>
                    <a:cubicBezTo>
                      <a:pt x="706208" y="941610"/>
                      <a:pt x="667658" y="914398"/>
                      <a:pt x="651217" y="876011"/>
                    </a:cubicBezTo>
                    <a:lnTo>
                      <a:pt x="642715" y="834497"/>
                    </a:lnTo>
                    <a:lnTo>
                      <a:pt x="635237" y="876011"/>
                    </a:lnTo>
                    <a:cubicBezTo>
                      <a:pt x="619605" y="914398"/>
                      <a:pt x="581379" y="941610"/>
                      <a:pt x="537323" y="941610"/>
                    </a:cubicBezTo>
                    <a:cubicBezTo>
                      <a:pt x="491970" y="941610"/>
                      <a:pt x="453420" y="914398"/>
                      <a:pt x="436980" y="876011"/>
                    </a:cubicBezTo>
                    <a:lnTo>
                      <a:pt x="428477" y="834498"/>
                    </a:lnTo>
                    <a:lnTo>
                      <a:pt x="420999" y="876011"/>
                    </a:lnTo>
                    <a:cubicBezTo>
                      <a:pt x="405367" y="914398"/>
                      <a:pt x="367141" y="941610"/>
                      <a:pt x="323085" y="941610"/>
                    </a:cubicBezTo>
                    <a:cubicBezTo>
                      <a:pt x="277732" y="941610"/>
                      <a:pt x="239182" y="914398"/>
                      <a:pt x="222742" y="876011"/>
                    </a:cubicBezTo>
                    <a:lnTo>
                      <a:pt x="214239" y="834498"/>
                    </a:lnTo>
                    <a:lnTo>
                      <a:pt x="206761" y="876011"/>
                    </a:lnTo>
                    <a:cubicBezTo>
                      <a:pt x="191129" y="914398"/>
                      <a:pt x="152903" y="941610"/>
                      <a:pt x="108847" y="941610"/>
                    </a:cubicBezTo>
                    <a:cubicBezTo>
                      <a:pt x="48377" y="941610"/>
                      <a:pt x="0" y="893233"/>
                      <a:pt x="0" y="834492"/>
                    </a:cubicBezTo>
                    <a:lnTo>
                      <a:pt x="0" y="107118"/>
                    </a:lnTo>
                    <a:cubicBezTo>
                      <a:pt x="0" y="48377"/>
                      <a:pt x="48377" y="0"/>
                      <a:pt x="107118" y="0"/>
                    </a:cubicBezTo>
                    <a:close/>
                  </a:path>
                </a:pathLst>
              </a:custGeom>
              <a:solidFill>
                <a:schemeClr val="accent4"/>
              </a:solidFill>
              <a:ln w="3801" cap="flat">
                <a:noFill/>
                <a:prstDash val="solid"/>
                <a:miter/>
              </a:ln>
            </p:spPr>
            <p:txBody>
              <a:bodyPr wrap="square" rtlCol="0" anchor="ctr">
                <a:noAutofit/>
              </a:bodyPr>
              <a:lstStyle/>
              <a:p>
                <a:endParaRPr lang="en-US">
                  <a:cs typeface="B Nazanin" panose="00000400000000000000" pitchFamily="2" charset="-78"/>
                </a:endParaRPr>
              </a:p>
            </p:txBody>
          </p:sp>
          <p:sp>
            <p:nvSpPr>
              <p:cNvPr id="39" name="Freeform: Shape 38">
                <a:extLst>
                  <a:ext uri="{FF2B5EF4-FFF2-40B4-BE49-F238E27FC236}">
                    <a16:creationId xmlns:a16="http://schemas.microsoft.com/office/drawing/2014/main" id="{7757B425-A012-497A-BD0D-3DBE75D72A6D}"/>
                  </a:ext>
                </a:extLst>
              </p:cNvPr>
              <p:cNvSpPr/>
              <p:nvPr/>
            </p:nvSpPr>
            <p:spPr>
              <a:xfrm>
                <a:off x="3764877" y="4254643"/>
                <a:ext cx="1433462" cy="737743"/>
              </a:xfrm>
              <a:custGeom>
                <a:avLst/>
                <a:gdLst>
                  <a:gd name="connsiteX0" fmla="*/ 1360306 w 1433462"/>
                  <a:gd name="connsiteY0" fmla="*/ 0 h 737743"/>
                  <a:gd name="connsiteX1" fmla="*/ 1433462 w 1433462"/>
                  <a:gd name="connsiteY1" fmla="*/ 82930 h 737743"/>
                  <a:gd name="connsiteX2" fmla="*/ 1433462 w 1433462"/>
                  <a:gd name="connsiteY2" fmla="*/ 737743 h 737743"/>
                  <a:gd name="connsiteX3" fmla="*/ 1287155 w 1433462"/>
                  <a:gd name="connsiteY3" fmla="*/ 737743 h 737743"/>
                  <a:gd name="connsiteX4" fmla="*/ 1287155 w 1433462"/>
                  <a:gd name="connsiteY4" fmla="*/ 82930 h 737743"/>
                  <a:gd name="connsiteX5" fmla="*/ 1360306 w 1433462"/>
                  <a:gd name="connsiteY5" fmla="*/ 0 h 737743"/>
                  <a:gd name="connsiteX6" fmla="*/ 1145781 w 1433462"/>
                  <a:gd name="connsiteY6" fmla="*/ 0 h 737743"/>
                  <a:gd name="connsiteX7" fmla="*/ 1218937 w 1433462"/>
                  <a:gd name="connsiteY7" fmla="*/ 82930 h 737743"/>
                  <a:gd name="connsiteX8" fmla="*/ 1218937 w 1433462"/>
                  <a:gd name="connsiteY8" fmla="*/ 737743 h 737743"/>
                  <a:gd name="connsiteX9" fmla="*/ 1072630 w 1433462"/>
                  <a:gd name="connsiteY9" fmla="*/ 737743 h 737743"/>
                  <a:gd name="connsiteX10" fmla="*/ 1072630 w 1433462"/>
                  <a:gd name="connsiteY10" fmla="*/ 82930 h 737743"/>
                  <a:gd name="connsiteX11" fmla="*/ 1145781 w 1433462"/>
                  <a:gd name="connsiteY11" fmla="*/ 0 h 737743"/>
                  <a:gd name="connsiteX12" fmla="*/ 931255 w 1433462"/>
                  <a:gd name="connsiteY12" fmla="*/ 0 h 737743"/>
                  <a:gd name="connsiteX13" fmla="*/ 1004411 w 1433462"/>
                  <a:gd name="connsiteY13" fmla="*/ 82930 h 737743"/>
                  <a:gd name="connsiteX14" fmla="*/ 1004411 w 1433462"/>
                  <a:gd name="connsiteY14" fmla="*/ 737743 h 737743"/>
                  <a:gd name="connsiteX15" fmla="*/ 858104 w 1433462"/>
                  <a:gd name="connsiteY15" fmla="*/ 737743 h 737743"/>
                  <a:gd name="connsiteX16" fmla="*/ 858104 w 1433462"/>
                  <a:gd name="connsiteY16" fmla="*/ 82930 h 737743"/>
                  <a:gd name="connsiteX17" fmla="*/ 931255 w 1433462"/>
                  <a:gd name="connsiteY17" fmla="*/ 0 h 737743"/>
                  <a:gd name="connsiteX18" fmla="*/ 716729 w 1433462"/>
                  <a:gd name="connsiteY18" fmla="*/ 0 h 737743"/>
                  <a:gd name="connsiteX19" fmla="*/ 789885 w 1433462"/>
                  <a:gd name="connsiteY19" fmla="*/ 82930 h 737743"/>
                  <a:gd name="connsiteX20" fmla="*/ 789885 w 1433462"/>
                  <a:gd name="connsiteY20" fmla="*/ 737743 h 737743"/>
                  <a:gd name="connsiteX21" fmla="*/ 643578 w 1433462"/>
                  <a:gd name="connsiteY21" fmla="*/ 737743 h 737743"/>
                  <a:gd name="connsiteX22" fmla="*/ 643578 w 1433462"/>
                  <a:gd name="connsiteY22" fmla="*/ 82930 h 737743"/>
                  <a:gd name="connsiteX23" fmla="*/ 716729 w 1433462"/>
                  <a:gd name="connsiteY23" fmla="*/ 0 h 737743"/>
                  <a:gd name="connsiteX24" fmla="*/ 502203 w 1433462"/>
                  <a:gd name="connsiteY24" fmla="*/ 0 h 737743"/>
                  <a:gd name="connsiteX25" fmla="*/ 575359 w 1433462"/>
                  <a:gd name="connsiteY25" fmla="*/ 82930 h 737743"/>
                  <a:gd name="connsiteX26" fmla="*/ 575359 w 1433462"/>
                  <a:gd name="connsiteY26" fmla="*/ 737743 h 737743"/>
                  <a:gd name="connsiteX27" fmla="*/ 429052 w 1433462"/>
                  <a:gd name="connsiteY27" fmla="*/ 737743 h 737743"/>
                  <a:gd name="connsiteX28" fmla="*/ 429052 w 1433462"/>
                  <a:gd name="connsiteY28" fmla="*/ 82930 h 737743"/>
                  <a:gd name="connsiteX29" fmla="*/ 502203 w 1433462"/>
                  <a:gd name="connsiteY29" fmla="*/ 0 h 737743"/>
                  <a:gd name="connsiteX30" fmla="*/ 287677 w 1433462"/>
                  <a:gd name="connsiteY30" fmla="*/ 0 h 737743"/>
                  <a:gd name="connsiteX31" fmla="*/ 360833 w 1433462"/>
                  <a:gd name="connsiteY31" fmla="*/ 82930 h 737743"/>
                  <a:gd name="connsiteX32" fmla="*/ 360833 w 1433462"/>
                  <a:gd name="connsiteY32" fmla="*/ 737743 h 737743"/>
                  <a:gd name="connsiteX33" fmla="*/ 214526 w 1433462"/>
                  <a:gd name="connsiteY33" fmla="*/ 737743 h 737743"/>
                  <a:gd name="connsiteX34" fmla="*/ 214526 w 1433462"/>
                  <a:gd name="connsiteY34" fmla="*/ 82930 h 737743"/>
                  <a:gd name="connsiteX35" fmla="*/ 287677 w 1433462"/>
                  <a:gd name="connsiteY35" fmla="*/ 0 h 737743"/>
                  <a:gd name="connsiteX36" fmla="*/ 73151 w 1433462"/>
                  <a:gd name="connsiteY36" fmla="*/ 0 h 737743"/>
                  <a:gd name="connsiteX37" fmla="*/ 146307 w 1433462"/>
                  <a:gd name="connsiteY37" fmla="*/ 82930 h 737743"/>
                  <a:gd name="connsiteX38" fmla="*/ 146307 w 1433462"/>
                  <a:gd name="connsiteY38" fmla="*/ 737743 h 737743"/>
                  <a:gd name="connsiteX39" fmla="*/ 0 w 1433462"/>
                  <a:gd name="connsiteY39" fmla="*/ 737743 h 737743"/>
                  <a:gd name="connsiteX40" fmla="*/ 0 w 1433462"/>
                  <a:gd name="connsiteY40" fmla="*/ 82930 h 737743"/>
                  <a:gd name="connsiteX41" fmla="*/ 73151 w 1433462"/>
                  <a:gd name="connsiteY41" fmla="*/ 0 h 737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433462" h="737743">
                    <a:moveTo>
                      <a:pt x="1360306" y="0"/>
                    </a:moveTo>
                    <a:cubicBezTo>
                      <a:pt x="1401457" y="0"/>
                      <a:pt x="1433462" y="38013"/>
                      <a:pt x="1433462" y="82930"/>
                    </a:cubicBezTo>
                    <a:lnTo>
                      <a:pt x="1433462" y="737743"/>
                    </a:lnTo>
                    <a:lnTo>
                      <a:pt x="1287155" y="737743"/>
                    </a:lnTo>
                    <a:lnTo>
                      <a:pt x="1287155" y="82930"/>
                    </a:lnTo>
                    <a:cubicBezTo>
                      <a:pt x="1287155" y="36283"/>
                      <a:pt x="1320685" y="0"/>
                      <a:pt x="1360306" y="0"/>
                    </a:cubicBezTo>
                    <a:close/>
                    <a:moveTo>
                      <a:pt x="1145781" y="0"/>
                    </a:moveTo>
                    <a:cubicBezTo>
                      <a:pt x="1186932" y="0"/>
                      <a:pt x="1218937" y="38013"/>
                      <a:pt x="1218937" y="82930"/>
                    </a:cubicBezTo>
                    <a:lnTo>
                      <a:pt x="1218937" y="737743"/>
                    </a:lnTo>
                    <a:lnTo>
                      <a:pt x="1072630" y="737743"/>
                    </a:lnTo>
                    <a:lnTo>
                      <a:pt x="1072630" y="82930"/>
                    </a:lnTo>
                    <a:cubicBezTo>
                      <a:pt x="1072630" y="36283"/>
                      <a:pt x="1106160" y="0"/>
                      <a:pt x="1145781" y="0"/>
                    </a:cubicBezTo>
                    <a:close/>
                    <a:moveTo>
                      <a:pt x="931255" y="0"/>
                    </a:moveTo>
                    <a:cubicBezTo>
                      <a:pt x="972406" y="0"/>
                      <a:pt x="1004411" y="38013"/>
                      <a:pt x="1004411" y="82930"/>
                    </a:cubicBezTo>
                    <a:lnTo>
                      <a:pt x="1004411" y="737743"/>
                    </a:lnTo>
                    <a:lnTo>
                      <a:pt x="858104" y="737743"/>
                    </a:lnTo>
                    <a:lnTo>
                      <a:pt x="858104" y="82930"/>
                    </a:lnTo>
                    <a:cubicBezTo>
                      <a:pt x="858104" y="36283"/>
                      <a:pt x="891634" y="0"/>
                      <a:pt x="931255" y="0"/>
                    </a:cubicBezTo>
                    <a:close/>
                    <a:moveTo>
                      <a:pt x="716729" y="0"/>
                    </a:moveTo>
                    <a:cubicBezTo>
                      <a:pt x="757880" y="0"/>
                      <a:pt x="789885" y="38013"/>
                      <a:pt x="789885" y="82930"/>
                    </a:cubicBezTo>
                    <a:lnTo>
                      <a:pt x="789885" y="737743"/>
                    </a:lnTo>
                    <a:lnTo>
                      <a:pt x="643578" y="737743"/>
                    </a:lnTo>
                    <a:lnTo>
                      <a:pt x="643578" y="82930"/>
                    </a:lnTo>
                    <a:cubicBezTo>
                      <a:pt x="643578" y="36283"/>
                      <a:pt x="677108" y="0"/>
                      <a:pt x="716729" y="0"/>
                    </a:cubicBezTo>
                    <a:close/>
                    <a:moveTo>
                      <a:pt x="502203" y="0"/>
                    </a:moveTo>
                    <a:cubicBezTo>
                      <a:pt x="543354" y="0"/>
                      <a:pt x="575359" y="38013"/>
                      <a:pt x="575359" y="82930"/>
                    </a:cubicBezTo>
                    <a:lnTo>
                      <a:pt x="575359" y="737743"/>
                    </a:lnTo>
                    <a:lnTo>
                      <a:pt x="429052" y="737743"/>
                    </a:lnTo>
                    <a:lnTo>
                      <a:pt x="429052" y="82930"/>
                    </a:lnTo>
                    <a:cubicBezTo>
                      <a:pt x="429052" y="36283"/>
                      <a:pt x="462582" y="0"/>
                      <a:pt x="502203" y="0"/>
                    </a:cubicBezTo>
                    <a:close/>
                    <a:moveTo>
                      <a:pt x="287677" y="0"/>
                    </a:moveTo>
                    <a:cubicBezTo>
                      <a:pt x="328828" y="0"/>
                      <a:pt x="360833" y="38013"/>
                      <a:pt x="360833" y="82930"/>
                    </a:cubicBezTo>
                    <a:lnTo>
                      <a:pt x="360833" y="737743"/>
                    </a:lnTo>
                    <a:lnTo>
                      <a:pt x="214526" y="737743"/>
                    </a:lnTo>
                    <a:lnTo>
                      <a:pt x="214526" y="82930"/>
                    </a:lnTo>
                    <a:cubicBezTo>
                      <a:pt x="214526" y="36283"/>
                      <a:pt x="248056" y="0"/>
                      <a:pt x="287677" y="0"/>
                    </a:cubicBezTo>
                    <a:close/>
                    <a:moveTo>
                      <a:pt x="73151" y="0"/>
                    </a:moveTo>
                    <a:cubicBezTo>
                      <a:pt x="114302" y="0"/>
                      <a:pt x="146307" y="38013"/>
                      <a:pt x="146307" y="82930"/>
                    </a:cubicBezTo>
                    <a:lnTo>
                      <a:pt x="146307" y="737743"/>
                    </a:lnTo>
                    <a:lnTo>
                      <a:pt x="0" y="737743"/>
                    </a:lnTo>
                    <a:lnTo>
                      <a:pt x="0" y="82930"/>
                    </a:lnTo>
                    <a:cubicBezTo>
                      <a:pt x="0" y="36283"/>
                      <a:pt x="33530" y="0"/>
                      <a:pt x="73151" y="0"/>
                    </a:cubicBezTo>
                    <a:close/>
                  </a:path>
                </a:pathLst>
              </a:custGeom>
              <a:solidFill>
                <a:schemeClr val="bg1"/>
              </a:solidFill>
              <a:ln w="3801" cap="flat">
                <a:noFill/>
                <a:prstDash val="solid"/>
                <a:miter/>
              </a:ln>
            </p:spPr>
            <p:txBody>
              <a:bodyPr wrap="square" rtlCol="0" anchor="ctr">
                <a:noAutofit/>
              </a:bodyPr>
              <a:lstStyle/>
              <a:p>
                <a:endParaRPr lang="en-US">
                  <a:cs typeface="B Nazanin" panose="00000400000000000000" pitchFamily="2" charset="-78"/>
                </a:endParaRPr>
              </a:p>
            </p:txBody>
          </p:sp>
          <p:sp>
            <p:nvSpPr>
              <p:cNvPr id="37" name="Freeform: Shape 36">
                <a:extLst>
                  <a:ext uri="{FF2B5EF4-FFF2-40B4-BE49-F238E27FC236}">
                    <a16:creationId xmlns:a16="http://schemas.microsoft.com/office/drawing/2014/main" id="{3E443DB5-94C8-4386-B1AA-CC3FE3B60015}"/>
                  </a:ext>
                </a:extLst>
              </p:cNvPr>
              <p:cNvSpPr/>
              <p:nvPr/>
            </p:nvSpPr>
            <p:spPr>
              <a:xfrm>
                <a:off x="3613677" y="4585433"/>
                <a:ext cx="6720846" cy="742923"/>
              </a:xfrm>
              <a:custGeom>
                <a:avLst/>
                <a:gdLst>
                  <a:gd name="connsiteX0" fmla="*/ 1457199 w 1480413"/>
                  <a:gd name="connsiteY0" fmla="*/ 24737 h 163644"/>
                  <a:gd name="connsiteX1" fmla="*/ 1456438 w 1480413"/>
                  <a:gd name="connsiteY1" fmla="*/ 24357 h 163644"/>
                  <a:gd name="connsiteX2" fmla="*/ 1349498 w 1480413"/>
                  <a:gd name="connsiteY2" fmla="*/ 15603 h 163644"/>
                  <a:gd name="connsiteX3" fmla="*/ 1237991 w 1480413"/>
                  <a:gd name="connsiteY3" fmla="*/ 8753 h 163644"/>
                  <a:gd name="connsiteX4" fmla="*/ 1124962 w 1480413"/>
                  <a:gd name="connsiteY4" fmla="*/ 3806 h 163644"/>
                  <a:gd name="connsiteX5" fmla="*/ 1010030 w 1480413"/>
                  <a:gd name="connsiteY5" fmla="*/ 381 h 163644"/>
                  <a:gd name="connsiteX6" fmla="*/ 893576 w 1480413"/>
                  <a:gd name="connsiteY6" fmla="*/ 0 h 163644"/>
                  <a:gd name="connsiteX7" fmla="*/ 777122 w 1480413"/>
                  <a:gd name="connsiteY7" fmla="*/ 2283 h 163644"/>
                  <a:gd name="connsiteX8" fmla="*/ 661048 w 1480413"/>
                  <a:gd name="connsiteY8" fmla="*/ 8373 h 163644"/>
                  <a:gd name="connsiteX9" fmla="*/ 558295 w 1480413"/>
                  <a:gd name="connsiteY9" fmla="*/ 17126 h 163644"/>
                  <a:gd name="connsiteX10" fmla="*/ 537744 w 1480413"/>
                  <a:gd name="connsiteY10" fmla="*/ 22454 h 163644"/>
                  <a:gd name="connsiteX11" fmla="*/ 373338 w 1480413"/>
                  <a:gd name="connsiteY11" fmla="*/ 97806 h 163644"/>
                  <a:gd name="connsiteX12" fmla="*/ 354310 w 1480413"/>
                  <a:gd name="connsiteY12" fmla="*/ 101993 h 163644"/>
                  <a:gd name="connsiteX13" fmla="*/ 29684 w 1480413"/>
                  <a:gd name="connsiteY13" fmla="*/ 101993 h 163644"/>
                  <a:gd name="connsiteX14" fmla="*/ 0 w 1480413"/>
                  <a:gd name="connsiteY14" fmla="*/ 131677 h 163644"/>
                  <a:gd name="connsiteX15" fmla="*/ 0 w 1480413"/>
                  <a:gd name="connsiteY15" fmla="*/ 137385 h 163644"/>
                  <a:gd name="connsiteX16" fmla="*/ 29684 w 1480413"/>
                  <a:gd name="connsiteY16" fmla="*/ 167070 h 163644"/>
                  <a:gd name="connsiteX17" fmla="*/ 377524 w 1480413"/>
                  <a:gd name="connsiteY17" fmla="*/ 166689 h 163644"/>
                  <a:gd name="connsiteX18" fmla="*/ 393128 w 1480413"/>
                  <a:gd name="connsiteY18" fmla="*/ 163264 h 163644"/>
                  <a:gd name="connsiteX19" fmla="*/ 553347 w 1480413"/>
                  <a:gd name="connsiteY19" fmla="*/ 87150 h 163644"/>
                  <a:gd name="connsiteX20" fmla="*/ 570092 w 1480413"/>
                  <a:gd name="connsiteY20" fmla="*/ 82203 h 163644"/>
                  <a:gd name="connsiteX21" fmla="*/ 651915 w 1480413"/>
                  <a:gd name="connsiteY21" fmla="*/ 72689 h 163644"/>
                  <a:gd name="connsiteX22" fmla="*/ 750482 w 1480413"/>
                  <a:gd name="connsiteY22" fmla="*/ 64697 h 163644"/>
                  <a:gd name="connsiteX23" fmla="*/ 847908 w 1480413"/>
                  <a:gd name="connsiteY23" fmla="*/ 61272 h 163644"/>
                  <a:gd name="connsiteX24" fmla="*/ 946856 w 1480413"/>
                  <a:gd name="connsiteY24" fmla="*/ 60891 h 163644"/>
                  <a:gd name="connsiteX25" fmla="*/ 1046565 w 1480413"/>
                  <a:gd name="connsiteY25" fmla="*/ 62413 h 163644"/>
                  <a:gd name="connsiteX26" fmla="*/ 1147796 w 1480413"/>
                  <a:gd name="connsiteY26" fmla="*/ 65838 h 163644"/>
                  <a:gd name="connsiteX27" fmla="*/ 1250169 w 1480413"/>
                  <a:gd name="connsiteY27" fmla="*/ 72308 h 163644"/>
                  <a:gd name="connsiteX28" fmla="*/ 1354826 w 1480413"/>
                  <a:gd name="connsiteY28" fmla="*/ 77636 h 163644"/>
                  <a:gd name="connsiteX29" fmla="*/ 1452632 w 1480413"/>
                  <a:gd name="connsiteY29" fmla="*/ 84486 h 163644"/>
                  <a:gd name="connsiteX30" fmla="*/ 1482697 w 1480413"/>
                  <a:gd name="connsiteY30" fmla="*/ 54421 h 163644"/>
                  <a:gd name="connsiteX31" fmla="*/ 1457199 w 1480413"/>
                  <a:gd name="connsiteY31" fmla="*/ 24737 h 163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0413" h="163644">
                    <a:moveTo>
                      <a:pt x="1457199" y="24737"/>
                    </a:moveTo>
                    <a:lnTo>
                      <a:pt x="1456438" y="24357"/>
                    </a:lnTo>
                    <a:lnTo>
                      <a:pt x="1349498" y="15603"/>
                    </a:lnTo>
                    <a:lnTo>
                      <a:pt x="1237991" y="8753"/>
                    </a:lnTo>
                    <a:lnTo>
                      <a:pt x="1124962" y="3806"/>
                    </a:lnTo>
                    <a:lnTo>
                      <a:pt x="1010030" y="381"/>
                    </a:lnTo>
                    <a:lnTo>
                      <a:pt x="893576" y="0"/>
                    </a:lnTo>
                    <a:lnTo>
                      <a:pt x="777122" y="2283"/>
                    </a:lnTo>
                    <a:lnTo>
                      <a:pt x="661048" y="8373"/>
                    </a:lnTo>
                    <a:lnTo>
                      <a:pt x="558295" y="17126"/>
                    </a:lnTo>
                    <a:cubicBezTo>
                      <a:pt x="551064" y="17887"/>
                      <a:pt x="544214" y="19409"/>
                      <a:pt x="537744" y="22454"/>
                    </a:cubicBezTo>
                    <a:lnTo>
                      <a:pt x="373338" y="97806"/>
                    </a:lnTo>
                    <a:cubicBezTo>
                      <a:pt x="367249" y="100470"/>
                      <a:pt x="360779" y="101993"/>
                      <a:pt x="354310" y="101993"/>
                    </a:cubicBezTo>
                    <a:lnTo>
                      <a:pt x="29684" y="101993"/>
                    </a:lnTo>
                    <a:cubicBezTo>
                      <a:pt x="13320" y="101993"/>
                      <a:pt x="0" y="115312"/>
                      <a:pt x="0" y="131677"/>
                    </a:cubicBezTo>
                    <a:lnTo>
                      <a:pt x="0" y="137385"/>
                    </a:lnTo>
                    <a:cubicBezTo>
                      <a:pt x="0" y="153750"/>
                      <a:pt x="13320" y="167070"/>
                      <a:pt x="29684" y="167070"/>
                    </a:cubicBezTo>
                    <a:lnTo>
                      <a:pt x="377524" y="166689"/>
                    </a:lnTo>
                    <a:cubicBezTo>
                      <a:pt x="382852" y="166689"/>
                      <a:pt x="388180" y="165547"/>
                      <a:pt x="393128" y="163264"/>
                    </a:cubicBezTo>
                    <a:lnTo>
                      <a:pt x="553347" y="87150"/>
                    </a:lnTo>
                    <a:cubicBezTo>
                      <a:pt x="558675" y="84486"/>
                      <a:pt x="564384" y="82964"/>
                      <a:pt x="570092" y="82203"/>
                    </a:cubicBezTo>
                    <a:lnTo>
                      <a:pt x="651915" y="72689"/>
                    </a:lnTo>
                    <a:lnTo>
                      <a:pt x="750482" y="64697"/>
                    </a:lnTo>
                    <a:lnTo>
                      <a:pt x="847908" y="61272"/>
                    </a:lnTo>
                    <a:lnTo>
                      <a:pt x="946856" y="60891"/>
                    </a:lnTo>
                    <a:lnTo>
                      <a:pt x="1046565" y="62413"/>
                    </a:lnTo>
                    <a:lnTo>
                      <a:pt x="1147796" y="65838"/>
                    </a:lnTo>
                    <a:lnTo>
                      <a:pt x="1250169" y="72308"/>
                    </a:lnTo>
                    <a:lnTo>
                      <a:pt x="1354826" y="77636"/>
                    </a:lnTo>
                    <a:cubicBezTo>
                      <a:pt x="1354826" y="77636"/>
                      <a:pt x="1449207" y="84486"/>
                      <a:pt x="1452632" y="84486"/>
                    </a:cubicBezTo>
                    <a:cubicBezTo>
                      <a:pt x="1469377" y="84486"/>
                      <a:pt x="1482697" y="70786"/>
                      <a:pt x="1482697" y="54421"/>
                    </a:cubicBezTo>
                    <a:cubicBezTo>
                      <a:pt x="1482316" y="39579"/>
                      <a:pt x="1471660" y="27020"/>
                      <a:pt x="1457199" y="24737"/>
                    </a:cubicBezTo>
                    <a:close/>
                  </a:path>
                </a:pathLst>
              </a:custGeom>
              <a:solidFill>
                <a:schemeClr val="accent3"/>
              </a:solidFill>
              <a:ln w="3801" cap="flat">
                <a:noFill/>
                <a:prstDash val="solid"/>
                <a:miter/>
              </a:ln>
            </p:spPr>
            <p:txBody>
              <a:bodyPr rtlCol="0" anchor="ctr"/>
              <a:lstStyle/>
              <a:p>
                <a:endParaRPr lang="en-US">
                  <a:cs typeface="B Nazanin" panose="00000400000000000000" pitchFamily="2" charset="-78"/>
                </a:endParaRPr>
              </a:p>
            </p:txBody>
          </p:sp>
        </p:grpSp>
        <p:pic>
          <p:nvPicPr>
            <p:cNvPr id="38" name="Graphic 37">
              <a:extLst>
                <a:ext uri="{FF2B5EF4-FFF2-40B4-BE49-F238E27FC236}">
                  <a16:creationId xmlns:a16="http://schemas.microsoft.com/office/drawing/2014/main" id="{38DD0023-3163-4D10-9313-D46D741D12C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2700352">
              <a:off x="5192973" y="3953821"/>
              <a:ext cx="1528840" cy="1903839"/>
            </a:xfrm>
            <a:prstGeom prst="rect">
              <a:avLst/>
            </a:prstGeom>
          </p:spPr>
        </p:pic>
      </p:grpSp>
      <p:grpSp>
        <p:nvGrpSpPr>
          <p:cNvPr id="47" name="Group 46">
            <a:extLst>
              <a:ext uri="{FF2B5EF4-FFF2-40B4-BE49-F238E27FC236}">
                <a16:creationId xmlns:a16="http://schemas.microsoft.com/office/drawing/2014/main" id="{A581DD66-F715-4C4B-87D3-5DDB927E5B2D}"/>
              </a:ext>
            </a:extLst>
          </p:cNvPr>
          <p:cNvGrpSpPr/>
          <p:nvPr/>
        </p:nvGrpSpPr>
        <p:grpSpPr>
          <a:xfrm rot="5400000">
            <a:off x="8101935" y="2940883"/>
            <a:ext cx="2098036" cy="4689800"/>
            <a:chOff x="1238450" y="173053"/>
            <a:chExt cx="1720890" cy="3846754"/>
          </a:xfrm>
        </p:grpSpPr>
        <p:sp>
          <p:nvSpPr>
            <p:cNvPr id="4" name="Freeform: Shape 3">
              <a:extLst>
                <a:ext uri="{FF2B5EF4-FFF2-40B4-BE49-F238E27FC236}">
                  <a16:creationId xmlns:a16="http://schemas.microsoft.com/office/drawing/2014/main" id="{C4266E30-3C19-4877-8F56-BA094D2CC6E8}"/>
                </a:ext>
              </a:extLst>
            </p:cNvPr>
            <p:cNvSpPr/>
            <p:nvPr/>
          </p:nvSpPr>
          <p:spPr>
            <a:xfrm>
              <a:off x="1238450" y="288464"/>
              <a:ext cx="1720890" cy="3142942"/>
            </a:xfrm>
            <a:custGeom>
              <a:avLst/>
              <a:gdLst>
                <a:gd name="connsiteX0" fmla="*/ 624687 w 635550"/>
                <a:gd name="connsiteY0" fmla="*/ 0 h 1160735"/>
                <a:gd name="connsiteX1" fmla="*/ 12351 w 635550"/>
                <a:gd name="connsiteY1" fmla="*/ 0 h 1160735"/>
                <a:gd name="connsiteX2" fmla="*/ 173 w 635550"/>
                <a:gd name="connsiteY2" fmla="*/ 11798 h 1160735"/>
                <a:gd name="connsiteX3" fmla="*/ 127663 w 635550"/>
                <a:gd name="connsiteY3" fmla="*/ 1046945 h 1160735"/>
                <a:gd name="connsiteX4" fmla="*/ 144789 w 635550"/>
                <a:gd name="connsiteY4" fmla="*/ 1097941 h 1160735"/>
                <a:gd name="connsiteX5" fmla="*/ 182085 w 635550"/>
                <a:gd name="connsiteY5" fmla="*/ 1164160 h 1160735"/>
                <a:gd name="connsiteX6" fmla="*/ 455333 w 635550"/>
                <a:gd name="connsiteY6" fmla="*/ 1164160 h 1160735"/>
                <a:gd name="connsiteX7" fmla="*/ 492629 w 635550"/>
                <a:gd name="connsiteY7" fmla="*/ 1097941 h 1160735"/>
                <a:gd name="connsiteX8" fmla="*/ 509755 w 635550"/>
                <a:gd name="connsiteY8" fmla="*/ 1046945 h 1160735"/>
                <a:gd name="connsiteX9" fmla="*/ 637245 w 635550"/>
                <a:gd name="connsiteY9" fmla="*/ 11798 h 1160735"/>
                <a:gd name="connsiteX10" fmla="*/ 624687 w 635550"/>
                <a:gd name="connsiteY10" fmla="*/ 0 h 1160735"/>
                <a:gd name="connsiteX11" fmla="*/ 268474 w 635550"/>
                <a:gd name="connsiteY11" fmla="*/ 1045423 h 1160735"/>
                <a:gd name="connsiteX12" fmla="*/ 268474 w 635550"/>
                <a:gd name="connsiteY12" fmla="*/ 1045423 h 1160735"/>
                <a:gd name="connsiteX13" fmla="*/ 268474 w 635550"/>
                <a:gd name="connsiteY13" fmla="*/ 1045423 h 1160735"/>
                <a:gd name="connsiteX14" fmla="*/ 268474 w 635550"/>
                <a:gd name="connsiteY14" fmla="*/ 1045423 h 1160735"/>
                <a:gd name="connsiteX15" fmla="*/ 268474 w 635550"/>
                <a:gd name="connsiteY15" fmla="*/ 1045423 h 1160735"/>
                <a:gd name="connsiteX16" fmla="*/ 268474 w 635550"/>
                <a:gd name="connsiteY16" fmla="*/ 1045423 h 1160735"/>
                <a:gd name="connsiteX17" fmla="*/ 368563 w 635550"/>
                <a:gd name="connsiteY17" fmla="*/ 1045423 h 1160735"/>
                <a:gd name="connsiteX18" fmla="*/ 368563 w 635550"/>
                <a:gd name="connsiteY18" fmla="*/ 1045423 h 1160735"/>
                <a:gd name="connsiteX19" fmla="*/ 368563 w 635550"/>
                <a:gd name="connsiteY19" fmla="*/ 1045423 h 1160735"/>
                <a:gd name="connsiteX20" fmla="*/ 368563 w 635550"/>
                <a:gd name="connsiteY20" fmla="*/ 1045423 h 1160735"/>
                <a:gd name="connsiteX21" fmla="*/ 368563 w 635550"/>
                <a:gd name="connsiteY21" fmla="*/ 1045423 h 1160735"/>
                <a:gd name="connsiteX22" fmla="*/ 368563 w 635550"/>
                <a:gd name="connsiteY22" fmla="*/ 1045423 h 1160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35550" h="1160735">
                  <a:moveTo>
                    <a:pt x="624687" y="0"/>
                  </a:moveTo>
                  <a:cubicBezTo>
                    <a:pt x="568362" y="0"/>
                    <a:pt x="68675" y="0"/>
                    <a:pt x="12351" y="0"/>
                  </a:cubicBezTo>
                  <a:cubicBezTo>
                    <a:pt x="3598" y="0"/>
                    <a:pt x="-969" y="3045"/>
                    <a:pt x="173" y="11798"/>
                  </a:cubicBezTo>
                  <a:cubicBezTo>
                    <a:pt x="37088" y="322342"/>
                    <a:pt x="123477" y="1012313"/>
                    <a:pt x="127663" y="1046945"/>
                  </a:cubicBezTo>
                  <a:cubicBezTo>
                    <a:pt x="129947" y="1065593"/>
                    <a:pt x="134513" y="1082338"/>
                    <a:pt x="144789" y="1097941"/>
                  </a:cubicBezTo>
                  <a:cubicBezTo>
                    <a:pt x="155064" y="1113925"/>
                    <a:pt x="178660" y="1154646"/>
                    <a:pt x="182085" y="1164160"/>
                  </a:cubicBezTo>
                  <a:cubicBezTo>
                    <a:pt x="216336" y="1164541"/>
                    <a:pt x="421082" y="1164541"/>
                    <a:pt x="455333" y="1164160"/>
                  </a:cubicBezTo>
                  <a:cubicBezTo>
                    <a:pt x="458759" y="1155027"/>
                    <a:pt x="482354" y="1113925"/>
                    <a:pt x="492629" y="1097941"/>
                  </a:cubicBezTo>
                  <a:cubicBezTo>
                    <a:pt x="502904" y="1082338"/>
                    <a:pt x="507852" y="1065593"/>
                    <a:pt x="509755" y="1046945"/>
                  </a:cubicBezTo>
                  <a:cubicBezTo>
                    <a:pt x="513941" y="1012313"/>
                    <a:pt x="600330" y="322722"/>
                    <a:pt x="637245" y="11798"/>
                  </a:cubicBezTo>
                  <a:cubicBezTo>
                    <a:pt x="638006" y="2664"/>
                    <a:pt x="633440" y="0"/>
                    <a:pt x="624687" y="0"/>
                  </a:cubicBezTo>
                  <a:close/>
                  <a:moveTo>
                    <a:pt x="268474" y="1045423"/>
                  </a:moveTo>
                  <a:cubicBezTo>
                    <a:pt x="268474" y="1045423"/>
                    <a:pt x="268474" y="1045423"/>
                    <a:pt x="268474" y="1045423"/>
                  </a:cubicBezTo>
                  <a:cubicBezTo>
                    <a:pt x="268474" y="1045423"/>
                    <a:pt x="268474" y="1045423"/>
                    <a:pt x="268474" y="1045423"/>
                  </a:cubicBezTo>
                  <a:cubicBezTo>
                    <a:pt x="268474" y="1045423"/>
                    <a:pt x="268474" y="1045423"/>
                    <a:pt x="268474" y="1045423"/>
                  </a:cubicBezTo>
                  <a:cubicBezTo>
                    <a:pt x="268474" y="1045423"/>
                    <a:pt x="268474" y="1045423"/>
                    <a:pt x="268474" y="1045423"/>
                  </a:cubicBezTo>
                  <a:cubicBezTo>
                    <a:pt x="268474" y="1045423"/>
                    <a:pt x="268474" y="1045423"/>
                    <a:pt x="268474" y="1045423"/>
                  </a:cubicBezTo>
                  <a:close/>
                  <a:moveTo>
                    <a:pt x="368563" y="1045423"/>
                  </a:moveTo>
                  <a:cubicBezTo>
                    <a:pt x="368563" y="1045423"/>
                    <a:pt x="368563" y="1045423"/>
                    <a:pt x="368563" y="1045423"/>
                  </a:cubicBezTo>
                  <a:cubicBezTo>
                    <a:pt x="368563" y="1045423"/>
                    <a:pt x="368563" y="1045423"/>
                    <a:pt x="368563" y="1045423"/>
                  </a:cubicBezTo>
                  <a:cubicBezTo>
                    <a:pt x="368563" y="1045423"/>
                    <a:pt x="368563" y="1045423"/>
                    <a:pt x="368563" y="1045423"/>
                  </a:cubicBezTo>
                  <a:cubicBezTo>
                    <a:pt x="368563" y="1045423"/>
                    <a:pt x="368563" y="1045423"/>
                    <a:pt x="368563" y="1045423"/>
                  </a:cubicBezTo>
                  <a:cubicBezTo>
                    <a:pt x="368563" y="1045423"/>
                    <a:pt x="368563" y="1045423"/>
                    <a:pt x="368563" y="1045423"/>
                  </a:cubicBezTo>
                  <a:close/>
                </a:path>
              </a:pathLst>
            </a:custGeom>
            <a:solidFill>
              <a:schemeClr val="accent4"/>
            </a:solidFill>
            <a:ln w="3801" cap="flat">
              <a:noFill/>
              <a:prstDash val="solid"/>
              <a:miter/>
            </a:ln>
          </p:spPr>
          <p:txBody>
            <a:bodyPr rtlCol="0" anchor="ctr"/>
            <a:lstStyle/>
            <a:p>
              <a:endParaRPr lang="en-US">
                <a:cs typeface="B Nazanin" panose="00000400000000000000" pitchFamily="2" charset="-78"/>
              </a:endParaRPr>
            </a:p>
          </p:txBody>
        </p:sp>
        <p:sp>
          <p:nvSpPr>
            <p:cNvPr id="5" name="Freeform: Shape 4">
              <a:extLst>
                <a:ext uri="{FF2B5EF4-FFF2-40B4-BE49-F238E27FC236}">
                  <a16:creationId xmlns:a16="http://schemas.microsoft.com/office/drawing/2014/main" id="{9591F91B-C15E-49B7-98F6-60759853D6EF}"/>
                </a:ext>
              </a:extLst>
            </p:cNvPr>
            <p:cNvSpPr/>
            <p:nvPr/>
          </p:nvSpPr>
          <p:spPr>
            <a:xfrm>
              <a:off x="1395982" y="514139"/>
              <a:ext cx="1401444" cy="2576182"/>
            </a:xfrm>
            <a:custGeom>
              <a:avLst/>
              <a:gdLst>
                <a:gd name="connsiteX0" fmla="*/ 445867 w 517573"/>
                <a:gd name="connsiteY0" fmla="*/ 7992 h 951422"/>
                <a:gd name="connsiteX1" fmla="*/ 260530 w 517573"/>
                <a:gd name="connsiteY1" fmla="*/ 0 h 951422"/>
                <a:gd name="connsiteX2" fmla="*/ 75193 w 517573"/>
                <a:gd name="connsiteY2" fmla="*/ 7992 h 951422"/>
                <a:gd name="connsiteX3" fmla="*/ 221 w 517573"/>
                <a:gd name="connsiteY3" fmla="*/ 124827 h 951422"/>
                <a:gd name="connsiteX4" fmla="*/ 106780 w 517573"/>
                <a:gd name="connsiteY4" fmla="*/ 901568 h 951422"/>
                <a:gd name="connsiteX5" fmla="*/ 158918 w 517573"/>
                <a:gd name="connsiteY5" fmla="*/ 953706 h 951422"/>
                <a:gd name="connsiteX6" fmla="*/ 362523 w 517573"/>
                <a:gd name="connsiteY6" fmla="*/ 953706 h 951422"/>
                <a:gd name="connsiteX7" fmla="*/ 414661 w 517573"/>
                <a:gd name="connsiteY7" fmla="*/ 901568 h 951422"/>
                <a:gd name="connsiteX8" fmla="*/ 521220 w 517573"/>
                <a:gd name="connsiteY8" fmla="*/ 124827 h 951422"/>
                <a:gd name="connsiteX9" fmla="*/ 445867 w 517573"/>
                <a:gd name="connsiteY9" fmla="*/ 7992 h 95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7573" h="951422">
                  <a:moveTo>
                    <a:pt x="445867" y="7992"/>
                  </a:moveTo>
                  <a:cubicBezTo>
                    <a:pt x="414661" y="4567"/>
                    <a:pt x="340069" y="1903"/>
                    <a:pt x="260530" y="0"/>
                  </a:cubicBezTo>
                  <a:cubicBezTo>
                    <a:pt x="180611" y="1903"/>
                    <a:pt x="106400" y="4186"/>
                    <a:pt x="75193" y="7992"/>
                  </a:cubicBezTo>
                  <a:cubicBezTo>
                    <a:pt x="-5868" y="17126"/>
                    <a:pt x="-160" y="89434"/>
                    <a:pt x="221" y="124827"/>
                  </a:cubicBezTo>
                  <a:lnTo>
                    <a:pt x="106780" y="901568"/>
                  </a:lnTo>
                  <a:cubicBezTo>
                    <a:pt x="106780" y="930110"/>
                    <a:pt x="130376" y="953706"/>
                    <a:pt x="158918" y="953706"/>
                  </a:cubicBezTo>
                  <a:lnTo>
                    <a:pt x="362523" y="953706"/>
                  </a:lnTo>
                  <a:cubicBezTo>
                    <a:pt x="391065" y="953706"/>
                    <a:pt x="414661" y="930110"/>
                    <a:pt x="414661" y="901568"/>
                  </a:cubicBezTo>
                  <a:lnTo>
                    <a:pt x="521220" y="124827"/>
                  </a:lnTo>
                  <a:cubicBezTo>
                    <a:pt x="521220" y="89434"/>
                    <a:pt x="526928" y="17126"/>
                    <a:pt x="445867" y="7992"/>
                  </a:cubicBezTo>
                  <a:close/>
                </a:path>
              </a:pathLst>
            </a:custGeom>
            <a:solidFill>
              <a:schemeClr val="accent1">
                <a:lumMod val="75000"/>
              </a:schemeClr>
            </a:solidFill>
            <a:ln w="3801" cap="flat">
              <a:noFill/>
              <a:prstDash val="solid"/>
              <a:miter/>
            </a:ln>
          </p:spPr>
          <p:txBody>
            <a:bodyPr rtlCol="0" anchor="ctr"/>
            <a:lstStyle/>
            <a:p>
              <a:endParaRPr lang="en-US">
                <a:cs typeface="B Nazanin" panose="00000400000000000000" pitchFamily="2" charset="-78"/>
              </a:endParaRPr>
            </a:p>
          </p:txBody>
        </p:sp>
        <p:sp>
          <p:nvSpPr>
            <p:cNvPr id="6" name="Freeform: Shape 5">
              <a:extLst>
                <a:ext uri="{FF2B5EF4-FFF2-40B4-BE49-F238E27FC236}">
                  <a16:creationId xmlns:a16="http://schemas.microsoft.com/office/drawing/2014/main" id="{611C603F-CC9E-49A2-919C-844445282EAD}"/>
                </a:ext>
              </a:extLst>
            </p:cNvPr>
            <p:cNvSpPr/>
            <p:nvPr/>
          </p:nvSpPr>
          <p:spPr>
            <a:xfrm>
              <a:off x="1537144" y="638824"/>
              <a:ext cx="1143827" cy="2339173"/>
            </a:xfrm>
            <a:custGeom>
              <a:avLst/>
              <a:gdLst>
                <a:gd name="connsiteX0" fmla="*/ 361386 w 422431"/>
                <a:gd name="connsiteY0" fmla="*/ 7231 h 863891"/>
                <a:gd name="connsiteX1" fmla="*/ 211061 w 422431"/>
                <a:gd name="connsiteY1" fmla="*/ 0 h 863891"/>
                <a:gd name="connsiteX2" fmla="*/ 60736 w 422431"/>
                <a:gd name="connsiteY2" fmla="*/ 7231 h 863891"/>
                <a:gd name="connsiteX3" fmla="*/ 226 w 422431"/>
                <a:gd name="connsiteY3" fmla="*/ 113029 h 863891"/>
                <a:gd name="connsiteX4" fmla="*/ 86614 w 422431"/>
                <a:gd name="connsiteY4" fmla="*/ 817081 h 863891"/>
                <a:gd name="connsiteX5" fmla="*/ 128858 w 422431"/>
                <a:gd name="connsiteY5" fmla="*/ 864272 h 863891"/>
                <a:gd name="connsiteX6" fmla="*/ 293644 w 422431"/>
                <a:gd name="connsiteY6" fmla="*/ 864272 h 863891"/>
                <a:gd name="connsiteX7" fmla="*/ 335887 w 422431"/>
                <a:gd name="connsiteY7" fmla="*/ 817081 h 863891"/>
                <a:gd name="connsiteX8" fmla="*/ 422277 w 422431"/>
                <a:gd name="connsiteY8" fmla="*/ 113029 h 863891"/>
                <a:gd name="connsiteX9" fmla="*/ 361386 w 422431"/>
                <a:gd name="connsiteY9" fmla="*/ 7231 h 863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431" h="863891">
                  <a:moveTo>
                    <a:pt x="361386" y="7231"/>
                  </a:moveTo>
                  <a:cubicBezTo>
                    <a:pt x="335887" y="3806"/>
                    <a:pt x="275758" y="1522"/>
                    <a:pt x="211061" y="0"/>
                  </a:cubicBezTo>
                  <a:cubicBezTo>
                    <a:pt x="146364" y="1522"/>
                    <a:pt x="86234" y="3806"/>
                    <a:pt x="60736" y="7231"/>
                  </a:cubicBezTo>
                  <a:cubicBezTo>
                    <a:pt x="-5103" y="15603"/>
                    <a:pt x="-155" y="81061"/>
                    <a:pt x="226" y="113029"/>
                  </a:cubicBezTo>
                  <a:lnTo>
                    <a:pt x="86614" y="817081"/>
                  </a:lnTo>
                  <a:cubicBezTo>
                    <a:pt x="86614" y="842960"/>
                    <a:pt x="105643" y="864272"/>
                    <a:pt x="128858" y="864272"/>
                  </a:cubicBezTo>
                  <a:lnTo>
                    <a:pt x="293644" y="864272"/>
                  </a:lnTo>
                  <a:cubicBezTo>
                    <a:pt x="316859" y="864272"/>
                    <a:pt x="335887" y="842960"/>
                    <a:pt x="335887" y="817081"/>
                  </a:cubicBezTo>
                  <a:lnTo>
                    <a:pt x="422277" y="113029"/>
                  </a:lnTo>
                  <a:cubicBezTo>
                    <a:pt x="422657" y="81442"/>
                    <a:pt x="427224" y="15984"/>
                    <a:pt x="361386" y="7231"/>
                  </a:cubicBezTo>
                  <a:close/>
                </a:path>
              </a:pathLst>
            </a:custGeom>
            <a:solidFill>
              <a:schemeClr val="bg1"/>
            </a:solidFill>
            <a:ln w="3801" cap="flat">
              <a:noFill/>
              <a:prstDash val="solid"/>
              <a:miter/>
            </a:ln>
          </p:spPr>
          <p:txBody>
            <a:bodyPr rtlCol="0" anchor="ctr"/>
            <a:lstStyle/>
            <a:p>
              <a:endParaRPr lang="en-US">
                <a:cs typeface="B Nazanin" panose="00000400000000000000" pitchFamily="2" charset="-78"/>
              </a:endParaRPr>
            </a:p>
          </p:txBody>
        </p:sp>
        <p:sp>
          <p:nvSpPr>
            <p:cNvPr id="7" name="Freeform: Shape 6">
              <a:extLst>
                <a:ext uri="{FF2B5EF4-FFF2-40B4-BE49-F238E27FC236}">
                  <a16:creationId xmlns:a16="http://schemas.microsoft.com/office/drawing/2014/main" id="{F71E3FE1-8FB6-4051-B353-023C275C09DF}"/>
                </a:ext>
              </a:extLst>
            </p:cNvPr>
            <p:cNvSpPr/>
            <p:nvPr/>
          </p:nvSpPr>
          <p:spPr>
            <a:xfrm>
              <a:off x="1680991" y="3422133"/>
              <a:ext cx="834684" cy="597674"/>
            </a:xfrm>
            <a:custGeom>
              <a:avLst/>
              <a:gdLst>
                <a:gd name="connsiteX0" fmla="*/ 284285 w 308260"/>
                <a:gd name="connsiteY0" fmla="*/ 222633 h 220729"/>
                <a:gd name="connsiteX1" fmla="*/ 25498 w 308260"/>
                <a:gd name="connsiteY1" fmla="*/ 222633 h 220729"/>
                <a:gd name="connsiteX2" fmla="*/ 0 w 308260"/>
                <a:gd name="connsiteY2" fmla="*/ 197135 h 220729"/>
                <a:gd name="connsiteX3" fmla="*/ 0 w 308260"/>
                <a:gd name="connsiteY3" fmla="*/ 25498 h 220729"/>
                <a:gd name="connsiteX4" fmla="*/ 25498 w 308260"/>
                <a:gd name="connsiteY4" fmla="*/ 0 h 220729"/>
                <a:gd name="connsiteX5" fmla="*/ 284285 w 308260"/>
                <a:gd name="connsiteY5" fmla="*/ 0 h 220729"/>
                <a:gd name="connsiteX6" fmla="*/ 309783 w 308260"/>
                <a:gd name="connsiteY6" fmla="*/ 25498 h 220729"/>
                <a:gd name="connsiteX7" fmla="*/ 309783 w 308260"/>
                <a:gd name="connsiteY7" fmla="*/ 197135 h 220729"/>
                <a:gd name="connsiteX8" fmla="*/ 284285 w 308260"/>
                <a:gd name="connsiteY8" fmla="*/ 222633 h 220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8260" h="220729">
                  <a:moveTo>
                    <a:pt x="284285" y="222633"/>
                  </a:moveTo>
                  <a:lnTo>
                    <a:pt x="25498" y="222633"/>
                  </a:lnTo>
                  <a:cubicBezTo>
                    <a:pt x="11417" y="222633"/>
                    <a:pt x="0" y="211216"/>
                    <a:pt x="0" y="197135"/>
                  </a:cubicBezTo>
                  <a:lnTo>
                    <a:pt x="0" y="25498"/>
                  </a:lnTo>
                  <a:cubicBezTo>
                    <a:pt x="0" y="11417"/>
                    <a:pt x="11417" y="0"/>
                    <a:pt x="25498" y="0"/>
                  </a:cubicBezTo>
                  <a:lnTo>
                    <a:pt x="284285" y="0"/>
                  </a:lnTo>
                  <a:cubicBezTo>
                    <a:pt x="298366" y="0"/>
                    <a:pt x="309783" y="11417"/>
                    <a:pt x="309783" y="25498"/>
                  </a:cubicBezTo>
                  <a:lnTo>
                    <a:pt x="309783" y="197135"/>
                  </a:lnTo>
                  <a:cubicBezTo>
                    <a:pt x="309783" y="211216"/>
                    <a:pt x="298366" y="222633"/>
                    <a:pt x="284285" y="222633"/>
                  </a:cubicBezTo>
                  <a:close/>
                </a:path>
              </a:pathLst>
            </a:custGeom>
            <a:solidFill>
              <a:schemeClr val="accent1"/>
            </a:solidFill>
            <a:ln w="3801" cap="flat">
              <a:noFill/>
              <a:prstDash val="solid"/>
              <a:miter/>
            </a:ln>
          </p:spPr>
          <p:txBody>
            <a:bodyPr rtlCol="0" anchor="ctr"/>
            <a:lstStyle/>
            <a:p>
              <a:endParaRPr lang="en-US">
                <a:cs typeface="B Nazanin" panose="00000400000000000000" pitchFamily="2" charset="-78"/>
              </a:endParaRPr>
            </a:p>
          </p:txBody>
        </p:sp>
        <p:sp>
          <p:nvSpPr>
            <p:cNvPr id="8" name="Freeform: Shape 7">
              <a:extLst>
                <a:ext uri="{FF2B5EF4-FFF2-40B4-BE49-F238E27FC236}">
                  <a16:creationId xmlns:a16="http://schemas.microsoft.com/office/drawing/2014/main" id="{7327756D-BDA5-4080-AB9A-753694A73B1A}"/>
                </a:ext>
              </a:extLst>
            </p:cNvPr>
            <p:cNvSpPr/>
            <p:nvPr/>
          </p:nvSpPr>
          <p:spPr>
            <a:xfrm>
              <a:off x="1622764" y="722294"/>
              <a:ext cx="958340" cy="2174297"/>
            </a:xfrm>
            <a:custGeom>
              <a:avLst/>
              <a:gdLst>
                <a:gd name="connsiteX0" fmla="*/ 303886 w 353929"/>
                <a:gd name="connsiteY0" fmla="*/ 6470 h 803000"/>
                <a:gd name="connsiteX1" fmla="*/ 177537 w 353929"/>
                <a:gd name="connsiteY1" fmla="*/ 0 h 803000"/>
                <a:gd name="connsiteX2" fmla="*/ 51188 w 353929"/>
                <a:gd name="connsiteY2" fmla="*/ 6470 h 803000"/>
                <a:gd name="connsiteX3" fmla="*/ 192 w 353929"/>
                <a:gd name="connsiteY3" fmla="*/ 105037 h 803000"/>
                <a:gd name="connsiteX4" fmla="*/ 72881 w 353929"/>
                <a:gd name="connsiteY4" fmla="*/ 761899 h 803000"/>
                <a:gd name="connsiteX5" fmla="*/ 108273 w 353929"/>
                <a:gd name="connsiteY5" fmla="*/ 806045 h 803000"/>
                <a:gd name="connsiteX6" fmla="*/ 247181 w 353929"/>
                <a:gd name="connsiteY6" fmla="*/ 806045 h 803000"/>
                <a:gd name="connsiteX7" fmla="*/ 282574 w 353929"/>
                <a:gd name="connsiteY7" fmla="*/ 761899 h 803000"/>
                <a:gd name="connsiteX8" fmla="*/ 355263 w 353929"/>
                <a:gd name="connsiteY8" fmla="*/ 105037 h 803000"/>
                <a:gd name="connsiteX9" fmla="*/ 303886 w 353929"/>
                <a:gd name="connsiteY9" fmla="*/ 6470 h 80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3929" h="803000">
                  <a:moveTo>
                    <a:pt x="303886" y="6470"/>
                  </a:moveTo>
                  <a:cubicBezTo>
                    <a:pt x="282574" y="3425"/>
                    <a:pt x="231958" y="1142"/>
                    <a:pt x="177537" y="0"/>
                  </a:cubicBezTo>
                  <a:cubicBezTo>
                    <a:pt x="123116" y="1522"/>
                    <a:pt x="72500" y="3425"/>
                    <a:pt x="51188" y="6470"/>
                  </a:cubicBezTo>
                  <a:cubicBezTo>
                    <a:pt x="-3994" y="14462"/>
                    <a:pt x="-189" y="75353"/>
                    <a:pt x="192" y="105037"/>
                  </a:cubicBezTo>
                  <a:lnTo>
                    <a:pt x="72881" y="761899"/>
                  </a:lnTo>
                  <a:cubicBezTo>
                    <a:pt x="72881" y="786255"/>
                    <a:pt x="88865" y="806045"/>
                    <a:pt x="108273" y="806045"/>
                  </a:cubicBezTo>
                  <a:lnTo>
                    <a:pt x="247181" y="806045"/>
                  </a:lnTo>
                  <a:cubicBezTo>
                    <a:pt x="266590" y="806045"/>
                    <a:pt x="282574" y="786255"/>
                    <a:pt x="282574" y="761899"/>
                  </a:cubicBezTo>
                  <a:lnTo>
                    <a:pt x="355263" y="105037"/>
                  </a:lnTo>
                  <a:cubicBezTo>
                    <a:pt x="355263" y="75353"/>
                    <a:pt x="359069" y="14462"/>
                    <a:pt x="303886" y="6470"/>
                  </a:cubicBezTo>
                  <a:close/>
                </a:path>
              </a:pathLst>
            </a:custGeom>
            <a:solidFill>
              <a:schemeClr val="accent1">
                <a:lumMod val="75000"/>
              </a:schemeClr>
            </a:solidFill>
            <a:ln w="3801" cap="flat">
              <a:noFill/>
              <a:prstDash val="solid"/>
              <a:miter/>
            </a:ln>
          </p:spPr>
          <p:txBody>
            <a:bodyPr rtlCol="0" anchor="ctr"/>
            <a:lstStyle/>
            <a:p>
              <a:endParaRPr lang="en-US">
                <a:cs typeface="B Nazanin" panose="00000400000000000000" pitchFamily="2" charset="-78"/>
              </a:endParaRPr>
            </a:p>
          </p:txBody>
        </p:sp>
        <p:sp>
          <p:nvSpPr>
            <p:cNvPr id="9" name="Freeform: Shape 8">
              <a:extLst>
                <a:ext uri="{FF2B5EF4-FFF2-40B4-BE49-F238E27FC236}">
                  <a16:creationId xmlns:a16="http://schemas.microsoft.com/office/drawing/2014/main" id="{A028B7A8-34E2-4042-8104-F42D4799260F}"/>
                </a:ext>
              </a:extLst>
            </p:cNvPr>
            <p:cNvSpPr/>
            <p:nvPr/>
          </p:nvSpPr>
          <p:spPr>
            <a:xfrm>
              <a:off x="1741788" y="3489113"/>
              <a:ext cx="51522" cy="185484"/>
            </a:xfrm>
            <a:custGeom>
              <a:avLst/>
              <a:gdLst>
                <a:gd name="connsiteX0" fmla="*/ 10276 w 19028"/>
                <a:gd name="connsiteY0" fmla="*/ 69264 h 68502"/>
                <a:gd name="connsiteX1" fmla="*/ 10276 w 19028"/>
                <a:gd name="connsiteY1" fmla="*/ 69264 h 68502"/>
                <a:gd name="connsiteX2" fmla="*/ 0 w 19028"/>
                <a:gd name="connsiteY2" fmla="*/ 58988 h 68502"/>
                <a:gd name="connsiteX3" fmla="*/ 0 w 19028"/>
                <a:gd name="connsiteY3" fmla="*/ 10275 h 68502"/>
                <a:gd name="connsiteX4" fmla="*/ 10276 w 19028"/>
                <a:gd name="connsiteY4" fmla="*/ 0 h 68502"/>
                <a:gd name="connsiteX5" fmla="*/ 10276 w 19028"/>
                <a:gd name="connsiteY5" fmla="*/ 0 h 68502"/>
                <a:gd name="connsiteX6" fmla="*/ 20551 w 19028"/>
                <a:gd name="connsiteY6" fmla="*/ 10275 h 68502"/>
                <a:gd name="connsiteX7" fmla="*/ 20551 w 19028"/>
                <a:gd name="connsiteY7" fmla="*/ 58988 h 68502"/>
                <a:gd name="connsiteX8" fmla="*/ 10276 w 19028"/>
                <a:gd name="connsiteY8" fmla="*/ 69264 h 6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28" h="68502">
                  <a:moveTo>
                    <a:pt x="10276" y="69264"/>
                  </a:moveTo>
                  <a:lnTo>
                    <a:pt x="10276" y="69264"/>
                  </a:lnTo>
                  <a:cubicBezTo>
                    <a:pt x="4567" y="69264"/>
                    <a:pt x="0" y="64697"/>
                    <a:pt x="0" y="58988"/>
                  </a:cubicBezTo>
                  <a:lnTo>
                    <a:pt x="0" y="10275"/>
                  </a:lnTo>
                  <a:cubicBezTo>
                    <a:pt x="0" y="4567"/>
                    <a:pt x="4567" y="0"/>
                    <a:pt x="10276" y="0"/>
                  </a:cubicBezTo>
                  <a:lnTo>
                    <a:pt x="10276" y="0"/>
                  </a:lnTo>
                  <a:cubicBezTo>
                    <a:pt x="15984" y="0"/>
                    <a:pt x="20551" y="4567"/>
                    <a:pt x="20551" y="10275"/>
                  </a:cubicBezTo>
                  <a:lnTo>
                    <a:pt x="20551" y="58988"/>
                  </a:lnTo>
                  <a:cubicBezTo>
                    <a:pt x="20551" y="64316"/>
                    <a:pt x="15984" y="69264"/>
                    <a:pt x="10276" y="69264"/>
                  </a:cubicBezTo>
                  <a:close/>
                </a:path>
              </a:pathLst>
            </a:custGeom>
            <a:solidFill>
              <a:srgbClr val="00FFFF"/>
            </a:solidFill>
            <a:ln w="3801" cap="flat">
              <a:noFill/>
              <a:prstDash val="solid"/>
              <a:miter/>
            </a:ln>
          </p:spPr>
          <p:txBody>
            <a:bodyPr rtlCol="0" anchor="ctr"/>
            <a:lstStyle/>
            <a:p>
              <a:endParaRPr lang="en-US">
                <a:cs typeface="B Nazanin" panose="00000400000000000000" pitchFamily="2" charset="-78"/>
              </a:endParaRPr>
            </a:p>
          </p:txBody>
        </p:sp>
        <p:sp>
          <p:nvSpPr>
            <p:cNvPr id="10" name="Freeform: Shape 9">
              <a:extLst>
                <a:ext uri="{FF2B5EF4-FFF2-40B4-BE49-F238E27FC236}">
                  <a16:creationId xmlns:a16="http://schemas.microsoft.com/office/drawing/2014/main" id="{5B0F45F7-790D-4FC9-A10B-EBF67873F7AF}"/>
                </a:ext>
              </a:extLst>
            </p:cNvPr>
            <p:cNvSpPr/>
            <p:nvPr/>
          </p:nvSpPr>
          <p:spPr>
            <a:xfrm>
              <a:off x="2006621" y="3492206"/>
              <a:ext cx="51522" cy="185484"/>
            </a:xfrm>
            <a:custGeom>
              <a:avLst/>
              <a:gdLst>
                <a:gd name="connsiteX0" fmla="*/ 10275 w 19028"/>
                <a:gd name="connsiteY0" fmla="*/ 69263 h 68502"/>
                <a:gd name="connsiteX1" fmla="*/ 10275 w 19028"/>
                <a:gd name="connsiteY1" fmla="*/ 69263 h 68502"/>
                <a:gd name="connsiteX2" fmla="*/ 0 w 19028"/>
                <a:gd name="connsiteY2" fmla="*/ 58988 h 68502"/>
                <a:gd name="connsiteX3" fmla="*/ 0 w 19028"/>
                <a:gd name="connsiteY3" fmla="*/ 10275 h 68502"/>
                <a:gd name="connsiteX4" fmla="*/ 10275 w 19028"/>
                <a:gd name="connsiteY4" fmla="*/ 0 h 68502"/>
                <a:gd name="connsiteX5" fmla="*/ 10275 w 19028"/>
                <a:gd name="connsiteY5" fmla="*/ 0 h 68502"/>
                <a:gd name="connsiteX6" fmla="*/ 20551 w 19028"/>
                <a:gd name="connsiteY6" fmla="*/ 10275 h 68502"/>
                <a:gd name="connsiteX7" fmla="*/ 20551 w 19028"/>
                <a:gd name="connsiteY7" fmla="*/ 58988 h 68502"/>
                <a:gd name="connsiteX8" fmla="*/ 10275 w 19028"/>
                <a:gd name="connsiteY8" fmla="*/ 69263 h 6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28" h="68502">
                  <a:moveTo>
                    <a:pt x="10275" y="69263"/>
                  </a:moveTo>
                  <a:lnTo>
                    <a:pt x="10275" y="69263"/>
                  </a:lnTo>
                  <a:cubicBezTo>
                    <a:pt x="4567" y="69263"/>
                    <a:pt x="0" y="64697"/>
                    <a:pt x="0" y="58988"/>
                  </a:cubicBezTo>
                  <a:lnTo>
                    <a:pt x="0" y="10275"/>
                  </a:lnTo>
                  <a:cubicBezTo>
                    <a:pt x="0" y="4567"/>
                    <a:pt x="4567" y="0"/>
                    <a:pt x="10275" y="0"/>
                  </a:cubicBezTo>
                  <a:lnTo>
                    <a:pt x="10275" y="0"/>
                  </a:lnTo>
                  <a:cubicBezTo>
                    <a:pt x="15984" y="0"/>
                    <a:pt x="20551" y="4567"/>
                    <a:pt x="20551" y="10275"/>
                  </a:cubicBezTo>
                  <a:lnTo>
                    <a:pt x="20551" y="58988"/>
                  </a:lnTo>
                  <a:cubicBezTo>
                    <a:pt x="20551" y="64697"/>
                    <a:pt x="15984" y="69263"/>
                    <a:pt x="10275" y="69263"/>
                  </a:cubicBezTo>
                  <a:close/>
                </a:path>
              </a:pathLst>
            </a:custGeom>
            <a:solidFill>
              <a:srgbClr val="00FFFF"/>
            </a:solidFill>
            <a:ln w="3801" cap="flat">
              <a:noFill/>
              <a:prstDash val="solid"/>
              <a:miter/>
            </a:ln>
          </p:spPr>
          <p:txBody>
            <a:bodyPr rtlCol="0" anchor="ctr"/>
            <a:lstStyle/>
            <a:p>
              <a:endParaRPr lang="en-US">
                <a:cs typeface="B Nazanin" panose="00000400000000000000" pitchFamily="2" charset="-78"/>
              </a:endParaRPr>
            </a:p>
          </p:txBody>
        </p:sp>
        <p:sp>
          <p:nvSpPr>
            <p:cNvPr id="11" name="Freeform: Shape 10">
              <a:extLst>
                <a:ext uri="{FF2B5EF4-FFF2-40B4-BE49-F238E27FC236}">
                  <a16:creationId xmlns:a16="http://schemas.microsoft.com/office/drawing/2014/main" id="{CC6D04D1-2328-40EC-85B1-B99EB1D18E86}"/>
                </a:ext>
              </a:extLst>
            </p:cNvPr>
            <p:cNvSpPr/>
            <p:nvPr/>
          </p:nvSpPr>
          <p:spPr>
            <a:xfrm>
              <a:off x="1873689" y="3492206"/>
              <a:ext cx="51522" cy="185484"/>
            </a:xfrm>
            <a:custGeom>
              <a:avLst/>
              <a:gdLst>
                <a:gd name="connsiteX0" fmla="*/ 10275 w 19028"/>
                <a:gd name="connsiteY0" fmla="*/ 69263 h 68502"/>
                <a:gd name="connsiteX1" fmla="*/ 10275 w 19028"/>
                <a:gd name="connsiteY1" fmla="*/ 69263 h 68502"/>
                <a:gd name="connsiteX2" fmla="*/ 0 w 19028"/>
                <a:gd name="connsiteY2" fmla="*/ 58988 h 68502"/>
                <a:gd name="connsiteX3" fmla="*/ 0 w 19028"/>
                <a:gd name="connsiteY3" fmla="*/ 10275 h 68502"/>
                <a:gd name="connsiteX4" fmla="*/ 10275 w 19028"/>
                <a:gd name="connsiteY4" fmla="*/ 0 h 68502"/>
                <a:gd name="connsiteX5" fmla="*/ 10275 w 19028"/>
                <a:gd name="connsiteY5" fmla="*/ 0 h 68502"/>
                <a:gd name="connsiteX6" fmla="*/ 20551 w 19028"/>
                <a:gd name="connsiteY6" fmla="*/ 10275 h 68502"/>
                <a:gd name="connsiteX7" fmla="*/ 20551 w 19028"/>
                <a:gd name="connsiteY7" fmla="*/ 58988 h 68502"/>
                <a:gd name="connsiteX8" fmla="*/ 10275 w 19028"/>
                <a:gd name="connsiteY8" fmla="*/ 69263 h 6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28" h="68502">
                  <a:moveTo>
                    <a:pt x="10275" y="69263"/>
                  </a:moveTo>
                  <a:lnTo>
                    <a:pt x="10275" y="69263"/>
                  </a:lnTo>
                  <a:cubicBezTo>
                    <a:pt x="4567" y="69263"/>
                    <a:pt x="0" y="64697"/>
                    <a:pt x="0" y="58988"/>
                  </a:cubicBezTo>
                  <a:lnTo>
                    <a:pt x="0" y="10275"/>
                  </a:lnTo>
                  <a:cubicBezTo>
                    <a:pt x="0" y="4567"/>
                    <a:pt x="4567" y="0"/>
                    <a:pt x="10275" y="0"/>
                  </a:cubicBezTo>
                  <a:lnTo>
                    <a:pt x="10275" y="0"/>
                  </a:lnTo>
                  <a:cubicBezTo>
                    <a:pt x="15984" y="0"/>
                    <a:pt x="20551" y="4567"/>
                    <a:pt x="20551" y="10275"/>
                  </a:cubicBezTo>
                  <a:lnTo>
                    <a:pt x="20551" y="58988"/>
                  </a:lnTo>
                  <a:cubicBezTo>
                    <a:pt x="20931" y="64697"/>
                    <a:pt x="15984" y="69263"/>
                    <a:pt x="10275" y="69263"/>
                  </a:cubicBezTo>
                  <a:close/>
                </a:path>
              </a:pathLst>
            </a:custGeom>
            <a:solidFill>
              <a:srgbClr val="00FFFF"/>
            </a:solidFill>
            <a:ln w="3801" cap="flat">
              <a:noFill/>
              <a:prstDash val="solid"/>
              <a:miter/>
            </a:ln>
          </p:spPr>
          <p:txBody>
            <a:bodyPr rtlCol="0" anchor="ctr"/>
            <a:lstStyle/>
            <a:p>
              <a:endParaRPr lang="en-US">
                <a:cs typeface="B Nazanin" panose="00000400000000000000" pitchFamily="2" charset="-78"/>
              </a:endParaRPr>
            </a:p>
          </p:txBody>
        </p:sp>
        <p:sp>
          <p:nvSpPr>
            <p:cNvPr id="12" name="Freeform: Shape 11">
              <a:extLst>
                <a:ext uri="{FF2B5EF4-FFF2-40B4-BE49-F238E27FC236}">
                  <a16:creationId xmlns:a16="http://schemas.microsoft.com/office/drawing/2014/main" id="{5A8A491D-AE49-4283-9180-7D8021952734}"/>
                </a:ext>
              </a:extLst>
            </p:cNvPr>
            <p:cNvSpPr/>
            <p:nvPr/>
          </p:nvSpPr>
          <p:spPr>
            <a:xfrm>
              <a:off x="2139551" y="3492206"/>
              <a:ext cx="51522" cy="185484"/>
            </a:xfrm>
            <a:custGeom>
              <a:avLst/>
              <a:gdLst>
                <a:gd name="connsiteX0" fmla="*/ 10275 w 19028"/>
                <a:gd name="connsiteY0" fmla="*/ 69263 h 68502"/>
                <a:gd name="connsiteX1" fmla="*/ 10275 w 19028"/>
                <a:gd name="connsiteY1" fmla="*/ 69263 h 68502"/>
                <a:gd name="connsiteX2" fmla="*/ 0 w 19028"/>
                <a:gd name="connsiteY2" fmla="*/ 58988 h 68502"/>
                <a:gd name="connsiteX3" fmla="*/ 0 w 19028"/>
                <a:gd name="connsiteY3" fmla="*/ 10275 h 68502"/>
                <a:gd name="connsiteX4" fmla="*/ 10275 w 19028"/>
                <a:gd name="connsiteY4" fmla="*/ 0 h 68502"/>
                <a:gd name="connsiteX5" fmla="*/ 10275 w 19028"/>
                <a:gd name="connsiteY5" fmla="*/ 0 h 68502"/>
                <a:gd name="connsiteX6" fmla="*/ 20550 w 19028"/>
                <a:gd name="connsiteY6" fmla="*/ 10275 h 68502"/>
                <a:gd name="connsiteX7" fmla="*/ 20550 w 19028"/>
                <a:gd name="connsiteY7" fmla="*/ 58988 h 68502"/>
                <a:gd name="connsiteX8" fmla="*/ 10275 w 19028"/>
                <a:gd name="connsiteY8" fmla="*/ 69263 h 6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28" h="68502">
                  <a:moveTo>
                    <a:pt x="10275" y="69263"/>
                  </a:moveTo>
                  <a:lnTo>
                    <a:pt x="10275" y="69263"/>
                  </a:lnTo>
                  <a:cubicBezTo>
                    <a:pt x="4567" y="69263"/>
                    <a:pt x="0" y="64697"/>
                    <a:pt x="0" y="58988"/>
                  </a:cubicBezTo>
                  <a:lnTo>
                    <a:pt x="0" y="10275"/>
                  </a:lnTo>
                  <a:cubicBezTo>
                    <a:pt x="0" y="4567"/>
                    <a:pt x="4567" y="0"/>
                    <a:pt x="10275" y="0"/>
                  </a:cubicBezTo>
                  <a:lnTo>
                    <a:pt x="10275" y="0"/>
                  </a:lnTo>
                  <a:cubicBezTo>
                    <a:pt x="15984" y="0"/>
                    <a:pt x="20550" y="4567"/>
                    <a:pt x="20550" y="10275"/>
                  </a:cubicBezTo>
                  <a:lnTo>
                    <a:pt x="20550" y="58988"/>
                  </a:lnTo>
                  <a:cubicBezTo>
                    <a:pt x="20550" y="64697"/>
                    <a:pt x="15984" y="69263"/>
                    <a:pt x="10275" y="69263"/>
                  </a:cubicBezTo>
                  <a:close/>
                </a:path>
              </a:pathLst>
            </a:custGeom>
            <a:solidFill>
              <a:srgbClr val="00FFFF"/>
            </a:solidFill>
            <a:ln w="3801" cap="flat">
              <a:noFill/>
              <a:prstDash val="solid"/>
              <a:miter/>
            </a:ln>
          </p:spPr>
          <p:txBody>
            <a:bodyPr rtlCol="0" anchor="ctr"/>
            <a:lstStyle/>
            <a:p>
              <a:endParaRPr lang="en-US">
                <a:cs typeface="B Nazanin" panose="00000400000000000000" pitchFamily="2" charset="-78"/>
              </a:endParaRPr>
            </a:p>
          </p:txBody>
        </p:sp>
        <p:sp>
          <p:nvSpPr>
            <p:cNvPr id="13" name="Freeform: Shape 12">
              <a:extLst>
                <a:ext uri="{FF2B5EF4-FFF2-40B4-BE49-F238E27FC236}">
                  <a16:creationId xmlns:a16="http://schemas.microsoft.com/office/drawing/2014/main" id="{65D98A6A-21C1-4559-8054-5B9550C9CBEC}"/>
                </a:ext>
              </a:extLst>
            </p:cNvPr>
            <p:cNvSpPr/>
            <p:nvPr/>
          </p:nvSpPr>
          <p:spPr>
            <a:xfrm>
              <a:off x="2271452" y="3492206"/>
              <a:ext cx="51522" cy="185484"/>
            </a:xfrm>
            <a:custGeom>
              <a:avLst/>
              <a:gdLst>
                <a:gd name="connsiteX0" fmla="*/ 10276 w 19028"/>
                <a:gd name="connsiteY0" fmla="*/ 69263 h 68502"/>
                <a:gd name="connsiteX1" fmla="*/ 10276 w 19028"/>
                <a:gd name="connsiteY1" fmla="*/ 69263 h 68502"/>
                <a:gd name="connsiteX2" fmla="*/ 0 w 19028"/>
                <a:gd name="connsiteY2" fmla="*/ 58988 h 68502"/>
                <a:gd name="connsiteX3" fmla="*/ 0 w 19028"/>
                <a:gd name="connsiteY3" fmla="*/ 10275 h 68502"/>
                <a:gd name="connsiteX4" fmla="*/ 10276 w 19028"/>
                <a:gd name="connsiteY4" fmla="*/ 0 h 68502"/>
                <a:gd name="connsiteX5" fmla="*/ 10276 w 19028"/>
                <a:gd name="connsiteY5" fmla="*/ 0 h 68502"/>
                <a:gd name="connsiteX6" fmla="*/ 20551 w 19028"/>
                <a:gd name="connsiteY6" fmla="*/ 10275 h 68502"/>
                <a:gd name="connsiteX7" fmla="*/ 20551 w 19028"/>
                <a:gd name="connsiteY7" fmla="*/ 58988 h 68502"/>
                <a:gd name="connsiteX8" fmla="*/ 10276 w 19028"/>
                <a:gd name="connsiteY8" fmla="*/ 69263 h 6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28" h="68502">
                  <a:moveTo>
                    <a:pt x="10276" y="69263"/>
                  </a:moveTo>
                  <a:lnTo>
                    <a:pt x="10276" y="69263"/>
                  </a:lnTo>
                  <a:cubicBezTo>
                    <a:pt x="4567" y="69263"/>
                    <a:pt x="0" y="64697"/>
                    <a:pt x="0" y="58988"/>
                  </a:cubicBezTo>
                  <a:lnTo>
                    <a:pt x="0" y="10275"/>
                  </a:lnTo>
                  <a:cubicBezTo>
                    <a:pt x="0" y="4567"/>
                    <a:pt x="4567" y="0"/>
                    <a:pt x="10276" y="0"/>
                  </a:cubicBezTo>
                  <a:lnTo>
                    <a:pt x="10276" y="0"/>
                  </a:lnTo>
                  <a:cubicBezTo>
                    <a:pt x="15984" y="0"/>
                    <a:pt x="20551" y="4567"/>
                    <a:pt x="20551" y="10275"/>
                  </a:cubicBezTo>
                  <a:lnTo>
                    <a:pt x="20551" y="58988"/>
                  </a:lnTo>
                  <a:cubicBezTo>
                    <a:pt x="20551" y="64697"/>
                    <a:pt x="15984" y="69263"/>
                    <a:pt x="10276" y="69263"/>
                  </a:cubicBezTo>
                  <a:close/>
                </a:path>
              </a:pathLst>
            </a:custGeom>
            <a:solidFill>
              <a:srgbClr val="00FFFF"/>
            </a:solidFill>
            <a:ln w="3801" cap="flat">
              <a:noFill/>
              <a:prstDash val="solid"/>
              <a:miter/>
            </a:ln>
          </p:spPr>
          <p:txBody>
            <a:bodyPr rtlCol="0" anchor="ctr"/>
            <a:lstStyle/>
            <a:p>
              <a:endParaRPr lang="en-US">
                <a:cs typeface="B Nazanin" panose="00000400000000000000" pitchFamily="2" charset="-78"/>
              </a:endParaRPr>
            </a:p>
          </p:txBody>
        </p:sp>
        <p:sp>
          <p:nvSpPr>
            <p:cNvPr id="14" name="Freeform: Shape 13">
              <a:extLst>
                <a:ext uri="{FF2B5EF4-FFF2-40B4-BE49-F238E27FC236}">
                  <a16:creationId xmlns:a16="http://schemas.microsoft.com/office/drawing/2014/main" id="{D19FE5D8-4ACC-496F-A5F0-DCA7E89F262C}"/>
                </a:ext>
              </a:extLst>
            </p:cNvPr>
            <p:cNvSpPr/>
            <p:nvPr/>
          </p:nvSpPr>
          <p:spPr>
            <a:xfrm>
              <a:off x="2404382" y="3492206"/>
              <a:ext cx="51522" cy="185484"/>
            </a:xfrm>
            <a:custGeom>
              <a:avLst/>
              <a:gdLst>
                <a:gd name="connsiteX0" fmla="*/ 10275 w 19028"/>
                <a:gd name="connsiteY0" fmla="*/ 69263 h 68502"/>
                <a:gd name="connsiteX1" fmla="*/ 10275 w 19028"/>
                <a:gd name="connsiteY1" fmla="*/ 69263 h 68502"/>
                <a:gd name="connsiteX2" fmla="*/ 0 w 19028"/>
                <a:gd name="connsiteY2" fmla="*/ 58988 h 68502"/>
                <a:gd name="connsiteX3" fmla="*/ 0 w 19028"/>
                <a:gd name="connsiteY3" fmla="*/ 10275 h 68502"/>
                <a:gd name="connsiteX4" fmla="*/ 10275 w 19028"/>
                <a:gd name="connsiteY4" fmla="*/ 0 h 68502"/>
                <a:gd name="connsiteX5" fmla="*/ 10275 w 19028"/>
                <a:gd name="connsiteY5" fmla="*/ 0 h 68502"/>
                <a:gd name="connsiteX6" fmla="*/ 20551 w 19028"/>
                <a:gd name="connsiteY6" fmla="*/ 10275 h 68502"/>
                <a:gd name="connsiteX7" fmla="*/ 20551 w 19028"/>
                <a:gd name="connsiteY7" fmla="*/ 58988 h 68502"/>
                <a:gd name="connsiteX8" fmla="*/ 10275 w 19028"/>
                <a:gd name="connsiteY8" fmla="*/ 69263 h 6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28" h="68502">
                  <a:moveTo>
                    <a:pt x="10275" y="69263"/>
                  </a:moveTo>
                  <a:lnTo>
                    <a:pt x="10275" y="69263"/>
                  </a:lnTo>
                  <a:cubicBezTo>
                    <a:pt x="4567" y="69263"/>
                    <a:pt x="0" y="64697"/>
                    <a:pt x="0" y="58988"/>
                  </a:cubicBezTo>
                  <a:lnTo>
                    <a:pt x="0" y="10275"/>
                  </a:lnTo>
                  <a:cubicBezTo>
                    <a:pt x="0" y="4567"/>
                    <a:pt x="4567" y="0"/>
                    <a:pt x="10275" y="0"/>
                  </a:cubicBezTo>
                  <a:lnTo>
                    <a:pt x="10275" y="0"/>
                  </a:lnTo>
                  <a:cubicBezTo>
                    <a:pt x="15984" y="0"/>
                    <a:pt x="20551" y="4567"/>
                    <a:pt x="20551" y="10275"/>
                  </a:cubicBezTo>
                  <a:lnTo>
                    <a:pt x="20551" y="58988"/>
                  </a:lnTo>
                  <a:cubicBezTo>
                    <a:pt x="20551" y="64697"/>
                    <a:pt x="15984" y="69263"/>
                    <a:pt x="10275" y="69263"/>
                  </a:cubicBezTo>
                  <a:close/>
                </a:path>
              </a:pathLst>
            </a:custGeom>
            <a:solidFill>
              <a:srgbClr val="00FFFF"/>
            </a:solidFill>
            <a:ln w="3801" cap="flat">
              <a:noFill/>
              <a:prstDash val="solid"/>
              <a:miter/>
            </a:ln>
          </p:spPr>
          <p:txBody>
            <a:bodyPr rtlCol="0" anchor="ctr"/>
            <a:lstStyle/>
            <a:p>
              <a:endParaRPr lang="en-US">
                <a:cs typeface="B Nazanin" panose="00000400000000000000" pitchFamily="2" charset="-78"/>
              </a:endParaRPr>
            </a:p>
          </p:txBody>
        </p:sp>
        <p:sp>
          <p:nvSpPr>
            <p:cNvPr id="15" name="Freeform: Shape 14">
              <a:extLst>
                <a:ext uri="{FF2B5EF4-FFF2-40B4-BE49-F238E27FC236}">
                  <a16:creationId xmlns:a16="http://schemas.microsoft.com/office/drawing/2014/main" id="{766D715A-D897-4E1D-9477-B52A8245F63F}"/>
                </a:ext>
              </a:extLst>
            </p:cNvPr>
            <p:cNvSpPr/>
            <p:nvPr/>
          </p:nvSpPr>
          <p:spPr>
            <a:xfrm>
              <a:off x="1741788" y="3772492"/>
              <a:ext cx="51522" cy="185484"/>
            </a:xfrm>
            <a:custGeom>
              <a:avLst/>
              <a:gdLst>
                <a:gd name="connsiteX0" fmla="*/ 10276 w 19028"/>
                <a:gd name="connsiteY0" fmla="*/ 69264 h 68502"/>
                <a:gd name="connsiteX1" fmla="*/ 10276 w 19028"/>
                <a:gd name="connsiteY1" fmla="*/ 69264 h 68502"/>
                <a:gd name="connsiteX2" fmla="*/ 0 w 19028"/>
                <a:gd name="connsiteY2" fmla="*/ 58988 h 68502"/>
                <a:gd name="connsiteX3" fmla="*/ 0 w 19028"/>
                <a:gd name="connsiteY3" fmla="*/ 10275 h 68502"/>
                <a:gd name="connsiteX4" fmla="*/ 10276 w 19028"/>
                <a:gd name="connsiteY4" fmla="*/ 0 h 68502"/>
                <a:gd name="connsiteX5" fmla="*/ 10276 w 19028"/>
                <a:gd name="connsiteY5" fmla="*/ 0 h 68502"/>
                <a:gd name="connsiteX6" fmla="*/ 20551 w 19028"/>
                <a:gd name="connsiteY6" fmla="*/ 10275 h 68502"/>
                <a:gd name="connsiteX7" fmla="*/ 20551 w 19028"/>
                <a:gd name="connsiteY7" fmla="*/ 58988 h 68502"/>
                <a:gd name="connsiteX8" fmla="*/ 10276 w 19028"/>
                <a:gd name="connsiteY8" fmla="*/ 69264 h 6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28" h="68502">
                  <a:moveTo>
                    <a:pt x="10276" y="69264"/>
                  </a:moveTo>
                  <a:lnTo>
                    <a:pt x="10276" y="69264"/>
                  </a:lnTo>
                  <a:cubicBezTo>
                    <a:pt x="4567" y="69264"/>
                    <a:pt x="0" y="64697"/>
                    <a:pt x="0" y="58988"/>
                  </a:cubicBezTo>
                  <a:lnTo>
                    <a:pt x="0" y="10275"/>
                  </a:lnTo>
                  <a:cubicBezTo>
                    <a:pt x="0" y="4567"/>
                    <a:pt x="4567" y="0"/>
                    <a:pt x="10276" y="0"/>
                  </a:cubicBezTo>
                  <a:lnTo>
                    <a:pt x="10276" y="0"/>
                  </a:lnTo>
                  <a:cubicBezTo>
                    <a:pt x="15984" y="0"/>
                    <a:pt x="20551" y="4567"/>
                    <a:pt x="20551" y="10275"/>
                  </a:cubicBezTo>
                  <a:lnTo>
                    <a:pt x="20551" y="58988"/>
                  </a:lnTo>
                  <a:cubicBezTo>
                    <a:pt x="20551" y="64697"/>
                    <a:pt x="15984" y="69264"/>
                    <a:pt x="10276" y="69264"/>
                  </a:cubicBezTo>
                  <a:close/>
                </a:path>
              </a:pathLst>
            </a:custGeom>
            <a:solidFill>
              <a:srgbClr val="00FFFF"/>
            </a:solidFill>
            <a:ln w="3801" cap="flat">
              <a:noFill/>
              <a:prstDash val="solid"/>
              <a:miter/>
            </a:ln>
          </p:spPr>
          <p:txBody>
            <a:bodyPr rtlCol="0" anchor="ctr"/>
            <a:lstStyle/>
            <a:p>
              <a:endParaRPr lang="en-US">
                <a:cs typeface="B Nazanin" panose="00000400000000000000" pitchFamily="2" charset="-78"/>
              </a:endParaRPr>
            </a:p>
          </p:txBody>
        </p:sp>
        <p:sp>
          <p:nvSpPr>
            <p:cNvPr id="16" name="Freeform: Shape 15">
              <a:extLst>
                <a:ext uri="{FF2B5EF4-FFF2-40B4-BE49-F238E27FC236}">
                  <a16:creationId xmlns:a16="http://schemas.microsoft.com/office/drawing/2014/main" id="{450BCF7D-0C4D-4773-A32A-F39FE97FC7C9}"/>
                </a:ext>
              </a:extLst>
            </p:cNvPr>
            <p:cNvSpPr/>
            <p:nvPr/>
          </p:nvSpPr>
          <p:spPr>
            <a:xfrm>
              <a:off x="2006621" y="3772492"/>
              <a:ext cx="51522" cy="185484"/>
            </a:xfrm>
            <a:custGeom>
              <a:avLst/>
              <a:gdLst>
                <a:gd name="connsiteX0" fmla="*/ 10275 w 19028"/>
                <a:gd name="connsiteY0" fmla="*/ 69264 h 68502"/>
                <a:gd name="connsiteX1" fmla="*/ 10275 w 19028"/>
                <a:gd name="connsiteY1" fmla="*/ 69264 h 68502"/>
                <a:gd name="connsiteX2" fmla="*/ 0 w 19028"/>
                <a:gd name="connsiteY2" fmla="*/ 58988 h 68502"/>
                <a:gd name="connsiteX3" fmla="*/ 0 w 19028"/>
                <a:gd name="connsiteY3" fmla="*/ 10275 h 68502"/>
                <a:gd name="connsiteX4" fmla="*/ 10275 w 19028"/>
                <a:gd name="connsiteY4" fmla="*/ 0 h 68502"/>
                <a:gd name="connsiteX5" fmla="*/ 10275 w 19028"/>
                <a:gd name="connsiteY5" fmla="*/ 0 h 68502"/>
                <a:gd name="connsiteX6" fmla="*/ 20551 w 19028"/>
                <a:gd name="connsiteY6" fmla="*/ 10275 h 68502"/>
                <a:gd name="connsiteX7" fmla="*/ 20551 w 19028"/>
                <a:gd name="connsiteY7" fmla="*/ 58988 h 68502"/>
                <a:gd name="connsiteX8" fmla="*/ 10275 w 19028"/>
                <a:gd name="connsiteY8" fmla="*/ 69264 h 6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28" h="68502">
                  <a:moveTo>
                    <a:pt x="10275" y="69264"/>
                  </a:moveTo>
                  <a:lnTo>
                    <a:pt x="10275" y="69264"/>
                  </a:lnTo>
                  <a:cubicBezTo>
                    <a:pt x="4567" y="69264"/>
                    <a:pt x="0" y="64697"/>
                    <a:pt x="0" y="58988"/>
                  </a:cubicBezTo>
                  <a:lnTo>
                    <a:pt x="0" y="10275"/>
                  </a:lnTo>
                  <a:cubicBezTo>
                    <a:pt x="0" y="4567"/>
                    <a:pt x="4567" y="0"/>
                    <a:pt x="10275" y="0"/>
                  </a:cubicBezTo>
                  <a:lnTo>
                    <a:pt x="10275" y="0"/>
                  </a:lnTo>
                  <a:cubicBezTo>
                    <a:pt x="15984" y="0"/>
                    <a:pt x="20551" y="4567"/>
                    <a:pt x="20551" y="10275"/>
                  </a:cubicBezTo>
                  <a:lnTo>
                    <a:pt x="20551" y="58988"/>
                  </a:lnTo>
                  <a:cubicBezTo>
                    <a:pt x="20551" y="64697"/>
                    <a:pt x="15984" y="69264"/>
                    <a:pt x="10275" y="69264"/>
                  </a:cubicBezTo>
                  <a:close/>
                </a:path>
              </a:pathLst>
            </a:custGeom>
            <a:solidFill>
              <a:srgbClr val="00FFFF"/>
            </a:solidFill>
            <a:ln w="3801" cap="flat">
              <a:noFill/>
              <a:prstDash val="solid"/>
              <a:miter/>
            </a:ln>
          </p:spPr>
          <p:txBody>
            <a:bodyPr rtlCol="0" anchor="ctr"/>
            <a:lstStyle/>
            <a:p>
              <a:endParaRPr lang="en-US">
                <a:cs typeface="B Nazanin" panose="00000400000000000000" pitchFamily="2" charset="-78"/>
              </a:endParaRPr>
            </a:p>
          </p:txBody>
        </p:sp>
        <p:sp>
          <p:nvSpPr>
            <p:cNvPr id="17" name="Freeform: Shape 16">
              <a:extLst>
                <a:ext uri="{FF2B5EF4-FFF2-40B4-BE49-F238E27FC236}">
                  <a16:creationId xmlns:a16="http://schemas.microsoft.com/office/drawing/2014/main" id="{137F5AF4-D52F-4FC9-8AA0-D456EC1CA44A}"/>
                </a:ext>
              </a:extLst>
            </p:cNvPr>
            <p:cNvSpPr/>
            <p:nvPr/>
          </p:nvSpPr>
          <p:spPr>
            <a:xfrm>
              <a:off x="1873689" y="3772492"/>
              <a:ext cx="51522" cy="185484"/>
            </a:xfrm>
            <a:custGeom>
              <a:avLst/>
              <a:gdLst>
                <a:gd name="connsiteX0" fmla="*/ 10275 w 19028"/>
                <a:gd name="connsiteY0" fmla="*/ 69264 h 68502"/>
                <a:gd name="connsiteX1" fmla="*/ 10275 w 19028"/>
                <a:gd name="connsiteY1" fmla="*/ 69264 h 68502"/>
                <a:gd name="connsiteX2" fmla="*/ 0 w 19028"/>
                <a:gd name="connsiteY2" fmla="*/ 58988 h 68502"/>
                <a:gd name="connsiteX3" fmla="*/ 0 w 19028"/>
                <a:gd name="connsiteY3" fmla="*/ 10275 h 68502"/>
                <a:gd name="connsiteX4" fmla="*/ 10275 w 19028"/>
                <a:gd name="connsiteY4" fmla="*/ 0 h 68502"/>
                <a:gd name="connsiteX5" fmla="*/ 10275 w 19028"/>
                <a:gd name="connsiteY5" fmla="*/ 0 h 68502"/>
                <a:gd name="connsiteX6" fmla="*/ 20551 w 19028"/>
                <a:gd name="connsiteY6" fmla="*/ 10275 h 68502"/>
                <a:gd name="connsiteX7" fmla="*/ 20551 w 19028"/>
                <a:gd name="connsiteY7" fmla="*/ 58988 h 68502"/>
                <a:gd name="connsiteX8" fmla="*/ 10275 w 19028"/>
                <a:gd name="connsiteY8" fmla="*/ 69264 h 6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28" h="68502">
                  <a:moveTo>
                    <a:pt x="10275" y="69264"/>
                  </a:moveTo>
                  <a:lnTo>
                    <a:pt x="10275" y="69264"/>
                  </a:lnTo>
                  <a:cubicBezTo>
                    <a:pt x="4567" y="69264"/>
                    <a:pt x="0" y="64697"/>
                    <a:pt x="0" y="58988"/>
                  </a:cubicBezTo>
                  <a:lnTo>
                    <a:pt x="0" y="10275"/>
                  </a:lnTo>
                  <a:cubicBezTo>
                    <a:pt x="0" y="4567"/>
                    <a:pt x="4567" y="0"/>
                    <a:pt x="10275" y="0"/>
                  </a:cubicBezTo>
                  <a:lnTo>
                    <a:pt x="10275" y="0"/>
                  </a:lnTo>
                  <a:cubicBezTo>
                    <a:pt x="15984" y="0"/>
                    <a:pt x="20551" y="4567"/>
                    <a:pt x="20551" y="10275"/>
                  </a:cubicBezTo>
                  <a:lnTo>
                    <a:pt x="20551" y="58988"/>
                  </a:lnTo>
                  <a:cubicBezTo>
                    <a:pt x="20931" y="64697"/>
                    <a:pt x="15984" y="69264"/>
                    <a:pt x="10275" y="69264"/>
                  </a:cubicBezTo>
                  <a:close/>
                </a:path>
              </a:pathLst>
            </a:custGeom>
            <a:solidFill>
              <a:srgbClr val="00FFFF"/>
            </a:solidFill>
            <a:ln w="3801" cap="flat">
              <a:noFill/>
              <a:prstDash val="solid"/>
              <a:miter/>
            </a:ln>
          </p:spPr>
          <p:txBody>
            <a:bodyPr rtlCol="0" anchor="ctr"/>
            <a:lstStyle/>
            <a:p>
              <a:endParaRPr lang="en-US">
                <a:cs typeface="B Nazanin" panose="00000400000000000000" pitchFamily="2" charset="-78"/>
              </a:endParaRPr>
            </a:p>
          </p:txBody>
        </p:sp>
        <p:sp>
          <p:nvSpPr>
            <p:cNvPr id="18" name="Freeform: Shape 17">
              <a:extLst>
                <a:ext uri="{FF2B5EF4-FFF2-40B4-BE49-F238E27FC236}">
                  <a16:creationId xmlns:a16="http://schemas.microsoft.com/office/drawing/2014/main" id="{37092B7C-C54A-41A3-AF4C-EE561116B6D2}"/>
                </a:ext>
              </a:extLst>
            </p:cNvPr>
            <p:cNvSpPr/>
            <p:nvPr/>
          </p:nvSpPr>
          <p:spPr>
            <a:xfrm>
              <a:off x="2139551" y="3772492"/>
              <a:ext cx="51522" cy="185484"/>
            </a:xfrm>
            <a:custGeom>
              <a:avLst/>
              <a:gdLst>
                <a:gd name="connsiteX0" fmla="*/ 10275 w 19028"/>
                <a:gd name="connsiteY0" fmla="*/ 69264 h 68502"/>
                <a:gd name="connsiteX1" fmla="*/ 10275 w 19028"/>
                <a:gd name="connsiteY1" fmla="*/ 69264 h 68502"/>
                <a:gd name="connsiteX2" fmla="*/ 0 w 19028"/>
                <a:gd name="connsiteY2" fmla="*/ 58988 h 68502"/>
                <a:gd name="connsiteX3" fmla="*/ 0 w 19028"/>
                <a:gd name="connsiteY3" fmla="*/ 10275 h 68502"/>
                <a:gd name="connsiteX4" fmla="*/ 10275 w 19028"/>
                <a:gd name="connsiteY4" fmla="*/ 0 h 68502"/>
                <a:gd name="connsiteX5" fmla="*/ 10275 w 19028"/>
                <a:gd name="connsiteY5" fmla="*/ 0 h 68502"/>
                <a:gd name="connsiteX6" fmla="*/ 20550 w 19028"/>
                <a:gd name="connsiteY6" fmla="*/ 10275 h 68502"/>
                <a:gd name="connsiteX7" fmla="*/ 20550 w 19028"/>
                <a:gd name="connsiteY7" fmla="*/ 58988 h 68502"/>
                <a:gd name="connsiteX8" fmla="*/ 10275 w 19028"/>
                <a:gd name="connsiteY8" fmla="*/ 69264 h 6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28" h="68502">
                  <a:moveTo>
                    <a:pt x="10275" y="69264"/>
                  </a:moveTo>
                  <a:lnTo>
                    <a:pt x="10275" y="69264"/>
                  </a:lnTo>
                  <a:cubicBezTo>
                    <a:pt x="4567" y="69264"/>
                    <a:pt x="0" y="64697"/>
                    <a:pt x="0" y="58988"/>
                  </a:cubicBezTo>
                  <a:lnTo>
                    <a:pt x="0" y="10275"/>
                  </a:lnTo>
                  <a:cubicBezTo>
                    <a:pt x="0" y="4567"/>
                    <a:pt x="4567" y="0"/>
                    <a:pt x="10275" y="0"/>
                  </a:cubicBezTo>
                  <a:lnTo>
                    <a:pt x="10275" y="0"/>
                  </a:lnTo>
                  <a:cubicBezTo>
                    <a:pt x="15984" y="0"/>
                    <a:pt x="20550" y="4567"/>
                    <a:pt x="20550" y="10275"/>
                  </a:cubicBezTo>
                  <a:lnTo>
                    <a:pt x="20550" y="58988"/>
                  </a:lnTo>
                  <a:cubicBezTo>
                    <a:pt x="20550" y="64697"/>
                    <a:pt x="15984" y="69264"/>
                    <a:pt x="10275" y="69264"/>
                  </a:cubicBezTo>
                  <a:close/>
                </a:path>
              </a:pathLst>
            </a:custGeom>
            <a:solidFill>
              <a:srgbClr val="00FFFF"/>
            </a:solidFill>
            <a:ln w="3801" cap="flat">
              <a:noFill/>
              <a:prstDash val="solid"/>
              <a:miter/>
            </a:ln>
          </p:spPr>
          <p:txBody>
            <a:bodyPr rtlCol="0" anchor="ctr"/>
            <a:lstStyle/>
            <a:p>
              <a:endParaRPr lang="en-US">
                <a:cs typeface="B Nazanin" panose="00000400000000000000" pitchFamily="2" charset="-78"/>
              </a:endParaRPr>
            </a:p>
          </p:txBody>
        </p:sp>
        <p:sp>
          <p:nvSpPr>
            <p:cNvPr id="19" name="Freeform: Shape 18">
              <a:extLst>
                <a:ext uri="{FF2B5EF4-FFF2-40B4-BE49-F238E27FC236}">
                  <a16:creationId xmlns:a16="http://schemas.microsoft.com/office/drawing/2014/main" id="{D0ECE564-BA0E-4C8B-9AF3-A238EC822097}"/>
                </a:ext>
              </a:extLst>
            </p:cNvPr>
            <p:cNvSpPr/>
            <p:nvPr/>
          </p:nvSpPr>
          <p:spPr>
            <a:xfrm>
              <a:off x="2271452" y="3772492"/>
              <a:ext cx="51522" cy="185484"/>
            </a:xfrm>
            <a:custGeom>
              <a:avLst/>
              <a:gdLst>
                <a:gd name="connsiteX0" fmla="*/ 10276 w 19028"/>
                <a:gd name="connsiteY0" fmla="*/ 69264 h 68502"/>
                <a:gd name="connsiteX1" fmla="*/ 10276 w 19028"/>
                <a:gd name="connsiteY1" fmla="*/ 69264 h 68502"/>
                <a:gd name="connsiteX2" fmla="*/ 0 w 19028"/>
                <a:gd name="connsiteY2" fmla="*/ 58988 h 68502"/>
                <a:gd name="connsiteX3" fmla="*/ 0 w 19028"/>
                <a:gd name="connsiteY3" fmla="*/ 10275 h 68502"/>
                <a:gd name="connsiteX4" fmla="*/ 10276 w 19028"/>
                <a:gd name="connsiteY4" fmla="*/ 0 h 68502"/>
                <a:gd name="connsiteX5" fmla="*/ 10276 w 19028"/>
                <a:gd name="connsiteY5" fmla="*/ 0 h 68502"/>
                <a:gd name="connsiteX6" fmla="*/ 20551 w 19028"/>
                <a:gd name="connsiteY6" fmla="*/ 10275 h 68502"/>
                <a:gd name="connsiteX7" fmla="*/ 20551 w 19028"/>
                <a:gd name="connsiteY7" fmla="*/ 58988 h 68502"/>
                <a:gd name="connsiteX8" fmla="*/ 10276 w 19028"/>
                <a:gd name="connsiteY8" fmla="*/ 69264 h 6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28" h="68502">
                  <a:moveTo>
                    <a:pt x="10276" y="69264"/>
                  </a:moveTo>
                  <a:lnTo>
                    <a:pt x="10276" y="69264"/>
                  </a:lnTo>
                  <a:cubicBezTo>
                    <a:pt x="4567" y="69264"/>
                    <a:pt x="0" y="64697"/>
                    <a:pt x="0" y="58988"/>
                  </a:cubicBezTo>
                  <a:lnTo>
                    <a:pt x="0" y="10275"/>
                  </a:lnTo>
                  <a:cubicBezTo>
                    <a:pt x="0" y="4567"/>
                    <a:pt x="4567" y="0"/>
                    <a:pt x="10276" y="0"/>
                  </a:cubicBezTo>
                  <a:lnTo>
                    <a:pt x="10276" y="0"/>
                  </a:lnTo>
                  <a:cubicBezTo>
                    <a:pt x="15984" y="0"/>
                    <a:pt x="20551" y="4567"/>
                    <a:pt x="20551" y="10275"/>
                  </a:cubicBezTo>
                  <a:lnTo>
                    <a:pt x="20551" y="58988"/>
                  </a:lnTo>
                  <a:cubicBezTo>
                    <a:pt x="20551" y="64697"/>
                    <a:pt x="15984" y="69264"/>
                    <a:pt x="10276" y="69264"/>
                  </a:cubicBezTo>
                  <a:close/>
                </a:path>
              </a:pathLst>
            </a:custGeom>
            <a:solidFill>
              <a:srgbClr val="00FFFF"/>
            </a:solidFill>
            <a:ln w="3801" cap="flat">
              <a:noFill/>
              <a:prstDash val="solid"/>
              <a:miter/>
            </a:ln>
          </p:spPr>
          <p:txBody>
            <a:bodyPr rtlCol="0" anchor="ctr"/>
            <a:lstStyle/>
            <a:p>
              <a:endParaRPr lang="en-US">
                <a:cs typeface="B Nazanin" panose="00000400000000000000" pitchFamily="2" charset="-78"/>
              </a:endParaRPr>
            </a:p>
          </p:txBody>
        </p:sp>
        <p:sp>
          <p:nvSpPr>
            <p:cNvPr id="20" name="Freeform: Shape 19">
              <a:extLst>
                <a:ext uri="{FF2B5EF4-FFF2-40B4-BE49-F238E27FC236}">
                  <a16:creationId xmlns:a16="http://schemas.microsoft.com/office/drawing/2014/main" id="{1E968AE9-01AE-492B-8A75-7CF108F6E459}"/>
                </a:ext>
              </a:extLst>
            </p:cNvPr>
            <p:cNvSpPr/>
            <p:nvPr/>
          </p:nvSpPr>
          <p:spPr>
            <a:xfrm>
              <a:off x="2404382" y="3772492"/>
              <a:ext cx="51522" cy="185484"/>
            </a:xfrm>
            <a:custGeom>
              <a:avLst/>
              <a:gdLst>
                <a:gd name="connsiteX0" fmla="*/ 10275 w 19028"/>
                <a:gd name="connsiteY0" fmla="*/ 69264 h 68502"/>
                <a:gd name="connsiteX1" fmla="*/ 10275 w 19028"/>
                <a:gd name="connsiteY1" fmla="*/ 69264 h 68502"/>
                <a:gd name="connsiteX2" fmla="*/ 0 w 19028"/>
                <a:gd name="connsiteY2" fmla="*/ 58988 h 68502"/>
                <a:gd name="connsiteX3" fmla="*/ 0 w 19028"/>
                <a:gd name="connsiteY3" fmla="*/ 10275 h 68502"/>
                <a:gd name="connsiteX4" fmla="*/ 10275 w 19028"/>
                <a:gd name="connsiteY4" fmla="*/ 0 h 68502"/>
                <a:gd name="connsiteX5" fmla="*/ 10275 w 19028"/>
                <a:gd name="connsiteY5" fmla="*/ 0 h 68502"/>
                <a:gd name="connsiteX6" fmla="*/ 20551 w 19028"/>
                <a:gd name="connsiteY6" fmla="*/ 10275 h 68502"/>
                <a:gd name="connsiteX7" fmla="*/ 20551 w 19028"/>
                <a:gd name="connsiteY7" fmla="*/ 58988 h 68502"/>
                <a:gd name="connsiteX8" fmla="*/ 10275 w 19028"/>
                <a:gd name="connsiteY8" fmla="*/ 69264 h 6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28" h="68502">
                  <a:moveTo>
                    <a:pt x="10275" y="69264"/>
                  </a:moveTo>
                  <a:lnTo>
                    <a:pt x="10275" y="69264"/>
                  </a:lnTo>
                  <a:cubicBezTo>
                    <a:pt x="4567" y="69264"/>
                    <a:pt x="0" y="64697"/>
                    <a:pt x="0" y="58988"/>
                  </a:cubicBezTo>
                  <a:lnTo>
                    <a:pt x="0" y="10275"/>
                  </a:lnTo>
                  <a:cubicBezTo>
                    <a:pt x="0" y="4567"/>
                    <a:pt x="4567" y="0"/>
                    <a:pt x="10275" y="0"/>
                  </a:cubicBezTo>
                  <a:lnTo>
                    <a:pt x="10275" y="0"/>
                  </a:lnTo>
                  <a:cubicBezTo>
                    <a:pt x="15984" y="0"/>
                    <a:pt x="20551" y="4567"/>
                    <a:pt x="20551" y="10275"/>
                  </a:cubicBezTo>
                  <a:lnTo>
                    <a:pt x="20551" y="58988"/>
                  </a:lnTo>
                  <a:cubicBezTo>
                    <a:pt x="20551" y="64697"/>
                    <a:pt x="15984" y="69264"/>
                    <a:pt x="10275" y="69264"/>
                  </a:cubicBezTo>
                  <a:close/>
                </a:path>
              </a:pathLst>
            </a:custGeom>
            <a:solidFill>
              <a:srgbClr val="00FFFF"/>
            </a:solidFill>
            <a:ln w="3801" cap="flat">
              <a:noFill/>
              <a:prstDash val="solid"/>
              <a:miter/>
            </a:ln>
          </p:spPr>
          <p:txBody>
            <a:bodyPr rtlCol="0" anchor="ctr"/>
            <a:lstStyle/>
            <a:p>
              <a:endParaRPr lang="en-US">
                <a:cs typeface="B Nazanin" panose="00000400000000000000" pitchFamily="2" charset="-78"/>
              </a:endParaRPr>
            </a:p>
          </p:txBody>
        </p:sp>
        <p:sp>
          <p:nvSpPr>
            <p:cNvPr id="45" name="Graphic 56">
              <a:extLst>
                <a:ext uri="{FF2B5EF4-FFF2-40B4-BE49-F238E27FC236}">
                  <a16:creationId xmlns:a16="http://schemas.microsoft.com/office/drawing/2014/main" id="{5F2DD8F0-894C-4363-9830-4F719624F089}"/>
                </a:ext>
              </a:extLst>
            </p:cNvPr>
            <p:cNvSpPr/>
            <p:nvPr/>
          </p:nvSpPr>
          <p:spPr>
            <a:xfrm>
              <a:off x="1793310" y="1187133"/>
              <a:ext cx="629878" cy="816810"/>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solidFill>
              <a:schemeClr val="bg1"/>
            </a:solidFill>
            <a:ln w="4030" cap="flat">
              <a:noFill/>
              <a:prstDash val="solid"/>
              <a:miter/>
            </a:ln>
          </p:spPr>
          <p:txBody>
            <a:bodyPr rtlCol="0" anchor="ctr"/>
            <a:lstStyle/>
            <a:p>
              <a:endParaRPr lang="en-US">
                <a:cs typeface="B Nazanin" panose="00000400000000000000" pitchFamily="2" charset="-78"/>
              </a:endParaRPr>
            </a:p>
          </p:txBody>
        </p:sp>
        <p:sp>
          <p:nvSpPr>
            <p:cNvPr id="46" name="Rectangle: Rounded Corners 45">
              <a:extLst>
                <a:ext uri="{FF2B5EF4-FFF2-40B4-BE49-F238E27FC236}">
                  <a16:creationId xmlns:a16="http://schemas.microsoft.com/office/drawing/2014/main" id="{A9B4D303-DE00-4FB6-90AF-EE479D4DB226}"/>
                </a:ext>
              </a:extLst>
            </p:cNvPr>
            <p:cNvSpPr/>
            <p:nvPr/>
          </p:nvSpPr>
          <p:spPr>
            <a:xfrm>
              <a:off x="1238450" y="173053"/>
              <a:ext cx="1720890" cy="166456"/>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nvGrpSpPr>
          <p:cNvPr id="48" name="Group 47">
            <a:extLst>
              <a:ext uri="{FF2B5EF4-FFF2-40B4-BE49-F238E27FC236}">
                <a16:creationId xmlns:a16="http://schemas.microsoft.com/office/drawing/2014/main" id="{4F910AE7-5097-46FB-B709-438643CA73AF}"/>
              </a:ext>
            </a:extLst>
          </p:cNvPr>
          <p:cNvGrpSpPr/>
          <p:nvPr/>
        </p:nvGrpSpPr>
        <p:grpSpPr>
          <a:xfrm>
            <a:off x="4774316" y="1732470"/>
            <a:ext cx="1405042" cy="1714245"/>
            <a:chOff x="239592" y="4344186"/>
            <a:chExt cx="1405042" cy="1714245"/>
          </a:xfrm>
        </p:grpSpPr>
        <p:sp>
          <p:nvSpPr>
            <p:cNvPr id="49" name="Freeform: Shape 48">
              <a:extLst>
                <a:ext uri="{FF2B5EF4-FFF2-40B4-BE49-F238E27FC236}">
                  <a16:creationId xmlns:a16="http://schemas.microsoft.com/office/drawing/2014/main" id="{9EDA3220-3922-4602-9329-70962095288F}"/>
                </a:ext>
              </a:extLst>
            </p:cNvPr>
            <p:cNvSpPr/>
            <p:nvPr/>
          </p:nvSpPr>
          <p:spPr>
            <a:xfrm>
              <a:off x="239592" y="4396616"/>
              <a:ext cx="798584" cy="1661815"/>
            </a:xfrm>
            <a:custGeom>
              <a:avLst/>
              <a:gdLst>
                <a:gd name="connsiteX0" fmla="*/ 269966 w 798583"/>
                <a:gd name="connsiteY0" fmla="*/ 1253445 h 1661814"/>
                <a:gd name="connsiteX1" fmla="*/ 326627 w 798583"/>
                <a:gd name="connsiteY1" fmla="*/ 1561851 h 1661814"/>
                <a:gd name="connsiteX2" fmla="*/ 375303 w 798583"/>
                <a:gd name="connsiteY2" fmla="*/ 1618892 h 1661814"/>
                <a:gd name="connsiteX3" fmla="*/ 437668 w 798583"/>
                <a:gd name="connsiteY3" fmla="*/ 1589231 h 1661814"/>
                <a:gd name="connsiteX4" fmla="*/ 452119 w 798583"/>
                <a:gd name="connsiteY4" fmla="*/ 1522682 h 1661814"/>
                <a:gd name="connsiteX5" fmla="*/ 650244 w 798583"/>
                <a:gd name="connsiteY5" fmla="*/ 943518 h 1661814"/>
                <a:gd name="connsiteX6" fmla="*/ 492428 w 798583"/>
                <a:gd name="connsiteY6" fmla="*/ 1476288 h 1661814"/>
                <a:gd name="connsiteX7" fmla="*/ 482161 w 798583"/>
                <a:gd name="connsiteY7" fmla="*/ 1581245 h 1661814"/>
                <a:gd name="connsiteX8" fmla="*/ 415992 w 798583"/>
                <a:gd name="connsiteY8" fmla="*/ 1658821 h 1661814"/>
                <a:gd name="connsiteX9" fmla="*/ 293163 w 798583"/>
                <a:gd name="connsiteY9" fmla="*/ 1602540 h 1661814"/>
                <a:gd name="connsiteX10" fmla="*/ 256276 w 798583"/>
                <a:gd name="connsiteY10" fmla="*/ 1462598 h 1661814"/>
                <a:gd name="connsiteX11" fmla="*/ 110249 w 798583"/>
                <a:gd name="connsiteY11" fmla="*/ 821449 h 1661814"/>
                <a:gd name="connsiteX12" fmla="*/ 2630 w 798583"/>
                <a:gd name="connsiteY12" fmla="*/ 427861 h 1661814"/>
                <a:gd name="connsiteX13" fmla="*/ 34574 w 798583"/>
                <a:gd name="connsiteY13" fmla="*/ 181822 h 1661814"/>
                <a:gd name="connsiteX14" fmla="*/ 87432 w 798583"/>
                <a:gd name="connsiteY14" fmla="*/ 89794 h 1661814"/>
                <a:gd name="connsiteX15" fmla="*/ 183262 w 798583"/>
                <a:gd name="connsiteY15" fmla="*/ 17922 h 1661814"/>
                <a:gd name="connsiteX16" fmla="*/ 366556 w 798583"/>
                <a:gd name="connsiteY16" fmla="*/ 20203 h 1661814"/>
                <a:gd name="connsiteX17" fmla="*/ 573047 w 798583"/>
                <a:gd name="connsiteY17" fmla="*/ 172315 h 1661814"/>
                <a:gd name="connsiteX18" fmla="*/ 800834 w 798583"/>
                <a:gd name="connsiteY18" fmla="*/ 281074 h 1661814"/>
                <a:gd name="connsiteX19" fmla="*/ 598906 w 798583"/>
                <a:gd name="connsiteY19" fmla="*/ 225554 h 1661814"/>
                <a:gd name="connsiteX20" fmla="*/ 425119 w 798583"/>
                <a:gd name="connsiteY20" fmla="*/ 100062 h 1661814"/>
                <a:gd name="connsiteX21" fmla="*/ 219769 w 798583"/>
                <a:gd name="connsiteY21" fmla="*/ 60513 h 1661814"/>
                <a:gd name="connsiteX22" fmla="*/ 72982 w 798583"/>
                <a:gd name="connsiteY22" fmla="*/ 241525 h 1661814"/>
                <a:gd name="connsiteX23" fmla="*/ 76785 w 798583"/>
                <a:gd name="connsiteY23" fmla="*/ 489847 h 1661814"/>
                <a:gd name="connsiteX24" fmla="*/ 177558 w 798583"/>
                <a:gd name="connsiteY24" fmla="*/ 867083 h 1661814"/>
                <a:gd name="connsiteX25" fmla="*/ 269966 w 798583"/>
                <a:gd name="connsiteY25" fmla="*/ 1253445 h 1661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98583" h="1661814">
                  <a:moveTo>
                    <a:pt x="269966" y="1253445"/>
                  </a:moveTo>
                  <a:cubicBezTo>
                    <a:pt x="293163" y="1358022"/>
                    <a:pt x="300768" y="1458035"/>
                    <a:pt x="326627" y="1561851"/>
                  </a:cubicBezTo>
                  <a:cubicBezTo>
                    <a:pt x="332331" y="1584287"/>
                    <a:pt x="348683" y="1612427"/>
                    <a:pt x="375303" y="1618892"/>
                  </a:cubicBezTo>
                  <a:cubicBezTo>
                    <a:pt x="398500" y="1624216"/>
                    <a:pt x="427021" y="1610526"/>
                    <a:pt x="437668" y="1589231"/>
                  </a:cubicBezTo>
                  <a:cubicBezTo>
                    <a:pt x="448316" y="1567935"/>
                    <a:pt x="451358" y="1546259"/>
                    <a:pt x="452119" y="1522682"/>
                  </a:cubicBezTo>
                  <a:cubicBezTo>
                    <a:pt x="455922" y="1315430"/>
                    <a:pt x="526273" y="1109700"/>
                    <a:pt x="650244" y="943518"/>
                  </a:cubicBezTo>
                  <a:cubicBezTo>
                    <a:pt x="552512" y="1103235"/>
                    <a:pt x="497752" y="1289191"/>
                    <a:pt x="492428" y="1476288"/>
                  </a:cubicBezTo>
                  <a:cubicBezTo>
                    <a:pt x="491287" y="1511654"/>
                    <a:pt x="492048" y="1547400"/>
                    <a:pt x="482161" y="1581245"/>
                  </a:cubicBezTo>
                  <a:cubicBezTo>
                    <a:pt x="472274" y="1615089"/>
                    <a:pt x="449457" y="1647413"/>
                    <a:pt x="415992" y="1658821"/>
                  </a:cubicBezTo>
                  <a:cubicBezTo>
                    <a:pt x="369979" y="1674413"/>
                    <a:pt x="318641" y="1643991"/>
                    <a:pt x="293163" y="1602540"/>
                  </a:cubicBezTo>
                  <a:cubicBezTo>
                    <a:pt x="267684" y="1561090"/>
                    <a:pt x="262360" y="1510893"/>
                    <a:pt x="256276" y="1462598"/>
                  </a:cubicBezTo>
                  <a:cubicBezTo>
                    <a:pt x="228515" y="1244699"/>
                    <a:pt x="179840" y="1029461"/>
                    <a:pt x="110249" y="821449"/>
                  </a:cubicBezTo>
                  <a:cubicBezTo>
                    <a:pt x="66897" y="692155"/>
                    <a:pt x="15560" y="563621"/>
                    <a:pt x="2630" y="427861"/>
                  </a:cubicBezTo>
                  <a:cubicBezTo>
                    <a:pt x="-4975" y="344961"/>
                    <a:pt x="3391" y="259398"/>
                    <a:pt x="34574" y="181822"/>
                  </a:cubicBezTo>
                  <a:cubicBezTo>
                    <a:pt x="47503" y="149498"/>
                    <a:pt x="64616" y="116033"/>
                    <a:pt x="87432" y="89794"/>
                  </a:cubicBezTo>
                  <a:cubicBezTo>
                    <a:pt x="112911" y="60133"/>
                    <a:pt x="148277" y="34274"/>
                    <a:pt x="183262" y="17922"/>
                  </a:cubicBezTo>
                  <a:cubicBezTo>
                    <a:pt x="239924" y="-8698"/>
                    <a:pt x="309515" y="-3754"/>
                    <a:pt x="366556" y="20203"/>
                  </a:cubicBezTo>
                  <a:cubicBezTo>
                    <a:pt x="445654" y="53668"/>
                    <a:pt x="507639" y="116414"/>
                    <a:pt x="573047" y="172315"/>
                  </a:cubicBezTo>
                  <a:cubicBezTo>
                    <a:pt x="638455" y="228216"/>
                    <a:pt x="714891" y="279553"/>
                    <a:pt x="800834" y="281074"/>
                  </a:cubicBezTo>
                  <a:cubicBezTo>
                    <a:pt x="730482" y="293623"/>
                    <a:pt x="658610" y="264722"/>
                    <a:pt x="598906" y="225554"/>
                  </a:cubicBezTo>
                  <a:cubicBezTo>
                    <a:pt x="539203" y="186385"/>
                    <a:pt x="486344" y="136568"/>
                    <a:pt x="425119" y="100062"/>
                  </a:cubicBezTo>
                  <a:cubicBezTo>
                    <a:pt x="363894" y="63555"/>
                    <a:pt x="288219" y="39598"/>
                    <a:pt x="219769" y="60513"/>
                  </a:cubicBezTo>
                  <a:cubicBezTo>
                    <a:pt x="141812" y="84470"/>
                    <a:pt x="89334" y="161667"/>
                    <a:pt x="72982" y="241525"/>
                  </a:cubicBezTo>
                  <a:cubicBezTo>
                    <a:pt x="56630" y="321384"/>
                    <a:pt x="61193" y="409988"/>
                    <a:pt x="76785" y="489847"/>
                  </a:cubicBezTo>
                  <a:cubicBezTo>
                    <a:pt x="102263" y="618381"/>
                    <a:pt x="145995" y="739689"/>
                    <a:pt x="177558" y="867083"/>
                  </a:cubicBezTo>
                  <a:cubicBezTo>
                    <a:pt x="209502" y="995997"/>
                    <a:pt x="240684" y="1121869"/>
                    <a:pt x="269966" y="1253445"/>
                  </a:cubicBezTo>
                  <a:close/>
                </a:path>
              </a:pathLst>
            </a:custGeom>
            <a:solidFill>
              <a:srgbClr val="191919"/>
            </a:solidFill>
            <a:ln w="3801" cap="flat">
              <a:noFill/>
              <a:prstDash val="solid"/>
              <a:miter/>
            </a:ln>
          </p:spPr>
          <p:txBody>
            <a:bodyPr rtlCol="0" anchor="ctr"/>
            <a:lstStyle/>
            <a:p>
              <a:endParaRPr lang="en-US">
                <a:cs typeface="B Nazanin" panose="00000400000000000000" pitchFamily="2" charset="-78"/>
              </a:endParaRPr>
            </a:p>
          </p:txBody>
        </p:sp>
        <p:sp>
          <p:nvSpPr>
            <p:cNvPr id="50" name="Freeform: Shape 49">
              <a:extLst>
                <a:ext uri="{FF2B5EF4-FFF2-40B4-BE49-F238E27FC236}">
                  <a16:creationId xmlns:a16="http://schemas.microsoft.com/office/drawing/2014/main" id="{A6D42CB2-FF1B-4CCF-B362-B8AFB26EDC85}"/>
                </a:ext>
              </a:extLst>
            </p:cNvPr>
            <p:cNvSpPr/>
            <p:nvPr/>
          </p:nvSpPr>
          <p:spPr>
            <a:xfrm>
              <a:off x="838445" y="4399919"/>
              <a:ext cx="806189" cy="1631393"/>
            </a:xfrm>
            <a:custGeom>
              <a:avLst/>
              <a:gdLst>
                <a:gd name="connsiteX0" fmla="*/ 416077 w 806189"/>
                <a:gd name="connsiteY0" fmla="*/ 37435 h 1631392"/>
                <a:gd name="connsiteX1" fmla="*/ 321388 w 806189"/>
                <a:gd name="connsiteY1" fmla="*/ 60632 h 1631392"/>
                <a:gd name="connsiteX2" fmla="*/ 224036 w 806189"/>
                <a:gd name="connsiteY2" fmla="*/ 121477 h 1631392"/>
                <a:gd name="connsiteX3" fmla="*/ 133150 w 806189"/>
                <a:gd name="connsiteY3" fmla="*/ 176237 h 1631392"/>
                <a:gd name="connsiteX4" fmla="*/ 58615 w 806189"/>
                <a:gd name="connsiteY4" fmla="*/ 197152 h 1631392"/>
                <a:gd name="connsiteX5" fmla="*/ 38080 w 806189"/>
                <a:gd name="connsiteY5" fmla="*/ 197152 h 1631392"/>
                <a:gd name="connsiteX6" fmla="*/ 37700 w 806189"/>
                <a:gd name="connsiteY6" fmla="*/ 196011 h 1631392"/>
                <a:gd name="connsiteX7" fmla="*/ 57475 w 806189"/>
                <a:gd name="connsiteY7" fmla="*/ 192589 h 1631392"/>
                <a:gd name="connsiteX8" fmla="*/ 172319 w 806189"/>
                <a:gd name="connsiteY8" fmla="*/ 135167 h 1631392"/>
                <a:gd name="connsiteX9" fmla="*/ 290205 w 806189"/>
                <a:gd name="connsiteY9" fmla="*/ 44280 h 1631392"/>
                <a:gd name="connsiteX10" fmla="*/ 365880 w 806189"/>
                <a:gd name="connsiteY10" fmla="*/ 9675 h 1631392"/>
                <a:gd name="connsiteX11" fmla="*/ 468935 w 806189"/>
                <a:gd name="connsiteY11" fmla="*/ 548 h 1631392"/>
                <a:gd name="connsiteX12" fmla="*/ 591005 w 806189"/>
                <a:gd name="connsiteY12" fmla="*/ 26407 h 1631392"/>
                <a:gd name="connsiteX13" fmla="*/ 726003 w 806189"/>
                <a:gd name="connsiteY13" fmla="*/ 127561 h 1631392"/>
                <a:gd name="connsiteX14" fmla="*/ 799777 w 806189"/>
                <a:gd name="connsiteY14" fmla="*/ 307433 h 1631392"/>
                <a:gd name="connsiteX15" fmla="*/ 776580 w 806189"/>
                <a:gd name="connsiteY15" fmla="*/ 605571 h 1631392"/>
                <a:gd name="connsiteX16" fmla="*/ 742735 w 806189"/>
                <a:gd name="connsiteY16" fmla="*/ 713190 h 1631392"/>
                <a:gd name="connsiteX17" fmla="*/ 689116 w 806189"/>
                <a:gd name="connsiteY17" fmla="*/ 849329 h 1631392"/>
                <a:gd name="connsiteX18" fmla="*/ 632835 w 806189"/>
                <a:gd name="connsiteY18" fmla="*/ 983567 h 1631392"/>
                <a:gd name="connsiteX19" fmla="*/ 571991 w 806189"/>
                <a:gd name="connsiteY19" fmla="*/ 1152411 h 1631392"/>
                <a:gd name="connsiteX20" fmla="*/ 543090 w 806189"/>
                <a:gd name="connsiteY20" fmla="*/ 1288550 h 1631392"/>
                <a:gd name="connsiteX21" fmla="*/ 511527 w 806189"/>
                <a:gd name="connsiteY21" fmla="*/ 1481351 h 1631392"/>
                <a:gd name="connsiteX22" fmla="*/ 484146 w 806189"/>
                <a:gd name="connsiteY22" fmla="*/ 1582885 h 1631392"/>
                <a:gd name="connsiteX23" fmla="*/ 423682 w 806189"/>
                <a:gd name="connsiteY23" fmla="*/ 1630800 h 1631392"/>
                <a:gd name="connsiteX24" fmla="*/ 345345 w 806189"/>
                <a:gd name="connsiteY24" fmla="*/ 1600378 h 1631392"/>
                <a:gd name="connsiteX25" fmla="*/ 303514 w 806189"/>
                <a:gd name="connsiteY25" fmla="*/ 1495041 h 1631392"/>
                <a:gd name="connsiteX26" fmla="*/ 284881 w 806189"/>
                <a:gd name="connsiteY26" fmla="*/ 1407197 h 1631392"/>
                <a:gd name="connsiteX27" fmla="*/ 266247 w 806189"/>
                <a:gd name="connsiteY27" fmla="*/ 1311367 h 1631392"/>
                <a:gd name="connsiteX28" fmla="*/ 243050 w 806189"/>
                <a:gd name="connsiteY28" fmla="*/ 1196903 h 1631392"/>
                <a:gd name="connsiteX29" fmla="*/ 201980 w 806189"/>
                <a:gd name="connsiteY29" fmla="*/ 1061524 h 1631392"/>
                <a:gd name="connsiteX30" fmla="*/ 127826 w 806189"/>
                <a:gd name="connsiteY30" fmla="*/ 918540 h 1631392"/>
                <a:gd name="connsiteX31" fmla="*/ 14503 w 806189"/>
                <a:gd name="connsiteY31" fmla="*/ 802175 h 1631392"/>
                <a:gd name="connsiteX32" fmla="*/ 813 w 806189"/>
                <a:gd name="connsiteY32" fmla="*/ 793048 h 1631392"/>
                <a:gd name="connsiteX33" fmla="*/ 1194 w 806189"/>
                <a:gd name="connsiteY33" fmla="*/ 789245 h 1631392"/>
                <a:gd name="connsiteX34" fmla="*/ 4616 w 806189"/>
                <a:gd name="connsiteY34" fmla="*/ 789625 h 1631392"/>
                <a:gd name="connsiteX35" fmla="*/ 33517 w 806189"/>
                <a:gd name="connsiteY35" fmla="*/ 807879 h 1631392"/>
                <a:gd name="connsiteX36" fmla="*/ 61658 w 806189"/>
                <a:gd name="connsiteY36" fmla="*/ 829174 h 1631392"/>
                <a:gd name="connsiteX37" fmla="*/ 111094 w 806189"/>
                <a:gd name="connsiteY37" fmla="*/ 874427 h 1631392"/>
                <a:gd name="connsiteX38" fmla="*/ 192473 w 806189"/>
                <a:gd name="connsiteY38" fmla="*/ 982426 h 1631392"/>
                <a:gd name="connsiteX39" fmla="*/ 249135 w 806189"/>
                <a:gd name="connsiteY39" fmla="*/ 1112482 h 1631392"/>
                <a:gd name="connsiteX40" fmla="*/ 296669 w 806189"/>
                <a:gd name="connsiteY40" fmla="*/ 1284747 h 1631392"/>
                <a:gd name="connsiteX41" fmla="*/ 312641 w 806189"/>
                <a:gd name="connsiteY41" fmla="*/ 1353958 h 1631392"/>
                <a:gd name="connsiteX42" fmla="*/ 357134 w 806189"/>
                <a:gd name="connsiteY42" fmla="*/ 1532689 h 1631392"/>
                <a:gd name="connsiteX43" fmla="*/ 386035 w 806189"/>
                <a:gd name="connsiteY43" fmla="*/ 1576801 h 1631392"/>
                <a:gd name="connsiteX44" fmla="*/ 431288 w 806189"/>
                <a:gd name="connsiteY44" fmla="*/ 1574900 h 1631392"/>
                <a:gd name="connsiteX45" fmla="*/ 448781 w 806189"/>
                <a:gd name="connsiteY45" fmla="*/ 1541435 h 1631392"/>
                <a:gd name="connsiteX46" fmla="*/ 457147 w 806189"/>
                <a:gd name="connsiteY46" fmla="*/ 1496182 h 1631392"/>
                <a:gd name="connsiteX47" fmla="*/ 469316 w 806189"/>
                <a:gd name="connsiteY47" fmla="*/ 1422028 h 1631392"/>
                <a:gd name="connsiteX48" fmla="*/ 478823 w 806189"/>
                <a:gd name="connsiteY48" fmla="*/ 1350916 h 1631392"/>
                <a:gd name="connsiteX49" fmla="*/ 517611 w 806189"/>
                <a:gd name="connsiteY49" fmla="*/ 1137580 h 1631392"/>
                <a:gd name="connsiteX50" fmla="*/ 550315 w 806189"/>
                <a:gd name="connsiteY50" fmla="*/ 1033384 h 1631392"/>
                <a:gd name="connsiteX51" fmla="*/ 664398 w 806189"/>
                <a:gd name="connsiteY51" fmla="*/ 748936 h 1631392"/>
                <a:gd name="connsiteX52" fmla="*/ 682271 w 806189"/>
                <a:gd name="connsiteY52" fmla="*/ 701401 h 1631392"/>
                <a:gd name="connsiteX53" fmla="*/ 698243 w 806189"/>
                <a:gd name="connsiteY53" fmla="*/ 655007 h 1631392"/>
                <a:gd name="connsiteX54" fmla="*/ 721820 w 806189"/>
                <a:gd name="connsiteY54" fmla="*/ 572106 h 1631392"/>
                <a:gd name="connsiteX55" fmla="*/ 734750 w 806189"/>
                <a:gd name="connsiteY55" fmla="*/ 514684 h 1631392"/>
                <a:gd name="connsiteX56" fmla="*/ 745017 w 806189"/>
                <a:gd name="connsiteY56" fmla="*/ 338235 h 1631392"/>
                <a:gd name="connsiteX57" fmla="*/ 731707 w 806189"/>
                <a:gd name="connsiteY57" fmla="*/ 263701 h 1631392"/>
                <a:gd name="connsiteX58" fmla="*/ 691398 w 806189"/>
                <a:gd name="connsiteY58" fmla="*/ 170533 h 1631392"/>
                <a:gd name="connsiteX59" fmla="*/ 572371 w 806189"/>
                <a:gd name="connsiteY59" fmla="*/ 67477 h 1631392"/>
                <a:gd name="connsiteX60" fmla="*/ 449161 w 806189"/>
                <a:gd name="connsiteY60" fmla="*/ 37435 h 1631392"/>
                <a:gd name="connsiteX61" fmla="*/ 416077 w 806189"/>
                <a:gd name="connsiteY61" fmla="*/ 37435 h 1631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806189" h="1631392">
                  <a:moveTo>
                    <a:pt x="416077" y="37435"/>
                  </a:moveTo>
                  <a:cubicBezTo>
                    <a:pt x="382612" y="37816"/>
                    <a:pt x="351429" y="46182"/>
                    <a:pt x="321388" y="60632"/>
                  </a:cubicBezTo>
                  <a:cubicBezTo>
                    <a:pt x="286782" y="77365"/>
                    <a:pt x="255219" y="99421"/>
                    <a:pt x="224036" y="121477"/>
                  </a:cubicBezTo>
                  <a:cubicBezTo>
                    <a:pt x="194755" y="142012"/>
                    <a:pt x="165093" y="161026"/>
                    <a:pt x="133150" y="176237"/>
                  </a:cubicBezTo>
                  <a:cubicBezTo>
                    <a:pt x="109573" y="187265"/>
                    <a:pt x="84855" y="194490"/>
                    <a:pt x="58615" y="197152"/>
                  </a:cubicBezTo>
                  <a:cubicBezTo>
                    <a:pt x="47968" y="199054"/>
                    <a:pt x="38461" y="197532"/>
                    <a:pt x="38080" y="197152"/>
                  </a:cubicBezTo>
                  <a:cubicBezTo>
                    <a:pt x="37320" y="196772"/>
                    <a:pt x="36940" y="196011"/>
                    <a:pt x="37700" y="196011"/>
                  </a:cubicBezTo>
                  <a:cubicBezTo>
                    <a:pt x="44165" y="194871"/>
                    <a:pt x="51010" y="193730"/>
                    <a:pt x="57475" y="192589"/>
                  </a:cubicBezTo>
                  <a:cubicBezTo>
                    <a:pt x="100446" y="183082"/>
                    <a:pt x="137713" y="161406"/>
                    <a:pt x="172319" y="135167"/>
                  </a:cubicBezTo>
                  <a:cubicBezTo>
                    <a:pt x="211867" y="105125"/>
                    <a:pt x="248374" y="71280"/>
                    <a:pt x="290205" y="44280"/>
                  </a:cubicBezTo>
                  <a:cubicBezTo>
                    <a:pt x="313782" y="29069"/>
                    <a:pt x="338880" y="15760"/>
                    <a:pt x="365880" y="9675"/>
                  </a:cubicBezTo>
                  <a:cubicBezTo>
                    <a:pt x="399345" y="1689"/>
                    <a:pt x="433950" y="-1353"/>
                    <a:pt x="468935" y="548"/>
                  </a:cubicBezTo>
                  <a:cubicBezTo>
                    <a:pt x="511146" y="2830"/>
                    <a:pt x="551836" y="11577"/>
                    <a:pt x="591005" y="26407"/>
                  </a:cubicBezTo>
                  <a:cubicBezTo>
                    <a:pt x="643863" y="53407"/>
                    <a:pt x="686835" y="78505"/>
                    <a:pt x="726003" y="127561"/>
                  </a:cubicBezTo>
                  <a:cubicBezTo>
                    <a:pt x="765932" y="181181"/>
                    <a:pt x="787608" y="242405"/>
                    <a:pt x="799777" y="307433"/>
                  </a:cubicBezTo>
                  <a:cubicBezTo>
                    <a:pt x="818411" y="406305"/>
                    <a:pt x="801679" y="508980"/>
                    <a:pt x="776580" y="605571"/>
                  </a:cubicBezTo>
                  <a:cubicBezTo>
                    <a:pt x="767073" y="642078"/>
                    <a:pt x="755285" y="677443"/>
                    <a:pt x="742735" y="713190"/>
                  </a:cubicBezTo>
                  <a:cubicBezTo>
                    <a:pt x="726764" y="759203"/>
                    <a:pt x="708130" y="804456"/>
                    <a:pt x="689116" y="849329"/>
                  </a:cubicBezTo>
                  <a:cubicBezTo>
                    <a:pt x="670483" y="894202"/>
                    <a:pt x="651469" y="938694"/>
                    <a:pt x="632835" y="983567"/>
                  </a:cubicBezTo>
                  <a:cubicBezTo>
                    <a:pt x="610018" y="1038707"/>
                    <a:pt x="587582" y="1094228"/>
                    <a:pt x="571991" y="1152411"/>
                  </a:cubicBezTo>
                  <a:cubicBezTo>
                    <a:pt x="559822" y="1197283"/>
                    <a:pt x="551075" y="1242917"/>
                    <a:pt x="543090" y="1288550"/>
                  </a:cubicBezTo>
                  <a:cubicBezTo>
                    <a:pt x="532062" y="1352817"/>
                    <a:pt x="522555" y="1417084"/>
                    <a:pt x="511527" y="1481351"/>
                  </a:cubicBezTo>
                  <a:cubicBezTo>
                    <a:pt x="505822" y="1515956"/>
                    <a:pt x="500879" y="1550942"/>
                    <a:pt x="484146" y="1582885"/>
                  </a:cubicBezTo>
                  <a:cubicBezTo>
                    <a:pt x="471217" y="1607603"/>
                    <a:pt x="452583" y="1625477"/>
                    <a:pt x="423682" y="1630800"/>
                  </a:cubicBezTo>
                  <a:cubicBezTo>
                    <a:pt x="396683" y="1635744"/>
                    <a:pt x="363218" y="1622815"/>
                    <a:pt x="345345" y="1600378"/>
                  </a:cubicBezTo>
                  <a:cubicBezTo>
                    <a:pt x="320627" y="1569195"/>
                    <a:pt x="311500" y="1532308"/>
                    <a:pt x="303514" y="1495041"/>
                  </a:cubicBezTo>
                  <a:cubicBezTo>
                    <a:pt x="297430" y="1465760"/>
                    <a:pt x="290585" y="1436478"/>
                    <a:pt x="284881" y="1407197"/>
                  </a:cubicBezTo>
                  <a:cubicBezTo>
                    <a:pt x="278416" y="1375254"/>
                    <a:pt x="272712" y="1343310"/>
                    <a:pt x="266247" y="1311367"/>
                  </a:cubicBezTo>
                  <a:cubicBezTo>
                    <a:pt x="258642" y="1273339"/>
                    <a:pt x="253698" y="1233790"/>
                    <a:pt x="243050" y="1196903"/>
                  </a:cubicBezTo>
                  <a:cubicBezTo>
                    <a:pt x="230121" y="1151650"/>
                    <a:pt x="218712" y="1105636"/>
                    <a:pt x="201980" y="1061524"/>
                  </a:cubicBezTo>
                  <a:cubicBezTo>
                    <a:pt x="182966" y="1010947"/>
                    <a:pt x="159389" y="962652"/>
                    <a:pt x="127826" y="918540"/>
                  </a:cubicBezTo>
                  <a:cubicBezTo>
                    <a:pt x="96263" y="874047"/>
                    <a:pt x="57475" y="836019"/>
                    <a:pt x="14503" y="802175"/>
                  </a:cubicBezTo>
                  <a:cubicBezTo>
                    <a:pt x="10320" y="798752"/>
                    <a:pt x="5377" y="796090"/>
                    <a:pt x="813" y="793048"/>
                  </a:cubicBezTo>
                  <a:cubicBezTo>
                    <a:pt x="-328" y="791527"/>
                    <a:pt x="-328" y="790386"/>
                    <a:pt x="1194" y="789245"/>
                  </a:cubicBezTo>
                  <a:cubicBezTo>
                    <a:pt x="2334" y="788485"/>
                    <a:pt x="3475" y="788865"/>
                    <a:pt x="4616" y="789625"/>
                  </a:cubicBezTo>
                  <a:cubicBezTo>
                    <a:pt x="12602" y="796851"/>
                    <a:pt x="24390" y="801794"/>
                    <a:pt x="33517" y="807879"/>
                  </a:cubicBezTo>
                  <a:cubicBezTo>
                    <a:pt x="43024" y="814724"/>
                    <a:pt x="52531" y="821949"/>
                    <a:pt x="61658" y="829174"/>
                  </a:cubicBezTo>
                  <a:cubicBezTo>
                    <a:pt x="78770" y="843245"/>
                    <a:pt x="95502" y="858456"/>
                    <a:pt x="111094" y="874427"/>
                  </a:cubicBezTo>
                  <a:cubicBezTo>
                    <a:pt x="143037" y="906371"/>
                    <a:pt x="170797" y="942877"/>
                    <a:pt x="192473" y="982426"/>
                  </a:cubicBezTo>
                  <a:cubicBezTo>
                    <a:pt x="215290" y="1023877"/>
                    <a:pt x="233163" y="1067609"/>
                    <a:pt x="249135" y="1112482"/>
                  </a:cubicBezTo>
                  <a:cubicBezTo>
                    <a:pt x="269289" y="1168763"/>
                    <a:pt x="282979" y="1226565"/>
                    <a:pt x="296669" y="1284747"/>
                  </a:cubicBezTo>
                  <a:cubicBezTo>
                    <a:pt x="301993" y="1307944"/>
                    <a:pt x="307317" y="1330761"/>
                    <a:pt x="312641" y="1353958"/>
                  </a:cubicBezTo>
                  <a:cubicBezTo>
                    <a:pt x="325951" y="1413662"/>
                    <a:pt x="337740" y="1474506"/>
                    <a:pt x="357134" y="1532689"/>
                  </a:cubicBezTo>
                  <a:cubicBezTo>
                    <a:pt x="362838" y="1549801"/>
                    <a:pt x="371204" y="1566533"/>
                    <a:pt x="386035" y="1576801"/>
                  </a:cubicBezTo>
                  <a:cubicBezTo>
                    <a:pt x="403147" y="1588590"/>
                    <a:pt x="412654" y="1592012"/>
                    <a:pt x="431288" y="1574900"/>
                  </a:cubicBezTo>
                  <a:cubicBezTo>
                    <a:pt x="439274" y="1564252"/>
                    <a:pt x="444598" y="1553604"/>
                    <a:pt x="448781" y="1541435"/>
                  </a:cubicBezTo>
                  <a:cubicBezTo>
                    <a:pt x="453724" y="1527365"/>
                    <a:pt x="454485" y="1511013"/>
                    <a:pt x="457147" y="1496182"/>
                  </a:cubicBezTo>
                  <a:cubicBezTo>
                    <a:pt x="460569" y="1471464"/>
                    <a:pt x="465513" y="1446746"/>
                    <a:pt x="469316" y="1422028"/>
                  </a:cubicBezTo>
                  <a:cubicBezTo>
                    <a:pt x="473118" y="1398451"/>
                    <a:pt x="475020" y="1374873"/>
                    <a:pt x="478823" y="1350916"/>
                  </a:cubicBezTo>
                  <a:cubicBezTo>
                    <a:pt x="489470" y="1279043"/>
                    <a:pt x="502020" y="1208312"/>
                    <a:pt x="517611" y="1137580"/>
                  </a:cubicBezTo>
                  <a:cubicBezTo>
                    <a:pt x="525597" y="1101453"/>
                    <a:pt x="537385" y="1067989"/>
                    <a:pt x="550315" y="1033384"/>
                  </a:cubicBezTo>
                  <a:cubicBezTo>
                    <a:pt x="586822" y="937934"/>
                    <a:pt x="627511" y="844385"/>
                    <a:pt x="664398" y="748936"/>
                  </a:cubicBezTo>
                  <a:cubicBezTo>
                    <a:pt x="670483" y="733344"/>
                    <a:pt x="676567" y="717373"/>
                    <a:pt x="682271" y="701401"/>
                  </a:cubicBezTo>
                  <a:cubicBezTo>
                    <a:pt x="687595" y="686570"/>
                    <a:pt x="691398" y="669077"/>
                    <a:pt x="698243" y="655007"/>
                  </a:cubicBezTo>
                  <a:cubicBezTo>
                    <a:pt x="706989" y="628007"/>
                    <a:pt x="714975" y="599867"/>
                    <a:pt x="721820" y="572106"/>
                  </a:cubicBezTo>
                  <a:cubicBezTo>
                    <a:pt x="726384" y="553092"/>
                    <a:pt x="730186" y="533698"/>
                    <a:pt x="734750" y="514684"/>
                  </a:cubicBezTo>
                  <a:cubicBezTo>
                    <a:pt x="748820" y="456502"/>
                    <a:pt x="749200" y="397559"/>
                    <a:pt x="745017" y="338235"/>
                  </a:cubicBezTo>
                  <a:cubicBezTo>
                    <a:pt x="743496" y="312757"/>
                    <a:pt x="738172" y="288039"/>
                    <a:pt x="731707" y="263701"/>
                  </a:cubicBezTo>
                  <a:cubicBezTo>
                    <a:pt x="722961" y="230997"/>
                    <a:pt x="709651" y="199434"/>
                    <a:pt x="691398" y="170533"/>
                  </a:cubicBezTo>
                  <a:cubicBezTo>
                    <a:pt x="643483" y="108547"/>
                    <a:pt x="607737" y="87632"/>
                    <a:pt x="572371" y="67477"/>
                  </a:cubicBezTo>
                  <a:cubicBezTo>
                    <a:pt x="532442" y="49224"/>
                    <a:pt x="491752" y="39717"/>
                    <a:pt x="449161" y="37435"/>
                  </a:cubicBezTo>
                  <a:cubicBezTo>
                    <a:pt x="439654" y="35914"/>
                    <a:pt x="427865" y="35914"/>
                    <a:pt x="416077" y="37435"/>
                  </a:cubicBezTo>
                  <a:close/>
                </a:path>
              </a:pathLst>
            </a:custGeom>
            <a:solidFill>
              <a:srgbClr val="191919"/>
            </a:solidFill>
            <a:ln w="3801" cap="flat">
              <a:noFill/>
              <a:prstDash val="solid"/>
              <a:miter/>
            </a:ln>
          </p:spPr>
          <p:txBody>
            <a:bodyPr rtlCol="0" anchor="ctr"/>
            <a:lstStyle/>
            <a:p>
              <a:endParaRPr lang="en-US">
                <a:cs typeface="B Nazanin" panose="00000400000000000000" pitchFamily="2" charset="-78"/>
              </a:endParaRPr>
            </a:p>
          </p:txBody>
        </p:sp>
        <p:sp>
          <p:nvSpPr>
            <p:cNvPr id="51" name="Freeform: Shape 50">
              <a:extLst>
                <a:ext uri="{FF2B5EF4-FFF2-40B4-BE49-F238E27FC236}">
                  <a16:creationId xmlns:a16="http://schemas.microsoft.com/office/drawing/2014/main" id="{71D237C5-BF83-48EB-ABE6-2812B014CB99}"/>
                </a:ext>
              </a:extLst>
            </p:cNvPr>
            <p:cNvSpPr/>
            <p:nvPr/>
          </p:nvSpPr>
          <p:spPr>
            <a:xfrm>
              <a:off x="1341986" y="4344186"/>
              <a:ext cx="296617" cy="296617"/>
            </a:xfrm>
            <a:custGeom>
              <a:avLst/>
              <a:gdLst>
                <a:gd name="connsiteX0" fmla="*/ 296617 w 296616"/>
                <a:gd name="connsiteY0" fmla="*/ 144506 h 296616"/>
                <a:gd name="connsiteX1" fmla="*/ 202308 w 296616"/>
                <a:gd name="connsiteY1" fmla="*/ 199266 h 296616"/>
                <a:gd name="connsiteX2" fmla="*/ 152111 w 296616"/>
                <a:gd name="connsiteY2" fmla="*/ 296617 h 296616"/>
                <a:gd name="connsiteX3" fmla="*/ 97351 w 296616"/>
                <a:gd name="connsiteY3" fmla="*/ 201928 h 296616"/>
                <a:gd name="connsiteX4" fmla="*/ 0 w 296616"/>
                <a:gd name="connsiteY4" fmla="*/ 152111 h 296616"/>
                <a:gd name="connsiteX5" fmla="*/ 94689 w 296616"/>
                <a:gd name="connsiteY5" fmla="*/ 97351 h 296616"/>
                <a:gd name="connsiteX6" fmla="*/ 144506 w 296616"/>
                <a:gd name="connsiteY6" fmla="*/ 0 h 296616"/>
                <a:gd name="connsiteX7" fmla="*/ 199646 w 296616"/>
                <a:gd name="connsiteY7" fmla="*/ 94689 h 296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6616" h="296616">
                  <a:moveTo>
                    <a:pt x="296617" y="144506"/>
                  </a:moveTo>
                  <a:lnTo>
                    <a:pt x="202308" y="199266"/>
                  </a:lnTo>
                  <a:lnTo>
                    <a:pt x="152111" y="296617"/>
                  </a:lnTo>
                  <a:lnTo>
                    <a:pt x="97351" y="201928"/>
                  </a:lnTo>
                  <a:lnTo>
                    <a:pt x="0" y="152111"/>
                  </a:lnTo>
                  <a:lnTo>
                    <a:pt x="94689" y="97351"/>
                  </a:lnTo>
                  <a:lnTo>
                    <a:pt x="144506" y="0"/>
                  </a:lnTo>
                  <a:lnTo>
                    <a:pt x="199646" y="94689"/>
                  </a:lnTo>
                  <a:close/>
                </a:path>
              </a:pathLst>
            </a:custGeom>
            <a:solidFill>
              <a:srgbClr val="000000"/>
            </a:solidFill>
            <a:ln w="3801" cap="flat">
              <a:noFill/>
              <a:prstDash val="solid"/>
              <a:miter/>
            </a:ln>
          </p:spPr>
          <p:txBody>
            <a:bodyPr rtlCol="0" anchor="ctr"/>
            <a:lstStyle/>
            <a:p>
              <a:endParaRPr lang="en-US">
                <a:cs typeface="B Nazanin" panose="00000400000000000000" pitchFamily="2" charset="-78"/>
              </a:endParaRPr>
            </a:p>
          </p:txBody>
        </p:sp>
        <p:sp>
          <p:nvSpPr>
            <p:cNvPr id="52" name="Freeform: Shape 51">
              <a:extLst>
                <a:ext uri="{FF2B5EF4-FFF2-40B4-BE49-F238E27FC236}">
                  <a16:creationId xmlns:a16="http://schemas.microsoft.com/office/drawing/2014/main" id="{CDED80F3-A2E8-44C2-BB11-065051FD399C}"/>
                </a:ext>
              </a:extLst>
            </p:cNvPr>
            <p:cNvSpPr/>
            <p:nvPr/>
          </p:nvSpPr>
          <p:spPr>
            <a:xfrm>
              <a:off x="1371267" y="4373467"/>
              <a:ext cx="235772" cy="235772"/>
            </a:xfrm>
            <a:custGeom>
              <a:avLst/>
              <a:gdLst>
                <a:gd name="connsiteX0" fmla="*/ 238054 w 235772"/>
                <a:gd name="connsiteY0" fmla="*/ 115985 h 235772"/>
                <a:gd name="connsiteX1" fmla="*/ 162379 w 235772"/>
                <a:gd name="connsiteY1" fmla="*/ 160097 h 235772"/>
                <a:gd name="connsiteX2" fmla="*/ 122069 w 235772"/>
                <a:gd name="connsiteY2" fmla="*/ 238054 h 235772"/>
                <a:gd name="connsiteX3" fmla="*/ 77957 w 235772"/>
                <a:gd name="connsiteY3" fmla="*/ 162379 h 235772"/>
                <a:gd name="connsiteX4" fmla="*/ 0 w 235772"/>
                <a:gd name="connsiteY4" fmla="*/ 122069 h 235772"/>
                <a:gd name="connsiteX5" fmla="*/ 76056 w 235772"/>
                <a:gd name="connsiteY5" fmla="*/ 77957 h 235772"/>
                <a:gd name="connsiteX6" fmla="*/ 115985 w 235772"/>
                <a:gd name="connsiteY6" fmla="*/ 0 h 235772"/>
                <a:gd name="connsiteX7" fmla="*/ 160097 w 235772"/>
                <a:gd name="connsiteY7" fmla="*/ 75675 h 23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5772" h="235772">
                  <a:moveTo>
                    <a:pt x="238054" y="115985"/>
                  </a:moveTo>
                  <a:lnTo>
                    <a:pt x="162379" y="160097"/>
                  </a:lnTo>
                  <a:lnTo>
                    <a:pt x="122069" y="238054"/>
                  </a:lnTo>
                  <a:lnTo>
                    <a:pt x="77957" y="162379"/>
                  </a:lnTo>
                  <a:lnTo>
                    <a:pt x="0" y="122069"/>
                  </a:lnTo>
                  <a:lnTo>
                    <a:pt x="76056" y="77957"/>
                  </a:lnTo>
                  <a:lnTo>
                    <a:pt x="115985" y="0"/>
                  </a:lnTo>
                  <a:lnTo>
                    <a:pt x="160097" y="75675"/>
                  </a:lnTo>
                  <a:close/>
                </a:path>
              </a:pathLst>
            </a:custGeom>
            <a:solidFill>
              <a:srgbClr val="F2F2F2"/>
            </a:solidFill>
            <a:ln w="3801" cap="flat">
              <a:noFill/>
              <a:prstDash val="solid"/>
              <a:miter/>
            </a:ln>
          </p:spPr>
          <p:txBody>
            <a:bodyPr rtlCol="0" anchor="ctr"/>
            <a:lstStyle/>
            <a:p>
              <a:endParaRPr lang="en-US">
                <a:cs typeface="B Nazanin" panose="00000400000000000000" pitchFamily="2" charset="-78"/>
              </a:endParaRPr>
            </a:p>
          </p:txBody>
        </p:sp>
      </p:grpSp>
      <p:grpSp>
        <p:nvGrpSpPr>
          <p:cNvPr id="64" name="Group 63">
            <a:extLst>
              <a:ext uri="{FF2B5EF4-FFF2-40B4-BE49-F238E27FC236}">
                <a16:creationId xmlns:a16="http://schemas.microsoft.com/office/drawing/2014/main" id="{BC64A3C9-9C0F-442F-BEFF-7A4538495E65}"/>
              </a:ext>
            </a:extLst>
          </p:cNvPr>
          <p:cNvGrpSpPr/>
          <p:nvPr/>
        </p:nvGrpSpPr>
        <p:grpSpPr>
          <a:xfrm>
            <a:off x="862511" y="1784900"/>
            <a:ext cx="1441612" cy="1661815"/>
            <a:chOff x="871660" y="1719307"/>
            <a:chExt cx="1441612" cy="1661815"/>
          </a:xfrm>
        </p:grpSpPr>
        <p:grpSp>
          <p:nvGrpSpPr>
            <p:cNvPr id="53" name="Group 52">
              <a:extLst>
                <a:ext uri="{FF2B5EF4-FFF2-40B4-BE49-F238E27FC236}">
                  <a16:creationId xmlns:a16="http://schemas.microsoft.com/office/drawing/2014/main" id="{D23A10D1-0600-45A8-B81A-FDD0005DEED3}"/>
                </a:ext>
              </a:extLst>
            </p:cNvPr>
            <p:cNvGrpSpPr/>
            <p:nvPr/>
          </p:nvGrpSpPr>
          <p:grpSpPr>
            <a:xfrm>
              <a:off x="898146" y="1719307"/>
              <a:ext cx="1405042" cy="1661815"/>
              <a:chOff x="239592" y="4396616"/>
              <a:chExt cx="1405042" cy="1661815"/>
            </a:xfrm>
          </p:grpSpPr>
          <p:sp>
            <p:nvSpPr>
              <p:cNvPr id="54" name="Freeform: Shape 53">
                <a:extLst>
                  <a:ext uri="{FF2B5EF4-FFF2-40B4-BE49-F238E27FC236}">
                    <a16:creationId xmlns:a16="http://schemas.microsoft.com/office/drawing/2014/main" id="{EC9A0BE3-EEC4-437B-8326-62A49E06A8B3}"/>
                  </a:ext>
                </a:extLst>
              </p:cNvPr>
              <p:cNvSpPr/>
              <p:nvPr/>
            </p:nvSpPr>
            <p:spPr>
              <a:xfrm>
                <a:off x="239592" y="4396616"/>
                <a:ext cx="798584" cy="1661815"/>
              </a:xfrm>
              <a:custGeom>
                <a:avLst/>
                <a:gdLst>
                  <a:gd name="connsiteX0" fmla="*/ 269966 w 798583"/>
                  <a:gd name="connsiteY0" fmla="*/ 1253445 h 1661814"/>
                  <a:gd name="connsiteX1" fmla="*/ 326627 w 798583"/>
                  <a:gd name="connsiteY1" fmla="*/ 1561851 h 1661814"/>
                  <a:gd name="connsiteX2" fmla="*/ 375303 w 798583"/>
                  <a:gd name="connsiteY2" fmla="*/ 1618892 h 1661814"/>
                  <a:gd name="connsiteX3" fmla="*/ 437668 w 798583"/>
                  <a:gd name="connsiteY3" fmla="*/ 1589231 h 1661814"/>
                  <a:gd name="connsiteX4" fmla="*/ 452119 w 798583"/>
                  <a:gd name="connsiteY4" fmla="*/ 1522682 h 1661814"/>
                  <a:gd name="connsiteX5" fmla="*/ 650244 w 798583"/>
                  <a:gd name="connsiteY5" fmla="*/ 943518 h 1661814"/>
                  <a:gd name="connsiteX6" fmla="*/ 492428 w 798583"/>
                  <a:gd name="connsiteY6" fmla="*/ 1476288 h 1661814"/>
                  <a:gd name="connsiteX7" fmla="*/ 482161 w 798583"/>
                  <a:gd name="connsiteY7" fmla="*/ 1581245 h 1661814"/>
                  <a:gd name="connsiteX8" fmla="*/ 415992 w 798583"/>
                  <a:gd name="connsiteY8" fmla="*/ 1658821 h 1661814"/>
                  <a:gd name="connsiteX9" fmla="*/ 293163 w 798583"/>
                  <a:gd name="connsiteY9" fmla="*/ 1602540 h 1661814"/>
                  <a:gd name="connsiteX10" fmla="*/ 256276 w 798583"/>
                  <a:gd name="connsiteY10" fmla="*/ 1462598 h 1661814"/>
                  <a:gd name="connsiteX11" fmla="*/ 110249 w 798583"/>
                  <a:gd name="connsiteY11" fmla="*/ 821449 h 1661814"/>
                  <a:gd name="connsiteX12" fmla="*/ 2630 w 798583"/>
                  <a:gd name="connsiteY12" fmla="*/ 427861 h 1661814"/>
                  <a:gd name="connsiteX13" fmla="*/ 34574 w 798583"/>
                  <a:gd name="connsiteY13" fmla="*/ 181822 h 1661814"/>
                  <a:gd name="connsiteX14" fmla="*/ 87432 w 798583"/>
                  <a:gd name="connsiteY14" fmla="*/ 89794 h 1661814"/>
                  <a:gd name="connsiteX15" fmla="*/ 183262 w 798583"/>
                  <a:gd name="connsiteY15" fmla="*/ 17922 h 1661814"/>
                  <a:gd name="connsiteX16" fmla="*/ 366556 w 798583"/>
                  <a:gd name="connsiteY16" fmla="*/ 20203 h 1661814"/>
                  <a:gd name="connsiteX17" fmla="*/ 573047 w 798583"/>
                  <a:gd name="connsiteY17" fmla="*/ 172315 h 1661814"/>
                  <a:gd name="connsiteX18" fmla="*/ 800834 w 798583"/>
                  <a:gd name="connsiteY18" fmla="*/ 281074 h 1661814"/>
                  <a:gd name="connsiteX19" fmla="*/ 598906 w 798583"/>
                  <a:gd name="connsiteY19" fmla="*/ 225554 h 1661814"/>
                  <a:gd name="connsiteX20" fmla="*/ 425119 w 798583"/>
                  <a:gd name="connsiteY20" fmla="*/ 100062 h 1661814"/>
                  <a:gd name="connsiteX21" fmla="*/ 219769 w 798583"/>
                  <a:gd name="connsiteY21" fmla="*/ 60513 h 1661814"/>
                  <a:gd name="connsiteX22" fmla="*/ 72982 w 798583"/>
                  <a:gd name="connsiteY22" fmla="*/ 241525 h 1661814"/>
                  <a:gd name="connsiteX23" fmla="*/ 76785 w 798583"/>
                  <a:gd name="connsiteY23" fmla="*/ 489847 h 1661814"/>
                  <a:gd name="connsiteX24" fmla="*/ 177558 w 798583"/>
                  <a:gd name="connsiteY24" fmla="*/ 867083 h 1661814"/>
                  <a:gd name="connsiteX25" fmla="*/ 269966 w 798583"/>
                  <a:gd name="connsiteY25" fmla="*/ 1253445 h 1661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98583" h="1661814">
                    <a:moveTo>
                      <a:pt x="269966" y="1253445"/>
                    </a:moveTo>
                    <a:cubicBezTo>
                      <a:pt x="293163" y="1358022"/>
                      <a:pt x="300768" y="1458035"/>
                      <a:pt x="326627" y="1561851"/>
                    </a:cubicBezTo>
                    <a:cubicBezTo>
                      <a:pt x="332331" y="1584287"/>
                      <a:pt x="348683" y="1612427"/>
                      <a:pt x="375303" y="1618892"/>
                    </a:cubicBezTo>
                    <a:cubicBezTo>
                      <a:pt x="398500" y="1624216"/>
                      <a:pt x="427021" y="1610526"/>
                      <a:pt x="437668" y="1589231"/>
                    </a:cubicBezTo>
                    <a:cubicBezTo>
                      <a:pt x="448316" y="1567935"/>
                      <a:pt x="451358" y="1546259"/>
                      <a:pt x="452119" y="1522682"/>
                    </a:cubicBezTo>
                    <a:cubicBezTo>
                      <a:pt x="455922" y="1315430"/>
                      <a:pt x="526273" y="1109700"/>
                      <a:pt x="650244" y="943518"/>
                    </a:cubicBezTo>
                    <a:cubicBezTo>
                      <a:pt x="552512" y="1103235"/>
                      <a:pt x="497752" y="1289191"/>
                      <a:pt x="492428" y="1476288"/>
                    </a:cubicBezTo>
                    <a:cubicBezTo>
                      <a:pt x="491287" y="1511654"/>
                      <a:pt x="492048" y="1547400"/>
                      <a:pt x="482161" y="1581245"/>
                    </a:cubicBezTo>
                    <a:cubicBezTo>
                      <a:pt x="472274" y="1615089"/>
                      <a:pt x="449457" y="1647413"/>
                      <a:pt x="415992" y="1658821"/>
                    </a:cubicBezTo>
                    <a:cubicBezTo>
                      <a:pt x="369979" y="1674413"/>
                      <a:pt x="318641" y="1643991"/>
                      <a:pt x="293163" y="1602540"/>
                    </a:cubicBezTo>
                    <a:cubicBezTo>
                      <a:pt x="267684" y="1561090"/>
                      <a:pt x="262360" y="1510893"/>
                      <a:pt x="256276" y="1462598"/>
                    </a:cubicBezTo>
                    <a:cubicBezTo>
                      <a:pt x="228515" y="1244699"/>
                      <a:pt x="179840" y="1029461"/>
                      <a:pt x="110249" y="821449"/>
                    </a:cubicBezTo>
                    <a:cubicBezTo>
                      <a:pt x="66897" y="692155"/>
                      <a:pt x="15560" y="563621"/>
                      <a:pt x="2630" y="427861"/>
                    </a:cubicBezTo>
                    <a:cubicBezTo>
                      <a:pt x="-4975" y="344961"/>
                      <a:pt x="3391" y="259398"/>
                      <a:pt x="34574" y="181822"/>
                    </a:cubicBezTo>
                    <a:cubicBezTo>
                      <a:pt x="47503" y="149498"/>
                      <a:pt x="64616" y="116033"/>
                      <a:pt x="87432" y="89794"/>
                    </a:cubicBezTo>
                    <a:cubicBezTo>
                      <a:pt x="112911" y="60133"/>
                      <a:pt x="148277" y="34274"/>
                      <a:pt x="183262" y="17922"/>
                    </a:cubicBezTo>
                    <a:cubicBezTo>
                      <a:pt x="239924" y="-8698"/>
                      <a:pt x="309515" y="-3754"/>
                      <a:pt x="366556" y="20203"/>
                    </a:cubicBezTo>
                    <a:cubicBezTo>
                      <a:pt x="445654" y="53668"/>
                      <a:pt x="507639" y="116414"/>
                      <a:pt x="573047" y="172315"/>
                    </a:cubicBezTo>
                    <a:cubicBezTo>
                      <a:pt x="638455" y="228216"/>
                      <a:pt x="714891" y="279553"/>
                      <a:pt x="800834" y="281074"/>
                    </a:cubicBezTo>
                    <a:cubicBezTo>
                      <a:pt x="730482" y="293623"/>
                      <a:pt x="658610" y="264722"/>
                      <a:pt x="598906" y="225554"/>
                    </a:cubicBezTo>
                    <a:cubicBezTo>
                      <a:pt x="539203" y="186385"/>
                      <a:pt x="486344" y="136568"/>
                      <a:pt x="425119" y="100062"/>
                    </a:cubicBezTo>
                    <a:cubicBezTo>
                      <a:pt x="363894" y="63555"/>
                      <a:pt x="288219" y="39598"/>
                      <a:pt x="219769" y="60513"/>
                    </a:cubicBezTo>
                    <a:cubicBezTo>
                      <a:pt x="141812" y="84470"/>
                      <a:pt x="89334" y="161667"/>
                      <a:pt x="72982" y="241525"/>
                    </a:cubicBezTo>
                    <a:cubicBezTo>
                      <a:pt x="56630" y="321384"/>
                      <a:pt x="61193" y="409988"/>
                      <a:pt x="76785" y="489847"/>
                    </a:cubicBezTo>
                    <a:cubicBezTo>
                      <a:pt x="102263" y="618381"/>
                      <a:pt x="145995" y="739689"/>
                      <a:pt x="177558" y="867083"/>
                    </a:cubicBezTo>
                    <a:cubicBezTo>
                      <a:pt x="209502" y="995997"/>
                      <a:pt x="240684" y="1121869"/>
                      <a:pt x="269966" y="1253445"/>
                    </a:cubicBezTo>
                    <a:close/>
                  </a:path>
                </a:pathLst>
              </a:custGeom>
              <a:solidFill>
                <a:srgbClr val="191919"/>
              </a:solidFill>
              <a:ln w="3801" cap="flat">
                <a:noFill/>
                <a:prstDash val="solid"/>
                <a:miter/>
              </a:ln>
            </p:spPr>
            <p:txBody>
              <a:bodyPr rtlCol="0" anchor="ctr"/>
              <a:lstStyle/>
              <a:p>
                <a:endParaRPr lang="en-US">
                  <a:cs typeface="B Nazanin" panose="00000400000000000000" pitchFamily="2" charset="-78"/>
                </a:endParaRPr>
              </a:p>
            </p:txBody>
          </p:sp>
          <p:sp>
            <p:nvSpPr>
              <p:cNvPr id="55" name="Freeform: Shape 54">
                <a:extLst>
                  <a:ext uri="{FF2B5EF4-FFF2-40B4-BE49-F238E27FC236}">
                    <a16:creationId xmlns:a16="http://schemas.microsoft.com/office/drawing/2014/main" id="{D87F1E0C-10D5-4081-859F-52E68EBDE28C}"/>
                  </a:ext>
                </a:extLst>
              </p:cNvPr>
              <p:cNvSpPr/>
              <p:nvPr/>
            </p:nvSpPr>
            <p:spPr>
              <a:xfrm>
                <a:off x="838445" y="4399919"/>
                <a:ext cx="806189" cy="1631393"/>
              </a:xfrm>
              <a:custGeom>
                <a:avLst/>
                <a:gdLst>
                  <a:gd name="connsiteX0" fmla="*/ 416077 w 806189"/>
                  <a:gd name="connsiteY0" fmla="*/ 37435 h 1631392"/>
                  <a:gd name="connsiteX1" fmla="*/ 321388 w 806189"/>
                  <a:gd name="connsiteY1" fmla="*/ 60632 h 1631392"/>
                  <a:gd name="connsiteX2" fmla="*/ 224036 w 806189"/>
                  <a:gd name="connsiteY2" fmla="*/ 121477 h 1631392"/>
                  <a:gd name="connsiteX3" fmla="*/ 133150 w 806189"/>
                  <a:gd name="connsiteY3" fmla="*/ 176237 h 1631392"/>
                  <a:gd name="connsiteX4" fmla="*/ 58615 w 806189"/>
                  <a:gd name="connsiteY4" fmla="*/ 197152 h 1631392"/>
                  <a:gd name="connsiteX5" fmla="*/ 38080 w 806189"/>
                  <a:gd name="connsiteY5" fmla="*/ 197152 h 1631392"/>
                  <a:gd name="connsiteX6" fmla="*/ 37700 w 806189"/>
                  <a:gd name="connsiteY6" fmla="*/ 196011 h 1631392"/>
                  <a:gd name="connsiteX7" fmla="*/ 57475 w 806189"/>
                  <a:gd name="connsiteY7" fmla="*/ 192589 h 1631392"/>
                  <a:gd name="connsiteX8" fmla="*/ 172319 w 806189"/>
                  <a:gd name="connsiteY8" fmla="*/ 135167 h 1631392"/>
                  <a:gd name="connsiteX9" fmla="*/ 290205 w 806189"/>
                  <a:gd name="connsiteY9" fmla="*/ 44280 h 1631392"/>
                  <a:gd name="connsiteX10" fmla="*/ 365880 w 806189"/>
                  <a:gd name="connsiteY10" fmla="*/ 9675 h 1631392"/>
                  <a:gd name="connsiteX11" fmla="*/ 468935 w 806189"/>
                  <a:gd name="connsiteY11" fmla="*/ 548 h 1631392"/>
                  <a:gd name="connsiteX12" fmla="*/ 591005 w 806189"/>
                  <a:gd name="connsiteY12" fmla="*/ 26407 h 1631392"/>
                  <a:gd name="connsiteX13" fmla="*/ 726003 w 806189"/>
                  <a:gd name="connsiteY13" fmla="*/ 127561 h 1631392"/>
                  <a:gd name="connsiteX14" fmla="*/ 799777 w 806189"/>
                  <a:gd name="connsiteY14" fmla="*/ 307433 h 1631392"/>
                  <a:gd name="connsiteX15" fmla="*/ 776580 w 806189"/>
                  <a:gd name="connsiteY15" fmla="*/ 605571 h 1631392"/>
                  <a:gd name="connsiteX16" fmla="*/ 742735 w 806189"/>
                  <a:gd name="connsiteY16" fmla="*/ 713190 h 1631392"/>
                  <a:gd name="connsiteX17" fmla="*/ 689116 w 806189"/>
                  <a:gd name="connsiteY17" fmla="*/ 849329 h 1631392"/>
                  <a:gd name="connsiteX18" fmla="*/ 632835 w 806189"/>
                  <a:gd name="connsiteY18" fmla="*/ 983567 h 1631392"/>
                  <a:gd name="connsiteX19" fmla="*/ 571991 w 806189"/>
                  <a:gd name="connsiteY19" fmla="*/ 1152411 h 1631392"/>
                  <a:gd name="connsiteX20" fmla="*/ 543090 w 806189"/>
                  <a:gd name="connsiteY20" fmla="*/ 1288550 h 1631392"/>
                  <a:gd name="connsiteX21" fmla="*/ 511527 w 806189"/>
                  <a:gd name="connsiteY21" fmla="*/ 1481351 h 1631392"/>
                  <a:gd name="connsiteX22" fmla="*/ 484146 w 806189"/>
                  <a:gd name="connsiteY22" fmla="*/ 1582885 h 1631392"/>
                  <a:gd name="connsiteX23" fmla="*/ 423682 w 806189"/>
                  <a:gd name="connsiteY23" fmla="*/ 1630800 h 1631392"/>
                  <a:gd name="connsiteX24" fmla="*/ 345345 w 806189"/>
                  <a:gd name="connsiteY24" fmla="*/ 1600378 h 1631392"/>
                  <a:gd name="connsiteX25" fmla="*/ 303514 w 806189"/>
                  <a:gd name="connsiteY25" fmla="*/ 1495041 h 1631392"/>
                  <a:gd name="connsiteX26" fmla="*/ 284881 w 806189"/>
                  <a:gd name="connsiteY26" fmla="*/ 1407197 h 1631392"/>
                  <a:gd name="connsiteX27" fmla="*/ 266247 w 806189"/>
                  <a:gd name="connsiteY27" fmla="*/ 1311367 h 1631392"/>
                  <a:gd name="connsiteX28" fmla="*/ 243050 w 806189"/>
                  <a:gd name="connsiteY28" fmla="*/ 1196903 h 1631392"/>
                  <a:gd name="connsiteX29" fmla="*/ 201980 w 806189"/>
                  <a:gd name="connsiteY29" fmla="*/ 1061524 h 1631392"/>
                  <a:gd name="connsiteX30" fmla="*/ 127826 w 806189"/>
                  <a:gd name="connsiteY30" fmla="*/ 918540 h 1631392"/>
                  <a:gd name="connsiteX31" fmla="*/ 14503 w 806189"/>
                  <a:gd name="connsiteY31" fmla="*/ 802175 h 1631392"/>
                  <a:gd name="connsiteX32" fmla="*/ 813 w 806189"/>
                  <a:gd name="connsiteY32" fmla="*/ 793048 h 1631392"/>
                  <a:gd name="connsiteX33" fmla="*/ 1194 w 806189"/>
                  <a:gd name="connsiteY33" fmla="*/ 789245 h 1631392"/>
                  <a:gd name="connsiteX34" fmla="*/ 4616 w 806189"/>
                  <a:gd name="connsiteY34" fmla="*/ 789625 h 1631392"/>
                  <a:gd name="connsiteX35" fmla="*/ 33517 w 806189"/>
                  <a:gd name="connsiteY35" fmla="*/ 807879 h 1631392"/>
                  <a:gd name="connsiteX36" fmla="*/ 61658 w 806189"/>
                  <a:gd name="connsiteY36" fmla="*/ 829174 h 1631392"/>
                  <a:gd name="connsiteX37" fmla="*/ 111094 w 806189"/>
                  <a:gd name="connsiteY37" fmla="*/ 874427 h 1631392"/>
                  <a:gd name="connsiteX38" fmla="*/ 192473 w 806189"/>
                  <a:gd name="connsiteY38" fmla="*/ 982426 h 1631392"/>
                  <a:gd name="connsiteX39" fmla="*/ 249135 w 806189"/>
                  <a:gd name="connsiteY39" fmla="*/ 1112482 h 1631392"/>
                  <a:gd name="connsiteX40" fmla="*/ 296669 w 806189"/>
                  <a:gd name="connsiteY40" fmla="*/ 1284747 h 1631392"/>
                  <a:gd name="connsiteX41" fmla="*/ 312641 w 806189"/>
                  <a:gd name="connsiteY41" fmla="*/ 1353958 h 1631392"/>
                  <a:gd name="connsiteX42" fmla="*/ 357134 w 806189"/>
                  <a:gd name="connsiteY42" fmla="*/ 1532689 h 1631392"/>
                  <a:gd name="connsiteX43" fmla="*/ 386035 w 806189"/>
                  <a:gd name="connsiteY43" fmla="*/ 1576801 h 1631392"/>
                  <a:gd name="connsiteX44" fmla="*/ 431288 w 806189"/>
                  <a:gd name="connsiteY44" fmla="*/ 1574900 h 1631392"/>
                  <a:gd name="connsiteX45" fmla="*/ 448781 w 806189"/>
                  <a:gd name="connsiteY45" fmla="*/ 1541435 h 1631392"/>
                  <a:gd name="connsiteX46" fmla="*/ 457147 w 806189"/>
                  <a:gd name="connsiteY46" fmla="*/ 1496182 h 1631392"/>
                  <a:gd name="connsiteX47" fmla="*/ 469316 w 806189"/>
                  <a:gd name="connsiteY47" fmla="*/ 1422028 h 1631392"/>
                  <a:gd name="connsiteX48" fmla="*/ 478823 w 806189"/>
                  <a:gd name="connsiteY48" fmla="*/ 1350916 h 1631392"/>
                  <a:gd name="connsiteX49" fmla="*/ 517611 w 806189"/>
                  <a:gd name="connsiteY49" fmla="*/ 1137580 h 1631392"/>
                  <a:gd name="connsiteX50" fmla="*/ 550315 w 806189"/>
                  <a:gd name="connsiteY50" fmla="*/ 1033384 h 1631392"/>
                  <a:gd name="connsiteX51" fmla="*/ 664398 w 806189"/>
                  <a:gd name="connsiteY51" fmla="*/ 748936 h 1631392"/>
                  <a:gd name="connsiteX52" fmla="*/ 682271 w 806189"/>
                  <a:gd name="connsiteY52" fmla="*/ 701401 h 1631392"/>
                  <a:gd name="connsiteX53" fmla="*/ 698243 w 806189"/>
                  <a:gd name="connsiteY53" fmla="*/ 655007 h 1631392"/>
                  <a:gd name="connsiteX54" fmla="*/ 721820 w 806189"/>
                  <a:gd name="connsiteY54" fmla="*/ 572106 h 1631392"/>
                  <a:gd name="connsiteX55" fmla="*/ 734750 w 806189"/>
                  <a:gd name="connsiteY55" fmla="*/ 514684 h 1631392"/>
                  <a:gd name="connsiteX56" fmla="*/ 745017 w 806189"/>
                  <a:gd name="connsiteY56" fmla="*/ 338235 h 1631392"/>
                  <a:gd name="connsiteX57" fmla="*/ 731707 w 806189"/>
                  <a:gd name="connsiteY57" fmla="*/ 263701 h 1631392"/>
                  <a:gd name="connsiteX58" fmla="*/ 691398 w 806189"/>
                  <a:gd name="connsiteY58" fmla="*/ 170533 h 1631392"/>
                  <a:gd name="connsiteX59" fmla="*/ 572371 w 806189"/>
                  <a:gd name="connsiteY59" fmla="*/ 67477 h 1631392"/>
                  <a:gd name="connsiteX60" fmla="*/ 449161 w 806189"/>
                  <a:gd name="connsiteY60" fmla="*/ 37435 h 1631392"/>
                  <a:gd name="connsiteX61" fmla="*/ 416077 w 806189"/>
                  <a:gd name="connsiteY61" fmla="*/ 37435 h 1631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806189" h="1631392">
                    <a:moveTo>
                      <a:pt x="416077" y="37435"/>
                    </a:moveTo>
                    <a:cubicBezTo>
                      <a:pt x="382612" y="37816"/>
                      <a:pt x="351429" y="46182"/>
                      <a:pt x="321388" y="60632"/>
                    </a:cubicBezTo>
                    <a:cubicBezTo>
                      <a:pt x="286782" y="77365"/>
                      <a:pt x="255219" y="99421"/>
                      <a:pt x="224036" y="121477"/>
                    </a:cubicBezTo>
                    <a:cubicBezTo>
                      <a:pt x="194755" y="142012"/>
                      <a:pt x="165093" y="161026"/>
                      <a:pt x="133150" y="176237"/>
                    </a:cubicBezTo>
                    <a:cubicBezTo>
                      <a:pt x="109573" y="187265"/>
                      <a:pt x="84855" y="194490"/>
                      <a:pt x="58615" y="197152"/>
                    </a:cubicBezTo>
                    <a:cubicBezTo>
                      <a:pt x="47968" y="199054"/>
                      <a:pt x="38461" y="197532"/>
                      <a:pt x="38080" y="197152"/>
                    </a:cubicBezTo>
                    <a:cubicBezTo>
                      <a:pt x="37320" y="196772"/>
                      <a:pt x="36940" y="196011"/>
                      <a:pt x="37700" y="196011"/>
                    </a:cubicBezTo>
                    <a:cubicBezTo>
                      <a:pt x="44165" y="194871"/>
                      <a:pt x="51010" y="193730"/>
                      <a:pt x="57475" y="192589"/>
                    </a:cubicBezTo>
                    <a:cubicBezTo>
                      <a:pt x="100446" y="183082"/>
                      <a:pt x="137713" y="161406"/>
                      <a:pt x="172319" y="135167"/>
                    </a:cubicBezTo>
                    <a:cubicBezTo>
                      <a:pt x="211867" y="105125"/>
                      <a:pt x="248374" y="71280"/>
                      <a:pt x="290205" y="44280"/>
                    </a:cubicBezTo>
                    <a:cubicBezTo>
                      <a:pt x="313782" y="29069"/>
                      <a:pt x="338880" y="15760"/>
                      <a:pt x="365880" y="9675"/>
                    </a:cubicBezTo>
                    <a:cubicBezTo>
                      <a:pt x="399345" y="1689"/>
                      <a:pt x="433950" y="-1353"/>
                      <a:pt x="468935" y="548"/>
                    </a:cubicBezTo>
                    <a:cubicBezTo>
                      <a:pt x="511146" y="2830"/>
                      <a:pt x="551836" y="11577"/>
                      <a:pt x="591005" y="26407"/>
                    </a:cubicBezTo>
                    <a:cubicBezTo>
                      <a:pt x="643863" y="53407"/>
                      <a:pt x="686835" y="78505"/>
                      <a:pt x="726003" y="127561"/>
                    </a:cubicBezTo>
                    <a:cubicBezTo>
                      <a:pt x="765932" y="181181"/>
                      <a:pt x="787608" y="242405"/>
                      <a:pt x="799777" y="307433"/>
                    </a:cubicBezTo>
                    <a:cubicBezTo>
                      <a:pt x="818411" y="406305"/>
                      <a:pt x="801679" y="508980"/>
                      <a:pt x="776580" y="605571"/>
                    </a:cubicBezTo>
                    <a:cubicBezTo>
                      <a:pt x="767073" y="642078"/>
                      <a:pt x="755285" y="677443"/>
                      <a:pt x="742735" y="713190"/>
                    </a:cubicBezTo>
                    <a:cubicBezTo>
                      <a:pt x="726764" y="759203"/>
                      <a:pt x="708130" y="804456"/>
                      <a:pt x="689116" y="849329"/>
                    </a:cubicBezTo>
                    <a:cubicBezTo>
                      <a:pt x="670483" y="894202"/>
                      <a:pt x="651469" y="938694"/>
                      <a:pt x="632835" y="983567"/>
                    </a:cubicBezTo>
                    <a:cubicBezTo>
                      <a:pt x="610018" y="1038707"/>
                      <a:pt x="587582" y="1094228"/>
                      <a:pt x="571991" y="1152411"/>
                    </a:cubicBezTo>
                    <a:cubicBezTo>
                      <a:pt x="559822" y="1197283"/>
                      <a:pt x="551075" y="1242917"/>
                      <a:pt x="543090" y="1288550"/>
                    </a:cubicBezTo>
                    <a:cubicBezTo>
                      <a:pt x="532062" y="1352817"/>
                      <a:pt x="522555" y="1417084"/>
                      <a:pt x="511527" y="1481351"/>
                    </a:cubicBezTo>
                    <a:cubicBezTo>
                      <a:pt x="505822" y="1515956"/>
                      <a:pt x="500879" y="1550942"/>
                      <a:pt x="484146" y="1582885"/>
                    </a:cubicBezTo>
                    <a:cubicBezTo>
                      <a:pt x="471217" y="1607603"/>
                      <a:pt x="452583" y="1625477"/>
                      <a:pt x="423682" y="1630800"/>
                    </a:cubicBezTo>
                    <a:cubicBezTo>
                      <a:pt x="396683" y="1635744"/>
                      <a:pt x="363218" y="1622815"/>
                      <a:pt x="345345" y="1600378"/>
                    </a:cubicBezTo>
                    <a:cubicBezTo>
                      <a:pt x="320627" y="1569195"/>
                      <a:pt x="311500" y="1532308"/>
                      <a:pt x="303514" y="1495041"/>
                    </a:cubicBezTo>
                    <a:cubicBezTo>
                      <a:pt x="297430" y="1465760"/>
                      <a:pt x="290585" y="1436478"/>
                      <a:pt x="284881" y="1407197"/>
                    </a:cubicBezTo>
                    <a:cubicBezTo>
                      <a:pt x="278416" y="1375254"/>
                      <a:pt x="272712" y="1343310"/>
                      <a:pt x="266247" y="1311367"/>
                    </a:cubicBezTo>
                    <a:cubicBezTo>
                      <a:pt x="258642" y="1273339"/>
                      <a:pt x="253698" y="1233790"/>
                      <a:pt x="243050" y="1196903"/>
                    </a:cubicBezTo>
                    <a:cubicBezTo>
                      <a:pt x="230121" y="1151650"/>
                      <a:pt x="218712" y="1105636"/>
                      <a:pt x="201980" y="1061524"/>
                    </a:cubicBezTo>
                    <a:cubicBezTo>
                      <a:pt x="182966" y="1010947"/>
                      <a:pt x="159389" y="962652"/>
                      <a:pt x="127826" y="918540"/>
                    </a:cubicBezTo>
                    <a:cubicBezTo>
                      <a:pt x="96263" y="874047"/>
                      <a:pt x="57475" y="836019"/>
                      <a:pt x="14503" y="802175"/>
                    </a:cubicBezTo>
                    <a:cubicBezTo>
                      <a:pt x="10320" y="798752"/>
                      <a:pt x="5377" y="796090"/>
                      <a:pt x="813" y="793048"/>
                    </a:cubicBezTo>
                    <a:cubicBezTo>
                      <a:pt x="-328" y="791527"/>
                      <a:pt x="-328" y="790386"/>
                      <a:pt x="1194" y="789245"/>
                    </a:cubicBezTo>
                    <a:cubicBezTo>
                      <a:pt x="2334" y="788485"/>
                      <a:pt x="3475" y="788865"/>
                      <a:pt x="4616" y="789625"/>
                    </a:cubicBezTo>
                    <a:cubicBezTo>
                      <a:pt x="12602" y="796851"/>
                      <a:pt x="24390" y="801794"/>
                      <a:pt x="33517" y="807879"/>
                    </a:cubicBezTo>
                    <a:cubicBezTo>
                      <a:pt x="43024" y="814724"/>
                      <a:pt x="52531" y="821949"/>
                      <a:pt x="61658" y="829174"/>
                    </a:cubicBezTo>
                    <a:cubicBezTo>
                      <a:pt x="78770" y="843245"/>
                      <a:pt x="95502" y="858456"/>
                      <a:pt x="111094" y="874427"/>
                    </a:cubicBezTo>
                    <a:cubicBezTo>
                      <a:pt x="143037" y="906371"/>
                      <a:pt x="170797" y="942877"/>
                      <a:pt x="192473" y="982426"/>
                    </a:cubicBezTo>
                    <a:cubicBezTo>
                      <a:pt x="215290" y="1023877"/>
                      <a:pt x="233163" y="1067609"/>
                      <a:pt x="249135" y="1112482"/>
                    </a:cubicBezTo>
                    <a:cubicBezTo>
                      <a:pt x="269289" y="1168763"/>
                      <a:pt x="282979" y="1226565"/>
                      <a:pt x="296669" y="1284747"/>
                    </a:cubicBezTo>
                    <a:cubicBezTo>
                      <a:pt x="301993" y="1307944"/>
                      <a:pt x="307317" y="1330761"/>
                      <a:pt x="312641" y="1353958"/>
                    </a:cubicBezTo>
                    <a:cubicBezTo>
                      <a:pt x="325951" y="1413662"/>
                      <a:pt x="337740" y="1474506"/>
                      <a:pt x="357134" y="1532689"/>
                    </a:cubicBezTo>
                    <a:cubicBezTo>
                      <a:pt x="362838" y="1549801"/>
                      <a:pt x="371204" y="1566533"/>
                      <a:pt x="386035" y="1576801"/>
                    </a:cubicBezTo>
                    <a:cubicBezTo>
                      <a:pt x="403147" y="1588590"/>
                      <a:pt x="412654" y="1592012"/>
                      <a:pt x="431288" y="1574900"/>
                    </a:cubicBezTo>
                    <a:cubicBezTo>
                      <a:pt x="439274" y="1564252"/>
                      <a:pt x="444598" y="1553604"/>
                      <a:pt x="448781" y="1541435"/>
                    </a:cubicBezTo>
                    <a:cubicBezTo>
                      <a:pt x="453724" y="1527365"/>
                      <a:pt x="454485" y="1511013"/>
                      <a:pt x="457147" y="1496182"/>
                    </a:cubicBezTo>
                    <a:cubicBezTo>
                      <a:pt x="460569" y="1471464"/>
                      <a:pt x="465513" y="1446746"/>
                      <a:pt x="469316" y="1422028"/>
                    </a:cubicBezTo>
                    <a:cubicBezTo>
                      <a:pt x="473118" y="1398451"/>
                      <a:pt x="475020" y="1374873"/>
                      <a:pt x="478823" y="1350916"/>
                    </a:cubicBezTo>
                    <a:cubicBezTo>
                      <a:pt x="489470" y="1279043"/>
                      <a:pt x="502020" y="1208312"/>
                      <a:pt x="517611" y="1137580"/>
                    </a:cubicBezTo>
                    <a:cubicBezTo>
                      <a:pt x="525597" y="1101453"/>
                      <a:pt x="537385" y="1067989"/>
                      <a:pt x="550315" y="1033384"/>
                    </a:cubicBezTo>
                    <a:cubicBezTo>
                      <a:pt x="586822" y="937934"/>
                      <a:pt x="627511" y="844385"/>
                      <a:pt x="664398" y="748936"/>
                    </a:cubicBezTo>
                    <a:cubicBezTo>
                      <a:pt x="670483" y="733344"/>
                      <a:pt x="676567" y="717373"/>
                      <a:pt x="682271" y="701401"/>
                    </a:cubicBezTo>
                    <a:cubicBezTo>
                      <a:pt x="687595" y="686570"/>
                      <a:pt x="691398" y="669077"/>
                      <a:pt x="698243" y="655007"/>
                    </a:cubicBezTo>
                    <a:cubicBezTo>
                      <a:pt x="706989" y="628007"/>
                      <a:pt x="714975" y="599867"/>
                      <a:pt x="721820" y="572106"/>
                    </a:cubicBezTo>
                    <a:cubicBezTo>
                      <a:pt x="726384" y="553092"/>
                      <a:pt x="730186" y="533698"/>
                      <a:pt x="734750" y="514684"/>
                    </a:cubicBezTo>
                    <a:cubicBezTo>
                      <a:pt x="748820" y="456502"/>
                      <a:pt x="749200" y="397559"/>
                      <a:pt x="745017" y="338235"/>
                    </a:cubicBezTo>
                    <a:cubicBezTo>
                      <a:pt x="743496" y="312757"/>
                      <a:pt x="738172" y="288039"/>
                      <a:pt x="731707" y="263701"/>
                    </a:cubicBezTo>
                    <a:cubicBezTo>
                      <a:pt x="722961" y="230997"/>
                      <a:pt x="709651" y="199434"/>
                      <a:pt x="691398" y="170533"/>
                    </a:cubicBezTo>
                    <a:cubicBezTo>
                      <a:pt x="643483" y="108547"/>
                      <a:pt x="607737" y="87632"/>
                      <a:pt x="572371" y="67477"/>
                    </a:cubicBezTo>
                    <a:cubicBezTo>
                      <a:pt x="532442" y="49224"/>
                      <a:pt x="491752" y="39717"/>
                      <a:pt x="449161" y="37435"/>
                    </a:cubicBezTo>
                    <a:cubicBezTo>
                      <a:pt x="439654" y="35914"/>
                      <a:pt x="427865" y="35914"/>
                      <a:pt x="416077" y="37435"/>
                    </a:cubicBezTo>
                    <a:close/>
                  </a:path>
                </a:pathLst>
              </a:custGeom>
              <a:solidFill>
                <a:srgbClr val="191919"/>
              </a:solidFill>
              <a:ln w="3801" cap="flat">
                <a:noFill/>
                <a:prstDash val="solid"/>
                <a:miter/>
              </a:ln>
            </p:spPr>
            <p:txBody>
              <a:bodyPr rtlCol="0" anchor="ctr"/>
              <a:lstStyle/>
              <a:p>
                <a:endParaRPr lang="en-US">
                  <a:cs typeface="B Nazanin" panose="00000400000000000000" pitchFamily="2" charset="-78"/>
                </a:endParaRPr>
              </a:p>
            </p:txBody>
          </p:sp>
        </p:grpSp>
        <p:sp>
          <p:nvSpPr>
            <p:cNvPr id="58" name="Freeform: Shape 57">
              <a:extLst>
                <a:ext uri="{FF2B5EF4-FFF2-40B4-BE49-F238E27FC236}">
                  <a16:creationId xmlns:a16="http://schemas.microsoft.com/office/drawing/2014/main" id="{E158F118-31D2-4EE8-AD04-509E74060F5D}"/>
                </a:ext>
              </a:extLst>
            </p:cNvPr>
            <p:cNvSpPr/>
            <p:nvPr/>
          </p:nvSpPr>
          <p:spPr>
            <a:xfrm rot="19161419">
              <a:off x="1129987" y="2960550"/>
              <a:ext cx="334901" cy="365346"/>
            </a:xfrm>
            <a:custGeom>
              <a:avLst/>
              <a:gdLst>
                <a:gd name="connsiteX0" fmla="*/ 310569 w 334900"/>
                <a:gd name="connsiteY0" fmla="*/ 7503 h 365346"/>
                <a:gd name="connsiteX1" fmla="*/ 285071 w 334900"/>
                <a:gd name="connsiteY1" fmla="*/ 2937 h 365346"/>
                <a:gd name="connsiteX2" fmla="*/ 19053 w 334900"/>
                <a:gd name="connsiteY2" fmla="*/ 180662 h 365346"/>
                <a:gd name="connsiteX3" fmla="*/ 405 w 334900"/>
                <a:gd name="connsiteY3" fmla="*/ 363335 h 365346"/>
                <a:gd name="connsiteX4" fmla="*/ 85653 w 334900"/>
                <a:gd name="connsiteY4" fmla="*/ 315003 h 365346"/>
                <a:gd name="connsiteX5" fmla="*/ 127896 w 334900"/>
                <a:gd name="connsiteY5" fmla="*/ 237367 h 365346"/>
                <a:gd name="connsiteX6" fmla="*/ 230269 w 334900"/>
                <a:gd name="connsiteY6" fmla="*/ 151739 h 365346"/>
                <a:gd name="connsiteX7" fmla="*/ 264139 w 334900"/>
                <a:gd name="connsiteY7" fmla="*/ 95795 h 365346"/>
                <a:gd name="connsiteX8" fmla="*/ 329597 w 334900"/>
                <a:gd name="connsiteY8" fmla="*/ 71058 h 365346"/>
                <a:gd name="connsiteX9" fmla="*/ 310569 w 334900"/>
                <a:gd name="connsiteY9" fmla="*/ 7503 h 365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900" h="365346">
                  <a:moveTo>
                    <a:pt x="310569" y="7503"/>
                  </a:moveTo>
                  <a:cubicBezTo>
                    <a:pt x="302197" y="5601"/>
                    <a:pt x="293443" y="4459"/>
                    <a:pt x="285071" y="2937"/>
                  </a:cubicBezTo>
                  <a:cubicBezTo>
                    <a:pt x="167475" y="-17234"/>
                    <a:pt x="48737" y="69156"/>
                    <a:pt x="19053" y="180662"/>
                  </a:cubicBezTo>
                  <a:cubicBezTo>
                    <a:pt x="3069" y="240412"/>
                    <a:pt x="-1498" y="301683"/>
                    <a:pt x="405" y="363335"/>
                  </a:cubicBezTo>
                  <a:cubicBezTo>
                    <a:pt x="786" y="380841"/>
                    <a:pt x="80325" y="325659"/>
                    <a:pt x="85653" y="315003"/>
                  </a:cubicBezTo>
                  <a:cubicBezTo>
                    <a:pt x="100495" y="284938"/>
                    <a:pt x="87936" y="250687"/>
                    <a:pt x="127896" y="237367"/>
                  </a:cubicBezTo>
                  <a:cubicBezTo>
                    <a:pt x="173945" y="222144"/>
                    <a:pt x="204771" y="192079"/>
                    <a:pt x="230269" y="151739"/>
                  </a:cubicBezTo>
                  <a:cubicBezTo>
                    <a:pt x="240925" y="134994"/>
                    <a:pt x="248536" y="108735"/>
                    <a:pt x="264139" y="95795"/>
                  </a:cubicBezTo>
                  <a:cubicBezTo>
                    <a:pt x="283168" y="80192"/>
                    <a:pt x="311711" y="88184"/>
                    <a:pt x="329597" y="71058"/>
                  </a:cubicBezTo>
                  <a:cubicBezTo>
                    <a:pt x="347484" y="54313"/>
                    <a:pt x="337589" y="13212"/>
                    <a:pt x="310569" y="7503"/>
                  </a:cubicBezTo>
                  <a:close/>
                </a:path>
              </a:pathLst>
            </a:custGeom>
            <a:solidFill>
              <a:srgbClr val="434343"/>
            </a:solidFill>
            <a:ln w="3801" cap="flat">
              <a:noFill/>
              <a:prstDash val="solid"/>
              <a:miter/>
            </a:ln>
          </p:spPr>
          <p:txBody>
            <a:bodyPr rtlCol="0" anchor="ctr"/>
            <a:lstStyle/>
            <a:p>
              <a:endParaRPr lang="en-US">
                <a:cs typeface="B Nazanin" panose="00000400000000000000" pitchFamily="2" charset="-78"/>
              </a:endParaRPr>
            </a:p>
          </p:txBody>
        </p:sp>
        <p:sp>
          <p:nvSpPr>
            <p:cNvPr id="59" name="Freeform: Shape 58">
              <a:extLst>
                <a:ext uri="{FF2B5EF4-FFF2-40B4-BE49-F238E27FC236}">
                  <a16:creationId xmlns:a16="http://schemas.microsoft.com/office/drawing/2014/main" id="{87B5AA8C-D4B9-42ED-845E-1110FF2DE99F}"/>
                </a:ext>
              </a:extLst>
            </p:cNvPr>
            <p:cNvSpPr/>
            <p:nvPr/>
          </p:nvSpPr>
          <p:spPr>
            <a:xfrm rot="19161419">
              <a:off x="871660" y="1968227"/>
              <a:ext cx="263967" cy="287964"/>
            </a:xfrm>
            <a:custGeom>
              <a:avLst/>
              <a:gdLst>
                <a:gd name="connsiteX0" fmla="*/ 310569 w 334900"/>
                <a:gd name="connsiteY0" fmla="*/ 7503 h 365346"/>
                <a:gd name="connsiteX1" fmla="*/ 285071 w 334900"/>
                <a:gd name="connsiteY1" fmla="*/ 2937 h 365346"/>
                <a:gd name="connsiteX2" fmla="*/ 19053 w 334900"/>
                <a:gd name="connsiteY2" fmla="*/ 180662 h 365346"/>
                <a:gd name="connsiteX3" fmla="*/ 405 w 334900"/>
                <a:gd name="connsiteY3" fmla="*/ 363335 h 365346"/>
                <a:gd name="connsiteX4" fmla="*/ 85653 w 334900"/>
                <a:gd name="connsiteY4" fmla="*/ 315003 h 365346"/>
                <a:gd name="connsiteX5" fmla="*/ 127896 w 334900"/>
                <a:gd name="connsiteY5" fmla="*/ 237367 h 365346"/>
                <a:gd name="connsiteX6" fmla="*/ 230269 w 334900"/>
                <a:gd name="connsiteY6" fmla="*/ 151739 h 365346"/>
                <a:gd name="connsiteX7" fmla="*/ 264139 w 334900"/>
                <a:gd name="connsiteY7" fmla="*/ 95795 h 365346"/>
                <a:gd name="connsiteX8" fmla="*/ 329597 w 334900"/>
                <a:gd name="connsiteY8" fmla="*/ 71058 h 365346"/>
                <a:gd name="connsiteX9" fmla="*/ 310569 w 334900"/>
                <a:gd name="connsiteY9" fmla="*/ 7503 h 365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900" h="365346">
                  <a:moveTo>
                    <a:pt x="310569" y="7503"/>
                  </a:moveTo>
                  <a:cubicBezTo>
                    <a:pt x="302197" y="5601"/>
                    <a:pt x="293443" y="4459"/>
                    <a:pt x="285071" y="2937"/>
                  </a:cubicBezTo>
                  <a:cubicBezTo>
                    <a:pt x="167475" y="-17234"/>
                    <a:pt x="48737" y="69156"/>
                    <a:pt x="19053" y="180662"/>
                  </a:cubicBezTo>
                  <a:cubicBezTo>
                    <a:pt x="3069" y="240412"/>
                    <a:pt x="-1498" y="301683"/>
                    <a:pt x="405" y="363335"/>
                  </a:cubicBezTo>
                  <a:cubicBezTo>
                    <a:pt x="786" y="380841"/>
                    <a:pt x="80325" y="325659"/>
                    <a:pt x="85653" y="315003"/>
                  </a:cubicBezTo>
                  <a:cubicBezTo>
                    <a:pt x="100495" y="284938"/>
                    <a:pt x="87936" y="250687"/>
                    <a:pt x="127896" y="237367"/>
                  </a:cubicBezTo>
                  <a:cubicBezTo>
                    <a:pt x="173945" y="222144"/>
                    <a:pt x="204771" y="192079"/>
                    <a:pt x="230269" y="151739"/>
                  </a:cubicBezTo>
                  <a:cubicBezTo>
                    <a:pt x="240925" y="134994"/>
                    <a:pt x="248536" y="108735"/>
                    <a:pt x="264139" y="95795"/>
                  </a:cubicBezTo>
                  <a:cubicBezTo>
                    <a:pt x="283168" y="80192"/>
                    <a:pt x="311711" y="88184"/>
                    <a:pt x="329597" y="71058"/>
                  </a:cubicBezTo>
                  <a:cubicBezTo>
                    <a:pt x="347484" y="54313"/>
                    <a:pt x="337589" y="13212"/>
                    <a:pt x="310569" y="7503"/>
                  </a:cubicBezTo>
                  <a:close/>
                </a:path>
              </a:pathLst>
            </a:custGeom>
            <a:solidFill>
              <a:srgbClr val="434343"/>
            </a:solidFill>
            <a:ln w="3801" cap="flat">
              <a:noFill/>
              <a:prstDash val="solid"/>
              <a:miter/>
            </a:ln>
          </p:spPr>
          <p:txBody>
            <a:bodyPr rtlCol="0" anchor="ctr"/>
            <a:lstStyle/>
            <a:p>
              <a:endParaRPr lang="en-US">
                <a:cs typeface="B Nazanin" panose="00000400000000000000" pitchFamily="2" charset="-78"/>
              </a:endParaRPr>
            </a:p>
          </p:txBody>
        </p:sp>
        <p:sp>
          <p:nvSpPr>
            <p:cNvPr id="60" name="Freeform: Shape 59">
              <a:extLst>
                <a:ext uri="{FF2B5EF4-FFF2-40B4-BE49-F238E27FC236}">
                  <a16:creationId xmlns:a16="http://schemas.microsoft.com/office/drawing/2014/main" id="{E303E6AD-0511-46C4-81DC-8A71EC34D6B7}"/>
                </a:ext>
              </a:extLst>
            </p:cNvPr>
            <p:cNvSpPr/>
            <p:nvPr/>
          </p:nvSpPr>
          <p:spPr>
            <a:xfrm rot="7200000">
              <a:off x="2037306" y="1811683"/>
              <a:ext cx="263967" cy="287964"/>
            </a:xfrm>
            <a:custGeom>
              <a:avLst/>
              <a:gdLst>
                <a:gd name="connsiteX0" fmla="*/ 310569 w 334900"/>
                <a:gd name="connsiteY0" fmla="*/ 7503 h 365346"/>
                <a:gd name="connsiteX1" fmla="*/ 285071 w 334900"/>
                <a:gd name="connsiteY1" fmla="*/ 2937 h 365346"/>
                <a:gd name="connsiteX2" fmla="*/ 19053 w 334900"/>
                <a:gd name="connsiteY2" fmla="*/ 180662 h 365346"/>
                <a:gd name="connsiteX3" fmla="*/ 405 w 334900"/>
                <a:gd name="connsiteY3" fmla="*/ 363335 h 365346"/>
                <a:gd name="connsiteX4" fmla="*/ 85653 w 334900"/>
                <a:gd name="connsiteY4" fmla="*/ 315003 h 365346"/>
                <a:gd name="connsiteX5" fmla="*/ 127896 w 334900"/>
                <a:gd name="connsiteY5" fmla="*/ 237367 h 365346"/>
                <a:gd name="connsiteX6" fmla="*/ 230269 w 334900"/>
                <a:gd name="connsiteY6" fmla="*/ 151739 h 365346"/>
                <a:gd name="connsiteX7" fmla="*/ 264139 w 334900"/>
                <a:gd name="connsiteY7" fmla="*/ 95795 h 365346"/>
                <a:gd name="connsiteX8" fmla="*/ 329597 w 334900"/>
                <a:gd name="connsiteY8" fmla="*/ 71058 h 365346"/>
                <a:gd name="connsiteX9" fmla="*/ 310569 w 334900"/>
                <a:gd name="connsiteY9" fmla="*/ 7503 h 365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900" h="365346">
                  <a:moveTo>
                    <a:pt x="310569" y="7503"/>
                  </a:moveTo>
                  <a:cubicBezTo>
                    <a:pt x="302197" y="5601"/>
                    <a:pt x="293443" y="4459"/>
                    <a:pt x="285071" y="2937"/>
                  </a:cubicBezTo>
                  <a:cubicBezTo>
                    <a:pt x="167475" y="-17234"/>
                    <a:pt x="48737" y="69156"/>
                    <a:pt x="19053" y="180662"/>
                  </a:cubicBezTo>
                  <a:cubicBezTo>
                    <a:pt x="3069" y="240412"/>
                    <a:pt x="-1498" y="301683"/>
                    <a:pt x="405" y="363335"/>
                  </a:cubicBezTo>
                  <a:cubicBezTo>
                    <a:pt x="786" y="380841"/>
                    <a:pt x="80325" y="325659"/>
                    <a:pt x="85653" y="315003"/>
                  </a:cubicBezTo>
                  <a:cubicBezTo>
                    <a:pt x="100495" y="284938"/>
                    <a:pt x="87936" y="250687"/>
                    <a:pt x="127896" y="237367"/>
                  </a:cubicBezTo>
                  <a:cubicBezTo>
                    <a:pt x="173945" y="222144"/>
                    <a:pt x="204771" y="192079"/>
                    <a:pt x="230269" y="151739"/>
                  </a:cubicBezTo>
                  <a:cubicBezTo>
                    <a:pt x="240925" y="134994"/>
                    <a:pt x="248536" y="108735"/>
                    <a:pt x="264139" y="95795"/>
                  </a:cubicBezTo>
                  <a:cubicBezTo>
                    <a:pt x="283168" y="80192"/>
                    <a:pt x="311711" y="88184"/>
                    <a:pt x="329597" y="71058"/>
                  </a:cubicBezTo>
                  <a:cubicBezTo>
                    <a:pt x="347484" y="54313"/>
                    <a:pt x="337589" y="13212"/>
                    <a:pt x="310569" y="7503"/>
                  </a:cubicBezTo>
                  <a:close/>
                </a:path>
              </a:pathLst>
            </a:custGeom>
            <a:solidFill>
              <a:srgbClr val="434343"/>
            </a:solidFill>
            <a:ln w="3801" cap="flat">
              <a:noFill/>
              <a:prstDash val="solid"/>
              <a:miter/>
            </a:ln>
          </p:spPr>
          <p:txBody>
            <a:bodyPr rtlCol="0" anchor="ctr"/>
            <a:lstStyle/>
            <a:p>
              <a:endParaRPr lang="en-US">
                <a:cs typeface="B Nazanin" panose="00000400000000000000" pitchFamily="2" charset="-78"/>
              </a:endParaRPr>
            </a:p>
          </p:txBody>
        </p:sp>
        <p:sp>
          <p:nvSpPr>
            <p:cNvPr id="61" name="Freeform: Shape 60">
              <a:extLst>
                <a:ext uri="{FF2B5EF4-FFF2-40B4-BE49-F238E27FC236}">
                  <a16:creationId xmlns:a16="http://schemas.microsoft.com/office/drawing/2014/main" id="{DE488C93-3DCD-43CD-90C9-0E18FCA352AE}"/>
                </a:ext>
              </a:extLst>
            </p:cNvPr>
            <p:cNvSpPr/>
            <p:nvPr/>
          </p:nvSpPr>
          <p:spPr>
            <a:xfrm rot="4546792">
              <a:off x="1471922" y="1890307"/>
              <a:ext cx="263967" cy="246505"/>
            </a:xfrm>
            <a:custGeom>
              <a:avLst/>
              <a:gdLst>
                <a:gd name="connsiteX0" fmla="*/ 310569 w 334900"/>
                <a:gd name="connsiteY0" fmla="*/ 7503 h 365346"/>
                <a:gd name="connsiteX1" fmla="*/ 285071 w 334900"/>
                <a:gd name="connsiteY1" fmla="*/ 2937 h 365346"/>
                <a:gd name="connsiteX2" fmla="*/ 19053 w 334900"/>
                <a:gd name="connsiteY2" fmla="*/ 180662 h 365346"/>
                <a:gd name="connsiteX3" fmla="*/ 405 w 334900"/>
                <a:gd name="connsiteY3" fmla="*/ 363335 h 365346"/>
                <a:gd name="connsiteX4" fmla="*/ 85653 w 334900"/>
                <a:gd name="connsiteY4" fmla="*/ 315003 h 365346"/>
                <a:gd name="connsiteX5" fmla="*/ 127896 w 334900"/>
                <a:gd name="connsiteY5" fmla="*/ 237367 h 365346"/>
                <a:gd name="connsiteX6" fmla="*/ 230269 w 334900"/>
                <a:gd name="connsiteY6" fmla="*/ 151739 h 365346"/>
                <a:gd name="connsiteX7" fmla="*/ 264139 w 334900"/>
                <a:gd name="connsiteY7" fmla="*/ 95795 h 365346"/>
                <a:gd name="connsiteX8" fmla="*/ 329597 w 334900"/>
                <a:gd name="connsiteY8" fmla="*/ 71058 h 365346"/>
                <a:gd name="connsiteX9" fmla="*/ 310569 w 334900"/>
                <a:gd name="connsiteY9" fmla="*/ 7503 h 365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900" h="365346">
                  <a:moveTo>
                    <a:pt x="310569" y="7503"/>
                  </a:moveTo>
                  <a:cubicBezTo>
                    <a:pt x="302197" y="5601"/>
                    <a:pt x="293443" y="4459"/>
                    <a:pt x="285071" y="2937"/>
                  </a:cubicBezTo>
                  <a:cubicBezTo>
                    <a:pt x="167475" y="-17234"/>
                    <a:pt x="48737" y="69156"/>
                    <a:pt x="19053" y="180662"/>
                  </a:cubicBezTo>
                  <a:cubicBezTo>
                    <a:pt x="3069" y="240412"/>
                    <a:pt x="-1498" y="301683"/>
                    <a:pt x="405" y="363335"/>
                  </a:cubicBezTo>
                  <a:cubicBezTo>
                    <a:pt x="786" y="380841"/>
                    <a:pt x="80325" y="325659"/>
                    <a:pt x="85653" y="315003"/>
                  </a:cubicBezTo>
                  <a:cubicBezTo>
                    <a:pt x="100495" y="284938"/>
                    <a:pt x="87936" y="250687"/>
                    <a:pt x="127896" y="237367"/>
                  </a:cubicBezTo>
                  <a:cubicBezTo>
                    <a:pt x="173945" y="222144"/>
                    <a:pt x="204771" y="192079"/>
                    <a:pt x="230269" y="151739"/>
                  </a:cubicBezTo>
                  <a:cubicBezTo>
                    <a:pt x="240925" y="134994"/>
                    <a:pt x="248536" y="108735"/>
                    <a:pt x="264139" y="95795"/>
                  </a:cubicBezTo>
                  <a:cubicBezTo>
                    <a:pt x="283168" y="80192"/>
                    <a:pt x="311711" y="88184"/>
                    <a:pt x="329597" y="71058"/>
                  </a:cubicBezTo>
                  <a:cubicBezTo>
                    <a:pt x="347484" y="54313"/>
                    <a:pt x="337589" y="13212"/>
                    <a:pt x="310569" y="7503"/>
                  </a:cubicBezTo>
                  <a:close/>
                </a:path>
              </a:pathLst>
            </a:custGeom>
            <a:solidFill>
              <a:srgbClr val="434343"/>
            </a:solidFill>
            <a:ln w="3801" cap="flat">
              <a:noFill/>
              <a:prstDash val="solid"/>
              <a:miter/>
            </a:ln>
          </p:spPr>
          <p:txBody>
            <a:bodyPr rtlCol="0" anchor="ctr"/>
            <a:lstStyle/>
            <a:p>
              <a:endParaRPr lang="en-US">
                <a:cs typeface="B Nazanin" panose="00000400000000000000" pitchFamily="2" charset="-78"/>
              </a:endParaRPr>
            </a:p>
          </p:txBody>
        </p:sp>
        <p:sp>
          <p:nvSpPr>
            <p:cNvPr id="62" name="Freeform: Shape 61">
              <a:extLst>
                <a:ext uri="{FF2B5EF4-FFF2-40B4-BE49-F238E27FC236}">
                  <a16:creationId xmlns:a16="http://schemas.microsoft.com/office/drawing/2014/main" id="{45CB504B-67C1-447E-A1ED-C28D72EBE51D}"/>
                </a:ext>
              </a:extLst>
            </p:cNvPr>
            <p:cNvSpPr/>
            <p:nvPr/>
          </p:nvSpPr>
          <p:spPr>
            <a:xfrm rot="9999332">
              <a:off x="1828224" y="3063857"/>
              <a:ext cx="167323" cy="246505"/>
            </a:xfrm>
            <a:custGeom>
              <a:avLst/>
              <a:gdLst>
                <a:gd name="connsiteX0" fmla="*/ 310569 w 334900"/>
                <a:gd name="connsiteY0" fmla="*/ 7503 h 365346"/>
                <a:gd name="connsiteX1" fmla="*/ 285071 w 334900"/>
                <a:gd name="connsiteY1" fmla="*/ 2937 h 365346"/>
                <a:gd name="connsiteX2" fmla="*/ 19053 w 334900"/>
                <a:gd name="connsiteY2" fmla="*/ 180662 h 365346"/>
                <a:gd name="connsiteX3" fmla="*/ 405 w 334900"/>
                <a:gd name="connsiteY3" fmla="*/ 363335 h 365346"/>
                <a:gd name="connsiteX4" fmla="*/ 85653 w 334900"/>
                <a:gd name="connsiteY4" fmla="*/ 315003 h 365346"/>
                <a:gd name="connsiteX5" fmla="*/ 127896 w 334900"/>
                <a:gd name="connsiteY5" fmla="*/ 237367 h 365346"/>
                <a:gd name="connsiteX6" fmla="*/ 230269 w 334900"/>
                <a:gd name="connsiteY6" fmla="*/ 151739 h 365346"/>
                <a:gd name="connsiteX7" fmla="*/ 264139 w 334900"/>
                <a:gd name="connsiteY7" fmla="*/ 95795 h 365346"/>
                <a:gd name="connsiteX8" fmla="*/ 329597 w 334900"/>
                <a:gd name="connsiteY8" fmla="*/ 71058 h 365346"/>
                <a:gd name="connsiteX9" fmla="*/ 310569 w 334900"/>
                <a:gd name="connsiteY9" fmla="*/ 7503 h 365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900" h="365346">
                  <a:moveTo>
                    <a:pt x="310569" y="7503"/>
                  </a:moveTo>
                  <a:cubicBezTo>
                    <a:pt x="302197" y="5601"/>
                    <a:pt x="293443" y="4459"/>
                    <a:pt x="285071" y="2937"/>
                  </a:cubicBezTo>
                  <a:cubicBezTo>
                    <a:pt x="167475" y="-17234"/>
                    <a:pt x="48737" y="69156"/>
                    <a:pt x="19053" y="180662"/>
                  </a:cubicBezTo>
                  <a:cubicBezTo>
                    <a:pt x="3069" y="240412"/>
                    <a:pt x="-1498" y="301683"/>
                    <a:pt x="405" y="363335"/>
                  </a:cubicBezTo>
                  <a:cubicBezTo>
                    <a:pt x="786" y="380841"/>
                    <a:pt x="80325" y="325659"/>
                    <a:pt x="85653" y="315003"/>
                  </a:cubicBezTo>
                  <a:cubicBezTo>
                    <a:pt x="100495" y="284938"/>
                    <a:pt x="87936" y="250687"/>
                    <a:pt x="127896" y="237367"/>
                  </a:cubicBezTo>
                  <a:cubicBezTo>
                    <a:pt x="173945" y="222144"/>
                    <a:pt x="204771" y="192079"/>
                    <a:pt x="230269" y="151739"/>
                  </a:cubicBezTo>
                  <a:cubicBezTo>
                    <a:pt x="240925" y="134994"/>
                    <a:pt x="248536" y="108735"/>
                    <a:pt x="264139" y="95795"/>
                  </a:cubicBezTo>
                  <a:cubicBezTo>
                    <a:pt x="283168" y="80192"/>
                    <a:pt x="311711" y="88184"/>
                    <a:pt x="329597" y="71058"/>
                  </a:cubicBezTo>
                  <a:cubicBezTo>
                    <a:pt x="347484" y="54313"/>
                    <a:pt x="337589" y="13212"/>
                    <a:pt x="310569" y="7503"/>
                  </a:cubicBezTo>
                  <a:close/>
                </a:path>
              </a:pathLst>
            </a:custGeom>
            <a:solidFill>
              <a:srgbClr val="434343"/>
            </a:solidFill>
            <a:ln w="3801" cap="flat">
              <a:noFill/>
              <a:prstDash val="solid"/>
              <a:miter/>
            </a:ln>
          </p:spPr>
          <p:txBody>
            <a:bodyPr rtlCol="0" anchor="ctr"/>
            <a:lstStyle/>
            <a:p>
              <a:endParaRPr lang="en-US">
                <a:cs typeface="B Nazanin" panose="00000400000000000000" pitchFamily="2" charset="-78"/>
              </a:endParaRPr>
            </a:p>
          </p:txBody>
        </p:sp>
        <p:sp>
          <p:nvSpPr>
            <p:cNvPr id="63" name="Freeform: Shape 62">
              <a:extLst>
                <a:ext uri="{FF2B5EF4-FFF2-40B4-BE49-F238E27FC236}">
                  <a16:creationId xmlns:a16="http://schemas.microsoft.com/office/drawing/2014/main" id="{0F89F014-AE2A-4F60-98E6-AA01814368DF}"/>
                </a:ext>
              </a:extLst>
            </p:cNvPr>
            <p:cNvSpPr/>
            <p:nvPr/>
          </p:nvSpPr>
          <p:spPr>
            <a:xfrm rot="6300000">
              <a:off x="1564746" y="2593078"/>
              <a:ext cx="263967" cy="287964"/>
            </a:xfrm>
            <a:custGeom>
              <a:avLst/>
              <a:gdLst>
                <a:gd name="connsiteX0" fmla="*/ 310569 w 334900"/>
                <a:gd name="connsiteY0" fmla="*/ 7503 h 365346"/>
                <a:gd name="connsiteX1" fmla="*/ 285071 w 334900"/>
                <a:gd name="connsiteY1" fmla="*/ 2937 h 365346"/>
                <a:gd name="connsiteX2" fmla="*/ 19053 w 334900"/>
                <a:gd name="connsiteY2" fmla="*/ 180662 h 365346"/>
                <a:gd name="connsiteX3" fmla="*/ 405 w 334900"/>
                <a:gd name="connsiteY3" fmla="*/ 363335 h 365346"/>
                <a:gd name="connsiteX4" fmla="*/ 85653 w 334900"/>
                <a:gd name="connsiteY4" fmla="*/ 315003 h 365346"/>
                <a:gd name="connsiteX5" fmla="*/ 127896 w 334900"/>
                <a:gd name="connsiteY5" fmla="*/ 237367 h 365346"/>
                <a:gd name="connsiteX6" fmla="*/ 230269 w 334900"/>
                <a:gd name="connsiteY6" fmla="*/ 151739 h 365346"/>
                <a:gd name="connsiteX7" fmla="*/ 264139 w 334900"/>
                <a:gd name="connsiteY7" fmla="*/ 95795 h 365346"/>
                <a:gd name="connsiteX8" fmla="*/ 329597 w 334900"/>
                <a:gd name="connsiteY8" fmla="*/ 71058 h 365346"/>
                <a:gd name="connsiteX9" fmla="*/ 310569 w 334900"/>
                <a:gd name="connsiteY9" fmla="*/ 7503 h 365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900" h="365346">
                  <a:moveTo>
                    <a:pt x="310569" y="7503"/>
                  </a:moveTo>
                  <a:cubicBezTo>
                    <a:pt x="302197" y="5601"/>
                    <a:pt x="293443" y="4459"/>
                    <a:pt x="285071" y="2937"/>
                  </a:cubicBezTo>
                  <a:cubicBezTo>
                    <a:pt x="167475" y="-17234"/>
                    <a:pt x="48737" y="69156"/>
                    <a:pt x="19053" y="180662"/>
                  </a:cubicBezTo>
                  <a:cubicBezTo>
                    <a:pt x="3069" y="240412"/>
                    <a:pt x="-1498" y="301683"/>
                    <a:pt x="405" y="363335"/>
                  </a:cubicBezTo>
                  <a:cubicBezTo>
                    <a:pt x="786" y="380841"/>
                    <a:pt x="80325" y="325659"/>
                    <a:pt x="85653" y="315003"/>
                  </a:cubicBezTo>
                  <a:cubicBezTo>
                    <a:pt x="100495" y="284938"/>
                    <a:pt x="87936" y="250687"/>
                    <a:pt x="127896" y="237367"/>
                  </a:cubicBezTo>
                  <a:cubicBezTo>
                    <a:pt x="173945" y="222144"/>
                    <a:pt x="204771" y="192079"/>
                    <a:pt x="230269" y="151739"/>
                  </a:cubicBezTo>
                  <a:cubicBezTo>
                    <a:pt x="240925" y="134994"/>
                    <a:pt x="248536" y="108735"/>
                    <a:pt x="264139" y="95795"/>
                  </a:cubicBezTo>
                  <a:cubicBezTo>
                    <a:pt x="283168" y="80192"/>
                    <a:pt x="311711" y="88184"/>
                    <a:pt x="329597" y="71058"/>
                  </a:cubicBezTo>
                  <a:cubicBezTo>
                    <a:pt x="347484" y="54313"/>
                    <a:pt x="337589" y="13212"/>
                    <a:pt x="310569" y="7503"/>
                  </a:cubicBezTo>
                  <a:close/>
                </a:path>
              </a:pathLst>
            </a:custGeom>
            <a:solidFill>
              <a:srgbClr val="434343"/>
            </a:solidFill>
            <a:ln w="3801" cap="flat">
              <a:noFill/>
              <a:prstDash val="solid"/>
              <a:miter/>
            </a:ln>
          </p:spPr>
          <p:txBody>
            <a:bodyPr rtlCol="0" anchor="ctr"/>
            <a:lstStyle/>
            <a:p>
              <a:endParaRPr lang="en-US">
                <a:cs typeface="B Nazanin" panose="00000400000000000000" pitchFamily="2" charset="-78"/>
              </a:endParaRPr>
            </a:p>
          </p:txBody>
        </p:sp>
      </p:grpSp>
      <p:grpSp>
        <p:nvGrpSpPr>
          <p:cNvPr id="65" name="Group 64">
            <a:extLst>
              <a:ext uri="{FF2B5EF4-FFF2-40B4-BE49-F238E27FC236}">
                <a16:creationId xmlns:a16="http://schemas.microsoft.com/office/drawing/2014/main" id="{D2264D28-E5A4-45E7-BFB1-6ADF608D9516}"/>
              </a:ext>
            </a:extLst>
          </p:cNvPr>
          <p:cNvGrpSpPr/>
          <p:nvPr/>
        </p:nvGrpSpPr>
        <p:grpSpPr>
          <a:xfrm>
            <a:off x="2684291" y="1784900"/>
            <a:ext cx="1441612" cy="1661815"/>
            <a:chOff x="871660" y="1719307"/>
            <a:chExt cx="1441612" cy="1661815"/>
          </a:xfrm>
        </p:grpSpPr>
        <p:grpSp>
          <p:nvGrpSpPr>
            <p:cNvPr id="66" name="Group 65">
              <a:extLst>
                <a:ext uri="{FF2B5EF4-FFF2-40B4-BE49-F238E27FC236}">
                  <a16:creationId xmlns:a16="http://schemas.microsoft.com/office/drawing/2014/main" id="{49162650-2562-4FF4-832E-003AACE23C19}"/>
                </a:ext>
              </a:extLst>
            </p:cNvPr>
            <p:cNvGrpSpPr/>
            <p:nvPr/>
          </p:nvGrpSpPr>
          <p:grpSpPr>
            <a:xfrm>
              <a:off x="898146" y="1719307"/>
              <a:ext cx="1405042" cy="1661815"/>
              <a:chOff x="239592" y="4396616"/>
              <a:chExt cx="1405042" cy="1661815"/>
            </a:xfrm>
          </p:grpSpPr>
          <p:sp>
            <p:nvSpPr>
              <p:cNvPr id="73" name="Freeform: Shape 72">
                <a:extLst>
                  <a:ext uri="{FF2B5EF4-FFF2-40B4-BE49-F238E27FC236}">
                    <a16:creationId xmlns:a16="http://schemas.microsoft.com/office/drawing/2014/main" id="{113ABACA-3F0F-48C9-A55E-C56CD2480F59}"/>
                  </a:ext>
                </a:extLst>
              </p:cNvPr>
              <p:cNvSpPr/>
              <p:nvPr/>
            </p:nvSpPr>
            <p:spPr>
              <a:xfrm>
                <a:off x="239592" y="4396616"/>
                <a:ext cx="798584" cy="1661815"/>
              </a:xfrm>
              <a:custGeom>
                <a:avLst/>
                <a:gdLst>
                  <a:gd name="connsiteX0" fmla="*/ 269966 w 798583"/>
                  <a:gd name="connsiteY0" fmla="*/ 1253445 h 1661814"/>
                  <a:gd name="connsiteX1" fmla="*/ 326627 w 798583"/>
                  <a:gd name="connsiteY1" fmla="*/ 1561851 h 1661814"/>
                  <a:gd name="connsiteX2" fmla="*/ 375303 w 798583"/>
                  <a:gd name="connsiteY2" fmla="*/ 1618892 h 1661814"/>
                  <a:gd name="connsiteX3" fmla="*/ 437668 w 798583"/>
                  <a:gd name="connsiteY3" fmla="*/ 1589231 h 1661814"/>
                  <a:gd name="connsiteX4" fmla="*/ 452119 w 798583"/>
                  <a:gd name="connsiteY4" fmla="*/ 1522682 h 1661814"/>
                  <a:gd name="connsiteX5" fmla="*/ 650244 w 798583"/>
                  <a:gd name="connsiteY5" fmla="*/ 943518 h 1661814"/>
                  <a:gd name="connsiteX6" fmla="*/ 492428 w 798583"/>
                  <a:gd name="connsiteY6" fmla="*/ 1476288 h 1661814"/>
                  <a:gd name="connsiteX7" fmla="*/ 482161 w 798583"/>
                  <a:gd name="connsiteY7" fmla="*/ 1581245 h 1661814"/>
                  <a:gd name="connsiteX8" fmla="*/ 415992 w 798583"/>
                  <a:gd name="connsiteY8" fmla="*/ 1658821 h 1661814"/>
                  <a:gd name="connsiteX9" fmla="*/ 293163 w 798583"/>
                  <a:gd name="connsiteY9" fmla="*/ 1602540 h 1661814"/>
                  <a:gd name="connsiteX10" fmla="*/ 256276 w 798583"/>
                  <a:gd name="connsiteY10" fmla="*/ 1462598 h 1661814"/>
                  <a:gd name="connsiteX11" fmla="*/ 110249 w 798583"/>
                  <a:gd name="connsiteY11" fmla="*/ 821449 h 1661814"/>
                  <a:gd name="connsiteX12" fmla="*/ 2630 w 798583"/>
                  <a:gd name="connsiteY12" fmla="*/ 427861 h 1661814"/>
                  <a:gd name="connsiteX13" fmla="*/ 34574 w 798583"/>
                  <a:gd name="connsiteY13" fmla="*/ 181822 h 1661814"/>
                  <a:gd name="connsiteX14" fmla="*/ 87432 w 798583"/>
                  <a:gd name="connsiteY14" fmla="*/ 89794 h 1661814"/>
                  <a:gd name="connsiteX15" fmla="*/ 183262 w 798583"/>
                  <a:gd name="connsiteY15" fmla="*/ 17922 h 1661814"/>
                  <a:gd name="connsiteX16" fmla="*/ 366556 w 798583"/>
                  <a:gd name="connsiteY16" fmla="*/ 20203 h 1661814"/>
                  <a:gd name="connsiteX17" fmla="*/ 573047 w 798583"/>
                  <a:gd name="connsiteY17" fmla="*/ 172315 h 1661814"/>
                  <a:gd name="connsiteX18" fmla="*/ 800834 w 798583"/>
                  <a:gd name="connsiteY18" fmla="*/ 281074 h 1661814"/>
                  <a:gd name="connsiteX19" fmla="*/ 598906 w 798583"/>
                  <a:gd name="connsiteY19" fmla="*/ 225554 h 1661814"/>
                  <a:gd name="connsiteX20" fmla="*/ 425119 w 798583"/>
                  <a:gd name="connsiteY20" fmla="*/ 100062 h 1661814"/>
                  <a:gd name="connsiteX21" fmla="*/ 219769 w 798583"/>
                  <a:gd name="connsiteY21" fmla="*/ 60513 h 1661814"/>
                  <a:gd name="connsiteX22" fmla="*/ 72982 w 798583"/>
                  <a:gd name="connsiteY22" fmla="*/ 241525 h 1661814"/>
                  <a:gd name="connsiteX23" fmla="*/ 76785 w 798583"/>
                  <a:gd name="connsiteY23" fmla="*/ 489847 h 1661814"/>
                  <a:gd name="connsiteX24" fmla="*/ 177558 w 798583"/>
                  <a:gd name="connsiteY24" fmla="*/ 867083 h 1661814"/>
                  <a:gd name="connsiteX25" fmla="*/ 269966 w 798583"/>
                  <a:gd name="connsiteY25" fmla="*/ 1253445 h 1661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98583" h="1661814">
                    <a:moveTo>
                      <a:pt x="269966" y="1253445"/>
                    </a:moveTo>
                    <a:cubicBezTo>
                      <a:pt x="293163" y="1358022"/>
                      <a:pt x="300768" y="1458035"/>
                      <a:pt x="326627" y="1561851"/>
                    </a:cubicBezTo>
                    <a:cubicBezTo>
                      <a:pt x="332331" y="1584287"/>
                      <a:pt x="348683" y="1612427"/>
                      <a:pt x="375303" y="1618892"/>
                    </a:cubicBezTo>
                    <a:cubicBezTo>
                      <a:pt x="398500" y="1624216"/>
                      <a:pt x="427021" y="1610526"/>
                      <a:pt x="437668" y="1589231"/>
                    </a:cubicBezTo>
                    <a:cubicBezTo>
                      <a:pt x="448316" y="1567935"/>
                      <a:pt x="451358" y="1546259"/>
                      <a:pt x="452119" y="1522682"/>
                    </a:cubicBezTo>
                    <a:cubicBezTo>
                      <a:pt x="455922" y="1315430"/>
                      <a:pt x="526273" y="1109700"/>
                      <a:pt x="650244" y="943518"/>
                    </a:cubicBezTo>
                    <a:cubicBezTo>
                      <a:pt x="552512" y="1103235"/>
                      <a:pt x="497752" y="1289191"/>
                      <a:pt x="492428" y="1476288"/>
                    </a:cubicBezTo>
                    <a:cubicBezTo>
                      <a:pt x="491287" y="1511654"/>
                      <a:pt x="492048" y="1547400"/>
                      <a:pt x="482161" y="1581245"/>
                    </a:cubicBezTo>
                    <a:cubicBezTo>
                      <a:pt x="472274" y="1615089"/>
                      <a:pt x="449457" y="1647413"/>
                      <a:pt x="415992" y="1658821"/>
                    </a:cubicBezTo>
                    <a:cubicBezTo>
                      <a:pt x="369979" y="1674413"/>
                      <a:pt x="318641" y="1643991"/>
                      <a:pt x="293163" y="1602540"/>
                    </a:cubicBezTo>
                    <a:cubicBezTo>
                      <a:pt x="267684" y="1561090"/>
                      <a:pt x="262360" y="1510893"/>
                      <a:pt x="256276" y="1462598"/>
                    </a:cubicBezTo>
                    <a:cubicBezTo>
                      <a:pt x="228515" y="1244699"/>
                      <a:pt x="179840" y="1029461"/>
                      <a:pt x="110249" y="821449"/>
                    </a:cubicBezTo>
                    <a:cubicBezTo>
                      <a:pt x="66897" y="692155"/>
                      <a:pt x="15560" y="563621"/>
                      <a:pt x="2630" y="427861"/>
                    </a:cubicBezTo>
                    <a:cubicBezTo>
                      <a:pt x="-4975" y="344961"/>
                      <a:pt x="3391" y="259398"/>
                      <a:pt x="34574" y="181822"/>
                    </a:cubicBezTo>
                    <a:cubicBezTo>
                      <a:pt x="47503" y="149498"/>
                      <a:pt x="64616" y="116033"/>
                      <a:pt x="87432" y="89794"/>
                    </a:cubicBezTo>
                    <a:cubicBezTo>
                      <a:pt x="112911" y="60133"/>
                      <a:pt x="148277" y="34274"/>
                      <a:pt x="183262" y="17922"/>
                    </a:cubicBezTo>
                    <a:cubicBezTo>
                      <a:pt x="239924" y="-8698"/>
                      <a:pt x="309515" y="-3754"/>
                      <a:pt x="366556" y="20203"/>
                    </a:cubicBezTo>
                    <a:cubicBezTo>
                      <a:pt x="445654" y="53668"/>
                      <a:pt x="507639" y="116414"/>
                      <a:pt x="573047" y="172315"/>
                    </a:cubicBezTo>
                    <a:cubicBezTo>
                      <a:pt x="638455" y="228216"/>
                      <a:pt x="714891" y="279553"/>
                      <a:pt x="800834" y="281074"/>
                    </a:cubicBezTo>
                    <a:cubicBezTo>
                      <a:pt x="730482" y="293623"/>
                      <a:pt x="658610" y="264722"/>
                      <a:pt x="598906" y="225554"/>
                    </a:cubicBezTo>
                    <a:cubicBezTo>
                      <a:pt x="539203" y="186385"/>
                      <a:pt x="486344" y="136568"/>
                      <a:pt x="425119" y="100062"/>
                    </a:cubicBezTo>
                    <a:cubicBezTo>
                      <a:pt x="363894" y="63555"/>
                      <a:pt x="288219" y="39598"/>
                      <a:pt x="219769" y="60513"/>
                    </a:cubicBezTo>
                    <a:cubicBezTo>
                      <a:pt x="141812" y="84470"/>
                      <a:pt x="89334" y="161667"/>
                      <a:pt x="72982" y="241525"/>
                    </a:cubicBezTo>
                    <a:cubicBezTo>
                      <a:pt x="56630" y="321384"/>
                      <a:pt x="61193" y="409988"/>
                      <a:pt x="76785" y="489847"/>
                    </a:cubicBezTo>
                    <a:cubicBezTo>
                      <a:pt x="102263" y="618381"/>
                      <a:pt x="145995" y="739689"/>
                      <a:pt x="177558" y="867083"/>
                    </a:cubicBezTo>
                    <a:cubicBezTo>
                      <a:pt x="209502" y="995997"/>
                      <a:pt x="240684" y="1121869"/>
                      <a:pt x="269966" y="1253445"/>
                    </a:cubicBezTo>
                    <a:close/>
                  </a:path>
                </a:pathLst>
              </a:custGeom>
              <a:solidFill>
                <a:srgbClr val="191919"/>
              </a:solidFill>
              <a:ln w="3801" cap="flat">
                <a:noFill/>
                <a:prstDash val="solid"/>
                <a:miter/>
              </a:ln>
            </p:spPr>
            <p:txBody>
              <a:bodyPr rtlCol="0" anchor="ctr"/>
              <a:lstStyle/>
              <a:p>
                <a:endParaRPr lang="en-US">
                  <a:cs typeface="B Nazanin" panose="00000400000000000000" pitchFamily="2" charset="-78"/>
                </a:endParaRPr>
              </a:p>
            </p:txBody>
          </p:sp>
          <p:sp>
            <p:nvSpPr>
              <p:cNvPr id="74" name="Freeform: Shape 73">
                <a:extLst>
                  <a:ext uri="{FF2B5EF4-FFF2-40B4-BE49-F238E27FC236}">
                    <a16:creationId xmlns:a16="http://schemas.microsoft.com/office/drawing/2014/main" id="{DCF6AF40-4F5B-49CC-A9E3-7A4C5EFDE96D}"/>
                  </a:ext>
                </a:extLst>
              </p:cNvPr>
              <p:cNvSpPr/>
              <p:nvPr/>
            </p:nvSpPr>
            <p:spPr>
              <a:xfrm>
                <a:off x="838445" y="4399919"/>
                <a:ext cx="806189" cy="1631393"/>
              </a:xfrm>
              <a:custGeom>
                <a:avLst/>
                <a:gdLst>
                  <a:gd name="connsiteX0" fmla="*/ 416077 w 806189"/>
                  <a:gd name="connsiteY0" fmla="*/ 37435 h 1631392"/>
                  <a:gd name="connsiteX1" fmla="*/ 321388 w 806189"/>
                  <a:gd name="connsiteY1" fmla="*/ 60632 h 1631392"/>
                  <a:gd name="connsiteX2" fmla="*/ 224036 w 806189"/>
                  <a:gd name="connsiteY2" fmla="*/ 121477 h 1631392"/>
                  <a:gd name="connsiteX3" fmla="*/ 133150 w 806189"/>
                  <a:gd name="connsiteY3" fmla="*/ 176237 h 1631392"/>
                  <a:gd name="connsiteX4" fmla="*/ 58615 w 806189"/>
                  <a:gd name="connsiteY4" fmla="*/ 197152 h 1631392"/>
                  <a:gd name="connsiteX5" fmla="*/ 38080 w 806189"/>
                  <a:gd name="connsiteY5" fmla="*/ 197152 h 1631392"/>
                  <a:gd name="connsiteX6" fmla="*/ 37700 w 806189"/>
                  <a:gd name="connsiteY6" fmla="*/ 196011 h 1631392"/>
                  <a:gd name="connsiteX7" fmla="*/ 57475 w 806189"/>
                  <a:gd name="connsiteY7" fmla="*/ 192589 h 1631392"/>
                  <a:gd name="connsiteX8" fmla="*/ 172319 w 806189"/>
                  <a:gd name="connsiteY8" fmla="*/ 135167 h 1631392"/>
                  <a:gd name="connsiteX9" fmla="*/ 290205 w 806189"/>
                  <a:gd name="connsiteY9" fmla="*/ 44280 h 1631392"/>
                  <a:gd name="connsiteX10" fmla="*/ 365880 w 806189"/>
                  <a:gd name="connsiteY10" fmla="*/ 9675 h 1631392"/>
                  <a:gd name="connsiteX11" fmla="*/ 468935 w 806189"/>
                  <a:gd name="connsiteY11" fmla="*/ 548 h 1631392"/>
                  <a:gd name="connsiteX12" fmla="*/ 591005 w 806189"/>
                  <a:gd name="connsiteY12" fmla="*/ 26407 h 1631392"/>
                  <a:gd name="connsiteX13" fmla="*/ 726003 w 806189"/>
                  <a:gd name="connsiteY13" fmla="*/ 127561 h 1631392"/>
                  <a:gd name="connsiteX14" fmla="*/ 799777 w 806189"/>
                  <a:gd name="connsiteY14" fmla="*/ 307433 h 1631392"/>
                  <a:gd name="connsiteX15" fmla="*/ 776580 w 806189"/>
                  <a:gd name="connsiteY15" fmla="*/ 605571 h 1631392"/>
                  <a:gd name="connsiteX16" fmla="*/ 742735 w 806189"/>
                  <a:gd name="connsiteY16" fmla="*/ 713190 h 1631392"/>
                  <a:gd name="connsiteX17" fmla="*/ 689116 w 806189"/>
                  <a:gd name="connsiteY17" fmla="*/ 849329 h 1631392"/>
                  <a:gd name="connsiteX18" fmla="*/ 632835 w 806189"/>
                  <a:gd name="connsiteY18" fmla="*/ 983567 h 1631392"/>
                  <a:gd name="connsiteX19" fmla="*/ 571991 w 806189"/>
                  <a:gd name="connsiteY19" fmla="*/ 1152411 h 1631392"/>
                  <a:gd name="connsiteX20" fmla="*/ 543090 w 806189"/>
                  <a:gd name="connsiteY20" fmla="*/ 1288550 h 1631392"/>
                  <a:gd name="connsiteX21" fmla="*/ 511527 w 806189"/>
                  <a:gd name="connsiteY21" fmla="*/ 1481351 h 1631392"/>
                  <a:gd name="connsiteX22" fmla="*/ 484146 w 806189"/>
                  <a:gd name="connsiteY22" fmla="*/ 1582885 h 1631392"/>
                  <a:gd name="connsiteX23" fmla="*/ 423682 w 806189"/>
                  <a:gd name="connsiteY23" fmla="*/ 1630800 h 1631392"/>
                  <a:gd name="connsiteX24" fmla="*/ 345345 w 806189"/>
                  <a:gd name="connsiteY24" fmla="*/ 1600378 h 1631392"/>
                  <a:gd name="connsiteX25" fmla="*/ 303514 w 806189"/>
                  <a:gd name="connsiteY25" fmla="*/ 1495041 h 1631392"/>
                  <a:gd name="connsiteX26" fmla="*/ 284881 w 806189"/>
                  <a:gd name="connsiteY26" fmla="*/ 1407197 h 1631392"/>
                  <a:gd name="connsiteX27" fmla="*/ 266247 w 806189"/>
                  <a:gd name="connsiteY27" fmla="*/ 1311367 h 1631392"/>
                  <a:gd name="connsiteX28" fmla="*/ 243050 w 806189"/>
                  <a:gd name="connsiteY28" fmla="*/ 1196903 h 1631392"/>
                  <a:gd name="connsiteX29" fmla="*/ 201980 w 806189"/>
                  <a:gd name="connsiteY29" fmla="*/ 1061524 h 1631392"/>
                  <a:gd name="connsiteX30" fmla="*/ 127826 w 806189"/>
                  <a:gd name="connsiteY30" fmla="*/ 918540 h 1631392"/>
                  <a:gd name="connsiteX31" fmla="*/ 14503 w 806189"/>
                  <a:gd name="connsiteY31" fmla="*/ 802175 h 1631392"/>
                  <a:gd name="connsiteX32" fmla="*/ 813 w 806189"/>
                  <a:gd name="connsiteY32" fmla="*/ 793048 h 1631392"/>
                  <a:gd name="connsiteX33" fmla="*/ 1194 w 806189"/>
                  <a:gd name="connsiteY33" fmla="*/ 789245 h 1631392"/>
                  <a:gd name="connsiteX34" fmla="*/ 4616 w 806189"/>
                  <a:gd name="connsiteY34" fmla="*/ 789625 h 1631392"/>
                  <a:gd name="connsiteX35" fmla="*/ 33517 w 806189"/>
                  <a:gd name="connsiteY35" fmla="*/ 807879 h 1631392"/>
                  <a:gd name="connsiteX36" fmla="*/ 61658 w 806189"/>
                  <a:gd name="connsiteY36" fmla="*/ 829174 h 1631392"/>
                  <a:gd name="connsiteX37" fmla="*/ 111094 w 806189"/>
                  <a:gd name="connsiteY37" fmla="*/ 874427 h 1631392"/>
                  <a:gd name="connsiteX38" fmla="*/ 192473 w 806189"/>
                  <a:gd name="connsiteY38" fmla="*/ 982426 h 1631392"/>
                  <a:gd name="connsiteX39" fmla="*/ 249135 w 806189"/>
                  <a:gd name="connsiteY39" fmla="*/ 1112482 h 1631392"/>
                  <a:gd name="connsiteX40" fmla="*/ 296669 w 806189"/>
                  <a:gd name="connsiteY40" fmla="*/ 1284747 h 1631392"/>
                  <a:gd name="connsiteX41" fmla="*/ 312641 w 806189"/>
                  <a:gd name="connsiteY41" fmla="*/ 1353958 h 1631392"/>
                  <a:gd name="connsiteX42" fmla="*/ 357134 w 806189"/>
                  <a:gd name="connsiteY42" fmla="*/ 1532689 h 1631392"/>
                  <a:gd name="connsiteX43" fmla="*/ 386035 w 806189"/>
                  <a:gd name="connsiteY43" fmla="*/ 1576801 h 1631392"/>
                  <a:gd name="connsiteX44" fmla="*/ 431288 w 806189"/>
                  <a:gd name="connsiteY44" fmla="*/ 1574900 h 1631392"/>
                  <a:gd name="connsiteX45" fmla="*/ 448781 w 806189"/>
                  <a:gd name="connsiteY45" fmla="*/ 1541435 h 1631392"/>
                  <a:gd name="connsiteX46" fmla="*/ 457147 w 806189"/>
                  <a:gd name="connsiteY46" fmla="*/ 1496182 h 1631392"/>
                  <a:gd name="connsiteX47" fmla="*/ 469316 w 806189"/>
                  <a:gd name="connsiteY47" fmla="*/ 1422028 h 1631392"/>
                  <a:gd name="connsiteX48" fmla="*/ 478823 w 806189"/>
                  <a:gd name="connsiteY48" fmla="*/ 1350916 h 1631392"/>
                  <a:gd name="connsiteX49" fmla="*/ 517611 w 806189"/>
                  <a:gd name="connsiteY49" fmla="*/ 1137580 h 1631392"/>
                  <a:gd name="connsiteX50" fmla="*/ 550315 w 806189"/>
                  <a:gd name="connsiteY50" fmla="*/ 1033384 h 1631392"/>
                  <a:gd name="connsiteX51" fmla="*/ 664398 w 806189"/>
                  <a:gd name="connsiteY51" fmla="*/ 748936 h 1631392"/>
                  <a:gd name="connsiteX52" fmla="*/ 682271 w 806189"/>
                  <a:gd name="connsiteY52" fmla="*/ 701401 h 1631392"/>
                  <a:gd name="connsiteX53" fmla="*/ 698243 w 806189"/>
                  <a:gd name="connsiteY53" fmla="*/ 655007 h 1631392"/>
                  <a:gd name="connsiteX54" fmla="*/ 721820 w 806189"/>
                  <a:gd name="connsiteY54" fmla="*/ 572106 h 1631392"/>
                  <a:gd name="connsiteX55" fmla="*/ 734750 w 806189"/>
                  <a:gd name="connsiteY55" fmla="*/ 514684 h 1631392"/>
                  <a:gd name="connsiteX56" fmla="*/ 745017 w 806189"/>
                  <a:gd name="connsiteY56" fmla="*/ 338235 h 1631392"/>
                  <a:gd name="connsiteX57" fmla="*/ 731707 w 806189"/>
                  <a:gd name="connsiteY57" fmla="*/ 263701 h 1631392"/>
                  <a:gd name="connsiteX58" fmla="*/ 691398 w 806189"/>
                  <a:gd name="connsiteY58" fmla="*/ 170533 h 1631392"/>
                  <a:gd name="connsiteX59" fmla="*/ 572371 w 806189"/>
                  <a:gd name="connsiteY59" fmla="*/ 67477 h 1631392"/>
                  <a:gd name="connsiteX60" fmla="*/ 449161 w 806189"/>
                  <a:gd name="connsiteY60" fmla="*/ 37435 h 1631392"/>
                  <a:gd name="connsiteX61" fmla="*/ 416077 w 806189"/>
                  <a:gd name="connsiteY61" fmla="*/ 37435 h 1631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806189" h="1631392">
                    <a:moveTo>
                      <a:pt x="416077" y="37435"/>
                    </a:moveTo>
                    <a:cubicBezTo>
                      <a:pt x="382612" y="37816"/>
                      <a:pt x="351429" y="46182"/>
                      <a:pt x="321388" y="60632"/>
                    </a:cubicBezTo>
                    <a:cubicBezTo>
                      <a:pt x="286782" y="77365"/>
                      <a:pt x="255219" y="99421"/>
                      <a:pt x="224036" y="121477"/>
                    </a:cubicBezTo>
                    <a:cubicBezTo>
                      <a:pt x="194755" y="142012"/>
                      <a:pt x="165093" y="161026"/>
                      <a:pt x="133150" y="176237"/>
                    </a:cubicBezTo>
                    <a:cubicBezTo>
                      <a:pt x="109573" y="187265"/>
                      <a:pt x="84855" y="194490"/>
                      <a:pt x="58615" y="197152"/>
                    </a:cubicBezTo>
                    <a:cubicBezTo>
                      <a:pt x="47968" y="199054"/>
                      <a:pt x="38461" y="197532"/>
                      <a:pt x="38080" y="197152"/>
                    </a:cubicBezTo>
                    <a:cubicBezTo>
                      <a:pt x="37320" y="196772"/>
                      <a:pt x="36940" y="196011"/>
                      <a:pt x="37700" y="196011"/>
                    </a:cubicBezTo>
                    <a:cubicBezTo>
                      <a:pt x="44165" y="194871"/>
                      <a:pt x="51010" y="193730"/>
                      <a:pt x="57475" y="192589"/>
                    </a:cubicBezTo>
                    <a:cubicBezTo>
                      <a:pt x="100446" y="183082"/>
                      <a:pt x="137713" y="161406"/>
                      <a:pt x="172319" y="135167"/>
                    </a:cubicBezTo>
                    <a:cubicBezTo>
                      <a:pt x="211867" y="105125"/>
                      <a:pt x="248374" y="71280"/>
                      <a:pt x="290205" y="44280"/>
                    </a:cubicBezTo>
                    <a:cubicBezTo>
                      <a:pt x="313782" y="29069"/>
                      <a:pt x="338880" y="15760"/>
                      <a:pt x="365880" y="9675"/>
                    </a:cubicBezTo>
                    <a:cubicBezTo>
                      <a:pt x="399345" y="1689"/>
                      <a:pt x="433950" y="-1353"/>
                      <a:pt x="468935" y="548"/>
                    </a:cubicBezTo>
                    <a:cubicBezTo>
                      <a:pt x="511146" y="2830"/>
                      <a:pt x="551836" y="11577"/>
                      <a:pt x="591005" y="26407"/>
                    </a:cubicBezTo>
                    <a:cubicBezTo>
                      <a:pt x="643863" y="53407"/>
                      <a:pt x="686835" y="78505"/>
                      <a:pt x="726003" y="127561"/>
                    </a:cubicBezTo>
                    <a:cubicBezTo>
                      <a:pt x="765932" y="181181"/>
                      <a:pt x="787608" y="242405"/>
                      <a:pt x="799777" y="307433"/>
                    </a:cubicBezTo>
                    <a:cubicBezTo>
                      <a:pt x="818411" y="406305"/>
                      <a:pt x="801679" y="508980"/>
                      <a:pt x="776580" y="605571"/>
                    </a:cubicBezTo>
                    <a:cubicBezTo>
                      <a:pt x="767073" y="642078"/>
                      <a:pt x="755285" y="677443"/>
                      <a:pt x="742735" y="713190"/>
                    </a:cubicBezTo>
                    <a:cubicBezTo>
                      <a:pt x="726764" y="759203"/>
                      <a:pt x="708130" y="804456"/>
                      <a:pt x="689116" y="849329"/>
                    </a:cubicBezTo>
                    <a:cubicBezTo>
                      <a:pt x="670483" y="894202"/>
                      <a:pt x="651469" y="938694"/>
                      <a:pt x="632835" y="983567"/>
                    </a:cubicBezTo>
                    <a:cubicBezTo>
                      <a:pt x="610018" y="1038707"/>
                      <a:pt x="587582" y="1094228"/>
                      <a:pt x="571991" y="1152411"/>
                    </a:cubicBezTo>
                    <a:cubicBezTo>
                      <a:pt x="559822" y="1197283"/>
                      <a:pt x="551075" y="1242917"/>
                      <a:pt x="543090" y="1288550"/>
                    </a:cubicBezTo>
                    <a:cubicBezTo>
                      <a:pt x="532062" y="1352817"/>
                      <a:pt x="522555" y="1417084"/>
                      <a:pt x="511527" y="1481351"/>
                    </a:cubicBezTo>
                    <a:cubicBezTo>
                      <a:pt x="505822" y="1515956"/>
                      <a:pt x="500879" y="1550942"/>
                      <a:pt x="484146" y="1582885"/>
                    </a:cubicBezTo>
                    <a:cubicBezTo>
                      <a:pt x="471217" y="1607603"/>
                      <a:pt x="452583" y="1625477"/>
                      <a:pt x="423682" y="1630800"/>
                    </a:cubicBezTo>
                    <a:cubicBezTo>
                      <a:pt x="396683" y="1635744"/>
                      <a:pt x="363218" y="1622815"/>
                      <a:pt x="345345" y="1600378"/>
                    </a:cubicBezTo>
                    <a:cubicBezTo>
                      <a:pt x="320627" y="1569195"/>
                      <a:pt x="311500" y="1532308"/>
                      <a:pt x="303514" y="1495041"/>
                    </a:cubicBezTo>
                    <a:cubicBezTo>
                      <a:pt x="297430" y="1465760"/>
                      <a:pt x="290585" y="1436478"/>
                      <a:pt x="284881" y="1407197"/>
                    </a:cubicBezTo>
                    <a:cubicBezTo>
                      <a:pt x="278416" y="1375254"/>
                      <a:pt x="272712" y="1343310"/>
                      <a:pt x="266247" y="1311367"/>
                    </a:cubicBezTo>
                    <a:cubicBezTo>
                      <a:pt x="258642" y="1273339"/>
                      <a:pt x="253698" y="1233790"/>
                      <a:pt x="243050" y="1196903"/>
                    </a:cubicBezTo>
                    <a:cubicBezTo>
                      <a:pt x="230121" y="1151650"/>
                      <a:pt x="218712" y="1105636"/>
                      <a:pt x="201980" y="1061524"/>
                    </a:cubicBezTo>
                    <a:cubicBezTo>
                      <a:pt x="182966" y="1010947"/>
                      <a:pt x="159389" y="962652"/>
                      <a:pt x="127826" y="918540"/>
                    </a:cubicBezTo>
                    <a:cubicBezTo>
                      <a:pt x="96263" y="874047"/>
                      <a:pt x="57475" y="836019"/>
                      <a:pt x="14503" y="802175"/>
                    </a:cubicBezTo>
                    <a:cubicBezTo>
                      <a:pt x="10320" y="798752"/>
                      <a:pt x="5377" y="796090"/>
                      <a:pt x="813" y="793048"/>
                    </a:cubicBezTo>
                    <a:cubicBezTo>
                      <a:pt x="-328" y="791527"/>
                      <a:pt x="-328" y="790386"/>
                      <a:pt x="1194" y="789245"/>
                    </a:cubicBezTo>
                    <a:cubicBezTo>
                      <a:pt x="2334" y="788485"/>
                      <a:pt x="3475" y="788865"/>
                      <a:pt x="4616" y="789625"/>
                    </a:cubicBezTo>
                    <a:cubicBezTo>
                      <a:pt x="12602" y="796851"/>
                      <a:pt x="24390" y="801794"/>
                      <a:pt x="33517" y="807879"/>
                    </a:cubicBezTo>
                    <a:cubicBezTo>
                      <a:pt x="43024" y="814724"/>
                      <a:pt x="52531" y="821949"/>
                      <a:pt x="61658" y="829174"/>
                    </a:cubicBezTo>
                    <a:cubicBezTo>
                      <a:pt x="78770" y="843245"/>
                      <a:pt x="95502" y="858456"/>
                      <a:pt x="111094" y="874427"/>
                    </a:cubicBezTo>
                    <a:cubicBezTo>
                      <a:pt x="143037" y="906371"/>
                      <a:pt x="170797" y="942877"/>
                      <a:pt x="192473" y="982426"/>
                    </a:cubicBezTo>
                    <a:cubicBezTo>
                      <a:pt x="215290" y="1023877"/>
                      <a:pt x="233163" y="1067609"/>
                      <a:pt x="249135" y="1112482"/>
                    </a:cubicBezTo>
                    <a:cubicBezTo>
                      <a:pt x="269289" y="1168763"/>
                      <a:pt x="282979" y="1226565"/>
                      <a:pt x="296669" y="1284747"/>
                    </a:cubicBezTo>
                    <a:cubicBezTo>
                      <a:pt x="301993" y="1307944"/>
                      <a:pt x="307317" y="1330761"/>
                      <a:pt x="312641" y="1353958"/>
                    </a:cubicBezTo>
                    <a:cubicBezTo>
                      <a:pt x="325951" y="1413662"/>
                      <a:pt x="337740" y="1474506"/>
                      <a:pt x="357134" y="1532689"/>
                    </a:cubicBezTo>
                    <a:cubicBezTo>
                      <a:pt x="362838" y="1549801"/>
                      <a:pt x="371204" y="1566533"/>
                      <a:pt x="386035" y="1576801"/>
                    </a:cubicBezTo>
                    <a:cubicBezTo>
                      <a:pt x="403147" y="1588590"/>
                      <a:pt x="412654" y="1592012"/>
                      <a:pt x="431288" y="1574900"/>
                    </a:cubicBezTo>
                    <a:cubicBezTo>
                      <a:pt x="439274" y="1564252"/>
                      <a:pt x="444598" y="1553604"/>
                      <a:pt x="448781" y="1541435"/>
                    </a:cubicBezTo>
                    <a:cubicBezTo>
                      <a:pt x="453724" y="1527365"/>
                      <a:pt x="454485" y="1511013"/>
                      <a:pt x="457147" y="1496182"/>
                    </a:cubicBezTo>
                    <a:cubicBezTo>
                      <a:pt x="460569" y="1471464"/>
                      <a:pt x="465513" y="1446746"/>
                      <a:pt x="469316" y="1422028"/>
                    </a:cubicBezTo>
                    <a:cubicBezTo>
                      <a:pt x="473118" y="1398451"/>
                      <a:pt x="475020" y="1374873"/>
                      <a:pt x="478823" y="1350916"/>
                    </a:cubicBezTo>
                    <a:cubicBezTo>
                      <a:pt x="489470" y="1279043"/>
                      <a:pt x="502020" y="1208312"/>
                      <a:pt x="517611" y="1137580"/>
                    </a:cubicBezTo>
                    <a:cubicBezTo>
                      <a:pt x="525597" y="1101453"/>
                      <a:pt x="537385" y="1067989"/>
                      <a:pt x="550315" y="1033384"/>
                    </a:cubicBezTo>
                    <a:cubicBezTo>
                      <a:pt x="586822" y="937934"/>
                      <a:pt x="627511" y="844385"/>
                      <a:pt x="664398" y="748936"/>
                    </a:cubicBezTo>
                    <a:cubicBezTo>
                      <a:pt x="670483" y="733344"/>
                      <a:pt x="676567" y="717373"/>
                      <a:pt x="682271" y="701401"/>
                    </a:cubicBezTo>
                    <a:cubicBezTo>
                      <a:pt x="687595" y="686570"/>
                      <a:pt x="691398" y="669077"/>
                      <a:pt x="698243" y="655007"/>
                    </a:cubicBezTo>
                    <a:cubicBezTo>
                      <a:pt x="706989" y="628007"/>
                      <a:pt x="714975" y="599867"/>
                      <a:pt x="721820" y="572106"/>
                    </a:cubicBezTo>
                    <a:cubicBezTo>
                      <a:pt x="726384" y="553092"/>
                      <a:pt x="730186" y="533698"/>
                      <a:pt x="734750" y="514684"/>
                    </a:cubicBezTo>
                    <a:cubicBezTo>
                      <a:pt x="748820" y="456502"/>
                      <a:pt x="749200" y="397559"/>
                      <a:pt x="745017" y="338235"/>
                    </a:cubicBezTo>
                    <a:cubicBezTo>
                      <a:pt x="743496" y="312757"/>
                      <a:pt x="738172" y="288039"/>
                      <a:pt x="731707" y="263701"/>
                    </a:cubicBezTo>
                    <a:cubicBezTo>
                      <a:pt x="722961" y="230997"/>
                      <a:pt x="709651" y="199434"/>
                      <a:pt x="691398" y="170533"/>
                    </a:cubicBezTo>
                    <a:cubicBezTo>
                      <a:pt x="643483" y="108547"/>
                      <a:pt x="607737" y="87632"/>
                      <a:pt x="572371" y="67477"/>
                    </a:cubicBezTo>
                    <a:cubicBezTo>
                      <a:pt x="532442" y="49224"/>
                      <a:pt x="491752" y="39717"/>
                      <a:pt x="449161" y="37435"/>
                    </a:cubicBezTo>
                    <a:cubicBezTo>
                      <a:pt x="439654" y="35914"/>
                      <a:pt x="427865" y="35914"/>
                      <a:pt x="416077" y="37435"/>
                    </a:cubicBezTo>
                    <a:close/>
                  </a:path>
                </a:pathLst>
              </a:custGeom>
              <a:solidFill>
                <a:srgbClr val="191919"/>
              </a:solidFill>
              <a:ln w="3801" cap="flat">
                <a:noFill/>
                <a:prstDash val="solid"/>
                <a:miter/>
              </a:ln>
            </p:spPr>
            <p:txBody>
              <a:bodyPr rtlCol="0" anchor="ctr"/>
              <a:lstStyle/>
              <a:p>
                <a:endParaRPr lang="en-US">
                  <a:cs typeface="B Nazanin" panose="00000400000000000000" pitchFamily="2" charset="-78"/>
                </a:endParaRPr>
              </a:p>
            </p:txBody>
          </p:sp>
        </p:grpSp>
        <p:sp>
          <p:nvSpPr>
            <p:cNvPr id="67" name="Freeform: Shape 66">
              <a:extLst>
                <a:ext uri="{FF2B5EF4-FFF2-40B4-BE49-F238E27FC236}">
                  <a16:creationId xmlns:a16="http://schemas.microsoft.com/office/drawing/2014/main" id="{92B21CD8-9C29-45A5-B9F1-2924A3DB2050}"/>
                </a:ext>
              </a:extLst>
            </p:cNvPr>
            <p:cNvSpPr/>
            <p:nvPr/>
          </p:nvSpPr>
          <p:spPr>
            <a:xfrm rot="19161419">
              <a:off x="1129987" y="2960550"/>
              <a:ext cx="334901" cy="365346"/>
            </a:xfrm>
            <a:custGeom>
              <a:avLst/>
              <a:gdLst>
                <a:gd name="connsiteX0" fmla="*/ 310569 w 334900"/>
                <a:gd name="connsiteY0" fmla="*/ 7503 h 365346"/>
                <a:gd name="connsiteX1" fmla="*/ 285071 w 334900"/>
                <a:gd name="connsiteY1" fmla="*/ 2937 h 365346"/>
                <a:gd name="connsiteX2" fmla="*/ 19053 w 334900"/>
                <a:gd name="connsiteY2" fmla="*/ 180662 h 365346"/>
                <a:gd name="connsiteX3" fmla="*/ 405 w 334900"/>
                <a:gd name="connsiteY3" fmla="*/ 363335 h 365346"/>
                <a:gd name="connsiteX4" fmla="*/ 85653 w 334900"/>
                <a:gd name="connsiteY4" fmla="*/ 315003 h 365346"/>
                <a:gd name="connsiteX5" fmla="*/ 127896 w 334900"/>
                <a:gd name="connsiteY5" fmla="*/ 237367 h 365346"/>
                <a:gd name="connsiteX6" fmla="*/ 230269 w 334900"/>
                <a:gd name="connsiteY6" fmla="*/ 151739 h 365346"/>
                <a:gd name="connsiteX7" fmla="*/ 264139 w 334900"/>
                <a:gd name="connsiteY7" fmla="*/ 95795 h 365346"/>
                <a:gd name="connsiteX8" fmla="*/ 329597 w 334900"/>
                <a:gd name="connsiteY8" fmla="*/ 71058 h 365346"/>
                <a:gd name="connsiteX9" fmla="*/ 310569 w 334900"/>
                <a:gd name="connsiteY9" fmla="*/ 7503 h 365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900" h="365346">
                  <a:moveTo>
                    <a:pt x="310569" y="7503"/>
                  </a:moveTo>
                  <a:cubicBezTo>
                    <a:pt x="302197" y="5601"/>
                    <a:pt x="293443" y="4459"/>
                    <a:pt x="285071" y="2937"/>
                  </a:cubicBezTo>
                  <a:cubicBezTo>
                    <a:pt x="167475" y="-17234"/>
                    <a:pt x="48737" y="69156"/>
                    <a:pt x="19053" y="180662"/>
                  </a:cubicBezTo>
                  <a:cubicBezTo>
                    <a:pt x="3069" y="240412"/>
                    <a:pt x="-1498" y="301683"/>
                    <a:pt x="405" y="363335"/>
                  </a:cubicBezTo>
                  <a:cubicBezTo>
                    <a:pt x="786" y="380841"/>
                    <a:pt x="80325" y="325659"/>
                    <a:pt x="85653" y="315003"/>
                  </a:cubicBezTo>
                  <a:cubicBezTo>
                    <a:pt x="100495" y="284938"/>
                    <a:pt x="87936" y="250687"/>
                    <a:pt x="127896" y="237367"/>
                  </a:cubicBezTo>
                  <a:cubicBezTo>
                    <a:pt x="173945" y="222144"/>
                    <a:pt x="204771" y="192079"/>
                    <a:pt x="230269" y="151739"/>
                  </a:cubicBezTo>
                  <a:cubicBezTo>
                    <a:pt x="240925" y="134994"/>
                    <a:pt x="248536" y="108735"/>
                    <a:pt x="264139" y="95795"/>
                  </a:cubicBezTo>
                  <a:cubicBezTo>
                    <a:pt x="283168" y="80192"/>
                    <a:pt x="311711" y="88184"/>
                    <a:pt x="329597" y="71058"/>
                  </a:cubicBezTo>
                  <a:cubicBezTo>
                    <a:pt x="347484" y="54313"/>
                    <a:pt x="337589" y="13212"/>
                    <a:pt x="310569" y="7503"/>
                  </a:cubicBezTo>
                  <a:close/>
                </a:path>
              </a:pathLst>
            </a:custGeom>
            <a:solidFill>
              <a:srgbClr val="434343"/>
            </a:solidFill>
            <a:ln w="3801" cap="flat">
              <a:noFill/>
              <a:prstDash val="solid"/>
              <a:miter/>
            </a:ln>
          </p:spPr>
          <p:txBody>
            <a:bodyPr rtlCol="0" anchor="ctr"/>
            <a:lstStyle/>
            <a:p>
              <a:endParaRPr lang="en-US">
                <a:cs typeface="B Nazanin" panose="00000400000000000000" pitchFamily="2" charset="-78"/>
              </a:endParaRPr>
            </a:p>
          </p:txBody>
        </p:sp>
        <p:sp>
          <p:nvSpPr>
            <p:cNvPr id="68" name="Freeform: Shape 67">
              <a:extLst>
                <a:ext uri="{FF2B5EF4-FFF2-40B4-BE49-F238E27FC236}">
                  <a16:creationId xmlns:a16="http://schemas.microsoft.com/office/drawing/2014/main" id="{42E7FA5C-FFD0-4924-9745-5DDDDE9095ED}"/>
                </a:ext>
              </a:extLst>
            </p:cNvPr>
            <p:cNvSpPr/>
            <p:nvPr/>
          </p:nvSpPr>
          <p:spPr>
            <a:xfrm rot="19161419">
              <a:off x="871660" y="1968227"/>
              <a:ext cx="263967" cy="287964"/>
            </a:xfrm>
            <a:custGeom>
              <a:avLst/>
              <a:gdLst>
                <a:gd name="connsiteX0" fmla="*/ 310569 w 334900"/>
                <a:gd name="connsiteY0" fmla="*/ 7503 h 365346"/>
                <a:gd name="connsiteX1" fmla="*/ 285071 w 334900"/>
                <a:gd name="connsiteY1" fmla="*/ 2937 h 365346"/>
                <a:gd name="connsiteX2" fmla="*/ 19053 w 334900"/>
                <a:gd name="connsiteY2" fmla="*/ 180662 h 365346"/>
                <a:gd name="connsiteX3" fmla="*/ 405 w 334900"/>
                <a:gd name="connsiteY3" fmla="*/ 363335 h 365346"/>
                <a:gd name="connsiteX4" fmla="*/ 85653 w 334900"/>
                <a:gd name="connsiteY4" fmla="*/ 315003 h 365346"/>
                <a:gd name="connsiteX5" fmla="*/ 127896 w 334900"/>
                <a:gd name="connsiteY5" fmla="*/ 237367 h 365346"/>
                <a:gd name="connsiteX6" fmla="*/ 230269 w 334900"/>
                <a:gd name="connsiteY6" fmla="*/ 151739 h 365346"/>
                <a:gd name="connsiteX7" fmla="*/ 264139 w 334900"/>
                <a:gd name="connsiteY7" fmla="*/ 95795 h 365346"/>
                <a:gd name="connsiteX8" fmla="*/ 329597 w 334900"/>
                <a:gd name="connsiteY8" fmla="*/ 71058 h 365346"/>
                <a:gd name="connsiteX9" fmla="*/ 310569 w 334900"/>
                <a:gd name="connsiteY9" fmla="*/ 7503 h 365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900" h="365346">
                  <a:moveTo>
                    <a:pt x="310569" y="7503"/>
                  </a:moveTo>
                  <a:cubicBezTo>
                    <a:pt x="302197" y="5601"/>
                    <a:pt x="293443" y="4459"/>
                    <a:pt x="285071" y="2937"/>
                  </a:cubicBezTo>
                  <a:cubicBezTo>
                    <a:pt x="167475" y="-17234"/>
                    <a:pt x="48737" y="69156"/>
                    <a:pt x="19053" y="180662"/>
                  </a:cubicBezTo>
                  <a:cubicBezTo>
                    <a:pt x="3069" y="240412"/>
                    <a:pt x="-1498" y="301683"/>
                    <a:pt x="405" y="363335"/>
                  </a:cubicBezTo>
                  <a:cubicBezTo>
                    <a:pt x="786" y="380841"/>
                    <a:pt x="80325" y="325659"/>
                    <a:pt x="85653" y="315003"/>
                  </a:cubicBezTo>
                  <a:cubicBezTo>
                    <a:pt x="100495" y="284938"/>
                    <a:pt x="87936" y="250687"/>
                    <a:pt x="127896" y="237367"/>
                  </a:cubicBezTo>
                  <a:cubicBezTo>
                    <a:pt x="173945" y="222144"/>
                    <a:pt x="204771" y="192079"/>
                    <a:pt x="230269" y="151739"/>
                  </a:cubicBezTo>
                  <a:cubicBezTo>
                    <a:pt x="240925" y="134994"/>
                    <a:pt x="248536" y="108735"/>
                    <a:pt x="264139" y="95795"/>
                  </a:cubicBezTo>
                  <a:cubicBezTo>
                    <a:pt x="283168" y="80192"/>
                    <a:pt x="311711" y="88184"/>
                    <a:pt x="329597" y="71058"/>
                  </a:cubicBezTo>
                  <a:cubicBezTo>
                    <a:pt x="347484" y="54313"/>
                    <a:pt x="337589" y="13212"/>
                    <a:pt x="310569" y="7503"/>
                  </a:cubicBezTo>
                  <a:close/>
                </a:path>
              </a:pathLst>
            </a:custGeom>
            <a:solidFill>
              <a:srgbClr val="434343"/>
            </a:solidFill>
            <a:ln w="3801" cap="flat">
              <a:noFill/>
              <a:prstDash val="solid"/>
              <a:miter/>
            </a:ln>
          </p:spPr>
          <p:txBody>
            <a:bodyPr rtlCol="0" anchor="ctr"/>
            <a:lstStyle/>
            <a:p>
              <a:endParaRPr lang="en-US">
                <a:cs typeface="B Nazanin" panose="00000400000000000000" pitchFamily="2" charset="-78"/>
              </a:endParaRPr>
            </a:p>
          </p:txBody>
        </p:sp>
        <p:sp>
          <p:nvSpPr>
            <p:cNvPr id="69" name="Freeform: Shape 68">
              <a:extLst>
                <a:ext uri="{FF2B5EF4-FFF2-40B4-BE49-F238E27FC236}">
                  <a16:creationId xmlns:a16="http://schemas.microsoft.com/office/drawing/2014/main" id="{D3A3900D-3007-46F8-B0BF-3ECA1948A7CD}"/>
                </a:ext>
              </a:extLst>
            </p:cNvPr>
            <p:cNvSpPr/>
            <p:nvPr/>
          </p:nvSpPr>
          <p:spPr>
            <a:xfrm rot="7200000">
              <a:off x="2037306" y="1811683"/>
              <a:ext cx="263967" cy="287964"/>
            </a:xfrm>
            <a:custGeom>
              <a:avLst/>
              <a:gdLst>
                <a:gd name="connsiteX0" fmla="*/ 310569 w 334900"/>
                <a:gd name="connsiteY0" fmla="*/ 7503 h 365346"/>
                <a:gd name="connsiteX1" fmla="*/ 285071 w 334900"/>
                <a:gd name="connsiteY1" fmla="*/ 2937 h 365346"/>
                <a:gd name="connsiteX2" fmla="*/ 19053 w 334900"/>
                <a:gd name="connsiteY2" fmla="*/ 180662 h 365346"/>
                <a:gd name="connsiteX3" fmla="*/ 405 w 334900"/>
                <a:gd name="connsiteY3" fmla="*/ 363335 h 365346"/>
                <a:gd name="connsiteX4" fmla="*/ 85653 w 334900"/>
                <a:gd name="connsiteY4" fmla="*/ 315003 h 365346"/>
                <a:gd name="connsiteX5" fmla="*/ 127896 w 334900"/>
                <a:gd name="connsiteY5" fmla="*/ 237367 h 365346"/>
                <a:gd name="connsiteX6" fmla="*/ 230269 w 334900"/>
                <a:gd name="connsiteY6" fmla="*/ 151739 h 365346"/>
                <a:gd name="connsiteX7" fmla="*/ 264139 w 334900"/>
                <a:gd name="connsiteY7" fmla="*/ 95795 h 365346"/>
                <a:gd name="connsiteX8" fmla="*/ 329597 w 334900"/>
                <a:gd name="connsiteY8" fmla="*/ 71058 h 365346"/>
                <a:gd name="connsiteX9" fmla="*/ 310569 w 334900"/>
                <a:gd name="connsiteY9" fmla="*/ 7503 h 365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900" h="365346">
                  <a:moveTo>
                    <a:pt x="310569" y="7503"/>
                  </a:moveTo>
                  <a:cubicBezTo>
                    <a:pt x="302197" y="5601"/>
                    <a:pt x="293443" y="4459"/>
                    <a:pt x="285071" y="2937"/>
                  </a:cubicBezTo>
                  <a:cubicBezTo>
                    <a:pt x="167475" y="-17234"/>
                    <a:pt x="48737" y="69156"/>
                    <a:pt x="19053" y="180662"/>
                  </a:cubicBezTo>
                  <a:cubicBezTo>
                    <a:pt x="3069" y="240412"/>
                    <a:pt x="-1498" y="301683"/>
                    <a:pt x="405" y="363335"/>
                  </a:cubicBezTo>
                  <a:cubicBezTo>
                    <a:pt x="786" y="380841"/>
                    <a:pt x="80325" y="325659"/>
                    <a:pt x="85653" y="315003"/>
                  </a:cubicBezTo>
                  <a:cubicBezTo>
                    <a:pt x="100495" y="284938"/>
                    <a:pt x="87936" y="250687"/>
                    <a:pt x="127896" y="237367"/>
                  </a:cubicBezTo>
                  <a:cubicBezTo>
                    <a:pt x="173945" y="222144"/>
                    <a:pt x="204771" y="192079"/>
                    <a:pt x="230269" y="151739"/>
                  </a:cubicBezTo>
                  <a:cubicBezTo>
                    <a:pt x="240925" y="134994"/>
                    <a:pt x="248536" y="108735"/>
                    <a:pt x="264139" y="95795"/>
                  </a:cubicBezTo>
                  <a:cubicBezTo>
                    <a:pt x="283168" y="80192"/>
                    <a:pt x="311711" y="88184"/>
                    <a:pt x="329597" y="71058"/>
                  </a:cubicBezTo>
                  <a:cubicBezTo>
                    <a:pt x="347484" y="54313"/>
                    <a:pt x="337589" y="13212"/>
                    <a:pt x="310569" y="7503"/>
                  </a:cubicBezTo>
                  <a:close/>
                </a:path>
              </a:pathLst>
            </a:custGeom>
            <a:solidFill>
              <a:srgbClr val="434343"/>
            </a:solidFill>
            <a:ln w="3801" cap="flat">
              <a:noFill/>
              <a:prstDash val="solid"/>
              <a:miter/>
            </a:ln>
          </p:spPr>
          <p:txBody>
            <a:bodyPr rtlCol="0" anchor="ctr"/>
            <a:lstStyle/>
            <a:p>
              <a:endParaRPr lang="en-US">
                <a:cs typeface="B Nazanin" panose="00000400000000000000" pitchFamily="2" charset="-78"/>
              </a:endParaRPr>
            </a:p>
          </p:txBody>
        </p:sp>
        <p:sp>
          <p:nvSpPr>
            <p:cNvPr id="70" name="Freeform: Shape 69">
              <a:extLst>
                <a:ext uri="{FF2B5EF4-FFF2-40B4-BE49-F238E27FC236}">
                  <a16:creationId xmlns:a16="http://schemas.microsoft.com/office/drawing/2014/main" id="{AEEF8B14-6643-4E78-A06B-BC2B23E424B6}"/>
                </a:ext>
              </a:extLst>
            </p:cNvPr>
            <p:cNvSpPr/>
            <p:nvPr/>
          </p:nvSpPr>
          <p:spPr>
            <a:xfrm rot="4546792">
              <a:off x="1471922" y="1890307"/>
              <a:ext cx="263967" cy="246505"/>
            </a:xfrm>
            <a:custGeom>
              <a:avLst/>
              <a:gdLst>
                <a:gd name="connsiteX0" fmla="*/ 310569 w 334900"/>
                <a:gd name="connsiteY0" fmla="*/ 7503 h 365346"/>
                <a:gd name="connsiteX1" fmla="*/ 285071 w 334900"/>
                <a:gd name="connsiteY1" fmla="*/ 2937 h 365346"/>
                <a:gd name="connsiteX2" fmla="*/ 19053 w 334900"/>
                <a:gd name="connsiteY2" fmla="*/ 180662 h 365346"/>
                <a:gd name="connsiteX3" fmla="*/ 405 w 334900"/>
                <a:gd name="connsiteY3" fmla="*/ 363335 h 365346"/>
                <a:gd name="connsiteX4" fmla="*/ 85653 w 334900"/>
                <a:gd name="connsiteY4" fmla="*/ 315003 h 365346"/>
                <a:gd name="connsiteX5" fmla="*/ 127896 w 334900"/>
                <a:gd name="connsiteY5" fmla="*/ 237367 h 365346"/>
                <a:gd name="connsiteX6" fmla="*/ 230269 w 334900"/>
                <a:gd name="connsiteY6" fmla="*/ 151739 h 365346"/>
                <a:gd name="connsiteX7" fmla="*/ 264139 w 334900"/>
                <a:gd name="connsiteY7" fmla="*/ 95795 h 365346"/>
                <a:gd name="connsiteX8" fmla="*/ 329597 w 334900"/>
                <a:gd name="connsiteY8" fmla="*/ 71058 h 365346"/>
                <a:gd name="connsiteX9" fmla="*/ 310569 w 334900"/>
                <a:gd name="connsiteY9" fmla="*/ 7503 h 365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900" h="365346">
                  <a:moveTo>
                    <a:pt x="310569" y="7503"/>
                  </a:moveTo>
                  <a:cubicBezTo>
                    <a:pt x="302197" y="5601"/>
                    <a:pt x="293443" y="4459"/>
                    <a:pt x="285071" y="2937"/>
                  </a:cubicBezTo>
                  <a:cubicBezTo>
                    <a:pt x="167475" y="-17234"/>
                    <a:pt x="48737" y="69156"/>
                    <a:pt x="19053" y="180662"/>
                  </a:cubicBezTo>
                  <a:cubicBezTo>
                    <a:pt x="3069" y="240412"/>
                    <a:pt x="-1498" y="301683"/>
                    <a:pt x="405" y="363335"/>
                  </a:cubicBezTo>
                  <a:cubicBezTo>
                    <a:pt x="786" y="380841"/>
                    <a:pt x="80325" y="325659"/>
                    <a:pt x="85653" y="315003"/>
                  </a:cubicBezTo>
                  <a:cubicBezTo>
                    <a:pt x="100495" y="284938"/>
                    <a:pt x="87936" y="250687"/>
                    <a:pt x="127896" y="237367"/>
                  </a:cubicBezTo>
                  <a:cubicBezTo>
                    <a:pt x="173945" y="222144"/>
                    <a:pt x="204771" y="192079"/>
                    <a:pt x="230269" y="151739"/>
                  </a:cubicBezTo>
                  <a:cubicBezTo>
                    <a:pt x="240925" y="134994"/>
                    <a:pt x="248536" y="108735"/>
                    <a:pt x="264139" y="95795"/>
                  </a:cubicBezTo>
                  <a:cubicBezTo>
                    <a:pt x="283168" y="80192"/>
                    <a:pt x="311711" y="88184"/>
                    <a:pt x="329597" y="71058"/>
                  </a:cubicBezTo>
                  <a:cubicBezTo>
                    <a:pt x="347484" y="54313"/>
                    <a:pt x="337589" y="13212"/>
                    <a:pt x="310569" y="7503"/>
                  </a:cubicBezTo>
                  <a:close/>
                </a:path>
              </a:pathLst>
            </a:custGeom>
            <a:solidFill>
              <a:srgbClr val="434343"/>
            </a:solidFill>
            <a:ln w="3801" cap="flat">
              <a:noFill/>
              <a:prstDash val="solid"/>
              <a:miter/>
            </a:ln>
          </p:spPr>
          <p:txBody>
            <a:bodyPr rtlCol="0" anchor="ctr"/>
            <a:lstStyle/>
            <a:p>
              <a:endParaRPr lang="en-US">
                <a:cs typeface="B Nazanin" panose="00000400000000000000" pitchFamily="2" charset="-78"/>
              </a:endParaRPr>
            </a:p>
          </p:txBody>
        </p:sp>
        <p:sp>
          <p:nvSpPr>
            <p:cNvPr id="71" name="Freeform: Shape 70">
              <a:extLst>
                <a:ext uri="{FF2B5EF4-FFF2-40B4-BE49-F238E27FC236}">
                  <a16:creationId xmlns:a16="http://schemas.microsoft.com/office/drawing/2014/main" id="{42D91807-8B04-4F18-870B-6D89A069D3D4}"/>
                </a:ext>
              </a:extLst>
            </p:cNvPr>
            <p:cNvSpPr/>
            <p:nvPr/>
          </p:nvSpPr>
          <p:spPr>
            <a:xfrm rot="9999332">
              <a:off x="1828224" y="3063857"/>
              <a:ext cx="167323" cy="246505"/>
            </a:xfrm>
            <a:custGeom>
              <a:avLst/>
              <a:gdLst>
                <a:gd name="connsiteX0" fmla="*/ 310569 w 334900"/>
                <a:gd name="connsiteY0" fmla="*/ 7503 h 365346"/>
                <a:gd name="connsiteX1" fmla="*/ 285071 w 334900"/>
                <a:gd name="connsiteY1" fmla="*/ 2937 h 365346"/>
                <a:gd name="connsiteX2" fmla="*/ 19053 w 334900"/>
                <a:gd name="connsiteY2" fmla="*/ 180662 h 365346"/>
                <a:gd name="connsiteX3" fmla="*/ 405 w 334900"/>
                <a:gd name="connsiteY3" fmla="*/ 363335 h 365346"/>
                <a:gd name="connsiteX4" fmla="*/ 85653 w 334900"/>
                <a:gd name="connsiteY4" fmla="*/ 315003 h 365346"/>
                <a:gd name="connsiteX5" fmla="*/ 127896 w 334900"/>
                <a:gd name="connsiteY5" fmla="*/ 237367 h 365346"/>
                <a:gd name="connsiteX6" fmla="*/ 230269 w 334900"/>
                <a:gd name="connsiteY6" fmla="*/ 151739 h 365346"/>
                <a:gd name="connsiteX7" fmla="*/ 264139 w 334900"/>
                <a:gd name="connsiteY7" fmla="*/ 95795 h 365346"/>
                <a:gd name="connsiteX8" fmla="*/ 329597 w 334900"/>
                <a:gd name="connsiteY8" fmla="*/ 71058 h 365346"/>
                <a:gd name="connsiteX9" fmla="*/ 310569 w 334900"/>
                <a:gd name="connsiteY9" fmla="*/ 7503 h 365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900" h="365346">
                  <a:moveTo>
                    <a:pt x="310569" y="7503"/>
                  </a:moveTo>
                  <a:cubicBezTo>
                    <a:pt x="302197" y="5601"/>
                    <a:pt x="293443" y="4459"/>
                    <a:pt x="285071" y="2937"/>
                  </a:cubicBezTo>
                  <a:cubicBezTo>
                    <a:pt x="167475" y="-17234"/>
                    <a:pt x="48737" y="69156"/>
                    <a:pt x="19053" y="180662"/>
                  </a:cubicBezTo>
                  <a:cubicBezTo>
                    <a:pt x="3069" y="240412"/>
                    <a:pt x="-1498" y="301683"/>
                    <a:pt x="405" y="363335"/>
                  </a:cubicBezTo>
                  <a:cubicBezTo>
                    <a:pt x="786" y="380841"/>
                    <a:pt x="80325" y="325659"/>
                    <a:pt x="85653" y="315003"/>
                  </a:cubicBezTo>
                  <a:cubicBezTo>
                    <a:pt x="100495" y="284938"/>
                    <a:pt x="87936" y="250687"/>
                    <a:pt x="127896" y="237367"/>
                  </a:cubicBezTo>
                  <a:cubicBezTo>
                    <a:pt x="173945" y="222144"/>
                    <a:pt x="204771" y="192079"/>
                    <a:pt x="230269" y="151739"/>
                  </a:cubicBezTo>
                  <a:cubicBezTo>
                    <a:pt x="240925" y="134994"/>
                    <a:pt x="248536" y="108735"/>
                    <a:pt x="264139" y="95795"/>
                  </a:cubicBezTo>
                  <a:cubicBezTo>
                    <a:pt x="283168" y="80192"/>
                    <a:pt x="311711" y="88184"/>
                    <a:pt x="329597" y="71058"/>
                  </a:cubicBezTo>
                  <a:cubicBezTo>
                    <a:pt x="347484" y="54313"/>
                    <a:pt x="337589" y="13212"/>
                    <a:pt x="310569" y="7503"/>
                  </a:cubicBezTo>
                  <a:close/>
                </a:path>
              </a:pathLst>
            </a:custGeom>
            <a:solidFill>
              <a:srgbClr val="434343"/>
            </a:solidFill>
            <a:ln w="3801" cap="flat">
              <a:noFill/>
              <a:prstDash val="solid"/>
              <a:miter/>
            </a:ln>
          </p:spPr>
          <p:txBody>
            <a:bodyPr rtlCol="0" anchor="ctr"/>
            <a:lstStyle/>
            <a:p>
              <a:endParaRPr lang="en-US">
                <a:cs typeface="B Nazanin" panose="00000400000000000000" pitchFamily="2" charset="-78"/>
              </a:endParaRPr>
            </a:p>
          </p:txBody>
        </p:sp>
        <p:sp>
          <p:nvSpPr>
            <p:cNvPr id="72" name="Freeform: Shape 71">
              <a:extLst>
                <a:ext uri="{FF2B5EF4-FFF2-40B4-BE49-F238E27FC236}">
                  <a16:creationId xmlns:a16="http://schemas.microsoft.com/office/drawing/2014/main" id="{730E9701-DB42-4AF8-8058-D06201F0B57C}"/>
                </a:ext>
              </a:extLst>
            </p:cNvPr>
            <p:cNvSpPr/>
            <p:nvPr/>
          </p:nvSpPr>
          <p:spPr>
            <a:xfrm rot="6300000">
              <a:off x="1564746" y="2593078"/>
              <a:ext cx="263967" cy="287964"/>
            </a:xfrm>
            <a:custGeom>
              <a:avLst/>
              <a:gdLst>
                <a:gd name="connsiteX0" fmla="*/ 310569 w 334900"/>
                <a:gd name="connsiteY0" fmla="*/ 7503 h 365346"/>
                <a:gd name="connsiteX1" fmla="*/ 285071 w 334900"/>
                <a:gd name="connsiteY1" fmla="*/ 2937 h 365346"/>
                <a:gd name="connsiteX2" fmla="*/ 19053 w 334900"/>
                <a:gd name="connsiteY2" fmla="*/ 180662 h 365346"/>
                <a:gd name="connsiteX3" fmla="*/ 405 w 334900"/>
                <a:gd name="connsiteY3" fmla="*/ 363335 h 365346"/>
                <a:gd name="connsiteX4" fmla="*/ 85653 w 334900"/>
                <a:gd name="connsiteY4" fmla="*/ 315003 h 365346"/>
                <a:gd name="connsiteX5" fmla="*/ 127896 w 334900"/>
                <a:gd name="connsiteY5" fmla="*/ 237367 h 365346"/>
                <a:gd name="connsiteX6" fmla="*/ 230269 w 334900"/>
                <a:gd name="connsiteY6" fmla="*/ 151739 h 365346"/>
                <a:gd name="connsiteX7" fmla="*/ 264139 w 334900"/>
                <a:gd name="connsiteY7" fmla="*/ 95795 h 365346"/>
                <a:gd name="connsiteX8" fmla="*/ 329597 w 334900"/>
                <a:gd name="connsiteY8" fmla="*/ 71058 h 365346"/>
                <a:gd name="connsiteX9" fmla="*/ 310569 w 334900"/>
                <a:gd name="connsiteY9" fmla="*/ 7503 h 365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900" h="365346">
                  <a:moveTo>
                    <a:pt x="310569" y="7503"/>
                  </a:moveTo>
                  <a:cubicBezTo>
                    <a:pt x="302197" y="5601"/>
                    <a:pt x="293443" y="4459"/>
                    <a:pt x="285071" y="2937"/>
                  </a:cubicBezTo>
                  <a:cubicBezTo>
                    <a:pt x="167475" y="-17234"/>
                    <a:pt x="48737" y="69156"/>
                    <a:pt x="19053" y="180662"/>
                  </a:cubicBezTo>
                  <a:cubicBezTo>
                    <a:pt x="3069" y="240412"/>
                    <a:pt x="-1498" y="301683"/>
                    <a:pt x="405" y="363335"/>
                  </a:cubicBezTo>
                  <a:cubicBezTo>
                    <a:pt x="786" y="380841"/>
                    <a:pt x="80325" y="325659"/>
                    <a:pt x="85653" y="315003"/>
                  </a:cubicBezTo>
                  <a:cubicBezTo>
                    <a:pt x="100495" y="284938"/>
                    <a:pt x="87936" y="250687"/>
                    <a:pt x="127896" y="237367"/>
                  </a:cubicBezTo>
                  <a:cubicBezTo>
                    <a:pt x="173945" y="222144"/>
                    <a:pt x="204771" y="192079"/>
                    <a:pt x="230269" y="151739"/>
                  </a:cubicBezTo>
                  <a:cubicBezTo>
                    <a:pt x="240925" y="134994"/>
                    <a:pt x="248536" y="108735"/>
                    <a:pt x="264139" y="95795"/>
                  </a:cubicBezTo>
                  <a:cubicBezTo>
                    <a:pt x="283168" y="80192"/>
                    <a:pt x="311711" y="88184"/>
                    <a:pt x="329597" y="71058"/>
                  </a:cubicBezTo>
                  <a:cubicBezTo>
                    <a:pt x="347484" y="54313"/>
                    <a:pt x="337589" y="13212"/>
                    <a:pt x="310569" y="7503"/>
                  </a:cubicBezTo>
                  <a:close/>
                </a:path>
              </a:pathLst>
            </a:custGeom>
            <a:solidFill>
              <a:srgbClr val="434343"/>
            </a:solidFill>
            <a:ln w="3801" cap="flat">
              <a:noFill/>
              <a:prstDash val="solid"/>
              <a:miter/>
            </a:ln>
          </p:spPr>
          <p:txBody>
            <a:bodyPr rtlCol="0" anchor="ctr"/>
            <a:lstStyle/>
            <a:p>
              <a:endParaRPr lang="en-US">
                <a:cs typeface="B Nazanin" panose="00000400000000000000" pitchFamily="2" charset="-78"/>
              </a:endParaRPr>
            </a:p>
          </p:txBody>
        </p:sp>
      </p:grpSp>
      <p:grpSp>
        <p:nvGrpSpPr>
          <p:cNvPr id="75" name="Group 74">
            <a:extLst>
              <a:ext uri="{FF2B5EF4-FFF2-40B4-BE49-F238E27FC236}">
                <a16:creationId xmlns:a16="http://schemas.microsoft.com/office/drawing/2014/main" id="{1DDA51AC-0853-4012-A729-C8F59ABE57D9}"/>
              </a:ext>
            </a:extLst>
          </p:cNvPr>
          <p:cNvGrpSpPr/>
          <p:nvPr/>
        </p:nvGrpSpPr>
        <p:grpSpPr>
          <a:xfrm rot="2700000" flipV="1">
            <a:off x="3038753" y="2190091"/>
            <a:ext cx="1924092" cy="628516"/>
            <a:chOff x="5005473" y="4141321"/>
            <a:chExt cx="6805425" cy="2223034"/>
          </a:xfrm>
        </p:grpSpPr>
        <p:grpSp>
          <p:nvGrpSpPr>
            <p:cNvPr id="76" name="Group 75">
              <a:extLst>
                <a:ext uri="{FF2B5EF4-FFF2-40B4-BE49-F238E27FC236}">
                  <a16:creationId xmlns:a16="http://schemas.microsoft.com/office/drawing/2014/main" id="{F3847F7D-4A5D-4C82-A92F-C83F726F1F8F}"/>
                </a:ext>
              </a:extLst>
            </p:cNvPr>
            <p:cNvGrpSpPr/>
            <p:nvPr/>
          </p:nvGrpSpPr>
          <p:grpSpPr>
            <a:xfrm>
              <a:off x="5090052" y="5237879"/>
              <a:ext cx="6720846" cy="1126476"/>
              <a:chOff x="3613677" y="4201880"/>
              <a:chExt cx="6720846" cy="1126476"/>
            </a:xfrm>
          </p:grpSpPr>
          <p:sp>
            <p:nvSpPr>
              <p:cNvPr id="78" name="Freeform: Shape 77">
                <a:extLst>
                  <a:ext uri="{FF2B5EF4-FFF2-40B4-BE49-F238E27FC236}">
                    <a16:creationId xmlns:a16="http://schemas.microsoft.com/office/drawing/2014/main" id="{BC637C97-BA5A-4120-96E0-3D01085478B4}"/>
                  </a:ext>
                </a:extLst>
              </p:cNvPr>
              <p:cNvSpPr/>
              <p:nvPr/>
            </p:nvSpPr>
            <p:spPr>
              <a:xfrm>
                <a:off x="3731164" y="4201880"/>
                <a:ext cx="1499709" cy="941610"/>
              </a:xfrm>
              <a:custGeom>
                <a:avLst/>
                <a:gdLst>
                  <a:gd name="connsiteX0" fmla="*/ 107118 w 1499709"/>
                  <a:gd name="connsiteY0" fmla="*/ 0 h 941610"/>
                  <a:gd name="connsiteX1" fmla="*/ 205763 w 1499709"/>
                  <a:gd name="connsiteY1" fmla="*/ 65599 h 941610"/>
                  <a:gd name="connsiteX2" fmla="*/ 214239 w 1499709"/>
                  <a:gd name="connsiteY2" fmla="*/ 107112 h 941610"/>
                  <a:gd name="connsiteX3" fmla="*/ 222715 w 1499709"/>
                  <a:gd name="connsiteY3" fmla="*/ 65599 h 941610"/>
                  <a:gd name="connsiteX4" fmla="*/ 321356 w 1499709"/>
                  <a:gd name="connsiteY4" fmla="*/ 0 h 941610"/>
                  <a:gd name="connsiteX5" fmla="*/ 420001 w 1499709"/>
                  <a:gd name="connsiteY5" fmla="*/ 65599 h 941610"/>
                  <a:gd name="connsiteX6" fmla="*/ 428477 w 1499709"/>
                  <a:gd name="connsiteY6" fmla="*/ 107112 h 941610"/>
                  <a:gd name="connsiteX7" fmla="*/ 436953 w 1499709"/>
                  <a:gd name="connsiteY7" fmla="*/ 65599 h 941610"/>
                  <a:gd name="connsiteX8" fmla="*/ 535594 w 1499709"/>
                  <a:gd name="connsiteY8" fmla="*/ 0 h 941610"/>
                  <a:gd name="connsiteX9" fmla="*/ 634239 w 1499709"/>
                  <a:gd name="connsiteY9" fmla="*/ 65599 h 941610"/>
                  <a:gd name="connsiteX10" fmla="*/ 642715 w 1499709"/>
                  <a:gd name="connsiteY10" fmla="*/ 107113 h 941610"/>
                  <a:gd name="connsiteX11" fmla="*/ 651190 w 1499709"/>
                  <a:gd name="connsiteY11" fmla="*/ 65599 h 941610"/>
                  <a:gd name="connsiteX12" fmla="*/ 749832 w 1499709"/>
                  <a:gd name="connsiteY12" fmla="*/ 0 h 941610"/>
                  <a:gd name="connsiteX13" fmla="*/ 848477 w 1499709"/>
                  <a:gd name="connsiteY13" fmla="*/ 65599 h 941610"/>
                  <a:gd name="connsiteX14" fmla="*/ 856953 w 1499709"/>
                  <a:gd name="connsiteY14" fmla="*/ 107113 h 941610"/>
                  <a:gd name="connsiteX15" fmla="*/ 865428 w 1499709"/>
                  <a:gd name="connsiteY15" fmla="*/ 65599 h 941610"/>
                  <a:gd name="connsiteX16" fmla="*/ 964070 w 1499709"/>
                  <a:gd name="connsiteY16" fmla="*/ 0 h 941610"/>
                  <a:gd name="connsiteX17" fmla="*/ 1062715 w 1499709"/>
                  <a:gd name="connsiteY17" fmla="*/ 65599 h 941610"/>
                  <a:gd name="connsiteX18" fmla="*/ 1071191 w 1499709"/>
                  <a:gd name="connsiteY18" fmla="*/ 107113 h 941610"/>
                  <a:gd name="connsiteX19" fmla="*/ 1079666 w 1499709"/>
                  <a:gd name="connsiteY19" fmla="*/ 65599 h 941610"/>
                  <a:gd name="connsiteX20" fmla="*/ 1178308 w 1499709"/>
                  <a:gd name="connsiteY20" fmla="*/ 0 h 941610"/>
                  <a:gd name="connsiteX21" fmla="*/ 1276953 w 1499709"/>
                  <a:gd name="connsiteY21" fmla="*/ 65599 h 941610"/>
                  <a:gd name="connsiteX22" fmla="*/ 1285428 w 1499709"/>
                  <a:gd name="connsiteY22" fmla="*/ 107106 h 941610"/>
                  <a:gd name="connsiteX23" fmla="*/ 1293902 w 1499709"/>
                  <a:gd name="connsiteY23" fmla="*/ 65599 h 941610"/>
                  <a:gd name="connsiteX24" fmla="*/ 1392543 w 1499709"/>
                  <a:gd name="connsiteY24" fmla="*/ 0 h 941610"/>
                  <a:gd name="connsiteX25" fmla="*/ 1499665 w 1499709"/>
                  <a:gd name="connsiteY25" fmla="*/ 107118 h 941610"/>
                  <a:gd name="connsiteX26" fmla="*/ 1499665 w 1499709"/>
                  <a:gd name="connsiteY26" fmla="*/ 834492 h 941610"/>
                  <a:gd name="connsiteX27" fmla="*/ 1394273 w 1499709"/>
                  <a:gd name="connsiteY27" fmla="*/ 941610 h 941610"/>
                  <a:gd name="connsiteX28" fmla="*/ 1293929 w 1499709"/>
                  <a:gd name="connsiteY28" fmla="*/ 876011 h 941610"/>
                  <a:gd name="connsiteX29" fmla="*/ 1285428 w 1499709"/>
                  <a:gd name="connsiteY29" fmla="*/ 834505 h 941610"/>
                  <a:gd name="connsiteX30" fmla="*/ 1277951 w 1499709"/>
                  <a:gd name="connsiteY30" fmla="*/ 876011 h 941610"/>
                  <a:gd name="connsiteX31" fmla="*/ 1180037 w 1499709"/>
                  <a:gd name="connsiteY31" fmla="*/ 941610 h 941610"/>
                  <a:gd name="connsiteX32" fmla="*/ 1079693 w 1499709"/>
                  <a:gd name="connsiteY32" fmla="*/ 876011 h 941610"/>
                  <a:gd name="connsiteX33" fmla="*/ 1071191 w 1499709"/>
                  <a:gd name="connsiteY33" fmla="*/ 834497 h 941610"/>
                  <a:gd name="connsiteX34" fmla="*/ 1063713 w 1499709"/>
                  <a:gd name="connsiteY34" fmla="*/ 876011 h 941610"/>
                  <a:gd name="connsiteX35" fmla="*/ 965799 w 1499709"/>
                  <a:gd name="connsiteY35" fmla="*/ 941610 h 941610"/>
                  <a:gd name="connsiteX36" fmla="*/ 865455 w 1499709"/>
                  <a:gd name="connsiteY36" fmla="*/ 876011 h 941610"/>
                  <a:gd name="connsiteX37" fmla="*/ 856953 w 1499709"/>
                  <a:gd name="connsiteY37" fmla="*/ 834497 h 941610"/>
                  <a:gd name="connsiteX38" fmla="*/ 849475 w 1499709"/>
                  <a:gd name="connsiteY38" fmla="*/ 876011 h 941610"/>
                  <a:gd name="connsiteX39" fmla="*/ 751561 w 1499709"/>
                  <a:gd name="connsiteY39" fmla="*/ 941610 h 941610"/>
                  <a:gd name="connsiteX40" fmla="*/ 651217 w 1499709"/>
                  <a:gd name="connsiteY40" fmla="*/ 876011 h 941610"/>
                  <a:gd name="connsiteX41" fmla="*/ 642715 w 1499709"/>
                  <a:gd name="connsiteY41" fmla="*/ 834497 h 941610"/>
                  <a:gd name="connsiteX42" fmla="*/ 635237 w 1499709"/>
                  <a:gd name="connsiteY42" fmla="*/ 876011 h 941610"/>
                  <a:gd name="connsiteX43" fmla="*/ 537323 w 1499709"/>
                  <a:gd name="connsiteY43" fmla="*/ 941610 h 941610"/>
                  <a:gd name="connsiteX44" fmla="*/ 436980 w 1499709"/>
                  <a:gd name="connsiteY44" fmla="*/ 876011 h 941610"/>
                  <a:gd name="connsiteX45" fmla="*/ 428477 w 1499709"/>
                  <a:gd name="connsiteY45" fmla="*/ 834498 h 941610"/>
                  <a:gd name="connsiteX46" fmla="*/ 420999 w 1499709"/>
                  <a:gd name="connsiteY46" fmla="*/ 876011 h 941610"/>
                  <a:gd name="connsiteX47" fmla="*/ 323085 w 1499709"/>
                  <a:gd name="connsiteY47" fmla="*/ 941610 h 941610"/>
                  <a:gd name="connsiteX48" fmla="*/ 222742 w 1499709"/>
                  <a:gd name="connsiteY48" fmla="*/ 876011 h 941610"/>
                  <a:gd name="connsiteX49" fmla="*/ 214239 w 1499709"/>
                  <a:gd name="connsiteY49" fmla="*/ 834498 h 941610"/>
                  <a:gd name="connsiteX50" fmla="*/ 206761 w 1499709"/>
                  <a:gd name="connsiteY50" fmla="*/ 876011 h 941610"/>
                  <a:gd name="connsiteX51" fmla="*/ 108847 w 1499709"/>
                  <a:gd name="connsiteY51" fmla="*/ 941610 h 941610"/>
                  <a:gd name="connsiteX52" fmla="*/ 0 w 1499709"/>
                  <a:gd name="connsiteY52" fmla="*/ 834492 h 941610"/>
                  <a:gd name="connsiteX53" fmla="*/ 0 w 1499709"/>
                  <a:gd name="connsiteY53" fmla="*/ 107118 h 941610"/>
                  <a:gd name="connsiteX54" fmla="*/ 107118 w 1499709"/>
                  <a:gd name="connsiteY54" fmla="*/ 0 h 941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499709" h="941610">
                    <a:moveTo>
                      <a:pt x="107118" y="0"/>
                    </a:moveTo>
                    <a:cubicBezTo>
                      <a:pt x="151177" y="0"/>
                      <a:pt x="189404" y="27212"/>
                      <a:pt x="205763" y="65599"/>
                    </a:cubicBezTo>
                    <a:lnTo>
                      <a:pt x="214239" y="107112"/>
                    </a:lnTo>
                    <a:lnTo>
                      <a:pt x="222715" y="65599"/>
                    </a:lnTo>
                    <a:cubicBezTo>
                      <a:pt x="239074" y="27212"/>
                      <a:pt x="277300" y="0"/>
                      <a:pt x="321356" y="0"/>
                    </a:cubicBezTo>
                    <a:cubicBezTo>
                      <a:pt x="365415" y="0"/>
                      <a:pt x="403642" y="27212"/>
                      <a:pt x="420001" y="65599"/>
                    </a:cubicBezTo>
                    <a:lnTo>
                      <a:pt x="428477" y="107112"/>
                    </a:lnTo>
                    <a:lnTo>
                      <a:pt x="436953" y="65599"/>
                    </a:lnTo>
                    <a:cubicBezTo>
                      <a:pt x="453312" y="27212"/>
                      <a:pt x="491538" y="0"/>
                      <a:pt x="535594" y="0"/>
                    </a:cubicBezTo>
                    <a:cubicBezTo>
                      <a:pt x="579653" y="0"/>
                      <a:pt x="617879" y="27212"/>
                      <a:pt x="634239" y="65599"/>
                    </a:cubicBezTo>
                    <a:lnTo>
                      <a:pt x="642715" y="107113"/>
                    </a:lnTo>
                    <a:lnTo>
                      <a:pt x="651190" y="65599"/>
                    </a:lnTo>
                    <a:cubicBezTo>
                      <a:pt x="667550" y="27212"/>
                      <a:pt x="705776" y="0"/>
                      <a:pt x="749832" y="0"/>
                    </a:cubicBezTo>
                    <a:cubicBezTo>
                      <a:pt x="793891" y="0"/>
                      <a:pt x="832117" y="27212"/>
                      <a:pt x="848477" y="65599"/>
                    </a:cubicBezTo>
                    <a:lnTo>
                      <a:pt x="856953" y="107113"/>
                    </a:lnTo>
                    <a:lnTo>
                      <a:pt x="865428" y="65599"/>
                    </a:lnTo>
                    <a:cubicBezTo>
                      <a:pt x="881788" y="27212"/>
                      <a:pt x="920014" y="0"/>
                      <a:pt x="964070" y="0"/>
                    </a:cubicBezTo>
                    <a:cubicBezTo>
                      <a:pt x="1008129" y="0"/>
                      <a:pt x="1046355" y="27212"/>
                      <a:pt x="1062715" y="65599"/>
                    </a:cubicBezTo>
                    <a:lnTo>
                      <a:pt x="1071191" y="107113"/>
                    </a:lnTo>
                    <a:lnTo>
                      <a:pt x="1079666" y="65599"/>
                    </a:lnTo>
                    <a:cubicBezTo>
                      <a:pt x="1096026" y="27212"/>
                      <a:pt x="1134252" y="0"/>
                      <a:pt x="1178308" y="0"/>
                    </a:cubicBezTo>
                    <a:cubicBezTo>
                      <a:pt x="1222367" y="0"/>
                      <a:pt x="1260593" y="27212"/>
                      <a:pt x="1276953" y="65599"/>
                    </a:cubicBezTo>
                    <a:lnTo>
                      <a:pt x="1285428" y="107106"/>
                    </a:lnTo>
                    <a:lnTo>
                      <a:pt x="1293902" y="65599"/>
                    </a:lnTo>
                    <a:cubicBezTo>
                      <a:pt x="1310261" y="27212"/>
                      <a:pt x="1348487" y="0"/>
                      <a:pt x="1392543" y="0"/>
                    </a:cubicBezTo>
                    <a:cubicBezTo>
                      <a:pt x="1451289" y="0"/>
                      <a:pt x="1499665" y="48377"/>
                      <a:pt x="1499665" y="107118"/>
                    </a:cubicBezTo>
                    <a:lnTo>
                      <a:pt x="1499665" y="834492"/>
                    </a:lnTo>
                    <a:cubicBezTo>
                      <a:pt x="1501391" y="893233"/>
                      <a:pt x="1453014" y="941610"/>
                      <a:pt x="1394273" y="941610"/>
                    </a:cubicBezTo>
                    <a:cubicBezTo>
                      <a:pt x="1348919" y="941610"/>
                      <a:pt x="1310369" y="914398"/>
                      <a:pt x="1293929" y="876011"/>
                    </a:cubicBezTo>
                    <a:lnTo>
                      <a:pt x="1285428" y="834505"/>
                    </a:lnTo>
                    <a:lnTo>
                      <a:pt x="1277951" y="876011"/>
                    </a:lnTo>
                    <a:cubicBezTo>
                      <a:pt x="1262319" y="914398"/>
                      <a:pt x="1224093" y="941610"/>
                      <a:pt x="1180037" y="941610"/>
                    </a:cubicBezTo>
                    <a:cubicBezTo>
                      <a:pt x="1134684" y="941610"/>
                      <a:pt x="1096134" y="914398"/>
                      <a:pt x="1079693" y="876011"/>
                    </a:cubicBezTo>
                    <a:lnTo>
                      <a:pt x="1071191" y="834497"/>
                    </a:lnTo>
                    <a:lnTo>
                      <a:pt x="1063713" y="876011"/>
                    </a:lnTo>
                    <a:cubicBezTo>
                      <a:pt x="1048081" y="914398"/>
                      <a:pt x="1009855" y="941610"/>
                      <a:pt x="965799" y="941610"/>
                    </a:cubicBezTo>
                    <a:cubicBezTo>
                      <a:pt x="920446" y="941610"/>
                      <a:pt x="881896" y="914398"/>
                      <a:pt x="865455" y="876011"/>
                    </a:cubicBezTo>
                    <a:lnTo>
                      <a:pt x="856953" y="834497"/>
                    </a:lnTo>
                    <a:lnTo>
                      <a:pt x="849475" y="876011"/>
                    </a:lnTo>
                    <a:cubicBezTo>
                      <a:pt x="833843" y="914398"/>
                      <a:pt x="795617" y="941610"/>
                      <a:pt x="751561" y="941610"/>
                    </a:cubicBezTo>
                    <a:cubicBezTo>
                      <a:pt x="706208" y="941610"/>
                      <a:pt x="667658" y="914398"/>
                      <a:pt x="651217" y="876011"/>
                    </a:cubicBezTo>
                    <a:lnTo>
                      <a:pt x="642715" y="834497"/>
                    </a:lnTo>
                    <a:lnTo>
                      <a:pt x="635237" y="876011"/>
                    </a:lnTo>
                    <a:cubicBezTo>
                      <a:pt x="619605" y="914398"/>
                      <a:pt x="581379" y="941610"/>
                      <a:pt x="537323" y="941610"/>
                    </a:cubicBezTo>
                    <a:cubicBezTo>
                      <a:pt x="491970" y="941610"/>
                      <a:pt x="453420" y="914398"/>
                      <a:pt x="436980" y="876011"/>
                    </a:cubicBezTo>
                    <a:lnTo>
                      <a:pt x="428477" y="834498"/>
                    </a:lnTo>
                    <a:lnTo>
                      <a:pt x="420999" y="876011"/>
                    </a:lnTo>
                    <a:cubicBezTo>
                      <a:pt x="405367" y="914398"/>
                      <a:pt x="367141" y="941610"/>
                      <a:pt x="323085" y="941610"/>
                    </a:cubicBezTo>
                    <a:cubicBezTo>
                      <a:pt x="277732" y="941610"/>
                      <a:pt x="239182" y="914398"/>
                      <a:pt x="222742" y="876011"/>
                    </a:cubicBezTo>
                    <a:lnTo>
                      <a:pt x="214239" y="834498"/>
                    </a:lnTo>
                    <a:lnTo>
                      <a:pt x="206761" y="876011"/>
                    </a:lnTo>
                    <a:cubicBezTo>
                      <a:pt x="191129" y="914398"/>
                      <a:pt x="152903" y="941610"/>
                      <a:pt x="108847" y="941610"/>
                    </a:cubicBezTo>
                    <a:cubicBezTo>
                      <a:pt x="48377" y="941610"/>
                      <a:pt x="0" y="893233"/>
                      <a:pt x="0" y="834492"/>
                    </a:cubicBezTo>
                    <a:lnTo>
                      <a:pt x="0" y="107118"/>
                    </a:lnTo>
                    <a:cubicBezTo>
                      <a:pt x="0" y="48377"/>
                      <a:pt x="48377" y="0"/>
                      <a:pt x="107118" y="0"/>
                    </a:cubicBezTo>
                    <a:close/>
                  </a:path>
                </a:pathLst>
              </a:custGeom>
              <a:solidFill>
                <a:schemeClr val="accent4"/>
              </a:solidFill>
              <a:ln w="3801" cap="flat">
                <a:noFill/>
                <a:prstDash val="solid"/>
                <a:miter/>
              </a:ln>
            </p:spPr>
            <p:txBody>
              <a:bodyPr wrap="square" rtlCol="0" anchor="ctr">
                <a:noAutofit/>
              </a:bodyPr>
              <a:lstStyle/>
              <a:p>
                <a:endParaRPr lang="en-US">
                  <a:cs typeface="B Nazanin" panose="00000400000000000000" pitchFamily="2" charset="-78"/>
                </a:endParaRPr>
              </a:p>
            </p:txBody>
          </p:sp>
          <p:sp>
            <p:nvSpPr>
              <p:cNvPr id="79" name="Freeform: Shape 78">
                <a:extLst>
                  <a:ext uri="{FF2B5EF4-FFF2-40B4-BE49-F238E27FC236}">
                    <a16:creationId xmlns:a16="http://schemas.microsoft.com/office/drawing/2014/main" id="{B382DC54-F174-41B8-A9C3-81D5C67F00D2}"/>
                  </a:ext>
                </a:extLst>
              </p:cNvPr>
              <p:cNvSpPr/>
              <p:nvPr/>
            </p:nvSpPr>
            <p:spPr>
              <a:xfrm>
                <a:off x="3764877" y="4254643"/>
                <a:ext cx="1433462" cy="737743"/>
              </a:xfrm>
              <a:custGeom>
                <a:avLst/>
                <a:gdLst>
                  <a:gd name="connsiteX0" fmla="*/ 1360306 w 1433462"/>
                  <a:gd name="connsiteY0" fmla="*/ 0 h 737743"/>
                  <a:gd name="connsiteX1" fmla="*/ 1433462 w 1433462"/>
                  <a:gd name="connsiteY1" fmla="*/ 82930 h 737743"/>
                  <a:gd name="connsiteX2" fmla="*/ 1433462 w 1433462"/>
                  <a:gd name="connsiteY2" fmla="*/ 737743 h 737743"/>
                  <a:gd name="connsiteX3" fmla="*/ 1287155 w 1433462"/>
                  <a:gd name="connsiteY3" fmla="*/ 737743 h 737743"/>
                  <a:gd name="connsiteX4" fmla="*/ 1287155 w 1433462"/>
                  <a:gd name="connsiteY4" fmla="*/ 82930 h 737743"/>
                  <a:gd name="connsiteX5" fmla="*/ 1360306 w 1433462"/>
                  <a:gd name="connsiteY5" fmla="*/ 0 h 737743"/>
                  <a:gd name="connsiteX6" fmla="*/ 1145781 w 1433462"/>
                  <a:gd name="connsiteY6" fmla="*/ 0 h 737743"/>
                  <a:gd name="connsiteX7" fmla="*/ 1218937 w 1433462"/>
                  <a:gd name="connsiteY7" fmla="*/ 82930 h 737743"/>
                  <a:gd name="connsiteX8" fmla="*/ 1218937 w 1433462"/>
                  <a:gd name="connsiteY8" fmla="*/ 737743 h 737743"/>
                  <a:gd name="connsiteX9" fmla="*/ 1072630 w 1433462"/>
                  <a:gd name="connsiteY9" fmla="*/ 737743 h 737743"/>
                  <a:gd name="connsiteX10" fmla="*/ 1072630 w 1433462"/>
                  <a:gd name="connsiteY10" fmla="*/ 82930 h 737743"/>
                  <a:gd name="connsiteX11" fmla="*/ 1145781 w 1433462"/>
                  <a:gd name="connsiteY11" fmla="*/ 0 h 737743"/>
                  <a:gd name="connsiteX12" fmla="*/ 931255 w 1433462"/>
                  <a:gd name="connsiteY12" fmla="*/ 0 h 737743"/>
                  <a:gd name="connsiteX13" fmla="*/ 1004411 w 1433462"/>
                  <a:gd name="connsiteY13" fmla="*/ 82930 h 737743"/>
                  <a:gd name="connsiteX14" fmla="*/ 1004411 w 1433462"/>
                  <a:gd name="connsiteY14" fmla="*/ 737743 h 737743"/>
                  <a:gd name="connsiteX15" fmla="*/ 858104 w 1433462"/>
                  <a:gd name="connsiteY15" fmla="*/ 737743 h 737743"/>
                  <a:gd name="connsiteX16" fmla="*/ 858104 w 1433462"/>
                  <a:gd name="connsiteY16" fmla="*/ 82930 h 737743"/>
                  <a:gd name="connsiteX17" fmla="*/ 931255 w 1433462"/>
                  <a:gd name="connsiteY17" fmla="*/ 0 h 737743"/>
                  <a:gd name="connsiteX18" fmla="*/ 716729 w 1433462"/>
                  <a:gd name="connsiteY18" fmla="*/ 0 h 737743"/>
                  <a:gd name="connsiteX19" fmla="*/ 789885 w 1433462"/>
                  <a:gd name="connsiteY19" fmla="*/ 82930 h 737743"/>
                  <a:gd name="connsiteX20" fmla="*/ 789885 w 1433462"/>
                  <a:gd name="connsiteY20" fmla="*/ 737743 h 737743"/>
                  <a:gd name="connsiteX21" fmla="*/ 643578 w 1433462"/>
                  <a:gd name="connsiteY21" fmla="*/ 737743 h 737743"/>
                  <a:gd name="connsiteX22" fmla="*/ 643578 w 1433462"/>
                  <a:gd name="connsiteY22" fmla="*/ 82930 h 737743"/>
                  <a:gd name="connsiteX23" fmla="*/ 716729 w 1433462"/>
                  <a:gd name="connsiteY23" fmla="*/ 0 h 737743"/>
                  <a:gd name="connsiteX24" fmla="*/ 502203 w 1433462"/>
                  <a:gd name="connsiteY24" fmla="*/ 0 h 737743"/>
                  <a:gd name="connsiteX25" fmla="*/ 575359 w 1433462"/>
                  <a:gd name="connsiteY25" fmla="*/ 82930 h 737743"/>
                  <a:gd name="connsiteX26" fmla="*/ 575359 w 1433462"/>
                  <a:gd name="connsiteY26" fmla="*/ 737743 h 737743"/>
                  <a:gd name="connsiteX27" fmla="*/ 429052 w 1433462"/>
                  <a:gd name="connsiteY27" fmla="*/ 737743 h 737743"/>
                  <a:gd name="connsiteX28" fmla="*/ 429052 w 1433462"/>
                  <a:gd name="connsiteY28" fmla="*/ 82930 h 737743"/>
                  <a:gd name="connsiteX29" fmla="*/ 502203 w 1433462"/>
                  <a:gd name="connsiteY29" fmla="*/ 0 h 737743"/>
                  <a:gd name="connsiteX30" fmla="*/ 287677 w 1433462"/>
                  <a:gd name="connsiteY30" fmla="*/ 0 h 737743"/>
                  <a:gd name="connsiteX31" fmla="*/ 360833 w 1433462"/>
                  <a:gd name="connsiteY31" fmla="*/ 82930 h 737743"/>
                  <a:gd name="connsiteX32" fmla="*/ 360833 w 1433462"/>
                  <a:gd name="connsiteY32" fmla="*/ 737743 h 737743"/>
                  <a:gd name="connsiteX33" fmla="*/ 214526 w 1433462"/>
                  <a:gd name="connsiteY33" fmla="*/ 737743 h 737743"/>
                  <a:gd name="connsiteX34" fmla="*/ 214526 w 1433462"/>
                  <a:gd name="connsiteY34" fmla="*/ 82930 h 737743"/>
                  <a:gd name="connsiteX35" fmla="*/ 287677 w 1433462"/>
                  <a:gd name="connsiteY35" fmla="*/ 0 h 737743"/>
                  <a:gd name="connsiteX36" fmla="*/ 73151 w 1433462"/>
                  <a:gd name="connsiteY36" fmla="*/ 0 h 737743"/>
                  <a:gd name="connsiteX37" fmla="*/ 146307 w 1433462"/>
                  <a:gd name="connsiteY37" fmla="*/ 82930 h 737743"/>
                  <a:gd name="connsiteX38" fmla="*/ 146307 w 1433462"/>
                  <a:gd name="connsiteY38" fmla="*/ 737743 h 737743"/>
                  <a:gd name="connsiteX39" fmla="*/ 0 w 1433462"/>
                  <a:gd name="connsiteY39" fmla="*/ 737743 h 737743"/>
                  <a:gd name="connsiteX40" fmla="*/ 0 w 1433462"/>
                  <a:gd name="connsiteY40" fmla="*/ 82930 h 737743"/>
                  <a:gd name="connsiteX41" fmla="*/ 73151 w 1433462"/>
                  <a:gd name="connsiteY41" fmla="*/ 0 h 737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433462" h="737743">
                    <a:moveTo>
                      <a:pt x="1360306" y="0"/>
                    </a:moveTo>
                    <a:cubicBezTo>
                      <a:pt x="1401457" y="0"/>
                      <a:pt x="1433462" y="38013"/>
                      <a:pt x="1433462" y="82930"/>
                    </a:cubicBezTo>
                    <a:lnTo>
                      <a:pt x="1433462" y="737743"/>
                    </a:lnTo>
                    <a:lnTo>
                      <a:pt x="1287155" y="737743"/>
                    </a:lnTo>
                    <a:lnTo>
                      <a:pt x="1287155" y="82930"/>
                    </a:lnTo>
                    <a:cubicBezTo>
                      <a:pt x="1287155" y="36283"/>
                      <a:pt x="1320685" y="0"/>
                      <a:pt x="1360306" y="0"/>
                    </a:cubicBezTo>
                    <a:close/>
                    <a:moveTo>
                      <a:pt x="1145781" y="0"/>
                    </a:moveTo>
                    <a:cubicBezTo>
                      <a:pt x="1186932" y="0"/>
                      <a:pt x="1218937" y="38013"/>
                      <a:pt x="1218937" y="82930"/>
                    </a:cubicBezTo>
                    <a:lnTo>
                      <a:pt x="1218937" y="737743"/>
                    </a:lnTo>
                    <a:lnTo>
                      <a:pt x="1072630" y="737743"/>
                    </a:lnTo>
                    <a:lnTo>
                      <a:pt x="1072630" y="82930"/>
                    </a:lnTo>
                    <a:cubicBezTo>
                      <a:pt x="1072630" y="36283"/>
                      <a:pt x="1106160" y="0"/>
                      <a:pt x="1145781" y="0"/>
                    </a:cubicBezTo>
                    <a:close/>
                    <a:moveTo>
                      <a:pt x="931255" y="0"/>
                    </a:moveTo>
                    <a:cubicBezTo>
                      <a:pt x="972406" y="0"/>
                      <a:pt x="1004411" y="38013"/>
                      <a:pt x="1004411" y="82930"/>
                    </a:cubicBezTo>
                    <a:lnTo>
                      <a:pt x="1004411" y="737743"/>
                    </a:lnTo>
                    <a:lnTo>
                      <a:pt x="858104" y="737743"/>
                    </a:lnTo>
                    <a:lnTo>
                      <a:pt x="858104" y="82930"/>
                    </a:lnTo>
                    <a:cubicBezTo>
                      <a:pt x="858104" y="36283"/>
                      <a:pt x="891634" y="0"/>
                      <a:pt x="931255" y="0"/>
                    </a:cubicBezTo>
                    <a:close/>
                    <a:moveTo>
                      <a:pt x="716729" y="0"/>
                    </a:moveTo>
                    <a:cubicBezTo>
                      <a:pt x="757880" y="0"/>
                      <a:pt x="789885" y="38013"/>
                      <a:pt x="789885" y="82930"/>
                    </a:cubicBezTo>
                    <a:lnTo>
                      <a:pt x="789885" y="737743"/>
                    </a:lnTo>
                    <a:lnTo>
                      <a:pt x="643578" y="737743"/>
                    </a:lnTo>
                    <a:lnTo>
                      <a:pt x="643578" y="82930"/>
                    </a:lnTo>
                    <a:cubicBezTo>
                      <a:pt x="643578" y="36283"/>
                      <a:pt x="677108" y="0"/>
                      <a:pt x="716729" y="0"/>
                    </a:cubicBezTo>
                    <a:close/>
                    <a:moveTo>
                      <a:pt x="502203" y="0"/>
                    </a:moveTo>
                    <a:cubicBezTo>
                      <a:pt x="543354" y="0"/>
                      <a:pt x="575359" y="38013"/>
                      <a:pt x="575359" y="82930"/>
                    </a:cubicBezTo>
                    <a:lnTo>
                      <a:pt x="575359" y="737743"/>
                    </a:lnTo>
                    <a:lnTo>
                      <a:pt x="429052" y="737743"/>
                    </a:lnTo>
                    <a:lnTo>
                      <a:pt x="429052" y="82930"/>
                    </a:lnTo>
                    <a:cubicBezTo>
                      <a:pt x="429052" y="36283"/>
                      <a:pt x="462582" y="0"/>
                      <a:pt x="502203" y="0"/>
                    </a:cubicBezTo>
                    <a:close/>
                    <a:moveTo>
                      <a:pt x="287677" y="0"/>
                    </a:moveTo>
                    <a:cubicBezTo>
                      <a:pt x="328828" y="0"/>
                      <a:pt x="360833" y="38013"/>
                      <a:pt x="360833" y="82930"/>
                    </a:cubicBezTo>
                    <a:lnTo>
                      <a:pt x="360833" y="737743"/>
                    </a:lnTo>
                    <a:lnTo>
                      <a:pt x="214526" y="737743"/>
                    </a:lnTo>
                    <a:lnTo>
                      <a:pt x="214526" y="82930"/>
                    </a:lnTo>
                    <a:cubicBezTo>
                      <a:pt x="214526" y="36283"/>
                      <a:pt x="248056" y="0"/>
                      <a:pt x="287677" y="0"/>
                    </a:cubicBezTo>
                    <a:close/>
                    <a:moveTo>
                      <a:pt x="73151" y="0"/>
                    </a:moveTo>
                    <a:cubicBezTo>
                      <a:pt x="114302" y="0"/>
                      <a:pt x="146307" y="38013"/>
                      <a:pt x="146307" y="82930"/>
                    </a:cubicBezTo>
                    <a:lnTo>
                      <a:pt x="146307" y="737743"/>
                    </a:lnTo>
                    <a:lnTo>
                      <a:pt x="0" y="737743"/>
                    </a:lnTo>
                    <a:lnTo>
                      <a:pt x="0" y="82930"/>
                    </a:lnTo>
                    <a:cubicBezTo>
                      <a:pt x="0" y="36283"/>
                      <a:pt x="33530" y="0"/>
                      <a:pt x="73151" y="0"/>
                    </a:cubicBezTo>
                    <a:close/>
                  </a:path>
                </a:pathLst>
              </a:custGeom>
              <a:solidFill>
                <a:schemeClr val="bg1"/>
              </a:solidFill>
              <a:ln w="3801" cap="flat">
                <a:noFill/>
                <a:prstDash val="solid"/>
                <a:miter/>
              </a:ln>
            </p:spPr>
            <p:txBody>
              <a:bodyPr wrap="square" rtlCol="0" anchor="ctr">
                <a:noAutofit/>
              </a:bodyPr>
              <a:lstStyle/>
              <a:p>
                <a:endParaRPr lang="en-US">
                  <a:cs typeface="B Nazanin" panose="00000400000000000000" pitchFamily="2" charset="-78"/>
                </a:endParaRPr>
              </a:p>
            </p:txBody>
          </p:sp>
          <p:sp>
            <p:nvSpPr>
              <p:cNvPr id="80" name="Freeform: Shape 79">
                <a:extLst>
                  <a:ext uri="{FF2B5EF4-FFF2-40B4-BE49-F238E27FC236}">
                    <a16:creationId xmlns:a16="http://schemas.microsoft.com/office/drawing/2014/main" id="{BE711BC7-CFCD-4E8C-9824-8A686ED0E8F7}"/>
                  </a:ext>
                </a:extLst>
              </p:cNvPr>
              <p:cNvSpPr/>
              <p:nvPr/>
            </p:nvSpPr>
            <p:spPr>
              <a:xfrm>
                <a:off x="3613677" y="4585433"/>
                <a:ext cx="6720846" cy="742923"/>
              </a:xfrm>
              <a:custGeom>
                <a:avLst/>
                <a:gdLst>
                  <a:gd name="connsiteX0" fmla="*/ 1457199 w 1480413"/>
                  <a:gd name="connsiteY0" fmla="*/ 24737 h 163644"/>
                  <a:gd name="connsiteX1" fmla="*/ 1456438 w 1480413"/>
                  <a:gd name="connsiteY1" fmla="*/ 24357 h 163644"/>
                  <a:gd name="connsiteX2" fmla="*/ 1349498 w 1480413"/>
                  <a:gd name="connsiteY2" fmla="*/ 15603 h 163644"/>
                  <a:gd name="connsiteX3" fmla="*/ 1237991 w 1480413"/>
                  <a:gd name="connsiteY3" fmla="*/ 8753 h 163644"/>
                  <a:gd name="connsiteX4" fmla="*/ 1124962 w 1480413"/>
                  <a:gd name="connsiteY4" fmla="*/ 3806 h 163644"/>
                  <a:gd name="connsiteX5" fmla="*/ 1010030 w 1480413"/>
                  <a:gd name="connsiteY5" fmla="*/ 381 h 163644"/>
                  <a:gd name="connsiteX6" fmla="*/ 893576 w 1480413"/>
                  <a:gd name="connsiteY6" fmla="*/ 0 h 163644"/>
                  <a:gd name="connsiteX7" fmla="*/ 777122 w 1480413"/>
                  <a:gd name="connsiteY7" fmla="*/ 2283 h 163644"/>
                  <a:gd name="connsiteX8" fmla="*/ 661048 w 1480413"/>
                  <a:gd name="connsiteY8" fmla="*/ 8373 h 163644"/>
                  <a:gd name="connsiteX9" fmla="*/ 558295 w 1480413"/>
                  <a:gd name="connsiteY9" fmla="*/ 17126 h 163644"/>
                  <a:gd name="connsiteX10" fmla="*/ 537744 w 1480413"/>
                  <a:gd name="connsiteY10" fmla="*/ 22454 h 163644"/>
                  <a:gd name="connsiteX11" fmla="*/ 373338 w 1480413"/>
                  <a:gd name="connsiteY11" fmla="*/ 97806 h 163644"/>
                  <a:gd name="connsiteX12" fmla="*/ 354310 w 1480413"/>
                  <a:gd name="connsiteY12" fmla="*/ 101993 h 163644"/>
                  <a:gd name="connsiteX13" fmla="*/ 29684 w 1480413"/>
                  <a:gd name="connsiteY13" fmla="*/ 101993 h 163644"/>
                  <a:gd name="connsiteX14" fmla="*/ 0 w 1480413"/>
                  <a:gd name="connsiteY14" fmla="*/ 131677 h 163644"/>
                  <a:gd name="connsiteX15" fmla="*/ 0 w 1480413"/>
                  <a:gd name="connsiteY15" fmla="*/ 137385 h 163644"/>
                  <a:gd name="connsiteX16" fmla="*/ 29684 w 1480413"/>
                  <a:gd name="connsiteY16" fmla="*/ 167070 h 163644"/>
                  <a:gd name="connsiteX17" fmla="*/ 377524 w 1480413"/>
                  <a:gd name="connsiteY17" fmla="*/ 166689 h 163644"/>
                  <a:gd name="connsiteX18" fmla="*/ 393128 w 1480413"/>
                  <a:gd name="connsiteY18" fmla="*/ 163264 h 163644"/>
                  <a:gd name="connsiteX19" fmla="*/ 553347 w 1480413"/>
                  <a:gd name="connsiteY19" fmla="*/ 87150 h 163644"/>
                  <a:gd name="connsiteX20" fmla="*/ 570092 w 1480413"/>
                  <a:gd name="connsiteY20" fmla="*/ 82203 h 163644"/>
                  <a:gd name="connsiteX21" fmla="*/ 651915 w 1480413"/>
                  <a:gd name="connsiteY21" fmla="*/ 72689 h 163644"/>
                  <a:gd name="connsiteX22" fmla="*/ 750482 w 1480413"/>
                  <a:gd name="connsiteY22" fmla="*/ 64697 h 163644"/>
                  <a:gd name="connsiteX23" fmla="*/ 847908 w 1480413"/>
                  <a:gd name="connsiteY23" fmla="*/ 61272 h 163644"/>
                  <a:gd name="connsiteX24" fmla="*/ 946856 w 1480413"/>
                  <a:gd name="connsiteY24" fmla="*/ 60891 h 163644"/>
                  <a:gd name="connsiteX25" fmla="*/ 1046565 w 1480413"/>
                  <a:gd name="connsiteY25" fmla="*/ 62413 h 163644"/>
                  <a:gd name="connsiteX26" fmla="*/ 1147796 w 1480413"/>
                  <a:gd name="connsiteY26" fmla="*/ 65838 h 163644"/>
                  <a:gd name="connsiteX27" fmla="*/ 1250169 w 1480413"/>
                  <a:gd name="connsiteY27" fmla="*/ 72308 h 163644"/>
                  <a:gd name="connsiteX28" fmla="*/ 1354826 w 1480413"/>
                  <a:gd name="connsiteY28" fmla="*/ 77636 h 163644"/>
                  <a:gd name="connsiteX29" fmla="*/ 1452632 w 1480413"/>
                  <a:gd name="connsiteY29" fmla="*/ 84486 h 163644"/>
                  <a:gd name="connsiteX30" fmla="*/ 1482697 w 1480413"/>
                  <a:gd name="connsiteY30" fmla="*/ 54421 h 163644"/>
                  <a:gd name="connsiteX31" fmla="*/ 1457199 w 1480413"/>
                  <a:gd name="connsiteY31" fmla="*/ 24737 h 163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0413" h="163644">
                    <a:moveTo>
                      <a:pt x="1457199" y="24737"/>
                    </a:moveTo>
                    <a:lnTo>
                      <a:pt x="1456438" y="24357"/>
                    </a:lnTo>
                    <a:lnTo>
                      <a:pt x="1349498" y="15603"/>
                    </a:lnTo>
                    <a:lnTo>
                      <a:pt x="1237991" y="8753"/>
                    </a:lnTo>
                    <a:lnTo>
                      <a:pt x="1124962" y="3806"/>
                    </a:lnTo>
                    <a:lnTo>
                      <a:pt x="1010030" y="381"/>
                    </a:lnTo>
                    <a:lnTo>
                      <a:pt x="893576" y="0"/>
                    </a:lnTo>
                    <a:lnTo>
                      <a:pt x="777122" y="2283"/>
                    </a:lnTo>
                    <a:lnTo>
                      <a:pt x="661048" y="8373"/>
                    </a:lnTo>
                    <a:lnTo>
                      <a:pt x="558295" y="17126"/>
                    </a:lnTo>
                    <a:cubicBezTo>
                      <a:pt x="551064" y="17887"/>
                      <a:pt x="544214" y="19409"/>
                      <a:pt x="537744" y="22454"/>
                    </a:cubicBezTo>
                    <a:lnTo>
                      <a:pt x="373338" y="97806"/>
                    </a:lnTo>
                    <a:cubicBezTo>
                      <a:pt x="367249" y="100470"/>
                      <a:pt x="360779" y="101993"/>
                      <a:pt x="354310" y="101993"/>
                    </a:cubicBezTo>
                    <a:lnTo>
                      <a:pt x="29684" y="101993"/>
                    </a:lnTo>
                    <a:cubicBezTo>
                      <a:pt x="13320" y="101993"/>
                      <a:pt x="0" y="115312"/>
                      <a:pt x="0" y="131677"/>
                    </a:cubicBezTo>
                    <a:lnTo>
                      <a:pt x="0" y="137385"/>
                    </a:lnTo>
                    <a:cubicBezTo>
                      <a:pt x="0" y="153750"/>
                      <a:pt x="13320" y="167070"/>
                      <a:pt x="29684" y="167070"/>
                    </a:cubicBezTo>
                    <a:lnTo>
                      <a:pt x="377524" y="166689"/>
                    </a:lnTo>
                    <a:cubicBezTo>
                      <a:pt x="382852" y="166689"/>
                      <a:pt x="388180" y="165547"/>
                      <a:pt x="393128" y="163264"/>
                    </a:cubicBezTo>
                    <a:lnTo>
                      <a:pt x="553347" y="87150"/>
                    </a:lnTo>
                    <a:cubicBezTo>
                      <a:pt x="558675" y="84486"/>
                      <a:pt x="564384" y="82964"/>
                      <a:pt x="570092" y="82203"/>
                    </a:cubicBezTo>
                    <a:lnTo>
                      <a:pt x="651915" y="72689"/>
                    </a:lnTo>
                    <a:lnTo>
                      <a:pt x="750482" y="64697"/>
                    </a:lnTo>
                    <a:lnTo>
                      <a:pt x="847908" y="61272"/>
                    </a:lnTo>
                    <a:lnTo>
                      <a:pt x="946856" y="60891"/>
                    </a:lnTo>
                    <a:lnTo>
                      <a:pt x="1046565" y="62413"/>
                    </a:lnTo>
                    <a:lnTo>
                      <a:pt x="1147796" y="65838"/>
                    </a:lnTo>
                    <a:lnTo>
                      <a:pt x="1250169" y="72308"/>
                    </a:lnTo>
                    <a:lnTo>
                      <a:pt x="1354826" y="77636"/>
                    </a:lnTo>
                    <a:cubicBezTo>
                      <a:pt x="1354826" y="77636"/>
                      <a:pt x="1449207" y="84486"/>
                      <a:pt x="1452632" y="84486"/>
                    </a:cubicBezTo>
                    <a:cubicBezTo>
                      <a:pt x="1469377" y="84486"/>
                      <a:pt x="1482697" y="70786"/>
                      <a:pt x="1482697" y="54421"/>
                    </a:cubicBezTo>
                    <a:cubicBezTo>
                      <a:pt x="1482316" y="39579"/>
                      <a:pt x="1471660" y="27020"/>
                      <a:pt x="1457199" y="24737"/>
                    </a:cubicBezTo>
                    <a:close/>
                  </a:path>
                </a:pathLst>
              </a:custGeom>
              <a:solidFill>
                <a:schemeClr val="accent3"/>
              </a:solidFill>
              <a:ln w="3801" cap="flat">
                <a:noFill/>
                <a:prstDash val="solid"/>
                <a:miter/>
              </a:ln>
            </p:spPr>
            <p:txBody>
              <a:bodyPr rtlCol="0" anchor="ctr"/>
              <a:lstStyle/>
              <a:p>
                <a:endParaRPr lang="en-US">
                  <a:cs typeface="B Nazanin" panose="00000400000000000000" pitchFamily="2" charset="-78"/>
                </a:endParaRPr>
              </a:p>
            </p:txBody>
          </p:sp>
        </p:grpSp>
        <p:pic>
          <p:nvPicPr>
            <p:cNvPr id="77" name="Graphic 76">
              <a:extLst>
                <a:ext uri="{FF2B5EF4-FFF2-40B4-BE49-F238E27FC236}">
                  <a16:creationId xmlns:a16="http://schemas.microsoft.com/office/drawing/2014/main" id="{B83F759D-6F93-4572-BBDD-EF3C52B4C0F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2700352">
              <a:off x="5192973" y="3953821"/>
              <a:ext cx="1528840" cy="1903839"/>
            </a:xfrm>
            <a:prstGeom prst="rect">
              <a:avLst/>
            </a:prstGeom>
          </p:spPr>
        </p:pic>
      </p:grpSp>
      <p:sp>
        <p:nvSpPr>
          <p:cNvPr id="81" name="TextBox 80">
            <a:extLst>
              <a:ext uri="{FF2B5EF4-FFF2-40B4-BE49-F238E27FC236}">
                <a16:creationId xmlns:a16="http://schemas.microsoft.com/office/drawing/2014/main" id="{B2CBD33C-0D63-4779-9F48-E308491DD3E3}"/>
              </a:ext>
            </a:extLst>
          </p:cNvPr>
          <p:cNvSpPr txBox="1"/>
          <p:nvPr/>
        </p:nvSpPr>
        <p:spPr>
          <a:xfrm>
            <a:off x="6809765" y="1599691"/>
            <a:ext cx="4683686" cy="523220"/>
          </a:xfrm>
          <a:prstGeom prst="rect">
            <a:avLst/>
          </a:prstGeom>
          <a:noFill/>
        </p:spPr>
        <p:txBody>
          <a:bodyPr wrap="square" rtlCol="0" anchor="ctr">
            <a:spAutoFit/>
          </a:bodyPr>
          <a:lstStyle/>
          <a:p>
            <a:pPr algn="r" rtl="1"/>
            <a:r>
              <a:rPr lang="fa-IR" altLang="ko-KR" sz="2800" b="1" dirty="0">
                <a:solidFill>
                  <a:schemeClr val="accent3"/>
                </a:solidFill>
                <a:cs typeface="B Nazanin" panose="00000400000000000000" pitchFamily="2" charset="-78"/>
              </a:rPr>
              <a:t>عادات صحیح مسواک زدن</a:t>
            </a:r>
            <a:endParaRPr lang="ko-KR" altLang="en-US" sz="2800" b="1" dirty="0">
              <a:solidFill>
                <a:schemeClr val="accent3"/>
              </a:solidFill>
              <a:cs typeface="B Nazanin" panose="00000400000000000000" pitchFamily="2" charset="-78"/>
            </a:endParaRPr>
          </a:p>
        </p:txBody>
      </p:sp>
      <p:sp>
        <p:nvSpPr>
          <p:cNvPr id="82" name="TextBox 81">
            <a:extLst>
              <a:ext uri="{FF2B5EF4-FFF2-40B4-BE49-F238E27FC236}">
                <a16:creationId xmlns:a16="http://schemas.microsoft.com/office/drawing/2014/main" id="{38260557-8E2F-4CF2-A3B2-C461A723495C}"/>
              </a:ext>
            </a:extLst>
          </p:cNvPr>
          <p:cNvSpPr txBox="1"/>
          <p:nvPr/>
        </p:nvSpPr>
        <p:spPr>
          <a:xfrm>
            <a:off x="2828684" y="3873322"/>
            <a:ext cx="1280160" cy="307777"/>
          </a:xfrm>
          <a:prstGeom prst="rect">
            <a:avLst/>
          </a:prstGeom>
          <a:solidFill>
            <a:schemeClr val="accent3"/>
          </a:solidFill>
        </p:spPr>
        <p:txBody>
          <a:bodyPr wrap="square" rtlCol="0">
            <a:spAutoFit/>
          </a:bodyPr>
          <a:lstStyle/>
          <a:p>
            <a:pPr algn="ctr"/>
            <a:r>
              <a:rPr lang="fa-IR" altLang="ko-KR" sz="1400" b="1" dirty="0">
                <a:solidFill>
                  <a:schemeClr val="bg1"/>
                </a:solidFill>
                <a:cs typeface="B Nazanin" panose="00000400000000000000" pitchFamily="2" charset="-78"/>
              </a:rPr>
              <a:t>پاورپوینت</a:t>
            </a:r>
            <a:endParaRPr lang="ko-KR" altLang="en-US" sz="1400" b="1" dirty="0">
              <a:solidFill>
                <a:schemeClr val="bg1"/>
              </a:solidFill>
              <a:cs typeface="B Nazanin" panose="00000400000000000000" pitchFamily="2" charset="-78"/>
            </a:endParaRPr>
          </a:p>
        </p:txBody>
      </p:sp>
      <p:sp>
        <p:nvSpPr>
          <p:cNvPr id="83" name="TextBox 82">
            <a:extLst>
              <a:ext uri="{FF2B5EF4-FFF2-40B4-BE49-F238E27FC236}">
                <a16:creationId xmlns:a16="http://schemas.microsoft.com/office/drawing/2014/main" id="{745852DF-8A66-46B9-B475-B2C8803FEA89}"/>
              </a:ext>
            </a:extLst>
          </p:cNvPr>
          <p:cNvSpPr txBox="1"/>
          <p:nvPr/>
        </p:nvSpPr>
        <p:spPr>
          <a:xfrm>
            <a:off x="824334" y="3873322"/>
            <a:ext cx="1280160" cy="307777"/>
          </a:xfrm>
          <a:prstGeom prst="rect">
            <a:avLst/>
          </a:prstGeom>
          <a:solidFill>
            <a:schemeClr val="accent4"/>
          </a:solidFill>
        </p:spPr>
        <p:txBody>
          <a:bodyPr wrap="square" rtlCol="0">
            <a:spAutoFit/>
          </a:bodyPr>
          <a:lstStyle/>
          <a:p>
            <a:pPr algn="ctr"/>
            <a:r>
              <a:rPr lang="fa-IR" altLang="ko-KR" sz="1400" b="1" dirty="0">
                <a:solidFill>
                  <a:schemeClr val="bg1"/>
                </a:solidFill>
                <a:cs typeface="B Nazanin" panose="00000400000000000000" pitchFamily="2" charset="-78"/>
              </a:rPr>
              <a:t>نوین</a:t>
            </a:r>
            <a:endParaRPr lang="ko-KR" altLang="en-US" sz="1400" b="1" dirty="0">
              <a:solidFill>
                <a:schemeClr val="bg1"/>
              </a:solidFill>
              <a:cs typeface="B Nazanin" panose="00000400000000000000" pitchFamily="2" charset="-78"/>
            </a:endParaRPr>
          </a:p>
        </p:txBody>
      </p:sp>
      <p:sp>
        <p:nvSpPr>
          <p:cNvPr id="84" name="TextBox 83">
            <a:extLst>
              <a:ext uri="{FF2B5EF4-FFF2-40B4-BE49-F238E27FC236}">
                <a16:creationId xmlns:a16="http://schemas.microsoft.com/office/drawing/2014/main" id="{A0BAADCC-EC99-41FD-9C41-D8A852FC2C7D}"/>
              </a:ext>
            </a:extLst>
          </p:cNvPr>
          <p:cNvSpPr txBox="1"/>
          <p:nvPr/>
        </p:nvSpPr>
        <p:spPr>
          <a:xfrm>
            <a:off x="4833034" y="3873322"/>
            <a:ext cx="1280160" cy="307777"/>
          </a:xfrm>
          <a:prstGeom prst="rect">
            <a:avLst/>
          </a:prstGeom>
          <a:solidFill>
            <a:schemeClr val="accent1"/>
          </a:solidFill>
        </p:spPr>
        <p:txBody>
          <a:bodyPr wrap="square" rtlCol="0">
            <a:spAutoFit/>
          </a:bodyPr>
          <a:lstStyle/>
          <a:p>
            <a:pPr algn="ctr"/>
            <a:r>
              <a:rPr lang="fa-IR" altLang="ko-KR" sz="1400" dirty="0">
                <a:solidFill>
                  <a:schemeClr val="bg1"/>
                </a:solidFill>
                <a:cs typeface="B Nazanin" panose="00000400000000000000" pitchFamily="2" charset="-78"/>
              </a:rPr>
              <a:t>ارائه</a:t>
            </a:r>
            <a:endParaRPr lang="ko-KR" altLang="en-US" sz="1400" b="1" dirty="0">
              <a:solidFill>
                <a:schemeClr val="bg1"/>
              </a:solidFill>
              <a:cs typeface="B Nazanin" panose="00000400000000000000" pitchFamily="2" charset="-78"/>
            </a:endParaRPr>
          </a:p>
        </p:txBody>
      </p:sp>
      <p:grpSp>
        <p:nvGrpSpPr>
          <p:cNvPr id="85" name="그룹 23">
            <a:extLst>
              <a:ext uri="{FF2B5EF4-FFF2-40B4-BE49-F238E27FC236}">
                <a16:creationId xmlns:a16="http://schemas.microsoft.com/office/drawing/2014/main" id="{146A6517-2319-42F6-A723-89910D7EC102}"/>
              </a:ext>
            </a:extLst>
          </p:cNvPr>
          <p:cNvGrpSpPr/>
          <p:nvPr/>
        </p:nvGrpSpPr>
        <p:grpSpPr>
          <a:xfrm>
            <a:off x="2600650" y="4584310"/>
            <a:ext cx="1717264" cy="1502078"/>
            <a:chOff x="4986771" y="4655450"/>
            <a:chExt cx="1996552" cy="1502078"/>
          </a:xfrm>
        </p:grpSpPr>
        <p:sp>
          <p:nvSpPr>
            <p:cNvPr id="86" name="TextBox 85">
              <a:extLst>
                <a:ext uri="{FF2B5EF4-FFF2-40B4-BE49-F238E27FC236}">
                  <a16:creationId xmlns:a16="http://schemas.microsoft.com/office/drawing/2014/main" id="{81D767A5-F787-44F0-A332-9BF20317356B}"/>
                </a:ext>
              </a:extLst>
            </p:cNvPr>
            <p:cNvSpPr txBox="1"/>
            <p:nvPr/>
          </p:nvSpPr>
          <p:spPr>
            <a:xfrm>
              <a:off x="4986771" y="4655450"/>
              <a:ext cx="1996552" cy="307777"/>
            </a:xfrm>
            <a:prstGeom prst="rect">
              <a:avLst/>
            </a:prstGeom>
            <a:noFill/>
          </p:spPr>
          <p:txBody>
            <a:bodyPr wrap="square" rtlCol="0" anchor="ctr">
              <a:spAutoFit/>
            </a:bodyPr>
            <a:lstStyle/>
            <a:p>
              <a:pPr algn="ctr"/>
              <a:r>
                <a:rPr lang="fa-IR" altLang="ko-KR" sz="1400" b="1" dirty="0">
                  <a:solidFill>
                    <a:schemeClr val="tx1">
                      <a:lumMod val="75000"/>
                      <a:lumOff val="25000"/>
                    </a:schemeClr>
                  </a:solidFill>
                  <a:cs typeface="B Nazanin" panose="00000400000000000000" pitchFamily="2" charset="-78"/>
                </a:rPr>
                <a:t>متن را اینجا بنویسید</a:t>
              </a:r>
              <a:endParaRPr lang="ko-KR" altLang="en-US" sz="1400" b="1" dirty="0">
                <a:solidFill>
                  <a:schemeClr val="tx1">
                    <a:lumMod val="75000"/>
                    <a:lumOff val="25000"/>
                  </a:schemeClr>
                </a:solidFill>
                <a:cs typeface="B Nazanin" panose="00000400000000000000" pitchFamily="2" charset="-78"/>
              </a:endParaRPr>
            </a:p>
          </p:txBody>
        </p:sp>
        <p:sp>
          <p:nvSpPr>
            <p:cNvPr id="87" name="TextBox 86">
              <a:extLst>
                <a:ext uri="{FF2B5EF4-FFF2-40B4-BE49-F238E27FC236}">
                  <a16:creationId xmlns:a16="http://schemas.microsoft.com/office/drawing/2014/main" id="{EAE637B1-3041-454C-ABA1-9C1272003D93}"/>
                </a:ext>
              </a:extLst>
            </p:cNvPr>
            <p:cNvSpPr txBox="1"/>
            <p:nvPr/>
          </p:nvSpPr>
          <p:spPr>
            <a:xfrm>
              <a:off x="4986771" y="4957199"/>
              <a:ext cx="1989293" cy="1200329"/>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88" name="그룹 27">
            <a:extLst>
              <a:ext uri="{FF2B5EF4-FFF2-40B4-BE49-F238E27FC236}">
                <a16:creationId xmlns:a16="http://schemas.microsoft.com/office/drawing/2014/main" id="{936D01BC-4198-458E-A999-8CAA9F118F60}"/>
              </a:ext>
            </a:extLst>
          </p:cNvPr>
          <p:cNvGrpSpPr/>
          <p:nvPr/>
        </p:nvGrpSpPr>
        <p:grpSpPr>
          <a:xfrm>
            <a:off x="601781" y="4584310"/>
            <a:ext cx="1717264" cy="1502078"/>
            <a:chOff x="3059832" y="4655450"/>
            <a:chExt cx="1996552" cy="1502078"/>
          </a:xfrm>
        </p:grpSpPr>
        <p:sp>
          <p:nvSpPr>
            <p:cNvPr id="89" name="TextBox 88">
              <a:extLst>
                <a:ext uri="{FF2B5EF4-FFF2-40B4-BE49-F238E27FC236}">
                  <a16:creationId xmlns:a16="http://schemas.microsoft.com/office/drawing/2014/main" id="{BF984B20-90A2-499E-871B-75880D0819C5}"/>
                </a:ext>
              </a:extLst>
            </p:cNvPr>
            <p:cNvSpPr txBox="1"/>
            <p:nvPr/>
          </p:nvSpPr>
          <p:spPr>
            <a:xfrm>
              <a:off x="3059832" y="4655450"/>
              <a:ext cx="1996552" cy="307777"/>
            </a:xfrm>
            <a:prstGeom prst="rect">
              <a:avLst/>
            </a:prstGeom>
            <a:noFill/>
          </p:spPr>
          <p:txBody>
            <a:bodyPr wrap="square" rtlCol="0" anchor="ctr">
              <a:spAutoFit/>
            </a:bodyPr>
            <a:lstStyle/>
            <a:p>
              <a:pPr algn="ctr"/>
              <a:r>
                <a:rPr lang="fa-IR" altLang="ko-KR" sz="1400" b="1" dirty="0">
                  <a:solidFill>
                    <a:schemeClr val="tx1">
                      <a:lumMod val="75000"/>
                      <a:lumOff val="25000"/>
                    </a:schemeClr>
                  </a:solidFill>
                  <a:cs typeface="B Nazanin" panose="00000400000000000000" pitchFamily="2" charset="-78"/>
                </a:rPr>
                <a:t>متن را اینجا بنویسید</a:t>
              </a:r>
              <a:endParaRPr lang="ko-KR" altLang="en-US" sz="1400" b="1" dirty="0">
                <a:solidFill>
                  <a:schemeClr val="tx1">
                    <a:lumMod val="75000"/>
                    <a:lumOff val="25000"/>
                  </a:schemeClr>
                </a:solidFill>
                <a:cs typeface="B Nazanin" panose="00000400000000000000" pitchFamily="2" charset="-78"/>
              </a:endParaRPr>
            </a:p>
          </p:txBody>
        </p:sp>
        <p:sp>
          <p:nvSpPr>
            <p:cNvPr id="90" name="TextBox 89">
              <a:extLst>
                <a:ext uri="{FF2B5EF4-FFF2-40B4-BE49-F238E27FC236}">
                  <a16:creationId xmlns:a16="http://schemas.microsoft.com/office/drawing/2014/main" id="{60B67D05-F733-41FA-BBAE-B14C44632599}"/>
                </a:ext>
              </a:extLst>
            </p:cNvPr>
            <p:cNvSpPr txBox="1"/>
            <p:nvPr/>
          </p:nvSpPr>
          <p:spPr>
            <a:xfrm>
              <a:off x="3059832" y="4957199"/>
              <a:ext cx="1989293" cy="1200329"/>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91" name="그룹 31">
            <a:extLst>
              <a:ext uri="{FF2B5EF4-FFF2-40B4-BE49-F238E27FC236}">
                <a16:creationId xmlns:a16="http://schemas.microsoft.com/office/drawing/2014/main" id="{3CCECA18-C425-4A83-B333-3B4219B52F22}"/>
              </a:ext>
            </a:extLst>
          </p:cNvPr>
          <p:cNvGrpSpPr/>
          <p:nvPr/>
        </p:nvGrpSpPr>
        <p:grpSpPr>
          <a:xfrm>
            <a:off x="4599519" y="4584310"/>
            <a:ext cx="1717264" cy="1502078"/>
            <a:chOff x="6913710" y="4655450"/>
            <a:chExt cx="1996552" cy="1502078"/>
          </a:xfrm>
        </p:grpSpPr>
        <p:sp>
          <p:nvSpPr>
            <p:cNvPr id="92" name="TextBox 91">
              <a:extLst>
                <a:ext uri="{FF2B5EF4-FFF2-40B4-BE49-F238E27FC236}">
                  <a16:creationId xmlns:a16="http://schemas.microsoft.com/office/drawing/2014/main" id="{32017CE6-BC2A-4F36-BBC7-44FF8F0E5BC5}"/>
                </a:ext>
              </a:extLst>
            </p:cNvPr>
            <p:cNvSpPr txBox="1"/>
            <p:nvPr/>
          </p:nvSpPr>
          <p:spPr>
            <a:xfrm>
              <a:off x="6913710" y="4655450"/>
              <a:ext cx="1996552" cy="307777"/>
            </a:xfrm>
            <a:prstGeom prst="rect">
              <a:avLst/>
            </a:prstGeom>
            <a:noFill/>
          </p:spPr>
          <p:txBody>
            <a:bodyPr wrap="square" rtlCol="0" anchor="ctr">
              <a:spAutoFit/>
            </a:bodyPr>
            <a:lstStyle/>
            <a:p>
              <a:pPr algn="ctr"/>
              <a:r>
                <a:rPr lang="fa-IR" altLang="ko-KR" sz="1400" b="1" dirty="0">
                  <a:solidFill>
                    <a:schemeClr val="tx1">
                      <a:lumMod val="75000"/>
                      <a:lumOff val="25000"/>
                    </a:schemeClr>
                  </a:solidFill>
                  <a:cs typeface="B Nazanin" panose="00000400000000000000" pitchFamily="2" charset="-78"/>
                </a:rPr>
                <a:t>متن را اینجا بنویسید</a:t>
              </a:r>
              <a:endParaRPr lang="ko-KR" altLang="en-US" sz="1400" b="1" dirty="0">
                <a:solidFill>
                  <a:schemeClr val="tx1">
                    <a:lumMod val="75000"/>
                    <a:lumOff val="25000"/>
                  </a:schemeClr>
                </a:solidFill>
                <a:cs typeface="B Nazanin" panose="00000400000000000000" pitchFamily="2" charset="-78"/>
              </a:endParaRPr>
            </a:p>
          </p:txBody>
        </p:sp>
        <p:sp>
          <p:nvSpPr>
            <p:cNvPr id="93" name="TextBox 92">
              <a:extLst>
                <a:ext uri="{FF2B5EF4-FFF2-40B4-BE49-F238E27FC236}">
                  <a16:creationId xmlns:a16="http://schemas.microsoft.com/office/drawing/2014/main" id="{E0D026F5-8B39-4BC2-9556-D105802F36BA}"/>
                </a:ext>
              </a:extLst>
            </p:cNvPr>
            <p:cNvSpPr txBox="1"/>
            <p:nvPr/>
          </p:nvSpPr>
          <p:spPr>
            <a:xfrm>
              <a:off x="6913710" y="4957199"/>
              <a:ext cx="1989293" cy="1200329"/>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spTree>
    <p:extLst>
      <p:ext uri="{BB962C8B-B14F-4D97-AF65-F5344CB8AC3E}">
        <p14:creationId xmlns:p14="http://schemas.microsoft.com/office/powerpoint/2010/main" val="318219370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262D887F-09A4-885F-0545-EE66EEC1B376}"/>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a:stretch>
            <a:fillRect/>
          </a:stretch>
        </p:blipFill>
        <p:spPr/>
      </p:pic>
      <p:sp>
        <p:nvSpPr>
          <p:cNvPr id="2" name="Text Placeholder 1">
            <a:extLst>
              <a:ext uri="{FF2B5EF4-FFF2-40B4-BE49-F238E27FC236}">
                <a16:creationId xmlns:a16="http://schemas.microsoft.com/office/drawing/2014/main" id="{A53F6E6A-0A4D-4ABE-A5C0-66732F0630FB}"/>
              </a:ext>
            </a:extLst>
          </p:cNvPr>
          <p:cNvSpPr>
            <a:spLocks noGrp="1"/>
          </p:cNvSpPr>
          <p:nvPr>
            <p:ph type="body" sz="quarter" idx="10"/>
          </p:nvPr>
        </p:nvSpPr>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6" name="Rectangle 2">
            <a:extLst>
              <a:ext uri="{FF2B5EF4-FFF2-40B4-BE49-F238E27FC236}">
                <a16:creationId xmlns:a16="http://schemas.microsoft.com/office/drawing/2014/main" id="{515A1BFC-13B2-43D7-9FDD-311A6A5484ED}"/>
              </a:ext>
            </a:extLst>
          </p:cNvPr>
          <p:cNvSpPr/>
          <p:nvPr/>
        </p:nvSpPr>
        <p:spPr>
          <a:xfrm>
            <a:off x="735032" y="2924944"/>
            <a:ext cx="3203225" cy="30360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7" name="Oval 3">
            <a:extLst>
              <a:ext uri="{FF2B5EF4-FFF2-40B4-BE49-F238E27FC236}">
                <a16:creationId xmlns:a16="http://schemas.microsoft.com/office/drawing/2014/main" id="{F5A3D345-0C53-488B-9865-158D8C7D00D0}"/>
              </a:ext>
            </a:extLst>
          </p:cNvPr>
          <p:cNvSpPr/>
          <p:nvPr/>
        </p:nvSpPr>
        <p:spPr>
          <a:xfrm>
            <a:off x="1999808" y="3154718"/>
            <a:ext cx="673672" cy="673672"/>
          </a:xfrm>
          <a:custGeom>
            <a:avLst/>
            <a:gdLst/>
            <a:ahLst/>
            <a:cxnLst/>
            <a:rect l="l" t="t" r="r" b="b"/>
            <a:pathLst>
              <a:path w="3888432" h="3888432">
                <a:moveTo>
                  <a:pt x="2250798" y="578107"/>
                </a:moveTo>
                <a:lnTo>
                  <a:pt x="1637760" y="578107"/>
                </a:lnTo>
                <a:lnTo>
                  <a:pt x="1637760" y="1311063"/>
                </a:lnTo>
                <a:lnTo>
                  <a:pt x="1042560" y="895535"/>
                </a:lnTo>
                <a:lnTo>
                  <a:pt x="691636" y="1398197"/>
                </a:lnTo>
                <a:lnTo>
                  <a:pt x="1405184" y="1896345"/>
                </a:lnTo>
                <a:lnTo>
                  <a:pt x="665257" y="2393266"/>
                </a:lnTo>
                <a:lnTo>
                  <a:pt x="1007039" y="2902187"/>
                </a:lnTo>
                <a:lnTo>
                  <a:pt x="1637760" y="2478608"/>
                </a:lnTo>
                <a:lnTo>
                  <a:pt x="1637760" y="3234607"/>
                </a:lnTo>
                <a:lnTo>
                  <a:pt x="2250799" y="3234607"/>
                </a:lnTo>
                <a:lnTo>
                  <a:pt x="2250798" y="2486693"/>
                </a:lnTo>
                <a:lnTo>
                  <a:pt x="2869840" y="2918864"/>
                </a:lnTo>
                <a:lnTo>
                  <a:pt x="3220762" y="2416201"/>
                </a:lnTo>
                <a:lnTo>
                  <a:pt x="2490164" y="1906150"/>
                </a:lnTo>
                <a:lnTo>
                  <a:pt x="3212367" y="1421133"/>
                </a:lnTo>
                <a:lnTo>
                  <a:pt x="2870585" y="912211"/>
                </a:lnTo>
                <a:lnTo>
                  <a:pt x="2250798" y="1328447"/>
                </a:lnTo>
                <a:close/>
                <a:moveTo>
                  <a:pt x="1944216" y="0"/>
                </a:moveTo>
                <a:cubicBezTo>
                  <a:pt x="3017977" y="0"/>
                  <a:pt x="3888432" y="870455"/>
                  <a:pt x="3888432" y="1944216"/>
                </a:cubicBezTo>
                <a:cubicBezTo>
                  <a:pt x="3888432" y="3017977"/>
                  <a:pt x="3017977" y="3888432"/>
                  <a:pt x="1944216" y="3888432"/>
                </a:cubicBezTo>
                <a:cubicBezTo>
                  <a:pt x="870455" y="3888432"/>
                  <a:pt x="0" y="3017977"/>
                  <a:pt x="0" y="1944216"/>
                </a:cubicBezTo>
                <a:cubicBezTo>
                  <a:pt x="0" y="870455"/>
                  <a:pt x="870455" y="0"/>
                  <a:pt x="194421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400000000000000" pitchFamily="2" charset="-78"/>
            </a:endParaRPr>
          </a:p>
        </p:txBody>
      </p:sp>
      <p:grpSp>
        <p:nvGrpSpPr>
          <p:cNvPr id="8" name="그룹 8">
            <a:extLst>
              <a:ext uri="{FF2B5EF4-FFF2-40B4-BE49-F238E27FC236}">
                <a16:creationId xmlns:a16="http://schemas.microsoft.com/office/drawing/2014/main" id="{25039D23-841F-4300-8E82-87F343A98FBF}"/>
              </a:ext>
            </a:extLst>
          </p:cNvPr>
          <p:cNvGrpSpPr/>
          <p:nvPr/>
        </p:nvGrpSpPr>
        <p:grpSpPr>
          <a:xfrm>
            <a:off x="1001917" y="4058164"/>
            <a:ext cx="2646630" cy="1791145"/>
            <a:chOff x="1001917" y="4058164"/>
            <a:chExt cx="2646630" cy="1791145"/>
          </a:xfrm>
        </p:grpSpPr>
        <p:sp>
          <p:nvSpPr>
            <p:cNvPr id="9" name="직사각형 6">
              <a:extLst>
                <a:ext uri="{FF2B5EF4-FFF2-40B4-BE49-F238E27FC236}">
                  <a16:creationId xmlns:a16="http://schemas.microsoft.com/office/drawing/2014/main" id="{64C664BD-F051-4C28-9F28-F2118EC76966}"/>
                </a:ext>
              </a:extLst>
            </p:cNvPr>
            <p:cNvSpPr/>
            <p:nvPr/>
          </p:nvSpPr>
          <p:spPr>
            <a:xfrm>
              <a:off x="1001917" y="4395065"/>
              <a:ext cx="2646630" cy="1454244"/>
            </a:xfrm>
            <a:prstGeom prst="rect">
              <a:avLst/>
            </a:prstGeom>
          </p:spPr>
          <p:txBody>
            <a:bodyPr wrap="square">
              <a:spAutoFit/>
            </a:bodyPr>
            <a:lstStyle/>
            <a:p>
              <a:pPr algn="ctr">
                <a:lnSpc>
                  <a:spcPct val="15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با الگوهای ما، یک زینگ و جذابیت منحصر به فرد به گزارش ها و ارائه های خود اضافه کنید. من امیدوارم و معتقدم که این الگو زمان، پول و اعتبار شما را جلب کند.</a:t>
              </a:r>
              <a:endParaRPr lang="en-US" altLang="ko-KR" sz="1200" dirty="0">
                <a:solidFill>
                  <a:schemeClr val="bg1"/>
                </a:solidFill>
                <a:cs typeface="B Nazanin" panose="00000400000000000000" pitchFamily="2" charset="-78"/>
              </a:endParaRPr>
            </a:p>
          </p:txBody>
        </p:sp>
        <p:sp>
          <p:nvSpPr>
            <p:cNvPr id="10" name="직사각형 7">
              <a:extLst>
                <a:ext uri="{FF2B5EF4-FFF2-40B4-BE49-F238E27FC236}">
                  <a16:creationId xmlns:a16="http://schemas.microsoft.com/office/drawing/2014/main" id="{9102233A-F673-4F54-B69B-93FA0D1484DF}"/>
                </a:ext>
              </a:extLst>
            </p:cNvPr>
            <p:cNvSpPr/>
            <p:nvPr/>
          </p:nvSpPr>
          <p:spPr>
            <a:xfrm>
              <a:off x="1001917" y="4058164"/>
              <a:ext cx="2646630" cy="307777"/>
            </a:xfrm>
            <a:prstGeom prst="rect">
              <a:avLst/>
            </a:prstGeom>
          </p:spPr>
          <p:txBody>
            <a:bodyPr wrap="square">
              <a:spAutoFit/>
            </a:bodyPr>
            <a:lstStyle/>
            <a:p>
              <a:pPr algn="ctr"/>
              <a:r>
                <a:rPr lang="fa-IR" altLang="ko-KR" sz="1400" b="1" dirty="0">
                  <a:solidFill>
                    <a:schemeClr val="bg1"/>
                  </a:solidFill>
                  <a:cs typeface="B Nazanin" panose="00000400000000000000" pitchFamily="2" charset="-78"/>
                </a:rPr>
                <a:t>محتوا در اینجا</a:t>
              </a:r>
              <a:endParaRPr lang="ko-KR" altLang="en-US" sz="1400" b="1" dirty="0">
                <a:solidFill>
                  <a:schemeClr val="bg1"/>
                </a:solidFill>
                <a:cs typeface="B Nazanin" panose="00000400000000000000" pitchFamily="2" charset="-78"/>
              </a:endParaRPr>
            </a:p>
          </p:txBody>
        </p:sp>
      </p:grpSp>
      <p:grpSp>
        <p:nvGrpSpPr>
          <p:cNvPr id="11" name="그룹 21">
            <a:extLst>
              <a:ext uri="{FF2B5EF4-FFF2-40B4-BE49-F238E27FC236}">
                <a16:creationId xmlns:a16="http://schemas.microsoft.com/office/drawing/2014/main" id="{BB337E91-8973-45C5-B251-697757FDAD45}"/>
              </a:ext>
            </a:extLst>
          </p:cNvPr>
          <p:cNvGrpSpPr/>
          <p:nvPr/>
        </p:nvGrpSpPr>
        <p:grpSpPr>
          <a:xfrm>
            <a:off x="4936769" y="4211905"/>
            <a:ext cx="2493494" cy="2435673"/>
            <a:chOff x="1001917" y="4058164"/>
            <a:chExt cx="2646630" cy="2435673"/>
          </a:xfrm>
        </p:grpSpPr>
        <p:sp>
          <p:nvSpPr>
            <p:cNvPr id="12" name="직사각형 22">
              <a:extLst>
                <a:ext uri="{FF2B5EF4-FFF2-40B4-BE49-F238E27FC236}">
                  <a16:creationId xmlns:a16="http://schemas.microsoft.com/office/drawing/2014/main" id="{93A6F763-CA0C-4A1E-A46B-C54233206B3E}"/>
                </a:ext>
              </a:extLst>
            </p:cNvPr>
            <p:cNvSpPr/>
            <p:nvPr/>
          </p:nvSpPr>
          <p:spPr>
            <a:xfrm>
              <a:off x="1001917" y="4485595"/>
              <a:ext cx="2646630" cy="2008242"/>
            </a:xfrm>
            <a:prstGeom prst="rect">
              <a:avLst/>
            </a:prstGeom>
          </p:spPr>
          <p:txBody>
            <a:bodyPr wrap="square">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با الگوهای ما، یک زینگ و جذابیت منحصر به فرد به گزارش ها و ارائه های خود اضافه کنید. من امیدوارم و معتقدم که این الگو زمان، پول و اعتبار شما را جلب کند. 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13" name="직사각형 23">
              <a:extLst>
                <a:ext uri="{FF2B5EF4-FFF2-40B4-BE49-F238E27FC236}">
                  <a16:creationId xmlns:a16="http://schemas.microsoft.com/office/drawing/2014/main" id="{50480490-5584-4B48-8991-3296EF4BF982}"/>
                </a:ext>
              </a:extLst>
            </p:cNvPr>
            <p:cNvSpPr/>
            <p:nvPr/>
          </p:nvSpPr>
          <p:spPr>
            <a:xfrm>
              <a:off x="1001917" y="4058164"/>
              <a:ext cx="2646630" cy="307777"/>
            </a:xfrm>
            <a:prstGeom prst="rect">
              <a:avLst/>
            </a:prstGeom>
          </p:spPr>
          <p:txBody>
            <a:bodyPr wrap="square">
              <a:spAutoFit/>
            </a:bodyPr>
            <a:lstStyle/>
            <a:p>
              <a:pPr algn="ctr"/>
              <a:r>
                <a:rPr lang="fa-IR" altLang="ko-KR" sz="1400" b="1" dirty="0">
                  <a:solidFill>
                    <a:schemeClr val="bg1"/>
                  </a:solidFill>
                  <a:cs typeface="B Nazanin" panose="00000400000000000000" pitchFamily="2" charset="-78"/>
                </a:rPr>
                <a:t>محتوا در اینجا</a:t>
              </a:r>
              <a:endParaRPr lang="ko-KR" altLang="en-US" sz="1400" b="1" dirty="0">
                <a:solidFill>
                  <a:schemeClr val="bg1"/>
                </a:solidFill>
                <a:cs typeface="B Nazanin" panose="00000400000000000000" pitchFamily="2" charset="-78"/>
              </a:endParaRPr>
            </a:p>
          </p:txBody>
        </p:sp>
      </p:grpSp>
      <p:grpSp>
        <p:nvGrpSpPr>
          <p:cNvPr id="14" name="그룹 24">
            <a:extLst>
              <a:ext uri="{FF2B5EF4-FFF2-40B4-BE49-F238E27FC236}">
                <a16:creationId xmlns:a16="http://schemas.microsoft.com/office/drawing/2014/main" id="{028DF473-D80B-440D-ADDE-7267F86E6CB5}"/>
              </a:ext>
            </a:extLst>
          </p:cNvPr>
          <p:cNvGrpSpPr/>
          <p:nvPr/>
        </p:nvGrpSpPr>
        <p:grpSpPr>
          <a:xfrm>
            <a:off x="8696589" y="4211905"/>
            <a:ext cx="2493494" cy="2435673"/>
            <a:chOff x="1001917" y="4058164"/>
            <a:chExt cx="2646630" cy="2435673"/>
          </a:xfrm>
        </p:grpSpPr>
        <p:sp>
          <p:nvSpPr>
            <p:cNvPr id="15" name="직사각형 25">
              <a:extLst>
                <a:ext uri="{FF2B5EF4-FFF2-40B4-BE49-F238E27FC236}">
                  <a16:creationId xmlns:a16="http://schemas.microsoft.com/office/drawing/2014/main" id="{716F0CF5-D680-4A94-8DAC-037FEE65C32D}"/>
                </a:ext>
              </a:extLst>
            </p:cNvPr>
            <p:cNvSpPr/>
            <p:nvPr/>
          </p:nvSpPr>
          <p:spPr>
            <a:xfrm>
              <a:off x="1001917" y="4485595"/>
              <a:ext cx="2646630" cy="2008242"/>
            </a:xfrm>
            <a:prstGeom prst="rect">
              <a:avLst/>
            </a:prstGeom>
          </p:spPr>
          <p:txBody>
            <a:bodyPr wrap="square">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با الگوهای ما، یک زینگ و جذابیت منحصر به فرد به گزارش ها و ارائه های خود اضافه کنید. من امیدوارم و معتقدم که این الگو زمان، پول و اعتبار شما را جلب کند. 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16" name="직사각형 26">
              <a:extLst>
                <a:ext uri="{FF2B5EF4-FFF2-40B4-BE49-F238E27FC236}">
                  <a16:creationId xmlns:a16="http://schemas.microsoft.com/office/drawing/2014/main" id="{F38AD9E3-261B-453C-A6E0-81D0EC1B9952}"/>
                </a:ext>
              </a:extLst>
            </p:cNvPr>
            <p:cNvSpPr/>
            <p:nvPr/>
          </p:nvSpPr>
          <p:spPr>
            <a:xfrm>
              <a:off x="1001917" y="4058164"/>
              <a:ext cx="2646630" cy="307777"/>
            </a:xfrm>
            <a:prstGeom prst="rect">
              <a:avLst/>
            </a:prstGeom>
          </p:spPr>
          <p:txBody>
            <a:bodyPr wrap="square">
              <a:spAutoFit/>
            </a:bodyPr>
            <a:lstStyle/>
            <a:p>
              <a:pPr algn="ctr"/>
              <a:r>
                <a:rPr lang="fa-IR" altLang="ko-KR" sz="1400" b="1" dirty="0">
                  <a:solidFill>
                    <a:schemeClr val="bg1"/>
                  </a:solidFill>
                  <a:cs typeface="B Nazanin" panose="00000400000000000000" pitchFamily="2" charset="-78"/>
                </a:rPr>
                <a:t>محتوا در اینجا</a:t>
              </a:r>
              <a:endParaRPr lang="ko-KR" altLang="en-US" sz="1400" b="1" dirty="0">
                <a:solidFill>
                  <a:schemeClr val="bg1"/>
                </a:solidFill>
                <a:cs typeface="B Nazanin" panose="00000400000000000000" pitchFamily="2" charset="-78"/>
              </a:endParaRPr>
            </a:p>
          </p:txBody>
        </p:sp>
      </p:grpSp>
    </p:spTree>
    <p:extLst>
      <p:ext uri="{BB962C8B-B14F-4D97-AF65-F5344CB8AC3E}">
        <p14:creationId xmlns:p14="http://schemas.microsoft.com/office/powerpoint/2010/main" val="69304043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prstGeom prst="rect">
            <a:avLst/>
          </a:prstGeom>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Right Arrow 3">
            <a:extLst>
              <a:ext uri="{FF2B5EF4-FFF2-40B4-BE49-F238E27FC236}">
                <a16:creationId xmlns:a16="http://schemas.microsoft.com/office/drawing/2014/main" id="{4E865647-FE97-40E7-B795-89E24FCFB3B8}"/>
              </a:ext>
            </a:extLst>
          </p:cNvPr>
          <p:cNvSpPr/>
          <p:nvPr/>
        </p:nvSpPr>
        <p:spPr>
          <a:xfrm rot="16200000">
            <a:off x="7566156" y="3235287"/>
            <a:ext cx="6093297" cy="1152128"/>
          </a:xfrm>
          <a:prstGeom prst="rightArrow">
            <a:avLst/>
          </a:prstGeom>
          <a:gradFill flip="none" rotWithShape="1">
            <a:gsLst>
              <a:gs pos="0">
                <a:schemeClr val="accent6">
                  <a:lumMod val="75000"/>
                </a:schemeClr>
              </a:gs>
              <a:gs pos="100000">
                <a:schemeClr val="accent6"/>
              </a:gs>
            </a:gsLst>
            <a:lin ang="16200000" scaled="1"/>
            <a:tileRect/>
          </a:gradFill>
          <a:ln>
            <a:noFill/>
          </a:ln>
        </p:spPr>
        <p:txBody>
          <a:bodyPr vert="horz" wrap="square" lIns="91440" tIns="45720" rIns="91440" bIns="45720" numCol="1" anchor="t" anchorCtr="0" compatLnSpc="1">
            <a:prstTxWarp prst="textNoShape">
              <a:avLst/>
            </a:prstTxWarp>
          </a:bodyPr>
          <a:lstStyle/>
          <a:p>
            <a:pPr algn="r" rtl="1"/>
            <a:endParaRPr lang="ko-KR" altLang="en-US" sz="2700">
              <a:cs typeface="B Nazanin" panose="00000400000000000000" pitchFamily="2" charset="-78"/>
            </a:endParaRPr>
          </a:p>
        </p:txBody>
      </p:sp>
      <p:grpSp>
        <p:nvGrpSpPr>
          <p:cNvPr id="4" name="Group 3">
            <a:extLst>
              <a:ext uri="{FF2B5EF4-FFF2-40B4-BE49-F238E27FC236}">
                <a16:creationId xmlns:a16="http://schemas.microsoft.com/office/drawing/2014/main" id="{AC4FAE1E-8710-446F-BD55-346E4480F1F6}"/>
              </a:ext>
            </a:extLst>
          </p:cNvPr>
          <p:cNvGrpSpPr/>
          <p:nvPr/>
        </p:nvGrpSpPr>
        <p:grpSpPr>
          <a:xfrm>
            <a:off x="1793160" y="1743574"/>
            <a:ext cx="5974216" cy="710483"/>
            <a:chOff x="6210998" y="1433695"/>
            <a:chExt cx="2931973" cy="710483"/>
          </a:xfrm>
        </p:grpSpPr>
        <p:sp>
          <p:nvSpPr>
            <p:cNvPr id="5" name="TextBox 4">
              <a:extLst>
                <a:ext uri="{FF2B5EF4-FFF2-40B4-BE49-F238E27FC236}">
                  <a16:creationId xmlns:a16="http://schemas.microsoft.com/office/drawing/2014/main" id="{D27247DB-FAE7-4D4A-A841-65B4F1B099A4}"/>
                </a:ext>
              </a:extLst>
            </p:cNvPr>
            <p:cNvSpPr txBox="1"/>
            <p:nvPr/>
          </p:nvSpPr>
          <p:spPr>
            <a:xfrm>
              <a:off x="6210998" y="1433695"/>
              <a:ext cx="2931973"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sp>
          <p:nvSpPr>
            <p:cNvPr id="6" name="TextBox 5">
              <a:extLst>
                <a:ext uri="{FF2B5EF4-FFF2-40B4-BE49-F238E27FC236}">
                  <a16:creationId xmlns:a16="http://schemas.microsoft.com/office/drawing/2014/main" id="{00BA2183-8FED-484D-92BC-F5BEC88D7EB6}"/>
                </a:ext>
              </a:extLst>
            </p:cNvPr>
            <p:cNvSpPr txBox="1"/>
            <p:nvPr/>
          </p:nvSpPr>
          <p:spPr>
            <a:xfrm>
              <a:off x="6210998" y="1682513"/>
              <a:ext cx="2931973"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7" name="Group 6">
            <a:extLst>
              <a:ext uri="{FF2B5EF4-FFF2-40B4-BE49-F238E27FC236}">
                <a16:creationId xmlns:a16="http://schemas.microsoft.com/office/drawing/2014/main" id="{376A598E-BFEE-4486-8EFA-552764C8AEC1}"/>
              </a:ext>
            </a:extLst>
          </p:cNvPr>
          <p:cNvGrpSpPr/>
          <p:nvPr/>
        </p:nvGrpSpPr>
        <p:grpSpPr>
          <a:xfrm>
            <a:off x="1793160" y="2895099"/>
            <a:ext cx="5974216" cy="710483"/>
            <a:chOff x="6210998" y="1433695"/>
            <a:chExt cx="2931973" cy="710483"/>
          </a:xfrm>
        </p:grpSpPr>
        <p:sp>
          <p:nvSpPr>
            <p:cNvPr id="8" name="TextBox 7">
              <a:extLst>
                <a:ext uri="{FF2B5EF4-FFF2-40B4-BE49-F238E27FC236}">
                  <a16:creationId xmlns:a16="http://schemas.microsoft.com/office/drawing/2014/main" id="{DABBA332-82CE-415E-AF1E-A7EAD13D9C51}"/>
                </a:ext>
              </a:extLst>
            </p:cNvPr>
            <p:cNvSpPr txBox="1"/>
            <p:nvPr/>
          </p:nvSpPr>
          <p:spPr>
            <a:xfrm>
              <a:off x="6210998" y="1433695"/>
              <a:ext cx="2931973"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sp>
          <p:nvSpPr>
            <p:cNvPr id="9" name="TextBox 8">
              <a:extLst>
                <a:ext uri="{FF2B5EF4-FFF2-40B4-BE49-F238E27FC236}">
                  <a16:creationId xmlns:a16="http://schemas.microsoft.com/office/drawing/2014/main" id="{063FE8C1-8A73-4F45-AA70-CAC094FD55CE}"/>
                </a:ext>
              </a:extLst>
            </p:cNvPr>
            <p:cNvSpPr txBox="1"/>
            <p:nvPr/>
          </p:nvSpPr>
          <p:spPr>
            <a:xfrm>
              <a:off x="6210998" y="1682513"/>
              <a:ext cx="2931973"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10" name="Group 9">
            <a:extLst>
              <a:ext uri="{FF2B5EF4-FFF2-40B4-BE49-F238E27FC236}">
                <a16:creationId xmlns:a16="http://schemas.microsoft.com/office/drawing/2014/main" id="{06B01917-7D09-4930-BF50-28B20C02CBC1}"/>
              </a:ext>
            </a:extLst>
          </p:cNvPr>
          <p:cNvGrpSpPr/>
          <p:nvPr/>
        </p:nvGrpSpPr>
        <p:grpSpPr>
          <a:xfrm>
            <a:off x="1793160" y="4046624"/>
            <a:ext cx="5974216" cy="710483"/>
            <a:chOff x="6210998" y="1433695"/>
            <a:chExt cx="2931973" cy="710483"/>
          </a:xfrm>
        </p:grpSpPr>
        <p:sp>
          <p:nvSpPr>
            <p:cNvPr id="11" name="TextBox 10">
              <a:extLst>
                <a:ext uri="{FF2B5EF4-FFF2-40B4-BE49-F238E27FC236}">
                  <a16:creationId xmlns:a16="http://schemas.microsoft.com/office/drawing/2014/main" id="{DC6649AB-8C49-4B88-944F-3F4CE0597E4F}"/>
                </a:ext>
              </a:extLst>
            </p:cNvPr>
            <p:cNvSpPr txBox="1"/>
            <p:nvPr/>
          </p:nvSpPr>
          <p:spPr>
            <a:xfrm>
              <a:off x="6210998" y="1433695"/>
              <a:ext cx="2931973"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sp>
          <p:nvSpPr>
            <p:cNvPr id="12" name="TextBox 11">
              <a:extLst>
                <a:ext uri="{FF2B5EF4-FFF2-40B4-BE49-F238E27FC236}">
                  <a16:creationId xmlns:a16="http://schemas.microsoft.com/office/drawing/2014/main" id="{F4093963-0B9D-4F98-A6FF-8AF1301C7242}"/>
                </a:ext>
              </a:extLst>
            </p:cNvPr>
            <p:cNvSpPr txBox="1"/>
            <p:nvPr/>
          </p:nvSpPr>
          <p:spPr>
            <a:xfrm>
              <a:off x="6210998" y="1682513"/>
              <a:ext cx="2931973"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13" name="Group 12">
            <a:extLst>
              <a:ext uri="{FF2B5EF4-FFF2-40B4-BE49-F238E27FC236}">
                <a16:creationId xmlns:a16="http://schemas.microsoft.com/office/drawing/2014/main" id="{2B90F2D5-0B42-4037-BB35-7AFA03F9DA6F}"/>
              </a:ext>
            </a:extLst>
          </p:cNvPr>
          <p:cNvGrpSpPr/>
          <p:nvPr/>
        </p:nvGrpSpPr>
        <p:grpSpPr>
          <a:xfrm>
            <a:off x="1793160" y="5198149"/>
            <a:ext cx="5974216" cy="710483"/>
            <a:chOff x="6210998" y="1433695"/>
            <a:chExt cx="2931973" cy="710483"/>
          </a:xfrm>
        </p:grpSpPr>
        <p:sp>
          <p:nvSpPr>
            <p:cNvPr id="14" name="TextBox 13">
              <a:extLst>
                <a:ext uri="{FF2B5EF4-FFF2-40B4-BE49-F238E27FC236}">
                  <a16:creationId xmlns:a16="http://schemas.microsoft.com/office/drawing/2014/main" id="{4FEFBF7D-87CE-4C3C-B90C-51E49C592792}"/>
                </a:ext>
              </a:extLst>
            </p:cNvPr>
            <p:cNvSpPr txBox="1"/>
            <p:nvPr/>
          </p:nvSpPr>
          <p:spPr>
            <a:xfrm>
              <a:off x="6210998" y="1433695"/>
              <a:ext cx="2931973"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sp>
          <p:nvSpPr>
            <p:cNvPr id="15" name="TextBox 14">
              <a:extLst>
                <a:ext uri="{FF2B5EF4-FFF2-40B4-BE49-F238E27FC236}">
                  <a16:creationId xmlns:a16="http://schemas.microsoft.com/office/drawing/2014/main" id="{DB0291E1-4137-462E-8716-CB9A20DD8B45}"/>
                </a:ext>
              </a:extLst>
            </p:cNvPr>
            <p:cNvSpPr txBox="1"/>
            <p:nvPr/>
          </p:nvSpPr>
          <p:spPr>
            <a:xfrm>
              <a:off x="6210998" y="1682513"/>
              <a:ext cx="2931973"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sp>
        <p:nvSpPr>
          <p:cNvPr id="16" name="Oval 15">
            <a:extLst>
              <a:ext uri="{FF2B5EF4-FFF2-40B4-BE49-F238E27FC236}">
                <a16:creationId xmlns:a16="http://schemas.microsoft.com/office/drawing/2014/main" id="{C49000E2-E56F-45A1-A633-BA4998E41697}"/>
              </a:ext>
            </a:extLst>
          </p:cNvPr>
          <p:cNvSpPr/>
          <p:nvPr/>
        </p:nvSpPr>
        <p:spPr>
          <a:xfrm>
            <a:off x="1021372" y="1844440"/>
            <a:ext cx="693414" cy="69341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7" name="Oval 16">
            <a:extLst>
              <a:ext uri="{FF2B5EF4-FFF2-40B4-BE49-F238E27FC236}">
                <a16:creationId xmlns:a16="http://schemas.microsoft.com/office/drawing/2014/main" id="{1A1A3EB5-6AE8-4E03-97DC-949A117F9885}"/>
              </a:ext>
            </a:extLst>
          </p:cNvPr>
          <p:cNvSpPr/>
          <p:nvPr/>
        </p:nvSpPr>
        <p:spPr>
          <a:xfrm>
            <a:off x="1021372" y="2995964"/>
            <a:ext cx="693414" cy="69341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8" name="Oval 17">
            <a:extLst>
              <a:ext uri="{FF2B5EF4-FFF2-40B4-BE49-F238E27FC236}">
                <a16:creationId xmlns:a16="http://schemas.microsoft.com/office/drawing/2014/main" id="{F7248F35-1A94-4F55-B8D6-C4045F44A29C}"/>
              </a:ext>
            </a:extLst>
          </p:cNvPr>
          <p:cNvSpPr/>
          <p:nvPr/>
        </p:nvSpPr>
        <p:spPr>
          <a:xfrm>
            <a:off x="1021372" y="4147490"/>
            <a:ext cx="693414" cy="6934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9" name="Oval 18">
            <a:extLst>
              <a:ext uri="{FF2B5EF4-FFF2-40B4-BE49-F238E27FC236}">
                <a16:creationId xmlns:a16="http://schemas.microsoft.com/office/drawing/2014/main" id="{76F110E1-C428-4540-86DE-07E948F2938B}"/>
              </a:ext>
            </a:extLst>
          </p:cNvPr>
          <p:cNvSpPr/>
          <p:nvPr/>
        </p:nvSpPr>
        <p:spPr>
          <a:xfrm>
            <a:off x="1021372" y="5299014"/>
            <a:ext cx="693414" cy="6934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20" name="자유형: 도형 45">
            <a:extLst>
              <a:ext uri="{FF2B5EF4-FFF2-40B4-BE49-F238E27FC236}">
                <a16:creationId xmlns:a16="http://schemas.microsoft.com/office/drawing/2014/main" id="{4E66B741-D91B-48EA-AC47-A4C3C7B3BEE8}"/>
              </a:ext>
            </a:extLst>
          </p:cNvPr>
          <p:cNvSpPr>
            <a:spLocks/>
          </p:cNvSpPr>
          <p:nvPr/>
        </p:nvSpPr>
        <p:spPr bwMode="auto">
          <a:xfrm rot="20197951">
            <a:off x="8805959" y="1183667"/>
            <a:ext cx="1973124" cy="2786761"/>
          </a:xfrm>
          <a:custGeom>
            <a:avLst/>
            <a:gdLst>
              <a:gd name="connsiteX0" fmla="*/ 1017383 w 1973124"/>
              <a:gd name="connsiteY0" fmla="*/ 309509 h 2786761"/>
              <a:gd name="connsiteX1" fmla="*/ 969191 w 1973124"/>
              <a:gd name="connsiteY1" fmla="*/ 421047 h 2786761"/>
              <a:gd name="connsiteX2" fmla="*/ 1072281 w 1973124"/>
              <a:gd name="connsiteY2" fmla="*/ 581879 h 2786761"/>
              <a:gd name="connsiteX3" fmla="*/ 1449599 w 1973124"/>
              <a:gd name="connsiteY3" fmla="*/ 1174342 h 2786761"/>
              <a:gd name="connsiteX4" fmla="*/ 1553109 w 1973124"/>
              <a:gd name="connsiteY4" fmla="*/ 1338363 h 2786761"/>
              <a:gd name="connsiteX5" fmla="*/ 1550990 w 1973124"/>
              <a:gd name="connsiteY5" fmla="*/ 1343267 h 2786761"/>
              <a:gd name="connsiteX6" fmla="*/ 1631419 w 1973124"/>
              <a:gd name="connsiteY6" fmla="*/ 1469698 h 2786761"/>
              <a:gd name="connsiteX7" fmla="*/ 1953526 w 1973124"/>
              <a:gd name="connsiteY7" fmla="*/ 1980230 h 2786761"/>
              <a:gd name="connsiteX8" fmla="*/ 1953526 w 1973124"/>
              <a:gd name="connsiteY8" fmla="*/ 2145345 h 2786761"/>
              <a:gd name="connsiteX9" fmla="*/ 1621859 w 1973124"/>
              <a:gd name="connsiteY9" fmla="*/ 2750772 h 2786761"/>
              <a:gd name="connsiteX10" fmla="*/ 1595729 w 1973124"/>
              <a:gd name="connsiteY10" fmla="*/ 2786761 h 2786761"/>
              <a:gd name="connsiteX11" fmla="*/ 1641772 w 1973124"/>
              <a:gd name="connsiteY11" fmla="*/ 2615786 h 2786761"/>
              <a:gd name="connsiteX12" fmla="*/ 1235705 w 1973124"/>
              <a:gd name="connsiteY12" fmla="*/ 1975930 h 2786761"/>
              <a:gd name="connsiteX13" fmla="*/ 1238040 w 1973124"/>
              <a:gd name="connsiteY13" fmla="*/ 1970527 h 2786761"/>
              <a:gd name="connsiteX14" fmla="*/ 680015 w 1973124"/>
              <a:gd name="connsiteY14" fmla="*/ 1091225 h 2786761"/>
              <a:gd name="connsiteX15" fmla="*/ 676399 w 1973124"/>
              <a:gd name="connsiteY15" fmla="*/ 1099593 h 2786761"/>
              <a:gd name="connsiteX16" fmla="*/ 676171 w 1973124"/>
              <a:gd name="connsiteY16" fmla="*/ 1099233 h 2786761"/>
              <a:gd name="connsiteX17" fmla="*/ 619390 w 1973124"/>
              <a:gd name="connsiteY17" fmla="*/ 1230650 h 2786761"/>
              <a:gd name="connsiteX18" fmla="*/ 0 w 1973124"/>
              <a:gd name="connsiteY18" fmla="*/ 0 h 2786761"/>
              <a:gd name="connsiteX0" fmla="*/ 1017383 w 1973124"/>
              <a:gd name="connsiteY0" fmla="*/ 309509 h 2786761"/>
              <a:gd name="connsiteX1" fmla="*/ 969191 w 1973124"/>
              <a:gd name="connsiteY1" fmla="*/ 421047 h 2786761"/>
              <a:gd name="connsiteX2" fmla="*/ 1072281 w 1973124"/>
              <a:gd name="connsiteY2" fmla="*/ 581879 h 2786761"/>
              <a:gd name="connsiteX3" fmla="*/ 1449599 w 1973124"/>
              <a:gd name="connsiteY3" fmla="*/ 1174342 h 2786761"/>
              <a:gd name="connsiteX4" fmla="*/ 1553109 w 1973124"/>
              <a:gd name="connsiteY4" fmla="*/ 1338363 h 2786761"/>
              <a:gd name="connsiteX5" fmla="*/ 1631419 w 1973124"/>
              <a:gd name="connsiteY5" fmla="*/ 1469698 h 2786761"/>
              <a:gd name="connsiteX6" fmla="*/ 1953526 w 1973124"/>
              <a:gd name="connsiteY6" fmla="*/ 1980230 h 2786761"/>
              <a:gd name="connsiteX7" fmla="*/ 1953526 w 1973124"/>
              <a:gd name="connsiteY7" fmla="*/ 2145345 h 2786761"/>
              <a:gd name="connsiteX8" fmla="*/ 1621859 w 1973124"/>
              <a:gd name="connsiteY8" fmla="*/ 2750772 h 2786761"/>
              <a:gd name="connsiteX9" fmla="*/ 1595729 w 1973124"/>
              <a:gd name="connsiteY9" fmla="*/ 2786761 h 2786761"/>
              <a:gd name="connsiteX10" fmla="*/ 1641772 w 1973124"/>
              <a:gd name="connsiteY10" fmla="*/ 2615786 h 2786761"/>
              <a:gd name="connsiteX11" fmla="*/ 1235705 w 1973124"/>
              <a:gd name="connsiteY11" fmla="*/ 1975930 h 2786761"/>
              <a:gd name="connsiteX12" fmla="*/ 1238040 w 1973124"/>
              <a:gd name="connsiteY12" fmla="*/ 1970527 h 2786761"/>
              <a:gd name="connsiteX13" fmla="*/ 680015 w 1973124"/>
              <a:gd name="connsiteY13" fmla="*/ 1091225 h 2786761"/>
              <a:gd name="connsiteX14" fmla="*/ 676399 w 1973124"/>
              <a:gd name="connsiteY14" fmla="*/ 1099593 h 2786761"/>
              <a:gd name="connsiteX15" fmla="*/ 676171 w 1973124"/>
              <a:gd name="connsiteY15" fmla="*/ 1099233 h 2786761"/>
              <a:gd name="connsiteX16" fmla="*/ 619390 w 1973124"/>
              <a:gd name="connsiteY16" fmla="*/ 1230650 h 2786761"/>
              <a:gd name="connsiteX17" fmla="*/ 0 w 1973124"/>
              <a:gd name="connsiteY17" fmla="*/ 0 h 2786761"/>
              <a:gd name="connsiteX18" fmla="*/ 1017383 w 1973124"/>
              <a:gd name="connsiteY18" fmla="*/ 309509 h 2786761"/>
              <a:gd name="connsiteX0" fmla="*/ 1017383 w 1973124"/>
              <a:gd name="connsiteY0" fmla="*/ 309509 h 2786761"/>
              <a:gd name="connsiteX1" fmla="*/ 969191 w 1973124"/>
              <a:gd name="connsiteY1" fmla="*/ 421047 h 2786761"/>
              <a:gd name="connsiteX2" fmla="*/ 1072281 w 1973124"/>
              <a:gd name="connsiteY2" fmla="*/ 581879 h 2786761"/>
              <a:gd name="connsiteX3" fmla="*/ 1449599 w 1973124"/>
              <a:gd name="connsiteY3" fmla="*/ 1174342 h 2786761"/>
              <a:gd name="connsiteX4" fmla="*/ 1553109 w 1973124"/>
              <a:gd name="connsiteY4" fmla="*/ 1338363 h 2786761"/>
              <a:gd name="connsiteX5" fmla="*/ 1953526 w 1973124"/>
              <a:gd name="connsiteY5" fmla="*/ 1980230 h 2786761"/>
              <a:gd name="connsiteX6" fmla="*/ 1953526 w 1973124"/>
              <a:gd name="connsiteY6" fmla="*/ 2145345 h 2786761"/>
              <a:gd name="connsiteX7" fmla="*/ 1621859 w 1973124"/>
              <a:gd name="connsiteY7" fmla="*/ 2750772 h 2786761"/>
              <a:gd name="connsiteX8" fmla="*/ 1595729 w 1973124"/>
              <a:gd name="connsiteY8" fmla="*/ 2786761 h 2786761"/>
              <a:gd name="connsiteX9" fmla="*/ 1641772 w 1973124"/>
              <a:gd name="connsiteY9" fmla="*/ 2615786 h 2786761"/>
              <a:gd name="connsiteX10" fmla="*/ 1235705 w 1973124"/>
              <a:gd name="connsiteY10" fmla="*/ 1975930 h 2786761"/>
              <a:gd name="connsiteX11" fmla="*/ 1238040 w 1973124"/>
              <a:gd name="connsiteY11" fmla="*/ 1970527 h 2786761"/>
              <a:gd name="connsiteX12" fmla="*/ 680015 w 1973124"/>
              <a:gd name="connsiteY12" fmla="*/ 1091225 h 2786761"/>
              <a:gd name="connsiteX13" fmla="*/ 676399 w 1973124"/>
              <a:gd name="connsiteY13" fmla="*/ 1099593 h 2786761"/>
              <a:gd name="connsiteX14" fmla="*/ 676171 w 1973124"/>
              <a:gd name="connsiteY14" fmla="*/ 1099233 h 2786761"/>
              <a:gd name="connsiteX15" fmla="*/ 619390 w 1973124"/>
              <a:gd name="connsiteY15" fmla="*/ 1230650 h 2786761"/>
              <a:gd name="connsiteX16" fmla="*/ 0 w 1973124"/>
              <a:gd name="connsiteY16" fmla="*/ 0 h 2786761"/>
              <a:gd name="connsiteX17" fmla="*/ 1017383 w 1973124"/>
              <a:gd name="connsiteY17" fmla="*/ 309509 h 2786761"/>
              <a:gd name="connsiteX0" fmla="*/ 1017383 w 1973124"/>
              <a:gd name="connsiteY0" fmla="*/ 309509 h 2786761"/>
              <a:gd name="connsiteX1" fmla="*/ 969191 w 1973124"/>
              <a:gd name="connsiteY1" fmla="*/ 421047 h 2786761"/>
              <a:gd name="connsiteX2" fmla="*/ 1072281 w 1973124"/>
              <a:gd name="connsiteY2" fmla="*/ 581879 h 2786761"/>
              <a:gd name="connsiteX3" fmla="*/ 1449599 w 1973124"/>
              <a:gd name="connsiteY3" fmla="*/ 1174342 h 2786761"/>
              <a:gd name="connsiteX4" fmla="*/ 1953526 w 1973124"/>
              <a:gd name="connsiteY4" fmla="*/ 1980230 h 2786761"/>
              <a:gd name="connsiteX5" fmla="*/ 1953526 w 1973124"/>
              <a:gd name="connsiteY5" fmla="*/ 2145345 h 2786761"/>
              <a:gd name="connsiteX6" fmla="*/ 1621859 w 1973124"/>
              <a:gd name="connsiteY6" fmla="*/ 2750772 h 2786761"/>
              <a:gd name="connsiteX7" fmla="*/ 1595729 w 1973124"/>
              <a:gd name="connsiteY7" fmla="*/ 2786761 h 2786761"/>
              <a:gd name="connsiteX8" fmla="*/ 1641772 w 1973124"/>
              <a:gd name="connsiteY8" fmla="*/ 2615786 h 2786761"/>
              <a:gd name="connsiteX9" fmla="*/ 1235705 w 1973124"/>
              <a:gd name="connsiteY9" fmla="*/ 1975930 h 2786761"/>
              <a:gd name="connsiteX10" fmla="*/ 1238040 w 1973124"/>
              <a:gd name="connsiteY10" fmla="*/ 1970527 h 2786761"/>
              <a:gd name="connsiteX11" fmla="*/ 680015 w 1973124"/>
              <a:gd name="connsiteY11" fmla="*/ 1091225 h 2786761"/>
              <a:gd name="connsiteX12" fmla="*/ 676399 w 1973124"/>
              <a:gd name="connsiteY12" fmla="*/ 1099593 h 2786761"/>
              <a:gd name="connsiteX13" fmla="*/ 676171 w 1973124"/>
              <a:gd name="connsiteY13" fmla="*/ 1099233 h 2786761"/>
              <a:gd name="connsiteX14" fmla="*/ 619390 w 1973124"/>
              <a:gd name="connsiteY14" fmla="*/ 1230650 h 2786761"/>
              <a:gd name="connsiteX15" fmla="*/ 0 w 1973124"/>
              <a:gd name="connsiteY15" fmla="*/ 0 h 2786761"/>
              <a:gd name="connsiteX16" fmla="*/ 1017383 w 1973124"/>
              <a:gd name="connsiteY16" fmla="*/ 309509 h 2786761"/>
              <a:gd name="connsiteX0" fmla="*/ 1017383 w 1973124"/>
              <a:gd name="connsiteY0" fmla="*/ 309509 h 2786761"/>
              <a:gd name="connsiteX1" fmla="*/ 969191 w 1973124"/>
              <a:gd name="connsiteY1" fmla="*/ 421047 h 2786761"/>
              <a:gd name="connsiteX2" fmla="*/ 1072281 w 1973124"/>
              <a:gd name="connsiteY2" fmla="*/ 581879 h 2786761"/>
              <a:gd name="connsiteX3" fmla="*/ 1953526 w 1973124"/>
              <a:gd name="connsiteY3" fmla="*/ 1980230 h 2786761"/>
              <a:gd name="connsiteX4" fmla="*/ 1953526 w 1973124"/>
              <a:gd name="connsiteY4" fmla="*/ 2145345 h 2786761"/>
              <a:gd name="connsiteX5" fmla="*/ 1621859 w 1973124"/>
              <a:gd name="connsiteY5" fmla="*/ 2750772 h 2786761"/>
              <a:gd name="connsiteX6" fmla="*/ 1595729 w 1973124"/>
              <a:gd name="connsiteY6" fmla="*/ 2786761 h 2786761"/>
              <a:gd name="connsiteX7" fmla="*/ 1641772 w 1973124"/>
              <a:gd name="connsiteY7" fmla="*/ 2615786 h 2786761"/>
              <a:gd name="connsiteX8" fmla="*/ 1235705 w 1973124"/>
              <a:gd name="connsiteY8" fmla="*/ 1975930 h 2786761"/>
              <a:gd name="connsiteX9" fmla="*/ 1238040 w 1973124"/>
              <a:gd name="connsiteY9" fmla="*/ 1970527 h 2786761"/>
              <a:gd name="connsiteX10" fmla="*/ 680015 w 1973124"/>
              <a:gd name="connsiteY10" fmla="*/ 1091225 h 2786761"/>
              <a:gd name="connsiteX11" fmla="*/ 676399 w 1973124"/>
              <a:gd name="connsiteY11" fmla="*/ 1099593 h 2786761"/>
              <a:gd name="connsiteX12" fmla="*/ 676171 w 1973124"/>
              <a:gd name="connsiteY12" fmla="*/ 1099233 h 2786761"/>
              <a:gd name="connsiteX13" fmla="*/ 619390 w 1973124"/>
              <a:gd name="connsiteY13" fmla="*/ 1230650 h 2786761"/>
              <a:gd name="connsiteX14" fmla="*/ 0 w 1973124"/>
              <a:gd name="connsiteY14" fmla="*/ 0 h 2786761"/>
              <a:gd name="connsiteX15" fmla="*/ 1017383 w 1973124"/>
              <a:gd name="connsiteY15" fmla="*/ 309509 h 2786761"/>
              <a:gd name="connsiteX0" fmla="*/ 1017383 w 1973124"/>
              <a:gd name="connsiteY0" fmla="*/ 309509 h 2786761"/>
              <a:gd name="connsiteX1" fmla="*/ 969191 w 1973124"/>
              <a:gd name="connsiteY1" fmla="*/ 421047 h 2786761"/>
              <a:gd name="connsiteX2" fmla="*/ 1072281 w 1973124"/>
              <a:gd name="connsiteY2" fmla="*/ 581879 h 2786761"/>
              <a:gd name="connsiteX3" fmla="*/ 1953526 w 1973124"/>
              <a:gd name="connsiteY3" fmla="*/ 1980230 h 2786761"/>
              <a:gd name="connsiteX4" fmla="*/ 1953526 w 1973124"/>
              <a:gd name="connsiteY4" fmla="*/ 2145345 h 2786761"/>
              <a:gd name="connsiteX5" fmla="*/ 1621859 w 1973124"/>
              <a:gd name="connsiteY5" fmla="*/ 2750772 h 2786761"/>
              <a:gd name="connsiteX6" fmla="*/ 1595729 w 1973124"/>
              <a:gd name="connsiteY6" fmla="*/ 2786761 h 2786761"/>
              <a:gd name="connsiteX7" fmla="*/ 1641772 w 1973124"/>
              <a:gd name="connsiteY7" fmla="*/ 2615786 h 2786761"/>
              <a:gd name="connsiteX8" fmla="*/ 1235705 w 1973124"/>
              <a:gd name="connsiteY8" fmla="*/ 1975930 h 2786761"/>
              <a:gd name="connsiteX9" fmla="*/ 680015 w 1973124"/>
              <a:gd name="connsiteY9" fmla="*/ 1091225 h 2786761"/>
              <a:gd name="connsiteX10" fmla="*/ 676399 w 1973124"/>
              <a:gd name="connsiteY10" fmla="*/ 1099593 h 2786761"/>
              <a:gd name="connsiteX11" fmla="*/ 676171 w 1973124"/>
              <a:gd name="connsiteY11" fmla="*/ 1099233 h 2786761"/>
              <a:gd name="connsiteX12" fmla="*/ 619390 w 1973124"/>
              <a:gd name="connsiteY12" fmla="*/ 1230650 h 2786761"/>
              <a:gd name="connsiteX13" fmla="*/ 0 w 1973124"/>
              <a:gd name="connsiteY13" fmla="*/ 0 h 2786761"/>
              <a:gd name="connsiteX14" fmla="*/ 1017383 w 1973124"/>
              <a:gd name="connsiteY14" fmla="*/ 309509 h 2786761"/>
              <a:gd name="connsiteX0" fmla="*/ 1017383 w 1973124"/>
              <a:gd name="connsiteY0" fmla="*/ 309509 h 2786761"/>
              <a:gd name="connsiteX1" fmla="*/ 969191 w 1973124"/>
              <a:gd name="connsiteY1" fmla="*/ 421047 h 2786761"/>
              <a:gd name="connsiteX2" fmla="*/ 1953526 w 1973124"/>
              <a:gd name="connsiteY2" fmla="*/ 1980230 h 2786761"/>
              <a:gd name="connsiteX3" fmla="*/ 1953526 w 1973124"/>
              <a:gd name="connsiteY3" fmla="*/ 2145345 h 2786761"/>
              <a:gd name="connsiteX4" fmla="*/ 1621859 w 1973124"/>
              <a:gd name="connsiteY4" fmla="*/ 2750772 h 2786761"/>
              <a:gd name="connsiteX5" fmla="*/ 1595729 w 1973124"/>
              <a:gd name="connsiteY5" fmla="*/ 2786761 h 2786761"/>
              <a:gd name="connsiteX6" fmla="*/ 1641772 w 1973124"/>
              <a:gd name="connsiteY6" fmla="*/ 2615786 h 2786761"/>
              <a:gd name="connsiteX7" fmla="*/ 1235705 w 1973124"/>
              <a:gd name="connsiteY7" fmla="*/ 1975930 h 2786761"/>
              <a:gd name="connsiteX8" fmla="*/ 680015 w 1973124"/>
              <a:gd name="connsiteY8" fmla="*/ 1091225 h 2786761"/>
              <a:gd name="connsiteX9" fmla="*/ 676399 w 1973124"/>
              <a:gd name="connsiteY9" fmla="*/ 1099593 h 2786761"/>
              <a:gd name="connsiteX10" fmla="*/ 676171 w 1973124"/>
              <a:gd name="connsiteY10" fmla="*/ 1099233 h 2786761"/>
              <a:gd name="connsiteX11" fmla="*/ 619390 w 1973124"/>
              <a:gd name="connsiteY11" fmla="*/ 1230650 h 2786761"/>
              <a:gd name="connsiteX12" fmla="*/ 0 w 1973124"/>
              <a:gd name="connsiteY12" fmla="*/ 0 h 2786761"/>
              <a:gd name="connsiteX13" fmla="*/ 1017383 w 1973124"/>
              <a:gd name="connsiteY13" fmla="*/ 309509 h 278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73124" h="2786761">
                <a:moveTo>
                  <a:pt x="1017383" y="309509"/>
                </a:moveTo>
                <a:lnTo>
                  <a:pt x="969191" y="421047"/>
                </a:lnTo>
                <a:lnTo>
                  <a:pt x="1953526" y="1980230"/>
                </a:lnTo>
                <a:cubicBezTo>
                  <a:pt x="1979657" y="2026801"/>
                  <a:pt x="1979657" y="2100891"/>
                  <a:pt x="1953526" y="2145345"/>
                </a:cubicBezTo>
                <a:lnTo>
                  <a:pt x="1621859" y="2750772"/>
                </a:lnTo>
                <a:cubicBezTo>
                  <a:pt x="1615830" y="2763475"/>
                  <a:pt x="1619287" y="2727809"/>
                  <a:pt x="1595729" y="2786761"/>
                </a:cubicBezTo>
                <a:cubicBezTo>
                  <a:pt x="1631911" y="2723254"/>
                  <a:pt x="1649498" y="2658463"/>
                  <a:pt x="1641772" y="2615786"/>
                </a:cubicBezTo>
                <a:lnTo>
                  <a:pt x="1235705" y="1975930"/>
                </a:lnTo>
                <a:lnTo>
                  <a:pt x="680015" y="1091225"/>
                </a:lnTo>
                <a:lnTo>
                  <a:pt x="676399" y="1099593"/>
                </a:lnTo>
                <a:lnTo>
                  <a:pt x="676171" y="1099233"/>
                </a:lnTo>
                <a:lnTo>
                  <a:pt x="619390" y="1230650"/>
                </a:lnTo>
                <a:lnTo>
                  <a:pt x="0" y="0"/>
                </a:lnTo>
                <a:lnTo>
                  <a:pt x="1017383" y="309509"/>
                </a:lnTo>
                <a:close/>
              </a:path>
            </a:pathLst>
          </a:custGeom>
          <a:gradFill flip="none" rotWithShape="1">
            <a:gsLst>
              <a:gs pos="0">
                <a:schemeClr val="accent5">
                  <a:lumMod val="75000"/>
                </a:schemeClr>
              </a:gs>
              <a:gs pos="100000">
                <a:schemeClr val="accent5"/>
              </a:gs>
            </a:gsLst>
            <a:lin ang="5400000" scaled="1"/>
            <a:tileRect/>
          </a:gradFill>
          <a:ln>
            <a:noFill/>
          </a:ln>
        </p:spPr>
        <p:txBody>
          <a:bodyPr vert="horz" wrap="square" lIns="91440" tIns="45720" rIns="91440" bIns="45720" numCol="1" anchor="t" anchorCtr="0" compatLnSpc="1">
            <a:prstTxWarp prst="textNoShape">
              <a:avLst/>
            </a:prstTxWarp>
          </a:bodyPr>
          <a:lstStyle/>
          <a:p>
            <a:pPr algn="r" rtl="1"/>
            <a:endParaRPr lang="ko-KR" altLang="en-US" sz="2700">
              <a:solidFill>
                <a:schemeClr val="tx1">
                  <a:lumMod val="65000"/>
                  <a:lumOff val="35000"/>
                </a:schemeClr>
              </a:solidFill>
              <a:cs typeface="B Nazanin" panose="00000400000000000000" pitchFamily="2" charset="-78"/>
            </a:endParaRPr>
          </a:p>
        </p:txBody>
      </p:sp>
      <p:sp>
        <p:nvSpPr>
          <p:cNvPr id="21" name="자유형: 도형 46">
            <a:extLst>
              <a:ext uri="{FF2B5EF4-FFF2-40B4-BE49-F238E27FC236}">
                <a16:creationId xmlns:a16="http://schemas.microsoft.com/office/drawing/2014/main" id="{03D85802-F22A-4061-B504-8001E836BD80}"/>
              </a:ext>
            </a:extLst>
          </p:cNvPr>
          <p:cNvSpPr>
            <a:spLocks/>
          </p:cNvSpPr>
          <p:nvPr/>
        </p:nvSpPr>
        <p:spPr bwMode="auto">
          <a:xfrm rot="20197951">
            <a:off x="8805959" y="2177130"/>
            <a:ext cx="1973124" cy="2786761"/>
          </a:xfrm>
          <a:custGeom>
            <a:avLst/>
            <a:gdLst>
              <a:gd name="connsiteX0" fmla="*/ 1017383 w 1973124"/>
              <a:gd name="connsiteY0" fmla="*/ 309509 h 2786761"/>
              <a:gd name="connsiteX1" fmla="*/ 969191 w 1973124"/>
              <a:gd name="connsiteY1" fmla="*/ 421047 h 2786761"/>
              <a:gd name="connsiteX2" fmla="*/ 1072281 w 1973124"/>
              <a:gd name="connsiteY2" fmla="*/ 581879 h 2786761"/>
              <a:gd name="connsiteX3" fmla="*/ 1449599 w 1973124"/>
              <a:gd name="connsiteY3" fmla="*/ 1174342 h 2786761"/>
              <a:gd name="connsiteX4" fmla="*/ 1553109 w 1973124"/>
              <a:gd name="connsiteY4" fmla="*/ 1338363 h 2786761"/>
              <a:gd name="connsiteX5" fmla="*/ 1550990 w 1973124"/>
              <a:gd name="connsiteY5" fmla="*/ 1343267 h 2786761"/>
              <a:gd name="connsiteX6" fmla="*/ 1631419 w 1973124"/>
              <a:gd name="connsiteY6" fmla="*/ 1469698 h 2786761"/>
              <a:gd name="connsiteX7" fmla="*/ 1953526 w 1973124"/>
              <a:gd name="connsiteY7" fmla="*/ 1980230 h 2786761"/>
              <a:gd name="connsiteX8" fmla="*/ 1953526 w 1973124"/>
              <a:gd name="connsiteY8" fmla="*/ 2145345 h 2786761"/>
              <a:gd name="connsiteX9" fmla="*/ 1621859 w 1973124"/>
              <a:gd name="connsiteY9" fmla="*/ 2750772 h 2786761"/>
              <a:gd name="connsiteX10" fmla="*/ 1595729 w 1973124"/>
              <a:gd name="connsiteY10" fmla="*/ 2786761 h 2786761"/>
              <a:gd name="connsiteX11" fmla="*/ 1641772 w 1973124"/>
              <a:gd name="connsiteY11" fmla="*/ 2615786 h 2786761"/>
              <a:gd name="connsiteX12" fmla="*/ 1235705 w 1973124"/>
              <a:gd name="connsiteY12" fmla="*/ 1975930 h 2786761"/>
              <a:gd name="connsiteX13" fmla="*/ 1238040 w 1973124"/>
              <a:gd name="connsiteY13" fmla="*/ 1970527 h 2786761"/>
              <a:gd name="connsiteX14" fmla="*/ 680015 w 1973124"/>
              <a:gd name="connsiteY14" fmla="*/ 1091225 h 2786761"/>
              <a:gd name="connsiteX15" fmla="*/ 676399 w 1973124"/>
              <a:gd name="connsiteY15" fmla="*/ 1099593 h 2786761"/>
              <a:gd name="connsiteX16" fmla="*/ 676171 w 1973124"/>
              <a:gd name="connsiteY16" fmla="*/ 1099233 h 2786761"/>
              <a:gd name="connsiteX17" fmla="*/ 619390 w 1973124"/>
              <a:gd name="connsiteY17" fmla="*/ 1230650 h 2786761"/>
              <a:gd name="connsiteX18" fmla="*/ 0 w 1973124"/>
              <a:gd name="connsiteY18" fmla="*/ 0 h 2786761"/>
              <a:gd name="connsiteX0" fmla="*/ 1017383 w 1973124"/>
              <a:gd name="connsiteY0" fmla="*/ 309509 h 2786761"/>
              <a:gd name="connsiteX1" fmla="*/ 969191 w 1973124"/>
              <a:gd name="connsiteY1" fmla="*/ 421047 h 2786761"/>
              <a:gd name="connsiteX2" fmla="*/ 1072281 w 1973124"/>
              <a:gd name="connsiteY2" fmla="*/ 581879 h 2786761"/>
              <a:gd name="connsiteX3" fmla="*/ 1449599 w 1973124"/>
              <a:gd name="connsiteY3" fmla="*/ 1174342 h 2786761"/>
              <a:gd name="connsiteX4" fmla="*/ 1553109 w 1973124"/>
              <a:gd name="connsiteY4" fmla="*/ 1338363 h 2786761"/>
              <a:gd name="connsiteX5" fmla="*/ 1631419 w 1973124"/>
              <a:gd name="connsiteY5" fmla="*/ 1469698 h 2786761"/>
              <a:gd name="connsiteX6" fmla="*/ 1953526 w 1973124"/>
              <a:gd name="connsiteY6" fmla="*/ 1980230 h 2786761"/>
              <a:gd name="connsiteX7" fmla="*/ 1953526 w 1973124"/>
              <a:gd name="connsiteY7" fmla="*/ 2145345 h 2786761"/>
              <a:gd name="connsiteX8" fmla="*/ 1621859 w 1973124"/>
              <a:gd name="connsiteY8" fmla="*/ 2750772 h 2786761"/>
              <a:gd name="connsiteX9" fmla="*/ 1595729 w 1973124"/>
              <a:gd name="connsiteY9" fmla="*/ 2786761 h 2786761"/>
              <a:gd name="connsiteX10" fmla="*/ 1641772 w 1973124"/>
              <a:gd name="connsiteY10" fmla="*/ 2615786 h 2786761"/>
              <a:gd name="connsiteX11" fmla="*/ 1235705 w 1973124"/>
              <a:gd name="connsiteY11" fmla="*/ 1975930 h 2786761"/>
              <a:gd name="connsiteX12" fmla="*/ 1238040 w 1973124"/>
              <a:gd name="connsiteY12" fmla="*/ 1970527 h 2786761"/>
              <a:gd name="connsiteX13" fmla="*/ 680015 w 1973124"/>
              <a:gd name="connsiteY13" fmla="*/ 1091225 h 2786761"/>
              <a:gd name="connsiteX14" fmla="*/ 676399 w 1973124"/>
              <a:gd name="connsiteY14" fmla="*/ 1099593 h 2786761"/>
              <a:gd name="connsiteX15" fmla="*/ 676171 w 1973124"/>
              <a:gd name="connsiteY15" fmla="*/ 1099233 h 2786761"/>
              <a:gd name="connsiteX16" fmla="*/ 619390 w 1973124"/>
              <a:gd name="connsiteY16" fmla="*/ 1230650 h 2786761"/>
              <a:gd name="connsiteX17" fmla="*/ 0 w 1973124"/>
              <a:gd name="connsiteY17" fmla="*/ 0 h 2786761"/>
              <a:gd name="connsiteX18" fmla="*/ 1017383 w 1973124"/>
              <a:gd name="connsiteY18" fmla="*/ 309509 h 2786761"/>
              <a:gd name="connsiteX0" fmla="*/ 1017383 w 1973124"/>
              <a:gd name="connsiteY0" fmla="*/ 309509 h 2786761"/>
              <a:gd name="connsiteX1" fmla="*/ 969191 w 1973124"/>
              <a:gd name="connsiteY1" fmla="*/ 421047 h 2786761"/>
              <a:gd name="connsiteX2" fmla="*/ 1072281 w 1973124"/>
              <a:gd name="connsiteY2" fmla="*/ 581879 h 2786761"/>
              <a:gd name="connsiteX3" fmla="*/ 1449599 w 1973124"/>
              <a:gd name="connsiteY3" fmla="*/ 1174342 h 2786761"/>
              <a:gd name="connsiteX4" fmla="*/ 1553109 w 1973124"/>
              <a:gd name="connsiteY4" fmla="*/ 1338363 h 2786761"/>
              <a:gd name="connsiteX5" fmla="*/ 1953526 w 1973124"/>
              <a:gd name="connsiteY5" fmla="*/ 1980230 h 2786761"/>
              <a:gd name="connsiteX6" fmla="*/ 1953526 w 1973124"/>
              <a:gd name="connsiteY6" fmla="*/ 2145345 h 2786761"/>
              <a:gd name="connsiteX7" fmla="*/ 1621859 w 1973124"/>
              <a:gd name="connsiteY7" fmla="*/ 2750772 h 2786761"/>
              <a:gd name="connsiteX8" fmla="*/ 1595729 w 1973124"/>
              <a:gd name="connsiteY8" fmla="*/ 2786761 h 2786761"/>
              <a:gd name="connsiteX9" fmla="*/ 1641772 w 1973124"/>
              <a:gd name="connsiteY9" fmla="*/ 2615786 h 2786761"/>
              <a:gd name="connsiteX10" fmla="*/ 1235705 w 1973124"/>
              <a:gd name="connsiteY10" fmla="*/ 1975930 h 2786761"/>
              <a:gd name="connsiteX11" fmla="*/ 1238040 w 1973124"/>
              <a:gd name="connsiteY11" fmla="*/ 1970527 h 2786761"/>
              <a:gd name="connsiteX12" fmla="*/ 680015 w 1973124"/>
              <a:gd name="connsiteY12" fmla="*/ 1091225 h 2786761"/>
              <a:gd name="connsiteX13" fmla="*/ 676399 w 1973124"/>
              <a:gd name="connsiteY13" fmla="*/ 1099593 h 2786761"/>
              <a:gd name="connsiteX14" fmla="*/ 676171 w 1973124"/>
              <a:gd name="connsiteY14" fmla="*/ 1099233 h 2786761"/>
              <a:gd name="connsiteX15" fmla="*/ 619390 w 1973124"/>
              <a:gd name="connsiteY15" fmla="*/ 1230650 h 2786761"/>
              <a:gd name="connsiteX16" fmla="*/ 0 w 1973124"/>
              <a:gd name="connsiteY16" fmla="*/ 0 h 2786761"/>
              <a:gd name="connsiteX17" fmla="*/ 1017383 w 1973124"/>
              <a:gd name="connsiteY17" fmla="*/ 309509 h 2786761"/>
              <a:gd name="connsiteX0" fmla="*/ 1017383 w 1973124"/>
              <a:gd name="connsiteY0" fmla="*/ 309509 h 2786761"/>
              <a:gd name="connsiteX1" fmla="*/ 969191 w 1973124"/>
              <a:gd name="connsiteY1" fmla="*/ 421047 h 2786761"/>
              <a:gd name="connsiteX2" fmla="*/ 1072281 w 1973124"/>
              <a:gd name="connsiteY2" fmla="*/ 581879 h 2786761"/>
              <a:gd name="connsiteX3" fmla="*/ 1449599 w 1973124"/>
              <a:gd name="connsiteY3" fmla="*/ 1174342 h 2786761"/>
              <a:gd name="connsiteX4" fmla="*/ 1953526 w 1973124"/>
              <a:gd name="connsiteY4" fmla="*/ 1980230 h 2786761"/>
              <a:gd name="connsiteX5" fmla="*/ 1953526 w 1973124"/>
              <a:gd name="connsiteY5" fmla="*/ 2145345 h 2786761"/>
              <a:gd name="connsiteX6" fmla="*/ 1621859 w 1973124"/>
              <a:gd name="connsiteY6" fmla="*/ 2750772 h 2786761"/>
              <a:gd name="connsiteX7" fmla="*/ 1595729 w 1973124"/>
              <a:gd name="connsiteY7" fmla="*/ 2786761 h 2786761"/>
              <a:gd name="connsiteX8" fmla="*/ 1641772 w 1973124"/>
              <a:gd name="connsiteY8" fmla="*/ 2615786 h 2786761"/>
              <a:gd name="connsiteX9" fmla="*/ 1235705 w 1973124"/>
              <a:gd name="connsiteY9" fmla="*/ 1975930 h 2786761"/>
              <a:gd name="connsiteX10" fmla="*/ 1238040 w 1973124"/>
              <a:gd name="connsiteY10" fmla="*/ 1970527 h 2786761"/>
              <a:gd name="connsiteX11" fmla="*/ 680015 w 1973124"/>
              <a:gd name="connsiteY11" fmla="*/ 1091225 h 2786761"/>
              <a:gd name="connsiteX12" fmla="*/ 676399 w 1973124"/>
              <a:gd name="connsiteY12" fmla="*/ 1099593 h 2786761"/>
              <a:gd name="connsiteX13" fmla="*/ 676171 w 1973124"/>
              <a:gd name="connsiteY13" fmla="*/ 1099233 h 2786761"/>
              <a:gd name="connsiteX14" fmla="*/ 619390 w 1973124"/>
              <a:gd name="connsiteY14" fmla="*/ 1230650 h 2786761"/>
              <a:gd name="connsiteX15" fmla="*/ 0 w 1973124"/>
              <a:gd name="connsiteY15" fmla="*/ 0 h 2786761"/>
              <a:gd name="connsiteX16" fmla="*/ 1017383 w 1973124"/>
              <a:gd name="connsiteY16" fmla="*/ 309509 h 2786761"/>
              <a:gd name="connsiteX0" fmla="*/ 1017383 w 1973124"/>
              <a:gd name="connsiteY0" fmla="*/ 309509 h 2786761"/>
              <a:gd name="connsiteX1" fmla="*/ 969191 w 1973124"/>
              <a:gd name="connsiteY1" fmla="*/ 421047 h 2786761"/>
              <a:gd name="connsiteX2" fmla="*/ 1072281 w 1973124"/>
              <a:gd name="connsiteY2" fmla="*/ 581879 h 2786761"/>
              <a:gd name="connsiteX3" fmla="*/ 1953526 w 1973124"/>
              <a:gd name="connsiteY3" fmla="*/ 1980230 h 2786761"/>
              <a:gd name="connsiteX4" fmla="*/ 1953526 w 1973124"/>
              <a:gd name="connsiteY4" fmla="*/ 2145345 h 2786761"/>
              <a:gd name="connsiteX5" fmla="*/ 1621859 w 1973124"/>
              <a:gd name="connsiteY5" fmla="*/ 2750772 h 2786761"/>
              <a:gd name="connsiteX6" fmla="*/ 1595729 w 1973124"/>
              <a:gd name="connsiteY6" fmla="*/ 2786761 h 2786761"/>
              <a:gd name="connsiteX7" fmla="*/ 1641772 w 1973124"/>
              <a:gd name="connsiteY7" fmla="*/ 2615786 h 2786761"/>
              <a:gd name="connsiteX8" fmla="*/ 1235705 w 1973124"/>
              <a:gd name="connsiteY8" fmla="*/ 1975930 h 2786761"/>
              <a:gd name="connsiteX9" fmla="*/ 1238040 w 1973124"/>
              <a:gd name="connsiteY9" fmla="*/ 1970527 h 2786761"/>
              <a:gd name="connsiteX10" fmla="*/ 680015 w 1973124"/>
              <a:gd name="connsiteY10" fmla="*/ 1091225 h 2786761"/>
              <a:gd name="connsiteX11" fmla="*/ 676399 w 1973124"/>
              <a:gd name="connsiteY11" fmla="*/ 1099593 h 2786761"/>
              <a:gd name="connsiteX12" fmla="*/ 676171 w 1973124"/>
              <a:gd name="connsiteY12" fmla="*/ 1099233 h 2786761"/>
              <a:gd name="connsiteX13" fmla="*/ 619390 w 1973124"/>
              <a:gd name="connsiteY13" fmla="*/ 1230650 h 2786761"/>
              <a:gd name="connsiteX14" fmla="*/ 0 w 1973124"/>
              <a:gd name="connsiteY14" fmla="*/ 0 h 2786761"/>
              <a:gd name="connsiteX15" fmla="*/ 1017383 w 1973124"/>
              <a:gd name="connsiteY15" fmla="*/ 309509 h 2786761"/>
              <a:gd name="connsiteX0" fmla="*/ 1017383 w 1973124"/>
              <a:gd name="connsiteY0" fmla="*/ 309509 h 2786761"/>
              <a:gd name="connsiteX1" fmla="*/ 969191 w 1973124"/>
              <a:gd name="connsiteY1" fmla="*/ 421047 h 2786761"/>
              <a:gd name="connsiteX2" fmla="*/ 1072281 w 1973124"/>
              <a:gd name="connsiteY2" fmla="*/ 581879 h 2786761"/>
              <a:gd name="connsiteX3" fmla="*/ 1953526 w 1973124"/>
              <a:gd name="connsiteY3" fmla="*/ 1980230 h 2786761"/>
              <a:gd name="connsiteX4" fmla="*/ 1953526 w 1973124"/>
              <a:gd name="connsiteY4" fmla="*/ 2145345 h 2786761"/>
              <a:gd name="connsiteX5" fmla="*/ 1621859 w 1973124"/>
              <a:gd name="connsiteY5" fmla="*/ 2750772 h 2786761"/>
              <a:gd name="connsiteX6" fmla="*/ 1595729 w 1973124"/>
              <a:gd name="connsiteY6" fmla="*/ 2786761 h 2786761"/>
              <a:gd name="connsiteX7" fmla="*/ 1641772 w 1973124"/>
              <a:gd name="connsiteY7" fmla="*/ 2615786 h 2786761"/>
              <a:gd name="connsiteX8" fmla="*/ 1235705 w 1973124"/>
              <a:gd name="connsiteY8" fmla="*/ 1975930 h 2786761"/>
              <a:gd name="connsiteX9" fmla="*/ 680015 w 1973124"/>
              <a:gd name="connsiteY9" fmla="*/ 1091225 h 2786761"/>
              <a:gd name="connsiteX10" fmla="*/ 676399 w 1973124"/>
              <a:gd name="connsiteY10" fmla="*/ 1099593 h 2786761"/>
              <a:gd name="connsiteX11" fmla="*/ 676171 w 1973124"/>
              <a:gd name="connsiteY11" fmla="*/ 1099233 h 2786761"/>
              <a:gd name="connsiteX12" fmla="*/ 619390 w 1973124"/>
              <a:gd name="connsiteY12" fmla="*/ 1230650 h 2786761"/>
              <a:gd name="connsiteX13" fmla="*/ 0 w 1973124"/>
              <a:gd name="connsiteY13" fmla="*/ 0 h 2786761"/>
              <a:gd name="connsiteX14" fmla="*/ 1017383 w 1973124"/>
              <a:gd name="connsiteY14" fmla="*/ 309509 h 2786761"/>
              <a:gd name="connsiteX0" fmla="*/ 1017383 w 1973124"/>
              <a:gd name="connsiteY0" fmla="*/ 309509 h 2786761"/>
              <a:gd name="connsiteX1" fmla="*/ 969191 w 1973124"/>
              <a:gd name="connsiteY1" fmla="*/ 421047 h 2786761"/>
              <a:gd name="connsiteX2" fmla="*/ 1953526 w 1973124"/>
              <a:gd name="connsiteY2" fmla="*/ 1980230 h 2786761"/>
              <a:gd name="connsiteX3" fmla="*/ 1953526 w 1973124"/>
              <a:gd name="connsiteY3" fmla="*/ 2145345 h 2786761"/>
              <a:gd name="connsiteX4" fmla="*/ 1621859 w 1973124"/>
              <a:gd name="connsiteY4" fmla="*/ 2750772 h 2786761"/>
              <a:gd name="connsiteX5" fmla="*/ 1595729 w 1973124"/>
              <a:gd name="connsiteY5" fmla="*/ 2786761 h 2786761"/>
              <a:gd name="connsiteX6" fmla="*/ 1641772 w 1973124"/>
              <a:gd name="connsiteY6" fmla="*/ 2615786 h 2786761"/>
              <a:gd name="connsiteX7" fmla="*/ 1235705 w 1973124"/>
              <a:gd name="connsiteY7" fmla="*/ 1975930 h 2786761"/>
              <a:gd name="connsiteX8" fmla="*/ 680015 w 1973124"/>
              <a:gd name="connsiteY8" fmla="*/ 1091225 h 2786761"/>
              <a:gd name="connsiteX9" fmla="*/ 676399 w 1973124"/>
              <a:gd name="connsiteY9" fmla="*/ 1099593 h 2786761"/>
              <a:gd name="connsiteX10" fmla="*/ 676171 w 1973124"/>
              <a:gd name="connsiteY10" fmla="*/ 1099233 h 2786761"/>
              <a:gd name="connsiteX11" fmla="*/ 619390 w 1973124"/>
              <a:gd name="connsiteY11" fmla="*/ 1230650 h 2786761"/>
              <a:gd name="connsiteX12" fmla="*/ 0 w 1973124"/>
              <a:gd name="connsiteY12" fmla="*/ 0 h 2786761"/>
              <a:gd name="connsiteX13" fmla="*/ 1017383 w 1973124"/>
              <a:gd name="connsiteY13" fmla="*/ 309509 h 278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73124" h="2786761">
                <a:moveTo>
                  <a:pt x="1017383" y="309509"/>
                </a:moveTo>
                <a:lnTo>
                  <a:pt x="969191" y="421047"/>
                </a:lnTo>
                <a:lnTo>
                  <a:pt x="1953526" y="1980230"/>
                </a:lnTo>
                <a:cubicBezTo>
                  <a:pt x="1979657" y="2026801"/>
                  <a:pt x="1979657" y="2100891"/>
                  <a:pt x="1953526" y="2145345"/>
                </a:cubicBezTo>
                <a:lnTo>
                  <a:pt x="1621859" y="2750772"/>
                </a:lnTo>
                <a:cubicBezTo>
                  <a:pt x="1615830" y="2763475"/>
                  <a:pt x="1619287" y="2727809"/>
                  <a:pt x="1595729" y="2786761"/>
                </a:cubicBezTo>
                <a:cubicBezTo>
                  <a:pt x="1631911" y="2723254"/>
                  <a:pt x="1649498" y="2658463"/>
                  <a:pt x="1641772" y="2615786"/>
                </a:cubicBezTo>
                <a:lnTo>
                  <a:pt x="1235705" y="1975930"/>
                </a:lnTo>
                <a:lnTo>
                  <a:pt x="680015" y="1091225"/>
                </a:lnTo>
                <a:lnTo>
                  <a:pt x="676399" y="1099593"/>
                </a:lnTo>
                <a:lnTo>
                  <a:pt x="676171" y="1099233"/>
                </a:lnTo>
                <a:lnTo>
                  <a:pt x="619390" y="1230650"/>
                </a:lnTo>
                <a:lnTo>
                  <a:pt x="0" y="0"/>
                </a:lnTo>
                <a:lnTo>
                  <a:pt x="1017383" y="309509"/>
                </a:lnTo>
                <a:close/>
              </a:path>
            </a:pathLst>
          </a:custGeom>
          <a:gradFill flip="none" rotWithShape="1">
            <a:gsLst>
              <a:gs pos="0">
                <a:schemeClr val="accent4">
                  <a:lumMod val="75000"/>
                </a:schemeClr>
              </a:gs>
              <a:gs pos="100000">
                <a:schemeClr val="accent4"/>
              </a:gs>
            </a:gsLst>
            <a:lin ang="5400000" scaled="1"/>
            <a:tileRect/>
          </a:gradFill>
          <a:ln>
            <a:noFill/>
          </a:ln>
        </p:spPr>
        <p:txBody>
          <a:bodyPr vert="horz" wrap="square" lIns="91440" tIns="45720" rIns="91440" bIns="45720" numCol="1" anchor="t" anchorCtr="0" compatLnSpc="1">
            <a:prstTxWarp prst="textNoShape">
              <a:avLst/>
            </a:prstTxWarp>
          </a:bodyPr>
          <a:lstStyle/>
          <a:p>
            <a:pPr algn="r" rtl="1"/>
            <a:endParaRPr lang="ko-KR" altLang="en-US" sz="2700">
              <a:cs typeface="B Nazanin" panose="00000400000000000000" pitchFamily="2" charset="-78"/>
            </a:endParaRPr>
          </a:p>
        </p:txBody>
      </p:sp>
      <p:sp>
        <p:nvSpPr>
          <p:cNvPr id="22" name="자유형: 도형 47">
            <a:extLst>
              <a:ext uri="{FF2B5EF4-FFF2-40B4-BE49-F238E27FC236}">
                <a16:creationId xmlns:a16="http://schemas.microsoft.com/office/drawing/2014/main" id="{A481762B-FE2F-4022-969B-9356FC777898}"/>
              </a:ext>
            </a:extLst>
          </p:cNvPr>
          <p:cNvSpPr>
            <a:spLocks/>
          </p:cNvSpPr>
          <p:nvPr/>
        </p:nvSpPr>
        <p:spPr bwMode="auto">
          <a:xfrm rot="20197951">
            <a:off x="8805959" y="3170593"/>
            <a:ext cx="1973124" cy="2786761"/>
          </a:xfrm>
          <a:custGeom>
            <a:avLst/>
            <a:gdLst>
              <a:gd name="connsiteX0" fmla="*/ 1017383 w 1973124"/>
              <a:gd name="connsiteY0" fmla="*/ 309509 h 2786761"/>
              <a:gd name="connsiteX1" fmla="*/ 969191 w 1973124"/>
              <a:gd name="connsiteY1" fmla="*/ 421047 h 2786761"/>
              <a:gd name="connsiteX2" fmla="*/ 1072281 w 1973124"/>
              <a:gd name="connsiteY2" fmla="*/ 581879 h 2786761"/>
              <a:gd name="connsiteX3" fmla="*/ 1449599 w 1973124"/>
              <a:gd name="connsiteY3" fmla="*/ 1174342 h 2786761"/>
              <a:gd name="connsiteX4" fmla="*/ 1553109 w 1973124"/>
              <a:gd name="connsiteY4" fmla="*/ 1338363 h 2786761"/>
              <a:gd name="connsiteX5" fmla="*/ 1550990 w 1973124"/>
              <a:gd name="connsiteY5" fmla="*/ 1343267 h 2786761"/>
              <a:gd name="connsiteX6" fmla="*/ 1631419 w 1973124"/>
              <a:gd name="connsiteY6" fmla="*/ 1469698 h 2786761"/>
              <a:gd name="connsiteX7" fmla="*/ 1953526 w 1973124"/>
              <a:gd name="connsiteY7" fmla="*/ 1980230 h 2786761"/>
              <a:gd name="connsiteX8" fmla="*/ 1953526 w 1973124"/>
              <a:gd name="connsiteY8" fmla="*/ 2145345 h 2786761"/>
              <a:gd name="connsiteX9" fmla="*/ 1621859 w 1973124"/>
              <a:gd name="connsiteY9" fmla="*/ 2750772 h 2786761"/>
              <a:gd name="connsiteX10" fmla="*/ 1595729 w 1973124"/>
              <a:gd name="connsiteY10" fmla="*/ 2786761 h 2786761"/>
              <a:gd name="connsiteX11" fmla="*/ 1641772 w 1973124"/>
              <a:gd name="connsiteY11" fmla="*/ 2615786 h 2786761"/>
              <a:gd name="connsiteX12" fmla="*/ 1235705 w 1973124"/>
              <a:gd name="connsiteY12" fmla="*/ 1975930 h 2786761"/>
              <a:gd name="connsiteX13" fmla="*/ 1238040 w 1973124"/>
              <a:gd name="connsiteY13" fmla="*/ 1970527 h 2786761"/>
              <a:gd name="connsiteX14" fmla="*/ 680015 w 1973124"/>
              <a:gd name="connsiteY14" fmla="*/ 1091225 h 2786761"/>
              <a:gd name="connsiteX15" fmla="*/ 676399 w 1973124"/>
              <a:gd name="connsiteY15" fmla="*/ 1099593 h 2786761"/>
              <a:gd name="connsiteX16" fmla="*/ 676171 w 1973124"/>
              <a:gd name="connsiteY16" fmla="*/ 1099233 h 2786761"/>
              <a:gd name="connsiteX17" fmla="*/ 619390 w 1973124"/>
              <a:gd name="connsiteY17" fmla="*/ 1230650 h 2786761"/>
              <a:gd name="connsiteX18" fmla="*/ 0 w 1973124"/>
              <a:gd name="connsiteY18" fmla="*/ 0 h 2786761"/>
              <a:gd name="connsiteX0" fmla="*/ 1017383 w 1973124"/>
              <a:gd name="connsiteY0" fmla="*/ 309509 h 2786761"/>
              <a:gd name="connsiteX1" fmla="*/ 969191 w 1973124"/>
              <a:gd name="connsiteY1" fmla="*/ 421047 h 2786761"/>
              <a:gd name="connsiteX2" fmla="*/ 1072281 w 1973124"/>
              <a:gd name="connsiteY2" fmla="*/ 581879 h 2786761"/>
              <a:gd name="connsiteX3" fmla="*/ 1449599 w 1973124"/>
              <a:gd name="connsiteY3" fmla="*/ 1174342 h 2786761"/>
              <a:gd name="connsiteX4" fmla="*/ 1553109 w 1973124"/>
              <a:gd name="connsiteY4" fmla="*/ 1338363 h 2786761"/>
              <a:gd name="connsiteX5" fmla="*/ 1631419 w 1973124"/>
              <a:gd name="connsiteY5" fmla="*/ 1469698 h 2786761"/>
              <a:gd name="connsiteX6" fmla="*/ 1953526 w 1973124"/>
              <a:gd name="connsiteY6" fmla="*/ 1980230 h 2786761"/>
              <a:gd name="connsiteX7" fmla="*/ 1953526 w 1973124"/>
              <a:gd name="connsiteY7" fmla="*/ 2145345 h 2786761"/>
              <a:gd name="connsiteX8" fmla="*/ 1621859 w 1973124"/>
              <a:gd name="connsiteY8" fmla="*/ 2750772 h 2786761"/>
              <a:gd name="connsiteX9" fmla="*/ 1595729 w 1973124"/>
              <a:gd name="connsiteY9" fmla="*/ 2786761 h 2786761"/>
              <a:gd name="connsiteX10" fmla="*/ 1641772 w 1973124"/>
              <a:gd name="connsiteY10" fmla="*/ 2615786 h 2786761"/>
              <a:gd name="connsiteX11" fmla="*/ 1235705 w 1973124"/>
              <a:gd name="connsiteY11" fmla="*/ 1975930 h 2786761"/>
              <a:gd name="connsiteX12" fmla="*/ 1238040 w 1973124"/>
              <a:gd name="connsiteY12" fmla="*/ 1970527 h 2786761"/>
              <a:gd name="connsiteX13" fmla="*/ 680015 w 1973124"/>
              <a:gd name="connsiteY13" fmla="*/ 1091225 h 2786761"/>
              <a:gd name="connsiteX14" fmla="*/ 676399 w 1973124"/>
              <a:gd name="connsiteY14" fmla="*/ 1099593 h 2786761"/>
              <a:gd name="connsiteX15" fmla="*/ 676171 w 1973124"/>
              <a:gd name="connsiteY15" fmla="*/ 1099233 h 2786761"/>
              <a:gd name="connsiteX16" fmla="*/ 619390 w 1973124"/>
              <a:gd name="connsiteY16" fmla="*/ 1230650 h 2786761"/>
              <a:gd name="connsiteX17" fmla="*/ 0 w 1973124"/>
              <a:gd name="connsiteY17" fmla="*/ 0 h 2786761"/>
              <a:gd name="connsiteX18" fmla="*/ 1017383 w 1973124"/>
              <a:gd name="connsiteY18" fmla="*/ 309509 h 2786761"/>
              <a:gd name="connsiteX0" fmla="*/ 1017383 w 1973124"/>
              <a:gd name="connsiteY0" fmla="*/ 309509 h 2786761"/>
              <a:gd name="connsiteX1" fmla="*/ 969191 w 1973124"/>
              <a:gd name="connsiteY1" fmla="*/ 421047 h 2786761"/>
              <a:gd name="connsiteX2" fmla="*/ 1072281 w 1973124"/>
              <a:gd name="connsiteY2" fmla="*/ 581879 h 2786761"/>
              <a:gd name="connsiteX3" fmla="*/ 1449599 w 1973124"/>
              <a:gd name="connsiteY3" fmla="*/ 1174342 h 2786761"/>
              <a:gd name="connsiteX4" fmla="*/ 1553109 w 1973124"/>
              <a:gd name="connsiteY4" fmla="*/ 1338363 h 2786761"/>
              <a:gd name="connsiteX5" fmla="*/ 1953526 w 1973124"/>
              <a:gd name="connsiteY5" fmla="*/ 1980230 h 2786761"/>
              <a:gd name="connsiteX6" fmla="*/ 1953526 w 1973124"/>
              <a:gd name="connsiteY6" fmla="*/ 2145345 h 2786761"/>
              <a:gd name="connsiteX7" fmla="*/ 1621859 w 1973124"/>
              <a:gd name="connsiteY7" fmla="*/ 2750772 h 2786761"/>
              <a:gd name="connsiteX8" fmla="*/ 1595729 w 1973124"/>
              <a:gd name="connsiteY8" fmla="*/ 2786761 h 2786761"/>
              <a:gd name="connsiteX9" fmla="*/ 1641772 w 1973124"/>
              <a:gd name="connsiteY9" fmla="*/ 2615786 h 2786761"/>
              <a:gd name="connsiteX10" fmla="*/ 1235705 w 1973124"/>
              <a:gd name="connsiteY10" fmla="*/ 1975930 h 2786761"/>
              <a:gd name="connsiteX11" fmla="*/ 1238040 w 1973124"/>
              <a:gd name="connsiteY11" fmla="*/ 1970527 h 2786761"/>
              <a:gd name="connsiteX12" fmla="*/ 680015 w 1973124"/>
              <a:gd name="connsiteY12" fmla="*/ 1091225 h 2786761"/>
              <a:gd name="connsiteX13" fmla="*/ 676399 w 1973124"/>
              <a:gd name="connsiteY13" fmla="*/ 1099593 h 2786761"/>
              <a:gd name="connsiteX14" fmla="*/ 676171 w 1973124"/>
              <a:gd name="connsiteY14" fmla="*/ 1099233 h 2786761"/>
              <a:gd name="connsiteX15" fmla="*/ 619390 w 1973124"/>
              <a:gd name="connsiteY15" fmla="*/ 1230650 h 2786761"/>
              <a:gd name="connsiteX16" fmla="*/ 0 w 1973124"/>
              <a:gd name="connsiteY16" fmla="*/ 0 h 2786761"/>
              <a:gd name="connsiteX17" fmla="*/ 1017383 w 1973124"/>
              <a:gd name="connsiteY17" fmla="*/ 309509 h 2786761"/>
              <a:gd name="connsiteX0" fmla="*/ 1017383 w 1973124"/>
              <a:gd name="connsiteY0" fmla="*/ 309509 h 2786761"/>
              <a:gd name="connsiteX1" fmla="*/ 969191 w 1973124"/>
              <a:gd name="connsiteY1" fmla="*/ 421047 h 2786761"/>
              <a:gd name="connsiteX2" fmla="*/ 1072281 w 1973124"/>
              <a:gd name="connsiteY2" fmla="*/ 581879 h 2786761"/>
              <a:gd name="connsiteX3" fmla="*/ 1449599 w 1973124"/>
              <a:gd name="connsiteY3" fmla="*/ 1174342 h 2786761"/>
              <a:gd name="connsiteX4" fmla="*/ 1953526 w 1973124"/>
              <a:gd name="connsiteY4" fmla="*/ 1980230 h 2786761"/>
              <a:gd name="connsiteX5" fmla="*/ 1953526 w 1973124"/>
              <a:gd name="connsiteY5" fmla="*/ 2145345 h 2786761"/>
              <a:gd name="connsiteX6" fmla="*/ 1621859 w 1973124"/>
              <a:gd name="connsiteY6" fmla="*/ 2750772 h 2786761"/>
              <a:gd name="connsiteX7" fmla="*/ 1595729 w 1973124"/>
              <a:gd name="connsiteY7" fmla="*/ 2786761 h 2786761"/>
              <a:gd name="connsiteX8" fmla="*/ 1641772 w 1973124"/>
              <a:gd name="connsiteY8" fmla="*/ 2615786 h 2786761"/>
              <a:gd name="connsiteX9" fmla="*/ 1235705 w 1973124"/>
              <a:gd name="connsiteY9" fmla="*/ 1975930 h 2786761"/>
              <a:gd name="connsiteX10" fmla="*/ 1238040 w 1973124"/>
              <a:gd name="connsiteY10" fmla="*/ 1970527 h 2786761"/>
              <a:gd name="connsiteX11" fmla="*/ 680015 w 1973124"/>
              <a:gd name="connsiteY11" fmla="*/ 1091225 h 2786761"/>
              <a:gd name="connsiteX12" fmla="*/ 676399 w 1973124"/>
              <a:gd name="connsiteY12" fmla="*/ 1099593 h 2786761"/>
              <a:gd name="connsiteX13" fmla="*/ 676171 w 1973124"/>
              <a:gd name="connsiteY13" fmla="*/ 1099233 h 2786761"/>
              <a:gd name="connsiteX14" fmla="*/ 619390 w 1973124"/>
              <a:gd name="connsiteY14" fmla="*/ 1230650 h 2786761"/>
              <a:gd name="connsiteX15" fmla="*/ 0 w 1973124"/>
              <a:gd name="connsiteY15" fmla="*/ 0 h 2786761"/>
              <a:gd name="connsiteX16" fmla="*/ 1017383 w 1973124"/>
              <a:gd name="connsiteY16" fmla="*/ 309509 h 2786761"/>
              <a:gd name="connsiteX0" fmla="*/ 1017383 w 1973124"/>
              <a:gd name="connsiteY0" fmla="*/ 309509 h 2786761"/>
              <a:gd name="connsiteX1" fmla="*/ 969191 w 1973124"/>
              <a:gd name="connsiteY1" fmla="*/ 421047 h 2786761"/>
              <a:gd name="connsiteX2" fmla="*/ 1072281 w 1973124"/>
              <a:gd name="connsiteY2" fmla="*/ 581879 h 2786761"/>
              <a:gd name="connsiteX3" fmla="*/ 1953526 w 1973124"/>
              <a:gd name="connsiteY3" fmla="*/ 1980230 h 2786761"/>
              <a:gd name="connsiteX4" fmla="*/ 1953526 w 1973124"/>
              <a:gd name="connsiteY4" fmla="*/ 2145345 h 2786761"/>
              <a:gd name="connsiteX5" fmla="*/ 1621859 w 1973124"/>
              <a:gd name="connsiteY5" fmla="*/ 2750772 h 2786761"/>
              <a:gd name="connsiteX6" fmla="*/ 1595729 w 1973124"/>
              <a:gd name="connsiteY6" fmla="*/ 2786761 h 2786761"/>
              <a:gd name="connsiteX7" fmla="*/ 1641772 w 1973124"/>
              <a:gd name="connsiteY7" fmla="*/ 2615786 h 2786761"/>
              <a:gd name="connsiteX8" fmla="*/ 1235705 w 1973124"/>
              <a:gd name="connsiteY8" fmla="*/ 1975930 h 2786761"/>
              <a:gd name="connsiteX9" fmla="*/ 1238040 w 1973124"/>
              <a:gd name="connsiteY9" fmla="*/ 1970527 h 2786761"/>
              <a:gd name="connsiteX10" fmla="*/ 680015 w 1973124"/>
              <a:gd name="connsiteY10" fmla="*/ 1091225 h 2786761"/>
              <a:gd name="connsiteX11" fmla="*/ 676399 w 1973124"/>
              <a:gd name="connsiteY11" fmla="*/ 1099593 h 2786761"/>
              <a:gd name="connsiteX12" fmla="*/ 676171 w 1973124"/>
              <a:gd name="connsiteY12" fmla="*/ 1099233 h 2786761"/>
              <a:gd name="connsiteX13" fmla="*/ 619390 w 1973124"/>
              <a:gd name="connsiteY13" fmla="*/ 1230650 h 2786761"/>
              <a:gd name="connsiteX14" fmla="*/ 0 w 1973124"/>
              <a:gd name="connsiteY14" fmla="*/ 0 h 2786761"/>
              <a:gd name="connsiteX15" fmla="*/ 1017383 w 1973124"/>
              <a:gd name="connsiteY15" fmla="*/ 309509 h 2786761"/>
              <a:gd name="connsiteX0" fmla="*/ 1017383 w 1973124"/>
              <a:gd name="connsiteY0" fmla="*/ 309509 h 2786761"/>
              <a:gd name="connsiteX1" fmla="*/ 969191 w 1973124"/>
              <a:gd name="connsiteY1" fmla="*/ 421047 h 2786761"/>
              <a:gd name="connsiteX2" fmla="*/ 1072281 w 1973124"/>
              <a:gd name="connsiteY2" fmla="*/ 581879 h 2786761"/>
              <a:gd name="connsiteX3" fmla="*/ 1953526 w 1973124"/>
              <a:gd name="connsiteY3" fmla="*/ 1980230 h 2786761"/>
              <a:gd name="connsiteX4" fmla="*/ 1953526 w 1973124"/>
              <a:gd name="connsiteY4" fmla="*/ 2145345 h 2786761"/>
              <a:gd name="connsiteX5" fmla="*/ 1621859 w 1973124"/>
              <a:gd name="connsiteY5" fmla="*/ 2750772 h 2786761"/>
              <a:gd name="connsiteX6" fmla="*/ 1595729 w 1973124"/>
              <a:gd name="connsiteY6" fmla="*/ 2786761 h 2786761"/>
              <a:gd name="connsiteX7" fmla="*/ 1641772 w 1973124"/>
              <a:gd name="connsiteY7" fmla="*/ 2615786 h 2786761"/>
              <a:gd name="connsiteX8" fmla="*/ 1235705 w 1973124"/>
              <a:gd name="connsiteY8" fmla="*/ 1975930 h 2786761"/>
              <a:gd name="connsiteX9" fmla="*/ 680015 w 1973124"/>
              <a:gd name="connsiteY9" fmla="*/ 1091225 h 2786761"/>
              <a:gd name="connsiteX10" fmla="*/ 676399 w 1973124"/>
              <a:gd name="connsiteY10" fmla="*/ 1099593 h 2786761"/>
              <a:gd name="connsiteX11" fmla="*/ 676171 w 1973124"/>
              <a:gd name="connsiteY11" fmla="*/ 1099233 h 2786761"/>
              <a:gd name="connsiteX12" fmla="*/ 619390 w 1973124"/>
              <a:gd name="connsiteY12" fmla="*/ 1230650 h 2786761"/>
              <a:gd name="connsiteX13" fmla="*/ 0 w 1973124"/>
              <a:gd name="connsiteY13" fmla="*/ 0 h 2786761"/>
              <a:gd name="connsiteX14" fmla="*/ 1017383 w 1973124"/>
              <a:gd name="connsiteY14" fmla="*/ 309509 h 2786761"/>
              <a:gd name="connsiteX0" fmla="*/ 1017383 w 1973124"/>
              <a:gd name="connsiteY0" fmla="*/ 309509 h 2786761"/>
              <a:gd name="connsiteX1" fmla="*/ 969191 w 1973124"/>
              <a:gd name="connsiteY1" fmla="*/ 421047 h 2786761"/>
              <a:gd name="connsiteX2" fmla="*/ 1953526 w 1973124"/>
              <a:gd name="connsiteY2" fmla="*/ 1980230 h 2786761"/>
              <a:gd name="connsiteX3" fmla="*/ 1953526 w 1973124"/>
              <a:gd name="connsiteY3" fmla="*/ 2145345 h 2786761"/>
              <a:gd name="connsiteX4" fmla="*/ 1621859 w 1973124"/>
              <a:gd name="connsiteY4" fmla="*/ 2750772 h 2786761"/>
              <a:gd name="connsiteX5" fmla="*/ 1595729 w 1973124"/>
              <a:gd name="connsiteY5" fmla="*/ 2786761 h 2786761"/>
              <a:gd name="connsiteX6" fmla="*/ 1641772 w 1973124"/>
              <a:gd name="connsiteY6" fmla="*/ 2615786 h 2786761"/>
              <a:gd name="connsiteX7" fmla="*/ 1235705 w 1973124"/>
              <a:gd name="connsiteY7" fmla="*/ 1975930 h 2786761"/>
              <a:gd name="connsiteX8" fmla="*/ 680015 w 1973124"/>
              <a:gd name="connsiteY8" fmla="*/ 1091225 h 2786761"/>
              <a:gd name="connsiteX9" fmla="*/ 676399 w 1973124"/>
              <a:gd name="connsiteY9" fmla="*/ 1099593 h 2786761"/>
              <a:gd name="connsiteX10" fmla="*/ 676171 w 1973124"/>
              <a:gd name="connsiteY10" fmla="*/ 1099233 h 2786761"/>
              <a:gd name="connsiteX11" fmla="*/ 619390 w 1973124"/>
              <a:gd name="connsiteY11" fmla="*/ 1230650 h 2786761"/>
              <a:gd name="connsiteX12" fmla="*/ 0 w 1973124"/>
              <a:gd name="connsiteY12" fmla="*/ 0 h 2786761"/>
              <a:gd name="connsiteX13" fmla="*/ 1017383 w 1973124"/>
              <a:gd name="connsiteY13" fmla="*/ 309509 h 278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73124" h="2786761">
                <a:moveTo>
                  <a:pt x="1017383" y="309509"/>
                </a:moveTo>
                <a:lnTo>
                  <a:pt x="969191" y="421047"/>
                </a:lnTo>
                <a:lnTo>
                  <a:pt x="1953526" y="1980230"/>
                </a:lnTo>
                <a:cubicBezTo>
                  <a:pt x="1979657" y="2026801"/>
                  <a:pt x="1979657" y="2100891"/>
                  <a:pt x="1953526" y="2145345"/>
                </a:cubicBezTo>
                <a:lnTo>
                  <a:pt x="1621859" y="2750772"/>
                </a:lnTo>
                <a:cubicBezTo>
                  <a:pt x="1615830" y="2763475"/>
                  <a:pt x="1619287" y="2727809"/>
                  <a:pt x="1595729" y="2786761"/>
                </a:cubicBezTo>
                <a:cubicBezTo>
                  <a:pt x="1631911" y="2723254"/>
                  <a:pt x="1649498" y="2658463"/>
                  <a:pt x="1641772" y="2615786"/>
                </a:cubicBezTo>
                <a:lnTo>
                  <a:pt x="1235705" y="1975930"/>
                </a:lnTo>
                <a:lnTo>
                  <a:pt x="680015" y="1091225"/>
                </a:lnTo>
                <a:lnTo>
                  <a:pt x="676399" y="1099593"/>
                </a:lnTo>
                <a:lnTo>
                  <a:pt x="676171" y="1099233"/>
                </a:lnTo>
                <a:lnTo>
                  <a:pt x="619390" y="1230650"/>
                </a:lnTo>
                <a:lnTo>
                  <a:pt x="0" y="0"/>
                </a:lnTo>
                <a:lnTo>
                  <a:pt x="1017383" y="309509"/>
                </a:lnTo>
                <a:close/>
              </a:path>
            </a:pathLst>
          </a:custGeom>
          <a:gradFill flip="none" rotWithShape="1">
            <a:gsLst>
              <a:gs pos="0">
                <a:schemeClr val="accent3">
                  <a:lumMod val="75000"/>
                </a:schemeClr>
              </a:gs>
              <a:gs pos="100000">
                <a:schemeClr val="accent3"/>
              </a:gs>
            </a:gsLst>
            <a:lin ang="5400000" scaled="1"/>
            <a:tileRect/>
          </a:gradFill>
          <a:ln>
            <a:noFill/>
          </a:ln>
        </p:spPr>
        <p:txBody>
          <a:bodyPr vert="horz" wrap="square" lIns="91440" tIns="45720" rIns="91440" bIns="45720" numCol="1" anchor="t" anchorCtr="0" compatLnSpc="1">
            <a:prstTxWarp prst="textNoShape">
              <a:avLst/>
            </a:prstTxWarp>
          </a:bodyPr>
          <a:lstStyle/>
          <a:p>
            <a:pPr algn="r" rtl="1"/>
            <a:endParaRPr lang="ko-KR" altLang="en-US" sz="2700">
              <a:cs typeface="B Nazanin" panose="00000400000000000000" pitchFamily="2" charset="-78"/>
            </a:endParaRPr>
          </a:p>
        </p:txBody>
      </p:sp>
      <p:sp>
        <p:nvSpPr>
          <p:cNvPr id="23" name="자유형: 도형 48">
            <a:extLst>
              <a:ext uri="{FF2B5EF4-FFF2-40B4-BE49-F238E27FC236}">
                <a16:creationId xmlns:a16="http://schemas.microsoft.com/office/drawing/2014/main" id="{6B927C64-7D2C-461C-9638-88DBAE55A814}"/>
              </a:ext>
            </a:extLst>
          </p:cNvPr>
          <p:cNvSpPr>
            <a:spLocks/>
          </p:cNvSpPr>
          <p:nvPr/>
        </p:nvSpPr>
        <p:spPr bwMode="auto">
          <a:xfrm rot="20197951">
            <a:off x="8805959" y="4164056"/>
            <a:ext cx="1973124" cy="2786761"/>
          </a:xfrm>
          <a:custGeom>
            <a:avLst/>
            <a:gdLst>
              <a:gd name="connsiteX0" fmla="*/ 1017383 w 1973124"/>
              <a:gd name="connsiteY0" fmla="*/ 309509 h 2786761"/>
              <a:gd name="connsiteX1" fmla="*/ 969191 w 1973124"/>
              <a:gd name="connsiteY1" fmla="*/ 421047 h 2786761"/>
              <a:gd name="connsiteX2" fmla="*/ 1072281 w 1973124"/>
              <a:gd name="connsiteY2" fmla="*/ 581879 h 2786761"/>
              <a:gd name="connsiteX3" fmla="*/ 1449599 w 1973124"/>
              <a:gd name="connsiteY3" fmla="*/ 1174342 h 2786761"/>
              <a:gd name="connsiteX4" fmla="*/ 1553109 w 1973124"/>
              <a:gd name="connsiteY4" fmla="*/ 1338363 h 2786761"/>
              <a:gd name="connsiteX5" fmla="*/ 1550990 w 1973124"/>
              <a:gd name="connsiteY5" fmla="*/ 1343267 h 2786761"/>
              <a:gd name="connsiteX6" fmla="*/ 1631419 w 1973124"/>
              <a:gd name="connsiteY6" fmla="*/ 1469698 h 2786761"/>
              <a:gd name="connsiteX7" fmla="*/ 1953526 w 1973124"/>
              <a:gd name="connsiteY7" fmla="*/ 1980230 h 2786761"/>
              <a:gd name="connsiteX8" fmla="*/ 1953526 w 1973124"/>
              <a:gd name="connsiteY8" fmla="*/ 2145345 h 2786761"/>
              <a:gd name="connsiteX9" fmla="*/ 1621859 w 1973124"/>
              <a:gd name="connsiteY9" fmla="*/ 2750772 h 2786761"/>
              <a:gd name="connsiteX10" fmla="*/ 1595729 w 1973124"/>
              <a:gd name="connsiteY10" fmla="*/ 2786761 h 2786761"/>
              <a:gd name="connsiteX11" fmla="*/ 1641772 w 1973124"/>
              <a:gd name="connsiteY11" fmla="*/ 2615786 h 2786761"/>
              <a:gd name="connsiteX12" fmla="*/ 1235705 w 1973124"/>
              <a:gd name="connsiteY12" fmla="*/ 1975930 h 2786761"/>
              <a:gd name="connsiteX13" fmla="*/ 1238040 w 1973124"/>
              <a:gd name="connsiteY13" fmla="*/ 1970527 h 2786761"/>
              <a:gd name="connsiteX14" fmla="*/ 680015 w 1973124"/>
              <a:gd name="connsiteY14" fmla="*/ 1091225 h 2786761"/>
              <a:gd name="connsiteX15" fmla="*/ 676399 w 1973124"/>
              <a:gd name="connsiteY15" fmla="*/ 1099593 h 2786761"/>
              <a:gd name="connsiteX16" fmla="*/ 676171 w 1973124"/>
              <a:gd name="connsiteY16" fmla="*/ 1099233 h 2786761"/>
              <a:gd name="connsiteX17" fmla="*/ 619390 w 1973124"/>
              <a:gd name="connsiteY17" fmla="*/ 1230650 h 2786761"/>
              <a:gd name="connsiteX18" fmla="*/ 0 w 1973124"/>
              <a:gd name="connsiteY18" fmla="*/ 0 h 2786761"/>
              <a:gd name="connsiteX0" fmla="*/ 1017383 w 1973124"/>
              <a:gd name="connsiteY0" fmla="*/ 309509 h 2786761"/>
              <a:gd name="connsiteX1" fmla="*/ 969191 w 1973124"/>
              <a:gd name="connsiteY1" fmla="*/ 421047 h 2786761"/>
              <a:gd name="connsiteX2" fmla="*/ 1072281 w 1973124"/>
              <a:gd name="connsiteY2" fmla="*/ 581879 h 2786761"/>
              <a:gd name="connsiteX3" fmla="*/ 1449599 w 1973124"/>
              <a:gd name="connsiteY3" fmla="*/ 1174342 h 2786761"/>
              <a:gd name="connsiteX4" fmla="*/ 1553109 w 1973124"/>
              <a:gd name="connsiteY4" fmla="*/ 1338363 h 2786761"/>
              <a:gd name="connsiteX5" fmla="*/ 1631419 w 1973124"/>
              <a:gd name="connsiteY5" fmla="*/ 1469698 h 2786761"/>
              <a:gd name="connsiteX6" fmla="*/ 1953526 w 1973124"/>
              <a:gd name="connsiteY6" fmla="*/ 1980230 h 2786761"/>
              <a:gd name="connsiteX7" fmla="*/ 1953526 w 1973124"/>
              <a:gd name="connsiteY7" fmla="*/ 2145345 h 2786761"/>
              <a:gd name="connsiteX8" fmla="*/ 1621859 w 1973124"/>
              <a:gd name="connsiteY8" fmla="*/ 2750772 h 2786761"/>
              <a:gd name="connsiteX9" fmla="*/ 1595729 w 1973124"/>
              <a:gd name="connsiteY9" fmla="*/ 2786761 h 2786761"/>
              <a:gd name="connsiteX10" fmla="*/ 1641772 w 1973124"/>
              <a:gd name="connsiteY10" fmla="*/ 2615786 h 2786761"/>
              <a:gd name="connsiteX11" fmla="*/ 1235705 w 1973124"/>
              <a:gd name="connsiteY11" fmla="*/ 1975930 h 2786761"/>
              <a:gd name="connsiteX12" fmla="*/ 1238040 w 1973124"/>
              <a:gd name="connsiteY12" fmla="*/ 1970527 h 2786761"/>
              <a:gd name="connsiteX13" fmla="*/ 680015 w 1973124"/>
              <a:gd name="connsiteY13" fmla="*/ 1091225 h 2786761"/>
              <a:gd name="connsiteX14" fmla="*/ 676399 w 1973124"/>
              <a:gd name="connsiteY14" fmla="*/ 1099593 h 2786761"/>
              <a:gd name="connsiteX15" fmla="*/ 676171 w 1973124"/>
              <a:gd name="connsiteY15" fmla="*/ 1099233 h 2786761"/>
              <a:gd name="connsiteX16" fmla="*/ 619390 w 1973124"/>
              <a:gd name="connsiteY16" fmla="*/ 1230650 h 2786761"/>
              <a:gd name="connsiteX17" fmla="*/ 0 w 1973124"/>
              <a:gd name="connsiteY17" fmla="*/ 0 h 2786761"/>
              <a:gd name="connsiteX18" fmla="*/ 1017383 w 1973124"/>
              <a:gd name="connsiteY18" fmla="*/ 309509 h 2786761"/>
              <a:gd name="connsiteX0" fmla="*/ 1017383 w 1973124"/>
              <a:gd name="connsiteY0" fmla="*/ 309509 h 2786761"/>
              <a:gd name="connsiteX1" fmla="*/ 969191 w 1973124"/>
              <a:gd name="connsiteY1" fmla="*/ 421047 h 2786761"/>
              <a:gd name="connsiteX2" fmla="*/ 1072281 w 1973124"/>
              <a:gd name="connsiteY2" fmla="*/ 581879 h 2786761"/>
              <a:gd name="connsiteX3" fmla="*/ 1449599 w 1973124"/>
              <a:gd name="connsiteY3" fmla="*/ 1174342 h 2786761"/>
              <a:gd name="connsiteX4" fmla="*/ 1553109 w 1973124"/>
              <a:gd name="connsiteY4" fmla="*/ 1338363 h 2786761"/>
              <a:gd name="connsiteX5" fmla="*/ 1953526 w 1973124"/>
              <a:gd name="connsiteY5" fmla="*/ 1980230 h 2786761"/>
              <a:gd name="connsiteX6" fmla="*/ 1953526 w 1973124"/>
              <a:gd name="connsiteY6" fmla="*/ 2145345 h 2786761"/>
              <a:gd name="connsiteX7" fmla="*/ 1621859 w 1973124"/>
              <a:gd name="connsiteY7" fmla="*/ 2750772 h 2786761"/>
              <a:gd name="connsiteX8" fmla="*/ 1595729 w 1973124"/>
              <a:gd name="connsiteY8" fmla="*/ 2786761 h 2786761"/>
              <a:gd name="connsiteX9" fmla="*/ 1641772 w 1973124"/>
              <a:gd name="connsiteY9" fmla="*/ 2615786 h 2786761"/>
              <a:gd name="connsiteX10" fmla="*/ 1235705 w 1973124"/>
              <a:gd name="connsiteY10" fmla="*/ 1975930 h 2786761"/>
              <a:gd name="connsiteX11" fmla="*/ 1238040 w 1973124"/>
              <a:gd name="connsiteY11" fmla="*/ 1970527 h 2786761"/>
              <a:gd name="connsiteX12" fmla="*/ 680015 w 1973124"/>
              <a:gd name="connsiteY12" fmla="*/ 1091225 h 2786761"/>
              <a:gd name="connsiteX13" fmla="*/ 676399 w 1973124"/>
              <a:gd name="connsiteY13" fmla="*/ 1099593 h 2786761"/>
              <a:gd name="connsiteX14" fmla="*/ 676171 w 1973124"/>
              <a:gd name="connsiteY14" fmla="*/ 1099233 h 2786761"/>
              <a:gd name="connsiteX15" fmla="*/ 619390 w 1973124"/>
              <a:gd name="connsiteY15" fmla="*/ 1230650 h 2786761"/>
              <a:gd name="connsiteX16" fmla="*/ 0 w 1973124"/>
              <a:gd name="connsiteY16" fmla="*/ 0 h 2786761"/>
              <a:gd name="connsiteX17" fmla="*/ 1017383 w 1973124"/>
              <a:gd name="connsiteY17" fmla="*/ 309509 h 2786761"/>
              <a:gd name="connsiteX0" fmla="*/ 1017383 w 1973124"/>
              <a:gd name="connsiteY0" fmla="*/ 309509 h 2786761"/>
              <a:gd name="connsiteX1" fmla="*/ 969191 w 1973124"/>
              <a:gd name="connsiteY1" fmla="*/ 421047 h 2786761"/>
              <a:gd name="connsiteX2" fmla="*/ 1072281 w 1973124"/>
              <a:gd name="connsiteY2" fmla="*/ 581879 h 2786761"/>
              <a:gd name="connsiteX3" fmla="*/ 1449599 w 1973124"/>
              <a:gd name="connsiteY3" fmla="*/ 1174342 h 2786761"/>
              <a:gd name="connsiteX4" fmla="*/ 1953526 w 1973124"/>
              <a:gd name="connsiteY4" fmla="*/ 1980230 h 2786761"/>
              <a:gd name="connsiteX5" fmla="*/ 1953526 w 1973124"/>
              <a:gd name="connsiteY5" fmla="*/ 2145345 h 2786761"/>
              <a:gd name="connsiteX6" fmla="*/ 1621859 w 1973124"/>
              <a:gd name="connsiteY6" fmla="*/ 2750772 h 2786761"/>
              <a:gd name="connsiteX7" fmla="*/ 1595729 w 1973124"/>
              <a:gd name="connsiteY7" fmla="*/ 2786761 h 2786761"/>
              <a:gd name="connsiteX8" fmla="*/ 1641772 w 1973124"/>
              <a:gd name="connsiteY8" fmla="*/ 2615786 h 2786761"/>
              <a:gd name="connsiteX9" fmla="*/ 1235705 w 1973124"/>
              <a:gd name="connsiteY9" fmla="*/ 1975930 h 2786761"/>
              <a:gd name="connsiteX10" fmla="*/ 1238040 w 1973124"/>
              <a:gd name="connsiteY10" fmla="*/ 1970527 h 2786761"/>
              <a:gd name="connsiteX11" fmla="*/ 680015 w 1973124"/>
              <a:gd name="connsiteY11" fmla="*/ 1091225 h 2786761"/>
              <a:gd name="connsiteX12" fmla="*/ 676399 w 1973124"/>
              <a:gd name="connsiteY12" fmla="*/ 1099593 h 2786761"/>
              <a:gd name="connsiteX13" fmla="*/ 676171 w 1973124"/>
              <a:gd name="connsiteY13" fmla="*/ 1099233 h 2786761"/>
              <a:gd name="connsiteX14" fmla="*/ 619390 w 1973124"/>
              <a:gd name="connsiteY14" fmla="*/ 1230650 h 2786761"/>
              <a:gd name="connsiteX15" fmla="*/ 0 w 1973124"/>
              <a:gd name="connsiteY15" fmla="*/ 0 h 2786761"/>
              <a:gd name="connsiteX16" fmla="*/ 1017383 w 1973124"/>
              <a:gd name="connsiteY16" fmla="*/ 309509 h 2786761"/>
              <a:gd name="connsiteX0" fmla="*/ 1017383 w 1973124"/>
              <a:gd name="connsiteY0" fmla="*/ 309509 h 2786761"/>
              <a:gd name="connsiteX1" fmla="*/ 969191 w 1973124"/>
              <a:gd name="connsiteY1" fmla="*/ 421047 h 2786761"/>
              <a:gd name="connsiteX2" fmla="*/ 1072281 w 1973124"/>
              <a:gd name="connsiteY2" fmla="*/ 581879 h 2786761"/>
              <a:gd name="connsiteX3" fmla="*/ 1953526 w 1973124"/>
              <a:gd name="connsiteY3" fmla="*/ 1980230 h 2786761"/>
              <a:gd name="connsiteX4" fmla="*/ 1953526 w 1973124"/>
              <a:gd name="connsiteY4" fmla="*/ 2145345 h 2786761"/>
              <a:gd name="connsiteX5" fmla="*/ 1621859 w 1973124"/>
              <a:gd name="connsiteY5" fmla="*/ 2750772 h 2786761"/>
              <a:gd name="connsiteX6" fmla="*/ 1595729 w 1973124"/>
              <a:gd name="connsiteY6" fmla="*/ 2786761 h 2786761"/>
              <a:gd name="connsiteX7" fmla="*/ 1641772 w 1973124"/>
              <a:gd name="connsiteY7" fmla="*/ 2615786 h 2786761"/>
              <a:gd name="connsiteX8" fmla="*/ 1235705 w 1973124"/>
              <a:gd name="connsiteY8" fmla="*/ 1975930 h 2786761"/>
              <a:gd name="connsiteX9" fmla="*/ 1238040 w 1973124"/>
              <a:gd name="connsiteY9" fmla="*/ 1970527 h 2786761"/>
              <a:gd name="connsiteX10" fmla="*/ 680015 w 1973124"/>
              <a:gd name="connsiteY10" fmla="*/ 1091225 h 2786761"/>
              <a:gd name="connsiteX11" fmla="*/ 676399 w 1973124"/>
              <a:gd name="connsiteY11" fmla="*/ 1099593 h 2786761"/>
              <a:gd name="connsiteX12" fmla="*/ 676171 w 1973124"/>
              <a:gd name="connsiteY12" fmla="*/ 1099233 h 2786761"/>
              <a:gd name="connsiteX13" fmla="*/ 619390 w 1973124"/>
              <a:gd name="connsiteY13" fmla="*/ 1230650 h 2786761"/>
              <a:gd name="connsiteX14" fmla="*/ 0 w 1973124"/>
              <a:gd name="connsiteY14" fmla="*/ 0 h 2786761"/>
              <a:gd name="connsiteX15" fmla="*/ 1017383 w 1973124"/>
              <a:gd name="connsiteY15" fmla="*/ 309509 h 2786761"/>
              <a:gd name="connsiteX0" fmla="*/ 1017383 w 1973124"/>
              <a:gd name="connsiteY0" fmla="*/ 309509 h 2786761"/>
              <a:gd name="connsiteX1" fmla="*/ 969191 w 1973124"/>
              <a:gd name="connsiteY1" fmla="*/ 421047 h 2786761"/>
              <a:gd name="connsiteX2" fmla="*/ 1072281 w 1973124"/>
              <a:gd name="connsiteY2" fmla="*/ 581879 h 2786761"/>
              <a:gd name="connsiteX3" fmla="*/ 1953526 w 1973124"/>
              <a:gd name="connsiteY3" fmla="*/ 1980230 h 2786761"/>
              <a:gd name="connsiteX4" fmla="*/ 1953526 w 1973124"/>
              <a:gd name="connsiteY4" fmla="*/ 2145345 h 2786761"/>
              <a:gd name="connsiteX5" fmla="*/ 1621859 w 1973124"/>
              <a:gd name="connsiteY5" fmla="*/ 2750772 h 2786761"/>
              <a:gd name="connsiteX6" fmla="*/ 1595729 w 1973124"/>
              <a:gd name="connsiteY6" fmla="*/ 2786761 h 2786761"/>
              <a:gd name="connsiteX7" fmla="*/ 1641772 w 1973124"/>
              <a:gd name="connsiteY7" fmla="*/ 2615786 h 2786761"/>
              <a:gd name="connsiteX8" fmla="*/ 1235705 w 1973124"/>
              <a:gd name="connsiteY8" fmla="*/ 1975930 h 2786761"/>
              <a:gd name="connsiteX9" fmla="*/ 680015 w 1973124"/>
              <a:gd name="connsiteY9" fmla="*/ 1091225 h 2786761"/>
              <a:gd name="connsiteX10" fmla="*/ 676399 w 1973124"/>
              <a:gd name="connsiteY10" fmla="*/ 1099593 h 2786761"/>
              <a:gd name="connsiteX11" fmla="*/ 676171 w 1973124"/>
              <a:gd name="connsiteY11" fmla="*/ 1099233 h 2786761"/>
              <a:gd name="connsiteX12" fmla="*/ 619390 w 1973124"/>
              <a:gd name="connsiteY12" fmla="*/ 1230650 h 2786761"/>
              <a:gd name="connsiteX13" fmla="*/ 0 w 1973124"/>
              <a:gd name="connsiteY13" fmla="*/ 0 h 2786761"/>
              <a:gd name="connsiteX14" fmla="*/ 1017383 w 1973124"/>
              <a:gd name="connsiteY14" fmla="*/ 309509 h 2786761"/>
              <a:gd name="connsiteX0" fmla="*/ 1017383 w 1973124"/>
              <a:gd name="connsiteY0" fmla="*/ 309509 h 2786761"/>
              <a:gd name="connsiteX1" fmla="*/ 969191 w 1973124"/>
              <a:gd name="connsiteY1" fmla="*/ 421047 h 2786761"/>
              <a:gd name="connsiteX2" fmla="*/ 1953526 w 1973124"/>
              <a:gd name="connsiteY2" fmla="*/ 1980230 h 2786761"/>
              <a:gd name="connsiteX3" fmla="*/ 1953526 w 1973124"/>
              <a:gd name="connsiteY3" fmla="*/ 2145345 h 2786761"/>
              <a:gd name="connsiteX4" fmla="*/ 1621859 w 1973124"/>
              <a:gd name="connsiteY4" fmla="*/ 2750772 h 2786761"/>
              <a:gd name="connsiteX5" fmla="*/ 1595729 w 1973124"/>
              <a:gd name="connsiteY5" fmla="*/ 2786761 h 2786761"/>
              <a:gd name="connsiteX6" fmla="*/ 1641772 w 1973124"/>
              <a:gd name="connsiteY6" fmla="*/ 2615786 h 2786761"/>
              <a:gd name="connsiteX7" fmla="*/ 1235705 w 1973124"/>
              <a:gd name="connsiteY7" fmla="*/ 1975930 h 2786761"/>
              <a:gd name="connsiteX8" fmla="*/ 680015 w 1973124"/>
              <a:gd name="connsiteY8" fmla="*/ 1091225 h 2786761"/>
              <a:gd name="connsiteX9" fmla="*/ 676399 w 1973124"/>
              <a:gd name="connsiteY9" fmla="*/ 1099593 h 2786761"/>
              <a:gd name="connsiteX10" fmla="*/ 676171 w 1973124"/>
              <a:gd name="connsiteY10" fmla="*/ 1099233 h 2786761"/>
              <a:gd name="connsiteX11" fmla="*/ 619390 w 1973124"/>
              <a:gd name="connsiteY11" fmla="*/ 1230650 h 2786761"/>
              <a:gd name="connsiteX12" fmla="*/ 0 w 1973124"/>
              <a:gd name="connsiteY12" fmla="*/ 0 h 2786761"/>
              <a:gd name="connsiteX13" fmla="*/ 1017383 w 1973124"/>
              <a:gd name="connsiteY13" fmla="*/ 309509 h 278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73124" h="2786761">
                <a:moveTo>
                  <a:pt x="1017383" y="309509"/>
                </a:moveTo>
                <a:lnTo>
                  <a:pt x="969191" y="421047"/>
                </a:lnTo>
                <a:lnTo>
                  <a:pt x="1953526" y="1980230"/>
                </a:lnTo>
                <a:cubicBezTo>
                  <a:pt x="1979657" y="2026801"/>
                  <a:pt x="1979657" y="2100891"/>
                  <a:pt x="1953526" y="2145345"/>
                </a:cubicBezTo>
                <a:lnTo>
                  <a:pt x="1621859" y="2750772"/>
                </a:lnTo>
                <a:cubicBezTo>
                  <a:pt x="1615830" y="2763475"/>
                  <a:pt x="1619287" y="2727809"/>
                  <a:pt x="1595729" y="2786761"/>
                </a:cubicBezTo>
                <a:cubicBezTo>
                  <a:pt x="1631911" y="2723254"/>
                  <a:pt x="1649498" y="2658463"/>
                  <a:pt x="1641772" y="2615786"/>
                </a:cubicBezTo>
                <a:lnTo>
                  <a:pt x="1235705" y="1975930"/>
                </a:lnTo>
                <a:lnTo>
                  <a:pt x="680015" y="1091225"/>
                </a:lnTo>
                <a:lnTo>
                  <a:pt x="676399" y="1099593"/>
                </a:lnTo>
                <a:lnTo>
                  <a:pt x="676171" y="1099233"/>
                </a:lnTo>
                <a:lnTo>
                  <a:pt x="619390" y="1230650"/>
                </a:lnTo>
                <a:lnTo>
                  <a:pt x="0" y="0"/>
                </a:lnTo>
                <a:lnTo>
                  <a:pt x="1017383" y="309509"/>
                </a:lnTo>
                <a:close/>
              </a:path>
            </a:pathLst>
          </a:custGeom>
          <a:gradFill flip="none" rotWithShape="1">
            <a:gsLst>
              <a:gs pos="0">
                <a:schemeClr val="accent1">
                  <a:lumMod val="75000"/>
                </a:schemeClr>
              </a:gs>
              <a:gs pos="98000">
                <a:schemeClr val="accent1"/>
              </a:gs>
            </a:gsLst>
            <a:lin ang="5400000" scaled="1"/>
            <a:tileRect/>
          </a:gradFill>
          <a:ln>
            <a:noFill/>
          </a:ln>
        </p:spPr>
        <p:txBody>
          <a:bodyPr vert="horz" wrap="square" lIns="91440" tIns="45720" rIns="91440" bIns="45720" numCol="1" anchor="t" anchorCtr="0" compatLnSpc="1">
            <a:prstTxWarp prst="textNoShape">
              <a:avLst/>
            </a:prstTxWarp>
            <a:noAutofit/>
          </a:bodyPr>
          <a:lstStyle/>
          <a:p>
            <a:pPr algn="r" rtl="1"/>
            <a:endParaRPr lang="ko-KR" altLang="en-US" sz="2700">
              <a:cs typeface="B Nazanin" panose="00000400000000000000" pitchFamily="2" charset="-78"/>
            </a:endParaRPr>
          </a:p>
        </p:txBody>
      </p:sp>
      <p:sp>
        <p:nvSpPr>
          <p:cNvPr id="24" name="TextBox 23">
            <a:extLst>
              <a:ext uri="{FF2B5EF4-FFF2-40B4-BE49-F238E27FC236}">
                <a16:creationId xmlns:a16="http://schemas.microsoft.com/office/drawing/2014/main" id="{86008CD3-0584-476B-A0EC-B431470B04FE}"/>
              </a:ext>
            </a:extLst>
          </p:cNvPr>
          <p:cNvSpPr txBox="1"/>
          <p:nvPr/>
        </p:nvSpPr>
        <p:spPr>
          <a:xfrm rot="2040000">
            <a:off x="9722513" y="2370779"/>
            <a:ext cx="819455" cy="338554"/>
          </a:xfrm>
          <a:prstGeom prst="rect">
            <a:avLst/>
          </a:prstGeom>
          <a:noFill/>
        </p:spPr>
        <p:txBody>
          <a:bodyPr wrap="none" rtlCol="0">
            <a:spAutoFit/>
          </a:bodyPr>
          <a:lstStyle/>
          <a:p>
            <a:pPr algn="r" rtl="1"/>
            <a:r>
              <a:rPr lang="fa-IR" altLang="ko-KR" sz="1600" b="1" dirty="0">
                <a:solidFill>
                  <a:schemeClr val="bg1"/>
                </a:solidFill>
                <a:cs typeface="B Nazanin" panose="00000400000000000000" pitchFamily="2" charset="-78"/>
              </a:rPr>
              <a:t>مطالب 01</a:t>
            </a:r>
            <a:endParaRPr lang="ko-KR" altLang="en-US" sz="1600" b="1" dirty="0">
              <a:solidFill>
                <a:schemeClr val="bg1"/>
              </a:solidFill>
              <a:cs typeface="B Nazanin" panose="00000400000000000000" pitchFamily="2" charset="-78"/>
            </a:endParaRPr>
          </a:p>
        </p:txBody>
      </p:sp>
      <p:sp>
        <p:nvSpPr>
          <p:cNvPr id="25" name="TextBox 24">
            <a:extLst>
              <a:ext uri="{FF2B5EF4-FFF2-40B4-BE49-F238E27FC236}">
                <a16:creationId xmlns:a16="http://schemas.microsoft.com/office/drawing/2014/main" id="{1FB03D18-689C-4CE1-98DA-24CF02589AF7}"/>
              </a:ext>
            </a:extLst>
          </p:cNvPr>
          <p:cNvSpPr txBox="1"/>
          <p:nvPr/>
        </p:nvSpPr>
        <p:spPr>
          <a:xfrm rot="2040000">
            <a:off x="9645569" y="3364909"/>
            <a:ext cx="973343" cy="338554"/>
          </a:xfrm>
          <a:prstGeom prst="rect">
            <a:avLst/>
          </a:prstGeom>
          <a:noFill/>
        </p:spPr>
        <p:txBody>
          <a:bodyPr wrap="none" rtlCol="0">
            <a:spAutoFit/>
          </a:bodyPr>
          <a:lstStyle/>
          <a:p>
            <a:pPr algn="r" rtl="1"/>
            <a:r>
              <a:rPr lang="fa-IR" altLang="ko-KR" sz="1600" b="1" dirty="0">
                <a:solidFill>
                  <a:schemeClr val="bg1"/>
                </a:solidFill>
                <a:cs typeface="B Nazanin" panose="00000400000000000000" pitchFamily="2" charset="-78"/>
              </a:rPr>
              <a:t>مطالب</a:t>
            </a:r>
            <a:r>
              <a:rPr lang="en-US" altLang="ko-KR" sz="1600" b="1" dirty="0">
                <a:solidFill>
                  <a:schemeClr val="bg1"/>
                </a:solidFill>
                <a:cs typeface="B Nazanin" panose="00000400000000000000" pitchFamily="2" charset="-78"/>
              </a:rPr>
              <a:t> 02 </a:t>
            </a:r>
            <a:endParaRPr lang="ko-KR" altLang="en-US" sz="1600" b="1" dirty="0">
              <a:solidFill>
                <a:schemeClr val="bg1"/>
              </a:solidFill>
              <a:cs typeface="B Nazanin" panose="00000400000000000000" pitchFamily="2" charset="-78"/>
            </a:endParaRPr>
          </a:p>
        </p:txBody>
      </p:sp>
      <p:sp>
        <p:nvSpPr>
          <p:cNvPr id="26" name="TextBox 25">
            <a:extLst>
              <a:ext uri="{FF2B5EF4-FFF2-40B4-BE49-F238E27FC236}">
                <a16:creationId xmlns:a16="http://schemas.microsoft.com/office/drawing/2014/main" id="{0F2FC5F6-25CC-4942-B11B-D0D7E592967E}"/>
              </a:ext>
            </a:extLst>
          </p:cNvPr>
          <p:cNvSpPr txBox="1"/>
          <p:nvPr/>
        </p:nvSpPr>
        <p:spPr>
          <a:xfrm rot="2040000">
            <a:off x="9645569" y="4359039"/>
            <a:ext cx="973343" cy="338554"/>
          </a:xfrm>
          <a:prstGeom prst="rect">
            <a:avLst/>
          </a:prstGeom>
          <a:noFill/>
        </p:spPr>
        <p:txBody>
          <a:bodyPr wrap="none" rtlCol="0">
            <a:spAutoFit/>
          </a:bodyPr>
          <a:lstStyle/>
          <a:p>
            <a:pPr algn="r" rtl="1"/>
            <a:r>
              <a:rPr lang="fa-IR" altLang="ko-KR" sz="1600" b="1" dirty="0">
                <a:solidFill>
                  <a:schemeClr val="bg1"/>
                </a:solidFill>
                <a:cs typeface="B Nazanin" panose="00000400000000000000" pitchFamily="2" charset="-78"/>
              </a:rPr>
              <a:t>مطالب</a:t>
            </a:r>
            <a:r>
              <a:rPr lang="en-US" altLang="ko-KR" sz="1600" b="1" dirty="0">
                <a:solidFill>
                  <a:schemeClr val="bg1"/>
                </a:solidFill>
                <a:cs typeface="B Nazanin" panose="00000400000000000000" pitchFamily="2" charset="-78"/>
              </a:rPr>
              <a:t> 03 </a:t>
            </a:r>
            <a:endParaRPr lang="ko-KR" altLang="en-US" sz="1600" b="1" dirty="0">
              <a:solidFill>
                <a:schemeClr val="bg1"/>
              </a:solidFill>
              <a:cs typeface="B Nazanin" panose="00000400000000000000" pitchFamily="2" charset="-78"/>
            </a:endParaRPr>
          </a:p>
        </p:txBody>
      </p:sp>
      <p:sp>
        <p:nvSpPr>
          <p:cNvPr id="27" name="TextBox 26">
            <a:extLst>
              <a:ext uri="{FF2B5EF4-FFF2-40B4-BE49-F238E27FC236}">
                <a16:creationId xmlns:a16="http://schemas.microsoft.com/office/drawing/2014/main" id="{9837AF1B-19FA-4E9E-B732-C2C174D7FD99}"/>
              </a:ext>
            </a:extLst>
          </p:cNvPr>
          <p:cNvSpPr txBox="1"/>
          <p:nvPr/>
        </p:nvSpPr>
        <p:spPr>
          <a:xfrm rot="2040000">
            <a:off x="9645569" y="5353169"/>
            <a:ext cx="973343" cy="338554"/>
          </a:xfrm>
          <a:prstGeom prst="rect">
            <a:avLst/>
          </a:prstGeom>
          <a:noFill/>
        </p:spPr>
        <p:txBody>
          <a:bodyPr wrap="none" rtlCol="0">
            <a:spAutoFit/>
          </a:bodyPr>
          <a:lstStyle/>
          <a:p>
            <a:pPr algn="r" rtl="1"/>
            <a:r>
              <a:rPr lang="fa-IR" altLang="ko-KR" sz="1600" b="1" dirty="0">
                <a:solidFill>
                  <a:schemeClr val="bg1"/>
                </a:solidFill>
                <a:cs typeface="B Nazanin" panose="00000400000000000000" pitchFamily="2" charset="-78"/>
              </a:rPr>
              <a:t>مطالب</a:t>
            </a:r>
            <a:r>
              <a:rPr lang="en-US" altLang="ko-KR" sz="1600" b="1" dirty="0">
                <a:solidFill>
                  <a:schemeClr val="bg1"/>
                </a:solidFill>
                <a:cs typeface="B Nazanin" panose="00000400000000000000" pitchFamily="2" charset="-78"/>
              </a:rPr>
              <a:t> 04 </a:t>
            </a:r>
            <a:endParaRPr lang="ko-KR" altLang="en-US" sz="1600" b="1" dirty="0">
              <a:solidFill>
                <a:schemeClr val="bg1"/>
              </a:solidFill>
              <a:cs typeface="B Nazanin" panose="00000400000000000000" pitchFamily="2" charset="-78"/>
            </a:endParaRPr>
          </a:p>
        </p:txBody>
      </p:sp>
      <p:sp>
        <p:nvSpPr>
          <p:cNvPr id="32" name="Freeform: Shape 31">
            <a:extLst>
              <a:ext uri="{FF2B5EF4-FFF2-40B4-BE49-F238E27FC236}">
                <a16:creationId xmlns:a16="http://schemas.microsoft.com/office/drawing/2014/main" id="{A024E1BC-692A-4B78-A0BC-5A17418C4D74}"/>
              </a:ext>
            </a:extLst>
          </p:cNvPr>
          <p:cNvSpPr/>
          <p:nvPr/>
        </p:nvSpPr>
        <p:spPr>
          <a:xfrm>
            <a:off x="1207909" y="2020573"/>
            <a:ext cx="327443" cy="436589"/>
          </a:xfrm>
          <a:custGeom>
            <a:avLst/>
            <a:gdLst>
              <a:gd name="connsiteX0" fmla="*/ 679748 w 1228725"/>
              <a:gd name="connsiteY0" fmla="*/ 401923 h 1638300"/>
              <a:gd name="connsiteX1" fmla="*/ 575926 w 1228725"/>
              <a:gd name="connsiteY1" fmla="*/ 570516 h 1638300"/>
              <a:gd name="connsiteX2" fmla="*/ 553065 w 1228725"/>
              <a:gd name="connsiteY2" fmla="*/ 611473 h 1638300"/>
              <a:gd name="connsiteX3" fmla="*/ 565448 w 1228725"/>
              <a:gd name="connsiteY3" fmla="*/ 672433 h 1638300"/>
              <a:gd name="connsiteX4" fmla="*/ 626408 w 1228725"/>
              <a:gd name="connsiteY4" fmla="*/ 661956 h 1638300"/>
              <a:gd name="connsiteX5" fmla="*/ 804526 w 1228725"/>
              <a:gd name="connsiteY5" fmla="*/ 375253 h 1638300"/>
              <a:gd name="connsiteX6" fmla="*/ 758806 w 1228725"/>
              <a:gd name="connsiteY6" fmla="*/ 307626 h 1638300"/>
              <a:gd name="connsiteX7" fmla="*/ 608310 w 1228725"/>
              <a:gd name="connsiteY7" fmla="*/ 307626 h 1638300"/>
              <a:gd name="connsiteX8" fmla="*/ 665460 w 1228725"/>
              <a:gd name="connsiteY8" fmla="*/ 139033 h 1638300"/>
              <a:gd name="connsiteX9" fmla="*/ 838815 w 1228725"/>
              <a:gd name="connsiteY9" fmla="*/ 4731 h 1638300"/>
              <a:gd name="connsiteX10" fmla="*/ 1227435 w 1228725"/>
              <a:gd name="connsiteY10" fmla="*/ 389541 h 1638300"/>
              <a:gd name="connsiteX11" fmla="*/ 1176953 w 1228725"/>
              <a:gd name="connsiteY11" fmla="*/ 620998 h 1638300"/>
              <a:gd name="connsiteX12" fmla="*/ 1166476 w 1228725"/>
              <a:gd name="connsiteY12" fmla="*/ 723868 h 1638300"/>
              <a:gd name="connsiteX13" fmla="*/ 1027410 w 1228725"/>
              <a:gd name="connsiteY13" fmla="*/ 1362996 h 1638300"/>
              <a:gd name="connsiteX14" fmla="*/ 863581 w 1228725"/>
              <a:gd name="connsiteY14" fmla="*/ 1588738 h 1638300"/>
              <a:gd name="connsiteX15" fmla="*/ 806431 w 1228725"/>
              <a:gd name="connsiteY15" fmla="*/ 1629696 h 1638300"/>
              <a:gd name="connsiteX16" fmla="*/ 687368 w 1228725"/>
              <a:gd name="connsiteY16" fmla="*/ 1551591 h 1638300"/>
              <a:gd name="connsiteX17" fmla="*/ 718801 w 1228725"/>
              <a:gd name="connsiteY17" fmla="*/ 1355376 h 1638300"/>
              <a:gd name="connsiteX18" fmla="*/ 675938 w 1228725"/>
              <a:gd name="connsiteY18" fmla="*/ 1048671 h 1638300"/>
              <a:gd name="connsiteX19" fmla="*/ 617835 w 1228725"/>
              <a:gd name="connsiteY19" fmla="*/ 996283 h 1638300"/>
              <a:gd name="connsiteX20" fmla="*/ 557828 w 1228725"/>
              <a:gd name="connsiteY20" fmla="*/ 1045813 h 1638300"/>
              <a:gd name="connsiteX21" fmla="*/ 535920 w 1228725"/>
              <a:gd name="connsiteY21" fmla="*/ 1492536 h 1638300"/>
              <a:gd name="connsiteX22" fmla="*/ 545445 w 1228725"/>
              <a:gd name="connsiteY22" fmla="*/ 1538256 h 1638300"/>
              <a:gd name="connsiteX23" fmla="*/ 513060 w 1228725"/>
              <a:gd name="connsiteY23" fmla="*/ 1619218 h 1638300"/>
              <a:gd name="connsiteX24" fmla="*/ 421620 w 1228725"/>
              <a:gd name="connsiteY24" fmla="*/ 1624933 h 1638300"/>
              <a:gd name="connsiteX25" fmla="*/ 318751 w 1228725"/>
              <a:gd name="connsiteY25" fmla="*/ 1535398 h 1638300"/>
              <a:gd name="connsiteX26" fmla="*/ 92056 w 1228725"/>
              <a:gd name="connsiteY26" fmla="*/ 1020096 h 1638300"/>
              <a:gd name="connsiteX27" fmla="*/ 65385 w 1228725"/>
              <a:gd name="connsiteY27" fmla="*/ 674338 h 1638300"/>
              <a:gd name="connsiteX28" fmla="*/ 49193 w 1228725"/>
              <a:gd name="connsiteY28" fmla="*/ 605758 h 1638300"/>
              <a:gd name="connsiteX29" fmla="*/ 9188 w 1228725"/>
              <a:gd name="connsiteY29" fmla="*/ 269526 h 1638300"/>
              <a:gd name="connsiteX30" fmla="*/ 463531 w 1228725"/>
              <a:gd name="connsiteY30" fmla="*/ 17113 h 1638300"/>
              <a:gd name="connsiteX31" fmla="*/ 550208 w 1228725"/>
              <a:gd name="connsiteY31" fmla="*/ 185706 h 1638300"/>
              <a:gd name="connsiteX32" fmla="*/ 500678 w 1228725"/>
              <a:gd name="connsiteY32" fmla="*/ 324771 h 1638300"/>
              <a:gd name="connsiteX33" fmla="*/ 553065 w 1228725"/>
              <a:gd name="connsiteY33" fmla="*/ 400018 h 1638300"/>
              <a:gd name="connsiteX34" fmla="*/ 679748 w 1228725"/>
              <a:gd name="connsiteY34" fmla="*/ 401923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28725" h="1638300">
                <a:moveTo>
                  <a:pt x="679748" y="401923"/>
                </a:moveTo>
                <a:cubicBezTo>
                  <a:pt x="641648" y="463836"/>
                  <a:pt x="608310" y="517176"/>
                  <a:pt x="575926" y="570516"/>
                </a:cubicBezTo>
                <a:cubicBezTo>
                  <a:pt x="567353" y="583851"/>
                  <a:pt x="554018" y="597186"/>
                  <a:pt x="553065" y="611473"/>
                </a:cubicBezTo>
                <a:cubicBezTo>
                  <a:pt x="552113" y="631476"/>
                  <a:pt x="553065" y="659098"/>
                  <a:pt x="565448" y="672433"/>
                </a:cubicBezTo>
                <a:cubicBezTo>
                  <a:pt x="584498" y="694341"/>
                  <a:pt x="611168" y="684816"/>
                  <a:pt x="626408" y="661956"/>
                </a:cubicBezTo>
                <a:cubicBezTo>
                  <a:pt x="687368" y="566706"/>
                  <a:pt x="747376" y="472408"/>
                  <a:pt x="804526" y="375253"/>
                </a:cubicBezTo>
                <a:cubicBezTo>
                  <a:pt x="823576" y="342868"/>
                  <a:pt x="799763" y="309531"/>
                  <a:pt x="758806" y="307626"/>
                </a:cubicBezTo>
                <a:cubicBezTo>
                  <a:pt x="711181" y="305721"/>
                  <a:pt x="663556" y="307626"/>
                  <a:pt x="608310" y="307626"/>
                </a:cubicBezTo>
                <a:cubicBezTo>
                  <a:pt x="629265" y="247618"/>
                  <a:pt x="654983" y="195231"/>
                  <a:pt x="665460" y="139033"/>
                </a:cubicBezTo>
                <a:cubicBezTo>
                  <a:pt x="684510" y="39021"/>
                  <a:pt x="754043" y="13303"/>
                  <a:pt x="838815" y="4731"/>
                </a:cubicBezTo>
                <a:cubicBezTo>
                  <a:pt x="1073131" y="-18129"/>
                  <a:pt x="1252201" y="156178"/>
                  <a:pt x="1227435" y="389541"/>
                </a:cubicBezTo>
                <a:cubicBezTo>
                  <a:pt x="1218863" y="467646"/>
                  <a:pt x="1193145" y="542893"/>
                  <a:pt x="1176953" y="620998"/>
                </a:cubicBezTo>
                <a:cubicBezTo>
                  <a:pt x="1170285" y="654336"/>
                  <a:pt x="1166476" y="689578"/>
                  <a:pt x="1166476" y="723868"/>
                </a:cubicBezTo>
                <a:cubicBezTo>
                  <a:pt x="1167428" y="947706"/>
                  <a:pt x="1133138" y="1164876"/>
                  <a:pt x="1027410" y="1362996"/>
                </a:cubicBezTo>
                <a:cubicBezTo>
                  <a:pt x="983595" y="1443958"/>
                  <a:pt x="920731" y="1515396"/>
                  <a:pt x="863581" y="1588738"/>
                </a:cubicBezTo>
                <a:cubicBezTo>
                  <a:pt x="849293" y="1606836"/>
                  <a:pt x="827385" y="1620171"/>
                  <a:pt x="806431" y="1629696"/>
                </a:cubicBezTo>
                <a:cubicBezTo>
                  <a:pt x="744518" y="1658271"/>
                  <a:pt x="681653" y="1618266"/>
                  <a:pt x="687368" y="1551591"/>
                </a:cubicBezTo>
                <a:cubicBezTo>
                  <a:pt x="693083" y="1485868"/>
                  <a:pt x="711181" y="1421098"/>
                  <a:pt x="718801" y="1355376"/>
                </a:cubicBezTo>
                <a:cubicBezTo>
                  <a:pt x="732135" y="1249648"/>
                  <a:pt x="723563" y="1145826"/>
                  <a:pt x="675938" y="1048671"/>
                </a:cubicBezTo>
                <a:cubicBezTo>
                  <a:pt x="664508" y="1025811"/>
                  <a:pt x="637838" y="997236"/>
                  <a:pt x="617835" y="996283"/>
                </a:cubicBezTo>
                <a:cubicBezTo>
                  <a:pt x="597833" y="995331"/>
                  <a:pt x="569258" y="1022953"/>
                  <a:pt x="557828" y="1045813"/>
                </a:cubicBezTo>
                <a:cubicBezTo>
                  <a:pt x="487343" y="1190593"/>
                  <a:pt x="501631" y="1341088"/>
                  <a:pt x="535920" y="1492536"/>
                </a:cubicBezTo>
                <a:cubicBezTo>
                  <a:pt x="539731" y="1507776"/>
                  <a:pt x="548303" y="1524921"/>
                  <a:pt x="545445" y="1538256"/>
                </a:cubicBezTo>
                <a:cubicBezTo>
                  <a:pt x="538778" y="1566831"/>
                  <a:pt x="533063" y="1605883"/>
                  <a:pt x="513060" y="1619218"/>
                </a:cubicBezTo>
                <a:cubicBezTo>
                  <a:pt x="490201" y="1634458"/>
                  <a:pt x="446385" y="1637316"/>
                  <a:pt x="421620" y="1624933"/>
                </a:cubicBezTo>
                <a:cubicBezTo>
                  <a:pt x="382568" y="1603978"/>
                  <a:pt x="348278" y="1569688"/>
                  <a:pt x="318751" y="1535398"/>
                </a:cubicBezTo>
                <a:cubicBezTo>
                  <a:pt x="191115" y="1386808"/>
                  <a:pt x="121583" y="1210596"/>
                  <a:pt x="92056" y="1020096"/>
                </a:cubicBezTo>
                <a:cubicBezTo>
                  <a:pt x="74910" y="906748"/>
                  <a:pt x="74910" y="789591"/>
                  <a:pt x="65385" y="674338"/>
                </a:cubicBezTo>
                <a:cubicBezTo>
                  <a:pt x="63481" y="651478"/>
                  <a:pt x="56813" y="627666"/>
                  <a:pt x="49193" y="605758"/>
                </a:cubicBezTo>
                <a:cubicBezTo>
                  <a:pt x="11093" y="496221"/>
                  <a:pt x="-14624" y="384778"/>
                  <a:pt x="9188" y="269526"/>
                </a:cubicBezTo>
                <a:cubicBezTo>
                  <a:pt x="52051" y="70453"/>
                  <a:pt x="263506" y="-45752"/>
                  <a:pt x="463531" y="17113"/>
                </a:cubicBezTo>
                <a:cubicBezTo>
                  <a:pt x="586403" y="55213"/>
                  <a:pt x="592118" y="66643"/>
                  <a:pt x="550208" y="185706"/>
                </a:cubicBezTo>
                <a:cubicBezTo>
                  <a:pt x="534015" y="232378"/>
                  <a:pt x="516870" y="278098"/>
                  <a:pt x="500678" y="324771"/>
                </a:cubicBezTo>
                <a:cubicBezTo>
                  <a:pt x="484485" y="372396"/>
                  <a:pt x="501631" y="398113"/>
                  <a:pt x="553065" y="400018"/>
                </a:cubicBezTo>
                <a:cubicBezTo>
                  <a:pt x="593070" y="402876"/>
                  <a:pt x="632123" y="401923"/>
                  <a:pt x="679748" y="401923"/>
                </a:cubicBezTo>
                <a:close/>
              </a:path>
            </a:pathLst>
          </a:custGeom>
          <a:solidFill>
            <a:schemeClr val="bg1"/>
          </a:solidFill>
          <a:ln w="9525" cap="flat">
            <a:noFill/>
            <a:prstDash val="solid"/>
            <a:miter/>
          </a:ln>
        </p:spPr>
        <p:txBody>
          <a:bodyPr rtlCol="0" anchor="ctr"/>
          <a:lstStyle/>
          <a:p>
            <a:pPr algn="r" rtl="1"/>
            <a:endParaRPr lang="en-US">
              <a:cs typeface="B Nazanin" panose="00000400000000000000" pitchFamily="2" charset="-78"/>
            </a:endParaRPr>
          </a:p>
        </p:txBody>
      </p:sp>
      <p:sp>
        <p:nvSpPr>
          <p:cNvPr id="33" name="Freeform: Shape 32">
            <a:extLst>
              <a:ext uri="{FF2B5EF4-FFF2-40B4-BE49-F238E27FC236}">
                <a16:creationId xmlns:a16="http://schemas.microsoft.com/office/drawing/2014/main" id="{97D5C918-646C-4CE3-8CF9-772A5E378231}"/>
              </a:ext>
            </a:extLst>
          </p:cNvPr>
          <p:cNvSpPr/>
          <p:nvPr/>
        </p:nvSpPr>
        <p:spPr>
          <a:xfrm>
            <a:off x="1199228" y="5446967"/>
            <a:ext cx="324904" cy="436589"/>
          </a:xfrm>
          <a:custGeom>
            <a:avLst/>
            <a:gdLst>
              <a:gd name="connsiteX0" fmla="*/ 1222071 w 1219200"/>
              <a:gd name="connsiteY0" fmla="*/ 359222 h 1638300"/>
              <a:gd name="connsiteX1" fmla="*/ 1195401 w 1219200"/>
              <a:gd name="connsiteY1" fmla="*/ 517337 h 1638300"/>
              <a:gd name="connsiteX2" fmla="*/ 1151586 w 1219200"/>
              <a:gd name="connsiteY2" fmla="*/ 821184 h 1638300"/>
              <a:gd name="connsiteX3" fmla="*/ 927748 w 1219200"/>
              <a:gd name="connsiteY3" fmla="*/ 1502222 h 1638300"/>
              <a:gd name="connsiteX4" fmla="*/ 830593 w 1219200"/>
              <a:gd name="connsiteY4" fmla="*/ 1606045 h 1638300"/>
              <a:gd name="connsiteX5" fmla="*/ 708673 w 1219200"/>
              <a:gd name="connsiteY5" fmla="*/ 1623189 h 1638300"/>
              <a:gd name="connsiteX6" fmla="*/ 681051 w 1219200"/>
              <a:gd name="connsiteY6" fmla="*/ 1507937 h 1638300"/>
              <a:gd name="connsiteX7" fmla="*/ 687718 w 1219200"/>
              <a:gd name="connsiteY7" fmla="*/ 1104077 h 1638300"/>
              <a:gd name="connsiteX8" fmla="*/ 656286 w 1219200"/>
              <a:gd name="connsiteY8" fmla="*/ 1029782 h 1638300"/>
              <a:gd name="connsiteX9" fmla="*/ 554368 w 1219200"/>
              <a:gd name="connsiteY9" fmla="*/ 1027877 h 1638300"/>
              <a:gd name="connsiteX10" fmla="*/ 499123 w 1219200"/>
              <a:gd name="connsiteY10" fmla="*/ 1261239 h 1638300"/>
              <a:gd name="connsiteX11" fmla="*/ 530556 w 1219200"/>
              <a:gd name="connsiteY11" fmla="*/ 1515557 h 1638300"/>
              <a:gd name="connsiteX12" fmla="*/ 498171 w 1219200"/>
              <a:gd name="connsiteY12" fmla="*/ 1625095 h 1638300"/>
              <a:gd name="connsiteX13" fmla="*/ 380061 w 1219200"/>
              <a:gd name="connsiteY13" fmla="*/ 1608902 h 1638300"/>
              <a:gd name="connsiteX14" fmla="*/ 136221 w 1219200"/>
              <a:gd name="connsiteY14" fmla="*/ 1234570 h 1638300"/>
              <a:gd name="connsiteX15" fmla="*/ 50496 w 1219200"/>
              <a:gd name="connsiteY15" fmla="*/ 721172 h 1638300"/>
              <a:gd name="connsiteX16" fmla="*/ 28588 w 1219200"/>
              <a:gd name="connsiteY16" fmla="*/ 577344 h 1638300"/>
              <a:gd name="connsiteX17" fmla="*/ 1918 w 1219200"/>
              <a:gd name="connsiteY17" fmla="*/ 462092 h 1638300"/>
              <a:gd name="connsiteX18" fmla="*/ 59068 w 1219200"/>
              <a:gd name="connsiteY18" fmla="*/ 402084 h 1638300"/>
              <a:gd name="connsiteX19" fmla="*/ 176226 w 1219200"/>
              <a:gd name="connsiteY19" fmla="*/ 393512 h 1638300"/>
              <a:gd name="connsiteX20" fmla="*/ 351486 w 1219200"/>
              <a:gd name="connsiteY20" fmla="*/ 85854 h 1638300"/>
              <a:gd name="connsiteX21" fmla="*/ 425781 w 1219200"/>
              <a:gd name="connsiteY21" fmla="*/ 10607 h 1638300"/>
              <a:gd name="connsiteX22" fmla="*/ 566751 w 1219200"/>
              <a:gd name="connsiteY22" fmla="*/ 75377 h 1638300"/>
              <a:gd name="connsiteX23" fmla="*/ 641046 w 1219200"/>
              <a:gd name="connsiteY23" fmla="*/ 75377 h 1638300"/>
              <a:gd name="connsiteX24" fmla="*/ 1093484 w 1219200"/>
              <a:gd name="connsiteY24" fmla="*/ 78234 h 1638300"/>
              <a:gd name="connsiteX25" fmla="*/ 1222071 w 1219200"/>
              <a:gd name="connsiteY25" fmla="*/ 35922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19200" h="1638300">
                <a:moveTo>
                  <a:pt x="1222071" y="359222"/>
                </a:moveTo>
                <a:cubicBezTo>
                  <a:pt x="1213498" y="412562"/>
                  <a:pt x="1214451" y="468759"/>
                  <a:pt x="1195401" y="517337"/>
                </a:cubicBezTo>
                <a:cubicBezTo>
                  <a:pt x="1157301" y="616397"/>
                  <a:pt x="1157301" y="718314"/>
                  <a:pt x="1151586" y="821184"/>
                </a:cubicBezTo>
                <a:cubicBezTo>
                  <a:pt x="1138251" y="1067882"/>
                  <a:pt x="1080148" y="1301245"/>
                  <a:pt x="927748" y="1502222"/>
                </a:cubicBezTo>
                <a:cubicBezTo>
                  <a:pt x="899173" y="1540322"/>
                  <a:pt x="864883" y="1574612"/>
                  <a:pt x="830593" y="1606045"/>
                </a:cubicBezTo>
                <a:cubicBezTo>
                  <a:pt x="790588" y="1642239"/>
                  <a:pt x="742963" y="1647002"/>
                  <a:pt x="708673" y="1623189"/>
                </a:cubicBezTo>
                <a:cubicBezTo>
                  <a:pt x="664858" y="1593662"/>
                  <a:pt x="669621" y="1551752"/>
                  <a:pt x="681051" y="1507937"/>
                </a:cubicBezTo>
                <a:cubicBezTo>
                  <a:pt x="713436" y="1373634"/>
                  <a:pt x="727723" y="1239332"/>
                  <a:pt x="687718" y="1104077"/>
                </a:cubicBezTo>
                <a:cubicBezTo>
                  <a:pt x="680098" y="1078359"/>
                  <a:pt x="669621" y="1053595"/>
                  <a:pt x="656286" y="1029782"/>
                </a:cubicBezTo>
                <a:cubicBezTo>
                  <a:pt x="628663" y="978347"/>
                  <a:pt x="583896" y="977394"/>
                  <a:pt x="554368" y="1027877"/>
                </a:cubicBezTo>
                <a:cubicBezTo>
                  <a:pt x="512458" y="1099314"/>
                  <a:pt x="495313" y="1180277"/>
                  <a:pt x="499123" y="1261239"/>
                </a:cubicBezTo>
                <a:cubicBezTo>
                  <a:pt x="502933" y="1346012"/>
                  <a:pt x="516268" y="1430784"/>
                  <a:pt x="530556" y="1515557"/>
                </a:cubicBezTo>
                <a:cubicBezTo>
                  <a:pt x="538176" y="1559372"/>
                  <a:pt x="540081" y="1598425"/>
                  <a:pt x="498171" y="1625095"/>
                </a:cubicBezTo>
                <a:cubicBezTo>
                  <a:pt x="455308" y="1651764"/>
                  <a:pt x="415303" y="1638430"/>
                  <a:pt x="380061" y="1608902"/>
                </a:cubicBezTo>
                <a:cubicBezTo>
                  <a:pt x="261951" y="1507937"/>
                  <a:pt x="188608" y="1378397"/>
                  <a:pt x="136221" y="1234570"/>
                </a:cubicBezTo>
                <a:cubicBezTo>
                  <a:pt x="75261" y="1068834"/>
                  <a:pt x="57163" y="895479"/>
                  <a:pt x="50496" y="721172"/>
                </a:cubicBezTo>
                <a:cubicBezTo>
                  <a:pt x="48591" y="673547"/>
                  <a:pt x="38113" y="624969"/>
                  <a:pt x="28588" y="577344"/>
                </a:cubicBezTo>
                <a:cubicBezTo>
                  <a:pt x="20968" y="538292"/>
                  <a:pt x="8586" y="501144"/>
                  <a:pt x="1918" y="462092"/>
                </a:cubicBezTo>
                <a:cubicBezTo>
                  <a:pt x="-5702" y="413514"/>
                  <a:pt x="8586" y="401132"/>
                  <a:pt x="59068" y="402084"/>
                </a:cubicBezTo>
                <a:cubicBezTo>
                  <a:pt x="98121" y="403037"/>
                  <a:pt x="139078" y="403989"/>
                  <a:pt x="176226" y="393512"/>
                </a:cubicBezTo>
                <a:cubicBezTo>
                  <a:pt x="309576" y="355412"/>
                  <a:pt x="384823" y="218252"/>
                  <a:pt x="351486" y="85854"/>
                </a:cubicBezTo>
                <a:cubicBezTo>
                  <a:pt x="332436" y="9654"/>
                  <a:pt x="349581" y="-10348"/>
                  <a:pt x="425781" y="10607"/>
                </a:cubicBezTo>
                <a:cubicBezTo>
                  <a:pt x="475311" y="24894"/>
                  <a:pt x="522936" y="47754"/>
                  <a:pt x="566751" y="75377"/>
                </a:cubicBezTo>
                <a:cubicBezTo>
                  <a:pt x="595326" y="93474"/>
                  <a:pt x="612471" y="95379"/>
                  <a:pt x="641046" y="75377"/>
                </a:cubicBezTo>
                <a:cubicBezTo>
                  <a:pt x="782968" y="-26541"/>
                  <a:pt x="953466" y="-24636"/>
                  <a:pt x="1093484" y="78234"/>
                </a:cubicBezTo>
                <a:cubicBezTo>
                  <a:pt x="1177304" y="140147"/>
                  <a:pt x="1217309" y="230634"/>
                  <a:pt x="1222071" y="359222"/>
                </a:cubicBezTo>
                <a:close/>
              </a:path>
            </a:pathLst>
          </a:custGeom>
          <a:solidFill>
            <a:schemeClr val="bg1"/>
          </a:solidFill>
          <a:ln w="9525" cap="flat">
            <a:noFill/>
            <a:prstDash val="solid"/>
            <a:miter/>
          </a:ln>
        </p:spPr>
        <p:txBody>
          <a:bodyPr rtlCol="0" anchor="ctr"/>
          <a:lstStyle/>
          <a:p>
            <a:pPr algn="r" rtl="1"/>
            <a:endParaRPr lang="en-US" dirty="0">
              <a:cs typeface="B Nazanin" panose="00000400000000000000" pitchFamily="2" charset="-78"/>
            </a:endParaRPr>
          </a:p>
        </p:txBody>
      </p:sp>
      <p:sp>
        <p:nvSpPr>
          <p:cNvPr id="34" name="Freeform: Shape 33">
            <a:extLst>
              <a:ext uri="{FF2B5EF4-FFF2-40B4-BE49-F238E27FC236}">
                <a16:creationId xmlns:a16="http://schemas.microsoft.com/office/drawing/2014/main" id="{98110F38-2C4A-4F9A-9C18-48039DA032AA}"/>
              </a:ext>
            </a:extLst>
          </p:cNvPr>
          <p:cNvSpPr/>
          <p:nvPr/>
        </p:nvSpPr>
        <p:spPr>
          <a:xfrm>
            <a:off x="1199228" y="4252390"/>
            <a:ext cx="327443" cy="439128"/>
          </a:xfrm>
          <a:custGeom>
            <a:avLst/>
            <a:gdLst>
              <a:gd name="connsiteX0" fmla="*/ 354439 w 1228725"/>
              <a:gd name="connsiteY0" fmla="*/ 990534 h 1647825"/>
              <a:gd name="connsiteX1" fmla="*/ 354439 w 1228725"/>
              <a:gd name="connsiteY1" fmla="*/ 1056257 h 1647825"/>
              <a:gd name="connsiteX2" fmla="*/ 405874 w 1228725"/>
              <a:gd name="connsiteY2" fmla="*/ 1056257 h 1647825"/>
              <a:gd name="connsiteX3" fmla="*/ 891649 w 1228725"/>
              <a:gd name="connsiteY3" fmla="*/ 1056257 h 1647825"/>
              <a:gd name="connsiteX4" fmla="*/ 960229 w 1228725"/>
              <a:gd name="connsiteY4" fmla="*/ 1125789 h 1647825"/>
              <a:gd name="connsiteX5" fmla="*/ 960229 w 1228725"/>
              <a:gd name="connsiteY5" fmla="*/ 1211514 h 1647825"/>
              <a:gd name="connsiteX6" fmla="*/ 889744 w 1228725"/>
              <a:gd name="connsiteY6" fmla="*/ 1280094 h 1647825"/>
              <a:gd name="connsiteX7" fmla="*/ 527794 w 1228725"/>
              <a:gd name="connsiteY7" fmla="*/ 1280094 h 1647825"/>
              <a:gd name="connsiteX8" fmla="*/ 494457 w 1228725"/>
              <a:gd name="connsiteY8" fmla="*/ 1281047 h 1647825"/>
              <a:gd name="connsiteX9" fmla="*/ 464929 w 1228725"/>
              <a:gd name="connsiteY9" fmla="*/ 1302002 h 1647825"/>
              <a:gd name="connsiteX10" fmla="*/ 494457 w 1228725"/>
              <a:gd name="connsiteY10" fmla="*/ 1327719 h 1647825"/>
              <a:gd name="connsiteX11" fmla="*/ 775444 w 1228725"/>
              <a:gd name="connsiteY11" fmla="*/ 1328672 h 1647825"/>
              <a:gd name="connsiteX12" fmla="*/ 845929 w 1228725"/>
              <a:gd name="connsiteY12" fmla="*/ 1400109 h 1647825"/>
              <a:gd name="connsiteX13" fmla="*/ 722104 w 1228725"/>
              <a:gd name="connsiteY13" fmla="*/ 1523934 h 1647825"/>
              <a:gd name="connsiteX14" fmla="*/ 635427 w 1228725"/>
              <a:gd name="connsiteY14" fmla="*/ 1523934 h 1647825"/>
              <a:gd name="connsiteX15" fmla="*/ 631617 w 1228725"/>
              <a:gd name="connsiteY15" fmla="*/ 1589657 h 1647825"/>
              <a:gd name="connsiteX16" fmla="*/ 587802 w 1228725"/>
              <a:gd name="connsiteY16" fmla="*/ 1649664 h 1647825"/>
              <a:gd name="connsiteX17" fmla="*/ 545892 w 1228725"/>
              <a:gd name="connsiteY17" fmla="*/ 1591562 h 1647825"/>
              <a:gd name="connsiteX18" fmla="*/ 545892 w 1228725"/>
              <a:gd name="connsiteY18" fmla="*/ 1501074 h 1647825"/>
              <a:gd name="connsiteX19" fmla="*/ 608757 w 1228725"/>
              <a:gd name="connsiteY19" fmla="*/ 1437257 h 1647825"/>
              <a:gd name="connsiteX20" fmla="*/ 718294 w 1228725"/>
              <a:gd name="connsiteY20" fmla="*/ 1437257 h 1647825"/>
              <a:gd name="connsiteX21" fmla="*/ 762109 w 1228725"/>
              <a:gd name="connsiteY21" fmla="*/ 1432494 h 1647825"/>
              <a:gd name="connsiteX22" fmla="*/ 763062 w 1228725"/>
              <a:gd name="connsiteY22" fmla="*/ 1417254 h 1647825"/>
              <a:gd name="connsiteX23" fmla="*/ 719247 w 1228725"/>
              <a:gd name="connsiteY23" fmla="*/ 1409634 h 1647825"/>
              <a:gd name="connsiteX24" fmla="*/ 443022 w 1228725"/>
              <a:gd name="connsiteY24" fmla="*/ 1408682 h 1647825"/>
              <a:gd name="connsiteX25" fmla="*/ 379204 w 1228725"/>
              <a:gd name="connsiteY25" fmla="*/ 1343912 h 1647825"/>
              <a:gd name="connsiteX26" fmla="*/ 379204 w 1228725"/>
              <a:gd name="connsiteY26" fmla="*/ 1258187 h 1647825"/>
              <a:gd name="connsiteX27" fmla="*/ 441117 w 1228725"/>
              <a:gd name="connsiteY27" fmla="*/ 1196274 h 1647825"/>
              <a:gd name="connsiteX28" fmla="*/ 845929 w 1228725"/>
              <a:gd name="connsiteY28" fmla="*/ 1197227 h 1647825"/>
              <a:gd name="connsiteX29" fmla="*/ 873552 w 1228725"/>
              <a:gd name="connsiteY29" fmla="*/ 1195322 h 1647825"/>
              <a:gd name="connsiteX30" fmla="*/ 876409 w 1228725"/>
              <a:gd name="connsiteY30" fmla="*/ 1139124 h 1647825"/>
              <a:gd name="connsiteX31" fmla="*/ 822117 w 1228725"/>
              <a:gd name="connsiteY31" fmla="*/ 1139124 h 1647825"/>
              <a:gd name="connsiteX32" fmla="*/ 341104 w 1228725"/>
              <a:gd name="connsiteY32" fmla="*/ 1139124 h 1647825"/>
              <a:gd name="connsiteX33" fmla="*/ 268714 w 1228725"/>
              <a:gd name="connsiteY33" fmla="*/ 1064829 h 1647825"/>
              <a:gd name="connsiteX34" fmla="*/ 268714 w 1228725"/>
              <a:gd name="connsiteY34" fmla="*/ 989582 h 1647825"/>
              <a:gd name="connsiteX35" fmla="*/ 216327 w 1228725"/>
              <a:gd name="connsiteY35" fmla="*/ 989582 h 1647825"/>
              <a:gd name="connsiteX36" fmla="*/ 108694 w 1228725"/>
              <a:gd name="connsiteY36" fmla="*/ 914334 h 1647825"/>
              <a:gd name="connsiteX37" fmla="*/ 63927 w 1228725"/>
              <a:gd name="connsiteY37" fmla="*/ 664779 h 1647825"/>
              <a:gd name="connsiteX38" fmla="*/ 52497 w 1228725"/>
              <a:gd name="connsiteY38" fmla="*/ 614297 h 1647825"/>
              <a:gd name="connsiteX39" fmla="*/ 2014 w 1228725"/>
              <a:gd name="connsiteY39" fmla="*/ 387602 h 1647825"/>
              <a:gd name="connsiteX40" fmla="*/ 392539 w 1228725"/>
              <a:gd name="connsiteY40" fmla="*/ 5649 h 1647825"/>
              <a:gd name="connsiteX41" fmla="*/ 576372 w 1228725"/>
              <a:gd name="connsiteY41" fmla="*/ 75182 h 1647825"/>
              <a:gd name="connsiteX42" fmla="*/ 651619 w 1228725"/>
              <a:gd name="connsiteY42" fmla="*/ 74229 h 1647825"/>
              <a:gd name="connsiteX43" fmla="*/ 957372 w 1228725"/>
              <a:gd name="connsiteY43" fmla="*/ 11364 h 1647825"/>
              <a:gd name="connsiteX44" fmla="*/ 1225024 w 1228725"/>
              <a:gd name="connsiteY44" fmla="*/ 418082 h 1647825"/>
              <a:gd name="connsiteX45" fmla="*/ 1205974 w 1228725"/>
              <a:gd name="connsiteY45" fmla="*/ 516189 h 1647825"/>
              <a:gd name="connsiteX46" fmla="*/ 1162159 w 1228725"/>
              <a:gd name="connsiteY46" fmla="*/ 771459 h 1647825"/>
              <a:gd name="connsiteX47" fmla="*/ 1094532 w 1228725"/>
              <a:gd name="connsiteY47" fmla="*/ 967674 h 1647825"/>
              <a:gd name="connsiteX48" fmla="*/ 1037382 w 1228725"/>
              <a:gd name="connsiteY48" fmla="*/ 987677 h 1647825"/>
              <a:gd name="connsiteX49" fmla="*/ 408732 w 1228725"/>
              <a:gd name="connsiteY49" fmla="*/ 988629 h 1647825"/>
              <a:gd name="connsiteX50" fmla="*/ 354439 w 1228725"/>
              <a:gd name="connsiteY50" fmla="*/ 990534 h 1647825"/>
              <a:gd name="connsiteX51" fmla="*/ 1057384 w 1228725"/>
              <a:gd name="connsiteY51" fmla="*/ 832419 h 1647825"/>
              <a:gd name="connsiteX52" fmla="*/ 173464 w 1228725"/>
              <a:gd name="connsiteY52" fmla="*/ 832419 h 1647825"/>
              <a:gd name="connsiteX53" fmla="*/ 263952 w 1228725"/>
              <a:gd name="connsiteY53" fmla="*/ 906714 h 1647825"/>
              <a:gd name="connsiteX54" fmla="*/ 967849 w 1228725"/>
              <a:gd name="connsiteY54" fmla="*/ 906714 h 1647825"/>
              <a:gd name="connsiteX55" fmla="*/ 1057384 w 1228725"/>
              <a:gd name="connsiteY55" fmla="*/ 832419 h 164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228725" h="1647825">
                <a:moveTo>
                  <a:pt x="354439" y="990534"/>
                </a:moveTo>
                <a:cubicBezTo>
                  <a:pt x="354439" y="1015299"/>
                  <a:pt x="354439" y="1032444"/>
                  <a:pt x="354439" y="1056257"/>
                </a:cubicBezTo>
                <a:cubicBezTo>
                  <a:pt x="372537" y="1056257"/>
                  <a:pt x="389682" y="1056257"/>
                  <a:pt x="405874" y="1056257"/>
                </a:cubicBezTo>
                <a:cubicBezTo>
                  <a:pt x="567799" y="1056257"/>
                  <a:pt x="729724" y="1056257"/>
                  <a:pt x="891649" y="1056257"/>
                </a:cubicBezTo>
                <a:cubicBezTo>
                  <a:pt x="950704" y="1056257"/>
                  <a:pt x="960229" y="1066734"/>
                  <a:pt x="960229" y="1125789"/>
                </a:cubicBezTo>
                <a:cubicBezTo>
                  <a:pt x="960229" y="1154364"/>
                  <a:pt x="960229" y="1182939"/>
                  <a:pt x="960229" y="1211514"/>
                </a:cubicBezTo>
                <a:cubicBezTo>
                  <a:pt x="960229" y="1269617"/>
                  <a:pt x="949752" y="1280094"/>
                  <a:pt x="889744" y="1280094"/>
                </a:cubicBezTo>
                <a:cubicBezTo>
                  <a:pt x="768777" y="1280094"/>
                  <a:pt x="648762" y="1280094"/>
                  <a:pt x="527794" y="1280094"/>
                </a:cubicBezTo>
                <a:cubicBezTo>
                  <a:pt x="516364" y="1280094"/>
                  <a:pt x="504934" y="1277237"/>
                  <a:pt x="494457" y="1281047"/>
                </a:cubicBezTo>
                <a:cubicBezTo>
                  <a:pt x="483979" y="1284857"/>
                  <a:pt x="474454" y="1295334"/>
                  <a:pt x="464929" y="1302002"/>
                </a:cubicBezTo>
                <a:cubicBezTo>
                  <a:pt x="474454" y="1310574"/>
                  <a:pt x="484932" y="1326767"/>
                  <a:pt x="494457" y="1327719"/>
                </a:cubicBezTo>
                <a:cubicBezTo>
                  <a:pt x="587802" y="1329624"/>
                  <a:pt x="682099" y="1328672"/>
                  <a:pt x="775444" y="1328672"/>
                </a:cubicBezTo>
                <a:cubicBezTo>
                  <a:pt x="839262" y="1328672"/>
                  <a:pt x="845929" y="1335339"/>
                  <a:pt x="845929" y="1400109"/>
                </a:cubicBezTo>
                <a:cubicBezTo>
                  <a:pt x="845929" y="1529649"/>
                  <a:pt x="856407" y="1524887"/>
                  <a:pt x="722104" y="1523934"/>
                </a:cubicBezTo>
                <a:cubicBezTo>
                  <a:pt x="695434" y="1523934"/>
                  <a:pt x="668764" y="1523934"/>
                  <a:pt x="635427" y="1523934"/>
                </a:cubicBezTo>
                <a:cubicBezTo>
                  <a:pt x="634474" y="1547747"/>
                  <a:pt x="631617" y="1568702"/>
                  <a:pt x="631617" y="1589657"/>
                </a:cubicBezTo>
                <a:cubicBezTo>
                  <a:pt x="631617" y="1621089"/>
                  <a:pt x="624949" y="1650617"/>
                  <a:pt x="587802" y="1649664"/>
                </a:cubicBezTo>
                <a:cubicBezTo>
                  <a:pt x="554464" y="1648712"/>
                  <a:pt x="544939" y="1622042"/>
                  <a:pt x="545892" y="1591562"/>
                </a:cubicBezTo>
                <a:cubicBezTo>
                  <a:pt x="546844" y="1561082"/>
                  <a:pt x="546844" y="1531554"/>
                  <a:pt x="545892" y="1501074"/>
                </a:cubicBezTo>
                <a:cubicBezTo>
                  <a:pt x="543987" y="1456307"/>
                  <a:pt x="563989" y="1436304"/>
                  <a:pt x="608757" y="1437257"/>
                </a:cubicBezTo>
                <a:cubicBezTo>
                  <a:pt x="644952" y="1438209"/>
                  <a:pt x="682099" y="1438209"/>
                  <a:pt x="718294" y="1437257"/>
                </a:cubicBezTo>
                <a:cubicBezTo>
                  <a:pt x="732582" y="1437257"/>
                  <a:pt x="746869" y="1434399"/>
                  <a:pt x="762109" y="1432494"/>
                </a:cubicBezTo>
                <a:cubicBezTo>
                  <a:pt x="762109" y="1427732"/>
                  <a:pt x="763062" y="1422017"/>
                  <a:pt x="763062" y="1417254"/>
                </a:cubicBezTo>
                <a:cubicBezTo>
                  <a:pt x="748774" y="1414397"/>
                  <a:pt x="733534" y="1409634"/>
                  <a:pt x="719247" y="1409634"/>
                </a:cubicBezTo>
                <a:cubicBezTo>
                  <a:pt x="626854" y="1408682"/>
                  <a:pt x="535414" y="1409634"/>
                  <a:pt x="443022" y="1408682"/>
                </a:cubicBezTo>
                <a:cubicBezTo>
                  <a:pt x="390634" y="1408682"/>
                  <a:pt x="380157" y="1398204"/>
                  <a:pt x="379204" y="1343912"/>
                </a:cubicBezTo>
                <a:cubicBezTo>
                  <a:pt x="379204" y="1315337"/>
                  <a:pt x="380157" y="1286762"/>
                  <a:pt x="379204" y="1258187"/>
                </a:cubicBezTo>
                <a:cubicBezTo>
                  <a:pt x="377299" y="1214372"/>
                  <a:pt x="395397" y="1195322"/>
                  <a:pt x="441117" y="1196274"/>
                </a:cubicBezTo>
                <a:cubicBezTo>
                  <a:pt x="576372" y="1198179"/>
                  <a:pt x="710674" y="1197227"/>
                  <a:pt x="845929" y="1197227"/>
                </a:cubicBezTo>
                <a:cubicBezTo>
                  <a:pt x="853549" y="1197227"/>
                  <a:pt x="861169" y="1196274"/>
                  <a:pt x="873552" y="1195322"/>
                </a:cubicBezTo>
                <a:cubicBezTo>
                  <a:pt x="874504" y="1178177"/>
                  <a:pt x="875457" y="1161984"/>
                  <a:pt x="876409" y="1139124"/>
                </a:cubicBezTo>
                <a:cubicBezTo>
                  <a:pt x="856407" y="1139124"/>
                  <a:pt x="839262" y="1139124"/>
                  <a:pt x="822117" y="1139124"/>
                </a:cubicBezTo>
                <a:cubicBezTo>
                  <a:pt x="662097" y="1139124"/>
                  <a:pt x="501124" y="1139124"/>
                  <a:pt x="341104" y="1139124"/>
                </a:cubicBezTo>
                <a:cubicBezTo>
                  <a:pt x="275382" y="1139124"/>
                  <a:pt x="268714" y="1132457"/>
                  <a:pt x="268714" y="1064829"/>
                </a:cubicBezTo>
                <a:cubicBezTo>
                  <a:pt x="268714" y="1041969"/>
                  <a:pt x="268714" y="1018157"/>
                  <a:pt x="268714" y="989582"/>
                </a:cubicBezTo>
                <a:cubicBezTo>
                  <a:pt x="247759" y="989582"/>
                  <a:pt x="231567" y="989582"/>
                  <a:pt x="216327" y="989582"/>
                </a:cubicBezTo>
                <a:cubicBezTo>
                  <a:pt x="137269" y="989582"/>
                  <a:pt x="139174" y="988629"/>
                  <a:pt x="108694" y="914334"/>
                </a:cubicBezTo>
                <a:cubicBezTo>
                  <a:pt x="76309" y="834324"/>
                  <a:pt x="53449" y="753362"/>
                  <a:pt x="63927" y="664779"/>
                </a:cubicBezTo>
                <a:cubicBezTo>
                  <a:pt x="65832" y="648587"/>
                  <a:pt x="56307" y="631442"/>
                  <a:pt x="52497" y="614297"/>
                </a:cubicBezTo>
                <a:cubicBezTo>
                  <a:pt x="35352" y="539049"/>
                  <a:pt x="9634" y="463802"/>
                  <a:pt x="2014" y="387602"/>
                </a:cubicBezTo>
                <a:cubicBezTo>
                  <a:pt x="-20846" y="152334"/>
                  <a:pt x="153462" y="-19116"/>
                  <a:pt x="392539" y="5649"/>
                </a:cubicBezTo>
                <a:cubicBezTo>
                  <a:pt x="455404" y="12317"/>
                  <a:pt x="517317" y="45654"/>
                  <a:pt x="576372" y="75182"/>
                </a:cubicBezTo>
                <a:cubicBezTo>
                  <a:pt x="605899" y="90422"/>
                  <a:pt x="623044" y="96137"/>
                  <a:pt x="651619" y="74229"/>
                </a:cubicBezTo>
                <a:cubicBezTo>
                  <a:pt x="743059" y="4697"/>
                  <a:pt x="846882" y="-15306"/>
                  <a:pt x="957372" y="11364"/>
                </a:cubicBezTo>
                <a:cubicBezTo>
                  <a:pt x="1157397" y="59942"/>
                  <a:pt x="1253599" y="207579"/>
                  <a:pt x="1225024" y="418082"/>
                </a:cubicBezTo>
                <a:cubicBezTo>
                  <a:pt x="1220262" y="451419"/>
                  <a:pt x="1216452" y="484757"/>
                  <a:pt x="1205974" y="516189"/>
                </a:cubicBezTo>
                <a:cubicBezTo>
                  <a:pt x="1177399" y="599057"/>
                  <a:pt x="1168827" y="683829"/>
                  <a:pt x="1162159" y="771459"/>
                </a:cubicBezTo>
                <a:cubicBezTo>
                  <a:pt x="1157397" y="838134"/>
                  <a:pt x="1122154" y="903857"/>
                  <a:pt x="1094532" y="967674"/>
                </a:cubicBezTo>
                <a:cubicBezTo>
                  <a:pt x="1088817" y="981009"/>
                  <a:pt x="1057384" y="987677"/>
                  <a:pt x="1037382" y="987677"/>
                </a:cubicBezTo>
                <a:cubicBezTo>
                  <a:pt x="827832" y="989582"/>
                  <a:pt x="618282" y="988629"/>
                  <a:pt x="408732" y="988629"/>
                </a:cubicBezTo>
                <a:cubicBezTo>
                  <a:pt x="393492" y="990534"/>
                  <a:pt x="376347" y="990534"/>
                  <a:pt x="354439" y="990534"/>
                </a:cubicBezTo>
                <a:close/>
                <a:moveTo>
                  <a:pt x="1057384" y="832419"/>
                </a:moveTo>
                <a:cubicBezTo>
                  <a:pt x="761157" y="832419"/>
                  <a:pt x="467787" y="832419"/>
                  <a:pt x="173464" y="832419"/>
                </a:cubicBezTo>
                <a:cubicBezTo>
                  <a:pt x="193467" y="906714"/>
                  <a:pt x="193467" y="906714"/>
                  <a:pt x="263952" y="906714"/>
                </a:cubicBezTo>
                <a:cubicBezTo>
                  <a:pt x="498267" y="906714"/>
                  <a:pt x="733534" y="906714"/>
                  <a:pt x="967849" y="906714"/>
                </a:cubicBezTo>
                <a:cubicBezTo>
                  <a:pt x="1038334" y="906714"/>
                  <a:pt x="1038334" y="906714"/>
                  <a:pt x="1057384" y="832419"/>
                </a:cubicBezTo>
                <a:close/>
              </a:path>
            </a:pathLst>
          </a:custGeom>
          <a:solidFill>
            <a:schemeClr val="bg1"/>
          </a:solidFill>
          <a:ln w="9525" cap="flat">
            <a:noFill/>
            <a:prstDash val="solid"/>
            <a:miter/>
          </a:ln>
        </p:spPr>
        <p:txBody>
          <a:bodyPr rtlCol="0" anchor="ctr"/>
          <a:lstStyle/>
          <a:p>
            <a:pPr algn="r" rtl="1"/>
            <a:endParaRPr lang="en-US">
              <a:cs typeface="B Nazanin" panose="00000400000000000000" pitchFamily="2" charset="-78"/>
            </a:endParaRPr>
          </a:p>
        </p:txBody>
      </p:sp>
      <p:sp>
        <p:nvSpPr>
          <p:cNvPr id="35" name="Freeform: Shape 34">
            <a:extLst>
              <a:ext uri="{FF2B5EF4-FFF2-40B4-BE49-F238E27FC236}">
                <a16:creationId xmlns:a16="http://schemas.microsoft.com/office/drawing/2014/main" id="{B4FE808E-DB29-462D-AA31-4F7F77DF33A8}"/>
              </a:ext>
            </a:extLst>
          </p:cNvPr>
          <p:cNvSpPr/>
          <p:nvPr/>
        </p:nvSpPr>
        <p:spPr>
          <a:xfrm>
            <a:off x="1208349" y="3136497"/>
            <a:ext cx="327003" cy="436453"/>
          </a:xfrm>
          <a:custGeom>
            <a:avLst/>
            <a:gdLst>
              <a:gd name="connsiteX0" fmla="*/ 174965 w 256431"/>
              <a:gd name="connsiteY0" fmla="*/ 130696 h 342260"/>
              <a:gd name="connsiteX1" fmla="*/ 242841 w 256431"/>
              <a:gd name="connsiteY1" fmla="*/ 130696 h 342260"/>
              <a:gd name="connsiteX2" fmla="*/ 180738 w 256431"/>
              <a:gd name="connsiteY2" fmla="*/ 330543 h 342260"/>
              <a:gd name="connsiteX3" fmla="*/ 176358 w 256431"/>
              <a:gd name="connsiteY3" fmla="*/ 334723 h 342260"/>
              <a:gd name="connsiteX4" fmla="*/ 149885 w 256431"/>
              <a:gd name="connsiteY4" fmla="*/ 339103 h 342260"/>
              <a:gd name="connsiteX5" fmla="*/ 143714 w 256431"/>
              <a:gd name="connsiteY5" fmla="*/ 314221 h 342260"/>
              <a:gd name="connsiteX6" fmla="*/ 148491 w 256431"/>
              <a:gd name="connsiteY6" fmla="*/ 245349 h 342260"/>
              <a:gd name="connsiteX7" fmla="*/ 138539 w 256431"/>
              <a:gd name="connsiteY7" fmla="*/ 215492 h 342260"/>
              <a:gd name="connsiteX8" fmla="*/ 127591 w 256431"/>
              <a:gd name="connsiteY8" fmla="*/ 207530 h 342260"/>
              <a:gd name="connsiteX9" fmla="*/ 116643 w 256431"/>
              <a:gd name="connsiteY9" fmla="*/ 215890 h 342260"/>
              <a:gd name="connsiteX10" fmla="*/ 105895 w 256431"/>
              <a:gd name="connsiteY10" fmla="*/ 279586 h 342260"/>
              <a:gd name="connsiteX11" fmla="*/ 112065 w 256431"/>
              <a:gd name="connsiteY11" fmla="*/ 314818 h 342260"/>
              <a:gd name="connsiteX12" fmla="*/ 105496 w 256431"/>
              <a:gd name="connsiteY12" fmla="*/ 339500 h 342260"/>
              <a:gd name="connsiteX13" fmla="*/ 80018 w 256431"/>
              <a:gd name="connsiteY13" fmla="*/ 335122 h 342260"/>
              <a:gd name="connsiteX14" fmla="*/ 34236 w 256431"/>
              <a:gd name="connsiteY14" fmla="*/ 268639 h 342260"/>
              <a:gd name="connsiteX15" fmla="*/ 13336 w 256431"/>
              <a:gd name="connsiteY15" fmla="*/ 131691 h 342260"/>
              <a:gd name="connsiteX16" fmla="*/ 80018 w 256431"/>
              <a:gd name="connsiteY16" fmla="*/ 131691 h 342260"/>
              <a:gd name="connsiteX17" fmla="*/ 109876 w 256431"/>
              <a:gd name="connsiteY17" fmla="*/ 152791 h 342260"/>
              <a:gd name="connsiteX18" fmla="*/ 151676 w 256431"/>
              <a:gd name="connsiteY18" fmla="*/ 152791 h 342260"/>
              <a:gd name="connsiteX19" fmla="*/ 174965 w 256431"/>
              <a:gd name="connsiteY19" fmla="*/ 130696 h 342260"/>
              <a:gd name="connsiteX20" fmla="*/ 98131 w 256431"/>
              <a:gd name="connsiteY20" fmla="*/ 109796 h 342260"/>
              <a:gd name="connsiteX21" fmla="*/ 158244 w 256431"/>
              <a:gd name="connsiteY21" fmla="*/ 109796 h 342260"/>
              <a:gd name="connsiteX22" fmla="*/ 158045 w 256431"/>
              <a:gd name="connsiteY22" fmla="*/ 131493 h 342260"/>
              <a:gd name="connsiteX23" fmla="*/ 153268 w 256431"/>
              <a:gd name="connsiteY23" fmla="*/ 136071 h 342260"/>
              <a:gd name="connsiteX24" fmla="*/ 98131 w 256431"/>
              <a:gd name="connsiteY24" fmla="*/ 136270 h 342260"/>
              <a:gd name="connsiteX25" fmla="*/ 98131 w 256431"/>
              <a:gd name="connsiteY25" fmla="*/ 109796 h 342260"/>
              <a:gd name="connsiteX26" fmla="*/ 81231 w 256431"/>
              <a:gd name="connsiteY26" fmla="*/ 318 h 342260"/>
              <a:gd name="connsiteX27" fmla="*/ 117838 w 256431"/>
              <a:gd name="connsiteY27" fmla="*/ 13853 h 342260"/>
              <a:gd name="connsiteX28" fmla="*/ 138141 w 256431"/>
              <a:gd name="connsiteY28" fmla="*/ 13853 h 342260"/>
              <a:gd name="connsiteX29" fmla="*/ 251600 w 256431"/>
              <a:gd name="connsiteY29" fmla="*/ 45303 h 342260"/>
              <a:gd name="connsiteX30" fmla="*/ 249809 w 256431"/>
              <a:gd name="connsiteY30" fmla="*/ 113976 h 342260"/>
              <a:gd name="connsiteX31" fmla="*/ 175165 w 256431"/>
              <a:gd name="connsiteY31" fmla="*/ 113976 h 342260"/>
              <a:gd name="connsiteX32" fmla="*/ 150881 w 256431"/>
              <a:gd name="connsiteY32" fmla="*/ 93474 h 342260"/>
              <a:gd name="connsiteX33" fmla="*/ 106094 w 256431"/>
              <a:gd name="connsiteY33" fmla="*/ 93474 h 342260"/>
              <a:gd name="connsiteX34" fmla="*/ 80615 w 256431"/>
              <a:gd name="connsiteY34" fmla="*/ 113976 h 342260"/>
              <a:gd name="connsiteX35" fmla="*/ 10350 w 256431"/>
              <a:gd name="connsiteY35" fmla="*/ 113777 h 342260"/>
              <a:gd name="connsiteX36" fmla="*/ 4180 w 256431"/>
              <a:gd name="connsiteY36" fmla="*/ 107805 h 342260"/>
              <a:gd name="connsiteX37" fmla="*/ 0 w 256431"/>
              <a:gd name="connsiteY37" fmla="*/ 68393 h 342260"/>
              <a:gd name="connsiteX38" fmla="*/ 81231 w 256431"/>
              <a:gd name="connsiteY38" fmla="*/ 318 h 34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56431" h="342260">
                <a:moveTo>
                  <a:pt x="174965" y="130696"/>
                </a:moveTo>
                <a:cubicBezTo>
                  <a:pt x="197657" y="130696"/>
                  <a:pt x="219752" y="130696"/>
                  <a:pt x="242841" y="130696"/>
                </a:cubicBezTo>
                <a:cubicBezTo>
                  <a:pt x="244235" y="204345"/>
                  <a:pt x="234680" y="274212"/>
                  <a:pt x="180738" y="330543"/>
                </a:cubicBezTo>
                <a:cubicBezTo>
                  <a:pt x="179344" y="331937"/>
                  <a:pt x="177951" y="333330"/>
                  <a:pt x="176358" y="334723"/>
                </a:cubicBezTo>
                <a:cubicBezTo>
                  <a:pt x="167003" y="342486"/>
                  <a:pt x="157648" y="344079"/>
                  <a:pt x="149885" y="339103"/>
                </a:cubicBezTo>
                <a:cubicBezTo>
                  <a:pt x="140131" y="332733"/>
                  <a:pt x="141326" y="323377"/>
                  <a:pt x="143714" y="314221"/>
                </a:cubicBezTo>
                <a:cubicBezTo>
                  <a:pt x="149487" y="291529"/>
                  <a:pt x="152870" y="268639"/>
                  <a:pt x="148491" y="245349"/>
                </a:cubicBezTo>
                <a:cubicBezTo>
                  <a:pt x="146501" y="234999"/>
                  <a:pt x="142918" y="225046"/>
                  <a:pt x="138539" y="215492"/>
                </a:cubicBezTo>
                <a:cubicBezTo>
                  <a:pt x="136946" y="211710"/>
                  <a:pt x="131373" y="207331"/>
                  <a:pt x="127591" y="207530"/>
                </a:cubicBezTo>
                <a:cubicBezTo>
                  <a:pt x="123809" y="207530"/>
                  <a:pt x="118634" y="211909"/>
                  <a:pt x="116643" y="215890"/>
                </a:cubicBezTo>
                <a:cubicBezTo>
                  <a:pt x="106094" y="235795"/>
                  <a:pt x="103506" y="257492"/>
                  <a:pt x="105895" y="279586"/>
                </a:cubicBezTo>
                <a:cubicBezTo>
                  <a:pt x="107089" y="291330"/>
                  <a:pt x="109876" y="303074"/>
                  <a:pt x="112065" y="314818"/>
                </a:cubicBezTo>
                <a:cubicBezTo>
                  <a:pt x="113658" y="324174"/>
                  <a:pt x="115449" y="333529"/>
                  <a:pt x="105496" y="339500"/>
                </a:cubicBezTo>
                <a:cubicBezTo>
                  <a:pt x="95942" y="345074"/>
                  <a:pt x="87382" y="341491"/>
                  <a:pt x="80018" y="335122"/>
                </a:cubicBezTo>
                <a:cubicBezTo>
                  <a:pt x="58918" y="317008"/>
                  <a:pt x="44786" y="293918"/>
                  <a:pt x="34236" y="268639"/>
                </a:cubicBezTo>
                <a:cubicBezTo>
                  <a:pt x="16321" y="225046"/>
                  <a:pt x="10947" y="179464"/>
                  <a:pt x="13336" y="131691"/>
                </a:cubicBezTo>
                <a:cubicBezTo>
                  <a:pt x="35828" y="131691"/>
                  <a:pt x="57923" y="131691"/>
                  <a:pt x="80018" y="131691"/>
                </a:cubicBezTo>
                <a:cubicBezTo>
                  <a:pt x="86188" y="152194"/>
                  <a:pt x="86984" y="152791"/>
                  <a:pt x="109876" y="152791"/>
                </a:cubicBezTo>
                <a:cubicBezTo>
                  <a:pt x="123809" y="152791"/>
                  <a:pt x="137743" y="152791"/>
                  <a:pt x="151676" y="152791"/>
                </a:cubicBezTo>
                <a:cubicBezTo>
                  <a:pt x="168197" y="152194"/>
                  <a:pt x="172975" y="148013"/>
                  <a:pt x="174965" y="130696"/>
                </a:cubicBezTo>
                <a:close/>
                <a:moveTo>
                  <a:pt x="98131" y="109796"/>
                </a:moveTo>
                <a:cubicBezTo>
                  <a:pt x="117837" y="109796"/>
                  <a:pt x="137344" y="109796"/>
                  <a:pt x="158244" y="109796"/>
                </a:cubicBezTo>
                <a:cubicBezTo>
                  <a:pt x="158244" y="117161"/>
                  <a:pt x="158642" y="124327"/>
                  <a:pt x="158045" y="131493"/>
                </a:cubicBezTo>
                <a:cubicBezTo>
                  <a:pt x="157846" y="133085"/>
                  <a:pt x="155060" y="136071"/>
                  <a:pt x="153268" y="136071"/>
                </a:cubicBezTo>
                <a:cubicBezTo>
                  <a:pt x="135155" y="136469"/>
                  <a:pt x="117041" y="136270"/>
                  <a:pt x="98131" y="136270"/>
                </a:cubicBezTo>
                <a:cubicBezTo>
                  <a:pt x="98131" y="127114"/>
                  <a:pt x="98131" y="118953"/>
                  <a:pt x="98131" y="109796"/>
                </a:cubicBezTo>
                <a:close/>
                <a:moveTo>
                  <a:pt x="81231" y="318"/>
                </a:moveTo>
                <a:cubicBezTo>
                  <a:pt x="94288" y="1487"/>
                  <a:pt x="107040" y="5891"/>
                  <a:pt x="117838" y="13853"/>
                </a:cubicBezTo>
                <a:cubicBezTo>
                  <a:pt x="125800" y="19626"/>
                  <a:pt x="130578" y="19228"/>
                  <a:pt x="138141" y="13853"/>
                </a:cubicBezTo>
                <a:cubicBezTo>
                  <a:pt x="177952" y="-13815"/>
                  <a:pt x="236672" y="2707"/>
                  <a:pt x="251600" y="45303"/>
                </a:cubicBezTo>
                <a:cubicBezTo>
                  <a:pt x="259562" y="68194"/>
                  <a:pt x="256776" y="90886"/>
                  <a:pt x="249809" y="113976"/>
                </a:cubicBezTo>
                <a:cubicBezTo>
                  <a:pt x="224530" y="113976"/>
                  <a:pt x="199847" y="113976"/>
                  <a:pt x="175165" y="113976"/>
                </a:cubicBezTo>
                <a:cubicBezTo>
                  <a:pt x="172179" y="96459"/>
                  <a:pt x="168795" y="93474"/>
                  <a:pt x="150881" y="93474"/>
                </a:cubicBezTo>
                <a:cubicBezTo>
                  <a:pt x="135952" y="93474"/>
                  <a:pt x="121023" y="93474"/>
                  <a:pt x="106094" y="93474"/>
                </a:cubicBezTo>
                <a:cubicBezTo>
                  <a:pt x="86985" y="93474"/>
                  <a:pt x="84397" y="95663"/>
                  <a:pt x="80615" y="113976"/>
                </a:cubicBezTo>
                <a:cubicBezTo>
                  <a:pt x="57326" y="113976"/>
                  <a:pt x="33838" y="114175"/>
                  <a:pt x="10350" y="113777"/>
                </a:cubicBezTo>
                <a:cubicBezTo>
                  <a:pt x="8161" y="113777"/>
                  <a:pt x="4578" y="110194"/>
                  <a:pt x="4180" y="107805"/>
                </a:cubicBezTo>
                <a:cubicBezTo>
                  <a:pt x="2189" y="94668"/>
                  <a:pt x="0" y="81531"/>
                  <a:pt x="0" y="68393"/>
                </a:cubicBezTo>
                <a:cubicBezTo>
                  <a:pt x="149" y="22413"/>
                  <a:pt x="42062" y="-3190"/>
                  <a:pt x="81231" y="318"/>
                </a:cubicBezTo>
                <a:close/>
              </a:path>
            </a:pathLst>
          </a:custGeom>
          <a:solidFill>
            <a:schemeClr val="bg1"/>
          </a:solidFill>
          <a:ln w="9525" cap="flat">
            <a:noFill/>
            <a:prstDash val="solid"/>
            <a:miter/>
          </a:ln>
        </p:spPr>
        <p:txBody>
          <a:bodyPr rtlCol="0" anchor="ctr"/>
          <a:lstStyle/>
          <a:p>
            <a:pPr algn="r" rtl="1"/>
            <a:endParaRPr lang="en-US">
              <a:cs typeface="B Nazanin" panose="00000400000000000000" pitchFamily="2" charset="-78"/>
            </a:endParaRPr>
          </a:p>
        </p:txBody>
      </p:sp>
    </p:spTree>
    <p:extLst>
      <p:ext uri="{BB962C8B-B14F-4D97-AF65-F5344CB8AC3E}">
        <p14:creationId xmlns:p14="http://schemas.microsoft.com/office/powerpoint/2010/main" val="52881074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3" name="TextBox 32">
            <a:extLst>
              <a:ext uri="{FF2B5EF4-FFF2-40B4-BE49-F238E27FC236}">
                <a16:creationId xmlns:a16="http://schemas.microsoft.com/office/drawing/2014/main" id="{D772A1F9-5EF4-09FB-5957-F5EFE5839761}"/>
              </a:ext>
            </a:extLst>
          </p:cNvPr>
          <p:cNvSpPr txBox="1"/>
          <p:nvPr/>
        </p:nvSpPr>
        <p:spPr>
          <a:xfrm>
            <a:off x="0" y="419365"/>
            <a:ext cx="12192000" cy="646331"/>
          </a:xfrm>
          <a:prstGeom prst="rect">
            <a:avLst/>
          </a:prstGeom>
          <a:noFill/>
        </p:spPr>
        <p:txBody>
          <a:bodyPr wrap="square">
            <a:spAutoFit/>
          </a:bodyPr>
          <a:lstStyle/>
          <a:p>
            <a:pPr algn="ctr"/>
            <a:r>
              <a:rPr lang="fa-IR" sz="3600" b="1" dirty="0">
                <a:solidFill>
                  <a:schemeClr val="bg1"/>
                </a:solidFill>
                <a:latin typeface="Lora" pitchFamily="2" charset="0"/>
              </a:rPr>
              <a:t>قالب اسلایدهای گوگل دندانپزشکی</a:t>
            </a:r>
            <a:endParaRPr lang="en-US" sz="3600" b="1" dirty="0">
              <a:solidFill>
                <a:schemeClr val="bg1"/>
              </a:solidFill>
              <a:latin typeface="Lora" pitchFamily="2" charset="0"/>
            </a:endParaRPr>
          </a:p>
        </p:txBody>
      </p:sp>
      <p:sp>
        <p:nvSpPr>
          <p:cNvPr id="34" name="Google Shape;21;p5">
            <a:extLst>
              <a:ext uri="{FF2B5EF4-FFF2-40B4-BE49-F238E27FC236}">
                <a16:creationId xmlns:a16="http://schemas.microsoft.com/office/drawing/2014/main" id="{AEE67240-0E30-6FBA-1372-48C17C965A0E}"/>
              </a:ext>
            </a:extLst>
          </p:cNvPr>
          <p:cNvSpPr/>
          <p:nvPr/>
        </p:nvSpPr>
        <p:spPr>
          <a:xfrm rot="10800000">
            <a:off x="10964952" y="-1"/>
            <a:ext cx="1227047" cy="986971"/>
          </a:xfrm>
          <a:custGeom>
            <a:avLst/>
            <a:gdLst/>
            <a:ahLst/>
            <a:cxnLst/>
            <a:rect l="l" t="t" r="r" b="b"/>
            <a:pathLst>
              <a:path w="192689" h="135235" extrusionOk="0">
                <a:moveTo>
                  <a:pt x="1382" y="0"/>
                </a:moveTo>
                <a:cubicBezTo>
                  <a:pt x="485" y="0"/>
                  <a:pt x="1" y="23"/>
                  <a:pt x="1" y="23"/>
                </a:cubicBezTo>
                <a:lnTo>
                  <a:pt x="28" y="23"/>
                </a:lnTo>
                <a:lnTo>
                  <a:pt x="28" y="135235"/>
                </a:lnTo>
                <a:lnTo>
                  <a:pt x="191766" y="135235"/>
                </a:lnTo>
                <a:cubicBezTo>
                  <a:pt x="191766" y="135235"/>
                  <a:pt x="192689" y="117903"/>
                  <a:pt x="167789" y="101466"/>
                </a:cubicBezTo>
                <a:cubicBezTo>
                  <a:pt x="142916" y="85029"/>
                  <a:pt x="101552" y="83130"/>
                  <a:pt x="75703" y="40383"/>
                </a:cubicBezTo>
                <a:cubicBezTo>
                  <a:pt x="52425" y="1896"/>
                  <a:pt x="9595" y="0"/>
                  <a:pt x="1382" y="0"/>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21;p5">
            <a:extLst>
              <a:ext uri="{FF2B5EF4-FFF2-40B4-BE49-F238E27FC236}">
                <a16:creationId xmlns:a16="http://schemas.microsoft.com/office/drawing/2014/main" id="{3B2D3F99-EDCD-7CF5-DB37-1DB8C85FE976}"/>
              </a:ext>
            </a:extLst>
          </p:cNvPr>
          <p:cNvSpPr/>
          <p:nvPr/>
        </p:nvSpPr>
        <p:spPr>
          <a:xfrm rot="10800000" flipV="1">
            <a:off x="10964953" y="5871029"/>
            <a:ext cx="1227047" cy="986971"/>
          </a:xfrm>
          <a:custGeom>
            <a:avLst/>
            <a:gdLst/>
            <a:ahLst/>
            <a:cxnLst/>
            <a:rect l="l" t="t" r="r" b="b"/>
            <a:pathLst>
              <a:path w="192689" h="135235" extrusionOk="0">
                <a:moveTo>
                  <a:pt x="1382" y="0"/>
                </a:moveTo>
                <a:cubicBezTo>
                  <a:pt x="485" y="0"/>
                  <a:pt x="1" y="23"/>
                  <a:pt x="1" y="23"/>
                </a:cubicBezTo>
                <a:lnTo>
                  <a:pt x="28" y="23"/>
                </a:lnTo>
                <a:lnTo>
                  <a:pt x="28" y="135235"/>
                </a:lnTo>
                <a:lnTo>
                  <a:pt x="191766" y="135235"/>
                </a:lnTo>
                <a:cubicBezTo>
                  <a:pt x="191766" y="135235"/>
                  <a:pt x="192689" y="117903"/>
                  <a:pt x="167789" y="101466"/>
                </a:cubicBezTo>
                <a:cubicBezTo>
                  <a:pt x="142916" y="85029"/>
                  <a:pt x="101552" y="83130"/>
                  <a:pt x="75703" y="40383"/>
                </a:cubicBezTo>
                <a:cubicBezTo>
                  <a:pt x="52425" y="1896"/>
                  <a:pt x="9595" y="0"/>
                  <a:pt x="1382" y="0"/>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21;p5">
            <a:extLst>
              <a:ext uri="{FF2B5EF4-FFF2-40B4-BE49-F238E27FC236}">
                <a16:creationId xmlns:a16="http://schemas.microsoft.com/office/drawing/2014/main" id="{A6FEDE97-CBEB-7F6F-2703-5C79C472D5A6}"/>
              </a:ext>
            </a:extLst>
          </p:cNvPr>
          <p:cNvSpPr/>
          <p:nvPr/>
        </p:nvSpPr>
        <p:spPr>
          <a:xfrm rot="10800000" flipH="1">
            <a:off x="1" y="0"/>
            <a:ext cx="1227047" cy="986971"/>
          </a:xfrm>
          <a:custGeom>
            <a:avLst/>
            <a:gdLst/>
            <a:ahLst/>
            <a:cxnLst/>
            <a:rect l="l" t="t" r="r" b="b"/>
            <a:pathLst>
              <a:path w="192689" h="135235" extrusionOk="0">
                <a:moveTo>
                  <a:pt x="1382" y="0"/>
                </a:moveTo>
                <a:cubicBezTo>
                  <a:pt x="485" y="0"/>
                  <a:pt x="1" y="23"/>
                  <a:pt x="1" y="23"/>
                </a:cubicBezTo>
                <a:lnTo>
                  <a:pt x="28" y="23"/>
                </a:lnTo>
                <a:lnTo>
                  <a:pt x="28" y="135235"/>
                </a:lnTo>
                <a:lnTo>
                  <a:pt x="191766" y="135235"/>
                </a:lnTo>
                <a:cubicBezTo>
                  <a:pt x="191766" y="135235"/>
                  <a:pt x="192689" y="117903"/>
                  <a:pt x="167789" y="101466"/>
                </a:cubicBezTo>
                <a:cubicBezTo>
                  <a:pt x="142916" y="85029"/>
                  <a:pt x="101552" y="83130"/>
                  <a:pt x="75703" y="40383"/>
                </a:cubicBezTo>
                <a:cubicBezTo>
                  <a:pt x="52425" y="1896"/>
                  <a:pt x="9595" y="0"/>
                  <a:pt x="1382" y="0"/>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21;p5">
            <a:extLst>
              <a:ext uri="{FF2B5EF4-FFF2-40B4-BE49-F238E27FC236}">
                <a16:creationId xmlns:a16="http://schemas.microsoft.com/office/drawing/2014/main" id="{567D320F-5829-BEF6-9BE8-F3B186C8CE0C}"/>
              </a:ext>
            </a:extLst>
          </p:cNvPr>
          <p:cNvSpPr/>
          <p:nvPr/>
        </p:nvSpPr>
        <p:spPr>
          <a:xfrm rot="10800000" flipH="1" flipV="1">
            <a:off x="0" y="5871030"/>
            <a:ext cx="1227047" cy="986971"/>
          </a:xfrm>
          <a:custGeom>
            <a:avLst/>
            <a:gdLst/>
            <a:ahLst/>
            <a:cxnLst/>
            <a:rect l="l" t="t" r="r" b="b"/>
            <a:pathLst>
              <a:path w="192689" h="135235" extrusionOk="0">
                <a:moveTo>
                  <a:pt x="1382" y="0"/>
                </a:moveTo>
                <a:cubicBezTo>
                  <a:pt x="485" y="0"/>
                  <a:pt x="1" y="23"/>
                  <a:pt x="1" y="23"/>
                </a:cubicBezTo>
                <a:lnTo>
                  <a:pt x="28" y="23"/>
                </a:lnTo>
                <a:lnTo>
                  <a:pt x="28" y="135235"/>
                </a:lnTo>
                <a:lnTo>
                  <a:pt x="191766" y="135235"/>
                </a:lnTo>
                <a:cubicBezTo>
                  <a:pt x="191766" y="135235"/>
                  <a:pt x="192689" y="117903"/>
                  <a:pt x="167789" y="101466"/>
                </a:cubicBezTo>
                <a:cubicBezTo>
                  <a:pt x="142916" y="85029"/>
                  <a:pt x="101552" y="83130"/>
                  <a:pt x="75703" y="40383"/>
                </a:cubicBezTo>
                <a:cubicBezTo>
                  <a:pt x="52425" y="1896"/>
                  <a:pt x="9595" y="0"/>
                  <a:pt x="1382" y="0"/>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4" name="Group 43">
            <a:extLst>
              <a:ext uri="{FF2B5EF4-FFF2-40B4-BE49-F238E27FC236}">
                <a16:creationId xmlns:a16="http://schemas.microsoft.com/office/drawing/2014/main" id="{BF5F775C-C456-D550-104B-5E6A2DBD4C2B}"/>
              </a:ext>
            </a:extLst>
          </p:cNvPr>
          <p:cNvGrpSpPr/>
          <p:nvPr/>
        </p:nvGrpSpPr>
        <p:grpSpPr>
          <a:xfrm>
            <a:off x="597768" y="1747338"/>
            <a:ext cx="10996465" cy="4248470"/>
            <a:chOff x="564746" y="1515111"/>
            <a:chExt cx="10996465" cy="4248470"/>
          </a:xfrm>
        </p:grpSpPr>
        <p:sp>
          <p:nvSpPr>
            <p:cNvPr id="17" name="Freeform: Shape 16">
              <a:extLst>
                <a:ext uri="{FF2B5EF4-FFF2-40B4-BE49-F238E27FC236}">
                  <a16:creationId xmlns:a16="http://schemas.microsoft.com/office/drawing/2014/main" id="{70A8F696-361C-01ED-8FD7-866D96D096C9}"/>
                </a:ext>
              </a:extLst>
            </p:cNvPr>
            <p:cNvSpPr/>
            <p:nvPr/>
          </p:nvSpPr>
          <p:spPr>
            <a:xfrm rot="18900000">
              <a:off x="3228505" y="1762508"/>
              <a:ext cx="1048109" cy="1048109"/>
            </a:xfrm>
            <a:custGeom>
              <a:avLst/>
              <a:gdLst>
                <a:gd name="connsiteX0" fmla="*/ 832620 w 832574"/>
                <a:gd name="connsiteY0" fmla="*/ 416370 h 832574"/>
                <a:gd name="connsiteX1" fmla="*/ 416333 w 832574"/>
                <a:gd name="connsiteY1" fmla="*/ 832657 h 832574"/>
                <a:gd name="connsiteX2" fmla="*/ 46 w 832574"/>
                <a:gd name="connsiteY2" fmla="*/ 416370 h 832574"/>
                <a:gd name="connsiteX3" fmla="*/ 416333 w 832574"/>
                <a:gd name="connsiteY3" fmla="*/ 83 h 832574"/>
                <a:gd name="connsiteX4" fmla="*/ 832620 w 832574"/>
                <a:gd name="connsiteY4" fmla="*/ 416370 h 832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2574" h="832574">
                  <a:moveTo>
                    <a:pt x="832620" y="416370"/>
                  </a:moveTo>
                  <a:cubicBezTo>
                    <a:pt x="832620" y="646279"/>
                    <a:pt x="646242" y="832657"/>
                    <a:pt x="416333" y="832657"/>
                  </a:cubicBezTo>
                  <a:cubicBezTo>
                    <a:pt x="186424" y="832657"/>
                    <a:pt x="46" y="646279"/>
                    <a:pt x="46" y="416370"/>
                  </a:cubicBezTo>
                  <a:cubicBezTo>
                    <a:pt x="46" y="186461"/>
                    <a:pt x="186424" y="83"/>
                    <a:pt x="416333" y="83"/>
                  </a:cubicBezTo>
                  <a:cubicBezTo>
                    <a:pt x="646242" y="83"/>
                    <a:pt x="832620" y="186461"/>
                    <a:pt x="832620" y="416370"/>
                  </a:cubicBezTo>
                  <a:close/>
                </a:path>
              </a:pathLst>
            </a:custGeom>
            <a:solidFill>
              <a:schemeClr val="accent2"/>
            </a:solidFill>
            <a:ln w="127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50D692B8-5297-755F-EDFB-D5A44D4BB1A4}"/>
                </a:ext>
              </a:extLst>
            </p:cNvPr>
            <p:cNvSpPr/>
            <p:nvPr/>
          </p:nvSpPr>
          <p:spPr>
            <a:xfrm rot="18900000">
              <a:off x="3942910" y="3151482"/>
              <a:ext cx="1048109" cy="1048109"/>
            </a:xfrm>
            <a:custGeom>
              <a:avLst/>
              <a:gdLst>
                <a:gd name="connsiteX0" fmla="*/ 832620 w 832574"/>
                <a:gd name="connsiteY0" fmla="*/ 416370 h 832574"/>
                <a:gd name="connsiteX1" fmla="*/ 416333 w 832574"/>
                <a:gd name="connsiteY1" fmla="*/ 832657 h 832574"/>
                <a:gd name="connsiteX2" fmla="*/ 46 w 832574"/>
                <a:gd name="connsiteY2" fmla="*/ 416370 h 832574"/>
                <a:gd name="connsiteX3" fmla="*/ 416333 w 832574"/>
                <a:gd name="connsiteY3" fmla="*/ 83 h 832574"/>
                <a:gd name="connsiteX4" fmla="*/ 832620 w 832574"/>
                <a:gd name="connsiteY4" fmla="*/ 416370 h 832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2574" h="832574">
                  <a:moveTo>
                    <a:pt x="832620" y="416370"/>
                  </a:moveTo>
                  <a:cubicBezTo>
                    <a:pt x="832620" y="646279"/>
                    <a:pt x="646242" y="832657"/>
                    <a:pt x="416333" y="832657"/>
                  </a:cubicBezTo>
                  <a:cubicBezTo>
                    <a:pt x="186424" y="832657"/>
                    <a:pt x="46" y="646279"/>
                    <a:pt x="46" y="416370"/>
                  </a:cubicBezTo>
                  <a:cubicBezTo>
                    <a:pt x="46" y="186461"/>
                    <a:pt x="186424" y="83"/>
                    <a:pt x="416333" y="83"/>
                  </a:cubicBezTo>
                  <a:cubicBezTo>
                    <a:pt x="646242" y="83"/>
                    <a:pt x="832620" y="186461"/>
                    <a:pt x="832620" y="416370"/>
                  </a:cubicBezTo>
                  <a:close/>
                </a:path>
              </a:pathLst>
            </a:custGeom>
            <a:solidFill>
              <a:schemeClr val="accent2"/>
            </a:solidFill>
            <a:ln w="127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0D8FA566-B47A-63F5-9FB9-BD82C329D930}"/>
                </a:ext>
              </a:extLst>
            </p:cNvPr>
            <p:cNvSpPr/>
            <p:nvPr/>
          </p:nvSpPr>
          <p:spPr>
            <a:xfrm>
              <a:off x="3950927" y="4582304"/>
              <a:ext cx="1048109" cy="1048109"/>
            </a:xfrm>
            <a:custGeom>
              <a:avLst/>
              <a:gdLst>
                <a:gd name="connsiteX0" fmla="*/ 832574 w 832574"/>
                <a:gd name="connsiteY0" fmla="*/ 416287 h 832574"/>
                <a:gd name="connsiteX1" fmla="*/ 416287 w 832574"/>
                <a:gd name="connsiteY1" fmla="*/ 832574 h 832574"/>
                <a:gd name="connsiteX2" fmla="*/ 0 w 832574"/>
                <a:gd name="connsiteY2" fmla="*/ 416287 h 832574"/>
                <a:gd name="connsiteX3" fmla="*/ 416287 w 832574"/>
                <a:gd name="connsiteY3" fmla="*/ 0 h 832574"/>
                <a:gd name="connsiteX4" fmla="*/ 832574 w 832574"/>
                <a:gd name="connsiteY4" fmla="*/ 416287 h 832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2574" h="832574">
                  <a:moveTo>
                    <a:pt x="832574" y="416287"/>
                  </a:moveTo>
                  <a:cubicBezTo>
                    <a:pt x="832574" y="646196"/>
                    <a:pt x="646196" y="832574"/>
                    <a:pt x="416287" y="832574"/>
                  </a:cubicBezTo>
                  <a:cubicBezTo>
                    <a:pt x="186378" y="832574"/>
                    <a:pt x="0" y="646196"/>
                    <a:pt x="0" y="416287"/>
                  </a:cubicBezTo>
                  <a:cubicBezTo>
                    <a:pt x="0" y="186378"/>
                    <a:pt x="186378" y="0"/>
                    <a:pt x="416287" y="0"/>
                  </a:cubicBezTo>
                  <a:cubicBezTo>
                    <a:pt x="646196" y="0"/>
                    <a:pt x="832574" y="186378"/>
                    <a:pt x="832574" y="416287"/>
                  </a:cubicBezTo>
                  <a:close/>
                </a:path>
              </a:pathLst>
            </a:custGeom>
            <a:solidFill>
              <a:schemeClr val="accent2"/>
            </a:solidFill>
            <a:ln w="127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39E34233-671E-B51E-E813-5C1BE3420462}"/>
                </a:ext>
              </a:extLst>
            </p:cNvPr>
            <p:cNvSpPr/>
            <p:nvPr/>
          </p:nvSpPr>
          <p:spPr>
            <a:xfrm rot="18900000">
              <a:off x="7915388" y="1762424"/>
              <a:ext cx="1048109" cy="1048109"/>
            </a:xfrm>
            <a:custGeom>
              <a:avLst/>
              <a:gdLst>
                <a:gd name="connsiteX0" fmla="*/ 832620 w 832574"/>
                <a:gd name="connsiteY0" fmla="*/ 416370 h 832574"/>
                <a:gd name="connsiteX1" fmla="*/ 416332 w 832574"/>
                <a:gd name="connsiteY1" fmla="*/ 832657 h 832574"/>
                <a:gd name="connsiteX2" fmla="*/ 45 w 832574"/>
                <a:gd name="connsiteY2" fmla="*/ 416370 h 832574"/>
                <a:gd name="connsiteX3" fmla="*/ 416332 w 832574"/>
                <a:gd name="connsiteY3" fmla="*/ 83 h 832574"/>
                <a:gd name="connsiteX4" fmla="*/ 832620 w 832574"/>
                <a:gd name="connsiteY4" fmla="*/ 416370 h 832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2574" h="832574">
                  <a:moveTo>
                    <a:pt x="832620" y="416370"/>
                  </a:moveTo>
                  <a:cubicBezTo>
                    <a:pt x="832620" y="646279"/>
                    <a:pt x="646241" y="832657"/>
                    <a:pt x="416332" y="832657"/>
                  </a:cubicBezTo>
                  <a:cubicBezTo>
                    <a:pt x="186423" y="832657"/>
                    <a:pt x="45" y="646279"/>
                    <a:pt x="45" y="416370"/>
                  </a:cubicBezTo>
                  <a:cubicBezTo>
                    <a:pt x="45" y="186461"/>
                    <a:pt x="186423" y="83"/>
                    <a:pt x="416332" y="83"/>
                  </a:cubicBezTo>
                  <a:cubicBezTo>
                    <a:pt x="646241" y="83"/>
                    <a:pt x="832620" y="186461"/>
                    <a:pt x="832620" y="416370"/>
                  </a:cubicBezTo>
                  <a:close/>
                </a:path>
              </a:pathLst>
            </a:custGeom>
            <a:solidFill>
              <a:schemeClr val="accent2"/>
            </a:solidFill>
            <a:ln w="127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FB852F59-036E-D038-C701-EBAA9DBCEDF6}"/>
                </a:ext>
              </a:extLst>
            </p:cNvPr>
            <p:cNvSpPr/>
            <p:nvPr/>
          </p:nvSpPr>
          <p:spPr>
            <a:xfrm rot="17008199">
              <a:off x="7259495" y="3151135"/>
              <a:ext cx="1048109" cy="1048108"/>
            </a:xfrm>
            <a:custGeom>
              <a:avLst/>
              <a:gdLst>
                <a:gd name="connsiteX0" fmla="*/ 832620 w 832574"/>
                <a:gd name="connsiteY0" fmla="*/ 416370 h 832573"/>
                <a:gd name="connsiteX1" fmla="*/ 416333 w 832574"/>
                <a:gd name="connsiteY1" fmla="*/ 832657 h 832573"/>
                <a:gd name="connsiteX2" fmla="*/ 46 w 832574"/>
                <a:gd name="connsiteY2" fmla="*/ 416370 h 832573"/>
                <a:gd name="connsiteX3" fmla="*/ 416333 w 832574"/>
                <a:gd name="connsiteY3" fmla="*/ 83 h 832573"/>
                <a:gd name="connsiteX4" fmla="*/ 832620 w 832574"/>
                <a:gd name="connsiteY4" fmla="*/ 416370 h 832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2574" h="832573">
                  <a:moveTo>
                    <a:pt x="832620" y="416370"/>
                  </a:moveTo>
                  <a:cubicBezTo>
                    <a:pt x="832620" y="646279"/>
                    <a:pt x="646242" y="832657"/>
                    <a:pt x="416333" y="832657"/>
                  </a:cubicBezTo>
                  <a:cubicBezTo>
                    <a:pt x="186424" y="832657"/>
                    <a:pt x="46" y="646279"/>
                    <a:pt x="46" y="416370"/>
                  </a:cubicBezTo>
                  <a:cubicBezTo>
                    <a:pt x="46" y="186461"/>
                    <a:pt x="186424" y="83"/>
                    <a:pt x="416333" y="83"/>
                  </a:cubicBezTo>
                  <a:cubicBezTo>
                    <a:pt x="646242" y="83"/>
                    <a:pt x="832620" y="186461"/>
                    <a:pt x="832620" y="416370"/>
                  </a:cubicBezTo>
                  <a:close/>
                </a:path>
              </a:pathLst>
            </a:custGeom>
            <a:solidFill>
              <a:schemeClr val="accent2"/>
            </a:solidFill>
            <a:ln w="12742"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28F1C4CA-6C56-90DE-8272-CA8D80E961DC}"/>
                </a:ext>
              </a:extLst>
            </p:cNvPr>
            <p:cNvSpPr/>
            <p:nvPr/>
          </p:nvSpPr>
          <p:spPr>
            <a:xfrm>
              <a:off x="7203919" y="4582304"/>
              <a:ext cx="1048109" cy="1048109"/>
            </a:xfrm>
            <a:custGeom>
              <a:avLst/>
              <a:gdLst>
                <a:gd name="connsiteX0" fmla="*/ 832574 w 832574"/>
                <a:gd name="connsiteY0" fmla="*/ 416287 h 832574"/>
                <a:gd name="connsiteX1" fmla="*/ 416287 w 832574"/>
                <a:gd name="connsiteY1" fmla="*/ 832574 h 832574"/>
                <a:gd name="connsiteX2" fmla="*/ 0 w 832574"/>
                <a:gd name="connsiteY2" fmla="*/ 416287 h 832574"/>
                <a:gd name="connsiteX3" fmla="*/ 416287 w 832574"/>
                <a:gd name="connsiteY3" fmla="*/ 0 h 832574"/>
                <a:gd name="connsiteX4" fmla="*/ 832574 w 832574"/>
                <a:gd name="connsiteY4" fmla="*/ 416287 h 832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2574" h="832574">
                  <a:moveTo>
                    <a:pt x="832574" y="416287"/>
                  </a:moveTo>
                  <a:cubicBezTo>
                    <a:pt x="832574" y="646196"/>
                    <a:pt x="646196" y="832574"/>
                    <a:pt x="416287" y="832574"/>
                  </a:cubicBezTo>
                  <a:cubicBezTo>
                    <a:pt x="186378" y="832574"/>
                    <a:pt x="0" y="646196"/>
                    <a:pt x="0" y="416287"/>
                  </a:cubicBezTo>
                  <a:cubicBezTo>
                    <a:pt x="0" y="186378"/>
                    <a:pt x="186378" y="0"/>
                    <a:pt x="416287" y="0"/>
                  </a:cubicBezTo>
                  <a:cubicBezTo>
                    <a:pt x="646196" y="0"/>
                    <a:pt x="832574" y="186378"/>
                    <a:pt x="832574" y="416287"/>
                  </a:cubicBezTo>
                  <a:close/>
                </a:path>
              </a:pathLst>
            </a:custGeom>
            <a:solidFill>
              <a:schemeClr val="accent2"/>
            </a:solidFill>
            <a:ln w="12742"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F297D690-2838-E3F0-7E9A-C05DC2291EFB}"/>
                </a:ext>
              </a:extLst>
            </p:cNvPr>
            <p:cNvSpPr/>
            <p:nvPr/>
          </p:nvSpPr>
          <p:spPr>
            <a:xfrm>
              <a:off x="4188296" y="1515111"/>
              <a:ext cx="3862894" cy="4205361"/>
            </a:xfrm>
            <a:custGeom>
              <a:avLst/>
              <a:gdLst>
                <a:gd name="connsiteX0" fmla="*/ 1534395 w 3068521"/>
                <a:gd name="connsiteY0" fmla="*/ 271712 h 3340562"/>
                <a:gd name="connsiteX1" fmla="*/ 570241 w 3068521"/>
                <a:gd name="connsiteY1" fmla="*/ 6512 h 3340562"/>
                <a:gd name="connsiteX2" fmla="*/ 6169 w 3068521"/>
                <a:gd name="connsiteY2" fmla="*/ 748702 h 3340562"/>
                <a:gd name="connsiteX3" fmla="*/ 19059 w 3068521"/>
                <a:gd name="connsiteY3" fmla="*/ 816519 h 3340562"/>
                <a:gd name="connsiteX4" fmla="*/ 543338 w 3068521"/>
                <a:gd name="connsiteY4" fmla="*/ 1682498 h 3340562"/>
                <a:gd name="connsiteX5" fmla="*/ 592298 w 3068521"/>
                <a:gd name="connsiteY5" fmla="*/ 2333512 h 3340562"/>
                <a:gd name="connsiteX6" fmla="*/ 522173 w 3068521"/>
                <a:gd name="connsiteY6" fmla="*/ 2988989 h 3340562"/>
                <a:gd name="connsiteX7" fmla="*/ 559276 w 3068521"/>
                <a:gd name="connsiteY7" fmla="*/ 3197961 h 3340562"/>
                <a:gd name="connsiteX8" fmla="*/ 712913 w 3068521"/>
                <a:gd name="connsiteY8" fmla="*/ 3335788 h 3340562"/>
                <a:gd name="connsiteX9" fmla="*/ 1029241 w 3068521"/>
                <a:gd name="connsiteY9" fmla="*/ 3119039 h 3340562"/>
                <a:gd name="connsiteX10" fmla="*/ 1204170 w 3068521"/>
                <a:gd name="connsiteY10" fmla="*/ 2660804 h 3340562"/>
                <a:gd name="connsiteX11" fmla="*/ 1471920 w 3068521"/>
                <a:gd name="connsiteY11" fmla="*/ 2256757 h 3340562"/>
                <a:gd name="connsiteX12" fmla="*/ 1534267 w 3068521"/>
                <a:gd name="connsiteY12" fmla="*/ 2215957 h 3340562"/>
                <a:gd name="connsiteX13" fmla="*/ 1596615 w 3068521"/>
                <a:gd name="connsiteY13" fmla="*/ 2256757 h 3340562"/>
                <a:gd name="connsiteX14" fmla="*/ 1864365 w 3068521"/>
                <a:gd name="connsiteY14" fmla="*/ 2660804 h 3340562"/>
                <a:gd name="connsiteX15" fmla="*/ 2039294 w 3068521"/>
                <a:gd name="connsiteY15" fmla="*/ 3119039 h 3340562"/>
                <a:gd name="connsiteX16" fmla="*/ 2355622 w 3068521"/>
                <a:gd name="connsiteY16" fmla="*/ 3335788 h 3340562"/>
                <a:gd name="connsiteX17" fmla="*/ 2509259 w 3068521"/>
                <a:gd name="connsiteY17" fmla="*/ 3197961 h 3340562"/>
                <a:gd name="connsiteX18" fmla="*/ 2546361 w 3068521"/>
                <a:gd name="connsiteY18" fmla="*/ 2988989 h 3340562"/>
                <a:gd name="connsiteX19" fmla="*/ 2476236 w 3068521"/>
                <a:gd name="connsiteY19" fmla="*/ 2333512 h 3340562"/>
                <a:gd name="connsiteX20" fmla="*/ 2525196 w 3068521"/>
                <a:gd name="connsiteY20" fmla="*/ 1682498 h 3340562"/>
                <a:gd name="connsiteX21" fmla="*/ 3049476 w 3068521"/>
                <a:gd name="connsiteY21" fmla="*/ 816519 h 3340562"/>
                <a:gd name="connsiteX22" fmla="*/ 2566111 w 3068521"/>
                <a:gd name="connsiteY22" fmla="*/ 19402 h 3340562"/>
                <a:gd name="connsiteX23" fmla="*/ 2498294 w 3068521"/>
                <a:gd name="connsiteY23" fmla="*/ 6512 h 3340562"/>
                <a:gd name="connsiteX24" fmla="*/ 1534395 w 3068521"/>
                <a:gd name="connsiteY24" fmla="*/ 271712 h 3340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068521" h="3340562">
                  <a:moveTo>
                    <a:pt x="1534395" y="271712"/>
                  </a:moveTo>
                  <a:cubicBezTo>
                    <a:pt x="1209653" y="169712"/>
                    <a:pt x="904546" y="-39133"/>
                    <a:pt x="570241" y="6512"/>
                  </a:cubicBezTo>
                  <a:cubicBezTo>
                    <a:pt x="209531" y="55689"/>
                    <a:pt x="-43021" y="387979"/>
                    <a:pt x="6169" y="748702"/>
                  </a:cubicBezTo>
                  <a:cubicBezTo>
                    <a:pt x="9280" y="771511"/>
                    <a:pt x="13577" y="794155"/>
                    <a:pt x="19059" y="816519"/>
                  </a:cubicBezTo>
                  <a:cubicBezTo>
                    <a:pt x="99894" y="1146361"/>
                    <a:pt x="417624" y="1367063"/>
                    <a:pt x="543338" y="1682498"/>
                  </a:cubicBezTo>
                  <a:cubicBezTo>
                    <a:pt x="624811" y="1886498"/>
                    <a:pt x="619073" y="2115105"/>
                    <a:pt x="592298" y="2333512"/>
                  </a:cubicBezTo>
                  <a:cubicBezTo>
                    <a:pt x="565524" y="2551919"/>
                    <a:pt x="518731" y="2769051"/>
                    <a:pt x="522173" y="2988989"/>
                  </a:cubicBezTo>
                  <a:cubicBezTo>
                    <a:pt x="523321" y="3060261"/>
                    <a:pt x="530206" y="3132936"/>
                    <a:pt x="559276" y="3197961"/>
                  </a:cubicBezTo>
                  <a:cubicBezTo>
                    <a:pt x="588346" y="3262986"/>
                    <a:pt x="643426" y="3319723"/>
                    <a:pt x="712913" y="3335788"/>
                  </a:cubicBezTo>
                  <a:cubicBezTo>
                    <a:pt x="847426" y="3366771"/>
                    <a:pt x="966383" y="3241821"/>
                    <a:pt x="1029241" y="3119039"/>
                  </a:cubicBezTo>
                  <a:cubicBezTo>
                    <a:pt x="1103573" y="2973306"/>
                    <a:pt x="1145520" y="2813039"/>
                    <a:pt x="1204170" y="2660804"/>
                  </a:cubicBezTo>
                  <a:cubicBezTo>
                    <a:pt x="1262820" y="2508569"/>
                    <a:pt x="1342380" y="2356717"/>
                    <a:pt x="1471920" y="2256757"/>
                  </a:cubicBezTo>
                  <a:cubicBezTo>
                    <a:pt x="1491580" y="2241508"/>
                    <a:pt x="1512427" y="2227866"/>
                    <a:pt x="1534267" y="2215957"/>
                  </a:cubicBezTo>
                  <a:cubicBezTo>
                    <a:pt x="1556108" y="2227866"/>
                    <a:pt x="1576955" y="2241508"/>
                    <a:pt x="1596615" y="2256757"/>
                  </a:cubicBezTo>
                  <a:cubicBezTo>
                    <a:pt x="1726282" y="2356717"/>
                    <a:pt x="1805842" y="2507932"/>
                    <a:pt x="1864365" y="2660804"/>
                  </a:cubicBezTo>
                  <a:cubicBezTo>
                    <a:pt x="1922887" y="2813676"/>
                    <a:pt x="1964962" y="2973306"/>
                    <a:pt x="2039294" y="3119039"/>
                  </a:cubicBezTo>
                  <a:cubicBezTo>
                    <a:pt x="2102152" y="3242076"/>
                    <a:pt x="2221109" y="3367026"/>
                    <a:pt x="2355622" y="3335788"/>
                  </a:cubicBezTo>
                  <a:cubicBezTo>
                    <a:pt x="2425109" y="3319723"/>
                    <a:pt x="2480062" y="3262986"/>
                    <a:pt x="2509259" y="3197961"/>
                  </a:cubicBezTo>
                  <a:cubicBezTo>
                    <a:pt x="2538456" y="3132936"/>
                    <a:pt x="2545214" y="3060261"/>
                    <a:pt x="2546361" y="2988989"/>
                  </a:cubicBezTo>
                  <a:cubicBezTo>
                    <a:pt x="2549804" y="2769051"/>
                    <a:pt x="2503011" y="2551792"/>
                    <a:pt x="2476236" y="2333512"/>
                  </a:cubicBezTo>
                  <a:cubicBezTo>
                    <a:pt x="2449461" y="2115232"/>
                    <a:pt x="2443724" y="1887263"/>
                    <a:pt x="2525196" y="1682498"/>
                  </a:cubicBezTo>
                  <a:cubicBezTo>
                    <a:pt x="2650911" y="1367063"/>
                    <a:pt x="2968641" y="1146361"/>
                    <a:pt x="3049476" y="816519"/>
                  </a:cubicBezTo>
                  <a:cubicBezTo>
                    <a:pt x="3136112" y="462923"/>
                    <a:pt x="2919707" y="106051"/>
                    <a:pt x="2566111" y="19402"/>
                  </a:cubicBezTo>
                  <a:cubicBezTo>
                    <a:pt x="2543748" y="13933"/>
                    <a:pt x="2521117" y="9623"/>
                    <a:pt x="2498294" y="6512"/>
                  </a:cubicBezTo>
                  <a:cubicBezTo>
                    <a:pt x="2164244" y="-39133"/>
                    <a:pt x="1859137" y="169712"/>
                    <a:pt x="1534395" y="271712"/>
                  </a:cubicBezTo>
                  <a:close/>
                </a:path>
              </a:pathLst>
            </a:custGeom>
            <a:solidFill>
              <a:schemeClr val="bg1"/>
            </a:solidFill>
            <a:ln w="12742" cap="flat">
              <a:noFill/>
              <a:prstDash val="solid"/>
              <a:miter/>
            </a:ln>
          </p:spPr>
          <p:txBody>
            <a:bodyPr rtlCol="0" anchor="ctr"/>
            <a:lstStyle/>
            <a:p>
              <a:endParaRPr lang="en-US"/>
            </a:p>
          </p:txBody>
        </p:sp>
        <p:sp>
          <p:nvSpPr>
            <p:cNvPr id="26" name="TextBox 25">
              <a:extLst>
                <a:ext uri="{FF2B5EF4-FFF2-40B4-BE49-F238E27FC236}">
                  <a16:creationId xmlns:a16="http://schemas.microsoft.com/office/drawing/2014/main" id="{05965E0A-95A7-4C8B-C7B7-C7BEEAAAE116}"/>
                </a:ext>
              </a:extLst>
            </p:cNvPr>
            <p:cNvSpPr txBox="1"/>
            <p:nvPr/>
          </p:nvSpPr>
          <p:spPr>
            <a:xfrm>
              <a:off x="9035700" y="1816196"/>
              <a:ext cx="2525511" cy="815608"/>
            </a:xfrm>
            <a:prstGeom prst="rect">
              <a:avLst/>
            </a:prstGeom>
            <a:noFill/>
          </p:spPr>
          <p:txBody>
            <a:bodyPr wrap="square">
              <a:spAutoFit/>
            </a:bodyPr>
            <a:lstStyle/>
            <a:p>
              <a:pPr algn="r" rtl="1">
                <a:spcBef>
                  <a:spcPts val="600"/>
                </a:spcBef>
              </a:pPr>
              <a:r>
                <a:rPr lang="fa-IR" sz="1400" b="1" dirty="0">
                  <a:solidFill>
                    <a:schemeClr val="bg1"/>
                  </a:solidFill>
                  <a:latin typeface="Lora" pitchFamily="2" charset="0"/>
                </a:rPr>
                <a:t>بهداشت دندان</a:t>
              </a:r>
            </a:p>
            <a:p>
              <a:pPr algn="r" rtl="1">
                <a:spcBef>
                  <a:spcPts val="600"/>
                </a:spcBef>
              </a:pPr>
              <a:r>
                <a:rPr lang="fa-IR" sz="1400" b="1" dirty="0">
                  <a:solidFill>
                    <a:schemeClr val="bg1"/>
                  </a:solidFill>
                  <a:latin typeface="Lora" pitchFamily="2" charset="0"/>
                </a:rPr>
                <a:t>این به سلامت و مراقبت کلی از دهان، از جمله دندان ها و لثه ها اشاره دارد.</a:t>
              </a:r>
              <a:endParaRPr lang="en-US" sz="1200" dirty="0">
                <a:solidFill>
                  <a:schemeClr val="bg1"/>
                </a:solidFill>
                <a:latin typeface="Lora" pitchFamily="2" charset="0"/>
              </a:endParaRPr>
            </a:p>
          </p:txBody>
        </p:sp>
        <p:sp>
          <p:nvSpPr>
            <p:cNvPr id="27" name="TextBox 26">
              <a:extLst>
                <a:ext uri="{FF2B5EF4-FFF2-40B4-BE49-F238E27FC236}">
                  <a16:creationId xmlns:a16="http://schemas.microsoft.com/office/drawing/2014/main" id="{9A3372A6-737A-7FB2-FE63-7416FCF903A9}"/>
                </a:ext>
              </a:extLst>
            </p:cNvPr>
            <p:cNvSpPr txBox="1"/>
            <p:nvPr/>
          </p:nvSpPr>
          <p:spPr>
            <a:xfrm>
              <a:off x="8439442" y="3189267"/>
              <a:ext cx="2525511" cy="1031051"/>
            </a:xfrm>
            <a:prstGeom prst="rect">
              <a:avLst/>
            </a:prstGeom>
            <a:noFill/>
          </p:spPr>
          <p:txBody>
            <a:bodyPr wrap="square">
              <a:spAutoFit/>
            </a:bodyPr>
            <a:lstStyle/>
            <a:p>
              <a:pPr algn="r" rtl="1">
                <a:spcBef>
                  <a:spcPts val="600"/>
                </a:spcBef>
              </a:pPr>
              <a:r>
                <a:rPr lang="fa-IR" sz="1400" b="1" dirty="0">
                  <a:solidFill>
                    <a:schemeClr val="bg1"/>
                  </a:solidFill>
                  <a:latin typeface="Lora" pitchFamily="2" charset="0"/>
                </a:rPr>
                <a:t>روش های دندانپزشکی</a:t>
              </a:r>
            </a:p>
            <a:p>
              <a:pPr algn="r" rtl="1">
                <a:spcBef>
                  <a:spcPts val="600"/>
                </a:spcBef>
              </a:pPr>
              <a:r>
                <a:rPr lang="fa-IR" sz="1400" b="1" dirty="0">
                  <a:solidFill>
                    <a:schemeClr val="bg1"/>
                  </a:solidFill>
                  <a:latin typeface="Lora" pitchFamily="2" charset="0"/>
                </a:rPr>
                <a:t>این می تواند به درمان ها یا عمل های مختلفی که دندانپزشکان انجام می دهند اشاره داشته باشد</a:t>
              </a:r>
              <a:endParaRPr lang="en-US" sz="1200" dirty="0">
                <a:solidFill>
                  <a:schemeClr val="bg1"/>
                </a:solidFill>
                <a:latin typeface="Lora" pitchFamily="2" charset="0"/>
              </a:endParaRPr>
            </a:p>
          </p:txBody>
        </p:sp>
        <p:sp>
          <p:nvSpPr>
            <p:cNvPr id="28" name="TextBox 27">
              <a:extLst>
                <a:ext uri="{FF2B5EF4-FFF2-40B4-BE49-F238E27FC236}">
                  <a16:creationId xmlns:a16="http://schemas.microsoft.com/office/drawing/2014/main" id="{AADE6CD4-3126-9080-DCF7-AC07E05EF03B}"/>
                </a:ext>
              </a:extLst>
            </p:cNvPr>
            <p:cNvSpPr txBox="1"/>
            <p:nvPr/>
          </p:nvSpPr>
          <p:spPr>
            <a:xfrm>
              <a:off x="8439442" y="4732530"/>
              <a:ext cx="2525511" cy="815608"/>
            </a:xfrm>
            <a:prstGeom prst="rect">
              <a:avLst/>
            </a:prstGeom>
            <a:noFill/>
          </p:spPr>
          <p:txBody>
            <a:bodyPr wrap="square">
              <a:spAutoFit/>
            </a:bodyPr>
            <a:lstStyle/>
            <a:p>
              <a:pPr algn="r" rtl="1">
                <a:spcBef>
                  <a:spcPts val="600"/>
                </a:spcBef>
              </a:pPr>
              <a:r>
                <a:rPr lang="fa-IR" sz="1400" b="1" dirty="0">
                  <a:solidFill>
                    <a:schemeClr val="bg1"/>
                  </a:solidFill>
                  <a:latin typeface="Lora" pitchFamily="2" charset="0"/>
                </a:rPr>
                <a:t>بهداشت دندان</a:t>
              </a:r>
            </a:p>
            <a:p>
              <a:pPr algn="r" rtl="1">
                <a:spcBef>
                  <a:spcPts val="600"/>
                </a:spcBef>
              </a:pPr>
              <a:r>
                <a:rPr lang="fa-IR" sz="1400" b="1" dirty="0">
                  <a:solidFill>
                    <a:schemeClr val="bg1"/>
                  </a:solidFill>
                  <a:latin typeface="Lora" pitchFamily="2" charset="0"/>
                </a:rPr>
                <a:t>این تمرین حفظ تمیزی دندان ها برای جلوگیری از پوسیدگی دندان است</a:t>
              </a:r>
              <a:endParaRPr lang="en-US" sz="1200" dirty="0">
                <a:solidFill>
                  <a:schemeClr val="bg1"/>
                </a:solidFill>
                <a:latin typeface="Lora" pitchFamily="2" charset="0"/>
              </a:endParaRPr>
            </a:p>
          </p:txBody>
        </p:sp>
        <p:sp>
          <p:nvSpPr>
            <p:cNvPr id="29" name="TextBox 28">
              <a:extLst>
                <a:ext uri="{FF2B5EF4-FFF2-40B4-BE49-F238E27FC236}">
                  <a16:creationId xmlns:a16="http://schemas.microsoft.com/office/drawing/2014/main" id="{925861D7-2C3D-554D-639D-4E7D17427354}"/>
                </a:ext>
              </a:extLst>
            </p:cNvPr>
            <p:cNvSpPr txBox="1"/>
            <p:nvPr/>
          </p:nvSpPr>
          <p:spPr>
            <a:xfrm>
              <a:off x="1293189" y="3189267"/>
              <a:ext cx="2525511" cy="1031051"/>
            </a:xfrm>
            <a:prstGeom prst="rect">
              <a:avLst/>
            </a:prstGeom>
            <a:noFill/>
          </p:spPr>
          <p:txBody>
            <a:bodyPr wrap="square">
              <a:spAutoFit/>
            </a:bodyPr>
            <a:lstStyle/>
            <a:p>
              <a:pPr algn="r">
                <a:spcBef>
                  <a:spcPts val="600"/>
                </a:spcBef>
              </a:pPr>
              <a:r>
                <a:rPr lang="fa-IR" sz="1400" b="1" dirty="0">
                  <a:solidFill>
                    <a:schemeClr val="bg1"/>
                  </a:solidFill>
                  <a:latin typeface="Lora" pitchFamily="2" charset="0"/>
                </a:rPr>
                <a:t>بیمه ی دندان پزشکی</a:t>
              </a:r>
            </a:p>
            <a:p>
              <a:pPr algn="r">
                <a:spcBef>
                  <a:spcPts val="600"/>
                </a:spcBef>
              </a:pPr>
              <a:r>
                <a:rPr lang="fa-IR" sz="1400" b="1" dirty="0">
                  <a:solidFill>
                    <a:schemeClr val="bg1"/>
                  </a:solidFill>
                  <a:latin typeface="Lora" pitchFamily="2" charset="0"/>
                </a:rPr>
                <a:t>این یک نوع بیمه درمانی است که بخشی از هزینه های مراقبت از دندان را پوشش می دهد.</a:t>
              </a:r>
              <a:endParaRPr lang="en-US" sz="1200" dirty="0">
                <a:solidFill>
                  <a:schemeClr val="bg1"/>
                </a:solidFill>
                <a:latin typeface="Lora" pitchFamily="2" charset="0"/>
              </a:endParaRPr>
            </a:p>
          </p:txBody>
        </p:sp>
        <p:sp>
          <p:nvSpPr>
            <p:cNvPr id="30" name="TextBox 29">
              <a:extLst>
                <a:ext uri="{FF2B5EF4-FFF2-40B4-BE49-F238E27FC236}">
                  <a16:creationId xmlns:a16="http://schemas.microsoft.com/office/drawing/2014/main" id="{4458AC8A-E9C5-C9AE-7DC8-6396ECA611ED}"/>
                </a:ext>
              </a:extLst>
            </p:cNvPr>
            <p:cNvSpPr txBox="1"/>
            <p:nvPr/>
          </p:nvSpPr>
          <p:spPr>
            <a:xfrm>
              <a:off x="1293189" y="4732530"/>
              <a:ext cx="2525511" cy="1031051"/>
            </a:xfrm>
            <a:prstGeom prst="rect">
              <a:avLst/>
            </a:prstGeom>
            <a:noFill/>
          </p:spPr>
          <p:txBody>
            <a:bodyPr wrap="square">
              <a:spAutoFit/>
            </a:bodyPr>
            <a:lstStyle/>
            <a:p>
              <a:pPr algn="r">
                <a:spcBef>
                  <a:spcPts val="600"/>
                </a:spcBef>
              </a:pPr>
              <a:r>
                <a:rPr lang="fa-IR" sz="1400" b="1" dirty="0">
                  <a:solidFill>
                    <a:schemeClr val="bg1"/>
                  </a:solidFill>
                  <a:latin typeface="Lora" pitchFamily="2" charset="0"/>
                </a:rPr>
                <a:t>دانشکده دندانپزشکی</a:t>
              </a:r>
            </a:p>
            <a:p>
              <a:pPr algn="r">
                <a:spcBef>
                  <a:spcPts val="600"/>
                </a:spcBef>
              </a:pPr>
              <a:r>
                <a:rPr lang="fa-IR" sz="1400" b="1" dirty="0">
                  <a:solidFill>
                    <a:schemeClr val="bg1"/>
                  </a:solidFill>
                  <a:latin typeface="Lora" pitchFamily="2" charset="0"/>
                </a:rPr>
                <a:t>این یک برنامه تخصصی در دانشگاه است که در آن دندانپزشکان آینده آموزش می بینند.</a:t>
              </a:r>
              <a:endParaRPr lang="en-US" sz="1200" dirty="0">
                <a:solidFill>
                  <a:schemeClr val="bg1"/>
                </a:solidFill>
                <a:latin typeface="Lora" pitchFamily="2" charset="0"/>
              </a:endParaRPr>
            </a:p>
          </p:txBody>
        </p:sp>
        <p:sp>
          <p:nvSpPr>
            <p:cNvPr id="31" name="TextBox 30">
              <a:extLst>
                <a:ext uri="{FF2B5EF4-FFF2-40B4-BE49-F238E27FC236}">
                  <a16:creationId xmlns:a16="http://schemas.microsoft.com/office/drawing/2014/main" id="{406B1776-4EAB-0DC1-A645-E1D1911B2F5A}"/>
                </a:ext>
              </a:extLst>
            </p:cNvPr>
            <p:cNvSpPr txBox="1"/>
            <p:nvPr/>
          </p:nvSpPr>
          <p:spPr>
            <a:xfrm>
              <a:off x="564746" y="1816196"/>
              <a:ext cx="2525511" cy="1031051"/>
            </a:xfrm>
            <a:prstGeom prst="rect">
              <a:avLst/>
            </a:prstGeom>
            <a:noFill/>
          </p:spPr>
          <p:txBody>
            <a:bodyPr wrap="square">
              <a:spAutoFit/>
            </a:bodyPr>
            <a:lstStyle/>
            <a:p>
              <a:pPr algn="r">
                <a:spcBef>
                  <a:spcPts val="600"/>
                </a:spcBef>
              </a:pPr>
              <a:r>
                <a:rPr lang="fa-IR" sz="1400" b="1" dirty="0">
                  <a:solidFill>
                    <a:schemeClr val="bg1"/>
                  </a:solidFill>
                  <a:latin typeface="Lora" pitchFamily="2" charset="0"/>
                </a:rPr>
                <a:t>حرفه دندانپزشکی</a:t>
              </a:r>
            </a:p>
            <a:p>
              <a:pPr algn="r">
                <a:spcBef>
                  <a:spcPts val="600"/>
                </a:spcBef>
              </a:pPr>
              <a:r>
                <a:rPr lang="fa-IR" sz="1400" b="1" dirty="0">
                  <a:solidFill>
                    <a:schemeClr val="bg1"/>
                  </a:solidFill>
                  <a:latin typeface="Lora" pitchFamily="2" charset="0"/>
                </a:rPr>
                <a:t>این به حرفه دندانپزشکی از جمله دندانپزشکان، دستیاران دندانپزشکی اشاره دارد</a:t>
              </a:r>
              <a:endParaRPr lang="en-US" sz="1200" dirty="0">
                <a:solidFill>
                  <a:schemeClr val="bg1"/>
                </a:solidFill>
                <a:latin typeface="Lora" pitchFamily="2" charset="0"/>
              </a:endParaRPr>
            </a:p>
          </p:txBody>
        </p:sp>
        <p:sp>
          <p:nvSpPr>
            <p:cNvPr id="38" name="TextBox 37">
              <a:extLst>
                <a:ext uri="{FF2B5EF4-FFF2-40B4-BE49-F238E27FC236}">
                  <a16:creationId xmlns:a16="http://schemas.microsoft.com/office/drawing/2014/main" id="{B2DD0402-FDA2-9DD8-D314-C51175132237}"/>
                </a:ext>
              </a:extLst>
            </p:cNvPr>
            <p:cNvSpPr txBox="1"/>
            <p:nvPr/>
          </p:nvSpPr>
          <p:spPr>
            <a:xfrm>
              <a:off x="3515059" y="2024952"/>
              <a:ext cx="475001" cy="523220"/>
            </a:xfrm>
            <a:prstGeom prst="rect">
              <a:avLst/>
            </a:prstGeom>
            <a:noFill/>
          </p:spPr>
          <p:txBody>
            <a:bodyPr wrap="square" rtlCol="0">
              <a:spAutoFit/>
            </a:bodyPr>
            <a:lstStyle/>
            <a:p>
              <a:pPr algn="ctr"/>
              <a:r>
                <a:rPr lang="en-US" sz="2800" b="1" dirty="0">
                  <a:solidFill>
                    <a:schemeClr val="tx1">
                      <a:lumMod val="85000"/>
                      <a:lumOff val="15000"/>
                    </a:schemeClr>
                  </a:solidFill>
                  <a:latin typeface="Lora" pitchFamily="2" charset="0"/>
                </a:rPr>
                <a:t>1</a:t>
              </a:r>
            </a:p>
          </p:txBody>
        </p:sp>
        <p:sp>
          <p:nvSpPr>
            <p:cNvPr id="39" name="TextBox 38">
              <a:extLst>
                <a:ext uri="{FF2B5EF4-FFF2-40B4-BE49-F238E27FC236}">
                  <a16:creationId xmlns:a16="http://schemas.microsoft.com/office/drawing/2014/main" id="{42C16F95-DF3B-E682-6511-0E4ACD9C5C49}"/>
                </a:ext>
              </a:extLst>
            </p:cNvPr>
            <p:cNvSpPr txBox="1"/>
            <p:nvPr/>
          </p:nvSpPr>
          <p:spPr>
            <a:xfrm>
              <a:off x="8201942" y="2024868"/>
              <a:ext cx="475001" cy="523220"/>
            </a:xfrm>
            <a:prstGeom prst="rect">
              <a:avLst/>
            </a:prstGeom>
            <a:noFill/>
          </p:spPr>
          <p:txBody>
            <a:bodyPr wrap="square" rtlCol="0">
              <a:spAutoFit/>
            </a:bodyPr>
            <a:lstStyle/>
            <a:p>
              <a:pPr algn="ctr"/>
              <a:r>
                <a:rPr lang="en-US" sz="2800" b="1" dirty="0">
                  <a:solidFill>
                    <a:schemeClr val="tx1">
                      <a:lumMod val="85000"/>
                      <a:lumOff val="15000"/>
                    </a:schemeClr>
                  </a:solidFill>
                  <a:latin typeface="Lora" pitchFamily="2" charset="0"/>
                </a:rPr>
                <a:t>2</a:t>
              </a:r>
            </a:p>
          </p:txBody>
        </p:sp>
        <p:sp>
          <p:nvSpPr>
            <p:cNvPr id="40" name="TextBox 39">
              <a:extLst>
                <a:ext uri="{FF2B5EF4-FFF2-40B4-BE49-F238E27FC236}">
                  <a16:creationId xmlns:a16="http://schemas.microsoft.com/office/drawing/2014/main" id="{2EE6C3D3-CF62-7995-D2EC-3D5D211EDAFC}"/>
                </a:ext>
              </a:extLst>
            </p:cNvPr>
            <p:cNvSpPr txBox="1"/>
            <p:nvPr/>
          </p:nvSpPr>
          <p:spPr>
            <a:xfrm>
              <a:off x="7532815" y="3397016"/>
              <a:ext cx="475001" cy="523220"/>
            </a:xfrm>
            <a:prstGeom prst="rect">
              <a:avLst/>
            </a:prstGeom>
            <a:noFill/>
          </p:spPr>
          <p:txBody>
            <a:bodyPr wrap="square" rtlCol="0">
              <a:spAutoFit/>
            </a:bodyPr>
            <a:lstStyle/>
            <a:p>
              <a:pPr algn="ctr"/>
              <a:r>
                <a:rPr lang="en-US" sz="2800" b="1" dirty="0">
                  <a:solidFill>
                    <a:schemeClr val="tx1">
                      <a:lumMod val="85000"/>
                      <a:lumOff val="15000"/>
                    </a:schemeClr>
                  </a:solidFill>
                  <a:latin typeface="Lora" pitchFamily="2" charset="0"/>
                </a:rPr>
                <a:t>4</a:t>
              </a:r>
            </a:p>
          </p:txBody>
        </p:sp>
        <p:sp>
          <p:nvSpPr>
            <p:cNvPr id="41" name="TextBox 40">
              <a:extLst>
                <a:ext uri="{FF2B5EF4-FFF2-40B4-BE49-F238E27FC236}">
                  <a16:creationId xmlns:a16="http://schemas.microsoft.com/office/drawing/2014/main" id="{DE420CDE-C165-3475-A8E2-4E000BDB6F7F}"/>
                </a:ext>
              </a:extLst>
            </p:cNvPr>
            <p:cNvSpPr txBox="1"/>
            <p:nvPr/>
          </p:nvSpPr>
          <p:spPr>
            <a:xfrm>
              <a:off x="7490473" y="4844748"/>
              <a:ext cx="475001" cy="523220"/>
            </a:xfrm>
            <a:prstGeom prst="rect">
              <a:avLst/>
            </a:prstGeom>
            <a:noFill/>
          </p:spPr>
          <p:txBody>
            <a:bodyPr wrap="square" rtlCol="0">
              <a:spAutoFit/>
            </a:bodyPr>
            <a:lstStyle/>
            <a:p>
              <a:pPr algn="ctr"/>
              <a:r>
                <a:rPr lang="en-US" sz="2800" b="1" dirty="0">
                  <a:solidFill>
                    <a:schemeClr val="tx1">
                      <a:lumMod val="85000"/>
                      <a:lumOff val="15000"/>
                    </a:schemeClr>
                  </a:solidFill>
                  <a:latin typeface="Lora" pitchFamily="2" charset="0"/>
                </a:rPr>
                <a:t>6</a:t>
              </a:r>
            </a:p>
          </p:txBody>
        </p:sp>
        <p:sp>
          <p:nvSpPr>
            <p:cNvPr id="42" name="TextBox 41">
              <a:extLst>
                <a:ext uri="{FF2B5EF4-FFF2-40B4-BE49-F238E27FC236}">
                  <a16:creationId xmlns:a16="http://schemas.microsoft.com/office/drawing/2014/main" id="{912D10B2-4728-5694-7955-50C9D6C72C56}"/>
                </a:ext>
              </a:extLst>
            </p:cNvPr>
            <p:cNvSpPr txBox="1"/>
            <p:nvPr/>
          </p:nvSpPr>
          <p:spPr>
            <a:xfrm>
              <a:off x="4229463" y="3426928"/>
              <a:ext cx="475001" cy="523220"/>
            </a:xfrm>
            <a:prstGeom prst="rect">
              <a:avLst/>
            </a:prstGeom>
            <a:noFill/>
          </p:spPr>
          <p:txBody>
            <a:bodyPr wrap="square" rtlCol="0">
              <a:spAutoFit/>
            </a:bodyPr>
            <a:lstStyle/>
            <a:p>
              <a:pPr algn="ctr"/>
              <a:r>
                <a:rPr lang="en-US" sz="2800" b="1" dirty="0">
                  <a:solidFill>
                    <a:schemeClr val="tx1">
                      <a:lumMod val="85000"/>
                      <a:lumOff val="15000"/>
                    </a:schemeClr>
                  </a:solidFill>
                  <a:latin typeface="Lora" pitchFamily="2" charset="0"/>
                </a:rPr>
                <a:t>3</a:t>
              </a:r>
            </a:p>
          </p:txBody>
        </p:sp>
        <p:sp>
          <p:nvSpPr>
            <p:cNvPr id="43" name="TextBox 42">
              <a:extLst>
                <a:ext uri="{FF2B5EF4-FFF2-40B4-BE49-F238E27FC236}">
                  <a16:creationId xmlns:a16="http://schemas.microsoft.com/office/drawing/2014/main" id="{55D423F0-C513-D98B-8AA6-FD9F6A82B925}"/>
                </a:ext>
              </a:extLst>
            </p:cNvPr>
            <p:cNvSpPr txBox="1"/>
            <p:nvPr/>
          </p:nvSpPr>
          <p:spPr>
            <a:xfrm>
              <a:off x="4237481" y="4831643"/>
              <a:ext cx="475001" cy="523220"/>
            </a:xfrm>
            <a:prstGeom prst="rect">
              <a:avLst/>
            </a:prstGeom>
            <a:noFill/>
          </p:spPr>
          <p:txBody>
            <a:bodyPr wrap="square" rtlCol="0">
              <a:spAutoFit/>
            </a:bodyPr>
            <a:lstStyle/>
            <a:p>
              <a:pPr algn="ctr"/>
              <a:r>
                <a:rPr lang="en-US" sz="2800" b="1" dirty="0">
                  <a:solidFill>
                    <a:schemeClr val="tx1">
                      <a:lumMod val="85000"/>
                      <a:lumOff val="15000"/>
                    </a:schemeClr>
                  </a:solidFill>
                  <a:latin typeface="Lora" pitchFamily="2" charset="0"/>
                </a:rPr>
                <a:t>5</a:t>
              </a:r>
            </a:p>
          </p:txBody>
        </p:sp>
      </p:grpSp>
    </p:spTree>
    <p:extLst>
      <p:ext uri="{BB962C8B-B14F-4D97-AF65-F5344CB8AC3E}">
        <p14:creationId xmlns:p14="http://schemas.microsoft.com/office/powerpoint/2010/main" val="404232808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prstGeom prst="rect">
            <a:avLst/>
          </a:prstGeom>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47" name="TextBox 46">
            <a:extLst>
              <a:ext uri="{FF2B5EF4-FFF2-40B4-BE49-F238E27FC236}">
                <a16:creationId xmlns:a16="http://schemas.microsoft.com/office/drawing/2014/main" id="{2919C6C3-D414-424C-A87F-548B0D66489D}"/>
              </a:ext>
            </a:extLst>
          </p:cNvPr>
          <p:cNvSpPr txBox="1"/>
          <p:nvPr/>
        </p:nvSpPr>
        <p:spPr>
          <a:xfrm>
            <a:off x="721264" y="5462230"/>
            <a:ext cx="873097" cy="507831"/>
          </a:xfrm>
          <a:prstGeom prst="rect">
            <a:avLst/>
          </a:prstGeom>
          <a:noFill/>
        </p:spPr>
        <p:txBody>
          <a:bodyPr wrap="square" rtlCol="0">
            <a:spAutoFit/>
          </a:bodyPr>
          <a:lstStyle/>
          <a:p>
            <a:pPr algn="ctr" rtl="1"/>
            <a:r>
              <a:rPr lang="en-US" altLang="ko-KR" sz="2400" b="1" dirty="0">
                <a:solidFill>
                  <a:schemeClr val="tx1">
                    <a:lumMod val="75000"/>
                    <a:lumOff val="25000"/>
                  </a:schemeClr>
                </a:solidFill>
                <a:cs typeface="B Nazanin" panose="00000400000000000000" pitchFamily="2" charset="-78"/>
              </a:rPr>
              <a:t>60</a:t>
            </a:r>
            <a:r>
              <a:rPr lang="en-US" altLang="ko-KR" sz="2700" b="1" dirty="0">
                <a:solidFill>
                  <a:schemeClr val="tx1">
                    <a:lumMod val="75000"/>
                    <a:lumOff val="25000"/>
                  </a:schemeClr>
                </a:solidFill>
                <a:cs typeface="B Nazanin" panose="00000400000000000000" pitchFamily="2" charset="-78"/>
              </a:rPr>
              <a:t>%</a:t>
            </a:r>
            <a:endParaRPr lang="ko-KR" altLang="en-US" sz="2700" b="1" dirty="0">
              <a:solidFill>
                <a:schemeClr val="tx1">
                  <a:lumMod val="75000"/>
                  <a:lumOff val="25000"/>
                </a:schemeClr>
              </a:solidFill>
              <a:cs typeface="B Nazanin" panose="00000400000000000000" pitchFamily="2" charset="-78"/>
            </a:endParaRPr>
          </a:p>
        </p:txBody>
      </p:sp>
      <p:sp>
        <p:nvSpPr>
          <p:cNvPr id="48" name="TextBox 47">
            <a:extLst>
              <a:ext uri="{FF2B5EF4-FFF2-40B4-BE49-F238E27FC236}">
                <a16:creationId xmlns:a16="http://schemas.microsoft.com/office/drawing/2014/main" id="{08CDFF84-94CC-4F94-9807-8F275F31566B}"/>
              </a:ext>
            </a:extLst>
          </p:cNvPr>
          <p:cNvSpPr txBox="1"/>
          <p:nvPr/>
        </p:nvSpPr>
        <p:spPr>
          <a:xfrm>
            <a:off x="721264" y="4315874"/>
            <a:ext cx="873097" cy="507831"/>
          </a:xfrm>
          <a:prstGeom prst="rect">
            <a:avLst/>
          </a:prstGeom>
          <a:noFill/>
        </p:spPr>
        <p:txBody>
          <a:bodyPr wrap="square" rtlCol="0">
            <a:spAutoFit/>
          </a:bodyPr>
          <a:lstStyle/>
          <a:p>
            <a:pPr algn="ctr" rtl="1"/>
            <a:r>
              <a:rPr lang="en-US" altLang="ko-KR" sz="2400" b="1" dirty="0">
                <a:solidFill>
                  <a:schemeClr val="tx1">
                    <a:lumMod val="75000"/>
                    <a:lumOff val="25000"/>
                  </a:schemeClr>
                </a:solidFill>
                <a:cs typeface="B Nazanin" panose="00000400000000000000" pitchFamily="2" charset="-78"/>
              </a:rPr>
              <a:t>40</a:t>
            </a:r>
            <a:r>
              <a:rPr lang="en-US" altLang="ko-KR" sz="2700" b="1" dirty="0">
                <a:solidFill>
                  <a:schemeClr val="tx1">
                    <a:lumMod val="75000"/>
                    <a:lumOff val="25000"/>
                  </a:schemeClr>
                </a:solidFill>
                <a:cs typeface="B Nazanin" panose="00000400000000000000" pitchFamily="2" charset="-78"/>
              </a:rPr>
              <a:t>%</a:t>
            </a:r>
            <a:endParaRPr lang="ko-KR" altLang="en-US" sz="2700" b="1" dirty="0">
              <a:solidFill>
                <a:schemeClr val="tx1">
                  <a:lumMod val="75000"/>
                  <a:lumOff val="25000"/>
                </a:schemeClr>
              </a:solidFill>
              <a:cs typeface="B Nazanin" panose="00000400000000000000" pitchFamily="2" charset="-78"/>
            </a:endParaRPr>
          </a:p>
        </p:txBody>
      </p:sp>
      <p:sp>
        <p:nvSpPr>
          <p:cNvPr id="49" name="TextBox 48">
            <a:extLst>
              <a:ext uri="{FF2B5EF4-FFF2-40B4-BE49-F238E27FC236}">
                <a16:creationId xmlns:a16="http://schemas.microsoft.com/office/drawing/2014/main" id="{013E3912-A056-47C6-8901-A56427872857}"/>
              </a:ext>
            </a:extLst>
          </p:cNvPr>
          <p:cNvSpPr txBox="1"/>
          <p:nvPr/>
        </p:nvSpPr>
        <p:spPr>
          <a:xfrm>
            <a:off x="721264" y="3169518"/>
            <a:ext cx="873097" cy="507831"/>
          </a:xfrm>
          <a:prstGeom prst="rect">
            <a:avLst/>
          </a:prstGeom>
          <a:noFill/>
        </p:spPr>
        <p:txBody>
          <a:bodyPr wrap="square" rtlCol="0">
            <a:spAutoFit/>
          </a:bodyPr>
          <a:lstStyle/>
          <a:p>
            <a:pPr algn="ctr" rtl="1"/>
            <a:r>
              <a:rPr lang="en-US" altLang="ko-KR" sz="2400" b="1" dirty="0">
                <a:solidFill>
                  <a:schemeClr val="tx1">
                    <a:lumMod val="75000"/>
                    <a:lumOff val="25000"/>
                  </a:schemeClr>
                </a:solidFill>
                <a:cs typeface="B Nazanin" panose="00000400000000000000" pitchFamily="2" charset="-78"/>
              </a:rPr>
              <a:t>50</a:t>
            </a:r>
            <a:r>
              <a:rPr lang="en-US" altLang="ko-KR" sz="2700" b="1" dirty="0">
                <a:solidFill>
                  <a:schemeClr val="tx1">
                    <a:lumMod val="75000"/>
                    <a:lumOff val="25000"/>
                  </a:schemeClr>
                </a:solidFill>
                <a:cs typeface="B Nazanin" panose="00000400000000000000" pitchFamily="2" charset="-78"/>
              </a:rPr>
              <a:t>%</a:t>
            </a:r>
            <a:endParaRPr lang="ko-KR" altLang="en-US" sz="2700" b="1" dirty="0">
              <a:solidFill>
                <a:schemeClr val="tx1">
                  <a:lumMod val="75000"/>
                  <a:lumOff val="25000"/>
                </a:schemeClr>
              </a:solidFill>
              <a:cs typeface="B Nazanin" panose="00000400000000000000" pitchFamily="2" charset="-78"/>
            </a:endParaRPr>
          </a:p>
        </p:txBody>
      </p:sp>
      <p:sp>
        <p:nvSpPr>
          <p:cNvPr id="50" name="TextBox 49">
            <a:extLst>
              <a:ext uri="{FF2B5EF4-FFF2-40B4-BE49-F238E27FC236}">
                <a16:creationId xmlns:a16="http://schemas.microsoft.com/office/drawing/2014/main" id="{5D1E4684-C82B-4608-89F6-B842A6C5ECE6}"/>
              </a:ext>
            </a:extLst>
          </p:cNvPr>
          <p:cNvSpPr txBox="1"/>
          <p:nvPr/>
        </p:nvSpPr>
        <p:spPr>
          <a:xfrm>
            <a:off x="721264" y="2023160"/>
            <a:ext cx="873097" cy="507831"/>
          </a:xfrm>
          <a:prstGeom prst="rect">
            <a:avLst/>
          </a:prstGeom>
          <a:noFill/>
        </p:spPr>
        <p:txBody>
          <a:bodyPr wrap="square" rtlCol="0">
            <a:spAutoFit/>
          </a:bodyPr>
          <a:lstStyle/>
          <a:p>
            <a:pPr algn="ctr" rtl="1"/>
            <a:r>
              <a:rPr lang="en-US" altLang="ko-KR" sz="2400" b="1" dirty="0">
                <a:solidFill>
                  <a:schemeClr val="tx1">
                    <a:lumMod val="75000"/>
                    <a:lumOff val="25000"/>
                  </a:schemeClr>
                </a:solidFill>
                <a:cs typeface="B Nazanin" panose="00000400000000000000" pitchFamily="2" charset="-78"/>
              </a:rPr>
              <a:t>70</a:t>
            </a:r>
            <a:r>
              <a:rPr lang="en-US" altLang="ko-KR" sz="2700" b="1" dirty="0">
                <a:solidFill>
                  <a:schemeClr val="tx1">
                    <a:lumMod val="75000"/>
                    <a:lumOff val="25000"/>
                  </a:schemeClr>
                </a:solidFill>
                <a:cs typeface="B Nazanin" panose="00000400000000000000" pitchFamily="2" charset="-78"/>
              </a:rPr>
              <a:t>%</a:t>
            </a:r>
            <a:endParaRPr lang="ko-KR" altLang="en-US" sz="2700" b="1" dirty="0">
              <a:solidFill>
                <a:schemeClr val="tx1">
                  <a:lumMod val="75000"/>
                  <a:lumOff val="25000"/>
                </a:schemeClr>
              </a:solidFill>
              <a:cs typeface="B Nazanin" panose="00000400000000000000" pitchFamily="2" charset="-78"/>
            </a:endParaRPr>
          </a:p>
        </p:txBody>
      </p:sp>
      <p:grpSp>
        <p:nvGrpSpPr>
          <p:cNvPr id="51" name="Group 50">
            <a:extLst>
              <a:ext uri="{FF2B5EF4-FFF2-40B4-BE49-F238E27FC236}">
                <a16:creationId xmlns:a16="http://schemas.microsoft.com/office/drawing/2014/main" id="{33C056B1-5DD9-4B99-A3B0-DE44D118BD20}"/>
              </a:ext>
            </a:extLst>
          </p:cNvPr>
          <p:cNvGrpSpPr/>
          <p:nvPr/>
        </p:nvGrpSpPr>
        <p:grpSpPr>
          <a:xfrm>
            <a:off x="7316596" y="3031020"/>
            <a:ext cx="4398834" cy="738664"/>
            <a:chOff x="3017858" y="4283314"/>
            <a:chExt cx="2572466" cy="738664"/>
          </a:xfrm>
        </p:grpSpPr>
        <p:sp>
          <p:nvSpPr>
            <p:cNvPr id="52" name="TextBox 51">
              <a:extLst>
                <a:ext uri="{FF2B5EF4-FFF2-40B4-BE49-F238E27FC236}">
                  <a16:creationId xmlns:a16="http://schemas.microsoft.com/office/drawing/2014/main" id="{BC5EC4D1-A9D1-4D2F-807A-47147D5A9248}"/>
                </a:ext>
              </a:extLst>
            </p:cNvPr>
            <p:cNvSpPr txBox="1"/>
            <p:nvPr/>
          </p:nvSpPr>
          <p:spPr>
            <a:xfrm>
              <a:off x="3021855" y="4560313"/>
              <a:ext cx="2568469" cy="461665"/>
            </a:xfrm>
            <a:prstGeom prst="rect">
              <a:avLst/>
            </a:prstGeom>
            <a:noFill/>
          </p:spPr>
          <p:txBody>
            <a:bodyPr wrap="square" rtlCol="0">
              <a:spAutoFit/>
            </a:bodyPr>
            <a:lstStyle/>
            <a:p>
              <a:pPr algn="r" rtl="1"/>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65000"/>
                    <a:lumOff val="35000"/>
                  </a:schemeClr>
                </a:solidFill>
                <a:cs typeface="B Nazanin" panose="00000400000000000000" pitchFamily="2" charset="-78"/>
              </a:endParaRPr>
            </a:p>
          </p:txBody>
        </p:sp>
        <p:sp>
          <p:nvSpPr>
            <p:cNvPr id="53" name="TextBox 52">
              <a:extLst>
                <a:ext uri="{FF2B5EF4-FFF2-40B4-BE49-F238E27FC236}">
                  <a16:creationId xmlns:a16="http://schemas.microsoft.com/office/drawing/2014/main" id="{DBB3337A-4B1A-4D6D-9775-CB8689D84447}"/>
                </a:ext>
              </a:extLst>
            </p:cNvPr>
            <p:cNvSpPr txBox="1"/>
            <p:nvPr/>
          </p:nvSpPr>
          <p:spPr>
            <a:xfrm>
              <a:off x="3017858" y="4283314"/>
              <a:ext cx="2568470" cy="276999"/>
            </a:xfrm>
            <a:prstGeom prst="rect">
              <a:avLst/>
            </a:prstGeom>
            <a:noFill/>
          </p:spPr>
          <p:txBody>
            <a:bodyPr wrap="square" rtlCol="0">
              <a:spAutoFit/>
            </a:bodyPr>
            <a:lstStyle/>
            <a:p>
              <a:pPr algn="r" rtl="1"/>
              <a:r>
                <a:rPr lang="fa-IR" altLang="ko-KR" sz="1200" b="1" dirty="0">
                  <a:solidFill>
                    <a:schemeClr val="tx1">
                      <a:lumMod val="65000"/>
                      <a:lumOff val="35000"/>
                    </a:schemeClr>
                  </a:solidFill>
                  <a:cs typeface="B Nazanin" panose="00000400000000000000" pitchFamily="2" charset="-78"/>
                </a:rPr>
                <a:t>متن شما در اینجا</a:t>
              </a:r>
              <a:endParaRPr lang="ko-KR" altLang="en-US" sz="1200" b="1" dirty="0">
                <a:solidFill>
                  <a:schemeClr val="tx1">
                    <a:lumMod val="65000"/>
                    <a:lumOff val="35000"/>
                  </a:schemeClr>
                </a:solidFill>
                <a:cs typeface="B Nazanin" panose="00000400000000000000" pitchFamily="2" charset="-78"/>
              </a:endParaRPr>
            </a:p>
          </p:txBody>
        </p:sp>
      </p:grpSp>
      <p:grpSp>
        <p:nvGrpSpPr>
          <p:cNvPr id="54" name="Group 53">
            <a:extLst>
              <a:ext uri="{FF2B5EF4-FFF2-40B4-BE49-F238E27FC236}">
                <a16:creationId xmlns:a16="http://schemas.microsoft.com/office/drawing/2014/main" id="{669014A4-D870-4E0D-971C-EED4E6E91B8B}"/>
              </a:ext>
            </a:extLst>
          </p:cNvPr>
          <p:cNvGrpSpPr/>
          <p:nvPr/>
        </p:nvGrpSpPr>
        <p:grpSpPr>
          <a:xfrm>
            <a:off x="7316596" y="1884663"/>
            <a:ext cx="4398834" cy="738664"/>
            <a:chOff x="3017858" y="4283314"/>
            <a:chExt cx="2572466" cy="738664"/>
          </a:xfrm>
        </p:grpSpPr>
        <p:sp>
          <p:nvSpPr>
            <p:cNvPr id="55" name="TextBox 54">
              <a:extLst>
                <a:ext uri="{FF2B5EF4-FFF2-40B4-BE49-F238E27FC236}">
                  <a16:creationId xmlns:a16="http://schemas.microsoft.com/office/drawing/2014/main" id="{C687BCA1-6D4C-416D-8904-C66530CE3351}"/>
                </a:ext>
              </a:extLst>
            </p:cNvPr>
            <p:cNvSpPr txBox="1"/>
            <p:nvPr/>
          </p:nvSpPr>
          <p:spPr>
            <a:xfrm>
              <a:off x="3021855" y="4560313"/>
              <a:ext cx="2568469" cy="461665"/>
            </a:xfrm>
            <a:prstGeom prst="rect">
              <a:avLst/>
            </a:prstGeom>
            <a:noFill/>
          </p:spPr>
          <p:txBody>
            <a:bodyPr wrap="square" rtlCol="0">
              <a:spAutoFit/>
            </a:bodyPr>
            <a:lstStyle/>
            <a:p>
              <a:pPr algn="r" rtl="1"/>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65000"/>
                    <a:lumOff val="35000"/>
                  </a:schemeClr>
                </a:solidFill>
                <a:cs typeface="B Nazanin" panose="00000400000000000000" pitchFamily="2" charset="-78"/>
              </a:endParaRPr>
            </a:p>
          </p:txBody>
        </p:sp>
        <p:sp>
          <p:nvSpPr>
            <p:cNvPr id="56" name="TextBox 55">
              <a:extLst>
                <a:ext uri="{FF2B5EF4-FFF2-40B4-BE49-F238E27FC236}">
                  <a16:creationId xmlns:a16="http://schemas.microsoft.com/office/drawing/2014/main" id="{91DE3044-1AE0-44CB-BB74-F9670CF5B7F7}"/>
                </a:ext>
              </a:extLst>
            </p:cNvPr>
            <p:cNvSpPr txBox="1"/>
            <p:nvPr/>
          </p:nvSpPr>
          <p:spPr>
            <a:xfrm>
              <a:off x="3017858" y="4283314"/>
              <a:ext cx="2568469" cy="276999"/>
            </a:xfrm>
            <a:prstGeom prst="rect">
              <a:avLst/>
            </a:prstGeom>
            <a:noFill/>
          </p:spPr>
          <p:txBody>
            <a:bodyPr wrap="square" rtlCol="0">
              <a:spAutoFit/>
            </a:bodyPr>
            <a:lstStyle/>
            <a:p>
              <a:pPr algn="r" rtl="1"/>
              <a:r>
                <a:rPr lang="fa-IR" altLang="ko-KR" sz="1200" b="1" dirty="0">
                  <a:solidFill>
                    <a:schemeClr val="tx1">
                      <a:lumMod val="65000"/>
                      <a:lumOff val="35000"/>
                    </a:schemeClr>
                  </a:solidFill>
                  <a:cs typeface="B Nazanin" panose="00000400000000000000" pitchFamily="2" charset="-78"/>
                </a:rPr>
                <a:t>متن شما در اینجا</a:t>
              </a:r>
              <a:endParaRPr lang="ko-KR" altLang="en-US" sz="1200" b="1" dirty="0">
                <a:solidFill>
                  <a:schemeClr val="tx1">
                    <a:lumMod val="65000"/>
                    <a:lumOff val="35000"/>
                  </a:schemeClr>
                </a:solidFill>
                <a:cs typeface="B Nazanin" panose="00000400000000000000" pitchFamily="2" charset="-78"/>
              </a:endParaRPr>
            </a:p>
          </p:txBody>
        </p:sp>
      </p:grpSp>
      <p:grpSp>
        <p:nvGrpSpPr>
          <p:cNvPr id="57" name="Group 56">
            <a:extLst>
              <a:ext uri="{FF2B5EF4-FFF2-40B4-BE49-F238E27FC236}">
                <a16:creationId xmlns:a16="http://schemas.microsoft.com/office/drawing/2014/main" id="{4FC9D448-B730-487A-83C1-7D9A96D51F59}"/>
              </a:ext>
            </a:extLst>
          </p:cNvPr>
          <p:cNvGrpSpPr/>
          <p:nvPr/>
        </p:nvGrpSpPr>
        <p:grpSpPr>
          <a:xfrm>
            <a:off x="7316596" y="4177377"/>
            <a:ext cx="4398834" cy="738664"/>
            <a:chOff x="3017858" y="4283314"/>
            <a:chExt cx="2572466" cy="738664"/>
          </a:xfrm>
        </p:grpSpPr>
        <p:sp>
          <p:nvSpPr>
            <p:cNvPr id="58" name="TextBox 57">
              <a:extLst>
                <a:ext uri="{FF2B5EF4-FFF2-40B4-BE49-F238E27FC236}">
                  <a16:creationId xmlns:a16="http://schemas.microsoft.com/office/drawing/2014/main" id="{D3ADB6E9-9A8A-4D8A-AC09-F5A015B3807C}"/>
                </a:ext>
              </a:extLst>
            </p:cNvPr>
            <p:cNvSpPr txBox="1"/>
            <p:nvPr/>
          </p:nvSpPr>
          <p:spPr>
            <a:xfrm>
              <a:off x="3021855" y="4560313"/>
              <a:ext cx="2568469" cy="461665"/>
            </a:xfrm>
            <a:prstGeom prst="rect">
              <a:avLst/>
            </a:prstGeom>
            <a:noFill/>
          </p:spPr>
          <p:txBody>
            <a:bodyPr wrap="square" rtlCol="0">
              <a:spAutoFit/>
            </a:bodyPr>
            <a:lstStyle/>
            <a:p>
              <a:pPr algn="r" rtl="1"/>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65000"/>
                    <a:lumOff val="35000"/>
                  </a:schemeClr>
                </a:solidFill>
                <a:cs typeface="B Nazanin" panose="00000400000000000000" pitchFamily="2" charset="-78"/>
              </a:endParaRPr>
            </a:p>
          </p:txBody>
        </p:sp>
        <p:sp>
          <p:nvSpPr>
            <p:cNvPr id="59" name="TextBox 58">
              <a:extLst>
                <a:ext uri="{FF2B5EF4-FFF2-40B4-BE49-F238E27FC236}">
                  <a16:creationId xmlns:a16="http://schemas.microsoft.com/office/drawing/2014/main" id="{E1436A92-E86C-4C2B-AD3F-9BF987B6EB1F}"/>
                </a:ext>
              </a:extLst>
            </p:cNvPr>
            <p:cNvSpPr txBox="1"/>
            <p:nvPr/>
          </p:nvSpPr>
          <p:spPr>
            <a:xfrm>
              <a:off x="3017858" y="4283314"/>
              <a:ext cx="2568470" cy="276999"/>
            </a:xfrm>
            <a:prstGeom prst="rect">
              <a:avLst/>
            </a:prstGeom>
            <a:noFill/>
          </p:spPr>
          <p:txBody>
            <a:bodyPr wrap="square" rtlCol="0">
              <a:spAutoFit/>
            </a:bodyPr>
            <a:lstStyle/>
            <a:p>
              <a:pPr algn="r" rtl="1"/>
              <a:r>
                <a:rPr lang="fa-IR" altLang="ko-KR" sz="1200" b="1" dirty="0">
                  <a:solidFill>
                    <a:schemeClr val="tx1">
                      <a:lumMod val="65000"/>
                      <a:lumOff val="35000"/>
                    </a:schemeClr>
                  </a:solidFill>
                  <a:cs typeface="B Nazanin" panose="00000400000000000000" pitchFamily="2" charset="-78"/>
                </a:rPr>
                <a:t>متن شما در اینجا</a:t>
              </a:r>
              <a:endParaRPr lang="ko-KR" altLang="en-US" sz="1200" b="1" dirty="0">
                <a:solidFill>
                  <a:schemeClr val="tx1">
                    <a:lumMod val="65000"/>
                    <a:lumOff val="35000"/>
                  </a:schemeClr>
                </a:solidFill>
                <a:cs typeface="B Nazanin" panose="00000400000000000000" pitchFamily="2" charset="-78"/>
              </a:endParaRPr>
            </a:p>
          </p:txBody>
        </p:sp>
      </p:grpSp>
      <p:grpSp>
        <p:nvGrpSpPr>
          <p:cNvPr id="60" name="Group 59">
            <a:extLst>
              <a:ext uri="{FF2B5EF4-FFF2-40B4-BE49-F238E27FC236}">
                <a16:creationId xmlns:a16="http://schemas.microsoft.com/office/drawing/2014/main" id="{002F1BEE-4D37-48DB-B2A7-02080981DE8C}"/>
              </a:ext>
            </a:extLst>
          </p:cNvPr>
          <p:cNvGrpSpPr/>
          <p:nvPr/>
        </p:nvGrpSpPr>
        <p:grpSpPr>
          <a:xfrm>
            <a:off x="7316596" y="5323733"/>
            <a:ext cx="4398834" cy="738664"/>
            <a:chOff x="3017858" y="4283314"/>
            <a:chExt cx="2572466" cy="738664"/>
          </a:xfrm>
        </p:grpSpPr>
        <p:sp>
          <p:nvSpPr>
            <p:cNvPr id="61" name="TextBox 60">
              <a:extLst>
                <a:ext uri="{FF2B5EF4-FFF2-40B4-BE49-F238E27FC236}">
                  <a16:creationId xmlns:a16="http://schemas.microsoft.com/office/drawing/2014/main" id="{37C97988-403E-41A3-82D5-E3930883793F}"/>
                </a:ext>
              </a:extLst>
            </p:cNvPr>
            <p:cNvSpPr txBox="1"/>
            <p:nvPr/>
          </p:nvSpPr>
          <p:spPr>
            <a:xfrm>
              <a:off x="3021855" y="4560313"/>
              <a:ext cx="2568469" cy="461665"/>
            </a:xfrm>
            <a:prstGeom prst="rect">
              <a:avLst/>
            </a:prstGeom>
            <a:noFill/>
          </p:spPr>
          <p:txBody>
            <a:bodyPr wrap="square" rtlCol="0">
              <a:spAutoFit/>
            </a:bodyPr>
            <a:lstStyle/>
            <a:p>
              <a:pPr algn="r" rtl="1"/>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65000"/>
                    <a:lumOff val="35000"/>
                  </a:schemeClr>
                </a:solidFill>
                <a:cs typeface="B Nazanin" panose="00000400000000000000" pitchFamily="2" charset="-78"/>
              </a:endParaRPr>
            </a:p>
          </p:txBody>
        </p:sp>
        <p:sp>
          <p:nvSpPr>
            <p:cNvPr id="62" name="TextBox 61">
              <a:extLst>
                <a:ext uri="{FF2B5EF4-FFF2-40B4-BE49-F238E27FC236}">
                  <a16:creationId xmlns:a16="http://schemas.microsoft.com/office/drawing/2014/main" id="{F963D9B6-4C82-4E6F-9BCD-A1574C1B216F}"/>
                </a:ext>
              </a:extLst>
            </p:cNvPr>
            <p:cNvSpPr txBox="1"/>
            <p:nvPr/>
          </p:nvSpPr>
          <p:spPr>
            <a:xfrm>
              <a:off x="3017858" y="4283314"/>
              <a:ext cx="2568470" cy="276999"/>
            </a:xfrm>
            <a:prstGeom prst="rect">
              <a:avLst/>
            </a:prstGeom>
            <a:noFill/>
          </p:spPr>
          <p:txBody>
            <a:bodyPr wrap="square" rtlCol="0">
              <a:spAutoFit/>
            </a:bodyPr>
            <a:lstStyle/>
            <a:p>
              <a:pPr algn="r" rtl="1"/>
              <a:r>
                <a:rPr lang="fa-IR" altLang="ko-KR" sz="1200" b="1" dirty="0">
                  <a:solidFill>
                    <a:schemeClr val="tx1">
                      <a:lumMod val="65000"/>
                      <a:lumOff val="35000"/>
                    </a:schemeClr>
                  </a:solidFill>
                  <a:cs typeface="B Nazanin" panose="00000400000000000000" pitchFamily="2" charset="-78"/>
                </a:rPr>
                <a:t>متن شما در اینجا</a:t>
              </a:r>
              <a:endParaRPr lang="ko-KR" altLang="en-US" sz="1200" b="1" dirty="0">
                <a:solidFill>
                  <a:schemeClr val="tx1">
                    <a:lumMod val="65000"/>
                    <a:lumOff val="35000"/>
                  </a:schemeClr>
                </a:solidFill>
                <a:cs typeface="B Nazanin" panose="00000400000000000000" pitchFamily="2" charset="-78"/>
              </a:endParaRPr>
            </a:p>
          </p:txBody>
        </p:sp>
      </p:grpSp>
      <p:sp>
        <p:nvSpPr>
          <p:cNvPr id="67" name="Freeform: Shape 66">
            <a:extLst>
              <a:ext uri="{FF2B5EF4-FFF2-40B4-BE49-F238E27FC236}">
                <a16:creationId xmlns:a16="http://schemas.microsoft.com/office/drawing/2014/main" id="{BE7F78D6-D570-4C77-A85F-3212F6C8B4E7}"/>
              </a:ext>
            </a:extLst>
          </p:cNvPr>
          <p:cNvSpPr/>
          <p:nvPr/>
        </p:nvSpPr>
        <p:spPr>
          <a:xfrm>
            <a:off x="6686593" y="4277817"/>
            <a:ext cx="464810" cy="448500"/>
          </a:xfrm>
          <a:custGeom>
            <a:avLst/>
            <a:gdLst>
              <a:gd name="connsiteX0" fmla="*/ 434340 w 1628775"/>
              <a:gd name="connsiteY0" fmla="*/ 348984 h 1571625"/>
              <a:gd name="connsiteX1" fmla="*/ 708660 w 1628775"/>
              <a:gd name="connsiteY1" fmla="*/ 18466 h 1571625"/>
              <a:gd name="connsiteX2" fmla="*/ 1204913 w 1628775"/>
              <a:gd name="connsiteY2" fmla="*/ 308979 h 1571625"/>
              <a:gd name="connsiteX3" fmla="*/ 1258253 w 1628775"/>
              <a:gd name="connsiteY3" fmla="*/ 349936 h 1571625"/>
              <a:gd name="connsiteX4" fmla="*/ 1463040 w 1628775"/>
              <a:gd name="connsiteY4" fmla="*/ 348984 h 1571625"/>
              <a:gd name="connsiteX5" fmla="*/ 1636395 w 1628775"/>
              <a:gd name="connsiteY5" fmla="*/ 520434 h 1571625"/>
              <a:gd name="connsiteX6" fmla="*/ 1636395 w 1628775"/>
              <a:gd name="connsiteY6" fmla="*/ 1411021 h 1571625"/>
              <a:gd name="connsiteX7" fmla="*/ 1470660 w 1628775"/>
              <a:gd name="connsiteY7" fmla="*/ 1579613 h 1571625"/>
              <a:gd name="connsiteX8" fmla="*/ 165735 w 1628775"/>
              <a:gd name="connsiteY8" fmla="*/ 1579613 h 1571625"/>
              <a:gd name="connsiteX9" fmla="*/ 0 w 1628775"/>
              <a:gd name="connsiteY9" fmla="*/ 1411974 h 1571625"/>
              <a:gd name="connsiteX10" fmla="*/ 0 w 1628775"/>
              <a:gd name="connsiteY10" fmla="*/ 516624 h 1571625"/>
              <a:gd name="connsiteX11" fmla="*/ 166688 w 1628775"/>
              <a:gd name="connsiteY11" fmla="*/ 348984 h 1571625"/>
              <a:gd name="connsiteX12" fmla="*/ 434340 w 1628775"/>
              <a:gd name="connsiteY12" fmla="*/ 348984 h 1571625"/>
              <a:gd name="connsiteX13" fmla="*/ 504825 w 1628775"/>
              <a:gd name="connsiteY13" fmla="*/ 881431 h 1571625"/>
              <a:gd name="connsiteX14" fmla="*/ 504825 w 1628775"/>
              <a:gd name="connsiteY14" fmla="*/ 1051929 h 1571625"/>
              <a:gd name="connsiteX15" fmla="*/ 670560 w 1628775"/>
              <a:gd name="connsiteY15" fmla="*/ 1050976 h 1571625"/>
              <a:gd name="connsiteX16" fmla="*/ 732472 w 1628775"/>
              <a:gd name="connsiteY16" fmla="*/ 1112888 h 1571625"/>
              <a:gd name="connsiteX17" fmla="*/ 732472 w 1628775"/>
              <a:gd name="connsiteY17" fmla="*/ 1279576 h 1571625"/>
              <a:gd name="connsiteX18" fmla="*/ 902970 w 1628775"/>
              <a:gd name="connsiteY18" fmla="*/ 1279576 h 1571625"/>
              <a:gd name="connsiteX19" fmla="*/ 902970 w 1628775"/>
              <a:gd name="connsiteY19" fmla="*/ 1154799 h 1571625"/>
              <a:gd name="connsiteX20" fmla="*/ 1002983 w 1628775"/>
              <a:gd name="connsiteY20" fmla="*/ 1051929 h 1571625"/>
              <a:gd name="connsiteX21" fmla="*/ 1131570 w 1628775"/>
              <a:gd name="connsiteY21" fmla="*/ 1051929 h 1571625"/>
              <a:gd name="connsiteX22" fmla="*/ 1131570 w 1628775"/>
              <a:gd name="connsiteY22" fmla="*/ 881431 h 1571625"/>
              <a:gd name="connsiteX23" fmla="*/ 962025 w 1628775"/>
              <a:gd name="connsiteY23" fmla="*/ 881431 h 1571625"/>
              <a:gd name="connsiteX24" fmla="*/ 902018 w 1628775"/>
              <a:gd name="connsiteY24" fmla="*/ 820471 h 1571625"/>
              <a:gd name="connsiteX25" fmla="*/ 902018 w 1628775"/>
              <a:gd name="connsiteY25" fmla="*/ 652831 h 1571625"/>
              <a:gd name="connsiteX26" fmla="*/ 731520 w 1628775"/>
              <a:gd name="connsiteY26" fmla="*/ 652831 h 1571625"/>
              <a:gd name="connsiteX27" fmla="*/ 731520 w 1628775"/>
              <a:gd name="connsiteY27" fmla="*/ 812851 h 1571625"/>
              <a:gd name="connsiteX28" fmla="*/ 665797 w 1628775"/>
              <a:gd name="connsiteY28" fmla="*/ 880479 h 1571625"/>
              <a:gd name="connsiteX29" fmla="*/ 504825 w 1628775"/>
              <a:gd name="connsiteY29" fmla="*/ 881431 h 1571625"/>
              <a:gd name="connsiteX30" fmla="*/ 516255 w 1628775"/>
              <a:gd name="connsiteY30" fmla="*/ 346126 h 1571625"/>
              <a:gd name="connsiteX31" fmla="*/ 1129665 w 1628775"/>
              <a:gd name="connsiteY31" fmla="*/ 346126 h 1571625"/>
              <a:gd name="connsiteX32" fmla="*/ 850583 w 1628775"/>
              <a:gd name="connsiteY32" fmla="*/ 79426 h 1571625"/>
              <a:gd name="connsiteX33" fmla="*/ 516255 w 1628775"/>
              <a:gd name="connsiteY33" fmla="*/ 346126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28775" h="1571625">
                <a:moveTo>
                  <a:pt x="434340" y="348984"/>
                </a:moveTo>
                <a:cubicBezTo>
                  <a:pt x="464820" y="181343"/>
                  <a:pt x="552450" y="67996"/>
                  <a:pt x="708660" y="18466"/>
                </a:cubicBezTo>
                <a:cubicBezTo>
                  <a:pt x="929640" y="-51066"/>
                  <a:pt x="1155383" y="82284"/>
                  <a:pt x="1204913" y="308979"/>
                </a:cubicBezTo>
                <a:cubicBezTo>
                  <a:pt x="1212533" y="344221"/>
                  <a:pt x="1225868" y="350888"/>
                  <a:pt x="1258253" y="349936"/>
                </a:cubicBezTo>
                <a:cubicBezTo>
                  <a:pt x="1326833" y="348031"/>
                  <a:pt x="1394460" y="348984"/>
                  <a:pt x="1463040" y="348984"/>
                </a:cubicBezTo>
                <a:cubicBezTo>
                  <a:pt x="1568768" y="349936"/>
                  <a:pt x="1636395" y="415659"/>
                  <a:pt x="1636395" y="520434"/>
                </a:cubicBezTo>
                <a:cubicBezTo>
                  <a:pt x="1636395" y="817613"/>
                  <a:pt x="1636395" y="1113841"/>
                  <a:pt x="1636395" y="1411021"/>
                </a:cubicBezTo>
                <a:cubicBezTo>
                  <a:pt x="1636395" y="1511986"/>
                  <a:pt x="1569720" y="1579613"/>
                  <a:pt x="1470660" y="1579613"/>
                </a:cubicBezTo>
                <a:cubicBezTo>
                  <a:pt x="1035368" y="1580566"/>
                  <a:pt x="601028" y="1580566"/>
                  <a:pt x="165735" y="1579613"/>
                </a:cubicBezTo>
                <a:cubicBezTo>
                  <a:pt x="63818" y="1579613"/>
                  <a:pt x="0" y="1513891"/>
                  <a:pt x="0" y="1411974"/>
                </a:cubicBezTo>
                <a:cubicBezTo>
                  <a:pt x="0" y="1113841"/>
                  <a:pt x="0" y="814756"/>
                  <a:pt x="0" y="516624"/>
                </a:cubicBezTo>
                <a:cubicBezTo>
                  <a:pt x="0" y="415659"/>
                  <a:pt x="65722" y="348984"/>
                  <a:pt x="166688" y="348984"/>
                </a:cubicBezTo>
                <a:cubicBezTo>
                  <a:pt x="254318" y="348031"/>
                  <a:pt x="342900" y="348984"/>
                  <a:pt x="434340" y="348984"/>
                </a:cubicBezTo>
                <a:close/>
                <a:moveTo>
                  <a:pt x="504825" y="881431"/>
                </a:moveTo>
                <a:cubicBezTo>
                  <a:pt x="504825" y="941438"/>
                  <a:pt x="504825" y="994779"/>
                  <a:pt x="504825" y="1051929"/>
                </a:cubicBezTo>
                <a:cubicBezTo>
                  <a:pt x="562928" y="1051929"/>
                  <a:pt x="617220" y="1053834"/>
                  <a:pt x="670560" y="1050976"/>
                </a:cubicBezTo>
                <a:cubicBezTo>
                  <a:pt x="716280" y="1049071"/>
                  <a:pt x="733425" y="1068121"/>
                  <a:pt x="732472" y="1112888"/>
                </a:cubicBezTo>
                <a:cubicBezTo>
                  <a:pt x="730568" y="1168134"/>
                  <a:pt x="732472" y="1222426"/>
                  <a:pt x="732472" y="1279576"/>
                </a:cubicBezTo>
                <a:cubicBezTo>
                  <a:pt x="791528" y="1279576"/>
                  <a:pt x="844868" y="1279576"/>
                  <a:pt x="902970" y="1279576"/>
                </a:cubicBezTo>
                <a:cubicBezTo>
                  <a:pt x="902970" y="1235761"/>
                  <a:pt x="902970" y="1194804"/>
                  <a:pt x="902970" y="1154799"/>
                </a:cubicBezTo>
                <a:cubicBezTo>
                  <a:pt x="902970" y="1051929"/>
                  <a:pt x="902970" y="1051929"/>
                  <a:pt x="1002983" y="1051929"/>
                </a:cubicBezTo>
                <a:cubicBezTo>
                  <a:pt x="1044893" y="1051929"/>
                  <a:pt x="1087755" y="1051929"/>
                  <a:pt x="1131570" y="1051929"/>
                </a:cubicBezTo>
                <a:cubicBezTo>
                  <a:pt x="1131570" y="992874"/>
                  <a:pt x="1131570" y="938581"/>
                  <a:pt x="1131570" y="881431"/>
                </a:cubicBezTo>
                <a:cubicBezTo>
                  <a:pt x="1072515" y="881431"/>
                  <a:pt x="1017270" y="881431"/>
                  <a:pt x="962025" y="881431"/>
                </a:cubicBezTo>
                <a:cubicBezTo>
                  <a:pt x="921068" y="881431"/>
                  <a:pt x="901065" y="863334"/>
                  <a:pt x="902018" y="820471"/>
                </a:cubicBezTo>
                <a:cubicBezTo>
                  <a:pt x="903922" y="765226"/>
                  <a:pt x="902018" y="709981"/>
                  <a:pt x="902018" y="652831"/>
                </a:cubicBezTo>
                <a:cubicBezTo>
                  <a:pt x="842010" y="652831"/>
                  <a:pt x="787718" y="652831"/>
                  <a:pt x="731520" y="652831"/>
                </a:cubicBezTo>
                <a:cubicBezTo>
                  <a:pt x="731520" y="709029"/>
                  <a:pt x="731520" y="760463"/>
                  <a:pt x="731520" y="812851"/>
                </a:cubicBezTo>
                <a:cubicBezTo>
                  <a:pt x="731520" y="869049"/>
                  <a:pt x="720090" y="880479"/>
                  <a:pt x="665797" y="880479"/>
                </a:cubicBezTo>
                <a:cubicBezTo>
                  <a:pt x="612458" y="881431"/>
                  <a:pt x="559118" y="881431"/>
                  <a:pt x="504825" y="881431"/>
                </a:cubicBezTo>
                <a:close/>
                <a:moveTo>
                  <a:pt x="516255" y="346126"/>
                </a:moveTo>
                <a:cubicBezTo>
                  <a:pt x="722947" y="346126"/>
                  <a:pt x="925830" y="346126"/>
                  <a:pt x="1129665" y="346126"/>
                </a:cubicBezTo>
                <a:cubicBezTo>
                  <a:pt x="1119188" y="208966"/>
                  <a:pt x="989647" y="86093"/>
                  <a:pt x="850583" y="79426"/>
                </a:cubicBezTo>
                <a:cubicBezTo>
                  <a:pt x="679133" y="70854"/>
                  <a:pt x="543878" y="176581"/>
                  <a:pt x="516255" y="346126"/>
                </a:cubicBezTo>
                <a:close/>
              </a:path>
            </a:pathLst>
          </a:custGeom>
          <a:solidFill>
            <a:schemeClr val="accent3"/>
          </a:solidFill>
          <a:ln w="9525" cap="flat">
            <a:noFill/>
            <a:prstDash val="solid"/>
            <a:miter/>
          </a:ln>
        </p:spPr>
        <p:txBody>
          <a:bodyPr rtlCol="0" anchor="ctr"/>
          <a:lstStyle/>
          <a:p>
            <a:pPr algn="r" rtl="1"/>
            <a:endParaRPr lang="en-US">
              <a:cs typeface="B Nazanin" panose="00000400000000000000" pitchFamily="2" charset="-78"/>
            </a:endParaRPr>
          </a:p>
        </p:txBody>
      </p:sp>
      <p:sp>
        <p:nvSpPr>
          <p:cNvPr id="68" name="Freeform: Shape 67">
            <a:extLst>
              <a:ext uri="{FF2B5EF4-FFF2-40B4-BE49-F238E27FC236}">
                <a16:creationId xmlns:a16="http://schemas.microsoft.com/office/drawing/2014/main" id="{96EC7E38-1224-41E7-AE2A-40AC8D257457}"/>
              </a:ext>
            </a:extLst>
          </p:cNvPr>
          <p:cNvSpPr/>
          <p:nvPr/>
        </p:nvSpPr>
        <p:spPr>
          <a:xfrm>
            <a:off x="6757266" y="5441736"/>
            <a:ext cx="323464" cy="535484"/>
          </a:xfrm>
          <a:custGeom>
            <a:avLst/>
            <a:gdLst>
              <a:gd name="connsiteX0" fmla="*/ 365907 w 1133475"/>
              <a:gd name="connsiteY0" fmla="*/ 423863 h 1876425"/>
              <a:gd name="connsiteX1" fmla="*/ 365907 w 1133475"/>
              <a:gd name="connsiteY1" fmla="*/ 338138 h 1876425"/>
              <a:gd name="connsiteX2" fmla="*/ 302090 w 1133475"/>
              <a:gd name="connsiteY2" fmla="*/ 241935 h 1876425"/>
              <a:gd name="connsiteX3" fmla="*/ 301138 w 1133475"/>
              <a:gd name="connsiteY3" fmla="*/ 60960 h 1876425"/>
              <a:gd name="connsiteX4" fmla="*/ 359240 w 1133475"/>
              <a:gd name="connsiteY4" fmla="*/ 0 h 1876425"/>
              <a:gd name="connsiteX5" fmla="*/ 783102 w 1133475"/>
              <a:gd name="connsiteY5" fmla="*/ 0 h 1876425"/>
              <a:gd name="connsiteX6" fmla="*/ 842157 w 1133475"/>
              <a:gd name="connsiteY6" fmla="*/ 60007 h 1876425"/>
              <a:gd name="connsiteX7" fmla="*/ 842157 w 1133475"/>
              <a:gd name="connsiteY7" fmla="*/ 260032 h 1876425"/>
              <a:gd name="connsiteX8" fmla="*/ 780245 w 1133475"/>
              <a:gd name="connsiteY8" fmla="*/ 330518 h 1876425"/>
              <a:gd name="connsiteX9" fmla="*/ 774530 w 1133475"/>
              <a:gd name="connsiteY9" fmla="*/ 350520 h 1876425"/>
              <a:gd name="connsiteX10" fmla="*/ 850730 w 1133475"/>
              <a:gd name="connsiteY10" fmla="*/ 430530 h 1876425"/>
              <a:gd name="connsiteX11" fmla="*/ 988842 w 1133475"/>
              <a:gd name="connsiteY11" fmla="*/ 433388 h 1876425"/>
              <a:gd name="connsiteX12" fmla="*/ 1138385 w 1133475"/>
              <a:gd name="connsiteY12" fmla="*/ 591503 h 1876425"/>
              <a:gd name="connsiteX13" fmla="*/ 1138385 w 1133475"/>
              <a:gd name="connsiteY13" fmla="*/ 739140 h 1876425"/>
              <a:gd name="connsiteX14" fmla="*/ 1031705 w 1133475"/>
              <a:gd name="connsiteY14" fmla="*/ 888682 h 1876425"/>
              <a:gd name="connsiteX15" fmla="*/ 998367 w 1133475"/>
              <a:gd name="connsiteY15" fmla="*/ 936307 h 1876425"/>
              <a:gd name="connsiteX16" fmla="*/ 998367 w 1133475"/>
              <a:gd name="connsiteY16" fmla="*/ 1369695 h 1876425"/>
              <a:gd name="connsiteX17" fmla="*/ 1029800 w 1133475"/>
              <a:gd name="connsiteY17" fmla="*/ 1418273 h 1876425"/>
              <a:gd name="connsiteX18" fmla="*/ 1138385 w 1133475"/>
              <a:gd name="connsiteY18" fmla="*/ 1575435 h 1876425"/>
              <a:gd name="connsiteX19" fmla="*/ 1138385 w 1133475"/>
              <a:gd name="connsiteY19" fmla="*/ 1699260 h 1876425"/>
              <a:gd name="connsiteX20" fmla="*/ 970745 w 1133475"/>
              <a:gd name="connsiteY20" fmla="*/ 1875473 h 1876425"/>
              <a:gd name="connsiteX21" fmla="*/ 170645 w 1133475"/>
              <a:gd name="connsiteY21" fmla="*/ 1875473 h 1876425"/>
              <a:gd name="connsiteX22" fmla="*/ 1100 w 1133475"/>
              <a:gd name="connsiteY22" fmla="*/ 1700213 h 1876425"/>
              <a:gd name="connsiteX23" fmla="*/ 1100 w 1133475"/>
              <a:gd name="connsiteY23" fmla="*/ 1576388 h 1876425"/>
              <a:gd name="connsiteX24" fmla="*/ 118257 w 1133475"/>
              <a:gd name="connsiteY24" fmla="*/ 1412557 h 1876425"/>
              <a:gd name="connsiteX25" fmla="*/ 143975 w 1133475"/>
              <a:gd name="connsiteY25" fmla="*/ 1377315 h 1876425"/>
              <a:gd name="connsiteX26" fmla="*/ 143975 w 1133475"/>
              <a:gd name="connsiteY26" fmla="*/ 929640 h 1876425"/>
              <a:gd name="connsiteX27" fmla="*/ 115400 w 1133475"/>
              <a:gd name="connsiteY27" fmla="*/ 890588 h 1876425"/>
              <a:gd name="connsiteX28" fmla="*/ 7767 w 1133475"/>
              <a:gd name="connsiteY28" fmla="*/ 762953 h 1876425"/>
              <a:gd name="connsiteX29" fmla="*/ 6815 w 1133475"/>
              <a:gd name="connsiteY29" fmla="*/ 573405 h 1876425"/>
              <a:gd name="connsiteX30" fmla="*/ 180170 w 1133475"/>
              <a:gd name="connsiteY30" fmla="*/ 429578 h 1876425"/>
              <a:gd name="connsiteX31" fmla="*/ 351620 w 1133475"/>
              <a:gd name="connsiteY31" fmla="*/ 428625 h 1876425"/>
              <a:gd name="connsiteX32" fmla="*/ 365907 w 1133475"/>
              <a:gd name="connsiteY32" fmla="*/ 423863 h 1876425"/>
              <a:gd name="connsiteX33" fmla="*/ 456395 w 1133475"/>
              <a:gd name="connsiteY33" fmla="*/ 330518 h 1876425"/>
              <a:gd name="connsiteX34" fmla="*/ 456395 w 1133475"/>
              <a:gd name="connsiteY34" fmla="*/ 431482 h 1876425"/>
              <a:gd name="connsiteX35" fmla="*/ 691663 w 1133475"/>
              <a:gd name="connsiteY35" fmla="*/ 431482 h 1876425"/>
              <a:gd name="connsiteX36" fmla="*/ 691663 w 1133475"/>
              <a:gd name="connsiteY36" fmla="*/ 330518 h 1876425"/>
              <a:gd name="connsiteX37" fmla="*/ 456395 w 1133475"/>
              <a:gd name="connsiteY37" fmla="*/ 330518 h 187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133475" h="1876425">
                <a:moveTo>
                  <a:pt x="365907" y="423863"/>
                </a:moveTo>
                <a:cubicBezTo>
                  <a:pt x="365907" y="394335"/>
                  <a:pt x="365907" y="366713"/>
                  <a:pt x="365907" y="338138"/>
                </a:cubicBezTo>
                <a:cubicBezTo>
                  <a:pt x="302090" y="315278"/>
                  <a:pt x="302090" y="315278"/>
                  <a:pt x="302090" y="241935"/>
                </a:cubicBezTo>
                <a:cubicBezTo>
                  <a:pt x="302090" y="181928"/>
                  <a:pt x="303995" y="120968"/>
                  <a:pt x="301138" y="60960"/>
                </a:cubicBezTo>
                <a:cubicBezTo>
                  <a:pt x="300185" y="18097"/>
                  <a:pt x="316377" y="0"/>
                  <a:pt x="359240" y="0"/>
                </a:cubicBezTo>
                <a:cubicBezTo>
                  <a:pt x="500210" y="953"/>
                  <a:pt x="642132" y="953"/>
                  <a:pt x="783102" y="0"/>
                </a:cubicBezTo>
                <a:cubicBezTo>
                  <a:pt x="825013" y="0"/>
                  <a:pt x="843110" y="17145"/>
                  <a:pt x="842157" y="60007"/>
                </a:cubicBezTo>
                <a:cubicBezTo>
                  <a:pt x="840252" y="126682"/>
                  <a:pt x="839300" y="193357"/>
                  <a:pt x="842157" y="260032"/>
                </a:cubicBezTo>
                <a:cubicBezTo>
                  <a:pt x="844063" y="306705"/>
                  <a:pt x="832632" y="335280"/>
                  <a:pt x="780245" y="330518"/>
                </a:cubicBezTo>
                <a:cubicBezTo>
                  <a:pt x="778340" y="339090"/>
                  <a:pt x="775482" y="344805"/>
                  <a:pt x="774530" y="350520"/>
                </a:cubicBezTo>
                <a:cubicBezTo>
                  <a:pt x="769767" y="430530"/>
                  <a:pt x="769767" y="430530"/>
                  <a:pt x="850730" y="430530"/>
                </a:cubicBezTo>
                <a:cubicBezTo>
                  <a:pt x="896450" y="430530"/>
                  <a:pt x="943122" y="428625"/>
                  <a:pt x="988842" y="433388"/>
                </a:cubicBezTo>
                <a:cubicBezTo>
                  <a:pt x="1073615" y="441960"/>
                  <a:pt x="1134575" y="506730"/>
                  <a:pt x="1138385" y="591503"/>
                </a:cubicBezTo>
                <a:cubicBezTo>
                  <a:pt x="1140290" y="641032"/>
                  <a:pt x="1141242" y="689610"/>
                  <a:pt x="1138385" y="739140"/>
                </a:cubicBezTo>
                <a:cubicBezTo>
                  <a:pt x="1134575" y="810578"/>
                  <a:pt x="1098380" y="862013"/>
                  <a:pt x="1031705" y="888682"/>
                </a:cubicBezTo>
                <a:cubicBezTo>
                  <a:pt x="1006940" y="898207"/>
                  <a:pt x="998367" y="909638"/>
                  <a:pt x="998367" y="936307"/>
                </a:cubicBezTo>
                <a:cubicBezTo>
                  <a:pt x="999320" y="1081088"/>
                  <a:pt x="999320" y="1224915"/>
                  <a:pt x="998367" y="1369695"/>
                </a:cubicBezTo>
                <a:cubicBezTo>
                  <a:pt x="998367" y="1393507"/>
                  <a:pt x="1002177" y="1407795"/>
                  <a:pt x="1029800" y="1418273"/>
                </a:cubicBezTo>
                <a:cubicBezTo>
                  <a:pt x="1099332" y="1444943"/>
                  <a:pt x="1137432" y="1499235"/>
                  <a:pt x="1138385" y="1575435"/>
                </a:cubicBezTo>
                <a:cubicBezTo>
                  <a:pt x="1139338" y="1616393"/>
                  <a:pt x="1139338" y="1658303"/>
                  <a:pt x="1138385" y="1699260"/>
                </a:cubicBezTo>
                <a:cubicBezTo>
                  <a:pt x="1137432" y="1801178"/>
                  <a:pt x="1071710" y="1874520"/>
                  <a:pt x="970745" y="1875473"/>
                </a:cubicBezTo>
                <a:cubicBezTo>
                  <a:pt x="704045" y="1878330"/>
                  <a:pt x="437345" y="1878330"/>
                  <a:pt x="170645" y="1875473"/>
                </a:cubicBezTo>
                <a:cubicBezTo>
                  <a:pt x="68727" y="1874520"/>
                  <a:pt x="3957" y="1802130"/>
                  <a:pt x="1100" y="1700213"/>
                </a:cubicBezTo>
                <a:cubicBezTo>
                  <a:pt x="147" y="1659255"/>
                  <a:pt x="-805" y="1617345"/>
                  <a:pt x="1100" y="1576388"/>
                </a:cubicBezTo>
                <a:cubicBezTo>
                  <a:pt x="4910" y="1497330"/>
                  <a:pt x="43010" y="1442085"/>
                  <a:pt x="118257" y="1412557"/>
                </a:cubicBezTo>
                <a:cubicBezTo>
                  <a:pt x="129688" y="1407795"/>
                  <a:pt x="143975" y="1389698"/>
                  <a:pt x="143975" y="1377315"/>
                </a:cubicBezTo>
                <a:cubicBezTo>
                  <a:pt x="145880" y="1227773"/>
                  <a:pt x="145880" y="1079182"/>
                  <a:pt x="143975" y="929640"/>
                </a:cubicBezTo>
                <a:cubicBezTo>
                  <a:pt x="143975" y="916305"/>
                  <a:pt x="128735" y="896303"/>
                  <a:pt x="115400" y="890588"/>
                </a:cubicBezTo>
                <a:cubicBezTo>
                  <a:pt x="55392" y="866775"/>
                  <a:pt x="14435" y="825818"/>
                  <a:pt x="7767" y="762953"/>
                </a:cubicBezTo>
                <a:cubicBezTo>
                  <a:pt x="1100" y="700088"/>
                  <a:pt x="-805" y="635318"/>
                  <a:pt x="6815" y="573405"/>
                </a:cubicBezTo>
                <a:cubicBezTo>
                  <a:pt x="18245" y="481965"/>
                  <a:pt x="84920" y="432435"/>
                  <a:pt x="180170" y="429578"/>
                </a:cubicBezTo>
                <a:cubicBezTo>
                  <a:pt x="237320" y="428625"/>
                  <a:pt x="294470" y="428625"/>
                  <a:pt x="351620" y="428625"/>
                </a:cubicBezTo>
                <a:cubicBezTo>
                  <a:pt x="354477" y="429578"/>
                  <a:pt x="357335" y="427672"/>
                  <a:pt x="365907" y="423863"/>
                </a:cubicBezTo>
                <a:close/>
                <a:moveTo>
                  <a:pt x="456395" y="330518"/>
                </a:moveTo>
                <a:cubicBezTo>
                  <a:pt x="456395" y="367665"/>
                  <a:pt x="456395" y="399097"/>
                  <a:pt x="456395" y="431482"/>
                </a:cubicBezTo>
                <a:cubicBezTo>
                  <a:pt x="536405" y="431482"/>
                  <a:pt x="613557" y="431482"/>
                  <a:pt x="691663" y="431482"/>
                </a:cubicBezTo>
                <a:cubicBezTo>
                  <a:pt x="691663" y="396240"/>
                  <a:pt x="691663" y="363855"/>
                  <a:pt x="691663" y="330518"/>
                </a:cubicBezTo>
                <a:cubicBezTo>
                  <a:pt x="611652" y="330518"/>
                  <a:pt x="535452" y="330518"/>
                  <a:pt x="456395" y="330518"/>
                </a:cubicBezTo>
                <a:close/>
              </a:path>
            </a:pathLst>
          </a:custGeom>
          <a:solidFill>
            <a:schemeClr val="accent4"/>
          </a:solidFill>
          <a:ln w="9525" cap="flat">
            <a:noFill/>
            <a:prstDash val="solid"/>
            <a:miter/>
          </a:ln>
        </p:spPr>
        <p:txBody>
          <a:bodyPr rtlCol="0" anchor="ctr"/>
          <a:lstStyle/>
          <a:p>
            <a:pPr algn="r" rtl="1"/>
            <a:endParaRPr lang="en-US">
              <a:cs typeface="B Nazanin" panose="00000400000000000000" pitchFamily="2" charset="-78"/>
            </a:endParaRPr>
          </a:p>
        </p:txBody>
      </p:sp>
      <p:sp>
        <p:nvSpPr>
          <p:cNvPr id="69" name="Freeform: Shape 68">
            <a:extLst>
              <a:ext uri="{FF2B5EF4-FFF2-40B4-BE49-F238E27FC236}">
                <a16:creationId xmlns:a16="http://schemas.microsoft.com/office/drawing/2014/main" id="{FADBF899-1773-48A3-AFBD-5DAE4D3D9580}"/>
              </a:ext>
            </a:extLst>
          </p:cNvPr>
          <p:cNvSpPr/>
          <p:nvPr/>
        </p:nvSpPr>
        <p:spPr>
          <a:xfrm>
            <a:off x="6781730" y="3105489"/>
            <a:ext cx="274537" cy="570821"/>
          </a:xfrm>
          <a:custGeom>
            <a:avLst/>
            <a:gdLst>
              <a:gd name="connsiteX0" fmla="*/ 727844 w 962025"/>
              <a:gd name="connsiteY0" fmla="*/ 368617 h 2000250"/>
              <a:gd name="connsiteX1" fmla="*/ 727844 w 962025"/>
              <a:gd name="connsiteY1" fmla="*/ 436245 h 2000250"/>
              <a:gd name="connsiteX2" fmla="*/ 812617 w 962025"/>
              <a:gd name="connsiteY2" fmla="*/ 436245 h 2000250"/>
              <a:gd name="connsiteX3" fmla="*/ 870719 w 962025"/>
              <a:gd name="connsiteY3" fmla="*/ 488632 h 2000250"/>
              <a:gd name="connsiteX4" fmla="*/ 943109 w 962025"/>
              <a:gd name="connsiteY4" fmla="*/ 1503998 h 2000250"/>
              <a:gd name="connsiteX5" fmla="*/ 962159 w 962025"/>
              <a:gd name="connsiteY5" fmla="*/ 1750695 h 2000250"/>
              <a:gd name="connsiteX6" fmla="*/ 905009 w 962025"/>
              <a:gd name="connsiteY6" fmla="*/ 1847850 h 2000250"/>
              <a:gd name="connsiteX7" fmla="*/ 905009 w 962025"/>
              <a:gd name="connsiteY7" fmla="*/ 1941195 h 2000250"/>
              <a:gd name="connsiteX8" fmla="*/ 847859 w 962025"/>
              <a:gd name="connsiteY8" fmla="*/ 2000250 h 2000250"/>
              <a:gd name="connsiteX9" fmla="*/ 114434 w 962025"/>
              <a:gd name="connsiteY9" fmla="*/ 2000250 h 2000250"/>
              <a:gd name="connsiteX10" fmla="*/ 60142 w 962025"/>
              <a:gd name="connsiteY10" fmla="*/ 1944053 h 2000250"/>
              <a:gd name="connsiteX11" fmla="*/ 60142 w 962025"/>
              <a:gd name="connsiteY11" fmla="*/ 1844040 h 2000250"/>
              <a:gd name="connsiteX12" fmla="*/ 2039 w 962025"/>
              <a:gd name="connsiteY12" fmla="*/ 1744028 h 2000250"/>
              <a:gd name="connsiteX13" fmla="*/ 91574 w 962025"/>
              <a:gd name="connsiteY13" fmla="*/ 516255 h 2000250"/>
              <a:gd name="connsiteX14" fmla="*/ 175394 w 962025"/>
              <a:gd name="connsiteY14" fmla="*/ 436245 h 2000250"/>
              <a:gd name="connsiteX15" fmla="*/ 234449 w 962025"/>
              <a:gd name="connsiteY15" fmla="*/ 436245 h 2000250"/>
              <a:gd name="connsiteX16" fmla="*/ 234449 w 962025"/>
              <a:gd name="connsiteY16" fmla="*/ 369570 h 2000250"/>
              <a:gd name="connsiteX17" fmla="*/ 208732 w 962025"/>
              <a:gd name="connsiteY17" fmla="*/ 365760 h 2000250"/>
              <a:gd name="connsiteX18" fmla="*/ 153487 w 962025"/>
              <a:gd name="connsiteY18" fmla="*/ 311467 h 2000250"/>
              <a:gd name="connsiteX19" fmla="*/ 153487 w 962025"/>
              <a:gd name="connsiteY19" fmla="*/ 54292 h 2000250"/>
              <a:gd name="connsiteX20" fmla="*/ 209684 w 962025"/>
              <a:gd name="connsiteY20" fmla="*/ 0 h 2000250"/>
              <a:gd name="connsiteX21" fmla="*/ 752609 w 962025"/>
              <a:gd name="connsiteY21" fmla="*/ 0 h 2000250"/>
              <a:gd name="connsiteX22" fmla="*/ 808807 w 962025"/>
              <a:gd name="connsiteY22" fmla="*/ 57150 h 2000250"/>
              <a:gd name="connsiteX23" fmla="*/ 808807 w 962025"/>
              <a:gd name="connsiteY23" fmla="*/ 280988 h 2000250"/>
              <a:gd name="connsiteX24" fmla="*/ 727844 w 962025"/>
              <a:gd name="connsiteY24" fmla="*/ 368617 h 2000250"/>
              <a:gd name="connsiteX25" fmla="*/ 141104 w 962025"/>
              <a:gd name="connsiteY25" fmla="*/ 1912620 h 2000250"/>
              <a:gd name="connsiteX26" fmla="*/ 820237 w 962025"/>
              <a:gd name="connsiteY26" fmla="*/ 1912620 h 2000250"/>
              <a:gd name="connsiteX27" fmla="*/ 820237 w 962025"/>
              <a:gd name="connsiteY27" fmla="*/ 1837373 h 2000250"/>
              <a:gd name="connsiteX28" fmla="*/ 141104 w 962025"/>
              <a:gd name="connsiteY28" fmla="*/ 1837373 h 2000250"/>
              <a:gd name="connsiteX29" fmla="*/ 141104 w 962025"/>
              <a:gd name="connsiteY29" fmla="*/ 1912620 h 2000250"/>
              <a:gd name="connsiteX30" fmla="*/ 644976 w 962025"/>
              <a:gd name="connsiteY30" fmla="*/ 365760 h 2000250"/>
              <a:gd name="connsiteX31" fmla="*/ 321126 w 962025"/>
              <a:gd name="connsiteY31" fmla="*/ 365760 h 2000250"/>
              <a:gd name="connsiteX32" fmla="*/ 321126 w 962025"/>
              <a:gd name="connsiteY32" fmla="*/ 435292 h 2000250"/>
              <a:gd name="connsiteX33" fmla="*/ 644976 w 962025"/>
              <a:gd name="connsiteY33" fmla="*/ 435292 h 2000250"/>
              <a:gd name="connsiteX34" fmla="*/ 644976 w 962025"/>
              <a:gd name="connsiteY34" fmla="*/ 365760 h 200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62025" h="2000250">
                <a:moveTo>
                  <a:pt x="727844" y="368617"/>
                </a:moveTo>
                <a:cubicBezTo>
                  <a:pt x="727844" y="390525"/>
                  <a:pt x="727844" y="408622"/>
                  <a:pt x="727844" y="436245"/>
                </a:cubicBezTo>
                <a:cubicBezTo>
                  <a:pt x="757372" y="436245"/>
                  <a:pt x="784994" y="436245"/>
                  <a:pt x="812617" y="436245"/>
                </a:cubicBezTo>
                <a:cubicBezTo>
                  <a:pt x="847859" y="436245"/>
                  <a:pt x="867862" y="449580"/>
                  <a:pt x="870719" y="488632"/>
                </a:cubicBezTo>
                <a:cubicBezTo>
                  <a:pt x="894532" y="826770"/>
                  <a:pt x="918344" y="1164907"/>
                  <a:pt x="943109" y="1503998"/>
                </a:cubicBezTo>
                <a:cubicBezTo>
                  <a:pt x="948824" y="1585913"/>
                  <a:pt x="955492" y="1668780"/>
                  <a:pt x="962159" y="1750695"/>
                </a:cubicBezTo>
                <a:cubicBezTo>
                  <a:pt x="967874" y="1820228"/>
                  <a:pt x="967874" y="1820228"/>
                  <a:pt x="905009" y="1847850"/>
                </a:cubicBezTo>
                <a:cubicBezTo>
                  <a:pt x="905009" y="1878330"/>
                  <a:pt x="905009" y="1909763"/>
                  <a:pt x="905009" y="1941195"/>
                </a:cubicBezTo>
                <a:cubicBezTo>
                  <a:pt x="905962" y="1980248"/>
                  <a:pt x="887864" y="2000250"/>
                  <a:pt x="847859" y="2000250"/>
                </a:cubicBezTo>
                <a:cubicBezTo>
                  <a:pt x="603067" y="2000250"/>
                  <a:pt x="359226" y="2000250"/>
                  <a:pt x="114434" y="2000250"/>
                </a:cubicBezTo>
                <a:cubicBezTo>
                  <a:pt x="77287" y="2000250"/>
                  <a:pt x="59189" y="1981200"/>
                  <a:pt x="60142" y="1944053"/>
                </a:cubicBezTo>
                <a:cubicBezTo>
                  <a:pt x="60142" y="1912620"/>
                  <a:pt x="60142" y="1881188"/>
                  <a:pt x="60142" y="1844040"/>
                </a:cubicBezTo>
                <a:cubicBezTo>
                  <a:pt x="-7486" y="1839278"/>
                  <a:pt x="-1771" y="1793557"/>
                  <a:pt x="2039" y="1744028"/>
                </a:cubicBezTo>
                <a:cubicBezTo>
                  <a:pt x="32519" y="1334453"/>
                  <a:pt x="62047" y="925830"/>
                  <a:pt x="91574" y="516255"/>
                </a:cubicBezTo>
                <a:cubicBezTo>
                  <a:pt x="97289" y="439103"/>
                  <a:pt x="100147" y="436245"/>
                  <a:pt x="175394" y="436245"/>
                </a:cubicBezTo>
                <a:cubicBezTo>
                  <a:pt x="194444" y="436245"/>
                  <a:pt x="212542" y="436245"/>
                  <a:pt x="234449" y="436245"/>
                </a:cubicBezTo>
                <a:cubicBezTo>
                  <a:pt x="234449" y="412432"/>
                  <a:pt x="234449" y="392430"/>
                  <a:pt x="234449" y="369570"/>
                </a:cubicBezTo>
                <a:cubicBezTo>
                  <a:pt x="226829" y="368617"/>
                  <a:pt x="217304" y="364807"/>
                  <a:pt x="208732" y="365760"/>
                </a:cubicBezTo>
                <a:cubicBezTo>
                  <a:pt x="168726" y="368617"/>
                  <a:pt x="153487" y="346710"/>
                  <a:pt x="153487" y="311467"/>
                </a:cubicBezTo>
                <a:cubicBezTo>
                  <a:pt x="153487" y="225742"/>
                  <a:pt x="153487" y="140017"/>
                  <a:pt x="153487" y="54292"/>
                </a:cubicBezTo>
                <a:cubicBezTo>
                  <a:pt x="153487" y="18097"/>
                  <a:pt x="169679" y="0"/>
                  <a:pt x="209684" y="0"/>
                </a:cubicBezTo>
                <a:cubicBezTo>
                  <a:pt x="390659" y="952"/>
                  <a:pt x="571634" y="952"/>
                  <a:pt x="752609" y="0"/>
                </a:cubicBezTo>
                <a:cubicBezTo>
                  <a:pt x="793567" y="0"/>
                  <a:pt x="809759" y="17145"/>
                  <a:pt x="808807" y="57150"/>
                </a:cubicBezTo>
                <a:cubicBezTo>
                  <a:pt x="807854" y="131445"/>
                  <a:pt x="808807" y="206692"/>
                  <a:pt x="808807" y="280988"/>
                </a:cubicBezTo>
                <a:cubicBezTo>
                  <a:pt x="806901" y="360045"/>
                  <a:pt x="806901" y="360045"/>
                  <a:pt x="727844" y="368617"/>
                </a:cubicBezTo>
                <a:close/>
                <a:moveTo>
                  <a:pt x="141104" y="1912620"/>
                </a:moveTo>
                <a:cubicBezTo>
                  <a:pt x="371609" y="1912620"/>
                  <a:pt x="595447" y="1912620"/>
                  <a:pt x="820237" y="1912620"/>
                </a:cubicBezTo>
                <a:cubicBezTo>
                  <a:pt x="820237" y="1885950"/>
                  <a:pt x="820237" y="1862138"/>
                  <a:pt x="820237" y="1837373"/>
                </a:cubicBezTo>
                <a:cubicBezTo>
                  <a:pt x="592589" y="1837373"/>
                  <a:pt x="367799" y="1837373"/>
                  <a:pt x="141104" y="1837373"/>
                </a:cubicBezTo>
                <a:cubicBezTo>
                  <a:pt x="141104" y="1863090"/>
                  <a:pt x="141104" y="1886903"/>
                  <a:pt x="141104" y="1912620"/>
                </a:cubicBezTo>
                <a:close/>
                <a:moveTo>
                  <a:pt x="644976" y="365760"/>
                </a:moveTo>
                <a:cubicBezTo>
                  <a:pt x="536392" y="365760"/>
                  <a:pt x="429712" y="365760"/>
                  <a:pt x="321126" y="365760"/>
                </a:cubicBezTo>
                <a:cubicBezTo>
                  <a:pt x="321126" y="389572"/>
                  <a:pt x="321126" y="411480"/>
                  <a:pt x="321126" y="435292"/>
                </a:cubicBezTo>
                <a:cubicBezTo>
                  <a:pt x="429712" y="435292"/>
                  <a:pt x="536392" y="435292"/>
                  <a:pt x="644976" y="435292"/>
                </a:cubicBezTo>
                <a:cubicBezTo>
                  <a:pt x="644976" y="411480"/>
                  <a:pt x="644976" y="390525"/>
                  <a:pt x="644976" y="365760"/>
                </a:cubicBezTo>
                <a:close/>
              </a:path>
            </a:pathLst>
          </a:custGeom>
          <a:solidFill>
            <a:schemeClr val="accent2"/>
          </a:solidFill>
          <a:ln w="9525" cap="flat">
            <a:noFill/>
            <a:prstDash val="solid"/>
            <a:miter/>
          </a:ln>
        </p:spPr>
        <p:txBody>
          <a:bodyPr rtlCol="0" anchor="ctr"/>
          <a:lstStyle/>
          <a:p>
            <a:pPr algn="r" rtl="1"/>
            <a:endParaRPr lang="en-US">
              <a:cs typeface="B Nazanin" panose="00000400000000000000" pitchFamily="2" charset="-78"/>
            </a:endParaRPr>
          </a:p>
        </p:txBody>
      </p:sp>
      <p:sp>
        <p:nvSpPr>
          <p:cNvPr id="70" name="Freeform: Shape 69">
            <a:extLst>
              <a:ext uri="{FF2B5EF4-FFF2-40B4-BE49-F238E27FC236}">
                <a16:creationId xmlns:a16="http://schemas.microsoft.com/office/drawing/2014/main" id="{11B85793-8AE9-406E-A92D-62A3C56FD8A6}"/>
              </a:ext>
            </a:extLst>
          </p:cNvPr>
          <p:cNvSpPr/>
          <p:nvPr/>
        </p:nvSpPr>
        <p:spPr>
          <a:xfrm>
            <a:off x="6619821" y="2056539"/>
            <a:ext cx="598355" cy="441072"/>
          </a:xfrm>
          <a:custGeom>
            <a:avLst/>
            <a:gdLst>
              <a:gd name="connsiteX0" fmla="*/ 285241 w 438171"/>
              <a:gd name="connsiteY0" fmla="*/ 156774 h 322994"/>
              <a:gd name="connsiteX1" fmla="*/ 250805 w 438171"/>
              <a:gd name="connsiteY1" fmla="*/ 191807 h 322994"/>
              <a:gd name="connsiteX2" fmla="*/ 285639 w 438171"/>
              <a:gd name="connsiteY2" fmla="*/ 225646 h 322994"/>
              <a:gd name="connsiteX3" fmla="*/ 320273 w 438171"/>
              <a:gd name="connsiteY3" fmla="*/ 190812 h 322994"/>
              <a:gd name="connsiteX4" fmla="*/ 285241 w 438171"/>
              <a:gd name="connsiteY4" fmla="*/ 156774 h 322994"/>
              <a:gd name="connsiteX5" fmla="*/ 286435 w 438171"/>
              <a:gd name="connsiteY5" fmla="*/ 113978 h 322994"/>
              <a:gd name="connsiteX6" fmla="*/ 362671 w 438171"/>
              <a:gd name="connsiteY6" fmla="*/ 190812 h 322994"/>
              <a:gd name="connsiteX7" fmla="*/ 285440 w 438171"/>
              <a:gd name="connsiteY7" fmla="*/ 267844 h 322994"/>
              <a:gd name="connsiteX8" fmla="*/ 209004 w 438171"/>
              <a:gd name="connsiteY8" fmla="*/ 190613 h 322994"/>
              <a:gd name="connsiteX9" fmla="*/ 286435 w 438171"/>
              <a:gd name="connsiteY9" fmla="*/ 113978 h 322994"/>
              <a:gd name="connsiteX10" fmla="*/ 286236 w 438171"/>
              <a:gd name="connsiteY10" fmla="*/ 97457 h 322994"/>
              <a:gd name="connsiteX11" fmla="*/ 192084 w 438171"/>
              <a:gd name="connsiteY11" fmla="*/ 190414 h 322994"/>
              <a:gd name="connsiteX12" fmla="*/ 282056 w 438171"/>
              <a:gd name="connsiteY12" fmla="*/ 284565 h 322994"/>
              <a:gd name="connsiteX13" fmla="*/ 378993 w 438171"/>
              <a:gd name="connsiteY13" fmla="*/ 193798 h 322994"/>
              <a:gd name="connsiteX14" fmla="*/ 286236 w 438171"/>
              <a:gd name="connsiteY14" fmla="*/ 97457 h 322994"/>
              <a:gd name="connsiteX15" fmla="*/ 166407 w 438171"/>
              <a:gd name="connsiteY15" fmla="*/ 89893 h 322994"/>
              <a:gd name="connsiteX16" fmla="*/ 285639 w 438171"/>
              <a:gd name="connsiteY16" fmla="*/ 90291 h 322994"/>
              <a:gd name="connsiteX17" fmla="*/ 405069 w 438171"/>
              <a:gd name="connsiteY17" fmla="*/ 90092 h 322994"/>
              <a:gd name="connsiteX18" fmla="*/ 419600 w 438171"/>
              <a:gd name="connsiteY18" fmla="*/ 98850 h 322994"/>
              <a:gd name="connsiteX19" fmla="*/ 415022 w 438171"/>
              <a:gd name="connsiteY19" fmla="*/ 250527 h 322994"/>
              <a:gd name="connsiteX20" fmla="*/ 278075 w 438171"/>
              <a:gd name="connsiteY20" fmla="*/ 322782 h 322994"/>
              <a:gd name="connsiteX21" fmla="*/ 151677 w 438171"/>
              <a:gd name="connsiteY21" fmla="*/ 98452 h 322994"/>
              <a:gd name="connsiteX22" fmla="*/ 166407 w 438171"/>
              <a:gd name="connsiteY22" fmla="*/ 89893 h 322994"/>
              <a:gd name="connsiteX23" fmla="*/ 156304 w 438171"/>
              <a:gd name="connsiteY23" fmla="*/ 494 h 322994"/>
              <a:gd name="connsiteX24" fmla="*/ 197060 w 438171"/>
              <a:gd name="connsiteY24" fmla="*/ 15249 h 322994"/>
              <a:gd name="connsiteX25" fmla="*/ 209402 w 438171"/>
              <a:gd name="connsiteY25" fmla="*/ 39135 h 322994"/>
              <a:gd name="connsiteX26" fmla="*/ 400689 w 438171"/>
              <a:gd name="connsiteY26" fmla="*/ 72575 h 322994"/>
              <a:gd name="connsiteX27" fmla="*/ 169193 w 438171"/>
              <a:gd name="connsiteY27" fmla="*/ 72575 h 322994"/>
              <a:gd name="connsiteX28" fmla="*/ 182131 w 438171"/>
              <a:gd name="connsiteY28" fmla="*/ 59438 h 322994"/>
              <a:gd name="connsiteX29" fmla="*/ 174965 w 438171"/>
              <a:gd name="connsiteY29" fmla="*/ 20225 h 322994"/>
              <a:gd name="connsiteX30" fmla="*/ 135752 w 438171"/>
              <a:gd name="connsiteY30" fmla="*/ 32367 h 322994"/>
              <a:gd name="connsiteX31" fmla="*/ 123212 w 438171"/>
              <a:gd name="connsiteY31" fmla="*/ 78746 h 322994"/>
              <a:gd name="connsiteX32" fmla="*/ 100919 w 438171"/>
              <a:gd name="connsiteY32" fmla="*/ 177873 h 322994"/>
              <a:gd name="connsiteX33" fmla="*/ 49762 w 438171"/>
              <a:gd name="connsiteY33" fmla="*/ 219873 h 322994"/>
              <a:gd name="connsiteX34" fmla="*/ 6170 w 438171"/>
              <a:gd name="connsiteY34" fmla="*/ 213901 h 322994"/>
              <a:gd name="connsiteX35" fmla="*/ 0 w 438171"/>
              <a:gd name="connsiteY35" fmla="*/ 203153 h 322994"/>
              <a:gd name="connsiteX36" fmla="*/ 11346 w 438171"/>
              <a:gd name="connsiteY36" fmla="*/ 197778 h 322994"/>
              <a:gd name="connsiteX37" fmla="*/ 13336 w 438171"/>
              <a:gd name="connsiteY37" fmla="*/ 198177 h 322994"/>
              <a:gd name="connsiteX38" fmla="*/ 89174 w 438171"/>
              <a:gd name="connsiteY38" fmla="*/ 162148 h 322994"/>
              <a:gd name="connsiteX39" fmla="*/ 105298 w 438171"/>
              <a:gd name="connsiteY39" fmla="*/ 85712 h 322994"/>
              <a:gd name="connsiteX40" fmla="*/ 118833 w 438171"/>
              <a:gd name="connsiteY40" fmla="*/ 26196 h 322994"/>
              <a:gd name="connsiteX41" fmla="*/ 156304 w 438171"/>
              <a:gd name="connsiteY41" fmla="*/ 494 h 322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38171" h="322994">
                <a:moveTo>
                  <a:pt x="285241" y="156774"/>
                </a:moveTo>
                <a:cubicBezTo>
                  <a:pt x="266530" y="156973"/>
                  <a:pt x="250407" y="173096"/>
                  <a:pt x="250805" y="191807"/>
                </a:cubicBezTo>
                <a:cubicBezTo>
                  <a:pt x="251203" y="210120"/>
                  <a:pt x="267326" y="225845"/>
                  <a:pt x="285639" y="225646"/>
                </a:cubicBezTo>
                <a:cubicBezTo>
                  <a:pt x="304748" y="225646"/>
                  <a:pt x="320472" y="209921"/>
                  <a:pt x="320273" y="190812"/>
                </a:cubicBezTo>
                <a:cubicBezTo>
                  <a:pt x="320074" y="171902"/>
                  <a:pt x="304548" y="156575"/>
                  <a:pt x="285241" y="156774"/>
                </a:cubicBezTo>
                <a:close/>
                <a:moveTo>
                  <a:pt x="286435" y="113978"/>
                </a:moveTo>
                <a:cubicBezTo>
                  <a:pt x="328434" y="114177"/>
                  <a:pt x="362671" y="148613"/>
                  <a:pt x="362671" y="190812"/>
                </a:cubicBezTo>
                <a:cubicBezTo>
                  <a:pt x="362671" y="233608"/>
                  <a:pt x="328236" y="267844"/>
                  <a:pt x="285440" y="267844"/>
                </a:cubicBezTo>
                <a:cubicBezTo>
                  <a:pt x="242445" y="267844"/>
                  <a:pt x="208805" y="234006"/>
                  <a:pt x="209004" y="190613"/>
                </a:cubicBezTo>
                <a:cubicBezTo>
                  <a:pt x="209004" y="147817"/>
                  <a:pt x="243241" y="113978"/>
                  <a:pt x="286435" y="113978"/>
                </a:cubicBezTo>
                <a:close/>
                <a:moveTo>
                  <a:pt x="286236" y="97457"/>
                </a:moveTo>
                <a:cubicBezTo>
                  <a:pt x="234682" y="97059"/>
                  <a:pt x="192681" y="138262"/>
                  <a:pt x="192084" y="190414"/>
                </a:cubicBezTo>
                <a:cubicBezTo>
                  <a:pt x="191487" y="240773"/>
                  <a:pt x="232890" y="284166"/>
                  <a:pt x="282056" y="284565"/>
                </a:cubicBezTo>
                <a:cubicBezTo>
                  <a:pt x="336198" y="284963"/>
                  <a:pt x="378396" y="245352"/>
                  <a:pt x="378993" y="193798"/>
                </a:cubicBezTo>
                <a:cubicBezTo>
                  <a:pt x="379591" y="140054"/>
                  <a:pt x="338984" y="97855"/>
                  <a:pt x="286236" y="97457"/>
                </a:cubicBezTo>
                <a:close/>
                <a:moveTo>
                  <a:pt x="166407" y="89893"/>
                </a:moveTo>
                <a:cubicBezTo>
                  <a:pt x="206018" y="90490"/>
                  <a:pt x="245828" y="90291"/>
                  <a:pt x="285639" y="90291"/>
                </a:cubicBezTo>
                <a:cubicBezTo>
                  <a:pt x="325449" y="90291"/>
                  <a:pt x="365259" y="90490"/>
                  <a:pt x="405069" y="90092"/>
                </a:cubicBezTo>
                <a:cubicBezTo>
                  <a:pt x="412434" y="90092"/>
                  <a:pt x="416415" y="92480"/>
                  <a:pt x="419600" y="98850"/>
                </a:cubicBezTo>
                <a:cubicBezTo>
                  <a:pt x="445078" y="150205"/>
                  <a:pt x="445078" y="201560"/>
                  <a:pt x="415022" y="250527"/>
                </a:cubicBezTo>
                <a:cubicBezTo>
                  <a:pt x="384169" y="300887"/>
                  <a:pt x="337193" y="325569"/>
                  <a:pt x="278075" y="322782"/>
                </a:cubicBezTo>
                <a:cubicBezTo>
                  <a:pt x="166208" y="317806"/>
                  <a:pt x="98132" y="196186"/>
                  <a:pt x="151677" y="98452"/>
                </a:cubicBezTo>
                <a:cubicBezTo>
                  <a:pt x="155260" y="92082"/>
                  <a:pt x="159042" y="89893"/>
                  <a:pt x="166407" y="89893"/>
                </a:cubicBezTo>
                <a:close/>
                <a:moveTo>
                  <a:pt x="156304" y="494"/>
                </a:moveTo>
                <a:cubicBezTo>
                  <a:pt x="171183" y="-1621"/>
                  <a:pt x="186610" y="3007"/>
                  <a:pt x="197060" y="15249"/>
                </a:cubicBezTo>
                <a:cubicBezTo>
                  <a:pt x="202434" y="21817"/>
                  <a:pt x="205022" y="30775"/>
                  <a:pt x="209402" y="39135"/>
                </a:cubicBezTo>
                <a:cubicBezTo>
                  <a:pt x="278074" y="-277"/>
                  <a:pt x="360680" y="21618"/>
                  <a:pt x="400689" y="72575"/>
                </a:cubicBezTo>
                <a:cubicBezTo>
                  <a:pt x="323856" y="72575"/>
                  <a:pt x="247819" y="72575"/>
                  <a:pt x="169193" y="72575"/>
                </a:cubicBezTo>
                <a:cubicBezTo>
                  <a:pt x="174368" y="67201"/>
                  <a:pt x="178150" y="63220"/>
                  <a:pt x="182131" y="59438"/>
                </a:cubicBezTo>
                <a:cubicBezTo>
                  <a:pt x="194871" y="47495"/>
                  <a:pt x="191288" y="26993"/>
                  <a:pt x="174965" y="20225"/>
                </a:cubicBezTo>
                <a:cubicBezTo>
                  <a:pt x="160236" y="14054"/>
                  <a:pt x="144909" y="18433"/>
                  <a:pt x="135752" y="32367"/>
                </a:cubicBezTo>
                <a:cubicBezTo>
                  <a:pt x="126596" y="46300"/>
                  <a:pt x="124008" y="62423"/>
                  <a:pt x="123212" y="78746"/>
                </a:cubicBezTo>
                <a:cubicBezTo>
                  <a:pt x="121421" y="112982"/>
                  <a:pt x="116843" y="146821"/>
                  <a:pt x="100919" y="177873"/>
                </a:cubicBezTo>
                <a:cubicBezTo>
                  <a:pt x="89772" y="199172"/>
                  <a:pt x="74445" y="215295"/>
                  <a:pt x="49762" y="219873"/>
                </a:cubicBezTo>
                <a:cubicBezTo>
                  <a:pt x="34635" y="222660"/>
                  <a:pt x="19905" y="219873"/>
                  <a:pt x="6170" y="213901"/>
                </a:cubicBezTo>
                <a:cubicBezTo>
                  <a:pt x="3185" y="212508"/>
                  <a:pt x="1990" y="206935"/>
                  <a:pt x="0" y="203153"/>
                </a:cubicBezTo>
                <a:cubicBezTo>
                  <a:pt x="3782" y="201361"/>
                  <a:pt x="7564" y="199371"/>
                  <a:pt x="11346" y="197778"/>
                </a:cubicBezTo>
                <a:cubicBezTo>
                  <a:pt x="11744" y="197579"/>
                  <a:pt x="12540" y="197977"/>
                  <a:pt x="13336" y="198177"/>
                </a:cubicBezTo>
                <a:cubicBezTo>
                  <a:pt x="52549" y="208925"/>
                  <a:pt x="72653" y="199570"/>
                  <a:pt x="89174" y="162148"/>
                </a:cubicBezTo>
                <a:cubicBezTo>
                  <a:pt x="99923" y="137864"/>
                  <a:pt x="103904" y="111987"/>
                  <a:pt x="105298" y="85712"/>
                </a:cubicBezTo>
                <a:cubicBezTo>
                  <a:pt x="106492" y="65011"/>
                  <a:pt x="108483" y="44708"/>
                  <a:pt x="118833" y="26196"/>
                </a:cubicBezTo>
                <a:cubicBezTo>
                  <a:pt x="127094" y="11467"/>
                  <a:pt x="141425" y="2609"/>
                  <a:pt x="156304" y="494"/>
                </a:cubicBezTo>
                <a:close/>
              </a:path>
            </a:pathLst>
          </a:custGeom>
          <a:solidFill>
            <a:schemeClr val="accent1"/>
          </a:solidFill>
          <a:ln w="9525" cap="flat">
            <a:noFill/>
            <a:prstDash val="solid"/>
            <a:miter/>
          </a:ln>
        </p:spPr>
        <p:txBody>
          <a:bodyPr rtlCol="0" anchor="ctr"/>
          <a:lstStyle/>
          <a:p>
            <a:pPr algn="r" rtl="1"/>
            <a:endParaRPr lang="en-US" dirty="0">
              <a:cs typeface="B Nazanin" panose="00000400000000000000" pitchFamily="2" charset="-78"/>
            </a:endParaRPr>
          </a:p>
        </p:txBody>
      </p:sp>
      <p:grpSp>
        <p:nvGrpSpPr>
          <p:cNvPr id="81" name="Group 80">
            <a:extLst>
              <a:ext uri="{FF2B5EF4-FFF2-40B4-BE49-F238E27FC236}">
                <a16:creationId xmlns:a16="http://schemas.microsoft.com/office/drawing/2014/main" id="{F2DD0B61-4DE2-47AD-91D9-7650866881A2}"/>
              </a:ext>
            </a:extLst>
          </p:cNvPr>
          <p:cNvGrpSpPr/>
          <p:nvPr/>
        </p:nvGrpSpPr>
        <p:grpSpPr>
          <a:xfrm>
            <a:off x="1763068" y="1994608"/>
            <a:ext cx="4380898" cy="570821"/>
            <a:chOff x="1763068" y="1994608"/>
            <a:chExt cx="4380898" cy="570821"/>
          </a:xfrm>
          <a:solidFill>
            <a:schemeClr val="accent1"/>
          </a:solidFill>
        </p:grpSpPr>
        <p:sp>
          <p:nvSpPr>
            <p:cNvPr id="71" name="Graphic 56">
              <a:extLst>
                <a:ext uri="{FF2B5EF4-FFF2-40B4-BE49-F238E27FC236}">
                  <a16:creationId xmlns:a16="http://schemas.microsoft.com/office/drawing/2014/main" id="{796780F7-B3B4-4855-B261-E3ACF1B602DB}"/>
                </a:ext>
              </a:extLst>
            </p:cNvPr>
            <p:cNvSpPr/>
            <p:nvPr/>
          </p:nvSpPr>
          <p:spPr>
            <a:xfrm>
              <a:off x="1763068" y="1994608"/>
              <a:ext cx="440185" cy="570821"/>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grpFill/>
            <a:ln w="4030" cap="flat">
              <a:noFill/>
              <a:prstDash val="solid"/>
              <a:miter/>
            </a:ln>
          </p:spPr>
          <p:txBody>
            <a:bodyPr rtlCol="0" anchor="ctr"/>
            <a:lstStyle/>
            <a:p>
              <a:pPr algn="r" rtl="1"/>
              <a:endParaRPr lang="en-US">
                <a:cs typeface="B Nazanin" panose="00000400000000000000" pitchFamily="2" charset="-78"/>
              </a:endParaRPr>
            </a:p>
          </p:txBody>
        </p:sp>
        <p:sp>
          <p:nvSpPr>
            <p:cNvPr id="72" name="Graphic 56">
              <a:extLst>
                <a:ext uri="{FF2B5EF4-FFF2-40B4-BE49-F238E27FC236}">
                  <a16:creationId xmlns:a16="http://schemas.microsoft.com/office/drawing/2014/main" id="{81DEE581-A1E8-4AC5-B6BA-9D4342DCBF21}"/>
                </a:ext>
              </a:extLst>
            </p:cNvPr>
            <p:cNvSpPr/>
            <p:nvPr/>
          </p:nvSpPr>
          <p:spPr>
            <a:xfrm>
              <a:off x="2200925" y="1994608"/>
              <a:ext cx="440185" cy="570821"/>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grpFill/>
            <a:ln w="4030" cap="flat">
              <a:noFill/>
              <a:prstDash val="solid"/>
              <a:miter/>
            </a:ln>
          </p:spPr>
          <p:txBody>
            <a:bodyPr rtlCol="0" anchor="ctr"/>
            <a:lstStyle/>
            <a:p>
              <a:pPr algn="r" rtl="1"/>
              <a:endParaRPr lang="en-US">
                <a:cs typeface="B Nazanin" panose="00000400000000000000" pitchFamily="2" charset="-78"/>
              </a:endParaRPr>
            </a:p>
          </p:txBody>
        </p:sp>
        <p:sp>
          <p:nvSpPr>
            <p:cNvPr id="73" name="Graphic 56">
              <a:extLst>
                <a:ext uri="{FF2B5EF4-FFF2-40B4-BE49-F238E27FC236}">
                  <a16:creationId xmlns:a16="http://schemas.microsoft.com/office/drawing/2014/main" id="{0FC25D39-C4FC-438D-BC0F-313E5A0BEB96}"/>
                </a:ext>
              </a:extLst>
            </p:cNvPr>
            <p:cNvSpPr/>
            <p:nvPr/>
          </p:nvSpPr>
          <p:spPr>
            <a:xfrm>
              <a:off x="2638782" y="1994608"/>
              <a:ext cx="440185" cy="570821"/>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grpFill/>
            <a:ln w="4030" cap="flat">
              <a:noFill/>
              <a:prstDash val="solid"/>
              <a:miter/>
            </a:ln>
          </p:spPr>
          <p:txBody>
            <a:bodyPr rtlCol="0" anchor="ctr"/>
            <a:lstStyle/>
            <a:p>
              <a:pPr algn="r" rtl="1"/>
              <a:endParaRPr lang="en-US">
                <a:cs typeface="B Nazanin" panose="00000400000000000000" pitchFamily="2" charset="-78"/>
              </a:endParaRPr>
            </a:p>
          </p:txBody>
        </p:sp>
        <p:sp>
          <p:nvSpPr>
            <p:cNvPr id="74" name="Graphic 56">
              <a:extLst>
                <a:ext uri="{FF2B5EF4-FFF2-40B4-BE49-F238E27FC236}">
                  <a16:creationId xmlns:a16="http://schemas.microsoft.com/office/drawing/2014/main" id="{4B558AD2-DF62-465A-9DE9-31A01FEAD0BC}"/>
                </a:ext>
              </a:extLst>
            </p:cNvPr>
            <p:cNvSpPr/>
            <p:nvPr/>
          </p:nvSpPr>
          <p:spPr>
            <a:xfrm>
              <a:off x="3076639" y="1994608"/>
              <a:ext cx="440185" cy="570821"/>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grpFill/>
            <a:ln w="4030" cap="flat">
              <a:noFill/>
              <a:prstDash val="solid"/>
              <a:miter/>
            </a:ln>
          </p:spPr>
          <p:txBody>
            <a:bodyPr rtlCol="0" anchor="ctr"/>
            <a:lstStyle/>
            <a:p>
              <a:pPr algn="r" rtl="1"/>
              <a:endParaRPr lang="en-US">
                <a:cs typeface="B Nazanin" panose="00000400000000000000" pitchFamily="2" charset="-78"/>
              </a:endParaRPr>
            </a:p>
          </p:txBody>
        </p:sp>
        <p:sp>
          <p:nvSpPr>
            <p:cNvPr id="75" name="Graphic 56">
              <a:extLst>
                <a:ext uri="{FF2B5EF4-FFF2-40B4-BE49-F238E27FC236}">
                  <a16:creationId xmlns:a16="http://schemas.microsoft.com/office/drawing/2014/main" id="{16E62C29-1632-4FCD-AE37-2180F939A083}"/>
                </a:ext>
              </a:extLst>
            </p:cNvPr>
            <p:cNvSpPr/>
            <p:nvPr/>
          </p:nvSpPr>
          <p:spPr>
            <a:xfrm>
              <a:off x="3514496" y="1994608"/>
              <a:ext cx="440185" cy="570821"/>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grpFill/>
            <a:ln w="4030" cap="flat">
              <a:noFill/>
              <a:prstDash val="solid"/>
              <a:miter/>
            </a:ln>
          </p:spPr>
          <p:txBody>
            <a:bodyPr rtlCol="0" anchor="ctr"/>
            <a:lstStyle/>
            <a:p>
              <a:pPr algn="r" rtl="1"/>
              <a:endParaRPr lang="en-US">
                <a:cs typeface="B Nazanin" panose="00000400000000000000" pitchFamily="2" charset="-78"/>
              </a:endParaRPr>
            </a:p>
          </p:txBody>
        </p:sp>
        <p:sp>
          <p:nvSpPr>
            <p:cNvPr id="76" name="Graphic 56">
              <a:extLst>
                <a:ext uri="{FF2B5EF4-FFF2-40B4-BE49-F238E27FC236}">
                  <a16:creationId xmlns:a16="http://schemas.microsoft.com/office/drawing/2014/main" id="{E7A459BF-73D5-442F-859A-08B2DAF1E040}"/>
                </a:ext>
              </a:extLst>
            </p:cNvPr>
            <p:cNvSpPr/>
            <p:nvPr/>
          </p:nvSpPr>
          <p:spPr>
            <a:xfrm>
              <a:off x="3952353" y="1994608"/>
              <a:ext cx="440185" cy="570821"/>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grpFill/>
            <a:ln w="4030" cap="flat">
              <a:noFill/>
              <a:prstDash val="solid"/>
              <a:miter/>
            </a:ln>
          </p:spPr>
          <p:txBody>
            <a:bodyPr rtlCol="0" anchor="ctr"/>
            <a:lstStyle/>
            <a:p>
              <a:pPr algn="r" rtl="1"/>
              <a:endParaRPr lang="en-US">
                <a:cs typeface="B Nazanin" panose="00000400000000000000" pitchFamily="2" charset="-78"/>
              </a:endParaRPr>
            </a:p>
          </p:txBody>
        </p:sp>
        <p:sp>
          <p:nvSpPr>
            <p:cNvPr id="77" name="Graphic 56">
              <a:extLst>
                <a:ext uri="{FF2B5EF4-FFF2-40B4-BE49-F238E27FC236}">
                  <a16:creationId xmlns:a16="http://schemas.microsoft.com/office/drawing/2014/main" id="{253478C8-9BB5-4025-B237-2895269A4630}"/>
                </a:ext>
              </a:extLst>
            </p:cNvPr>
            <p:cNvSpPr/>
            <p:nvPr/>
          </p:nvSpPr>
          <p:spPr>
            <a:xfrm>
              <a:off x="4390210" y="1994608"/>
              <a:ext cx="440185" cy="570821"/>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grpFill/>
            <a:ln w="4030" cap="flat">
              <a:noFill/>
              <a:prstDash val="solid"/>
              <a:miter/>
            </a:ln>
          </p:spPr>
          <p:txBody>
            <a:bodyPr rtlCol="0" anchor="ctr"/>
            <a:lstStyle/>
            <a:p>
              <a:pPr algn="r" rtl="1"/>
              <a:endParaRPr lang="en-US">
                <a:cs typeface="B Nazanin" panose="00000400000000000000" pitchFamily="2" charset="-78"/>
              </a:endParaRPr>
            </a:p>
          </p:txBody>
        </p:sp>
        <p:sp>
          <p:nvSpPr>
            <p:cNvPr id="78" name="Graphic 56">
              <a:extLst>
                <a:ext uri="{FF2B5EF4-FFF2-40B4-BE49-F238E27FC236}">
                  <a16:creationId xmlns:a16="http://schemas.microsoft.com/office/drawing/2014/main" id="{BEB25EBF-F2B1-4D17-AD2E-6AE7FC8B2FFD}"/>
                </a:ext>
              </a:extLst>
            </p:cNvPr>
            <p:cNvSpPr/>
            <p:nvPr/>
          </p:nvSpPr>
          <p:spPr>
            <a:xfrm>
              <a:off x="4828067" y="1994608"/>
              <a:ext cx="440185" cy="570821"/>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solidFill>
              <a:schemeClr val="bg1">
                <a:lumMod val="85000"/>
              </a:schemeClr>
            </a:solidFill>
            <a:ln w="4030" cap="flat">
              <a:noFill/>
              <a:prstDash val="solid"/>
              <a:miter/>
            </a:ln>
          </p:spPr>
          <p:txBody>
            <a:bodyPr rtlCol="0" anchor="ctr"/>
            <a:lstStyle/>
            <a:p>
              <a:pPr algn="r" rtl="1"/>
              <a:endParaRPr lang="en-US">
                <a:cs typeface="B Nazanin" panose="00000400000000000000" pitchFamily="2" charset="-78"/>
              </a:endParaRPr>
            </a:p>
          </p:txBody>
        </p:sp>
        <p:sp>
          <p:nvSpPr>
            <p:cNvPr id="79" name="Graphic 56">
              <a:extLst>
                <a:ext uri="{FF2B5EF4-FFF2-40B4-BE49-F238E27FC236}">
                  <a16:creationId xmlns:a16="http://schemas.microsoft.com/office/drawing/2014/main" id="{6F978E3D-894C-4C41-8E50-886B7C41C1EF}"/>
                </a:ext>
              </a:extLst>
            </p:cNvPr>
            <p:cNvSpPr/>
            <p:nvPr/>
          </p:nvSpPr>
          <p:spPr>
            <a:xfrm>
              <a:off x="5265924" y="1994608"/>
              <a:ext cx="440185" cy="570821"/>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solidFill>
              <a:schemeClr val="bg1">
                <a:lumMod val="85000"/>
              </a:schemeClr>
            </a:solidFill>
            <a:ln w="4030" cap="flat">
              <a:noFill/>
              <a:prstDash val="solid"/>
              <a:miter/>
            </a:ln>
          </p:spPr>
          <p:txBody>
            <a:bodyPr rtlCol="0" anchor="ctr"/>
            <a:lstStyle/>
            <a:p>
              <a:pPr algn="r" rtl="1"/>
              <a:endParaRPr lang="en-US">
                <a:cs typeface="B Nazanin" panose="00000400000000000000" pitchFamily="2" charset="-78"/>
              </a:endParaRPr>
            </a:p>
          </p:txBody>
        </p:sp>
        <p:sp>
          <p:nvSpPr>
            <p:cNvPr id="80" name="Graphic 56">
              <a:extLst>
                <a:ext uri="{FF2B5EF4-FFF2-40B4-BE49-F238E27FC236}">
                  <a16:creationId xmlns:a16="http://schemas.microsoft.com/office/drawing/2014/main" id="{8BABBAAD-CD66-4483-B352-D94839289C9A}"/>
                </a:ext>
              </a:extLst>
            </p:cNvPr>
            <p:cNvSpPr/>
            <p:nvPr/>
          </p:nvSpPr>
          <p:spPr>
            <a:xfrm>
              <a:off x="5703781" y="1994608"/>
              <a:ext cx="440185" cy="570821"/>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solidFill>
              <a:schemeClr val="bg1">
                <a:lumMod val="85000"/>
              </a:schemeClr>
            </a:solidFill>
            <a:ln w="4030" cap="flat">
              <a:noFill/>
              <a:prstDash val="solid"/>
              <a:miter/>
            </a:ln>
          </p:spPr>
          <p:txBody>
            <a:bodyPr rtlCol="0" anchor="ctr"/>
            <a:lstStyle/>
            <a:p>
              <a:pPr algn="r" rtl="1"/>
              <a:endParaRPr lang="en-US">
                <a:cs typeface="B Nazanin" panose="00000400000000000000" pitchFamily="2" charset="-78"/>
              </a:endParaRPr>
            </a:p>
          </p:txBody>
        </p:sp>
      </p:grpSp>
      <p:grpSp>
        <p:nvGrpSpPr>
          <p:cNvPr id="82" name="Group 81">
            <a:extLst>
              <a:ext uri="{FF2B5EF4-FFF2-40B4-BE49-F238E27FC236}">
                <a16:creationId xmlns:a16="http://schemas.microsoft.com/office/drawing/2014/main" id="{40F95629-1D50-4908-96FB-B2B9D110709A}"/>
              </a:ext>
            </a:extLst>
          </p:cNvPr>
          <p:cNvGrpSpPr/>
          <p:nvPr/>
        </p:nvGrpSpPr>
        <p:grpSpPr>
          <a:xfrm>
            <a:off x="1763068" y="3138022"/>
            <a:ext cx="4380898" cy="570821"/>
            <a:chOff x="1763068" y="1994608"/>
            <a:chExt cx="4380898" cy="570821"/>
          </a:xfrm>
        </p:grpSpPr>
        <p:sp>
          <p:nvSpPr>
            <p:cNvPr id="83" name="Graphic 56">
              <a:extLst>
                <a:ext uri="{FF2B5EF4-FFF2-40B4-BE49-F238E27FC236}">
                  <a16:creationId xmlns:a16="http://schemas.microsoft.com/office/drawing/2014/main" id="{CC3610D7-6CF4-45D1-8FB3-CEF9AB499A27}"/>
                </a:ext>
              </a:extLst>
            </p:cNvPr>
            <p:cNvSpPr/>
            <p:nvPr/>
          </p:nvSpPr>
          <p:spPr>
            <a:xfrm>
              <a:off x="1763068" y="1994608"/>
              <a:ext cx="440185" cy="570821"/>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solidFill>
              <a:schemeClr val="accent2"/>
            </a:solidFill>
            <a:ln w="4030" cap="flat">
              <a:noFill/>
              <a:prstDash val="solid"/>
              <a:miter/>
            </a:ln>
          </p:spPr>
          <p:txBody>
            <a:bodyPr rtlCol="0" anchor="ctr"/>
            <a:lstStyle/>
            <a:p>
              <a:pPr algn="r" rtl="1"/>
              <a:endParaRPr lang="en-US">
                <a:cs typeface="B Nazanin" panose="00000400000000000000" pitchFamily="2" charset="-78"/>
              </a:endParaRPr>
            </a:p>
          </p:txBody>
        </p:sp>
        <p:sp>
          <p:nvSpPr>
            <p:cNvPr id="84" name="Graphic 56">
              <a:extLst>
                <a:ext uri="{FF2B5EF4-FFF2-40B4-BE49-F238E27FC236}">
                  <a16:creationId xmlns:a16="http://schemas.microsoft.com/office/drawing/2014/main" id="{EDF33FC6-12B9-4C1E-BEDD-9DE04D49E1C3}"/>
                </a:ext>
              </a:extLst>
            </p:cNvPr>
            <p:cNvSpPr/>
            <p:nvPr/>
          </p:nvSpPr>
          <p:spPr>
            <a:xfrm>
              <a:off x="2200925" y="1994608"/>
              <a:ext cx="440185" cy="570821"/>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solidFill>
              <a:schemeClr val="accent2"/>
            </a:solidFill>
            <a:ln w="4030" cap="flat">
              <a:noFill/>
              <a:prstDash val="solid"/>
              <a:miter/>
            </a:ln>
          </p:spPr>
          <p:txBody>
            <a:bodyPr rtlCol="0" anchor="ctr"/>
            <a:lstStyle/>
            <a:p>
              <a:pPr algn="r" rtl="1"/>
              <a:endParaRPr lang="en-US">
                <a:cs typeface="B Nazanin" panose="00000400000000000000" pitchFamily="2" charset="-78"/>
              </a:endParaRPr>
            </a:p>
          </p:txBody>
        </p:sp>
        <p:sp>
          <p:nvSpPr>
            <p:cNvPr id="85" name="Graphic 56">
              <a:extLst>
                <a:ext uri="{FF2B5EF4-FFF2-40B4-BE49-F238E27FC236}">
                  <a16:creationId xmlns:a16="http://schemas.microsoft.com/office/drawing/2014/main" id="{079BEC66-57F8-4766-9A57-70643C084227}"/>
                </a:ext>
              </a:extLst>
            </p:cNvPr>
            <p:cNvSpPr/>
            <p:nvPr/>
          </p:nvSpPr>
          <p:spPr>
            <a:xfrm>
              <a:off x="2638782" y="1994608"/>
              <a:ext cx="440185" cy="570821"/>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solidFill>
              <a:schemeClr val="accent2"/>
            </a:solidFill>
            <a:ln w="4030" cap="flat">
              <a:noFill/>
              <a:prstDash val="solid"/>
              <a:miter/>
            </a:ln>
          </p:spPr>
          <p:txBody>
            <a:bodyPr rtlCol="0" anchor="ctr"/>
            <a:lstStyle/>
            <a:p>
              <a:pPr algn="r" rtl="1"/>
              <a:endParaRPr lang="en-US">
                <a:cs typeface="B Nazanin" panose="00000400000000000000" pitchFamily="2" charset="-78"/>
              </a:endParaRPr>
            </a:p>
          </p:txBody>
        </p:sp>
        <p:sp>
          <p:nvSpPr>
            <p:cNvPr id="86" name="Graphic 56">
              <a:extLst>
                <a:ext uri="{FF2B5EF4-FFF2-40B4-BE49-F238E27FC236}">
                  <a16:creationId xmlns:a16="http://schemas.microsoft.com/office/drawing/2014/main" id="{FE40863F-2CB2-45C1-A941-8EB6536AB352}"/>
                </a:ext>
              </a:extLst>
            </p:cNvPr>
            <p:cNvSpPr/>
            <p:nvPr/>
          </p:nvSpPr>
          <p:spPr>
            <a:xfrm>
              <a:off x="3076639" y="1994608"/>
              <a:ext cx="440185" cy="570821"/>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solidFill>
              <a:schemeClr val="accent2"/>
            </a:solidFill>
            <a:ln w="4030" cap="flat">
              <a:noFill/>
              <a:prstDash val="solid"/>
              <a:miter/>
            </a:ln>
          </p:spPr>
          <p:txBody>
            <a:bodyPr rtlCol="0" anchor="ctr"/>
            <a:lstStyle/>
            <a:p>
              <a:pPr algn="r" rtl="1"/>
              <a:endParaRPr lang="en-US">
                <a:cs typeface="B Nazanin" panose="00000400000000000000" pitchFamily="2" charset="-78"/>
              </a:endParaRPr>
            </a:p>
          </p:txBody>
        </p:sp>
        <p:sp>
          <p:nvSpPr>
            <p:cNvPr id="87" name="Graphic 56">
              <a:extLst>
                <a:ext uri="{FF2B5EF4-FFF2-40B4-BE49-F238E27FC236}">
                  <a16:creationId xmlns:a16="http://schemas.microsoft.com/office/drawing/2014/main" id="{015B5E00-E5D8-4877-8CC3-793B2ED3BED8}"/>
                </a:ext>
              </a:extLst>
            </p:cNvPr>
            <p:cNvSpPr/>
            <p:nvPr/>
          </p:nvSpPr>
          <p:spPr>
            <a:xfrm>
              <a:off x="3514496" y="1994608"/>
              <a:ext cx="440185" cy="570821"/>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solidFill>
              <a:schemeClr val="accent2"/>
            </a:solidFill>
            <a:ln w="4030" cap="flat">
              <a:noFill/>
              <a:prstDash val="solid"/>
              <a:miter/>
            </a:ln>
          </p:spPr>
          <p:txBody>
            <a:bodyPr rtlCol="0" anchor="ctr"/>
            <a:lstStyle/>
            <a:p>
              <a:pPr algn="r" rtl="1"/>
              <a:endParaRPr lang="en-US">
                <a:cs typeface="B Nazanin" panose="00000400000000000000" pitchFamily="2" charset="-78"/>
              </a:endParaRPr>
            </a:p>
          </p:txBody>
        </p:sp>
        <p:sp>
          <p:nvSpPr>
            <p:cNvPr id="88" name="Graphic 56">
              <a:extLst>
                <a:ext uri="{FF2B5EF4-FFF2-40B4-BE49-F238E27FC236}">
                  <a16:creationId xmlns:a16="http://schemas.microsoft.com/office/drawing/2014/main" id="{8D6D53D5-D279-42C1-90B8-6CC8D75919CF}"/>
                </a:ext>
              </a:extLst>
            </p:cNvPr>
            <p:cNvSpPr/>
            <p:nvPr/>
          </p:nvSpPr>
          <p:spPr>
            <a:xfrm>
              <a:off x="3952353" y="1994608"/>
              <a:ext cx="440185" cy="570821"/>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solidFill>
              <a:schemeClr val="bg1">
                <a:lumMod val="85000"/>
              </a:schemeClr>
            </a:solidFill>
            <a:ln w="4030" cap="flat">
              <a:noFill/>
              <a:prstDash val="solid"/>
              <a:miter/>
            </a:ln>
          </p:spPr>
          <p:txBody>
            <a:bodyPr rtlCol="0" anchor="ctr"/>
            <a:lstStyle/>
            <a:p>
              <a:pPr algn="r" rtl="1"/>
              <a:endParaRPr lang="en-US">
                <a:cs typeface="B Nazanin" panose="00000400000000000000" pitchFamily="2" charset="-78"/>
              </a:endParaRPr>
            </a:p>
          </p:txBody>
        </p:sp>
        <p:sp>
          <p:nvSpPr>
            <p:cNvPr id="89" name="Graphic 56">
              <a:extLst>
                <a:ext uri="{FF2B5EF4-FFF2-40B4-BE49-F238E27FC236}">
                  <a16:creationId xmlns:a16="http://schemas.microsoft.com/office/drawing/2014/main" id="{1DCF78A1-7FFF-4EF0-AF3F-823F7AFDCCAD}"/>
                </a:ext>
              </a:extLst>
            </p:cNvPr>
            <p:cNvSpPr/>
            <p:nvPr/>
          </p:nvSpPr>
          <p:spPr>
            <a:xfrm>
              <a:off x="4390210" y="1994608"/>
              <a:ext cx="440185" cy="570821"/>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solidFill>
              <a:schemeClr val="bg1">
                <a:lumMod val="85000"/>
              </a:schemeClr>
            </a:solidFill>
            <a:ln w="4030" cap="flat">
              <a:noFill/>
              <a:prstDash val="solid"/>
              <a:miter/>
            </a:ln>
          </p:spPr>
          <p:txBody>
            <a:bodyPr rtlCol="0" anchor="ctr"/>
            <a:lstStyle/>
            <a:p>
              <a:pPr algn="r" rtl="1"/>
              <a:endParaRPr lang="en-US">
                <a:cs typeface="B Nazanin" panose="00000400000000000000" pitchFamily="2" charset="-78"/>
              </a:endParaRPr>
            </a:p>
          </p:txBody>
        </p:sp>
        <p:sp>
          <p:nvSpPr>
            <p:cNvPr id="90" name="Graphic 56">
              <a:extLst>
                <a:ext uri="{FF2B5EF4-FFF2-40B4-BE49-F238E27FC236}">
                  <a16:creationId xmlns:a16="http://schemas.microsoft.com/office/drawing/2014/main" id="{77CA566D-0E85-4BCE-8391-40F1DB569AB5}"/>
                </a:ext>
              </a:extLst>
            </p:cNvPr>
            <p:cNvSpPr/>
            <p:nvPr/>
          </p:nvSpPr>
          <p:spPr>
            <a:xfrm>
              <a:off x="4828067" y="1994608"/>
              <a:ext cx="440185" cy="570821"/>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solidFill>
              <a:schemeClr val="bg1">
                <a:lumMod val="85000"/>
              </a:schemeClr>
            </a:solidFill>
            <a:ln w="4030" cap="flat">
              <a:noFill/>
              <a:prstDash val="solid"/>
              <a:miter/>
            </a:ln>
          </p:spPr>
          <p:txBody>
            <a:bodyPr rtlCol="0" anchor="ctr"/>
            <a:lstStyle/>
            <a:p>
              <a:pPr algn="r" rtl="1"/>
              <a:endParaRPr lang="en-US">
                <a:cs typeface="B Nazanin" panose="00000400000000000000" pitchFamily="2" charset="-78"/>
              </a:endParaRPr>
            </a:p>
          </p:txBody>
        </p:sp>
        <p:sp>
          <p:nvSpPr>
            <p:cNvPr id="91" name="Graphic 56">
              <a:extLst>
                <a:ext uri="{FF2B5EF4-FFF2-40B4-BE49-F238E27FC236}">
                  <a16:creationId xmlns:a16="http://schemas.microsoft.com/office/drawing/2014/main" id="{13D9AC9F-8808-47D3-921B-A4C3882A68D3}"/>
                </a:ext>
              </a:extLst>
            </p:cNvPr>
            <p:cNvSpPr/>
            <p:nvPr/>
          </p:nvSpPr>
          <p:spPr>
            <a:xfrm>
              <a:off x="5265924" y="1994608"/>
              <a:ext cx="440185" cy="570821"/>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solidFill>
              <a:schemeClr val="bg1">
                <a:lumMod val="85000"/>
              </a:schemeClr>
            </a:solidFill>
            <a:ln w="4030" cap="flat">
              <a:noFill/>
              <a:prstDash val="solid"/>
              <a:miter/>
            </a:ln>
          </p:spPr>
          <p:txBody>
            <a:bodyPr rtlCol="0" anchor="ctr"/>
            <a:lstStyle/>
            <a:p>
              <a:pPr algn="r" rtl="1"/>
              <a:endParaRPr lang="en-US">
                <a:cs typeface="B Nazanin" panose="00000400000000000000" pitchFamily="2" charset="-78"/>
              </a:endParaRPr>
            </a:p>
          </p:txBody>
        </p:sp>
        <p:sp>
          <p:nvSpPr>
            <p:cNvPr id="92" name="Graphic 56">
              <a:extLst>
                <a:ext uri="{FF2B5EF4-FFF2-40B4-BE49-F238E27FC236}">
                  <a16:creationId xmlns:a16="http://schemas.microsoft.com/office/drawing/2014/main" id="{AD4B4550-DDE6-4167-BC72-3DB0345A99FA}"/>
                </a:ext>
              </a:extLst>
            </p:cNvPr>
            <p:cNvSpPr/>
            <p:nvPr/>
          </p:nvSpPr>
          <p:spPr>
            <a:xfrm>
              <a:off x="5703781" y="1994608"/>
              <a:ext cx="440185" cy="570821"/>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solidFill>
              <a:schemeClr val="bg1">
                <a:lumMod val="85000"/>
              </a:schemeClr>
            </a:solidFill>
            <a:ln w="4030" cap="flat">
              <a:noFill/>
              <a:prstDash val="solid"/>
              <a:miter/>
            </a:ln>
          </p:spPr>
          <p:txBody>
            <a:bodyPr rtlCol="0" anchor="ctr"/>
            <a:lstStyle/>
            <a:p>
              <a:pPr algn="r" rtl="1"/>
              <a:endParaRPr lang="en-US">
                <a:cs typeface="B Nazanin" panose="00000400000000000000" pitchFamily="2" charset="-78"/>
              </a:endParaRPr>
            </a:p>
          </p:txBody>
        </p:sp>
      </p:grpSp>
      <p:grpSp>
        <p:nvGrpSpPr>
          <p:cNvPr id="93" name="Group 92">
            <a:extLst>
              <a:ext uri="{FF2B5EF4-FFF2-40B4-BE49-F238E27FC236}">
                <a16:creationId xmlns:a16="http://schemas.microsoft.com/office/drawing/2014/main" id="{0D20D5D4-F6DB-408D-9CE0-C12DB25B931F}"/>
              </a:ext>
            </a:extLst>
          </p:cNvPr>
          <p:cNvGrpSpPr/>
          <p:nvPr/>
        </p:nvGrpSpPr>
        <p:grpSpPr>
          <a:xfrm>
            <a:off x="1763068" y="4281436"/>
            <a:ext cx="4380898" cy="570821"/>
            <a:chOff x="1763068" y="1994608"/>
            <a:chExt cx="4380898" cy="570821"/>
          </a:xfrm>
          <a:solidFill>
            <a:schemeClr val="accent3"/>
          </a:solidFill>
        </p:grpSpPr>
        <p:sp>
          <p:nvSpPr>
            <p:cNvPr id="94" name="Graphic 56">
              <a:extLst>
                <a:ext uri="{FF2B5EF4-FFF2-40B4-BE49-F238E27FC236}">
                  <a16:creationId xmlns:a16="http://schemas.microsoft.com/office/drawing/2014/main" id="{B4E1B460-D830-4E4F-A2AC-EBF2CE43E507}"/>
                </a:ext>
              </a:extLst>
            </p:cNvPr>
            <p:cNvSpPr/>
            <p:nvPr/>
          </p:nvSpPr>
          <p:spPr>
            <a:xfrm>
              <a:off x="1763068" y="1994608"/>
              <a:ext cx="440185" cy="570821"/>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grpFill/>
            <a:ln w="4030" cap="flat">
              <a:noFill/>
              <a:prstDash val="solid"/>
              <a:miter/>
            </a:ln>
          </p:spPr>
          <p:txBody>
            <a:bodyPr rtlCol="0" anchor="ctr"/>
            <a:lstStyle/>
            <a:p>
              <a:pPr algn="r" rtl="1"/>
              <a:endParaRPr lang="en-US">
                <a:cs typeface="B Nazanin" panose="00000400000000000000" pitchFamily="2" charset="-78"/>
              </a:endParaRPr>
            </a:p>
          </p:txBody>
        </p:sp>
        <p:sp>
          <p:nvSpPr>
            <p:cNvPr id="95" name="Graphic 56">
              <a:extLst>
                <a:ext uri="{FF2B5EF4-FFF2-40B4-BE49-F238E27FC236}">
                  <a16:creationId xmlns:a16="http://schemas.microsoft.com/office/drawing/2014/main" id="{16B75627-DDD9-483C-9475-A3FB940E3413}"/>
                </a:ext>
              </a:extLst>
            </p:cNvPr>
            <p:cNvSpPr/>
            <p:nvPr/>
          </p:nvSpPr>
          <p:spPr>
            <a:xfrm>
              <a:off x="2200925" y="1994608"/>
              <a:ext cx="440185" cy="570821"/>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grpFill/>
            <a:ln w="4030" cap="flat">
              <a:noFill/>
              <a:prstDash val="solid"/>
              <a:miter/>
            </a:ln>
          </p:spPr>
          <p:txBody>
            <a:bodyPr rtlCol="0" anchor="ctr"/>
            <a:lstStyle/>
            <a:p>
              <a:pPr algn="r" rtl="1"/>
              <a:endParaRPr lang="en-US">
                <a:cs typeface="B Nazanin" panose="00000400000000000000" pitchFamily="2" charset="-78"/>
              </a:endParaRPr>
            </a:p>
          </p:txBody>
        </p:sp>
        <p:sp>
          <p:nvSpPr>
            <p:cNvPr id="96" name="Graphic 56">
              <a:extLst>
                <a:ext uri="{FF2B5EF4-FFF2-40B4-BE49-F238E27FC236}">
                  <a16:creationId xmlns:a16="http://schemas.microsoft.com/office/drawing/2014/main" id="{2D316E4A-083A-476C-A7ED-7603B1FC3ABA}"/>
                </a:ext>
              </a:extLst>
            </p:cNvPr>
            <p:cNvSpPr/>
            <p:nvPr/>
          </p:nvSpPr>
          <p:spPr>
            <a:xfrm>
              <a:off x="2638782" y="1994608"/>
              <a:ext cx="440185" cy="570821"/>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grpFill/>
            <a:ln w="4030" cap="flat">
              <a:noFill/>
              <a:prstDash val="solid"/>
              <a:miter/>
            </a:ln>
          </p:spPr>
          <p:txBody>
            <a:bodyPr rtlCol="0" anchor="ctr"/>
            <a:lstStyle/>
            <a:p>
              <a:pPr algn="r" rtl="1"/>
              <a:endParaRPr lang="en-US">
                <a:cs typeface="B Nazanin" panose="00000400000000000000" pitchFamily="2" charset="-78"/>
              </a:endParaRPr>
            </a:p>
          </p:txBody>
        </p:sp>
        <p:sp>
          <p:nvSpPr>
            <p:cNvPr id="97" name="Graphic 56">
              <a:extLst>
                <a:ext uri="{FF2B5EF4-FFF2-40B4-BE49-F238E27FC236}">
                  <a16:creationId xmlns:a16="http://schemas.microsoft.com/office/drawing/2014/main" id="{8ECD64A6-FDFC-495A-83E7-BE2B9B4261B8}"/>
                </a:ext>
              </a:extLst>
            </p:cNvPr>
            <p:cNvSpPr/>
            <p:nvPr/>
          </p:nvSpPr>
          <p:spPr>
            <a:xfrm>
              <a:off x="3076639" y="1994608"/>
              <a:ext cx="440185" cy="570821"/>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grpFill/>
            <a:ln w="4030" cap="flat">
              <a:noFill/>
              <a:prstDash val="solid"/>
              <a:miter/>
            </a:ln>
          </p:spPr>
          <p:txBody>
            <a:bodyPr rtlCol="0" anchor="ctr"/>
            <a:lstStyle/>
            <a:p>
              <a:pPr algn="r" rtl="1"/>
              <a:endParaRPr lang="en-US">
                <a:cs typeface="B Nazanin" panose="00000400000000000000" pitchFamily="2" charset="-78"/>
              </a:endParaRPr>
            </a:p>
          </p:txBody>
        </p:sp>
        <p:sp>
          <p:nvSpPr>
            <p:cNvPr id="98" name="Graphic 56">
              <a:extLst>
                <a:ext uri="{FF2B5EF4-FFF2-40B4-BE49-F238E27FC236}">
                  <a16:creationId xmlns:a16="http://schemas.microsoft.com/office/drawing/2014/main" id="{A8897B6B-E05C-4500-88CD-2CFFF59A1152}"/>
                </a:ext>
              </a:extLst>
            </p:cNvPr>
            <p:cNvSpPr/>
            <p:nvPr/>
          </p:nvSpPr>
          <p:spPr>
            <a:xfrm>
              <a:off x="3514496" y="1994608"/>
              <a:ext cx="440185" cy="570821"/>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solidFill>
              <a:schemeClr val="bg1">
                <a:lumMod val="85000"/>
              </a:schemeClr>
            </a:solidFill>
            <a:ln w="4030" cap="flat">
              <a:noFill/>
              <a:prstDash val="solid"/>
              <a:miter/>
            </a:ln>
          </p:spPr>
          <p:txBody>
            <a:bodyPr rtlCol="0" anchor="ctr"/>
            <a:lstStyle/>
            <a:p>
              <a:pPr algn="r" rtl="1"/>
              <a:endParaRPr lang="en-US">
                <a:cs typeface="B Nazanin" panose="00000400000000000000" pitchFamily="2" charset="-78"/>
              </a:endParaRPr>
            </a:p>
          </p:txBody>
        </p:sp>
        <p:sp>
          <p:nvSpPr>
            <p:cNvPr id="99" name="Graphic 56">
              <a:extLst>
                <a:ext uri="{FF2B5EF4-FFF2-40B4-BE49-F238E27FC236}">
                  <a16:creationId xmlns:a16="http://schemas.microsoft.com/office/drawing/2014/main" id="{EC413B08-6897-46A2-8A6F-B781431A025C}"/>
                </a:ext>
              </a:extLst>
            </p:cNvPr>
            <p:cNvSpPr/>
            <p:nvPr/>
          </p:nvSpPr>
          <p:spPr>
            <a:xfrm>
              <a:off x="3952353" y="1994608"/>
              <a:ext cx="440185" cy="570821"/>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solidFill>
              <a:schemeClr val="bg1">
                <a:lumMod val="85000"/>
              </a:schemeClr>
            </a:solidFill>
            <a:ln w="4030" cap="flat">
              <a:noFill/>
              <a:prstDash val="solid"/>
              <a:miter/>
            </a:ln>
          </p:spPr>
          <p:txBody>
            <a:bodyPr rtlCol="0" anchor="ctr"/>
            <a:lstStyle/>
            <a:p>
              <a:pPr algn="r" rtl="1"/>
              <a:endParaRPr lang="en-US">
                <a:cs typeface="B Nazanin" panose="00000400000000000000" pitchFamily="2" charset="-78"/>
              </a:endParaRPr>
            </a:p>
          </p:txBody>
        </p:sp>
        <p:sp>
          <p:nvSpPr>
            <p:cNvPr id="100" name="Graphic 56">
              <a:extLst>
                <a:ext uri="{FF2B5EF4-FFF2-40B4-BE49-F238E27FC236}">
                  <a16:creationId xmlns:a16="http://schemas.microsoft.com/office/drawing/2014/main" id="{7679EFCE-8424-487B-9C86-3CB239415494}"/>
                </a:ext>
              </a:extLst>
            </p:cNvPr>
            <p:cNvSpPr/>
            <p:nvPr/>
          </p:nvSpPr>
          <p:spPr>
            <a:xfrm>
              <a:off x="4390210" y="1994608"/>
              <a:ext cx="440185" cy="570821"/>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solidFill>
              <a:schemeClr val="bg1">
                <a:lumMod val="85000"/>
              </a:schemeClr>
            </a:solidFill>
            <a:ln w="4030" cap="flat">
              <a:noFill/>
              <a:prstDash val="solid"/>
              <a:miter/>
            </a:ln>
          </p:spPr>
          <p:txBody>
            <a:bodyPr rtlCol="0" anchor="ctr"/>
            <a:lstStyle/>
            <a:p>
              <a:pPr algn="r" rtl="1"/>
              <a:endParaRPr lang="en-US">
                <a:cs typeface="B Nazanin" panose="00000400000000000000" pitchFamily="2" charset="-78"/>
              </a:endParaRPr>
            </a:p>
          </p:txBody>
        </p:sp>
        <p:sp>
          <p:nvSpPr>
            <p:cNvPr id="101" name="Graphic 56">
              <a:extLst>
                <a:ext uri="{FF2B5EF4-FFF2-40B4-BE49-F238E27FC236}">
                  <a16:creationId xmlns:a16="http://schemas.microsoft.com/office/drawing/2014/main" id="{D4B2871C-8D0A-4EEA-83CE-3C97EEF18044}"/>
                </a:ext>
              </a:extLst>
            </p:cNvPr>
            <p:cNvSpPr/>
            <p:nvPr/>
          </p:nvSpPr>
          <p:spPr>
            <a:xfrm>
              <a:off x="4828067" y="1994608"/>
              <a:ext cx="440185" cy="570821"/>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solidFill>
              <a:schemeClr val="bg1">
                <a:lumMod val="85000"/>
              </a:schemeClr>
            </a:solidFill>
            <a:ln w="4030" cap="flat">
              <a:noFill/>
              <a:prstDash val="solid"/>
              <a:miter/>
            </a:ln>
          </p:spPr>
          <p:txBody>
            <a:bodyPr rtlCol="0" anchor="ctr"/>
            <a:lstStyle/>
            <a:p>
              <a:pPr algn="r" rtl="1"/>
              <a:endParaRPr lang="en-US">
                <a:cs typeface="B Nazanin" panose="00000400000000000000" pitchFamily="2" charset="-78"/>
              </a:endParaRPr>
            </a:p>
          </p:txBody>
        </p:sp>
        <p:sp>
          <p:nvSpPr>
            <p:cNvPr id="102" name="Graphic 56">
              <a:extLst>
                <a:ext uri="{FF2B5EF4-FFF2-40B4-BE49-F238E27FC236}">
                  <a16:creationId xmlns:a16="http://schemas.microsoft.com/office/drawing/2014/main" id="{518E1087-759E-4A26-BDE9-A0488690B4A9}"/>
                </a:ext>
              </a:extLst>
            </p:cNvPr>
            <p:cNvSpPr/>
            <p:nvPr/>
          </p:nvSpPr>
          <p:spPr>
            <a:xfrm>
              <a:off x="5265924" y="1994608"/>
              <a:ext cx="440185" cy="570821"/>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solidFill>
              <a:schemeClr val="bg1">
                <a:lumMod val="85000"/>
              </a:schemeClr>
            </a:solidFill>
            <a:ln w="4030" cap="flat">
              <a:noFill/>
              <a:prstDash val="solid"/>
              <a:miter/>
            </a:ln>
          </p:spPr>
          <p:txBody>
            <a:bodyPr rtlCol="0" anchor="ctr"/>
            <a:lstStyle/>
            <a:p>
              <a:pPr algn="r" rtl="1"/>
              <a:endParaRPr lang="en-US">
                <a:cs typeface="B Nazanin" panose="00000400000000000000" pitchFamily="2" charset="-78"/>
              </a:endParaRPr>
            </a:p>
          </p:txBody>
        </p:sp>
        <p:sp>
          <p:nvSpPr>
            <p:cNvPr id="103" name="Graphic 56">
              <a:extLst>
                <a:ext uri="{FF2B5EF4-FFF2-40B4-BE49-F238E27FC236}">
                  <a16:creationId xmlns:a16="http://schemas.microsoft.com/office/drawing/2014/main" id="{F0F94D3E-0D19-4976-8D24-25160658C6DF}"/>
                </a:ext>
              </a:extLst>
            </p:cNvPr>
            <p:cNvSpPr/>
            <p:nvPr/>
          </p:nvSpPr>
          <p:spPr>
            <a:xfrm>
              <a:off x="5703781" y="1994608"/>
              <a:ext cx="440185" cy="570821"/>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solidFill>
              <a:schemeClr val="bg1">
                <a:lumMod val="85000"/>
              </a:schemeClr>
            </a:solidFill>
            <a:ln w="4030" cap="flat">
              <a:noFill/>
              <a:prstDash val="solid"/>
              <a:miter/>
            </a:ln>
          </p:spPr>
          <p:txBody>
            <a:bodyPr rtlCol="0" anchor="ctr"/>
            <a:lstStyle/>
            <a:p>
              <a:pPr algn="r" rtl="1"/>
              <a:endParaRPr lang="en-US">
                <a:cs typeface="B Nazanin" panose="00000400000000000000" pitchFamily="2" charset="-78"/>
              </a:endParaRPr>
            </a:p>
          </p:txBody>
        </p:sp>
      </p:grpSp>
      <p:grpSp>
        <p:nvGrpSpPr>
          <p:cNvPr id="104" name="Group 103">
            <a:extLst>
              <a:ext uri="{FF2B5EF4-FFF2-40B4-BE49-F238E27FC236}">
                <a16:creationId xmlns:a16="http://schemas.microsoft.com/office/drawing/2014/main" id="{203E3643-9B5E-448F-8482-9318A0977FA2}"/>
              </a:ext>
            </a:extLst>
          </p:cNvPr>
          <p:cNvGrpSpPr/>
          <p:nvPr/>
        </p:nvGrpSpPr>
        <p:grpSpPr>
          <a:xfrm>
            <a:off x="1763068" y="5424850"/>
            <a:ext cx="4380898" cy="570821"/>
            <a:chOff x="1763068" y="1994608"/>
            <a:chExt cx="4380898" cy="570821"/>
          </a:xfrm>
        </p:grpSpPr>
        <p:sp>
          <p:nvSpPr>
            <p:cNvPr id="105" name="Graphic 56">
              <a:extLst>
                <a:ext uri="{FF2B5EF4-FFF2-40B4-BE49-F238E27FC236}">
                  <a16:creationId xmlns:a16="http://schemas.microsoft.com/office/drawing/2014/main" id="{55A08F68-5572-4D45-A8B6-0023325A6FF8}"/>
                </a:ext>
              </a:extLst>
            </p:cNvPr>
            <p:cNvSpPr/>
            <p:nvPr/>
          </p:nvSpPr>
          <p:spPr>
            <a:xfrm>
              <a:off x="1763068" y="1994608"/>
              <a:ext cx="440185" cy="570821"/>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solidFill>
              <a:schemeClr val="accent4"/>
            </a:solidFill>
            <a:ln w="4030" cap="flat">
              <a:noFill/>
              <a:prstDash val="solid"/>
              <a:miter/>
            </a:ln>
          </p:spPr>
          <p:txBody>
            <a:bodyPr rtlCol="0" anchor="ctr"/>
            <a:lstStyle/>
            <a:p>
              <a:pPr algn="r" rtl="1"/>
              <a:endParaRPr lang="en-US">
                <a:cs typeface="B Nazanin" panose="00000400000000000000" pitchFamily="2" charset="-78"/>
              </a:endParaRPr>
            </a:p>
          </p:txBody>
        </p:sp>
        <p:sp>
          <p:nvSpPr>
            <p:cNvPr id="106" name="Graphic 56">
              <a:extLst>
                <a:ext uri="{FF2B5EF4-FFF2-40B4-BE49-F238E27FC236}">
                  <a16:creationId xmlns:a16="http://schemas.microsoft.com/office/drawing/2014/main" id="{82071D33-0E02-4BDF-90C1-D49AEF145E4F}"/>
                </a:ext>
              </a:extLst>
            </p:cNvPr>
            <p:cNvSpPr/>
            <p:nvPr/>
          </p:nvSpPr>
          <p:spPr>
            <a:xfrm>
              <a:off x="2200925" y="1994608"/>
              <a:ext cx="440185" cy="570821"/>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solidFill>
              <a:schemeClr val="accent4"/>
            </a:solidFill>
            <a:ln w="4030" cap="flat">
              <a:noFill/>
              <a:prstDash val="solid"/>
              <a:miter/>
            </a:ln>
          </p:spPr>
          <p:txBody>
            <a:bodyPr rtlCol="0" anchor="ctr"/>
            <a:lstStyle/>
            <a:p>
              <a:pPr algn="r" rtl="1"/>
              <a:endParaRPr lang="en-US">
                <a:cs typeface="B Nazanin" panose="00000400000000000000" pitchFamily="2" charset="-78"/>
              </a:endParaRPr>
            </a:p>
          </p:txBody>
        </p:sp>
        <p:sp>
          <p:nvSpPr>
            <p:cNvPr id="107" name="Graphic 56">
              <a:extLst>
                <a:ext uri="{FF2B5EF4-FFF2-40B4-BE49-F238E27FC236}">
                  <a16:creationId xmlns:a16="http://schemas.microsoft.com/office/drawing/2014/main" id="{E891251D-792C-409B-A467-22BF11B90056}"/>
                </a:ext>
              </a:extLst>
            </p:cNvPr>
            <p:cNvSpPr/>
            <p:nvPr/>
          </p:nvSpPr>
          <p:spPr>
            <a:xfrm>
              <a:off x="2638782" y="1994608"/>
              <a:ext cx="440185" cy="570821"/>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solidFill>
              <a:schemeClr val="accent4"/>
            </a:solidFill>
            <a:ln w="4030" cap="flat">
              <a:noFill/>
              <a:prstDash val="solid"/>
              <a:miter/>
            </a:ln>
          </p:spPr>
          <p:txBody>
            <a:bodyPr rtlCol="0" anchor="ctr"/>
            <a:lstStyle/>
            <a:p>
              <a:pPr algn="r" rtl="1"/>
              <a:endParaRPr lang="en-US">
                <a:cs typeface="B Nazanin" panose="00000400000000000000" pitchFamily="2" charset="-78"/>
              </a:endParaRPr>
            </a:p>
          </p:txBody>
        </p:sp>
        <p:sp>
          <p:nvSpPr>
            <p:cNvPr id="108" name="Graphic 56">
              <a:extLst>
                <a:ext uri="{FF2B5EF4-FFF2-40B4-BE49-F238E27FC236}">
                  <a16:creationId xmlns:a16="http://schemas.microsoft.com/office/drawing/2014/main" id="{C734A95D-1061-476D-AD9E-A49328CAFE0D}"/>
                </a:ext>
              </a:extLst>
            </p:cNvPr>
            <p:cNvSpPr/>
            <p:nvPr/>
          </p:nvSpPr>
          <p:spPr>
            <a:xfrm>
              <a:off x="3076639" y="1994608"/>
              <a:ext cx="440185" cy="570821"/>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solidFill>
              <a:schemeClr val="accent4"/>
            </a:solidFill>
            <a:ln w="4030" cap="flat">
              <a:noFill/>
              <a:prstDash val="solid"/>
              <a:miter/>
            </a:ln>
          </p:spPr>
          <p:txBody>
            <a:bodyPr rtlCol="0" anchor="ctr"/>
            <a:lstStyle/>
            <a:p>
              <a:pPr algn="r" rtl="1"/>
              <a:endParaRPr lang="en-US">
                <a:cs typeface="B Nazanin" panose="00000400000000000000" pitchFamily="2" charset="-78"/>
              </a:endParaRPr>
            </a:p>
          </p:txBody>
        </p:sp>
        <p:sp>
          <p:nvSpPr>
            <p:cNvPr id="109" name="Graphic 56">
              <a:extLst>
                <a:ext uri="{FF2B5EF4-FFF2-40B4-BE49-F238E27FC236}">
                  <a16:creationId xmlns:a16="http://schemas.microsoft.com/office/drawing/2014/main" id="{A0873EBE-C322-425C-AD52-9CE957424386}"/>
                </a:ext>
              </a:extLst>
            </p:cNvPr>
            <p:cNvSpPr/>
            <p:nvPr/>
          </p:nvSpPr>
          <p:spPr>
            <a:xfrm>
              <a:off x="3514496" y="1994608"/>
              <a:ext cx="440185" cy="570821"/>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solidFill>
              <a:schemeClr val="accent4"/>
            </a:solidFill>
            <a:ln w="4030" cap="flat">
              <a:noFill/>
              <a:prstDash val="solid"/>
              <a:miter/>
            </a:ln>
          </p:spPr>
          <p:txBody>
            <a:bodyPr rtlCol="0" anchor="ctr"/>
            <a:lstStyle/>
            <a:p>
              <a:pPr algn="r" rtl="1"/>
              <a:endParaRPr lang="en-US">
                <a:cs typeface="B Nazanin" panose="00000400000000000000" pitchFamily="2" charset="-78"/>
              </a:endParaRPr>
            </a:p>
          </p:txBody>
        </p:sp>
        <p:sp>
          <p:nvSpPr>
            <p:cNvPr id="110" name="Graphic 56">
              <a:extLst>
                <a:ext uri="{FF2B5EF4-FFF2-40B4-BE49-F238E27FC236}">
                  <a16:creationId xmlns:a16="http://schemas.microsoft.com/office/drawing/2014/main" id="{DDA26DE3-23A2-47D0-ADAE-4084D1931445}"/>
                </a:ext>
              </a:extLst>
            </p:cNvPr>
            <p:cNvSpPr/>
            <p:nvPr/>
          </p:nvSpPr>
          <p:spPr>
            <a:xfrm>
              <a:off x="3952353" y="1994608"/>
              <a:ext cx="440185" cy="570821"/>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solidFill>
              <a:schemeClr val="accent4"/>
            </a:solidFill>
            <a:ln w="4030" cap="flat">
              <a:noFill/>
              <a:prstDash val="solid"/>
              <a:miter/>
            </a:ln>
          </p:spPr>
          <p:txBody>
            <a:bodyPr rtlCol="0" anchor="ctr"/>
            <a:lstStyle/>
            <a:p>
              <a:pPr algn="r" rtl="1"/>
              <a:endParaRPr lang="en-US">
                <a:cs typeface="B Nazanin" panose="00000400000000000000" pitchFamily="2" charset="-78"/>
              </a:endParaRPr>
            </a:p>
          </p:txBody>
        </p:sp>
        <p:sp>
          <p:nvSpPr>
            <p:cNvPr id="111" name="Graphic 56">
              <a:extLst>
                <a:ext uri="{FF2B5EF4-FFF2-40B4-BE49-F238E27FC236}">
                  <a16:creationId xmlns:a16="http://schemas.microsoft.com/office/drawing/2014/main" id="{CF2421D2-45BE-42B4-8AC0-1C50AAF86CC4}"/>
                </a:ext>
              </a:extLst>
            </p:cNvPr>
            <p:cNvSpPr/>
            <p:nvPr/>
          </p:nvSpPr>
          <p:spPr>
            <a:xfrm>
              <a:off x="4390210" y="1994608"/>
              <a:ext cx="440185" cy="570821"/>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solidFill>
              <a:schemeClr val="bg1">
                <a:lumMod val="85000"/>
              </a:schemeClr>
            </a:solidFill>
            <a:ln w="4030" cap="flat">
              <a:noFill/>
              <a:prstDash val="solid"/>
              <a:miter/>
            </a:ln>
          </p:spPr>
          <p:txBody>
            <a:bodyPr rtlCol="0" anchor="ctr"/>
            <a:lstStyle/>
            <a:p>
              <a:pPr algn="r" rtl="1"/>
              <a:endParaRPr lang="en-US">
                <a:cs typeface="B Nazanin" panose="00000400000000000000" pitchFamily="2" charset="-78"/>
              </a:endParaRPr>
            </a:p>
          </p:txBody>
        </p:sp>
        <p:sp>
          <p:nvSpPr>
            <p:cNvPr id="112" name="Graphic 56">
              <a:extLst>
                <a:ext uri="{FF2B5EF4-FFF2-40B4-BE49-F238E27FC236}">
                  <a16:creationId xmlns:a16="http://schemas.microsoft.com/office/drawing/2014/main" id="{DA0B3CB6-C5E9-46C9-8BC4-675C86F56711}"/>
                </a:ext>
              </a:extLst>
            </p:cNvPr>
            <p:cNvSpPr/>
            <p:nvPr/>
          </p:nvSpPr>
          <p:spPr>
            <a:xfrm>
              <a:off x="4828067" y="1994608"/>
              <a:ext cx="440185" cy="570821"/>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solidFill>
              <a:schemeClr val="bg1">
                <a:lumMod val="85000"/>
              </a:schemeClr>
            </a:solidFill>
            <a:ln w="4030" cap="flat">
              <a:noFill/>
              <a:prstDash val="solid"/>
              <a:miter/>
            </a:ln>
          </p:spPr>
          <p:txBody>
            <a:bodyPr rtlCol="0" anchor="ctr"/>
            <a:lstStyle/>
            <a:p>
              <a:pPr algn="r" rtl="1"/>
              <a:endParaRPr lang="en-US">
                <a:cs typeface="B Nazanin" panose="00000400000000000000" pitchFamily="2" charset="-78"/>
              </a:endParaRPr>
            </a:p>
          </p:txBody>
        </p:sp>
        <p:sp>
          <p:nvSpPr>
            <p:cNvPr id="113" name="Graphic 56">
              <a:extLst>
                <a:ext uri="{FF2B5EF4-FFF2-40B4-BE49-F238E27FC236}">
                  <a16:creationId xmlns:a16="http://schemas.microsoft.com/office/drawing/2014/main" id="{94C630E7-1D4B-4B1C-9ED9-34C616A406FB}"/>
                </a:ext>
              </a:extLst>
            </p:cNvPr>
            <p:cNvSpPr/>
            <p:nvPr/>
          </p:nvSpPr>
          <p:spPr>
            <a:xfrm>
              <a:off x="5265924" y="1994608"/>
              <a:ext cx="440185" cy="570821"/>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solidFill>
              <a:schemeClr val="bg1">
                <a:lumMod val="85000"/>
              </a:schemeClr>
            </a:solidFill>
            <a:ln w="4030" cap="flat">
              <a:noFill/>
              <a:prstDash val="solid"/>
              <a:miter/>
            </a:ln>
          </p:spPr>
          <p:txBody>
            <a:bodyPr rtlCol="0" anchor="ctr"/>
            <a:lstStyle/>
            <a:p>
              <a:pPr algn="r" rtl="1"/>
              <a:endParaRPr lang="en-US">
                <a:cs typeface="B Nazanin" panose="00000400000000000000" pitchFamily="2" charset="-78"/>
              </a:endParaRPr>
            </a:p>
          </p:txBody>
        </p:sp>
        <p:sp>
          <p:nvSpPr>
            <p:cNvPr id="114" name="Graphic 56">
              <a:extLst>
                <a:ext uri="{FF2B5EF4-FFF2-40B4-BE49-F238E27FC236}">
                  <a16:creationId xmlns:a16="http://schemas.microsoft.com/office/drawing/2014/main" id="{BE6B525E-D7D7-4FCB-922A-A05E20F85C7D}"/>
                </a:ext>
              </a:extLst>
            </p:cNvPr>
            <p:cNvSpPr/>
            <p:nvPr/>
          </p:nvSpPr>
          <p:spPr>
            <a:xfrm>
              <a:off x="5703781" y="1994608"/>
              <a:ext cx="440185" cy="570821"/>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solidFill>
              <a:schemeClr val="bg1">
                <a:lumMod val="85000"/>
              </a:schemeClr>
            </a:solidFill>
            <a:ln w="4030" cap="flat">
              <a:noFill/>
              <a:prstDash val="solid"/>
              <a:miter/>
            </a:ln>
          </p:spPr>
          <p:txBody>
            <a:bodyPr rtlCol="0" anchor="ctr"/>
            <a:lstStyle/>
            <a:p>
              <a:pPr algn="r" rtl="1"/>
              <a:endParaRPr lang="en-US">
                <a:cs typeface="B Nazanin" panose="00000400000000000000" pitchFamily="2" charset="-78"/>
              </a:endParaRPr>
            </a:p>
          </p:txBody>
        </p:sp>
      </p:grpSp>
    </p:spTree>
    <p:extLst>
      <p:ext uri="{BB962C8B-B14F-4D97-AF65-F5344CB8AC3E}">
        <p14:creationId xmlns:p14="http://schemas.microsoft.com/office/powerpoint/2010/main" val="134962575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A1310656-0C48-4869-A7A0-76ED04DB406A}"/>
              </a:ext>
            </a:extLst>
          </p:cNvPr>
          <p:cNvSpPr/>
          <p:nvPr/>
        </p:nvSpPr>
        <p:spPr>
          <a:xfrm>
            <a:off x="500683" y="479562"/>
            <a:ext cx="4220420" cy="6035537"/>
          </a:xfrm>
          <a:prstGeom prst="roundRect">
            <a:avLst>
              <a:gd name="adj" fmla="val 5619"/>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1" name="TextBox 10">
            <a:extLst>
              <a:ext uri="{FF2B5EF4-FFF2-40B4-BE49-F238E27FC236}">
                <a16:creationId xmlns:a16="http://schemas.microsoft.com/office/drawing/2014/main" id="{CCCAC4D3-4BC7-4584-9844-839AFD70A2A8}"/>
              </a:ext>
            </a:extLst>
          </p:cNvPr>
          <p:cNvSpPr txBox="1"/>
          <p:nvPr/>
        </p:nvSpPr>
        <p:spPr>
          <a:xfrm>
            <a:off x="761999" y="931864"/>
            <a:ext cx="3713523" cy="523220"/>
          </a:xfrm>
          <a:prstGeom prst="rect">
            <a:avLst/>
          </a:prstGeom>
          <a:noFill/>
        </p:spPr>
        <p:txBody>
          <a:bodyPr wrap="square" rtlCol="0" anchor="ctr">
            <a:spAutoFit/>
          </a:bodyPr>
          <a:lstStyle/>
          <a:p>
            <a:pPr algn="r"/>
            <a:r>
              <a:rPr lang="fa-IR" altLang="ko-KR" sz="1400" dirty="0">
                <a:solidFill>
                  <a:schemeClr val="accent3"/>
                </a:solidFill>
                <a:cs typeface="B Nazanin" panose="00000400000000000000" pitchFamily="2" charset="-78"/>
              </a:rPr>
              <a:t>لورم درد او دوست داشتنی است،</a:t>
            </a:r>
          </a:p>
          <a:p>
            <a:pPr algn="r"/>
            <a:r>
              <a:rPr lang="en-GB" altLang="ko-KR" sz="1400" dirty="0">
                <a:solidFill>
                  <a:schemeClr val="accent3"/>
                </a:solidFill>
                <a:cs typeface="B Nazanin" panose="00000400000000000000" pitchFamily="2" charset="-78"/>
              </a:rPr>
              <a:t>CU </a:t>
            </a:r>
            <a:r>
              <a:rPr lang="fa-IR" altLang="ko-KR" sz="1400" dirty="0">
                <a:solidFill>
                  <a:schemeClr val="accent3"/>
                </a:solidFill>
                <a:cs typeface="B Nazanin" panose="00000400000000000000" pitchFamily="2" charset="-78"/>
              </a:rPr>
              <a:t>استفاده برای جلوگیری کامل از اقدام.</a:t>
            </a:r>
            <a:endParaRPr lang="ko-KR" altLang="en-US" sz="1400" dirty="0">
              <a:solidFill>
                <a:schemeClr val="accent3"/>
              </a:solidFill>
              <a:cs typeface="B Nazanin" panose="00000400000000000000" pitchFamily="2" charset="-78"/>
            </a:endParaRPr>
          </a:p>
        </p:txBody>
      </p:sp>
      <p:sp>
        <p:nvSpPr>
          <p:cNvPr id="12" name="TextBox 11">
            <a:extLst>
              <a:ext uri="{FF2B5EF4-FFF2-40B4-BE49-F238E27FC236}">
                <a16:creationId xmlns:a16="http://schemas.microsoft.com/office/drawing/2014/main" id="{0452ECD8-6A74-4CAA-8042-873174FAFB36}"/>
              </a:ext>
            </a:extLst>
          </p:cNvPr>
          <p:cNvSpPr txBox="1"/>
          <p:nvPr/>
        </p:nvSpPr>
        <p:spPr>
          <a:xfrm>
            <a:off x="762000" y="1510799"/>
            <a:ext cx="3713524" cy="2562240"/>
          </a:xfrm>
          <a:prstGeom prst="rect">
            <a:avLst/>
          </a:prstGeom>
          <a:noFill/>
        </p:spPr>
        <p:txBody>
          <a:bodyPr wrap="square" rtlCol="0">
            <a:spAutoFit/>
          </a:bodyPr>
          <a:lstStyle/>
          <a:p>
            <a:pPr algn="r">
              <a:lnSpc>
                <a:spcPct val="15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آسان برای تغییر رنگ، عکس و متن. من امیدوارم و معتقدم که این الگو زمان، پول و اعتبار شما را جلب کند. آسان برای تغییر رنگ، عکس و متن. ارائه پاورپوینت مدرنی را دریافت کنید که به زیبایی طراحی شده است.</a:t>
            </a:r>
          </a:p>
          <a:p>
            <a:pPr algn="r">
              <a:lnSpc>
                <a:spcPct val="150000"/>
              </a:lnSpc>
            </a:pPr>
            <a:endParaRPr lang="fa-IR" altLang="ko-KR" sz="1200" dirty="0">
              <a:solidFill>
                <a:schemeClr val="bg1"/>
              </a:solidFill>
              <a:cs typeface="B Nazanin" panose="00000400000000000000" pitchFamily="2" charset="-78"/>
            </a:endParaRPr>
          </a:p>
          <a:p>
            <a:pPr algn="r">
              <a:lnSpc>
                <a:spcPct val="150000"/>
              </a:lnSpc>
            </a:pPr>
            <a:r>
              <a:rPr lang="fa-IR" altLang="ko-KR" sz="1200" dirty="0">
                <a:solidFill>
                  <a:schemeClr val="bg1"/>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en-US" altLang="ko-KR" sz="1200" dirty="0">
              <a:solidFill>
                <a:schemeClr val="bg1"/>
              </a:solidFill>
              <a:cs typeface="B Nazanin" panose="00000400000000000000" pitchFamily="2" charset="-78"/>
            </a:endParaRPr>
          </a:p>
        </p:txBody>
      </p:sp>
      <p:sp>
        <p:nvSpPr>
          <p:cNvPr id="13" name="TextBox 12">
            <a:extLst>
              <a:ext uri="{FF2B5EF4-FFF2-40B4-BE49-F238E27FC236}">
                <a16:creationId xmlns:a16="http://schemas.microsoft.com/office/drawing/2014/main" id="{4CE47110-A2A2-493A-A370-D1B321A6606C}"/>
              </a:ext>
            </a:extLst>
          </p:cNvPr>
          <p:cNvSpPr txBox="1"/>
          <p:nvPr/>
        </p:nvSpPr>
        <p:spPr>
          <a:xfrm>
            <a:off x="761999" y="4808778"/>
            <a:ext cx="3713524" cy="1569660"/>
          </a:xfrm>
          <a:prstGeom prst="rect">
            <a:avLst/>
          </a:prstGeom>
          <a:noFill/>
        </p:spPr>
        <p:txBody>
          <a:bodyPr wrap="square" rtlCol="0" anchor="ctr">
            <a:spAutoFit/>
          </a:bodyPr>
          <a:lstStyle/>
          <a:p>
            <a:pPr algn="r"/>
            <a:r>
              <a:rPr lang="fa-IR" altLang="ko-KR" sz="4800" b="1" dirty="0">
                <a:solidFill>
                  <a:schemeClr val="accent6"/>
                </a:solidFill>
                <a:cs typeface="B Nazanin" panose="00000400000000000000" pitchFamily="2" charset="-78"/>
              </a:rPr>
              <a:t>عالی</a:t>
            </a:r>
          </a:p>
          <a:p>
            <a:pPr algn="r"/>
            <a:r>
              <a:rPr lang="fa-IR" altLang="ko-KR" sz="4800" b="1" dirty="0">
                <a:solidFill>
                  <a:schemeClr val="accent6"/>
                </a:solidFill>
                <a:cs typeface="B Nazanin" panose="00000400000000000000" pitchFamily="2" charset="-78"/>
              </a:rPr>
              <a:t>اسلاید</a:t>
            </a:r>
            <a:endParaRPr lang="ko-KR" altLang="en-US" sz="4800" b="1" dirty="0">
              <a:solidFill>
                <a:schemeClr val="accent6"/>
              </a:solidFill>
              <a:cs typeface="B Nazanin" panose="00000400000000000000" pitchFamily="2" charset="-78"/>
            </a:endParaRPr>
          </a:p>
        </p:txBody>
      </p:sp>
    </p:spTree>
    <p:extLst>
      <p:ext uri="{BB962C8B-B14F-4D97-AF65-F5344CB8AC3E}">
        <p14:creationId xmlns:p14="http://schemas.microsoft.com/office/powerpoint/2010/main" val="132474914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prstGeom prst="rect">
            <a:avLst/>
          </a:prstGeom>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Oval 2">
            <a:extLst>
              <a:ext uri="{FF2B5EF4-FFF2-40B4-BE49-F238E27FC236}">
                <a16:creationId xmlns:a16="http://schemas.microsoft.com/office/drawing/2014/main" id="{4B88331D-F759-4257-A1EE-8B1AD0DB4F5C}"/>
              </a:ext>
            </a:extLst>
          </p:cNvPr>
          <p:cNvSpPr/>
          <p:nvPr/>
        </p:nvSpPr>
        <p:spPr>
          <a:xfrm>
            <a:off x="7884283" y="3508545"/>
            <a:ext cx="914400" cy="914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4" name="Oval 3">
            <a:extLst>
              <a:ext uri="{FF2B5EF4-FFF2-40B4-BE49-F238E27FC236}">
                <a16:creationId xmlns:a16="http://schemas.microsoft.com/office/drawing/2014/main" id="{C32DACE3-0775-4A38-9F13-6BB1A02D06B6}"/>
              </a:ext>
            </a:extLst>
          </p:cNvPr>
          <p:cNvSpPr/>
          <p:nvPr/>
        </p:nvSpPr>
        <p:spPr>
          <a:xfrm>
            <a:off x="7026797" y="1807130"/>
            <a:ext cx="914400" cy="914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5" name="TextBox 4">
            <a:extLst>
              <a:ext uri="{FF2B5EF4-FFF2-40B4-BE49-F238E27FC236}">
                <a16:creationId xmlns:a16="http://schemas.microsoft.com/office/drawing/2014/main" id="{5FF6A2E1-9EBF-4FBE-8C02-720E3B4FB521}"/>
              </a:ext>
            </a:extLst>
          </p:cNvPr>
          <p:cNvSpPr txBox="1"/>
          <p:nvPr/>
        </p:nvSpPr>
        <p:spPr>
          <a:xfrm>
            <a:off x="7051952" y="2125832"/>
            <a:ext cx="864095" cy="307777"/>
          </a:xfrm>
          <a:prstGeom prst="rect">
            <a:avLst/>
          </a:prstGeom>
          <a:noFill/>
        </p:spPr>
        <p:txBody>
          <a:bodyPr wrap="square" rtlCol="0">
            <a:spAutoFit/>
          </a:bodyPr>
          <a:lstStyle/>
          <a:p>
            <a:pPr algn="ctr"/>
            <a:r>
              <a:rPr lang="fa-IR" altLang="ko-KR" sz="1400" b="1" dirty="0">
                <a:solidFill>
                  <a:schemeClr val="bg1"/>
                </a:solidFill>
                <a:cs typeface="B Nazanin" panose="00000400000000000000" pitchFamily="2" charset="-78"/>
              </a:rPr>
              <a:t>گزینه</a:t>
            </a:r>
            <a:r>
              <a:rPr lang="en-US" altLang="ko-KR" sz="1400" b="1" dirty="0">
                <a:solidFill>
                  <a:schemeClr val="bg1"/>
                </a:solidFill>
                <a:cs typeface="B Nazanin" panose="00000400000000000000" pitchFamily="2" charset="-78"/>
              </a:rPr>
              <a:t> A</a:t>
            </a:r>
            <a:endParaRPr lang="ko-KR" altLang="en-US" sz="1400" b="1" dirty="0">
              <a:solidFill>
                <a:schemeClr val="bg1"/>
              </a:solidFill>
              <a:cs typeface="B Nazanin" panose="00000400000000000000" pitchFamily="2" charset="-78"/>
            </a:endParaRPr>
          </a:p>
        </p:txBody>
      </p:sp>
      <p:sp>
        <p:nvSpPr>
          <p:cNvPr id="6" name="TextBox 5">
            <a:extLst>
              <a:ext uri="{FF2B5EF4-FFF2-40B4-BE49-F238E27FC236}">
                <a16:creationId xmlns:a16="http://schemas.microsoft.com/office/drawing/2014/main" id="{3BE976F7-214C-453B-AD29-138E5411A5A8}"/>
              </a:ext>
            </a:extLst>
          </p:cNvPr>
          <p:cNvSpPr txBox="1"/>
          <p:nvPr/>
        </p:nvSpPr>
        <p:spPr>
          <a:xfrm>
            <a:off x="7909437" y="3818653"/>
            <a:ext cx="864095" cy="307777"/>
          </a:xfrm>
          <a:prstGeom prst="rect">
            <a:avLst/>
          </a:prstGeom>
          <a:noFill/>
        </p:spPr>
        <p:txBody>
          <a:bodyPr wrap="square" rtlCol="0">
            <a:spAutoFit/>
          </a:bodyPr>
          <a:lstStyle/>
          <a:p>
            <a:pPr algn="ctr"/>
            <a:r>
              <a:rPr lang="fa-IR" altLang="ko-KR" sz="1400" b="1" dirty="0">
                <a:solidFill>
                  <a:schemeClr val="bg1"/>
                </a:solidFill>
                <a:cs typeface="B Nazanin" panose="00000400000000000000" pitchFamily="2" charset="-78"/>
              </a:rPr>
              <a:t>گزینه</a:t>
            </a:r>
            <a:r>
              <a:rPr lang="en-US" altLang="ko-KR" sz="1400" b="1" dirty="0">
                <a:solidFill>
                  <a:schemeClr val="bg1"/>
                </a:solidFill>
                <a:cs typeface="B Nazanin" panose="00000400000000000000" pitchFamily="2" charset="-78"/>
              </a:rPr>
              <a:t> B</a:t>
            </a:r>
            <a:endParaRPr lang="ko-KR" altLang="en-US" sz="1400" b="1" dirty="0">
              <a:solidFill>
                <a:schemeClr val="bg1"/>
              </a:solidFill>
              <a:cs typeface="B Nazanin" panose="00000400000000000000" pitchFamily="2" charset="-78"/>
            </a:endParaRPr>
          </a:p>
        </p:txBody>
      </p:sp>
      <p:sp>
        <p:nvSpPr>
          <p:cNvPr id="7" name="Oval 6">
            <a:extLst>
              <a:ext uri="{FF2B5EF4-FFF2-40B4-BE49-F238E27FC236}">
                <a16:creationId xmlns:a16="http://schemas.microsoft.com/office/drawing/2014/main" id="{AFDE57E4-3CB5-4428-BA5E-EEEDCAD17DCE}"/>
              </a:ext>
            </a:extLst>
          </p:cNvPr>
          <p:cNvSpPr/>
          <p:nvPr/>
        </p:nvSpPr>
        <p:spPr>
          <a:xfrm>
            <a:off x="4171281" y="1807130"/>
            <a:ext cx="914400" cy="9144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8" name="Oval 7">
            <a:extLst>
              <a:ext uri="{FF2B5EF4-FFF2-40B4-BE49-F238E27FC236}">
                <a16:creationId xmlns:a16="http://schemas.microsoft.com/office/drawing/2014/main" id="{650A46F5-3D5B-46FB-B4F3-831470503D10}"/>
              </a:ext>
            </a:extLst>
          </p:cNvPr>
          <p:cNvSpPr/>
          <p:nvPr/>
        </p:nvSpPr>
        <p:spPr>
          <a:xfrm>
            <a:off x="3451762" y="3496890"/>
            <a:ext cx="914400" cy="9144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9" name="Oval 8">
            <a:extLst>
              <a:ext uri="{FF2B5EF4-FFF2-40B4-BE49-F238E27FC236}">
                <a16:creationId xmlns:a16="http://schemas.microsoft.com/office/drawing/2014/main" id="{C233DCD0-69C2-4E42-8AA2-03EA17DF0B87}"/>
              </a:ext>
            </a:extLst>
          </p:cNvPr>
          <p:cNvSpPr/>
          <p:nvPr/>
        </p:nvSpPr>
        <p:spPr>
          <a:xfrm>
            <a:off x="4171281" y="5108489"/>
            <a:ext cx="914400" cy="9144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10" name="Oval 9">
            <a:extLst>
              <a:ext uri="{FF2B5EF4-FFF2-40B4-BE49-F238E27FC236}">
                <a16:creationId xmlns:a16="http://schemas.microsoft.com/office/drawing/2014/main" id="{9D633EA6-98A4-4BE4-AE59-19C1A628BB7E}"/>
              </a:ext>
            </a:extLst>
          </p:cNvPr>
          <p:cNvSpPr/>
          <p:nvPr/>
        </p:nvSpPr>
        <p:spPr>
          <a:xfrm>
            <a:off x="7026797" y="5108489"/>
            <a:ext cx="914400" cy="914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11" name="Pie 14">
            <a:extLst>
              <a:ext uri="{FF2B5EF4-FFF2-40B4-BE49-F238E27FC236}">
                <a16:creationId xmlns:a16="http://schemas.microsoft.com/office/drawing/2014/main" id="{180D5579-107B-4ACC-ADAF-539D70A13731}"/>
              </a:ext>
            </a:extLst>
          </p:cNvPr>
          <p:cNvSpPr/>
          <p:nvPr/>
        </p:nvSpPr>
        <p:spPr>
          <a:xfrm rot="10800000">
            <a:off x="5774255" y="3241909"/>
            <a:ext cx="1430440" cy="1430440"/>
          </a:xfrm>
          <a:prstGeom prst="pie">
            <a:avLst>
              <a:gd name="adj1" fmla="val 0"/>
              <a:gd name="adj2" fmla="val 1804808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12" name="Pie 15">
            <a:extLst>
              <a:ext uri="{FF2B5EF4-FFF2-40B4-BE49-F238E27FC236}">
                <a16:creationId xmlns:a16="http://schemas.microsoft.com/office/drawing/2014/main" id="{E1684654-D1A1-410C-A9CA-AA82FDEE9EFA}"/>
              </a:ext>
            </a:extLst>
          </p:cNvPr>
          <p:cNvSpPr/>
          <p:nvPr/>
        </p:nvSpPr>
        <p:spPr>
          <a:xfrm>
            <a:off x="5059017" y="3241893"/>
            <a:ext cx="1430456" cy="1430521"/>
          </a:xfrm>
          <a:custGeom>
            <a:avLst/>
            <a:gdLst>
              <a:gd name="connsiteX0" fmla="*/ 1430440 w 1430440"/>
              <a:gd name="connsiteY0" fmla="*/ 715220 h 1430440"/>
              <a:gd name="connsiteX1" fmla="*/ 901155 w 1430440"/>
              <a:gd name="connsiteY1" fmla="*/ 1405849 h 1430440"/>
              <a:gd name="connsiteX2" fmla="*/ 96675 w 1430440"/>
              <a:gd name="connsiteY2" fmla="*/ 1074305 h 1430440"/>
              <a:gd name="connsiteX3" fmla="*/ 207679 w 1430440"/>
              <a:gd name="connsiteY3" fmla="*/ 211294 h 1430440"/>
              <a:gd name="connsiteX4" fmla="*/ 1069875 w 1430440"/>
              <a:gd name="connsiteY4" fmla="*/ 94125 h 1430440"/>
              <a:gd name="connsiteX5" fmla="*/ 715220 w 1430440"/>
              <a:gd name="connsiteY5" fmla="*/ 715220 h 1430440"/>
              <a:gd name="connsiteX6" fmla="*/ 1430440 w 1430440"/>
              <a:gd name="connsiteY6" fmla="*/ 715220 h 1430440"/>
              <a:gd name="connsiteX0" fmla="*/ 1430456 w 1430456"/>
              <a:gd name="connsiteY0" fmla="*/ 715237 h 1430521"/>
              <a:gd name="connsiteX1" fmla="*/ 901171 w 1430456"/>
              <a:gd name="connsiteY1" fmla="*/ 1405866 h 1430521"/>
              <a:gd name="connsiteX2" fmla="*/ 96691 w 1430456"/>
              <a:gd name="connsiteY2" fmla="*/ 1074322 h 1430521"/>
              <a:gd name="connsiteX3" fmla="*/ 207695 w 1430456"/>
              <a:gd name="connsiteY3" fmla="*/ 211311 h 1430521"/>
              <a:gd name="connsiteX4" fmla="*/ 1069891 w 1430456"/>
              <a:gd name="connsiteY4" fmla="*/ 94142 h 1430521"/>
              <a:gd name="connsiteX5" fmla="*/ 715236 w 1430456"/>
              <a:gd name="connsiteY5" fmla="*/ 715237 h 1430521"/>
              <a:gd name="connsiteX6" fmla="*/ 1430456 w 1430456"/>
              <a:gd name="connsiteY6" fmla="*/ 715237 h 1430521"/>
              <a:gd name="connsiteX0" fmla="*/ 1430456 w 1430456"/>
              <a:gd name="connsiteY0" fmla="*/ 715237 h 1430521"/>
              <a:gd name="connsiteX1" fmla="*/ 901171 w 1430456"/>
              <a:gd name="connsiteY1" fmla="*/ 1405866 h 1430521"/>
              <a:gd name="connsiteX2" fmla="*/ 96691 w 1430456"/>
              <a:gd name="connsiteY2" fmla="*/ 1074322 h 1430521"/>
              <a:gd name="connsiteX3" fmla="*/ 207695 w 1430456"/>
              <a:gd name="connsiteY3" fmla="*/ 211311 h 1430521"/>
              <a:gd name="connsiteX4" fmla="*/ 1069891 w 1430456"/>
              <a:gd name="connsiteY4" fmla="*/ 94142 h 1430521"/>
              <a:gd name="connsiteX5" fmla="*/ 715236 w 1430456"/>
              <a:gd name="connsiteY5" fmla="*/ 715237 h 1430521"/>
              <a:gd name="connsiteX6" fmla="*/ 1430456 w 1430456"/>
              <a:gd name="connsiteY6" fmla="*/ 715237 h 1430521"/>
              <a:gd name="connsiteX0" fmla="*/ 1430456 w 1430456"/>
              <a:gd name="connsiteY0" fmla="*/ 715237 h 1430521"/>
              <a:gd name="connsiteX1" fmla="*/ 901171 w 1430456"/>
              <a:gd name="connsiteY1" fmla="*/ 1405866 h 1430521"/>
              <a:gd name="connsiteX2" fmla="*/ 96691 w 1430456"/>
              <a:gd name="connsiteY2" fmla="*/ 1074322 h 1430521"/>
              <a:gd name="connsiteX3" fmla="*/ 207695 w 1430456"/>
              <a:gd name="connsiteY3" fmla="*/ 211311 h 1430521"/>
              <a:gd name="connsiteX4" fmla="*/ 1069891 w 1430456"/>
              <a:gd name="connsiteY4" fmla="*/ 94142 h 1430521"/>
              <a:gd name="connsiteX5" fmla="*/ 715236 w 1430456"/>
              <a:gd name="connsiteY5" fmla="*/ 715237 h 1430521"/>
              <a:gd name="connsiteX6" fmla="*/ 1430456 w 1430456"/>
              <a:gd name="connsiteY6" fmla="*/ 715237 h 1430521"/>
              <a:gd name="connsiteX0" fmla="*/ 1430456 w 1430456"/>
              <a:gd name="connsiteY0" fmla="*/ 715237 h 1430521"/>
              <a:gd name="connsiteX1" fmla="*/ 901171 w 1430456"/>
              <a:gd name="connsiteY1" fmla="*/ 1405866 h 1430521"/>
              <a:gd name="connsiteX2" fmla="*/ 96691 w 1430456"/>
              <a:gd name="connsiteY2" fmla="*/ 1074322 h 1430521"/>
              <a:gd name="connsiteX3" fmla="*/ 207695 w 1430456"/>
              <a:gd name="connsiteY3" fmla="*/ 211311 h 1430521"/>
              <a:gd name="connsiteX4" fmla="*/ 1069891 w 1430456"/>
              <a:gd name="connsiteY4" fmla="*/ 94142 h 1430521"/>
              <a:gd name="connsiteX5" fmla="*/ 715236 w 1430456"/>
              <a:gd name="connsiteY5" fmla="*/ 715237 h 1430521"/>
              <a:gd name="connsiteX6" fmla="*/ 1430456 w 1430456"/>
              <a:gd name="connsiteY6" fmla="*/ 715237 h 1430521"/>
              <a:gd name="connsiteX0" fmla="*/ 1430456 w 1430456"/>
              <a:gd name="connsiteY0" fmla="*/ 715237 h 1430521"/>
              <a:gd name="connsiteX1" fmla="*/ 901171 w 1430456"/>
              <a:gd name="connsiteY1" fmla="*/ 1405866 h 1430521"/>
              <a:gd name="connsiteX2" fmla="*/ 96691 w 1430456"/>
              <a:gd name="connsiteY2" fmla="*/ 1074322 h 1430521"/>
              <a:gd name="connsiteX3" fmla="*/ 207695 w 1430456"/>
              <a:gd name="connsiteY3" fmla="*/ 211311 h 1430521"/>
              <a:gd name="connsiteX4" fmla="*/ 1069891 w 1430456"/>
              <a:gd name="connsiteY4" fmla="*/ 94142 h 1430521"/>
              <a:gd name="connsiteX5" fmla="*/ 715236 w 1430456"/>
              <a:gd name="connsiteY5" fmla="*/ 715237 h 1430521"/>
              <a:gd name="connsiteX6" fmla="*/ 1430456 w 1430456"/>
              <a:gd name="connsiteY6" fmla="*/ 715237 h 1430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0456" h="1430521">
                <a:moveTo>
                  <a:pt x="1430456" y="715237"/>
                </a:moveTo>
                <a:cubicBezTo>
                  <a:pt x="1430456" y="1038633"/>
                  <a:pt x="1213448" y="1321793"/>
                  <a:pt x="901171" y="1405866"/>
                </a:cubicBezTo>
                <a:cubicBezTo>
                  <a:pt x="588894" y="1489939"/>
                  <a:pt x="259055" y="1354005"/>
                  <a:pt x="96691" y="1074322"/>
                </a:cubicBezTo>
                <a:cubicBezTo>
                  <a:pt x="-65674" y="794639"/>
                  <a:pt x="-20162" y="440802"/>
                  <a:pt x="207695" y="211311"/>
                </a:cubicBezTo>
                <a:cubicBezTo>
                  <a:pt x="435552" y="-18180"/>
                  <a:pt x="789055" y="-66220"/>
                  <a:pt x="1069891" y="94142"/>
                </a:cubicBezTo>
                <a:cubicBezTo>
                  <a:pt x="749268" y="310698"/>
                  <a:pt x="726297" y="584404"/>
                  <a:pt x="715236" y="715237"/>
                </a:cubicBezTo>
                <a:lnTo>
                  <a:pt x="1430456" y="715237"/>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cs typeface="B Nazanin" panose="00000400000000000000" pitchFamily="2" charset="-78"/>
            </a:endParaRPr>
          </a:p>
        </p:txBody>
      </p:sp>
      <p:sp>
        <p:nvSpPr>
          <p:cNvPr id="13" name="직사각형 113">
            <a:extLst>
              <a:ext uri="{FF2B5EF4-FFF2-40B4-BE49-F238E27FC236}">
                <a16:creationId xmlns:a16="http://schemas.microsoft.com/office/drawing/2014/main" id="{7E8CBC43-2E81-4CAE-865F-2984834A26B4}"/>
              </a:ext>
            </a:extLst>
          </p:cNvPr>
          <p:cNvSpPr>
            <a:spLocks noChangeArrowheads="1"/>
          </p:cNvSpPr>
          <p:nvPr/>
        </p:nvSpPr>
        <p:spPr bwMode="auto">
          <a:xfrm>
            <a:off x="5539203" y="2619590"/>
            <a:ext cx="1170747" cy="584775"/>
          </a:xfrm>
          <a:prstGeom prst="rect">
            <a:avLst/>
          </a:prstGeom>
          <a:noFill/>
          <a:ln w="9525">
            <a:noFill/>
            <a:miter lim="800000"/>
            <a:headEnd/>
            <a:tailEnd/>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fa-IR" altLang="ko-KR" sz="1600" b="1" dirty="0">
                <a:solidFill>
                  <a:schemeClr val="accent4"/>
                </a:solidFill>
                <a:cs typeface="B Nazanin" panose="00000400000000000000" pitchFamily="2" charset="-78"/>
              </a:rPr>
              <a:t>متن را اینجا بنویسید</a:t>
            </a:r>
            <a:endParaRPr lang="ko-KR" altLang="en-US" sz="1600" dirty="0">
              <a:solidFill>
                <a:schemeClr val="accent4"/>
              </a:solidFill>
              <a:cs typeface="B Nazanin" panose="00000400000000000000" pitchFamily="2" charset="-78"/>
            </a:endParaRPr>
          </a:p>
        </p:txBody>
      </p:sp>
      <p:sp>
        <p:nvSpPr>
          <p:cNvPr id="14" name="직사각형 113">
            <a:extLst>
              <a:ext uri="{FF2B5EF4-FFF2-40B4-BE49-F238E27FC236}">
                <a16:creationId xmlns:a16="http://schemas.microsoft.com/office/drawing/2014/main" id="{C6ED1A44-2560-45D8-ADEF-0C44F802A3E6}"/>
              </a:ext>
            </a:extLst>
          </p:cNvPr>
          <p:cNvSpPr>
            <a:spLocks noChangeArrowheads="1"/>
          </p:cNvSpPr>
          <p:nvPr/>
        </p:nvSpPr>
        <p:spPr bwMode="auto">
          <a:xfrm>
            <a:off x="5482052" y="4950692"/>
            <a:ext cx="1231768" cy="646331"/>
          </a:xfrm>
          <a:prstGeom prst="rect">
            <a:avLst/>
          </a:prstGeom>
          <a:noFill/>
          <a:ln w="9525">
            <a:noFill/>
            <a:miter lim="800000"/>
            <a:headEnd/>
            <a:tailEnd/>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fa-IR" altLang="ko-KR" b="1" dirty="0">
                <a:solidFill>
                  <a:schemeClr val="accent3"/>
                </a:solidFill>
                <a:cs typeface="B Nazanin" panose="00000400000000000000" pitchFamily="2" charset="-78"/>
              </a:rPr>
              <a:t>متن را اینجا بنویسید</a:t>
            </a:r>
            <a:endParaRPr lang="ko-KR" altLang="en-US" dirty="0">
              <a:solidFill>
                <a:schemeClr val="accent3"/>
              </a:solidFill>
              <a:cs typeface="B Nazanin" panose="00000400000000000000" pitchFamily="2" charset="-78"/>
            </a:endParaRPr>
          </a:p>
        </p:txBody>
      </p:sp>
      <p:sp>
        <p:nvSpPr>
          <p:cNvPr id="15" name="TextBox 14">
            <a:extLst>
              <a:ext uri="{FF2B5EF4-FFF2-40B4-BE49-F238E27FC236}">
                <a16:creationId xmlns:a16="http://schemas.microsoft.com/office/drawing/2014/main" id="{70B1EF93-9C5A-459A-B014-745CB1376B92}"/>
              </a:ext>
            </a:extLst>
          </p:cNvPr>
          <p:cNvSpPr txBox="1"/>
          <p:nvPr/>
        </p:nvSpPr>
        <p:spPr>
          <a:xfrm>
            <a:off x="7051952" y="5427191"/>
            <a:ext cx="864095" cy="307777"/>
          </a:xfrm>
          <a:prstGeom prst="rect">
            <a:avLst/>
          </a:prstGeom>
          <a:noFill/>
        </p:spPr>
        <p:txBody>
          <a:bodyPr wrap="square" rtlCol="0">
            <a:spAutoFit/>
          </a:bodyPr>
          <a:lstStyle/>
          <a:p>
            <a:pPr algn="ctr"/>
            <a:r>
              <a:rPr lang="fa-IR" altLang="ko-KR" sz="1400" b="1" dirty="0">
                <a:solidFill>
                  <a:schemeClr val="bg1"/>
                </a:solidFill>
                <a:cs typeface="B Nazanin" panose="00000400000000000000" pitchFamily="2" charset="-78"/>
              </a:rPr>
              <a:t>گزینه</a:t>
            </a:r>
            <a:r>
              <a:rPr lang="en-US" altLang="ko-KR" sz="1400" b="1" dirty="0">
                <a:solidFill>
                  <a:schemeClr val="bg1"/>
                </a:solidFill>
                <a:cs typeface="B Nazanin" panose="00000400000000000000" pitchFamily="2" charset="-78"/>
              </a:rPr>
              <a:t> C</a:t>
            </a:r>
            <a:endParaRPr lang="ko-KR" altLang="en-US" sz="1400" b="1" dirty="0">
              <a:solidFill>
                <a:schemeClr val="bg1"/>
              </a:solidFill>
              <a:cs typeface="B Nazanin" panose="00000400000000000000" pitchFamily="2" charset="-78"/>
            </a:endParaRPr>
          </a:p>
        </p:txBody>
      </p:sp>
      <p:sp>
        <p:nvSpPr>
          <p:cNvPr id="16" name="TextBox 15">
            <a:extLst>
              <a:ext uri="{FF2B5EF4-FFF2-40B4-BE49-F238E27FC236}">
                <a16:creationId xmlns:a16="http://schemas.microsoft.com/office/drawing/2014/main" id="{B4C14A50-3136-4E17-92A8-A0D298745305}"/>
              </a:ext>
            </a:extLst>
          </p:cNvPr>
          <p:cNvSpPr txBox="1"/>
          <p:nvPr/>
        </p:nvSpPr>
        <p:spPr>
          <a:xfrm>
            <a:off x="4200849" y="5427191"/>
            <a:ext cx="864095" cy="307777"/>
          </a:xfrm>
          <a:prstGeom prst="rect">
            <a:avLst/>
          </a:prstGeom>
          <a:noFill/>
        </p:spPr>
        <p:txBody>
          <a:bodyPr wrap="square" rtlCol="0">
            <a:spAutoFit/>
          </a:bodyPr>
          <a:lstStyle/>
          <a:p>
            <a:pPr algn="ctr"/>
            <a:r>
              <a:rPr lang="fa-IR" altLang="ko-KR" sz="1400" b="1" dirty="0">
                <a:solidFill>
                  <a:schemeClr val="bg1"/>
                </a:solidFill>
                <a:cs typeface="B Nazanin" panose="00000400000000000000" pitchFamily="2" charset="-78"/>
              </a:rPr>
              <a:t>گزینه</a:t>
            </a:r>
            <a:r>
              <a:rPr lang="en-US" altLang="ko-KR" sz="1400" b="1" dirty="0">
                <a:solidFill>
                  <a:schemeClr val="bg1"/>
                </a:solidFill>
                <a:cs typeface="B Nazanin" panose="00000400000000000000" pitchFamily="2" charset="-78"/>
              </a:rPr>
              <a:t> F</a:t>
            </a:r>
            <a:endParaRPr lang="ko-KR" altLang="en-US" sz="1400" b="1" dirty="0">
              <a:solidFill>
                <a:schemeClr val="bg1"/>
              </a:solidFill>
              <a:cs typeface="B Nazanin" panose="00000400000000000000" pitchFamily="2" charset="-78"/>
            </a:endParaRPr>
          </a:p>
        </p:txBody>
      </p:sp>
      <p:sp>
        <p:nvSpPr>
          <p:cNvPr id="17" name="TextBox 16">
            <a:extLst>
              <a:ext uri="{FF2B5EF4-FFF2-40B4-BE49-F238E27FC236}">
                <a16:creationId xmlns:a16="http://schemas.microsoft.com/office/drawing/2014/main" id="{A49FFD32-BD7A-4268-8239-E6EBAF583D44}"/>
              </a:ext>
            </a:extLst>
          </p:cNvPr>
          <p:cNvSpPr txBox="1"/>
          <p:nvPr/>
        </p:nvSpPr>
        <p:spPr>
          <a:xfrm>
            <a:off x="3476916" y="3815593"/>
            <a:ext cx="864095" cy="307777"/>
          </a:xfrm>
          <a:prstGeom prst="rect">
            <a:avLst/>
          </a:prstGeom>
          <a:noFill/>
        </p:spPr>
        <p:txBody>
          <a:bodyPr wrap="square" rtlCol="0">
            <a:spAutoFit/>
          </a:bodyPr>
          <a:lstStyle/>
          <a:p>
            <a:pPr algn="ctr"/>
            <a:r>
              <a:rPr lang="fa-IR" altLang="ko-KR" sz="1400" b="1" dirty="0">
                <a:solidFill>
                  <a:schemeClr val="bg1"/>
                </a:solidFill>
                <a:cs typeface="B Nazanin" panose="00000400000000000000" pitchFamily="2" charset="-78"/>
              </a:rPr>
              <a:t>گزینه</a:t>
            </a:r>
            <a:r>
              <a:rPr lang="en-US" altLang="ko-KR" sz="1400" b="1" dirty="0">
                <a:solidFill>
                  <a:schemeClr val="bg1"/>
                </a:solidFill>
                <a:cs typeface="B Nazanin" panose="00000400000000000000" pitchFamily="2" charset="-78"/>
              </a:rPr>
              <a:t> E</a:t>
            </a:r>
            <a:endParaRPr lang="ko-KR" altLang="en-US" sz="1400" b="1" dirty="0">
              <a:solidFill>
                <a:schemeClr val="bg1"/>
              </a:solidFill>
              <a:cs typeface="B Nazanin" panose="00000400000000000000" pitchFamily="2" charset="-78"/>
            </a:endParaRPr>
          </a:p>
        </p:txBody>
      </p:sp>
      <p:sp>
        <p:nvSpPr>
          <p:cNvPr id="18" name="TextBox 17">
            <a:extLst>
              <a:ext uri="{FF2B5EF4-FFF2-40B4-BE49-F238E27FC236}">
                <a16:creationId xmlns:a16="http://schemas.microsoft.com/office/drawing/2014/main" id="{D7FE6F2C-CB65-4043-A6DF-664AFC5CB2BA}"/>
              </a:ext>
            </a:extLst>
          </p:cNvPr>
          <p:cNvSpPr txBox="1"/>
          <p:nvPr/>
        </p:nvSpPr>
        <p:spPr>
          <a:xfrm>
            <a:off x="4200849" y="2125832"/>
            <a:ext cx="864095" cy="307777"/>
          </a:xfrm>
          <a:prstGeom prst="rect">
            <a:avLst/>
          </a:prstGeom>
          <a:noFill/>
        </p:spPr>
        <p:txBody>
          <a:bodyPr wrap="square" rtlCol="0">
            <a:spAutoFit/>
          </a:bodyPr>
          <a:lstStyle/>
          <a:p>
            <a:pPr algn="ctr"/>
            <a:r>
              <a:rPr lang="fa-IR" altLang="ko-KR" sz="1400" b="1" dirty="0">
                <a:solidFill>
                  <a:schemeClr val="bg1"/>
                </a:solidFill>
                <a:cs typeface="B Nazanin" panose="00000400000000000000" pitchFamily="2" charset="-78"/>
              </a:rPr>
              <a:t>گزینه</a:t>
            </a:r>
            <a:r>
              <a:rPr lang="en-US" altLang="ko-KR" sz="1400" b="1" dirty="0">
                <a:solidFill>
                  <a:schemeClr val="bg1"/>
                </a:solidFill>
                <a:cs typeface="B Nazanin" panose="00000400000000000000" pitchFamily="2" charset="-78"/>
              </a:rPr>
              <a:t> D</a:t>
            </a:r>
            <a:endParaRPr lang="ko-KR" altLang="en-US" sz="1400" b="1" dirty="0">
              <a:solidFill>
                <a:schemeClr val="bg1"/>
              </a:solidFill>
              <a:cs typeface="B Nazanin" panose="00000400000000000000" pitchFamily="2" charset="-78"/>
            </a:endParaRPr>
          </a:p>
        </p:txBody>
      </p:sp>
      <p:cxnSp>
        <p:nvCxnSpPr>
          <p:cNvPr id="19" name="Straight Arrow Connector 18">
            <a:extLst>
              <a:ext uri="{FF2B5EF4-FFF2-40B4-BE49-F238E27FC236}">
                <a16:creationId xmlns:a16="http://schemas.microsoft.com/office/drawing/2014/main" id="{535EE22E-7134-4ED6-A057-25CCE2AA4F75}"/>
              </a:ext>
            </a:extLst>
          </p:cNvPr>
          <p:cNvCxnSpPr>
            <a:cxnSpLocks/>
          </p:cNvCxnSpPr>
          <p:nvPr/>
        </p:nvCxnSpPr>
        <p:spPr>
          <a:xfrm flipH="1" flipV="1">
            <a:off x="5029783" y="2659135"/>
            <a:ext cx="405233" cy="648000"/>
          </a:xfrm>
          <a:prstGeom prst="straightConnector1">
            <a:avLst/>
          </a:prstGeom>
          <a:ln w="25400">
            <a:solidFill>
              <a:schemeClr val="accent4"/>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EC57E1D8-C40A-4421-AB7D-135F3184F9B7}"/>
              </a:ext>
            </a:extLst>
          </p:cNvPr>
          <p:cNvCxnSpPr/>
          <p:nvPr/>
        </p:nvCxnSpPr>
        <p:spPr>
          <a:xfrm flipH="1">
            <a:off x="4409815" y="3954090"/>
            <a:ext cx="648000" cy="2"/>
          </a:xfrm>
          <a:prstGeom prst="straightConnector1">
            <a:avLst/>
          </a:prstGeom>
          <a:ln w="25400">
            <a:solidFill>
              <a:schemeClr val="accent4"/>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23E0BF0E-6582-4AFB-BACE-3DE1E81BBA8F}"/>
              </a:ext>
            </a:extLst>
          </p:cNvPr>
          <p:cNvCxnSpPr/>
          <p:nvPr/>
        </p:nvCxnSpPr>
        <p:spPr>
          <a:xfrm flipH="1">
            <a:off x="5054313" y="4600003"/>
            <a:ext cx="405235" cy="648000"/>
          </a:xfrm>
          <a:prstGeom prst="straightConnector1">
            <a:avLst/>
          </a:prstGeom>
          <a:ln w="25400">
            <a:solidFill>
              <a:schemeClr val="accent4"/>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1E5E542B-1F91-4724-B6E7-60D3CB2C0F30}"/>
              </a:ext>
            </a:extLst>
          </p:cNvPr>
          <p:cNvCxnSpPr>
            <a:cxnSpLocks/>
          </p:cNvCxnSpPr>
          <p:nvPr/>
        </p:nvCxnSpPr>
        <p:spPr>
          <a:xfrm flipV="1">
            <a:off x="6819168" y="2657720"/>
            <a:ext cx="338080" cy="648000"/>
          </a:xfrm>
          <a:prstGeom prst="straightConnector1">
            <a:avLst/>
          </a:prstGeom>
          <a:ln w="25400">
            <a:solidFill>
              <a:schemeClr val="accent3"/>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98E0C20D-5128-44A0-B8EE-1CB657B10E75}"/>
              </a:ext>
            </a:extLst>
          </p:cNvPr>
          <p:cNvCxnSpPr/>
          <p:nvPr/>
        </p:nvCxnSpPr>
        <p:spPr>
          <a:xfrm>
            <a:off x="7184135" y="3956794"/>
            <a:ext cx="648000" cy="2"/>
          </a:xfrm>
          <a:prstGeom prst="straightConnector1">
            <a:avLst/>
          </a:prstGeom>
          <a:ln w="25400">
            <a:solidFill>
              <a:schemeClr val="accent3"/>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72A27C43-35E5-4AF3-8368-E4278B8C5639}"/>
              </a:ext>
            </a:extLst>
          </p:cNvPr>
          <p:cNvCxnSpPr/>
          <p:nvPr/>
        </p:nvCxnSpPr>
        <p:spPr>
          <a:xfrm>
            <a:off x="6709950" y="4584153"/>
            <a:ext cx="360587" cy="648000"/>
          </a:xfrm>
          <a:prstGeom prst="straightConnector1">
            <a:avLst/>
          </a:prstGeom>
          <a:ln w="25400">
            <a:solidFill>
              <a:schemeClr val="accent3"/>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E8B88E75-8DA6-4248-9332-35938AF10185}"/>
              </a:ext>
            </a:extLst>
          </p:cNvPr>
          <p:cNvGrpSpPr/>
          <p:nvPr/>
        </p:nvGrpSpPr>
        <p:grpSpPr>
          <a:xfrm>
            <a:off x="8089743" y="1802665"/>
            <a:ext cx="2357003" cy="738664"/>
            <a:chOff x="2551705" y="4283314"/>
            <a:chExt cx="2357003" cy="738664"/>
          </a:xfrm>
        </p:grpSpPr>
        <p:sp>
          <p:nvSpPr>
            <p:cNvPr id="26" name="TextBox 25">
              <a:extLst>
                <a:ext uri="{FF2B5EF4-FFF2-40B4-BE49-F238E27FC236}">
                  <a16:creationId xmlns:a16="http://schemas.microsoft.com/office/drawing/2014/main" id="{7DE38084-6CC1-4317-B37E-DDE8271AD6D6}"/>
                </a:ext>
              </a:extLst>
            </p:cNvPr>
            <p:cNvSpPr txBox="1"/>
            <p:nvPr/>
          </p:nvSpPr>
          <p:spPr>
            <a:xfrm>
              <a:off x="2551706" y="4560313"/>
              <a:ext cx="2357002"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400000000000000" pitchFamily="2" charset="-78"/>
              </a:endParaRPr>
            </a:p>
          </p:txBody>
        </p:sp>
        <p:sp>
          <p:nvSpPr>
            <p:cNvPr id="27" name="TextBox 26">
              <a:extLst>
                <a:ext uri="{FF2B5EF4-FFF2-40B4-BE49-F238E27FC236}">
                  <a16:creationId xmlns:a16="http://schemas.microsoft.com/office/drawing/2014/main" id="{465AB3E6-F483-4947-8C0C-D027BCCDB0BF}"/>
                </a:ext>
              </a:extLst>
            </p:cNvPr>
            <p:cNvSpPr txBox="1"/>
            <p:nvPr/>
          </p:nvSpPr>
          <p:spPr>
            <a:xfrm>
              <a:off x="2551705" y="4283314"/>
              <a:ext cx="2336966" cy="307777"/>
            </a:xfrm>
            <a:prstGeom prst="rect">
              <a:avLst/>
            </a:prstGeom>
            <a:noFill/>
          </p:spPr>
          <p:txBody>
            <a:bodyPr wrap="square" rtlCol="0">
              <a:spAutoFit/>
            </a:bodyPr>
            <a:lstStyle/>
            <a:p>
              <a:pPr algn="r" rtl="1"/>
              <a:r>
                <a:rPr lang="fa-IR" altLang="ko-KR" sz="1400" dirty="0">
                  <a:solidFill>
                    <a:schemeClr val="tx1">
                      <a:lumMod val="75000"/>
                      <a:lumOff val="25000"/>
                    </a:schemeClr>
                  </a:solidFill>
                  <a:cs typeface="B Nazanin" panose="00000400000000000000" pitchFamily="2" charset="-78"/>
                </a:rPr>
                <a:t>متن شما در اینجا</a:t>
              </a:r>
              <a:endParaRPr lang="ko-KR" altLang="en-US" sz="1400" dirty="0">
                <a:solidFill>
                  <a:schemeClr val="tx1">
                    <a:lumMod val="75000"/>
                    <a:lumOff val="25000"/>
                  </a:schemeClr>
                </a:solidFill>
                <a:cs typeface="B Nazanin" panose="00000400000000000000" pitchFamily="2" charset="-78"/>
              </a:endParaRPr>
            </a:p>
          </p:txBody>
        </p:sp>
      </p:grpSp>
      <p:grpSp>
        <p:nvGrpSpPr>
          <p:cNvPr id="28" name="Group 27">
            <a:extLst>
              <a:ext uri="{FF2B5EF4-FFF2-40B4-BE49-F238E27FC236}">
                <a16:creationId xmlns:a16="http://schemas.microsoft.com/office/drawing/2014/main" id="{31E8E60B-89B3-4F30-BE0D-D8D1C72EC828}"/>
              </a:ext>
            </a:extLst>
          </p:cNvPr>
          <p:cNvGrpSpPr/>
          <p:nvPr/>
        </p:nvGrpSpPr>
        <p:grpSpPr>
          <a:xfrm>
            <a:off x="8978814" y="3474372"/>
            <a:ext cx="2336966" cy="738664"/>
            <a:chOff x="2551705" y="4283314"/>
            <a:chExt cx="2357003" cy="738664"/>
          </a:xfrm>
        </p:grpSpPr>
        <p:sp>
          <p:nvSpPr>
            <p:cNvPr id="29" name="TextBox 28">
              <a:extLst>
                <a:ext uri="{FF2B5EF4-FFF2-40B4-BE49-F238E27FC236}">
                  <a16:creationId xmlns:a16="http://schemas.microsoft.com/office/drawing/2014/main" id="{7F77BD72-4D96-433C-99E8-3D862648481C}"/>
                </a:ext>
              </a:extLst>
            </p:cNvPr>
            <p:cNvSpPr txBox="1"/>
            <p:nvPr/>
          </p:nvSpPr>
          <p:spPr>
            <a:xfrm>
              <a:off x="2551707" y="4560313"/>
              <a:ext cx="2357001"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400000000000000" pitchFamily="2" charset="-78"/>
              </a:endParaRPr>
            </a:p>
          </p:txBody>
        </p:sp>
        <p:sp>
          <p:nvSpPr>
            <p:cNvPr id="30" name="TextBox 29">
              <a:extLst>
                <a:ext uri="{FF2B5EF4-FFF2-40B4-BE49-F238E27FC236}">
                  <a16:creationId xmlns:a16="http://schemas.microsoft.com/office/drawing/2014/main" id="{F5007EC1-883F-4DF3-9D50-90C5947E4C5E}"/>
                </a:ext>
              </a:extLst>
            </p:cNvPr>
            <p:cNvSpPr txBox="1"/>
            <p:nvPr/>
          </p:nvSpPr>
          <p:spPr>
            <a:xfrm>
              <a:off x="2551705" y="4283314"/>
              <a:ext cx="2336966" cy="307777"/>
            </a:xfrm>
            <a:prstGeom prst="rect">
              <a:avLst/>
            </a:prstGeom>
            <a:noFill/>
          </p:spPr>
          <p:txBody>
            <a:bodyPr wrap="square" rtlCol="0">
              <a:spAutoFit/>
            </a:bodyPr>
            <a:lstStyle/>
            <a:p>
              <a:pPr algn="r" rtl="1"/>
              <a:r>
                <a:rPr lang="fa-IR" altLang="ko-KR" sz="1400" dirty="0">
                  <a:solidFill>
                    <a:schemeClr val="tx1">
                      <a:lumMod val="75000"/>
                      <a:lumOff val="25000"/>
                    </a:schemeClr>
                  </a:solidFill>
                  <a:cs typeface="B Nazanin" panose="00000400000000000000" pitchFamily="2" charset="-78"/>
                </a:rPr>
                <a:t>متن شما در اینجا</a:t>
              </a:r>
              <a:endParaRPr lang="ko-KR" altLang="en-US" sz="1400" dirty="0">
                <a:solidFill>
                  <a:schemeClr val="tx1">
                    <a:lumMod val="75000"/>
                    <a:lumOff val="25000"/>
                  </a:schemeClr>
                </a:solidFill>
                <a:cs typeface="B Nazanin" panose="00000400000000000000" pitchFamily="2" charset="-78"/>
              </a:endParaRPr>
            </a:p>
          </p:txBody>
        </p:sp>
      </p:grpSp>
      <p:grpSp>
        <p:nvGrpSpPr>
          <p:cNvPr id="31" name="Group 30">
            <a:extLst>
              <a:ext uri="{FF2B5EF4-FFF2-40B4-BE49-F238E27FC236}">
                <a16:creationId xmlns:a16="http://schemas.microsoft.com/office/drawing/2014/main" id="{67A6F22E-76D9-4B3B-BFB7-F1AC9A283853}"/>
              </a:ext>
            </a:extLst>
          </p:cNvPr>
          <p:cNvGrpSpPr/>
          <p:nvPr/>
        </p:nvGrpSpPr>
        <p:grpSpPr>
          <a:xfrm>
            <a:off x="8089743" y="5104024"/>
            <a:ext cx="2357003" cy="738664"/>
            <a:chOff x="2551705" y="4283314"/>
            <a:chExt cx="2357003" cy="738664"/>
          </a:xfrm>
        </p:grpSpPr>
        <p:sp>
          <p:nvSpPr>
            <p:cNvPr id="32" name="TextBox 31">
              <a:extLst>
                <a:ext uri="{FF2B5EF4-FFF2-40B4-BE49-F238E27FC236}">
                  <a16:creationId xmlns:a16="http://schemas.microsoft.com/office/drawing/2014/main" id="{142839DD-3FA4-4DB6-88B5-C7B38FCB9279}"/>
                </a:ext>
              </a:extLst>
            </p:cNvPr>
            <p:cNvSpPr txBox="1"/>
            <p:nvPr/>
          </p:nvSpPr>
          <p:spPr>
            <a:xfrm>
              <a:off x="2551706" y="4560313"/>
              <a:ext cx="2357002"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400000000000000" pitchFamily="2" charset="-78"/>
              </a:endParaRPr>
            </a:p>
          </p:txBody>
        </p:sp>
        <p:sp>
          <p:nvSpPr>
            <p:cNvPr id="33" name="TextBox 32">
              <a:extLst>
                <a:ext uri="{FF2B5EF4-FFF2-40B4-BE49-F238E27FC236}">
                  <a16:creationId xmlns:a16="http://schemas.microsoft.com/office/drawing/2014/main" id="{F9CBE5A3-8DF6-45EA-AF99-5FD71F11BF01}"/>
                </a:ext>
              </a:extLst>
            </p:cNvPr>
            <p:cNvSpPr txBox="1"/>
            <p:nvPr/>
          </p:nvSpPr>
          <p:spPr>
            <a:xfrm>
              <a:off x="2551705" y="4283314"/>
              <a:ext cx="2336966" cy="307777"/>
            </a:xfrm>
            <a:prstGeom prst="rect">
              <a:avLst/>
            </a:prstGeom>
            <a:noFill/>
          </p:spPr>
          <p:txBody>
            <a:bodyPr wrap="square" rtlCol="0">
              <a:spAutoFit/>
            </a:bodyPr>
            <a:lstStyle/>
            <a:p>
              <a:pPr algn="r" rtl="1"/>
              <a:r>
                <a:rPr lang="fa-IR" altLang="ko-KR" sz="1400" dirty="0">
                  <a:solidFill>
                    <a:schemeClr val="tx1">
                      <a:lumMod val="75000"/>
                      <a:lumOff val="25000"/>
                    </a:schemeClr>
                  </a:solidFill>
                  <a:cs typeface="B Nazanin" panose="00000400000000000000" pitchFamily="2" charset="-78"/>
                </a:rPr>
                <a:t>متن شما در اینجا</a:t>
              </a:r>
              <a:endParaRPr lang="ko-KR" altLang="en-US" sz="1400" dirty="0">
                <a:solidFill>
                  <a:schemeClr val="tx1">
                    <a:lumMod val="75000"/>
                    <a:lumOff val="25000"/>
                  </a:schemeClr>
                </a:solidFill>
                <a:cs typeface="B Nazanin" panose="00000400000000000000" pitchFamily="2" charset="-78"/>
              </a:endParaRPr>
            </a:p>
          </p:txBody>
        </p:sp>
      </p:grpSp>
      <p:grpSp>
        <p:nvGrpSpPr>
          <p:cNvPr id="34" name="Group 33">
            <a:extLst>
              <a:ext uri="{FF2B5EF4-FFF2-40B4-BE49-F238E27FC236}">
                <a16:creationId xmlns:a16="http://schemas.microsoft.com/office/drawing/2014/main" id="{AE1A94D5-67AF-4254-9F9C-50AC7A460B56}"/>
              </a:ext>
            </a:extLst>
          </p:cNvPr>
          <p:cNvGrpSpPr/>
          <p:nvPr/>
        </p:nvGrpSpPr>
        <p:grpSpPr>
          <a:xfrm>
            <a:off x="1670714" y="1802665"/>
            <a:ext cx="2357003" cy="738664"/>
            <a:chOff x="2551705" y="4283314"/>
            <a:chExt cx="2357003" cy="738664"/>
          </a:xfrm>
        </p:grpSpPr>
        <p:sp>
          <p:nvSpPr>
            <p:cNvPr id="35" name="TextBox 34">
              <a:extLst>
                <a:ext uri="{FF2B5EF4-FFF2-40B4-BE49-F238E27FC236}">
                  <a16:creationId xmlns:a16="http://schemas.microsoft.com/office/drawing/2014/main" id="{4E524DBE-3DAA-49EE-A36A-07D47BE165B6}"/>
                </a:ext>
              </a:extLst>
            </p:cNvPr>
            <p:cNvSpPr txBox="1"/>
            <p:nvPr/>
          </p:nvSpPr>
          <p:spPr>
            <a:xfrm>
              <a:off x="2551706" y="4560313"/>
              <a:ext cx="2357002" cy="461665"/>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400000000000000" pitchFamily="2" charset="-78"/>
              </a:endParaRPr>
            </a:p>
          </p:txBody>
        </p:sp>
        <p:sp>
          <p:nvSpPr>
            <p:cNvPr id="36" name="TextBox 35">
              <a:extLst>
                <a:ext uri="{FF2B5EF4-FFF2-40B4-BE49-F238E27FC236}">
                  <a16:creationId xmlns:a16="http://schemas.microsoft.com/office/drawing/2014/main" id="{5BA46958-316E-4DC6-95AD-524FAF95287F}"/>
                </a:ext>
              </a:extLst>
            </p:cNvPr>
            <p:cNvSpPr txBox="1"/>
            <p:nvPr/>
          </p:nvSpPr>
          <p:spPr>
            <a:xfrm>
              <a:off x="2551705" y="4283314"/>
              <a:ext cx="2336966" cy="307777"/>
            </a:xfrm>
            <a:prstGeom prst="rect">
              <a:avLst/>
            </a:prstGeom>
            <a:noFill/>
          </p:spPr>
          <p:txBody>
            <a:bodyPr wrap="square" rtlCol="0">
              <a:spAutoFit/>
            </a:bodyPr>
            <a:lstStyle/>
            <a:p>
              <a:pPr algn="r"/>
              <a:r>
                <a:rPr lang="fa-IR" altLang="ko-KR" sz="1400" dirty="0">
                  <a:solidFill>
                    <a:schemeClr val="tx1">
                      <a:lumMod val="75000"/>
                      <a:lumOff val="25000"/>
                    </a:schemeClr>
                  </a:solidFill>
                  <a:cs typeface="B Nazanin" panose="00000400000000000000" pitchFamily="2" charset="-78"/>
                </a:rPr>
                <a:t>متن شما در اینجا</a:t>
              </a:r>
              <a:endParaRPr lang="ko-KR" altLang="en-US" sz="1400" dirty="0">
                <a:solidFill>
                  <a:schemeClr val="tx1">
                    <a:lumMod val="75000"/>
                    <a:lumOff val="25000"/>
                  </a:schemeClr>
                </a:solidFill>
                <a:cs typeface="B Nazanin" panose="00000400000000000000" pitchFamily="2" charset="-78"/>
              </a:endParaRPr>
            </a:p>
          </p:txBody>
        </p:sp>
      </p:grpSp>
      <p:grpSp>
        <p:nvGrpSpPr>
          <p:cNvPr id="37" name="Group 36">
            <a:extLst>
              <a:ext uri="{FF2B5EF4-FFF2-40B4-BE49-F238E27FC236}">
                <a16:creationId xmlns:a16="http://schemas.microsoft.com/office/drawing/2014/main" id="{A99A5839-F45E-4458-B651-9A5BA6FF23D0}"/>
              </a:ext>
            </a:extLst>
          </p:cNvPr>
          <p:cNvGrpSpPr/>
          <p:nvPr/>
        </p:nvGrpSpPr>
        <p:grpSpPr>
          <a:xfrm>
            <a:off x="948838" y="3482999"/>
            <a:ext cx="2336966" cy="738664"/>
            <a:chOff x="2551705" y="4283314"/>
            <a:chExt cx="2357003" cy="738664"/>
          </a:xfrm>
        </p:grpSpPr>
        <p:sp>
          <p:nvSpPr>
            <p:cNvPr id="38" name="TextBox 37">
              <a:extLst>
                <a:ext uri="{FF2B5EF4-FFF2-40B4-BE49-F238E27FC236}">
                  <a16:creationId xmlns:a16="http://schemas.microsoft.com/office/drawing/2014/main" id="{3039589F-A05C-4F95-B452-662F28492BA7}"/>
                </a:ext>
              </a:extLst>
            </p:cNvPr>
            <p:cNvSpPr txBox="1"/>
            <p:nvPr/>
          </p:nvSpPr>
          <p:spPr>
            <a:xfrm>
              <a:off x="2551707" y="4560313"/>
              <a:ext cx="2357001" cy="461665"/>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400000000000000" pitchFamily="2" charset="-78"/>
              </a:endParaRPr>
            </a:p>
          </p:txBody>
        </p:sp>
        <p:sp>
          <p:nvSpPr>
            <p:cNvPr id="39" name="TextBox 38">
              <a:extLst>
                <a:ext uri="{FF2B5EF4-FFF2-40B4-BE49-F238E27FC236}">
                  <a16:creationId xmlns:a16="http://schemas.microsoft.com/office/drawing/2014/main" id="{62B8F7EB-11D6-4663-B7A0-0FDC86BFE0A4}"/>
                </a:ext>
              </a:extLst>
            </p:cNvPr>
            <p:cNvSpPr txBox="1"/>
            <p:nvPr/>
          </p:nvSpPr>
          <p:spPr>
            <a:xfrm>
              <a:off x="2551705" y="4283314"/>
              <a:ext cx="2336966" cy="307777"/>
            </a:xfrm>
            <a:prstGeom prst="rect">
              <a:avLst/>
            </a:prstGeom>
            <a:noFill/>
          </p:spPr>
          <p:txBody>
            <a:bodyPr wrap="square" rtlCol="0">
              <a:spAutoFit/>
            </a:bodyPr>
            <a:lstStyle/>
            <a:p>
              <a:pPr algn="r"/>
              <a:r>
                <a:rPr lang="fa-IR" altLang="ko-KR" sz="1400" dirty="0">
                  <a:solidFill>
                    <a:schemeClr val="tx1">
                      <a:lumMod val="75000"/>
                      <a:lumOff val="25000"/>
                    </a:schemeClr>
                  </a:solidFill>
                  <a:cs typeface="B Nazanin" panose="00000400000000000000" pitchFamily="2" charset="-78"/>
                </a:rPr>
                <a:t>متن شما در اینجا</a:t>
              </a:r>
              <a:endParaRPr lang="ko-KR" altLang="en-US" sz="1400" dirty="0">
                <a:solidFill>
                  <a:schemeClr val="tx1">
                    <a:lumMod val="75000"/>
                    <a:lumOff val="25000"/>
                  </a:schemeClr>
                </a:solidFill>
                <a:cs typeface="B Nazanin" panose="00000400000000000000" pitchFamily="2" charset="-78"/>
              </a:endParaRPr>
            </a:p>
          </p:txBody>
        </p:sp>
      </p:grpSp>
      <p:grpSp>
        <p:nvGrpSpPr>
          <p:cNvPr id="40" name="Group 39">
            <a:extLst>
              <a:ext uri="{FF2B5EF4-FFF2-40B4-BE49-F238E27FC236}">
                <a16:creationId xmlns:a16="http://schemas.microsoft.com/office/drawing/2014/main" id="{C0F0D045-F500-4CE0-8968-686500BDB464}"/>
              </a:ext>
            </a:extLst>
          </p:cNvPr>
          <p:cNvGrpSpPr/>
          <p:nvPr/>
        </p:nvGrpSpPr>
        <p:grpSpPr>
          <a:xfrm>
            <a:off x="1670714" y="5104024"/>
            <a:ext cx="2357003" cy="738664"/>
            <a:chOff x="2551705" y="4283314"/>
            <a:chExt cx="2357003" cy="738664"/>
          </a:xfrm>
        </p:grpSpPr>
        <p:sp>
          <p:nvSpPr>
            <p:cNvPr id="41" name="TextBox 40">
              <a:extLst>
                <a:ext uri="{FF2B5EF4-FFF2-40B4-BE49-F238E27FC236}">
                  <a16:creationId xmlns:a16="http://schemas.microsoft.com/office/drawing/2014/main" id="{F4170D40-855A-4513-95DD-FC165D8A4EF9}"/>
                </a:ext>
              </a:extLst>
            </p:cNvPr>
            <p:cNvSpPr txBox="1"/>
            <p:nvPr/>
          </p:nvSpPr>
          <p:spPr>
            <a:xfrm>
              <a:off x="2551706" y="4560313"/>
              <a:ext cx="2357002" cy="461665"/>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400000000000000" pitchFamily="2" charset="-78"/>
              </a:endParaRPr>
            </a:p>
          </p:txBody>
        </p:sp>
        <p:sp>
          <p:nvSpPr>
            <p:cNvPr id="42" name="TextBox 41">
              <a:extLst>
                <a:ext uri="{FF2B5EF4-FFF2-40B4-BE49-F238E27FC236}">
                  <a16:creationId xmlns:a16="http://schemas.microsoft.com/office/drawing/2014/main" id="{312C7A11-281A-47E6-8CE9-32CDEF096C50}"/>
                </a:ext>
              </a:extLst>
            </p:cNvPr>
            <p:cNvSpPr txBox="1"/>
            <p:nvPr/>
          </p:nvSpPr>
          <p:spPr>
            <a:xfrm>
              <a:off x="2551705" y="4283314"/>
              <a:ext cx="2336966" cy="307777"/>
            </a:xfrm>
            <a:prstGeom prst="rect">
              <a:avLst/>
            </a:prstGeom>
            <a:noFill/>
          </p:spPr>
          <p:txBody>
            <a:bodyPr wrap="square" rtlCol="0">
              <a:spAutoFit/>
            </a:bodyPr>
            <a:lstStyle/>
            <a:p>
              <a:pPr algn="r"/>
              <a:r>
                <a:rPr lang="fa-IR" altLang="ko-KR" sz="1400" dirty="0">
                  <a:solidFill>
                    <a:schemeClr val="tx1">
                      <a:lumMod val="75000"/>
                      <a:lumOff val="25000"/>
                    </a:schemeClr>
                  </a:solidFill>
                  <a:cs typeface="B Nazanin" panose="00000400000000000000" pitchFamily="2" charset="-78"/>
                </a:rPr>
                <a:t>متن شما در اینجا</a:t>
              </a:r>
              <a:endParaRPr lang="ko-KR" altLang="en-US" sz="1400" dirty="0">
                <a:solidFill>
                  <a:schemeClr val="tx1">
                    <a:lumMod val="75000"/>
                    <a:lumOff val="25000"/>
                  </a:schemeClr>
                </a:solidFill>
                <a:cs typeface="B Nazanin" panose="00000400000000000000" pitchFamily="2" charset="-78"/>
              </a:endParaRPr>
            </a:p>
          </p:txBody>
        </p:sp>
      </p:grpSp>
      <p:sp>
        <p:nvSpPr>
          <p:cNvPr id="45" name="Freeform: Shape 44">
            <a:extLst>
              <a:ext uri="{FF2B5EF4-FFF2-40B4-BE49-F238E27FC236}">
                <a16:creationId xmlns:a16="http://schemas.microsoft.com/office/drawing/2014/main" id="{77863301-DC8D-48D0-95E5-266EB4C19A96}"/>
              </a:ext>
            </a:extLst>
          </p:cNvPr>
          <p:cNvSpPr/>
          <p:nvPr/>
        </p:nvSpPr>
        <p:spPr>
          <a:xfrm>
            <a:off x="6620031" y="3552281"/>
            <a:ext cx="327443" cy="436589"/>
          </a:xfrm>
          <a:custGeom>
            <a:avLst/>
            <a:gdLst>
              <a:gd name="connsiteX0" fmla="*/ 679748 w 1228725"/>
              <a:gd name="connsiteY0" fmla="*/ 401923 h 1638300"/>
              <a:gd name="connsiteX1" fmla="*/ 575926 w 1228725"/>
              <a:gd name="connsiteY1" fmla="*/ 570516 h 1638300"/>
              <a:gd name="connsiteX2" fmla="*/ 553065 w 1228725"/>
              <a:gd name="connsiteY2" fmla="*/ 611473 h 1638300"/>
              <a:gd name="connsiteX3" fmla="*/ 565448 w 1228725"/>
              <a:gd name="connsiteY3" fmla="*/ 672433 h 1638300"/>
              <a:gd name="connsiteX4" fmla="*/ 626408 w 1228725"/>
              <a:gd name="connsiteY4" fmla="*/ 661956 h 1638300"/>
              <a:gd name="connsiteX5" fmla="*/ 804526 w 1228725"/>
              <a:gd name="connsiteY5" fmla="*/ 375253 h 1638300"/>
              <a:gd name="connsiteX6" fmla="*/ 758806 w 1228725"/>
              <a:gd name="connsiteY6" fmla="*/ 307626 h 1638300"/>
              <a:gd name="connsiteX7" fmla="*/ 608310 w 1228725"/>
              <a:gd name="connsiteY7" fmla="*/ 307626 h 1638300"/>
              <a:gd name="connsiteX8" fmla="*/ 665460 w 1228725"/>
              <a:gd name="connsiteY8" fmla="*/ 139033 h 1638300"/>
              <a:gd name="connsiteX9" fmla="*/ 838815 w 1228725"/>
              <a:gd name="connsiteY9" fmla="*/ 4731 h 1638300"/>
              <a:gd name="connsiteX10" fmla="*/ 1227435 w 1228725"/>
              <a:gd name="connsiteY10" fmla="*/ 389541 h 1638300"/>
              <a:gd name="connsiteX11" fmla="*/ 1176953 w 1228725"/>
              <a:gd name="connsiteY11" fmla="*/ 620998 h 1638300"/>
              <a:gd name="connsiteX12" fmla="*/ 1166476 w 1228725"/>
              <a:gd name="connsiteY12" fmla="*/ 723868 h 1638300"/>
              <a:gd name="connsiteX13" fmla="*/ 1027410 w 1228725"/>
              <a:gd name="connsiteY13" fmla="*/ 1362996 h 1638300"/>
              <a:gd name="connsiteX14" fmla="*/ 863581 w 1228725"/>
              <a:gd name="connsiteY14" fmla="*/ 1588738 h 1638300"/>
              <a:gd name="connsiteX15" fmla="*/ 806431 w 1228725"/>
              <a:gd name="connsiteY15" fmla="*/ 1629696 h 1638300"/>
              <a:gd name="connsiteX16" fmla="*/ 687368 w 1228725"/>
              <a:gd name="connsiteY16" fmla="*/ 1551591 h 1638300"/>
              <a:gd name="connsiteX17" fmla="*/ 718801 w 1228725"/>
              <a:gd name="connsiteY17" fmla="*/ 1355376 h 1638300"/>
              <a:gd name="connsiteX18" fmla="*/ 675938 w 1228725"/>
              <a:gd name="connsiteY18" fmla="*/ 1048671 h 1638300"/>
              <a:gd name="connsiteX19" fmla="*/ 617835 w 1228725"/>
              <a:gd name="connsiteY19" fmla="*/ 996283 h 1638300"/>
              <a:gd name="connsiteX20" fmla="*/ 557828 w 1228725"/>
              <a:gd name="connsiteY20" fmla="*/ 1045813 h 1638300"/>
              <a:gd name="connsiteX21" fmla="*/ 535920 w 1228725"/>
              <a:gd name="connsiteY21" fmla="*/ 1492536 h 1638300"/>
              <a:gd name="connsiteX22" fmla="*/ 545445 w 1228725"/>
              <a:gd name="connsiteY22" fmla="*/ 1538256 h 1638300"/>
              <a:gd name="connsiteX23" fmla="*/ 513060 w 1228725"/>
              <a:gd name="connsiteY23" fmla="*/ 1619218 h 1638300"/>
              <a:gd name="connsiteX24" fmla="*/ 421620 w 1228725"/>
              <a:gd name="connsiteY24" fmla="*/ 1624933 h 1638300"/>
              <a:gd name="connsiteX25" fmla="*/ 318751 w 1228725"/>
              <a:gd name="connsiteY25" fmla="*/ 1535398 h 1638300"/>
              <a:gd name="connsiteX26" fmla="*/ 92056 w 1228725"/>
              <a:gd name="connsiteY26" fmla="*/ 1020096 h 1638300"/>
              <a:gd name="connsiteX27" fmla="*/ 65385 w 1228725"/>
              <a:gd name="connsiteY27" fmla="*/ 674338 h 1638300"/>
              <a:gd name="connsiteX28" fmla="*/ 49193 w 1228725"/>
              <a:gd name="connsiteY28" fmla="*/ 605758 h 1638300"/>
              <a:gd name="connsiteX29" fmla="*/ 9188 w 1228725"/>
              <a:gd name="connsiteY29" fmla="*/ 269526 h 1638300"/>
              <a:gd name="connsiteX30" fmla="*/ 463531 w 1228725"/>
              <a:gd name="connsiteY30" fmla="*/ 17113 h 1638300"/>
              <a:gd name="connsiteX31" fmla="*/ 550208 w 1228725"/>
              <a:gd name="connsiteY31" fmla="*/ 185706 h 1638300"/>
              <a:gd name="connsiteX32" fmla="*/ 500678 w 1228725"/>
              <a:gd name="connsiteY32" fmla="*/ 324771 h 1638300"/>
              <a:gd name="connsiteX33" fmla="*/ 553065 w 1228725"/>
              <a:gd name="connsiteY33" fmla="*/ 400018 h 1638300"/>
              <a:gd name="connsiteX34" fmla="*/ 679748 w 1228725"/>
              <a:gd name="connsiteY34" fmla="*/ 401923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28725" h="1638300">
                <a:moveTo>
                  <a:pt x="679748" y="401923"/>
                </a:moveTo>
                <a:cubicBezTo>
                  <a:pt x="641648" y="463836"/>
                  <a:pt x="608310" y="517176"/>
                  <a:pt x="575926" y="570516"/>
                </a:cubicBezTo>
                <a:cubicBezTo>
                  <a:pt x="567353" y="583851"/>
                  <a:pt x="554018" y="597186"/>
                  <a:pt x="553065" y="611473"/>
                </a:cubicBezTo>
                <a:cubicBezTo>
                  <a:pt x="552113" y="631476"/>
                  <a:pt x="553065" y="659098"/>
                  <a:pt x="565448" y="672433"/>
                </a:cubicBezTo>
                <a:cubicBezTo>
                  <a:pt x="584498" y="694341"/>
                  <a:pt x="611168" y="684816"/>
                  <a:pt x="626408" y="661956"/>
                </a:cubicBezTo>
                <a:cubicBezTo>
                  <a:pt x="687368" y="566706"/>
                  <a:pt x="747376" y="472408"/>
                  <a:pt x="804526" y="375253"/>
                </a:cubicBezTo>
                <a:cubicBezTo>
                  <a:pt x="823576" y="342868"/>
                  <a:pt x="799763" y="309531"/>
                  <a:pt x="758806" y="307626"/>
                </a:cubicBezTo>
                <a:cubicBezTo>
                  <a:pt x="711181" y="305721"/>
                  <a:pt x="663556" y="307626"/>
                  <a:pt x="608310" y="307626"/>
                </a:cubicBezTo>
                <a:cubicBezTo>
                  <a:pt x="629265" y="247618"/>
                  <a:pt x="654983" y="195231"/>
                  <a:pt x="665460" y="139033"/>
                </a:cubicBezTo>
                <a:cubicBezTo>
                  <a:pt x="684510" y="39021"/>
                  <a:pt x="754043" y="13303"/>
                  <a:pt x="838815" y="4731"/>
                </a:cubicBezTo>
                <a:cubicBezTo>
                  <a:pt x="1073131" y="-18129"/>
                  <a:pt x="1252201" y="156178"/>
                  <a:pt x="1227435" y="389541"/>
                </a:cubicBezTo>
                <a:cubicBezTo>
                  <a:pt x="1218863" y="467646"/>
                  <a:pt x="1193145" y="542893"/>
                  <a:pt x="1176953" y="620998"/>
                </a:cubicBezTo>
                <a:cubicBezTo>
                  <a:pt x="1170285" y="654336"/>
                  <a:pt x="1166476" y="689578"/>
                  <a:pt x="1166476" y="723868"/>
                </a:cubicBezTo>
                <a:cubicBezTo>
                  <a:pt x="1167428" y="947706"/>
                  <a:pt x="1133138" y="1164876"/>
                  <a:pt x="1027410" y="1362996"/>
                </a:cubicBezTo>
                <a:cubicBezTo>
                  <a:pt x="983595" y="1443958"/>
                  <a:pt x="920731" y="1515396"/>
                  <a:pt x="863581" y="1588738"/>
                </a:cubicBezTo>
                <a:cubicBezTo>
                  <a:pt x="849293" y="1606836"/>
                  <a:pt x="827385" y="1620171"/>
                  <a:pt x="806431" y="1629696"/>
                </a:cubicBezTo>
                <a:cubicBezTo>
                  <a:pt x="744518" y="1658271"/>
                  <a:pt x="681653" y="1618266"/>
                  <a:pt x="687368" y="1551591"/>
                </a:cubicBezTo>
                <a:cubicBezTo>
                  <a:pt x="693083" y="1485868"/>
                  <a:pt x="711181" y="1421098"/>
                  <a:pt x="718801" y="1355376"/>
                </a:cubicBezTo>
                <a:cubicBezTo>
                  <a:pt x="732135" y="1249648"/>
                  <a:pt x="723563" y="1145826"/>
                  <a:pt x="675938" y="1048671"/>
                </a:cubicBezTo>
                <a:cubicBezTo>
                  <a:pt x="664508" y="1025811"/>
                  <a:pt x="637838" y="997236"/>
                  <a:pt x="617835" y="996283"/>
                </a:cubicBezTo>
                <a:cubicBezTo>
                  <a:pt x="597833" y="995331"/>
                  <a:pt x="569258" y="1022953"/>
                  <a:pt x="557828" y="1045813"/>
                </a:cubicBezTo>
                <a:cubicBezTo>
                  <a:pt x="487343" y="1190593"/>
                  <a:pt x="501631" y="1341088"/>
                  <a:pt x="535920" y="1492536"/>
                </a:cubicBezTo>
                <a:cubicBezTo>
                  <a:pt x="539731" y="1507776"/>
                  <a:pt x="548303" y="1524921"/>
                  <a:pt x="545445" y="1538256"/>
                </a:cubicBezTo>
                <a:cubicBezTo>
                  <a:pt x="538778" y="1566831"/>
                  <a:pt x="533063" y="1605883"/>
                  <a:pt x="513060" y="1619218"/>
                </a:cubicBezTo>
                <a:cubicBezTo>
                  <a:pt x="490201" y="1634458"/>
                  <a:pt x="446385" y="1637316"/>
                  <a:pt x="421620" y="1624933"/>
                </a:cubicBezTo>
                <a:cubicBezTo>
                  <a:pt x="382568" y="1603978"/>
                  <a:pt x="348278" y="1569688"/>
                  <a:pt x="318751" y="1535398"/>
                </a:cubicBezTo>
                <a:cubicBezTo>
                  <a:pt x="191115" y="1386808"/>
                  <a:pt x="121583" y="1210596"/>
                  <a:pt x="92056" y="1020096"/>
                </a:cubicBezTo>
                <a:cubicBezTo>
                  <a:pt x="74910" y="906748"/>
                  <a:pt x="74910" y="789591"/>
                  <a:pt x="65385" y="674338"/>
                </a:cubicBezTo>
                <a:cubicBezTo>
                  <a:pt x="63481" y="651478"/>
                  <a:pt x="56813" y="627666"/>
                  <a:pt x="49193" y="605758"/>
                </a:cubicBezTo>
                <a:cubicBezTo>
                  <a:pt x="11093" y="496221"/>
                  <a:pt x="-14624" y="384778"/>
                  <a:pt x="9188" y="269526"/>
                </a:cubicBezTo>
                <a:cubicBezTo>
                  <a:pt x="52051" y="70453"/>
                  <a:pt x="263506" y="-45752"/>
                  <a:pt x="463531" y="17113"/>
                </a:cubicBezTo>
                <a:cubicBezTo>
                  <a:pt x="586403" y="55213"/>
                  <a:pt x="592118" y="66643"/>
                  <a:pt x="550208" y="185706"/>
                </a:cubicBezTo>
                <a:cubicBezTo>
                  <a:pt x="534015" y="232378"/>
                  <a:pt x="516870" y="278098"/>
                  <a:pt x="500678" y="324771"/>
                </a:cubicBezTo>
                <a:cubicBezTo>
                  <a:pt x="484485" y="372396"/>
                  <a:pt x="501631" y="398113"/>
                  <a:pt x="553065" y="400018"/>
                </a:cubicBezTo>
                <a:cubicBezTo>
                  <a:pt x="593070" y="402876"/>
                  <a:pt x="632123" y="401923"/>
                  <a:pt x="679748" y="401923"/>
                </a:cubicBezTo>
                <a:close/>
              </a:path>
            </a:pathLst>
          </a:custGeom>
          <a:solidFill>
            <a:schemeClr val="bg1"/>
          </a:solidFill>
          <a:ln w="9525" cap="flat">
            <a:noFill/>
            <a:prstDash val="solid"/>
            <a:miter/>
          </a:ln>
        </p:spPr>
        <p:txBody>
          <a:bodyPr rtlCol="0" anchor="ctr"/>
          <a:lstStyle/>
          <a:p>
            <a:endParaRPr lang="en-US">
              <a:cs typeface="B Nazanin" panose="00000400000000000000" pitchFamily="2" charset="-78"/>
            </a:endParaRPr>
          </a:p>
        </p:txBody>
      </p:sp>
      <p:sp>
        <p:nvSpPr>
          <p:cNvPr id="46" name="Freeform: Shape 45">
            <a:extLst>
              <a:ext uri="{FF2B5EF4-FFF2-40B4-BE49-F238E27FC236}">
                <a16:creationId xmlns:a16="http://schemas.microsoft.com/office/drawing/2014/main" id="{38FF709D-ED84-489B-A686-69B40D78319B}"/>
              </a:ext>
            </a:extLst>
          </p:cNvPr>
          <p:cNvSpPr/>
          <p:nvPr/>
        </p:nvSpPr>
        <p:spPr>
          <a:xfrm>
            <a:off x="5354581" y="3961113"/>
            <a:ext cx="324904" cy="436589"/>
          </a:xfrm>
          <a:custGeom>
            <a:avLst/>
            <a:gdLst>
              <a:gd name="connsiteX0" fmla="*/ 1222071 w 1219200"/>
              <a:gd name="connsiteY0" fmla="*/ 359222 h 1638300"/>
              <a:gd name="connsiteX1" fmla="*/ 1195401 w 1219200"/>
              <a:gd name="connsiteY1" fmla="*/ 517337 h 1638300"/>
              <a:gd name="connsiteX2" fmla="*/ 1151586 w 1219200"/>
              <a:gd name="connsiteY2" fmla="*/ 821184 h 1638300"/>
              <a:gd name="connsiteX3" fmla="*/ 927748 w 1219200"/>
              <a:gd name="connsiteY3" fmla="*/ 1502222 h 1638300"/>
              <a:gd name="connsiteX4" fmla="*/ 830593 w 1219200"/>
              <a:gd name="connsiteY4" fmla="*/ 1606045 h 1638300"/>
              <a:gd name="connsiteX5" fmla="*/ 708673 w 1219200"/>
              <a:gd name="connsiteY5" fmla="*/ 1623189 h 1638300"/>
              <a:gd name="connsiteX6" fmla="*/ 681051 w 1219200"/>
              <a:gd name="connsiteY6" fmla="*/ 1507937 h 1638300"/>
              <a:gd name="connsiteX7" fmla="*/ 687718 w 1219200"/>
              <a:gd name="connsiteY7" fmla="*/ 1104077 h 1638300"/>
              <a:gd name="connsiteX8" fmla="*/ 656286 w 1219200"/>
              <a:gd name="connsiteY8" fmla="*/ 1029782 h 1638300"/>
              <a:gd name="connsiteX9" fmla="*/ 554368 w 1219200"/>
              <a:gd name="connsiteY9" fmla="*/ 1027877 h 1638300"/>
              <a:gd name="connsiteX10" fmla="*/ 499123 w 1219200"/>
              <a:gd name="connsiteY10" fmla="*/ 1261239 h 1638300"/>
              <a:gd name="connsiteX11" fmla="*/ 530556 w 1219200"/>
              <a:gd name="connsiteY11" fmla="*/ 1515557 h 1638300"/>
              <a:gd name="connsiteX12" fmla="*/ 498171 w 1219200"/>
              <a:gd name="connsiteY12" fmla="*/ 1625095 h 1638300"/>
              <a:gd name="connsiteX13" fmla="*/ 380061 w 1219200"/>
              <a:gd name="connsiteY13" fmla="*/ 1608902 h 1638300"/>
              <a:gd name="connsiteX14" fmla="*/ 136221 w 1219200"/>
              <a:gd name="connsiteY14" fmla="*/ 1234570 h 1638300"/>
              <a:gd name="connsiteX15" fmla="*/ 50496 w 1219200"/>
              <a:gd name="connsiteY15" fmla="*/ 721172 h 1638300"/>
              <a:gd name="connsiteX16" fmla="*/ 28588 w 1219200"/>
              <a:gd name="connsiteY16" fmla="*/ 577344 h 1638300"/>
              <a:gd name="connsiteX17" fmla="*/ 1918 w 1219200"/>
              <a:gd name="connsiteY17" fmla="*/ 462092 h 1638300"/>
              <a:gd name="connsiteX18" fmla="*/ 59068 w 1219200"/>
              <a:gd name="connsiteY18" fmla="*/ 402084 h 1638300"/>
              <a:gd name="connsiteX19" fmla="*/ 176226 w 1219200"/>
              <a:gd name="connsiteY19" fmla="*/ 393512 h 1638300"/>
              <a:gd name="connsiteX20" fmla="*/ 351486 w 1219200"/>
              <a:gd name="connsiteY20" fmla="*/ 85854 h 1638300"/>
              <a:gd name="connsiteX21" fmla="*/ 425781 w 1219200"/>
              <a:gd name="connsiteY21" fmla="*/ 10607 h 1638300"/>
              <a:gd name="connsiteX22" fmla="*/ 566751 w 1219200"/>
              <a:gd name="connsiteY22" fmla="*/ 75377 h 1638300"/>
              <a:gd name="connsiteX23" fmla="*/ 641046 w 1219200"/>
              <a:gd name="connsiteY23" fmla="*/ 75377 h 1638300"/>
              <a:gd name="connsiteX24" fmla="*/ 1093484 w 1219200"/>
              <a:gd name="connsiteY24" fmla="*/ 78234 h 1638300"/>
              <a:gd name="connsiteX25" fmla="*/ 1222071 w 1219200"/>
              <a:gd name="connsiteY25" fmla="*/ 35922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19200" h="1638300">
                <a:moveTo>
                  <a:pt x="1222071" y="359222"/>
                </a:moveTo>
                <a:cubicBezTo>
                  <a:pt x="1213498" y="412562"/>
                  <a:pt x="1214451" y="468759"/>
                  <a:pt x="1195401" y="517337"/>
                </a:cubicBezTo>
                <a:cubicBezTo>
                  <a:pt x="1157301" y="616397"/>
                  <a:pt x="1157301" y="718314"/>
                  <a:pt x="1151586" y="821184"/>
                </a:cubicBezTo>
                <a:cubicBezTo>
                  <a:pt x="1138251" y="1067882"/>
                  <a:pt x="1080148" y="1301245"/>
                  <a:pt x="927748" y="1502222"/>
                </a:cubicBezTo>
                <a:cubicBezTo>
                  <a:pt x="899173" y="1540322"/>
                  <a:pt x="864883" y="1574612"/>
                  <a:pt x="830593" y="1606045"/>
                </a:cubicBezTo>
                <a:cubicBezTo>
                  <a:pt x="790588" y="1642239"/>
                  <a:pt x="742963" y="1647002"/>
                  <a:pt x="708673" y="1623189"/>
                </a:cubicBezTo>
                <a:cubicBezTo>
                  <a:pt x="664858" y="1593662"/>
                  <a:pt x="669621" y="1551752"/>
                  <a:pt x="681051" y="1507937"/>
                </a:cubicBezTo>
                <a:cubicBezTo>
                  <a:pt x="713436" y="1373634"/>
                  <a:pt x="727723" y="1239332"/>
                  <a:pt x="687718" y="1104077"/>
                </a:cubicBezTo>
                <a:cubicBezTo>
                  <a:pt x="680098" y="1078359"/>
                  <a:pt x="669621" y="1053595"/>
                  <a:pt x="656286" y="1029782"/>
                </a:cubicBezTo>
                <a:cubicBezTo>
                  <a:pt x="628663" y="978347"/>
                  <a:pt x="583896" y="977394"/>
                  <a:pt x="554368" y="1027877"/>
                </a:cubicBezTo>
                <a:cubicBezTo>
                  <a:pt x="512458" y="1099314"/>
                  <a:pt x="495313" y="1180277"/>
                  <a:pt x="499123" y="1261239"/>
                </a:cubicBezTo>
                <a:cubicBezTo>
                  <a:pt x="502933" y="1346012"/>
                  <a:pt x="516268" y="1430784"/>
                  <a:pt x="530556" y="1515557"/>
                </a:cubicBezTo>
                <a:cubicBezTo>
                  <a:pt x="538176" y="1559372"/>
                  <a:pt x="540081" y="1598425"/>
                  <a:pt x="498171" y="1625095"/>
                </a:cubicBezTo>
                <a:cubicBezTo>
                  <a:pt x="455308" y="1651764"/>
                  <a:pt x="415303" y="1638430"/>
                  <a:pt x="380061" y="1608902"/>
                </a:cubicBezTo>
                <a:cubicBezTo>
                  <a:pt x="261951" y="1507937"/>
                  <a:pt x="188608" y="1378397"/>
                  <a:pt x="136221" y="1234570"/>
                </a:cubicBezTo>
                <a:cubicBezTo>
                  <a:pt x="75261" y="1068834"/>
                  <a:pt x="57163" y="895479"/>
                  <a:pt x="50496" y="721172"/>
                </a:cubicBezTo>
                <a:cubicBezTo>
                  <a:pt x="48591" y="673547"/>
                  <a:pt x="38113" y="624969"/>
                  <a:pt x="28588" y="577344"/>
                </a:cubicBezTo>
                <a:cubicBezTo>
                  <a:pt x="20968" y="538292"/>
                  <a:pt x="8586" y="501144"/>
                  <a:pt x="1918" y="462092"/>
                </a:cubicBezTo>
                <a:cubicBezTo>
                  <a:pt x="-5702" y="413514"/>
                  <a:pt x="8586" y="401132"/>
                  <a:pt x="59068" y="402084"/>
                </a:cubicBezTo>
                <a:cubicBezTo>
                  <a:pt x="98121" y="403037"/>
                  <a:pt x="139078" y="403989"/>
                  <a:pt x="176226" y="393512"/>
                </a:cubicBezTo>
                <a:cubicBezTo>
                  <a:pt x="309576" y="355412"/>
                  <a:pt x="384823" y="218252"/>
                  <a:pt x="351486" y="85854"/>
                </a:cubicBezTo>
                <a:cubicBezTo>
                  <a:pt x="332436" y="9654"/>
                  <a:pt x="349581" y="-10348"/>
                  <a:pt x="425781" y="10607"/>
                </a:cubicBezTo>
                <a:cubicBezTo>
                  <a:pt x="475311" y="24894"/>
                  <a:pt x="522936" y="47754"/>
                  <a:pt x="566751" y="75377"/>
                </a:cubicBezTo>
                <a:cubicBezTo>
                  <a:pt x="595326" y="93474"/>
                  <a:pt x="612471" y="95379"/>
                  <a:pt x="641046" y="75377"/>
                </a:cubicBezTo>
                <a:cubicBezTo>
                  <a:pt x="782968" y="-26541"/>
                  <a:pt x="953466" y="-24636"/>
                  <a:pt x="1093484" y="78234"/>
                </a:cubicBezTo>
                <a:cubicBezTo>
                  <a:pt x="1177304" y="140147"/>
                  <a:pt x="1217309" y="230634"/>
                  <a:pt x="1222071" y="359222"/>
                </a:cubicBezTo>
                <a:close/>
              </a:path>
            </a:pathLst>
          </a:custGeom>
          <a:solidFill>
            <a:schemeClr val="bg1"/>
          </a:solidFill>
          <a:ln w="9525" cap="flat">
            <a:noFill/>
            <a:prstDash val="solid"/>
            <a:miter/>
          </a:ln>
        </p:spPr>
        <p:txBody>
          <a:bodyPr rtlCol="0" anchor="ctr"/>
          <a:lstStyle/>
          <a:p>
            <a:endParaRPr lang="en-US" dirty="0">
              <a:cs typeface="B Nazanin" panose="00000400000000000000" pitchFamily="2" charset="-78"/>
            </a:endParaRPr>
          </a:p>
        </p:txBody>
      </p:sp>
    </p:spTree>
    <p:extLst>
      <p:ext uri="{BB962C8B-B14F-4D97-AF65-F5344CB8AC3E}">
        <p14:creationId xmlns:p14="http://schemas.microsoft.com/office/powerpoint/2010/main" val="236629628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prstGeom prst="rect">
            <a:avLst/>
          </a:prstGeom>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TextBox 2">
            <a:extLst>
              <a:ext uri="{FF2B5EF4-FFF2-40B4-BE49-F238E27FC236}">
                <a16:creationId xmlns:a16="http://schemas.microsoft.com/office/drawing/2014/main" id="{7DBB86E6-3CFA-40C5-8321-91F5643B2900}"/>
              </a:ext>
            </a:extLst>
          </p:cNvPr>
          <p:cNvSpPr txBox="1"/>
          <p:nvPr/>
        </p:nvSpPr>
        <p:spPr>
          <a:xfrm>
            <a:off x="922662" y="1860741"/>
            <a:ext cx="3042670" cy="1107996"/>
          </a:xfrm>
          <a:prstGeom prst="rect">
            <a:avLst/>
          </a:prstGeom>
          <a:noFill/>
        </p:spPr>
        <p:txBody>
          <a:bodyPr wrap="square" lIns="36000" tIns="0" rIns="36000" bIns="0" rtlCol="0">
            <a:spAutoFit/>
          </a:bodyPr>
          <a:lstStyle/>
          <a:p>
            <a:pPr algn="r" rtl="1"/>
            <a:r>
              <a:rPr lang="fa-IR" altLang="ko-KR" sz="2400" dirty="0">
                <a:solidFill>
                  <a:schemeClr val="accent3"/>
                </a:solidFill>
                <a:cs typeface="B Nazanin" panose="00000400000000000000" pitchFamily="2" charset="-78"/>
              </a:rPr>
              <a:t>ما ایجاد می کنیم</a:t>
            </a:r>
          </a:p>
          <a:p>
            <a:pPr algn="r" rtl="1"/>
            <a:r>
              <a:rPr lang="fa-IR" altLang="ko-KR" sz="2400" dirty="0">
                <a:solidFill>
                  <a:schemeClr val="accent3"/>
                </a:solidFill>
                <a:cs typeface="B Nazanin" panose="00000400000000000000" pitchFamily="2" charset="-78"/>
              </a:rPr>
              <a:t>حرفه ای با کیفیت</a:t>
            </a:r>
          </a:p>
          <a:p>
            <a:pPr algn="r" rtl="1"/>
            <a:r>
              <a:rPr lang="fa-IR" altLang="ko-KR" sz="2400" dirty="0">
                <a:solidFill>
                  <a:schemeClr val="accent3"/>
                </a:solidFill>
                <a:cs typeface="B Nazanin" panose="00000400000000000000" pitchFamily="2" charset="-78"/>
              </a:rPr>
              <a:t>ارائه </a:t>
            </a:r>
            <a:r>
              <a:rPr lang="en-US" altLang="ko-KR" sz="2400" dirty="0">
                <a:solidFill>
                  <a:schemeClr val="accent3"/>
                </a:solidFill>
                <a:cs typeface="B Nazanin" panose="00000400000000000000" pitchFamily="2" charset="-78"/>
              </a:rPr>
              <a:t>PPT</a:t>
            </a:r>
            <a:endParaRPr lang="ko-KR" altLang="en-US" sz="2400" dirty="0">
              <a:solidFill>
                <a:schemeClr val="accent3"/>
              </a:solidFill>
              <a:cs typeface="B Nazanin" panose="00000400000000000000" pitchFamily="2" charset="-78"/>
            </a:endParaRPr>
          </a:p>
        </p:txBody>
      </p:sp>
      <p:sp>
        <p:nvSpPr>
          <p:cNvPr id="4" name="TextBox 3">
            <a:extLst>
              <a:ext uri="{FF2B5EF4-FFF2-40B4-BE49-F238E27FC236}">
                <a16:creationId xmlns:a16="http://schemas.microsoft.com/office/drawing/2014/main" id="{3B20B204-642D-4CC4-A4F0-E840154A89B3}"/>
              </a:ext>
            </a:extLst>
          </p:cNvPr>
          <p:cNvSpPr txBox="1"/>
          <p:nvPr/>
        </p:nvSpPr>
        <p:spPr>
          <a:xfrm>
            <a:off x="922661" y="3129283"/>
            <a:ext cx="3042669" cy="1361911"/>
          </a:xfrm>
          <a:prstGeom prst="rect">
            <a:avLst/>
          </a:prstGeom>
          <a:noFill/>
        </p:spPr>
        <p:txBody>
          <a:bodyPr wrap="square" lIns="0" tIns="0" rIns="0" bIns="0"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متن مثال: ارائه پاورپوینت مدرنی را دریافت کنید که به زیبایی طراحی شده است.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aphicFrame>
        <p:nvGraphicFramePr>
          <p:cNvPr id="5" name="Chart 4">
            <a:extLst>
              <a:ext uri="{FF2B5EF4-FFF2-40B4-BE49-F238E27FC236}">
                <a16:creationId xmlns:a16="http://schemas.microsoft.com/office/drawing/2014/main" id="{55A3FE0E-2A5B-4328-A682-E07FEA2D6641}"/>
              </a:ext>
            </a:extLst>
          </p:cNvPr>
          <p:cNvGraphicFramePr/>
          <p:nvPr>
            <p:extLst>
              <p:ext uri="{D42A27DB-BD31-4B8C-83A1-F6EECF244321}">
                <p14:modId xmlns:p14="http://schemas.microsoft.com/office/powerpoint/2010/main" val="3177796591"/>
              </p:ext>
            </p:extLst>
          </p:nvPr>
        </p:nvGraphicFramePr>
        <p:xfrm>
          <a:off x="4668716" y="2391508"/>
          <a:ext cx="6682153" cy="3289171"/>
        </p:xfrm>
        <a:graphic>
          <a:graphicData uri="http://schemas.openxmlformats.org/drawingml/2006/chart">
            <c:chart xmlns:c="http://schemas.openxmlformats.org/drawingml/2006/chart" xmlns:r="http://schemas.openxmlformats.org/officeDocument/2006/relationships" r:id="rId2"/>
          </a:graphicData>
        </a:graphic>
      </p:graphicFrame>
      <p:grpSp>
        <p:nvGrpSpPr>
          <p:cNvPr id="6" name="Group 5">
            <a:extLst>
              <a:ext uri="{FF2B5EF4-FFF2-40B4-BE49-F238E27FC236}">
                <a16:creationId xmlns:a16="http://schemas.microsoft.com/office/drawing/2014/main" id="{6BEED20E-294D-42C8-B9D3-0FB842DD42E3}"/>
              </a:ext>
            </a:extLst>
          </p:cNvPr>
          <p:cNvGrpSpPr/>
          <p:nvPr/>
        </p:nvGrpSpPr>
        <p:grpSpPr>
          <a:xfrm rot="4158308">
            <a:off x="5166116" y="2179369"/>
            <a:ext cx="1161019" cy="925676"/>
            <a:chOff x="4147752" y="529568"/>
            <a:chExt cx="1397738" cy="1114412"/>
          </a:xfrm>
          <a:solidFill>
            <a:schemeClr val="accent4"/>
          </a:solidFill>
        </p:grpSpPr>
        <p:sp>
          <p:nvSpPr>
            <p:cNvPr id="7" name="Flowchart: Extract 10">
              <a:extLst>
                <a:ext uri="{FF2B5EF4-FFF2-40B4-BE49-F238E27FC236}">
                  <a16:creationId xmlns:a16="http://schemas.microsoft.com/office/drawing/2014/main" id="{91D2E97B-0737-4921-B6C8-49B0725C2FCD}"/>
                </a:ext>
              </a:extLst>
            </p:cNvPr>
            <p:cNvSpPr/>
            <p:nvPr/>
          </p:nvSpPr>
          <p:spPr>
            <a:xfrm rot="6641692">
              <a:off x="4300015" y="398506"/>
              <a:ext cx="1093211" cy="1397738"/>
            </a:xfrm>
            <a:custGeom>
              <a:avLst/>
              <a:gdLst/>
              <a:ahLst/>
              <a:cxnLst/>
              <a:rect l="l" t="t" r="r" b="b"/>
              <a:pathLst>
                <a:path w="864096" h="1104800">
                  <a:moveTo>
                    <a:pt x="432048" y="1104800"/>
                  </a:moveTo>
                  <a:cubicBezTo>
                    <a:pt x="193434" y="1104800"/>
                    <a:pt x="0" y="911366"/>
                    <a:pt x="0" y="672752"/>
                  </a:cubicBezTo>
                  <a:cubicBezTo>
                    <a:pt x="0" y="462875"/>
                    <a:pt x="149648" y="287951"/>
                    <a:pt x="348122" y="249164"/>
                  </a:cubicBezTo>
                  <a:lnTo>
                    <a:pt x="432048" y="0"/>
                  </a:lnTo>
                  <a:lnTo>
                    <a:pt x="515974" y="249164"/>
                  </a:lnTo>
                  <a:cubicBezTo>
                    <a:pt x="714448" y="287951"/>
                    <a:pt x="864096" y="462875"/>
                    <a:pt x="864096" y="672752"/>
                  </a:cubicBezTo>
                  <a:cubicBezTo>
                    <a:pt x="864096" y="911366"/>
                    <a:pt x="670662" y="1104800"/>
                    <a:pt x="432048" y="110480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dirty="0">
                <a:cs typeface="B Nazanin" panose="00000400000000000000" pitchFamily="2" charset="-78"/>
              </a:endParaRPr>
            </a:p>
          </p:txBody>
        </p:sp>
        <p:sp>
          <p:nvSpPr>
            <p:cNvPr id="8" name="TextBox 7">
              <a:extLst>
                <a:ext uri="{FF2B5EF4-FFF2-40B4-BE49-F238E27FC236}">
                  <a16:creationId xmlns:a16="http://schemas.microsoft.com/office/drawing/2014/main" id="{2DFCAF85-6944-4CBE-9AC6-DA7F954704E2}"/>
                </a:ext>
              </a:extLst>
            </p:cNvPr>
            <p:cNvSpPr txBox="1"/>
            <p:nvPr/>
          </p:nvSpPr>
          <p:spPr>
            <a:xfrm rot="17441692">
              <a:off x="4198225" y="911883"/>
              <a:ext cx="1024002" cy="259371"/>
            </a:xfrm>
            <a:prstGeom prst="rect">
              <a:avLst/>
            </a:prstGeom>
            <a:grpFill/>
          </p:spPr>
          <p:txBody>
            <a:bodyPr wrap="square" lIns="0" tIns="0" rIns="0" bIns="0" rtlCol="0">
              <a:spAutoFit/>
            </a:bodyPr>
            <a:lstStyle/>
            <a:p>
              <a:pPr algn="ctr" rtl="1"/>
              <a:r>
                <a:rPr lang="en-US" altLang="ko-KR" sz="1400" b="1" dirty="0">
                  <a:solidFill>
                    <a:schemeClr val="bg1"/>
                  </a:solidFill>
                  <a:cs typeface="B Nazanin" panose="00000400000000000000" pitchFamily="2" charset="-78"/>
                </a:rPr>
                <a:t>Add Text</a:t>
              </a:r>
            </a:p>
          </p:txBody>
        </p:sp>
      </p:grpSp>
      <p:grpSp>
        <p:nvGrpSpPr>
          <p:cNvPr id="9" name="Group 8">
            <a:extLst>
              <a:ext uri="{FF2B5EF4-FFF2-40B4-BE49-F238E27FC236}">
                <a16:creationId xmlns:a16="http://schemas.microsoft.com/office/drawing/2014/main" id="{7E7D69C0-F5C1-4311-A478-5E30D4D2EFB7}"/>
              </a:ext>
            </a:extLst>
          </p:cNvPr>
          <p:cNvGrpSpPr/>
          <p:nvPr/>
        </p:nvGrpSpPr>
        <p:grpSpPr>
          <a:xfrm rot="4158308">
            <a:off x="9849624" y="1847283"/>
            <a:ext cx="1161019" cy="925676"/>
            <a:chOff x="4147752" y="529568"/>
            <a:chExt cx="1397738" cy="1114412"/>
          </a:xfrm>
          <a:solidFill>
            <a:schemeClr val="accent2"/>
          </a:solidFill>
        </p:grpSpPr>
        <p:sp>
          <p:nvSpPr>
            <p:cNvPr id="10" name="Flowchart: Extract 10">
              <a:extLst>
                <a:ext uri="{FF2B5EF4-FFF2-40B4-BE49-F238E27FC236}">
                  <a16:creationId xmlns:a16="http://schemas.microsoft.com/office/drawing/2014/main" id="{D95B6002-8ABF-4988-A838-D210F3359DB6}"/>
                </a:ext>
              </a:extLst>
            </p:cNvPr>
            <p:cNvSpPr/>
            <p:nvPr/>
          </p:nvSpPr>
          <p:spPr>
            <a:xfrm rot="6641692">
              <a:off x="4300015" y="398506"/>
              <a:ext cx="1093211" cy="1397738"/>
            </a:xfrm>
            <a:custGeom>
              <a:avLst/>
              <a:gdLst/>
              <a:ahLst/>
              <a:cxnLst/>
              <a:rect l="l" t="t" r="r" b="b"/>
              <a:pathLst>
                <a:path w="864096" h="1104800">
                  <a:moveTo>
                    <a:pt x="432048" y="1104800"/>
                  </a:moveTo>
                  <a:cubicBezTo>
                    <a:pt x="193434" y="1104800"/>
                    <a:pt x="0" y="911366"/>
                    <a:pt x="0" y="672752"/>
                  </a:cubicBezTo>
                  <a:cubicBezTo>
                    <a:pt x="0" y="462875"/>
                    <a:pt x="149648" y="287951"/>
                    <a:pt x="348122" y="249164"/>
                  </a:cubicBezTo>
                  <a:lnTo>
                    <a:pt x="432048" y="0"/>
                  </a:lnTo>
                  <a:lnTo>
                    <a:pt x="515974" y="249164"/>
                  </a:lnTo>
                  <a:cubicBezTo>
                    <a:pt x="714448" y="287951"/>
                    <a:pt x="864096" y="462875"/>
                    <a:pt x="864096" y="672752"/>
                  </a:cubicBezTo>
                  <a:cubicBezTo>
                    <a:pt x="864096" y="911366"/>
                    <a:pt x="670662" y="1104800"/>
                    <a:pt x="432048" y="110480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dirty="0">
                <a:cs typeface="B Nazanin" panose="00000400000000000000" pitchFamily="2" charset="-78"/>
              </a:endParaRPr>
            </a:p>
          </p:txBody>
        </p:sp>
        <p:sp>
          <p:nvSpPr>
            <p:cNvPr id="11" name="TextBox 10">
              <a:extLst>
                <a:ext uri="{FF2B5EF4-FFF2-40B4-BE49-F238E27FC236}">
                  <a16:creationId xmlns:a16="http://schemas.microsoft.com/office/drawing/2014/main" id="{969D0614-DB60-43A7-9A1A-2ABE8DC1284C}"/>
                </a:ext>
              </a:extLst>
            </p:cNvPr>
            <p:cNvSpPr txBox="1"/>
            <p:nvPr/>
          </p:nvSpPr>
          <p:spPr>
            <a:xfrm rot="17441692">
              <a:off x="4198225" y="911883"/>
              <a:ext cx="1024002" cy="259371"/>
            </a:xfrm>
            <a:prstGeom prst="rect">
              <a:avLst/>
            </a:prstGeom>
            <a:grpFill/>
          </p:spPr>
          <p:txBody>
            <a:bodyPr wrap="square" lIns="0" tIns="0" rIns="0" bIns="0" rtlCol="0">
              <a:spAutoFit/>
            </a:bodyPr>
            <a:lstStyle/>
            <a:p>
              <a:pPr algn="ctr" rtl="1"/>
              <a:r>
                <a:rPr lang="en-US" altLang="ko-KR" sz="1400" b="1" dirty="0">
                  <a:solidFill>
                    <a:schemeClr val="bg1"/>
                  </a:solidFill>
                  <a:cs typeface="B Nazanin" panose="00000400000000000000" pitchFamily="2" charset="-78"/>
                </a:rPr>
                <a:t>Add Text</a:t>
              </a:r>
            </a:p>
          </p:txBody>
        </p:sp>
      </p:grpSp>
      <p:grpSp>
        <p:nvGrpSpPr>
          <p:cNvPr id="12" name="Group 11">
            <a:extLst>
              <a:ext uri="{FF2B5EF4-FFF2-40B4-BE49-F238E27FC236}">
                <a16:creationId xmlns:a16="http://schemas.microsoft.com/office/drawing/2014/main" id="{3F8065B2-3CFA-4371-9894-F8CA61050292}"/>
              </a:ext>
            </a:extLst>
          </p:cNvPr>
          <p:cNvGrpSpPr/>
          <p:nvPr/>
        </p:nvGrpSpPr>
        <p:grpSpPr>
          <a:xfrm rot="4158308">
            <a:off x="6732440" y="2131483"/>
            <a:ext cx="1161019" cy="925676"/>
            <a:chOff x="4147752" y="529568"/>
            <a:chExt cx="1397738" cy="1114412"/>
          </a:xfrm>
          <a:solidFill>
            <a:schemeClr val="accent1"/>
          </a:solidFill>
        </p:grpSpPr>
        <p:sp>
          <p:nvSpPr>
            <p:cNvPr id="13" name="Flowchart: Extract 10">
              <a:extLst>
                <a:ext uri="{FF2B5EF4-FFF2-40B4-BE49-F238E27FC236}">
                  <a16:creationId xmlns:a16="http://schemas.microsoft.com/office/drawing/2014/main" id="{002AFA79-C2D3-4BA0-B70F-E885601FEE9E}"/>
                </a:ext>
              </a:extLst>
            </p:cNvPr>
            <p:cNvSpPr/>
            <p:nvPr/>
          </p:nvSpPr>
          <p:spPr>
            <a:xfrm rot="6641692">
              <a:off x="4300015" y="398506"/>
              <a:ext cx="1093211" cy="1397738"/>
            </a:xfrm>
            <a:custGeom>
              <a:avLst/>
              <a:gdLst/>
              <a:ahLst/>
              <a:cxnLst/>
              <a:rect l="l" t="t" r="r" b="b"/>
              <a:pathLst>
                <a:path w="864096" h="1104800">
                  <a:moveTo>
                    <a:pt x="432048" y="1104800"/>
                  </a:moveTo>
                  <a:cubicBezTo>
                    <a:pt x="193434" y="1104800"/>
                    <a:pt x="0" y="911366"/>
                    <a:pt x="0" y="672752"/>
                  </a:cubicBezTo>
                  <a:cubicBezTo>
                    <a:pt x="0" y="462875"/>
                    <a:pt x="149648" y="287951"/>
                    <a:pt x="348122" y="249164"/>
                  </a:cubicBezTo>
                  <a:lnTo>
                    <a:pt x="432048" y="0"/>
                  </a:lnTo>
                  <a:lnTo>
                    <a:pt x="515974" y="249164"/>
                  </a:lnTo>
                  <a:cubicBezTo>
                    <a:pt x="714448" y="287951"/>
                    <a:pt x="864096" y="462875"/>
                    <a:pt x="864096" y="672752"/>
                  </a:cubicBezTo>
                  <a:cubicBezTo>
                    <a:pt x="864096" y="911366"/>
                    <a:pt x="670662" y="1104800"/>
                    <a:pt x="432048" y="110480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dirty="0">
                <a:cs typeface="B Nazanin" panose="00000400000000000000" pitchFamily="2" charset="-78"/>
              </a:endParaRPr>
            </a:p>
          </p:txBody>
        </p:sp>
        <p:sp>
          <p:nvSpPr>
            <p:cNvPr id="14" name="TextBox 13">
              <a:extLst>
                <a:ext uri="{FF2B5EF4-FFF2-40B4-BE49-F238E27FC236}">
                  <a16:creationId xmlns:a16="http://schemas.microsoft.com/office/drawing/2014/main" id="{AEC05B94-CF64-4E32-AF8F-ABB81849AB6A}"/>
                </a:ext>
              </a:extLst>
            </p:cNvPr>
            <p:cNvSpPr txBox="1"/>
            <p:nvPr/>
          </p:nvSpPr>
          <p:spPr>
            <a:xfrm rot="17441692">
              <a:off x="4198225" y="911883"/>
              <a:ext cx="1024002" cy="259371"/>
            </a:xfrm>
            <a:prstGeom prst="rect">
              <a:avLst/>
            </a:prstGeom>
            <a:grpFill/>
          </p:spPr>
          <p:txBody>
            <a:bodyPr wrap="square" lIns="0" tIns="0" rIns="0" bIns="0" rtlCol="0">
              <a:spAutoFit/>
            </a:bodyPr>
            <a:lstStyle/>
            <a:p>
              <a:pPr algn="ctr" rtl="1"/>
              <a:r>
                <a:rPr lang="en-US" altLang="ko-KR" sz="1400" b="1" dirty="0">
                  <a:solidFill>
                    <a:schemeClr val="bg1"/>
                  </a:solidFill>
                  <a:cs typeface="B Nazanin" panose="00000400000000000000" pitchFamily="2" charset="-78"/>
                </a:rPr>
                <a:t>Add Text</a:t>
              </a:r>
            </a:p>
          </p:txBody>
        </p:sp>
      </p:grpSp>
      <p:grpSp>
        <p:nvGrpSpPr>
          <p:cNvPr id="15" name="Group 14">
            <a:extLst>
              <a:ext uri="{FF2B5EF4-FFF2-40B4-BE49-F238E27FC236}">
                <a16:creationId xmlns:a16="http://schemas.microsoft.com/office/drawing/2014/main" id="{8DB3800A-248E-4564-A899-1DA9AD0D2D68}"/>
              </a:ext>
            </a:extLst>
          </p:cNvPr>
          <p:cNvGrpSpPr/>
          <p:nvPr/>
        </p:nvGrpSpPr>
        <p:grpSpPr>
          <a:xfrm>
            <a:off x="5507362" y="5833930"/>
            <a:ext cx="1296144" cy="192651"/>
            <a:chOff x="7452320" y="1292132"/>
            <a:chExt cx="1296144" cy="192651"/>
          </a:xfrm>
        </p:grpSpPr>
        <p:sp>
          <p:nvSpPr>
            <p:cNvPr id="16" name="Rectangle 15">
              <a:extLst>
                <a:ext uri="{FF2B5EF4-FFF2-40B4-BE49-F238E27FC236}">
                  <a16:creationId xmlns:a16="http://schemas.microsoft.com/office/drawing/2014/main" id="{9F62ABA8-37F1-4B1B-8620-DF01A7FFFFC6}"/>
                </a:ext>
              </a:extLst>
            </p:cNvPr>
            <p:cNvSpPr/>
            <p:nvPr/>
          </p:nvSpPr>
          <p:spPr>
            <a:xfrm>
              <a:off x="7452320" y="1292132"/>
              <a:ext cx="192651" cy="19265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dirty="0">
                <a:cs typeface="B Nazanin" panose="00000400000000000000" pitchFamily="2" charset="-78"/>
              </a:endParaRPr>
            </a:p>
          </p:txBody>
        </p:sp>
        <p:sp>
          <p:nvSpPr>
            <p:cNvPr id="17" name="TextBox 16">
              <a:extLst>
                <a:ext uri="{FF2B5EF4-FFF2-40B4-BE49-F238E27FC236}">
                  <a16:creationId xmlns:a16="http://schemas.microsoft.com/office/drawing/2014/main" id="{52206ACC-138C-4530-801E-C9FE8FA8DCAE}"/>
                </a:ext>
              </a:extLst>
            </p:cNvPr>
            <p:cNvSpPr txBox="1"/>
            <p:nvPr/>
          </p:nvSpPr>
          <p:spPr>
            <a:xfrm>
              <a:off x="7740352" y="1301658"/>
              <a:ext cx="1008112" cy="169277"/>
            </a:xfrm>
            <a:prstGeom prst="rect">
              <a:avLst/>
            </a:prstGeom>
            <a:noFill/>
          </p:spPr>
          <p:txBody>
            <a:bodyPr wrap="square" lIns="0" tIns="0" rIns="0" bIns="0" rtlCol="0">
              <a:spAutoFit/>
            </a:bodyPr>
            <a:lstStyle/>
            <a:p>
              <a:pPr algn="r" rtl="1"/>
              <a:r>
                <a:rPr lang="fa-IR" altLang="ko-KR" sz="1100" b="1" dirty="0">
                  <a:solidFill>
                    <a:schemeClr val="tx1">
                      <a:lumMod val="75000"/>
                      <a:lumOff val="25000"/>
                    </a:schemeClr>
                  </a:solidFill>
                  <a:cs typeface="B Nazanin" panose="00000400000000000000" pitchFamily="2" charset="-78"/>
                </a:rPr>
                <a:t>اضافه کردن متن</a:t>
              </a:r>
              <a:endParaRPr lang="en-US" altLang="ko-KR" sz="1100" b="1" dirty="0">
                <a:solidFill>
                  <a:schemeClr val="tx1">
                    <a:lumMod val="75000"/>
                    <a:lumOff val="25000"/>
                  </a:schemeClr>
                </a:solidFill>
                <a:cs typeface="B Nazanin" panose="00000400000000000000" pitchFamily="2" charset="-78"/>
              </a:endParaRPr>
            </a:p>
          </p:txBody>
        </p:sp>
      </p:grpSp>
      <p:grpSp>
        <p:nvGrpSpPr>
          <p:cNvPr id="18" name="Group 17">
            <a:extLst>
              <a:ext uri="{FF2B5EF4-FFF2-40B4-BE49-F238E27FC236}">
                <a16:creationId xmlns:a16="http://schemas.microsoft.com/office/drawing/2014/main" id="{22B83600-6236-415B-A0D1-19757F67B9CD}"/>
              </a:ext>
            </a:extLst>
          </p:cNvPr>
          <p:cNvGrpSpPr/>
          <p:nvPr/>
        </p:nvGrpSpPr>
        <p:grpSpPr>
          <a:xfrm>
            <a:off x="7434438" y="5833930"/>
            <a:ext cx="1296144" cy="192651"/>
            <a:chOff x="7452320" y="1292132"/>
            <a:chExt cx="1296144" cy="192651"/>
          </a:xfrm>
        </p:grpSpPr>
        <p:sp>
          <p:nvSpPr>
            <p:cNvPr id="19" name="Rectangle 18">
              <a:extLst>
                <a:ext uri="{FF2B5EF4-FFF2-40B4-BE49-F238E27FC236}">
                  <a16:creationId xmlns:a16="http://schemas.microsoft.com/office/drawing/2014/main" id="{AFF02D9B-A345-46D2-826E-01DFD41F3D5D}"/>
                </a:ext>
              </a:extLst>
            </p:cNvPr>
            <p:cNvSpPr/>
            <p:nvPr/>
          </p:nvSpPr>
          <p:spPr>
            <a:xfrm>
              <a:off x="7452320" y="1292132"/>
              <a:ext cx="192651" cy="1926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dirty="0">
                <a:cs typeface="B Nazanin" panose="00000400000000000000" pitchFamily="2" charset="-78"/>
              </a:endParaRPr>
            </a:p>
          </p:txBody>
        </p:sp>
        <p:sp>
          <p:nvSpPr>
            <p:cNvPr id="20" name="TextBox 19">
              <a:extLst>
                <a:ext uri="{FF2B5EF4-FFF2-40B4-BE49-F238E27FC236}">
                  <a16:creationId xmlns:a16="http://schemas.microsoft.com/office/drawing/2014/main" id="{41C8C62B-04C0-4EB4-99D8-29192FD77909}"/>
                </a:ext>
              </a:extLst>
            </p:cNvPr>
            <p:cNvSpPr txBox="1"/>
            <p:nvPr/>
          </p:nvSpPr>
          <p:spPr>
            <a:xfrm>
              <a:off x="7740352" y="1301658"/>
              <a:ext cx="1008112" cy="169277"/>
            </a:xfrm>
            <a:prstGeom prst="rect">
              <a:avLst/>
            </a:prstGeom>
            <a:noFill/>
          </p:spPr>
          <p:txBody>
            <a:bodyPr wrap="square" lIns="0" tIns="0" rIns="0" bIns="0" rtlCol="0">
              <a:spAutoFit/>
            </a:bodyPr>
            <a:lstStyle/>
            <a:p>
              <a:pPr algn="r" rtl="1"/>
              <a:r>
                <a:rPr lang="fa-IR" altLang="ko-KR" sz="1100" b="1" dirty="0">
                  <a:solidFill>
                    <a:schemeClr val="tx1">
                      <a:lumMod val="75000"/>
                      <a:lumOff val="25000"/>
                    </a:schemeClr>
                  </a:solidFill>
                  <a:cs typeface="B Nazanin" panose="00000400000000000000" pitchFamily="2" charset="-78"/>
                </a:rPr>
                <a:t>اضافه کردن متن</a:t>
              </a:r>
              <a:endParaRPr lang="en-US" altLang="ko-KR" sz="1100" b="1" dirty="0">
                <a:solidFill>
                  <a:schemeClr val="tx1">
                    <a:lumMod val="75000"/>
                    <a:lumOff val="25000"/>
                  </a:schemeClr>
                </a:solidFill>
                <a:cs typeface="B Nazanin" panose="00000400000000000000" pitchFamily="2" charset="-78"/>
              </a:endParaRPr>
            </a:p>
          </p:txBody>
        </p:sp>
      </p:grpSp>
      <p:grpSp>
        <p:nvGrpSpPr>
          <p:cNvPr id="21" name="Group 20">
            <a:extLst>
              <a:ext uri="{FF2B5EF4-FFF2-40B4-BE49-F238E27FC236}">
                <a16:creationId xmlns:a16="http://schemas.microsoft.com/office/drawing/2014/main" id="{AAB377EB-859C-494B-AF45-CCA5F5B28A4A}"/>
              </a:ext>
            </a:extLst>
          </p:cNvPr>
          <p:cNvGrpSpPr/>
          <p:nvPr/>
        </p:nvGrpSpPr>
        <p:grpSpPr>
          <a:xfrm>
            <a:off x="9361515" y="5833930"/>
            <a:ext cx="1296144" cy="192651"/>
            <a:chOff x="7452320" y="1292132"/>
            <a:chExt cx="1296144" cy="192651"/>
          </a:xfrm>
        </p:grpSpPr>
        <p:sp>
          <p:nvSpPr>
            <p:cNvPr id="22" name="Rectangle 21">
              <a:extLst>
                <a:ext uri="{FF2B5EF4-FFF2-40B4-BE49-F238E27FC236}">
                  <a16:creationId xmlns:a16="http://schemas.microsoft.com/office/drawing/2014/main" id="{7F0179D0-AF64-4D53-BB7D-FAC51EF8FA3C}"/>
                </a:ext>
              </a:extLst>
            </p:cNvPr>
            <p:cNvSpPr/>
            <p:nvPr/>
          </p:nvSpPr>
          <p:spPr>
            <a:xfrm>
              <a:off x="7452320" y="1292132"/>
              <a:ext cx="192651" cy="1926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dirty="0">
                <a:cs typeface="B Nazanin" panose="00000400000000000000" pitchFamily="2" charset="-78"/>
              </a:endParaRPr>
            </a:p>
          </p:txBody>
        </p:sp>
        <p:sp>
          <p:nvSpPr>
            <p:cNvPr id="23" name="TextBox 22">
              <a:extLst>
                <a:ext uri="{FF2B5EF4-FFF2-40B4-BE49-F238E27FC236}">
                  <a16:creationId xmlns:a16="http://schemas.microsoft.com/office/drawing/2014/main" id="{9FB4F830-2C4F-4FDE-9A64-EB3F8E7B6E9A}"/>
                </a:ext>
              </a:extLst>
            </p:cNvPr>
            <p:cNvSpPr txBox="1"/>
            <p:nvPr/>
          </p:nvSpPr>
          <p:spPr>
            <a:xfrm>
              <a:off x="7740352" y="1301658"/>
              <a:ext cx="1008112" cy="169277"/>
            </a:xfrm>
            <a:prstGeom prst="rect">
              <a:avLst/>
            </a:prstGeom>
            <a:noFill/>
          </p:spPr>
          <p:txBody>
            <a:bodyPr wrap="square" lIns="0" tIns="0" rIns="0" bIns="0" rtlCol="0">
              <a:spAutoFit/>
            </a:bodyPr>
            <a:lstStyle/>
            <a:p>
              <a:pPr algn="r" rtl="1"/>
              <a:r>
                <a:rPr lang="fa-IR" altLang="ko-KR" sz="1100" b="1" dirty="0">
                  <a:solidFill>
                    <a:schemeClr val="tx1">
                      <a:lumMod val="75000"/>
                      <a:lumOff val="25000"/>
                    </a:schemeClr>
                  </a:solidFill>
                  <a:cs typeface="B Nazanin" panose="00000400000000000000" pitchFamily="2" charset="-78"/>
                </a:rPr>
                <a:t>اضافه کردن متن</a:t>
              </a:r>
              <a:endParaRPr lang="en-US" altLang="ko-KR" sz="1100" b="1" dirty="0">
                <a:solidFill>
                  <a:schemeClr val="tx1">
                    <a:lumMod val="75000"/>
                    <a:lumOff val="25000"/>
                  </a:schemeClr>
                </a:solidFill>
                <a:cs typeface="B Nazanin" panose="00000400000000000000" pitchFamily="2" charset="-78"/>
              </a:endParaRPr>
            </a:p>
          </p:txBody>
        </p:sp>
      </p:grpSp>
    </p:spTree>
    <p:extLst>
      <p:ext uri="{BB962C8B-B14F-4D97-AF65-F5344CB8AC3E}">
        <p14:creationId xmlns:p14="http://schemas.microsoft.com/office/powerpoint/2010/main" val="414176366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139" name="TextBox 138">
            <a:extLst>
              <a:ext uri="{FF2B5EF4-FFF2-40B4-BE49-F238E27FC236}">
                <a16:creationId xmlns:a16="http://schemas.microsoft.com/office/drawing/2014/main" id="{C9E1F255-778D-4B23-A595-130B805A104C}"/>
              </a:ext>
            </a:extLst>
          </p:cNvPr>
          <p:cNvSpPr txBox="1"/>
          <p:nvPr/>
        </p:nvSpPr>
        <p:spPr>
          <a:xfrm>
            <a:off x="0" y="257300"/>
            <a:ext cx="12192000" cy="584775"/>
          </a:xfrm>
          <a:prstGeom prst="rect">
            <a:avLst/>
          </a:prstGeom>
          <a:noFill/>
        </p:spPr>
        <p:txBody>
          <a:bodyPr wrap="square" rtlCol="0">
            <a:spAutoFit/>
          </a:bodyPr>
          <a:lstStyle/>
          <a:p>
            <a:pPr algn="ctr" rtl="1"/>
            <a:r>
              <a:rPr lang="fa-IR" sz="3200" dirty="0">
                <a:solidFill>
                  <a:schemeClr val="tx1">
                    <a:lumMod val="95000"/>
                    <a:lumOff val="5000"/>
                  </a:schemeClr>
                </a:solidFill>
                <a:latin typeface="Georgia" panose="02040502050405020303" pitchFamily="18" charset="0"/>
                <a:cs typeface="B Nazanin" panose="00000400000000000000" pitchFamily="2" charset="-78"/>
              </a:rPr>
              <a:t>قالب های ارائه پاورپوینت دندانپزشکی</a:t>
            </a:r>
            <a:endParaRPr lang="ko-KR" altLang="en-US" sz="3200" dirty="0">
              <a:solidFill>
                <a:schemeClr val="tx1">
                  <a:lumMod val="95000"/>
                  <a:lumOff val="5000"/>
                </a:schemeClr>
              </a:solidFill>
              <a:latin typeface="Georgia" panose="02040502050405020303" pitchFamily="18" charset="0"/>
              <a:cs typeface="B Nazanin" panose="00000400000000000000" pitchFamily="2" charset="-78"/>
            </a:endParaRPr>
          </a:p>
        </p:txBody>
      </p:sp>
      <p:grpSp>
        <p:nvGrpSpPr>
          <p:cNvPr id="144" name="Group 143">
            <a:extLst>
              <a:ext uri="{FF2B5EF4-FFF2-40B4-BE49-F238E27FC236}">
                <a16:creationId xmlns:a16="http://schemas.microsoft.com/office/drawing/2014/main" id="{1700C733-AB8C-4471-9520-17B9A0EC86F0}"/>
              </a:ext>
            </a:extLst>
          </p:cNvPr>
          <p:cNvGrpSpPr/>
          <p:nvPr/>
        </p:nvGrpSpPr>
        <p:grpSpPr>
          <a:xfrm>
            <a:off x="593436" y="1896547"/>
            <a:ext cx="11005128" cy="3064906"/>
            <a:chOff x="593436" y="1891572"/>
            <a:chExt cx="11005128" cy="3064906"/>
          </a:xfrm>
        </p:grpSpPr>
        <p:sp>
          <p:nvSpPr>
            <p:cNvPr id="5" name="Google Shape;18806;p64">
              <a:extLst>
                <a:ext uri="{FF2B5EF4-FFF2-40B4-BE49-F238E27FC236}">
                  <a16:creationId xmlns:a16="http://schemas.microsoft.com/office/drawing/2014/main" id="{C567D14D-7106-4515-B050-B1FC9F750F86}"/>
                </a:ext>
              </a:extLst>
            </p:cNvPr>
            <p:cNvSpPr/>
            <p:nvPr/>
          </p:nvSpPr>
          <p:spPr>
            <a:xfrm>
              <a:off x="593436" y="3732434"/>
              <a:ext cx="2518545" cy="617557"/>
            </a:xfrm>
            <a:prstGeom prst="roundRect">
              <a:avLst>
                <a:gd name="adj" fmla="val 50000"/>
              </a:avLst>
            </a:prstGeom>
            <a:solidFill>
              <a:srgbClr val="5D94E3"/>
            </a:solidFill>
            <a:ln>
              <a:noFill/>
            </a:ln>
          </p:spPr>
          <p:txBody>
            <a:bodyPr spcFirstLastPara="1" wrap="square" lIns="91425" tIns="91425" rIns="91425" bIns="91425" anchor="ctr" anchorCtr="0">
              <a:noAutofit/>
            </a:bodyPr>
            <a:lstStyle/>
            <a:p>
              <a:pPr lvl="0" algn="ctr" rtl="1"/>
              <a:r>
                <a:rPr lang="fa-IR" b="1" dirty="0">
                  <a:solidFill>
                    <a:schemeClr val="lt1"/>
                  </a:solidFill>
                  <a:latin typeface="Georgia" panose="02040502050405020303" pitchFamily="18" charset="0"/>
                  <a:ea typeface="Poppins ExtraBold"/>
                  <a:cs typeface="B Nazanin" panose="00000400000000000000" pitchFamily="2" charset="-78"/>
                  <a:sym typeface="Poppins ExtraBold"/>
                </a:rPr>
                <a:t>گام</a:t>
              </a:r>
              <a:r>
                <a:rPr lang="en" sz="1800" b="1" dirty="0">
                  <a:solidFill>
                    <a:schemeClr val="lt1"/>
                  </a:solidFill>
                  <a:latin typeface="Georgia" panose="02040502050405020303" pitchFamily="18" charset="0"/>
                  <a:ea typeface="Poppins ExtraBold"/>
                  <a:cs typeface="B Nazanin" panose="00000400000000000000" pitchFamily="2" charset="-78"/>
                  <a:sym typeface="Poppins ExtraBold"/>
                </a:rPr>
                <a:t> </a:t>
              </a:r>
              <a:r>
                <a:rPr lang="en" sz="1800" b="1" dirty="0">
                  <a:solidFill>
                    <a:schemeClr val="lt1"/>
                  </a:solidFill>
                  <a:latin typeface="Georgia Pro Cond" panose="02040506050405020303" pitchFamily="18" charset="0"/>
                  <a:ea typeface="Poppins ExtraBold"/>
                  <a:cs typeface="B Nazanin" panose="00000400000000000000" pitchFamily="2" charset="-78"/>
                  <a:sym typeface="Poppins ExtraBold"/>
                </a:rPr>
                <a:t>1</a:t>
              </a:r>
              <a:endParaRPr sz="1800" b="1" dirty="0">
                <a:solidFill>
                  <a:schemeClr val="lt1"/>
                </a:solidFill>
                <a:latin typeface="Georgia Pro Cond" panose="02040506050405020303" pitchFamily="18" charset="0"/>
                <a:ea typeface="Poppins ExtraBold"/>
                <a:cs typeface="B Nazanin" panose="00000400000000000000" pitchFamily="2" charset="-78"/>
                <a:sym typeface="Poppins ExtraBold"/>
              </a:endParaRPr>
            </a:p>
          </p:txBody>
        </p:sp>
        <p:sp>
          <p:nvSpPr>
            <p:cNvPr id="7" name="Google Shape;18808;p64">
              <a:extLst>
                <a:ext uri="{FF2B5EF4-FFF2-40B4-BE49-F238E27FC236}">
                  <a16:creationId xmlns:a16="http://schemas.microsoft.com/office/drawing/2014/main" id="{A196B7F0-7C93-4EBD-8132-B8A58BA77604}"/>
                </a:ext>
              </a:extLst>
            </p:cNvPr>
            <p:cNvSpPr/>
            <p:nvPr/>
          </p:nvSpPr>
          <p:spPr>
            <a:xfrm>
              <a:off x="6251158" y="3732434"/>
              <a:ext cx="2518545" cy="617557"/>
            </a:xfrm>
            <a:prstGeom prst="roundRect">
              <a:avLst>
                <a:gd name="adj" fmla="val 50000"/>
              </a:avLst>
            </a:prstGeom>
            <a:solidFill>
              <a:srgbClr val="5D94E3"/>
            </a:solidFill>
            <a:ln>
              <a:noFill/>
            </a:ln>
          </p:spPr>
          <p:txBody>
            <a:bodyPr spcFirstLastPara="1" wrap="square" lIns="91425" tIns="91425" rIns="91425" bIns="91425" anchor="ctr" anchorCtr="0">
              <a:noAutofit/>
            </a:bodyPr>
            <a:lstStyle/>
            <a:p>
              <a:pPr lvl="0" algn="ctr" rtl="1"/>
              <a:r>
                <a:rPr lang="fa-IR" b="1" dirty="0">
                  <a:solidFill>
                    <a:schemeClr val="lt1"/>
                  </a:solidFill>
                  <a:latin typeface="Georgia" panose="02040502050405020303" pitchFamily="18" charset="0"/>
                  <a:ea typeface="Poppins ExtraBold"/>
                  <a:cs typeface="B Nazanin" panose="00000400000000000000" pitchFamily="2" charset="-78"/>
                  <a:sym typeface="Poppins ExtraBold"/>
                </a:rPr>
                <a:t>گام</a:t>
              </a:r>
              <a:r>
                <a:rPr lang="en" sz="1800" b="1" dirty="0">
                  <a:solidFill>
                    <a:schemeClr val="lt1"/>
                  </a:solidFill>
                  <a:latin typeface="Georgia" panose="02040502050405020303" pitchFamily="18" charset="0"/>
                  <a:ea typeface="Poppins ExtraBold"/>
                  <a:cs typeface="B Nazanin" panose="00000400000000000000" pitchFamily="2" charset="-78"/>
                  <a:sym typeface="Poppins ExtraBold"/>
                </a:rPr>
                <a:t> </a:t>
              </a:r>
              <a:r>
                <a:rPr lang="en" b="1" dirty="0">
                  <a:solidFill>
                    <a:schemeClr val="lt1"/>
                  </a:solidFill>
                  <a:latin typeface="Georgia Pro Cond" panose="02040506050405020303" pitchFamily="18" charset="0"/>
                  <a:cs typeface="B Nazanin" panose="00000400000000000000" pitchFamily="2" charset="-78"/>
                  <a:sym typeface="Poppins ExtraBold"/>
                </a:rPr>
                <a:t>3</a:t>
              </a:r>
              <a:endParaRPr b="1" dirty="0">
                <a:solidFill>
                  <a:schemeClr val="lt1"/>
                </a:solidFill>
                <a:latin typeface="Georgia Pro Cond" panose="02040506050405020303" pitchFamily="18" charset="0"/>
                <a:cs typeface="B Nazanin" panose="00000400000000000000" pitchFamily="2" charset="-78"/>
                <a:sym typeface="Poppins ExtraBold"/>
              </a:endParaRPr>
            </a:p>
          </p:txBody>
        </p:sp>
        <p:sp>
          <p:nvSpPr>
            <p:cNvPr id="9" name="Google Shape;18810;p64">
              <a:extLst>
                <a:ext uri="{FF2B5EF4-FFF2-40B4-BE49-F238E27FC236}">
                  <a16:creationId xmlns:a16="http://schemas.microsoft.com/office/drawing/2014/main" id="{F59CB31D-B636-4EDB-9C4C-4D0C7F59C4EB}"/>
                </a:ext>
              </a:extLst>
            </p:cNvPr>
            <p:cNvSpPr/>
            <p:nvPr/>
          </p:nvSpPr>
          <p:spPr>
            <a:xfrm>
              <a:off x="3422297" y="2505227"/>
              <a:ext cx="2518545" cy="617557"/>
            </a:xfrm>
            <a:prstGeom prst="roundRect">
              <a:avLst>
                <a:gd name="adj" fmla="val 50000"/>
              </a:avLst>
            </a:prstGeom>
            <a:solidFill>
              <a:srgbClr val="5D94E3"/>
            </a:solidFill>
            <a:ln>
              <a:noFill/>
            </a:ln>
          </p:spPr>
          <p:txBody>
            <a:bodyPr spcFirstLastPara="1" wrap="square" lIns="91425" tIns="91425" rIns="91425" bIns="91425" anchor="ctr" anchorCtr="0">
              <a:noAutofit/>
            </a:bodyPr>
            <a:lstStyle/>
            <a:p>
              <a:pPr lvl="0" algn="ctr" rtl="1"/>
              <a:r>
                <a:rPr lang="fa-IR" b="1" dirty="0">
                  <a:solidFill>
                    <a:schemeClr val="lt1"/>
                  </a:solidFill>
                  <a:latin typeface="Georgia" panose="02040502050405020303" pitchFamily="18" charset="0"/>
                  <a:ea typeface="Poppins ExtraBold"/>
                  <a:cs typeface="B Nazanin" panose="00000400000000000000" pitchFamily="2" charset="-78"/>
                  <a:sym typeface="Poppins ExtraBold"/>
                </a:rPr>
                <a:t>گام</a:t>
              </a:r>
              <a:r>
                <a:rPr lang="en" sz="1800" b="1" dirty="0">
                  <a:solidFill>
                    <a:schemeClr val="lt1"/>
                  </a:solidFill>
                  <a:latin typeface="Georgia" panose="02040502050405020303" pitchFamily="18" charset="0"/>
                  <a:ea typeface="Poppins ExtraBold"/>
                  <a:cs typeface="B Nazanin" panose="00000400000000000000" pitchFamily="2" charset="-78"/>
                  <a:sym typeface="Poppins ExtraBold"/>
                </a:rPr>
                <a:t> </a:t>
              </a:r>
              <a:r>
                <a:rPr lang="en" b="1" dirty="0">
                  <a:solidFill>
                    <a:schemeClr val="lt1"/>
                  </a:solidFill>
                  <a:latin typeface="Georgia Pro Cond" panose="02040506050405020303" pitchFamily="18" charset="0"/>
                  <a:cs typeface="B Nazanin" panose="00000400000000000000" pitchFamily="2" charset="-78"/>
                  <a:sym typeface="Poppins ExtraBold"/>
                </a:rPr>
                <a:t>2</a:t>
              </a:r>
              <a:endParaRPr b="1" dirty="0">
                <a:solidFill>
                  <a:schemeClr val="lt1"/>
                </a:solidFill>
                <a:latin typeface="Georgia Pro Cond" panose="02040506050405020303" pitchFamily="18" charset="0"/>
                <a:cs typeface="B Nazanin" panose="00000400000000000000" pitchFamily="2" charset="-78"/>
                <a:sym typeface="Poppins ExtraBold"/>
              </a:endParaRPr>
            </a:p>
          </p:txBody>
        </p:sp>
        <p:sp>
          <p:nvSpPr>
            <p:cNvPr id="11" name="Google Shape;18812;p64">
              <a:extLst>
                <a:ext uri="{FF2B5EF4-FFF2-40B4-BE49-F238E27FC236}">
                  <a16:creationId xmlns:a16="http://schemas.microsoft.com/office/drawing/2014/main" id="{BB5A23C8-C4B8-46D6-A3B5-5B315EA358FD}"/>
                </a:ext>
              </a:extLst>
            </p:cNvPr>
            <p:cNvSpPr/>
            <p:nvPr/>
          </p:nvSpPr>
          <p:spPr>
            <a:xfrm>
              <a:off x="9080019" y="2505227"/>
              <a:ext cx="2518545" cy="617557"/>
            </a:xfrm>
            <a:prstGeom prst="roundRect">
              <a:avLst>
                <a:gd name="adj" fmla="val 50000"/>
              </a:avLst>
            </a:prstGeom>
            <a:solidFill>
              <a:srgbClr val="5D94E3"/>
            </a:solidFill>
            <a:ln>
              <a:noFill/>
            </a:ln>
          </p:spPr>
          <p:txBody>
            <a:bodyPr spcFirstLastPara="1" wrap="square" lIns="91425" tIns="91425" rIns="91425" bIns="91425" anchor="ctr" anchorCtr="0">
              <a:noAutofit/>
            </a:bodyPr>
            <a:lstStyle/>
            <a:p>
              <a:pPr lvl="0" algn="ctr" rtl="1"/>
              <a:r>
                <a:rPr lang="fa-IR" b="1" dirty="0">
                  <a:solidFill>
                    <a:schemeClr val="lt1"/>
                  </a:solidFill>
                  <a:latin typeface="Georgia" panose="02040502050405020303" pitchFamily="18" charset="0"/>
                  <a:ea typeface="Poppins ExtraBold"/>
                  <a:cs typeface="B Nazanin" panose="00000400000000000000" pitchFamily="2" charset="-78"/>
                  <a:sym typeface="Poppins ExtraBold"/>
                </a:rPr>
                <a:t>گام</a:t>
              </a:r>
              <a:r>
                <a:rPr lang="en" sz="1800" b="1" dirty="0">
                  <a:solidFill>
                    <a:schemeClr val="lt1"/>
                  </a:solidFill>
                  <a:latin typeface="Georgia" panose="02040502050405020303" pitchFamily="18" charset="0"/>
                  <a:ea typeface="Poppins ExtraBold"/>
                  <a:cs typeface="B Nazanin" panose="00000400000000000000" pitchFamily="2" charset="-78"/>
                  <a:sym typeface="Poppins ExtraBold"/>
                </a:rPr>
                <a:t> </a:t>
              </a:r>
              <a:r>
                <a:rPr lang="en" b="1" dirty="0">
                  <a:solidFill>
                    <a:schemeClr val="lt1"/>
                  </a:solidFill>
                  <a:latin typeface="Georgia Pro Cond" panose="02040506050405020303" pitchFamily="18" charset="0"/>
                  <a:cs typeface="B Nazanin" panose="00000400000000000000" pitchFamily="2" charset="-78"/>
                  <a:sym typeface="Poppins ExtraBold"/>
                </a:rPr>
                <a:t>4</a:t>
              </a:r>
              <a:endParaRPr b="1" dirty="0">
                <a:solidFill>
                  <a:schemeClr val="lt1"/>
                </a:solidFill>
                <a:latin typeface="Georgia Pro Cond" panose="02040506050405020303" pitchFamily="18" charset="0"/>
                <a:cs typeface="B Nazanin" panose="00000400000000000000" pitchFamily="2" charset="-78"/>
                <a:sym typeface="Poppins ExtraBold"/>
              </a:endParaRPr>
            </a:p>
          </p:txBody>
        </p:sp>
        <p:cxnSp>
          <p:nvCxnSpPr>
            <p:cNvPr id="13" name="Google Shape;18814;p64">
              <a:extLst>
                <a:ext uri="{FF2B5EF4-FFF2-40B4-BE49-F238E27FC236}">
                  <a16:creationId xmlns:a16="http://schemas.microsoft.com/office/drawing/2014/main" id="{BB4755BB-F6A9-44BF-8F3F-45DA0E1EB2BA}"/>
                </a:ext>
              </a:extLst>
            </p:cNvPr>
            <p:cNvCxnSpPr>
              <a:stCxn id="5" idx="3"/>
              <a:endCxn id="9" idx="1"/>
            </p:cNvCxnSpPr>
            <p:nvPr/>
          </p:nvCxnSpPr>
          <p:spPr>
            <a:xfrm flipV="1">
              <a:off x="3111981" y="2814006"/>
              <a:ext cx="310316" cy="1227207"/>
            </a:xfrm>
            <a:prstGeom prst="curvedConnector3">
              <a:avLst>
                <a:gd name="adj1" fmla="val 50000"/>
              </a:avLst>
            </a:prstGeom>
            <a:noFill/>
            <a:ln w="9525" cap="flat" cmpd="sng">
              <a:solidFill>
                <a:schemeClr val="dk1"/>
              </a:solidFill>
              <a:prstDash val="solid"/>
              <a:round/>
              <a:headEnd type="oval" w="med" len="med"/>
              <a:tailEnd type="oval" w="med" len="med"/>
            </a:ln>
          </p:spPr>
        </p:cxnSp>
        <p:cxnSp>
          <p:nvCxnSpPr>
            <p:cNvPr id="14" name="Google Shape;18815;p64">
              <a:extLst>
                <a:ext uri="{FF2B5EF4-FFF2-40B4-BE49-F238E27FC236}">
                  <a16:creationId xmlns:a16="http://schemas.microsoft.com/office/drawing/2014/main" id="{B6C57F6A-FF09-475B-BA1C-8DB757AE16B9}"/>
                </a:ext>
              </a:extLst>
            </p:cNvPr>
            <p:cNvCxnSpPr>
              <a:stCxn id="9" idx="3"/>
              <a:endCxn id="7" idx="1"/>
            </p:cNvCxnSpPr>
            <p:nvPr/>
          </p:nvCxnSpPr>
          <p:spPr>
            <a:xfrm>
              <a:off x="5940842" y="2814006"/>
              <a:ext cx="310316" cy="1227207"/>
            </a:xfrm>
            <a:prstGeom prst="curvedConnector3">
              <a:avLst>
                <a:gd name="adj1" fmla="val 50000"/>
              </a:avLst>
            </a:prstGeom>
            <a:noFill/>
            <a:ln w="9525" cap="flat" cmpd="sng">
              <a:solidFill>
                <a:schemeClr val="dk1"/>
              </a:solidFill>
              <a:prstDash val="solid"/>
              <a:round/>
              <a:headEnd type="oval" w="med" len="med"/>
              <a:tailEnd type="oval" w="med" len="med"/>
            </a:ln>
          </p:spPr>
        </p:cxnSp>
        <p:cxnSp>
          <p:nvCxnSpPr>
            <p:cNvPr id="15" name="Google Shape;18816;p64">
              <a:extLst>
                <a:ext uri="{FF2B5EF4-FFF2-40B4-BE49-F238E27FC236}">
                  <a16:creationId xmlns:a16="http://schemas.microsoft.com/office/drawing/2014/main" id="{26B20E26-C0AE-4F6A-BC30-B555D644ADC5}"/>
                </a:ext>
              </a:extLst>
            </p:cNvPr>
            <p:cNvCxnSpPr>
              <a:stCxn id="7" idx="3"/>
              <a:endCxn id="11" idx="1"/>
            </p:cNvCxnSpPr>
            <p:nvPr/>
          </p:nvCxnSpPr>
          <p:spPr>
            <a:xfrm flipV="1">
              <a:off x="8769703" y="2814006"/>
              <a:ext cx="310316" cy="1227207"/>
            </a:xfrm>
            <a:prstGeom prst="curvedConnector3">
              <a:avLst>
                <a:gd name="adj1" fmla="val 50000"/>
              </a:avLst>
            </a:prstGeom>
            <a:noFill/>
            <a:ln w="9525" cap="flat" cmpd="sng">
              <a:solidFill>
                <a:schemeClr val="dk1"/>
              </a:solidFill>
              <a:prstDash val="solid"/>
              <a:round/>
              <a:headEnd type="oval" w="med" len="med"/>
              <a:tailEnd type="oval" w="med" len="med"/>
            </a:ln>
          </p:spPr>
        </p:cxnSp>
        <p:grpSp>
          <p:nvGrpSpPr>
            <p:cNvPr id="16" name="Google Shape;18817;p64">
              <a:extLst>
                <a:ext uri="{FF2B5EF4-FFF2-40B4-BE49-F238E27FC236}">
                  <a16:creationId xmlns:a16="http://schemas.microsoft.com/office/drawing/2014/main" id="{9798136A-F0F7-4D11-8556-EB3BFE35A179}"/>
                </a:ext>
              </a:extLst>
            </p:cNvPr>
            <p:cNvGrpSpPr/>
            <p:nvPr/>
          </p:nvGrpSpPr>
          <p:grpSpPr>
            <a:xfrm>
              <a:off x="9884109" y="3589712"/>
              <a:ext cx="910367" cy="910370"/>
              <a:chOff x="7161947" y="2963272"/>
              <a:chExt cx="621793" cy="621795"/>
            </a:xfrm>
          </p:grpSpPr>
          <p:sp>
            <p:nvSpPr>
              <p:cNvPr id="101" name="Google Shape;18818;p64">
                <a:extLst>
                  <a:ext uri="{FF2B5EF4-FFF2-40B4-BE49-F238E27FC236}">
                    <a16:creationId xmlns:a16="http://schemas.microsoft.com/office/drawing/2014/main" id="{AB829AFA-05E8-4C2F-8FE4-DA2701F4A069}"/>
                  </a:ext>
                </a:extLst>
              </p:cNvPr>
              <p:cNvSpPr/>
              <p:nvPr/>
            </p:nvSpPr>
            <p:spPr>
              <a:xfrm>
                <a:off x="7380632" y="2963272"/>
                <a:ext cx="184426" cy="80813"/>
              </a:xfrm>
              <a:custGeom>
                <a:avLst/>
                <a:gdLst/>
                <a:ahLst/>
                <a:cxnLst/>
                <a:rect l="l" t="t" r="r" b="b"/>
                <a:pathLst>
                  <a:path w="3073" h="1430" extrusionOk="0">
                    <a:moveTo>
                      <a:pt x="1263" y="1"/>
                    </a:moveTo>
                    <a:cubicBezTo>
                      <a:pt x="572" y="1"/>
                      <a:pt x="0" y="548"/>
                      <a:pt x="0" y="1263"/>
                    </a:cubicBezTo>
                    <a:lnTo>
                      <a:pt x="0" y="1406"/>
                    </a:lnTo>
                    <a:lnTo>
                      <a:pt x="3072" y="1430"/>
                    </a:lnTo>
                    <a:lnTo>
                      <a:pt x="3072" y="1263"/>
                    </a:lnTo>
                    <a:cubicBezTo>
                      <a:pt x="3072" y="548"/>
                      <a:pt x="2501" y="1"/>
                      <a:pt x="181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2" name="Google Shape;18819;p64">
                <a:extLst>
                  <a:ext uri="{FF2B5EF4-FFF2-40B4-BE49-F238E27FC236}">
                    <a16:creationId xmlns:a16="http://schemas.microsoft.com/office/drawing/2014/main" id="{E9054B87-73A7-4E4E-A406-87066CB1B6AA}"/>
                  </a:ext>
                </a:extLst>
              </p:cNvPr>
              <p:cNvSpPr/>
              <p:nvPr/>
            </p:nvSpPr>
            <p:spPr>
              <a:xfrm>
                <a:off x="7453487" y="2963272"/>
                <a:ext cx="111568" cy="80813"/>
              </a:xfrm>
              <a:custGeom>
                <a:avLst/>
                <a:gdLst/>
                <a:ahLst/>
                <a:cxnLst/>
                <a:rect l="l" t="t" r="r" b="b"/>
                <a:pathLst>
                  <a:path w="1859" h="1430" extrusionOk="0">
                    <a:moveTo>
                      <a:pt x="1" y="1"/>
                    </a:moveTo>
                    <a:cubicBezTo>
                      <a:pt x="310" y="1"/>
                      <a:pt x="596" y="144"/>
                      <a:pt x="811" y="358"/>
                    </a:cubicBezTo>
                    <a:cubicBezTo>
                      <a:pt x="1049" y="596"/>
                      <a:pt x="1192" y="906"/>
                      <a:pt x="1192" y="1263"/>
                    </a:cubicBezTo>
                    <a:lnTo>
                      <a:pt x="1192" y="1430"/>
                    </a:lnTo>
                    <a:lnTo>
                      <a:pt x="1858" y="1430"/>
                    </a:lnTo>
                    <a:lnTo>
                      <a:pt x="1858" y="1263"/>
                    </a:lnTo>
                    <a:cubicBezTo>
                      <a:pt x="1858" y="906"/>
                      <a:pt x="1716" y="596"/>
                      <a:pt x="1477" y="358"/>
                    </a:cubicBezTo>
                    <a:cubicBezTo>
                      <a:pt x="1263" y="144"/>
                      <a:pt x="930" y="1"/>
                      <a:pt x="596" y="1"/>
                    </a:cubicBezTo>
                    <a:close/>
                  </a:path>
                </a:pathLst>
              </a:custGeom>
              <a:solidFill>
                <a:srgbClr val="15024C">
                  <a:alpha val="446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3" name="Google Shape;18820;p64">
                <a:extLst>
                  <a:ext uri="{FF2B5EF4-FFF2-40B4-BE49-F238E27FC236}">
                    <a16:creationId xmlns:a16="http://schemas.microsoft.com/office/drawing/2014/main" id="{65F9EA40-C3E5-4AA4-95C7-3A275DA7CB36}"/>
                  </a:ext>
                </a:extLst>
              </p:cNvPr>
              <p:cNvSpPr/>
              <p:nvPr/>
            </p:nvSpPr>
            <p:spPr>
              <a:xfrm>
                <a:off x="7201976" y="3402014"/>
                <a:ext cx="541755" cy="161174"/>
              </a:xfrm>
              <a:custGeom>
                <a:avLst/>
                <a:gdLst/>
                <a:ahLst/>
                <a:cxnLst/>
                <a:rect l="l" t="t" r="r" b="b"/>
                <a:pathLst>
                  <a:path w="9027" h="2852" extrusionOk="0">
                    <a:moveTo>
                      <a:pt x="1" y="0"/>
                    </a:moveTo>
                    <a:lnTo>
                      <a:pt x="1" y="2596"/>
                    </a:lnTo>
                    <a:cubicBezTo>
                      <a:pt x="1" y="2699"/>
                      <a:pt x="75" y="2777"/>
                      <a:pt x="161" y="2777"/>
                    </a:cubicBezTo>
                    <a:cubicBezTo>
                      <a:pt x="194" y="2777"/>
                      <a:pt x="229" y="2765"/>
                      <a:pt x="263" y="2739"/>
                    </a:cubicBezTo>
                    <a:lnTo>
                      <a:pt x="382" y="2667"/>
                    </a:lnTo>
                    <a:cubicBezTo>
                      <a:pt x="453" y="2608"/>
                      <a:pt x="542" y="2578"/>
                      <a:pt x="635" y="2578"/>
                    </a:cubicBezTo>
                    <a:cubicBezTo>
                      <a:pt x="727" y="2578"/>
                      <a:pt x="822" y="2608"/>
                      <a:pt x="906" y="2667"/>
                    </a:cubicBezTo>
                    <a:lnTo>
                      <a:pt x="1025" y="2763"/>
                    </a:lnTo>
                    <a:cubicBezTo>
                      <a:pt x="1096" y="2822"/>
                      <a:pt x="1185" y="2852"/>
                      <a:pt x="1278" y="2852"/>
                    </a:cubicBezTo>
                    <a:cubicBezTo>
                      <a:pt x="1370" y="2852"/>
                      <a:pt x="1465" y="2822"/>
                      <a:pt x="1548" y="2763"/>
                    </a:cubicBezTo>
                    <a:lnTo>
                      <a:pt x="1668" y="2667"/>
                    </a:lnTo>
                    <a:cubicBezTo>
                      <a:pt x="1751" y="2608"/>
                      <a:pt x="1840" y="2578"/>
                      <a:pt x="1930" y="2578"/>
                    </a:cubicBezTo>
                    <a:cubicBezTo>
                      <a:pt x="2019" y="2578"/>
                      <a:pt x="2108" y="2608"/>
                      <a:pt x="2191" y="2667"/>
                    </a:cubicBezTo>
                    <a:lnTo>
                      <a:pt x="2311" y="2763"/>
                    </a:lnTo>
                    <a:cubicBezTo>
                      <a:pt x="2394" y="2822"/>
                      <a:pt x="2489" y="2852"/>
                      <a:pt x="2581" y="2852"/>
                    </a:cubicBezTo>
                    <a:cubicBezTo>
                      <a:pt x="2674" y="2852"/>
                      <a:pt x="2763" y="2822"/>
                      <a:pt x="2834" y="2763"/>
                    </a:cubicBezTo>
                    <a:lnTo>
                      <a:pt x="2954" y="2667"/>
                    </a:lnTo>
                    <a:cubicBezTo>
                      <a:pt x="3037" y="2608"/>
                      <a:pt x="3132" y="2578"/>
                      <a:pt x="3224" y="2578"/>
                    </a:cubicBezTo>
                    <a:cubicBezTo>
                      <a:pt x="3317" y="2578"/>
                      <a:pt x="3406" y="2608"/>
                      <a:pt x="3477" y="2667"/>
                    </a:cubicBezTo>
                    <a:lnTo>
                      <a:pt x="3597" y="2763"/>
                    </a:lnTo>
                    <a:cubicBezTo>
                      <a:pt x="3680" y="2822"/>
                      <a:pt x="3775" y="2852"/>
                      <a:pt x="3867" y="2852"/>
                    </a:cubicBezTo>
                    <a:cubicBezTo>
                      <a:pt x="3960" y="2852"/>
                      <a:pt x="4049" y="2822"/>
                      <a:pt x="4120" y="2763"/>
                    </a:cubicBezTo>
                    <a:lnTo>
                      <a:pt x="4263" y="2667"/>
                    </a:lnTo>
                    <a:cubicBezTo>
                      <a:pt x="4335" y="2608"/>
                      <a:pt x="4424" y="2578"/>
                      <a:pt x="4513" y="2578"/>
                    </a:cubicBezTo>
                    <a:cubicBezTo>
                      <a:pt x="4603" y="2578"/>
                      <a:pt x="4692" y="2608"/>
                      <a:pt x="4763" y="2667"/>
                    </a:cubicBezTo>
                    <a:lnTo>
                      <a:pt x="4906" y="2763"/>
                    </a:lnTo>
                    <a:cubicBezTo>
                      <a:pt x="4978" y="2822"/>
                      <a:pt x="5067" y="2852"/>
                      <a:pt x="5159" y="2852"/>
                    </a:cubicBezTo>
                    <a:cubicBezTo>
                      <a:pt x="5252" y="2852"/>
                      <a:pt x="5347" y="2822"/>
                      <a:pt x="5430" y="2763"/>
                    </a:cubicBezTo>
                    <a:lnTo>
                      <a:pt x="5549" y="2667"/>
                    </a:lnTo>
                    <a:cubicBezTo>
                      <a:pt x="5621" y="2608"/>
                      <a:pt x="5710" y="2578"/>
                      <a:pt x="5802" y="2578"/>
                    </a:cubicBezTo>
                    <a:cubicBezTo>
                      <a:pt x="5895" y="2578"/>
                      <a:pt x="5990" y="2608"/>
                      <a:pt x="6073" y="2667"/>
                    </a:cubicBezTo>
                    <a:lnTo>
                      <a:pt x="6192" y="2763"/>
                    </a:lnTo>
                    <a:cubicBezTo>
                      <a:pt x="6264" y="2822"/>
                      <a:pt x="6353" y="2852"/>
                      <a:pt x="6445" y="2852"/>
                    </a:cubicBezTo>
                    <a:cubicBezTo>
                      <a:pt x="6538" y="2852"/>
                      <a:pt x="6633" y="2822"/>
                      <a:pt x="6716" y="2763"/>
                    </a:cubicBezTo>
                    <a:lnTo>
                      <a:pt x="6835" y="2667"/>
                    </a:lnTo>
                    <a:cubicBezTo>
                      <a:pt x="6919" y="2608"/>
                      <a:pt x="7008" y="2578"/>
                      <a:pt x="7097" y="2578"/>
                    </a:cubicBezTo>
                    <a:cubicBezTo>
                      <a:pt x="7187" y="2578"/>
                      <a:pt x="7276" y="2608"/>
                      <a:pt x="7359" y="2667"/>
                    </a:cubicBezTo>
                    <a:lnTo>
                      <a:pt x="7478" y="2763"/>
                    </a:lnTo>
                    <a:cubicBezTo>
                      <a:pt x="7562" y="2822"/>
                      <a:pt x="7657" y="2852"/>
                      <a:pt x="7749" y="2852"/>
                    </a:cubicBezTo>
                    <a:cubicBezTo>
                      <a:pt x="7841" y="2852"/>
                      <a:pt x="7931" y="2822"/>
                      <a:pt x="8002" y="2763"/>
                    </a:cubicBezTo>
                    <a:lnTo>
                      <a:pt x="8288" y="2548"/>
                    </a:lnTo>
                    <a:cubicBezTo>
                      <a:pt x="8324" y="2524"/>
                      <a:pt x="8359" y="2513"/>
                      <a:pt x="8395" y="2513"/>
                    </a:cubicBezTo>
                    <a:cubicBezTo>
                      <a:pt x="8431" y="2513"/>
                      <a:pt x="8467" y="2524"/>
                      <a:pt x="8502" y="2548"/>
                    </a:cubicBezTo>
                    <a:lnTo>
                      <a:pt x="8764" y="2739"/>
                    </a:lnTo>
                    <a:cubicBezTo>
                      <a:pt x="8798" y="2765"/>
                      <a:pt x="8833" y="2777"/>
                      <a:pt x="8866" y="2777"/>
                    </a:cubicBezTo>
                    <a:cubicBezTo>
                      <a:pt x="8952" y="2777"/>
                      <a:pt x="9026" y="2699"/>
                      <a:pt x="9026" y="2596"/>
                    </a:cubicBezTo>
                    <a:lnTo>
                      <a:pt x="9026" y="0"/>
                    </a:lnTo>
                    <a:close/>
                  </a:path>
                </a:pathLst>
              </a:custGeom>
              <a:solidFill>
                <a:srgbClr val="FFE077"/>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4" name="Google Shape;18821;p64">
                <a:extLst>
                  <a:ext uri="{FF2B5EF4-FFF2-40B4-BE49-F238E27FC236}">
                    <a16:creationId xmlns:a16="http://schemas.microsoft.com/office/drawing/2014/main" id="{4847CF2B-F906-4693-8074-A6D7EE0CD0B0}"/>
                  </a:ext>
                </a:extLst>
              </p:cNvPr>
              <p:cNvSpPr/>
              <p:nvPr/>
            </p:nvSpPr>
            <p:spPr>
              <a:xfrm>
                <a:off x="7705058" y="3402014"/>
                <a:ext cx="38650" cy="156992"/>
              </a:xfrm>
              <a:custGeom>
                <a:avLst/>
                <a:gdLst/>
                <a:ahLst/>
                <a:cxnLst/>
                <a:rect l="l" t="t" r="r" b="b"/>
                <a:pathLst>
                  <a:path w="644" h="2778" extrusionOk="0">
                    <a:moveTo>
                      <a:pt x="0" y="0"/>
                    </a:moveTo>
                    <a:lnTo>
                      <a:pt x="0" y="2524"/>
                    </a:lnTo>
                    <a:cubicBezTo>
                      <a:pt x="24" y="2524"/>
                      <a:pt x="72" y="2524"/>
                      <a:pt x="119" y="2548"/>
                    </a:cubicBezTo>
                    <a:lnTo>
                      <a:pt x="381" y="2739"/>
                    </a:lnTo>
                    <a:cubicBezTo>
                      <a:pt x="415" y="2765"/>
                      <a:pt x="450" y="2777"/>
                      <a:pt x="483" y="2777"/>
                    </a:cubicBezTo>
                    <a:cubicBezTo>
                      <a:pt x="569" y="2777"/>
                      <a:pt x="643" y="2699"/>
                      <a:pt x="643" y="2596"/>
                    </a:cubicBezTo>
                    <a:lnTo>
                      <a:pt x="643" y="0"/>
                    </a:lnTo>
                    <a:close/>
                  </a:path>
                </a:pathLst>
              </a:custGeom>
              <a:solidFill>
                <a:srgbClr val="15024C">
                  <a:alpha val="446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5" name="Google Shape;18822;p64">
                <a:extLst>
                  <a:ext uri="{FF2B5EF4-FFF2-40B4-BE49-F238E27FC236}">
                    <a16:creationId xmlns:a16="http://schemas.microsoft.com/office/drawing/2014/main" id="{F2846FCC-EAED-4587-AFC2-AC30EDC8D8D5}"/>
                  </a:ext>
                </a:extLst>
              </p:cNvPr>
              <p:cNvSpPr/>
              <p:nvPr/>
            </p:nvSpPr>
            <p:spPr>
              <a:xfrm>
                <a:off x="7642165" y="3302387"/>
                <a:ext cx="141575" cy="109069"/>
              </a:xfrm>
              <a:custGeom>
                <a:avLst/>
                <a:gdLst/>
                <a:ahLst/>
                <a:cxnLst/>
                <a:rect l="l" t="t" r="r" b="b"/>
                <a:pathLst>
                  <a:path w="2359" h="1930" extrusionOk="0">
                    <a:moveTo>
                      <a:pt x="0" y="1"/>
                    </a:moveTo>
                    <a:lnTo>
                      <a:pt x="0" y="1930"/>
                    </a:lnTo>
                    <a:lnTo>
                      <a:pt x="1405" y="1930"/>
                    </a:lnTo>
                    <a:cubicBezTo>
                      <a:pt x="1929" y="1930"/>
                      <a:pt x="2358" y="1501"/>
                      <a:pt x="2358" y="953"/>
                    </a:cubicBezTo>
                    <a:cubicBezTo>
                      <a:pt x="2358" y="430"/>
                      <a:pt x="1929" y="1"/>
                      <a:pt x="1405" y="1"/>
                    </a:cubicBezTo>
                    <a:close/>
                  </a:path>
                </a:pathLst>
              </a:custGeom>
              <a:solidFill>
                <a:srgbClr val="FBBD80"/>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6" name="Google Shape;18823;p64">
                <a:extLst>
                  <a:ext uri="{FF2B5EF4-FFF2-40B4-BE49-F238E27FC236}">
                    <a16:creationId xmlns:a16="http://schemas.microsoft.com/office/drawing/2014/main" id="{B5F3BAA3-D497-40CD-9606-CECFB8B3A2B9}"/>
                  </a:ext>
                </a:extLst>
              </p:cNvPr>
              <p:cNvSpPr/>
              <p:nvPr/>
            </p:nvSpPr>
            <p:spPr>
              <a:xfrm>
                <a:off x="7161947" y="3302387"/>
                <a:ext cx="115829" cy="109069"/>
              </a:xfrm>
              <a:custGeom>
                <a:avLst/>
                <a:gdLst/>
                <a:ahLst/>
                <a:cxnLst/>
                <a:rect l="l" t="t" r="r" b="b"/>
                <a:pathLst>
                  <a:path w="1930" h="1930" extrusionOk="0">
                    <a:moveTo>
                      <a:pt x="953" y="1"/>
                    </a:moveTo>
                    <a:cubicBezTo>
                      <a:pt x="429" y="1"/>
                      <a:pt x="1" y="430"/>
                      <a:pt x="1" y="953"/>
                    </a:cubicBezTo>
                    <a:cubicBezTo>
                      <a:pt x="1" y="1501"/>
                      <a:pt x="429" y="1930"/>
                      <a:pt x="953" y="1930"/>
                    </a:cubicBezTo>
                    <a:lnTo>
                      <a:pt x="1930" y="1930"/>
                    </a:lnTo>
                    <a:lnTo>
                      <a:pt x="1930" y="1"/>
                    </a:lnTo>
                    <a:close/>
                  </a:path>
                </a:pathLst>
              </a:custGeom>
              <a:solidFill>
                <a:srgbClr val="FBBD80"/>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7" name="Google Shape;18824;p64">
                <a:extLst>
                  <a:ext uri="{FF2B5EF4-FFF2-40B4-BE49-F238E27FC236}">
                    <a16:creationId xmlns:a16="http://schemas.microsoft.com/office/drawing/2014/main" id="{97F08AFF-8564-4656-AADE-68D0245F052C}"/>
                  </a:ext>
                </a:extLst>
              </p:cNvPr>
              <p:cNvSpPr/>
              <p:nvPr/>
            </p:nvSpPr>
            <p:spPr>
              <a:xfrm>
                <a:off x="7250585" y="3227060"/>
                <a:ext cx="444531" cy="358007"/>
              </a:xfrm>
              <a:custGeom>
                <a:avLst/>
                <a:gdLst/>
                <a:ahLst/>
                <a:cxnLst/>
                <a:rect l="l" t="t" r="r" b="b"/>
                <a:pathLst>
                  <a:path w="7407" h="6335" extrusionOk="0">
                    <a:moveTo>
                      <a:pt x="0" y="0"/>
                    </a:moveTo>
                    <a:lnTo>
                      <a:pt x="0" y="2644"/>
                    </a:lnTo>
                    <a:cubicBezTo>
                      <a:pt x="0" y="4692"/>
                      <a:pt x="1667" y="6335"/>
                      <a:pt x="3715" y="6335"/>
                    </a:cubicBezTo>
                    <a:cubicBezTo>
                      <a:pt x="5740" y="6335"/>
                      <a:pt x="7407" y="4692"/>
                      <a:pt x="7407" y="2644"/>
                    </a:cubicBezTo>
                    <a:lnTo>
                      <a:pt x="7407" y="0"/>
                    </a:lnTo>
                    <a:close/>
                  </a:path>
                </a:pathLst>
              </a:custGeom>
              <a:solidFill>
                <a:srgbClr val="FFD18D"/>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8" name="Google Shape;18825;p64">
                <a:extLst>
                  <a:ext uri="{FF2B5EF4-FFF2-40B4-BE49-F238E27FC236}">
                    <a16:creationId xmlns:a16="http://schemas.microsoft.com/office/drawing/2014/main" id="{E07A19BF-8C78-4EF5-966D-FA1C26B36182}"/>
                  </a:ext>
                </a:extLst>
              </p:cNvPr>
              <p:cNvSpPr/>
              <p:nvPr/>
            </p:nvSpPr>
            <p:spPr>
              <a:xfrm>
                <a:off x="7453487" y="3227060"/>
                <a:ext cx="241620" cy="358007"/>
              </a:xfrm>
              <a:custGeom>
                <a:avLst/>
                <a:gdLst/>
                <a:ahLst/>
                <a:cxnLst/>
                <a:rect l="l" t="t" r="r" b="b"/>
                <a:pathLst>
                  <a:path w="4026" h="6335" extrusionOk="0">
                    <a:moveTo>
                      <a:pt x="3359" y="0"/>
                    </a:moveTo>
                    <a:lnTo>
                      <a:pt x="3359" y="2644"/>
                    </a:lnTo>
                    <a:cubicBezTo>
                      <a:pt x="3359" y="3668"/>
                      <a:pt x="2954" y="4596"/>
                      <a:pt x="2263" y="5263"/>
                    </a:cubicBezTo>
                    <a:cubicBezTo>
                      <a:pt x="1668" y="5859"/>
                      <a:pt x="882" y="6240"/>
                      <a:pt x="1" y="6335"/>
                    </a:cubicBezTo>
                    <a:lnTo>
                      <a:pt x="310" y="6335"/>
                    </a:lnTo>
                    <a:cubicBezTo>
                      <a:pt x="1335" y="6335"/>
                      <a:pt x="2263" y="5930"/>
                      <a:pt x="2930" y="5263"/>
                    </a:cubicBezTo>
                    <a:cubicBezTo>
                      <a:pt x="3621" y="4596"/>
                      <a:pt x="4026" y="3668"/>
                      <a:pt x="4026" y="2644"/>
                    </a:cubicBezTo>
                    <a:lnTo>
                      <a:pt x="4026" y="0"/>
                    </a:lnTo>
                    <a:close/>
                  </a:path>
                </a:pathLst>
              </a:custGeom>
              <a:solidFill>
                <a:srgbClr val="15024C">
                  <a:alpha val="446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9" name="Google Shape;18826;p64">
                <a:extLst>
                  <a:ext uri="{FF2B5EF4-FFF2-40B4-BE49-F238E27FC236}">
                    <a16:creationId xmlns:a16="http://schemas.microsoft.com/office/drawing/2014/main" id="{51A68FFD-5145-457A-B84E-401DF2C07615}"/>
                  </a:ext>
                </a:extLst>
              </p:cNvPr>
              <p:cNvSpPr/>
              <p:nvPr/>
            </p:nvSpPr>
            <p:spPr>
              <a:xfrm>
                <a:off x="7201976" y="3035943"/>
                <a:ext cx="541755" cy="269226"/>
              </a:xfrm>
              <a:custGeom>
                <a:avLst/>
                <a:gdLst/>
                <a:ahLst/>
                <a:cxnLst/>
                <a:rect l="l" t="t" r="r" b="b"/>
                <a:pathLst>
                  <a:path w="9027" h="4764" extrusionOk="0">
                    <a:moveTo>
                      <a:pt x="3311" y="1"/>
                    </a:moveTo>
                    <a:cubicBezTo>
                      <a:pt x="1477" y="1"/>
                      <a:pt x="1" y="1477"/>
                      <a:pt x="1" y="3311"/>
                    </a:cubicBezTo>
                    <a:lnTo>
                      <a:pt x="1" y="4764"/>
                    </a:lnTo>
                    <a:cubicBezTo>
                      <a:pt x="96" y="4740"/>
                      <a:pt x="191" y="4716"/>
                      <a:pt x="286" y="4716"/>
                    </a:cubicBezTo>
                    <a:lnTo>
                      <a:pt x="1596" y="4716"/>
                    </a:lnTo>
                    <a:cubicBezTo>
                      <a:pt x="2215" y="4716"/>
                      <a:pt x="2715" y="4216"/>
                      <a:pt x="2715" y="3620"/>
                    </a:cubicBezTo>
                    <a:cubicBezTo>
                      <a:pt x="2715" y="3906"/>
                      <a:pt x="2834" y="4192"/>
                      <a:pt x="3025" y="4406"/>
                    </a:cubicBezTo>
                    <a:cubicBezTo>
                      <a:pt x="3239" y="4597"/>
                      <a:pt x="3501" y="4716"/>
                      <a:pt x="3811" y="4716"/>
                    </a:cubicBezTo>
                    <a:lnTo>
                      <a:pt x="5216" y="4716"/>
                    </a:lnTo>
                    <a:cubicBezTo>
                      <a:pt x="5835" y="4716"/>
                      <a:pt x="6311" y="4216"/>
                      <a:pt x="6311" y="3620"/>
                    </a:cubicBezTo>
                    <a:cubicBezTo>
                      <a:pt x="6311" y="3906"/>
                      <a:pt x="6454" y="4192"/>
                      <a:pt x="6645" y="4406"/>
                    </a:cubicBezTo>
                    <a:cubicBezTo>
                      <a:pt x="6835" y="4597"/>
                      <a:pt x="7121" y="4716"/>
                      <a:pt x="7431" y="4716"/>
                    </a:cubicBezTo>
                    <a:lnTo>
                      <a:pt x="8740" y="4716"/>
                    </a:lnTo>
                    <a:cubicBezTo>
                      <a:pt x="8836" y="4716"/>
                      <a:pt x="8931" y="4740"/>
                      <a:pt x="9026" y="4764"/>
                    </a:cubicBezTo>
                    <a:lnTo>
                      <a:pt x="9026" y="3311"/>
                    </a:lnTo>
                    <a:cubicBezTo>
                      <a:pt x="9026" y="1477"/>
                      <a:pt x="7550" y="1"/>
                      <a:pt x="5716" y="1"/>
                    </a:cubicBezTo>
                    <a:close/>
                  </a:path>
                </a:pathLst>
              </a:custGeom>
              <a:solidFill>
                <a:srgbClr val="FFE077"/>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0" name="Google Shape;18827;p64">
                <a:extLst>
                  <a:ext uri="{FF2B5EF4-FFF2-40B4-BE49-F238E27FC236}">
                    <a16:creationId xmlns:a16="http://schemas.microsoft.com/office/drawing/2014/main" id="{B4D1F2A2-B300-473F-B76B-FB9B6D501BCF}"/>
                  </a:ext>
                </a:extLst>
              </p:cNvPr>
              <p:cNvSpPr/>
              <p:nvPr/>
            </p:nvSpPr>
            <p:spPr>
              <a:xfrm>
                <a:off x="7504977" y="3035943"/>
                <a:ext cx="238740" cy="269226"/>
              </a:xfrm>
              <a:custGeom>
                <a:avLst/>
                <a:gdLst/>
                <a:ahLst/>
                <a:cxnLst/>
                <a:rect l="l" t="t" r="r" b="b"/>
                <a:pathLst>
                  <a:path w="3978" h="4764" extrusionOk="0">
                    <a:moveTo>
                      <a:pt x="0" y="1"/>
                    </a:moveTo>
                    <a:cubicBezTo>
                      <a:pt x="1834" y="1"/>
                      <a:pt x="3334" y="1477"/>
                      <a:pt x="3334" y="3311"/>
                    </a:cubicBezTo>
                    <a:lnTo>
                      <a:pt x="3334" y="4716"/>
                    </a:lnTo>
                    <a:lnTo>
                      <a:pt x="3691" y="4716"/>
                    </a:lnTo>
                    <a:cubicBezTo>
                      <a:pt x="3787" y="4716"/>
                      <a:pt x="3882" y="4740"/>
                      <a:pt x="3977" y="4764"/>
                    </a:cubicBezTo>
                    <a:lnTo>
                      <a:pt x="3977" y="3311"/>
                    </a:lnTo>
                    <a:cubicBezTo>
                      <a:pt x="3977" y="1477"/>
                      <a:pt x="2501" y="1"/>
                      <a:pt x="667" y="1"/>
                    </a:cubicBezTo>
                    <a:close/>
                  </a:path>
                </a:pathLst>
              </a:custGeom>
              <a:solidFill>
                <a:srgbClr val="15024C">
                  <a:alpha val="446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1" name="Google Shape;18828;p64">
                <a:extLst>
                  <a:ext uri="{FF2B5EF4-FFF2-40B4-BE49-F238E27FC236}">
                    <a16:creationId xmlns:a16="http://schemas.microsoft.com/office/drawing/2014/main" id="{A9CE40CF-C987-48B5-9014-DF6143036563}"/>
                  </a:ext>
                </a:extLst>
              </p:cNvPr>
              <p:cNvSpPr/>
              <p:nvPr/>
            </p:nvSpPr>
            <p:spPr>
              <a:xfrm>
                <a:off x="7399176" y="3420832"/>
                <a:ext cx="147277" cy="83525"/>
              </a:xfrm>
              <a:custGeom>
                <a:avLst/>
                <a:gdLst/>
                <a:ahLst/>
                <a:cxnLst/>
                <a:rect l="l" t="t" r="r" b="b"/>
                <a:pathLst>
                  <a:path w="2454" h="1478" extrusionOk="0">
                    <a:moveTo>
                      <a:pt x="120" y="1"/>
                    </a:moveTo>
                    <a:cubicBezTo>
                      <a:pt x="49" y="1"/>
                      <a:pt x="1" y="72"/>
                      <a:pt x="1" y="120"/>
                    </a:cubicBezTo>
                    <a:lnTo>
                      <a:pt x="1" y="263"/>
                    </a:lnTo>
                    <a:cubicBezTo>
                      <a:pt x="1" y="929"/>
                      <a:pt x="549" y="1477"/>
                      <a:pt x="1239" y="1477"/>
                    </a:cubicBezTo>
                    <a:cubicBezTo>
                      <a:pt x="1906" y="1477"/>
                      <a:pt x="2454" y="929"/>
                      <a:pt x="2454" y="263"/>
                    </a:cubicBezTo>
                    <a:lnTo>
                      <a:pt x="2454" y="120"/>
                    </a:lnTo>
                    <a:cubicBezTo>
                      <a:pt x="2454" y="48"/>
                      <a:pt x="2406" y="1"/>
                      <a:pt x="2335" y="1"/>
                    </a:cubicBezTo>
                    <a:close/>
                  </a:path>
                </a:pathLst>
              </a:custGeom>
              <a:solidFill>
                <a:schemeClr val="accent3">
                  <a:lumMod val="60000"/>
                  <a:lumOff val="40000"/>
                </a:scheme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dirty="0">
                  <a:cs typeface="B Nazanin" panose="00000400000000000000" pitchFamily="2" charset="-78"/>
                </a:endParaRPr>
              </a:p>
            </p:txBody>
          </p:sp>
          <p:sp>
            <p:nvSpPr>
              <p:cNvPr id="112" name="Google Shape;18829;p64">
                <a:extLst>
                  <a:ext uri="{FF2B5EF4-FFF2-40B4-BE49-F238E27FC236}">
                    <a16:creationId xmlns:a16="http://schemas.microsoft.com/office/drawing/2014/main" id="{3D0A6345-BC8E-4599-9768-28D0A51F4643}"/>
                  </a:ext>
                </a:extLst>
              </p:cNvPr>
              <p:cNvSpPr/>
              <p:nvPr/>
            </p:nvSpPr>
            <p:spPr>
              <a:xfrm>
                <a:off x="7503537" y="3035943"/>
                <a:ext cx="61515" cy="49844"/>
              </a:xfrm>
              <a:custGeom>
                <a:avLst/>
                <a:gdLst/>
                <a:ahLst/>
                <a:cxnLst/>
                <a:rect l="l" t="t" r="r" b="b"/>
                <a:pathLst>
                  <a:path w="1025" h="882" extrusionOk="0">
                    <a:moveTo>
                      <a:pt x="0" y="1"/>
                    </a:moveTo>
                    <a:lnTo>
                      <a:pt x="0" y="358"/>
                    </a:lnTo>
                    <a:cubicBezTo>
                      <a:pt x="0" y="644"/>
                      <a:pt x="239" y="882"/>
                      <a:pt x="501" y="882"/>
                    </a:cubicBezTo>
                    <a:cubicBezTo>
                      <a:pt x="786" y="882"/>
                      <a:pt x="1024" y="644"/>
                      <a:pt x="1024" y="358"/>
                    </a:cubicBezTo>
                    <a:lnTo>
                      <a:pt x="1024" y="1"/>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3" name="Google Shape;18830;p64">
                <a:extLst>
                  <a:ext uri="{FF2B5EF4-FFF2-40B4-BE49-F238E27FC236}">
                    <a16:creationId xmlns:a16="http://schemas.microsoft.com/office/drawing/2014/main" id="{BCA8D7F6-54B0-4808-AA54-83B59455263F}"/>
                  </a:ext>
                </a:extLst>
              </p:cNvPr>
              <p:cNvSpPr/>
              <p:nvPr/>
            </p:nvSpPr>
            <p:spPr>
              <a:xfrm>
                <a:off x="7504977" y="3035943"/>
                <a:ext cx="60075" cy="8138"/>
              </a:xfrm>
              <a:custGeom>
                <a:avLst/>
                <a:gdLst/>
                <a:ahLst/>
                <a:cxnLst/>
                <a:rect l="l" t="t" r="r" b="b"/>
                <a:pathLst>
                  <a:path w="1001" h="144" extrusionOk="0">
                    <a:moveTo>
                      <a:pt x="0" y="1"/>
                    </a:moveTo>
                    <a:cubicBezTo>
                      <a:pt x="334" y="1"/>
                      <a:pt x="691" y="48"/>
                      <a:pt x="1000" y="144"/>
                    </a:cubicBezTo>
                    <a:lnTo>
                      <a:pt x="1000" y="1"/>
                    </a:lnTo>
                    <a:close/>
                  </a:path>
                </a:pathLst>
              </a:custGeom>
              <a:solidFill>
                <a:srgbClr val="F4E5E0"/>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4" name="Google Shape;18831;p64">
                <a:extLst>
                  <a:ext uri="{FF2B5EF4-FFF2-40B4-BE49-F238E27FC236}">
                    <a16:creationId xmlns:a16="http://schemas.microsoft.com/office/drawing/2014/main" id="{5CF0A3BF-026F-45E4-AD95-5ABC81CBC9DD}"/>
                  </a:ext>
                </a:extLst>
              </p:cNvPr>
              <p:cNvSpPr/>
              <p:nvPr/>
            </p:nvSpPr>
            <p:spPr>
              <a:xfrm>
                <a:off x="7399176" y="3420832"/>
                <a:ext cx="147277" cy="37750"/>
              </a:xfrm>
              <a:custGeom>
                <a:avLst/>
                <a:gdLst/>
                <a:ahLst/>
                <a:cxnLst/>
                <a:rect l="l" t="t" r="r" b="b"/>
                <a:pathLst>
                  <a:path w="2454" h="668" extrusionOk="0">
                    <a:moveTo>
                      <a:pt x="120" y="1"/>
                    </a:moveTo>
                    <a:cubicBezTo>
                      <a:pt x="49" y="1"/>
                      <a:pt x="1" y="72"/>
                      <a:pt x="1" y="120"/>
                    </a:cubicBezTo>
                    <a:lnTo>
                      <a:pt x="1" y="263"/>
                    </a:lnTo>
                    <a:cubicBezTo>
                      <a:pt x="1" y="405"/>
                      <a:pt x="25" y="548"/>
                      <a:pt x="72" y="667"/>
                    </a:cubicBezTo>
                    <a:lnTo>
                      <a:pt x="2382" y="667"/>
                    </a:lnTo>
                    <a:cubicBezTo>
                      <a:pt x="2430" y="548"/>
                      <a:pt x="2454" y="405"/>
                      <a:pt x="2454" y="263"/>
                    </a:cubicBezTo>
                    <a:lnTo>
                      <a:pt x="2454" y="120"/>
                    </a:lnTo>
                    <a:cubicBezTo>
                      <a:pt x="2454" y="72"/>
                      <a:pt x="2406" y="1"/>
                      <a:pt x="2335" y="1"/>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5" name="Google Shape;18832;p64">
                <a:extLst>
                  <a:ext uri="{FF2B5EF4-FFF2-40B4-BE49-F238E27FC236}">
                    <a16:creationId xmlns:a16="http://schemas.microsoft.com/office/drawing/2014/main" id="{E2BA98C6-FA1E-4DCE-AB6F-BF8684C1F935}"/>
                  </a:ext>
                </a:extLst>
              </p:cNvPr>
              <p:cNvSpPr/>
              <p:nvPr/>
            </p:nvSpPr>
            <p:spPr>
              <a:xfrm>
                <a:off x="7442084" y="3035943"/>
                <a:ext cx="61515" cy="49844"/>
              </a:xfrm>
              <a:custGeom>
                <a:avLst/>
                <a:gdLst/>
                <a:ahLst/>
                <a:cxnLst/>
                <a:rect l="l" t="t" r="r" b="b"/>
                <a:pathLst>
                  <a:path w="1025" h="882" extrusionOk="0">
                    <a:moveTo>
                      <a:pt x="0" y="1"/>
                    </a:moveTo>
                    <a:lnTo>
                      <a:pt x="0" y="358"/>
                    </a:lnTo>
                    <a:cubicBezTo>
                      <a:pt x="0" y="644"/>
                      <a:pt x="239" y="882"/>
                      <a:pt x="524" y="882"/>
                    </a:cubicBezTo>
                    <a:cubicBezTo>
                      <a:pt x="786" y="882"/>
                      <a:pt x="1024" y="644"/>
                      <a:pt x="1024" y="358"/>
                    </a:cubicBezTo>
                    <a:lnTo>
                      <a:pt x="1024" y="1"/>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6" name="Google Shape;18833;p64">
                <a:extLst>
                  <a:ext uri="{FF2B5EF4-FFF2-40B4-BE49-F238E27FC236}">
                    <a16:creationId xmlns:a16="http://schemas.microsoft.com/office/drawing/2014/main" id="{2712B25C-E032-4150-81F4-BED316D735D9}"/>
                  </a:ext>
                </a:extLst>
              </p:cNvPr>
              <p:cNvSpPr/>
              <p:nvPr/>
            </p:nvSpPr>
            <p:spPr>
              <a:xfrm>
                <a:off x="7380632" y="3035943"/>
                <a:ext cx="61515" cy="49844"/>
              </a:xfrm>
              <a:custGeom>
                <a:avLst/>
                <a:gdLst/>
                <a:ahLst/>
                <a:cxnLst/>
                <a:rect l="l" t="t" r="r" b="b"/>
                <a:pathLst>
                  <a:path w="1025" h="882" extrusionOk="0">
                    <a:moveTo>
                      <a:pt x="0" y="1"/>
                    </a:moveTo>
                    <a:lnTo>
                      <a:pt x="0" y="358"/>
                    </a:lnTo>
                    <a:cubicBezTo>
                      <a:pt x="0" y="644"/>
                      <a:pt x="239" y="882"/>
                      <a:pt x="524" y="882"/>
                    </a:cubicBezTo>
                    <a:cubicBezTo>
                      <a:pt x="786" y="882"/>
                      <a:pt x="1024" y="644"/>
                      <a:pt x="1024" y="358"/>
                    </a:cubicBezTo>
                    <a:lnTo>
                      <a:pt x="1024" y="1"/>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7" name="Google Shape;18834;p64">
                <a:extLst>
                  <a:ext uri="{FF2B5EF4-FFF2-40B4-BE49-F238E27FC236}">
                    <a16:creationId xmlns:a16="http://schemas.microsoft.com/office/drawing/2014/main" id="{2C71F04D-B60B-45F7-83B9-5E720BD8EAC4}"/>
                  </a:ext>
                </a:extLst>
              </p:cNvPr>
              <p:cNvSpPr/>
              <p:nvPr/>
            </p:nvSpPr>
            <p:spPr>
              <a:xfrm>
                <a:off x="7670731" y="3356241"/>
                <a:ext cx="24366" cy="117150"/>
              </a:xfrm>
              <a:custGeom>
                <a:avLst/>
                <a:gdLst/>
                <a:ahLst/>
                <a:cxnLst/>
                <a:rect l="l" t="t" r="r" b="b"/>
                <a:pathLst>
                  <a:path w="406" h="2073" fill="none" extrusionOk="0">
                    <a:moveTo>
                      <a:pt x="1" y="2072"/>
                    </a:moveTo>
                    <a:cubicBezTo>
                      <a:pt x="263" y="1548"/>
                      <a:pt x="406" y="977"/>
                      <a:pt x="406" y="358"/>
                    </a:cubicBezTo>
                    <a:lnTo>
                      <a:pt x="406" y="0"/>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8" name="Google Shape;18835;p64">
                <a:extLst>
                  <a:ext uri="{FF2B5EF4-FFF2-40B4-BE49-F238E27FC236}">
                    <a16:creationId xmlns:a16="http://schemas.microsoft.com/office/drawing/2014/main" id="{D64891B2-0283-4AA9-BE70-E0248CFEF1B0}"/>
                  </a:ext>
                </a:extLst>
              </p:cNvPr>
              <p:cNvSpPr/>
              <p:nvPr/>
            </p:nvSpPr>
            <p:spPr>
              <a:xfrm>
                <a:off x="7250585" y="3302387"/>
                <a:ext cx="394539" cy="282676"/>
              </a:xfrm>
              <a:custGeom>
                <a:avLst/>
                <a:gdLst/>
                <a:ahLst/>
                <a:cxnLst/>
                <a:rect l="l" t="t" r="r" b="b"/>
                <a:pathLst>
                  <a:path w="6574" h="5002" fill="none" extrusionOk="0">
                    <a:moveTo>
                      <a:pt x="0" y="1"/>
                    </a:moveTo>
                    <a:lnTo>
                      <a:pt x="0" y="1311"/>
                    </a:lnTo>
                    <a:cubicBezTo>
                      <a:pt x="0" y="3359"/>
                      <a:pt x="1667" y="5002"/>
                      <a:pt x="3715" y="5002"/>
                    </a:cubicBezTo>
                    <a:lnTo>
                      <a:pt x="3715" y="5002"/>
                    </a:lnTo>
                    <a:cubicBezTo>
                      <a:pt x="4858" y="5002"/>
                      <a:pt x="5882" y="4478"/>
                      <a:pt x="6573" y="3668"/>
                    </a:cubicBez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9" name="Google Shape;18836;p64">
                <a:extLst>
                  <a:ext uri="{FF2B5EF4-FFF2-40B4-BE49-F238E27FC236}">
                    <a16:creationId xmlns:a16="http://schemas.microsoft.com/office/drawing/2014/main" id="{A1631C65-2993-4328-BA9A-683BD2066AF5}"/>
                  </a:ext>
                </a:extLst>
              </p:cNvPr>
              <p:cNvSpPr/>
              <p:nvPr/>
            </p:nvSpPr>
            <p:spPr>
              <a:xfrm>
                <a:off x="7695036" y="3302387"/>
                <a:ext cx="88702" cy="109069"/>
              </a:xfrm>
              <a:custGeom>
                <a:avLst/>
                <a:gdLst/>
                <a:ahLst/>
                <a:cxnLst/>
                <a:rect l="l" t="t" r="r" b="b"/>
                <a:pathLst>
                  <a:path w="1478" h="1930" fill="none" extrusionOk="0">
                    <a:moveTo>
                      <a:pt x="1" y="953"/>
                    </a:moveTo>
                    <a:lnTo>
                      <a:pt x="1" y="1"/>
                    </a:lnTo>
                    <a:lnTo>
                      <a:pt x="524" y="1"/>
                    </a:lnTo>
                    <a:cubicBezTo>
                      <a:pt x="1048" y="1"/>
                      <a:pt x="1477" y="430"/>
                      <a:pt x="1477" y="953"/>
                    </a:cubicBezTo>
                    <a:lnTo>
                      <a:pt x="1477" y="953"/>
                    </a:lnTo>
                    <a:cubicBezTo>
                      <a:pt x="1477" y="1501"/>
                      <a:pt x="1048" y="1930"/>
                      <a:pt x="524" y="1930"/>
                    </a:cubicBezTo>
                    <a:lnTo>
                      <a:pt x="1" y="1930"/>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20" name="Google Shape;18837;p64">
                <a:extLst>
                  <a:ext uri="{FF2B5EF4-FFF2-40B4-BE49-F238E27FC236}">
                    <a16:creationId xmlns:a16="http://schemas.microsoft.com/office/drawing/2014/main" id="{12C49A06-39E0-4498-BBBC-21E4BBFE4CE8}"/>
                  </a:ext>
                </a:extLst>
              </p:cNvPr>
              <p:cNvSpPr/>
              <p:nvPr/>
            </p:nvSpPr>
            <p:spPr>
              <a:xfrm>
                <a:off x="7695036" y="3356241"/>
                <a:ext cx="31508" cy="57"/>
              </a:xfrm>
              <a:custGeom>
                <a:avLst/>
                <a:gdLst/>
                <a:ahLst/>
                <a:cxnLst/>
                <a:rect l="l" t="t" r="r" b="b"/>
                <a:pathLst>
                  <a:path w="525" h="1" fill="none" extrusionOk="0">
                    <a:moveTo>
                      <a:pt x="1" y="0"/>
                    </a:moveTo>
                    <a:lnTo>
                      <a:pt x="524" y="0"/>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21" name="Google Shape;18838;p64">
                <a:extLst>
                  <a:ext uri="{FF2B5EF4-FFF2-40B4-BE49-F238E27FC236}">
                    <a16:creationId xmlns:a16="http://schemas.microsoft.com/office/drawing/2014/main" id="{591AE19D-FB39-48F7-929A-D0C8F7D331CA}"/>
                  </a:ext>
                </a:extLst>
              </p:cNvPr>
              <p:cNvSpPr/>
              <p:nvPr/>
            </p:nvSpPr>
            <p:spPr>
              <a:xfrm>
                <a:off x="7161947" y="3302387"/>
                <a:ext cx="88702" cy="109069"/>
              </a:xfrm>
              <a:custGeom>
                <a:avLst/>
                <a:gdLst/>
                <a:ahLst/>
                <a:cxnLst/>
                <a:rect l="l" t="t" r="r" b="b"/>
                <a:pathLst>
                  <a:path w="1478" h="1930" fill="none" extrusionOk="0">
                    <a:moveTo>
                      <a:pt x="1477" y="1"/>
                    </a:moveTo>
                    <a:lnTo>
                      <a:pt x="953" y="1"/>
                    </a:lnTo>
                    <a:cubicBezTo>
                      <a:pt x="429" y="1"/>
                      <a:pt x="1" y="430"/>
                      <a:pt x="1" y="953"/>
                    </a:cubicBezTo>
                    <a:lnTo>
                      <a:pt x="1" y="953"/>
                    </a:lnTo>
                    <a:cubicBezTo>
                      <a:pt x="1" y="1501"/>
                      <a:pt x="429" y="1930"/>
                      <a:pt x="953" y="1930"/>
                    </a:cubicBezTo>
                    <a:lnTo>
                      <a:pt x="1477" y="1930"/>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22" name="Google Shape;18839;p64">
                <a:extLst>
                  <a:ext uri="{FF2B5EF4-FFF2-40B4-BE49-F238E27FC236}">
                    <a16:creationId xmlns:a16="http://schemas.microsoft.com/office/drawing/2014/main" id="{FE0A391A-ACA0-4B56-B84B-E7927106EF5B}"/>
                  </a:ext>
                </a:extLst>
              </p:cNvPr>
              <p:cNvSpPr/>
              <p:nvPr/>
            </p:nvSpPr>
            <p:spPr>
              <a:xfrm>
                <a:off x="7219139" y="3356241"/>
                <a:ext cx="30068" cy="57"/>
              </a:xfrm>
              <a:custGeom>
                <a:avLst/>
                <a:gdLst/>
                <a:ahLst/>
                <a:cxnLst/>
                <a:rect l="l" t="t" r="r" b="b"/>
                <a:pathLst>
                  <a:path w="501" h="1" fill="none" extrusionOk="0">
                    <a:moveTo>
                      <a:pt x="500" y="0"/>
                    </a:moveTo>
                    <a:lnTo>
                      <a:pt x="0" y="0"/>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23" name="Google Shape;18840;p64">
                <a:extLst>
                  <a:ext uri="{FF2B5EF4-FFF2-40B4-BE49-F238E27FC236}">
                    <a16:creationId xmlns:a16="http://schemas.microsoft.com/office/drawing/2014/main" id="{0F5FF15F-E0C2-4012-918A-7919F63C3BAC}"/>
                  </a:ext>
                </a:extLst>
              </p:cNvPr>
              <p:cNvSpPr/>
              <p:nvPr/>
            </p:nvSpPr>
            <p:spPr>
              <a:xfrm>
                <a:off x="7582153" y="3356241"/>
                <a:ext cx="60" cy="26956"/>
              </a:xfrm>
              <a:custGeom>
                <a:avLst/>
                <a:gdLst/>
                <a:ahLst/>
                <a:cxnLst/>
                <a:rect l="l" t="t" r="r" b="b"/>
                <a:pathLst>
                  <a:path w="1" h="477" fill="none" extrusionOk="0">
                    <a:moveTo>
                      <a:pt x="0" y="0"/>
                    </a:moveTo>
                    <a:lnTo>
                      <a:pt x="0" y="477"/>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24" name="Google Shape;18841;p64">
                <a:extLst>
                  <a:ext uri="{FF2B5EF4-FFF2-40B4-BE49-F238E27FC236}">
                    <a16:creationId xmlns:a16="http://schemas.microsoft.com/office/drawing/2014/main" id="{46A0A4D0-1234-43DA-9078-F0ED30905487}"/>
                  </a:ext>
                </a:extLst>
              </p:cNvPr>
              <p:cNvSpPr/>
              <p:nvPr/>
            </p:nvSpPr>
            <p:spPr>
              <a:xfrm>
                <a:off x="7363468" y="3356241"/>
                <a:ext cx="60" cy="26956"/>
              </a:xfrm>
              <a:custGeom>
                <a:avLst/>
                <a:gdLst/>
                <a:ahLst/>
                <a:cxnLst/>
                <a:rect l="l" t="t" r="r" b="b"/>
                <a:pathLst>
                  <a:path w="1" h="477" fill="none" extrusionOk="0">
                    <a:moveTo>
                      <a:pt x="1" y="0"/>
                    </a:moveTo>
                    <a:lnTo>
                      <a:pt x="1" y="477"/>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25" name="Google Shape;18842;p64">
                <a:extLst>
                  <a:ext uri="{FF2B5EF4-FFF2-40B4-BE49-F238E27FC236}">
                    <a16:creationId xmlns:a16="http://schemas.microsoft.com/office/drawing/2014/main" id="{0C20D7FE-8434-4CFD-8703-99E2E7EDA3FE}"/>
                  </a:ext>
                </a:extLst>
              </p:cNvPr>
              <p:cNvSpPr/>
              <p:nvPr/>
            </p:nvSpPr>
            <p:spPr>
              <a:xfrm>
                <a:off x="7399176" y="3420832"/>
                <a:ext cx="147277" cy="83525"/>
              </a:xfrm>
              <a:custGeom>
                <a:avLst/>
                <a:gdLst/>
                <a:ahLst/>
                <a:cxnLst/>
                <a:rect l="l" t="t" r="r" b="b"/>
                <a:pathLst>
                  <a:path w="2454" h="1478" fill="none" extrusionOk="0">
                    <a:moveTo>
                      <a:pt x="1239" y="1477"/>
                    </a:moveTo>
                    <a:lnTo>
                      <a:pt x="1239" y="1477"/>
                    </a:lnTo>
                    <a:cubicBezTo>
                      <a:pt x="1906" y="1477"/>
                      <a:pt x="2454" y="929"/>
                      <a:pt x="2454" y="263"/>
                    </a:cubicBezTo>
                    <a:lnTo>
                      <a:pt x="2454" y="120"/>
                    </a:lnTo>
                    <a:cubicBezTo>
                      <a:pt x="2454" y="48"/>
                      <a:pt x="2406" y="1"/>
                      <a:pt x="2335" y="1"/>
                    </a:cubicBezTo>
                    <a:lnTo>
                      <a:pt x="120" y="1"/>
                    </a:lnTo>
                    <a:cubicBezTo>
                      <a:pt x="49" y="1"/>
                      <a:pt x="1" y="72"/>
                      <a:pt x="1" y="120"/>
                    </a:cubicBezTo>
                    <a:lnTo>
                      <a:pt x="1" y="263"/>
                    </a:lnTo>
                    <a:cubicBezTo>
                      <a:pt x="1" y="929"/>
                      <a:pt x="549" y="1477"/>
                      <a:pt x="1239" y="1477"/>
                    </a:cubicBezTo>
                    <a:close/>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26" name="Google Shape;18843;p64">
                <a:extLst>
                  <a:ext uri="{FF2B5EF4-FFF2-40B4-BE49-F238E27FC236}">
                    <a16:creationId xmlns:a16="http://schemas.microsoft.com/office/drawing/2014/main" id="{DF2A6859-22E8-437D-AB2A-CAF3A608E07C}"/>
                  </a:ext>
                </a:extLst>
              </p:cNvPr>
              <p:cNvSpPr/>
              <p:nvPr/>
            </p:nvSpPr>
            <p:spPr>
              <a:xfrm>
                <a:off x="7407757" y="3458524"/>
                <a:ext cx="130113" cy="57"/>
              </a:xfrm>
              <a:custGeom>
                <a:avLst/>
                <a:gdLst/>
                <a:ahLst/>
                <a:cxnLst/>
                <a:rect l="l" t="t" r="r" b="b"/>
                <a:pathLst>
                  <a:path w="2168" h="1" fill="none" extrusionOk="0">
                    <a:moveTo>
                      <a:pt x="1" y="0"/>
                    </a:moveTo>
                    <a:lnTo>
                      <a:pt x="2168" y="0"/>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27" name="Google Shape;18844;p64">
                <a:extLst>
                  <a:ext uri="{FF2B5EF4-FFF2-40B4-BE49-F238E27FC236}">
                    <a16:creationId xmlns:a16="http://schemas.microsoft.com/office/drawing/2014/main" id="{30D09AA3-8F18-48CA-ADBD-0E45637E961F}"/>
                  </a:ext>
                </a:extLst>
              </p:cNvPr>
              <p:cNvSpPr/>
              <p:nvPr/>
            </p:nvSpPr>
            <p:spPr>
              <a:xfrm>
                <a:off x="7201976" y="3267408"/>
                <a:ext cx="60" cy="32382"/>
              </a:xfrm>
              <a:custGeom>
                <a:avLst/>
                <a:gdLst/>
                <a:ahLst/>
                <a:cxnLst/>
                <a:rect l="l" t="t" r="r" b="b"/>
                <a:pathLst>
                  <a:path w="1" h="573" fill="none" extrusionOk="0">
                    <a:moveTo>
                      <a:pt x="1" y="1"/>
                    </a:moveTo>
                    <a:lnTo>
                      <a:pt x="1" y="572"/>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28" name="Google Shape;18845;p64">
                <a:extLst>
                  <a:ext uri="{FF2B5EF4-FFF2-40B4-BE49-F238E27FC236}">
                    <a16:creationId xmlns:a16="http://schemas.microsoft.com/office/drawing/2014/main" id="{15A37391-BD89-4A13-A8A6-0C6086846A88}"/>
                  </a:ext>
                </a:extLst>
              </p:cNvPr>
              <p:cNvSpPr/>
              <p:nvPr/>
            </p:nvSpPr>
            <p:spPr>
              <a:xfrm>
                <a:off x="7201976" y="3035943"/>
                <a:ext cx="541755" cy="266513"/>
              </a:xfrm>
              <a:custGeom>
                <a:avLst/>
                <a:gdLst/>
                <a:ahLst/>
                <a:cxnLst/>
                <a:rect l="l" t="t" r="r" b="b"/>
                <a:pathLst>
                  <a:path w="9027" h="4716" fill="none" extrusionOk="0">
                    <a:moveTo>
                      <a:pt x="9026" y="4716"/>
                    </a:moveTo>
                    <a:lnTo>
                      <a:pt x="9026" y="3311"/>
                    </a:lnTo>
                    <a:cubicBezTo>
                      <a:pt x="9026" y="1477"/>
                      <a:pt x="7550" y="1"/>
                      <a:pt x="5716" y="1"/>
                    </a:cubicBezTo>
                    <a:lnTo>
                      <a:pt x="3311" y="1"/>
                    </a:lnTo>
                    <a:cubicBezTo>
                      <a:pt x="1477" y="1"/>
                      <a:pt x="1" y="1477"/>
                      <a:pt x="1" y="3311"/>
                    </a:cubicBez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29" name="Google Shape;18846;p64">
                <a:extLst>
                  <a:ext uri="{FF2B5EF4-FFF2-40B4-BE49-F238E27FC236}">
                    <a16:creationId xmlns:a16="http://schemas.microsoft.com/office/drawing/2014/main" id="{867E6F30-B8D0-4A96-80D4-324167E226D6}"/>
                  </a:ext>
                </a:extLst>
              </p:cNvPr>
              <p:cNvSpPr/>
              <p:nvPr/>
            </p:nvSpPr>
            <p:spPr>
              <a:xfrm>
                <a:off x="7579272" y="3414107"/>
                <a:ext cx="164441" cy="150775"/>
              </a:xfrm>
              <a:custGeom>
                <a:avLst/>
                <a:gdLst/>
                <a:ahLst/>
                <a:cxnLst/>
                <a:rect l="l" t="t" r="r" b="b"/>
                <a:pathLst>
                  <a:path w="2740" h="2668" fill="none" extrusionOk="0">
                    <a:moveTo>
                      <a:pt x="1" y="2596"/>
                    </a:moveTo>
                    <a:cubicBezTo>
                      <a:pt x="143" y="2644"/>
                      <a:pt x="310" y="2644"/>
                      <a:pt x="429" y="2549"/>
                    </a:cubicBezTo>
                    <a:lnTo>
                      <a:pt x="548" y="2453"/>
                    </a:lnTo>
                    <a:cubicBezTo>
                      <a:pt x="715" y="2334"/>
                      <a:pt x="906" y="2334"/>
                      <a:pt x="1072" y="2453"/>
                    </a:cubicBezTo>
                    <a:lnTo>
                      <a:pt x="1191" y="2549"/>
                    </a:lnTo>
                    <a:cubicBezTo>
                      <a:pt x="1358" y="2668"/>
                      <a:pt x="1572" y="2668"/>
                      <a:pt x="1715" y="2549"/>
                    </a:cubicBezTo>
                    <a:lnTo>
                      <a:pt x="2001" y="2334"/>
                    </a:lnTo>
                    <a:cubicBezTo>
                      <a:pt x="2072" y="2287"/>
                      <a:pt x="2144" y="2287"/>
                      <a:pt x="2215" y="2334"/>
                    </a:cubicBezTo>
                    <a:lnTo>
                      <a:pt x="2477" y="2525"/>
                    </a:lnTo>
                    <a:cubicBezTo>
                      <a:pt x="2596" y="2620"/>
                      <a:pt x="2739" y="2525"/>
                      <a:pt x="2739" y="2382"/>
                    </a:cubicBezTo>
                    <a:lnTo>
                      <a:pt x="2739" y="0"/>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0" name="Google Shape;18847;p64">
                <a:extLst>
                  <a:ext uri="{FF2B5EF4-FFF2-40B4-BE49-F238E27FC236}">
                    <a16:creationId xmlns:a16="http://schemas.microsoft.com/office/drawing/2014/main" id="{2FDE6B92-17CF-4DF9-8490-7F3C984DB3BD}"/>
                  </a:ext>
                </a:extLst>
              </p:cNvPr>
              <p:cNvSpPr/>
              <p:nvPr/>
            </p:nvSpPr>
            <p:spPr>
              <a:xfrm>
                <a:off x="7201976" y="3415463"/>
                <a:ext cx="164441" cy="149419"/>
              </a:xfrm>
              <a:custGeom>
                <a:avLst/>
                <a:gdLst/>
                <a:ahLst/>
                <a:cxnLst/>
                <a:rect l="l" t="t" r="r" b="b"/>
                <a:pathLst>
                  <a:path w="2740" h="2644" fill="none" extrusionOk="0">
                    <a:moveTo>
                      <a:pt x="1" y="0"/>
                    </a:moveTo>
                    <a:lnTo>
                      <a:pt x="1" y="2358"/>
                    </a:lnTo>
                    <a:cubicBezTo>
                      <a:pt x="1" y="2501"/>
                      <a:pt x="143" y="2596"/>
                      <a:pt x="263" y="2501"/>
                    </a:cubicBezTo>
                    <a:lnTo>
                      <a:pt x="382" y="2429"/>
                    </a:lnTo>
                    <a:cubicBezTo>
                      <a:pt x="524" y="2310"/>
                      <a:pt x="739" y="2310"/>
                      <a:pt x="906" y="2429"/>
                    </a:cubicBezTo>
                    <a:lnTo>
                      <a:pt x="1025" y="2525"/>
                    </a:lnTo>
                    <a:cubicBezTo>
                      <a:pt x="1167" y="2644"/>
                      <a:pt x="1382" y="2644"/>
                      <a:pt x="1548" y="2525"/>
                    </a:cubicBezTo>
                    <a:lnTo>
                      <a:pt x="1668" y="2429"/>
                    </a:lnTo>
                    <a:cubicBezTo>
                      <a:pt x="1834" y="2310"/>
                      <a:pt x="2025" y="2310"/>
                      <a:pt x="2191" y="2429"/>
                    </a:cubicBezTo>
                    <a:lnTo>
                      <a:pt x="2311" y="2525"/>
                    </a:lnTo>
                    <a:cubicBezTo>
                      <a:pt x="2430" y="2620"/>
                      <a:pt x="2596" y="2620"/>
                      <a:pt x="2739" y="2572"/>
                    </a:cubicBez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1" name="Google Shape;18848;p64">
                <a:extLst>
                  <a:ext uri="{FF2B5EF4-FFF2-40B4-BE49-F238E27FC236}">
                    <a16:creationId xmlns:a16="http://schemas.microsoft.com/office/drawing/2014/main" id="{9B77959F-BB26-4C97-862A-AA06A72C3A1C}"/>
                  </a:ext>
                </a:extLst>
              </p:cNvPr>
              <p:cNvSpPr/>
              <p:nvPr/>
            </p:nvSpPr>
            <p:spPr>
              <a:xfrm>
                <a:off x="7304896" y="2990170"/>
                <a:ext cx="75799" cy="45832"/>
              </a:xfrm>
              <a:custGeom>
                <a:avLst/>
                <a:gdLst/>
                <a:ahLst/>
                <a:cxnLst/>
                <a:rect l="l" t="t" r="r" b="b"/>
                <a:pathLst>
                  <a:path w="1263" h="811" fill="none" extrusionOk="0">
                    <a:moveTo>
                      <a:pt x="1262" y="811"/>
                    </a:moveTo>
                    <a:lnTo>
                      <a:pt x="0" y="1"/>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2" name="Google Shape;18849;p64">
                <a:extLst>
                  <a:ext uri="{FF2B5EF4-FFF2-40B4-BE49-F238E27FC236}">
                    <a16:creationId xmlns:a16="http://schemas.microsoft.com/office/drawing/2014/main" id="{3B758212-1442-4C18-87C1-40BEC6DC7BBB}"/>
                  </a:ext>
                </a:extLst>
              </p:cNvPr>
              <p:cNvSpPr/>
              <p:nvPr/>
            </p:nvSpPr>
            <p:spPr>
              <a:xfrm>
                <a:off x="7380632" y="2963272"/>
                <a:ext cx="184426" cy="72732"/>
              </a:xfrm>
              <a:custGeom>
                <a:avLst/>
                <a:gdLst/>
                <a:ahLst/>
                <a:cxnLst/>
                <a:rect l="l" t="t" r="r" b="b"/>
                <a:pathLst>
                  <a:path w="3073" h="1287" fill="none" extrusionOk="0">
                    <a:moveTo>
                      <a:pt x="3072" y="1287"/>
                    </a:moveTo>
                    <a:lnTo>
                      <a:pt x="3072" y="1263"/>
                    </a:lnTo>
                    <a:lnTo>
                      <a:pt x="3072" y="1263"/>
                    </a:lnTo>
                    <a:cubicBezTo>
                      <a:pt x="3072" y="548"/>
                      <a:pt x="2501" y="1"/>
                      <a:pt x="1810" y="1"/>
                    </a:cubicBezTo>
                    <a:lnTo>
                      <a:pt x="1263" y="1"/>
                    </a:lnTo>
                    <a:cubicBezTo>
                      <a:pt x="572" y="1"/>
                      <a:pt x="0" y="548"/>
                      <a:pt x="0" y="1263"/>
                    </a:cubicBezTo>
                    <a:lnTo>
                      <a:pt x="0" y="1263"/>
                    </a:lnTo>
                    <a:lnTo>
                      <a:pt x="0" y="1287"/>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3" name="Google Shape;18850;p64">
                <a:extLst>
                  <a:ext uri="{FF2B5EF4-FFF2-40B4-BE49-F238E27FC236}">
                    <a16:creationId xmlns:a16="http://schemas.microsoft.com/office/drawing/2014/main" id="{F08FB052-5C7B-4367-AA58-588F8454EF74}"/>
                  </a:ext>
                </a:extLst>
              </p:cNvPr>
              <p:cNvSpPr/>
              <p:nvPr/>
            </p:nvSpPr>
            <p:spPr>
              <a:xfrm>
                <a:off x="7364909" y="3240509"/>
                <a:ext cx="330203" cy="61938"/>
              </a:xfrm>
              <a:custGeom>
                <a:avLst/>
                <a:gdLst/>
                <a:ahLst/>
                <a:cxnLst/>
                <a:rect l="l" t="t" r="r" b="b"/>
                <a:pathLst>
                  <a:path w="5502" h="1096" fill="none" extrusionOk="0">
                    <a:moveTo>
                      <a:pt x="0" y="0"/>
                    </a:moveTo>
                    <a:lnTo>
                      <a:pt x="0" y="0"/>
                    </a:lnTo>
                    <a:cubicBezTo>
                      <a:pt x="0" y="596"/>
                      <a:pt x="477" y="1096"/>
                      <a:pt x="1096" y="1096"/>
                    </a:cubicBezTo>
                    <a:lnTo>
                      <a:pt x="2501" y="1096"/>
                    </a:lnTo>
                    <a:cubicBezTo>
                      <a:pt x="3120" y="1096"/>
                      <a:pt x="3596" y="596"/>
                      <a:pt x="3596" y="0"/>
                    </a:cubicBezTo>
                    <a:lnTo>
                      <a:pt x="3596" y="0"/>
                    </a:lnTo>
                    <a:cubicBezTo>
                      <a:pt x="3596" y="596"/>
                      <a:pt x="4096" y="1096"/>
                      <a:pt x="4716" y="1096"/>
                    </a:cubicBezTo>
                    <a:lnTo>
                      <a:pt x="5502" y="1096"/>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4" name="Google Shape;18851;p64">
                <a:extLst>
                  <a:ext uri="{FF2B5EF4-FFF2-40B4-BE49-F238E27FC236}">
                    <a16:creationId xmlns:a16="http://schemas.microsoft.com/office/drawing/2014/main" id="{3D0F2714-0CF3-4715-BA89-794423F006D1}"/>
                  </a:ext>
                </a:extLst>
              </p:cNvPr>
              <p:cNvSpPr/>
              <p:nvPr/>
            </p:nvSpPr>
            <p:spPr>
              <a:xfrm>
                <a:off x="7250585" y="3240509"/>
                <a:ext cx="114389" cy="61938"/>
              </a:xfrm>
              <a:custGeom>
                <a:avLst/>
                <a:gdLst/>
                <a:ahLst/>
                <a:cxnLst/>
                <a:rect l="l" t="t" r="r" b="b"/>
                <a:pathLst>
                  <a:path w="1906" h="1096" fill="none" extrusionOk="0">
                    <a:moveTo>
                      <a:pt x="0" y="1096"/>
                    </a:moveTo>
                    <a:lnTo>
                      <a:pt x="786" y="1096"/>
                    </a:lnTo>
                    <a:cubicBezTo>
                      <a:pt x="1405" y="1096"/>
                      <a:pt x="1905" y="596"/>
                      <a:pt x="1905" y="0"/>
                    </a:cubicBez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5" name="Google Shape;18852;p64">
                <a:extLst>
                  <a:ext uri="{FF2B5EF4-FFF2-40B4-BE49-F238E27FC236}">
                    <a16:creationId xmlns:a16="http://schemas.microsoft.com/office/drawing/2014/main" id="{014CDC8E-A333-460D-9B3F-3D21BED5D81A}"/>
                  </a:ext>
                </a:extLst>
              </p:cNvPr>
              <p:cNvSpPr/>
              <p:nvPr/>
            </p:nvSpPr>
            <p:spPr>
              <a:xfrm>
                <a:off x="7503537" y="3037300"/>
                <a:ext cx="61515" cy="48488"/>
              </a:xfrm>
              <a:custGeom>
                <a:avLst/>
                <a:gdLst/>
                <a:ahLst/>
                <a:cxnLst/>
                <a:rect l="l" t="t" r="r" b="b"/>
                <a:pathLst>
                  <a:path w="1025" h="858" fill="none" extrusionOk="0">
                    <a:moveTo>
                      <a:pt x="1024" y="0"/>
                    </a:moveTo>
                    <a:lnTo>
                      <a:pt x="1024" y="334"/>
                    </a:lnTo>
                    <a:cubicBezTo>
                      <a:pt x="1024" y="620"/>
                      <a:pt x="786" y="858"/>
                      <a:pt x="501" y="858"/>
                    </a:cubicBezTo>
                    <a:lnTo>
                      <a:pt x="501" y="858"/>
                    </a:lnTo>
                    <a:cubicBezTo>
                      <a:pt x="239" y="858"/>
                      <a:pt x="0" y="620"/>
                      <a:pt x="0" y="334"/>
                    </a:cubicBez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6" name="Google Shape;18853;p64">
                <a:extLst>
                  <a:ext uri="{FF2B5EF4-FFF2-40B4-BE49-F238E27FC236}">
                    <a16:creationId xmlns:a16="http://schemas.microsoft.com/office/drawing/2014/main" id="{B3689E2A-5454-41E2-8B40-9C13512B934A}"/>
                  </a:ext>
                </a:extLst>
              </p:cNvPr>
              <p:cNvSpPr/>
              <p:nvPr/>
            </p:nvSpPr>
            <p:spPr>
              <a:xfrm>
                <a:off x="7442084" y="3035943"/>
                <a:ext cx="61515" cy="49844"/>
              </a:xfrm>
              <a:custGeom>
                <a:avLst/>
                <a:gdLst/>
                <a:ahLst/>
                <a:cxnLst/>
                <a:rect l="l" t="t" r="r" b="b"/>
                <a:pathLst>
                  <a:path w="1025" h="882" fill="none" extrusionOk="0">
                    <a:moveTo>
                      <a:pt x="1024" y="1"/>
                    </a:moveTo>
                    <a:lnTo>
                      <a:pt x="1024" y="358"/>
                    </a:lnTo>
                    <a:cubicBezTo>
                      <a:pt x="1024" y="644"/>
                      <a:pt x="786" y="882"/>
                      <a:pt x="524" y="882"/>
                    </a:cubicBezTo>
                    <a:lnTo>
                      <a:pt x="524" y="882"/>
                    </a:lnTo>
                    <a:cubicBezTo>
                      <a:pt x="239" y="882"/>
                      <a:pt x="0" y="644"/>
                      <a:pt x="0" y="358"/>
                    </a:cubicBezTo>
                    <a:lnTo>
                      <a:pt x="0" y="1"/>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7" name="Google Shape;18854;p64">
                <a:extLst>
                  <a:ext uri="{FF2B5EF4-FFF2-40B4-BE49-F238E27FC236}">
                    <a16:creationId xmlns:a16="http://schemas.microsoft.com/office/drawing/2014/main" id="{56419CFE-9FE6-4619-9929-F556F9D535CF}"/>
                  </a:ext>
                </a:extLst>
              </p:cNvPr>
              <p:cNvSpPr/>
              <p:nvPr/>
            </p:nvSpPr>
            <p:spPr>
              <a:xfrm>
                <a:off x="7380632" y="3037300"/>
                <a:ext cx="61515" cy="48488"/>
              </a:xfrm>
              <a:custGeom>
                <a:avLst/>
                <a:gdLst/>
                <a:ahLst/>
                <a:cxnLst/>
                <a:rect l="l" t="t" r="r" b="b"/>
                <a:pathLst>
                  <a:path w="1025" h="858" fill="none" extrusionOk="0">
                    <a:moveTo>
                      <a:pt x="1024" y="334"/>
                    </a:moveTo>
                    <a:cubicBezTo>
                      <a:pt x="1024" y="620"/>
                      <a:pt x="786" y="858"/>
                      <a:pt x="524" y="858"/>
                    </a:cubicBezTo>
                    <a:lnTo>
                      <a:pt x="524" y="858"/>
                    </a:lnTo>
                    <a:cubicBezTo>
                      <a:pt x="239" y="858"/>
                      <a:pt x="0" y="620"/>
                      <a:pt x="0" y="334"/>
                    </a:cubicBezTo>
                    <a:lnTo>
                      <a:pt x="0" y="0"/>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8" name="Google Shape;18855;p64">
                <a:extLst>
                  <a:ext uri="{FF2B5EF4-FFF2-40B4-BE49-F238E27FC236}">
                    <a16:creationId xmlns:a16="http://schemas.microsoft.com/office/drawing/2014/main" id="{1E011288-8B69-4A03-BF6E-01D5D92CBDEA}"/>
                  </a:ext>
                </a:extLst>
              </p:cNvPr>
              <p:cNvSpPr/>
              <p:nvPr/>
            </p:nvSpPr>
            <p:spPr>
              <a:xfrm>
                <a:off x="7566429" y="2990170"/>
                <a:ext cx="74359" cy="45832"/>
              </a:xfrm>
              <a:custGeom>
                <a:avLst/>
                <a:gdLst/>
                <a:ahLst/>
                <a:cxnLst/>
                <a:rect l="l" t="t" r="r" b="b"/>
                <a:pathLst>
                  <a:path w="1239" h="811" fill="none" extrusionOk="0">
                    <a:moveTo>
                      <a:pt x="0" y="811"/>
                    </a:moveTo>
                    <a:lnTo>
                      <a:pt x="1239" y="1"/>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78" name="Google Shape;18857;p64">
              <a:extLst>
                <a:ext uri="{FF2B5EF4-FFF2-40B4-BE49-F238E27FC236}">
                  <a16:creationId xmlns:a16="http://schemas.microsoft.com/office/drawing/2014/main" id="{07E23BFF-B75D-445B-9B12-B9F2A0285B62}"/>
                </a:ext>
              </a:extLst>
            </p:cNvPr>
            <p:cNvSpPr/>
            <p:nvPr/>
          </p:nvSpPr>
          <p:spPr>
            <a:xfrm>
              <a:off x="7470096" y="2689072"/>
              <a:ext cx="414949" cy="648283"/>
            </a:xfrm>
            <a:custGeom>
              <a:avLst/>
              <a:gdLst/>
              <a:ahLst/>
              <a:cxnLst/>
              <a:rect l="l" t="t" r="r" b="b"/>
              <a:pathLst>
                <a:path w="5026" h="6716" extrusionOk="0">
                  <a:moveTo>
                    <a:pt x="998" y="1"/>
                  </a:moveTo>
                  <a:cubicBezTo>
                    <a:pt x="871" y="1"/>
                    <a:pt x="743" y="25"/>
                    <a:pt x="620" y="77"/>
                  </a:cubicBezTo>
                  <a:cubicBezTo>
                    <a:pt x="239" y="220"/>
                    <a:pt x="1" y="601"/>
                    <a:pt x="1" y="1006"/>
                  </a:cubicBezTo>
                  <a:lnTo>
                    <a:pt x="1" y="2125"/>
                  </a:lnTo>
                  <a:cubicBezTo>
                    <a:pt x="1" y="2673"/>
                    <a:pt x="144" y="3220"/>
                    <a:pt x="405" y="3720"/>
                  </a:cubicBezTo>
                  <a:cubicBezTo>
                    <a:pt x="667" y="4220"/>
                    <a:pt x="763" y="4792"/>
                    <a:pt x="691" y="5364"/>
                  </a:cubicBezTo>
                  <a:lnTo>
                    <a:pt x="572" y="6007"/>
                  </a:lnTo>
                  <a:cubicBezTo>
                    <a:pt x="525" y="6316"/>
                    <a:pt x="715" y="6626"/>
                    <a:pt x="1025" y="6697"/>
                  </a:cubicBezTo>
                  <a:cubicBezTo>
                    <a:pt x="1074" y="6709"/>
                    <a:pt x="1123" y="6715"/>
                    <a:pt x="1173" y="6715"/>
                  </a:cubicBezTo>
                  <a:cubicBezTo>
                    <a:pt x="1411" y="6715"/>
                    <a:pt x="1640" y="6577"/>
                    <a:pt x="1739" y="6340"/>
                  </a:cubicBezTo>
                  <a:lnTo>
                    <a:pt x="2192" y="5268"/>
                  </a:lnTo>
                  <a:cubicBezTo>
                    <a:pt x="2263" y="5149"/>
                    <a:pt x="2382" y="5054"/>
                    <a:pt x="2501" y="5054"/>
                  </a:cubicBezTo>
                  <a:cubicBezTo>
                    <a:pt x="2644" y="5054"/>
                    <a:pt x="2763" y="5149"/>
                    <a:pt x="2811" y="5268"/>
                  </a:cubicBezTo>
                  <a:lnTo>
                    <a:pt x="3263" y="6340"/>
                  </a:lnTo>
                  <a:cubicBezTo>
                    <a:pt x="3362" y="6577"/>
                    <a:pt x="3591" y="6715"/>
                    <a:pt x="3843" y="6715"/>
                  </a:cubicBezTo>
                  <a:cubicBezTo>
                    <a:pt x="3895" y="6715"/>
                    <a:pt x="3948" y="6709"/>
                    <a:pt x="4001" y="6697"/>
                  </a:cubicBezTo>
                  <a:cubicBezTo>
                    <a:pt x="4287" y="6626"/>
                    <a:pt x="4478" y="6316"/>
                    <a:pt x="4430" y="6007"/>
                  </a:cubicBezTo>
                  <a:lnTo>
                    <a:pt x="4335" y="5364"/>
                  </a:lnTo>
                  <a:cubicBezTo>
                    <a:pt x="4240" y="4792"/>
                    <a:pt x="4335" y="4220"/>
                    <a:pt x="4621" y="3720"/>
                  </a:cubicBezTo>
                  <a:cubicBezTo>
                    <a:pt x="4883" y="3220"/>
                    <a:pt x="5025" y="2673"/>
                    <a:pt x="5025" y="2125"/>
                  </a:cubicBezTo>
                  <a:lnTo>
                    <a:pt x="5025" y="1006"/>
                  </a:lnTo>
                  <a:cubicBezTo>
                    <a:pt x="5025" y="601"/>
                    <a:pt x="4764" y="220"/>
                    <a:pt x="4406" y="77"/>
                  </a:cubicBezTo>
                  <a:cubicBezTo>
                    <a:pt x="4283" y="25"/>
                    <a:pt x="4155" y="1"/>
                    <a:pt x="4028" y="1"/>
                  </a:cubicBezTo>
                  <a:cubicBezTo>
                    <a:pt x="3862" y="1"/>
                    <a:pt x="3698" y="43"/>
                    <a:pt x="3549" y="124"/>
                  </a:cubicBezTo>
                  <a:lnTo>
                    <a:pt x="3001" y="434"/>
                  </a:lnTo>
                  <a:cubicBezTo>
                    <a:pt x="2858" y="505"/>
                    <a:pt x="2692" y="553"/>
                    <a:pt x="2525" y="553"/>
                  </a:cubicBezTo>
                  <a:lnTo>
                    <a:pt x="2501" y="553"/>
                  </a:lnTo>
                  <a:cubicBezTo>
                    <a:pt x="2334" y="553"/>
                    <a:pt x="2168" y="505"/>
                    <a:pt x="2025" y="434"/>
                  </a:cubicBezTo>
                  <a:lnTo>
                    <a:pt x="1477" y="124"/>
                  </a:lnTo>
                  <a:cubicBezTo>
                    <a:pt x="1328" y="43"/>
                    <a:pt x="1164" y="1"/>
                    <a:pt x="998" y="1"/>
                  </a:cubicBezTo>
                  <a:close/>
                </a:path>
              </a:pathLst>
            </a:custGeom>
            <a:solidFill>
              <a:schemeClr val="bg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9" name="Google Shape;18858;p64">
              <a:extLst>
                <a:ext uri="{FF2B5EF4-FFF2-40B4-BE49-F238E27FC236}">
                  <a16:creationId xmlns:a16="http://schemas.microsoft.com/office/drawing/2014/main" id="{0C8F7419-1893-4F03-8890-57240744756B}"/>
                </a:ext>
              </a:extLst>
            </p:cNvPr>
            <p:cNvSpPr/>
            <p:nvPr/>
          </p:nvSpPr>
          <p:spPr>
            <a:xfrm>
              <a:off x="7759130" y="2689553"/>
              <a:ext cx="125905" cy="648283"/>
            </a:xfrm>
            <a:custGeom>
              <a:avLst/>
              <a:gdLst/>
              <a:ahLst/>
              <a:cxnLst/>
              <a:rect l="l" t="t" r="r" b="b"/>
              <a:pathLst>
                <a:path w="1525" h="6716" extrusionOk="0">
                  <a:moveTo>
                    <a:pt x="524" y="0"/>
                  </a:moveTo>
                  <a:cubicBezTo>
                    <a:pt x="405" y="0"/>
                    <a:pt x="286" y="24"/>
                    <a:pt x="191" y="48"/>
                  </a:cubicBezTo>
                  <a:cubicBezTo>
                    <a:pt x="191" y="72"/>
                    <a:pt x="215" y="72"/>
                    <a:pt x="239" y="72"/>
                  </a:cubicBezTo>
                  <a:cubicBezTo>
                    <a:pt x="596" y="215"/>
                    <a:pt x="858" y="596"/>
                    <a:pt x="858" y="1001"/>
                  </a:cubicBezTo>
                  <a:lnTo>
                    <a:pt x="858" y="2120"/>
                  </a:lnTo>
                  <a:cubicBezTo>
                    <a:pt x="858" y="2406"/>
                    <a:pt x="810" y="2668"/>
                    <a:pt x="739" y="2929"/>
                  </a:cubicBezTo>
                  <a:cubicBezTo>
                    <a:pt x="691" y="3215"/>
                    <a:pt x="572" y="3453"/>
                    <a:pt x="453" y="3715"/>
                  </a:cubicBezTo>
                  <a:cubicBezTo>
                    <a:pt x="167" y="4215"/>
                    <a:pt x="72" y="4787"/>
                    <a:pt x="167" y="5359"/>
                  </a:cubicBezTo>
                  <a:lnTo>
                    <a:pt x="262" y="6002"/>
                  </a:lnTo>
                  <a:cubicBezTo>
                    <a:pt x="286" y="6049"/>
                    <a:pt x="286" y="6073"/>
                    <a:pt x="286" y="6097"/>
                  </a:cubicBezTo>
                  <a:cubicBezTo>
                    <a:pt x="286" y="6311"/>
                    <a:pt x="167" y="6502"/>
                    <a:pt x="0" y="6621"/>
                  </a:cubicBezTo>
                  <a:cubicBezTo>
                    <a:pt x="96" y="6684"/>
                    <a:pt x="201" y="6716"/>
                    <a:pt x="318" y="6716"/>
                  </a:cubicBezTo>
                  <a:cubicBezTo>
                    <a:pt x="376" y="6716"/>
                    <a:pt x="437" y="6708"/>
                    <a:pt x="500" y="6692"/>
                  </a:cubicBezTo>
                  <a:cubicBezTo>
                    <a:pt x="762" y="6621"/>
                    <a:pt x="953" y="6383"/>
                    <a:pt x="953" y="6097"/>
                  </a:cubicBezTo>
                  <a:cubicBezTo>
                    <a:pt x="953" y="6073"/>
                    <a:pt x="953" y="6049"/>
                    <a:pt x="929" y="6002"/>
                  </a:cubicBezTo>
                  <a:lnTo>
                    <a:pt x="834" y="5359"/>
                  </a:lnTo>
                  <a:cubicBezTo>
                    <a:pt x="739" y="4787"/>
                    <a:pt x="834" y="4215"/>
                    <a:pt x="1120" y="3715"/>
                  </a:cubicBezTo>
                  <a:cubicBezTo>
                    <a:pt x="1239" y="3453"/>
                    <a:pt x="1358" y="3215"/>
                    <a:pt x="1405" y="2929"/>
                  </a:cubicBezTo>
                  <a:cubicBezTo>
                    <a:pt x="1477" y="2668"/>
                    <a:pt x="1524" y="2406"/>
                    <a:pt x="1524" y="2120"/>
                  </a:cubicBezTo>
                  <a:lnTo>
                    <a:pt x="1524" y="1001"/>
                  </a:lnTo>
                  <a:cubicBezTo>
                    <a:pt x="1524" y="596"/>
                    <a:pt x="1263" y="215"/>
                    <a:pt x="905" y="72"/>
                  </a:cubicBezTo>
                  <a:cubicBezTo>
                    <a:pt x="786" y="24"/>
                    <a:pt x="643" y="0"/>
                    <a:pt x="524" y="0"/>
                  </a:cubicBezTo>
                  <a:close/>
                </a:path>
              </a:pathLst>
            </a:custGeom>
            <a:solidFill>
              <a:srgbClr val="15024C">
                <a:alpha val="446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0" name="Google Shape;18859;p64">
              <a:extLst>
                <a:ext uri="{FF2B5EF4-FFF2-40B4-BE49-F238E27FC236}">
                  <a16:creationId xmlns:a16="http://schemas.microsoft.com/office/drawing/2014/main" id="{67AF21F6-39B3-4EC1-AC42-3F1D6B3C4C9B}"/>
                </a:ext>
              </a:extLst>
            </p:cNvPr>
            <p:cNvSpPr/>
            <p:nvPr/>
          </p:nvSpPr>
          <p:spPr>
            <a:xfrm>
              <a:off x="7055246" y="2689072"/>
              <a:ext cx="414949" cy="648283"/>
            </a:xfrm>
            <a:custGeom>
              <a:avLst/>
              <a:gdLst/>
              <a:ahLst/>
              <a:cxnLst/>
              <a:rect l="l" t="t" r="r" b="b"/>
              <a:pathLst>
                <a:path w="5026" h="6716" extrusionOk="0">
                  <a:moveTo>
                    <a:pt x="998" y="1"/>
                  </a:moveTo>
                  <a:cubicBezTo>
                    <a:pt x="871" y="1"/>
                    <a:pt x="743" y="25"/>
                    <a:pt x="620" y="77"/>
                  </a:cubicBezTo>
                  <a:cubicBezTo>
                    <a:pt x="239" y="220"/>
                    <a:pt x="1" y="601"/>
                    <a:pt x="1" y="1006"/>
                  </a:cubicBezTo>
                  <a:lnTo>
                    <a:pt x="1" y="2125"/>
                  </a:lnTo>
                  <a:cubicBezTo>
                    <a:pt x="1" y="2673"/>
                    <a:pt x="144" y="3220"/>
                    <a:pt x="406" y="3720"/>
                  </a:cubicBezTo>
                  <a:cubicBezTo>
                    <a:pt x="668" y="4220"/>
                    <a:pt x="787" y="4792"/>
                    <a:pt x="691" y="5364"/>
                  </a:cubicBezTo>
                  <a:lnTo>
                    <a:pt x="572" y="6007"/>
                  </a:lnTo>
                  <a:cubicBezTo>
                    <a:pt x="525" y="6316"/>
                    <a:pt x="715" y="6626"/>
                    <a:pt x="1025" y="6697"/>
                  </a:cubicBezTo>
                  <a:cubicBezTo>
                    <a:pt x="1074" y="6709"/>
                    <a:pt x="1124" y="6715"/>
                    <a:pt x="1173" y="6715"/>
                  </a:cubicBezTo>
                  <a:cubicBezTo>
                    <a:pt x="1411" y="6715"/>
                    <a:pt x="1641" y="6577"/>
                    <a:pt x="1739" y="6340"/>
                  </a:cubicBezTo>
                  <a:lnTo>
                    <a:pt x="2216" y="5268"/>
                  </a:lnTo>
                  <a:cubicBezTo>
                    <a:pt x="2263" y="5149"/>
                    <a:pt x="2382" y="5054"/>
                    <a:pt x="2525" y="5054"/>
                  </a:cubicBezTo>
                  <a:cubicBezTo>
                    <a:pt x="2644" y="5054"/>
                    <a:pt x="2763" y="5149"/>
                    <a:pt x="2811" y="5268"/>
                  </a:cubicBezTo>
                  <a:lnTo>
                    <a:pt x="3287" y="6340"/>
                  </a:lnTo>
                  <a:cubicBezTo>
                    <a:pt x="3386" y="6577"/>
                    <a:pt x="3615" y="6715"/>
                    <a:pt x="3853" y="6715"/>
                  </a:cubicBezTo>
                  <a:cubicBezTo>
                    <a:pt x="3903" y="6715"/>
                    <a:pt x="3953" y="6709"/>
                    <a:pt x="4002" y="6697"/>
                  </a:cubicBezTo>
                  <a:cubicBezTo>
                    <a:pt x="4311" y="6626"/>
                    <a:pt x="4502" y="6316"/>
                    <a:pt x="4454" y="6007"/>
                  </a:cubicBezTo>
                  <a:lnTo>
                    <a:pt x="4335" y="5364"/>
                  </a:lnTo>
                  <a:cubicBezTo>
                    <a:pt x="4240" y="4792"/>
                    <a:pt x="4359" y="4220"/>
                    <a:pt x="4621" y="3720"/>
                  </a:cubicBezTo>
                  <a:cubicBezTo>
                    <a:pt x="4883" y="3220"/>
                    <a:pt x="5026" y="2673"/>
                    <a:pt x="5026" y="2125"/>
                  </a:cubicBezTo>
                  <a:lnTo>
                    <a:pt x="5026" y="1006"/>
                  </a:lnTo>
                  <a:cubicBezTo>
                    <a:pt x="5026" y="601"/>
                    <a:pt x="4787" y="220"/>
                    <a:pt x="4406" y="77"/>
                  </a:cubicBezTo>
                  <a:cubicBezTo>
                    <a:pt x="4283" y="25"/>
                    <a:pt x="4155" y="1"/>
                    <a:pt x="4028" y="1"/>
                  </a:cubicBezTo>
                  <a:cubicBezTo>
                    <a:pt x="3862" y="1"/>
                    <a:pt x="3698" y="43"/>
                    <a:pt x="3549" y="124"/>
                  </a:cubicBezTo>
                  <a:lnTo>
                    <a:pt x="3001" y="434"/>
                  </a:lnTo>
                  <a:cubicBezTo>
                    <a:pt x="2859" y="505"/>
                    <a:pt x="2692" y="553"/>
                    <a:pt x="2525" y="553"/>
                  </a:cubicBezTo>
                  <a:lnTo>
                    <a:pt x="2501" y="553"/>
                  </a:lnTo>
                  <a:cubicBezTo>
                    <a:pt x="2335" y="553"/>
                    <a:pt x="2168" y="505"/>
                    <a:pt x="2025" y="434"/>
                  </a:cubicBezTo>
                  <a:lnTo>
                    <a:pt x="1477" y="124"/>
                  </a:lnTo>
                  <a:cubicBezTo>
                    <a:pt x="1329" y="43"/>
                    <a:pt x="1164" y="1"/>
                    <a:pt x="998" y="1"/>
                  </a:cubicBezTo>
                  <a:close/>
                </a:path>
              </a:pathLst>
            </a:custGeom>
            <a:solidFill>
              <a:schemeClr val="bg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1" name="Google Shape;18860;p64">
              <a:extLst>
                <a:ext uri="{FF2B5EF4-FFF2-40B4-BE49-F238E27FC236}">
                  <a16:creationId xmlns:a16="http://schemas.microsoft.com/office/drawing/2014/main" id="{2508176B-26A7-40AC-B9E1-621563A2542B}"/>
                </a:ext>
              </a:extLst>
            </p:cNvPr>
            <p:cNvSpPr/>
            <p:nvPr/>
          </p:nvSpPr>
          <p:spPr>
            <a:xfrm>
              <a:off x="7344278" y="2689553"/>
              <a:ext cx="125905" cy="648283"/>
            </a:xfrm>
            <a:custGeom>
              <a:avLst/>
              <a:gdLst/>
              <a:ahLst/>
              <a:cxnLst/>
              <a:rect l="l" t="t" r="r" b="b"/>
              <a:pathLst>
                <a:path w="1525" h="6716" extrusionOk="0">
                  <a:moveTo>
                    <a:pt x="524" y="0"/>
                  </a:moveTo>
                  <a:cubicBezTo>
                    <a:pt x="405" y="0"/>
                    <a:pt x="310" y="24"/>
                    <a:pt x="191" y="48"/>
                  </a:cubicBezTo>
                  <a:cubicBezTo>
                    <a:pt x="215" y="72"/>
                    <a:pt x="215" y="72"/>
                    <a:pt x="239" y="72"/>
                  </a:cubicBezTo>
                  <a:cubicBezTo>
                    <a:pt x="620" y="215"/>
                    <a:pt x="858" y="596"/>
                    <a:pt x="858" y="1001"/>
                  </a:cubicBezTo>
                  <a:lnTo>
                    <a:pt x="858" y="2120"/>
                  </a:lnTo>
                  <a:cubicBezTo>
                    <a:pt x="858" y="2406"/>
                    <a:pt x="810" y="2668"/>
                    <a:pt x="763" y="2929"/>
                  </a:cubicBezTo>
                  <a:cubicBezTo>
                    <a:pt x="691" y="3215"/>
                    <a:pt x="596" y="3453"/>
                    <a:pt x="453" y="3715"/>
                  </a:cubicBezTo>
                  <a:cubicBezTo>
                    <a:pt x="191" y="4215"/>
                    <a:pt x="96" y="4787"/>
                    <a:pt x="167" y="5359"/>
                  </a:cubicBezTo>
                  <a:lnTo>
                    <a:pt x="286" y="6002"/>
                  </a:lnTo>
                  <a:cubicBezTo>
                    <a:pt x="286" y="6049"/>
                    <a:pt x="286" y="6073"/>
                    <a:pt x="286" y="6097"/>
                  </a:cubicBezTo>
                  <a:cubicBezTo>
                    <a:pt x="286" y="6311"/>
                    <a:pt x="191" y="6502"/>
                    <a:pt x="1" y="6621"/>
                  </a:cubicBezTo>
                  <a:cubicBezTo>
                    <a:pt x="96" y="6684"/>
                    <a:pt x="212" y="6716"/>
                    <a:pt x="329" y="6716"/>
                  </a:cubicBezTo>
                  <a:cubicBezTo>
                    <a:pt x="387" y="6716"/>
                    <a:pt x="445" y="6708"/>
                    <a:pt x="501" y="6692"/>
                  </a:cubicBezTo>
                  <a:cubicBezTo>
                    <a:pt x="763" y="6621"/>
                    <a:pt x="953" y="6383"/>
                    <a:pt x="953" y="6097"/>
                  </a:cubicBezTo>
                  <a:cubicBezTo>
                    <a:pt x="953" y="6073"/>
                    <a:pt x="953" y="6049"/>
                    <a:pt x="953" y="6002"/>
                  </a:cubicBezTo>
                  <a:lnTo>
                    <a:pt x="834" y="5359"/>
                  </a:lnTo>
                  <a:cubicBezTo>
                    <a:pt x="739" y="4787"/>
                    <a:pt x="858" y="4215"/>
                    <a:pt x="1120" y="3715"/>
                  </a:cubicBezTo>
                  <a:cubicBezTo>
                    <a:pt x="1263" y="3453"/>
                    <a:pt x="1358" y="3215"/>
                    <a:pt x="1429" y="2929"/>
                  </a:cubicBezTo>
                  <a:cubicBezTo>
                    <a:pt x="1477" y="2668"/>
                    <a:pt x="1525" y="2406"/>
                    <a:pt x="1525" y="2120"/>
                  </a:cubicBezTo>
                  <a:lnTo>
                    <a:pt x="1525" y="1001"/>
                  </a:lnTo>
                  <a:cubicBezTo>
                    <a:pt x="1525" y="596"/>
                    <a:pt x="1286" y="215"/>
                    <a:pt x="905" y="72"/>
                  </a:cubicBezTo>
                  <a:cubicBezTo>
                    <a:pt x="786" y="24"/>
                    <a:pt x="643" y="0"/>
                    <a:pt x="524" y="0"/>
                  </a:cubicBezTo>
                  <a:close/>
                </a:path>
              </a:pathLst>
            </a:custGeom>
            <a:solidFill>
              <a:srgbClr val="15024C">
                <a:alpha val="446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2" name="Google Shape;18861;p64">
              <a:extLst>
                <a:ext uri="{FF2B5EF4-FFF2-40B4-BE49-F238E27FC236}">
                  <a16:creationId xmlns:a16="http://schemas.microsoft.com/office/drawing/2014/main" id="{A2E8DA91-444B-4400-870A-9CC96CC9330F}"/>
                </a:ext>
              </a:extLst>
            </p:cNvPr>
            <p:cNvSpPr/>
            <p:nvPr/>
          </p:nvSpPr>
          <p:spPr>
            <a:xfrm>
              <a:off x="7613664" y="2531539"/>
              <a:ext cx="127886" cy="147785"/>
            </a:xfrm>
            <a:custGeom>
              <a:avLst/>
              <a:gdLst/>
              <a:ahLst/>
              <a:cxnLst/>
              <a:rect l="l" t="t" r="r" b="b"/>
              <a:pathLst>
                <a:path w="1549" h="1531" extrusionOk="0">
                  <a:moveTo>
                    <a:pt x="765" y="0"/>
                  </a:moveTo>
                  <a:cubicBezTo>
                    <a:pt x="750" y="0"/>
                    <a:pt x="738" y="6"/>
                    <a:pt x="738" y="18"/>
                  </a:cubicBezTo>
                  <a:lnTo>
                    <a:pt x="691" y="161"/>
                  </a:lnTo>
                  <a:cubicBezTo>
                    <a:pt x="643" y="423"/>
                    <a:pt x="429" y="637"/>
                    <a:pt x="191" y="685"/>
                  </a:cubicBezTo>
                  <a:lnTo>
                    <a:pt x="24" y="709"/>
                  </a:lnTo>
                  <a:cubicBezTo>
                    <a:pt x="0" y="732"/>
                    <a:pt x="0" y="780"/>
                    <a:pt x="24" y="804"/>
                  </a:cubicBezTo>
                  <a:lnTo>
                    <a:pt x="191" y="828"/>
                  </a:lnTo>
                  <a:cubicBezTo>
                    <a:pt x="429" y="875"/>
                    <a:pt x="643" y="1090"/>
                    <a:pt x="691" y="1352"/>
                  </a:cubicBezTo>
                  <a:lnTo>
                    <a:pt x="738" y="1494"/>
                  </a:lnTo>
                  <a:cubicBezTo>
                    <a:pt x="738" y="1518"/>
                    <a:pt x="750" y="1530"/>
                    <a:pt x="765" y="1530"/>
                  </a:cubicBezTo>
                  <a:cubicBezTo>
                    <a:pt x="780" y="1530"/>
                    <a:pt x="798" y="1518"/>
                    <a:pt x="810" y="1494"/>
                  </a:cubicBezTo>
                  <a:lnTo>
                    <a:pt x="834" y="1328"/>
                  </a:lnTo>
                  <a:cubicBezTo>
                    <a:pt x="905" y="1066"/>
                    <a:pt x="1096" y="875"/>
                    <a:pt x="1334" y="828"/>
                  </a:cubicBezTo>
                  <a:lnTo>
                    <a:pt x="1500" y="804"/>
                  </a:lnTo>
                  <a:cubicBezTo>
                    <a:pt x="1548" y="780"/>
                    <a:pt x="1548" y="732"/>
                    <a:pt x="1500" y="709"/>
                  </a:cubicBezTo>
                  <a:lnTo>
                    <a:pt x="1334" y="685"/>
                  </a:lnTo>
                  <a:cubicBezTo>
                    <a:pt x="1096" y="637"/>
                    <a:pt x="905" y="447"/>
                    <a:pt x="834" y="185"/>
                  </a:cubicBezTo>
                  <a:lnTo>
                    <a:pt x="810" y="18"/>
                  </a:lnTo>
                  <a:cubicBezTo>
                    <a:pt x="798" y="6"/>
                    <a:pt x="780" y="0"/>
                    <a:pt x="76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3" name="Google Shape;18862;p64">
              <a:extLst>
                <a:ext uri="{FF2B5EF4-FFF2-40B4-BE49-F238E27FC236}">
                  <a16:creationId xmlns:a16="http://schemas.microsoft.com/office/drawing/2014/main" id="{F3637AFF-3EAA-48E3-AEC4-000BE30116DE}"/>
                </a:ext>
              </a:extLst>
            </p:cNvPr>
            <p:cNvSpPr/>
            <p:nvPr/>
          </p:nvSpPr>
          <p:spPr>
            <a:xfrm>
              <a:off x="7694239" y="2780386"/>
              <a:ext cx="127886" cy="149426"/>
            </a:xfrm>
            <a:custGeom>
              <a:avLst/>
              <a:gdLst/>
              <a:ahLst/>
              <a:cxnLst/>
              <a:rect l="l" t="t" r="r" b="b"/>
              <a:pathLst>
                <a:path w="1549" h="1548" extrusionOk="0">
                  <a:moveTo>
                    <a:pt x="783" y="0"/>
                  </a:moveTo>
                  <a:cubicBezTo>
                    <a:pt x="769" y="0"/>
                    <a:pt x="751" y="12"/>
                    <a:pt x="739" y="36"/>
                  </a:cubicBezTo>
                  <a:lnTo>
                    <a:pt x="715" y="179"/>
                  </a:lnTo>
                  <a:cubicBezTo>
                    <a:pt x="667" y="441"/>
                    <a:pt x="453" y="655"/>
                    <a:pt x="191" y="703"/>
                  </a:cubicBezTo>
                  <a:lnTo>
                    <a:pt x="48" y="726"/>
                  </a:lnTo>
                  <a:cubicBezTo>
                    <a:pt x="0" y="750"/>
                    <a:pt x="0" y="798"/>
                    <a:pt x="48" y="822"/>
                  </a:cubicBezTo>
                  <a:lnTo>
                    <a:pt x="191" y="845"/>
                  </a:lnTo>
                  <a:cubicBezTo>
                    <a:pt x="453" y="893"/>
                    <a:pt x="667" y="1107"/>
                    <a:pt x="715" y="1369"/>
                  </a:cubicBezTo>
                  <a:lnTo>
                    <a:pt x="739" y="1512"/>
                  </a:lnTo>
                  <a:cubicBezTo>
                    <a:pt x="751" y="1536"/>
                    <a:pt x="769" y="1548"/>
                    <a:pt x="783" y="1548"/>
                  </a:cubicBezTo>
                  <a:cubicBezTo>
                    <a:pt x="798" y="1548"/>
                    <a:pt x="810" y="1536"/>
                    <a:pt x="810" y="1512"/>
                  </a:cubicBezTo>
                  <a:lnTo>
                    <a:pt x="858" y="1346"/>
                  </a:lnTo>
                  <a:cubicBezTo>
                    <a:pt x="905" y="1084"/>
                    <a:pt x="1096" y="893"/>
                    <a:pt x="1358" y="845"/>
                  </a:cubicBezTo>
                  <a:lnTo>
                    <a:pt x="1525" y="822"/>
                  </a:lnTo>
                  <a:cubicBezTo>
                    <a:pt x="1548" y="798"/>
                    <a:pt x="1548" y="750"/>
                    <a:pt x="1525" y="726"/>
                  </a:cubicBezTo>
                  <a:lnTo>
                    <a:pt x="1358" y="703"/>
                  </a:lnTo>
                  <a:cubicBezTo>
                    <a:pt x="1096" y="655"/>
                    <a:pt x="905" y="464"/>
                    <a:pt x="858" y="202"/>
                  </a:cubicBezTo>
                  <a:lnTo>
                    <a:pt x="810" y="36"/>
                  </a:lnTo>
                  <a:cubicBezTo>
                    <a:pt x="810" y="12"/>
                    <a:pt x="798" y="0"/>
                    <a:pt x="78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4" name="Google Shape;18863;p64">
              <a:extLst>
                <a:ext uri="{FF2B5EF4-FFF2-40B4-BE49-F238E27FC236}">
                  <a16:creationId xmlns:a16="http://schemas.microsoft.com/office/drawing/2014/main" id="{A2640547-BAE7-49F6-8AD3-F509444C4D99}"/>
                </a:ext>
              </a:extLst>
            </p:cNvPr>
            <p:cNvSpPr/>
            <p:nvPr/>
          </p:nvSpPr>
          <p:spPr>
            <a:xfrm>
              <a:off x="7790584" y="2433756"/>
              <a:ext cx="175029" cy="204157"/>
            </a:xfrm>
            <a:custGeom>
              <a:avLst/>
              <a:gdLst/>
              <a:ahLst/>
              <a:cxnLst/>
              <a:rect l="l" t="t" r="r" b="b"/>
              <a:pathLst>
                <a:path w="2120" h="2115" extrusionOk="0">
                  <a:moveTo>
                    <a:pt x="1060" y="1"/>
                  </a:moveTo>
                  <a:cubicBezTo>
                    <a:pt x="1036" y="1"/>
                    <a:pt x="1013" y="19"/>
                    <a:pt x="1001" y="55"/>
                  </a:cubicBezTo>
                  <a:lnTo>
                    <a:pt x="953" y="245"/>
                  </a:lnTo>
                  <a:cubicBezTo>
                    <a:pt x="882" y="602"/>
                    <a:pt x="596" y="888"/>
                    <a:pt x="239" y="960"/>
                  </a:cubicBezTo>
                  <a:lnTo>
                    <a:pt x="48" y="1007"/>
                  </a:lnTo>
                  <a:cubicBezTo>
                    <a:pt x="0" y="1031"/>
                    <a:pt x="0" y="1102"/>
                    <a:pt x="48" y="1102"/>
                  </a:cubicBezTo>
                  <a:lnTo>
                    <a:pt x="239" y="1150"/>
                  </a:lnTo>
                  <a:cubicBezTo>
                    <a:pt x="620" y="1221"/>
                    <a:pt x="882" y="1507"/>
                    <a:pt x="953" y="1864"/>
                  </a:cubicBezTo>
                  <a:lnTo>
                    <a:pt x="1001" y="2079"/>
                  </a:lnTo>
                  <a:cubicBezTo>
                    <a:pt x="1013" y="2103"/>
                    <a:pt x="1036" y="2115"/>
                    <a:pt x="1060" y="2115"/>
                  </a:cubicBezTo>
                  <a:cubicBezTo>
                    <a:pt x="1084" y="2115"/>
                    <a:pt x="1108" y="2103"/>
                    <a:pt x="1120" y="2079"/>
                  </a:cubicBezTo>
                  <a:lnTo>
                    <a:pt x="1167" y="1841"/>
                  </a:lnTo>
                  <a:cubicBezTo>
                    <a:pt x="1239" y="1507"/>
                    <a:pt x="1501" y="1245"/>
                    <a:pt x="1834" y="1150"/>
                  </a:cubicBezTo>
                  <a:lnTo>
                    <a:pt x="2072" y="1102"/>
                  </a:lnTo>
                  <a:cubicBezTo>
                    <a:pt x="2120" y="1102"/>
                    <a:pt x="2120" y="1031"/>
                    <a:pt x="2072" y="1007"/>
                  </a:cubicBezTo>
                  <a:lnTo>
                    <a:pt x="1834" y="960"/>
                  </a:lnTo>
                  <a:cubicBezTo>
                    <a:pt x="1501" y="888"/>
                    <a:pt x="1239" y="626"/>
                    <a:pt x="1167" y="293"/>
                  </a:cubicBezTo>
                  <a:lnTo>
                    <a:pt x="1120" y="55"/>
                  </a:lnTo>
                  <a:cubicBezTo>
                    <a:pt x="1108" y="19"/>
                    <a:pt x="1084" y="1"/>
                    <a:pt x="106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5" name="Google Shape;18864;p64">
              <a:extLst>
                <a:ext uri="{FF2B5EF4-FFF2-40B4-BE49-F238E27FC236}">
                  <a16:creationId xmlns:a16="http://schemas.microsoft.com/office/drawing/2014/main" id="{49AB7479-2CE3-4252-BC71-4BF386871BEF}"/>
                </a:ext>
              </a:extLst>
            </p:cNvPr>
            <p:cNvSpPr/>
            <p:nvPr/>
          </p:nvSpPr>
          <p:spPr>
            <a:xfrm>
              <a:off x="7293175" y="2514840"/>
              <a:ext cx="145555" cy="64480"/>
            </a:xfrm>
            <a:custGeom>
              <a:avLst/>
              <a:gdLst/>
              <a:ahLst/>
              <a:cxnLst/>
              <a:rect l="l" t="t" r="r" b="b"/>
              <a:pathLst>
                <a:path w="1763" h="668" extrusionOk="0">
                  <a:moveTo>
                    <a:pt x="0" y="0"/>
                  </a:moveTo>
                  <a:lnTo>
                    <a:pt x="0" y="667"/>
                  </a:lnTo>
                  <a:lnTo>
                    <a:pt x="1763" y="667"/>
                  </a:lnTo>
                  <a:lnTo>
                    <a:pt x="1763" y="0"/>
                  </a:ln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6" name="Google Shape;18865;p64">
              <a:extLst>
                <a:ext uri="{FF2B5EF4-FFF2-40B4-BE49-F238E27FC236}">
                  <a16:creationId xmlns:a16="http://schemas.microsoft.com/office/drawing/2014/main" id="{FE665220-4DBE-401A-AD96-22CE67D1E766}"/>
                </a:ext>
              </a:extLst>
            </p:cNvPr>
            <p:cNvSpPr/>
            <p:nvPr/>
          </p:nvSpPr>
          <p:spPr>
            <a:xfrm>
              <a:off x="7055246" y="2471113"/>
              <a:ext cx="182954" cy="154155"/>
            </a:xfrm>
            <a:custGeom>
              <a:avLst/>
              <a:gdLst/>
              <a:ahLst/>
              <a:cxnLst/>
              <a:rect l="l" t="t" r="r" b="b"/>
              <a:pathLst>
                <a:path w="2216" h="1597" extrusionOk="0">
                  <a:moveTo>
                    <a:pt x="96" y="1"/>
                  </a:moveTo>
                  <a:cubicBezTo>
                    <a:pt x="48" y="1"/>
                    <a:pt x="1" y="49"/>
                    <a:pt x="1" y="96"/>
                  </a:cubicBezTo>
                  <a:lnTo>
                    <a:pt x="1" y="1477"/>
                  </a:lnTo>
                  <a:cubicBezTo>
                    <a:pt x="1" y="1549"/>
                    <a:pt x="48" y="1597"/>
                    <a:pt x="96" y="1597"/>
                  </a:cubicBezTo>
                  <a:lnTo>
                    <a:pt x="2216" y="1597"/>
                  </a:lnTo>
                  <a:lnTo>
                    <a:pt x="2216" y="1"/>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7" name="Google Shape;18866;p64">
              <a:extLst>
                <a:ext uri="{FF2B5EF4-FFF2-40B4-BE49-F238E27FC236}">
                  <a16:creationId xmlns:a16="http://schemas.microsoft.com/office/drawing/2014/main" id="{0F7A9F63-0B6A-4122-AFE6-78C78B681DD7}"/>
                </a:ext>
              </a:extLst>
            </p:cNvPr>
            <p:cNvSpPr/>
            <p:nvPr/>
          </p:nvSpPr>
          <p:spPr>
            <a:xfrm>
              <a:off x="7238111" y="2471113"/>
              <a:ext cx="55151" cy="154155"/>
            </a:xfrm>
            <a:custGeom>
              <a:avLst/>
              <a:gdLst/>
              <a:ahLst/>
              <a:cxnLst/>
              <a:rect l="l" t="t" r="r" b="b"/>
              <a:pathLst>
                <a:path w="668" h="1597" extrusionOk="0">
                  <a:moveTo>
                    <a:pt x="1" y="1"/>
                  </a:moveTo>
                  <a:lnTo>
                    <a:pt x="1" y="1597"/>
                  </a:lnTo>
                  <a:lnTo>
                    <a:pt x="453" y="1597"/>
                  </a:lnTo>
                  <a:cubicBezTo>
                    <a:pt x="572" y="1597"/>
                    <a:pt x="667" y="1501"/>
                    <a:pt x="667" y="1358"/>
                  </a:cubicBezTo>
                  <a:lnTo>
                    <a:pt x="667" y="215"/>
                  </a:lnTo>
                  <a:cubicBezTo>
                    <a:pt x="667" y="96"/>
                    <a:pt x="572" y="1"/>
                    <a:pt x="4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8" name="Google Shape;18867;p64">
              <a:extLst>
                <a:ext uri="{FF2B5EF4-FFF2-40B4-BE49-F238E27FC236}">
                  <a16:creationId xmlns:a16="http://schemas.microsoft.com/office/drawing/2014/main" id="{CDFCDBE0-3534-43F9-ADE4-458312E252C2}"/>
                </a:ext>
              </a:extLst>
            </p:cNvPr>
            <p:cNvSpPr/>
            <p:nvPr/>
          </p:nvSpPr>
          <p:spPr>
            <a:xfrm>
              <a:off x="7430799" y="2471113"/>
              <a:ext cx="131766" cy="154155"/>
            </a:xfrm>
            <a:custGeom>
              <a:avLst/>
              <a:gdLst/>
              <a:ahLst/>
              <a:cxnLst/>
              <a:rect l="l" t="t" r="r" b="b"/>
              <a:pathLst>
                <a:path w="1596" h="1597" extrusionOk="0">
                  <a:moveTo>
                    <a:pt x="786" y="1"/>
                  </a:moveTo>
                  <a:cubicBezTo>
                    <a:pt x="358" y="1"/>
                    <a:pt x="0" y="358"/>
                    <a:pt x="0" y="787"/>
                  </a:cubicBezTo>
                  <a:cubicBezTo>
                    <a:pt x="0" y="1239"/>
                    <a:pt x="358" y="1597"/>
                    <a:pt x="786" y="1597"/>
                  </a:cubicBezTo>
                  <a:cubicBezTo>
                    <a:pt x="1239" y="1597"/>
                    <a:pt x="1596" y="1239"/>
                    <a:pt x="1596" y="787"/>
                  </a:cubicBezTo>
                  <a:cubicBezTo>
                    <a:pt x="1596" y="358"/>
                    <a:pt x="1239" y="1"/>
                    <a:pt x="78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9" name="Google Shape;18868;p64">
              <a:extLst>
                <a:ext uri="{FF2B5EF4-FFF2-40B4-BE49-F238E27FC236}">
                  <a16:creationId xmlns:a16="http://schemas.microsoft.com/office/drawing/2014/main" id="{3BCE175B-A39E-403B-8CCB-421A9A48F2BD}"/>
                </a:ext>
              </a:extLst>
            </p:cNvPr>
            <p:cNvSpPr/>
            <p:nvPr/>
          </p:nvSpPr>
          <p:spPr>
            <a:xfrm>
              <a:off x="7470096" y="2684921"/>
              <a:ext cx="414949" cy="135719"/>
            </a:xfrm>
            <a:custGeom>
              <a:avLst/>
              <a:gdLst/>
              <a:ahLst/>
              <a:cxnLst/>
              <a:rect l="l" t="t" r="r" b="b"/>
              <a:pathLst>
                <a:path w="5026" h="1406" fill="none" extrusionOk="0">
                  <a:moveTo>
                    <a:pt x="5025" y="1406"/>
                  </a:moveTo>
                  <a:lnTo>
                    <a:pt x="5025" y="1049"/>
                  </a:lnTo>
                  <a:cubicBezTo>
                    <a:pt x="5025" y="644"/>
                    <a:pt x="4764" y="263"/>
                    <a:pt x="4406" y="120"/>
                  </a:cubicBezTo>
                  <a:lnTo>
                    <a:pt x="4406" y="120"/>
                  </a:lnTo>
                  <a:cubicBezTo>
                    <a:pt x="4121" y="1"/>
                    <a:pt x="3811" y="25"/>
                    <a:pt x="3549" y="167"/>
                  </a:cubicBezTo>
                  <a:lnTo>
                    <a:pt x="3001" y="477"/>
                  </a:lnTo>
                  <a:cubicBezTo>
                    <a:pt x="2858" y="548"/>
                    <a:pt x="2692" y="596"/>
                    <a:pt x="2525" y="596"/>
                  </a:cubicBezTo>
                  <a:lnTo>
                    <a:pt x="2501" y="596"/>
                  </a:lnTo>
                  <a:cubicBezTo>
                    <a:pt x="2334" y="596"/>
                    <a:pt x="2168" y="548"/>
                    <a:pt x="2025" y="477"/>
                  </a:cubicBezTo>
                  <a:lnTo>
                    <a:pt x="1477" y="167"/>
                  </a:lnTo>
                  <a:cubicBezTo>
                    <a:pt x="1215" y="25"/>
                    <a:pt x="906" y="1"/>
                    <a:pt x="620" y="120"/>
                  </a:cubicBezTo>
                  <a:lnTo>
                    <a:pt x="620" y="120"/>
                  </a:lnTo>
                  <a:cubicBezTo>
                    <a:pt x="239" y="263"/>
                    <a:pt x="1" y="644"/>
                    <a:pt x="1" y="1049"/>
                  </a:cubicBez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0" name="Google Shape;18869;p64">
              <a:extLst>
                <a:ext uri="{FF2B5EF4-FFF2-40B4-BE49-F238E27FC236}">
                  <a16:creationId xmlns:a16="http://schemas.microsoft.com/office/drawing/2014/main" id="{3EC694D9-CCFC-412E-B15D-6800A318E523}"/>
                </a:ext>
              </a:extLst>
            </p:cNvPr>
            <p:cNvSpPr/>
            <p:nvPr/>
          </p:nvSpPr>
          <p:spPr>
            <a:xfrm>
              <a:off x="7470096" y="2894095"/>
              <a:ext cx="414949" cy="448373"/>
            </a:xfrm>
            <a:custGeom>
              <a:avLst/>
              <a:gdLst/>
              <a:ahLst/>
              <a:cxnLst/>
              <a:rect l="l" t="t" r="r" b="b"/>
              <a:pathLst>
                <a:path w="5026" h="4645" fill="none" extrusionOk="0">
                  <a:moveTo>
                    <a:pt x="1" y="1"/>
                  </a:moveTo>
                  <a:cubicBezTo>
                    <a:pt x="1" y="549"/>
                    <a:pt x="144" y="1096"/>
                    <a:pt x="405" y="1596"/>
                  </a:cubicBezTo>
                  <a:lnTo>
                    <a:pt x="405" y="1596"/>
                  </a:lnTo>
                  <a:cubicBezTo>
                    <a:pt x="667" y="2096"/>
                    <a:pt x="763" y="2668"/>
                    <a:pt x="691" y="3240"/>
                  </a:cubicBezTo>
                  <a:lnTo>
                    <a:pt x="572" y="3883"/>
                  </a:lnTo>
                  <a:cubicBezTo>
                    <a:pt x="525" y="4192"/>
                    <a:pt x="715" y="4502"/>
                    <a:pt x="1025" y="4573"/>
                  </a:cubicBezTo>
                  <a:lnTo>
                    <a:pt x="1025" y="4573"/>
                  </a:lnTo>
                  <a:cubicBezTo>
                    <a:pt x="1310" y="4645"/>
                    <a:pt x="1620" y="4502"/>
                    <a:pt x="1739" y="4216"/>
                  </a:cubicBezTo>
                  <a:lnTo>
                    <a:pt x="2192" y="3144"/>
                  </a:lnTo>
                  <a:cubicBezTo>
                    <a:pt x="2263" y="3025"/>
                    <a:pt x="2382" y="2930"/>
                    <a:pt x="2501" y="2930"/>
                  </a:cubicBezTo>
                  <a:lnTo>
                    <a:pt x="2501" y="2930"/>
                  </a:lnTo>
                  <a:cubicBezTo>
                    <a:pt x="2644" y="2930"/>
                    <a:pt x="2763" y="3025"/>
                    <a:pt x="2811" y="3144"/>
                  </a:cubicBezTo>
                  <a:lnTo>
                    <a:pt x="3263" y="4216"/>
                  </a:lnTo>
                  <a:cubicBezTo>
                    <a:pt x="3382" y="4502"/>
                    <a:pt x="3692" y="4645"/>
                    <a:pt x="4001" y="4573"/>
                  </a:cubicBezTo>
                  <a:lnTo>
                    <a:pt x="4001" y="4573"/>
                  </a:lnTo>
                  <a:cubicBezTo>
                    <a:pt x="4287" y="4502"/>
                    <a:pt x="4478" y="4192"/>
                    <a:pt x="4430" y="3883"/>
                  </a:cubicBezTo>
                  <a:lnTo>
                    <a:pt x="4335" y="3240"/>
                  </a:lnTo>
                  <a:cubicBezTo>
                    <a:pt x="4240" y="2668"/>
                    <a:pt x="4335" y="2096"/>
                    <a:pt x="4621" y="1596"/>
                  </a:cubicBezTo>
                  <a:lnTo>
                    <a:pt x="4621" y="1596"/>
                  </a:lnTo>
                  <a:cubicBezTo>
                    <a:pt x="4883" y="1096"/>
                    <a:pt x="5025" y="549"/>
                    <a:pt x="5025" y="1"/>
                  </a:cubicBez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1" name="Google Shape;18870;p64">
              <a:extLst>
                <a:ext uri="{FF2B5EF4-FFF2-40B4-BE49-F238E27FC236}">
                  <a16:creationId xmlns:a16="http://schemas.microsoft.com/office/drawing/2014/main" id="{0AB3C009-E20F-4E38-9627-CDA90E2368E0}"/>
                </a:ext>
              </a:extLst>
            </p:cNvPr>
            <p:cNvSpPr/>
            <p:nvPr/>
          </p:nvSpPr>
          <p:spPr>
            <a:xfrm>
              <a:off x="7055246" y="2684921"/>
              <a:ext cx="414949" cy="657549"/>
            </a:xfrm>
            <a:custGeom>
              <a:avLst/>
              <a:gdLst/>
              <a:ahLst/>
              <a:cxnLst/>
              <a:rect l="l" t="t" r="r" b="b"/>
              <a:pathLst>
                <a:path w="5026" h="6812" fill="none" extrusionOk="0">
                  <a:moveTo>
                    <a:pt x="2025" y="477"/>
                  </a:moveTo>
                  <a:lnTo>
                    <a:pt x="1477" y="167"/>
                  </a:lnTo>
                  <a:cubicBezTo>
                    <a:pt x="1215" y="25"/>
                    <a:pt x="906" y="1"/>
                    <a:pt x="620" y="120"/>
                  </a:cubicBezTo>
                  <a:lnTo>
                    <a:pt x="620" y="120"/>
                  </a:lnTo>
                  <a:cubicBezTo>
                    <a:pt x="239" y="263"/>
                    <a:pt x="1" y="644"/>
                    <a:pt x="1" y="1049"/>
                  </a:cubicBezTo>
                  <a:lnTo>
                    <a:pt x="1" y="2168"/>
                  </a:lnTo>
                  <a:cubicBezTo>
                    <a:pt x="1" y="2716"/>
                    <a:pt x="144" y="3263"/>
                    <a:pt x="406" y="3763"/>
                  </a:cubicBezTo>
                  <a:lnTo>
                    <a:pt x="406" y="3763"/>
                  </a:lnTo>
                  <a:cubicBezTo>
                    <a:pt x="668" y="4263"/>
                    <a:pt x="787" y="4835"/>
                    <a:pt x="691" y="5407"/>
                  </a:cubicBezTo>
                  <a:lnTo>
                    <a:pt x="572" y="6050"/>
                  </a:lnTo>
                  <a:cubicBezTo>
                    <a:pt x="525" y="6359"/>
                    <a:pt x="715" y="6669"/>
                    <a:pt x="1025" y="6740"/>
                  </a:cubicBezTo>
                  <a:lnTo>
                    <a:pt x="1025" y="6740"/>
                  </a:lnTo>
                  <a:cubicBezTo>
                    <a:pt x="1311" y="6812"/>
                    <a:pt x="1620" y="6669"/>
                    <a:pt x="1739" y="6383"/>
                  </a:cubicBezTo>
                  <a:lnTo>
                    <a:pt x="2216" y="5311"/>
                  </a:lnTo>
                  <a:cubicBezTo>
                    <a:pt x="2263" y="5192"/>
                    <a:pt x="2382" y="5097"/>
                    <a:pt x="2525" y="5097"/>
                  </a:cubicBezTo>
                  <a:lnTo>
                    <a:pt x="2525" y="5097"/>
                  </a:lnTo>
                  <a:cubicBezTo>
                    <a:pt x="2644" y="5097"/>
                    <a:pt x="2763" y="5192"/>
                    <a:pt x="2811" y="5311"/>
                  </a:cubicBezTo>
                  <a:lnTo>
                    <a:pt x="3287" y="6383"/>
                  </a:lnTo>
                  <a:cubicBezTo>
                    <a:pt x="3406" y="6669"/>
                    <a:pt x="3716" y="6812"/>
                    <a:pt x="4002" y="6740"/>
                  </a:cubicBezTo>
                  <a:lnTo>
                    <a:pt x="4002" y="6740"/>
                  </a:lnTo>
                  <a:cubicBezTo>
                    <a:pt x="4311" y="6669"/>
                    <a:pt x="4502" y="6359"/>
                    <a:pt x="4454" y="6050"/>
                  </a:cubicBezTo>
                  <a:lnTo>
                    <a:pt x="4335" y="5407"/>
                  </a:lnTo>
                  <a:cubicBezTo>
                    <a:pt x="4240" y="4835"/>
                    <a:pt x="4359" y="4263"/>
                    <a:pt x="4621" y="3763"/>
                  </a:cubicBezTo>
                  <a:lnTo>
                    <a:pt x="4621" y="3763"/>
                  </a:lnTo>
                  <a:cubicBezTo>
                    <a:pt x="4883" y="3263"/>
                    <a:pt x="5026" y="2716"/>
                    <a:pt x="5026" y="2168"/>
                  </a:cubicBezTo>
                  <a:lnTo>
                    <a:pt x="5026" y="1049"/>
                  </a:lnTo>
                  <a:cubicBezTo>
                    <a:pt x="5026" y="644"/>
                    <a:pt x="4787" y="263"/>
                    <a:pt x="4406" y="120"/>
                  </a:cubicBezTo>
                  <a:lnTo>
                    <a:pt x="4406" y="120"/>
                  </a:lnTo>
                  <a:cubicBezTo>
                    <a:pt x="4121" y="1"/>
                    <a:pt x="3811" y="25"/>
                    <a:pt x="3549" y="167"/>
                  </a:cubicBezTo>
                  <a:lnTo>
                    <a:pt x="3001" y="477"/>
                  </a:lnTo>
                  <a:cubicBezTo>
                    <a:pt x="2859" y="548"/>
                    <a:pt x="2692" y="596"/>
                    <a:pt x="2525" y="596"/>
                  </a:cubicBezTo>
                  <a:lnTo>
                    <a:pt x="2501" y="596"/>
                  </a:lnTo>
                  <a:cubicBezTo>
                    <a:pt x="2335" y="596"/>
                    <a:pt x="2168" y="548"/>
                    <a:pt x="2025" y="477"/>
                  </a:cubicBezTo>
                  <a:close/>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2" name="Google Shape;18871;p64">
              <a:extLst>
                <a:ext uri="{FF2B5EF4-FFF2-40B4-BE49-F238E27FC236}">
                  <a16:creationId xmlns:a16="http://schemas.microsoft.com/office/drawing/2014/main" id="{539F8348-547B-4748-AE0E-D1500F4A9045}"/>
                </a:ext>
              </a:extLst>
            </p:cNvPr>
            <p:cNvSpPr/>
            <p:nvPr/>
          </p:nvSpPr>
          <p:spPr>
            <a:xfrm>
              <a:off x="7613664" y="2530959"/>
              <a:ext cx="127886" cy="149523"/>
            </a:xfrm>
            <a:custGeom>
              <a:avLst/>
              <a:gdLst/>
              <a:ahLst/>
              <a:cxnLst/>
              <a:rect l="l" t="t" r="r" b="b"/>
              <a:pathLst>
                <a:path w="1549" h="1549" fill="none" extrusionOk="0">
                  <a:moveTo>
                    <a:pt x="810" y="24"/>
                  </a:moveTo>
                  <a:lnTo>
                    <a:pt x="834" y="191"/>
                  </a:lnTo>
                  <a:cubicBezTo>
                    <a:pt x="905" y="453"/>
                    <a:pt x="1096" y="643"/>
                    <a:pt x="1334" y="691"/>
                  </a:cubicBezTo>
                  <a:lnTo>
                    <a:pt x="1500" y="715"/>
                  </a:lnTo>
                  <a:cubicBezTo>
                    <a:pt x="1548" y="738"/>
                    <a:pt x="1548" y="786"/>
                    <a:pt x="1500" y="810"/>
                  </a:cubicBezTo>
                  <a:lnTo>
                    <a:pt x="1334" y="834"/>
                  </a:lnTo>
                  <a:cubicBezTo>
                    <a:pt x="1096" y="881"/>
                    <a:pt x="905" y="1072"/>
                    <a:pt x="834" y="1334"/>
                  </a:cubicBezTo>
                  <a:lnTo>
                    <a:pt x="810" y="1500"/>
                  </a:lnTo>
                  <a:cubicBezTo>
                    <a:pt x="786" y="1548"/>
                    <a:pt x="738" y="1548"/>
                    <a:pt x="738" y="1500"/>
                  </a:cubicBezTo>
                  <a:lnTo>
                    <a:pt x="691" y="1358"/>
                  </a:lnTo>
                  <a:cubicBezTo>
                    <a:pt x="643" y="1096"/>
                    <a:pt x="429" y="881"/>
                    <a:pt x="191" y="834"/>
                  </a:cubicBezTo>
                  <a:lnTo>
                    <a:pt x="24" y="810"/>
                  </a:lnTo>
                  <a:cubicBezTo>
                    <a:pt x="0" y="786"/>
                    <a:pt x="0" y="738"/>
                    <a:pt x="24" y="715"/>
                  </a:cubicBezTo>
                  <a:lnTo>
                    <a:pt x="191" y="691"/>
                  </a:lnTo>
                  <a:cubicBezTo>
                    <a:pt x="429" y="643"/>
                    <a:pt x="643" y="429"/>
                    <a:pt x="691" y="167"/>
                  </a:cubicBezTo>
                  <a:lnTo>
                    <a:pt x="738" y="24"/>
                  </a:lnTo>
                  <a:cubicBezTo>
                    <a:pt x="738" y="0"/>
                    <a:pt x="786" y="0"/>
                    <a:pt x="810" y="24"/>
                  </a:cubicBezTo>
                  <a:close/>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3" name="Google Shape;18872;p64">
              <a:extLst>
                <a:ext uri="{FF2B5EF4-FFF2-40B4-BE49-F238E27FC236}">
                  <a16:creationId xmlns:a16="http://schemas.microsoft.com/office/drawing/2014/main" id="{8DC4ED87-CF1D-4F02-A17F-90E39A32F564}"/>
                </a:ext>
              </a:extLst>
            </p:cNvPr>
            <p:cNvSpPr/>
            <p:nvPr/>
          </p:nvSpPr>
          <p:spPr>
            <a:xfrm>
              <a:off x="7694239" y="2779228"/>
              <a:ext cx="127886" cy="151742"/>
            </a:xfrm>
            <a:custGeom>
              <a:avLst/>
              <a:gdLst/>
              <a:ahLst/>
              <a:cxnLst/>
              <a:rect l="l" t="t" r="r" b="b"/>
              <a:pathLst>
                <a:path w="1549" h="1572" fill="none" extrusionOk="0">
                  <a:moveTo>
                    <a:pt x="810" y="48"/>
                  </a:moveTo>
                  <a:lnTo>
                    <a:pt x="858" y="214"/>
                  </a:lnTo>
                  <a:cubicBezTo>
                    <a:pt x="905" y="476"/>
                    <a:pt x="1096" y="667"/>
                    <a:pt x="1358" y="715"/>
                  </a:cubicBezTo>
                  <a:lnTo>
                    <a:pt x="1525" y="738"/>
                  </a:lnTo>
                  <a:cubicBezTo>
                    <a:pt x="1548" y="762"/>
                    <a:pt x="1548" y="810"/>
                    <a:pt x="1525" y="834"/>
                  </a:cubicBezTo>
                  <a:lnTo>
                    <a:pt x="1358" y="857"/>
                  </a:lnTo>
                  <a:cubicBezTo>
                    <a:pt x="1096" y="905"/>
                    <a:pt x="905" y="1096"/>
                    <a:pt x="858" y="1358"/>
                  </a:cubicBezTo>
                  <a:lnTo>
                    <a:pt x="810" y="1524"/>
                  </a:lnTo>
                  <a:cubicBezTo>
                    <a:pt x="810" y="1572"/>
                    <a:pt x="763" y="1572"/>
                    <a:pt x="739" y="1524"/>
                  </a:cubicBezTo>
                  <a:lnTo>
                    <a:pt x="715" y="1381"/>
                  </a:lnTo>
                  <a:cubicBezTo>
                    <a:pt x="667" y="1119"/>
                    <a:pt x="453" y="905"/>
                    <a:pt x="191" y="857"/>
                  </a:cubicBezTo>
                  <a:lnTo>
                    <a:pt x="48" y="834"/>
                  </a:lnTo>
                  <a:cubicBezTo>
                    <a:pt x="0" y="810"/>
                    <a:pt x="0" y="762"/>
                    <a:pt x="48" y="738"/>
                  </a:cubicBezTo>
                  <a:lnTo>
                    <a:pt x="191" y="715"/>
                  </a:lnTo>
                  <a:cubicBezTo>
                    <a:pt x="453" y="667"/>
                    <a:pt x="667" y="453"/>
                    <a:pt x="715" y="191"/>
                  </a:cubicBezTo>
                  <a:lnTo>
                    <a:pt x="739" y="48"/>
                  </a:lnTo>
                  <a:cubicBezTo>
                    <a:pt x="763" y="0"/>
                    <a:pt x="810" y="0"/>
                    <a:pt x="810" y="48"/>
                  </a:cubicBezTo>
                  <a:close/>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4" name="Google Shape;18873;p64">
              <a:extLst>
                <a:ext uri="{FF2B5EF4-FFF2-40B4-BE49-F238E27FC236}">
                  <a16:creationId xmlns:a16="http://schemas.microsoft.com/office/drawing/2014/main" id="{0C1F4607-745C-402E-948A-36730B44F3F6}"/>
                </a:ext>
              </a:extLst>
            </p:cNvPr>
            <p:cNvSpPr/>
            <p:nvPr/>
          </p:nvSpPr>
          <p:spPr>
            <a:xfrm>
              <a:off x="7790584" y="2432115"/>
              <a:ext cx="175029" cy="206956"/>
            </a:xfrm>
            <a:custGeom>
              <a:avLst/>
              <a:gdLst/>
              <a:ahLst/>
              <a:cxnLst/>
              <a:rect l="l" t="t" r="r" b="b"/>
              <a:pathLst>
                <a:path w="2120" h="2144" fill="none" extrusionOk="0">
                  <a:moveTo>
                    <a:pt x="1120" y="72"/>
                  </a:moveTo>
                  <a:lnTo>
                    <a:pt x="1167" y="310"/>
                  </a:lnTo>
                  <a:cubicBezTo>
                    <a:pt x="1239" y="643"/>
                    <a:pt x="1501" y="905"/>
                    <a:pt x="1834" y="977"/>
                  </a:cubicBezTo>
                  <a:lnTo>
                    <a:pt x="2072" y="1024"/>
                  </a:lnTo>
                  <a:cubicBezTo>
                    <a:pt x="2120" y="1048"/>
                    <a:pt x="2120" y="1119"/>
                    <a:pt x="2072" y="1119"/>
                  </a:cubicBezTo>
                  <a:lnTo>
                    <a:pt x="1834" y="1167"/>
                  </a:lnTo>
                  <a:cubicBezTo>
                    <a:pt x="1501" y="1262"/>
                    <a:pt x="1239" y="1524"/>
                    <a:pt x="1167" y="1858"/>
                  </a:cubicBezTo>
                  <a:lnTo>
                    <a:pt x="1120" y="2096"/>
                  </a:lnTo>
                  <a:cubicBezTo>
                    <a:pt x="1096" y="2143"/>
                    <a:pt x="1024" y="2143"/>
                    <a:pt x="1001" y="2096"/>
                  </a:cubicBezTo>
                  <a:lnTo>
                    <a:pt x="953" y="1881"/>
                  </a:lnTo>
                  <a:cubicBezTo>
                    <a:pt x="882" y="1524"/>
                    <a:pt x="620" y="1238"/>
                    <a:pt x="239" y="1167"/>
                  </a:cubicBezTo>
                  <a:lnTo>
                    <a:pt x="48" y="1119"/>
                  </a:lnTo>
                  <a:cubicBezTo>
                    <a:pt x="0" y="1119"/>
                    <a:pt x="0" y="1048"/>
                    <a:pt x="48" y="1024"/>
                  </a:cubicBezTo>
                  <a:lnTo>
                    <a:pt x="239" y="977"/>
                  </a:lnTo>
                  <a:cubicBezTo>
                    <a:pt x="596" y="905"/>
                    <a:pt x="882" y="619"/>
                    <a:pt x="953" y="262"/>
                  </a:cubicBezTo>
                  <a:lnTo>
                    <a:pt x="1001" y="72"/>
                  </a:lnTo>
                  <a:cubicBezTo>
                    <a:pt x="1024" y="0"/>
                    <a:pt x="1096" y="0"/>
                    <a:pt x="1120" y="72"/>
                  </a:cubicBezTo>
                  <a:close/>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5" name="Google Shape;18874;p64">
              <a:extLst>
                <a:ext uri="{FF2B5EF4-FFF2-40B4-BE49-F238E27FC236}">
                  <a16:creationId xmlns:a16="http://schemas.microsoft.com/office/drawing/2014/main" id="{2C0E2CB5-4B9E-4988-B40B-91C1BE49587F}"/>
                </a:ext>
              </a:extLst>
            </p:cNvPr>
            <p:cNvSpPr/>
            <p:nvPr/>
          </p:nvSpPr>
          <p:spPr>
            <a:xfrm>
              <a:off x="7055246" y="2471113"/>
              <a:ext cx="182954" cy="154155"/>
            </a:xfrm>
            <a:custGeom>
              <a:avLst/>
              <a:gdLst/>
              <a:ahLst/>
              <a:cxnLst/>
              <a:rect l="l" t="t" r="r" b="b"/>
              <a:pathLst>
                <a:path w="2216" h="1597" fill="none" extrusionOk="0">
                  <a:moveTo>
                    <a:pt x="2216" y="1597"/>
                  </a:moveTo>
                  <a:lnTo>
                    <a:pt x="96" y="1597"/>
                  </a:lnTo>
                  <a:cubicBezTo>
                    <a:pt x="48" y="1597"/>
                    <a:pt x="1" y="1549"/>
                    <a:pt x="1" y="1477"/>
                  </a:cubicBezTo>
                  <a:lnTo>
                    <a:pt x="1" y="96"/>
                  </a:lnTo>
                  <a:cubicBezTo>
                    <a:pt x="1" y="49"/>
                    <a:pt x="48" y="1"/>
                    <a:pt x="96" y="1"/>
                  </a:cubicBezTo>
                  <a:lnTo>
                    <a:pt x="1430" y="1"/>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6" name="Google Shape;18875;p64">
              <a:extLst>
                <a:ext uri="{FF2B5EF4-FFF2-40B4-BE49-F238E27FC236}">
                  <a16:creationId xmlns:a16="http://schemas.microsoft.com/office/drawing/2014/main" id="{B10F8D51-C382-4B20-96F4-50AB60BE82A7}"/>
                </a:ext>
              </a:extLst>
            </p:cNvPr>
            <p:cNvSpPr/>
            <p:nvPr/>
          </p:nvSpPr>
          <p:spPr>
            <a:xfrm>
              <a:off x="7238111" y="2471113"/>
              <a:ext cx="55151" cy="154155"/>
            </a:xfrm>
            <a:custGeom>
              <a:avLst/>
              <a:gdLst/>
              <a:ahLst/>
              <a:cxnLst/>
              <a:rect l="l" t="t" r="r" b="b"/>
              <a:pathLst>
                <a:path w="668" h="1597" fill="none" extrusionOk="0">
                  <a:moveTo>
                    <a:pt x="453" y="1597"/>
                  </a:moveTo>
                  <a:lnTo>
                    <a:pt x="1" y="1597"/>
                  </a:lnTo>
                  <a:lnTo>
                    <a:pt x="1" y="1"/>
                  </a:lnTo>
                  <a:lnTo>
                    <a:pt x="453" y="1"/>
                  </a:lnTo>
                  <a:cubicBezTo>
                    <a:pt x="572" y="1"/>
                    <a:pt x="667" y="96"/>
                    <a:pt x="667" y="215"/>
                  </a:cubicBezTo>
                  <a:lnTo>
                    <a:pt x="667" y="1358"/>
                  </a:lnTo>
                  <a:cubicBezTo>
                    <a:pt x="667" y="1501"/>
                    <a:pt x="572" y="1597"/>
                    <a:pt x="453" y="1597"/>
                  </a:cubicBezTo>
                  <a:close/>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7" name="Google Shape;18876;p64">
              <a:extLst>
                <a:ext uri="{FF2B5EF4-FFF2-40B4-BE49-F238E27FC236}">
                  <a16:creationId xmlns:a16="http://schemas.microsoft.com/office/drawing/2014/main" id="{3EE79CFB-3210-4F13-B329-D74CA6F5DA62}"/>
                </a:ext>
              </a:extLst>
            </p:cNvPr>
            <p:cNvSpPr/>
            <p:nvPr/>
          </p:nvSpPr>
          <p:spPr>
            <a:xfrm>
              <a:off x="7430799" y="2471113"/>
              <a:ext cx="131766" cy="154155"/>
            </a:xfrm>
            <a:custGeom>
              <a:avLst/>
              <a:gdLst/>
              <a:ahLst/>
              <a:cxnLst/>
              <a:rect l="l" t="t" r="r" b="b"/>
              <a:pathLst>
                <a:path w="1596" h="1597" fill="none" extrusionOk="0">
                  <a:moveTo>
                    <a:pt x="786" y="1597"/>
                  </a:moveTo>
                  <a:lnTo>
                    <a:pt x="786" y="1597"/>
                  </a:lnTo>
                  <a:cubicBezTo>
                    <a:pt x="358" y="1597"/>
                    <a:pt x="0" y="1239"/>
                    <a:pt x="0" y="787"/>
                  </a:cubicBezTo>
                  <a:lnTo>
                    <a:pt x="0" y="787"/>
                  </a:lnTo>
                  <a:cubicBezTo>
                    <a:pt x="0" y="358"/>
                    <a:pt x="358" y="1"/>
                    <a:pt x="786" y="1"/>
                  </a:cubicBezTo>
                  <a:lnTo>
                    <a:pt x="786" y="1"/>
                  </a:lnTo>
                  <a:cubicBezTo>
                    <a:pt x="1239" y="1"/>
                    <a:pt x="1596" y="358"/>
                    <a:pt x="1596" y="787"/>
                  </a:cubicBezTo>
                  <a:lnTo>
                    <a:pt x="1596" y="787"/>
                  </a:lnTo>
                  <a:cubicBezTo>
                    <a:pt x="1596" y="1239"/>
                    <a:pt x="1239" y="1597"/>
                    <a:pt x="786" y="1597"/>
                  </a:cubicBezTo>
                  <a:close/>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8" name="Google Shape;18877;p64">
              <a:extLst>
                <a:ext uri="{FF2B5EF4-FFF2-40B4-BE49-F238E27FC236}">
                  <a16:creationId xmlns:a16="http://schemas.microsoft.com/office/drawing/2014/main" id="{E27510A8-5381-43D7-A8DE-E5787AFDE257}"/>
                </a:ext>
              </a:extLst>
            </p:cNvPr>
            <p:cNvSpPr/>
            <p:nvPr/>
          </p:nvSpPr>
          <p:spPr>
            <a:xfrm>
              <a:off x="7297057" y="2579223"/>
              <a:ext cx="135813" cy="97"/>
            </a:xfrm>
            <a:custGeom>
              <a:avLst/>
              <a:gdLst/>
              <a:ahLst/>
              <a:cxnLst/>
              <a:rect l="l" t="t" r="r" b="b"/>
              <a:pathLst>
                <a:path w="1645" h="1" fill="none" extrusionOk="0">
                  <a:moveTo>
                    <a:pt x="1644" y="0"/>
                  </a:moveTo>
                  <a:lnTo>
                    <a:pt x="1" y="0"/>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 name="Google Shape;18878;p64">
              <a:extLst>
                <a:ext uri="{FF2B5EF4-FFF2-40B4-BE49-F238E27FC236}">
                  <a16:creationId xmlns:a16="http://schemas.microsoft.com/office/drawing/2014/main" id="{B147D6E4-C75B-4B78-BDBE-93C2609BC9D6}"/>
                </a:ext>
              </a:extLst>
            </p:cNvPr>
            <p:cNvSpPr/>
            <p:nvPr/>
          </p:nvSpPr>
          <p:spPr>
            <a:xfrm>
              <a:off x="7297057" y="2514840"/>
              <a:ext cx="137712" cy="97"/>
            </a:xfrm>
            <a:custGeom>
              <a:avLst/>
              <a:gdLst/>
              <a:ahLst/>
              <a:cxnLst/>
              <a:rect l="l" t="t" r="r" b="b"/>
              <a:pathLst>
                <a:path w="1668" h="1" fill="none" extrusionOk="0">
                  <a:moveTo>
                    <a:pt x="1" y="0"/>
                  </a:moveTo>
                  <a:lnTo>
                    <a:pt x="1668" y="0"/>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0" name="Google Shape;18879;p64">
              <a:extLst>
                <a:ext uri="{FF2B5EF4-FFF2-40B4-BE49-F238E27FC236}">
                  <a16:creationId xmlns:a16="http://schemas.microsoft.com/office/drawing/2014/main" id="{8A938E7D-8DDD-4D63-A126-2A0B40810D43}"/>
                </a:ext>
              </a:extLst>
            </p:cNvPr>
            <p:cNvSpPr/>
            <p:nvPr/>
          </p:nvSpPr>
          <p:spPr>
            <a:xfrm>
              <a:off x="7491726" y="2542447"/>
              <a:ext cx="9908" cy="9266"/>
            </a:xfrm>
            <a:custGeom>
              <a:avLst/>
              <a:gdLst/>
              <a:ahLst/>
              <a:cxnLst/>
              <a:rect l="l" t="t" r="r" b="b"/>
              <a:pathLst>
                <a:path w="120" h="96" fill="none" extrusionOk="0">
                  <a:moveTo>
                    <a:pt x="120" y="48"/>
                  </a:moveTo>
                  <a:cubicBezTo>
                    <a:pt x="120" y="72"/>
                    <a:pt x="96" y="95"/>
                    <a:pt x="48" y="95"/>
                  </a:cubicBezTo>
                  <a:cubicBezTo>
                    <a:pt x="24" y="95"/>
                    <a:pt x="1" y="72"/>
                    <a:pt x="1" y="48"/>
                  </a:cubicBezTo>
                  <a:cubicBezTo>
                    <a:pt x="1" y="24"/>
                    <a:pt x="24" y="0"/>
                    <a:pt x="48" y="0"/>
                  </a:cubicBezTo>
                  <a:cubicBezTo>
                    <a:pt x="96" y="0"/>
                    <a:pt x="120" y="24"/>
                    <a:pt x="120" y="48"/>
                  </a:cubicBezTo>
                  <a:close/>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18" name="Google Shape;18880;p64">
              <a:extLst>
                <a:ext uri="{FF2B5EF4-FFF2-40B4-BE49-F238E27FC236}">
                  <a16:creationId xmlns:a16="http://schemas.microsoft.com/office/drawing/2014/main" id="{F73DCA38-9D9B-467C-87A2-D3CC4C5665FB}"/>
                </a:ext>
              </a:extLst>
            </p:cNvPr>
            <p:cNvGrpSpPr/>
            <p:nvPr/>
          </p:nvGrpSpPr>
          <p:grpSpPr>
            <a:xfrm>
              <a:off x="4229275" y="3589716"/>
              <a:ext cx="904588" cy="910360"/>
              <a:chOff x="1361505" y="2170245"/>
              <a:chExt cx="617846" cy="621788"/>
            </a:xfrm>
          </p:grpSpPr>
          <p:sp>
            <p:nvSpPr>
              <p:cNvPr id="56" name="Google Shape;18881;p64">
                <a:extLst>
                  <a:ext uri="{FF2B5EF4-FFF2-40B4-BE49-F238E27FC236}">
                    <a16:creationId xmlns:a16="http://schemas.microsoft.com/office/drawing/2014/main" id="{048E061F-DCD4-4083-AB42-67B3B67242A3}"/>
                  </a:ext>
                </a:extLst>
              </p:cNvPr>
              <p:cNvSpPr/>
              <p:nvPr/>
            </p:nvSpPr>
            <p:spPr>
              <a:xfrm>
                <a:off x="1670392" y="2463301"/>
                <a:ext cx="254090" cy="299920"/>
              </a:xfrm>
              <a:custGeom>
                <a:avLst/>
                <a:gdLst/>
                <a:ahLst/>
                <a:cxnLst/>
                <a:rect l="l" t="t" r="r" b="b"/>
                <a:pathLst>
                  <a:path w="4525" h="5204" extrusionOk="0">
                    <a:moveTo>
                      <a:pt x="883" y="1"/>
                    </a:moveTo>
                    <a:cubicBezTo>
                      <a:pt x="771" y="1"/>
                      <a:pt x="657" y="20"/>
                      <a:pt x="548" y="60"/>
                    </a:cubicBezTo>
                    <a:cubicBezTo>
                      <a:pt x="215" y="202"/>
                      <a:pt x="0" y="536"/>
                      <a:pt x="0" y="893"/>
                    </a:cubicBezTo>
                    <a:lnTo>
                      <a:pt x="0" y="5203"/>
                    </a:lnTo>
                    <a:lnTo>
                      <a:pt x="4525" y="5203"/>
                    </a:lnTo>
                    <a:lnTo>
                      <a:pt x="4525" y="893"/>
                    </a:lnTo>
                    <a:cubicBezTo>
                      <a:pt x="4525" y="536"/>
                      <a:pt x="4311" y="202"/>
                      <a:pt x="3977" y="60"/>
                    </a:cubicBezTo>
                    <a:cubicBezTo>
                      <a:pt x="3868" y="20"/>
                      <a:pt x="3754" y="1"/>
                      <a:pt x="3642" y="1"/>
                    </a:cubicBezTo>
                    <a:cubicBezTo>
                      <a:pt x="3485" y="1"/>
                      <a:pt x="3330" y="38"/>
                      <a:pt x="3191" y="107"/>
                    </a:cubicBezTo>
                    <a:lnTo>
                      <a:pt x="2691" y="369"/>
                    </a:lnTo>
                    <a:cubicBezTo>
                      <a:pt x="2572" y="441"/>
                      <a:pt x="2429" y="488"/>
                      <a:pt x="2263" y="488"/>
                    </a:cubicBezTo>
                    <a:cubicBezTo>
                      <a:pt x="2096" y="488"/>
                      <a:pt x="1953" y="441"/>
                      <a:pt x="1810" y="369"/>
                    </a:cubicBezTo>
                    <a:lnTo>
                      <a:pt x="1334" y="107"/>
                    </a:lnTo>
                    <a:cubicBezTo>
                      <a:pt x="1195" y="38"/>
                      <a:pt x="1040" y="1"/>
                      <a:pt x="883" y="1"/>
                    </a:cubicBezTo>
                    <a:close/>
                  </a:path>
                </a:pathLst>
              </a:custGeom>
              <a:solidFill>
                <a:schemeClr val="bg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7" name="Google Shape;18882;p64">
                <a:extLst>
                  <a:ext uri="{FF2B5EF4-FFF2-40B4-BE49-F238E27FC236}">
                    <a16:creationId xmlns:a16="http://schemas.microsoft.com/office/drawing/2014/main" id="{B88F1ED2-1AB9-4058-BB2E-19B2ECF05E35}"/>
                  </a:ext>
                </a:extLst>
              </p:cNvPr>
              <p:cNvSpPr/>
              <p:nvPr/>
            </p:nvSpPr>
            <p:spPr>
              <a:xfrm>
                <a:off x="1854905" y="2462609"/>
                <a:ext cx="69573" cy="300611"/>
              </a:xfrm>
              <a:custGeom>
                <a:avLst/>
                <a:gdLst/>
                <a:ahLst/>
                <a:cxnLst/>
                <a:rect l="l" t="t" r="r" b="b"/>
                <a:pathLst>
                  <a:path w="1239" h="5216" extrusionOk="0">
                    <a:moveTo>
                      <a:pt x="334" y="0"/>
                    </a:moveTo>
                    <a:cubicBezTo>
                      <a:pt x="239" y="0"/>
                      <a:pt x="120" y="24"/>
                      <a:pt x="1" y="72"/>
                    </a:cubicBezTo>
                    <a:lnTo>
                      <a:pt x="24" y="72"/>
                    </a:lnTo>
                    <a:cubicBezTo>
                      <a:pt x="358" y="214"/>
                      <a:pt x="572" y="548"/>
                      <a:pt x="572" y="905"/>
                    </a:cubicBezTo>
                    <a:lnTo>
                      <a:pt x="572" y="5215"/>
                    </a:lnTo>
                    <a:lnTo>
                      <a:pt x="1239" y="5215"/>
                    </a:lnTo>
                    <a:lnTo>
                      <a:pt x="1239" y="905"/>
                    </a:lnTo>
                    <a:cubicBezTo>
                      <a:pt x="1239" y="548"/>
                      <a:pt x="1025" y="214"/>
                      <a:pt x="691" y="72"/>
                    </a:cubicBezTo>
                    <a:cubicBezTo>
                      <a:pt x="572" y="24"/>
                      <a:pt x="453" y="0"/>
                      <a:pt x="334" y="0"/>
                    </a:cubicBezTo>
                    <a:close/>
                  </a:path>
                </a:pathLst>
              </a:custGeom>
              <a:solidFill>
                <a:srgbClr val="15024C">
                  <a:alpha val="446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8" name="Google Shape;18883;p64">
                <a:extLst>
                  <a:ext uri="{FF2B5EF4-FFF2-40B4-BE49-F238E27FC236}">
                    <a16:creationId xmlns:a16="http://schemas.microsoft.com/office/drawing/2014/main" id="{63200EE4-54D5-4291-A8F4-D5B928182D4C}"/>
                  </a:ext>
                </a:extLst>
              </p:cNvPr>
              <p:cNvSpPr/>
              <p:nvPr/>
            </p:nvSpPr>
            <p:spPr>
              <a:xfrm>
                <a:off x="1670392" y="2575106"/>
                <a:ext cx="254090" cy="188112"/>
              </a:xfrm>
              <a:custGeom>
                <a:avLst/>
                <a:gdLst/>
                <a:ahLst/>
                <a:cxnLst/>
                <a:rect l="l" t="t" r="r" b="b"/>
                <a:pathLst>
                  <a:path w="4525" h="3264" extrusionOk="0">
                    <a:moveTo>
                      <a:pt x="786" y="1"/>
                    </a:moveTo>
                    <a:cubicBezTo>
                      <a:pt x="572" y="1"/>
                      <a:pt x="381" y="72"/>
                      <a:pt x="238" y="239"/>
                    </a:cubicBezTo>
                    <a:lnTo>
                      <a:pt x="0" y="453"/>
                    </a:lnTo>
                    <a:lnTo>
                      <a:pt x="0" y="3263"/>
                    </a:lnTo>
                    <a:lnTo>
                      <a:pt x="4525" y="3263"/>
                    </a:lnTo>
                    <a:lnTo>
                      <a:pt x="4525" y="453"/>
                    </a:lnTo>
                    <a:lnTo>
                      <a:pt x="4287" y="239"/>
                    </a:lnTo>
                    <a:cubicBezTo>
                      <a:pt x="4215" y="144"/>
                      <a:pt x="4144" y="96"/>
                      <a:pt x="4049" y="49"/>
                    </a:cubicBezTo>
                    <a:cubicBezTo>
                      <a:pt x="3953" y="25"/>
                      <a:pt x="3858" y="1"/>
                      <a:pt x="3739" y="1"/>
                    </a:cubicBezTo>
                    <a:cubicBezTo>
                      <a:pt x="3501" y="1"/>
                      <a:pt x="3263" y="120"/>
                      <a:pt x="3120" y="310"/>
                    </a:cubicBezTo>
                    <a:lnTo>
                      <a:pt x="3001" y="477"/>
                    </a:lnTo>
                    <a:cubicBezTo>
                      <a:pt x="2858" y="668"/>
                      <a:pt x="2620" y="787"/>
                      <a:pt x="2382" y="787"/>
                    </a:cubicBezTo>
                    <a:lnTo>
                      <a:pt x="2144" y="787"/>
                    </a:lnTo>
                    <a:cubicBezTo>
                      <a:pt x="1905" y="787"/>
                      <a:pt x="1667" y="668"/>
                      <a:pt x="1524" y="477"/>
                    </a:cubicBezTo>
                    <a:lnTo>
                      <a:pt x="1405" y="310"/>
                    </a:lnTo>
                    <a:cubicBezTo>
                      <a:pt x="1334" y="215"/>
                      <a:pt x="1239" y="144"/>
                      <a:pt x="1120" y="72"/>
                    </a:cubicBezTo>
                    <a:cubicBezTo>
                      <a:pt x="1024" y="25"/>
                      <a:pt x="905" y="1"/>
                      <a:pt x="786" y="1"/>
                    </a:cubicBezTo>
                    <a:close/>
                  </a:path>
                </a:pathLst>
              </a:custGeom>
              <a:solidFill>
                <a:schemeClr val="tx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9" name="Google Shape;18884;p64">
                <a:extLst>
                  <a:ext uri="{FF2B5EF4-FFF2-40B4-BE49-F238E27FC236}">
                    <a16:creationId xmlns:a16="http://schemas.microsoft.com/office/drawing/2014/main" id="{4E7778B0-79BB-4F42-9A9C-C7DC0BD5C1AE}"/>
                  </a:ext>
                </a:extLst>
              </p:cNvPr>
              <p:cNvSpPr/>
              <p:nvPr/>
            </p:nvSpPr>
            <p:spPr>
              <a:xfrm>
                <a:off x="1887024" y="2575106"/>
                <a:ext cx="37454" cy="188112"/>
              </a:xfrm>
              <a:custGeom>
                <a:avLst/>
                <a:gdLst/>
                <a:ahLst/>
                <a:cxnLst/>
                <a:rect l="l" t="t" r="r" b="b"/>
                <a:pathLst>
                  <a:path w="667" h="3264" extrusionOk="0">
                    <a:moveTo>
                      <a:pt x="0" y="1"/>
                    </a:moveTo>
                    <a:lnTo>
                      <a:pt x="0" y="3263"/>
                    </a:lnTo>
                    <a:lnTo>
                      <a:pt x="667" y="3263"/>
                    </a:lnTo>
                    <a:lnTo>
                      <a:pt x="667" y="453"/>
                    </a:lnTo>
                    <a:lnTo>
                      <a:pt x="429" y="239"/>
                    </a:lnTo>
                    <a:cubicBezTo>
                      <a:pt x="357" y="144"/>
                      <a:pt x="286" y="96"/>
                      <a:pt x="191" y="49"/>
                    </a:cubicBezTo>
                    <a:cubicBezTo>
                      <a:pt x="119" y="25"/>
                      <a:pt x="72" y="25"/>
                      <a:pt x="0" y="1"/>
                    </a:cubicBezTo>
                    <a:close/>
                  </a:path>
                </a:pathLst>
              </a:custGeom>
              <a:solidFill>
                <a:srgbClr val="15024C">
                  <a:alpha val="446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0" name="Google Shape;18885;p64">
                <a:extLst>
                  <a:ext uri="{FF2B5EF4-FFF2-40B4-BE49-F238E27FC236}">
                    <a16:creationId xmlns:a16="http://schemas.microsoft.com/office/drawing/2014/main" id="{3F68B6EE-D103-44E6-B232-6E5057239BFA}"/>
                  </a:ext>
                </a:extLst>
              </p:cNvPr>
              <p:cNvSpPr/>
              <p:nvPr/>
            </p:nvSpPr>
            <p:spPr>
              <a:xfrm>
                <a:off x="1416308" y="2463301"/>
                <a:ext cx="254146" cy="247762"/>
              </a:xfrm>
              <a:custGeom>
                <a:avLst/>
                <a:gdLst/>
                <a:ahLst/>
                <a:cxnLst/>
                <a:rect l="l" t="t" r="r" b="b"/>
                <a:pathLst>
                  <a:path w="4526" h="4299" extrusionOk="0">
                    <a:moveTo>
                      <a:pt x="884" y="1"/>
                    </a:moveTo>
                    <a:cubicBezTo>
                      <a:pt x="771" y="1"/>
                      <a:pt x="658" y="20"/>
                      <a:pt x="548" y="60"/>
                    </a:cubicBezTo>
                    <a:cubicBezTo>
                      <a:pt x="215" y="202"/>
                      <a:pt x="0" y="536"/>
                      <a:pt x="0" y="893"/>
                    </a:cubicBezTo>
                    <a:lnTo>
                      <a:pt x="0" y="4299"/>
                    </a:lnTo>
                    <a:lnTo>
                      <a:pt x="4525" y="4299"/>
                    </a:lnTo>
                    <a:lnTo>
                      <a:pt x="4525" y="893"/>
                    </a:lnTo>
                    <a:cubicBezTo>
                      <a:pt x="4525" y="536"/>
                      <a:pt x="4311" y="202"/>
                      <a:pt x="3977" y="60"/>
                    </a:cubicBezTo>
                    <a:cubicBezTo>
                      <a:pt x="3868" y="20"/>
                      <a:pt x="3755" y="1"/>
                      <a:pt x="3642" y="1"/>
                    </a:cubicBezTo>
                    <a:cubicBezTo>
                      <a:pt x="3485" y="1"/>
                      <a:pt x="3330" y="38"/>
                      <a:pt x="3192" y="107"/>
                    </a:cubicBezTo>
                    <a:lnTo>
                      <a:pt x="2715" y="369"/>
                    </a:lnTo>
                    <a:cubicBezTo>
                      <a:pt x="2572" y="441"/>
                      <a:pt x="2430" y="488"/>
                      <a:pt x="2263" y="488"/>
                    </a:cubicBezTo>
                    <a:cubicBezTo>
                      <a:pt x="2096" y="488"/>
                      <a:pt x="1953" y="441"/>
                      <a:pt x="1834" y="369"/>
                    </a:cubicBezTo>
                    <a:lnTo>
                      <a:pt x="1334" y="107"/>
                    </a:lnTo>
                    <a:cubicBezTo>
                      <a:pt x="1195" y="38"/>
                      <a:pt x="1040" y="1"/>
                      <a:pt x="884" y="1"/>
                    </a:cubicBezTo>
                    <a:close/>
                  </a:path>
                </a:pathLst>
              </a:custGeom>
              <a:solidFill>
                <a:schemeClr val="bg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1" name="Google Shape;18886;p64">
                <a:extLst>
                  <a:ext uri="{FF2B5EF4-FFF2-40B4-BE49-F238E27FC236}">
                    <a16:creationId xmlns:a16="http://schemas.microsoft.com/office/drawing/2014/main" id="{BC52F70F-F954-473B-B3B0-9E300454C70D}"/>
                  </a:ext>
                </a:extLst>
              </p:cNvPr>
              <p:cNvSpPr/>
              <p:nvPr/>
            </p:nvSpPr>
            <p:spPr>
              <a:xfrm>
                <a:off x="1600821" y="2462609"/>
                <a:ext cx="69629" cy="248454"/>
              </a:xfrm>
              <a:custGeom>
                <a:avLst/>
                <a:gdLst/>
                <a:ahLst/>
                <a:cxnLst/>
                <a:rect l="l" t="t" r="r" b="b"/>
                <a:pathLst>
                  <a:path w="1240" h="4311" extrusionOk="0">
                    <a:moveTo>
                      <a:pt x="334" y="0"/>
                    </a:moveTo>
                    <a:cubicBezTo>
                      <a:pt x="239" y="0"/>
                      <a:pt x="120" y="24"/>
                      <a:pt x="1" y="72"/>
                    </a:cubicBezTo>
                    <a:lnTo>
                      <a:pt x="25" y="72"/>
                    </a:lnTo>
                    <a:cubicBezTo>
                      <a:pt x="358" y="214"/>
                      <a:pt x="572" y="548"/>
                      <a:pt x="572" y="905"/>
                    </a:cubicBezTo>
                    <a:lnTo>
                      <a:pt x="572" y="4311"/>
                    </a:lnTo>
                    <a:lnTo>
                      <a:pt x="1239" y="4311"/>
                    </a:lnTo>
                    <a:lnTo>
                      <a:pt x="1239" y="905"/>
                    </a:lnTo>
                    <a:cubicBezTo>
                      <a:pt x="1239" y="548"/>
                      <a:pt x="1025" y="214"/>
                      <a:pt x="691" y="72"/>
                    </a:cubicBezTo>
                    <a:cubicBezTo>
                      <a:pt x="572" y="24"/>
                      <a:pt x="453" y="0"/>
                      <a:pt x="334" y="0"/>
                    </a:cubicBezTo>
                    <a:close/>
                  </a:path>
                </a:pathLst>
              </a:custGeom>
              <a:solidFill>
                <a:srgbClr val="15024C">
                  <a:alpha val="446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2" name="Google Shape;18887;p64">
                <a:extLst>
                  <a:ext uri="{FF2B5EF4-FFF2-40B4-BE49-F238E27FC236}">
                    <a16:creationId xmlns:a16="http://schemas.microsoft.com/office/drawing/2014/main" id="{F2E3EA2E-BD96-4DAE-9F12-811AC9C07D65}"/>
                  </a:ext>
                </a:extLst>
              </p:cNvPr>
              <p:cNvSpPr/>
              <p:nvPr/>
            </p:nvSpPr>
            <p:spPr>
              <a:xfrm>
                <a:off x="1416308" y="2575106"/>
                <a:ext cx="254146" cy="135955"/>
              </a:xfrm>
              <a:custGeom>
                <a:avLst/>
                <a:gdLst/>
                <a:ahLst/>
                <a:cxnLst/>
                <a:rect l="l" t="t" r="r" b="b"/>
                <a:pathLst>
                  <a:path w="4526" h="2359" extrusionOk="0">
                    <a:moveTo>
                      <a:pt x="786" y="1"/>
                    </a:moveTo>
                    <a:cubicBezTo>
                      <a:pt x="572" y="1"/>
                      <a:pt x="382" y="72"/>
                      <a:pt x="239" y="239"/>
                    </a:cubicBezTo>
                    <a:lnTo>
                      <a:pt x="0" y="453"/>
                    </a:lnTo>
                    <a:lnTo>
                      <a:pt x="0" y="2359"/>
                    </a:lnTo>
                    <a:lnTo>
                      <a:pt x="4525" y="2359"/>
                    </a:lnTo>
                    <a:lnTo>
                      <a:pt x="4525" y="453"/>
                    </a:lnTo>
                    <a:lnTo>
                      <a:pt x="4287" y="239"/>
                    </a:lnTo>
                    <a:cubicBezTo>
                      <a:pt x="4216" y="144"/>
                      <a:pt x="4144" y="96"/>
                      <a:pt x="4049" y="49"/>
                    </a:cubicBezTo>
                    <a:cubicBezTo>
                      <a:pt x="3954" y="25"/>
                      <a:pt x="3858" y="1"/>
                      <a:pt x="3739" y="1"/>
                    </a:cubicBezTo>
                    <a:cubicBezTo>
                      <a:pt x="3501" y="1"/>
                      <a:pt x="3263" y="120"/>
                      <a:pt x="3120" y="310"/>
                    </a:cubicBezTo>
                    <a:lnTo>
                      <a:pt x="3001" y="477"/>
                    </a:lnTo>
                    <a:cubicBezTo>
                      <a:pt x="2858" y="668"/>
                      <a:pt x="2620" y="787"/>
                      <a:pt x="2382" y="787"/>
                    </a:cubicBezTo>
                    <a:lnTo>
                      <a:pt x="2144" y="787"/>
                    </a:lnTo>
                    <a:cubicBezTo>
                      <a:pt x="1906" y="787"/>
                      <a:pt x="1667" y="668"/>
                      <a:pt x="1525" y="477"/>
                    </a:cubicBezTo>
                    <a:lnTo>
                      <a:pt x="1406" y="310"/>
                    </a:lnTo>
                    <a:cubicBezTo>
                      <a:pt x="1334" y="215"/>
                      <a:pt x="1239" y="144"/>
                      <a:pt x="1120" y="72"/>
                    </a:cubicBezTo>
                    <a:cubicBezTo>
                      <a:pt x="1025" y="25"/>
                      <a:pt x="905" y="1"/>
                      <a:pt x="786" y="1"/>
                    </a:cubicBezTo>
                    <a:close/>
                  </a:path>
                </a:pathLst>
              </a:custGeom>
              <a:solidFill>
                <a:schemeClr val="tx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3" name="Google Shape;18888;p64">
                <a:extLst>
                  <a:ext uri="{FF2B5EF4-FFF2-40B4-BE49-F238E27FC236}">
                    <a16:creationId xmlns:a16="http://schemas.microsoft.com/office/drawing/2014/main" id="{04EDB2A8-C917-413B-8C97-F36D04D3636E}"/>
                  </a:ext>
                </a:extLst>
              </p:cNvPr>
              <p:cNvSpPr/>
              <p:nvPr/>
            </p:nvSpPr>
            <p:spPr>
              <a:xfrm>
                <a:off x="1632940" y="2575106"/>
                <a:ext cx="37510" cy="135955"/>
              </a:xfrm>
              <a:custGeom>
                <a:avLst/>
                <a:gdLst/>
                <a:ahLst/>
                <a:cxnLst/>
                <a:rect l="l" t="t" r="r" b="b"/>
                <a:pathLst>
                  <a:path w="668" h="2359" extrusionOk="0">
                    <a:moveTo>
                      <a:pt x="0" y="1"/>
                    </a:moveTo>
                    <a:lnTo>
                      <a:pt x="0" y="2359"/>
                    </a:lnTo>
                    <a:lnTo>
                      <a:pt x="667" y="2359"/>
                    </a:lnTo>
                    <a:lnTo>
                      <a:pt x="667" y="453"/>
                    </a:lnTo>
                    <a:lnTo>
                      <a:pt x="429" y="239"/>
                    </a:lnTo>
                    <a:cubicBezTo>
                      <a:pt x="358" y="144"/>
                      <a:pt x="286" y="96"/>
                      <a:pt x="191" y="49"/>
                    </a:cubicBezTo>
                    <a:cubicBezTo>
                      <a:pt x="119" y="25"/>
                      <a:pt x="72" y="25"/>
                      <a:pt x="0" y="1"/>
                    </a:cubicBezTo>
                    <a:close/>
                  </a:path>
                </a:pathLst>
              </a:custGeom>
              <a:solidFill>
                <a:srgbClr val="15024C">
                  <a:alpha val="446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4" name="Google Shape;18889;p64">
                <a:extLst>
                  <a:ext uri="{FF2B5EF4-FFF2-40B4-BE49-F238E27FC236}">
                    <a16:creationId xmlns:a16="http://schemas.microsoft.com/office/drawing/2014/main" id="{FBC03FD6-4CC3-43F3-B822-99EAF13AA9DD}"/>
                  </a:ext>
                </a:extLst>
              </p:cNvPr>
              <p:cNvSpPr/>
              <p:nvPr/>
            </p:nvSpPr>
            <p:spPr>
              <a:xfrm>
                <a:off x="1361505" y="2613546"/>
                <a:ext cx="617846" cy="178488"/>
              </a:xfrm>
              <a:custGeom>
                <a:avLst/>
                <a:gdLst/>
                <a:ahLst/>
                <a:cxnLst/>
                <a:rect l="l" t="t" r="r" b="b"/>
                <a:pathLst>
                  <a:path w="11003" h="3097" extrusionOk="0">
                    <a:moveTo>
                      <a:pt x="429" y="1"/>
                    </a:moveTo>
                    <a:cubicBezTo>
                      <a:pt x="191" y="1"/>
                      <a:pt x="0" y="191"/>
                      <a:pt x="0" y="453"/>
                    </a:cubicBezTo>
                    <a:lnTo>
                      <a:pt x="0" y="2668"/>
                    </a:lnTo>
                    <a:cubicBezTo>
                      <a:pt x="0" y="2906"/>
                      <a:pt x="191" y="3097"/>
                      <a:pt x="429" y="3097"/>
                    </a:cubicBezTo>
                    <a:lnTo>
                      <a:pt x="10574" y="3097"/>
                    </a:lnTo>
                    <a:cubicBezTo>
                      <a:pt x="10812" y="3097"/>
                      <a:pt x="11002" y="2906"/>
                      <a:pt x="11002" y="2668"/>
                    </a:cubicBezTo>
                    <a:lnTo>
                      <a:pt x="11002" y="453"/>
                    </a:lnTo>
                    <a:cubicBezTo>
                      <a:pt x="11002" y="191"/>
                      <a:pt x="10812" y="1"/>
                      <a:pt x="10574" y="1"/>
                    </a:cubicBezTo>
                    <a:lnTo>
                      <a:pt x="10026" y="1"/>
                    </a:lnTo>
                    <a:lnTo>
                      <a:pt x="9812" y="548"/>
                    </a:lnTo>
                    <a:cubicBezTo>
                      <a:pt x="9669" y="882"/>
                      <a:pt x="9335" y="1096"/>
                      <a:pt x="8978" y="1096"/>
                    </a:cubicBezTo>
                    <a:lnTo>
                      <a:pt x="6549" y="1096"/>
                    </a:lnTo>
                    <a:cubicBezTo>
                      <a:pt x="6192" y="1096"/>
                      <a:pt x="5858" y="882"/>
                      <a:pt x="5716" y="548"/>
                    </a:cubicBezTo>
                    <a:lnTo>
                      <a:pt x="5501" y="1"/>
                    </a:lnTo>
                    <a:lnTo>
                      <a:pt x="5287" y="548"/>
                    </a:lnTo>
                    <a:cubicBezTo>
                      <a:pt x="5144" y="882"/>
                      <a:pt x="4811" y="1096"/>
                      <a:pt x="4453" y="1096"/>
                    </a:cubicBezTo>
                    <a:lnTo>
                      <a:pt x="2024" y="1096"/>
                    </a:lnTo>
                    <a:cubicBezTo>
                      <a:pt x="1667" y="1096"/>
                      <a:pt x="1334" y="882"/>
                      <a:pt x="1191" y="548"/>
                    </a:cubicBezTo>
                    <a:lnTo>
                      <a:pt x="976" y="1"/>
                    </a:lnTo>
                    <a:close/>
                  </a:path>
                </a:pathLst>
              </a:custGeom>
              <a:solidFill>
                <a:schemeClr val="accent3">
                  <a:lumMod val="60000"/>
                  <a:lumOff val="40000"/>
                </a:scheme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5" name="Google Shape;18890;p64">
                <a:extLst>
                  <a:ext uri="{FF2B5EF4-FFF2-40B4-BE49-F238E27FC236}">
                    <a16:creationId xmlns:a16="http://schemas.microsoft.com/office/drawing/2014/main" id="{7101991E-E432-4DE4-9DE7-E88C4BA35F42}"/>
                  </a:ext>
                </a:extLst>
              </p:cNvPr>
              <p:cNvSpPr/>
              <p:nvPr/>
            </p:nvSpPr>
            <p:spPr>
              <a:xfrm>
                <a:off x="1917738" y="2613546"/>
                <a:ext cx="61599" cy="178488"/>
              </a:xfrm>
              <a:custGeom>
                <a:avLst/>
                <a:gdLst/>
                <a:ahLst/>
                <a:cxnLst/>
                <a:rect l="l" t="t" r="r" b="b"/>
                <a:pathLst>
                  <a:path w="1097" h="3097" extrusionOk="0">
                    <a:moveTo>
                      <a:pt x="120" y="1"/>
                    </a:moveTo>
                    <a:lnTo>
                      <a:pt x="120" y="25"/>
                    </a:lnTo>
                    <a:cubicBezTo>
                      <a:pt x="310" y="72"/>
                      <a:pt x="430" y="239"/>
                      <a:pt x="430" y="453"/>
                    </a:cubicBezTo>
                    <a:lnTo>
                      <a:pt x="430" y="2668"/>
                    </a:lnTo>
                    <a:cubicBezTo>
                      <a:pt x="430" y="2906"/>
                      <a:pt x="239" y="3097"/>
                      <a:pt x="1" y="3097"/>
                    </a:cubicBezTo>
                    <a:lnTo>
                      <a:pt x="668" y="3097"/>
                    </a:lnTo>
                    <a:cubicBezTo>
                      <a:pt x="906" y="3097"/>
                      <a:pt x="1096" y="2906"/>
                      <a:pt x="1096" y="2668"/>
                    </a:cubicBezTo>
                    <a:lnTo>
                      <a:pt x="1096" y="453"/>
                    </a:lnTo>
                    <a:cubicBezTo>
                      <a:pt x="1096" y="191"/>
                      <a:pt x="906" y="1"/>
                      <a:pt x="668" y="1"/>
                    </a:cubicBezTo>
                    <a:close/>
                  </a:path>
                </a:pathLst>
              </a:custGeom>
              <a:solidFill>
                <a:srgbClr val="15024C">
                  <a:alpha val="446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6" name="Google Shape;18891;p64">
                <a:extLst>
                  <a:ext uri="{FF2B5EF4-FFF2-40B4-BE49-F238E27FC236}">
                    <a16:creationId xmlns:a16="http://schemas.microsoft.com/office/drawing/2014/main" id="{DED90F67-3A9E-4A51-9D6A-40D1479A41D7}"/>
                  </a:ext>
                </a:extLst>
              </p:cNvPr>
              <p:cNvSpPr/>
              <p:nvPr/>
            </p:nvSpPr>
            <p:spPr>
              <a:xfrm>
                <a:off x="1425686" y="2170245"/>
                <a:ext cx="183226" cy="119472"/>
              </a:xfrm>
              <a:custGeom>
                <a:avLst/>
                <a:gdLst/>
                <a:ahLst/>
                <a:cxnLst/>
                <a:rect l="l" t="t" r="r" b="b"/>
                <a:pathLst>
                  <a:path w="3263" h="2073" extrusionOk="0">
                    <a:moveTo>
                      <a:pt x="167" y="1"/>
                    </a:moveTo>
                    <a:cubicBezTo>
                      <a:pt x="72" y="1"/>
                      <a:pt x="0" y="120"/>
                      <a:pt x="72" y="191"/>
                    </a:cubicBezTo>
                    <a:lnTo>
                      <a:pt x="1977" y="2073"/>
                    </a:lnTo>
                    <a:lnTo>
                      <a:pt x="3263" y="763"/>
                    </a:lnTo>
                    <a:lnTo>
                      <a:pt x="2572" y="48"/>
                    </a:lnTo>
                    <a:cubicBezTo>
                      <a:pt x="2525" y="24"/>
                      <a:pt x="2453" y="1"/>
                      <a:pt x="240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7" name="Google Shape;18892;p64">
                <a:extLst>
                  <a:ext uri="{FF2B5EF4-FFF2-40B4-BE49-F238E27FC236}">
                    <a16:creationId xmlns:a16="http://schemas.microsoft.com/office/drawing/2014/main" id="{BB421213-B2FB-4E14-A92E-EFB6A8600F6C}"/>
                  </a:ext>
                </a:extLst>
              </p:cNvPr>
              <p:cNvSpPr/>
              <p:nvPr/>
            </p:nvSpPr>
            <p:spPr>
              <a:xfrm>
                <a:off x="1512608" y="2170245"/>
                <a:ext cx="96302" cy="71407"/>
              </a:xfrm>
              <a:custGeom>
                <a:avLst/>
                <a:gdLst/>
                <a:ahLst/>
                <a:cxnLst/>
                <a:rect l="l" t="t" r="r" b="b"/>
                <a:pathLst>
                  <a:path w="1715" h="1239" extrusionOk="0">
                    <a:moveTo>
                      <a:pt x="0" y="1"/>
                    </a:moveTo>
                    <a:lnTo>
                      <a:pt x="1262" y="1239"/>
                    </a:lnTo>
                    <a:lnTo>
                      <a:pt x="1715" y="763"/>
                    </a:lnTo>
                    <a:lnTo>
                      <a:pt x="1024" y="48"/>
                    </a:lnTo>
                    <a:cubicBezTo>
                      <a:pt x="977" y="24"/>
                      <a:pt x="905" y="1"/>
                      <a:pt x="857" y="1"/>
                    </a:cubicBezTo>
                    <a:close/>
                  </a:path>
                </a:pathLst>
              </a:custGeom>
              <a:solidFill>
                <a:srgbClr val="15024C">
                  <a:alpha val="446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8" name="Google Shape;18893;p64">
                <a:extLst>
                  <a:ext uri="{FF2B5EF4-FFF2-40B4-BE49-F238E27FC236}">
                    <a16:creationId xmlns:a16="http://schemas.microsoft.com/office/drawing/2014/main" id="{506B4559-946C-4AFF-B95A-36F48711CB21}"/>
                  </a:ext>
                </a:extLst>
              </p:cNvPr>
              <p:cNvSpPr/>
              <p:nvPr/>
            </p:nvSpPr>
            <p:spPr>
              <a:xfrm>
                <a:off x="1536640" y="2214160"/>
                <a:ext cx="139146" cy="140739"/>
              </a:xfrm>
              <a:custGeom>
                <a:avLst/>
                <a:gdLst/>
                <a:ahLst/>
                <a:cxnLst/>
                <a:rect l="l" t="t" r="r" b="b"/>
                <a:pathLst>
                  <a:path w="2478" h="2442" extrusionOk="0">
                    <a:moveTo>
                      <a:pt x="1287" y="1"/>
                    </a:moveTo>
                    <a:lnTo>
                      <a:pt x="1" y="1311"/>
                    </a:lnTo>
                    <a:lnTo>
                      <a:pt x="1001" y="2335"/>
                    </a:lnTo>
                    <a:cubicBezTo>
                      <a:pt x="1084" y="2406"/>
                      <a:pt x="1192" y="2442"/>
                      <a:pt x="1299" y="2442"/>
                    </a:cubicBezTo>
                    <a:cubicBezTo>
                      <a:pt x="1406" y="2442"/>
                      <a:pt x="1513" y="2406"/>
                      <a:pt x="1596" y="2335"/>
                    </a:cubicBezTo>
                    <a:lnTo>
                      <a:pt x="2311" y="1596"/>
                    </a:lnTo>
                    <a:cubicBezTo>
                      <a:pt x="2477" y="1430"/>
                      <a:pt x="2477" y="1191"/>
                      <a:pt x="2311" y="1025"/>
                    </a:cubicBezTo>
                    <a:lnTo>
                      <a:pt x="1287" y="1"/>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9" name="Google Shape;18894;p64">
                <a:extLst>
                  <a:ext uri="{FF2B5EF4-FFF2-40B4-BE49-F238E27FC236}">
                    <a16:creationId xmlns:a16="http://schemas.microsoft.com/office/drawing/2014/main" id="{11C02D7F-FCA0-44E3-A20A-8DB5C807A762}"/>
                  </a:ext>
                </a:extLst>
              </p:cNvPr>
              <p:cNvSpPr/>
              <p:nvPr/>
            </p:nvSpPr>
            <p:spPr>
              <a:xfrm>
                <a:off x="1583470" y="2214160"/>
                <a:ext cx="92315" cy="119472"/>
              </a:xfrm>
              <a:custGeom>
                <a:avLst/>
                <a:gdLst/>
                <a:ahLst/>
                <a:cxnLst/>
                <a:rect l="l" t="t" r="r" b="b"/>
                <a:pathLst>
                  <a:path w="1644" h="2073" extrusionOk="0">
                    <a:moveTo>
                      <a:pt x="453" y="1"/>
                    </a:moveTo>
                    <a:lnTo>
                      <a:pt x="0" y="477"/>
                    </a:lnTo>
                    <a:lnTo>
                      <a:pt x="1000" y="1501"/>
                    </a:lnTo>
                    <a:cubicBezTo>
                      <a:pt x="1167" y="1644"/>
                      <a:pt x="1167" y="1906"/>
                      <a:pt x="1000" y="2073"/>
                    </a:cubicBezTo>
                    <a:lnTo>
                      <a:pt x="1477" y="1596"/>
                    </a:lnTo>
                    <a:cubicBezTo>
                      <a:pt x="1643" y="1430"/>
                      <a:pt x="1643" y="1191"/>
                      <a:pt x="1477" y="1025"/>
                    </a:cubicBezTo>
                    <a:lnTo>
                      <a:pt x="453" y="1"/>
                    </a:lnTo>
                    <a:close/>
                  </a:path>
                </a:pathLst>
              </a:custGeom>
              <a:solidFill>
                <a:srgbClr val="15024C">
                  <a:alpha val="446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0" name="Google Shape;18895;p64">
                <a:extLst>
                  <a:ext uri="{FF2B5EF4-FFF2-40B4-BE49-F238E27FC236}">
                    <a16:creationId xmlns:a16="http://schemas.microsoft.com/office/drawing/2014/main" id="{FF5A863D-F929-4722-89E1-E038E3DF42D0}"/>
                  </a:ext>
                </a:extLst>
              </p:cNvPr>
              <p:cNvSpPr/>
              <p:nvPr/>
            </p:nvSpPr>
            <p:spPr>
              <a:xfrm>
                <a:off x="1670392" y="2461226"/>
                <a:ext cx="254090" cy="152380"/>
              </a:xfrm>
              <a:custGeom>
                <a:avLst/>
                <a:gdLst/>
                <a:ahLst/>
                <a:cxnLst/>
                <a:rect l="l" t="t" r="r" b="b"/>
                <a:pathLst>
                  <a:path w="4525" h="2644" fill="none" extrusionOk="0">
                    <a:moveTo>
                      <a:pt x="4525" y="2644"/>
                    </a:moveTo>
                    <a:lnTo>
                      <a:pt x="4525" y="929"/>
                    </a:lnTo>
                    <a:cubicBezTo>
                      <a:pt x="4525" y="572"/>
                      <a:pt x="4311" y="238"/>
                      <a:pt x="3977" y="96"/>
                    </a:cubicBezTo>
                    <a:lnTo>
                      <a:pt x="3977" y="96"/>
                    </a:lnTo>
                    <a:cubicBezTo>
                      <a:pt x="3715" y="0"/>
                      <a:pt x="3430" y="24"/>
                      <a:pt x="3191" y="143"/>
                    </a:cubicBezTo>
                    <a:lnTo>
                      <a:pt x="2691" y="405"/>
                    </a:lnTo>
                    <a:cubicBezTo>
                      <a:pt x="2572" y="477"/>
                      <a:pt x="2429" y="524"/>
                      <a:pt x="2263" y="524"/>
                    </a:cubicBezTo>
                    <a:lnTo>
                      <a:pt x="2263" y="524"/>
                    </a:lnTo>
                    <a:cubicBezTo>
                      <a:pt x="2096" y="524"/>
                      <a:pt x="1953" y="477"/>
                      <a:pt x="1810" y="405"/>
                    </a:cubicBezTo>
                    <a:lnTo>
                      <a:pt x="1334" y="143"/>
                    </a:lnTo>
                    <a:cubicBezTo>
                      <a:pt x="1096" y="24"/>
                      <a:pt x="810" y="0"/>
                      <a:pt x="548" y="96"/>
                    </a:cubicBezTo>
                    <a:lnTo>
                      <a:pt x="548" y="96"/>
                    </a:lnTo>
                    <a:cubicBezTo>
                      <a:pt x="215" y="238"/>
                      <a:pt x="0" y="572"/>
                      <a:pt x="0" y="929"/>
                    </a:cubicBezTo>
                    <a:lnTo>
                      <a:pt x="0" y="2572"/>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1" name="Google Shape;18896;p64">
                <a:extLst>
                  <a:ext uri="{FF2B5EF4-FFF2-40B4-BE49-F238E27FC236}">
                    <a16:creationId xmlns:a16="http://schemas.microsoft.com/office/drawing/2014/main" id="{9D2C4C03-A59B-4AB6-9A1A-4A29477827B1}"/>
                  </a:ext>
                </a:extLst>
              </p:cNvPr>
              <p:cNvSpPr/>
              <p:nvPr/>
            </p:nvSpPr>
            <p:spPr>
              <a:xfrm>
                <a:off x="1670392" y="2575106"/>
                <a:ext cx="254090" cy="45357"/>
              </a:xfrm>
              <a:custGeom>
                <a:avLst/>
                <a:gdLst/>
                <a:ahLst/>
                <a:cxnLst/>
                <a:rect l="l" t="t" r="r" b="b"/>
                <a:pathLst>
                  <a:path w="4525" h="787" fill="none" extrusionOk="0">
                    <a:moveTo>
                      <a:pt x="0" y="453"/>
                    </a:moveTo>
                    <a:lnTo>
                      <a:pt x="238" y="239"/>
                    </a:lnTo>
                    <a:cubicBezTo>
                      <a:pt x="381" y="72"/>
                      <a:pt x="572" y="1"/>
                      <a:pt x="786" y="1"/>
                    </a:cubicBezTo>
                    <a:lnTo>
                      <a:pt x="786" y="1"/>
                    </a:lnTo>
                    <a:cubicBezTo>
                      <a:pt x="1024" y="1"/>
                      <a:pt x="1262" y="120"/>
                      <a:pt x="1405" y="310"/>
                    </a:cubicBezTo>
                    <a:lnTo>
                      <a:pt x="1524" y="477"/>
                    </a:lnTo>
                    <a:cubicBezTo>
                      <a:pt x="1667" y="668"/>
                      <a:pt x="1905" y="787"/>
                      <a:pt x="2144" y="787"/>
                    </a:cubicBezTo>
                    <a:lnTo>
                      <a:pt x="2382" y="787"/>
                    </a:lnTo>
                    <a:cubicBezTo>
                      <a:pt x="2620" y="787"/>
                      <a:pt x="2858" y="668"/>
                      <a:pt x="3001" y="477"/>
                    </a:cubicBezTo>
                    <a:lnTo>
                      <a:pt x="3120" y="310"/>
                    </a:lnTo>
                    <a:cubicBezTo>
                      <a:pt x="3263" y="120"/>
                      <a:pt x="3501" y="1"/>
                      <a:pt x="3739" y="1"/>
                    </a:cubicBezTo>
                    <a:lnTo>
                      <a:pt x="3739" y="1"/>
                    </a:lnTo>
                    <a:cubicBezTo>
                      <a:pt x="3953" y="1"/>
                      <a:pt x="4144" y="72"/>
                      <a:pt x="4287" y="239"/>
                    </a:cubicBezTo>
                    <a:lnTo>
                      <a:pt x="4525" y="453"/>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2" name="Google Shape;18897;p64">
                <a:extLst>
                  <a:ext uri="{FF2B5EF4-FFF2-40B4-BE49-F238E27FC236}">
                    <a16:creationId xmlns:a16="http://schemas.microsoft.com/office/drawing/2014/main" id="{05365035-28A5-4E20-975D-D78444211DCF}"/>
                  </a:ext>
                </a:extLst>
              </p:cNvPr>
              <p:cNvSpPr/>
              <p:nvPr/>
            </p:nvSpPr>
            <p:spPr>
              <a:xfrm>
                <a:off x="1416308" y="2461226"/>
                <a:ext cx="254146" cy="152380"/>
              </a:xfrm>
              <a:custGeom>
                <a:avLst/>
                <a:gdLst/>
                <a:ahLst/>
                <a:cxnLst/>
                <a:rect l="l" t="t" r="r" b="b"/>
                <a:pathLst>
                  <a:path w="4526" h="2644" fill="none" extrusionOk="0">
                    <a:moveTo>
                      <a:pt x="4525" y="905"/>
                    </a:moveTo>
                    <a:cubicBezTo>
                      <a:pt x="4501" y="548"/>
                      <a:pt x="4287" y="238"/>
                      <a:pt x="3977" y="96"/>
                    </a:cubicBezTo>
                    <a:lnTo>
                      <a:pt x="3977" y="96"/>
                    </a:lnTo>
                    <a:cubicBezTo>
                      <a:pt x="3716" y="0"/>
                      <a:pt x="3430" y="24"/>
                      <a:pt x="3192" y="143"/>
                    </a:cubicBezTo>
                    <a:lnTo>
                      <a:pt x="2692" y="405"/>
                    </a:lnTo>
                    <a:cubicBezTo>
                      <a:pt x="2572" y="477"/>
                      <a:pt x="2430" y="524"/>
                      <a:pt x="2263" y="524"/>
                    </a:cubicBezTo>
                    <a:lnTo>
                      <a:pt x="2263" y="524"/>
                    </a:lnTo>
                    <a:cubicBezTo>
                      <a:pt x="2096" y="524"/>
                      <a:pt x="1953" y="477"/>
                      <a:pt x="1810" y="405"/>
                    </a:cubicBezTo>
                    <a:lnTo>
                      <a:pt x="1334" y="143"/>
                    </a:lnTo>
                    <a:cubicBezTo>
                      <a:pt x="1096" y="24"/>
                      <a:pt x="810" y="0"/>
                      <a:pt x="548" y="96"/>
                    </a:cubicBezTo>
                    <a:lnTo>
                      <a:pt x="548" y="96"/>
                    </a:lnTo>
                    <a:cubicBezTo>
                      <a:pt x="215" y="238"/>
                      <a:pt x="0" y="572"/>
                      <a:pt x="0" y="929"/>
                    </a:cubicBezTo>
                    <a:lnTo>
                      <a:pt x="0" y="2644"/>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3" name="Google Shape;18898;p64">
                <a:extLst>
                  <a:ext uri="{FF2B5EF4-FFF2-40B4-BE49-F238E27FC236}">
                    <a16:creationId xmlns:a16="http://schemas.microsoft.com/office/drawing/2014/main" id="{60C4B76A-1C6A-453B-89C1-FFDDED1CF4C6}"/>
                  </a:ext>
                </a:extLst>
              </p:cNvPr>
              <p:cNvSpPr/>
              <p:nvPr/>
            </p:nvSpPr>
            <p:spPr>
              <a:xfrm>
                <a:off x="1361505" y="2613546"/>
                <a:ext cx="617846" cy="178488"/>
              </a:xfrm>
              <a:custGeom>
                <a:avLst/>
                <a:gdLst/>
                <a:ahLst/>
                <a:cxnLst/>
                <a:rect l="l" t="t" r="r" b="b"/>
                <a:pathLst>
                  <a:path w="11003" h="3097" fill="none" extrusionOk="0">
                    <a:moveTo>
                      <a:pt x="976" y="3097"/>
                    </a:moveTo>
                    <a:lnTo>
                      <a:pt x="429" y="3097"/>
                    </a:lnTo>
                    <a:cubicBezTo>
                      <a:pt x="191" y="3097"/>
                      <a:pt x="0" y="2906"/>
                      <a:pt x="0" y="2668"/>
                    </a:cubicBezTo>
                    <a:lnTo>
                      <a:pt x="0" y="453"/>
                    </a:lnTo>
                    <a:cubicBezTo>
                      <a:pt x="0" y="191"/>
                      <a:pt x="191" y="1"/>
                      <a:pt x="429" y="1"/>
                    </a:cubicBezTo>
                    <a:lnTo>
                      <a:pt x="976" y="1"/>
                    </a:lnTo>
                    <a:lnTo>
                      <a:pt x="1191" y="548"/>
                    </a:lnTo>
                    <a:cubicBezTo>
                      <a:pt x="1334" y="882"/>
                      <a:pt x="1667" y="1096"/>
                      <a:pt x="2024" y="1096"/>
                    </a:cubicBezTo>
                    <a:lnTo>
                      <a:pt x="4453" y="1096"/>
                    </a:lnTo>
                    <a:cubicBezTo>
                      <a:pt x="4811" y="1096"/>
                      <a:pt x="5144" y="882"/>
                      <a:pt x="5287" y="548"/>
                    </a:cubicBezTo>
                    <a:lnTo>
                      <a:pt x="5501" y="1"/>
                    </a:lnTo>
                    <a:lnTo>
                      <a:pt x="5716" y="548"/>
                    </a:lnTo>
                    <a:cubicBezTo>
                      <a:pt x="5858" y="882"/>
                      <a:pt x="6192" y="1096"/>
                      <a:pt x="6549" y="1096"/>
                    </a:cubicBezTo>
                    <a:lnTo>
                      <a:pt x="8978" y="1096"/>
                    </a:lnTo>
                    <a:cubicBezTo>
                      <a:pt x="9335" y="1096"/>
                      <a:pt x="9669" y="882"/>
                      <a:pt x="9812" y="548"/>
                    </a:cubicBezTo>
                    <a:lnTo>
                      <a:pt x="10026" y="1"/>
                    </a:lnTo>
                    <a:lnTo>
                      <a:pt x="10574" y="1"/>
                    </a:lnTo>
                    <a:cubicBezTo>
                      <a:pt x="10812" y="1"/>
                      <a:pt x="11002" y="191"/>
                      <a:pt x="11002" y="453"/>
                    </a:cubicBezTo>
                    <a:lnTo>
                      <a:pt x="11002" y="2668"/>
                    </a:lnTo>
                    <a:cubicBezTo>
                      <a:pt x="11002" y="2906"/>
                      <a:pt x="10812" y="3097"/>
                      <a:pt x="10574" y="3097"/>
                    </a:cubicBezTo>
                    <a:lnTo>
                      <a:pt x="1762" y="3097"/>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4" name="Google Shape;18899;p64">
                <a:extLst>
                  <a:ext uri="{FF2B5EF4-FFF2-40B4-BE49-F238E27FC236}">
                    <a16:creationId xmlns:a16="http://schemas.microsoft.com/office/drawing/2014/main" id="{E2FF44C5-9D95-447E-AB97-44833E122E18}"/>
                  </a:ext>
                </a:extLst>
              </p:cNvPr>
              <p:cNvSpPr/>
              <p:nvPr/>
            </p:nvSpPr>
            <p:spPr>
              <a:xfrm>
                <a:off x="1426977" y="2170245"/>
                <a:ext cx="183282" cy="119472"/>
              </a:xfrm>
              <a:custGeom>
                <a:avLst/>
                <a:gdLst/>
                <a:ahLst/>
                <a:cxnLst/>
                <a:rect l="l" t="t" r="r" b="b"/>
                <a:pathLst>
                  <a:path w="3264" h="2073" fill="none" extrusionOk="0">
                    <a:moveTo>
                      <a:pt x="3264" y="763"/>
                    </a:moveTo>
                    <a:lnTo>
                      <a:pt x="1954" y="2073"/>
                    </a:lnTo>
                    <a:lnTo>
                      <a:pt x="72" y="191"/>
                    </a:lnTo>
                    <a:cubicBezTo>
                      <a:pt x="1" y="120"/>
                      <a:pt x="49" y="1"/>
                      <a:pt x="144" y="1"/>
                    </a:cubicBezTo>
                    <a:lnTo>
                      <a:pt x="2382" y="1"/>
                    </a:lnTo>
                    <a:cubicBezTo>
                      <a:pt x="2454" y="1"/>
                      <a:pt x="2502" y="24"/>
                      <a:pt x="2549" y="48"/>
                    </a:cubicBezTo>
                    <a:close/>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5" name="Google Shape;18900;p64">
                <a:extLst>
                  <a:ext uri="{FF2B5EF4-FFF2-40B4-BE49-F238E27FC236}">
                    <a16:creationId xmlns:a16="http://schemas.microsoft.com/office/drawing/2014/main" id="{989323D1-7954-4BAD-A7AA-586FE7B48181}"/>
                  </a:ext>
                </a:extLst>
              </p:cNvPr>
              <p:cNvSpPr/>
              <p:nvPr/>
            </p:nvSpPr>
            <p:spPr>
              <a:xfrm>
                <a:off x="1536640" y="2245742"/>
                <a:ext cx="139146" cy="111231"/>
              </a:xfrm>
              <a:custGeom>
                <a:avLst/>
                <a:gdLst/>
                <a:ahLst/>
                <a:cxnLst/>
                <a:rect l="l" t="t" r="r" b="b"/>
                <a:pathLst>
                  <a:path w="2478" h="1930" fill="none" extrusionOk="0">
                    <a:moveTo>
                      <a:pt x="1858" y="0"/>
                    </a:moveTo>
                    <a:lnTo>
                      <a:pt x="2311" y="477"/>
                    </a:lnTo>
                    <a:cubicBezTo>
                      <a:pt x="2477" y="643"/>
                      <a:pt x="2477" y="882"/>
                      <a:pt x="2311" y="1048"/>
                    </a:cubicBezTo>
                    <a:lnTo>
                      <a:pt x="1596" y="1787"/>
                    </a:lnTo>
                    <a:cubicBezTo>
                      <a:pt x="1430" y="1929"/>
                      <a:pt x="1168" y="1929"/>
                      <a:pt x="1025" y="1787"/>
                    </a:cubicBezTo>
                    <a:lnTo>
                      <a:pt x="1" y="763"/>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6" name="Google Shape;18901;p64">
                <a:extLst>
                  <a:ext uri="{FF2B5EF4-FFF2-40B4-BE49-F238E27FC236}">
                    <a16:creationId xmlns:a16="http://schemas.microsoft.com/office/drawing/2014/main" id="{A3F2DB77-1F1F-408C-AB57-74995164C4F2}"/>
                  </a:ext>
                </a:extLst>
              </p:cNvPr>
              <p:cNvSpPr/>
              <p:nvPr/>
            </p:nvSpPr>
            <p:spPr>
              <a:xfrm>
                <a:off x="1647651" y="2328098"/>
                <a:ext cx="260828" cy="174338"/>
              </a:xfrm>
              <a:custGeom>
                <a:avLst/>
                <a:gdLst/>
                <a:ahLst/>
                <a:cxnLst/>
                <a:rect l="l" t="t" r="r" b="b"/>
                <a:pathLst>
                  <a:path w="4645" h="3025" fill="none" extrusionOk="0">
                    <a:moveTo>
                      <a:pt x="4001" y="3025"/>
                    </a:moveTo>
                    <a:cubicBezTo>
                      <a:pt x="4644" y="2382"/>
                      <a:pt x="4644" y="1334"/>
                      <a:pt x="4001" y="691"/>
                    </a:cubicBezTo>
                    <a:lnTo>
                      <a:pt x="3954" y="643"/>
                    </a:lnTo>
                    <a:cubicBezTo>
                      <a:pt x="3334" y="24"/>
                      <a:pt x="2334" y="24"/>
                      <a:pt x="1715" y="643"/>
                    </a:cubicBezTo>
                    <a:cubicBezTo>
                      <a:pt x="1429" y="929"/>
                      <a:pt x="953" y="929"/>
                      <a:pt x="667" y="643"/>
                    </a:cubicBezTo>
                    <a:lnTo>
                      <a:pt x="0" y="0"/>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7" name="Google Shape;18902;p64">
                <a:extLst>
                  <a:ext uri="{FF2B5EF4-FFF2-40B4-BE49-F238E27FC236}">
                    <a16:creationId xmlns:a16="http://schemas.microsoft.com/office/drawing/2014/main" id="{607364FD-E15D-496B-9310-A9BC8428FC8E}"/>
                  </a:ext>
                </a:extLst>
              </p:cNvPr>
              <p:cNvSpPr/>
              <p:nvPr/>
            </p:nvSpPr>
            <p:spPr>
              <a:xfrm>
                <a:off x="1416308" y="2575106"/>
                <a:ext cx="254146" cy="45357"/>
              </a:xfrm>
              <a:custGeom>
                <a:avLst/>
                <a:gdLst/>
                <a:ahLst/>
                <a:cxnLst/>
                <a:rect l="l" t="t" r="r" b="b"/>
                <a:pathLst>
                  <a:path w="4526" h="787" fill="none" extrusionOk="0">
                    <a:moveTo>
                      <a:pt x="0" y="453"/>
                    </a:moveTo>
                    <a:lnTo>
                      <a:pt x="239" y="239"/>
                    </a:lnTo>
                    <a:cubicBezTo>
                      <a:pt x="382" y="72"/>
                      <a:pt x="572" y="1"/>
                      <a:pt x="786" y="1"/>
                    </a:cubicBezTo>
                    <a:lnTo>
                      <a:pt x="786" y="1"/>
                    </a:lnTo>
                    <a:cubicBezTo>
                      <a:pt x="1025" y="1"/>
                      <a:pt x="1263" y="120"/>
                      <a:pt x="1406" y="310"/>
                    </a:cubicBezTo>
                    <a:lnTo>
                      <a:pt x="1525" y="477"/>
                    </a:lnTo>
                    <a:cubicBezTo>
                      <a:pt x="1667" y="668"/>
                      <a:pt x="1906" y="787"/>
                      <a:pt x="2144" y="787"/>
                    </a:cubicBezTo>
                    <a:lnTo>
                      <a:pt x="2382" y="787"/>
                    </a:lnTo>
                    <a:cubicBezTo>
                      <a:pt x="2620" y="787"/>
                      <a:pt x="2858" y="668"/>
                      <a:pt x="3001" y="477"/>
                    </a:cubicBezTo>
                    <a:lnTo>
                      <a:pt x="3120" y="310"/>
                    </a:lnTo>
                    <a:cubicBezTo>
                      <a:pt x="3263" y="120"/>
                      <a:pt x="3501" y="1"/>
                      <a:pt x="3739" y="1"/>
                    </a:cubicBezTo>
                    <a:lnTo>
                      <a:pt x="3739" y="1"/>
                    </a:lnTo>
                    <a:cubicBezTo>
                      <a:pt x="3954" y="1"/>
                      <a:pt x="4144" y="72"/>
                      <a:pt x="4287" y="239"/>
                    </a:cubicBezTo>
                    <a:lnTo>
                      <a:pt x="4525" y="453"/>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9" name="Google Shape;18903;p64">
              <a:extLst>
                <a:ext uri="{FF2B5EF4-FFF2-40B4-BE49-F238E27FC236}">
                  <a16:creationId xmlns:a16="http://schemas.microsoft.com/office/drawing/2014/main" id="{F9D5C9F4-DA42-447B-8B79-1CEE6F8CC10A}"/>
                </a:ext>
              </a:extLst>
            </p:cNvPr>
            <p:cNvGrpSpPr/>
            <p:nvPr/>
          </p:nvGrpSpPr>
          <p:grpSpPr>
            <a:xfrm>
              <a:off x="1397524" y="2432104"/>
              <a:ext cx="910367" cy="910377"/>
              <a:chOff x="1357565" y="2174978"/>
              <a:chExt cx="621793" cy="621800"/>
            </a:xfrm>
          </p:grpSpPr>
          <p:sp>
            <p:nvSpPr>
              <p:cNvPr id="20" name="Google Shape;18904;p64">
                <a:extLst>
                  <a:ext uri="{FF2B5EF4-FFF2-40B4-BE49-F238E27FC236}">
                    <a16:creationId xmlns:a16="http://schemas.microsoft.com/office/drawing/2014/main" id="{830C8550-32B2-4E09-8A8F-C736EC7562EB}"/>
                  </a:ext>
                </a:extLst>
              </p:cNvPr>
              <p:cNvSpPr/>
              <p:nvPr/>
            </p:nvSpPr>
            <p:spPr>
              <a:xfrm>
                <a:off x="1357565" y="2381746"/>
                <a:ext cx="532946" cy="415032"/>
              </a:xfrm>
              <a:custGeom>
                <a:avLst/>
                <a:gdLst/>
                <a:ahLst/>
                <a:cxnLst/>
                <a:rect l="l" t="t" r="r" b="b"/>
                <a:pathLst>
                  <a:path w="9431" h="6740" extrusionOk="0">
                    <a:moveTo>
                      <a:pt x="0" y="0"/>
                    </a:moveTo>
                    <a:lnTo>
                      <a:pt x="0" y="6073"/>
                    </a:lnTo>
                    <a:cubicBezTo>
                      <a:pt x="0" y="6430"/>
                      <a:pt x="286" y="6740"/>
                      <a:pt x="667" y="6740"/>
                    </a:cubicBezTo>
                    <a:lnTo>
                      <a:pt x="8764" y="6740"/>
                    </a:lnTo>
                    <a:cubicBezTo>
                      <a:pt x="9145" y="6740"/>
                      <a:pt x="9431" y="6430"/>
                      <a:pt x="9431" y="6073"/>
                    </a:cubicBezTo>
                    <a:lnTo>
                      <a:pt x="9431" y="0"/>
                    </a:ln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 name="Google Shape;18905;p64">
                <a:extLst>
                  <a:ext uri="{FF2B5EF4-FFF2-40B4-BE49-F238E27FC236}">
                    <a16:creationId xmlns:a16="http://schemas.microsoft.com/office/drawing/2014/main" id="{C0CC01C0-89EC-4106-B09A-F54D961B89D5}"/>
                  </a:ext>
                </a:extLst>
              </p:cNvPr>
              <p:cNvSpPr/>
              <p:nvPr/>
            </p:nvSpPr>
            <p:spPr>
              <a:xfrm>
                <a:off x="1815140" y="2381746"/>
                <a:ext cx="75384" cy="415032"/>
              </a:xfrm>
              <a:custGeom>
                <a:avLst/>
                <a:gdLst/>
                <a:ahLst/>
                <a:cxnLst/>
                <a:rect l="l" t="t" r="r" b="b"/>
                <a:pathLst>
                  <a:path w="1334" h="6740" extrusionOk="0">
                    <a:moveTo>
                      <a:pt x="667" y="0"/>
                    </a:moveTo>
                    <a:lnTo>
                      <a:pt x="667" y="6073"/>
                    </a:lnTo>
                    <a:cubicBezTo>
                      <a:pt x="667" y="6430"/>
                      <a:pt x="381" y="6740"/>
                      <a:pt x="0" y="6740"/>
                    </a:cubicBezTo>
                    <a:lnTo>
                      <a:pt x="667" y="6740"/>
                    </a:lnTo>
                    <a:cubicBezTo>
                      <a:pt x="1048" y="6740"/>
                      <a:pt x="1334" y="6430"/>
                      <a:pt x="1334" y="6073"/>
                    </a:cubicBezTo>
                    <a:lnTo>
                      <a:pt x="1334" y="0"/>
                    </a:lnTo>
                    <a:close/>
                  </a:path>
                </a:pathLst>
              </a:custGeom>
              <a:solidFill>
                <a:srgbClr val="15024C">
                  <a:alpha val="446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 name="Google Shape;18906;p64">
                <a:extLst>
                  <a:ext uri="{FF2B5EF4-FFF2-40B4-BE49-F238E27FC236}">
                    <a16:creationId xmlns:a16="http://schemas.microsoft.com/office/drawing/2014/main" id="{4A53EBFC-2BB0-41E6-964D-60D5363B4BC9}"/>
                  </a:ext>
                </a:extLst>
              </p:cNvPr>
              <p:cNvSpPr/>
              <p:nvPr/>
            </p:nvSpPr>
            <p:spPr>
              <a:xfrm>
                <a:off x="1395202" y="2381746"/>
                <a:ext cx="457618" cy="373960"/>
              </a:xfrm>
              <a:custGeom>
                <a:avLst/>
                <a:gdLst/>
                <a:ahLst/>
                <a:cxnLst/>
                <a:rect l="l" t="t" r="r" b="b"/>
                <a:pathLst>
                  <a:path w="8098" h="6073" extrusionOk="0">
                    <a:moveTo>
                      <a:pt x="1" y="0"/>
                    </a:moveTo>
                    <a:lnTo>
                      <a:pt x="1" y="5954"/>
                    </a:lnTo>
                    <a:cubicBezTo>
                      <a:pt x="1" y="6025"/>
                      <a:pt x="49" y="6073"/>
                      <a:pt x="96" y="6073"/>
                    </a:cubicBezTo>
                    <a:lnTo>
                      <a:pt x="8003" y="6073"/>
                    </a:lnTo>
                    <a:cubicBezTo>
                      <a:pt x="8050" y="6073"/>
                      <a:pt x="8098" y="6025"/>
                      <a:pt x="8098" y="5954"/>
                    </a:cubicBezTo>
                    <a:lnTo>
                      <a:pt x="8098" y="0"/>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 name="Google Shape;18907;p64">
                <a:extLst>
                  <a:ext uri="{FF2B5EF4-FFF2-40B4-BE49-F238E27FC236}">
                    <a16:creationId xmlns:a16="http://schemas.microsoft.com/office/drawing/2014/main" id="{CF9B69E9-555E-4903-9511-79D95F3F8C4F}"/>
                  </a:ext>
                </a:extLst>
              </p:cNvPr>
              <p:cNvSpPr/>
              <p:nvPr/>
            </p:nvSpPr>
            <p:spPr>
              <a:xfrm>
                <a:off x="1357565" y="2277623"/>
                <a:ext cx="371440" cy="104189"/>
              </a:xfrm>
              <a:custGeom>
                <a:avLst/>
                <a:gdLst/>
                <a:ahLst/>
                <a:cxnLst/>
                <a:rect l="l" t="t" r="r" b="b"/>
                <a:pathLst>
                  <a:path w="6573" h="1692" extrusionOk="0">
                    <a:moveTo>
                      <a:pt x="667" y="0"/>
                    </a:moveTo>
                    <a:cubicBezTo>
                      <a:pt x="286" y="0"/>
                      <a:pt x="0" y="286"/>
                      <a:pt x="0" y="667"/>
                    </a:cubicBezTo>
                    <a:lnTo>
                      <a:pt x="0" y="1691"/>
                    </a:lnTo>
                    <a:lnTo>
                      <a:pt x="6478" y="1691"/>
                    </a:lnTo>
                    <a:lnTo>
                      <a:pt x="6573" y="0"/>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 name="Google Shape;18908;p64">
                <a:extLst>
                  <a:ext uri="{FF2B5EF4-FFF2-40B4-BE49-F238E27FC236}">
                    <a16:creationId xmlns:a16="http://schemas.microsoft.com/office/drawing/2014/main" id="{CF621B06-B94B-45B3-9C9B-7E44E2D85D00}"/>
                  </a:ext>
                </a:extLst>
              </p:cNvPr>
              <p:cNvSpPr/>
              <p:nvPr/>
            </p:nvSpPr>
            <p:spPr>
              <a:xfrm>
                <a:off x="1681886" y="2567947"/>
                <a:ext cx="114433" cy="126172"/>
              </a:xfrm>
              <a:custGeom>
                <a:avLst/>
                <a:gdLst/>
                <a:ahLst/>
                <a:cxnLst/>
                <a:rect l="l" t="t" r="r" b="b"/>
                <a:pathLst>
                  <a:path w="2025" h="2049" extrusionOk="0">
                    <a:moveTo>
                      <a:pt x="0" y="1"/>
                    </a:moveTo>
                    <a:lnTo>
                      <a:pt x="0" y="2049"/>
                    </a:lnTo>
                    <a:lnTo>
                      <a:pt x="1977" y="2049"/>
                    </a:lnTo>
                    <a:cubicBezTo>
                      <a:pt x="2001" y="2049"/>
                      <a:pt x="2025" y="2025"/>
                      <a:pt x="2025" y="1977"/>
                    </a:cubicBezTo>
                    <a:lnTo>
                      <a:pt x="2025" y="1"/>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 name="Google Shape;18909;p64">
                <a:extLst>
                  <a:ext uri="{FF2B5EF4-FFF2-40B4-BE49-F238E27FC236}">
                    <a16:creationId xmlns:a16="http://schemas.microsoft.com/office/drawing/2014/main" id="{686CC1C8-1579-4CB6-A8C4-64357D0044F0}"/>
                  </a:ext>
                </a:extLst>
              </p:cNvPr>
              <p:cNvSpPr/>
              <p:nvPr/>
            </p:nvSpPr>
            <p:spPr>
              <a:xfrm>
                <a:off x="1566150" y="2567947"/>
                <a:ext cx="115789" cy="126172"/>
              </a:xfrm>
              <a:custGeom>
                <a:avLst/>
                <a:gdLst/>
                <a:ahLst/>
                <a:cxnLst/>
                <a:rect l="l" t="t" r="r" b="b"/>
                <a:pathLst>
                  <a:path w="2049" h="2049" extrusionOk="0">
                    <a:moveTo>
                      <a:pt x="0" y="1"/>
                    </a:moveTo>
                    <a:lnTo>
                      <a:pt x="0" y="2049"/>
                    </a:lnTo>
                    <a:lnTo>
                      <a:pt x="2048" y="2049"/>
                    </a:lnTo>
                    <a:lnTo>
                      <a:pt x="2048" y="1"/>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 name="Google Shape;18910;p64">
                <a:extLst>
                  <a:ext uri="{FF2B5EF4-FFF2-40B4-BE49-F238E27FC236}">
                    <a16:creationId xmlns:a16="http://schemas.microsoft.com/office/drawing/2014/main" id="{C23ADFE9-CCE1-4E1D-B2B6-F7FA0725A1C9}"/>
                  </a:ext>
                </a:extLst>
              </p:cNvPr>
              <p:cNvSpPr/>
              <p:nvPr/>
            </p:nvSpPr>
            <p:spPr>
              <a:xfrm>
                <a:off x="1450414" y="2567947"/>
                <a:ext cx="115789" cy="126172"/>
              </a:xfrm>
              <a:custGeom>
                <a:avLst/>
                <a:gdLst/>
                <a:ahLst/>
                <a:cxnLst/>
                <a:rect l="l" t="t" r="r" b="b"/>
                <a:pathLst>
                  <a:path w="2049" h="2049" extrusionOk="0">
                    <a:moveTo>
                      <a:pt x="0" y="1"/>
                    </a:moveTo>
                    <a:lnTo>
                      <a:pt x="0" y="1977"/>
                    </a:lnTo>
                    <a:cubicBezTo>
                      <a:pt x="0" y="2025"/>
                      <a:pt x="48" y="2049"/>
                      <a:pt x="72" y="2049"/>
                    </a:cubicBezTo>
                    <a:lnTo>
                      <a:pt x="2048" y="2049"/>
                    </a:lnTo>
                    <a:lnTo>
                      <a:pt x="2048" y="1"/>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7" name="Google Shape;18911;p64">
                <a:extLst>
                  <a:ext uri="{FF2B5EF4-FFF2-40B4-BE49-F238E27FC236}">
                    <a16:creationId xmlns:a16="http://schemas.microsoft.com/office/drawing/2014/main" id="{AFCFD092-D106-4710-9974-153EA8F07CEC}"/>
                  </a:ext>
                </a:extLst>
              </p:cNvPr>
              <p:cNvSpPr/>
              <p:nvPr/>
            </p:nvSpPr>
            <p:spPr>
              <a:xfrm>
                <a:off x="1681886" y="2443320"/>
                <a:ext cx="114433" cy="124694"/>
              </a:xfrm>
              <a:custGeom>
                <a:avLst/>
                <a:gdLst/>
                <a:ahLst/>
                <a:cxnLst/>
                <a:rect l="l" t="t" r="r" b="b"/>
                <a:pathLst>
                  <a:path w="2025" h="2025" extrusionOk="0">
                    <a:moveTo>
                      <a:pt x="0" y="0"/>
                    </a:moveTo>
                    <a:lnTo>
                      <a:pt x="0" y="2025"/>
                    </a:lnTo>
                    <a:lnTo>
                      <a:pt x="2025" y="2025"/>
                    </a:lnTo>
                    <a:lnTo>
                      <a:pt x="2025" y="48"/>
                    </a:lnTo>
                    <a:cubicBezTo>
                      <a:pt x="2025" y="24"/>
                      <a:pt x="2001" y="0"/>
                      <a:pt x="197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8" name="Google Shape;18912;p64">
                <a:extLst>
                  <a:ext uri="{FF2B5EF4-FFF2-40B4-BE49-F238E27FC236}">
                    <a16:creationId xmlns:a16="http://schemas.microsoft.com/office/drawing/2014/main" id="{B4144F09-FBBF-4A2A-B8A3-DB38C6D33429}"/>
                  </a:ext>
                </a:extLst>
              </p:cNvPr>
              <p:cNvSpPr/>
              <p:nvPr/>
            </p:nvSpPr>
            <p:spPr>
              <a:xfrm>
                <a:off x="1566150" y="2443320"/>
                <a:ext cx="115789" cy="124694"/>
              </a:xfrm>
              <a:custGeom>
                <a:avLst/>
                <a:gdLst/>
                <a:ahLst/>
                <a:cxnLst/>
                <a:rect l="l" t="t" r="r" b="b"/>
                <a:pathLst>
                  <a:path w="2049" h="2025" extrusionOk="0">
                    <a:moveTo>
                      <a:pt x="0" y="0"/>
                    </a:moveTo>
                    <a:lnTo>
                      <a:pt x="0" y="2025"/>
                    </a:lnTo>
                    <a:lnTo>
                      <a:pt x="2048" y="2025"/>
                    </a:lnTo>
                    <a:lnTo>
                      <a:pt x="2048" y="0"/>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 name="Google Shape;18913;p64">
                <a:extLst>
                  <a:ext uri="{FF2B5EF4-FFF2-40B4-BE49-F238E27FC236}">
                    <a16:creationId xmlns:a16="http://schemas.microsoft.com/office/drawing/2014/main" id="{9FCFC8D5-79EA-4A49-AE8B-5A49BA4FBD32}"/>
                  </a:ext>
                </a:extLst>
              </p:cNvPr>
              <p:cNvSpPr/>
              <p:nvPr/>
            </p:nvSpPr>
            <p:spPr>
              <a:xfrm>
                <a:off x="1450414" y="2443320"/>
                <a:ext cx="115789" cy="124694"/>
              </a:xfrm>
              <a:custGeom>
                <a:avLst/>
                <a:gdLst/>
                <a:ahLst/>
                <a:cxnLst/>
                <a:rect l="l" t="t" r="r" b="b"/>
                <a:pathLst>
                  <a:path w="2049" h="2025" extrusionOk="0">
                    <a:moveTo>
                      <a:pt x="72" y="0"/>
                    </a:moveTo>
                    <a:cubicBezTo>
                      <a:pt x="48" y="0"/>
                      <a:pt x="0" y="24"/>
                      <a:pt x="0" y="48"/>
                    </a:cubicBezTo>
                    <a:lnTo>
                      <a:pt x="0" y="2025"/>
                    </a:lnTo>
                    <a:lnTo>
                      <a:pt x="2048" y="2025"/>
                    </a:lnTo>
                    <a:lnTo>
                      <a:pt x="2048" y="0"/>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 name="Google Shape;18914;p64">
                <a:extLst>
                  <a:ext uri="{FF2B5EF4-FFF2-40B4-BE49-F238E27FC236}">
                    <a16:creationId xmlns:a16="http://schemas.microsoft.com/office/drawing/2014/main" id="{708A613C-C566-49DB-B39D-0D3AAF305297}"/>
                  </a:ext>
                </a:extLst>
              </p:cNvPr>
              <p:cNvSpPr/>
              <p:nvPr/>
            </p:nvSpPr>
            <p:spPr>
              <a:xfrm>
                <a:off x="1450414" y="2236553"/>
                <a:ext cx="80809" cy="104189"/>
              </a:xfrm>
              <a:custGeom>
                <a:avLst/>
                <a:gdLst/>
                <a:ahLst/>
                <a:cxnLst/>
                <a:rect l="l" t="t" r="r" b="b"/>
                <a:pathLst>
                  <a:path w="1430" h="1692" extrusionOk="0">
                    <a:moveTo>
                      <a:pt x="334" y="0"/>
                    </a:moveTo>
                    <a:cubicBezTo>
                      <a:pt x="167" y="0"/>
                      <a:pt x="0" y="143"/>
                      <a:pt x="0" y="334"/>
                    </a:cubicBezTo>
                    <a:lnTo>
                      <a:pt x="0" y="1358"/>
                    </a:lnTo>
                    <a:cubicBezTo>
                      <a:pt x="0" y="1548"/>
                      <a:pt x="167" y="1691"/>
                      <a:pt x="334" y="1691"/>
                    </a:cubicBezTo>
                    <a:lnTo>
                      <a:pt x="1096" y="1691"/>
                    </a:lnTo>
                    <a:cubicBezTo>
                      <a:pt x="1286" y="1691"/>
                      <a:pt x="1429" y="1548"/>
                      <a:pt x="1429" y="1358"/>
                    </a:cubicBezTo>
                    <a:lnTo>
                      <a:pt x="1429" y="334"/>
                    </a:lnTo>
                    <a:cubicBezTo>
                      <a:pt x="1429" y="143"/>
                      <a:pt x="1286" y="0"/>
                      <a:pt x="1096" y="0"/>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1" name="Google Shape;18915;p64">
                <a:extLst>
                  <a:ext uri="{FF2B5EF4-FFF2-40B4-BE49-F238E27FC236}">
                    <a16:creationId xmlns:a16="http://schemas.microsoft.com/office/drawing/2014/main" id="{445C4709-942B-48D4-9452-86A4692B12FF}"/>
                  </a:ext>
                </a:extLst>
              </p:cNvPr>
              <p:cNvSpPr/>
              <p:nvPr/>
            </p:nvSpPr>
            <p:spPr>
              <a:xfrm>
                <a:off x="1474601" y="2236553"/>
                <a:ext cx="56623" cy="104189"/>
              </a:xfrm>
              <a:custGeom>
                <a:avLst/>
                <a:gdLst/>
                <a:ahLst/>
                <a:cxnLst/>
                <a:rect l="l" t="t" r="r" b="b"/>
                <a:pathLst>
                  <a:path w="1002" h="1692" extrusionOk="0">
                    <a:moveTo>
                      <a:pt x="1" y="0"/>
                    </a:moveTo>
                    <a:cubicBezTo>
                      <a:pt x="191" y="0"/>
                      <a:pt x="334" y="143"/>
                      <a:pt x="334" y="334"/>
                    </a:cubicBezTo>
                    <a:lnTo>
                      <a:pt x="334" y="1358"/>
                    </a:lnTo>
                    <a:cubicBezTo>
                      <a:pt x="334" y="1548"/>
                      <a:pt x="191" y="1691"/>
                      <a:pt x="1" y="1691"/>
                    </a:cubicBezTo>
                    <a:lnTo>
                      <a:pt x="668" y="1691"/>
                    </a:lnTo>
                    <a:cubicBezTo>
                      <a:pt x="858" y="1691"/>
                      <a:pt x="1001" y="1548"/>
                      <a:pt x="1001" y="1358"/>
                    </a:cubicBezTo>
                    <a:lnTo>
                      <a:pt x="1001" y="334"/>
                    </a:lnTo>
                    <a:cubicBezTo>
                      <a:pt x="1001" y="143"/>
                      <a:pt x="858" y="0"/>
                      <a:pt x="668" y="0"/>
                    </a:cubicBezTo>
                    <a:close/>
                  </a:path>
                </a:pathLst>
              </a:custGeom>
              <a:solidFill>
                <a:srgbClr val="15024C">
                  <a:alpha val="446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2" name="Google Shape;18916;p64">
                <a:extLst>
                  <a:ext uri="{FF2B5EF4-FFF2-40B4-BE49-F238E27FC236}">
                    <a16:creationId xmlns:a16="http://schemas.microsoft.com/office/drawing/2014/main" id="{CCD198F1-DE98-4FD9-B77C-CC70B0C16A2E}"/>
                  </a:ext>
                </a:extLst>
              </p:cNvPr>
              <p:cNvSpPr/>
              <p:nvPr/>
            </p:nvSpPr>
            <p:spPr>
              <a:xfrm>
                <a:off x="1718223" y="2609017"/>
                <a:ext cx="40405" cy="44028"/>
              </a:xfrm>
              <a:custGeom>
                <a:avLst/>
                <a:gdLst/>
                <a:ahLst/>
                <a:cxnLst/>
                <a:rect l="l" t="t" r="r" b="b"/>
                <a:pathLst>
                  <a:path w="715" h="715" extrusionOk="0">
                    <a:moveTo>
                      <a:pt x="72" y="0"/>
                    </a:moveTo>
                    <a:cubicBezTo>
                      <a:pt x="24" y="0"/>
                      <a:pt x="0" y="48"/>
                      <a:pt x="0" y="72"/>
                    </a:cubicBezTo>
                    <a:lnTo>
                      <a:pt x="0" y="643"/>
                    </a:lnTo>
                    <a:cubicBezTo>
                      <a:pt x="0" y="691"/>
                      <a:pt x="24" y="715"/>
                      <a:pt x="72" y="715"/>
                    </a:cubicBezTo>
                    <a:lnTo>
                      <a:pt x="643" y="715"/>
                    </a:lnTo>
                    <a:cubicBezTo>
                      <a:pt x="667" y="715"/>
                      <a:pt x="715" y="691"/>
                      <a:pt x="715" y="643"/>
                    </a:cubicBezTo>
                    <a:lnTo>
                      <a:pt x="715" y="72"/>
                    </a:lnTo>
                    <a:cubicBezTo>
                      <a:pt x="715" y="48"/>
                      <a:pt x="667" y="0"/>
                      <a:pt x="643"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 name="Google Shape;18917;p64">
                <a:extLst>
                  <a:ext uri="{FF2B5EF4-FFF2-40B4-BE49-F238E27FC236}">
                    <a16:creationId xmlns:a16="http://schemas.microsoft.com/office/drawing/2014/main" id="{5FC3DB6C-0568-4405-A37C-C0CA7301B9B4}"/>
                  </a:ext>
                </a:extLst>
              </p:cNvPr>
              <p:cNvSpPr/>
              <p:nvPr/>
            </p:nvSpPr>
            <p:spPr>
              <a:xfrm>
                <a:off x="1490763" y="2609017"/>
                <a:ext cx="40461" cy="44028"/>
              </a:xfrm>
              <a:custGeom>
                <a:avLst/>
                <a:gdLst/>
                <a:ahLst/>
                <a:cxnLst/>
                <a:rect l="l" t="t" r="r" b="b"/>
                <a:pathLst>
                  <a:path w="716" h="715" extrusionOk="0">
                    <a:moveTo>
                      <a:pt x="72" y="0"/>
                    </a:moveTo>
                    <a:cubicBezTo>
                      <a:pt x="25" y="0"/>
                      <a:pt x="1" y="48"/>
                      <a:pt x="1" y="72"/>
                    </a:cubicBezTo>
                    <a:lnTo>
                      <a:pt x="1" y="643"/>
                    </a:lnTo>
                    <a:cubicBezTo>
                      <a:pt x="1" y="691"/>
                      <a:pt x="25" y="715"/>
                      <a:pt x="72" y="715"/>
                    </a:cubicBezTo>
                    <a:lnTo>
                      <a:pt x="644" y="715"/>
                    </a:lnTo>
                    <a:cubicBezTo>
                      <a:pt x="691" y="715"/>
                      <a:pt x="715" y="691"/>
                      <a:pt x="715" y="643"/>
                    </a:cubicBezTo>
                    <a:lnTo>
                      <a:pt x="715" y="72"/>
                    </a:lnTo>
                    <a:cubicBezTo>
                      <a:pt x="715" y="48"/>
                      <a:pt x="691" y="0"/>
                      <a:pt x="644"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4" name="Google Shape;18918;p64">
                <a:extLst>
                  <a:ext uri="{FF2B5EF4-FFF2-40B4-BE49-F238E27FC236}">
                    <a16:creationId xmlns:a16="http://schemas.microsoft.com/office/drawing/2014/main" id="{A67F00B5-C52D-4A21-87AE-8A01EE018B4B}"/>
                  </a:ext>
                </a:extLst>
              </p:cNvPr>
              <p:cNvSpPr/>
              <p:nvPr/>
            </p:nvSpPr>
            <p:spPr>
              <a:xfrm>
                <a:off x="1603843" y="2484390"/>
                <a:ext cx="40405" cy="42550"/>
              </a:xfrm>
              <a:custGeom>
                <a:avLst/>
                <a:gdLst/>
                <a:ahLst/>
                <a:cxnLst/>
                <a:rect l="l" t="t" r="r" b="b"/>
                <a:pathLst>
                  <a:path w="715" h="691" extrusionOk="0">
                    <a:moveTo>
                      <a:pt x="72" y="0"/>
                    </a:moveTo>
                    <a:cubicBezTo>
                      <a:pt x="24" y="0"/>
                      <a:pt x="0" y="24"/>
                      <a:pt x="0" y="48"/>
                    </a:cubicBezTo>
                    <a:lnTo>
                      <a:pt x="0" y="643"/>
                    </a:lnTo>
                    <a:cubicBezTo>
                      <a:pt x="0" y="667"/>
                      <a:pt x="24" y="691"/>
                      <a:pt x="72" y="691"/>
                    </a:cubicBezTo>
                    <a:lnTo>
                      <a:pt x="643" y="691"/>
                    </a:lnTo>
                    <a:cubicBezTo>
                      <a:pt x="691" y="691"/>
                      <a:pt x="715" y="667"/>
                      <a:pt x="715" y="643"/>
                    </a:cubicBezTo>
                    <a:lnTo>
                      <a:pt x="715" y="48"/>
                    </a:lnTo>
                    <a:cubicBezTo>
                      <a:pt x="715" y="24"/>
                      <a:pt x="691" y="0"/>
                      <a:pt x="643"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5" name="Google Shape;18919;p64">
                <a:extLst>
                  <a:ext uri="{FF2B5EF4-FFF2-40B4-BE49-F238E27FC236}">
                    <a16:creationId xmlns:a16="http://schemas.microsoft.com/office/drawing/2014/main" id="{E5B5F1B4-33BB-4414-83B3-E535188A9D10}"/>
                  </a:ext>
                </a:extLst>
              </p:cNvPr>
              <p:cNvSpPr/>
              <p:nvPr/>
            </p:nvSpPr>
            <p:spPr>
              <a:xfrm>
                <a:off x="1704773" y="2174978"/>
                <a:ext cx="274582" cy="300683"/>
              </a:xfrm>
              <a:custGeom>
                <a:avLst/>
                <a:gdLst/>
                <a:ahLst/>
                <a:cxnLst/>
                <a:rect l="l" t="t" r="r" b="b"/>
                <a:pathLst>
                  <a:path w="4859" h="4883" extrusionOk="0">
                    <a:moveTo>
                      <a:pt x="2429" y="0"/>
                    </a:moveTo>
                    <a:cubicBezTo>
                      <a:pt x="1072" y="0"/>
                      <a:pt x="0" y="1096"/>
                      <a:pt x="0" y="2453"/>
                    </a:cubicBezTo>
                    <a:cubicBezTo>
                      <a:pt x="0" y="3787"/>
                      <a:pt x="1072" y="4882"/>
                      <a:pt x="2429" y="4882"/>
                    </a:cubicBezTo>
                    <a:cubicBezTo>
                      <a:pt x="3787" y="4882"/>
                      <a:pt x="4858" y="3787"/>
                      <a:pt x="4858" y="2453"/>
                    </a:cubicBezTo>
                    <a:cubicBezTo>
                      <a:pt x="4858" y="1096"/>
                      <a:pt x="3787" y="0"/>
                      <a:pt x="242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6" name="Google Shape;18920;p64">
                <a:extLst>
                  <a:ext uri="{FF2B5EF4-FFF2-40B4-BE49-F238E27FC236}">
                    <a16:creationId xmlns:a16="http://schemas.microsoft.com/office/drawing/2014/main" id="{B9CE750B-3639-4112-8866-F4D06C5697FC}"/>
                  </a:ext>
                </a:extLst>
              </p:cNvPr>
              <p:cNvSpPr/>
              <p:nvPr/>
            </p:nvSpPr>
            <p:spPr>
              <a:xfrm>
                <a:off x="1823165" y="2174978"/>
                <a:ext cx="156194" cy="300683"/>
              </a:xfrm>
              <a:custGeom>
                <a:avLst/>
                <a:gdLst/>
                <a:ahLst/>
                <a:cxnLst/>
                <a:rect l="l" t="t" r="r" b="b"/>
                <a:pathLst>
                  <a:path w="2764" h="4883" extrusionOk="0">
                    <a:moveTo>
                      <a:pt x="334" y="0"/>
                    </a:moveTo>
                    <a:cubicBezTo>
                      <a:pt x="215" y="0"/>
                      <a:pt x="120" y="0"/>
                      <a:pt x="1" y="24"/>
                    </a:cubicBezTo>
                    <a:cubicBezTo>
                      <a:pt x="549" y="96"/>
                      <a:pt x="1025" y="357"/>
                      <a:pt x="1382" y="715"/>
                    </a:cubicBezTo>
                    <a:cubicBezTo>
                      <a:pt x="1835" y="1167"/>
                      <a:pt x="2097" y="1763"/>
                      <a:pt x="2097" y="2453"/>
                    </a:cubicBezTo>
                    <a:cubicBezTo>
                      <a:pt x="2097" y="3120"/>
                      <a:pt x="1835" y="3715"/>
                      <a:pt x="1382" y="4168"/>
                    </a:cubicBezTo>
                    <a:cubicBezTo>
                      <a:pt x="1025" y="4525"/>
                      <a:pt x="549" y="4787"/>
                      <a:pt x="1" y="4858"/>
                    </a:cubicBezTo>
                    <a:cubicBezTo>
                      <a:pt x="120" y="4882"/>
                      <a:pt x="215" y="4882"/>
                      <a:pt x="334" y="4882"/>
                    </a:cubicBezTo>
                    <a:cubicBezTo>
                      <a:pt x="1001" y="4882"/>
                      <a:pt x="1620" y="4620"/>
                      <a:pt x="2049" y="4168"/>
                    </a:cubicBezTo>
                    <a:cubicBezTo>
                      <a:pt x="2501" y="3715"/>
                      <a:pt x="2763" y="3120"/>
                      <a:pt x="2763" y="2453"/>
                    </a:cubicBezTo>
                    <a:cubicBezTo>
                      <a:pt x="2763" y="1763"/>
                      <a:pt x="2501" y="1167"/>
                      <a:pt x="2049" y="715"/>
                    </a:cubicBezTo>
                    <a:cubicBezTo>
                      <a:pt x="1620" y="286"/>
                      <a:pt x="1001" y="0"/>
                      <a:pt x="334" y="0"/>
                    </a:cubicBezTo>
                    <a:close/>
                  </a:path>
                </a:pathLst>
              </a:custGeom>
              <a:solidFill>
                <a:srgbClr val="15024C">
                  <a:alpha val="446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7" name="Google Shape;18921;p64">
                <a:extLst>
                  <a:ext uri="{FF2B5EF4-FFF2-40B4-BE49-F238E27FC236}">
                    <a16:creationId xmlns:a16="http://schemas.microsoft.com/office/drawing/2014/main" id="{C7F6FD58-5DA1-43D9-AFA9-F2BCA57A74D1}"/>
                  </a:ext>
                </a:extLst>
              </p:cNvPr>
              <p:cNvSpPr/>
              <p:nvPr/>
            </p:nvSpPr>
            <p:spPr>
              <a:xfrm>
                <a:off x="1781459" y="2235999"/>
                <a:ext cx="121157" cy="178390"/>
              </a:xfrm>
              <a:custGeom>
                <a:avLst/>
                <a:gdLst/>
                <a:ahLst/>
                <a:cxnLst/>
                <a:rect l="l" t="t" r="r" b="b"/>
                <a:pathLst>
                  <a:path w="2144" h="2897" extrusionOk="0">
                    <a:moveTo>
                      <a:pt x="423" y="0"/>
                    </a:moveTo>
                    <a:cubicBezTo>
                      <a:pt x="370" y="0"/>
                      <a:pt x="316" y="12"/>
                      <a:pt x="263" y="33"/>
                    </a:cubicBezTo>
                    <a:cubicBezTo>
                      <a:pt x="96" y="105"/>
                      <a:pt x="1" y="248"/>
                      <a:pt x="1" y="438"/>
                    </a:cubicBezTo>
                    <a:lnTo>
                      <a:pt x="1" y="914"/>
                    </a:lnTo>
                    <a:cubicBezTo>
                      <a:pt x="1" y="1153"/>
                      <a:pt x="48" y="1391"/>
                      <a:pt x="167" y="1605"/>
                    </a:cubicBezTo>
                    <a:cubicBezTo>
                      <a:pt x="286" y="1819"/>
                      <a:pt x="334" y="2057"/>
                      <a:pt x="286" y="2319"/>
                    </a:cubicBezTo>
                    <a:lnTo>
                      <a:pt x="239" y="2605"/>
                    </a:lnTo>
                    <a:cubicBezTo>
                      <a:pt x="215" y="2724"/>
                      <a:pt x="310" y="2867"/>
                      <a:pt x="429" y="2891"/>
                    </a:cubicBezTo>
                    <a:cubicBezTo>
                      <a:pt x="449" y="2895"/>
                      <a:pt x="470" y="2897"/>
                      <a:pt x="490" y="2897"/>
                    </a:cubicBezTo>
                    <a:cubicBezTo>
                      <a:pt x="593" y="2897"/>
                      <a:pt x="699" y="2847"/>
                      <a:pt x="739" y="2748"/>
                    </a:cubicBezTo>
                    <a:lnTo>
                      <a:pt x="929" y="2272"/>
                    </a:lnTo>
                    <a:cubicBezTo>
                      <a:pt x="953" y="2224"/>
                      <a:pt x="1025" y="2177"/>
                      <a:pt x="1072" y="2177"/>
                    </a:cubicBezTo>
                    <a:cubicBezTo>
                      <a:pt x="1120" y="2177"/>
                      <a:pt x="1191" y="2224"/>
                      <a:pt x="1191" y="2272"/>
                    </a:cubicBezTo>
                    <a:lnTo>
                      <a:pt x="1406" y="2748"/>
                    </a:lnTo>
                    <a:cubicBezTo>
                      <a:pt x="1445" y="2847"/>
                      <a:pt x="1551" y="2897"/>
                      <a:pt x="1654" y="2897"/>
                    </a:cubicBezTo>
                    <a:cubicBezTo>
                      <a:pt x="1675" y="2897"/>
                      <a:pt x="1695" y="2895"/>
                      <a:pt x="1715" y="2891"/>
                    </a:cubicBezTo>
                    <a:cubicBezTo>
                      <a:pt x="1834" y="2867"/>
                      <a:pt x="1930" y="2724"/>
                      <a:pt x="1906" y="2605"/>
                    </a:cubicBezTo>
                    <a:lnTo>
                      <a:pt x="1858" y="2319"/>
                    </a:lnTo>
                    <a:cubicBezTo>
                      <a:pt x="1811" y="2057"/>
                      <a:pt x="1858" y="1819"/>
                      <a:pt x="1977" y="1605"/>
                    </a:cubicBezTo>
                    <a:cubicBezTo>
                      <a:pt x="2096" y="1391"/>
                      <a:pt x="2144" y="1153"/>
                      <a:pt x="2144" y="914"/>
                    </a:cubicBezTo>
                    <a:lnTo>
                      <a:pt x="2144" y="438"/>
                    </a:lnTo>
                    <a:cubicBezTo>
                      <a:pt x="2144" y="248"/>
                      <a:pt x="2049" y="105"/>
                      <a:pt x="1882" y="33"/>
                    </a:cubicBezTo>
                    <a:cubicBezTo>
                      <a:pt x="1828" y="12"/>
                      <a:pt x="1770" y="0"/>
                      <a:pt x="1713" y="0"/>
                    </a:cubicBezTo>
                    <a:cubicBezTo>
                      <a:pt x="1644" y="0"/>
                      <a:pt x="1577" y="18"/>
                      <a:pt x="1525" y="57"/>
                    </a:cubicBezTo>
                    <a:lnTo>
                      <a:pt x="1287" y="176"/>
                    </a:lnTo>
                    <a:cubicBezTo>
                      <a:pt x="1215" y="224"/>
                      <a:pt x="1144" y="248"/>
                      <a:pt x="1072" y="248"/>
                    </a:cubicBezTo>
                    <a:cubicBezTo>
                      <a:pt x="1001" y="248"/>
                      <a:pt x="929" y="224"/>
                      <a:pt x="858" y="176"/>
                    </a:cubicBezTo>
                    <a:lnTo>
                      <a:pt x="620" y="57"/>
                    </a:lnTo>
                    <a:cubicBezTo>
                      <a:pt x="554" y="18"/>
                      <a:pt x="489" y="0"/>
                      <a:pt x="423" y="0"/>
                    </a:cubicBezTo>
                    <a:close/>
                  </a:path>
                </a:pathLst>
              </a:custGeom>
              <a:solidFill>
                <a:schemeClr val="bg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dirty="0">
                  <a:cs typeface="B Nazanin" panose="00000400000000000000" pitchFamily="2" charset="-78"/>
                </a:endParaRPr>
              </a:p>
            </p:txBody>
          </p:sp>
          <p:sp>
            <p:nvSpPr>
              <p:cNvPr id="38" name="Google Shape;18922;p64">
                <a:extLst>
                  <a:ext uri="{FF2B5EF4-FFF2-40B4-BE49-F238E27FC236}">
                    <a16:creationId xmlns:a16="http://schemas.microsoft.com/office/drawing/2014/main" id="{569B400C-488C-410F-8A16-CA3DAA529D83}"/>
                  </a:ext>
                </a:extLst>
              </p:cNvPr>
              <p:cNvSpPr/>
              <p:nvPr/>
            </p:nvSpPr>
            <p:spPr>
              <a:xfrm>
                <a:off x="1704773" y="2174978"/>
                <a:ext cx="274582" cy="300683"/>
              </a:xfrm>
              <a:custGeom>
                <a:avLst/>
                <a:gdLst/>
                <a:ahLst/>
                <a:cxnLst/>
                <a:rect l="l" t="t" r="r" b="b"/>
                <a:pathLst>
                  <a:path w="4859" h="4883" fill="none" extrusionOk="0">
                    <a:moveTo>
                      <a:pt x="2429" y="4882"/>
                    </a:moveTo>
                    <a:lnTo>
                      <a:pt x="2429" y="4882"/>
                    </a:lnTo>
                    <a:cubicBezTo>
                      <a:pt x="1072" y="4882"/>
                      <a:pt x="0" y="3787"/>
                      <a:pt x="0" y="2453"/>
                    </a:cubicBezTo>
                    <a:lnTo>
                      <a:pt x="0" y="2453"/>
                    </a:lnTo>
                    <a:cubicBezTo>
                      <a:pt x="0" y="1096"/>
                      <a:pt x="1072" y="0"/>
                      <a:pt x="2429" y="0"/>
                    </a:cubicBezTo>
                    <a:lnTo>
                      <a:pt x="2429" y="0"/>
                    </a:lnTo>
                    <a:cubicBezTo>
                      <a:pt x="3787" y="0"/>
                      <a:pt x="4858" y="1096"/>
                      <a:pt x="4858" y="2453"/>
                    </a:cubicBezTo>
                    <a:lnTo>
                      <a:pt x="4858" y="2453"/>
                    </a:lnTo>
                    <a:cubicBezTo>
                      <a:pt x="4858" y="3787"/>
                      <a:pt x="3787" y="4882"/>
                      <a:pt x="2429" y="4882"/>
                    </a:cubicBezTo>
                    <a:close/>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9" name="Google Shape;18923;p64">
                <a:extLst>
                  <a:ext uri="{FF2B5EF4-FFF2-40B4-BE49-F238E27FC236}">
                    <a16:creationId xmlns:a16="http://schemas.microsoft.com/office/drawing/2014/main" id="{793FC67D-DE89-472A-B58A-9C360BA91A54}"/>
                  </a:ext>
                </a:extLst>
              </p:cNvPr>
              <p:cNvSpPr/>
              <p:nvPr/>
            </p:nvSpPr>
            <p:spPr>
              <a:xfrm>
                <a:off x="1781459" y="2235075"/>
                <a:ext cx="121157" cy="180422"/>
              </a:xfrm>
              <a:custGeom>
                <a:avLst/>
                <a:gdLst/>
                <a:ahLst/>
                <a:cxnLst/>
                <a:rect l="l" t="t" r="r" b="b"/>
                <a:pathLst>
                  <a:path w="2144" h="2930" fill="none" extrusionOk="0">
                    <a:moveTo>
                      <a:pt x="858" y="191"/>
                    </a:moveTo>
                    <a:lnTo>
                      <a:pt x="620" y="72"/>
                    </a:lnTo>
                    <a:cubicBezTo>
                      <a:pt x="501" y="1"/>
                      <a:pt x="382" y="1"/>
                      <a:pt x="263" y="48"/>
                    </a:cubicBezTo>
                    <a:lnTo>
                      <a:pt x="263" y="48"/>
                    </a:lnTo>
                    <a:cubicBezTo>
                      <a:pt x="96" y="120"/>
                      <a:pt x="1" y="263"/>
                      <a:pt x="1" y="453"/>
                    </a:cubicBezTo>
                    <a:lnTo>
                      <a:pt x="1" y="929"/>
                    </a:lnTo>
                    <a:cubicBezTo>
                      <a:pt x="1" y="1168"/>
                      <a:pt x="48" y="1406"/>
                      <a:pt x="167" y="1620"/>
                    </a:cubicBezTo>
                    <a:lnTo>
                      <a:pt x="167" y="1620"/>
                    </a:lnTo>
                    <a:cubicBezTo>
                      <a:pt x="286" y="1834"/>
                      <a:pt x="334" y="2072"/>
                      <a:pt x="286" y="2334"/>
                    </a:cubicBezTo>
                    <a:lnTo>
                      <a:pt x="239" y="2620"/>
                    </a:lnTo>
                    <a:cubicBezTo>
                      <a:pt x="215" y="2739"/>
                      <a:pt x="310" y="2882"/>
                      <a:pt x="429" y="2906"/>
                    </a:cubicBezTo>
                    <a:lnTo>
                      <a:pt x="429" y="2906"/>
                    </a:lnTo>
                    <a:cubicBezTo>
                      <a:pt x="548" y="2930"/>
                      <a:pt x="691" y="2882"/>
                      <a:pt x="739" y="2763"/>
                    </a:cubicBezTo>
                    <a:lnTo>
                      <a:pt x="929" y="2287"/>
                    </a:lnTo>
                    <a:cubicBezTo>
                      <a:pt x="953" y="2239"/>
                      <a:pt x="1025" y="2192"/>
                      <a:pt x="1072" y="2192"/>
                    </a:cubicBezTo>
                    <a:lnTo>
                      <a:pt x="1072" y="2192"/>
                    </a:lnTo>
                    <a:cubicBezTo>
                      <a:pt x="1120" y="2192"/>
                      <a:pt x="1191" y="2239"/>
                      <a:pt x="1191" y="2287"/>
                    </a:cubicBezTo>
                    <a:lnTo>
                      <a:pt x="1406" y="2763"/>
                    </a:lnTo>
                    <a:cubicBezTo>
                      <a:pt x="1453" y="2882"/>
                      <a:pt x="1596" y="2930"/>
                      <a:pt x="1715" y="2906"/>
                    </a:cubicBezTo>
                    <a:lnTo>
                      <a:pt x="1715" y="2906"/>
                    </a:lnTo>
                    <a:cubicBezTo>
                      <a:pt x="1834" y="2882"/>
                      <a:pt x="1930" y="2739"/>
                      <a:pt x="1906" y="2620"/>
                    </a:cubicBezTo>
                    <a:lnTo>
                      <a:pt x="1858" y="2334"/>
                    </a:lnTo>
                    <a:cubicBezTo>
                      <a:pt x="1811" y="2072"/>
                      <a:pt x="1858" y="1834"/>
                      <a:pt x="1977" y="1620"/>
                    </a:cubicBezTo>
                    <a:lnTo>
                      <a:pt x="1977" y="1620"/>
                    </a:lnTo>
                    <a:cubicBezTo>
                      <a:pt x="2096" y="1406"/>
                      <a:pt x="2144" y="1168"/>
                      <a:pt x="2144" y="929"/>
                    </a:cubicBezTo>
                    <a:lnTo>
                      <a:pt x="2144" y="453"/>
                    </a:lnTo>
                    <a:cubicBezTo>
                      <a:pt x="2144" y="263"/>
                      <a:pt x="2049" y="120"/>
                      <a:pt x="1882" y="48"/>
                    </a:cubicBezTo>
                    <a:lnTo>
                      <a:pt x="1882" y="48"/>
                    </a:lnTo>
                    <a:cubicBezTo>
                      <a:pt x="1763" y="1"/>
                      <a:pt x="1620" y="1"/>
                      <a:pt x="1525" y="72"/>
                    </a:cubicBezTo>
                    <a:lnTo>
                      <a:pt x="1287" y="191"/>
                    </a:lnTo>
                    <a:cubicBezTo>
                      <a:pt x="1215" y="239"/>
                      <a:pt x="1144" y="263"/>
                      <a:pt x="1072" y="263"/>
                    </a:cubicBezTo>
                    <a:lnTo>
                      <a:pt x="1072" y="263"/>
                    </a:lnTo>
                    <a:cubicBezTo>
                      <a:pt x="1001" y="263"/>
                      <a:pt x="929" y="239"/>
                      <a:pt x="858" y="191"/>
                    </a:cubicBezTo>
                    <a:close/>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0" name="Google Shape;18924;p64">
                <a:extLst>
                  <a:ext uri="{FF2B5EF4-FFF2-40B4-BE49-F238E27FC236}">
                    <a16:creationId xmlns:a16="http://schemas.microsoft.com/office/drawing/2014/main" id="{B973D150-9187-4138-BB24-DC6FA44BBB39}"/>
                  </a:ext>
                </a:extLst>
              </p:cNvPr>
              <p:cNvSpPr/>
              <p:nvPr/>
            </p:nvSpPr>
            <p:spPr>
              <a:xfrm>
                <a:off x="1357565" y="2277623"/>
                <a:ext cx="91546" cy="104189"/>
              </a:xfrm>
              <a:custGeom>
                <a:avLst/>
                <a:gdLst/>
                <a:ahLst/>
                <a:cxnLst/>
                <a:rect l="l" t="t" r="r" b="b"/>
                <a:pathLst>
                  <a:path w="1620" h="1692" fill="none" extrusionOk="0">
                    <a:moveTo>
                      <a:pt x="1619" y="0"/>
                    </a:moveTo>
                    <a:lnTo>
                      <a:pt x="667" y="0"/>
                    </a:lnTo>
                    <a:cubicBezTo>
                      <a:pt x="286" y="0"/>
                      <a:pt x="0" y="286"/>
                      <a:pt x="0" y="667"/>
                    </a:cubicBezTo>
                    <a:lnTo>
                      <a:pt x="0" y="1691"/>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1" name="Google Shape;18925;p64">
                <a:extLst>
                  <a:ext uri="{FF2B5EF4-FFF2-40B4-BE49-F238E27FC236}">
                    <a16:creationId xmlns:a16="http://schemas.microsoft.com/office/drawing/2014/main" id="{F689866C-4478-454B-91DD-4FB8EBD853F5}"/>
                  </a:ext>
                </a:extLst>
              </p:cNvPr>
              <p:cNvSpPr/>
              <p:nvPr/>
            </p:nvSpPr>
            <p:spPr>
              <a:xfrm>
                <a:off x="1531169" y="2277623"/>
                <a:ext cx="179024" cy="62"/>
              </a:xfrm>
              <a:custGeom>
                <a:avLst/>
                <a:gdLst/>
                <a:ahLst/>
                <a:cxnLst/>
                <a:rect l="l" t="t" r="r" b="b"/>
                <a:pathLst>
                  <a:path w="3168" h="1" fill="none" extrusionOk="0">
                    <a:moveTo>
                      <a:pt x="3167" y="0"/>
                    </a:moveTo>
                    <a:lnTo>
                      <a:pt x="0" y="0"/>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2" name="Google Shape;18926;p64">
                <a:extLst>
                  <a:ext uri="{FF2B5EF4-FFF2-40B4-BE49-F238E27FC236}">
                    <a16:creationId xmlns:a16="http://schemas.microsoft.com/office/drawing/2014/main" id="{62FA28FD-3F69-46A4-9020-E5DFE6BC8BE5}"/>
                  </a:ext>
                </a:extLst>
              </p:cNvPr>
              <p:cNvSpPr/>
              <p:nvPr/>
            </p:nvSpPr>
            <p:spPr>
              <a:xfrm>
                <a:off x="1357565" y="2381746"/>
                <a:ext cx="353979" cy="61639"/>
              </a:xfrm>
              <a:custGeom>
                <a:avLst/>
                <a:gdLst/>
                <a:ahLst/>
                <a:cxnLst/>
                <a:rect l="l" t="t" r="r" b="b"/>
                <a:pathLst>
                  <a:path w="6264" h="1001" fill="none" extrusionOk="0">
                    <a:moveTo>
                      <a:pt x="0" y="1000"/>
                    </a:moveTo>
                    <a:lnTo>
                      <a:pt x="0" y="0"/>
                    </a:lnTo>
                    <a:lnTo>
                      <a:pt x="6263" y="0"/>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3" name="Google Shape;18927;p64">
                <a:extLst>
                  <a:ext uri="{FF2B5EF4-FFF2-40B4-BE49-F238E27FC236}">
                    <a16:creationId xmlns:a16="http://schemas.microsoft.com/office/drawing/2014/main" id="{483FA7BE-0E71-4DBB-8CD6-A58E0C965BFD}"/>
                  </a:ext>
                </a:extLst>
              </p:cNvPr>
              <p:cNvSpPr/>
              <p:nvPr/>
            </p:nvSpPr>
            <p:spPr>
              <a:xfrm>
                <a:off x="1357565" y="2468258"/>
                <a:ext cx="532946" cy="328516"/>
              </a:xfrm>
              <a:custGeom>
                <a:avLst/>
                <a:gdLst/>
                <a:ahLst/>
                <a:cxnLst/>
                <a:rect l="l" t="t" r="r" b="b"/>
                <a:pathLst>
                  <a:path w="9431" h="5335" fill="none" extrusionOk="0">
                    <a:moveTo>
                      <a:pt x="9431" y="0"/>
                    </a:moveTo>
                    <a:lnTo>
                      <a:pt x="9431" y="4668"/>
                    </a:lnTo>
                    <a:cubicBezTo>
                      <a:pt x="9431" y="5025"/>
                      <a:pt x="9145" y="5335"/>
                      <a:pt x="8764" y="5335"/>
                    </a:cubicBezTo>
                    <a:lnTo>
                      <a:pt x="667" y="5335"/>
                    </a:lnTo>
                    <a:cubicBezTo>
                      <a:pt x="286" y="5335"/>
                      <a:pt x="0" y="5025"/>
                      <a:pt x="0" y="4668"/>
                    </a:cubicBezTo>
                    <a:lnTo>
                      <a:pt x="0" y="357"/>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4" name="Google Shape;18928;p64">
                <a:extLst>
                  <a:ext uri="{FF2B5EF4-FFF2-40B4-BE49-F238E27FC236}">
                    <a16:creationId xmlns:a16="http://schemas.microsoft.com/office/drawing/2014/main" id="{1091CB36-7950-486F-821E-6BD09E78614A}"/>
                  </a:ext>
                </a:extLst>
              </p:cNvPr>
              <p:cNvSpPr/>
              <p:nvPr/>
            </p:nvSpPr>
            <p:spPr>
              <a:xfrm>
                <a:off x="1395202" y="2384640"/>
                <a:ext cx="358047" cy="371066"/>
              </a:xfrm>
              <a:custGeom>
                <a:avLst/>
                <a:gdLst/>
                <a:ahLst/>
                <a:cxnLst/>
                <a:rect l="l" t="t" r="r" b="b"/>
                <a:pathLst>
                  <a:path w="6336" h="6026" fill="none" extrusionOk="0">
                    <a:moveTo>
                      <a:pt x="6336" y="6026"/>
                    </a:moveTo>
                    <a:lnTo>
                      <a:pt x="96" y="6026"/>
                    </a:lnTo>
                    <a:cubicBezTo>
                      <a:pt x="49" y="6026"/>
                      <a:pt x="1" y="5978"/>
                      <a:pt x="1" y="5907"/>
                    </a:cubicBezTo>
                    <a:lnTo>
                      <a:pt x="1" y="1"/>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5" name="Google Shape;18929;p64">
                <a:extLst>
                  <a:ext uri="{FF2B5EF4-FFF2-40B4-BE49-F238E27FC236}">
                    <a16:creationId xmlns:a16="http://schemas.microsoft.com/office/drawing/2014/main" id="{946E4478-D662-4EB7-B30F-6B54CB6D4896}"/>
                  </a:ext>
                </a:extLst>
              </p:cNvPr>
              <p:cNvSpPr/>
              <p:nvPr/>
            </p:nvSpPr>
            <p:spPr>
              <a:xfrm>
                <a:off x="1796265" y="2477063"/>
                <a:ext cx="56567" cy="278638"/>
              </a:xfrm>
              <a:custGeom>
                <a:avLst/>
                <a:gdLst/>
                <a:ahLst/>
                <a:cxnLst/>
                <a:rect l="l" t="t" r="r" b="b"/>
                <a:pathLst>
                  <a:path w="1001" h="4525" fill="none" extrusionOk="0">
                    <a:moveTo>
                      <a:pt x="1001" y="0"/>
                    </a:moveTo>
                    <a:lnTo>
                      <a:pt x="1001" y="4406"/>
                    </a:lnTo>
                    <a:cubicBezTo>
                      <a:pt x="1001" y="4477"/>
                      <a:pt x="953" y="4525"/>
                      <a:pt x="906" y="4525"/>
                    </a:cubicBezTo>
                    <a:lnTo>
                      <a:pt x="1" y="4525"/>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6" name="Google Shape;18930;p64">
                <a:extLst>
                  <a:ext uri="{FF2B5EF4-FFF2-40B4-BE49-F238E27FC236}">
                    <a16:creationId xmlns:a16="http://schemas.microsoft.com/office/drawing/2014/main" id="{66C76771-EABF-47EA-9043-49F4856C0156}"/>
                  </a:ext>
                </a:extLst>
              </p:cNvPr>
              <p:cNvSpPr/>
              <p:nvPr/>
            </p:nvSpPr>
            <p:spPr>
              <a:xfrm>
                <a:off x="1681886" y="2567947"/>
                <a:ext cx="114433" cy="126172"/>
              </a:xfrm>
              <a:custGeom>
                <a:avLst/>
                <a:gdLst/>
                <a:ahLst/>
                <a:cxnLst/>
                <a:rect l="l" t="t" r="r" b="b"/>
                <a:pathLst>
                  <a:path w="2025" h="2049" fill="none" extrusionOk="0">
                    <a:moveTo>
                      <a:pt x="2025" y="1"/>
                    </a:moveTo>
                    <a:lnTo>
                      <a:pt x="2025" y="1977"/>
                    </a:lnTo>
                    <a:cubicBezTo>
                      <a:pt x="2025" y="2025"/>
                      <a:pt x="2001" y="2049"/>
                      <a:pt x="1977" y="2049"/>
                    </a:cubicBezTo>
                    <a:lnTo>
                      <a:pt x="0" y="2049"/>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7" name="Google Shape;18931;p64">
                <a:extLst>
                  <a:ext uri="{FF2B5EF4-FFF2-40B4-BE49-F238E27FC236}">
                    <a16:creationId xmlns:a16="http://schemas.microsoft.com/office/drawing/2014/main" id="{EC9A7E9D-51AF-4F6A-96DB-A5817F0CABC7}"/>
                  </a:ext>
                </a:extLst>
              </p:cNvPr>
              <p:cNvSpPr/>
              <p:nvPr/>
            </p:nvSpPr>
            <p:spPr>
              <a:xfrm>
                <a:off x="1566150" y="2567947"/>
                <a:ext cx="115789" cy="126172"/>
              </a:xfrm>
              <a:custGeom>
                <a:avLst/>
                <a:gdLst/>
                <a:ahLst/>
                <a:cxnLst/>
                <a:rect l="l" t="t" r="r" b="b"/>
                <a:pathLst>
                  <a:path w="2049" h="2049" fill="none" extrusionOk="0">
                    <a:moveTo>
                      <a:pt x="0" y="1"/>
                    </a:moveTo>
                    <a:lnTo>
                      <a:pt x="2048" y="1"/>
                    </a:lnTo>
                    <a:lnTo>
                      <a:pt x="2048" y="2049"/>
                    </a:lnTo>
                    <a:lnTo>
                      <a:pt x="0" y="2049"/>
                    </a:lnTo>
                    <a:close/>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8" name="Google Shape;18932;p64">
                <a:extLst>
                  <a:ext uri="{FF2B5EF4-FFF2-40B4-BE49-F238E27FC236}">
                    <a16:creationId xmlns:a16="http://schemas.microsoft.com/office/drawing/2014/main" id="{A4D73E5D-A422-4E04-92C9-708228F67FEA}"/>
                  </a:ext>
                </a:extLst>
              </p:cNvPr>
              <p:cNvSpPr/>
              <p:nvPr/>
            </p:nvSpPr>
            <p:spPr>
              <a:xfrm>
                <a:off x="1450414" y="2567947"/>
                <a:ext cx="115789" cy="126172"/>
              </a:xfrm>
              <a:custGeom>
                <a:avLst/>
                <a:gdLst/>
                <a:ahLst/>
                <a:cxnLst/>
                <a:rect l="l" t="t" r="r" b="b"/>
                <a:pathLst>
                  <a:path w="2049" h="2049" fill="none" extrusionOk="0">
                    <a:moveTo>
                      <a:pt x="2048" y="2049"/>
                    </a:moveTo>
                    <a:lnTo>
                      <a:pt x="72" y="2049"/>
                    </a:lnTo>
                    <a:cubicBezTo>
                      <a:pt x="48" y="2049"/>
                      <a:pt x="0" y="2025"/>
                      <a:pt x="0" y="1977"/>
                    </a:cubicBezTo>
                    <a:lnTo>
                      <a:pt x="0" y="1"/>
                    </a:lnTo>
                    <a:lnTo>
                      <a:pt x="2048" y="1"/>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9" name="Google Shape;18933;p64">
                <a:extLst>
                  <a:ext uri="{FF2B5EF4-FFF2-40B4-BE49-F238E27FC236}">
                    <a16:creationId xmlns:a16="http://schemas.microsoft.com/office/drawing/2014/main" id="{84744937-8715-4F54-A5CE-BBCDF1C421D4}"/>
                  </a:ext>
                </a:extLst>
              </p:cNvPr>
              <p:cNvSpPr/>
              <p:nvPr/>
            </p:nvSpPr>
            <p:spPr>
              <a:xfrm>
                <a:off x="1681886" y="2443320"/>
                <a:ext cx="114433" cy="124694"/>
              </a:xfrm>
              <a:custGeom>
                <a:avLst/>
                <a:gdLst/>
                <a:ahLst/>
                <a:cxnLst/>
                <a:rect l="l" t="t" r="r" b="b"/>
                <a:pathLst>
                  <a:path w="2025" h="2025" fill="none" extrusionOk="0">
                    <a:moveTo>
                      <a:pt x="2025" y="429"/>
                    </a:moveTo>
                    <a:lnTo>
                      <a:pt x="2025" y="2025"/>
                    </a:lnTo>
                    <a:lnTo>
                      <a:pt x="0" y="2025"/>
                    </a:lnTo>
                    <a:lnTo>
                      <a:pt x="0" y="0"/>
                    </a:lnTo>
                    <a:lnTo>
                      <a:pt x="1263" y="0"/>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0" name="Google Shape;18934;p64">
                <a:extLst>
                  <a:ext uri="{FF2B5EF4-FFF2-40B4-BE49-F238E27FC236}">
                    <a16:creationId xmlns:a16="http://schemas.microsoft.com/office/drawing/2014/main" id="{A7178FC6-2E75-47BF-A4FC-F95DEEE48D23}"/>
                  </a:ext>
                </a:extLst>
              </p:cNvPr>
              <p:cNvSpPr/>
              <p:nvPr/>
            </p:nvSpPr>
            <p:spPr>
              <a:xfrm>
                <a:off x="1566150" y="2443320"/>
                <a:ext cx="115789" cy="124694"/>
              </a:xfrm>
              <a:custGeom>
                <a:avLst/>
                <a:gdLst/>
                <a:ahLst/>
                <a:cxnLst/>
                <a:rect l="l" t="t" r="r" b="b"/>
                <a:pathLst>
                  <a:path w="2049" h="2025" fill="none" extrusionOk="0">
                    <a:moveTo>
                      <a:pt x="0" y="2025"/>
                    </a:moveTo>
                    <a:lnTo>
                      <a:pt x="0" y="0"/>
                    </a:lnTo>
                    <a:lnTo>
                      <a:pt x="2048" y="0"/>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1" name="Google Shape;18935;p64">
                <a:extLst>
                  <a:ext uri="{FF2B5EF4-FFF2-40B4-BE49-F238E27FC236}">
                    <a16:creationId xmlns:a16="http://schemas.microsoft.com/office/drawing/2014/main" id="{A47C1ADE-75F2-40ED-9AE7-9FFC393E322D}"/>
                  </a:ext>
                </a:extLst>
              </p:cNvPr>
              <p:cNvSpPr/>
              <p:nvPr/>
            </p:nvSpPr>
            <p:spPr>
              <a:xfrm>
                <a:off x="1450414" y="2443320"/>
                <a:ext cx="115789" cy="124694"/>
              </a:xfrm>
              <a:custGeom>
                <a:avLst/>
                <a:gdLst/>
                <a:ahLst/>
                <a:cxnLst/>
                <a:rect l="l" t="t" r="r" b="b"/>
                <a:pathLst>
                  <a:path w="2049" h="2025" fill="none" extrusionOk="0">
                    <a:moveTo>
                      <a:pt x="0" y="2025"/>
                    </a:moveTo>
                    <a:lnTo>
                      <a:pt x="0" y="48"/>
                    </a:lnTo>
                    <a:cubicBezTo>
                      <a:pt x="0" y="24"/>
                      <a:pt x="48" y="0"/>
                      <a:pt x="72" y="0"/>
                    </a:cubicBezTo>
                    <a:lnTo>
                      <a:pt x="2048" y="0"/>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2" name="Google Shape;18936;p64">
                <a:extLst>
                  <a:ext uri="{FF2B5EF4-FFF2-40B4-BE49-F238E27FC236}">
                    <a16:creationId xmlns:a16="http://schemas.microsoft.com/office/drawing/2014/main" id="{0086000F-7118-43E0-9BFF-14D04F4B839B}"/>
                  </a:ext>
                </a:extLst>
              </p:cNvPr>
              <p:cNvSpPr/>
              <p:nvPr/>
            </p:nvSpPr>
            <p:spPr>
              <a:xfrm>
                <a:off x="1450414" y="2236553"/>
                <a:ext cx="80809" cy="104189"/>
              </a:xfrm>
              <a:custGeom>
                <a:avLst/>
                <a:gdLst/>
                <a:ahLst/>
                <a:cxnLst/>
                <a:rect l="l" t="t" r="r" b="b"/>
                <a:pathLst>
                  <a:path w="1430" h="1692" fill="none" extrusionOk="0">
                    <a:moveTo>
                      <a:pt x="1096" y="0"/>
                    </a:moveTo>
                    <a:lnTo>
                      <a:pt x="334" y="0"/>
                    </a:lnTo>
                    <a:cubicBezTo>
                      <a:pt x="167" y="0"/>
                      <a:pt x="0" y="143"/>
                      <a:pt x="0" y="334"/>
                    </a:cubicBezTo>
                    <a:lnTo>
                      <a:pt x="0" y="1358"/>
                    </a:lnTo>
                    <a:cubicBezTo>
                      <a:pt x="0" y="1548"/>
                      <a:pt x="167" y="1691"/>
                      <a:pt x="334" y="1691"/>
                    </a:cubicBezTo>
                    <a:lnTo>
                      <a:pt x="1096" y="1691"/>
                    </a:lnTo>
                    <a:cubicBezTo>
                      <a:pt x="1286" y="1691"/>
                      <a:pt x="1429" y="1548"/>
                      <a:pt x="1429" y="1358"/>
                    </a:cubicBezTo>
                    <a:lnTo>
                      <a:pt x="1429" y="334"/>
                    </a:lnTo>
                    <a:cubicBezTo>
                      <a:pt x="1429" y="143"/>
                      <a:pt x="1286" y="0"/>
                      <a:pt x="1096" y="0"/>
                    </a:cubicBezTo>
                    <a:close/>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3" name="Google Shape;18937;p64">
                <a:extLst>
                  <a:ext uri="{FF2B5EF4-FFF2-40B4-BE49-F238E27FC236}">
                    <a16:creationId xmlns:a16="http://schemas.microsoft.com/office/drawing/2014/main" id="{9B0E79FE-1C88-44EE-B62C-1CD9C3AA6382}"/>
                  </a:ext>
                </a:extLst>
              </p:cNvPr>
              <p:cNvSpPr/>
              <p:nvPr/>
            </p:nvSpPr>
            <p:spPr>
              <a:xfrm>
                <a:off x="1718223" y="2609017"/>
                <a:ext cx="40405" cy="44028"/>
              </a:xfrm>
              <a:custGeom>
                <a:avLst/>
                <a:gdLst/>
                <a:ahLst/>
                <a:cxnLst/>
                <a:rect l="l" t="t" r="r" b="b"/>
                <a:pathLst>
                  <a:path w="715" h="715" fill="none" extrusionOk="0">
                    <a:moveTo>
                      <a:pt x="643" y="715"/>
                    </a:moveTo>
                    <a:lnTo>
                      <a:pt x="72" y="715"/>
                    </a:lnTo>
                    <a:cubicBezTo>
                      <a:pt x="24" y="715"/>
                      <a:pt x="0" y="691"/>
                      <a:pt x="0" y="643"/>
                    </a:cubicBezTo>
                    <a:lnTo>
                      <a:pt x="0" y="72"/>
                    </a:lnTo>
                    <a:cubicBezTo>
                      <a:pt x="0" y="48"/>
                      <a:pt x="24" y="0"/>
                      <a:pt x="72" y="0"/>
                    </a:cubicBezTo>
                    <a:lnTo>
                      <a:pt x="643" y="0"/>
                    </a:lnTo>
                    <a:cubicBezTo>
                      <a:pt x="667" y="0"/>
                      <a:pt x="715" y="48"/>
                      <a:pt x="715" y="72"/>
                    </a:cubicBezTo>
                    <a:lnTo>
                      <a:pt x="715" y="643"/>
                    </a:lnTo>
                    <a:cubicBezTo>
                      <a:pt x="715" y="691"/>
                      <a:pt x="667" y="715"/>
                      <a:pt x="643" y="715"/>
                    </a:cubicBezTo>
                    <a:close/>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4" name="Google Shape;18938;p64">
                <a:extLst>
                  <a:ext uri="{FF2B5EF4-FFF2-40B4-BE49-F238E27FC236}">
                    <a16:creationId xmlns:a16="http://schemas.microsoft.com/office/drawing/2014/main" id="{CB360A8E-F53C-42B1-8FB7-722F613E56CA}"/>
                  </a:ext>
                </a:extLst>
              </p:cNvPr>
              <p:cNvSpPr/>
              <p:nvPr/>
            </p:nvSpPr>
            <p:spPr>
              <a:xfrm>
                <a:off x="1490763" y="2609017"/>
                <a:ext cx="40461" cy="44028"/>
              </a:xfrm>
              <a:custGeom>
                <a:avLst/>
                <a:gdLst/>
                <a:ahLst/>
                <a:cxnLst/>
                <a:rect l="l" t="t" r="r" b="b"/>
                <a:pathLst>
                  <a:path w="716" h="715" fill="none" extrusionOk="0">
                    <a:moveTo>
                      <a:pt x="644" y="715"/>
                    </a:moveTo>
                    <a:lnTo>
                      <a:pt x="72" y="715"/>
                    </a:lnTo>
                    <a:cubicBezTo>
                      <a:pt x="25" y="715"/>
                      <a:pt x="1" y="691"/>
                      <a:pt x="1" y="643"/>
                    </a:cubicBezTo>
                    <a:lnTo>
                      <a:pt x="1" y="72"/>
                    </a:lnTo>
                    <a:cubicBezTo>
                      <a:pt x="1" y="48"/>
                      <a:pt x="25" y="0"/>
                      <a:pt x="72" y="0"/>
                    </a:cubicBezTo>
                    <a:lnTo>
                      <a:pt x="644" y="0"/>
                    </a:lnTo>
                    <a:cubicBezTo>
                      <a:pt x="691" y="0"/>
                      <a:pt x="715" y="48"/>
                      <a:pt x="715" y="72"/>
                    </a:cubicBezTo>
                    <a:lnTo>
                      <a:pt x="715" y="643"/>
                    </a:lnTo>
                    <a:cubicBezTo>
                      <a:pt x="715" y="691"/>
                      <a:pt x="691" y="715"/>
                      <a:pt x="644" y="715"/>
                    </a:cubicBezTo>
                    <a:close/>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5" name="Google Shape;18939;p64">
                <a:extLst>
                  <a:ext uri="{FF2B5EF4-FFF2-40B4-BE49-F238E27FC236}">
                    <a16:creationId xmlns:a16="http://schemas.microsoft.com/office/drawing/2014/main" id="{10466941-943C-4295-B1D0-22BA72FE060F}"/>
                  </a:ext>
                </a:extLst>
              </p:cNvPr>
              <p:cNvSpPr/>
              <p:nvPr/>
            </p:nvSpPr>
            <p:spPr>
              <a:xfrm>
                <a:off x="1603843" y="2484390"/>
                <a:ext cx="40405" cy="42550"/>
              </a:xfrm>
              <a:custGeom>
                <a:avLst/>
                <a:gdLst/>
                <a:ahLst/>
                <a:cxnLst/>
                <a:rect l="l" t="t" r="r" b="b"/>
                <a:pathLst>
                  <a:path w="715" h="691" fill="none" extrusionOk="0">
                    <a:moveTo>
                      <a:pt x="643" y="691"/>
                    </a:moveTo>
                    <a:lnTo>
                      <a:pt x="72" y="691"/>
                    </a:lnTo>
                    <a:cubicBezTo>
                      <a:pt x="24" y="691"/>
                      <a:pt x="0" y="667"/>
                      <a:pt x="0" y="643"/>
                    </a:cubicBezTo>
                    <a:lnTo>
                      <a:pt x="0" y="48"/>
                    </a:lnTo>
                    <a:cubicBezTo>
                      <a:pt x="0" y="24"/>
                      <a:pt x="24" y="0"/>
                      <a:pt x="72" y="0"/>
                    </a:cubicBezTo>
                    <a:lnTo>
                      <a:pt x="643" y="0"/>
                    </a:lnTo>
                    <a:cubicBezTo>
                      <a:pt x="691" y="0"/>
                      <a:pt x="715" y="24"/>
                      <a:pt x="715" y="48"/>
                    </a:cubicBezTo>
                    <a:lnTo>
                      <a:pt x="715" y="643"/>
                    </a:lnTo>
                    <a:cubicBezTo>
                      <a:pt x="715" y="667"/>
                      <a:pt x="691" y="691"/>
                      <a:pt x="643" y="691"/>
                    </a:cubicBezTo>
                    <a:close/>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140" name="TextBox 139">
              <a:extLst>
                <a:ext uri="{FF2B5EF4-FFF2-40B4-BE49-F238E27FC236}">
                  <a16:creationId xmlns:a16="http://schemas.microsoft.com/office/drawing/2014/main" id="{6F62EC57-9A23-4CCC-AE8C-4A0D120AA23E}"/>
                </a:ext>
              </a:extLst>
            </p:cNvPr>
            <p:cNvSpPr txBox="1"/>
            <p:nvPr/>
          </p:nvSpPr>
          <p:spPr>
            <a:xfrm>
              <a:off x="706592" y="4494813"/>
              <a:ext cx="2332439" cy="461665"/>
            </a:xfrm>
            <a:prstGeom prst="rect">
              <a:avLst/>
            </a:prstGeom>
            <a:noFill/>
          </p:spPr>
          <p:txBody>
            <a:bodyPr wrap="square" rtlCol="0" anchor="ctr">
              <a:spAutoFit/>
            </a:bodyPr>
            <a:lstStyle/>
            <a:p>
              <a:pPr algn="ctr" rtl="1"/>
              <a:r>
                <a:rPr lang="fa-IR" sz="1200" dirty="0">
                  <a:solidFill>
                    <a:schemeClr val="tx1">
                      <a:lumMod val="95000"/>
                      <a:lumOff val="5000"/>
                    </a:schemeClr>
                  </a:solidFill>
                  <a:latin typeface="Georgia Pro Light" panose="02040302050405020303" pitchFamily="18" charset="0"/>
                  <a:cs typeface="B Nazanin" panose="00000400000000000000" pitchFamily="2" charset="-78"/>
                </a:rPr>
                <a:t>بسیار مهم است که خدمات مشتری داشته باشید، اما همین طور است.</a:t>
              </a:r>
              <a:endParaRPr lang="en-US" sz="1200" dirty="0">
                <a:solidFill>
                  <a:schemeClr val="tx1">
                    <a:lumMod val="95000"/>
                    <a:lumOff val="5000"/>
                  </a:schemeClr>
                </a:solidFill>
                <a:latin typeface="Candara" panose="020E0502030303020204" pitchFamily="34" charset="0"/>
                <a:cs typeface="B Nazanin" panose="00000400000000000000" pitchFamily="2" charset="-78"/>
              </a:endParaRPr>
            </a:p>
          </p:txBody>
        </p:sp>
        <p:sp>
          <p:nvSpPr>
            <p:cNvPr id="141" name="TextBox 140">
              <a:extLst>
                <a:ext uri="{FF2B5EF4-FFF2-40B4-BE49-F238E27FC236}">
                  <a16:creationId xmlns:a16="http://schemas.microsoft.com/office/drawing/2014/main" id="{92CACBEB-3C38-4784-B452-D3F33EF5CE61}"/>
                </a:ext>
              </a:extLst>
            </p:cNvPr>
            <p:cNvSpPr txBox="1"/>
            <p:nvPr/>
          </p:nvSpPr>
          <p:spPr>
            <a:xfrm>
              <a:off x="3515350" y="1891572"/>
              <a:ext cx="2332439" cy="461665"/>
            </a:xfrm>
            <a:prstGeom prst="rect">
              <a:avLst/>
            </a:prstGeom>
            <a:noFill/>
          </p:spPr>
          <p:txBody>
            <a:bodyPr wrap="square" rtlCol="0" anchor="ctr">
              <a:spAutoFit/>
            </a:bodyPr>
            <a:lstStyle/>
            <a:p>
              <a:pPr algn="ctr" rtl="1"/>
              <a:r>
                <a:rPr lang="fa-IR" sz="1200" dirty="0">
                  <a:solidFill>
                    <a:schemeClr val="tx1">
                      <a:lumMod val="95000"/>
                      <a:lumOff val="5000"/>
                    </a:schemeClr>
                  </a:solidFill>
                  <a:latin typeface="Georgia Pro Light" panose="02040302050405020303" pitchFamily="18" charset="0"/>
                  <a:cs typeface="B Nazanin" panose="00000400000000000000" pitchFamily="2" charset="-78"/>
                </a:rPr>
                <a:t>بسیار مهم است که خدمات مشتری داشته باشید، اما همین طور است.</a:t>
              </a:r>
              <a:endParaRPr lang="en-US" sz="1200" dirty="0">
                <a:solidFill>
                  <a:schemeClr val="tx1">
                    <a:lumMod val="95000"/>
                    <a:lumOff val="5000"/>
                  </a:schemeClr>
                </a:solidFill>
                <a:latin typeface="Candara" panose="020E0502030303020204" pitchFamily="34" charset="0"/>
                <a:cs typeface="B Nazanin" panose="00000400000000000000" pitchFamily="2" charset="-78"/>
              </a:endParaRPr>
            </a:p>
          </p:txBody>
        </p:sp>
        <p:sp>
          <p:nvSpPr>
            <p:cNvPr id="142" name="TextBox 141">
              <a:extLst>
                <a:ext uri="{FF2B5EF4-FFF2-40B4-BE49-F238E27FC236}">
                  <a16:creationId xmlns:a16="http://schemas.microsoft.com/office/drawing/2014/main" id="{39D5CBC7-EF59-4BD2-A61C-8ED000F77AEE}"/>
                </a:ext>
              </a:extLst>
            </p:cNvPr>
            <p:cNvSpPr txBox="1"/>
            <p:nvPr/>
          </p:nvSpPr>
          <p:spPr>
            <a:xfrm>
              <a:off x="9173072" y="1891572"/>
              <a:ext cx="2332439" cy="461665"/>
            </a:xfrm>
            <a:prstGeom prst="rect">
              <a:avLst/>
            </a:prstGeom>
            <a:noFill/>
          </p:spPr>
          <p:txBody>
            <a:bodyPr wrap="square" rtlCol="0" anchor="ctr">
              <a:spAutoFit/>
            </a:bodyPr>
            <a:lstStyle/>
            <a:p>
              <a:pPr algn="ctr" rtl="1"/>
              <a:r>
                <a:rPr lang="fa-IR" sz="1200" dirty="0">
                  <a:solidFill>
                    <a:schemeClr val="tx1">
                      <a:lumMod val="95000"/>
                      <a:lumOff val="5000"/>
                    </a:schemeClr>
                  </a:solidFill>
                  <a:latin typeface="Georgia Pro Light" panose="02040302050405020303" pitchFamily="18" charset="0"/>
                  <a:cs typeface="B Nazanin" panose="00000400000000000000" pitchFamily="2" charset="-78"/>
                </a:rPr>
                <a:t>بسیار مهم است که خدمات مشتری داشته باشید، اما همین طور است.</a:t>
              </a:r>
              <a:endParaRPr lang="en-US" sz="1200" dirty="0">
                <a:solidFill>
                  <a:schemeClr val="tx1">
                    <a:lumMod val="95000"/>
                    <a:lumOff val="5000"/>
                  </a:schemeClr>
                </a:solidFill>
                <a:latin typeface="Candara" panose="020E0502030303020204" pitchFamily="34" charset="0"/>
                <a:cs typeface="B Nazanin" panose="00000400000000000000" pitchFamily="2" charset="-78"/>
              </a:endParaRPr>
            </a:p>
          </p:txBody>
        </p:sp>
        <p:sp>
          <p:nvSpPr>
            <p:cNvPr id="143" name="TextBox 142">
              <a:extLst>
                <a:ext uri="{FF2B5EF4-FFF2-40B4-BE49-F238E27FC236}">
                  <a16:creationId xmlns:a16="http://schemas.microsoft.com/office/drawing/2014/main" id="{2B6CA2CC-46E5-4B32-BAAA-CEAB027D856A}"/>
                </a:ext>
              </a:extLst>
            </p:cNvPr>
            <p:cNvSpPr txBox="1"/>
            <p:nvPr/>
          </p:nvSpPr>
          <p:spPr>
            <a:xfrm>
              <a:off x="6344211" y="4494813"/>
              <a:ext cx="2332439" cy="461665"/>
            </a:xfrm>
            <a:prstGeom prst="rect">
              <a:avLst/>
            </a:prstGeom>
            <a:noFill/>
          </p:spPr>
          <p:txBody>
            <a:bodyPr wrap="square" rtlCol="0" anchor="ctr">
              <a:spAutoFit/>
            </a:bodyPr>
            <a:lstStyle/>
            <a:p>
              <a:pPr algn="ctr" rtl="1"/>
              <a:r>
                <a:rPr lang="fa-IR" sz="1200" dirty="0">
                  <a:solidFill>
                    <a:schemeClr val="tx1">
                      <a:lumMod val="95000"/>
                      <a:lumOff val="5000"/>
                    </a:schemeClr>
                  </a:solidFill>
                  <a:latin typeface="Georgia Pro Light" panose="02040302050405020303" pitchFamily="18" charset="0"/>
                  <a:cs typeface="B Nazanin" panose="00000400000000000000" pitchFamily="2" charset="-78"/>
                </a:rPr>
                <a:t>بسیار مهم است که خدمات مشتری داشته باشید، اما همین طور است.</a:t>
              </a:r>
              <a:endParaRPr lang="en-US" sz="1200" dirty="0">
                <a:solidFill>
                  <a:schemeClr val="tx1">
                    <a:lumMod val="95000"/>
                    <a:lumOff val="5000"/>
                  </a:schemeClr>
                </a:solidFill>
                <a:latin typeface="Candara" panose="020E0502030303020204" pitchFamily="34" charset="0"/>
                <a:cs typeface="B Nazanin" panose="00000400000000000000" pitchFamily="2" charset="-78"/>
              </a:endParaRPr>
            </a:p>
          </p:txBody>
        </p:sp>
      </p:grpSp>
    </p:spTree>
    <p:extLst>
      <p:ext uri="{BB962C8B-B14F-4D97-AF65-F5344CB8AC3E}">
        <p14:creationId xmlns:p14="http://schemas.microsoft.com/office/powerpoint/2010/main" val="286840351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42F392A5-76CF-4B0A-92C9-FD0DF1CD9019}"/>
              </a:ext>
            </a:extLst>
          </p:cNvPr>
          <p:cNvSpPr/>
          <p:nvPr/>
        </p:nvSpPr>
        <p:spPr>
          <a:xfrm>
            <a:off x="0" y="5121419"/>
            <a:ext cx="12192000" cy="17365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nvGrpSpPr>
          <p:cNvPr id="73" name="Group 72">
            <a:extLst>
              <a:ext uri="{FF2B5EF4-FFF2-40B4-BE49-F238E27FC236}">
                <a16:creationId xmlns:a16="http://schemas.microsoft.com/office/drawing/2014/main" id="{D32DFC78-417F-45A1-971D-08152DB087D9}"/>
              </a:ext>
            </a:extLst>
          </p:cNvPr>
          <p:cNvGrpSpPr/>
          <p:nvPr/>
        </p:nvGrpSpPr>
        <p:grpSpPr>
          <a:xfrm>
            <a:off x="-20993" y="4371971"/>
            <a:ext cx="12226701" cy="1474043"/>
            <a:chOff x="-20993" y="4781546"/>
            <a:chExt cx="12226701" cy="1474043"/>
          </a:xfrm>
        </p:grpSpPr>
        <p:sp>
          <p:nvSpPr>
            <p:cNvPr id="62" name="Graphic 45">
              <a:extLst>
                <a:ext uri="{FF2B5EF4-FFF2-40B4-BE49-F238E27FC236}">
                  <a16:creationId xmlns:a16="http://schemas.microsoft.com/office/drawing/2014/main" id="{DFE634A8-25AD-422B-A724-424379399C11}"/>
                </a:ext>
              </a:extLst>
            </p:cNvPr>
            <p:cNvSpPr/>
            <p:nvPr/>
          </p:nvSpPr>
          <p:spPr>
            <a:xfrm>
              <a:off x="-20993" y="4781546"/>
              <a:ext cx="1136699" cy="1474043"/>
            </a:xfrm>
            <a:custGeom>
              <a:avLst/>
              <a:gdLst>
                <a:gd name="connsiteX0" fmla="*/ 1141809 w 1136699"/>
                <a:gd name="connsiteY0" fmla="*/ 271345 h 1474043"/>
                <a:gd name="connsiteX1" fmla="*/ 1091207 w 1136699"/>
                <a:gd name="connsiteY1" fmla="*/ 104140 h 1474043"/>
                <a:gd name="connsiteX2" fmla="*/ 904202 w 1136699"/>
                <a:gd name="connsiteY2" fmla="*/ 737 h 1474043"/>
                <a:gd name="connsiteX3" fmla="*/ 715730 w 1136699"/>
                <a:gd name="connsiteY3" fmla="*/ 35938 h 1474043"/>
                <a:gd name="connsiteX4" fmla="*/ 571992 w 1136699"/>
                <a:gd name="connsiteY4" fmla="*/ 56472 h 1474043"/>
                <a:gd name="connsiteX5" fmla="*/ 428255 w 1136699"/>
                <a:gd name="connsiteY5" fmla="*/ 35938 h 1474043"/>
                <a:gd name="connsiteX6" fmla="*/ 239782 w 1136699"/>
                <a:gd name="connsiteY6" fmla="*/ 737 h 1474043"/>
                <a:gd name="connsiteX7" fmla="*/ 52777 w 1136699"/>
                <a:gd name="connsiteY7" fmla="*/ 104140 h 1474043"/>
                <a:gd name="connsiteX8" fmla="*/ 1442 w 1136699"/>
                <a:gd name="connsiteY8" fmla="*/ 271345 h 1474043"/>
                <a:gd name="connsiteX9" fmla="*/ 24176 w 1136699"/>
                <a:gd name="connsiteY9" fmla="*/ 456151 h 1474043"/>
                <a:gd name="connsiteX10" fmla="*/ 33710 w 1136699"/>
                <a:gd name="connsiteY10" fmla="*/ 488418 h 1474043"/>
                <a:gd name="connsiteX11" fmla="*/ 119512 w 1136699"/>
                <a:gd name="connsiteY11" fmla="*/ 697424 h 1474043"/>
                <a:gd name="connsiteX12" fmla="*/ 144446 w 1136699"/>
                <a:gd name="connsiteY12" fmla="*/ 907897 h 1474043"/>
                <a:gd name="connsiteX13" fmla="*/ 170114 w 1136699"/>
                <a:gd name="connsiteY13" fmla="*/ 1155771 h 1474043"/>
                <a:gd name="connsiteX14" fmla="*/ 247116 w 1136699"/>
                <a:gd name="connsiteY14" fmla="*/ 1394111 h 1474043"/>
                <a:gd name="connsiteX15" fmla="*/ 329985 w 1136699"/>
                <a:gd name="connsiteY15" fmla="*/ 1475514 h 1474043"/>
                <a:gd name="connsiteX16" fmla="*/ 346119 w 1136699"/>
                <a:gd name="connsiteY16" fmla="*/ 1475514 h 1474043"/>
                <a:gd name="connsiteX17" fmla="*/ 394520 w 1136699"/>
                <a:gd name="connsiteY17" fmla="*/ 1386778 h 1474043"/>
                <a:gd name="connsiteX18" fmla="*/ 412854 w 1136699"/>
                <a:gd name="connsiteY18" fmla="*/ 1209306 h 1474043"/>
                <a:gd name="connsiteX19" fmla="*/ 434855 w 1136699"/>
                <a:gd name="connsiteY19" fmla="*/ 1019367 h 1474043"/>
                <a:gd name="connsiteX20" fmla="*/ 510390 w 1136699"/>
                <a:gd name="connsiteY20" fmla="*/ 893230 h 1474043"/>
                <a:gd name="connsiteX21" fmla="*/ 571992 w 1136699"/>
                <a:gd name="connsiteY21" fmla="*/ 880763 h 1474043"/>
                <a:gd name="connsiteX22" fmla="*/ 633594 w 1136699"/>
                <a:gd name="connsiteY22" fmla="*/ 893230 h 1474043"/>
                <a:gd name="connsiteX23" fmla="*/ 709129 w 1136699"/>
                <a:gd name="connsiteY23" fmla="*/ 1019367 h 1474043"/>
                <a:gd name="connsiteX24" fmla="*/ 731130 w 1136699"/>
                <a:gd name="connsiteY24" fmla="*/ 1209306 h 1474043"/>
                <a:gd name="connsiteX25" fmla="*/ 749464 w 1136699"/>
                <a:gd name="connsiteY25" fmla="*/ 1386778 h 1474043"/>
                <a:gd name="connsiteX26" fmla="*/ 797865 w 1136699"/>
                <a:gd name="connsiteY26" fmla="*/ 1475514 h 1474043"/>
                <a:gd name="connsiteX27" fmla="*/ 813999 w 1136699"/>
                <a:gd name="connsiteY27" fmla="*/ 1475514 h 1474043"/>
                <a:gd name="connsiteX28" fmla="*/ 896868 w 1136699"/>
                <a:gd name="connsiteY28" fmla="*/ 1394111 h 1474043"/>
                <a:gd name="connsiteX29" fmla="*/ 973870 w 1136699"/>
                <a:gd name="connsiteY29" fmla="*/ 1155771 h 1474043"/>
                <a:gd name="connsiteX30" fmla="*/ 999538 w 1136699"/>
                <a:gd name="connsiteY30" fmla="*/ 907897 h 1474043"/>
                <a:gd name="connsiteX31" fmla="*/ 1024472 w 1136699"/>
                <a:gd name="connsiteY31" fmla="*/ 697424 h 1474043"/>
                <a:gd name="connsiteX32" fmla="*/ 1110274 w 1136699"/>
                <a:gd name="connsiteY32" fmla="*/ 488418 h 1474043"/>
                <a:gd name="connsiteX33" fmla="*/ 1119808 w 1136699"/>
                <a:gd name="connsiteY33" fmla="*/ 456151 h 1474043"/>
                <a:gd name="connsiteX34" fmla="*/ 1141809 w 1136699"/>
                <a:gd name="connsiteY34" fmla="*/ 271345 h 147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36699" h="1474043">
                  <a:moveTo>
                    <a:pt x="1141809" y="271345"/>
                  </a:moveTo>
                  <a:cubicBezTo>
                    <a:pt x="1137408" y="211944"/>
                    <a:pt x="1124941" y="153275"/>
                    <a:pt x="1091207" y="104140"/>
                  </a:cubicBezTo>
                  <a:cubicBezTo>
                    <a:pt x="1046472" y="38872"/>
                    <a:pt x="977537" y="6604"/>
                    <a:pt x="904202" y="737"/>
                  </a:cubicBezTo>
                  <a:cubicBezTo>
                    <a:pt x="836000" y="-4396"/>
                    <a:pt x="779531" y="18338"/>
                    <a:pt x="715730" y="35938"/>
                  </a:cubicBezTo>
                  <a:cubicBezTo>
                    <a:pt x="668795" y="49139"/>
                    <a:pt x="620393" y="55739"/>
                    <a:pt x="571992" y="56472"/>
                  </a:cubicBezTo>
                  <a:cubicBezTo>
                    <a:pt x="523591" y="55739"/>
                    <a:pt x="475189" y="49139"/>
                    <a:pt x="428255" y="35938"/>
                  </a:cubicBezTo>
                  <a:cubicBezTo>
                    <a:pt x="364453" y="18338"/>
                    <a:pt x="307984" y="-4396"/>
                    <a:pt x="239782" y="737"/>
                  </a:cubicBezTo>
                  <a:cubicBezTo>
                    <a:pt x="166447" y="6604"/>
                    <a:pt x="97512" y="38138"/>
                    <a:pt x="52777" y="104140"/>
                  </a:cubicBezTo>
                  <a:cubicBezTo>
                    <a:pt x="18309" y="153275"/>
                    <a:pt x="5842" y="211944"/>
                    <a:pt x="1442" y="271345"/>
                  </a:cubicBezTo>
                  <a:cubicBezTo>
                    <a:pt x="-3691" y="335881"/>
                    <a:pt x="5109" y="394549"/>
                    <a:pt x="24176" y="456151"/>
                  </a:cubicBezTo>
                  <a:cubicBezTo>
                    <a:pt x="24176" y="456151"/>
                    <a:pt x="33710" y="488418"/>
                    <a:pt x="33710" y="488418"/>
                  </a:cubicBezTo>
                  <a:cubicBezTo>
                    <a:pt x="58644" y="558820"/>
                    <a:pt x="96045" y="627022"/>
                    <a:pt x="119512" y="697424"/>
                  </a:cubicBezTo>
                  <a:cubicBezTo>
                    <a:pt x="142246" y="765626"/>
                    <a:pt x="141513" y="836028"/>
                    <a:pt x="144446" y="907897"/>
                  </a:cubicBezTo>
                  <a:cubicBezTo>
                    <a:pt x="148113" y="990766"/>
                    <a:pt x="152513" y="1074369"/>
                    <a:pt x="170114" y="1155771"/>
                  </a:cubicBezTo>
                  <a:cubicBezTo>
                    <a:pt x="187714" y="1237907"/>
                    <a:pt x="213382" y="1317843"/>
                    <a:pt x="247116" y="1394111"/>
                  </a:cubicBezTo>
                  <a:cubicBezTo>
                    <a:pt x="261783" y="1427112"/>
                    <a:pt x="288184" y="1475514"/>
                    <a:pt x="329985" y="1475514"/>
                  </a:cubicBezTo>
                  <a:cubicBezTo>
                    <a:pt x="329985" y="1475514"/>
                    <a:pt x="346119" y="1475514"/>
                    <a:pt x="346119" y="1475514"/>
                  </a:cubicBezTo>
                  <a:cubicBezTo>
                    <a:pt x="371053" y="1475514"/>
                    <a:pt x="389387" y="1405112"/>
                    <a:pt x="394520" y="1386778"/>
                  </a:cubicBezTo>
                  <a:cubicBezTo>
                    <a:pt x="409921" y="1329576"/>
                    <a:pt x="407721" y="1267974"/>
                    <a:pt x="412854" y="1209306"/>
                  </a:cubicBezTo>
                  <a:cubicBezTo>
                    <a:pt x="417988" y="1145504"/>
                    <a:pt x="423854" y="1082436"/>
                    <a:pt x="434855" y="1019367"/>
                  </a:cubicBezTo>
                  <a:cubicBezTo>
                    <a:pt x="442922" y="971699"/>
                    <a:pt x="467122" y="919631"/>
                    <a:pt x="510390" y="893230"/>
                  </a:cubicBezTo>
                  <a:cubicBezTo>
                    <a:pt x="528724" y="882230"/>
                    <a:pt x="550725" y="878563"/>
                    <a:pt x="571992" y="880763"/>
                  </a:cubicBezTo>
                  <a:cubicBezTo>
                    <a:pt x="593993" y="878563"/>
                    <a:pt x="615993" y="882230"/>
                    <a:pt x="633594" y="893230"/>
                  </a:cubicBezTo>
                  <a:cubicBezTo>
                    <a:pt x="676862" y="919631"/>
                    <a:pt x="701062" y="972432"/>
                    <a:pt x="709129" y="1019367"/>
                  </a:cubicBezTo>
                  <a:cubicBezTo>
                    <a:pt x="719396" y="1082436"/>
                    <a:pt x="725263" y="1146238"/>
                    <a:pt x="731130" y="1209306"/>
                  </a:cubicBezTo>
                  <a:cubicBezTo>
                    <a:pt x="736263" y="1267974"/>
                    <a:pt x="734063" y="1329576"/>
                    <a:pt x="749464" y="1386778"/>
                  </a:cubicBezTo>
                  <a:cubicBezTo>
                    <a:pt x="754597" y="1405112"/>
                    <a:pt x="772198" y="1475514"/>
                    <a:pt x="797865" y="1475514"/>
                  </a:cubicBezTo>
                  <a:cubicBezTo>
                    <a:pt x="797865" y="1475514"/>
                    <a:pt x="813999" y="1475514"/>
                    <a:pt x="813999" y="1475514"/>
                  </a:cubicBezTo>
                  <a:cubicBezTo>
                    <a:pt x="855800" y="1475514"/>
                    <a:pt x="882201" y="1426379"/>
                    <a:pt x="896868" y="1394111"/>
                  </a:cubicBezTo>
                  <a:cubicBezTo>
                    <a:pt x="931336" y="1317843"/>
                    <a:pt x="956270" y="1237173"/>
                    <a:pt x="973870" y="1155771"/>
                  </a:cubicBezTo>
                  <a:cubicBezTo>
                    <a:pt x="991471" y="1075102"/>
                    <a:pt x="995871" y="990766"/>
                    <a:pt x="999538" y="907897"/>
                  </a:cubicBezTo>
                  <a:cubicBezTo>
                    <a:pt x="1002471" y="836028"/>
                    <a:pt x="1001738" y="765626"/>
                    <a:pt x="1024472" y="697424"/>
                  </a:cubicBezTo>
                  <a:cubicBezTo>
                    <a:pt x="1047939" y="626289"/>
                    <a:pt x="1086074" y="558087"/>
                    <a:pt x="1110274" y="488418"/>
                  </a:cubicBezTo>
                  <a:cubicBezTo>
                    <a:pt x="1110274" y="488418"/>
                    <a:pt x="1119808" y="456151"/>
                    <a:pt x="1119808" y="456151"/>
                  </a:cubicBezTo>
                  <a:cubicBezTo>
                    <a:pt x="1137408" y="395282"/>
                    <a:pt x="1146942" y="335881"/>
                    <a:pt x="1141809" y="271345"/>
                  </a:cubicBezTo>
                  <a:close/>
                </a:path>
              </a:pathLst>
            </a:custGeom>
            <a:solidFill>
              <a:schemeClr val="bg1"/>
            </a:solidFill>
            <a:ln w="40409" cap="flat">
              <a:solidFill>
                <a:schemeClr val="tx1">
                  <a:lumMod val="50000"/>
                  <a:lumOff val="50000"/>
                </a:schemeClr>
              </a:solidFill>
              <a:prstDash val="solid"/>
              <a:miter/>
            </a:ln>
          </p:spPr>
          <p:txBody>
            <a:bodyPr rtlCol="0" anchor="ctr"/>
            <a:lstStyle/>
            <a:p>
              <a:pPr algn="r" rtl="1"/>
              <a:endParaRPr lang="en-US">
                <a:cs typeface="B Nazanin" panose="00000400000000000000" pitchFamily="2" charset="-78"/>
              </a:endParaRPr>
            </a:p>
          </p:txBody>
        </p:sp>
        <p:sp>
          <p:nvSpPr>
            <p:cNvPr id="63" name="Graphic 48">
              <a:extLst>
                <a:ext uri="{FF2B5EF4-FFF2-40B4-BE49-F238E27FC236}">
                  <a16:creationId xmlns:a16="http://schemas.microsoft.com/office/drawing/2014/main" id="{7F48154A-B607-427C-8F8D-5806DE960D9F}"/>
                </a:ext>
              </a:extLst>
            </p:cNvPr>
            <p:cNvSpPr/>
            <p:nvPr/>
          </p:nvSpPr>
          <p:spPr>
            <a:xfrm>
              <a:off x="1088007" y="4781546"/>
              <a:ext cx="1136699" cy="1474043"/>
            </a:xfrm>
            <a:custGeom>
              <a:avLst/>
              <a:gdLst>
                <a:gd name="connsiteX0" fmla="*/ 1141809 w 1136699"/>
                <a:gd name="connsiteY0" fmla="*/ 271345 h 1474043"/>
                <a:gd name="connsiteX1" fmla="*/ 1091207 w 1136699"/>
                <a:gd name="connsiteY1" fmla="*/ 104140 h 1474043"/>
                <a:gd name="connsiteX2" fmla="*/ 904202 w 1136699"/>
                <a:gd name="connsiteY2" fmla="*/ 737 h 1474043"/>
                <a:gd name="connsiteX3" fmla="*/ 715730 w 1136699"/>
                <a:gd name="connsiteY3" fmla="*/ 35938 h 1474043"/>
                <a:gd name="connsiteX4" fmla="*/ 571992 w 1136699"/>
                <a:gd name="connsiteY4" fmla="*/ 56472 h 1474043"/>
                <a:gd name="connsiteX5" fmla="*/ 428255 w 1136699"/>
                <a:gd name="connsiteY5" fmla="*/ 35938 h 1474043"/>
                <a:gd name="connsiteX6" fmla="*/ 239782 w 1136699"/>
                <a:gd name="connsiteY6" fmla="*/ 737 h 1474043"/>
                <a:gd name="connsiteX7" fmla="*/ 52777 w 1136699"/>
                <a:gd name="connsiteY7" fmla="*/ 104140 h 1474043"/>
                <a:gd name="connsiteX8" fmla="*/ 1442 w 1136699"/>
                <a:gd name="connsiteY8" fmla="*/ 271345 h 1474043"/>
                <a:gd name="connsiteX9" fmla="*/ 24176 w 1136699"/>
                <a:gd name="connsiteY9" fmla="*/ 456151 h 1474043"/>
                <a:gd name="connsiteX10" fmla="*/ 33710 w 1136699"/>
                <a:gd name="connsiteY10" fmla="*/ 488418 h 1474043"/>
                <a:gd name="connsiteX11" fmla="*/ 119512 w 1136699"/>
                <a:gd name="connsiteY11" fmla="*/ 697424 h 1474043"/>
                <a:gd name="connsiteX12" fmla="*/ 144446 w 1136699"/>
                <a:gd name="connsiteY12" fmla="*/ 907897 h 1474043"/>
                <a:gd name="connsiteX13" fmla="*/ 170114 w 1136699"/>
                <a:gd name="connsiteY13" fmla="*/ 1155771 h 1474043"/>
                <a:gd name="connsiteX14" fmla="*/ 247116 w 1136699"/>
                <a:gd name="connsiteY14" fmla="*/ 1394111 h 1474043"/>
                <a:gd name="connsiteX15" fmla="*/ 329985 w 1136699"/>
                <a:gd name="connsiteY15" fmla="*/ 1475514 h 1474043"/>
                <a:gd name="connsiteX16" fmla="*/ 346119 w 1136699"/>
                <a:gd name="connsiteY16" fmla="*/ 1475514 h 1474043"/>
                <a:gd name="connsiteX17" fmla="*/ 394520 w 1136699"/>
                <a:gd name="connsiteY17" fmla="*/ 1386778 h 1474043"/>
                <a:gd name="connsiteX18" fmla="*/ 412854 w 1136699"/>
                <a:gd name="connsiteY18" fmla="*/ 1209306 h 1474043"/>
                <a:gd name="connsiteX19" fmla="*/ 434855 w 1136699"/>
                <a:gd name="connsiteY19" fmla="*/ 1019367 h 1474043"/>
                <a:gd name="connsiteX20" fmla="*/ 510390 w 1136699"/>
                <a:gd name="connsiteY20" fmla="*/ 893230 h 1474043"/>
                <a:gd name="connsiteX21" fmla="*/ 571992 w 1136699"/>
                <a:gd name="connsiteY21" fmla="*/ 880763 h 1474043"/>
                <a:gd name="connsiteX22" fmla="*/ 633594 w 1136699"/>
                <a:gd name="connsiteY22" fmla="*/ 893230 h 1474043"/>
                <a:gd name="connsiteX23" fmla="*/ 709129 w 1136699"/>
                <a:gd name="connsiteY23" fmla="*/ 1019367 h 1474043"/>
                <a:gd name="connsiteX24" fmla="*/ 731130 w 1136699"/>
                <a:gd name="connsiteY24" fmla="*/ 1209306 h 1474043"/>
                <a:gd name="connsiteX25" fmla="*/ 749464 w 1136699"/>
                <a:gd name="connsiteY25" fmla="*/ 1386778 h 1474043"/>
                <a:gd name="connsiteX26" fmla="*/ 797865 w 1136699"/>
                <a:gd name="connsiteY26" fmla="*/ 1475514 h 1474043"/>
                <a:gd name="connsiteX27" fmla="*/ 813999 w 1136699"/>
                <a:gd name="connsiteY27" fmla="*/ 1475514 h 1474043"/>
                <a:gd name="connsiteX28" fmla="*/ 896868 w 1136699"/>
                <a:gd name="connsiteY28" fmla="*/ 1394111 h 1474043"/>
                <a:gd name="connsiteX29" fmla="*/ 973870 w 1136699"/>
                <a:gd name="connsiteY29" fmla="*/ 1155771 h 1474043"/>
                <a:gd name="connsiteX30" fmla="*/ 999538 w 1136699"/>
                <a:gd name="connsiteY30" fmla="*/ 907897 h 1474043"/>
                <a:gd name="connsiteX31" fmla="*/ 1024472 w 1136699"/>
                <a:gd name="connsiteY31" fmla="*/ 697424 h 1474043"/>
                <a:gd name="connsiteX32" fmla="*/ 1110274 w 1136699"/>
                <a:gd name="connsiteY32" fmla="*/ 488418 h 1474043"/>
                <a:gd name="connsiteX33" fmla="*/ 1119808 w 1136699"/>
                <a:gd name="connsiteY33" fmla="*/ 456151 h 1474043"/>
                <a:gd name="connsiteX34" fmla="*/ 1141809 w 1136699"/>
                <a:gd name="connsiteY34" fmla="*/ 271345 h 147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36699" h="1474043">
                  <a:moveTo>
                    <a:pt x="1141809" y="271345"/>
                  </a:moveTo>
                  <a:cubicBezTo>
                    <a:pt x="1137408" y="211944"/>
                    <a:pt x="1124941" y="153275"/>
                    <a:pt x="1091207" y="104140"/>
                  </a:cubicBezTo>
                  <a:cubicBezTo>
                    <a:pt x="1046472" y="38872"/>
                    <a:pt x="977537" y="6604"/>
                    <a:pt x="904202" y="737"/>
                  </a:cubicBezTo>
                  <a:cubicBezTo>
                    <a:pt x="836000" y="-4396"/>
                    <a:pt x="779531" y="18338"/>
                    <a:pt x="715730" y="35938"/>
                  </a:cubicBezTo>
                  <a:cubicBezTo>
                    <a:pt x="668795" y="49139"/>
                    <a:pt x="620393" y="55739"/>
                    <a:pt x="571992" y="56472"/>
                  </a:cubicBezTo>
                  <a:cubicBezTo>
                    <a:pt x="523591" y="55739"/>
                    <a:pt x="475189" y="49139"/>
                    <a:pt x="428255" y="35938"/>
                  </a:cubicBezTo>
                  <a:cubicBezTo>
                    <a:pt x="364453" y="18338"/>
                    <a:pt x="307984" y="-4396"/>
                    <a:pt x="239782" y="737"/>
                  </a:cubicBezTo>
                  <a:cubicBezTo>
                    <a:pt x="166447" y="6604"/>
                    <a:pt x="97512" y="38138"/>
                    <a:pt x="52777" y="104140"/>
                  </a:cubicBezTo>
                  <a:cubicBezTo>
                    <a:pt x="18309" y="153275"/>
                    <a:pt x="5842" y="211944"/>
                    <a:pt x="1442" y="271345"/>
                  </a:cubicBezTo>
                  <a:cubicBezTo>
                    <a:pt x="-3691" y="335881"/>
                    <a:pt x="5109" y="394549"/>
                    <a:pt x="24176" y="456151"/>
                  </a:cubicBezTo>
                  <a:cubicBezTo>
                    <a:pt x="24176" y="456151"/>
                    <a:pt x="33710" y="488418"/>
                    <a:pt x="33710" y="488418"/>
                  </a:cubicBezTo>
                  <a:cubicBezTo>
                    <a:pt x="58644" y="558820"/>
                    <a:pt x="96045" y="627022"/>
                    <a:pt x="119512" y="697424"/>
                  </a:cubicBezTo>
                  <a:cubicBezTo>
                    <a:pt x="142246" y="765626"/>
                    <a:pt x="141513" y="836028"/>
                    <a:pt x="144446" y="907897"/>
                  </a:cubicBezTo>
                  <a:cubicBezTo>
                    <a:pt x="148113" y="990766"/>
                    <a:pt x="152513" y="1074369"/>
                    <a:pt x="170114" y="1155771"/>
                  </a:cubicBezTo>
                  <a:cubicBezTo>
                    <a:pt x="187714" y="1237907"/>
                    <a:pt x="213382" y="1317843"/>
                    <a:pt x="247116" y="1394111"/>
                  </a:cubicBezTo>
                  <a:cubicBezTo>
                    <a:pt x="261783" y="1427112"/>
                    <a:pt x="288184" y="1475514"/>
                    <a:pt x="329985" y="1475514"/>
                  </a:cubicBezTo>
                  <a:cubicBezTo>
                    <a:pt x="329985" y="1475514"/>
                    <a:pt x="346119" y="1475514"/>
                    <a:pt x="346119" y="1475514"/>
                  </a:cubicBezTo>
                  <a:cubicBezTo>
                    <a:pt x="371053" y="1475514"/>
                    <a:pt x="389387" y="1405112"/>
                    <a:pt x="394520" y="1386778"/>
                  </a:cubicBezTo>
                  <a:cubicBezTo>
                    <a:pt x="409921" y="1329576"/>
                    <a:pt x="407721" y="1267974"/>
                    <a:pt x="412854" y="1209306"/>
                  </a:cubicBezTo>
                  <a:cubicBezTo>
                    <a:pt x="417988" y="1145504"/>
                    <a:pt x="423854" y="1082436"/>
                    <a:pt x="434855" y="1019367"/>
                  </a:cubicBezTo>
                  <a:cubicBezTo>
                    <a:pt x="442922" y="971699"/>
                    <a:pt x="467122" y="919631"/>
                    <a:pt x="510390" y="893230"/>
                  </a:cubicBezTo>
                  <a:cubicBezTo>
                    <a:pt x="528724" y="882230"/>
                    <a:pt x="550725" y="878563"/>
                    <a:pt x="571992" y="880763"/>
                  </a:cubicBezTo>
                  <a:cubicBezTo>
                    <a:pt x="593993" y="878563"/>
                    <a:pt x="615993" y="882230"/>
                    <a:pt x="633594" y="893230"/>
                  </a:cubicBezTo>
                  <a:cubicBezTo>
                    <a:pt x="676862" y="919631"/>
                    <a:pt x="701062" y="972432"/>
                    <a:pt x="709129" y="1019367"/>
                  </a:cubicBezTo>
                  <a:cubicBezTo>
                    <a:pt x="719396" y="1082436"/>
                    <a:pt x="725263" y="1146238"/>
                    <a:pt x="731130" y="1209306"/>
                  </a:cubicBezTo>
                  <a:cubicBezTo>
                    <a:pt x="736263" y="1267974"/>
                    <a:pt x="734063" y="1329576"/>
                    <a:pt x="749464" y="1386778"/>
                  </a:cubicBezTo>
                  <a:cubicBezTo>
                    <a:pt x="754597" y="1405112"/>
                    <a:pt x="772198" y="1475514"/>
                    <a:pt x="797865" y="1475514"/>
                  </a:cubicBezTo>
                  <a:cubicBezTo>
                    <a:pt x="797865" y="1475514"/>
                    <a:pt x="813999" y="1475514"/>
                    <a:pt x="813999" y="1475514"/>
                  </a:cubicBezTo>
                  <a:cubicBezTo>
                    <a:pt x="855800" y="1475514"/>
                    <a:pt x="882201" y="1426379"/>
                    <a:pt x="896868" y="1394111"/>
                  </a:cubicBezTo>
                  <a:cubicBezTo>
                    <a:pt x="931336" y="1317843"/>
                    <a:pt x="956270" y="1237173"/>
                    <a:pt x="973870" y="1155771"/>
                  </a:cubicBezTo>
                  <a:cubicBezTo>
                    <a:pt x="991471" y="1075102"/>
                    <a:pt x="995871" y="990766"/>
                    <a:pt x="999538" y="907897"/>
                  </a:cubicBezTo>
                  <a:cubicBezTo>
                    <a:pt x="1002471" y="836028"/>
                    <a:pt x="1001738" y="765626"/>
                    <a:pt x="1024472" y="697424"/>
                  </a:cubicBezTo>
                  <a:cubicBezTo>
                    <a:pt x="1047939" y="626289"/>
                    <a:pt x="1086074" y="558087"/>
                    <a:pt x="1110274" y="488418"/>
                  </a:cubicBezTo>
                  <a:cubicBezTo>
                    <a:pt x="1110274" y="488418"/>
                    <a:pt x="1119808" y="456151"/>
                    <a:pt x="1119808" y="456151"/>
                  </a:cubicBezTo>
                  <a:cubicBezTo>
                    <a:pt x="1137408" y="395282"/>
                    <a:pt x="1146942" y="335881"/>
                    <a:pt x="1141809" y="271345"/>
                  </a:cubicBezTo>
                  <a:close/>
                </a:path>
              </a:pathLst>
            </a:custGeom>
            <a:solidFill>
              <a:schemeClr val="accent6"/>
            </a:solidFill>
            <a:ln w="40409" cap="flat">
              <a:solidFill>
                <a:schemeClr val="bg1"/>
              </a:solidFill>
              <a:prstDash val="solid"/>
              <a:miter/>
            </a:ln>
          </p:spPr>
          <p:txBody>
            <a:bodyPr rtlCol="0" anchor="ctr"/>
            <a:lstStyle/>
            <a:p>
              <a:pPr algn="r" rtl="1"/>
              <a:endParaRPr lang="en-US">
                <a:cs typeface="B Nazanin" panose="00000400000000000000" pitchFamily="2" charset="-78"/>
              </a:endParaRPr>
            </a:p>
          </p:txBody>
        </p:sp>
        <p:sp>
          <p:nvSpPr>
            <p:cNvPr id="64" name="Graphic 49">
              <a:extLst>
                <a:ext uri="{FF2B5EF4-FFF2-40B4-BE49-F238E27FC236}">
                  <a16:creationId xmlns:a16="http://schemas.microsoft.com/office/drawing/2014/main" id="{C3B421BE-D3CE-4434-9722-D986437BCE83}"/>
                </a:ext>
              </a:extLst>
            </p:cNvPr>
            <p:cNvSpPr/>
            <p:nvPr/>
          </p:nvSpPr>
          <p:spPr>
            <a:xfrm>
              <a:off x="2197007" y="4781546"/>
              <a:ext cx="1136699" cy="1474043"/>
            </a:xfrm>
            <a:custGeom>
              <a:avLst/>
              <a:gdLst>
                <a:gd name="connsiteX0" fmla="*/ 1141809 w 1136699"/>
                <a:gd name="connsiteY0" fmla="*/ 271345 h 1474043"/>
                <a:gd name="connsiteX1" fmla="*/ 1091207 w 1136699"/>
                <a:gd name="connsiteY1" fmla="*/ 104140 h 1474043"/>
                <a:gd name="connsiteX2" fmla="*/ 904202 w 1136699"/>
                <a:gd name="connsiteY2" fmla="*/ 737 h 1474043"/>
                <a:gd name="connsiteX3" fmla="*/ 715730 w 1136699"/>
                <a:gd name="connsiteY3" fmla="*/ 35938 h 1474043"/>
                <a:gd name="connsiteX4" fmla="*/ 571992 w 1136699"/>
                <a:gd name="connsiteY4" fmla="*/ 56472 h 1474043"/>
                <a:gd name="connsiteX5" fmla="*/ 428255 w 1136699"/>
                <a:gd name="connsiteY5" fmla="*/ 35938 h 1474043"/>
                <a:gd name="connsiteX6" fmla="*/ 239782 w 1136699"/>
                <a:gd name="connsiteY6" fmla="*/ 737 h 1474043"/>
                <a:gd name="connsiteX7" fmla="*/ 52777 w 1136699"/>
                <a:gd name="connsiteY7" fmla="*/ 104140 h 1474043"/>
                <a:gd name="connsiteX8" fmla="*/ 1442 w 1136699"/>
                <a:gd name="connsiteY8" fmla="*/ 271345 h 1474043"/>
                <a:gd name="connsiteX9" fmla="*/ 24176 w 1136699"/>
                <a:gd name="connsiteY9" fmla="*/ 456151 h 1474043"/>
                <a:gd name="connsiteX10" fmla="*/ 33710 w 1136699"/>
                <a:gd name="connsiteY10" fmla="*/ 488418 h 1474043"/>
                <a:gd name="connsiteX11" fmla="*/ 119512 w 1136699"/>
                <a:gd name="connsiteY11" fmla="*/ 697424 h 1474043"/>
                <a:gd name="connsiteX12" fmla="*/ 144446 w 1136699"/>
                <a:gd name="connsiteY12" fmla="*/ 907897 h 1474043"/>
                <a:gd name="connsiteX13" fmla="*/ 170114 w 1136699"/>
                <a:gd name="connsiteY13" fmla="*/ 1155771 h 1474043"/>
                <a:gd name="connsiteX14" fmla="*/ 247116 w 1136699"/>
                <a:gd name="connsiteY14" fmla="*/ 1394111 h 1474043"/>
                <a:gd name="connsiteX15" fmla="*/ 329985 w 1136699"/>
                <a:gd name="connsiteY15" fmla="*/ 1475514 h 1474043"/>
                <a:gd name="connsiteX16" fmla="*/ 346119 w 1136699"/>
                <a:gd name="connsiteY16" fmla="*/ 1475514 h 1474043"/>
                <a:gd name="connsiteX17" fmla="*/ 394520 w 1136699"/>
                <a:gd name="connsiteY17" fmla="*/ 1386778 h 1474043"/>
                <a:gd name="connsiteX18" fmla="*/ 412854 w 1136699"/>
                <a:gd name="connsiteY18" fmla="*/ 1209306 h 1474043"/>
                <a:gd name="connsiteX19" fmla="*/ 434855 w 1136699"/>
                <a:gd name="connsiteY19" fmla="*/ 1019367 h 1474043"/>
                <a:gd name="connsiteX20" fmla="*/ 510390 w 1136699"/>
                <a:gd name="connsiteY20" fmla="*/ 893230 h 1474043"/>
                <a:gd name="connsiteX21" fmla="*/ 571992 w 1136699"/>
                <a:gd name="connsiteY21" fmla="*/ 880763 h 1474043"/>
                <a:gd name="connsiteX22" fmla="*/ 633594 w 1136699"/>
                <a:gd name="connsiteY22" fmla="*/ 893230 h 1474043"/>
                <a:gd name="connsiteX23" fmla="*/ 709129 w 1136699"/>
                <a:gd name="connsiteY23" fmla="*/ 1019367 h 1474043"/>
                <a:gd name="connsiteX24" fmla="*/ 731130 w 1136699"/>
                <a:gd name="connsiteY24" fmla="*/ 1209306 h 1474043"/>
                <a:gd name="connsiteX25" fmla="*/ 749464 w 1136699"/>
                <a:gd name="connsiteY25" fmla="*/ 1386778 h 1474043"/>
                <a:gd name="connsiteX26" fmla="*/ 797865 w 1136699"/>
                <a:gd name="connsiteY26" fmla="*/ 1475514 h 1474043"/>
                <a:gd name="connsiteX27" fmla="*/ 813999 w 1136699"/>
                <a:gd name="connsiteY27" fmla="*/ 1475514 h 1474043"/>
                <a:gd name="connsiteX28" fmla="*/ 896868 w 1136699"/>
                <a:gd name="connsiteY28" fmla="*/ 1394111 h 1474043"/>
                <a:gd name="connsiteX29" fmla="*/ 973870 w 1136699"/>
                <a:gd name="connsiteY29" fmla="*/ 1155771 h 1474043"/>
                <a:gd name="connsiteX30" fmla="*/ 999538 w 1136699"/>
                <a:gd name="connsiteY30" fmla="*/ 907897 h 1474043"/>
                <a:gd name="connsiteX31" fmla="*/ 1024472 w 1136699"/>
                <a:gd name="connsiteY31" fmla="*/ 697424 h 1474043"/>
                <a:gd name="connsiteX32" fmla="*/ 1110274 w 1136699"/>
                <a:gd name="connsiteY32" fmla="*/ 488418 h 1474043"/>
                <a:gd name="connsiteX33" fmla="*/ 1119808 w 1136699"/>
                <a:gd name="connsiteY33" fmla="*/ 456151 h 1474043"/>
                <a:gd name="connsiteX34" fmla="*/ 1141809 w 1136699"/>
                <a:gd name="connsiteY34" fmla="*/ 271345 h 147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36699" h="1474043">
                  <a:moveTo>
                    <a:pt x="1141809" y="271345"/>
                  </a:moveTo>
                  <a:cubicBezTo>
                    <a:pt x="1137408" y="211944"/>
                    <a:pt x="1124941" y="153275"/>
                    <a:pt x="1091207" y="104140"/>
                  </a:cubicBezTo>
                  <a:cubicBezTo>
                    <a:pt x="1046472" y="38872"/>
                    <a:pt x="977537" y="6604"/>
                    <a:pt x="904202" y="737"/>
                  </a:cubicBezTo>
                  <a:cubicBezTo>
                    <a:pt x="836000" y="-4396"/>
                    <a:pt x="779531" y="18338"/>
                    <a:pt x="715730" y="35938"/>
                  </a:cubicBezTo>
                  <a:cubicBezTo>
                    <a:pt x="668795" y="49139"/>
                    <a:pt x="620393" y="55739"/>
                    <a:pt x="571992" y="56472"/>
                  </a:cubicBezTo>
                  <a:cubicBezTo>
                    <a:pt x="523591" y="55739"/>
                    <a:pt x="475189" y="49139"/>
                    <a:pt x="428255" y="35938"/>
                  </a:cubicBezTo>
                  <a:cubicBezTo>
                    <a:pt x="364453" y="18338"/>
                    <a:pt x="307984" y="-4396"/>
                    <a:pt x="239782" y="737"/>
                  </a:cubicBezTo>
                  <a:cubicBezTo>
                    <a:pt x="166447" y="6604"/>
                    <a:pt x="97512" y="38138"/>
                    <a:pt x="52777" y="104140"/>
                  </a:cubicBezTo>
                  <a:cubicBezTo>
                    <a:pt x="18309" y="153275"/>
                    <a:pt x="5842" y="211944"/>
                    <a:pt x="1442" y="271345"/>
                  </a:cubicBezTo>
                  <a:cubicBezTo>
                    <a:pt x="-3691" y="335881"/>
                    <a:pt x="5109" y="394549"/>
                    <a:pt x="24176" y="456151"/>
                  </a:cubicBezTo>
                  <a:cubicBezTo>
                    <a:pt x="24176" y="456151"/>
                    <a:pt x="33710" y="488418"/>
                    <a:pt x="33710" y="488418"/>
                  </a:cubicBezTo>
                  <a:cubicBezTo>
                    <a:pt x="58644" y="558820"/>
                    <a:pt x="96045" y="627022"/>
                    <a:pt x="119512" y="697424"/>
                  </a:cubicBezTo>
                  <a:cubicBezTo>
                    <a:pt x="142246" y="765626"/>
                    <a:pt x="141513" y="836028"/>
                    <a:pt x="144446" y="907897"/>
                  </a:cubicBezTo>
                  <a:cubicBezTo>
                    <a:pt x="148113" y="990766"/>
                    <a:pt x="152513" y="1074369"/>
                    <a:pt x="170114" y="1155771"/>
                  </a:cubicBezTo>
                  <a:cubicBezTo>
                    <a:pt x="187714" y="1237907"/>
                    <a:pt x="213382" y="1317843"/>
                    <a:pt x="247116" y="1394111"/>
                  </a:cubicBezTo>
                  <a:cubicBezTo>
                    <a:pt x="261783" y="1427112"/>
                    <a:pt x="288184" y="1475514"/>
                    <a:pt x="329985" y="1475514"/>
                  </a:cubicBezTo>
                  <a:cubicBezTo>
                    <a:pt x="329985" y="1475514"/>
                    <a:pt x="346119" y="1475514"/>
                    <a:pt x="346119" y="1475514"/>
                  </a:cubicBezTo>
                  <a:cubicBezTo>
                    <a:pt x="371053" y="1475514"/>
                    <a:pt x="389387" y="1405112"/>
                    <a:pt x="394520" y="1386778"/>
                  </a:cubicBezTo>
                  <a:cubicBezTo>
                    <a:pt x="409921" y="1329576"/>
                    <a:pt x="407721" y="1267974"/>
                    <a:pt x="412854" y="1209306"/>
                  </a:cubicBezTo>
                  <a:cubicBezTo>
                    <a:pt x="417988" y="1145504"/>
                    <a:pt x="423854" y="1082436"/>
                    <a:pt x="434855" y="1019367"/>
                  </a:cubicBezTo>
                  <a:cubicBezTo>
                    <a:pt x="442922" y="971699"/>
                    <a:pt x="467122" y="919631"/>
                    <a:pt x="510390" y="893230"/>
                  </a:cubicBezTo>
                  <a:cubicBezTo>
                    <a:pt x="528724" y="882230"/>
                    <a:pt x="550725" y="878563"/>
                    <a:pt x="571992" y="880763"/>
                  </a:cubicBezTo>
                  <a:cubicBezTo>
                    <a:pt x="593993" y="878563"/>
                    <a:pt x="615993" y="882230"/>
                    <a:pt x="633594" y="893230"/>
                  </a:cubicBezTo>
                  <a:cubicBezTo>
                    <a:pt x="676862" y="919631"/>
                    <a:pt x="701062" y="972432"/>
                    <a:pt x="709129" y="1019367"/>
                  </a:cubicBezTo>
                  <a:cubicBezTo>
                    <a:pt x="719396" y="1082436"/>
                    <a:pt x="725263" y="1146238"/>
                    <a:pt x="731130" y="1209306"/>
                  </a:cubicBezTo>
                  <a:cubicBezTo>
                    <a:pt x="736263" y="1267974"/>
                    <a:pt x="734063" y="1329576"/>
                    <a:pt x="749464" y="1386778"/>
                  </a:cubicBezTo>
                  <a:cubicBezTo>
                    <a:pt x="754597" y="1405112"/>
                    <a:pt x="772198" y="1475514"/>
                    <a:pt x="797865" y="1475514"/>
                  </a:cubicBezTo>
                  <a:cubicBezTo>
                    <a:pt x="797865" y="1475514"/>
                    <a:pt x="813999" y="1475514"/>
                    <a:pt x="813999" y="1475514"/>
                  </a:cubicBezTo>
                  <a:cubicBezTo>
                    <a:pt x="855800" y="1475514"/>
                    <a:pt x="882201" y="1426379"/>
                    <a:pt x="896868" y="1394111"/>
                  </a:cubicBezTo>
                  <a:cubicBezTo>
                    <a:pt x="931336" y="1317843"/>
                    <a:pt x="956270" y="1237173"/>
                    <a:pt x="973870" y="1155771"/>
                  </a:cubicBezTo>
                  <a:cubicBezTo>
                    <a:pt x="991471" y="1075102"/>
                    <a:pt x="995871" y="990766"/>
                    <a:pt x="999538" y="907897"/>
                  </a:cubicBezTo>
                  <a:cubicBezTo>
                    <a:pt x="1002471" y="836028"/>
                    <a:pt x="1001738" y="765626"/>
                    <a:pt x="1024472" y="697424"/>
                  </a:cubicBezTo>
                  <a:cubicBezTo>
                    <a:pt x="1047939" y="626289"/>
                    <a:pt x="1086074" y="558087"/>
                    <a:pt x="1110274" y="488418"/>
                  </a:cubicBezTo>
                  <a:cubicBezTo>
                    <a:pt x="1110274" y="488418"/>
                    <a:pt x="1119808" y="456151"/>
                    <a:pt x="1119808" y="456151"/>
                  </a:cubicBezTo>
                  <a:cubicBezTo>
                    <a:pt x="1137408" y="395282"/>
                    <a:pt x="1146942" y="335881"/>
                    <a:pt x="1141809" y="271345"/>
                  </a:cubicBezTo>
                  <a:close/>
                </a:path>
              </a:pathLst>
            </a:custGeom>
            <a:solidFill>
              <a:schemeClr val="bg1"/>
            </a:solidFill>
            <a:ln w="40409" cap="flat">
              <a:solidFill>
                <a:schemeClr val="tx1">
                  <a:lumMod val="50000"/>
                  <a:lumOff val="50000"/>
                </a:schemeClr>
              </a:solidFill>
              <a:prstDash val="solid"/>
              <a:miter/>
            </a:ln>
          </p:spPr>
          <p:txBody>
            <a:bodyPr rtlCol="0" anchor="ctr"/>
            <a:lstStyle/>
            <a:p>
              <a:pPr algn="r" rtl="1"/>
              <a:endParaRPr lang="en-US">
                <a:cs typeface="B Nazanin" panose="00000400000000000000" pitchFamily="2" charset="-78"/>
              </a:endParaRPr>
            </a:p>
          </p:txBody>
        </p:sp>
        <p:sp>
          <p:nvSpPr>
            <p:cNvPr id="65" name="Graphic 50">
              <a:extLst>
                <a:ext uri="{FF2B5EF4-FFF2-40B4-BE49-F238E27FC236}">
                  <a16:creationId xmlns:a16="http://schemas.microsoft.com/office/drawing/2014/main" id="{B8994D1A-3AF2-4E13-8318-E3149C7C74F9}"/>
                </a:ext>
              </a:extLst>
            </p:cNvPr>
            <p:cNvSpPr/>
            <p:nvPr/>
          </p:nvSpPr>
          <p:spPr>
            <a:xfrm>
              <a:off x="3306007" y="4781546"/>
              <a:ext cx="1136699" cy="1474043"/>
            </a:xfrm>
            <a:custGeom>
              <a:avLst/>
              <a:gdLst>
                <a:gd name="connsiteX0" fmla="*/ 1141809 w 1136699"/>
                <a:gd name="connsiteY0" fmla="*/ 271345 h 1474043"/>
                <a:gd name="connsiteX1" fmla="*/ 1091207 w 1136699"/>
                <a:gd name="connsiteY1" fmla="*/ 104140 h 1474043"/>
                <a:gd name="connsiteX2" fmla="*/ 904202 w 1136699"/>
                <a:gd name="connsiteY2" fmla="*/ 737 h 1474043"/>
                <a:gd name="connsiteX3" fmla="*/ 715730 w 1136699"/>
                <a:gd name="connsiteY3" fmla="*/ 35938 h 1474043"/>
                <a:gd name="connsiteX4" fmla="*/ 571992 w 1136699"/>
                <a:gd name="connsiteY4" fmla="*/ 56472 h 1474043"/>
                <a:gd name="connsiteX5" fmla="*/ 428255 w 1136699"/>
                <a:gd name="connsiteY5" fmla="*/ 35938 h 1474043"/>
                <a:gd name="connsiteX6" fmla="*/ 239782 w 1136699"/>
                <a:gd name="connsiteY6" fmla="*/ 737 h 1474043"/>
                <a:gd name="connsiteX7" fmla="*/ 52777 w 1136699"/>
                <a:gd name="connsiteY7" fmla="*/ 104140 h 1474043"/>
                <a:gd name="connsiteX8" fmla="*/ 1442 w 1136699"/>
                <a:gd name="connsiteY8" fmla="*/ 271345 h 1474043"/>
                <a:gd name="connsiteX9" fmla="*/ 24176 w 1136699"/>
                <a:gd name="connsiteY9" fmla="*/ 456151 h 1474043"/>
                <a:gd name="connsiteX10" fmla="*/ 33710 w 1136699"/>
                <a:gd name="connsiteY10" fmla="*/ 488418 h 1474043"/>
                <a:gd name="connsiteX11" fmla="*/ 119512 w 1136699"/>
                <a:gd name="connsiteY11" fmla="*/ 697424 h 1474043"/>
                <a:gd name="connsiteX12" fmla="*/ 144446 w 1136699"/>
                <a:gd name="connsiteY12" fmla="*/ 907897 h 1474043"/>
                <a:gd name="connsiteX13" fmla="*/ 170114 w 1136699"/>
                <a:gd name="connsiteY13" fmla="*/ 1155771 h 1474043"/>
                <a:gd name="connsiteX14" fmla="*/ 247116 w 1136699"/>
                <a:gd name="connsiteY14" fmla="*/ 1394111 h 1474043"/>
                <a:gd name="connsiteX15" fmla="*/ 329985 w 1136699"/>
                <a:gd name="connsiteY15" fmla="*/ 1475514 h 1474043"/>
                <a:gd name="connsiteX16" fmla="*/ 346119 w 1136699"/>
                <a:gd name="connsiteY16" fmla="*/ 1475514 h 1474043"/>
                <a:gd name="connsiteX17" fmla="*/ 394520 w 1136699"/>
                <a:gd name="connsiteY17" fmla="*/ 1386778 h 1474043"/>
                <a:gd name="connsiteX18" fmla="*/ 412854 w 1136699"/>
                <a:gd name="connsiteY18" fmla="*/ 1209306 h 1474043"/>
                <a:gd name="connsiteX19" fmla="*/ 434855 w 1136699"/>
                <a:gd name="connsiteY19" fmla="*/ 1019367 h 1474043"/>
                <a:gd name="connsiteX20" fmla="*/ 510390 w 1136699"/>
                <a:gd name="connsiteY20" fmla="*/ 893230 h 1474043"/>
                <a:gd name="connsiteX21" fmla="*/ 571992 w 1136699"/>
                <a:gd name="connsiteY21" fmla="*/ 880763 h 1474043"/>
                <a:gd name="connsiteX22" fmla="*/ 633594 w 1136699"/>
                <a:gd name="connsiteY22" fmla="*/ 893230 h 1474043"/>
                <a:gd name="connsiteX23" fmla="*/ 709129 w 1136699"/>
                <a:gd name="connsiteY23" fmla="*/ 1019367 h 1474043"/>
                <a:gd name="connsiteX24" fmla="*/ 731130 w 1136699"/>
                <a:gd name="connsiteY24" fmla="*/ 1209306 h 1474043"/>
                <a:gd name="connsiteX25" fmla="*/ 749464 w 1136699"/>
                <a:gd name="connsiteY25" fmla="*/ 1386778 h 1474043"/>
                <a:gd name="connsiteX26" fmla="*/ 797865 w 1136699"/>
                <a:gd name="connsiteY26" fmla="*/ 1475514 h 1474043"/>
                <a:gd name="connsiteX27" fmla="*/ 813999 w 1136699"/>
                <a:gd name="connsiteY27" fmla="*/ 1475514 h 1474043"/>
                <a:gd name="connsiteX28" fmla="*/ 896868 w 1136699"/>
                <a:gd name="connsiteY28" fmla="*/ 1394111 h 1474043"/>
                <a:gd name="connsiteX29" fmla="*/ 973870 w 1136699"/>
                <a:gd name="connsiteY29" fmla="*/ 1155771 h 1474043"/>
                <a:gd name="connsiteX30" fmla="*/ 999538 w 1136699"/>
                <a:gd name="connsiteY30" fmla="*/ 907897 h 1474043"/>
                <a:gd name="connsiteX31" fmla="*/ 1024472 w 1136699"/>
                <a:gd name="connsiteY31" fmla="*/ 697424 h 1474043"/>
                <a:gd name="connsiteX32" fmla="*/ 1110274 w 1136699"/>
                <a:gd name="connsiteY32" fmla="*/ 488418 h 1474043"/>
                <a:gd name="connsiteX33" fmla="*/ 1119808 w 1136699"/>
                <a:gd name="connsiteY33" fmla="*/ 456151 h 1474043"/>
                <a:gd name="connsiteX34" fmla="*/ 1141809 w 1136699"/>
                <a:gd name="connsiteY34" fmla="*/ 271345 h 147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36699" h="1474043">
                  <a:moveTo>
                    <a:pt x="1141809" y="271345"/>
                  </a:moveTo>
                  <a:cubicBezTo>
                    <a:pt x="1137408" y="211944"/>
                    <a:pt x="1124941" y="153275"/>
                    <a:pt x="1091207" y="104140"/>
                  </a:cubicBezTo>
                  <a:cubicBezTo>
                    <a:pt x="1046472" y="38872"/>
                    <a:pt x="977537" y="6604"/>
                    <a:pt x="904202" y="737"/>
                  </a:cubicBezTo>
                  <a:cubicBezTo>
                    <a:pt x="836000" y="-4396"/>
                    <a:pt x="779531" y="18338"/>
                    <a:pt x="715730" y="35938"/>
                  </a:cubicBezTo>
                  <a:cubicBezTo>
                    <a:pt x="668795" y="49139"/>
                    <a:pt x="620393" y="55739"/>
                    <a:pt x="571992" y="56472"/>
                  </a:cubicBezTo>
                  <a:cubicBezTo>
                    <a:pt x="523591" y="55739"/>
                    <a:pt x="475189" y="49139"/>
                    <a:pt x="428255" y="35938"/>
                  </a:cubicBezTo>
                  <a:cubicBezTo>
                    <a:pt x="364453" y="18338"/>
                    <a:pt x="307984" y="-4396"/>
                    <a:pt x="239782" y="737"/>
                  </a:cubicBezTo>
                  <a:cubicBezTo>
                    <a:pt x="166447" y="6604"/>
                    <a:pt x="97512" y="38138"/>
                    <a:pt x="52777" y="104140"/>
                  </a:cubicBezTo>
                  <a:cubicBezTo>
                    <a:pt x="18309" y="153275"/>
                    <a:pt x="5842" y="211944"/>
                    <a:pt x="1442" y="271345"/>
                  </a:cubicBezTo>
                  <a:cubicBezTo>
                    <a:pt x="-3691" y="335881"/>
                    <a:pt x="5109" y="394549"/>
                    <a:pt x="24176" y="456151"/>
                  </a:cubicBezTo>
                  <a:cubicBezTo>
                    <a:pt x="24176" y="456151"/>
                    <a:pt x="33710" y="488418"/>
                    <a:pt x="33710" y="488418"/>
                  </a:cubicBezTo>
                  <a:cubicBezTo>
                    <a:pt x="58644" y="558820"/>
                    <a:pt x="96045" y="627022"/>
                    <a:pt x="119512" y="697424"/>
                  </a:cubicBezTo>
                  <a:cubicBezTo>
                    <a:pt x="142246" y="765626"/>
                    <a:pt x="141513" y="836028"/>
                    <a:pt x="144446" y="907897"/>
                  </a:cubicBezTo>
                  <a:cubicBezTo>
                    <a:pt x="148113" y="990766"/>
                    <a:pt x="152513" y="1074369"/>
                    <a:pt x="170114" y="1155771"/>
                  </a:cubicBezTo>
                  <a:cubicBezTo>
                    <a:pt x="187714" y="1237907"/>
                    <a:pt x="213382" y="1317843"/>
                    <a:pt x="247116" y="1394111"/>
                  </a:cubicBezTo>
                  <a:cubicBezTo>
                    <a:pt x="261783" y="1427112"/>
                    <a:pt x="288184" y="1475514"/>
                    <a:pt x="329985" y="1475514"/>
                  </a:cubicBezTo>
                  <a:cubicBezTo>
                    <a:pt x="329985" y="1475514"/>
                    <a:pt x="346119" y="1475514"/>
                    <a:pt x="346119" y="1475514"/>
                  </a:cubicBezTo>
                  <a:cubicBezTo>
                    <a:pt x="371053" y="1475514"/>
                    <a:pt x="389387" y="1405112"/>
                    <a:pt x="394520" y="1386778"/>
                  </a:cubicBezTo>
                  <a:cubicBezTo>
                    <a:pt x="409921" y="1329576"/>
                    <a:pt x="407721" y="1267974"/>
                    <a:pt x="412854" y="1209306"/>
                  </a:cubicBezTo>
                  <a:cubicBezTo>
                    <a:pt x="417988" y="1145504"/>
                    <a:pt x="423854" y="1082436"/>
                    <a:pt x="434855" y="1019367"/>
                  </a:cubicBezTo>
                  <a:cubicBezTo>
                    <a:pt x="442922" y="971699"/>
                    <a:pt x="467122" y="919631"/>
                    <a:pt x="510390" y="893230"/>
                  </a:cubicBezTo>
                  <a:cubicBezTo>
                    <a:pt x="528724" y="882230"/>
                    <a:pt x="550725" y="878563"/>
                    <a:pt x="571992" y="880763"/>
                  </a:cubicBezTo>
                  <a:cubicBezTo>
                    <a:pt x="593993" y="878563"/>
                    <a:pt x="615993" y="882230"/>
                    <a:pt x="633594" y="893230"/>
                  </a:cubicBezTo>
                  <a:cubicBezTo>
                    <a:pt x="676862" y="919631"/>
                    <a:pt x="701062" y="972432"/>
                    <a:pt x="709129" y="1019367"/>
                  </a:cubicBezTo>
                  <a:cubicBezTo>
                    <a:pt x="719396" y="1082436"/>
                    <a:pt x="725263" y="1146238"/>
                    <a:pt x="731130" y="1209306"/>
                  </a:cubicBezTo>
                  <a:cubicBezTo>
                    <a:pt x="736263" y="1267974"/>
                    <a:pt x="734063" y="1329576"/>
                    <a:pt x="749464" y="1386778"/>
                  </a:cubicBezTo>
                  <a:cubicBezTo>
                    <a:pt x="754597" y="1405112"/>
                    <a:pt x="772198" y="1475514"/>
                    <a:pt x="797865" y="1475514"/>
                  </a:cubicBezTo>
                  <a:cubicBezTo>
                    <a:pt x="797865" y="1475514"/>
                    <a:pt x="813999" y="1475514"/>
                    <a:pt x="813999" y="1475514"/>
                  </a:cubicBezTo>
                  <a:cubicBezTo>
                    <a:pt x="855800" y="1475514"/>
                    <a:pt x="882201" y="1426379"/>
                    <a:pt x="896868" y="1394111"/>
                  </a:cubicBezTo>
                  <a:cubicBezTo>
                    <a:pt x="931336" y="1317843"/>
                    <a:pt x="956270" y="1237173"/>
                    <a:pt x="973870" y="1155771"/>
                  </a:cubicBezTo>
                  <a:cubicBezTo>
                    <a:pt x="991471" y="1075102"/>
                    <a:pt x="995871" y="990766"/>
                    <a:pt x="999538" y="907897"/>
                  </a:cubicBezTo>
                  <a:cubicBezTo>
                    <a:pt x="1002471" y="836028"/>
                    <a:pt x="1001738" y="765626"/>
                    <a:pt x="1024472" y="697424"/>
                  </a:cubicBezTo>
                  <a:cubicBezTo>
                    <a:pt x="1047939" y="626289"/>
                    <a:pt x="1086074" y="558087"/>
                    <a:pt x="1110274" y="488418"/>
                  </a:cubicBezTo>
                  <a:cubicBezTo>
                    <a:pt x="1110274" y="488418"/>
                    <a:pt x="1119808" y="456151"/>
                    <a:pt x="1119808" y="456151"/>
                  </a:cubicBezTo>
                  <a:cubicBezTo>
                    <a:pt x="1137408" y="395282"/>
                    <a:pt x="1146942" y="335881"/>
                    <a:pt x="1141809" y="271345"/>
                  </a:cubicBezTo>
                  <a:close/>
                </a:path>
              </a:pathLst>
            </a:custGeom>
            <a:solidFill>
              <a:schemeClr val="accent1"/>
            </a:solidFill>
            <a:ln w="40409" cap="flat">
              <a:solidFill>
                <a:schemeClr val="bg1"/>
              </a:solidFill>
              <a:prstDash val="solid"/>
              <a:miter/>
            </a:ln>
          </p:spPr>
          <p:txBody>
            <a:bodyPr rtlCol="0" anchor="ctr"/>
            <a:lstStyle/>
            <a:p>
              <a:pPr algn="r" rtl="1"/>
              <a:endParaRPr lang="en-US">
                <a:cs typeface="B Nazanin" panose="00000400000000000000" pitchFamily="2" charset="-78"/>
              </a:endParaRPr>
            </a:p>
          </p:txBody>
        </p:sp>
        <p:sp>
          <p:nvSpPr>
            <p:cNvPr id="66" name="Graphic 51">
              <a:extLst>
                <a:ext uri="{FF2B5EF4-FFF2-40B4-BE49-F238E27FC236}">
                  <a16:creationId xmlns:a16="http://schemas.microsoft.com/office/drawing/2014/main" id="{838B5BC0-5B72-493E-BF04-65966A0F3ABB}"/>
                </a:ext>
              </a:extLst>
            </p:cNvPr>
            <p:cNvSpPr/>
            <p:nvPr/>
          </p:nvSpPr>
          <p:spPr>
            <a:xfrm>
              <a:off x="4415007" y="4781546"/>
              <a:ext cx="1136699" cy="1474043"/>
            </a:xfrm>
            <a:custGeom>
              <a:avLst/>
              <a:gdLst>
                <a:gd name="connsiteX0" fmla="*/ 1141809 w 1136699"/>
                <a:gd name="connsiteY0" fmla="*/ 271345 h 1474043"/>
                <a:gd name="connsiteX1" fmla="*/ 1091207 w 1136699"/>
                <a:gd name="connsiteY1" fmla="*/ 104140 h 1474043"/>
                <a:gd name="connsiteX2" fmla="*/ 904202 w 1136699"/>
                <a:gd name="connsiteY2" fmla="*/ 737 h 1474043"/>
                <a:gd name="connsiteX3" fmla="*/ 715730 w 1136699"/>
                <a:gd name="connsiteY3" fmla="*/ 35938 h 1474043"/>
                <a:gd name="connsiteX4" fmla="*/ 571992 w 1136699"/>
                <a:gd name="connsiteY4" fmla="*/ 56472 h 1474043"/>
                <a:gd name="connsiteX5" fmla="*/ 428255 w 1136699"/>
                <a:gd name="connsiteY5" fmla="*/ 35938 h 1474043"/>
                <a:gd name="connsiteX6" fmla="*/ 239782 w 1136699"/>
                <a:gd name="connsiteY6" fmla="*/ 737 h 1474043"/>
                <a:gd name="connsiteX7" fmla="*/ 52777 w 1136699"/>
                <a:gd name="connsiteY7" fmla="*/ 104140 h 1474043"/>
                <a:gd name="connsiteX8" fmla="*/ 1442 w 1136699"/>
                <a:gd name="connsiteY8" fmla="*/ 271345 h 1474043"/>
                <a:gd name="connsiteX9" fmla="*/ 24176 w 1136699"/>
                <a:gd name="connsiteY9" fmla="*/ 456151 h 1474043"/>
                <a:gd name="connsiteX10" fmla="*/ 33710 w 1136699"/>
                <a:gd name="connsiteY10" fmla="*/ 488418 h 1474043"/>
                <a:gd name="connsiteX11" fmla="*/ 119512 w 1136699"/>
                <a:gd name="connsiteY11" fmla="*/ 697424 h 1474043"/>
                <a:gd name="connsiteX12" fmla="*/ 144446 w 1136699"/>
                <a:gd name="connsiteY12" fmla="*/ 907897 h 1474043"/>
                <a:gd name="connsiteX13" fmla="*/ 170114 w 1136699"/>
                <a:gd name="connsiteY13" fmla="*/ 1155771 h 1474043"/>
                <a:gd name="connsiteX14" fmla="*/ 247116 w 1136699"/>
                <a:gd name="connsiteY14" fmla="*/ 1394111 h 1474043"/>
                <a:gd name="connsiteX15" fmla="*/ 329985 w 1136699"/>
                <a:gd name="connsiteY15" fmla="*/ 1475514 h 1474043"/>
                <a:gd name="connsiteX16" fmla="*/ 346119 w 1136699"/>
                <a:gd name="connsiteY16" fmla="*/ 1475514 h 1474043"/>
                <a:gd name="connsiteX17" fmla="*/ 394520 w 1136699"/>
                <a:gd name="connsiteY17" fmla="*/ 1386778 h 1474043"/>
                <a:gd name="connsiteX18" fmla="*/ 412854 w 1136699"/>
                <a:gd name="connsiteY18" fmla="*/ 1209306 h 1474043"/>
                <a:gd name="connsiteX19" fmla="*/ 434855 w 1136699"/>
                <a:gd name="connsiteY19" fmla="*/ 1019367 h 1474043"/>
                <a:gd name="connsiteX20" fmla="*/ 510390 w 1136699"/>
                <a:gd name="connsiteY20" fmla="*/ 893230 h 1474043"/>
                <a:gd name="connsiteX21" fmla="*/ 571992 w 1136699"/>
                <a:gd name="connsiteY21" fmla="*/ 880763 h 1474043"/>
                <a:gd name="connsiteX22" fmla="*/ 633594 w 1136699"/>
                <a:gd name="connsiteY22" fmla="*/ 893230 h 1474043"/>
                <a:gd name="connsiteX23" fmla="*/ 709129 w 1136699"/>
                <a:gd name="connsiteY23" fmla="*/ 1019367 h 1474043"/>
                <a:gd name="connsiteX24" fmla="*/ 731130 w 1136699"/>
                <a:gd name="connsiteY24" fmla="*/ 1209306 h 1474043"/>
                <a:gd name="connsiteX25" fmla="*/ 749464 w 1136699"/>
                <a:gd name="connsiteY25" fmla="*/ 1386778 h 1474043"/>
                <a:gd name="connsiteX26" fmla="*/ 797865 w 1136699"/>
                <a:gd name="connsiteY26" fmla="*/ 1475514 h 1474043"/>
                <a:gd name="connsiteX27" fmla="*/ 813999 w 1136699"/>
                <a:gd name="connsiteY27" fmla="*/ 1475514 h 1474043"/>
                <a:gd name="connsiteX28" fmla="*/ 896868 w 1136699"/>
                <a:gd name="connsiteY28" fmla="*/ 1394111 h 1474043"/>
                <a:gd name="connsiteX29" fmla="*/ 973870 w 1136699"/>
                <a:gd name="connsiteY29" fmla="*/ 1155771 h 1474043"/>
                <a:gd name="connsiteX30" fmla="*/ 999538 w 1136699"/>
                <a:gd name="connsiteY30" fmla="*/ 907897 h 1474043"/>
                <a:gd name="connsiteX31" fmla="*/ 1024472 w 1136699"/>
                <a:gd name="connsiteY31" fmla="*/ 697424 h 1474043"/>
                <a:gd name="connsiteX32" fmla="*/ 1110274 w 1136699"/>
                <a:gd name="connsiteY32" fmla="*/ 488418 h 1474043"/>
                <a:gd name="connsiteX33" fmla="*/ 1119808 w 1136699"/>
                <a:gd name="connsiteY33" fmla="*/ 456151 h 1474043"/>
                <a:gd name="connsiteX34" fmla="*/ 1141809 w 1136699"/>
                <a:gd name="connsiteY34" fmla="*/ 271345 h 147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36699" h="1474043">
                  <a:moveTo>
                    <a:pt x="1141809" y="271345"/>
                  </a:moveTo>
                  <a:cubicBezTo>
                    <a:pt x="1137408" y="211944"/>
                    <a:pt x="1124941" y="153275"/>
                    <a:pt x="1091207" y="104140"/>
                  </a:cubicBezTo>
                  <a:cubicBezTo>
                    <a:pt x="1046472" y="38872"/>
                    <a:pt x="977537" y="6604"/>
                    <a:pt x="904202" y="737"/>
                  </a:cubicBezTo>
                  <a:cubicBezTo>
                    <a:pt x="836000" y="-4396"/>
                    <a:pt x="779531" y="18338"/>
                    <a:pt x="715730" y="35938"/>
                  </a:cubicBezTo>
                  <a:cubicBezTo>
                    <a:pt x="668795" y="49139"/>
                    <a:pt x="620393" y="55739"/>
                    <a:pt x="571992" y="56472"/>
                  </a:cubicBezTo>
                  <a:cubicBezTo>
                    <a:pt x="523591" y="55739"/>
                    <a:pt x="475189" y="49139"/>
                    <a:pt x="428255" y="35938"/>
                  </a:cubicBezTo>
                  <a:cubicBezTo>
                    <a:pt x="364453" y="18338"/>
                    <a:pt x="307984" y="-4396"/>
                    <a:pt x="239782" y="737"/>
                  </a:cubicBezTo>
                  <a:cubicBezTo>
                    <a:pt x="166447" y="6604"/>
                    <a:pt x="97512" y="38138"/>
                    <a:pt x="52777" y="104140"/>
                  </a:cubicBezTo>
                  <a:cubicBezTo>
                    <a:pt x="18309" y="153275"/>
                    <a:pt x="5842" y="211944"/>
                    <a:pt x="1442" y="271345"/>
                  </a:cubicBezTo>
                  <a:cubicBezTo>
                    <a:pt x="-3691" y="335881"/>
                    <a:pt x="5109" y="394549"/>
                    <a:pt x="24176" y="456151"/>
                  </a:cubicBezTo>
                  <a:cubicBezTo>
                    <a:pt x="24176" y="456151"/>
                    <a:pt x="33710" y="488418"/>
                    <a:pt x="33710" y="488418"/>
                  </a:cubicBezTo>
                  <a:cubicBezTo>
                    <a:pt x="58644" y="558820"/>
                    <a:pt x="96045" y="627022"/>
                    <a:pt x="119512" y="697424"/>
                  </a:cubicBezTo>
                  <a:cubicBezTo>
                    <a:pt x="142246" y="765626"/>
                    <a:pt x="141513" y="836028"/>
                    <a:pt x="144446" y="907897"/>
                  </a:cubicBezTo>
                  <a:cubicBezTo>
                    <a:pt x="148113" y="990766"/>
                    <a:pt x="152513" y="1074369"/>
                    <a:pt x="170114" y="1155771"/>
                  </a:cubicBezTo>
                  <a:cubicBezTo>
                    <a:pt x="187714" y="1237907"/>
                    <a:pt x="213382" y="1317843"/>
                    <a:pt x="247116" y="1394111"/>
                  </a:cubicBezTo>
                  <a:cubicBezTo>
                    <a:pt x="261783" y="1427112"/>
                    <a:pt x="288184" y="1475514"/>
                    <a:pt x="329985" y="1475514"/>
                  </a:cubicBezTo>
                  <a:cubicBezTo>
                    <a:pt x="329985" y="1475514"/>
                    <a:pt x="346119" y="1475514"/>
                    <a:pt x="346119" y="1475514"/>
                  </a:cubicBezTo>
                  <a:cubicBezTo>
                    <a:pt x="371053" y="1475514"/>
                    <a:pt x="389387" y="1405112"/>
                    <a:pt x="394520" y="1386778"/>
                  </a:cubicBezTo>
                  <a:cubicBezTo>
                    <a:pt x="409921" y="1329576"/>
                    <a:pt x="407721" y="1267974"/>
                    <a:pt x="412854" y="1209306"/>
                  </a:cubicBezTo>
                  <a:cubicBezTo>
                    <a:pt x="417988" y="1145504"/>
                    <a:pt x="423854" y="1082436"/>
                    <a:pt x="434855" y="1019367"/>
                  </a:cubicBezTo>
                  <a:cubicBezTo>
                    <a:pt x="442922" y="971699"/>
                    <a:pt x="467122" y="919631"/>
                    <a:pt x="510390" y="893230"/>
                  </a:cubicBezTo>
                  <a:cubicBezTo>
                    <a:pt x="528724" y="882230"/>
                    <a:pt x="550725" y="878563"/>
                    <a:pt x="571992" y="880763"/>
                  </a:cubicBezTo>
                  <a:cubicBezTo>
                    <a:pt x="593993" y="878563"/>
                    <a:pt x="615993" y="882230"/>
                    <a:pt x="633594" y="893230"/>
                  </a:cubicBezTo>
                  <a:cubicBezTo>
                    <a:pt x="676862" y="919631"/>
                    <a:pt x="701062" y="972432"/>
                    <a:pt x="709129" y="1019367"/>
                  </a:cubicBezTo>
                  <a:cubicBezTo>
                    <a:pt x="719396" y="1082436"/>
                    <a:pt x="725263" y="1146238"/>
                    <a:pt x="731130" y="1209306"/>
                  </a:cubicBezTo>
                  <a:cubicBezTo>
                    <a:pt x="736263" y="1267974"/>
                    <a:pt x="734063" y="1329576"/>
                    <a:pt x="749464" y="1386778"/>
                  </a:cubicBezTo>
                  <a:cubicBezTo>
                    <a:pt x="754597" y="1405112"/>
                    <a:pt x="772198" y="1475514"/>
                    <a:pt x="797865" y="1475514"/>
                  </a:cubicBezTo>
                  <a:cubicBezTo>
                    <a:pt x="797865" y="1475514"/>
                    <a:pt x="813999" y="1475514"/>
                    <a:pt x="813999" y="1475514"/>
                  </a:cubicBezTo>
                  <a:cubicBezTo>
                    <a:pt x="855800" y="1475514"/>
                    <a:pt x="882201" y="1426379"/>
                    <a:pt x="896868" y="1394111"/>
                  </a:cubicBezTo>
                  <a:cubicBezTo>
                    <a:pt x="931336" y="1317843"/>
                    <a:pt x="956270" y="1237173"/>
                    <a:pt x="973870" y="1155771"/>
                  </a:cubicBezTo>
                  <a:cubicBezTo>
                    <a:pt x="991471" y="1075102"/>
                    <a:pt x="995871" y="990766"/>
                    <a:pt x="999538" y="907897"/>
                  </a:cubicBezTo>
                  <a:cubicBezTo>
                    <a:pt x="1002471" y="836028"/>
                    <a:pt x="1001738" y="765626"/>
                    <a:pt x="1024472" y="697424"/>
                  </a:cubicBezTo>
                  <a:cubicBezTo>
                    <a:pt x="1047939" y="626289"/>
                    <a:pt x="1086074" y="558087"/>
                    <a:pt x="1110274" y="488418"/>
                  </a:cubicBezTo>
                  <a:cubicBezTo>
                    <a:pt x="1110274" y="488418"/>
                    <a:pt x="1119808" y="456151"/>
                    <a:pt x="1119808" y="456151"/>
                  </a:cubicBezTo>
                  <a:cubicBezTo>
                    <a:pt x="1137408" y="395282"/>
                    <a:pt x="1146942" y="335881"/>
                    <a:pt x="1141809" y="271345"/>
                  </a:cubicBezTo>
                  <a:close/>
                </a:path>
              </a:pathLst>
            </a:custGeom>
            <a:solidFill>
              <a:schemeClr val="bg1"/>
            </a:solidFill>
            <a:ln w="40409" cap="flat">
              <a:solidFill>
                <a:schemeClr val="tx1">
                  <a:lumMod val="50000"/>
                  <a:lumOff val="50000"/>
                </a:schemeClr>
              </a:solidFill>
              <a:prstDash val="solid"/>
              <a:miter/>
            </a:ln>
          </p:spPr>
          <p:txBody>
            <a:bodyPr rtlCol="0" anchor="ctr"/>
            <a:lstStyle/>
            <a:p>
              <a:pPr algn="r" rtl="1"/>
              <a:endParaRPr lang="en-US">
                <a:cs typeface="B Nazanin" panose="00000400000000000000" pitchFamily="2" charset="-78"/>
              </a:endParaRPr>
            </a:p>
          </p:txBody>
        </p:sp>
        <p:sp>
          <p:nvSpPr>
            <p:cNvPr id="67" name="Graphic 52">
              <a:extLst>
                <a:ext uri="{FF2B5EF4-FFF2-40B4-BE49-F238E27FC236}">
                  <a16:creationId xmlns:a16="http://schemas.microsoft.com/office/drawing/2014/main" id="{77E539D2-2105-4837-9DE7-1B7DA633CE13}"/>
                </a:ext>
              </a:extLst>
            </p:cNvPr>
            <p:cNvSpPr/>
            <p:nvPr/>
          </p:nvSpPr>
          <p:spPr>
            <a:xfrm>
              <a:off x="5524007" y="4781546"/>
              <a:ext cx="1136699" cy="1474043"/>
            </a:xfrm>
            <a:custGeom>
              <a:avLst/>
              <a:gdLst>
                <a:gd name="connsiteX0" fmla="*/ 1141809 w 1136699"/>
                <a:gd name="connsiteY0" fmla="*/ 271345 h 1474043"/>
                <a:gd name="connsiteX1" fmla="*/ 1091207 w 1136699"/>
                <a:gd name="connsiteY1" fmla="*/ 104140 h 1474043"/>
                <a:gd name="connsiteX2" fmla="*/ 904202 w 1136699"/>
                <a:gd name="connsiteY2" fmla="*/ 737 h 1474043"/>
                <a:gd name="connsiteX3" fmla="*/ 715730 w 1136699"/>
                <a:gd name="connsiteY3" fmla="*/ 35938 h 1474043"/>
                <a:gd name="connsiteX4" fmla="*/ 571992 w 1136699"/>
                <a:gd name="connsiteY4" fmla="*/ 56472 h 1474043"/>
                <a:gd name="connsiteX5" fmla="*/ 428255 w 1136699"/>
                <a:gd name="connsiteY5" fmla="*/ 35938 h 1474043"/>
                <a:gd name="connsiteX6" fmla="*/ 239782 w 1136699"/>
                <a:gd name="connsiteY6" fmla="*/ 737 h 1474043"/>
                <a:gd name="connsiteX7" fmla="*/ 52777 w 1136699"/>
                <a:gd name="connsiteY7" fmla="*/ 104140 h 1474043"/>
                <a:gd name="connsiteX8" fmla="*/ 1442 w 1136699"/>
                <a:gd name="connsiteY8" fmla="*/ 271345 h 1474043"/>
                <a:gd name="connsiteX9" fmla="*/ 24176 w 1136699"/>
                <a:gd name="connsiteY9" fmla="*/ 456151 h 1474043"/>
                <a:gd name="connsiteX10" fmla="*/ 33710 w 1136699"/>
                <a:gd name="connsiteY10" fmla="*/ 488418 h 1474043"/>
                <a:gd name="connsiteX11" fmla="*/ 119512 w 1136699"/>
                <a:gd name="connsiteY11" fmla="*/ 697424 h 1474043"/>
                <a:gd name="connsiteX12" fmla="*/ 144446 w 1136699"/>
                <a:gd name="connsiteY12" fmla="*/ 907897 h 1474043"/>
                <a:gd name="connsiteX13" fmla="*/ 170114 w 1136699"/>
                <a:gd name="connsiteY13" fmla="*/ 1155771 h 1474043"/>
                <a:gd name="connsiteX14" fmla="*/ 247116 w 1136699"/>
                <a:gd name="connsiteY14" fmla="*/ 1394111 h 1474043"/>
                <a:gd name="connsiteX15" fmla="*/ 329985 w 1136699"/>
                <a:gd name="connsiteY15" fmla="*/ 1475514 h 1474043"/>
                <a:gd name="connsiteX16" fmla="*/ 346119 w 1136699"/>
                <a:gd name="connsiteY16" fmla="*/ 1475514 h 1474043"/>
                <a:gd name="connsiteX17" fmla="*/ 394520 w 1136699"/>
                <a:gd name="connsiteY17" fmla="*/ 1386778 h 1474043"/>
                <a:gd name="connsiteX18" fmla="*/ 412854 w 1136699"/>
                <a:gd name="connsiteY18" fmla="*/ 1209306 h 1474043"/>
                <a:gd name="connsiteX19" fmla="*/ 434855 w 1136699"/>
                <a:gd name="connsiteY19" fmla="*/ 1019367 h 1474043"/>
                <a:gd name="connsiteX20" fmla="*/ 510390 w 1136699"/>
                <a:gd name="connsiteY20" fmla="*/ 893230 h 1474043"/>
                <a:gd name="connsiteX21" fmla="*/ 571992 w 1136699"/>
                <a:gd name="connsiteY21" fmla="*/ 880763 h 1474043"/>
                <a:gd name="connsiteX22" fmla="*/ 633594 w 1136699"/>
                <a:gd name="connsiteY22" fmla="*/ 893230 h 1474043"/>
                <a:gd name="connsiteX23" fmla="*/ 709129 w 1136699"/>
                <a:gd name="connsiteY23" fmla="*/ 1019367 h 1474043"/>
                <a:gd name="connsiteX24" fmla="*/ 731130 w 1136699"/>
                <a:gd name="connsiteY24" fmla="*/ 1209306 h 1474043"/>
                <a:gd name="connsiteX25" fmla="*/ 749464 w 1136699"/>
                <a:gd name="connsiteY25" fmla="*/ 1386778 h 1474043"/>
                <a:gd name="connsiteX26" fmla="*/ 797865 w 1136699"/>
                <a:gd name="connsiteY26" fmla="*/ 1475514 h 1474043"/>
                <a:gd name="connsiteX27" fmla="*/ 813999 w 1136699"/>
                <a:gd name="connsiteY27" fmla="*/ 1475514 h 1474043"/>
                <a:gd name="connsiteX28" fmla="*/ 896868 w 1136699"/>
                <a:gd name="connsiteY28" fmla="*/ 1394111 h 1474043"/>
                <a:gd name="connsiteX29" fmla="*/ 973870 w 1136699"/>
                <a:gd name="connsiteY29" fmla="*/ 1155771 h 1474043"/>
                <a:gd name="connsiteX30" fmla="*/ 999538 w 1136699"/>
                <a:gd name="connsiteY30" fmla="*/ 907897 h 1474043"/>
                <a:gd name="connsiteX31" fmla="*/ 1024472 w 1136699"/>
                <a:gd name="connsiteY31" fmla="*/ 697424 h 1474043"/>
                <a:gd name="connsiteX32" fmla="*/ 1110274 w 1136699"/>
                <a:gd name="connsiteY32" fmla="*/ 488418 h 1474043"/>
                <a:gd name="connsiteX33" fmla="*/ 1119808 w 1136699"/>
                <a:gd name="connsiteY33" fmla="*/ 456151 h 1474043"/>
                <a:gd name="connsiteX34" fmla="*/ 1141809 w 1136699"/>
                <a:gd name="connsiteY34" fmla="*/ 271345 h 147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36699" h="1474043">
                  <a:moveTo>
                    <a:pt x="1141809" y="271345"/>
                  </a:moveTo>
                  <a:cubicBezTo>
                    <a:pt x="1137408" y="211944"/>
                    <a:pt x="1124941" y="153275"/>
                    <a:pt x="1091207" y="104140"/>
                  </a:cubicBezTo>
                  <a:cubicBezTo>
                    <a:pt x="1046472" y="38872"/>
                    <a:pt x="977537" y="6604"/>
                    <a:pt x="904202" y="737"/>
                  </a:cubicBezTo>
                  <a:cubicBezTo>
                    <a:pt x="836000" y="-4396"/>
                    <a:pt x="779531" y="18338"/>
                    <a:pt x="715730" y="35938"/>
                  </a:cubicBezTo>
                  <a:cubicBezTo>
                    <a:pt x="668795" y="49139"/>
                    <a:pt x="620393" y="55739"/>
                    <a:pt x="571992" y="56472"/>
                  </a:cubicBezTo>
                  <a:cubicBezTo>
                    <a:pt x="523591" y="55739"/>
                    <a:pt x="475189" y="49139"/>
                    <a:pt x="428255" y="35938"/>
                  </a:cubicBezTo>
                  <a:cubicBezTo>
                    <a:pt x="364453" y="18338"/>
                    <a:pt x="307984" y="-4396"/>
                    <a:pt x="239782" y="737"/>
                  </a:cubicBezTo>
                  <a:cubicBezTo>
                    <a:pt x="166447" y="6604"/>
                    <a:pt x="97512" y="38138"/>
                    <a:pt x="52777" y="104140"/>
                  </a:cubicBezTo>
                  <a:cubicBezTo>
                    <a:pt x="18309" y="153275"/>
                    <a:pt x="5842" y="211944"/>
                    <a:pt x="1442" y="271345"/>
                  </a:cubicBezTo>
                  <a:cubicBezTo>
                    <a:pt x="-3691" y="335881"/>
                    <a:pt x="5109" y="394549"/>
                    <a:pt x="24176" y="456151"/>
                  </a:cubicBezTo>
                  <a:cubicBezTo>
                    <a:pt x="24176" y="456151"/>
                    <a:pt x="33710" y="488418"/>
                    <a:pt x="33710" y="488418"/>
                  </a:cubicBezTo>
                  <a:cubicBezTo>
                    <a:pt x="58644" y="558820"/>
                    <a:pt x="96045" y="627022"/>
                    <a:pt x="119512" y="697424"/>
                  </a:cubicBezTo>
                  <a:cubicBezTo>
                    <a:pt x="142246" y="765626"/>
                    <a:pt x="141513" y="836028"/>
                    <a:pt x="144446" y="907897"/>
                  </a:cubicBezTo>
                  <a:cubicBezTo>
                    <a:pt x="148113" y="990766"/>
                    <a:pt x="152513" y="1074369"/>
                    <a:pt x="170114" y="1155771"/>
                  </a:cubicBezTo>
                  <a:cubicBezTo>
                    <a:pt x="187714" y="1237907"/>
                    <a:pt x="213382" y="1317843"/>
                    <a:pt x="247116" y="1394111"/>
                  </a:cubicBezTo>
                  <a:cubicBezTo>
                    <a:pt x="261783" y="1427112"/>
                    <a:pt x="288184" y="1475514"/>
                    <a:pt x="329985" y="1475514"/>
                  </a:cubicBezTo>
                  <a:cubicBezTo>
                    <a:pt x="329985" y="1475514"/>
                    <a:pt x="346119" y="1475514"/>
                    <a:pt x="346119" y="1475514"/>
                  </a:cubicBezTo>
                  <a:cubicBezTo>
                    <a:pt x="371053" y="1475514"/>
                    <a:pt x="389387" y="1405112"/>
                    <a:pt x="394520" y="1386778"/>
                  </a:cubicBezTo>
                  <a:cubicBezTo>
                    <a:pt x="409921" y="1329576"/>
                    <a:pt x="407721" y="1267974"/>
                    <a:pt x="412854" y="1209306"/>
                  </a:cubicBezTo>
                  <a:cubicBezTo>
                    <a:pt x="417988" y="1145504"/>
                    <a:pt x="423854" y="1082436"/>
                    <a:pt x="434855" y="1019367"/>
                  </a:cubicBezTo>
                  <a:cubicBezTo>
                    <a:pt x="442922" y="971699"/>
                    <a:pt x="467122" y="919631"/>
                    <a:pt x="510390" y="893230"/>
                  </a:cubicBezTo>
                  <a:cubicBezTo>
                    <a:pt x="528724" y="882230"/>
                    <a:pt x="550725" y="878563"/>
                    <a:pt x="571992" y="880763"/>
                  </a:cubicBezTo>
                  <a:cubicBezTo>
                    <a:pt x="593993" y="878563"/>
                    <a:pt x="615993" y="882230"/>
                    <a:pt x="633594" y="893230"/>
                  </a:cubicBezTo>
                  <a:cubicBezTo>
                    <a:pt x="676862" y="919631"/>
                    <a:pt x="701062" y="972432"/>
                    <a:pt x="709129" y="1019367"/>
                  </a:cubicBezTo>
                  <a:cubicBezTo>
                    <a:pt x="719396" y="1082436"/>
                    <a:pt x="725263" y="1146238"/>
                    <a:pt x="731130" y="1209306"/>
                  </a:cubicBezTo>
                  <a:cubicBezTo>
                    <a:pt x="736263" y="1267974"/>
                    <a:pt x="734063" y="1329576"/>
                    <a:pt x="749464" y="1386778"/>
                  </a:cubicBezTo>
                  <a:cubicBezTo>
                    <a:pt x="754597" y="1405112"/>
                    <a:pt x="772198" y="1475514"/>
                    <a:pt x="797865" y="1475514"/>
                  </a:cubicBezTo>
                  <a:cubicBezTo>
                    <a:pt x="797865" y="1475514"/>
                    <a:pt x="813999" y="1475514"/>
                    <a:pt x="813999" y="1475514"/>
                  </a:cubicBezTo>
                  <a:cubicBezTo>
                    <a:pt x="855800" y="1475514"/>
                    <a:pt x="882201" y="1426379"/>
                    <a:pt x="896868" y="1394111"/>
                  </a:cubicBezTo>
                  <a:cubicBezTo>
                    <a:pt x="931336" y="1317843"/>
                    <a:pt x="956270" y="1237173"/>
                    <a:pt x="973870" y="1155771"/>
                  </a:cubicBezTo>
                  <a:cubicBezTo>
                    <a:pt x="991471" y="1075102"/>
                    <a:pt x="995871" y="990766"/>
                    <a:pt x="999538" y="907897"/>
                  </a:cubicBezTo>
                  <a:cubicBezTo>
                    <a:pt x="1002471" y="836028"/>
                    <a:pt x="1001738" y="765626"/>
                    <a:pt x="1024472" y="697424"/>
                  </a:cubicBezTo>
                  <a:cubicBezTo>
                    <a:pt x="1047939" y="626289"/>
                    <a:pt x="1086074" y="558087"/>
                    <a:pt x="1110274" y="488418"/>
                  </a:cubicBezTo>
                  <a:cubicBezTo>
                    <a:pt x="1110274" y="488418"/>
                    <a:pt x="1119808" y="456151"/>
                    <a:pt x="1119808" y="456151"/>
                  </a:cubicBezTo>
                  <a:cubicBezTo>
                    <a:pt x="1137408" y="395282"/>
                    <a:pt x="1146942" y="335881"/>
                    <a:pt x="1141809" y="271345"/>
                  </a:cubicBezTo>
                  <a:close/>
                </a:path>
              </a:pathLst>
            </a:custGeom>
            <a:solidFill>
              <a:schemeClr val="accent2"/>
            </a:solidFill>
            <a:ln w="40409" cap="flat">
              <a:solidFill>
                <a:schemeClr val="bg1"/>
              </a:solidFill>
              <a:prstDash val="solid"/>
              <a:miter/>
            </a:ln>
          </p:spPr>
          <p:txBody>
            <a:bodyPr rtlCol="0" anchor="ctr"/>
            <a:lstStyle/>
            <a:p>
              <a:pPr algn="r" rtl="1"/>
              <a:endParaRPr lang="en-US">
                <a:cs typeface="B Nazanin" panose="00000400000000000000" pitchFamily="2" charset="-78"/>
              </a:endParaRPr>
            </a:p>
          </p:txBody>
        </p:sp>
        <p:sp>
          <p:nvSpPr>
            <p:cNvPr id="68" name="Graphic 53">
              <a:extLst>
                <a:ext uri="{FF2B5EF4-FFF2-40B4-BE49-F238E27FC236}">
                  <a16:creationId xmlns:a16="http://schemas.microsoft.com/office/drawing/2014/main" id="{DEB05100-A889-45A5-B762-4E6CDA8D17FC}"/>
                </a:ext>
              </a:extLst>
            </p:cNvPr>
            <p:cNvSpPr/>
            <p:nvPr/>
          </p:nvSpPr>
          <p:spPr>
            <a:xfrm>
              <a:off x="6633007" y="4781546"/>
              <a:ext cx="1136699" cy="1474043"/>
            </a:xfrm>
            <a:custGeom>
              <a:avLst/>
              <a:gdLst>
                <a:gd name="connsiteX0" fmla="*/ 1141809 w 1136699"/>
                <a:gd name="connsiteY0" fmla="*/ 271345 h 1474043"/>
                <a:gd name="connsiteX1" fmla="*/ 1091207 w 1136699"/>
                <a:gd name="connsiteY1" fmla="*/ 104140 h 1474043"/>
                <a:gd name="connsiteX2" fmla="*/ 904202 w 1136699"/>
                <a:gd name="connsiteY2" fmla="*/ 737 h 1474043"/>
                <a:gd name="connsiteX3" fmla="*/ 715730 w 1136699"/>
                <a:gd name="connsiteY3" fmla="*/ 35938 h 1474043"/>
                <a:gd name="connsiteX4" fmla="*/ 571992 w 1136699"/>
                <a:gd name="connsiteY4" fmla="*/ 56472 h 1474043"/>
                <a:gd name="connsiteX5" fmla="*/ 428255 w 1136699"/>
                <a:gd name="connsiteY5" fmla="*/ 35938 h 1474043"/>
                <a:gd name="connsiteX6" fmla="*/ 239782 w 1136699"/>
                <a:gd name="connsiteY6" fmla="*/ 737 h 1474043"/>
                <a:gd name="connsiteX7" fmla="*/ 52777 w 1136699"/>
                <a:gd name="connsiteY7" fmla="*/ 104140 h 1474043"/>
                <a:gd name="connsiteX8" fmla="*/ 1442 w 1136699"/>
                <a:gd name="connsiteY8" fmla="*/ 271345 h 1474043"/>
                <a:gd name="connsiteX9" fmla="*/ 24176 w 1136699"/>
                <a:gd name="connsiteY9" fmla="*/ 456151 h 1474043"/>
                <a:gd name="connsiteX10" fmla="*/ 33710 w 1136699"/>
                <a:gd name="connsiteY10" fmla="*/ 488418 h 1474043"/>
                <a:gd name="connsiteX11" fmla="*/ 119512 w 1136699"/>
                <a:gd name="connsiteY11" fmla="*/ 697424 h 1474043"/>
                <a:gd name="connsiteX12" fmla="*/ 144446 w 1136699"/>
                <a:gd name="connsiteY12" fmla="*/ 907897 h 1474043"/>
                <a:gd name="connsiteX13" fmla="*/ 170114 w 1136699"/>
                <a:gd name="connsiteY13" fmla="*/ 1155771 h 1474043"/>
                <a:gd name="connsiteX14" fmla="*/ 247116 w 1136699"/>
                <a:gd name="connsiteY14" fmla="*/ 1394111 h 1474043"/>
                <a:gd name="connsiteX15" fmla="*/ 329985 w 1136699"/>
                <a:gd name="connsiteY15" fmla="*/ 1475514 h 1474043"/>
                <a:gd name="connsiteX16" fmla="*/ 346119 w 1136699"/>
                <a:gd name="connsiteY16" fmla="*/ 1475514 h 1474043"/>
                <a:gd name="connsiteX17" fmla="*/ 394520 w 1136699"/>
                <a:gd name="connsiteY17" fmla="*/ 1386778 h 1474043"/>
                <a:gd name="connsiteX18" fmla="*/ 412854 w 1136699"/>
                <a:gd name="connsiteY18" fmla="*/ 1209306 h 1474043"/>
                <a:gd name="connsiteX19" fmla="*/ 434855 w 1136699"/>
                <a:gd name="connsiteY19" fmla="*/ 1019367 h 1474043"/>
                <a:gd name="connsiteX20" fmla="*/ 510390 w 1136699"/>
                <a:gd name="connsiteY20" fmla="*/ 893230 h 1474043"/>
                <a:gd name="connsiteX21" fmla="*/ 571992 w 1136699"/>
                <a:gd name="connsiteY21" fmla="*/ 880763 h 1474043"/>
                <a:gd name="connsiteX22" fmla="*/ 633594 w 1136699"/>
                <a:gd name="connsiteY22" fmla="*/ 893230 h 1474043"/>
                <a:gd name="connsiteX23" fmla="*/ 709129 w 1136699"/>
                <a:gd name="connsiteY23" fmla="*/ 1019367 h 1474043"/>
                <a:gd name="connsiteX24" fmla="*/ 731130 w 1136699"/>
                <a:gd name="connsiteY24" fmla="*/ 1209306 h 1474043"/>
                <a:gd name="connsiteX25" fmla="*/ 749464 w 1136699"/>
                <a:gd name="connsiteY25" fmla="*/ 1386778 h 1474043"/>
                <a:gd name="connsiteX26" fmla="*/ 797865 w 1136699"/>
                <a:gd name="connsiteY26" fmla="*/ 1475514 h 1474043"/>
                <a:gd name="connsiteX27" fmla="*/ 813999 w 1136699"/>
                <a:gd name="connsiteY27" fmla="*/ 1475514 h 1474043"/>
                <a:gd name="connsiteX28" fmla="*/ 896868 w 1136699"/>
                <a:gd name="connsiteY28" fmla="*/ 1394111 h 1474043"/>
                <a:gd name="connsiteX29" fmla="*/ 973870 w 1136699"/>
                <a:gd name="connsiteY29" fmla="*/ 1155771 h 1474043"/>
                <a:gd name="connsiteX30" fmla="*/ 999538 w 1136699"/>
                <a:gd name="connsiteY30" fmla="*/ 907897 h 1474043"/>
                <a:gd name="connsiteX31" fmla="*/ 1024472 w 1136699"/>
                <a:gd name="connsiteY31" fmla="*/ 697424 h 1474043"/>
                <a:gd name="connsiteX32" fmla="*/ 1110274 w 1136699"/>
                <a:gd name="connsiteY32" fmla="*/ 488418 h 1474043"/>
                <a:gd name="connsiteX33" fmla="*/ 1119808 w 1136699"/>
                <a:gd name="connsiteY33" fmla="*/ 456151 h 1474043"/>
                <a:gd name="connsiteX34" fmla="*/ 1141809 w 1136699"/>
                <a:gd name="connsiteY34" fmla="*/ 271345 h 147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36699" h="1474043">
                  <a:moveTo>
                    <a:pt x="1141809" y="271345"/>
                  </a:moveTo>
                  <a:cubicBezTo>
                    <a:pt x="1137408" y="211944"/>
                    <a:pt x="1124941" y="153275"/>
                    <a:pt x="1091207" y="104140"/>
                  </a:cubicBezTo>
                  <a:cubicBezTo>
                    <a:pt x="1046472" y="38872"/>
                    <a:pt x="977537" y="6604"/>
                    <a:pt x="904202" y="737"/>
                  </a:cubicBezTo>
                  <a:cubicBezTo>
                    <a:pt x="836000" y="-4396"/>
                    <a:pt x="779531" y="18338"/>
                    <a:pt x="715730" y="35938"/>
                  </a:cubicBezTo>
                  <a:cubicBezTo>
                    <a:pt x="668795" y="49139"/>
                    <a:pt x="620393" y="55739"/>
                    <a:pt x="571992" y="56472"/>
                  </a:cubicBezTo>
                  <a:cubicBezTo>
                    <a:pt x="523591" y="55739"/>
                    <a:pt x="475189" y="49139"/>
                    <a:pt x="428255" y="35938"/>
                  </a:cubicBezTo>
                  <a:cubicBezTo>
                    <a:pt x="364453" y="18338"/>
                    <a:pt x="307984" y="-4396"/>
                    <a:pt x="239782" y="737"/>
                  </a:cubicBezTo>
                  <a:cubicBezTo>
                    <a:pt x="166447" y="6604"/>
                    <a:pt x="97512" y="38138"/>
                    <a:pt x="52777" y="104140"/>
                  </a:cubicBezTo>
                  <a:cubicBezTo>
                    <a:pt x="18309" y="153275"/>
                    <a:pt x="5842" y="211944"/>
                    <a:pt x="1442" y="271345"/>
                  </a:cubicBezTo>
                  <a:cubicBezTo>
                    <a:pt x="-3691" y="335881"/>
                    <a:pt x="5109" y="394549"/>
                    <a:pt x="24176" y="456151"/>
                  </a:cubicBezTo>
                  <a:cubicBezTo>
                    <a:pt x="24176" y="456151"/>
                    <a:pt x="33710" y="488418"/>
                    <a:pt x="33710" y="488418"/>
                  </a:cubicBezTo>
                  <a:cubicBezTo>
                    <a:pt x="58644" y="558820"/>
                    <a:pt x="96045" y="627022"/>
                    <a:pt x="119512" y="697424"/>
                  </a:cubicBezTo>
                  <a:cubicBezTo>
                    <a:pt x="142246" y="765626"/>
                    <a:pt x="141513" y="836028"/>
                    <a:pt x="144446" y="907897"/>
                  </a:cubicBezTo>
                  <a:cubicBezTo>
                    <a:pt x="148113" y="990766"/>
                    <a:pt x="152513" y="1074369"/>
                    <a:pt x="170114" y="1155771"/>
                  </a:cubicBezTo>
                  <a:cubicBezTo>
                    <a:pt x="187714" y="1237907"/>
                    <a:pt x="213382" y="1317843"/>
                    <a:pt x="247116" y="1394111"/>
                  </a:cubicBezTo>
                  <a:cubicBezTo>
                    <a:pt x="261783" y="1427112"/>
                    <a:pt x="288184" y="1475514"/>
                    <a:pt x="329985" y="1475514"/>
                  </a:cubicBezTo>
                  <a:cubicBezTo>
                    <a:pt x="329985" y="1475514"/>
                    <a:pt x="346119" y="1475514"/>
                    <a:pt x="346119" y="1475514"/>
                  </a:cubicBezTo>
                  <a:cubicBezTo>
                    <a:pt x="371053" y="1475514"/>
                    <a:pt x="389387" y="1405112"/>
                    <a:pt x="394520" y="1386778"/>
                  </a:cubicBezTo>
                  <a:cubicBezTo>
                    <a:pt x="409921" y="1329576"/>
                    <a:pt x="407721" y="1267974"/>
                    <a:pt x="412854" y="1209306"/>
                  </a:cubicBezTo>
                  <a:cubicBezTo>
                    <a:pt x="417988" y="1145504"/>
                    <a:pt x="423854" y="1082436"/>
                    <a:pt x="434855" y="1019367"/>
                  </a:cubicBezTo>
                  <a:cubicBezTo>
                    <a:pt x="442922" y="971699"/>
                    <a:pt x="467122" y="919631"/>
                    <a:pt x="510390" y="893230"/>
                  </a:cubicBezTo>
                  <a:cubicBezTo>
                    <a:pt x="528724" y="882230"/>
                    <a:pt x="550725" y="878563"/>
                    <a:pt x="571992" y="880763"/>
                  </a:cubicBezTo>
                  <a:cubicBezTo>
                    <a:pt x="593993" y="878563"/>
                    <a:pt x="615993" y="882230"/>
                    <a:pt x="633594" y="893230"/>
                  </a:cubicBezTo>
                  <a:cubicBezTo>
                    <a:pt x="676862" y="919631"/>
                    <a:pt x="701062" y="972432"/>
                    <a:pt x="709129" y="1019367"/>
                  </a:cubicBezTo>
                  <a:cubicBezTo>
                    <a:pt x="719396" y="1082436"/>
                    <a:pt x="725263" y="1146238"/>
                    <a:pt x="731130" y="1209306"/>
                  </a:cubicBezTo>
                  <a:cubicBezTo>
                    <a:pt x="736263" y="1267974"/>
                    <a:pt x="734063" y="1329576"/>
                    <a:pt x="749464" y="1386778"/>
                  </a:cubicBezTo>
                  <a:cubicBezTo>
                    <a:pt x="754597" y="1405112"/>
                    <a:pt x="772198" y="1475514"/>
                    <a:pt x="797865" y="1475514"/>
                  </a:cubicBezTo>
                  <a:cubicBezTo>
                    <a:pt x="797865" y="1475514"/>
                    <a:pt x="813999" y="1475514"/>
                    <a:pt x="813999" y="1475514"/>
                  </a:cubicBezTo>
                  <a:cubicBezTo>
                    <a:pt x="855800" y="1475514"/>
                    <a:pt x="882201" y="1426379"/>
                    <a:pt x="896868" y="1394111"/>
                  </a:cubicBezTo>
                  <a:cubicBezTo>
                    <a:pt x="931336" y="1317843"/>
                    <a:pt x="956270" y="1237173"/>
                    <a:pt x="973870" y="1155771"/>
                  </a:cubicBezTo>
                  <a:cubicBezTo>
                    <a:pt x="991471" y="1075102"/>
                    <a:pt x="995871" y="990766"/>
                    <a:pt x="999538" y="907897"/>
                  </a:cubicBezTo>
                  <a:cubicBezTo>
                    <a:pt x="1002471" y="836028"/>
                    <a:pt x="1001738" y="765626"/>
                    <a:pt x="1024472" y="697424"/>
                  </a:cubicBezTo>
                  <a:cubicBezTo>
                    <a:pt x="1047939" y="626289"/>
                    <a:pt x="1086074" y="558087"/>
                    <a:pt x="1110274" y="488418"/>
                  </a:cubicBezTo>
                  <a:cubicBezTo>
                    <a:pt x="1110274" y="488418"/>
                    <a:pt x="1119808" y="456151"/>
                    <a:pt x="1119808" y="456151"/>
                  </a:cubicBezTo>
                  <a:cubicBezTo>
                    <a:pt x="1137408" y="395282"/>
                    <a:pt x="1146942" y="335881"/>
                    <a:pt x="1141809" y="271345"/>
                  </a:cubicBezTo>
                  <a:close/>
                </a:path>
              </a:pathLst>
            </a:custGeom>
            <a:solidFill>
              <a:schemeClr val="bg1"/>
            </a:solidFill>
            <a:ln w="40409" cap="flat">
              <a:solidFill>
                <a:schemeClr val="tx1">
                  <a:lumMod val="50000"/>
                  <a:lumOff val="50000"/>
                </a:schemeClr>
              </a:solidFill>
              <a:prstDash val="solid"/>
              <a:miter/>
            </a:ln>
          </p:spPr>
          <p:txBody>
            <a:bodyPr rtlCol="0" anchor="ctr"/>
            <a:lstStyle/>
            <a:p>
              <a:pPr algn="r" rtl="1"/>
              <a:endParaRPr lang="en-US">
                <a:cs typeface="B Nazanin" panose="00000400000000000000" pitchFamily="2" charset="-78"/>
              </a:endParaRPr>
            </a:p>
          </p:txBody>
        </p:sp>
        <p:sp>
          <p:nvSpPr>
            <p:cNvPr id="69" name="Graphic 54">
              <a:extLst>
                <a:ext uri="{FF2B5EF4-FFF2-40B4-BE49-F238E27FC236}">
                  <a16:creationId xmlns:a16="http://schemas.microsoft.com/office/drawing/2014/main" id="{CA1C0EB7-FC69-4935-AC0B-71497CE7EBA9}"/>
                </a:ext>
              </a:extLst>
            </p:cNvPr>
            <p:cNvSpPr/>
            <p:nvPr/>
          </p:nvSpPr>
          <p:spPr>
            <a:xfrm>
              <a:off x="7742007" y="4781546"/>
              <a:ext cx="1136699" cy="1474043"/>
            </a:xfrm>
            <a:custGeom>
              <a:avLst/>
              <a:gdLst>
                <a:gd name="connsiteX0" fmla="*/ 1141809 w 1136699"/>
                <a:gd name="connsiteY0" fmla="*/ 271345 h 1474043"/>
                <a:gd name="connsiteX1" fmla="*/ 1091207 w 1136699"/>
                <a:gd name="connsiteY1" fmla="*/ 104140 h 1474043"/>
                <a:gd name="connsiteX2" fmla="*/ 904202 w 1136699"/>
                <a:gd name="connsiteY2" fmla="*/ 737 h 1474043"/>
                <a:gd name="connsiteX3" fmla="*/ 715730 w 1136699"/>
                <a:gd name="connsiteY3" fmla="*/ 35938 h 1474043"/>
                <a:gd name="connsiteX4" fmla="*/ 571992 w 1136699"/>
                <a:gd name="connsiteY4" fmla="*/ 56472 h 1474043"/>
                <a:gd name="connsiteX5" fmla="*/ 428255 w 1136699"/>
                <a:gd name="connsiteY5" fmla="*/ 35938 h 1474043"/>
                <a:gd name="connsiteX6" fmla="*/ 239782 w 1136699"/>
                <a:gd name="connsiteY6" fmla="*/ 737 h 1474043"/>
                <a:gd name="connsiteX7" fmla="*/ 52777 w 1136699"/>
                <a:gd name="connsiteY7" fmla="*/ 104140 h 1474043"/>
                <a:gd name="connsiteX8" fmla="*/ 1442 w 1136699"/>
                <a:gd name="connsiteY8" fmla="*/ 271345 h 1474043"/>
                <a:gd name="connsiteX9" fmla="*/ 24176 w 1136699"/>
                <a:gd name="connsiteY9" fmla="*/ 456151 h 1474043"/>
                <a:gd name="connsiteX10" fmla="*/ 33710 w 1136699"/>
                <a:gd name="connsiteY10" fmla="*/ 488418 h 1474043"/>
                <a:gd name="connsiteX11" fmla="*/ 119512 w 1136699"/>
                <a:gd name="connsiteY11" fmla="*/ 697424 h 1474043"/>
                <a:gd name="connsiteX12" fmla="*/ 144446 w 1136699"/>
                <a:gd name="connsiteY12" fmla="*/ 907897 h 1474043"/>
                <a:gd name="connsiteX13" fmla="*/ 170114 w 1136699"/>
                <a:gd name="connsiteY13" fmla="*/ 1155771 h 1474043"/>
                <a:gd name="connsiteX14" fmla="*/ 247116 w 1136699"/>
                <a:gd name="connsiteY14" fmla="*/ 1394111 h 1474043"/>
                <a:gd name="connsiteX15" fmla="*/ 329985 w 1136699"/>
                <a:gd name="connsiteY15" fmla="*/ 1475514 h 1474043"/>
                <a:gd name="connsiteX16" fmla="*/ 346119 w 1136699"/>
                <a:gd name="connsiteY16" fmla="*/ 1475514 h 1474043"/>
                <a:gd name="connsiteX17" fmla="*/ 394520 w 1136699"/>
                <a:gd name="connsiteY17" fmla="*/ 1386778 h 1474043"/>
                <a:gd name="connsiteX18" fmla="*/ 412854 w 1136699"/>
                <a:gd name="connsiteY18" fmla="*/ 1209306 h 1474043"/>
                <a:gd name="connsiteX19" fmla="*/ 434855 w 1136699"/>
                <a:gd name="connsiteY19" fmla="*/ 1019367 h 1474043"/>
                <a:gd name="connsiteX20" fmla="*/ 510390 w 1136699"/>
                <a:gd name="connsiteY20" fmla="*/ 893230 h 1474043"/>
                <a:gd name="connsiteX21" fmla="*/ 571992 w 1136699"/>
                <a:gd name="connsiteY21" fmla="*/ 880763 h 1474043"/>
                <a:gd name="connsiteX22" fmla="*/ 633594 w 1136699"/>
                <a:gd name="connsiteY22" fmla="*/ 893230 h 1474043"/>
                <a:gd name="connsiteX23" fmla="*/ 709129 w 1136699"/>
                <a:gd name="connsiteY23" fmla="*/ 1019367 h 1474043"/>
                <a:gd name="connsiteX24" fmla="*/ 731130 w 1136699"/>
                <a:gd name="connsiteY24" fmla="*/ 1209306 h 1474043"/>
                <a:gd name="connsiteX25" fmla="*/ 749464 w 1136699"/>
                <a:gd name="connsiteY25" fmla="*/ 1386778 h 1474043"/>
                <a:gd name="connsiteX26" fmla="*/ 797865 w 1136699"/>
                <a:gd name="connsiteY26" fmla="*/ 1475514 h 1474043"/>
                <a:gd name="connsiteX27" fmla="*/ 813999 w 1136699"/>
                <a:gd name="connsiteY27" fmla="*/ 1475514 h 1474043"/>
                <a:gd name="connsiteX28" fmla="*/ 896868 w 1136699"/>
                <a:gd name="connsiteY28" fmla="*/ 1394111 h 1474043"/>
                <a:gd name="connsiteX29" fmla="*/ 973870 w 1136699"/>
                <a:gd name="connsiteY29" fmla="*/ 1155771 h 1474043"/>
                <a:gd name="connsiteX30" fmla="*/ 999538 w 1136699"/>
                <a:gd name="connsiteY30" fmla="*/ 907897 h 1474043"/>
                <a:gd name="connsiteX31" fmla="*/ 1024472 w 1136699"/>
                <a:gd name="connsiteY31" fmla="*/ 697424 h 1474043"/>
                <a:gd name="connsiteX32" fmla="*/ 1110274 w 1136699"/>
                <a:gd name="connsiteY32" fmla="*/ 488418 h 1474043"/>
                <a:gd name="connsiteX33" fmla="*/ 1119808 w 1136699"/>
                <a:gd name="connsiteY33" fmla="*/ 456151 h 1474043"/>
                <a:gd name="connsiteX34" fmla="*/ 1141809 w 1136699"/>
                <a:gd name="connsiteY34" fmla="*/ 271345 h 147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36699" h="1474043">
                  <a:moveTo>
                    <a:pt x="1141809" y="271345"/>
                  </a:moveTo>
                  <a:cubicBezTo>
                    <a:pt x="1137408" y="211944"/>
                    <a:pt x="1124941" y="153275"/>
                    <a:pt x="1091207" y="104140"/>
                  </a:cubicBezTo>
                  <a:cubicBezTo>
                    <a:pt x="1046472" y="38872"/>
                    <a:pt x="977537" y="6604"/>
                    <a:pt x="904202" y="737"/>
                  </a:cubicBezTo>
                  <a:cubicBezTo>
                    <a:pt x="836000" y="-4396"/>
                    <a:pt x="779531" y="18338"/>
                    <a:pt x="715730" y="35938"/>
                  </a:cubicBezTo>
                  <a:cubicBezTo>
                    <a:pt x="668795" y="49139"/>
                    <a:pt x="620393" y="55739"/>
                    <a:pt x="571992" y="56472"/>
                  </a:cubicBezTo>
                  <a:cubicBezTo>
                    <a:pt x="523591" y="55739"/>
                    <a:pt x="475189" y="49139"/>
                    <a:pt x="428255" y="35938"/>
                  </a:cubicBezTo>
                  <a:cubicBezTo>
                    <a:pt x="364453" y="18338"/>
                    <a:pt x="307984" y="-4396"/>
                    <a:pt x="239782" y="737"/>
                  </a:cubicBezTo>
                  <a:cubicBezTo>
                    <a:pt x="166447" y="6604"/>
                    <a:pt x="97512" y="38138"/>
                    <a:pt x="52777" y="104140"/>
                  </a:cubicBezTo>
                  <a:cubicBezTo>
                    <a:pt x="18309" y="153275"/>
                    <a:pt x="5842" y="211944"/>
                    <a:pt x="1442" y="271345"/>
                  </a:cubicBezTo>
                  <a:cubicBezTo>
                    <a:pt x="-3691" y="335881"/>
                    <a:pt x="5109" y="394549"/>
                    <a:pt x="24176" y="456151"/>
                  </a:cubicBezTo>
                  <a:cubicBezTo>
                    <a:pt x="24176" y="456151"/>
                    <a:pt x="33710" y="488418"/>
                    <a:pt x="33710" y="488418"/>
                  </a:cubicBezTo>
                  <a:cubicBezTo>
                    <a:pt x="58644" y="558820"/>
                    <a:pt x="96045" y="627022"/>
                    <a:pt x="119512" y="697424"/>
                  </a:cubicBezTo>
                  <a:cubicBezTo>
                    <a:pt x="142246" y="765626"/>
                    <a:pt x="141513" y="836028"/>
                    <a:pt x="144446" y="907897"/>
                  </a:cubicBezTo>
                  <a:cubicBezTo>
                    <a:pt x="148113" y="990766"/>
                    <a:pt x="152513" y="1074369"/>
                    <a:pt x="170114" y="1155771"/>
                  </a:cubicBezTo>
                  <a:cubicBezTo>
                    <a:pt x="187714" y="1237907"/>
                    <a:pt x="213382" y="1317843"/>
                    <a:pt x="247116" y="1394111"/>
                  </a:cubicBezTo>
                  <a:cubicBezTo>
                    <a:pt x="261783" y="1427112"/>
                    <a:pt x="288184" y="1475514"/>
                    <a:pt x="329985" y="1475514"/>
                  </a:cubicBezTo>
                  <a:cubicBezTo>
                    <a:pt x="329985" y="1475514"/>
                    <a:pt x="346119" y="1475514"/>
                    <a:pt x="346119" y="1475514"/>
                  </a:cubicBezTo>
                  <a:cubicBezTo>
                    <a:pt x="371053" y="1475514"/>
                    <a:pt x="389387" y="1405112"/>
                    <a:pt x="394520" y="1386778"/>
                  </a:cubicBezTo>
                  <a:cubicBezTo>
                    <a:pt x="409921" y="1329576"/>
                    <a:pt x="407721" y="1267974"/>
                    <a:pt x="412854" y="1209306"/>
                  </a:cubicBezTo>
                  <a:cubicBezTo>
                    <a:pt x="417988" y="1145504"/>
                    <a:pt x="423854" y="1082436"/>
                    <a:pt x="434855" y="1019367"/>
                  </a:cubicBezTo>
                  <a:cubicBezTo>
                    <a:pt x="442922" y="971699"/>
                    <a:pt x="467122" y="919631"/>
                    <a:pt x="510390" y="893230"/>
                  </a:cubicBezTo>
                  <a:cubicBezTo>
                    <a:pt x="528724" y="882230"/>
                    <a:pt x="550725" y="878563"/>
                    <a:pt x="571992" y="880763"/>
                  </a:cubicBezTo>
                  <a:cubicBezTo>
                    <a:pt x="593993" y="878563"/>
                    <a:pt x="615993" y="882230"/>
                    <a:pt x="633594" y="893230"/>
                  </a:cubicBezTo>
                  <a:cubicBezTo>
                    <a:pt x="676862" y="919631"/>
                    <a:pt x="701062" y="972432"/>
                    <a:pt x="709129" y="1019367"/>
                  </a:cubicBezTo>
                  <a:cubicBezTo>
                    <a:pt x="719396" y="1082436"/>
                    <a:pt x="725263" y="1146238"/>
                    <a:pt x="731130" y="1209306"/>
                  </a:cubicBezTo>
                  <a:cubicBezTo>
                    <a:pt x="736263" y="1267974"/>
                    <a:pt x="734063" y="1329576"/>
                    <a:pt x="749464" y="1386778"/>
                  </a:cubicBezTo>
                  <a:cubicBezTo>
                    <a:pt x="754597" y="1405112"/>
                    <a:pt x="772198" y="1475514"/>
                    <a:pt x="797865" y="1475514"/>
                  </a:cubicBezTo>
                  <a:cubicBezTo>
                    <a:pt x="797865" y="1475514"/>
                    <a:pt x="813999" y="1475514"/>
                    <a:pt x="813999" y="1475514"/>
                  </a:cubicBezTo>
                  <a:cubicBezTo>
                    <a:pt x="855800" y="1475514"/>
                    <a:pt x="882201" y="1426379"/>
                    <a:pt x="896868" y="1394111"/>
                  </a:cubicBezTo>
                  <a:cubicBezTo>
                    <a:pt x="931336" y="1317843"/>
                    <a:pt x="956270" y="1237173"/>
                    <a:pt x="973870" y="1155771"/>
                  </a:cubicBezTo>
                  <a:cubicBezTo>
                    <a:pt x="991471" y="1075102"/>
                    <a:pt x="995871" y="990766"/>
                    <a:pt x="999538" y="907897"/>
                  </a:cubicBezTo>
                  <a:cubicBezTo>
                    <a:pt x="1002471" y="836028"/>
                    <a:pt x="1001738" y="765626"/>
                    <a:pt x="1024472" y="697424"/>
                  </a:cubicBezTo>
                  <a:cubicBezTo>
                    <a:pt x="1047939" y="626289"/>
                    <a:pt x="1086074" y="558087"/>
                    <a:pt x="1110274" y="488418"/>
                  </a:cubicBezTo>
                  <a:cubicBezTo>
                    <a:pt x="1110274" y="488418"/>
                    <a:pt x="1119808" y="456151"/>
                    <a:pt x="1119808" y="456151"/>
                  </a:cubicBezTo>
                  <a:cubicBezTo>
                    <a:pt x="1137408" y="395282"/>
                    <a:pt x="1146942" y="335881"/>
                    <a:pt x="1141809" y="271345"/>
                  </a:cubicBezTo>
                  <a:close/>
                </a:path>
              </a:pathLst>
            </a:custGeom>
            <a:solidFill>
              <a:schemeClr val="accent3"/>
            </a:solidFill>
            <a:ln w="40409" cap="flat">
              <a:solidFill>
                <a:schemeClr val="bg1"/>
              </a:solidFill>
              <a:prstDash val="solid"/>
              <a:miter/>
            </a:ln>
          </p:spPr>
          <p:txBody>
            <a:bodyPr rtlCol="0" anchor="ctr"/>
            <a:lstStyle/>
            <a:p>
              <a:pPr algn="r" rtl="1"/>
              <a:endParaRPr lang="en-US">
                <a:cs typeface="B Nazanin" panose="00000400000000000000" pitchFamily="2" charset="-78"/>
              </a:endParaRPr>
            </a:p>
          </p:txBody>
        </p:sp>
        <p:sp>
          <p:nvSpPr>
            <p:cNvPr id="70" name="Graphic 55">
              <a:extLst>
                <a:ext uri="{FF2B5EF4-FFF2-40B4-BE49-F238E27FC236}">
                  <a16:creationId xmlns:a16="http://schemas.microsoft.com/office/drawing/2014/main" id="{189044ED-0F74-48E3-A5A9-F9469EC4A595}"/>
                </a:ext>
              </a:extLst>
            </p:cNvPr>
            <p:cNvSpPr/>
            <p:nvPr/>
          </p:nvSpPr>
          <p:spPr>
            <a:xfrm>
              <a:off x="8851007" y="4781546"/>
              <a:ext cx="1136699" cy="1474043"/>
            </a:xfrm>
            <a:custGeom>
              <a:avLst/>
              <a:gdLst>
                <a:gd name="connsiteX0" fmla="*/ 1141809 w 1136699"/>
                <a:gd name="connsiteY0" fmla="*/ 271345 h 1474043"/>
                <a:gd name="connsiteX1" fmla="*/ 1091207 w 1136699"/>
                <a:gd name="connsiteY1" fmla="*/ 104140 h 1474043"/>
                <a:gd name="connsiteX2" fmla="*/ 904202 w 1136699"/>
                <a:gd name="connsiteY2" fmla="*/ 737 h 1474043"/>
                <a:gd name="connsiteX3" fmla="*/ 715730 w 1136699"/>
                <a:gd name="connsiteY3" fmla="*/ 35938 h 1474043"/>
                <a:gd name="connsiteX4" fmla="*/ 571992 w 1136699"/>
                <a:gd name="connsiteY4" fmla="*/ 56472 h 1474043"/>
                <a:gd name="connsiteX5" fmla="*/ 428255 w 1136699"/>
                <a:gd name="connsiteY5" fmla="*/ 35938 h 1474043"/>
                <a:gd name="connsiteX6" fmla="*/ 239782 w 1136699"/>
                <a:gd name="connsiteY6" fmla="*/ 737 h 1474043"/>
                <a:gd name="connsiteX7" fmla="*/ 52777 w 1136699"/>
                <a:gd name="connsiteY7" fmla="*/ 104140 h 1474043"/>
                <a:gd name="connsiteX8" fmla="*/ 1442 w 1136699"/>
                <a:gd name="connsiteY8" fmla="*/ 271345 h 1474043"/>
                <a:gd name="connsiteX9" fmla="*/ 24176 w 1136699"/>
                <a:gd name="connsiteY9" fmla="*/ 456151 h 1474043"/>
                <a:gd name="connsiteX10" fmla="*/ 33710 w 1136699"/>
                <a:gd name="connsiteY10" fmla="*/ 488418 h 1474043"/>
                <a:gd name="connsiteX11" fmla="*/ 119512 w 1136699"/>
                <a:gd name="connsiteY11" fmla="*/ 697424 h 1474043"/>
                <a:gd name="connsiteX12" fmla="*/ 144446 w 1136699"/>
                <a:gd name="connsiteY12" fmla="*/ 907897 h 1474043"/>
                <a:gd name="connsiteX13" fmla="*/ 170114 w 1136699"/>
                <a:gd name="connsiteY13" fmla="*/ 1155771 h 1474043"/>
                <a:gd name="connsiteX14" fmla="*/ 247116 w 1136699"/>
                <a:gd name="connsiteY14" fmla="*/ 1394111 h 1474043"/>
                <a:gd name="connsiteX15" fmla="*/ 329985 w 1136699"/>
                <a:gd name="connsiteY15" fmla="*/ 1475514 h 1474043"/>
                <a:gd name="connsiteX16" fmla="*/ 346119 w 1136699"/>
                <a:gd name="connsiteY16" fmla="*/ 1475514 h 1474043"/>
                <a:gd name="connsiteX17" fmla="*/ 394520 w 1136699"/>
                <a:gd name="connsiteY17" fmla="*/ 1386778 h 1474043"/>
                <a:gd name="connsiteX18" fmla="*/ 412854 w 1136699"/>
                <a:gd name="connsiteY18" fmla="*/ 1209306 h 1474043"/>
                <a:gd name="connsiteX19" fmla="*/ 434855 w 1136699"/>
                <a:gd name="connsiteY19" fmla="*/ 1019367 h 1474043"/>
                <a:gd name="connsiteX20" fmla="*/ 510390 w 1136699"/>
                <a:gd name="connsiteY20" fmla="*/ 893230 h 1474043"/>
                <a:gd name="connsiteX21" fmla="*/ 571992 w 1136699"/>
                <a:gd name="connsiteY21" fmla="*/ 880763 h 1474043"/>
                <a:gd name="connsiteX22" fmla="*/ 633594 w 1136699"/>
                <a:gd name="connsiteY22" fmla="*/ 893230 h 1474043"/>
                <a:gd name="connsiteX23" fmla="*/ 709129 w 1136699"/>
                <a:gd name="connsiteY23" fmla="*/ 1019367 h 1474043"/>
                <a:gd name="connsiteX24" fmla="*/ 731130 w 1136699"/>
                <a:gd name="connsiteY24" fmla="*/ 1209306 h 1474043"/>
                <a:gd name="connsiteX25" fmla="*/ 749464 w 1136699"/>
                <a:gd name="connsiteY25" fmla="*/ 1386778 h 1474043"/>
                <a:gd name="connsiteX26" fmla="*/ 797865 w 1136699"/>
                <a:gd name="connsiteY26" fmla="*/ 1475514 h 1474043"/>
                <a:gd name="connsiteX27" fmla="*/ 813999 w 1136699"/>
                <a:gd name="connsiteY27" fmla="*/ 1475514 h 1474043"/>
                <a:gd name="connsiteX28" fmla="*/ 896868 w 1136699"/>
                <a:gd name="connsiteY28" fmla="*/ 1394111 h 1474043"/>
                <a:gd name="connsiteX29" fmla="*/ 973870 w 1136699"/>
                <a:gd name="connsiteY29" fmla="*/ 1155771 h 1474043"/>
                <a:gd name="connsiteX30" fmla="*/ 999538 w 1136699"/>
                <a:gd name="connsiteY30" fmla="*/ 907897 h 1474043"/>
                <a:gd name="connsiteX31" fmla="*/ 1024472 w 1136699"/>
                <a:gd name="connsiteY31" fmla="*/ 697424 h 1474043"/>
                <a:gd name="connsiteX32" fmla="*/ 1110274 w 1136699"/>
                <a:gd name="connsiteY32" fmla="*/ 488418 h 1474043"/>
                <a:gd name="connsiteX33" fmla="*/ 1119808 w 1136699"/>
                <a:gd name="connsiteY33" fmla="*/ 456151 h 1474043"/>
                <a:gd name="connsiteX34" fmla="*/ 1141809 w 1136699"/>
                <a:gd name="connsiteY34" fmla="*/ 271345 h 147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36699" h="1474043">
                  <a:moveTo>
                    <a:pt x="1141809" y="271345"/>
                  </a:moveTo>
                  <a:cubicBezTo>
                    <a:pt x="1137408" y="211944"/>
                    <a:pt x="1124941" y="153275"/>
                    <a:pt x="1091207" y="104140"/>
                  </a:cubicBezTo>
                  <a:cubicBezTo>
                    <a:pt x="1046472" y="38872"/>
                    <a:pt x="977537" y="6604"/>
                    <a:pt x="904202" y="737"/>
                  </a:cubicBezTo>
                  <a:cubicBezTo>
                    <a:pt x="836000" y="-4396"/>
                    <a:pt x="779531" y="18338"/>
                    <a:pt x="715730" y="35938"/>
                  </a:cubicBezTo>
                  <a:cubicBezTo>
                    <a:pt x="668795" y="49139"/>
                    <a:pt x="620393" y="55739"/>
                    <a:pt x="571992" y="56472"/>
                  </a:cubicBezTo>
                  <a:cubicBezTo>
                    <a:pt x="523591" y="55739"/>
                    <a:pt x="475189" y="49139"/>
                    <a:pt x="428255" y="35938"/>
                  </a:cubicBezTo>
                  <a:cubicBezTo>
                    <a:pt x="364453" y="18338"/>
                    <a:pt x="307984" y="-4396"/>
                    <a:pt x="239782" y="737"/>
                  </a:cubicBezTo>
                  <a:cubicBezTo>
                    <a:pt x="166447" y="6604"/>
                    <a:pt x="97512" y="38138"/>
                    <a:pt x="52777" y="104140"/>
                  </a:cubicBezTo>
                  <a:cubicBezTo>
                    <a:pt x="18309" y="153275"/>
                    <a:pt x="5842" y="211944"/>
                    <a:pt x="1442" y="271345"/>
                  </a:cubicBezTo>
                  <a:cubicBezTo>
                    <a:pt x="-3691" y="335881"/>
                    <a:pt x="5109" y="394549"/>
                    <a:pt x="24176" y="456151"/>
                  </a:cubicBezTo>
                  <a:cubicBezTo>
                    <a:pt x="24176" y="456151"/>
                    <a:pt x="33710" y="488418"/>
                    <a:pt x="33710" y="488418"/>
                  </a:cubicBezTo>
                  <a:cubicBezTo>
                    <a:pt x="58644" y="558820"/>
                    <a:pt x="96045" y="627022"/>
                    <a:pt x="119512" y="697424"/>
                  </a:cubicBezTo>
                  <a:cubicBezTo>
                    <a:pt x="142246" y="765626"/>
                    <a:pt x="141513" y="836028"/>
                    <a:pt x="144446" y="907897"/>
                  </a:cubicBezTo>
                  <a:cubicBezTo>
                    <a:pt x="148113" y="990766"/>
                    <a:pt x="152513" y="1074369"/>
                    <a:pt x="170114" y="1155771"/>
                  </a:cubicBezTo>
                  <a:cubicBezTo>
                    <a:pt x="187714" y="1237907"/>
                    <a:pt x="213382" y="1317843"/>
                    <a:pt x="247116" y="1394111"/>
                  </a:cubicBezTo>
                  <a:cubicBezTo>
                    <a:pt x="261783" y="1427112"/>
                    <a:pt x="288184" y="1475514"/>
                    <a:pt x="329985" y="1475514"/>
                  </a:cubicBezTo>
                  <a:cubicBezTo>
                    <a:pt x="329985" y="1475514"/>
                    <a:pt x="346119" y="1475514"/>
                    <a:pt x="346119" y="1475514"/>
                  </a:cubicBezTo>
                  <a:cubicBezTo>
                    <a:pt x="371053" y="1475514"/>
                    <a:pt x="389387" y="1405112"/>
                    <a:pt x="394520" y="1386778"/>
                  </a:cubicBezTo>
                  <a:cubicBezTo>
                    <a:pt x="409921" y="1329576"/>
                    <a:pt x="407721" y="1267974"/>
                    <a:pt x="412854" y="1209306"/>
                  </a:cubicBezTo>
                  <a:cubicBezTo>
                    <a:pt x="417988" y="1145504"/>
                    <a:pt x="423854" y="1082436"/>
                    <a:pt x="434855" y="1019367"/>
                  </a:cubicBezTo>
                  <a:cubicBezTo>
                    <a:pt x="442922" y="971699"/>
                    <a:pt x="467122" y="919631"/>
                    <a:pt x="510390" y="893230"/>
                  </a:cubicBezTo>
                  <a:cubicBezTo>
                    <a:pt x="528724" y="882230"/>
                    <a:pt x="550725" y="878563"/>
                    <a:pt x="571992" y="880763"/>
                  </a:cubicBezTo>
                  <a:cubicBezTo>
                    <a:pt x="593993" y="878563"/>
                    <a:pt x="615993" y="882230"/>
                    <a:pt x="633594" y="893230"/>
                  </a:cubicBezTo>
                  <a:cubicBezTo>
                    <a:pt x="676862" y="919631"/>
                    <a:pt x="701062" y="972432"/>
                    <a:pt x="709129" y="1019367"/>
                  </a:cubicBezTo>
                  <a:cubicBezTo>
                    <a:pt x="719396" y="1082436"/>
                    <a:pt x="725263" y="1146238"/>
                    <a:pt x="731130" y="1209306"/>
                  </a:cubicBezTo>
                  <a:cubicBezTo>
                    <a:pt x="736263" y="1267974"/>
                    <a:pt x="734063" y="1329576"/>
                    <a:pt x="749464" y="1386778"/>
                  </a:cubicBezTo>
                  <a:cubicBezTo>
                    <a:pt x="754597" y="1405112"/>
                    <a:pt x="772198" y="1475514"/>
                    <a:pt x="797865" y="1475514"/>
                  </a:cubicBezTo>
                  <a:cubicBezTo>
                    <a:pt x="797865" y="1475514"/>
                    <a:pt x="813999" y="1475514"/>
                    <a:pt x="813999" y="1475514"/>
                  </a:cubicBezTo>
                  <a:cubicBezTo>
                    <a:pt x="855800" y="1475514"/>
                    <a:pt x="882201" y="1426379"/>
                    <a:pt x="896868" y="1394111"/>
                  </a:cubicBezTo>
                  <a:cubicBezTo>
                    <a:pt x="931336" y="1317843"/>
                    <a:pt x="956270" y="1237173"/>
                    <a:pt x="973870" y="1155771"/>
                  </a:cubicBezTo>
                  <a:cubicBezTo>
                    <a:pt x="991471" y="1075102"/>
                    <a:pt x="995871" y="990766"/>
                    <a:pt x="999538" y="907897"/>
                  </a:cubicBezTo>
                  <a:cubicBezTo>
                    <a:pt x="1002471" y="836028"/>
                    <a:pt x="1001738" y="765626"/>
                    <a:pt x="1024472" y="697424"/>
                  </a:cubicBezTo>
                  <a:cubicBezTo>
                    <a:pt x="1047939" y="626289"/>
                    <a:pt x="1086074" y="558087"/>
                    <a:pt x="1110274" y="488418"/>
                  </a:cubicBezTo>
                  <a:cubicBezTo>
                    <a:pt x="1110274" y="488418"/>
                    <a:pt x="1119808" y="456151"/>
                    <a:pt x="1119808" y="456151"/>
                  </a:cubicBezTo>
                  <a:cubicBezTo>
                    <a:pt x="1137408" y="395282"/>
                    <a:pt x="1146942" y="335881"/>
                    <a:pt x="1141809" y="271345"/>
                  </a:cubicBezTo>
                  <a:close/>
                </a:path>
              </a:pathLst>
            </a:custGeom>
            <a:solidFill>
              <a:schemeClr val="bg1"/>
            </a:solidFill>
            <a:ln w="40409" cap="flat">
              <a:solidFill>
                <a:schemeClr val="tx1">
                  <a:lumMod val="50000"/>
                  <a:lumOff val="50000"/>
                </a:schemeClr>
              </a:solidFill>
              <a:prstDash val="solid"/>
              <a:miter/>
            </a:ln>
          </p:spPr>
          <p:txBody>
            <a:bodyPr rtlCol="0" anchor="ctr"/>
            <a:lstStyle/>
            <a:p>
              <a:pPr algn="r" rtl="1"/>
              <a:endParaRPr lang="en-US">
                <a:cs typeface="B Nazanin" panose="00000400000000000000" pitchFamily="2" charset="-78"/>
              </a:endParaRPr>
            </a:p>
          </p:txBody>
        </p:sp>
        <p:sp>
          <p:nvSpPr>
            <p:cNvPr id="71" name="Graphic 57">
              <a:extLst>
                <a:ext uri="{FF2B5EF4-FFF2-40B4-BE49-F238E27FC236}">
                  <a16:creationId xmlns:a16="http://schemas.microsoft.com/office/drawing/2014/main" id="{316BCC0A-E2DC-436E-8666-966994112DA1}"/>
                </a:ext>
              </a:extLst>
            </p:cNvPr>
            <p:cNvSpPr/>
            <p:nvPr/>
          </p:nvSpPr>
          <p:spPr>
            <a:xfrm>
              <a:off x="9960007" y="4781546"/>
              <a:ext cx="1136699" cy="1474043"/>
            </a:xfrm>
            <a:custGeom>
              <a:avLst/>
              <a:gdLst>
                <a:gd name="connsiteX0" fmla="*/ 1141809 w 1136699"/>
                <a:gd name="connsiteY0" fmla="*/ 271345 h 1474043"/>
                <a:gd name="connsiteX1" fmla="*/ 1091207 w 1136699"/>
                <a:gd name="connsiteY1" fmla="*/ 104140 h 1474043"/>
                <a:gd name="connsiteX2" fmla="*/ 904202 w 1136699"/>
                <a:gd name="connsiteY2" fmla="*/ 737 h 1474043"/>
                <a:gd name="connsiteX3" fmla="*/ 715730 w 1136699"/>
                <a:gd name="connsiteY3" fmla="*/ 35938 h 1474043"/>
                <a:gd name="connsiteX4" fmla="*/ 571992 w 1136699"/>
                <a:gd name="connsiteY4" fmla="*/ 56472 h 1474043"/>
                <a:gd name="connsiteX5" fmla="*/ 428255 w 1136699"/>
                <a:gd name="connsiteY5" fmla="*/ 35938 h 1474043"/>
                <a:gd name="connsiteX6" fmla="*/ 239782 w 1136699"/>
                <a:gd name="connsiteY6" fmla="*/ 737 h 1474043"/>
                <a:gd name="connsiteX7" fmla="*/ 52777 w 1136699"/>
                <a:gd name="connsiteY7" fmla="*/ 104140 h 1474043"/>
                <a:gd name="connsiteX8" fmla="*/ 1442 w 1136699"/>
                <a:gd name="connsiteY8" fmla="*/ 271345 h 1474043"/>
                <a:gd name="connsiteX9" fmla="*/ 24176 w 1136699"/>
                <a:gd name="connsiteY9" fmla="*/ 456151 h 1474043"/>
                <a:gd name="connsiteX10" fmla="*/ 33710 w 1136699"/>
                <a:gd name="connsiteY10" fmla="*/ 488418 h 1474043"/>
                <a:gd name="connsiteX11" fmla="*/ 119512 w 1136699"/>
                <a:gd name="connsiteY11" fmla="*/ 697424 h 1474043"/>
                <a:gd name="connsiteX12" fmla="*/ 144446 w 1136699"/>
                <a:gd name="connsiteY12" fmla="*/ 907897 h 1474043"/>
                <a:gd name="connsiteX13" fmla="*/ 170114 w 1136699"/>
                <a:gd name="connsiteY13" fmla="*/ 1155771 h 1474043"/>
                <a:gd name="connsiteX14" fmla="*/ 247116 w 1136699"/>
                <a:gd name="connsiteY14" fmla="*/ 1394111 h 1474043"/>
                <a:gd name="connsiteX15" fmla="*/ 329985 w 1136699"/>
                <a:gd name="connsiteY15" fmla="*/ 1475514 h 1474043"/>
                <a:gd name="connsiteX16" fmla="*/ 346119 w 1136699"/>
                <a:gd name="connsiteY16" fmla="*/ 1475514 h 1474043"/>
                <a:gd name="connsiteX17" fmla="*/ 394520 w 1136699"/>
                <a:gd name="connsiteY17" fmla="*/ 1386778 h 1474043"/>
                <a:gd name="connsiteX18" fmla="*/ 412854 w 1136699"/>
                <a:gd name="connsiteY18" fmla="*/ 1209306 h 1474043"/>
                <a:gd name="connsiteX19" fmla="*/ 434855 w 1136699"/>
                <a:gd name="connsiteY19" fmla="*/ 1019367 h 1474043"/>
                <a:gd name="connsiteX20" fmla="*/ 510390 w 1136699"/>
                <a:gd name="connsiteY20" fmla="*/ 893230 h 1474043"/>
                <a:gd name="connsiteX21" fmla="*/ 571992 w 1136699"/>
                <a:gd name="connsiteY21" fmla="*/ 880763 h 1474043"/>
                <a:gd name="connsiteX22" fmla="*/ 633594 w 1136699"/>
                <a:gd name="connsiteY22" fmla="*/ 893230 h 1474043"/>
                <a:gd name="connsiteX23" fmla="*/ 709129 w 1136699"/>
                <a:gd name="connsiteY23" fmla="*/ 1019367 h 1474043"/>
                <a:gd name="connsiteX24" fmla="*/ 731130 w 1136699"/>
                <a:gd name="connsiteY24" fmla="*/ 1209306 h 1474043"/>
                <a:gd name="connsiteX25" fmla="*/ 749464 w 1136699"/>
                <a:gd name="connsiteY25" fmla="*/ 1386778 h 1474043"/>
                <a:gd name="connsiteX26" fmla="*/ 797865 w 1136699"/>
                <a:gd name="connsiteY26" fmla="*/ 1475514 h 1474043"/>
                <a:gd name="connsiteX27" fmla="*/ 813999 w 1136699"/>
                <a:gd name="connsiteY27" fmla="*/ 1475514 h 1474043"/>
                <a:gd name="connsiteX28" fmla="*/ 896868 w 1136699"/>
                <a:gd name="connsiteY28" fmla="*/ 1394111 h 1474043"/>
                <a:gd name="connsiteX29" fmla="*/ 973870 w 1136699"/>
                <a:gd name="connsiteY29" fmla="*/ 1155771 h 1474043"/>
                <a:gd name="connsiteX30" fmla="*/ 999538 w 1136699"/>
                <a:gd name="connsiteY30" fmla="*/ 907897 h 1474043"/>
                <a:gd name="connsiteX31" fmla="*/ 1024472 w 1136699"/>
                <a:gd name="connsiteY31" fmla="*/ 697424 h 1474043"/>
                <a:gd name="connsiteX32" fmla="*/ 1110274 w 1136699"/>
                <a:gd name="connsiteY32" fmla="*/ 488418 h 1474043"/>
                <a:gd name="connsiteX33" fmla="*/ 1119808 w 1136699"/>
                <a:gd name="connsiteY33" fmla="*/ 456151 h 1474043"/>
                <a:gd name="connsiteX34" fmla="*/ 1141809 w 1136699"/>
                <a:gd name="connsiteY34" fmla="*/ 271345 h 147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36699" h="1474043">
                  <a:moveTo>
                    <a:pt x="1141809" y="271345"/>
                  </a:moveTo>
                  <a:cubicBezTo>
                    <a:pt x="1137408" y="211944"/>
                    <a:pt x="1124941" y="153275"/>
                    <a:pt x="1091207" y="104140"/>
                  </a:cubicBezTo>
                  <a:cubicBezTo>
                    <a:pt x="1046472" y="38872"/>
                    <a:pt x="977537" y="6604"/>
                    <a:pt x="904202" y="737"/>
                  </a:cubicBezTo>
                  <a:cubicBezTo>
                    <a:pt x="836000" y="-4396"/>
                    <a:pt x="779531" y="18338"/>
                    <a:pt x="715730" y="35938"/>
                  </a:cubicBezTo>
                  <a:cubicBezTo>
                    <a:pt x="668795" y="49139"/>
                    <a:pt x="620393" y="55739"/>
                    <a:pt x="571992" y="56472"/>
                  </a:cubicBezTo>
                  <a:cubicBezTo>
                    <a:pt x="523591" y="55739"/>
                    <a:pt x="475189" y="49139"/>
                    <a:pt x="428255" y="35938"/>
                  </a:cubicBezTo>
                  <a:cubicBezTo>
                    <a:pt x="364453" y="18338"/>
                    <a:pt x="307984" y="-4396"/>
                    <a:pt x="239782" y="737"/>
                  </a:cubicBezTo>
                  <a:cubicBezTo>
                    <a:pt x="166447" y="6604"/>
                    <a:pt x="97512" y="38138"/>
                    <a:pt x="52777" y="104140"/>
                  </a:cubicBezTo>
                  <a:cubicBezTo>
                    <a:pt x="18309" y="153275"/>
                    <a:pt x="5842" y="211944"/>
                    <a:pt x="1442" y="271345"/>
                  </a:cubicBezTo>
                  <a:cubicBezTo>
                    <a:pt x="-3691" y="335881"/>
                    <a:pt x="5109" y="394549"/>
                    <a:pt x="24176" y="456151"/>
                  </a:cubicBezTo>
                  <a:cubicBezTo>
                    <a:pt x="24176" y="456151"/>
                    <a:pt x="33710" y="488418"/>
                    <a:pt x="33710" y="488418"/>
                  </a:cubicBezTo>
                  <a:cubicBezTo>
                    <a:pt x="58644" y="558820"/>
                    <a:pt x="96045" y="627022"/>
                    <a:pt x="119512" y="697424"/>
                  </a:cubicBezTo>
                  <a:cubicBezTo>
                    <a:pt x="142246" y="765626"/>
                    <a:pt x="141513" y="836028"/>
                    <a:pt x="144446" y="907897"/>
                  </a:cubicBezTo>
                  <a:cubicBezTo>
                    <a:pt x="148113" y="990766"/>
                    <a:pt x="152513" y="1074369"/>
                    <a:pt x="170114" y="1155771"/>
                  </a:cubicBezTo>
                  <a:cubicBezTo>
                    <a:pt x="187714" y="1237907"/>
                    <a:pt x="213382" y="1317843"/>
                    <a:pt x="247116" y="1394111"/>
                  </a:cubicBezTo>
                  <a:cubicBezTo>
                    <a:pt x="261783" y="1427112"/>
                    <a:pt x="288184" y="1475514"/>
                    <a:pt x="329985" y="1475514"/>
                  </a:cubicBezTo>
                  <a:cubicBezTo>
                    <a:pt x="329985" y="1475514"/>
                    <a:pt x="346119" y="1475514"/>
                    <a:pt x="346119" y="1475514"/>
                  </a:cubicBezTo>
                  <a:cubicBezTo>
                    <a:pt x="371053" y="1475514"/>
                    <a:pt x="389387" y="1405112"/>
                    <a:pt x="394520" y="1386778"/>
                  </a:cubicBezTo>
                  <a:cubicBezTo>
                    <a:pt x="409921" y="1329576"/>
                    <a:pt x="407721" y="1267974"/>
                    <a:pt x="412854" y="1209306"/>
                  </a:cubicBezTo>
                  <a:cubicBezTo>
                    <a:pt x="417988" y="1145504"/>
                    <a:pt x="423854" y="1082436"/>
                    <a:pt x="434855" y="1019367"/>
                  </a:cubicBezTo>
                  <a:cubicBezTo>
                    <a:pt x="442922" y="971699"/>
                    <a:pt x="467122" y="919631"/>
                    <a:pt x="510390" y="893230"/>
                  </a:cubicBezTo>
                  <a:cubicBezTo>
                    <a:pt x="528724" y="882230"/>
                    <a:pt x="550725" y="878563"/>
                    <a:pt x="571992" y="880763"/>
                  </a:cubicBezTo>
                  <a:cubicBezTo>
                    <a:pt x="593993" y="878563"/>
                    <a:pt x="615993" y="882230"/>
                    <a:pt x="633594" y="893230"/>
                  </a:cubicBezTo>
                  <a:cubicBezTo>
                    <a:pt x="676862" y="919631"/>
                    <a:pt x="701062" y="972432"/>
                    <a:pt x="709129" y="1019367"/>
                  </a:cubicBezTo>
                  <a:cubicBezTo>
                    <a:pt x="719396" y="1082436"/>
                    <a:pt x="725263" y="1146238"/>
                    <a:pt x="731130" y="1209306"/>
                  </a:cubicBezTo>
                  <a:cubicBezTo>
                    <a:pt x="736263" y="1267974"/>
                    <a:pt x="734063" y="1329576"/>
                    <a:pt x="749464" y="1386778"/>
                  </a:cubicBezTo>
                  <a:cubicBezTo>
                    <a:pt x="754597" y="1405112"/>
                    <a:pt x="772198" y="1475514"/>
                    <a:pt x="797865" y="1475514"/>
                  </a:cubicBezTo>
                  <a:cubicBezTo>
                    <a:pt x="797865" y="1475514"/>
                    <a:pt x="813999" y="1475514"/>
                    <a:pt x="813999" y="1475514"/>
                  </a:cubicBezTo>
                  <a:cubicBezTo>
                    <a:pt x="855800" y="1475514"/>
                    <a:pt x="882201" y="1426379"/>
                    <a:pt x="896868" y="1394111"/>
                  </a:cubicBezTo>
                  <a:cubicBezTo>
                    <a:pt x="931336" y="1317843"/>
                    <a:pt x="956270" y="1237173"/>
                    <a:pt x="973870" y="1155771"/>
                  </a:cubicBezTo>
                  <a:cubicBezTo>
                    <a:pt x="991471" y="1075102"/>
                    <a:pt x="995871" y="990766"/>
                    <a:pt x="999538" y="907897"/>
                  </a:cubicBezTo>
                  <a:cubicBezTo>
                    <a:pt x="1002471" y="836028"/>
                    <a:pt x="1001738" y="765626"/>
                    <a:pt x="1024472" y="697424"/>
                  </a:cubicBezTo>
                  <a:cubicBezTo>
                    <a:pt x="1047939" y="626289"/>
                    <a:pt x="1086074" y="558087"/>
                    <a:pt x="1110274" y="488418"/>
                  </a:cubicBezTo>
                  <a:cubicBezTo>
                    <a:pt x="1110274" y="488418"/>
                    <a:pt x="1119808" y="456151"/>
                    <a:pt x="1119808" y="456151"/>
                  </a:cubicBezTo>
                  <a:cubicBezTo>
                    <a:pt x="1137408" y="395282"/>
                    <a:pt x="1146942" y="335881"/>
                    <a:pt x="1141809" y="271345"/>
                  </a:cubicBezTo>
                  <a:close/>
                </a:path>
              </a:pathLst>
            </a:custGeom>
            <a:solidFill>
              <a:schemeClr val="accent4"/>
            </a:solidFill>
            <a:ln w="40409" cap="flat">
              <a:solidFill>
                <a:schemeClr val="bg1"/>
              </a:solidFill>
              <a:prstDash val="solid"/>
              <a:miter/>
            </a:ln>
          </p:spPr>
          <p:txBody>
            <a:bodyPr rtlCol="0" anchor="ctr"/>
            <a:lstStyle/>
            <a:p>
              <a:pPr algn="r" rtl="1"/>
              <a:endParaRPr lang="en-US">
                <a:cs typeface="B Nazanin" panose="00000400000000000000" pitchFamily="2" charset="-78"/>
              </a:endParaRPr>
            </a:p>
          </p:txBody>
        </p:sp>
        <p:sp>
          <p:nvSpPr>
            <p:cNvPr id="72" name="Graphic 59">
              <a:extLst>
                <a:ext uri="{FF2B5EF4-FFF2-40B4-BE49-F238E27FC236}">
                  <a16:creationId xmlns:a16="http://schemas.microsoft.com/office/drawing/2014/main" id="{96100A0C-F8E8-4465-9005-D208FC4DA7F0}"/>
                </a:ext>
              </a:extLst>
            </p:cNvPr>
            <p:cNvSpPr/>
            <p:nvPr/>
          </p:nvSpPr>
          <p:spPr>
            <a:xfrm>
              <a:off x="11069009" y="4781546"/>
              <a:ext cx="1136699" cy="1474043"/>
            </a:xfrm>
            <a:custGeom>
              <a:avLst/>
              <a:gdLst>
                <a:gd name="connsiteX0" fmla="*/ 1141809 w 1136699"/>
                <a:gd name="connsiteY0" fmla="*/ 271345 h 1474043"/>
                <a:gd name="connsiteX1" fmla="*/ 1091207 w 1136699"/>
                <a:gd name="connsiteY1" fmla="*/ 104140 h 1474043"/>
                <a:gd name="connsiteX2" fmla="*/ 904202 w 1136699"/>
                <a:gd name="connsiteY2" fmla="*/ 737 h 1474043"/>
                <a:gd name="connsiteX3" fmla="*/ 715730 w 1136699"/>
                <a:gd name="connsiteY3" fmla="*/ 35938 h 1474043"/>
                <a:gd name="connsiteX4" fmla="*/ 571992 w 1136699"/>
                <a:gd name="connsiteY4" fmla="*/ 56472 h 1474043"/>
                <a:gd name="connsiteX5" fmla="*/ 428255 w 1136699"/>
                <a:gd name="connsiteY5" fmla="*/ 35938 h 1474043"/>
                <a:gd name="connsiteX6" fmla="*/ 239782 w 1136699"/>
                <a:gd name="connsiteY6" fmla="*/ 737 h 1474043"/>
                <a:gd name="connsiteX7" fmla="*/ 52777 w 1136699"/>
                <a:gd name="connsiteY7" fmla="*/ 104140 h 1474043"/>
                <a:gd name="connsiteX8" fmla="*/ 1442 w 1136699"/>
                <a:gd name="connsiteY8" fmla="*/ 271345 h 1474043"/>
                <a:gd name="connsiteX9" fmla="*/ 24176 w 1136699"/>
                <a:gd name="connsiteY9" fmla="*/ 456151 h 1474043"/>
                <a:gd name="connsiteX10" fmla="*/ 33710 w 1136699"/>
                <a:gd name="connsiteY10" fmla="*/ 488418 h 1474043"/>
                <a:gd name="connsiteX11" fmla="*/ 119512 w 1136699"/>
                <a:gd name="connsiteY11" fmla="*/ 697424 h 1474043"/>
                <a:gd name="connsiteX12" fmla="*/ 144446 w 1136699"/>
                <a:gd name="connsiteY12" fmla="*/ 907897 h 1474043"/>
                <a:gd name="connsiteX13" fmla="*/ 170114 w 1136699"/>
                <a:gd name="connsiteY13" fmla="*/ 1155771 h 1474043"/>
                <a:gd name="connsiteX14" fmla="*/ 247116 w 1136699"/>
                <a:gd name="connsiteY14" fmla="*/ 1394111 h 1474043"/>
                <a:gd name="connsiteX15" fmla="*/ 329985 w 1136699"/>
                <a:gd name="connsiteY15" fmla="*/ 1475514 h 1474043"/>
                <a:gd name="connsiteX16" fmla="*/ 346119 w 1136699"/>
                <a:gd name="connsiteY16" fmla="*/ 1475514 h 1474043"/>
                <a:gd name="connsiteX17" fmla="*/ 394520 w 1136699"/>
                <a:gd name="connsiteY17" fmla="*/ 1386778 h 1474043"/>
                <a:gd name="connsiteX18" fmla="*/ 412854 w 1136699"/>
                <a:gd name="connsiteY18" fmla="*/ 1209306 h 1474043"/>
                <a:gd name="connsiteX19" fmla="*/ 434855 w 1136699"/>
                <a:gd name="connsiteY19" fmla="*/ 1019367 h 1474043"/>
                <a:gd name="connsiteX20" fmla="*/ 510390 w 1136699"/>
                <a:gd name="connsiteY20" fmla="*/ 893230 h 1474043"/>
                <a:gd name="connsiteX21" fmla="*/ 571992 w 1136699"/>
                <a:gd name="connsiteY21" fmla="*/ 880763 h 1474043"/>
                <a:gd name="connsiteX22" fmla="*/ 633594 w 1136699"/>
                <a:gd name="connsiteY22" fmla="*/ 893230 h 1474043"/>
                <a:gd name="connsiteX23" fmla="*/ 709129 w 1136699"/>
                <a:gd name="connsiteY23" fmla="*/ 1019367 h 1474043"/>
                <a:gd name="connsiteX24" fmla="*/ 731130 w 1136699"/>
                <a:gd name="connsiteY24" fmla="*/ 1209306 h 1474043"/>
                <a:gd name="connsiteX25" fmla="*/ 749464 w 1136699"/>
                <a:gd name="connsiteY25" fmla="*/ 1386778 h 1474043"/>
                <a:gd name="connsiteX26" fmla="*/ 797865 w 1136699"/>
                <a:gd name="connsiteY26" fmla="*/ 1475514 h 1474043"/>
                <a:gd name="connsiteX27" fmla="*/ 813999 w 1136699"/>
                <a:gd name="connsiteY27" fmla="*/ 1475514 h 1474043"/>
                <a:gd name="connsiteX28" fmla="*/ 896868 w 1136699"/>
                <a:gd name="connsiteY28" fmla="*/ 1394111 h 1474043"/>
                <a:gd name="connsiteX29" fmla="*/ 973870 w 1136699"/>
                <a:gd name="connsiteY29" fmla="*/ 1155771 h 1474043"/>
                <a:gd name="connsiteX30" fmla="*/ 999538 w 1136699"/>
                <a:gd name="connsiteY30" fmla="*/ 907897 h 1474043"/>
                <a:gd name="connsiteX31" fmla="*/ 1024472 w 1136699"/>
                <a:gd name="connsiteY31" fmla="*/ 697424 h 1474043"/>
                <a:gd name="connsiteX32" fmla="*/ 1110274 w 1136699"/>
                <a:gd name="connsiteY32" fmla="*/ 488418 h 1474043"/>
                <a:gd name="connsiteX33" fmla="*/ 1119808 w 1136699"/>
                <a:gd name="connsiteY33" fmla="*/ 456151 h 1474043"/>
                <a:gd name="connsiteX34" fmla="*/ 1141809 w 1136699"/>
                <a:gd name="connsiteY34" fmla="*/ 271345 h 147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36699" h="1474043">
                  <a:moveTo>
                    <a:pt x="1141809" y="271345"/>
                  </a:moveTo>
                  <a:cubicBezTo>
                    <a:pt x="1137408" y="211944"/>
                    <a:pt x="1124941" y="153275"/>
                    <a:pt x="1091207" y="104140"/>
                  </a:cubicBezTo>
                  <a:cubicBezTo>
                    <a:pt x="1046472" y="38872"/>
                    <a:pt x="977537" y="6604"/>
                    <a:pt x="904202" y="737"/>
                  </a:cubicBezTo>
                  <a:cubicBezTo>
                    <a:pt x="836000" y="-4396"/>
                    <a:pt x="779531" y="18338"/>
                    <a:pt x="715730" y="35938"/>
                  </a:cubicBezTo>
                  <a:cubicBezTo>
                    <a:pt x="668795" y="49139"/>
                    <a:pt x="620393" y="55739"/>
                    <a:pt x="571992" y="56472"/>
                  </a:cubicBezTo>
                  <a:cubicBezTo>
                    <a:pt x="523591" y="55739"/>
                    <a:pt x="475189" y="49139"/>
                    <a:pt x="428255" y="35938"/>
                  </a:cubicBezTo>
                  <a:cubicBezTo>
                    <a:pt x="364453" y="18338"/>
                    <a:pt x="307984" y="-4396"/>
                    <a:pt x="239782" y="737"/>
                  </a:cubicBezTo>
                  <a:cubicBezTo>
                    <a:pt x="166447" y="6604"/>
                    <a:pt x="97512" y="38138"/>
                    <a:pt x="52777" y="104140"/>
                  </a:cubicBezTo>
                  <a:cubicBezTo>
                    <a:pt x="18309" y="153275"/>
                    <a:pt x="5842" y="211944"/>
                    <a:pt x="1442" y="271345"/>
                  </a:cubicBezTo>
                  <a:cubicBezTo>
                    <a:pt x="-3691" y="335881"/>
                    <a:pt x="5109" y="394549"/>
                    <a:pt x="24176" y="456151"/>
                  </a:cubicBezTo>
                  <a:cubicBezTo>
                    <a:pt x="24176" y="456151"/>
                    <a:pt x="33710" y="488418"/>
                    <a:pt x="33710" y="488418"/>
                  </a:cubicBezTo>
                  <a:cubicBezTo>
                    <a:pt x="58644" y="558820"/>
                    <a:pt x="96045" y="627022"/>
                    <a:pt x="119512" y="697424"/>
                  </a:cubicBezTo>
                  <a:cubicBezTo>
                    <a:pt x="142246" y="765626"/>
                    <a:pt x="141513" y="836028"/>
                    <a:pt x="144446" y="907897"/>
                  </a:cubicBezTo>
                  <a:cubicBezTo>
                    <a:pt x="148113" y="990766"/>
                    <a:pt x="152513" y="1074369"/>
                    <a:pt x="170114" y="1155771"/>
                  </a:cubicBezTo>
                  <a:cubicBezTo>
                    <a:pt x="187714" y="1237907"/>
                    <a:pt x="213382" y="1317843"/>
                    <a:pt x="247116" y="1394111"/>
                  </a:cubicBezTo>
                  <a:cubicBezTo>
                    <a:pt x="261783" y="1427112"/>
                    <a:pt x="288184" y="1475514"/>
                    <a:pt x="329985" y="1475514"/>
                  </a:cubicBezTo>
                  <a:cubicBezTo>
                    <a:pt x="329985" y="1475514"/>
                    <a:pt x="346119" y="1475514"/>
                    <a:pt x="346119" y="1475514"/>
                  </a:cubicBezTo>
                  <a:cubicBezTo>
                    <a:pt x="371053" y="1475514"/>
                    <a:pt x="389387" y="1405112"/>
                    <a:pt x="394520" y="1386778"/>
                  </a:cubicBezTo>
                  <a:cubicBezTo>
                    <a:pt x="409921" y="1329576"/>
                    <a:pt x="407721" y="1267974"/>
                    <a:pt x="412854" y="1209306"/>
                  </a:cubicBezTo>
                  <a:cubicBezTo>
                    <a:pt x="417988" y="1145504"/>
                    <a:pt x="423854" y="1082436"/>
                    <a:pt x="434855" y="1019367"/>
                  </a:cubicBezTo>
                  <a:cubicBezTo>
                    <a:pt x="442922" y="971699"/>
                    <a:pt x="467122" y="919631"/>
                    <a:pt x="510390" y="893230"/>
                  </a:cubicBezTo>
                  <a:cubicBezTo>
                    <a:pt x="528724" y="882230"/>
                    <a:pt x="550725" y="878563"/>
                    <a:pt x="571992" y="880763"/>
                  </a:cubicBezTo>
                  <a:cubicBezTo>
                    <a:pt x="593993" y="878563"/>
                    <a:pt x="615993" y="882230"/>
                    <a:pt x="633594" y="893230"/>
                  </a:cubicBezTo>
                  <a:cubicBezTo>
                    <a:pt x="676862" y="919631"/>
                    <a:pt x="701062" y="972432"/>
                    <a:pt x="709129" y="1019367"/>
                  </a:cubicBezTo>
                  <a:cubicBezTo>
                    <a:pt x="719396" y="1082436"/>
                    <a:pt x="725263" y="1146238"/>
                    <a:pt x="731130" y="1209306"/>
                  </a:cubicBezTo>
                  <a:cubicBezTo>
                    <a:pt x="736263" y="1267974"/>
                    <a:pt x="734063" y="1329576"/>
                    <a:pt x="749464" y="1386778"/>
                  </a:cubicBezTo>
                  <a:cubicBezTo>
                    <a:pt x="754597" y="1405112"/>
                    <a:pt x="772198" y="1475514"/>
                    <a:pt x="797865" y="1475514"/>
                  </a:cubicBezTo>
                  <a:cubicBezTo>
                    <a:pt x="797865" y="1475514"/>
                    <a:pt x="813999" y="1475514"/>
                    <a:pt x="813999" y="1475514"/>
                  </a:cubicBezTo>
                  <a:cubicBezTo>
                    <a:pt x="855800" y="1475514"/>
                    <a:pt x="882201" y="1426379"/>
                    <a:pt x="896868" y="1394111"/>
                  </a:cubicBezTo>
                  <a:cubicBezTo>
                    <a:pt x="931336" y="1317843"/>
                    <a:pt x="956270" y="1237173"/>
                    <a:pt x="973870" y="1155771"/>
                  </a:cubicBezTo>
                  <a:cubicBezTo>
                    <a:pt x="991471" y="1075102"/>
                    <a:pt x="995871" y="990766"/>
                    <a:pt x="999538" y="907897"/>
                  </a:cubicBezTo>
                  <a:cubicBezTo>
                    <a:pt x="1002471" y="836028"/>
                    <a:pt x="1001738" y="765626"/>
                    <a:pt x="1024472" y="697424"/>
                  </a:cubicBezTo>
                  <a:cubicBezTo>
                    <a:pt x="1047939" y="626289"/>
                    <a:pt x="1086074" y="558087"/>
                    <a:pt x="1110274" y="488418"/>
                  </a:cubicBezTo>
                  <a:cubicBezTo>
                    <a:pt x="1110274" y="488418"/>
                    <a:pt x="1119808" y="456151"/>
                    <a:pt x="1119808" y="456151"/>
                  </a:cubicBezTo>
                  <a:cubicBezTo>
                    <a:pt x="1137408" y="395282"/>
                    <a:pt x="1146942" y="335881"/>
                    <a:pt x="1141809" y="271345"/>
                  </a:cubicBezTo>
                  <a:close/>
                </a:path>
              </a:pathLst>
            </a:custGeom>
            <a:solidFill>
              <a:schemeClr val="bg1"/>
            </a:solidFill>
            <a:ln w="40409" cap="flat">
              <a:solidFill>
                <a:schemeClr val="tx1">
                  <a:lumMod val="50000"/>
                  <a:lumOff val="50000"/>
                </a:schemeClr>
              </a:solidFill>
              <a:prstDash val="solid"/>
              <a:miter/>
            </a:ln>
          </p:spPr>
          <p:txBody>
            <a:bodyPr rtlCol="0" anchor="ctr"/>
            <a:lstStyle/>
            <a:p>
              <a:pPr algn="r" rtl="1"/>
              <a:endParaRPr lang="en-US">
                <a:cs typeface="B Nazanin" panose="00000400000000000000" pitchFamily="2" charset="-78"/>
              </a:endParaRPr>
            </a:p>
          </p:txBody>
        </p:sp>
      </p:grpSp>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xfrm>
            <a:off x="309401" y="320657"/>
            <a:ext cx="11573197" cy="724247"/>
          </a:xfrm>
          <a:prstGeom prst="rect">
            <a:avLst/>
          </a:prstGeom>
        </p:spPr>
        <p:txBody>
          <a:bodyPr/>
          <a:lstStyle/>
          <a:p>
            <a:pPr rtl="1"/>
            <a:r>
              <a:rPr lang="fa-IR" dirty="0">
                <a:cs typeface="B Nazanin" panose="00000400000000000000" pitchFamily="2" charset="-78"/>
              </a:rPr>
              <a:t>سبک جدول زمانی</a:t>
            </a:r>
            <a:endParaRPr lang="en-US" dirty="0">
              <a:cs typeface="B Nazanin" panose="00000400000000000000" pitchFamily="2" charset="-78"/>
            </a:endParaRPr>
          </a:p>
        </p:txBody>
      </p:sp>
      <p:sp>
        <p:nvSpPr>
          <p:cNvPr id="37" name="직사각형 113">
            <a:extLst>
              <a:ext uri="{FF2B5EF4-FFF2-40B4-BE49-F238E27FC236}">
                <a16:creationId xmlns:a16="http://schemas.microsoft.com/office/drawing/2014/main" id="{ED0380EF-BB0A-46E4-B75F-772102D56CC0}"/>
              </a:ext>
            </a:extLst>
          </p:cNvPr>
          <p:cNvSpPr>
            <a:spLocks noChangeArrowheads="1"/>
          </p:cNvSpPr>
          <p:nvPr/>
        </p:nvSpPr>
        <p:spPr bwMode="auto">
          <a:xfrm>
            <a:off x="1109000" y="4558292"/>
            <a:ext cx="1043910" cy="461665"/>
          </a:xfrm>
          <a:prstGeom prst="rect">
            <a:avLst/>
          </a:prstGeom>
          <a:noFill/>
          <a:ln w="9525">
            <a:noFill/>
            <a:miter lim="800000"/>
            <a:headEnd/>
            <a:tailEnd/>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rtl="1"/>
            <a:r>
              <a:rPr lang="en-US" altLang="ko-KR" sz="2400" b="1" dirty="0">
                <a:solidFill>
                  <a:schemeClr val="bg1"/>
                </a:solidFill>
                <a:cs typeface="B Nazanin" panose="00000400000000000000" pitchFamily="2" charset="-78"/>
              </a:rPr>
              <a:t>2015</a:t>
            </a:r>
            <a:endParaRPr lang="ko-KR" altLang="en-US" sz="2400" dirty="0">
              <a:solidFill>
                <a:schemeClr val="bg1"/>
              </a:solidFill>
              <a:cs typeface="B Nazanin" panose="00000400000000000000" pitchFamily="2" charset="-78"/>
            </a:endParaRPr>
          </a:p>
        </p:txBody>
      </p:sp>
      <p:sp>
        <p:nvSpPr>
          <p:cNvPr id="39" name="직사각형 113">
            <a:extLst>
              <a:ext uri="{FF2B5EF4-FFF2-40B4-BE49-F238E27FC236}">
                <a16:creationId xmlns:a16="http://schemas.microsoft.com/office/drawing/2014/main" id="{4D3435FC-D94C-4047-89D1-59B01AE93B1E}"/>
              </a:ext>
            </a:extLst>
          </p:cNvPr>
          <p:cNvSpPr>
            <a:spLocks noChangeArrowheads="1"/>
          </p:cNvSpPr>
          <p:nvPr/>
        </p:nvSpPr>
        <p:spPr bwMode="auto">
          <a:xfrm>
            <a:off x="3341523" y="4558292"/>
            <a:ext cx="1043910" cy="461665"/>
          </a:xfrm>
          <a:prstGeom prst="rect">
            <a:avLst/>
          </a:prstGeom>
          <a:noFill/>
          <a:ln w="9525">
            <a:noFill/>
            <a:miter lim="800000"/>
            <a:headEnd/>
            <a:tailEnd/>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rtl="1"/>
            <a:r>
              <a:rPr lang="en-US" altLang="ko-KR" sz="2400" b="1" dirty="0">
                <a:solidFill>
                  <a:schemeClr val="bg1"/>
                </a:solidFill>
                <a:cs typeface="B Nazanin" panose="00000400000000000000" pitchFamily="2" charset="-78"/>
              </a:rPr>
              <a:t>2016</a:t>
            </a:r>
            <a:endParaRPr lang="ko-KR" altLang="en-US" sz="2400" dirty="0">
              <a:solidFill>
                <a:schemeClr val="bg1"/>
              </a:solidFill>
              <a:cs typeface="B Nazanin" panose="00000400000000000000" pitchFamily="2" charset="-78"/>
            </a:endParaRPr>
          </a:p>
        </p:txBody>
      </p:sp>
      <p:sp>
        <p:nvSpPr>
          <p:cNvPr id="41" name="직사각형 113">
            <a:extLst>
              <a:ext uri="{FF2B5EF4-FFF2-40B4-BE49-F238E27FC236}">
                <a16:creationId xmlns:a16="http://schemas.microsoft.com/office/drawing/2014/main" id="{7C5359BE-7E2B-4F18-B63F-71F26BB7D1A7}"/>
              </a:ext>
            </a:extLst>
          </p:cNvPr>
          <p:cNvSpPr>
            <a:spLocks noChangeArrowheads="1"/>
          </p:cNvSpPr>
          <p:nvPr/>
        </p:nvSpPr>
        <p:spPr bwMode="auto">
          <a:xfrm>
            <a:off x="5574046" y="4558292"/>
            <a:ext cx="1043910" cy="461665"/>
          </a:xfrm>
          <a:prstGeom prst="rect">
            <a:avLst/>
          </a:prstGeom>
          <a:noFill/>
          <a:ln w="9525">
            <a:noFill/>
            <a:miter lim="800000"/>
            <a:headEnd/>
            <a:tailEnd/>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rtl="1"/>
            <a:r>
              <a:rPr lang="en-US" altLang="ko-KR" sz="2400" b="1" dirty="0">
                <a:solidFill>
                  <a:schemeClr val="bg1"/>
                </a:solidFill>
                <a:cs typeface="B Nazanin" panose="00000400000000000000" pitchFamily="2" charset="-78"/>
              </a:rPr>
              <a:t>2017</a:t>
            </a:r>
            <a:endParaRPr lang="ko-KR" altLang="en-US" sz="2400" dirty="0">
              <a:solidFill>
                <a:schemeClr val="bg1"/>
              </a:solidFill>
              <a:cs typeface="B Nazanin" panose="00000400000000000000" pitchFamily="2" charset="-78"/>
            </a:endParaRPr>
          </a:p>
        </p:txBody>
      </p:sp>
      <p:sp>
        <p:nvSpPr>
          <p:cNvPr id="43" name="직사각형 113">
            <a:extLst>
              <a:ext uri="{FF2B5EF4-FFF2-40B4-BE49-F238E27FC236}">
                <a16:creationId xmlns:a16="http://schemas.microsoft.com/office/drawing/2014/main" id="{B4C07BE3-26FE-436F-A285-EA466841613F}"/>
              </a:ext>
            </a:extLst>
          </p:cNvPr>
          <p:cNvSpPr>
            <a:spLocks noChangeArrowheads="1"/>
          </p:cNvSpPr>
          <p:nvPr/>
        </p:nvSpPr>
        <p:spPr bwMode="auto">
          <a:xfrm>
            <a:off x="7806569" y="4558292"/>
            <a:ext cx="1043910" cy="461665"/>
          </a:xfrm>
          <a:prstGeom prst="rect">
            <a:avLst/>
          </a:prstGeom>
          <a:noFill/>
          <a:ln w="9525">
            <a:noFill/>
            <a:miter lim="800000"/>
            <a:headEnd/>
            <a:tailEnd/>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rtl="1"/>
            <a:r>
              <a:rPr lang="en-US" altLang="ko-KR" sz="2400" b="1" dirty="0">
                <a:solidFill>
                  <a:schemeClr val="bg1"/>
                </a:solidFill>
                <a:cs typeface="B Nazanin" panose="00000400000000000000" pitchFamily="2" charset="-78"/>
              </a:rPr>
              <a:t>2018</a:t>
            </a:r>
            <a:endParaRPr lang="ko-KR" altLang="en-US" sz="2400" dirty="0">
              <a:solidFill>
                <a:schemeClr val="bg1"/>
              </a:solidFill>
              <a:cs typeface="B Nazanin" panose="00000400000000000000" pitchFamily="2" charset="-78"/>
            </a:endParaRPr>
          </a:p>
        </p:txBody>
      </p:sp>
      <p:sp>
        <p:nvSpPr>
          <p:cNvPr id="45" name="직사각형 113">
            <a:extLst>
              <a:ext uri="{FF2B5EF4-FFF2-40B4-BE49-F238E27FC236}">
                <a16:creationId xmlns:a16="http://schemas.microsoft.com/office/drawing/2014/main" id="{42EE3986-19E2-48B1-AE28-3AA29EB6FB4B}"/>
              </a:ext>
            </a:extLst>
          </p:cNvPr>
          <p:cNvSpPr>
            <a:spLocks noChangeArrowheads="1"/>
          </p:cNvSpPr>
          <p:nvPr/>
        </p:nvSpPr>
        <p:spPr bwMode="auto">
          <a:xfrm>
            <a:off x="10039091" y="4558292"/>
            <a:ext cx="1043910" cy="461665"/>
          </a:xfrm>
          <a:prstGeom prst="rect">
            <a:avLst/>
          </a:prstGeom>
          <a:noFill/>
          <a:ln w="9525">
            <a:noFill/>
            <a:miter lim="800000"/>
            <a:headEnd/>
            <a:tailEnd/>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rtl="1"/>
            <a:r>
              <a:rPr lang="en-US" altLang="ko-KR" sz="2400" b="1" dirty="0">
                <a:solidFill>
                  <a:schemeClr val="bg1"/>
                </a:solidFill>
                <a:cs typeface="B Nazanin" panose="00000400000000000000" pitchFamily="2" charset="-78"/>
              </a:rPr>
              <a:t>2019</a:t>
            </a:r>
            <a:endParaRPr lang="ko-KR" altLang="en-US" sz="2400" dirty="0">
              <a:solidFill>
                <a:schemeClr val="bg1"/>
              </a:solidFill>
              <a:cs typeface="B Nazanin" panose="00000400000000000000" pitchFamily="2" charset="-78"/>
            </a:endParaRPr>
          </a:p>
        </p:txBody>
      </p:sp>
      <p:grpSp>
        <p:nvGrpSpPr>
          <p:cNvPr id="74" name="Group 29">
            <a:extLst>
              <a:ext uri="{FF2B5EF4-FFF2-40B4-BE49-F238E27FC236}">
                <a16:creationId xmlns:a16="http://schemas.microsoft.com/office/drawing/2014/main" id="{760FBD34-BCF7-4CCC-8457-11E09D67C7AD}"/>
              </a:ext>
            </a:extLst>
          </p:cNvPr>
          <p:cNvGrpSpPr/>
          <p:nvPr/>
        </p:nvGrpSpPr>
        <p:grpSpPr>
          <a:xfrm>
            <a:off x="913006" y="2024983"/>
            <a:ext cx="1512168" cy="1622784"/>
            <a:chOff x="270023" y="1671304"/>
            <a:chExt cx="1709689" cy="1639013"/>
          </a:xfrm>
        </p:grpSpPr>
        <p:sp>
          <p:nvSpPr>
            <p:cNvPr id="75" name="TextBox 74">
              <a:extLst>
                <a:ext uri="{FF2B5EF4-FFF2-40B4-BE49-F238E27FC236}">
                  <a16:creationId xmlns:a16="http://schemas.microsoft.com/office/drawing/2014/main" id="{5010A269-1B9E-4B0A-BA7E-1CCD284B0B9C}"/>
                </a:ext>
              </a:extLst>
            </p:cNvPr>
            <p:cNvSpPr txBox="1"/>
            <p:nvPr/>
          </p:nvSpPr>
          <p:spPr>
            <a:xfrm>
              <a:off x="270024" y="1911471"/>
              <a:ext cx="1709688" cy="1398846"/>
            </a:xfrm>
            <a:prstGeom prst="rect">
              <a:avLst/>
            </a:prstGeom>
            <a:noFill/>
          </p:spPr>
          <p:txBody>
            <a:bodyPr wrap="square" rtlCol="0">
              <a:spAutoFit/>
            </a:bodyPr>
            <a:lstStyle/>
            <a:p>
              <a:pPr algn="ctr" rtl="1"/>
              <a:r>
                <a:rPr lang="fa-IR" altLang="ko-KR" sz="12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cs typeface="B Nazanin" panose="00000400000000000000" pitchFamily="2" charset="-78"/>
              </a:endParaRPr>
            </a:p>
          </p:txBody>
        </p:sp>
        <p:sp>
          <p:nvSpPr>
            <p:cNvPr id="76" name="TextBox 75">
              <a:extLst>
                <a:ext uri="{FF2B5EF4-FFF2-40B4-BE49-F238E27FC236}">
                  <a16:creationId xmlns:a16="http://schemas.microsoft.com/office/drawing/2014/main" id="{9E5DF66D-0C1E-4D59-84E0-E6265DBB375F}"/>
                </a:ext>
              </a:extLst>
            </p:cNvPr>
            <p:cNvSpPr txBox="1"/>
            <p:nvPr/>
          </p:nvSpPr>
          <p:spPr>
            <a:xfrm>
              <a:off x="270023" y="1671304"/>
              <a:ext cx="1709688" cy="279769"/>
            </a:xfrm>
            <a:prstGeom prst="rect">
              <a:avLst/>
            </a:prstGeom>
            <a:noFill/>
          </p:spPr>
          <p:txBody>
            <a:bodyPr wrap="square" rtlCol="0">
              <a:spAutoFit/>
            </a:bodyPr>
            <a:lstStyle/>
            <a:p>
              <a:pPr algn="ctr" rtl="1"/>
              <a:r>
                <a:rPr lang="fa-IR" altLang="ko-KR" sz="1200" b="1" dirty="0">
                  <a:cs typeface="B Nazanin" panose="00000400000000000000" pitchFamily="2" charset="-78"/>
                </a:rPr>
                <a:t>عنوان اضافه کن</a:t>
              </a:r>
              <a:endParaRPr lang="ko-KR" altLang="en-US" sz="1200" b="1" dirty="0">
                <a:cs typeface="B Nazanin" panose="00000400000000000000" pitchFamily="2" charset="-78"/>
              </a:endParaRPr>
            </a:p>
          </p:txBody>
        </p:sp>
      </p:grpSp>
      <p:grpSp>
        <p:nvGrpSpPr>
          <p:cNvPr id="77" name="Group 31">
            <a:extLst>
              <a:ext uri="{FF2B5EF4-FFF2-40B4-BE49-F238E27FC236}">
                <a16:creationId xmlns:a16="http://schemas.microsoft.com/office/drawing/2014/main" id="{ECABDA02-F082-4FBF-8B17-2C311764370C}"/>
              </a:ext>
            </a:extLst>
          </p:cNvPr>
          <p:cNvGrpSpPr/>
          <p:nvPr/>
        </p:nvGrpSpPr>
        <p:grpSpPr>
          <a:xfrm>
            <a:off x="3130732" y="2024983"/>
            <a:ext cx="1512168" cy="1622784"/>
            <a:chOff x="270023" y="1671304"/>
            <a:chExt cx="1709689" cy="1639013"/>
          </a:xfrm>
        </p:grpSpPr>
        <p:sp>
          <p:nvSpPr>
            <p:cNvPr id="78" name="TextBox 77">
              <a:extLst>
                <a:ext uri="{FF2B5EF4-FFF2-40B4-BE49-F238E27FC236}">
                  <a16:creationId xmlns:a16="http://schemas.microsoft.com/office/drawing/2014/main" id="{FAEAC372-8E5D-4B57-9FBC-5DB1EA51A326}"/>
                </a:ext>
              </a:extLst>
            </p:cNvPr>
            <p:cNvSpPr txBox="1"/>
            <p:nvPr/>
          </p:nvSpPr>
          <p:spPr>
            <a:xfrm>
              <a:off x="270024" y="1911471"/>
              <a:ext cx="1709688" cy="1398846"/>
            </a:xfrm>
            <a:prstGeom prst="rect">
              <a:avLst/>
            </a:prstGeom>
            <a:noFill/>
          </p:spPr>
          <p:txBody>
            <a:bodyPr wrap="square" rtlCol="0">
              <a:spAutoFit/>
            </a:bodyPr>
            <a:lstStyle/>
            <a:p>
              <a:pPr algn="ctr" rtl="1"/>
              <a:r>
                <a:rPr lang="fa-IR" altLang="ko-KR" sz="12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cs typeface="B Nazanin" panose="00000400000000000000" pitchFamily="2" charset="-78"/>
              </a:endParaRPr>
            </a:p>
          </p:txBody>
        </p:sp>
        <p:sp>
          <p:nvSpPr>
            <p:cNvPr id="79" name="TextBox 78">
              <a:extLst>
                <a:ext uri="{FF2B5EF4-FFF2-40B4-BE49-F238E27FC236}">
                  <a16:creationId xmlns:a16="http://schemas.microsoft.com/office/drawing/2014/main" id="{E3BD5F94-F802-4D4D-835A-A5E03B903BCC}"/>
                </a:ext>
              </a:extLst>
            </p:cNvPr>
            <p:cNvSpPr txBox="1"/>
            <p:nvPr/>
          </p:nvSpPr>
          <p:spPr>
            <a:xfrm>
              <a:off x="270023" y="1671304"/>
              <a:ext cx="1709688" cy="279769"/>
            </a:xfrm>
            <a:prstGeom prst="rect">
              <a:avLst/>
            </a:prstGeom>
            <a:noFill/>
          </p:spPr>
          <p:txBody>
            <a:bodyPr wrap="square" rtlCol="0">
              <a:spAutoFit/>
            </a:bodyPr>
            <a:lstStyle/>
            <a:p>
              <a:pPr algn="ctr" rtl="1"/>
              <a:r>
                <a:rPr lang="fa-IR" altLang="ko-KR" sz="1200" b="1" dirty="0">
                  <a:cs typeface="B Nazanin" panose="00000400000000000000" pitchFamily="2" charset="-78"/>
                </a:rPr>
                <a:t>عنوان اضافه کن</a:t>
              </a:r>
              <a:endParaRPr lang="ko-KR" altLang="en-US" sz="1200" b="1" dirty="0">
                <a:cs typeface="B Nazanin" panose="00000400000000000000" pitchFamily="2" charset="-78"/>
              </a:endParaRPr>
            </a:p>
          </p:txBody>
        </p:sp>
      </p:grpSp>
      <p:grpSp>
        <p:nvGrpSpPr>
          <p:cNvPr id="80" name="Group 35">
            <a:extLst>
              <a:ext uri="{FF2B5EF4-FFF2-40B4-BE49-F238E27FC236}">
                <a16:creationId xmlns:a16="http://schemas.microsoft.com/office/drawing/2014/main" id="{31102BE7-0E7E-440A-95B5-E3D839038681}"/>
              </a:ext>
            </a:extLst>
          </p:cNvPr>
          <p:cNvGrpSpPr/>
          <p:nvPr/>
        </p:nvGrpSpPr>
        <p:grpSpPr>
          <a:xfrm>
            <a:off x="5348458" y="2024983"/>
            <a:ext cx="1512168" cy="1622784"/>
            <a:chOff x="270023" y="1671304"/>
            <a:chExt cx="1709689" cy="1639013"/>
          </a:xfrm>
        </p:grpSpPr>
        <p:sp>
          <p:nvSpPr>
            <p:cNvPr id="81" name="TextBox 80">
              <a:extLst>
                <a:ext uri="{FF2B5EF4-FFF2-40B4-BE49-F238E27FC236}">
                  <a16:creationId xmlns:a16="http://schemas.microsoft.com/office/drawing/2014/main" id="{9D12542E-85CE-4462-8D88-9AB128FB8372}"/>
                </a:ext>
              </a:extLst>
            </p:cNvPr>
            <p:cNvSpPr txBox="1"/>
            <p:nvPr/>
          </p:nvSpPr>
          <p:spPr>
            <a:xfrm>
              <a:off x="270024" y="1911471"/>
              <a:ext cx="1709688" cy="1398846"/>
            </a:xfrm>
            <a:prstGeom prst="rect">
              <a:avLst/>
            </a:prstGeom>
            <a:noFill/>
          </p:spPr>
          <p:txBody>
            <a:bodyPr wrap="square" rtlCol="0">
              <a:spAutoFit/>
            </a:bodyPr>
            <a:lstStyle/>
            <a:p>
              <a:pPr algn="ctr" rtl="1"/>
              <a:r>
                <a:rPr lang="fa-IR" altLang="ko-KR" sz="12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cs typeface="B Nazanin" panose="00000400000000000000" pitchFamily="2" charset="-78"/>
              </a:endParaRPr>
            </a:p>
          </p:txBody>
        </p:sp>
        <p:sp>
          <p:nvSpPr>
            <p:cNvPr id="82" name="TextBox 81">
              <a:extLst>
                <a:ext uri="{FF2B5EF4-FFF2-40B4-BE49-F238E27FC236}">
                  <a16:creationId xmlns:a16="http://schemas.microsoft.com/office/drawing/2014/main" id="{D754C3D6-EE9A-432A-967E-388853E3AE85}"/>
                </a:ext>
              </a:extLst>
            </p:cNvPr>
            <p:cNvSpPr txBox="1"/>
            <p:nvPr/>
          </p:nvSpPr>
          <p:spPr>
            <a:xfrm>
              <a:off x="270023" y="1671304"/>
              <a:ext cx="1709688" cy="279769"/>
            </a:xfrm>
            <a:prstGeom prst="rect">
              <a:avLst/>
            </a:prstGeom>
            <a:noFill/>
          </p:spPr>
          <p:txBody>
            <a:bodyPr wrap="square" rtlCol="0">
              <a:spAutoFit/>
            </a:bodyPr>
            <a:lstStyle/>
            <a:p>
              <a:pPr algn="ctr" rtl="1"/>
              <a:r>
                <a:rPr lang="fa-IR" altLang="ko-KR" sz="1200" b="1" dirty="0">
                  <a:cs typeface="B Nazanin" panose="00000400000000000000" pitchFamily="2" charset="-78"/>
                </a:rPr>
                <a:t>عنوان اضافه کن</a:t>
              </a:r>
              <a:endParaRPr lang="ko-KR" altLang="en-US" sz="1200" b="1" dirty="0">
                <a:cs typeface="B Nazanin" panose="00000400000000000000" pitchFamily="2" charset="-78"/>
              </a:endParaRPr>
            </a:p>
          </p:txBody>
        </p:sp>
      </p:grpSp>
      <p:grpSp>
        <p:nvGrpSpPr>
          <p:cNvPr id="83" name="Group 39">
            <a:extLst>
              <a:ext uri="{FF2B5EF4-FFF2-40B4-BE49-F238E27FC236}">
                <a16:creationId xmlns:a16="http://schemas.microsoft.com/office/drawing/2014/main" id="{8F3FC830-D53E-46EB-BEDE-076F85C2A7F8}"/>
              </a:ext>
            </a:extLst>
          </p:cNvPr>
          <p:cNvGrpSpPr/>
          <p:nvPr/>
        </p:nvGrpSpPr>
        <p:grpSpPr>
          <a:xfrm>
            <a:off x="7566184" y="2024983"/>
            <a:ext cx="1512168" cy="1622784"/>
            <a:chOff x="270023" y="1671304"/>
            <a:chExt cx="1709689" cy="1639013"/>
          </a:xfrm>
        </p:grpSpPr>
        <p:sp>
          <p:nvSpPr>
            <p:cNvPr id="84" name="TextBox 83">
              <a:extLst>
                <a:ext uri="{FF2B5EF4-FFF2-40B4-BE49-F238E27FC236}">
                  <a16:creationId xmlns:a16="http://schemas.microsoft.com/office/drawing/2014/main" id="{E69F4F20-DEEA-42F9-AE0B-3F145C533B32}"/>
                </a:ext>
              </a:extLst>
            </p:cNvPr>
            <p:cNvSpPr txBox="1"/>
            <p:nvPr/>
          </p:nvSpPr>
          <p:spPr>
            <a:xfrm>
              <a:off x="270024" y="1911471"/>
              <a:ext cx="1709688" cy="1398846"/>
            </a:xfrm>
            <a:prstGeom prst="rect">
              <a:avLst/>
            </a:prstGeom>
            <a:noFill/>
          </p:spPr>
          <p:txBody>
            <a:bodyPr wrap="square" rtlCol="0">
              <a:spAutoFit/>
            </a:bodyPr>
            <a:lstStyle/>
            <a:p>
              <a:pPr algn="ctr" rtl="1"/>
              <a:r>
                <a:rPr lang="fa-IR" altLang="ko-KR" sz="12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cs typeface="B Nazanin" panose="00000400000000000000" pitchFamily="2" charset="-78"/>
              </a:endParaRPr>
            </a:p>
          </p:txBody>
        </p:sp>
        <p:sp>
          <p:nvSpPr>
            <p:cNvPr id="85" name="TextBox 84">
              <a:extLst>
                <a:ext uri="{FF2B5EF4-FFF2-40B4-BE49-F238E27FC236}">
                  <a16:creationId xmlns:a16="http://schemas.microsoft.com/office/drawing/2014/main" id="{315BE18B-4DCD-4C4C-988B-9590EF99C0C9}"/>
                </a:ext>
              </a:extLst>
            </p:cNvPr>
            <p:cNvSpPr txBox="1"/>
            <p:nvPr/>
          </p:nvSpPr>
          <p:spPr>
            <a:xfrm>
              <a:off x="270023" y="1671304"/>
              <a:ext cx="1709688" cy="279769"/>
            </a:xfrm>
            <a:prstGeom prst="rect">
              <a:avLst/>
            </a:prstGeom>
            <a:noFill/>
          </p:spPr>
          <p:txBody>
            <a:bodyPr wrap="square" rtlCol="0">
              <a:spAutoFit/>
            </a:bodyPr>
            <a:lstStyle/>
            <a:p>
              <a:pPr algn="ctr" rtl="1"/>
              <a:r>
                <a:rPr lang="fa-IR" altLang="ko-KR" sz="1200" b="1" dirty="0">
                  <a:cs typeface="B Nazanin" panose="00000400000000000000" pitchFamily="2" charset="-78"/>
                </a:rPr>
                <a:t>عنوان اضافه کن</a:t>
              </a:r>
              <a:endParaRPr lang="ko-KR" altLang="en-US" sz="1200" b="1" dirty="0">
                <a:cs typeface="B Nazanin" panose="00000400000000000000" pitchFamily="2" charset="-78"/>
              </a:endParaRPr>
            </a:p>
          </p:txBody>
        </p:sp>
      </p:grpSp>
      <p:grpSp>
        <p:nvGrpSpPr>
          <p:cNvPr id="86" name="Group 43">
            <a:extLst>
              <a:ext uri="{FF2B5EF4-FFF2-40B4-BE49-F238E27FC236}">
                <a16:creationId xmlns:a16="http://schemas.microsoft.com/office/drawing/2014/main" id="{5BB60B59-1A39-4FC3-9C7D-E02ECA1ECE19}"/>
              </a:ext>
            </a:extLst>
          </p:cNvPr>
          <p:cNvGrpSpPr/>
          <p:nvPr/>
        </p:nvGrpSpPr>
        <p:grpSpPr>
          <a:xfrm>
            <a:off x="9783909" y="2024983"/>
            <a:ext cx="1512168" cy="1622784"/>
            <a:chOff x="270023" y="1671304"/>
            <a:chExt cx="1709689" cy="1639013"/>
          </a:xfrm>
        </p:grpSpPr>
        <p:sp>
          <p:nvSpPr>
            <p:cNvPr id="87" name="TextBox 86">
              <a:extLst>
                <a:ext uri="{FF2B5EF4-FFF2-40B4-BE49-F238E27FC236}">
                  <a16:creationId xmlns:a16="http://schemas.microsoft.com/office/drawing/2014/main" id="{57641C03-C968-429A-9270-11F2EA2505BE}"/>
                </a:ext>
              </a:extLst>
            </p:cNvPr>
            <p:cNvSpPr txBox="1"/>
            <p:nvPr/>
          </p:nvSpPr>
          <p:spPr>
            <a:xfrm>
              <a:off x="270024" y="1911471"/>
              <a:ext cx="1709688" cy="1398846"/>
            </a:xfrm>
            <a:prstGeom prst="rect">
              <a:avLst/>
            </a:prstGeom>
            <a:noFill/>
          </p:spPr>
          <p:txBody>
            <a:bodyPr wrap="square" rtlCol="0">
              <a:spAutoFit/>
            </a:bodyPr>
            <a:lstStyle/>
            <a:p>
              <a:pPr algn="ctr" rtl="1"/>
              <a:r>
                <a:rPr lang="fa-IR" altLang="ko-KR" sz="12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cs typeface="B Nazanin" panose="00000400000000000000" pitchFamily="2" charset="-78"/>
              </a:endParaRPr>
            </a:p>
          </p:txBody>
        </p:sp>
        <p:sp>
          <p:nvSpPr>
            <p:cNvPr id="88" name="TextBox 87">
              <a:extLst>
                <a:ext uri="{FF2B5EF4-FFF2-40B4-BE49-F238E27FC236}">
                  <a16:creationId xmlns:a16="http://schemas.microsoft.com/office/drawing/2014/main" id="{31E13B1B-C6AD-4B97-BD89-13E984416342}"/>
                </a:ext>
              </a:extLst>
            </p:cNvPr>
            <p:cNvSpPr txBox="1"/>
            <p:nvPr/>
          </p:nvSpPr>
          <p:spPr>
            <a:xfrm>
              <a:off x="270023" y="1671304"/>
              <a:ext cx="1709688" cy="279769"/>
            </a:xfrm>
            <a:prstGeom prst="rect">
              <a:avLst/>
            </a:prstGeom>
            <a:noFill/>
          </p:spPr>
          <p:txBody>
            <a:bodyPr wrap="square" rtlCol="0">
              <a:spAutoFit/>
            </a:bodyPr>
            <a:lstStyle/>
            <a:p>
              <a:pPr algn="ctr" rtl="1"/>
              <a:r>
                <a:rPr lang="fa-IR" altLang="ko-KR" sz="1200" b="1" dirty="0">
                  <a:cs typeface="B Nazanin" panose="00000400000000000000" pitchFamily="2" charset="-78"/>
                </a:rPr>
                <a:t>عنوان اضافه کن</a:t>
              </a:r>
              <a:endParaRPr lang="ko-KR" altLang="en-US" sz="1200" b="1" dirty="0">
                <a:cs typeface="B Nazanin" panose="00000400000000000000" pitchFamily="2" charset="-78"/>
              </a:endParaRPr>
            </a:p>
          </p:txBody>
        </p:sp>
      </p:grpSp>
      <p:sp>
        <p:nvSpPr>
          <p:cNvPr id="89" name="Rounded Rectangle 6">
            <a:extLst>
              <a:ext uri="{FF2B5EF4-FFF2-40B4-BE49-F238E27FC236}">
                <a16:creationId xmlns:a16="http://schemas.microsoft.com/office/drawing/2014/main" id="{45B4D3F1-505D-4035-8E6C-4DF527B76DDB}"/>
              </a:ext>
            </a:extLst>
          </p:cNvPr>
          <p:cNvSpPr/>
          <p:nvPr/>
        </p:nvSpPr>
        <p:spPr>
          <a:xfrm>
            <a:off x="1460033" y="1464262"/>
            <a:ext cx="345998" cy="351772"/>
          </a:xfrm>
          <a:custGeom>
            <a:avLst/>
            <a:gdLst/>
            <a:ahLst/>
            <a:cxnLst/>
            <a:rect l="l" t="t" r="r" b="b"/>
            <a:pathLst>
              <a:path w="3186824" h="3060919">
                <a:moveTo>
                  <a:pt x="1045874" y="2696689"/>
                </a:moveTo>
                <a:lnTo>
                  <a:pt x="2125874" y="2696689"/>
                </a:lnTo>
                <a:lnTo>
                  <a:pt x="2125874" y="2804689"/>
                </a:lnTo>
                <a:lnTo>
                  <a:pt x="1045874" y="2804689"/>
                </a:lnTo>
                <a:close/>
                <a:moveTo>
                  <a:pt x="1045874" y="2410468"/>
                </a:moveTo>
                <a:lnTo>
                  <a:pt x="2125874" y="2410468"/>
                </a:lnTo>
                <a:lnTo>
                  <a:pt x="2125874" y="2518468"/>
                </a:lnTo>
                <a:lnTo>
                  <a:pt x="1045874" y="2518468"/>
                </a:lnTo>
                <a:close/>
                <a:moveTo>
                  <a:pt x="1045874" y="2124247"/>
                </a:moveTo>
                <a:lnTo>
                  <a:pt x="2125874" y="2124247"/>
                </a:lnTo>
                <a:lnTo>
                  <a:pt x="2125874" y="2232247"/>
                </a:lnTo>
                <a:lnTo>
                  <a:pt x="1045874" y="2232247"/>
                </a:lnTo>
                <a:close/>
                <a:moveTo>
                  <a:pt x="902547" y="1956791"/>
                </a:moveTo>
                <a:lnTo>
                  <a:pt x="902547" y="2109191"/>
                </a:lnTo>
                <a:lnTo>
                  <a:pt x="902547" y="2185391"/>
                </a:lnTo>
                <a:lnTo>
                  <a:pt x="902547" y="2376263"/>
                </a:lnTo>
                <a:lnTo>
                  <a:pt x="902547" y="2973921"/>
                </a:lnTo>
                <a:lnTo>
                  <a:pt x="2284277" y="2973921"/>
                </a:lnTo>
                <a:lnTo>
                  <a:pt x="2284277" y="2376263"/>
                </a:lnTo>
                <a:lnTo>
                  <a:pt x="2284277" y="2185391"/>
                </a:lnTo>
                <a:lnTo>
                  <a:pt x="2284277" y="2109191"/>
                </a:lnTo>
                <a:lnTo>
                  <a:pt x="2284277" y="1956791"/>
                </a:lnTo>
                <a:close/>
                <a:moveTo>
                  <a:pt x="469172" y="1728191"/>
                </a:moveTo>
                <a:lnTo>
                  <a:pt x="469172" y="2185391"/>
                </a:lnTo>
                <a:lnTo>
                  <a:pt x="767127" y="2185391"/>
                </a:lnTo>
                <a:lnTo>
                  <a:pt x="767127" y="2109191"/>
                </a:lnTo>
                <a:lnTo>
                  <a:pt x="545372" y="2109191"/>
                </a:lnTo>
                <a:lnTo>
                  <a:pt x="545372" y="1804391"/>
                </a:lnTo>
                <a:lnTo>
                  <a:pt x="2641452" y="1804391"/>
                </a:lnTo>
                <a:lnTo>
                  <a:pt x="2641452" y="2109191"/>
                </a:lnTo>
                <a:lnTo>
                  <a:pt x="2419697" y="2109191"/>
                </a:lnTo>
                <a:lnTo>
                  <a:pt x="2419697" y="2185391"/>
                </a:lnTo>
                <a:lnTo>
                  <a:pt x="2717652" y="2185391"/>
                </a:lnTo>
                <a:lnTo>
                  <a:pt x="2717652" y="1728191"/>
                </a:lnTo>
                <a:close/>
                <a:moveTo>
                  <a:pt x="2819005" y="1350909"/>
                </a:moveTo>
                <a:cubicBezTo>
                  <a:pt x="2769294" y="1350909"/>
                  <a:pt x="2728995" y="1391208"/>
                  <a:pt x="2728995" y="1440919"/>
                </a:cubicBezTo>
                <a:cubicBezTo>
                  <a:pt x="2728995" y="1490630"/>
                  <a:pt x="2769294" y="1530929"/>
                  <a:pt x="2819005" y="1530929"/>
                </a:cubicBezTo>
                <a:cubicBezTo>
                  <a:pt x="2868716" y="1530929"/>
                  <a:pt x="2909015" y="1490630"/>
                  <a:pt x="2909015" y="1440919"/>
                </a:cubicBezTo>
                <a:cubicBezTo>
                  <a:pt x="2909015" y="1391208"/>
                  <a:pt x="2868716" y="1350909"/>
                  <a:pt x="2819005" y="1350909"/>
                </a:cubicBezTo>
                <a:close/>
                <a:moveTo>
                  <a:pt x="2509707" y="1350909"/>
                </a:moveTo>
                <a:cubicBezTo>
                  <a:pt x="2459996" y="1350909"/>
                  <a:pt x="2419697" y="1391208"/>
                  <a:pt x="2419697" y="1440919"/>
                </a:cubicBezTo>
                <a:cubicBezTo>
                  <a:pt x="2419697" y="1490630"/>
                  <a:pt x="2459996" y="1530929"/>
                  <a:pt x="2509707" y="1530929"/>
                </a:cubicBezTo>
                <a:cubicBezTo>
                  <a:pt x="2559418" y="1530929"/>
                  <a:pt x="2599717" y="1490630"/>
                  <a:pt x="2599717" y="1440919"/>
                </a:cubicBezTo>
                <a:cubicBezTo>
                  <a:pt x="2599717" y="1391208"/>
                  <a:pt x="2559418" y="1350909"/>
                  <a:pt x="2509707" y="1350909"/>
                </a:cubicBezTo>
                <a:close/>
                <a:moveTo>
                  <a:pt x="195993" y="1200328"/>
                </a:moveTo>
                <a:lnTo>
                  <a:pt x="2990831" y="1200328"/>
                </a:lnTo>
                <a:cubicBezTo>
                  <a:pt x="3099075" y="1200328"/>
                  <a:pt x="3186824" y="1288077"/>
                  <a:pt x="3186824" y="1396321"/>
                </a:cubicBezTo>
                <a:lnTo>
                  <a:pt x="3186824" y="2180270"/>
                </a:lnTo>
                <a:cubicBezTo>
                  <a:pt x="3186824" y="2288514"/>
                  <a:pt x="3099075" y="2376263"/>
                  <a:pt x="2990831" y="2376263"/>
                </a:cubicBezTo>
                <a:lnTo>
                  <a:pt x="2419697" y="2376263"/>
                </a:lnTo>
                <a:lnTo>
                  <a:pt x="2419697" y="3060919"/>
                </a:lnTo>
                <a:lnTo>
                  <a:pt x="767127" y="3060919"/>
                </a:lnTo>
                <a:lnTo>
                  <a:pt x="767127" y="2376263"/>
                </a:lnTo>
                <a:lnTo>
                  <a:pt x="195993" y="2376263"/>
                </a:lnTo>
                <a:cubicBezTo>
                  <a:pt x="87749" y="2376263"/>
                  <a:pt x="0" y="2288514"/>
                  <a:pt x="0" y="2180270"/>
                </a:cubicBezTo>
                <a:lnTo>
                  <a:pt x="0" y="1396321"/>
                </a:lnTo>
                <a:cubicBezTo>
                  <a:pt x="0" y="1288077"/>
                  <a:pt x="87749" y="1200328"/>
                  <a:pt x="195993" y="1200328"/>
                </a:cubicBezTo>
                <a:close/>
                <a:moveTo>
                  <a:pt x="767127" y="0"/>
                </a:moveTo>
                <a:lnTo>
                  <a:pt x="2419697" y="0"/>
                </a:lnTo>
                <a:lnTo>
                  <a:pt x="2419697" y="190589"/>
                </a:lnTo>
                <a:lnTo>
                  <a:pt x="2565249" y="190589"/>
                </a:lnTo>
                <a:cubicBezTo>
                  <a:pt x="2649419" y="190589"/>
                  <a:pt x="2717652" y="258822"/>
                  <a:pt x="2717652" y="342992"/>
                </a:cubicBezTo>
                <a:lnTo>
                  <a:pt x="2717652" y="1104989"/>
                </a:lnTo>
                <a:lnTo>
                  <a:pt x="2284277" y="1104989"/>
                </a:lnTo>
                <a:lnTo>
                  <a:pt x="2284277" y="1104128"/>
                </a:lnTo>
                <a:lnTo>
                  <a:pt x="2284277" y="190589"/>
                </a:lnTo>
                <a:lnTo>
                  <a:pt x="2284277" y="96523"/>
                </a:lnTo>
                <a:lnTo>
                  <a:pt x="902547" y="96523"/>
                </a:lnTo>
                <a:lnTo>
                  <a:pt x="902547" y="190589"/>
                </a:lnTo>
                <a:lnTo>
                  <a:pt x="902547" y="1104128"/>
                </a:lnTo>
                <a:lnTo>
                  <a:pt x="902547" y="1104989"/>
                </a:lnTo>
                <a:lnTo>
                  <a:pt x="469172" y="1104989"/>
                </a:lnTo>
                <a:lnTo>
                  <a:pt x="469172" y="342992"/>
                </a:lnTo>
                <a:cubicBezTo>
                  <a:pt x="469172" y="258822"/>
                  <a:pt x="537405" y="190589"/>
                  <a:pt x="621575" y="190589"/>
                </a:cubicBezTo>
                <a:lnTo>
                  <a:pt x="767127" y="190589"/>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solidFill>
                <a:schemeClr val="tx1"/>
              </a:solidFill>
              <a:cs typeface="B Nazanin" panose="00000400000000000000" pitchFamily="2" charset="-78"/>
            </a:endParaRPr>
          </a:p>
        </p:txBody>
      </p:sp>
      <p:sp>
        <p:nvSpPr>
          <p:cNvPr id="90" name="Rectangle 16">
            <a:extLst>
              <a:ext uri="{FF2B5EF4-FFF2-40B4-BE49-F238E27FC236}">
                <a16:creationId xmlns:a16="http://schemas.microsoft.com/office/drawing/2014/main" id="{AD34EA8B-562A-4C91-AE3D-685CF2A94FBA}"/>
              </a:ext>
            </a:extLst>
          </p:cNvPr>
          <p:cNvSpPr/>
          <p:nvPr/>
        </p:nvSpPr>
        <p:spPr>
          <a:xfrm rot="2700000">
            <a:off x="5971582" y="1401776"/>
            <a:ext cx="265920" cy="476745"/>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solidFill>
                <a:schemeClr val="tx1"/>
              </a:solidFill>
              <a:cs typeface="B Nazanin" panose="00000400000000000000" pitchFamily="2" charset="-78"/>
            </a:endParaRPr>
          </a:p>
        </p:txBody>
      </p:sp>
      <p:sp>
        <p:nvSpPr>
          <p:cNvPr id="91" name="Rectangle 9">
            <a:extLst>
              <a:ext uri="{FF2B5EF4-FFF2-40B4-BE49-F238E27FC236}">
                <a16:creationId xmlns:a16="http://schemas.microsoft.com/office/drawing/2014/main" id="{64171FCC-16DC-4508-B1C4-7C976E06F4A5}"/>
              </a:ext>
            </a:extLst>
          </p:cNvPr>
          <p:cNvSpPr/>
          <p:nvPr/>
        </p:nvSpPr>
        <p:spPr>
          <a:xfrm>
            <a:off x="3722085" y="1485945"/>
            <a:ext cx="329463" cy="308407"/>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solidFill>
                <a:schemeClr val="tx1"/>
              </a:solidFill>
              <a:cs typeface="B Nazanin" panose="00000400000000000000" pitchFamily="2" charset="-78"/>
            </a:endParaRPr>
          </a:p>
        </p:txBody>
      </p:sp>
      <p:sp>
        <p:nvSpPr>
          <p:cNvPr id="92" name="Freeform 18">
            <a:extLst>
              <a:ext uri="{FF2B5EF4-FFF2-40B4-BE49-F238E27FC236}">
                <a16:creationId xmlns:a16="http://schemas.microsoft.com/office/drawing/2014/main" id="{3AECE6B0-0862-4120-9261-D487FEA44F30}"/>
              </a:ext>
            </a:extLst>
          </p:cNvPr>
          <p:cNvSpPr/>
          <p:nvPr/>
        </p:nvSpPr>
        <p:spPr>
          <a:xfrm>
            <a:off x="10347742" y="1467661"/>
            <a:ext cx="427438" cy="344974"/>
          </a:xfrm>
          <a:custGeom>
            <a:avLst/>
            <a:gdLst/>
            <a:ahLst/>
            <a:cxnLst/>
            <a:rect l="l" t="t" r="r" b="b"/>
            <a:pathLst>
              <a:path w="3307788" h="2669631">
                <a:moveTo>
                  <a:pt x="2793832" y="1478391"/>
                </a:moveTo>
                <a:cubicBezTo>
                  <a:pt x="2772990" y="1635402"/>
                  <a:pt x="2717678" y="1784517"/>
                  <a:pt x="2633007" y="1915952"/>
                </a:cubicBezTo>
                <a:cubicBezTo>
                  <a:pt x="2695386" y="1951862"/>
                  <a:pt x="2772768" y="1955673"/>
                  <a:pt x="2841607" y="1924185"/>
                </a:cubicBezTo>
                <a:cubicBezTo>
                  <a:pt x="2943442" y="1877605"/>
                  <a:pt x="2999062" y="1766364"/>
                  <a:pt x="2975226" y="1656948"/>
                </a:cubicBezTo>
                <a:cubicBezTo>
                  <a:pt x="2955176" y="1564911"/>
                  <a:pt x="2883463" y="1495086"/>
                  <a:pt x="2793832" y="1478391"/>
                </a:cubicBezTo>
                <a:close/>
                <a:moveTo>
                  <a:pt x="2807611" y="1247700"/>
                </a:moveTo>
                <a:lnTo>
                  <a:pt x="2807472" y="1256060"/>
                </a:lnTo>
                <a:cubicBezTo>
                  <a:pt x="2994195" y="1281771"/>
                  <a:pt x="3148201" y="1421768"/>
                  <a:pt x="3189276" y="1610317"/>
                </a:cubicBezTo>
                <a:cubicBezTo>
                  <a:pt x="3235041" y="1820393"/>
                  <a:pt x="3128252" y="2033972"/>
                  <a:pt x="2932732" y="2123406"/>
                </a:cubicBezTo>
                <a:cubicBezTo>
                  <a:pt x="2789297" y="2189015"/>
                  <a:pt x="2626543" y="2174805"/>
                  <a:pt x="2499470" y="2094044"/>
                </a:cubicBezTo>
                <a:cubicBezTo>
                  <a:pt x="2427194" y="2172627"/>
                  <a:pt x="2343030" y="2241391"/>
                  <a:pt x="2248861" y="2297980"/>
                </a:cubicBezTo>
                <a:cubicBezTo>
                  <a:pt x="2178351" y="2340352"/>
                  <a:pt x="2104446" y="2374567"/>
                  <a:pt x="2027600" y="2398134"/>
                </a:cubicBezTo>
                <a:lnTo>
                  <a:pt x="3307788" y="2397615"/>
                </a:lnTo>
                <a:cubicBezTo>
                  <a:pt x="3265361" y="2549905"/>
                  <a:pt x="2537441" y="2669620"/>
                  <a:pt x="1653814" y="2669631"/>
                </a:cubicBezTo>
                <a:cubicBezTo>
                  <a:pt x="773102" y="2669642"/>
                  <a:pt x="46417" y="2550707"/>
                  <a:pt x="0" y="2398955"/>
                </a:cubicBezTo>
                <a:lnTo>
                  <a:pt x="1280678" y="2398436"/>
                </a:lnTo>
                <a:cubicBezTo>
                  <a:pt x="1203764" y="2374915"/>
                  <a:pt x="1129786" y="2340732"/>
                  <a:pt x="1059201" y="2298380"/>
                </a:cubicBezTo>
                <a:cubicBezTo>
                  <a:pt x="693039" y="2078675"/>
                  <a:pt x="477900" y="1674935"/>
                  <a:pt x="499745" y="1248476"/>
                </a:cubicBezTo>
                <a:close/>
                <a:moveTo>
                  <a:pt x="1331611" y="201752"/>
                </a:moveTo>
                <a:cubicBezTo>
                  <a:pt x="1206335" y="290902"/>
                  <a:pt x="1124761" y="308382"/>
                  <a:pt x="1132336" y="435988"/>
                </a:cubicBezTo>
                <a:cubicBezTo>
                  <a:pt x="1160888" y="640507"/>
                  <a:pt x="1527973" y="617783"/>
                  <a:pt x="1498839" y="840365"/>
                </a:cubicBezTo>
                <a:cubicBezTo>
                  <a:pt x="1455138" y="960979"/>
                  <a:pt x="1395705" y="987199"/>
                  <a:pt x="1213910" y="1052459"/>
                </a:cubicBezTo>
                <a:cubicBezTo>
                  <a:pt x="1331028" y="972050"/>
                  <a:pt x="1364241" y="921357"/>
                  <a:pt x="1360745" y="809484"/>
                </a:cubicBezTo>
                <a:cubicBezTo>
                  <a:pt x="1360746" y="646916"/>
                  <a:pt x="1111360" y="626523"/>
                  <a:pt x="1020462" y="495421"/>
                </a:cubicBezTo>
                <a:cubicBezTo>
                  <a:pt x="941218" y="374224"/>
                  <a:pt x="1061250" y="280996"/>
                  <a:pt x="1331611" y="201752"/>
                </a:cubicBezTo>
                <a:close/>
                <a:moveTo>
                  <a:pt x="2164365" y="80223"/>
                </a:moveTo>
                <a:cubicBezTo>
                  <a:pt x="2021192" y="182108"/>
                  <a:pt x="1927964" y="202086"/>
                  <a:pt x="1936621" y="347922"/>
                </a:cubicBezTo>
                <a:cubicBezTo>
                  <a:pt x="1969252" y="581657"/>
                  <a:pt x="2388778" y="555687"/>
                  <a:pt x="2355482" y="810066"/>
                </a:cubicBezTo>
                <a:cubicBezTo>
                  <a:pt x="2305538" y="947910"/>
                  <a:pt x="2237615" y="977876"/>
                  <a:pt x="2029849" y="1052459"/>
                </a:cubicBezTo>
                <a:cubicBezTo>
                  <a:pt x="2163698" y="960563"/>
                  <a:pt x="2201656" y="902628"/>
                  <a:pt x="2197660" y="774773"/>
                </a:cubicBezTo>
                <a:cubicBezTo>
                  <a:pt x="2197661" y="588982"/>
                  <a:pt x="1912649" y="565676"/>
                  <a:pt x="1808765" y="415844"/>
                </a:cubicBezTo>
                <a:cubicBezTo>
                  <a:pt x="1718201" y="277334"/>
                  <a:pt x="1855380" y="170787"/>
                  <a:pt x="2164365" y="80223"/>
                </a:cubicBezTo>
                <a:close/>
                <a:moveTo>
                  <a:pt x="1754169" y="0"/>
                </a:moveTo>
                <a:cubicBezTo>
                  <a:pt x="1583512" y="121444"/>
                  <a:pt x="1472387" y="145257"/>
                  <a:pt x="1482706" y="319088"/>
                </a:cubicBezTo>
                <a:cubicBezTo>
                  <a:pt x="1521601" y="597693"/>
                  <a:pt x="2021663" y="566738"/>
                  <a:pt x="1981975" y="869950"/>
                </a:cubicBezTo>
                <a:cubicBezTo>
                  <a:pt x="1922443" y="1034256"/>
                  <a:pt x="1841481" y="1069974"/>
                  <a:pt x="1593831" y="1158875"/>
                </a:cubicBezTo>
                <a:cubicBezTo>
                  <a:pt x="1753374" y="1049338"/>
                  <a:pt x="1798619" y="980281"/>
                  <a:pt x="1793856" y="827882"/>
                </a:cubicBezTo>
                <a:cubicBezTo>
                  <a:pt x="1793857" y="606424"/>
                  <a:pt x="1454132" y="578644"/>
                  <a:pt x="1330306" y="400050"/>
                </a:cubicBezTo>
                <a:cubicBezTo>
                  <a:pt x="1222356" y="234950"/>
                  <a:pt x="1385869" y="107950"/>
                  <a:pt x="1754169"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solidFill>
                <a:schemeClr val="tx1"/>
              </a:solidFill>
              <a:cs typeface="B Nazanin" panose="00000400000000000000" pitchFamily="2" charset="-78"/>
            </a:endParaRPr>
          </a:p>
        </p:txBody>
      </p:sp>
      <p:sp>
        <p:nvSpPr>
          <p:cNvPr id="93" name="Oval 32">
            <a:extLst>
              <a:ext uri="{FF2B5EF4-FFF2-40B4-BE49-F238E27FC236}">
                <a16:creationId xmlns:a16="http://schemas.microsoft.com/office/drawing/2014/main" id="{0BE5A83C-BA8E-44E3-B347-DCF48B9FF05F}"/>
              </a:ext>
            </a:extLst>
          </p:cNvPr>
          <p:cNvSpPr/>
          <p:nvPr/>
        </p:nvSpPr>
        <p:spPr>
          <a:xfrm>
            <a:off x="8110099" y="1432416"/>
            <a:ext cx="405022" cy="415465"/>
          </a:xfrm>
          <a:custGeom>
            <a:avLst/>
            <a:gdLst/>
            <a:ahLst/>
            <a:cxnLst/>
            <a:rect l="l" t="t" r="r" b="b"/>
            <a:pathLst>
              <a:path w="2671236" h="3213546">
                <a:moveTo>
                  <a:pt x="1336943" y="151152"/>
                </a:moveTo>
                <a:cubicBezTo>
                  <a:pt x="1223677" y="151152"/>
                  <a:pt x="1131857" y="242973"/>
                  <a:pt x="1131857" y="356239"/>
                </a:cubicBezTo>
                <a:cubicBezTo>
                  <a:pt x="1131857" y="469506"/>
                  <a:pt x="1223677" y="561326"/>
                  <a:pt x="1336943" y="561326"/>
                </a:cubicBezTo>
                <a:cubicBezTo>
                  <a:pt x="1450210" y="561326"/>
                  <a:pt x="1542030" y="469506"/>
                  <a:pt x="1542030" y="356239"/>
                </a:cubicBezTo>
                <a:cubicBezTo>
                  <a:pt x="1542030" y="242973"/>
                  <a:pt x="1450210" y="151152"/>
                  <a:pt x="1336943" y="151152"/>
                </a:cubicBezTo>
                <a:close/>
                <a:moveTo>
                  <a:pt x="1336943" y="0"/>
                </a:moveTo>
                <a:cubicBezTo>
                  <a:pt x="1533689" y="0"/>
                  <a:pt x="1693182" y="159493"/>
                  <a:pt x="1693182" y="356239"/>
                </a:cubicBezTo>
                <a:cubicBezTo>
                  <a:pt x="1693182" y="499348"/>
                  <a:pt x="1608797" y="622748"/>
                  <a:pt x="1486649" y="678491"/>
                </a:cubicBezTo>
                <a:lnTo>
                  <a:pt x="1504985" y="861628"/>
                </a:lnTo>
                <a:lnTo>
                  <a:pt x="2050955" y="861628"/>
                </a:lnTo>
                <a:cubicBezTo>
                  <a:pt x="2073924" y="808095"/>
                  <a:pt x="2127168" y="770742"/>
                  <a:pt x="2189136" y="770742"/>
                </a:cubicBezTo>
                <a:cubicBezTo>
                  <a:pt x="2272476" y="770742"/>
                  <a:pt x="2340037" y="838303"/>
                  <a:pt x="2340037" y="921643"/>
                </a:cubicBezTo>
                <a:cubicBezTo>
                  <a:pt x="2340037" y="1004983"/>
                  <a:pt x="2272476" y="1072544"/>
                  <a:pt x="2189136" y="1072544"/>
                </a:cubicBezTo>
                <a:cubicBezTo>
                  <a:pt x="2127168" y="1072544"/>
                  <a:pt x="2073924" y="1035191"/>
                  <a:pt x="2050955" y="981658"/>
                </a:cubicBezTo>
                <a:lnTo>
                  <a:pt x="1517002" y="981658"/>
                </a:lnTo>
                <a:lnTo>
                  <a:pt x="1678124" y="2590970"/>
                </a:lnTo>
                <a:cubicBezTo>
                  <a:pt x="2063444" y="2451708"/>
                  <a:pt x="2360829" y="2287813"/>
                  <a:pt x="2381761" y="1860600"/>
                </a:cubicBezTo>
                <a:cubicBezTo>
                  <a:pt x="2329006" y="1862811"/>
                  <a:pt x="2276981" y="1871755"/>
                  <a:pt x="2228094" y="1886075"/>
                </a:cubicBezTo>
                <a:cubicBezTo>
                  <a:pt x="2324645" y="1771974"/>
                  <a:pt x="2415523" y="1665436"/>
                  <a:pt x="2449665" y="1504055"/>
                </a:cubicBezTo>
                <a:cubicBezTo>
                  <a:pt x="2485699" y="1663545"/>
                  <a:pt x="2574685" y="1764408"/>
                  <a:pt x="2671236" y="1886075"/>
                </a:cubicBezTo>
                <a:cubicBezTo>
                  <a:pt x="2622475" y="1872164"/>
                  <a:pt x="2568855" y="1862858"/>
                  <a:pt x="2513341" y="1860541"/>
                </a:cubicBezTo>
                <a:cubicBezTo>
                  <a:pt x="2486075" y="2436981"/>
                  <a:pt x="2151724" y="2992040"/>
                  <a:pt x="1522375" y="3040581"/>
                </a:cubicBezTo>
                <a:cubicBezTo>
                  <a:pt x="1427529" y="3119259"/>
                  <a:pt x="1392747" y="3155891"/>
                  <a:pt x="1336943" y="3213546"/>
                </a:cubicBezTo>
                <a:cubicBezTo>
                  <a:pt x="1284048" y="3153728"/>
                  <a:pt x="1252174" y="3120936"/>
                  <a:pt x="1157234" y="3046101"/>
                </a:cubicBezTo>
                <a:cubicBezTo>
                  <a:pt x="592479" y="2980043"/>
                  <a:pt x="187829" y="2438320"/>
                  <a:pt x="160409" y="1860193"/>
                </a:cubicBezTo>
                <a:cubicBezTo>
                  <a:pt x="105366" y="1862056"/>
                  <a:pt x="50978" y="1871143"/>
                  <a:pt x="0" y="1886075"/>
                </a:cubicBezTo>
                <a:cubicBezTo>
                  <a:pt x="96552" y="1771974"/>
                  <a:pt x="187429" y="1665436"/>
                  <a:pt x="221571" y="1504055"/>
                </a:cubicBezTo>
                <a:cubicBezTo>
                  <a:pt x="257605" y="1663545"/>
                  <a:pt x="346591" y="1764408"/>
                  <a:pt x="443143" y="1886075"/>
                </a:cubicBezTo>
                <a:cubicBezTo>
                  <a:pt x="396276" y="1872705"/>
                  <a:pt x="344922" y="1863589"/>
                  <a:pt x="291687" y="1860996"/>
                </a:cubicBezTo>
                <a:cubicBezTo>
                  <a:pt x="313360" y="2289054"/>
                  <a:pt x="617325" y="2454996"/>
                  <a:pt x="1001768" y="2593980"/>
                </a:cubicBezTo>
                <a:lnTo>
                  <a:pt x="1157883" y="981658"/>
                </a:lnTo>
                <a:lnTo>
                  <a:pt x="666108" y="981658"/>
                </a:lnTo>
                <a:cubicBezTo>
                  <a:pt x="643139" y="1035191"/>
                  <a:pt x="589896" y="1072543"/>
                  <a:pt x="527928" y="1072543"/>
                </a:cubicBezTo>
                <a:cubicBezTo>
                  <a:pt x="444588" y="1072543"/>
                  <a:pt x="377027" y="1004982"/>
                  <a:pt x="377027" y="921642"/>
                </a:cubicBezTo>
                <a:cubicBezTo>
                  <a:pt x="377027" y="838302"/>
                  <a:pt x="444588" y="770741"/>
                  <a:pt x="527928" y="770741"/>
                </a:cubicBezTo>
                <a:cubicBezTo>
                  <a:pt x="589896" y="770741"/>
                  <a:pt x="643141" y="808095"/>
                  <a:pt x="666110" y="861628"/>
                </a:cubicBezTo>
                <a:lnTo>
                  <a:pt x="1169505" y="861628"/>
                </a:lnTo>
                <a:lnTo>
                  <a:pt x="1187237" y="678491"/>
                </a:lnTo>
                <a:cubicBezTo>
                  <a:pt x="1065090" y="622748"/>
                  <a:pt x="980704" y="499348"/>
                  <a:pt x="980704" y="356239"/>
                </a:cubicBezTo>
                <a:cubicBezTo>
                  <a:pt x="980704" y="159493"/>
                  <a:pt x="1140198" y="0"/>
                  <a:pt x="133694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solidFill>
                <a:schemeClr val="tx1"/>
              </a:solidFill>
              <a:cs typeface="B Nazanin" panose="00000400000000000000" pitchFamily="2" charset="-78"/>
            </a:endParaRPr>
          </a:p>
        </p:txBody>
      </p:sp>
    </p:spTree>
    <p:extLst>
      <p:ext uri="{BB962C8B-B14F-4D97-AF65-F5344CB8AC3E}">
        <p14:creationId xmlns:p14="http://schemas.microsoft.com/office/powerpoint/2010/main" val="272049129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pic>
        <p:nvPicPr>
          <p:cNvPr id="22" name="Picture Placeholder 21">
            <a:extLst>
              <a:ext uri="{FF2B5EF4-FFF2-40B4-BE49-F238E27FC236}">
                <a16:creationId xmlns:a16="http://schemas.microsoft.com/office/drawing/2014/main" id="{315FDE7D-EEFC-420C-362D-A858AB7600A5}"/>
              </a:ext>
            </a:extLst>
          </p:cNvPr>
          <p:cNvPicPr>
            <a:picLocks noGrp="1" noChangeAspect="1"/>
          </p:cNvPicPr>
          <p:nvPr>
            <p:ph type="pic" idx="10"/>
          </p:nvPr>
        </p:nvPicPr>
        <p:blipFill>
          <a:blip r:embed="rId2">
            <a:extLst>
              <a:ext uri="{28A0092B-C50C-407E-A947-70E740481C1C}">
                <a14:useLocalDpi xmlns:a14="http://schemas.microsoft.com/office/drawing/2010/main" val="0"/>
              </a:ext>
            </a:extLst>
          </a:blip>
          <a:srcRect/>
          <a:stretch>
            <a:fillRect/>
          </a:stretch>
        </p:blipFill>
        <p:spPr/>
      </p:pic>
      <p:sp>
        <p:nvSpPr>
          <p:cNvPr id="8" name="Text Placeholder 10">
            <a:extLst>
              <a:ext uri="{FF2B5EF4-FFF2-40B4-BE49-F238E27FC236}">
                <a16:creationId xmlns:a16="http://schemas.microsoft.com/office/drawing/2014/main" id="{B500E5FE-E70A-4D9A-AF27-B755045050B2}"/>
              </a:ext>
            </a:extLst>
          </p:cNvPr>
          <p:cNvSpPr txBox="1">
            <a:spLocks/>
          </p:cNvSpPr>
          <p:nvPr/>
        </p:nvSpPr>
        <p:spPr>
          <a:xfrm>
            <a:off x="4891138" y="334284"/>
            <a:ext cx="4198145" cy="1410789"/>
          </a:xfrm>
          <a:prstGeom prst="rect">
            <a:avLst/>
          </a:prstGeom>
          <a:no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110000"/>
              </a:lnSpc>
              <a:buNone/>
            </a:pPr>
            <a:r>
              <a:rPr lang="fa-IR" altLang="ko-KR" sz="4000" b="1" dirty="0">
                <a:solidFill>
                  <a:schemeClr val="accent3"/>
                </a:solidFill>
                <a:latin typeface="+mj-lt"/>
                <a:cs typeface="B Nazanin" panose="00000400000000000000" pitchFamily="2" charset="-78"/>
              </a:rPr>
              <a:t>ارائه نمونه کارها</a:t>
            </a:r>
            <a:endParaRPr lang="en-US" altLang="ko-KR" sz="4000" b="1" dirty="0">
              <a:solidFill>
                <a:schemeClr val="accent3"/>
              </a:solidFill>
              <a:latin typeface="+mj-lt"/>
              <a:cs typeface="B Nazanin" panose="00000400000000000000" pitchFamily="2" charset="-78"/>
            </a:endParaRPr>
          </a:p>
        </p:txBody>
      </p:sp>
      <p:sp>
        <p:nvSpPr>
          <p:cNvPr id="9" name="TextBox 8">
            <a:extLst>
              <a:ext uri="{FF2B5EF4-FFF2-40B4-BE49-F238E27FC236}">
                <a16:creationId xmlns:a16="http://schemas.microsoft.com/office/drawing/2014/main" id="{554D8076-135D-477B-B878-E9E439288DAA}"/>
              </a:ext>
            </a:extLst>
          </p:cNvPr>
          <p:cNvSpPr txBox="1"/>
          <p:nvPr/>
        </p:nvSpPr>
        <p:spPr>
          <a:xfrm>
            <a:off x="654755" y="4382546"/>
            <a:ext cx="2292726" cy="432792"/>
          </a:xfrm>
          <a:prstGeom prst="roundRect">
            <a:avLst>
              <a:gd name="adj" fmla="val 50000"/>
            </a:avLst>
          </a:prstGeom>
          <a:solidFill>
            <a:schemeClr val="accent1"/>
          </a:solidFill>
        </p:spPr>
        <p:txBody>
          <a:bodyPr wrap="square" rtlCol="0">
            <a:spAutoFit/>
          </a:bodyPr>
          <a:lstStyle/>
          <a:p>
            <a:pPr algn="ctr" rtl="1"/>
            <a:r>
              <a:rPr lang="fa-IR" altLang="ko-KR" sz="1400" b="1" i="1" dirty="0">
                <a:solidFill>
                  <a:schemeClr val="bg1"/>
                </a:solidFill>
                <a:latin typeface="Arial" pitchFamily="34" charset="0"/>
                <a:cs typeface="B Nazanin" panose="00000400000000000000" pitchFamily="2" charset="-78"/>
              </a:rPr>
              <a:t>ارائه نمونه کارها</a:t>
            </a:r>
            <a:endParaRPr lang="ko-KR" altLang="en-US" sz="1400" b="1" i="1" dirty="0">
              <a:solidFill>
                <a:schemeClr val="bg1"/>
              </a:solidFill>
              <a:latin typeface="Arial" pitchFamily="34" charset="0"/>
              <a:cs typeface="B Nazanin" panose="00000400000000000000" pitchFamily="2" charset="-78"/>
            </a:endParaRPr>
          </a:p>
        </p:txBody>
      </p:sp>
      <p:grpSp>
        <p:nvGrpSpPr>
          <p:cNvPr id="12" name="Group 40">
            <a:extLst>
              <a:ext uri="{FF2B5EF4-FFF2-40B4-BE49-F238E27FC236}">
                <a16:creationId xmlns:a16="http://schemas.microsoft.com/office/drawing/2014/main" id="{2624AC50-7186-4F55-B580-3828A4465C9E}"/>
              </a:ext>
            </a:extLst>
          </p:cNvPr>
          <p:cNvGrpSpPr/>
          <p:nvPr/>
        </p:nvGrpSpPr>
        <p:grpSpPr>
          <a:xfrm>
            <a:off x="9703800" y="5622865"/>
            <a:ext cx="2096400" cy="714882"/>
            <a:chOff x="1130190" y="4149080"/>
            <a:chExt cx="1523461" cy="714882"/>
          </a:xfrm>
        </p:grpSpPr>
        <p:sp>
          <p:nvSpPr>
            <p:cNvPr id="13" name="TextBox 12">
              <a:extLst>
                <a:ext uri="{FF2B5EF4-FFF2-40B4-BE49-F238E27FC236}">
                  <a16:creationId xmlns:a16="http://schemas.microsoft.com/office/drawing/2014/main" id="{D00E483C-46B5-4DC5-9B95-96418DFC2960}"/>
                </a:ext>
              </a:extLst>
            </p:cNvPr>
            <p:cNvSpPr txBox="1"/>
            <p:nvPr/>
          </p:nvSpPr>
          <p:spPr>
            <a:xfrm>
              <a:off x="1130190" y="4149080"/>
              <a:ext cx="1523461" cy="276999"/>
            </a:xfrm>
            <a:prstGeom prst="rect">
              <a:avLst/>
            </a:prstGeom>
            <a:noFill/>
          </p:spPr>
          <p:txBody>
            <a:bodyPr wrap="square" rtlCol="0">
              <a:spAutoFit/>
            </a:bodyPr>
            <a:lstStyle/>
            <a:p>
              <a:pPr algn="ct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sp>
          <p:nvSpPr>
            <p:cNvPr id="14" name="TextBox 13">
              <a:extLst>
                <a:ext uri="{FF2B5EF4-FFF2-40B4-BE49-F238E27FC236}">
                  <a16:creationId xmlns:a16="http://schemas.microsoft.com/office/drawing/2014/main" id="{9837E0FE-ECEE-48D4-8BE8-428F8D63D80F}"/>
                </a:ext>
              </a:extLst>
            </p:cNvPr>
            <p:cNvSpPr txBox="1"/>
            <p:nvPr/>
          </p:nvSpPr>
          <p:spPr>
            <a:xfrm>
              <a:off x="1130190" y="4402297"/>
              <a:ext cx="1523461" cy="461665"/>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من امیدوارم و معتقدم که این الگو وقت شما را خواهد داشت.</a:t>
              </a:r>
              <a:endParaRPr lang="en-US" altLang="ko-KR" sz="1200" dirty="0">
                <a:solidFill>
                  <a:schemeClr val="tx1">
                    <a:lumMod val="75000"/>
                    <a:lumOff val="25000"/>
                  </a:schemeClr>
                </a:solidFill>
                <a:cs typeface="B Nazanin" panose="00000400000000000000" pitchFamily="2" charset="-78"/>
              </a:endParaRPr>
            </a:p>
          </p:txBody>
        </p:sp>
      </p:grpSp>
      <p:sp>
        <p:nvSpPr>
          <p:cNvPr id="15" name="TextBox 14">
            <a:extLst>
              <a:ext uri="{FF2B5EF4-FFF2-40B4-BE49-F238E27FC236}">
                <a16:creationId xmlns:a16="http://schemas.microsoft.com/office/drawing/2014/main" id="{7876498C-BC81-4F35-8321-261269C05DAC}"/>
              </a:ext>
            </a:extLst>
          </p:cNvPr>
          <p:cNvSpPr txBox="1"/>
          <p:nvPr/>
        </p:nvSpPr>
        <p:spPr>
          <a:xfrm>
            <a:off x="556031" y="2745939"/>
            <a:ext cx="4594710" cy="1731243"/>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16" name="TextBox 15">
            <a:extLst>
              <a:ext uri="{FF2B5EF4-FFF2-40B4-BE49-F238E27FC236}">
                <a16:creationId xmlns:a16="http://schemas.microsoft.com/office/drawing/2014/main" id="{685CC2BC-49B6-4A28-A24B-6D5B37D8CACC}"/>
              </a:ext>
            </a:extLst>
          </p:cNvPr>
          <p:cNvSpPr txBox="1"/>
          <p:nvPr/>
        </p:nvSpPr>
        <p:spPr>
          <a:xfrm>
            <a:off x="556031" y="1663329"/>
            <a:ext cx="2648722" cy="830997"/>
          </a:xfrm>
          <a:prstGeom prst="rect">
            <a:avLst/>
          </a:prstGeom>
          <a:noFill/>
        </p:spPr>
        <p:txBody>
          <a:bodyPr wrap="square" rtlCol="0">
            <a:spAutoFit/>
          </a:bodyPr>
          <a:lstStyle/>
          <a:p>
            <a:pPr algn="r" rtl="1"/>
            <a:r>
              <a:rPr lang="fa-IR" altLang="ko-KR" sz="2400" b="1" dirty="0">
                <a:solidFill>
                  <a:schemeClr val="accent6"/>
                </a:solidFill>
                <a:cs typeface="B Nazanin" panose="00000400000000000000" pitchFamily="2" charset="-78"/>
              </a:rPr>
              <a:t>نمونه کارها ساده طراحی شده است</a:t>
            </a:r>
            <a:endParaRPr lang="en-US" altLang="ko-KR" sz="2400" b="1" dirty="0">
              <a:solidFill>
                <a:schemeClr val="accent6"/>
              </a:solidFill>
              <a:cs typeface="B Nazanin" panose="00000400000000000000" pitchFamily="2" charset="-78"/>
            </a:endParaRPr>
          </a:p>
        </p:txBody>
      </p:sp>
      <p:grpSp>
        <p:nvGrpSpPr>
          <p:cNvPr id="17" name="Group 16">
            <a:extLst>
              <a:ext uri="{FF2B5EF4-FFF2-40B4-BE49-F238E27FC236}">
                <a16:creationId xmlns:a16="http://schemas.microsoft.com/office/drawing/2014/main" id="{5AF1EB76-DAA1-495F-BA09-5284353195A8}"/>
              </a:ext>
            </a:extLst>
          </p:cNvPr>
          <p:cNvGrpSpPr/>
          <p:nvPr/>
        </p:nvGrpSpPr>
        <p:grpSpPr>
          <a:xfrm rot="10800000">
            <a:off x="5958714" y="1352720"/>
            <a:ext cx="599324" cy="448300"/>
            <a:chOff x="8512592" y="1202677"/>
            <a:chExt cx="872030" cy="652286"/>
          </a:xfrm>
          <a:solidFill>
            <a:schemeClr val="accent3"/>
          </a:solidFill>
        </p:grpSpPr>
        <p:sp>
          <p:nvSpPr>
            <p:cNvPr id="18" name="Freeform: Shape 17">
              <a:extLst>
                <a:ext uri="{FF2B5EF4-FFF2-40B4-BE49-F238E27FC236}">
                  <a16:creationId xmlns:a16="http://schemas.microsoft.com/office/drawing/2014/main" id="{431D3647-2D58-422C-9174-F34147D66073}"/>
                </a:ext>
              </a:extLst>
            </p:cNvPr>
            <p:cNvSpPr/>
            <p:nvPr/>
          </p:nvSpPr>
          <p:spPr>
            <a:xfrm>
              <a:off x="8976946" y="1202677"/>
              <a:ext cx="407676" cy="635974"/>
            </a:xfrm>
            <a:custGeom>
              <a:avLst/>
              <a:gdLst>
                <a:gd name="connsiteX0" fmla="*/ 152317 w 316835"/>
                <a:gd name="connsiteY0" fmla="*/ 9508 h 494263"/>
                <a:gd name="connsiteX1" fmla="*/ 83881 w 316835"/>
                <a:gd name="connsiteY1" fmla="*/ 496167 h 494263"/>
                <a:gd name="connsiteX2" fmla="*/ 64871 w 316835"/>
                <a:gd name="connsiteY2" fmla="*/ 445473 h 494263"/>
                <a:gd name="connsiteX3" fmla="*/ 128238 w 316835"/>
                <a:gd name="connsiteY3" fmla="*/ 339016 h 494263"/>
                <a:gd name="connsiteX4" fmla="*/ 106693 w 316835"/>
                <a:gd name="connsiteY4" fmla="*/ 299729 h 494263"/>
                <a:gd name="connsiteX5" fmla="*/ 152317 w 316835"/>
                <a:gd name="connsiteY5" fmla="*/ 9508 h 494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6835" h="494263">
                  <a:moveTo>
                    <a:pt x="152317" y="9508"/>
                  </a:moveTo>
                  <a:cubicBezTo>
                    <a:pt x="429865" y="8240"/>
                    <a:pt x="329745" y="491097"/>
                    <a:pt x="83881" y="496167"/>
                  </a:cubicBezTo>
                  <a:cubicBezTo>
                    <a:pt x="59802" y="496167"/>
                    <a:pt x="48396" y="464483"/>
                    <a:pt x="64871" y="445473"/>
                  </a:cubicBezTo>
                  <a:cubicBezTo>
                    <a:pt x="92753" y="413789"/>
                    <a:pt x="114297" y="378304"/>
                    <a:pt x="128238" y="339016"/>
                  </a:cubicBezTo>
                  <a:cubicBezTo>
                    <a:pt x="134575" y="322541"/>
                    <a:pt x="124436" y="303531"/>
                    <a:pt x="106693" y="299729"/>
                  </a:cubicBezTo>
                  <a:cubicBezTo>
                    <a:pt x="-37784" y="266778"/>
                    <a:pt x="-20041" y="10775"/>
                    <a:pt x="152317" y="9508"/>
                  </a:cubicBezTo>
                  <a:close/>
                </a:path>
              </a:pathLst>
            </a:custGeom>
            <a:grpFill/>
            <a:ln w="9525" cap="flat">
              <a:noFill/>
              <a:prstDash val="solid"/>
              <a:miter/>
            </a:ln>
          </p:spPr>
          <p:txBody>
            <a:bodyPr rtlCol="0" anchor="ctr"/>
            <a:lstStyle/>
            <a:p>
              <a:endParaRPr lang="en-US">
                <a:cs typeface="B Nazanin" panose="00000400000000000000" pitchFamily="2" charset="-78"/>
              </a:endParaRPr>
            </a:p>
          </p:txBody>
        </p:sp>
        <p:sp>
          <p:nvSpPr>
            <p:cNvPr id="19" name="Freeform: Shape 18">
              <a:extLst>
                <a:ext uri="{FF2B5EF4-FFF2-40B4-BE49-F238E27FC236}">
                  <a16:creationId xmlns:a16="http://schemas.microsoft.com/office/drawing/2014/main" id="{73198D47-1923-4BE0-9D6F-88FD309BFADF}"/>
                </a:ext>
              </a:extLst>
            </p:cNvPr>
            <p:cNvSpPr/>
            <p:nvPr/>
          </p:nvSpPr>
          <p:spPr>
            <a:xfrm>
              <a:off x="8512592" y="1202681"/>
              <a:ext cx="407676" cy="652282"/>
            </a:xfrm>
            <a:custGeom>
              <a:avLst/>
              <a:gdLst>
                <a:gd name="connsiteX0" fmla="*/ 153277 w 316835"/>
                <a:gd name="connsiteY0" fmla="*/ 9505 h 506936"/>
                <a:gd name="connsiteX1" fmla="*/ 97514 w 316835"/>
                <a:gd name="connsiteY1" fmla="*/ 497431 h 506936"/>
                <a:gd name="connsiteX2" fmla="*/ 72167 w 316835"/>
                <a:gd name="connsiteY2" fmla="*/ 439134 h 506936"/>
                <a:gd name="connsiteX3" fmla="*/ 126663 w 316835"/>
                <a:gd name="connsiteY3" fmla="*/ 346618 h 506936"/>
                <a:gd name="connsiteX4" fmla="*/ 102583 w 316835"/>
                <a:gd name="connsiteY4" fmla="*/ 298459 h 506936"/>
                <a:gd name="connsiteX5" fmla="*/ 153277 w 316835"/>
                <a:gd name="connsiteY5" fmla="*/ 9505 h 506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6835" h="506936">
                  <a:moveTo>
                    <a:pt x="153277" y="9505"/>
                  </a:moveTo>
                  <a:cubicBezTo>
                    <a:pt x="399141" y="9505"/>
                    <a:pt x="333239" y="507570"/>
                    <a:pt x="97514" y="497431"/>
                  </a:cubicBezTo>
                  <a:cubicBezTo>
                    <a:pt x="68365" y="496164"/>
                    <a:pt x="53157" y="461946"/>
                    <a:pt x="72167" y="439134"/>
                  </a:cubicBezTo>
                  <a:cubicBezTo>
                    <a:pt x="94979" y="411252"/>
                    <a:pt x="113989" y="379569"/>
                    <a:pt x="126663" y="346618"/>
                  </a:cubicBezTo>
                  <a:cubicBezTo>
                    <a:pt x="134267" y="326340"/>
                    <a:pt x="122861" y="304796"/>
                    <a:pt x="102583" y="298459"/>
                  </a:cubicBezTo>
                  <a:cubicBezTo>
                    <a:pt x="-38092" y="260439"/>
                    <a:pt x="-17814" y="9505"/>
                    <a:pt x="153277" y="9505"/>
                  </a:cubicBezTo>
                  <a:close/>
                </a:path>
              </a:pathLst>
            </a:custGeom>
            <a:grpFill/>
            <a:ln w="9525" cap="flat">
              <a:noFill/>
              <a:prstDash val="solid"/>
              <a:miter/>
            </a:ln>
          </p:spPr>
          <p:txBody>
            <a:bodyPr rtlCol="0" anchor="ctr"/>
            <a:lstStyle/>
            <a:p>
              <a:endParaRPr lang="en-US">
                <a:cs typeface="B Nazanin" panose="00000400000000000000" pitchFamily="2" charset="-78"/>
              </a:endParaRPr>
            </a:p>
          </p:txBody>
        </p:sp>
      </p:grpSp>
      <p:grpSp>
        <p:nvGrpSpPr>
          <p:cNvPr id="20" name="Group 19">
            <a:extLst>
              <a:ext uri="{FF2B5EF4-FFF2-40B4-BE49-F238E27FC236}">
                <a16:creationId xmlns:a16="http://schemas.microsoft.com/office/drawing/2014/main" id="{1760B6EC-033C-45DF-8507-760FDA619C1E}"/>
              </a:ext>
            </a:extLst>
          </p:cNvPr>
          <p:cNvGrpSpPr/>
          <p:nvPr/>
        </p:nvGrpSpPr>
        <p:grpSpPr>
          <a:xfrm>
            <a:off x="10152676" y="461550"/>
            <a:ext cx="599324" cy="448300"/>
            <a:chOff x="8512592" y="1202677"/>
            <a:chExt cx="872030" cy="652286"/>
          </a:xfrm>
          <a:solidFill>
            <a:schemeClr val="accent3"/>
          </a:solidFill>
        </p:grpSpPr>
        <p:sp>
          <p:nvSpPr>
            <p:cNvPr id="21" name="Freeform: Shape 20">
              <a:extLst>
                <a:ext uri="{FF2B5EF4-FFF2-40B4-BE49-F238E27FC236}">
                  <a16:creationId xmlns:a16="http://schemas.microsoft.com/office/drawing/2014/main" id="{720D93B7-D003-4220-B101-972FB4C86124}"/>
                </a:ext>
              </a:extLst>
            </p:cNvPr>
            <p:cNvSpPr/>
            <p:nvPr/>
          </p:nvSpPr>
          <p:spPr>
            <a:xfrm>
              <a:off x="8976946" y="1202677"/>
              <a:ext cx="407676" cy="635974"/>
            </a:xfrm>
            <a:custGeom>
              <a:avLst/>
              <a:gdLst>
                <a:gd name="connsiteX0" fmla="*/ 152317 w 316835"/>
                <a:gd name="connsiteY0" fmla="*/ 9508 h 494263"/>
                <a:gd name="connsiteX1" fmla="*/ 83881 w 316835"/>
                <a:gd name="connsiteY1" fmla="*/ 496167 h 494263"/>
                <a:gd name="connsiteX2" fmla="*/ 64871 w 316835"/>
                <a:gd name="connsiteY2" fmla="*/ 445473 h 494263"/>
                <a:gd name="connsiteX3" fmla="*/ 128238 w 316835"/>
                <a:gd name="connsiteY3" fmla="*/ 339016 h 494263"/>
                <a:gd name="connsiteX4" fmla="*/ 106693 w 316835"/>
                <a:gd name="connsiteY4" fmla="*/ 299729 h 494263"/>
                <a:gd name="connsiteX5" fmla="*/ 152317 w 316835"/>
                <a:gd name="connsiteY5" fmla="*/ 9508 h 494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6835" h="494263">
                  <a:moveTo>
                    <a:pt x="152317" y="9508"/>
                  </a:moveTo>
                  <a:cubicBezTo>
                    <a:pt x="429865" y="8240"/>
                    <a:pt x="329745" y="491097"/>
                    <a:pt x="83881" y="496167"/>
                  </a:cubicBezTo>
                  <a:cubicBezTo>
                    <a:pt x="59802" y="496167"/>
                    <a:pt x="48396" y="464483"/>
                    <a:pt x="64871" y="445473"/>
                  </a:cubicBezTo>
                  <a:cubicBezTo>
                    <a:pt x="92753" y="413789"/>
                    <a:pt x="114297" y="378304"/>
                    <a:pt x="128238" y="339016"/>
                  </a:cubicBezTo>
                  <a:cubicBezTo>
                    <a:pt x="134575" y="322541"/>
                    <a:pt x="124436" y="303531"/>
                    <a:pt x="106693" y="299729"/>
                  </a:cubicBezTo>
                  <a:cubicBezTo>
                    <a:pt x="-37784" y="266778"/>
                    <a:pt x="-20041" y="10775"/>
                    <a:pt x="152317" y="9508"/>
                  </a:cubicBezTo>
                  <a:close/>
                </a:path>
              </a:pathLst>
            </a:custGeom>
            <a:grpFill/>
            <a:ln w="9525" cap="flat">
              <a:noFill/>
              <a:prstDash val="solid"/>
              <a:miter/>
            </a:ln>
          </p:spPr>
          <p:txBody>
            <a:bodyPr rtlCol="0" anchor="ctr"/>
            <a:lstStyle/>
            <a:p>
              <a:endParaRPr lang="en-US">
                <a:cs typeface="B Nazanin" panose="00000400000000000000" pitchFamily="2" charset="-78"/>
              </a:endParaRPr>
            </a:p>
          </p:txBody>
        </p:sp>
        <p:sp>
          <p:nvSpPr>
            <p:cNvPr id="23" name="Freeform: Shape 22">
              <a:extLst>
                <a:ext uri="{FF2B5EF4-FFF2-40B4-BE49-F238E27FC236}">
                  <a16:creationId xmlns:a16="http://schemas.microsoft.com/office/drawing/2014/main" id="{DDD0309E-B2F6-4EB6-927B-4ACEE5123932}"/>
                </a:ext>
              </a:extLst>
            </p:cNvPr>
            <p:cNvSpPr/>
            <p:nvPr/>
          </p:nvSpPr>
          <p:spPr>
            <a:xfrm>
              <a:off x="8512592" y="1202681"/>
              <a:ext cx="407676" cy="652282"/>
            </a:xfrm>
            <a:custGeom>
              <a:avLst/>
              <a:gdLst>
                <a:gd name="connsiteX0" fmla="*/ 153277 w 316835"/>
                <a:gd name="connsiteY0" fmla="*/ 9505 h 506936"/>
                <a:gd name="connsiteX1" fmla="*/ 97514 w 316835"/>
                <a:gd name="connsiteY1" fmla="*/ 497431 h 506936"/>
                <a:gd name="connsiteX2" fmla="*/ 72167 w 316835"/>
                <a:gd name="connsiteY2" fmla="*/ 439134 h 506936"/>
                <a:gd name="connsiteX3" fmla="*/ 126663 w 316835"/>
                <a:gd name="connsiteY3" fmla="*/ 346618 h 506936"/>
                <a:gd name="connsiteX4" fmla="*/ 102583 w 316835"/>
                <a:gd name="connsiteY4" fmla="*/ 298459 h 506936"/>
                <a:gd name="connsiteX5" fmla="*/ 153277 w 316835"/>
                <a:gd name="connsiteY5" fmla="*/ 9505 h 506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6835" h="506936">
                  <a:moveTo>
                    <a:pt x="153277" y="9505"/>
                  </a:moveTo>
                  <a:cubicBezTo>
                    <a:pt x="399141" y="9505"/>
                    <a:pt x="333239" y="507570"/>
                    <a:pt x="97514" y="497431"/>
                  </a:cubicBezTo>
                  <a:cubicBezTo>
                    <a:pt x="68365" y="496164"/>
                    <a:pt x="53157" y="461946"/>
                    <a:pt x="72167" y="439134"/>
                  </a:cubicBezTo>
                  <a:cubicBezTo>
                    <a:pt x="94979" y="411252"/>
                    <a:pt x="113989" y="379569"/>
                    <a:pt x="126663" y="346618"/>
                  </a:cubicBezTo>
                  <a:cubicBezTo>
                    <a:pt x="134267" y="326340"/>
                    <a:pt x="122861" y="304796"/>
                    <a:pt x="102583" y="298459"/>
                  </a:cubicBezTo>
                  <a:cubicBezTo>
                    <a:pt x="-38092" y="260439"/>
                    <a:pt x="-17814" y="9505"/>
                    <a:pt x="153277" y="9505"/>
                  </a:cubicBezTo>
                  <a:close/>
                </a:path>
              </a:pathLst>
            </a:custGeom>
            <a:grpFill/>
            <a:ln w="9525" cap="flat">
              <a:noFill/>
              <a:prstDash val="solid"/>
              <a:miter/>
            </a:ln>
          </p:spPr>
          <p:txBody>
            <a:bodyPr rtlCol="0" anchor="ctr"/>
            <a:lstStyle/>
            <a:p>
              <a:endParaRPr lang="en-US">
                <a:cs typeface="B Nazanin" panose="00000400000000000000" pitchFamily="2" charset="-78"/>
              </a:endParaRPr>
            </a:p>
          </p:txBody>
        </p:sp>
      </p:grpSp>
      <p:grpSp>
        <p:nvGrpSpPr>
          <p:cNvPr id="2" name="Group 1">
            <a:extLst>
              <a:ext uri="{FF2B5EF4-FFF2-40B4-BE49-F238E27FC236}">
                <a16:creationId xmlns:a16="http://schemas.microsoft.com/office/drawing/2014/main" id="{C0BE3C8A-68B3-4F82-8E87-DF87D49D2F74}"/>
              </a:ext>
            </a:extLst>
          </p:cNvPr>
          <p:cNvGrpSpPr/>
          <p:nvPr/>
        </p:nvGrpSpPr>
        <p:grpSpPr>
          <a:xfrm>
            <a:off x="10227865" y="4714012"/>
            <a:ext cx="1048270" cy="1047352"/>
            <a:chOff x="3018905" y="4580175"/>
            <a:chExt cx="1889223" cy="1887569"/>
          </a:xfrm>
        </p:grpSpPr>
        <p:sp>
          <p:nvSpPr>
            <p:cNvPr id="25" name="Freeform: Shape 24">
              <a:extLst>
                <a:ext uri="{FF2B5EF4-FFF2-40B4-BE49-F238E27FC236}">
                  <a16:creationId xmlns:a16="http://schemas.microsoft.com/office/drawing/2014/main" id="{8CC95074-8603-4959-9644-D457243B8719}"/>
                </a:ext>
              </a:extLst>
            </p:cNvPr>
            <p:cNvSpPr/>
            <p:nvPr/>
          </p:nvSpPr>
          <p:spPr>
            <a:xfrm rot="2700000">
              <a:off x="3892136" y="4579349"/>
              <a:ext cx="142762" cy="1889223"/>
            </a:xfrm>
            <a:custGeom>
              <a:avLst/>
              <a:gdLst>
                <a:gd name="connsiteX0" fmla="*/ 140383 w 142762"/>
                <a:gd name="connsiteY0" fmla="*/ 476827 h 1889222"/>
                <a:gd name="connsiteX1" fmla="*/ 132293 w 142762"/>
                <a:gd name="connsiteY1" fmla="*/ 466119 h 1889222"/>
                <a:gd name="connsiteX2" fmla="*/ 118493 w 142762"/>
                <a:gd name="connsiteY2" fmla="*/ 457554 h 1889222"/>
                <a:gd name="connsiteX3" fmla="*/ 118493 w 142762"/>
                <a:gd name="connsiteY3" fmla="*/ 409728 h 1889222"/>
                <a:gd name="connsiteX4" fmla="*/ 113972 w 142762"/>
                <a:gd name="connsiteY4" fmla="*/ 398545 h 1889222"/>
                <a:gd name="connsiteX5" fmla="*/ 104217 w 142762"/>
                <a:gd name="connsiteY5" fmla="*/ 389028 h 1889222"/>
                <a:gd name="connsiteX6" fmla="*/ 88275 w 142762"/>
                <a:gd name="connsiteY6" fmla="*/ 382603 h 1889222"/>
                <a:gd name="connsiteX7" fmla="*/ 88275 w 142762"/>
                <a:gd name="connsiteY7" fmla="*/ 376179 h 1889222"/>
                <a:gd name="connsiteX8" fmla="*/ 86133 w 142762"/>
                <a:gd name="connsiteY8" fmla="*/ 376179 h 1889222"/>
                <a:gd name="connsiteX9" fmla="*/ 86133 w 142762"/>
                <a:gd name="connsiteY9" fmla="*/ 193681 h 1889222"/>
                <a:gd name="connsiteX10" fmla="*/ 80661 w 142762"/>
                <a:gd name="connsiteY10" fmla="*/ 173932 h 1889222"/>
                <a:gd name="connsiteX11" fmla="*/ 71619 w 142762"/>
                <a:gd name="connsiteY11" fmla="*/ 153708 h 1889222"/>
                <a:gd name="connsiteX12" fmla="*/ 61626 w 142762"/>
                <a:gd name="connsiteY12" fmla="*/ 133483 h 1889222"/>
                <a:gd name="connsiteX13" fmla="*/ 53774 w 142762"/>
                <a:gd name="connsiteY13" fmla="*/ 112782 h 1889222"/>
                <a:gd name="connsiteX14" fmla="*/ 51394 w 142762"/>
                <a:gd name="connsiteY14" fmla="*/ 90178 h 1889222"/>
                <a:gd name="connsiteX15" fmla="*/ 56153 w 142762"/>
                <a:gd name="connsiteY15" fmla="*/ 77806 h 1889222"/>
                <a:gd name="connsiteX16" fmla="*/ 64719 w 142762"/>
                <a:gd name="connsiteY16" fmla="*/ 65671 h 1889222"/>
                <a:gd name="connsiteX17" fmla="*/ 77092 w 142762"/>
                <a:gd name="connsiteY17" fmla="*/ 54488 h 1889222"/>
                <a:gd name="connsiteX18" fmla="*/ 91844 w 142762"/>
                <a:gd name="connsiteY18" fmla="*/ 45446 h 1889222"/>
                <a:gd name="connsiteX19" fmla="*/ 105882 w 142762"/>
                <a:gd name="connsiteY19" fmla="*/ 38070 h 1889222"/>
                <a:gd name="connsiteX20" fmla="*/ 119445 w 142762"/>
                <a:gd name="connsiteY20" fmla="*/ 29980 h 1889222"/>
                <a:gd name="connsiteX21" fmla="*/ 130390 w 142762"/>
                <a:gd name="connsiteY21" fmla="*/ 24508 h 1889222"/>
                <a:gd name="connsiteX22" fmla="*/ 135386 w 142762"/>
                <a:gd name="connsiteY22" fmla="*/ 15228 h 1889222"/>
                <a:gd name="connsiteX23" fmla="*/ 135386 w 142762"/>
                <a:gd name="connsiteY23" fmla="*/ 7852 h 1889222"/>
                <a:gd name="connsiteX24" fmla="*/ 130390 w 142762"/>
                <a:gd name="connsiteY24" fmla="*/ 2379 h 1889222"/>
                <a:gd name="connsiteX25" fmla="*/ 120634 w 142762"/>
                <a:gd name="connsiteY25" fmla="*/ 0 h 1889222"/>
                <a:gd name="connsiteX26" fmla="*/ 107072 w 142762"/>
                <a:gd name="connsiteY26" fmla="*/ 7852 h 1889222"/>
                <a:gd name="connsiteX27" fmla="*/ 91844 w 142762"/>
                <a:gd name="connsiteY27" fmla="*/ 15228 h 1889222"/>
                <a:gd name="connsiteX28" fmla="*/ 74712 w 142762"/>
                <a:gd name="connsiteY28" fmla="*/ 25697 h 1889222"/>
                <a:gd name="connsiteX29" fmla="*/ 56867 w 142762"/>
                <a:gd name="connsiteY29" fmla="*/ 36880 h 1889222"/>
                <a:gd name="connsiteX30" fmla="*/ 41401 w 142762"/>
                <a:gd name="connsiteY30" fmla="*/ 47825 h 1889222"/>
                <a:gd name="connsiteX31" fmla="*/ 29266 w 142762"/>
                <a:gd name="connsiteY31" fmla="*/ 61388 h 1889222"/>
                <a:gd name="connsiteX32" fmla="*/ 19987 w 142762"/>
                <a:gd name="connsiteY32" fmla="*/ 75902 h 1889222"/>
                <a:gd name="connsiteX33" fmla="*/ 16894 w 142762"/>
                <a:gd name="connsiteY33" fmla="*/ 92558 h 1889222"/>
                <a:gd name="connsiteX34" fmla="*/ 18321 w 142762"/>
                <a:gd name="connsiteY34" fmla="*/ 110403 h 1889222"/>
                <a:gd name="connsiteX35" fmla="*/ 24983 w 142762"/>
                <a:gd name="connsiteY35" fmla="*/ 128010 h 1889222"/>
                <a:gd name="connsiteX36" fmla="*/ 32359 w 142762"/>
                <a:gd name="connsiteY36" fmla="*/ 145856 h 1889222"/>
                <a:gd name="connsiteX37" fmla="*/ 41401 w 142762"/>
                <a:gd name="connsiteY37" fmla="*/ 162273 h 1889222"/>
                <a:gd name="connsiteX38" fmla="*/ 49491 w 142762"/>
                <a:gd name="connsiteY38" fmla="*/ 177025 h 1889222"/>
                <a:gd name="connsiteX39" fmla="*/ 54964 w 142762"/>
                <a:gd name="connsiteY39" fmla="*/ 191778 h 1889222"/>
                <a:gd name="connsiteX40" fmla="*/ 56391 w 142762"/>
                <a:gd name="connsiteY40" fmla="*/ 376179 h 1889222"/>
                <a:gd name="connsiteX41" fmla="*/ 52108 w 142762"/>
                <a:gd name="connsiteY41" fmla="*/ 376179 h 1889222"/>
                <a:gd name="connsiteX42" fmla="*/ 52108 w 142762"/>
                <a:gd name="connsiteY42" fmla="*/ 383555 h 1889222"/>
                <a:gd name="connsiteX43" fmla="*/ 37118 w 142762"/>
                <a:gd name="connsiteY43" fmla="*/ 389979 h 1889222"/>
                <a:gd name="connsiteX44" fmla="*/ 28790 w 142762"/>
                <a:gd name="connsiteY44" fmla="*/ 399497 h 1889222"/>
                <a:gd name="connsiteX45" fmla="*/ 24983 w 142762"/>
                <a:gd name="connsiteY45" fmla="*/ 409728 h 1889222"/>
                <a:gd name="connsiteX46" fmla="*/ 24983 w 142762"/>
                <a:gd name="connsiteY46" fmla="*/ 457554 h 1889222"/>
                <a:gd name="connsiteX47" fmla="*/ 12849 w 142762"/>
                <a:gd name="connsiteY47" fmla="*/ 466119 h 1889222"/>
                <a:gd name="connsiteX48" fmla="*/ 4521 w 142762"/>
                <a:gd name="connsiteY48" fmla="*/ 476827 h 1889222"/>
                <a:gd name="connsiteX49" fmla="*/ 0 w 142762"/>
                <a:gd name="connsiteY49" fmla="*/ 488010 h 1889222"/>
                <a:gd name="connsiteX50" fmla="*/ 0 w 142762"/>
                <a:gd name="connsiteY50" fmla="*/ 1244175 h 1889222"/>
                <a:gd name="connsiteX51" fmla="*/ 4521 w 142762"/>
                <a:gd name="connsiteY51" fmla="*/ 1255120 h 1889222"/>
                <a:gd name="connsiteX52" fmla="*/ 12849 w 142762"/>
                <a:gd name="connsiteY52" fmla="*/ 1265827 h 1889222"/>
                <a:gd name="connsiteX53" fmla="*/ 24983 w 142762"/>
                <a:gd name="connsiteY53" fmla="*/ 1274631 h 1889222"/>
                <a:gd name="connsiteX54" fmla="*/ 24983 w 142762"/>
                <a:gd name="connsiteY54" fmla="*/ 1858291 h 1889222"/>
                <a:gd name="connsiteX55" fmla="*/ 28790 w 142762"/>
                <a:gd name="connsiteY55" fmla="*/ 1870902 h 1889222"/>
                <a:gd name="connsiteX56" fmla="*/ 38546 w 142762"/>
                <a:gd name="connsiteY56" fmla="*/ 1880419 h 1889222"/>
                <a:gd name="connsiteX57" fmla="*/ 53536 w 142762"/>
                <a:gd name="connsiteY57" fmla="*/ 1886844 h 1889222"/>
                <a:gd name="connsiteX58" fmla="*/ 71857 w 142762"/>
                <a:gd name="connsiteY58" fmla="*/ 1889223 h 1889222"/>
                <a:gd name="connsiteX59" fmla="*/ 89227 w 142762"/>
                <a:gd name="connsiteY59" fmla="*/ 1886844 h 1889222"/>
                <a:gd name="connsiteX60" fmla="*/ 104217 w 142762"/>
                <a:gd name="connsiteY60" fmla="*/ 1880419 h 1889222"/>
                <a:gd name="connsiteX61" fmla="*/ 115638 w 142762"/>
                <a:gd name="connsiteY61" fmla="*/ 1870902 h 1889222"/>
                <a:gd name="connsiteX62" fmla="*/ 118493 w 142762"/>
                <a:gd name="connsiteY62" fmla="*/ 1858291 h 1889222"/>
                <a:gd name="connsiteX63" fmla="*/ 118493 w 142762"/>
                <a:gd name="connsiteY63" fmla="*/ 1274631 h 1889222"/>
                <a:gd name="connsiteX64" fmla="*/ 132293 w 142762"/>
                <a:gd name="connsiteY64" fmla="*/ 1265827 h 1889222"/>
                <a:gd name="connsiteX65" fmla="*/ 140383 w 142762"/>
                <a:gd name="connsiteY65" fmla="*/ 1255120 h 1889222"/>
                <a:gd name="connsiteX66" fmla="*/ 142762 w 142762"/>
                <a:gd name="connsiteY66" fmla="*/ 1244175 h 1889222"/>
                <a:gd name="connsiteX67" fmla="*/ 142762 w 142762"/>
                <a:gd name="connsiteY67" fmla="*/ 488010 h 1889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42762" h="1889222">
                  <a:moveTo>
                    <a:pt x="140383" y="476827"/>
                  </a:moveTo>
                  <a:lnTo>
                    <a:pt x="132293" y="466119"/>
                  </a:lnTo>
                  <a:lnTo>
                    <a:pt x="118493" y="457554"/>
                  </a:lnTo>
                  <a:lnTo>
                    <a:pt x="118493" y="409728"/>
                  </a:lnTo>
                  <a:lnTo>
                    <a:pt x="113972" y="398545"/>
                  </a:lnTo>
                  <a:lnTo>
                    <a:pt x="104217" y="389028"/>
                  </a:lnTo>
                  <a:lnTo>
                    <a:pt x="88275" y="382603"/>
                  </a:lnTo>
                  <a:lnTo>
                    <a:pt x="88275" y="376179"/>
                  </a:lnTo>
                  <a:lnTo>
                    <a:pt x="86133" y="376179"/>
                  </a:lnTo>
                  <a:lnTo>
                    <a:pt x="86133" y="193681"/>
                  </a:lnTo>
                  <a:lnTo>
                    <a:pt x="80661" y="173932"/>
                  </a:lnTo>
                  <a:lnTo>
                    <a:pt x="71619" y="153708"/>
                  </a:lnTo>
                  <a:lnTo>
                    <a:pt x="61626" y="133483"/>
                  </a:lnTo>
                  <a:lnTo>
                    <a:pt x="53774" y="112782"/>
                  </a:lnTo>
                  <a:lnTo>
                    <a:pt x="51394" y="90178"/>
                  </a:lnTo>
                  <a:lnTo>
                    <a:pt x="56153" y="77806"/>
                  </a:lnTo>
                  <a:lnTo>
                    <a:pt x="64719" y="65671"/>
                  </a:lnTo>
                  <a:lnTo>
                    <a:pt x="77092" y="54488"/>
                  </a:lnTo>
                  <a:lnTo>
                    <a:pt x="91844" y="45446"/>
                  </a:lnTo>
                  <a:lnTo>
                    <a:pt x="105882" y="38070"/>
                  </a:lnTo>
                  <a:lnTo>
                    <a:pt x="119445" y="29980"/>
                  </a:lnTo>
                  <a:lnTo>
                    <a:pt x="130390" y="24508"/>
                  </a:lnTo>
                  <a:lnTo>
                    <a:pt x="135386" y="15228"/>
                  </a:lnTo>
                  <a:lnTo>
                    <a:pt x="135386" y="7852"/>
                  </a:lnTo>
                  <a:lnTo>
                    <a:pt x="130390" y="2379"/>
                  </a:lnTo>
                  <a:lnTo>
                    <a:pt x="120634" y="0"/>
                  </a:lnTo>
                  <a:lnTo>
                    <a:pt x="107072" y="7852"/>
                  </a:lnTo>
                  <a:lnTo>
                    <a:pt x="91844" y="15228"/>
                  </a:lnTo>
                  <a:lnTo>
                    <a:pt x="74712" y="25697"/>
                  </a:lnTo>
                  <a:lnTo>
                    <a:pt x="56867" y="36880"/>
                  </a:lnTo>
                  <a:lnTo>
                    <a:pt x="41401" y="47825"/>
                  </a:lnTo>
                  <a:lnTo>
                    <a:pt x="29266" y="61388"/>
                  </a:lnTo>
                  <a:lnTo>
                    <a:pt x="19987" y="75902"/>
                  </a:lnTo>
                  <a:lnTo>
                    <a:pt x="16894" y="92558"/>
                  </a:lnTo>
                  <a:lnTo>
                    <a:pt x="18321" y="110403"/>
                  </a:lnTo>
                  <a:lnTo>
                    <a:pt x="24983" y="128010"/>
                  </a:lnTo>
                  <a:lnTo>
                    <a:pt x="32359" y="145856"/>
                  </a:lnTo>
                  <a:lnTo>
                    <a:pt x="41401" y="162273"/>
                  </a:lnTo>
                  <a:lnTo>
                    <a:pt x="49491" y="177025"/>
                  </a:lnTo>
                  <a:lnTo>
                    <a:pt x="54964" y="191778"/>
                  </a:lnTo>
                  <a:lnTo>
                    <a:pt x="56391" y="376179"/>
                  </a:lnTo>
                  <a:lnTo>
                    <a:pt x="52108" y="376179"/>
                  </a:lnTo>
                  <a:lnTo>
                    <a:pt x="52108" y="383555"/>
                  </a:lnTo>
                  <a:lnTo>
                    <a:pt x="37118" y="389979"/>
                  </a:lnTo>
                  <a:lnTo>
                    <a:pt x="28790" y="399497"/>
                  </a:lnTo>
                  <a:lnTo>
                    <a:pt x="24983" y="409728"/>
                  </a:lnTo>
                  <a:lnTo>
                    <a:pt x="24983" y="457554"/>
                  </a:lnTo>
                  <a:lnTo>
                    <a:pt x="12849" y="466119"/>
                  </a:lnTo>
                  <a:lnTo>
                    <a:pt x="4521" y="476827"/>
                  </a:lnTo>
                  <a:lnTo>
                    <a:pt x="0" y="488010"/>
                  </a:lnTo>
                  <a:lnTo>
                    <a:pt x="0" y="1244175"/>
                  </a:lnTo>
                  <a:lnTo>
                    <a:pt x="4521" y="1255120"/>
                  </a:lnTo>
                  <a:lnTo>
                    <a:pt x="12849" y="1265827"/>
                  </a:lnTo>
                  <a:lnTo>
                    <a:pt x="24983" y="1274631"/>
                  </a:lnTo>
                  <a:lnTo>
                    <a:pt x="24983" y="1858291"/>
                  </a:lnTo>
                  <a:lnTo>
                    <a:pt x="28790" y="1870902"/>
                  </a:lnTo>
                  <a:lnTo>
                    <a:pt x="38546" y="1880419"/>
                  </a:lnTo>
                  <a:lnTo>
                    <a:pt x="53536" y="1886844"/>
                  </a:lnTo>
                  <a:lnTo>
                    <a:pt x="71857" y="1889223"/>
                  </a:lnTo>
                  <a:lnTo>
                    <a:pt x="89227" y="1886844"/>
                  </a:lnTo>
                  <a:lnTo>
                    <a:pt x="104217" y="1880419"/>
                  </a:lnTo>
                  <a:lnTo>
                    <a:pt x="115638" y="1870902"/>
                  </a:lnTo>
                  <a:lnTo>
                    <a:pt x="118493" y="1858291"/>
                  </a:lnTo>
                  <a:lnTo>
                    <a:pt x="118493" y="1274631"/>
                  </a:lnTo>
                  <a:lnTo>
                    <a:pt x="132293" y="1265827"/>
                  </a:lnTo>
                  <a:lnTo>
                    <a:pt x="140383" y="1255120"/>
                  </a:lnTo>
                  <a:lnTo>
                    <a:pt x="142762" y="1244175"/>
                  </a:lnTo>
                  <a:lnTo>
                    <a:pt x="142762" y="488010"/>
                  </a:lnTo>
                  <a:close/>
                </a:path>
              </a:pathLst>
            </a:custGeom>
            <a:solidFill>
              <a:srgbClr val="FFC000"/>
            </a:solidFill>
            <a:ln w="2374" cap="flat">
              <a:noFill/>
              <a:prstDash val="solid"/>
              <a:miter/>
            </a:ln>
          </p:spPr>
          <p:txBody>
            <a:bodyPr rtlCol="0" anchor="ctr"/>
            <a:lstStyle/>
            <a:p>
              <a:endParaRPr lang="en-US">
                <a:cs typeface="B Nazanin" panose="00000400000000000000" pitchFamily="2" charset="-78"/>
              </a:endParaRPr>
            </a:p>
          </p:txBody>
        </p:sp>
        <p:sp>
          <p:nvSpPr>
            <p:cNvPr id="26" name="Freeform: Shape 25">
              <a:extLst>
                <a:ext uri="{FF2B5EF4-FFF2-40B4-BE49-F238E27FC236}">
                  <a16:creationId xmlns:a16="http://schemas.microsoft.com/office/drawing/2014/main" id="{D2D6E647-9154-4346-A981-24E5942E473C}"/>
                </a:ext>
              </a:extLst>
            </p:cNvPr>
            <p:cNvSpPr/>
            <p:nvPr/>
          </p:nvSpPr>
          <p:spPr>
            <a:xfrm rot="18900000">
              <a:off x="3833975" y="4580175"/>
              <a:ext cx="403066" cy="1887569"/>
            </a:xfrm>
            <a:custGeom>
              <a:avLst/>
              <a:gdLst>
                <a:gd name="connsiteX0" fmla="*/ 201533 w 403066"/>
                <a:gd name="connsiteY0" fmla="*/ 40925 h 1887569"/>
                <a:gd name="connsiteX1" fmla="*/ 40925 w 403066"/>
                <a:gd name="connsiteY1" fmla="*/ 201533 h 1887569"/>
                <a:gd name="connsiteX2" fmla="*/ 201533 w 403066"/>
                <a:gd name="connsiteY2" fmla="*/ 362141 h 1887569"/>
                <a:gd name="connsiteX3" fmla="*/ 362141 w 403066"/>
                <a:gd name="connsiteY3" fmla="*/ 201533 h 1887569"/>
                <a:gd name="connsiteX4" fmla="*/ 201533 w 403066"/>
                <a:gd name="connsiteY4" fmla="*/ 40925 h 1887569"/>
                <a:gd name="connsiteX5" fmla="*/ 201533 w 403066"/>
                <a:gd name="connsiteY5" fmla="*/ 0 h 1887569"/>
                <a:gd name="connsiteX6" fmla="*/ 403066 w 403066"/>
                <a:gd name="connsiteY6" fmla="*/ 201533 h 1887569"/>
                <a:gd name="connsiteX7" fmla="*/ 280001 w 403066"/>
                <a:gd name="connsiteY7" fmla="*/ 387236 h 1887569"/>
                <a:gd name="connsiteX8" fmla="*/ 217951 w 403066"/>
                <a:gd name="connsiteY8" fmla="*/ 399754 h 1887569"/>
                <a:gd name="connsiteX9" fmla="*/ 217951 w 403066"/>
                <a:gd name="connsiteY9" fmla="*/ 550599 h 1887569"/>
                <a:gd name="connsiteX10" fmla="*/ 218427 w 403066"/>
                <a:gd name="connsiteY10" fmla="*/ 550599 h 1887569"/>
                <a:gd name="connsiteX11" fmla="*/ 218427 w 403066"/>
                <a:gd name="connsiteY11" fmla="*/ 556309 h 1887569"/>
                <a:gd name="connsiteX12" fmla="*/ 234369 w 403066"/>
                <a:gd name="connsiteY12" fmla="*/ 561782 h 1887569"/>
                <a:gd name="connsiteX13" fmla="*/ 244124 w 403066"/>
                <a:gd name="connsiteY13" fmla="*/ 570348 h 1887569"/>
                <a:gd name="connsiteX14" fmla="*/ 248645 w 403066"/>
                <a:gd name="connsiteY14" fmla="*/ 580103 h 1887569"/>
                <a:gd name="connsiteX15" fmla="*/ 248645 w 403066"/>
                <a:gd name="connsiteY15" fmla="*/ 742377 h 1887569"/>
                <a:gd name="connsiteX16" fmla="*/ 262207 w 403066"/>
                <a:gd name="connsiteY16" fmla="*/ 749990 h 1887569"/>
                <a:gd name="connsiteX17" fmla="*/ 270535 w 403066"/>
                <a:gd name="connsiteY17" fmla="*/ 759270 h 1887569"/>
                <a:gd name="connsiteX18" fmla="*/ 272914 w 403066"/>
                <a:gd name="connsiteY18" fmla="*/ 769263 h 1887569"/>
                <a:gd name="connsiteX19" fmla="*/ 272914 w 403066"/>
                <a:gd name="connsiteY19" fmla="*/ 1317471 h 1887569"/>
                <a:gd name="connsiteX20" fmla="*/ 270535 w 403066"/>
                <a:gd name="connsiteY20" fmla="*/ 1327227 h 1887569"/>
                <a:gd name="connsiteX21" fmla="*/ 262207 w 403066"/>
                <a:gd name="connsiteY21" fmla="*/ 1336744 h 1887569"/>
                <a:gd name="connsiteX22" fmla="*/ 248645 w 403066"/>
                <a:gd name="connsiteY22" fmla="*/ 1344358 h 1887569"/>
                <a:gd name="connsiteX23" fmla="*/ 248645 w 403066"/>
                <a:gd name="connsiteY23" fmla="*/ 1860206 h 1887569"/>
                <a:gd name="connsiteX24" fmla="*/ 245552 w 403066"/>
                <a:gd name="connsiteY24" fmla="*/ 1871389 h 1887569"/>
                <a:gd name="connsiteX25" fmla="*/ 234369 w 403066"/>
                <a:gd name="connsiteY25" fmla="*/ 1879955 h 1887569"/>
                <a:gd name="connsiteX26" fmla="*/ 219141 w 403066"/>
                <a:gd name="connsiteY26" fmla="*/ 1885428 h 1887569"/>
                <a:gd name="connsiteX27" fmla="*/ 201771 w 403066"/>
                <a:gd name="connsiteY27" fmla="*/ 1887569 h 1887569"/>
                <a:gd name="connsiteX28" fmla="*/ 183688 w 403066"/>
                <a:gd name="connsiteY28" fmla="*/ 1885428 h 1887569"/>
                <a:gd name="connsiteX29" fmla="*/ 168460 w 403066"/>
                <a:gd name="connsiteY29" fmla="*/ 1879955 h 1887569"/>
                <a:gd name="connsiteX30" fmla="*/ 158704 w 403066"/>
                <a:gd name="connsiteY30" fmla="*/ 1871389 h 1887569"/>
                <a:gd name="connsiteX31" fmla="*/ 154898 w 403066"/>
                <a:gd name="connsiteY31" fmla="*/ 1860206 h 1887569"/>
                <a:gd name="connsiteX32" fmla="*/ 154898 w 403066"/>
                <a:gd name="connsiteY32" fmla="*/ 1344358 h 1887569"/>
                <a:gd name="connsiteX33" fmla="*/ 143001 w 403066"/>
                <a:gd name="connsiteY33" fmla="*/ 1336744 h 1887569"/>
                <a:gd name="connsiteX34" fmla="*/ 134673 w 403066"/>
                <a:gd name="connsiteY34" fmla="*/ 1327227 h 1887569"/>
                <a:gd name="connsiteX35" fmla="*/ 130152 w 403066"/>
                <a:gd name="connsiteY35" fmla="*/ 1317471 h 1887569"/>
                <a:gd name="connsiteX36" fmla="*/ 130152 w 403066"/>
                <a:gd name="connsiteY36" fmla="*/ 769263 h 1887569"/>
                <a:gd name="connsiteX37" fmla="*/ 134673 w 403066"/>
                <a:gd name="connsiteY37" fmla="*/ 759270 h 1887569"/>
                <a:gd name="connsiteX38" fmla="*/ 143001 w 403066"/>
                <a:gd name="connsiteY38" fmla="*/ 749990 h 1887569"/>
                <a:gd name="connsiteX39" fmla="*/ 154898 w 403066"/>
                <a:gd name="connsiteY39" fmla="*/ 742377 h 1887569"/>
                <a:gd name="connsiteX40" fmla="*/ 154898 w 403066"/>
                <a:gd name="connsiteY40" fmla="*/ 580103 h 1887569"/>
                <a:gd name="connsiteX41" fmla="*/ 158704 w 403066"/>
                <a:gd name="connsiteY41" fmla="*/ 571299 h 1887569"/>
                <a:gd name="connsiteX42" fmla="*/ 167032 w 403066"/>
                <a:gd name="connsiteY42" fmla="*/ 562734 h 1887569"/>
                <a:gd name="connsiteX43" fmla="*/ 181784 w 403066"/>
                <a:gd name="connsiteY43" fmla="*/ 557261 h 1887569"/>
                <a:gd name="connsiteX44" fmla="*/ 182260 w 403066"/>
                <a:gd name="connsiteY44" fmla="*/ 557261 h 1887569"/>
                <a:gd name="connsiteX45" fmla="*/ 182022 w 403066"/>
                <a:gd name="connsiteY45" fmla="*/ 550599 h 1887569"/>
                <a:gd name="connsiteX46" fmla="*/ 183450 w 403066"/>
                <a:gd name="connsiteY46" fmla="*/ 550599 h 1887569"/>
                <a:gd name="connsiteX47" fmla="*/ 183450 w 403066"/>
                <a:gd name="connsiteY47" fmla="*/ 399418 h 1887569"/>
                <a:gd name="connsiteX48" fmla="*/ 123066 w 403066"/>
                <a:gd name="connsiteY48" fmla="*/ 387236 h 1887569"/>
                <a:gd name="connsiteX49" fmla="*/ 0 w 403066"/>
                <a:gd name="connsiteY49" fmla="*/ 201533 h 1887569"/>
                <a:gd name="connsiteX50" fmla="*/ 201533 w 403066"/>
                <a:gd name="connsiteY50" fmla="*/ 0 h 1887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403066" h="1887569">
                  <a:moveTo>
                    <a:pt x="201533" y="40925"/>
                  </a:moveTo>
                  <a:cubicBezTo>
                    <a:pt x="112782" y="40925"/>
                    <a:pt x="40925" y="112782"/>
                    <a:pt x="40925" y="201533"/>
                  </a:cubicBezTo>
                  <a:cubicBezTo>
                    <a:pt x="40925" y="290284"/>
                    <a:pt x="112782" y="362141"/>
                    <a:pt x="201533" y="362141"/>
                  </a:cubicBezTo>
                  <a:cubicBezTo>
                    <a:pt x="290046" y="362141"/>
                    <a:pt x="361903" y="290284"/>
                    <a:pt x="362141" y="201533"/>
                  </a:cubicBezTo>
                  <a:cubicBezTo>
                    <a:pt x="362141" y="112782"/>
                    <a:pt x="290284" y="40925"/>
                    <a:pt x="201533" y="40925"/>
                  </a:cubicBezTo>
                  <a:close/>
                  <a:moveTo>
                    <a:pt x="201533" y="0"/>
                  </a:moveTo>
                  <a:cubicBezTo>
                    <a:pt x="312888" y="0"/>
                    <a:pt x="403066" y="90178"/>
                    <a:pt x="403066" y="201533"/>
                  </a:cubicBezTo>
                  <a:cubicBezTo>
                    <a:pt x="403066" y="285050"/>
                    <a:pt x="352341" y="356654"/>
                    <a:pt x="280001" y="387236"/>
                  </a:cubicBezTo>
                  <a:lnTo>
                    <a:pt x="217951" y="399754"/>
                  </a:lnTo>
                  <a:lnTo>
                    <a:pt x="217951" y="550599"/>
                  </a:lnTo>
                  <a:lnTo>
                    <a:pt x="218427" y="550599"/>
                  </a:lnTo>
                  <a:lnTo>
                    <a:pt x="218427" y="556309"/>
                  </a:lnTo>
                  <a:lnTo>
                    <a:pt x="234369" y="561782"/>
                  </a:lnTo>
                  <a:lnTo>
                    <a:pt x="244124" y="570348"/>
                  </a:lnTo>
                  <a:lnTo>
                    <a:pt x="248645" y="580103"/>
                  </a:lnTo>
                  <a:lnTo>
                    <a:pt x="248645" y="742377"/>
                  </a:lnTo>
                  <a:lnTo>
                    <a:pt x="262207" y="749990"/>
                  </a:lnTo>
                  <a:lnTo>
                    <a:pt x="270535" y="759270"/>
                  </a:lnTo>
                  <a:lnTo>
                    <a:pt x="272914" y="769263"/>
                  </a:lnTo>
                  <a:lnTo>
                    <a:pt x="272914" y="1317471"/>
                  </a:lnTo>
                  <a:lnTo>
                    <a:pt x="270535" y="1327227"/>
                  </a:lnTo>
                  <a:lnTo>
                    <a:pt x="262207" y="1336744"/>
                  </a:lnTo>
                  <a:lnTo>
                    <a:pt x="248645" y="1344358"/>
                  </a:lnTo>
                  <a:lnTo>
                    <a:pt x="248645" y="1860206"/>
                  </a:lnTo>
                  <a:lnTo>
                    <a:pt x="245552" y="1871389"/>
                  </a:lnTo>
                  <a:lnTo>
                    <a:pt x="234369" y="1879955"/>
                  </a:lnTo>
                  <a:lnTo>
                    <a:pt x="219141" y="1885428"/>
                  </a:lnTo>
                  <a:lnTo>
                    <a:pt x="201771" y="1887569"/>
                  </a:lnTo>
                  <a:lnTo>
                    <a:pt x="183688" y="1885428"/>
                  </a:lnTo>
                  <a:lnTo>
                    <a:pt x="168460" y="1879955"/>
                  </a:lnTo>
                  <a:lnTo>
                    <a:pt x="158704" y="1871389"/>
                  </a:lnTo>
                  <a:lnTo>
                    <a:pt x="154898" y="1860206"/>
                  </a:lnTo>
                  <a:lnTo>
                    <a:pt x="154898" y="1344358"/>
                  </a:lnTo>
                  <a:lnTo>
                    <a:pt x="143001" y="1336744"/>
                  </a:lnTo>
                  <a:lnTo>
                    <a:pt x="134673" y="1327227"/>
                  </a:lnTo>
                  <a:lnTo>
                    <a:pt x="130152" y="1317471"/>
                  </a:lnTo>
                  <a:lnTo>
                    <a:pt x="130152" y="769263"/>
                  </a:lnTo>
                  <a:lnTo>
                    <a:pt x="134673" y="759270"/>
                  </a:lnTo>
                  <a:lnTo>
                    <a:pt x="143001" y="749990"/>
                  </a:lnTo>
                  <a:lnTo>
                    <a:pt x="154898" y="742377"/>
                  </a:lnTo>
                  <a:lnTo>
                    <a:pt x="154898" y="580103"/>
                  </a:lnTo>
                  <a:lnTo>
                    <a:pt x="158704" y="571299"/>
                  </a:lnTo>
                  <a:lnTo>
                    <a:pt x="167032" y="562734"/>
                  </a:lnTo>
                  <a:lnTo>
                    <a:pt x="181784" y="557261"/>
                  </a:lnTo>
                  <a:lnTo>
                    <a:pt x="182260" y="557261"/>
                  </a:lnTo>
                  <a:lnTo>
                    <a:pt x="182022" y="550599"/>
                  </a:lnTo>
                  <a:lnTo>
                    <a:pt x="183450" y="550599"/>
                  </a:lnTo>
                  <a:lnTo>
                    <a:pt x="183450" y="399418"/>
                  </a:lnTo>
                  <a:lnTo>
                    <a:pt x="123066" y="387236"/>
                  </a:lnTo>
                  <a:cubicBezTo>
                    <a:pt x="50725" y="356654"/>
                    <a:pt x="0" y="285050"/>
                    <a:pt x="0" y="201533"/>
                  </a:cubicBezTo>
                  <a:cubicBezTo>
                    <a:pt x="0" y="90178"/>
                    <a:pt x="90178" y="0"/>
                    <a:pt x="201533" y="0"/>
                  </a:cubicBezTo>
                  <a:close/>
                </a:path>
              </a:pathLst>
            </a:custGeom>
            <a:solidFill>
              <a:srgbClr val="FFC000"/>
            </a:solidFill>
            <a:ln w="2374" cap="flat">
              <a:noFill/>
              <a:prstDash val="solid"/>
              <a:miter/>
            </a:ln>
          </p:spPr>
          <p:txBody>
            <a:bodyPr rtlCol="0" anchor="ctr"/>
            <a:lstStyle/>
            <a:p>
              <a:endParaRPr lang="en-US">
                <a:cs typeface="B Nazanin" panose="00000400000000000000" pitchFamily="2" charset="-78"/>
              </a:endParaRPr>
            </a:p>
          </p:txBody>
        </p:sp>
      </p:grpSp>
      <p:pic>
        <p:nvPicPr>
          <p:cNvPr id="27" name="Picture Placeholder 26">
            <a:extLst>
              <a:ext uri="{FF2B5EF4-FFF2-40B4-BE49-F238E27FC236}">
                <a16:creationId xmlns:a16="http://schemas.microsoft.com/office/drawing/2014/main" id="{37F6748A-3710-4558-E27E-2ED4EC0F3003}"/>
              </a:ext>
            </a:extLst>
          </p:cNvPr>
          <p:cNvPicPr>
            <a:picLocks noGrp="1" noChangeAspect="1"/>
          </p:cNvPicPr>
          <p:nvPr>
            <p:ph type="pic" idx="11"/>
          </p:nvPr>
        </p:nvPicPr>
        <p:blipFill>
          <a:blip r:embed="rId3">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94327250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6C208965-650A-416A-BAE5-507F0AF9CEA0}"/>
              </a:ext>
            </a:extLst>
          </p:cNvPr>
          <p:cNvGrpSpPr/>
          <p:nvPr/>
        </p:nvGrpSpPr>
        <p:grpSpPr>
          <a:xfrm>
            <a:off x="1339049" y="1672284"/>
            <a:ext cx="9513902" cy="4217421"/>
            <a:chOff x="1415983" y="2129484"/>
            <a:chExt cx="9513902" cy="4217421"/>
          </a:xfrm>
        </p:grpSpPr>
        <p:sp>
          <p:nvSpPr>
            <p:cNvPr id="4" name="Freeform 9">
              <a:extLst>
                <a:ext uri="{FF2B5EF4-FFF2-40B4-BE49-F238E27FC236}">
                  <a16:creationId xmlns:a16="http://schemas.microsoft.com/office/drawing/2014/main" id="{D77A35DC-511C-4D3A-8E05-7B076BAAFA96}"/>
                </a:ext>
              </a:extLst>
            </p:cNvPr>
            <p:cNvSpPr>
              <a:spLocks/>
            </p:cNvSpPr>
            <p:nvPr/>
          </p:nvSpPr>
          <p:spPr bwMode="auto">
            <a:xfrm>
              <a:off x="4905693" y="2529196"/>
              <a:ext cx="2380615" cy="3817709"/>
            </a:xfrm>
            <a:custGeom>
              <a:avLst/>
              <a:gdLst>
                <a:gd name="T0" fmla="*/ 1478 w 1746"/>
                <a:gd name="T1" fmla="*/ 34 h 2800"/>
                <a:gd name="T2" fmla="*/ 1633 w 1746"/>
                <a:gd name="T3" fmla="*/ 169 h 2800"/>
                <a:gd name="T4" fmla="*/ 1682 w 1746"/>
                <a:gd name="T5" fmla="*/ 260 h 2800"/>
                <a:gd name="T6" fmla="*/ 1713 w 1746"/>
                <a:gd name="T7" fmla="*/ 354 h 2800"/>
                <a:gd name="T8" fmla="*/ 1746 w 1746"/>
                <a:gd name="T9" fmla="*/ 594 h 2800"/>
                <a:gd name="T10" fmla="*/ 1702 w 1746"/>
                <a:gd name="T11" fmla="*/ 901 h 2800"/>
                <a:gd name="T12" fmla="*/ 1624 w 1746"/>
                <a:gd name="T13" fmla="*/ 1176 h 2800"/>
                <a:gd name="T14" fmla="*/ 1571 w 1746"/>
                <a:gd name="T15" fmla="*/ 1321 h 2800"/>
                <a:gd name="T16" fmla="*/ 1551 w 1746"/>
                <a:gd name="T17" fmla="*/ 1381 h 2800"/>
                <a:gd name="T18" fmla="*/ 1529 w 1746"/>
                <a:gd name="T19" fmla="*/ 1514 h 2800"/>
                <a:gd name="T20" fmla="*/ 1524 w 1746"/>
                <a:gd name="T21" fmla="*/ 1587 h 2800"/>
                <a:gd name="T22" fmla="*/ 1487 w 1746"/>
                <a:gd name="T23" fmla="*/ 1838 h 2800"/>
                <a:gd name="T24" fmla="*/ 1429 w 1746"/>
                <a:gd name="T25" fmla="*/ 2169 h 2800"/>
                <a:gd name="T26" fmla="*/ 1346 w 1746"/>
                <a:gd name="T27" fmla="*/ 2476 h 2800"/>
                <a:gd name="T28" fmla="*/ 1277 w 1746"/>
                <a:gd name="T29" fmla="*/ 2687 h 2800"/>
                <a:gd name="T30" fmla="*/ 1255 w 1746"/>
                <a:gd name="T31" fmla="*/ 2741 h 2800"/>
                <a:gd name="T32" fmla="*/ 1182 w 1746"/>
                <a:gd name="T33" fmla="*/ 2800 h 2800"/>
                <a:gd name="T34" fmla="*/ 1118 w 1746"/>
                <a:gd name="T35" fmla="*/ 2741 h 2800"/>
                <a:gd name="T36" fmla="*/ 1111 w 1746"/>
                <a:gd name="T37" fmla="*/ 2676 h 2800"/>
                <a:gd name="T38" fmla="*/ 1093 w 1746"/>
                <a:gd name="T39" fmla="*/ 2429 h 2800"/>
                <a:gd name="T40" fmla="*/ 1058 w 1746"/>
                <a:gd name="T41" fmla="*/ 2100 h 2800"/>
                <a:gd name="T42" fmla="*/ 1002 w 1746"/>
                <a:gd name="T43" fmla="*/ 1805 h 2800"/>
                <a:gd name="T44" fmla="*/ 951 w 1746"/>
                <a:gd name="T45" fmla="*/ 1660 h 2800"/>
                <a:gd name="T46" fmla="*/ 917 w 1746"/>
                <a:gd name="T47" fmla="*/ 1616 h 2800"/>
                <a:gd name="T48" fmla="*/ 837 w 1746"/>
                <a:gd name="T49" fmla="*/ 1605 h 2800"/>
                <a:gd name="T50" fmla="*/ 795 w 1746"/>
                <a:gd name="T51" fmla="*/ 1660 h 2800"/>
                <a:gd name="T52" fmla="*/ 757 w 1746"/>
                <a:gd name="T53" fmla="*/ 1763 h 2800"/>
                <a:gd name="T54" fmla="*/ 689 w 1746"/>
                <a:gd name="T55" fmla="*/ 2080 h 2800"/>
                <a:gd name="T56" fmla="*/ 653 w 1746"/>
                <a:gd name="T57" fmla="*/ 2381 h 2800"/>
                <a:gd name="T58" fmla="*/ 629 w 1746"/>
                <a:gd name="T59" fmla="*/ 2643 h 2800"/>
                <a:gd name="T60" fmla="*/ 620 w 1746"/>
                <a:gd name="T61" fmla="*/ 2731 h 2800"/>
                <a:gd name="T62" fmla="*/ 578 w 1746"/>
                <a:gd name="T63" fmla="*/ 2794 h 2800"/>
                <a:gd name="T64" fmla="*/ 500 w 1746"/>
                <a:gd name="T65" fmla="*/ 2769 h 2800"/>
                <a:gd name="T66" fmla="*/ 478 w 1746"/>
                <a:gd name="T67" fmla="*/ 2729 h 2800"/>
                <a:gd name="T68" fmla="*/ 409 w 1746"/>
                <a:gd name="T69" fmla="*/ 2541 h 2800"/>
                <a:gd name="T70" fmla="*/ 311 w 1746"/>
                <a:gd name="T71" fmla="*/ 2167 h 2800"/>
                <a:gd name="T72" fmla="*/ 251 w 1746"/>
                <a:gd name="T73" fmla="*/ 1800 h 2800"/>
                <a:gd name="T74" fmla="*/ 224 w 1746"/>
                <a:gd name="T75" fmla="*/ 1592 h 2800"/>
                <a:gd name="T76" fmla="*/ 220 w 1746"/>
                <a:gd name="T77" fmla="*/ 1531 h 2800"/>
                <a:gd name="T78" fmla="*/ 202 w 1746"/>
                <a:gd name="T79" fmla="*/ 1416 h 2800"/>
                <a:gd name="T80" fmla="*/ 184 w 1746"/>
                <a:gd name="T81" fmla="*/ 1360 h 2800"/>
                <a:gd name="T82" fmla="*/ 124 w 1746"/>
                <a:gd name="T83" fmla="*/ 1176 h 2800"/>
                <a:gd name="T84" fmla="*/ 44 w 1746"/>
                <a:gd name="T85" fmla="*/ 896 h 2800"/>
                <a:gd name="T86" fmla="*/ 0 w 1746"/>
                <a:gd name="T87" fmla="*/ 607 h 2800"/>
                <a:gd name="T88" fmla="*/ 9 w 1746"/>
                <a:gd name="T89" fmla="*/ 449 h 2800"/>
                <a:gd name="T90" fmla="*/ 22 w 1746"/>
                <a:gd name="T91" fmla="*/ 361 h 2800"/>
                <a:gd name="T92" fmla="*/ 107 w 1746"/>
                <a:gd name="T93" fmla="*/ 152 h 2800"/>
                <a:gd name="T94" fmla="*/ 289 w 1746"/>
                <a:gd name="T95" fmla="*/ 31 h 2800"/>
                <a:gd name="T96" fmla="*/ 437 w 1746"/>
                <a:gd name="T97" fmla="*/ 3 h 2800"/>
                <a:gd name="T98" fmla="*/ 511 w 1746"/>
                <a:gd name="T99" fmla="*/ 7 h 2800"/>
                <a:gd name="T100" fmla="*/ 678 w 1746"/>
                <a:gd name="T101" fmla="*/ 32 h 2800"/>
                <a:gd name="T102" fmla="*/ 769 w 1746"/>
                <a:gd name="T103" fmla="*/ 60 h 2800"/>
                <a:gd name="T104" fmla="*/ 844 w 1746"/>
                <a:gd name="T105" fmla="*/ 85 h 2800"/>
                <a:gd name="T106" fmla="*/ 946 w 1746"/>
                <a:gd name="T107" fmla="*/ 69 h 2800"/>
                <a:gd name="T108" fmla="*/ 995 w 1746"/>
                <a:gd name="T109" fmla="*/ 47 h 2800"/>
                <a:gd name="T110" fmla="*/ 1195 w 1746"/>
                <a:gd name="T111" fmla="*/ 3 h 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46" h="2800">
                  <a:moveTo>
                    <a:pt x="1249" y="0"/>
                  </a:moveTo>
                  <a:lnTo>
                    <a:pt x="1307" y="1"/>
                  </a:lnTo>
                  <a:lnTo>
                    <a:pt x="1369" y="7"/>
                  </a:lnTo>
                  <a:lnTo>
                    <a:pt x="1435" y="20"/>
                  </a:lnTo>
                  <a:lnTo>
                    <a:pt x="1478" y="34"/>
                  </a:lnTo>
                  <a:lnTo>
                    <a:pt x="1518" y="54"/>
                  </a:lnTo>
                  <a:lnTo>
                    <a:pt x="1553" y="80"/>
                  </a:lnTo>
                  <a:lnTo>
                    <a:pt x="1584" y="109"/>
                  </a:lnTo>
                  <a:lnTo>
                    <a:pt x="1611" y="140"/>
                  </a:lnTo>
                  <a:lnTo>
                    <a:pt x="1633" y="169"/>
                  </a:lnTo>
                  <a:lnTo>
                    <a:pt x="1651" y="198"/>
                  </a:lnTo>
                  <a:lnTo>
                    <a:pt x="1664" y="221"/>
                  </a:lnTo>
                  <a:lnTo>
                    <a:pt x="1675" y="241"/>
                  </a:lnTo>
                  <a:lnTo>
                    <a:pt x="1680" y="254"/>
                  </a:lnTo>
                  <a:lnTo>
                    <a:pt x="1682" y="260"/>
                  </a:lnTo>
                  <a:lnTo>
                    <a:pt x="1684" y="263"/>
                  </a:lnTo>
                  <a:lnTo>
                    <a:pt x="1689" y="276"/>
                  </a:lnTo>
                  <a:lnTo>
                    <a:pt x="1697" y="294"/>
                  </a:lnTo>
                  <a:lnTo>
                    <a:pt x="1704" y="321"/>
                  </a:lnTo>
                  <a:lnTo>
                    <a:pt x="1713" y="354"/>
                  </a:lnTo>
                  <a:lnTo>
                    <a:pt x="1724" y="392"/>
                  </a:lnTo>
                  <a:lnTo>
                    <a:pt x="1731" y="436"/>
                  </a:lnTo>
                  <a:lnTo>
                    <a:pt x="1738" y="485"/>
                  </a:lnTo>
                  <a:lnTo>
                    <a:pt x="1744" y="538"/>
                  </a:lnTo>
                  <a:lnTo>
                    <a:pt x="1746" y="594"/>
                  </a:lnTo>
                  <a:lnTo>
                    <a:pt x="1744" y="654"/>
                  </a:lnTo>
                  <a:lnTo>
                    <a:pt x="1738" y="716"/>
                  </a:lnTo>
                  <a:lnTo>
                    <a:pt x="1727" y="778"/>
                  </a:lnTo>
                  <a:lnTo>
                    <a:pt x="1717" y="840"/>
                  </a:lnTo>
                  <a:lnTo>
                    <a:pt x="1702" y="901"/>
                  </a:lnTo>
                  <a:lnTo>
                    <a:pt x="1687" y="961"/>
                  </a:lnTo>
                  <a:lnTo>
                    <a:pt x="1671" y="1020"/>
                  </a:lnTo>
                  <a:lnTo>
                    <a:pt x="1655" y="1076"/>
                  </a:lnTo>
                  <a:lnTo>
                    <a:pt x="1638" y="1129"/>
                  </a:lnTo>
                  <a:lnTo>
                    <a:pt x="1624" y="1176"/>
                  </a:lnTo>
                  <a:lnTo>
                    <a:pt x="1609" y="1220"/>
                  </a:lnTo>
                  <a:lnTo>
                    <a:pt x="1597" y="1256"/>
                  </a:lnTo>
                  <a:lnTo>
                    <a:pt x="1586" y="1285"/>
                  </a:lnTo>
                  <a:lnTo>
                    <a:pt x="1577" y="1309"/>
                  </a:lnTo>
                  <a:lnTo>
                    <a:pt x="1571" y="1321"/>
                  </a:lnTo>
                  <a:lnTo>
                    <a:pt x="1569" y="1327"/>
                  </a:lnTo>
                  <a:lnTo>
                    <a:pt x="1567" y="1331"/>
                  </a:lnTo>
                  <a:lnTo>
                    <a:pt x="1564" y="1343"/>
                  </a:lnTo>
                  <a:lnTo>
                    <a:pt x="1558" y="1360"/>
                  </a:lnTo>
                  <a:lnTo>
                    <a:pt x="1551" y="1381"/>
                  </a:lnTo>
                  <a:lnTo>
                    <a:pt x="1544" y="1405"/>
                  </a:lnTo>
                  <a:lnTo>
                    <a:pt x="1538" y="1431"/>
                  </a:lnTo>
                  <a:lnTo>
                    <a:pt x="1533" y="1461"/>
                  </a:lnTo>
                  <a:lnTo>
                    <a:pt x="1531" y="1491"/>
                  </a:lnTo>
                  <a:lnTo>
                    <a:pt x="1529" y="1514"/>
                  </a:lnTo>
                  <a:lnTo>
                    <a:pt x="1529" y="1529"/>
                  </a:lnTo>
                  <a:lnTo>
                    <a:pt x="1529" y="1534"/>
                  </a:lnTo>
                  <a:lnTo>
                    <a:pt x="1529" y="1541"/>
                  </a:lnTo>
                  <a:lnTo>
                    <a:pt x="1527" y="1558"/>
                  </a:lnTo>
                  <a:lnTo>
                    <a:pt x="1524" y="1587"/>
                  </a:lnTo>
                  <a:lnTo>
                    <a:pt x="1518" y="1623"/>
                  </a:lnTo>
                  <a:lnTo>
                    <a:pt x="1513" y="1669"/>
                  </a:lnTo>
                  <a:lnTo>
                    <a:pt x="1506" y="1720"/>
                  </a:lnTo>
                  <a:lnTo>
                    <a:pt x="1497" y="1776"/>
                  </a:lnTo>
                  <a:lnTo>
                    <a:pt x="1487" y="1838"/>
                  </a:lnTo>
                  <a:lnTo>
                    <a:pt x="1478" y="1901"/>
                  </a:lnTo>
                  <a:lnTo>
                    <a:pt x="1467" y="1969"/>
                  </a:lnTo>
                  <a:lnTo>
                    <a:pt x="1455" y="2036"/>
                  </a:lnTo>
                  <a:lnTo>
                    <a:pt x="1442" y="2103"/>
                  </a:lnTo>
                  <a:lnTo>
                    <a:pt x="1429" y="2169"/>
                  </a:lnTo>
                  <a:lnTo>
                    <a:pt x="1413" y="2232"/>
                  </a:lnTo>
                  <a:lnTo>
                    <a:pt x="1397" y="2298"/>
                  </a:lnTo>
                  <a:lnTo>
                    <a:pt x="1380" y="2360"/>
                  </a:lnTo>
                  <a:lnTo>
                    <a:pt x="1364" y="2420"/>
                  </a:lnTo>
                  <a:lnTo>
                    <a:pt x="1346" y="2476"/>
                  </a:lnTo>
                  <a:lnTo>
                    <a:pt x="1329" y="2529"/>
                  </a:lnTo>
                  <a:lnTo>
                    <a:pt x="1315" y="2578"/>
                  </a:lnTo>
                  <a:lnTo>
                    <a:pt x="1300" y="2620"/>
                  </a:lnTo>
                  <a:lnTo>
                    <a:pt x="1287" y="2656"/>
                  </a:lnTo>
                  <a:lnTo>
                    <a:pt x="1277" y="2687"/>
                  </a:lnTo>
                  <a:lnTo>
                    <a:pt x="1269" y="2709"/>
                  </a:lnTo>
                  <a:lnTo>
                    <a:pt x="1264" y="2721"/>
                  </a:lnTo>
                  <a:lnTo>
                    <a:pt x="1262" y="2727"/>
                  </a:lnTo>
                  <a:lnTo>
                    <a:pt x="1260" y="2731"/>
                  </a:lnTo>
                  <a:lnTo>
                    <a:pt x="1255" y="2741"/>
                  </a:lnTo>
                  <a:lnTo>
                    <a:pt x="1247" y="2756"/>
                  </a:lnTo>
                  <a:lnTo>
                    <a:pt x="1235" y="2771"/>
                  </a:lnTo>
                  <a:lnTo>
                    <a:pt x="1220" y="2785"/>
                  </a:lnTo>
                  <a:lnTo>
                    <a:pt x="1202" y="2794"/>
                  </a:lnTo>
                  <a:lnTo>
                    <a:pt x="1182" y="2800"/>
                  </a:lnTo>
                  <a:lnTo>
                    <a:pt x="1162" y="2796"/>
                  </a:lnTo>
                  <a:lnTo>
                    <a:pt x="1146" y="2785"/>
                  </a:lnTo>
                  <a:lnTo>
                    <a:pt x="1135" y="2771"/>
                  </a:lnTo>
                  <a:lnTo>
                    <a:pt x="1124" y="2756"/>
                  </a:lnTo>
                  <a:lnTo>
                    <a:pt x="1118" y="2741"/>
                  </a:lnTo>
                  <a:lnTo>
                    <a:pt x="1115" y="2731"/>
                  </a:lnTo>
                  <a:lnTo>
                    <a:pt x="1115" y="2727"/>
                  </a:lnTo>
                  <a:lnTo>
                    <a:pt x="1113" y="2721"/>
                  </a:lnTo>
                  <a:lnTo>
                    <a:pt x="1113" y="2703"/>
                  </a:lnTo>
                  <a:lnTo>
                    <a:pt x="1111" y="2676"/>
                  </a:lnTo>
                  <a:lnTo>
                    <a:pt x="1107" y="2641"/>
                  </a:lnTo>
                  <a:lnTo>
                    <a:pt x="1106" y="2596"/>
                  </a:lnTo>
                  <a:lnTo>
                    <a:pt x="1102" y="2547"/>
                  </a:lnTo>
                  <a:lnTo>
                    <a:pt x="1097" y="2491"/>
                  </a:lnTo>
                  <a:lnTo>
                    <a:pt x="1093" y="2429"/>
                  </a:lnTo>
                  <a:lnTo>
                    <a:pt x="1086" y="2365"/>
                  </a:lnTo>
                  <a:lnTo>
                    <a:pt x="1080" y="2300"/>
                  </a:lnTo>
                  <a:lnTo>
                    <a:pt x="1073" y="2232"/>
                  </a:lnTo>
                  <a:lnTo>
                    <a:pt x="1066" y="2165"/>
                  </a:lnTo>
                  <a:lnTo>
                    <a:pt x="1058" y="2100"/>
                  </a:lnTo>
                  <a:lnTo>
                    <a:pt x="1049" y="2034"/>
                  </a:lnTo>
                  <a:lnTo>
                    <a:pt x="1040" y="1971"/>
                  </a:lnTo>
                  <a:lnTo>
                    <a:pt x="1027" y="1909"/>
                  </a:lnTo>
                  <a:lnTo>
                    <a:pt x="1015" y="1854"/>
                  </a:lnTo>
                  <a:lnTo>
                    <a:pt x="1002" y="1805"/>
                  </a:lnTo>
                  <a:lnTo>
                    <a:pt x="989" y="1761"/>
                  </a:lnTo>
                  <a:lnTo>
                    <a:pt x="977" y="1723"/>
                  </a:lnTo>
                  <a:lnTo>
                    <a:pt x="966" y="1694"/>
                  </a:lnTo>
                  <a:lnTo>
                    <a:pt x="957" y="1672"/>
                  </a:lnTo>
                  <a:lnTo>
                    <a:pt x="951" y="1660"/>
                  </a:lnTo>
                  <a:lnTo>
                    <a:pt x="949" y="1654"/>
                  </a:lnTo>
                  <a:lnTo>
                    <a:pt x="947" y="1652"/>
                  </a:lnTo>
                  <a:lnTo>
                    <a:pt x="940" y="1641"/>
                  </a:lnTo>
                  <a:lnTo>
                    <a:pt x="931" y="1629"/>
                  </a:lnTo>
                  <a:lnTo>
                    <a:pt x="917" y="1616"/>
                  </a:lnTo>
                  <a:lnTo>
                    <a:pt x="902" y="1603"/>
                  </a:lnTo>
                  <a:lnTo>
                    <a:pt x="886" y="1594"/>
                  </a:lnTo>
                  <a:lnTo>
                    <a:pt x="869" y="1591"/>
                  </a:lnTo>
                  <a:lnTo>
                    <a:pt x="853" y="1596"/>
                  </a:lnTo>
                  <a:lnTo>
                    <a:pt x="837" y="1605"/>
                  </a:lnTo>
                  <a:lnTo>
                    <a:pt x="824" y="1618"/>
                  </a:lnTo>
                  <a:lnTo>
                    <a:pt x="811" y="1632"/>
                  </a:lnTo>
                  <a:lnTo>
                    <a:pt x="802" y="1645"/>
                  </a:lnTo>
                  <a:lnTo>
                    <a:pt x="797" y="1656"/>
                  </a:lnTo>
                  <a:lnTo>
                    <a:pt x="795" y="1660"/>
                  </a:lnTo>
                  <a:lnTo>
                    <a:pt x="793" y="1663"/>
                  </a:lnTo>
                  <a:lnTo>
                    <a:pt x="787" y="1674"/>
                  </a:lnTo>
                  <a:lnTo>
                    <a:pt x="778" y="1696"/>
                  </a:lnTo>
                  <a:lnTo>
                    <a:pt x="767" y="1725"/>
                  </a:lnTo>
                  <a:lnTo>
                    <a:pt x="757" y="1763"/>
                  </a:lnTo>
                  <a:lnTo>
                    <a:pt x="742" y="1812"/>
                  </a:lnTo>
                  <a:lnTo>
                    <a:pt x="727" y="1872"/>
                  </a:lnTo>
                  <a:lnTo>
                    <a:pt x="713" y="1943"/>
                  </a:lnTo>
                  <a:lnTo>
                    <a:pt x="698" y="2027"/>
                  </a:lnTo>
                  <a:lnTo>
                    <a:pt x="689" y="2080"/>
                  </a:lnTo>
                  <a:lnTo>
                    <a:pt x="682" y="2136"/>
                  </a:lnTo>
                  <a:lnTo>
                    <a:pt x="675" y="2196"/>
                  </a:lnTo>
                  <a:lnTo>
                    <a:pt x="667" y="2256"/>
                  </a:lnTo>
                  <a:lnTo>
                    <a:pt x="660" y="2320"/>
                  </a:lnTo>
                  <a:lnTo>
                    <a:pt x="653" y="2381"/>
                  </a:lnTo>
                  <a:lnTo>
                    <a:pt x="647" y="2441"/>
                  </a:lnTo>
                  <a:lnTo>
                    <a:pt x="642" y="2498"/>
                  </a:lnTo>
                  <a:lnTo>
                    <a:pt x="637" y="2552"/>
                  </a:lnTo>
                  <a:lnTo>
                    <a:pt x="633" y="2601"/>
                  </a:lnTo>
                  <a:lnTo>
                    <a:pt x="629" y="2643"/>
                  </a:lnTo>
                  <a:lnTo>
                    <a:pt x="626" y="2678"/>
                  </a:lnTo>
                  <a:lnTo>
                    <a:pt x="624" y="2705"/>
                  </a:lnTo>
                  <a:lnTo>
                    <a:pt x="622" y="2721"/>
                  </a:lnTo>
                  <a:lnTo>
                    <a:pt x="622" y="2727"/>
                  </a:lnTo>
                  <a:lnTo>
                    <a:pt x="620" y="2731"/>
                  </a:lnTo>
                  <a:lnTo>
                    <a:pt x="617" y="2740"/>
                  </a:lnTo>
                  <a:lnTo>
                    <a:pt x="611" y="2754"/>
                  </a:lnTo>
                  <a:lnTo>
                    <a:pt x="602" y="2769"/>
                  </a:lnTo>
                  <a:lnTo>
                    <a:pt x="591" y="2783"/>
                  </a:lnTo>
                  <a:lnTo>
                    <a:pt x="578" y="2794"/>
                  </a:lnTo>
                  <a:lnTo>
                    <a:pt x="562" y="2800"/>
                  </a:lnTo>
                  <a:lnTo>
                    <a:pt x="542" y="2798"/>
                  </a:lnTo>
                  <a:lnTo>
                    <a:pt x="526" y="2791"/>
                  </a:lnTo>
                  <a:lnTo>
                    <a:pt x="511" y="2781"/>
                  </a:lnTo>
                  <a:lnTo>
                    <a:pt x="500" y="2769"/>
                  </a:lnTo>
                  <a:lnTo>
                    <a:pt x="493" y="2758"/>
                  </a:lnTo>
                  <a:lnTo>
                    <a:pt x="487" y="2751"/>
                  </a:lnTo>
                  <a:lnTo>
                    <a:pt x="486" y="2747"/>
                  </a:lnTo>
                  <a:lnTo>
                    <a:pt x="484" y="2743"/>
                  </a:lnTo>
                  <a:lnTo>
                    <a:pt x="478" y="2729"/>
                  </a:lnTo>
                  <a:lnTo>
                    <a:pt x="469" y="2709"/>
                  </a:lnTo>
                  <a:lnTo>
                    <a:pt x="457" y="2678"/>
                  </a:lnTo>
                  <a:lnTo>
                    <a:pt x="444" y="2640"/>
                  </a:lnTo>
                  <a:lnTo>
                    <a:pt x="427" y="2594"/>
                  </a:lnTo>
                  <a:lnTo>
                    <a:pt x="409" y="2541"/>
                  </a:lnTo>
                  <a:lnTo>
                    <a:pt x="389" y="2480"/>
                  </a:lnTo>
                  <a:lnTo>
                    <a:pt x="371" y="2412"/>
                  </a:lnTo>
                  <a:lnTo>
                    <a:pt x="351" y="2336"/>
                  </a:lnTo>
                  <a:lnTo>
                    <a:pt x="331" y="2254"/>
                  </a:lnTo>
                  <a:lnTo>
                    <a:pt x="311" y="2167"/>
                  </a:lnTo>
                  <a:lnTo>
                    <a:pt x="295" y="2071"/>
                  </a:lnTo>
                  <a:lnTo>
                    <a:pt x="282" y="1998"/>
                  </a:lnTo>
                  <a:lnTo>
                    <a:pt x="269" y="1927"/>
                  </a:lnTo>
                  <a:lnTo>
                    <a:pt x="260" y="1861"/>
                  </a:lnTo>
                  <a:lnTo>
                    <a:pt x="251" y="1800"/>
                  </a:lnTo>
                  <a:lnTo>
                    <a:pt x="244" y="1743"/>
                  </a:lnTo>
                  <a:lnTo>
                    <a:pt x="237" y="1694"/>
                  </a:lnTo>
                  <a:lnTo>
                    <a:pt x="231" y="1652"/>
                  </a:lnTo>
                  <a:lnTo>
                    <a:pt x="227" y="1618"/>
                  </a:lnTo>
                  <a:lnTo>
                    <a:pt x="224" y="1592"/>
                  </a:lnTo>
                  <a:lnTo>
                    <a:pt x="222" y="1576"/>
                  </a:lnTo>
                  <a:lnTo>
                    <a:pt x="222" y="1571"/>
                  </a:lnTo>
                  <a:lnTo>
                    <a:pt x="222" y="1565"/>
                  </a:lnTo>
                  <a:lnTo>
                    <a:pt x="222" y="1552"/>
                  </a:lnTo>
                  <a:lnTo>
                    <a:pt x="220" y="1531"/>
                  </a:lnTo>
                  <a:lnTo>
                    <a:pt x="218" y="1509"/>
                  </a:lnTo>
                  <a:lnTo>
                    <a:pt x="217" y="1485"/>
                  </a:lnTo>
                  <a:lnTo>
                    <a:pt x="215" y="1463"/>
                  </a:lnTo>
                  <a:lnTo>
                    <a:pt x="209" y="1438"/>
                  </a:lnTo>
                  <a:lnTo>
                    <a:pt x="202" y="1416"/>
                  </a:lnTo>
                  <a:lnTo>
                    <a:pt x="197" y="1396"/>
                  </a:lnTo>
                  <a:lnTo>
                    <a:pt x="191" y="1383"/>
                  </a:lnTo>
                  <a:lnTo>
                    <a:pt x="189" y="1380"/>
                  </a:lnTo>
                  <a:lnTo>
                    <a:pt x="187" y="1374"/>
                  </a:lnTo>
                  <a:lnTo>
                    <a:pt x="184" y="1360"/>
                  </a:lnTo>
                  <a:lnTo>
                    <a:pt x="175" y="1336"/>
                  </a:lnTo>
                  <a:lnTo>
                    <a:pt x="166" y="1305"/>
                  </a:lnTo>
                  <a:lnTo>
                    <a:pt x="153" y="1269"/>
                  </a:lnTo>
                  <a:lnTo>
                    <a:pt x="140" y="1225"/>
                  </a:lnTo>
                  <a:lnTo>
                    <a:pt x="124" y="1176"/>
                  </a:lnTo>
                  <a:lnTo>
                    <a:pt x="107" y="1125"/>
                  </a:lnTo>
                  <a:lnTo>
                    <a:pt x="91" y="1071"/>
                  </a:lnTo>
                  <a:lnTo>
                    <a:pt x="75" y="1012"/>
                  </a:lnTo>
                  <a:lnTo>
                    <a:pt x="60" y="954"/>
                  </a:lnTo>
                  <a:lnTo>
                    <a:pt x="44" y="896"/>
                  </a:lnTo>
                  <a:lnTo>
                    <a:pt x="29" y="840"/>
                  </a:lnTo>
                  <a:lnTo>
                    <a:pt x="17" y="776"/>
                  </a:lnTo>
                  <a:lnTo>
                    <a:pt x="7" y="716"/>
                  </a:lnTo>
                  <a:lnTo>
                    <a:pt x="4" y="660"/>
                  </a:lnTo>
                  <a:lnTo>
                    <a:pt x="0" y="607"/>
                  </a:lnTo>
                  <a:lnTo>
                    <a:pt x="0" y="561"/>
                  </a:lnTo>
                  <a:lnTo>
                    <a:pt x="2" y="521"/>
                  </a:lnTo>
                  <a:lnTo>
                    <a:pt x="4" y="489"/>
                  </a:lnTo>
                  <a:lnTo>
                    <a:pt x="7" y="463"/>
                  </a:lnTo>
                  <a:lnTo>
                    <a:pt x="9" y="449"/>
                  </a:lnTo>
                  <a:lnTo>
                    <a:pt x="9" y="443"/>
                  </a:lnTo>
                  <a:lnTo>
                    <a:pt x="11" y="438"/>
                  </a:lnTo>
                  <a:lnTo>
                    <a:pt x="13" y="420"/>
                  </a:lnTo>
                  <a:lnTo>
                    <a:pt x="17" y="394"/>
                  </a:lnTo>
                  <a:lnTo>
                    <a:pt x="22" y="361"/>
                  </a:lnTo>
                  <a:lnTo>
                    <a:pt x="31" y="323"/>
                  </a:lnTo>
                  <a:lnTo>
                    <a:pt x="44" y="281"/>
                  </a:lnTo>
                  <a:lnTo>
                    <a:pt x="60" y="238"/>
                  </a:lnTo>
                  <a:lnTo>
                    <a:pt x="80" y="194"/>
                  </a:lnTo>
                  <a:lnTo>
                    <a:pt x="107" y="152"/>
                  </a:lnTo>
                  <a:lnTo>
                    <a:pt x="138" y="114"/>
                  </a:lnTo>
                  <a:lnTo>
                    <a:pt x="171" y="87"/>
                  </a:lnTo>
                  <a:lnTo>
                    <a:pt x="209" y="63"/>
                  </a:lnTo>
                  <a:lnTo>
                    <a:pt x="249" y="45"/>
                  </a:lnTo>
                  <a:lnTo>
                    <a:pt x="289" y="31"/>
                  </a:lnTo>
                  <a:lnTo>
                    <a:pt x="327" y="20"/>
                  </a:lnTo>
                  <a:lnTo>
                    <a:pt x="364" y="12"/>
                  </a:lnTo>
                  <a:lnTo>
                    <a:pt x="395" y="7"/>
                  </a:lnTo>
                  <a:lnTo>
                    <a:pt x="420" y="5"/>
                  </a:lnTo>
                  <a:lnTo>
                    <a:pt x="437" y="3"/>
                  </a:lnTo>
                  <a:lnTo>
                    <a:pt x="442" y="3"/>
                  </a:lnTo>
                  <a:lnTo>
                    <a:pt x="447" y="3"/>
                  </a:lnTo>
                  <a:lnTo>
                    <a:pt x="462" y="3"/>
                  </a:lnTo>
                  <a:lnTo>
                    <a:pt x="482" y="5"/>
                  </a:lnTo>
                  <a:lnTo>
                    <a:pt x="511" y="7"/>
                  </a:lnTo>
                  <a:lnTo>
                    <a:pt x="542" y="9"/>
                  </a:lnTo>
                  <a:lnTo>
                    <a:pt x="578" y="14"/>
                  </a:lnTo>
                  <a:lnTo>
                    <a:pt x="615" y="20"/>
                  </a:lnTo>
                  <a:lnTo>
                    <a:pt x="647" y="25"/>
                  </a:lnTo>
                  <a:lnTo>
                    <a:pt x="678" y="32"/>
                  </a:lnTo>
                  <a:lnTo>
                    <a:pt x="707" y="40"/>
                  </a:lnTo>
                  <a:lnTo>
                    <a:pt x="733" y="47"/>
                  </a:lnTo>
                  <a:lnTo>
                    <a:pt x="753" y="54"/>
                  </a:lnTo>
                  <a:lnTo>
                    <a:pt x="766" y="58"/>
                  </a:lnTo>
                  <a:lnTo>
                    <a:pt x="769" y="60"/>
                  </a:lnTo>
                  <a:lnTo>
                    <a:pt x="775" y="61"/>
                  </a:lnTo>
                  <a:lnTo>
                    <a:pt x="786" y="67"/>
                  </a:lnTo>
                  <a:lnTo>
                    <a:pt x="802" y="72"/>
                  </a:lnTo>
                  <a:lnTo>
                    <a:pt x="822" y="80"/>
                  </a:lnTo>
                  <a:lnTo>
                    <a:pt x="844" y="85"/>
                  </a:lnTo>
                  <a:lnTo>
                    <a:pt x="866" y="87"/>
                  </a:lnTo>
                  <a:lnTo>
                    <a:pt x="889" y="85"/>
                  </a:lnTo>
                  <a:lnTo>
                    <a:pt x="911" y="81"/>
                  </a:lnTo>
                  <a:lnTo>
                    <a:pt x="931" y="76"/>
                  </a:lnTo>
                  <a:lnTo>
                    <a:pt x="946" y="69"/>
                  </a:lnTo>
                  <a:lnTo>
                    <a:pt x="955" y="65"/>
                  </a:lnTo>
                  <a:lnTo>
                    <a:pt x="958" y="63"/>
                  </a:lnTo>
                  <a:lnTo>
                    <a:pt x="962" y="61"/>
                  </a:lnTo>
                  <a:lnTo>
                    <a:pt x="975" y="56"/>
                  </a:lnTo>
                  <a:lnTo>
                    <a:pt x="995" y="47"/>
                  </a:lnTo>
                  <a:lnTo>
                    <a:pt x="1024" y="38"/>
                  </a:lnTo>
                  <a:lnTo>
                    <a:pt x="1057" y="29"/>
                  </a:lnTo>
                  <a:lnTo>
                    <a:pt x="1098" y="18"/>
                  </a:lnTo>
                  <a:lnTo>
                    <a:pt x="1144" y="9"/>
                  </a:lnTo>
                  <a:lnTo>
                    <a:pt x="1195" y="3"/>
                  </a:lnTo>
                  <a:lnTo>
                    <a:pt x="1249" y="0"/>
                  </a:lnTo>
                  <a:close/>
                </a:path>
              </a:pathLst>
            </a:custGeom>
            <a:solidFill>
              <a:schemeClr val="tx1">
                <a:lumMod val="20000"/>
                <a:lumOff val="80000"/>
              </a:schemeClr>
            </a:solidFill>
            <a:ln>
              <a:noFill/>
            </a:ln>
            <a:effectLst/>
          </p:spPr>
          <p:txBody>
            <a:bodyPr vert="horz" wrap="square" lIns="45720" tIns="22860" rIns="45720" bIns="22860" numCol="1" anchor="t" anchorCtr="0" compatLnSpc="1">
              <a:prstTxWarp prst="textNoShape">
                <a:avLst/>
              </a:prstTxWarp>
            </a:bodyPr>
            <a:lstStyle/>
            <a:p>
              <a:pPr algn="r" rtl="1"/>
              <a:endParaRPr lang="ko-KR" altLang="en-US" sz="1350">
                <a:cs typeface="B Nazanin" panose="00000400000000000000" pitchFamily="2" charset="-78"/>
              </a:endParaRPr>
            </a:p>
          </p:txBody>
        </p:sp>
        <p:sp>
          <p:nvSpPr>
            <p:cNvPr id="5" name="Oval 4">
              <a:extLst>
                <a:ext uri="{FF2B5EF4-FFF2-40B4-BE49-F238E27FC236}">
                  <a16:creationId xmlns:a16="http://schemas.microsoft.com/office/drawing/2014/main" id="{A68C0409-C4CE-4FED-824A-99A41F102012}"/>
                </a:ext>
              </a:extLst>
            </p:cNvPr>
            <p:cNvSpPr/>
            <p:nvPr/>
          </p:nvSpPr>
          <p:spPr>
            <a:xfrm>
              <a:off x="4905693" y="2277340"/>
              <a:ext cx="593218" cy="593218"/>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en-US" sz="2000" dirty="0">
                  <a:latin typeface="Georgia Pro" panose="02040802050405020203" pitchFamily="18" charset="0"/>
                  <a:ea typeface="Lato" panose="020F0502020204030203" pitchFamily="34" charset="0"/>
                  <a:cs typeface="B Nazanin" panose="00000400000000000000" pitchFamily="2" charset="-78"/>
                </a:rPr>
                <a:t>1</a:t>
              </a:r>
            </a:p>
          </p:txBody>
        </p:sp>
        <p:sp>
          <p:nvSpPr>
            <p:cNvPr id="6" name="Oval 5">
              <a:extLst>
                <a:ext uri="{FF2B5EF4-FFF2-40B4-BE49-F238E27FC236}">
                  <a16:creationId xmlns:a16="http://schemas.microsoft.com/office/drawing/2014/main" id="{B0B1C81B-8C01-4F0E-995A-45DF530DE873}"/>
                </a:ext>
              </a:extLst>
            </p:cNvPr>
            <p:cNvSpPr/>
            <p:nvPr/>
          </p:nvSpPr>
          <p:spPr>
            <a:xfrm>
              <a:off x="6883083" y="3225833"/>
              <a:ext cx="593218" cy="593218"/>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en-US" sz="2000" dirty="0">
                  <a:latin typeface="Georgia Pro" panose="02040802050405020203" pitchFamily="18" charset="0"/>
                  <a:ea typeface="Lato" panose="020F0502020204030203" pitchFamily="34" charset="0"/>
                  <a:cs typeface="B Nazanin" panose="00000400000000000000" pitchFamily="2" charset="-78"/>
                </a:rPr>
                <a:t>2</a:t>
              </a:r>
            </a:p>
          </p:txBody>
        </p:sp>
        <p:sp>
          <p:nvSpPr>
            <p:cNvPr id="7" name="Oval 6">
              <a:extLst>
                <a:ext uri="{FF2B5EF4-FFF2-40B4-BE49-F238E27FC236}">
                  <a16:creationId xmlns:a16="http://schemas.microsoft.com/office/drawing/2014/main" id="{980D4155-F4A3-4017-9E07-1DD8932D61EB}"/>
                </a:ext>
              </a:extLst>
            </p:cNvPr>
            <p:cNvSpPr/>
            <p:nvPr/>
          </p:nvSpPr>
          <p:spPr>
            <a:xfrm>
              <a:off x="4905693" y="4472963"/>
              <a:ext cx="593218" cy="593218"/>
            </a:xfrm>
            <a:prstGeom prst="ellipse">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en-US" sz="2000" dirty="0">
                  <a:latin typeface="Georgia Pro" panose="02040802050405020203" pitchFamily="18" charset="0"/>
                  <a:ea typeface="Lato" panose="020F0502020204030203" pitchFamily="34" charset="0"/>
                  <a:cs typeface="B Nazanin" panose="00000400000000000000" pitchFamily="2" charset="-78"/>
                </a:rPr>
                <a:t>3</a:t>
              </a:r>
            </a:p>
          </p:txBody>
        </p:sp>
        <p:sp>
          <p:nvSpPr>
            <p:cNvPr id="8" name="Oval 7">
              <a:extLst>
                <a:ext uri="{FF2B5EF4-FFF2-40B4-BE49-F238E27FC236}">
                  <a16:creationId xmlns:a16="http://schemas.microsoft.com/office/drawing/2014/main" id="{C5927BAC-1286-40C3-BD0E-276C33910B8C}"/>
                </a:ext>
              </a:extLst>
            </p:cNvPr>
            <p:cNvSpPr/>
            <p:nvPr/>
          </p:nvSpPr>
          <p:spPr>
            <a:xfrm>
              <a:off x="6505893" y="5547383"/>
              <a:ext cx="593218" cy="593218"/>
            </a:xfrm>
            <a:prstGeom prst="ellipse">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en-US" sz="2000" dirty="0">
                  <a:latin typeface="Georgia Pro" panose="02040802050405020203" pitchFamily="18" charset="0"/>
                  <a:ea typeface="Lato" panose="020F0502020204030203" pitchFamily="34" charset="0"/>
                  <a:cs typeface="B Nazanin" panose="00000400000000000000" pitchFamily="2" charset="-78"/>
                </a:rPr>
                <a:t>4</a:t>
              </a:r>
            </a:p>
          </p:txBody>
        </p:sp>
        <p:grpSp>
          <p:nvGrpSpPr>
            <p:cNvPr id="21" name="Group 20">
              <a:extLst>
                <a:ext uri="{FF2B5EF4-FFF2-40B4-BE49-F238E27FC236}">
                  <a16:creationId xmlns:a16="http://schemas.microsoft.com/office/drawing/2014/main" id="{8365BE49-70CD-4B11-99A9-F6A2BD08AC99}"/>
                </a:ext>
              </a:extLst>
            </p:cNvPr>
            <p:cNvGrpSpPr/>
            <p:nvPr/>
          </p:nvGrpSpPr>
          <p:grpSpPr>
            <a:xfrm>
              <a:off x="1415983" y="2129484"/>
              <a:ext cx="9513902" cy="4160856"/>
              <a:chOff x="1415983" y="2129484"/>
              <a:chExt cx="9513902" cy="4160856"/>
            </a:xfrm>
          </p:grpSpPr>
          <p:grpSp>
            <p:nvGrpSpPr>
              <p:cNvPr id="9" name="Group 8">
                <a:extLst>
                  <a:ext uri="{FF2B5EF4-FFF2-40B4-BE49-F238E27FC236}">
                    <a16:creationId xmlns:a16="http://schemas.microsoft.com/office/drawing/2014/main" id="{D823F3EC-47CF-4BC0-B84D-C1E0F97933E0}"/>
                  </a:ext>
                </a:extLst>
              </p:cNvPr>
              <p:cNvGrpSpPr/>
              <p:nvPr/>
            </p:nvGrpSpPr>
            <p:grpSpPr>
              <a:xfrm>
                <a:off x="7597511" y="3119369"/>
                <a:ext cx="3332374" cy="852313"/>
                <a:chOff x="5034205" y="4907666"/>
                <a:chExt cx="6664748" cy="1704626"/>
              </a:xfrm>
            </p:grpSpPr>
            <p:sp>
              <p:nvSpPr>
                <p:cNvPr id="10" name="CuadroTexto 395">
                  <a:extLst>
                    <a:ext uri="{FF2B5EF4-FFF2-40B4-BE49-F238E27FC236}">
                      <a16:creationId xmlns:a16="http://schemas.microsoft.com/office/drawing/2014/main" id="{541C07B9-6BFE-40C3-A14F-FA5A83D1D469}"/>
                    </a:ext>
                  </a:extLst>
                </p:cNvPr>
                <p:cNvSpPr txBox="1"/>
                <p:nvPr/>
              </p:nvSpPr>
              <p:spPr>
                <a:xfrm>
                  <a:off x="5034205" y="4907666"/>
                  <a:ext cx="3589308" cy="615554"/>
                </a:xfrm>
                <a:prstGeom prst="rect">
                  <a:avLst/>
                </a:prstGeom>
                <a:noFill/>
              </p:spPr>
              <p:txBody>
                <a:bodyPr wrap="square" rtlCol="0">
                  <a:spAutoFit/>
                </a:bodyPr>
                <a:lstStyle/>
                <a:p>
                  <a:pPr algn="r" rtl="1"/>
                  <a:r>
                    <a:rPr lang="fa-IR" sz="1400" dirty="0">
                      <a:latin typeface="Georgia Pro" panose="02040802050405020203" pitchFamily="18" charset="0"/>
                      <a:ea typeface="Lato" panose="020F0502020204030203" pitchFamily="34" charset="0"/>
                      <a:cs typeface="B Nazanin" panose="00000400000000000000" pitchFamily="2" charset="-78"/>
                    </a:rPr>
                    <a:t>گردن</a:t>
                  </a:r>
                  <a:endParaRPr lang="en-US" sz="1400" dirty="0">
                    <a:latin typeface="Georgia Pro" panose="02040802050405020203" pitchFamily="18" charset="0"/>
                    <a:ea typeface="Lato" panose="020F0502020204030203" pitchFamily="34" charset="0"/>
                    <a:cs typeface="B Nazanin" panose="00000400000000000000" pitchFamily="2" charset="-78"/>
                  </a:endParaRPr>
                </a:p>
              </p:txBody>
            </p:sp>
            <p:sp>
              <p:nvSpPr>
                <p:cNvPr id="11" name="Rectangle 56">
                  <a:extLst>
                    <a:ext uri="{FF2B5EF4-FFF2-40B4-BE49-F238E27FC236}">
                      <a16:creationId xmlns:a16="http://schemas.microsoft.com/office/drawing/2014/main" id="{CD1CEB33-CCA4-47EB-8983-ABF9621F1E79}"/>
                    </a:ext>
                  </a:extLst>
                </p:cNvPr>
                <p:cNvSpPr/>
                <p:nvPr/>
              </p:nvSpPr>
              <p:spPr>
                <a:xfrm>
                  <a:off x="5034205" y="5565852"/>
                  <a:ext cx="6664748" cy="1046440"/>
                </a:xfrm>
                <a:prstGeom prst="rect">
                  <a:avLst/>
                </a:prstGeom>
              </p:spPr>
              <p:txBody>
                <a:bodyPr wrap="square">
                  <a:spAutoFit/>
                </a:bodyPr>
                <a:lstStyle/>
                <a:p>
                  <a:pPr algn="r" rtl="1"/>
                  <a:r>
                    <a:rPr lang="en-GB" sz="1400" dirty="0">
                      <a:latin typeface="Georgia Pro Light" panose="02040302050405020303" pitchFamily="18" charset="0"/>
                      <a:cs typeface="B Nazanin" panose="00000400000000000000" pitchFamily="2" charset="-78"/>
                    </a:rPr>
                    <a:t>Lorem ipsum </a:t>
                  </a:r>
                  <a:r>
                    <a:rPr lang="fa-IR" sz="1400" dirty="0">
                      <a:latin typeface="Georgia Pro Light" panose="02040302050405020303" pitchFamily="18" charset="0"/>
                      <a:cs typeface="B Nazanin" panose="00000400000000000000" pitchFamily="2" charset="-78"/>
                    </a:rPr>
                    <a:t>به سادگی متن ساختگی صنعت چاپ و حروفچینی است.</a:t>
                  </a:r>
                  <a:endParaRPr lang="en-US" sz="1400" dirty="0">
                    <a:latin typeface="Georgia Pro Light" panose="02040302050405020303" pitchFamily="18" charset="0"/>
                    <a:cs typeface="B Nazanin" panose="00000400000000000000" pitchFamily="2" charset="-78"/>
                  </a:endParaRPr>
                </a:p>
              </p:txBody>
            </p:sp>
          </p:grpSp>
          <p:grpSp>
            <p:nvGrpSpPr>
              <p:cNvPr id="12" name="Group 11">
                <a:extLst>
                  <a:ext uri="{FF2B5EF4-FFF2-40B4-BE49-F238E27FC236}">
                    <a16:creationId xmlns:a16="http://schemas.microsoft.com/office/drawing/2014/main" id="{1F9989FD-70CE-4B31-BAA9-FCD652978F8D}"/>
                  </a:ext>
                </a:extLst>
              </p:cNvPr>
              <p:cNvGrpSpPr/>
              <p:nvPr/>
            </p:nvGrpSpPr>
            <p:grpSpPr>
              <a:xfrm>
                <a:off x="7254611" y="5438027"/>
                <a:ext cx="3332374" cy="852313"/>
                <a:chOff x="5034205" y="4907666"/>
                <a:chExt cx="6664748" cy="1704626"/>
              </a:xfrm>
            </p:grpSpPr>
            <p:sp>
              <p:nvSpPr>
                <p:cNvPr id="13" name="CuadroTexto 395">
                  <a:extLst>
                    <a:ext uri="{FF2B5EF4-FFF2-40B4-BE49-F238E27FC236}">
                      <a16:creationId xmlns:a16="http://schemas.microsoft.com/office/drawing/2014/main" id="{20D16D59-26CD-4196-B48C-8849A1C20801}"/>
                    </a:ext>
                  </a:extLst>
                </p:cNvPr>
                <p:cNvSpPr txBox="1"/>
                <p:nvPr/>
              </p:nvSpPr>
              <p:spPr>
                <a:xfrm>
                  <a:off x="5034205" y="4907666"/>
                  <a:ext cx="3589308" cy="615554"/>
                </a:xfrm>
                <a:prstGeom prst="rect">
                  <a:avLst/>
                </a:prstGeom>
                <a:noFill/>
              </p:spPr>
              <p:txBody>
                <a:bodyPr wrap="square" rtlCol="0">
                  <a:spAutoFit/>
                </a:bodyPr>
                <a:lstStyle/>
                <a:p>
                  <a:pPr algn="r" rtl="1"/>
                  <a:r>
                    <a:rPr lang="fa-IR" sz="1400" dirty="0">
                      <a:latin typeface="Georgia Pro" panose="02040802050405020203" pitchFamily="18" charset="0"/>
                      <a:ea typeface="Lato" panose="020F0502020204030203" pitchFamily="34" charset="0"/>
                      <a:cs typeface="B Nazanin" panose="00000400000000000000" pitchFamily="2" charset="-78"/>
                    </a:rPr>
                    <a:t>ریشه 2</a:t>
                  </a:r>
                  <a:endParaRPr lang="en-US" sz="1400" dirty="0">
                    <a:latin typeface="Georgia Pro" panose="02040802050405020203" pitchFamily="18" charset="0"/>
                    <a:ea typeface="Lato" panose="020F0502020204030203" pitchFamily="34" charset="0"/>
                    <a:cs typeface="B Nazanin" panose="00000400000000000000" pitchFamily="2" charset="-78"/>
                  </a:endParaRPr>
                </a:p>
              </p:txBody>
            </p:sp>
            <p:sp>
              <p:nvSpPr>
                <p:cNvPr id="14" name="Rectangle 56">
                  <a:extLst>
                    <a:ext uri="{FF2B5EF4-FFF2-40B4-BE49-F238E27FC236}">
                      <a16:creationId xmlns:a16="http://schemas.microsoft.com/office/drawing/2014/main" id="{751A6E9F-3578-4748-977A-43A0D9836B39}"/>
                    </a:ext>
                  </a:extLst>
                </p:cNvPr>
                <p:cNvSpPr/>
                <p:nvPr/>
              </p:nvSpPr>
              <p:spPr>
                <a:xfrm>
                  <a:off x="5034205" y="5565852"/>
                  <a:ext cx="6664748" cy="1046440"/>
                </a:xfrm>
                <a:prstGeom prst="rect">
                  <a:avLst/>
                </a:prstGeom>
              </p:spPr>
              <p:txBody>
                <a:bodyPr wrap="square">
                  <a:spAutoFit/>
                </a:bodyPr>
                <a:lstStyle/>
                <a:p>
                  <a:pPr algn="r" rtl="1"/>
                  <a:r>
                    <a:rPr lang="en-GB" sz="1400" dirty="0">
                      <a:latin typeface="Georgia Pro Light" panose="02040302050405020303" pitchFamily="18" charset="0"/>
                      <a:cs typeface="B Nazanin" panose="00000400000000000000" pitchFamily="2" charset="-78"/>
                    </a:rPr>
                    <a:t>Lorem ipsum </a:t>
                  </a:r>
                  <a:r>
                    <a:rPr lang="fa-IR" sz="1400" dirty="0">
                      <a:latin typeface="Georgia Pro Light" panose="02040302050405020303" pitchFamily="18" charset="0"/>
                      <a:cs typeface="B Nazanin" panose="00000400000000000000" pitchFamily="2" charset="-78"/>
                    </a:rPr>
                    <a:t>به سادگی متن ساختگی صنعت چاپ و حروفچینی است.</a:t>
                  </a:r>
                  <a:endParaRPr lang="en-US" sz="1400" dirty="0">
                    <a:latin typeface="Georgia Pro Light" panose="02040302050405020303" pitchFamily="18" charset="0"/>
                    <a:cs typeface="B Nazanin" panose="00000400000000000000" pitchFamily="2" charset="-78"/>
                  </a:endParaRPr>
                </a:p>
              </p:txBody>
            </p:sp>
          </p:grpSp>
          <p:grpSp>
            <p:nvGrpSpPr>
              <p:cNvPr id="15" name="Group 14">
                <a:extLst>
                  <a:ext uri="{FF2B5EF4-FFF2-40B4-BE49-F238E27FC236}">
                    <a16:creationId xmlns:a16="http://schemas.microsoft.com/office/drawing/2014/main" id="{04EE5E9A-D7F0-415A-B752-AFA3CB44E503}"/>
                  </a:ext>
                </a:extLst>
              </p:cNvPr>
              <p:cNvGrpSpPr/>
              <p:nvPr/>
            </p:nvGrpSpPr>
            <p:grpSpPr>
              <a:xfrm flipH="1">
                <a:off x="1432311" y="4366499"/>
                <a:ext cx="3332375" cy="852313"/>
                <a:chOff x="5034203" y="4907666"/>
                <a:chExt cx="6664750" cy="1704626"/>
              </a:xfrm>
            </p:grpSpPr>
            <p:sp>
              <p:nvSpPr>
                <p:cNvPr id="16" name="CuadroTexto 395">
                  <a:extLst>
                    <a:ext uri="{FF2B5EF4-FFF2-40B4-BE49-F238E27FC236}">
                      <a16:creationId xmlns:a16="http://schemas.microsoft.com/office/drawing/2014/main" id="{A2D9C7CE-32F0-40EF-B624-071BD2948EAB}"/>
                    </a:ext>
                  </a:extLst>
                </p:cNvPr>
                <p:cNvSpPr txBox="1"/>
                <p:nvPr/>
              </p:nvSpPr>
              <p:spPr>
                <a:xfrm>
                  <a:off x="5034203" y="4907666"/>
                  <a:ext cx="3589308" cy="615554"/>
                </a:xfrm>
                <a:prstGeom prst="rect">
                  <a:avLst/>
                </a:prstGeom>
                <a:noFill/>
              </p:spPr>
              <p:txBody>
                <a:bodyPr wrap="square" rtlCol="0">
                  <a:spAutoFit/>
                </a:bodyPr>
                <a:lstStyle/>
                <a:p>
                  <a:pPr algn="r" rtl="1"/>
                  <a:r>
                    <a:rPr lang="fa-IR" sz="1400" dirty="0">
                      <a:latin typeface="Georgia Pro" panose="02040802050405020203" pitchFamily="18" charset="0"/>
                      <a:ea typeface="Lato" panose="020F0502020204030203" pitchFamily="34" charset="0"/>
                      <a:cs typeface="B Nazanin" panose="00000400000000000000" pitchFamily="2" charset="-78"/>
                    </a:rPr>
                    <a:t>ریشه 1</a:t>
                  </a:r>
                  <a:endParaRPr lang="en-US" sz="1400" dirty="0">
                    <a:latin typeface="Georgia Pro" panose="02040802050405020203" pitchFamily="18" charset="0"/>
                    <a:ea typeface="Lato" panose="020F0502020204030203" pitchFamily="34" charset="0"/>
                    <a:cs typeface="B Nazanin" panose="00000400000000000000" pitchFamily="2" charset="-78"/>
                  </a:endParaRPr>
                </a:p>
              </p:txBody>
            </p:sp>
            <p:sp>
              <p:nvSpPr>
                <p:cNvPr id="17" name="Rectangle 56">
                  <a:extLst>
                    <a:ext uri="{FF2B5EF4-FFF2-40B4-BE49-F238E27FC236}">
                      <a16:creationId xmlns:a16="http://schemas.microsoft.com/office/drawing/2014/main" id="{C38FD80F-D656-49F7-BAA0-039B8E27C617}"/>
                    </a:ext>
                  </a:extLst>
                </p:cNvPr>
                <p:cNvSpPr/>
                <p:nvPr/>
              </p:nvSpPr>
              <p:spPr>
                <a:xfrm>
                  <a:off x="5034205" y="5565852"/>
                  <a:ext cx="6664748" cy="1046440"/>
                </a:xfrm>
                <a:prstGeom prst="rect">
                  <a:avLst/>
                </a:prstGeom>
              </p:spPr>
              <p:txBody>
                <a:bodyPr wrap="square">
                  <a:spAutoFit/>
                </a:bodyPr>
                <a:lstStyle/>
                <a:p>
                  <a:pPr algn="r" rtl="1"/>
                  <a:r>
                    <a:rPr lang="en-GB" sz="1400" dirty="0">
                      <a:latin typeface="Georgia Pro Light" panose="02040302050405020303" pitchFamily="18" charset="0"/>
                      <a:cs typeface="B Nazanin" panose="00000400000000000000" pitchFamily="2" charset="-78"/>
                    </a:rPr>
                    <a:t>Lorem ipsum </a:t>
                  </a:r>
                  <a:r>
                    <a:rPr lang="fa-IR" sz="1400" dirty="0">
                      <a:latin typeface="Georgia Pro Light" panose="02040302050405020303" pitchFamily="18" charset="0"/>
                      <a:cs typeface="B Nazanin" panose="00000400000000000000" pitchFamily="2" charset="-78"/>
                    </a:rPr>
                    <a:t>به سادگی متن ساختگی صنعت چاپ و حروفچینی است.</a:t>
                  </a:r>
                  <a:endParaRPr lang="en-US" sz="1400" dirty="0">
                    <a:latin typeface="Georgia Pro Light" panose="02040302050405020303" pitchFamily="18" charset="0"/>
                    <a:cs typeface="B Nazanin" panose="00000400000000000000" pitchFamily="2" charset="-78"/>
                  </a:endParaRPr>
                </a:p>
              </p:txBody>
            </p:sp>
          </p:grpSp>
          <p:grpSp>
            <p:nvGrpSpPr>
              <p:cNvPr id="18" name="Group 17">
                <a:extLst>
                  <a:ext uri="{FF2B5EF4-FFF2-40B4-BE49-F238E27FC236}">
                    <a16:creationId xmlns:a16="http://schemas.microsoft.com/office/drawing/2014/main" id="{188D3DC6-0452-4A70-BD7E-4631DB4B212B}"/>
                  </a:ext>
                </a:extLst>
              </p:cNvPr>
              <p:cNvGrpSpPr/>
              <p:nvPr/>
            </p:nvGrpSpPr>
            <p:grpSpPr>
              <a:xfrm flipH="1">
                <a:off x="1415983" y="2129484"/>
                <a:ext cx="3332375" cy="852313"/>
                <a:chOff x="5034203" y="4907666"/>
                <a:chExt cx="6664750" cy="1704626"/>
              </a:xfrm>
            </p:grpSpPr>
            <p:sp>
              <p:nvSpPr>
                <p:cNvPr id="19" name="CuadroTexto 395">
                  <a:extLst>
                    <a:ext uri="{FF2B5EF4-FFF2-40B4-BE49-F238E27FC236}">
                      <a16:creationId xmlns:a16="http://schemas.microsoft.com/office/drawing/2014/main" id="{19FC3BA6-9EF1-4692-AED1-4695CA3BE93A}"/>
                    </a:ext>
                  </a:extLst>
                </p:cNvPr>
                <p:cNvSpPr txBox="1"/>
                <p:nvPr/>
              </p:nvSpPr>
              <p:spPr>
                <a:xfrm>
                  <a:off x="5034203" y="4907666"/>
                  <a:ext cx="3589308" cy="615554"/>
                </a:xfrm>
                <a:prstGeom prst="rect">
                  <a:avLst/>
                </a:prstGeom>
                <a:noFill/>
              </p:spPr>
              <p:txBody>
                <a:bodyPr wrap="square" rtlCol="0">
                  <a:spAutoFit/>
                </a:bodyPr>
                <a:lstStyle/>
                <a:p>
                  <a:pPr algn="r" rtl="1"/>
                  <a:r>
                    <a:rPr lang="fa-IR" sz="1400" dirty="0">
                      <a:latin typeface="Georgia Pro" panose="02040802050405020203" pitchFamily="18" charset="0"/>
                      <a:ea typeface="Lato" panose="020F0502020204030203" pitchFamily="34" charset="0"/>
                      <a:cs typeface="B Nazanin" panose="00000400000000000000" pitchFamily="2" charset="-78"/>
                    </a:rPr>
                    <a:t>تاج پادشاهی</a:t>
                  </a:r>
                  <a:endParaRPr lang="en-US" sz="1400" dirty="0">
                    <a:latin typeface="Georgia Pro" panose="02040802050405020203" pitchFamily="18" charset="0"/>
                    <a:ea typeface="Lato" panose="020F0502020204030203" pitchFamily="34" charset="0"/>
                    <a:cs typeface="B Nazanin" panose="00000400000000000000" pitchFamily="2" charset="-78"/>
                  </a:endParaRPr>
                </a:p>
              </p:txBody>
            </p:sp>
            <p:sp>
              <p:nvSpPr>
                <p:cNvPr id="20" name="Rectangle 56">
                  <a:extLst>
                    <a:ext uri="{FF2B5EF4-FFF2-40B4-BE49-F238E27FC236}">
                      <a16:creationId xmlns:a16="http://schemas.microsoft.com/office/drawing/2014/main" id="{997A76A3-67D3-41D4-847B-50301A7E7360}"/>
                    </a:ext>
                  </a:extLst>
                </p:cNvPr>
                <p:cNvSpPr/>
                <p:nvPr/>
              </p:nvSpPr>
              <p:spPr>
                <a:xfrm>
                  <a:off x="5034205" y="5565852"/>
                  <a:ext cx="6664748" cy="1046440"/>
                </a:xfrm>
                <a:prstGeom prst="rect">
                  <a:avLst/>
                </a:prstGeom>
              </p:spPr>
              <p:txBody>
                <a:bodyPr wrap="square">
                  <a:spAutoFit/>
                </a:bodyPr>
                <a:lstStyle/>
                <a:p>
                  <a:pPr algn="r" rtl="1"/>
                  <a:r>
                    <a:rPr lang="en-GB" sz="1400" dirty="0">
                      <a:latin typeface="Georgia Pro Light" panose="02040302050405020303" pitchFamily="18" charset="0"/>
                      <a:cs typeface="B Nazanin" panose="00000400000000000000" pitchFamily="2" charset="-78"/>
                    </a:rPr>
                    <a:t>Lorem ipsum </a:t>
                  </a:r>
                  <a:r>
                    <a:rPr lang="fa-IR" sz="1400" dirty="0">
                      <a:latin typeface="Georgia Pro Light" panose="02040302050405020303" pitchFamily="18" charset="0"/>
                      <a:cs typeface="B Nazanin" panose="00000400000000000000" pitchFamily="2" charset="-78"/>
                    </a:rPr>
                    <a:t>به سادگی متن ساختگی صنعت چاپ و حروفچینی است.</a:t>
                  </a:r>
                  <a:endParaRPr lang="en-US" sz="1400" dirty="0">
                    <a:latin typeface="Georgia Pro Light" panose="02040302050405020303" pitchFamily="18" charset="0"/>
                    <a:cs typeface="B Nazanin" panose="00000400000000000000" pitchFamily="2" charset="-78"/>
                  </a:endParaRPr>
                </a:p>
              </p:txBody>
            </p:sp>
          </p:grpSp>
        </p:grpSp>
      </p:grpSp>
      <p:sp>
        <p:nvSpPr>
          <p:cNvPr id="23" name="TextBox 22">
            <a:extLst>
              <a:ext uri="{FF2B5EF4-FFF2-40B4-BE49-F238E27FC236}">
                <a16:creationId xmlns:a16="http://schemas.microsoft.com/office/drawing/2014/main" id="{3AB8DF24-B72F-44E4-85A1-DC839B449FDA}"/>
              </a:ext>
            </a:extLst>
          </p:cNvPr>
          <p:cNvSpPr txBox="1"/>
          <p:nvPr/>
        </p:nvSpPr>
        <p:spPr>
          <a:xfrm>
            <a:off x="0" y="234778"/>
            <a:ext cx="12192000" cy="553998"/>
          </a:xfrm>
          <a:prstGeom prst="rect">
            <a:avLst/>
          </a:prstGeom>
          <a:noFill/>
        </p:spPr>
        <p:txBody>
          <a:bodyPr wrap="square" rtlCol="0">
            <a:spAutoFit/>
          </a:bodyPr>
          <a:lstStyle/>
          <a:p>
            <a:pPr algn="ctr" rtl="1"/>
            <a:r>
              <a:rPr lang="fa-IR" sz="3000" dirty="0">
                <a:latin typeface="Georgia" panose="02040502050405020303" pitchFamily="18" charset="0"/>
                <a:ea typeface="Cambria" panose="02040503050406030204" pitchFamily="18" charset="0"/>
                <a:cs typeface="B Nazanin" panose="00000400000000000000" pitchFamily="2" charset="-78"/>
              </a:rPr>
              <a:t>قالب های پاورپوینت برای ارائه دندانپزشکی</a:t>
            </a:r>
            <a:endParaRPr lang="en-US" sz="3000" dirty="0">
              <a:latin typeface="Georgia" panose="02040502050405020303" pitchFamily="18" charset="0"/>
              <a:ea typeface="Cambria" panose="02040503050406030204" pitchFamily="18" charset="0"/>
              <a:cs typeface="B Nazanin" panose="00000400000000000000" pitchFamily="2" charset="-78"/>
            </a:endParaRPr>
          </a:p>
        </p:txBody>
      </p:sp>
    </p:spTree>
    <p:extLst>
      <p:ext uri="{BB962C8B-B14F-4D97-AF65-F5344CB8AC3E}">
        <p14:creationId xmlns:p14="http://schemas.microsoft.com/office/powerpoint/2010/main" val="270949665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prstGeom prst="rect">
            <a:avLst/>
          </a:prstGeom>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그룹 3">
            <a:extLst>
              <a:ext uri="{FF2B5EF4-FFF2-40B4-BE49-F238E27FC236}">
                <a16:creationId xmlns:a16="http://schemas.microsoft.com/office/drawing/2014/main" id="{F6E15264-8C94-4802-91CC-9BBAE55088C4}"/>
              </a:ext>
            </a:extLst>
          </p:cNvPr>
          <p:cNvGrpSpPr/>
          <p:nvPr/>
        </p:nvGrpSpPr>
        <p:grpSpPr>
          <a:xfrm>
            <a:off x="4313162" y="2111865"/>
            <a:ext cx="3565676" cy="3580380"/>
            <a:chOff x="4677611" y="2551340"/>
            <a:chExt cx="2808312" cy="2819893"/>
          </a:xfrm>
        </p:grpSpPr>
        <p:sp>
          <p:nvSpPr>
            <p:cNvPr id="4" name="Oval 37">
              <a:extLst>
                <a:ext uri="{FF2B5EF4-FFF2-40B4-BE49-F238E27FC236}">
                  <a16:creationId xmlns:a16="http://schemas.microsoft.com/office/drawing/2014/main" id="{DECCAC95-AFAF-4906-AE65-A33D1C0C9737}"/>
                </a:ext>
              </a:extLst>
            </p:cNvPr>
            <p:cNvSpPr/>
            <p:nvPr/>
          </p:nvSpPr>
          <p:spPr>
            <a:xfrm>
              <a:off x="4677611" y="2551340"/>
              <a:ext cx="1656184" cy="1462256"/>
            </a:xfrm>
            <a:custGeom>
              <a:avLst/>
              <a:gdLst/>
              <a:ahLst/>
              <a:cxnLst/>
              <a:rect l="l" t="t" r="r" b="b"/>
              <a:pathLst>
                <a:path w="1656184" h="1462256">
                  <a:moveTo>
                    <a:pt x="1395166" y="1414051"/>
                  </a:moveTo>
                  <a:lnTo>
                    <a:pt x="1404159" y="1421466"/>
                  </a:lnTo>
                  <a:lnTo>
                    <a:pt x="1354721" y="1462256"/>
                  </a:lnTo>
                  <a:close/>
                  <a:moveTo>
                    <a:pt x="1407188" y="1400115"/>
                  </a:moveTo>
                  <a:cubicBezTo>
                    <a:pt x="1402752" y="1404328"/>
                    <a:pt x="1398363" y="1408590"/>
                    <a:pt x="1395166" y="1414051"/>
                  </a:cubicBezTo>
                  <a:lnTo>
                    <a:pt x="1395020" y="1413931"/>
                  </a:lnTo>
                  <a:close/>
                  <a:moveTo>
                    <a:pt x="828092" y="0"/>
                  </a:moveTo>
                  <a:cubicBezTo>
                    <a:pt x="1285435" y="0"/>
                    <a:pt x="1656184" y="370749"/>
                    <a:pt x="1656184" y="828092"/>
                  </a:cubicBezTo>
                  <a:cubicBezTo>
                    <a:pt x="1656184" y="1052939"/>
                    <a:pt x="1566572" y="1256855"/>
                    <a:pt x="1420433" y="1405411"/>
                  </a:cubicBezTo>
                  <a:cubicBezTo>
                    <a:pt x="1271659" y="1249071"/>
                    <a:pt x="1061116" y="1152822"/>
                    <a:pt x="828092" y="1152822"/>
                  </a:cubicBezTo>
                  <a:cubicBezTo>
                    <a:pt x="595173" y="1152822"/>
                    <a:pt x="384715" y="1248984"/>
                    <a:pt x="235002" y="1404503"/>
                  </a:cubicBezTo>
                  <a:cubicBezTo>
                    <a:pt x="89276" y="1256089"/>
                    <a:pt x="0" y="1052516"/>
                    <a:pt x="0" y="828092"/>
                  </a:cubicBezTo>
                  <a:cubicBezTo>
                    <a:pt x="0" y="625700"/>
                    <a:pt x="72608" y="440267"/>
                    <a:pt x="196089" y="298844"/>
                  </a:cubicBezTo>
                  <a:lnTo>
                    <a:pt x="114371" y="63132"/>
                  </a:lnTo>
                  <a:lnTo>
                    <a:pt x="357732" y="147502"/>
                  </a:lnTo>
                  <a:cubicBezTo>
                    <a:pt x="490929" y="54231"/>
                    <a:pt x="653177" y="0"/>
                    <a:pt x="828092" y="0"/>
                  </a:cubicBezTo>
                  <a:close/>
                </a:path>
              </a:pathLst>
            </a:custGeom>
            <a:solidFill>
              <a:schemeClr val="accent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5" name="Oval 33">
              <a:extLst>
                <a:ext uri="{FF2B5EF4-FFF2-40B4-BE49-F238E27FC236}">
                  <a16:creationId xmlns:a16="http://schemas.microsoft.com/office/drawing/2014/main" id="{A3A4F919-B384-4D4C-A8F7-C9B33C723416}"/>
                </a:ext>
              </a:extLst>
            </p:cNvPr>
            <p:cNvSpPr/>
            <p:nvPr/>
          </p:nvSpPr>
          <p:spPr>
            <a:xfrm>
              <a:off x="6072631" y="2551340"/>
              <a:ext cx="1413292" cy="1656184"/>
            </a:xfrm>
            <a:custGeom>
              <a:avLst/>
              <a:gdLst/>
              <a:ahLst/>
              <a:cxnLst/>
              <a:rect l="l" t="t" r="r" b="b"/>
              <a:pathLst>
                <a:path w="1413292" h="1656184">
                  <a:moveTo>
                    <a:pt x="585200" y="0"/>
                  </a:moveTo>
                  <a:cubicBezTo>
                    <a:pt x="768725" y="0"/>
                    <a:pt x="938305" y="59702"/>
                    <a:pt x="1074079" y="162782"/>
                  </a:cubicBezTo>
                  <a:lnTo>
                    <a:pt x="1296886" y="103555"/>
                  </a:lnTo>
                  <a:lnTo>
                    <a:pt x="1238206" y="324301"/>
                  </a:lnTo>
                  <a:cubicBezTo>
                    <a:pt x="1348977" y="462146"/>
                    <a:pt x="1413292" y="637608"/>
                    <a:pt x="1413292" y="828092"/>
                  </a:cubicBezTo>
                  <a:cubicBezTo>
                    <a:pt x="1413292" y="1285435"/>
                    <a:pt x="1042543" y="1656184"/>
                    <a:pt x="585200" y="1656184"/>
                  </a:cubicBezTo>
                  <a:cubicBezTo>
                    <a:pt x="356691" y="1656184"/>
                    <a:pt x="149799" y="1563628"/>
                    <a:pt x="0" y="1413930"/>
                  </a:cubicBezTo>
                  <a:cubicBezTo>
                    <a:pt x="161319" y="1264368"/>
                    <a:pt x="261164" y="1050352"/>
                    <a:pt x="261164" y="813015"/>
                  </a:cubicBezTo>
                  <a:cubicBezTo>
                    <a:pt x="261164" y="584182"/>
                    <a:pt x="168346" y="377027"/>
                    <a:pt x="18273" y="227178"/>
                  </a:cubicBezTo>
                  <a:cubicBezTo>
                    <a:pt x="165226" y="85796"/>
                    <a:pt x="365194" y="0"/>
                    <a:pt x="585200" y="0"/>
                  </a:cubicBezTo>
                  <a:close/>
                </a:path>
              </a:pathLst>
            </a:custGeom>
            <a:solidFill>
              <a:schemeClr val="accent4"/>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6" name="Oval 35">
              <a:extLst>
                <a:ext uri="{FF2B5EF4-FFF2-40B4-BE49-F238E27FC236}">
                  <a16:creationId xmlns:a16="http://schemas.microsoft.com/office/drawing/2014/main" id="{9A8CE551-EA44-414F-9DFC-FB3C41AD539F}"/>
                </a:ext>
              </a:extLst>
            </p:cNvPr>
            <p:cNvSpPr/>
            <p:nvPr/>
          </p:nvSpPr>
          <p:spPr>
            <a:xfrm>
              <a:off x="5829739" y="3947264"/>
              <a:ext cx="1656184" cy="1423969"/>
            </a:xfrm>
            <a:custGeom>
              <a:avLst/>
              <a:gdLst/>
              <a:ahLst/>
              <a:cxnLst/>
              <a:rect l="l" t="t" r="r" b="b"/>
              <a:pathLst>
                <a:path w="1656184" h="1423969">
                  <a:moveTo>
                    <a:pt x="1414962" y="11928"/>
                  </a:moveTo>
                  <a:cubicBezTo>
                    <a:pt x="1564098" y="161528"/>
                    <a:pt x="1656184" y="367949"/>
                    <a:pt x="1656184" y="595877"/>
                  </a:cubicBezTo>
                  <a:cubicBezTo>
                    <a:pt x="1656184" y="806216"/>
                    <a:pt x="1577763" y="998238"/>
                    <a:pt x="1446084" y="1142107"/>
                  </a:cubicBezTo>
                  <a:lnTo>
                    <a:pt x="1497925" y="1337129"/>
                  </a:lnTo>
                  <a:lnTo>
                    <a:pt x="1291451" y="1282244"/>
                  </a:lnTo>
                  <a:cubicBezTo>
                    <a:pt x="1159235" y="1371730"/>
                    <a:pt x="999764" y="1423969"/>
                    <a:pt x="828092" y="1423969"/>
                  </a:cubicBezTo>
                  <a:cubicBezTo>
                    <a:pt x="370749" y="1423969"/>
                    <a:pt x="0" y="1053220"/>
                    <a:pt x="0" y="595877"/>
                  </a:cubicBezTo>
                  <a:cubicBezTo>
                    <a:pt x="0" y="367987"/>
                    <a:pt x="92056" y="161597"/>
                    <a:pt x="243038" y="13936"/>
                  </a:cubicBezTo>
                  <a:cubicBezTo>
                    <a:pt x="392814" y="163569"/>
                    <a:pt x="599651" y="256070"/>
                    <a:pt x="828092" y="256070"/>
                  </a:cubicBezTo>
                  <a:cubicBezTo>
                    <a:pt x="1057507" y="256070"/>
                    <a:pt x="1265132" y="162780"/>
                    <a:pt x="1414962" y="11928"/>
                  </a:cubicBezTo>
                  <a:close/>
                  <a:moveTo>
                    <a:pt x="255060" y="0"/>
                  </a:moveTo>
                  <a:cubicBezTo>
                    <a:pt x="250624" y="4213"/>
                    <a:pt x="246235" y="8475"/>
                    <a:pt x="243038" y="13936"/>
                  </a:cubicBezTo>
                  <a:lnTo>
                    <a:pt x="242892" y="13816"/>
                  </a:lnTo>
                  <a:close/>
                </a:path>
              </a:pathLst>
            </a:custGeom>
            <a:solidFill>
              <a:schemeClr val="accent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7" name="Oval 34">
              <a:extLst>
                <a:ext uri="{FF2B5EF4-FFF2-40B4-BE49-F238E27FC236}">
                  <a16:creationId xmlns:a16="http://schemas.microsoft.com/office/drawing/2014/main" id="{8D2886AF-C2FA-4E39-95C4-CE8025C3A355}"/>
                </a:ext>
              </a:extLst>
            </p:cNvPr>
            <p:cNvSpPr/>
            <p:nvPr/>
          </p:nvSpPr>
          <p:spPr>
            <a:xfrm>
              <a:off x="4682097" y="3704162"/>
              <a:ext cx="1412307" cy="1656184"/>
            </a:xfrm>
            <a:custGeom>
              <a:avLst/>
              <a:gdLst/>
              <a:ahLst/>
              <a:cxnLst/>
              <a:rect l="l" t="t" r="r" b="b"/>
              <a:pathLst>
                <a:path w="1412307" h="1656184">
                  <a:moveTo>
                    <a:pt x="828092" y="0"/>
                  </a:moveTo>
                  <a:cubicBezTo>
                    <a:pt x="1056992" y="0"/>
                    <a:pt x="1264199" y="92872"/>
                    <a:pt x="1412307" y="244533"/>
                  </a:cubicBezTo>
                  <a:lnTo>
                    <a:pt x="1401956" y="266828"/>
                  </a:lnTo>
                  <a:lnTo>
                    <a:pt x="1395166" y="261229"/>
                  </a:lnTo>
                  <a:cubicBezTo>
                    <a:pt x="1398363" y="255768"/>
                    <a:pt x="1402752" y="251506"/>
                    <a:pt x="1407188" y="247293"/>
                  </a:cubicBezTo>
                  <a:lnTo>
                    <a:pt x="1395020" y="261109"/>
                  </a:lnTo>
                  <a:lnTo>
                    <a:pt x="1395166" y="261229"/>
                  </a:lnTo>
                  <a:cubicBezTo>
                    <a:pt x="1244184" y="408890"/>
                    <a:pt x="1152128" y="615280"/>
                    <a:pt x="1152128" y="843170"/>
                  </a:cubicBezTo>
                  <a:cubicBezTo>
                    <a:pt x="1152128" y="1072003"/>
                    <a:pt x="1244947" y="1279157"/>
                    <a:pt x="1395019" y="1429007"/>
                  </a:cubicBezTo>
                  <a:cubicBezTo>
                    <a:pt x="1248066" y="1570389"/>
                    <a:pt x="1048098" y="1656184"/>
                    <a:pt x="828092" y="1656184"/>
                  </a:cubicBezTo>
                  <a:cubicBezTo>
                    <a:pt x="654425" y="1656184"/>
                    <a:pt x="493245" y="1602724"/>
                    <a:pt x="360425" y="1510904"/>
                  </a:cubicBezTo>
                  <a:lnTo>
                    <a:pt x="152808" y="1566093"/>
                  </a:lnTo>
                  <a:lnTo>
                    <a:pt x="205324" y="1368532"/>
                  </a:lnTo>
                  <a:cubicBezTo>
                    <a:pt x="76415" y="1225504"/>
                    <a:pt x="0" y="1035722"/>
                    <a:pt x="0" y="828092"/>
                  </a:cubicBezTo>
                  <a:cubicBezTo>
                    <a:pt x="0" y="370749"/>
                    <a:pt x="370749" y="0"/>
                    <a:pt x="828092" y="0"/>
                  </a:cubicBezTo>
                  <a:close/>
                </a:path>
              </a:pathLst>
            </a:cu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grpSp>
      <p:sp>
        <p:nvSpPr>
          <p:cNvPr id="8" name="TextBox 7">
            <a:extLst>
              <a:ext uri="{FF2B5EF4-FFF2-40B4-BE49-F238E27FC236}">
                <a16:creationId xmlns:a16="http://schemas.microsoft.com/office/drawing/2014/main" id="{B408EECA-E05C-4A0D-A0B5-20D303ED059A}"/>
              </a:ext>
            </a:extLst>
          </p:cNvPr>
          <p:cNvSpPr txBox="1"/>
          <p:nvPr/>
        </p:nvSpPr>
        <p:spPr>
          <a:xfrm>
            <a:off x="4614602" y="2956252"/>
            <a:ext cx="1465870" cy="523220"/>
          </a:xfrm>
          <a:prstGeom prst="rect">
            <a:avLst/>
          </a:prstGeom>
          <a:noFill/>
        </p:spPr>
        <p:txBody>
          <a:bodyPr wrap="square" rtlCol="0" anchor="ctr">
            <a:spAutoFit/>
          </a:bodyPr>
          <a:lstStyle/>
          <a:p>
            <a:pPr algn="ctr"/>
            <a:r>
              <a:rPr lang="en-US" altLang="ko-KR" sz="1400" b="1" dirty="0">
                <a:solidFill>
                  <a:schemeClr val="bg1"/>
                </a:solidFill>
                <a:cs typeface="B Nazanin" panose="00000400000000000000" pitchFamily="2" charset="-78"/>
              </a:rPr>
              <a:t>Content</a:t>
            </a:r>
          </a:p>
          <a:p>
            <a:pPr algn="ctr"/>
            <a:r>
              <a:rPr lang="en-US" altLang="ko-KR" sz="1400" b="1" dirty="0">
                <a:solidFill>
                  <a:schemeClr val="bg1"/>
                </a:solidFill>
                <a:cs typeface="B Nazanin" panose="00000400000000000000" pitchFamily="2" charset="-78"/>
              </a:rPr>
              <a:t>Here</a:t>
            </a:r>
            <a:endParaRPr lang="ko-KR" altLang="en-US" sz="1400" b="1" dirty="0">
              <a:solidFill>
                <a:schemeClr val="bg1"/>
              </a:solidFill>
              <a:cs typeface="B Nazanin" panose="00000400000000000000" pitchFamily="2" charset="-78"/>
            </a:endParaRPr>
          </a:p>
        </p:txBody>
      </p:sp>
      <p:sp>
        <p:nvSpPr>
          <p:cNvPr id="9" name="TextBox 8">
            <a:extLst>
              <a:ext uri="{FF2B5EF4-FFF2-40B4-BE49-F238E27FC236}">
                <a16:creationId xmlns:a16="http://schemas.microsoft.com/office/drawing/2014/main" id="{20CA6150-B664-4715-8C10-699B3558C08E}"/>
              </a:ext>
            </a:extLst>
          </p:cNvPr>
          <p:cNvSpPr txBox="1"/>
          <p:nvPr/>
        </p:nvSpPr>
        <p:spPr>
          <a:xfrm>
            <a:off x="6373213" y="3199445"/>
            <a:ext cx="1391521" cy="523220"/>
          </a:xfrm>
          <a:prstGeom prst="rect">
            <a:avLst/>
          </a:prstGeom>
          <a:noFill/>
        </p:spPr>
        <p:txBody>
          <a:bodyPr wrap="square" rtlCol="0" anchor="ctr">
            <a:spAutoFit/>
          </a:bodyPr>
          <a:lstStyle/>
          <a:p>
            <a:pPr algn="ctr"/>
            <a:r>
              <a:rPr lang="en-US" altLang="ko-KR" sz="1400" b="1" dirty="0">
                <a:solidFill>
                  <a:schemeClr val="bg1"/>
                </a:solidFill>
                <a:cs typeface="B Nazanin" panose="00000400000000000000" pitchFamily="2" charset="-78"/>
              </a:rPr>
              <a:t>Content</a:t>
            </a:r>
          </a:p>
          <a:p>
            <a:pPr algn="ctr"/>
            <a:r>
              <a:rPr lang="en-US" altLang="ko-KR" sz="1400" b="1" dirty="0">
                <a:solidFill>
                  <a:schemeClr val="bg1"/>
                </a:solidFill>
                <a:cs typeface="B Nazanin" panose="00000400000000000000" pitchFamily="2" charset="-78"/>
              </a:rPr>
              <a:t>Here</a:t>
            </a:r>
            <a:endParaRPr lang="ko-KR" altLang="en-US" sz="1400" b="1" dirty="0">
              <a:solidFill>
                <a:schemeClr val="bg1"/>
              </a:solidFill>
              <a:cs typeface="B Nazanin" panose="00000400000000000000" pitchFamily="2" charset="-78"/>
            </a:endParaRPr>
          </a:p>
        </p:txBody>
      </p:sp>
      <p:sp>
        <p:nvSpPr>
          <p:cNvPr id="10" name="TextBox 9">
            <a:extLst>
              <a:ext uri="{FF2B5EF4-FFF2-40B4-BE49-F238E27FC236}">
                <a16:creationId xmlns:a16="http://schemas.microsoft.com/office/drawing/2014/main" id="{098D0BBA-ECB4-4F89-A105-B5F9F4039626}"/>
              </a:ext>
            </a:extLst>
          </p:cNvPr>
          <p:cNvSpPr txBox="1"/>
          <p:nvPr/>
        </p:nvSpPr>
        <p:spPr>
          <a:xfrm>
            <a:off x="6130019" y="4914432"/>
            <a:ext cx="1391521" cy="523220"/>
          </a:xfrm>
          <a:prstGeom prst="rect">
            <a:avLst/>
          </a:prstGeom>
          <a:noFill/>
        </p:spPr>
        <p:txBody>
          <a:bodyPr wrap="square" rtlCol="0" anchor="ctr">
            <a:spAutoFit/>
          </a:bodyPr>
          <a:lstStyle/>
          <a:p>
            <a:pPr algn="ctr"/>
            <a:r>
              <a:rPr lang="en-US" altLang="ko-KR" sz="1400" b="1" dirty="0">
                <a:solidFill>
                  <a:schemeClr val="bg1"/>
                </a:solidFill>
                <a:cs typeface="B Nazanin" panose="00000400000000000000" pitchFamily="2" charset="-78"/>
              </a:rPr>
              <a:t>Content</a:t>
            </a:r>
          </a:p>
          <a:p>
            <a:pPr algn="ctr"/>
            <a:r>
              <a:rPr lang="en-US" altLang="ko-KR" sz="1400" b="1" dirty="0">
                <a:solidFill>
                  <a:schemeClr val="bg1"/>
                </a:solidFill>
                <a:cs typeface="B Nazanin" panose="00000400000000000000" pitchFamily="2" charset="-78"/>
              </a:rPr>
              <a:t>Here</a:t>
            </a:r>
            <a:endParaRPr lang="ko-KR" altLang="en-US" sz="1400" b="1" dirty="0">
              <a:solidFill>
                <a:schemeClr val="bg1"/>
              </a:solidFill>
              <a:cs typeface="B Nazanin" panose="00000400000000000000" pitchFamily="2" charset="-78"/>
            </a:endParaRPr>
          </a:p>
        </p:txBody>
      </p:sp>
      <p:sp>
        <p:nvSpPr>
          <p:cNvPr id="11" name="TextBox 10">
            <a:extLst>
              <a:ext uri="{FF2B5EF4-FFF2-40B4-BE49-F238E27FC236}">
                <a16:creationId xmlns:a16="http://schemas.microsoft.com/office/drawing/2014/main" id="{B99E4D33-DC73-4387-8EBC-CA975A18B22C}"/>
              </a:ext>
            </a:extLst>
          </p:cNvPr>
          <p:cNvSpPr txBox="1"/>
          <p:nvPr/>
        </p:nvSpPr>
        <p:spPr>
          <a:xfrm>
            <a:off x="4457223" y="4710152"/>
            <a:ext cx="1391521" cy="523220"/>
          </a:xfrm>
          <a:prstGeom prst="rect">
            <a:avLst/>
          </a:prstGeom>
          <a:noFill/>
        </p:spPr>
        <p:txBody>
          <a:bodyPr wrap="square" rtlCol="0" anchor="ctr">
            <a:spAutoFit/>
          </a:bodyPr>
          <a:lstStyle/>
          <a:p>
            <a:pPr algn="ctr"/>
            <a:r>
              <a:rPr lang="en-US" altLang="ko-KR" sz="1400" b="1" dirty="0">
                <a:solidFill>
                  <a:schemeClr val="bg1"/>
                </a:solidFill>
                <a:cs typeface="B Nazanin" panose="00000400000000000000" pitchFamily="2" charset="-78"/>
              </a:rPr>
              <a:t>Content</a:t>
            </a:r>
          </a:p>
          <a:p>
            <a:pPr algn="ctr"/>
            <a:r>
              <a:rPr lang="en-US" altLang="ko-KR" sz="1400" b="1" dirty="0">
                <a:solidFill>
                  <a:schemeClr val="bg1"/>
                </a:solidFill>
                <a:cs typeface="B Nazanin" panose="00000400000000000000" pitchFamily="2" charset="-78"/>
              </a:rPr>
              <a:t>Here</a:t>
            </a:r>
            <a:endParaRPr lang="ko-KR" altLang="en-US" sz="1400" b="1" dirty="0">
              <a:solidFill>
                <a:schemeClr val="bg1"/>
              </a:solidFill>
              <a:cs typeface="B Nazanin" panose="00000400000000000000" pitchFamily="2" charset="-78"/>
            </a:endParaRPr>
          </a:p>
        </p:txBody>
      </p:sp>
      <p:sp>
        <p:nvSpPr>
          <p:cNvPr id="12" name="TextBox 11">
            <a:extLst>
              <a:ext uri="{FF2B5EF4-FFF2-40B4-BE49-F238E27FC236}">
                <a16:creationId xmlns:a16="http://schemas.microsoft.com/office/drawing/2014/main" id="{5CC134D6-112C-47C1-B007-5E3F84A17DE6}"/>
              </a:ext>
            </a:extLst>
          </p:cNvPr>
          <p:cNvSpPr txBox="1"/>
          <p:nvPr/>
        </p:nvSpPr>
        <p:spPr>
          <a:xfrm>
            <a:off x="8523030" y="2288604"/>
            <a:ext cx="2829148" cy="307777"/>
          </a:xfrm>
          <a:prstGeom prst="rect">
            <a:avLst/>
          </a:prstGeom>
          <a:noFill/>
        </p:spPr>
        <p:txBody>
          <a:bodyPr wrap="square" lIns="0"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13" name="TextBox 12">
            <a:extLst>
              <a:ext uri="{FF2B5EF4-FFF2-40B4-BE49-F238E27FC236}">
                <a16:creationId xmlns:a16="http://schemas.microsoft.com/office/drawing/2014/main" id="{262D60FC-3100-4C59-AC70-A8A184FFAA61}"/>
              </a:ext>
            </a:extLst>
          </p:cNvPr>
          <p:cNvSpPr txBox="1"/>
          <p:nvPr/>
        </p:nvSpPr>
        <p:spPr>
          <a:xfrm>
            <a:off x="8523030" y="2515399"/>
            <a:ext cx="2829148" cy="646331"/>
          </a:xfrm>
          <a:prstGeom prst="rect">
            <a:avLst/>
          </a:prstGeom>
          <a:noFill/>
        </p:spPr>
        <p:txBody>
          <a:bodyPr wrap="square" lIns="0"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ko-KR" altLang="en-US" sz="1200" dirty="0">
              <a:solidFill>
                <a:schemeClr val="tx1">
                  <a:lumMod val="75000"/>
                  <a:lumOff val="25000"/>
                </a:schemeClr>
              </a:solidFill>
              <a:cs typeface="B Nazanin" panose="00000400000000000000" pitchFamily="2" charset="-78"/>
            </a:endParaRPr>
          </a:p>
        </p:txBody>
      </p:sp>
      <p:sp>
        <p:nvSpPr>
          <p:cNvPr id="14" name="TextBox 13">
            <a:extLst>
              <a:ext uri="{FF2B5EF4-FFF2-40B4-BE49-F238E27FC236}">
                <a16:creationId xmlns:a16="http://schemas.microsoft.com/office/drawing/2014/main" id="{31A15564-1B09-487E-94B4-619831A20C34}"/>
              </a:ext>
            </a:extLst>
          </p:cNvPr>
          <p:cNvSpPr txBox="1"/>
          <p:nvPr/>
        </p:nvSpPr>
        <p:spPr>
          <a:xfrm>
            <a:off x="8513700" y="1690280"/>
            <a:ext cx="1055801" cy="677108"/>
          </a:xfrm>
          <a:prstGeom prst="rect">
            <a:avLst/>
          </a:prstGeom>
          <a:noFill/>
        </p:spPr>
        <p:txBody>
          <a:bodyPr wrap="square" lIns="0" tIns="0" rIns="0" bIns="0" rtlCol="0" anchor="ctr">
            <a:spAutoFit/>
          </a:bodyPr>
          <a:lstStyle/>
          <a:p>
            <a:r>
              <a:rPr lang="en-US" altLang="ko-KR" sz="4400" b="1" dirty="0">
                <a:solidFill>
                  <a:schemeClr val="accent4"/>
                </a:solidFill>
                <a:cs typeface="B Nazanin" panose="00000400000000000000" pitchFamily="2" charset="-78"/>
              </a:rPr>
              <a:t>68</a:t>
            </a:r>
            <a:r>
              <a:rPr lang="en-US" altLang="ko-KR" sz="2400" b="1" dirty="0">
                <a:solidFill>
                  <a:schemeClr val="accent4"/>
                </a:solidFill>
                <a:cs typeface="B Nazanin" panose="00000400000000000000" pitchFamily="2" charset="-78"/>
              </a:rPr>
              <a:t>%</a:t>
            </a:r>
            <a:endParaRPr lang="ko-KR" altLang="en-US" sz="2400" b="1" dirty="0">
              <a:solidFill>
                <a:schemeClr val="accent4"/>
              </a:solidFill>
              <a:cs typeface="B Nazanin" panose="00000400000000000000" pitchFamily="2" charset="-78"/>
            </a:endParaRPr>
          </a:p>
        </p:txBody>
      </p:sp>
      <p:sp>
        <p:nvSpPr>
          <p:cNvPr id="15" name="TextBox 14">
            <a:extLst>
              <a:ext uri="{FF2B5EF4-FFF2-40B4-BE49-F238E27FC236}">
                <a16:creationId xmlns:a16="http://schemas.microsoft.com/office/drawing/2014/main" id="{26E2EDA5-0A97-4145-93F1-75A2B9D8A129}"/>
              </a:ext>
            </a:extLst>
          </p:cNvPr>
          <p:cNvSpPr txBox="1"/>
          <p:nvPr/>
        </p:nvSpPr>
        <p:spPr>
          <a:xfrm>
            <a:off x="8523028" y="5195311"/>
            <a:ext cx="2829147" cy="307777"/>
          </a:xfrm>
          <a:prstGeom prst="rect">
            <a:avLst/>
          </a:prstGeom>
          <a:noFill/>
        </p:spPr>
        <p:txBody>
          <a:bodyPr wrap="square" lIns="0"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16" name="TextBox 15">
            <a:extLst>
              <a:ext uri="{FF2B5EF4-FFF2-40B4-BE49-F238E27FC236}">
                <a16:creationId xmlns:a16="http://schemas.microsoft.com/office/drawing/2014/main" id="{976C55D8-D21D-4CEF-9AA3-B5F79AB64B16}"/>
              </a:ext>
            </a:extLst>
          </p:cNvPr>
          <p:cNvSpPr txBox="1"/>
          <p:nvPr/>
        </p:nvSpPr>
        <p:spPr>
          <a:xfrm>
            <a:off x="8523028" y="5422106"/>
            <a:ext cx="2829147" cy="646331"/>
          </a:xfrm>
          <a:prstGeom prst="rect">
            <a:avLst/>
          </a:prstGeom>
          <a:noFill/>
        </p:spPr>
        <p:txBody>
          <a:bodyPr wrap="square" lIns="0"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ko-KR" altLang="en-US" sz="1200" dirty="0">
              <a:solidFill>
                <a:schemeClr val="tx1">
                  <a:lumMod val="75000"/>
                  <a:lumOff val="25000"/>
                </a:schemeClr>
              </a:solidFill>
              <a:cs typeface="B Nazanin" panose="00000400000000000000" pitchFamily="2" charset="-78"/>
            </a:endParaRPr>
          </a:p>
        </p:txBody>
      </p:sp>
      <p:sp>
        <p:nvSpPr>
          <p:cNvPr id="17" name="TextBox 16">
            <a:extLst>
              <a:ext uri="{FF2B5EF4-FFF2-40B4-BE49-F238E27FC236}">
                <a16:creationId xmlns:a16="http://schemas.microsoft.com/office/drawing/2014/main" id="{E41DE694-3529-468C-9EC1-74B38BCA2A26}"/>
              </a:ext>
            </a:extLst>
          </p:cNvPr>
          <p:cNvSpPr txBox="1"/>
          <p:nvPr/>
        </p:nvSpPr>
        <p:spPr>
          <a:xfrm>
            <a:off x="8513699" y="4596987"/>
            <a:ext cx="1055801" cy="677108"/>
          </a:xfrm>
          <a:prstGeom prst="rect">
            <a:avLst/>
          </a:prstGeom>
          <a:noFill/>
        </p:spPr>
        <p:txBody>
          <a:bodyPr wrap="square" lIns="0" tIns="0" rIns="0" bIns="0" rtlCol="0" anchor="ctr">
            <a:spAutoFit/>
          </a:bodyPr>
          <a:lstStyle/>
          <a:p>
            <a:r>
              <a:rPr lang="en-US" altLang="ko-KR" sz="4400" b="1" dirty="0">
                <a:solidFill>
                  <a:schemeClr val="accent3"/>
                </a:solidFill>
                <a:cs typeface="B Nazanin" panose="00000400000000000000" pitchFamily="2" charset="-78"/>
              </a:rPr>
              <a:t>56</a:t>
            </a:r>
            <a:r>
              <a:rPr lang="en-US" altLang="ko-KR" sz="2400" b="1" dirty="0">
                <a:solidFill>
                  <a:schemeClr val="accent3"/>
                </a:solidFill>
                <a:cs typeface="B Nazanin" panose="00000400000000000000" pitchFamily="2" charset="-78"/>
              </a:rPr>
              <a:t>%</a:t>
            </a:r>
            <a:endParaRPr lang="ko-KR" altLang="en-US" sz="2400" b="1" dirty="0">
              <a:solidFill>
                <a:schemeClr val="accent3"/>
              </a:solidFill>
              <a:cs typeface="B Nazanin" panose="00000400000000000000" pitchFamily="2" charset="-78"/>
            </a:endParaRPr>
          </a:p>
        </p:txBody>
      </p:sp>
      <p:sp>
        <p:nvSpPr>
          <p:cNvPr id="18" name="TextBox 17">
            <a:extLst>
              <a:ext uri="{FF2B5EF4-FFF2-40B4-BE49-F238E27FC236}">
                <a16:creationId xmlns:a16="http://schemas.microsoft.com/office/drawing/2014/main" id="{7C88E639-82D9-49CE-8E1F-62B1C5D14044}"/>
              </a:ext>
            </a:extLst>
          </p:cNvPr>
          <p:cNvSpPr txBox="1"/>
          <p:nvPr/>
        </p:nvSpPr>
        <p:spPr>
          <a:xfrm>
            <a:off x="937974" y="2283106"/>
            <a:ext cx="2744304" cy="307777"/>
          </a:xfrm>
          <a:prstGeom prst="rect">
            <a:avLst/>
          </a:prstGeom>
          <a:noFill/>
        </p:spPr>
        <p:txBody>
          <a:bodyPr wrap="square" lIns="0" rIns="0" rtlCol="0" anchor="ctr">
            <a:spAutoFit/>
          </a:bodyPr>
          <a:lstStyle/>
          <a:p>
            <a:pPr algn="r"/>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19" name="TextBox 18">
            <a:extLst>
              <a:ext uri="{FF2B5EF4-FFF2-40B4-BE49-F238E27FC236}">
                <a16:creationId xmlns:a16="http://schemas.microsoft.com/office/drawing/2014/main" id="{E622F4F9-2120-4D3D-876D-45978F31F767}"/>
              </a:ext>
            </a:extLst>
          </p:cNvPr>
          <p:cNvSpPr txBox="1"/>
          <p:nvPr/>
        </p:nvSpPr>
        <p:spPr>
          <a:xfrm>
            <a:off x="937974" y="2509901"/>
            <a:ext cx="2744304" cy="646331"/>
          </a:xfrm>
          <a:prstGeom prst="rect">
            <a:avLst/>
          </a:prstGeom>
          <a:noFill/>
        </p:spPr>
        <p:txBody>
          <a:bodyPr wrap="square" lIns="0" rIns="0" rtlCol="0">
            <a:spAutoFit/>
          </a:bodyPr>
          <a:lstStyle/>
          <a:p>
            <a:pPr algn="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ko-KR" altLang="en-US" sz="1200" dirty="0">
              <a:solidFill>
                <a:schemeClr val="tx1">
                  <a:lumMod val="75000"/>
                  <a:lumOff val="25000"/>
                </a:schemeClr>
              </a:solidFill>
              <a:cs typeface="B Nazanin" panose="00000400000000000000" pitchFamily="2" charset="-78"/>
            </a:endParaRPr>
          </a:p>
        </p:txBody>
      </p:sp>
      <p:sp>
        <p:nvSpPr>
          <p:cNvPr id="20" name="TextBox 19">
            <a:extLst>
              <a:ext uri="{FF2B5EF4-FFF2-40B4-BE49-F238E27FC236}">
                <a16:creationId xmlns:a16="http://schemas.microsoft.com/office/drawing/2014/main" id="{5083D5E2-DD5D-4FB8-B82E-F7D20EFA09D5}"/>
              </a:ext>
            </a:extLst>
          </p:cNvPr>
          <p:cNvSpPr txBox="1"/>
          <p:nvPr/>
        </p:nvSpPr>
        <p:spPr>
          <a:xfrm>
            <a:off x="2632227" y="1684782"/>
            <a:ext cx="1055801" cy="677108"/>
          </a:xfrm>
          <a:prstGeom prst="rect">
            <a:avLst/>
          </a:prstGeom>
          <a:noFill/>
        </p:spPr>
        <p:txBody>
          <a:bodyPr wrap="square" lIns="0" tIns="0" rIns="0" bIns="0" rtlCol="0" anchor="ctr">
            <a:spAutoFit/>
          </a:bodyPr>
          <a:lstStyle/>
          <a:p>
            <a:pPr algn="r"/>
            <a:r>
              <a:rPr lang="en-US" altLang="ko-KR" sz="4400" b="1" dirty="0">
                <a:solidFill>
                  <a:schemeClr val="accent1"/>
                </a:solidFill>
                <a:cs typeface="B Nazanin" panose="00000400000000000000" pitchFamily="2" charset="-78"/>
              </a:rPr>
              <a:t>84</a:t>
            </a:r>
            <a:r>
              <a:rPr lang="en-US" altLang="ko-KR" sz="2400" b="1" dirty="0">
                <a:solidFill>
                  <a:schemeClr val="accent1"/>
                </a:solidFill>
                <a:cs typeface="B Nazanin" panose="00000400000000000000" pitchFamily="2" charset="-78"/>
              </a:rPr>
              <a:t>%</a:t>
            </a:r>
            <a:endParaRPr lang="ko-KR" altLang="en-US" sz="2400" b="1" dirty="0">
              <a:solidFill>
                <a:schemeClr val="accent1"/>
              </a:solidFill>
              <a:cs typeface="B Nazanin" panose="00000400000000000000" pitchFamily="2" charset="-78"/>
            </a:endParaRPr>
          </a:p>
        </p:txBody>
      </p:sp>
      <p:sp>
        <p:nvSpPr>
          <p:cNvPr id="21" name="TextBox 20">
            <a:extLst>
              <a:ext uri="{FF2B5EF4-FFF2-40B4-BE49-F238E27FC236}">
                <a16:creationId xmlns:a16="http://schemas.microsoft.com/office/drawing/2014/main" id="{3D21A923-7E75-4507-949F-781C4762C8D1}"/>
              </a:ext>
            </a:extLst>
          </p:cNvPr>
          <p:cNvSpPr txBox="1"/>
          <p:nvPr/>
        </p:nvSpPr>
        <p:spPr>
          <a:xfrm>
            <a:off x="937973" y="5189813"/>
            <a:ext cx="2744304" cy="307777"/>
          </a:xfrm>
          <a:prstGeom prst="rect">
            <a:avLst/>
          </a:prstGeom>
          <a:noFill/>
        </p:spPr>
        <p:txBody>
          <a:bodyPr wrap="square" lIns="0" rIns="0" rtlCol="0" anchor="ctr">
            <a:spAutoFit/>
          </a:bodyPr>
          <a:lstStyle/>
          <a:p>
            <a:pPr algn="r"/>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22" name="TextBox 21">
            <a:extLst>
              <a:ext uri="{FF2B5EF4-FFF2-40B4-BE49-F238E27FC236}">
                <a16:creationId xmlns:a16="http://schemas.microsoft.com/office/drawing/2014/main" id="{5263EA39-6AFE-4885-963C-0D7442237C32}"/>
              </a:ext>
            </a:extLst>
          </p:cNvPr>
          <p:cNvSpPr txBox="1"/>
          <p:nvPr/>
        </p:nvSpPr>
        <p:spPr>
          <a:xfrm>
            <a:off x="937973" y="5416608"/>
            <a:ext cx="2744304" cy="646331"/>
          </a:xfrm>
          <a:prstGeom prst="rect">
            <a:avLst/>
          </a:prstGeom>
          <a:noFill/>
        </p:spPr>
        <p:txBody>
          <a:bodyPr wrap="square" lIns="0" rIns="0" rtlCol="0">
            <a:spAutoFit/>
          </a:bodyPr>
          <a:lstStyle/>
          <a:p>
            <a:pPr algn="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ko-KR" altLang="en-US" sz="1200" dirty="0">
              <a:solidFill>
                <a:schemeClr val="tx1">
                  <a:lumMod val="75000"/>
                  <a:lumOff val="25000"/>
                </a:schemeClr>
              </a:solidFill>
              <a:cs typeface="B Nazanin" panose="00000400000000000000" pitchFamily="2" charset="-78"/>
            </a:endParaRPr>
          </a:p>
        </p:txBody>
      </p:sp>
      <p:sp>
        <p:nvSpPr>
          <p:cNvPr id="23" name="TextBox 22">
            <a:extLst>
              <a:ext uri="{FF2B5EF4-FFF2-40B4-BE49-F238E27FC236}">
                <a16:creationId xmlns:a16="http://schemas.microsoft.com/office/drawing/2014/main" id="{AFAAFEEB-8483-4989-B139-E7DD7400610C}"/>
              </a:ext>
            </a:extLst>
          </p:cNvPr>
          <p:cNvSpPr txBox="1"/>
          <p:nvPr/>
        </p:nvSpPr>
        <p:spPr>
          <a:xfrm>
            <a:off x="2625534" y="4591489"/>
            <a:ext cx="1055801" cy="677108"/>
          </a:xfrm>
          <a:prstGeom prst="rect">
            <a:avLst/>
          </a:prstGeom>
          <a:noFill/>
        </p:spPr>
        <p:txBody>
          <a:bodyPr wrap="square" lIns="0" tIns="0" rIns="0" bIns="0" rtlCol="0" anchor="ctr">
            <a:spAutoFit/>
          </a:bodyPr>
          <a:lstStyle/>
          <a:p>
            <a:pPr algn="r"/>
            <a:r>
              <a:rPr lang="en-US" altLang="ko-KR" sz="4400" b="1" dirty="0">
                <a:solidFill>
                  <a:schemeClr val="accent2"/>
                </a:solidFill>
                <a:cs typeface="B Nazanin" panose="00000400000000000000" pitchFamily="2" charset="-78"/>
              </a:rPr>
              <a:t>32</a:t>
            </a:r>
            <a:r>
              <a:rPr lang="en-US" altLang="ko-KR" sz="2400" b="1" dirty="0">
                <a:solidFill>
                  <a:schemeClr val="accent2"/>
                </a:solidFill>
                <a:cs typeface="B Nazanin" panose="00000400000000000000" pitchFamily="2" charset="-78"/>
              </a:rPr>
              <a:t>%</a:t>
            </a:r>
            <a:endParaRPr lang="ko-KR" altLang="en-US" sz="2400" b="1" dirty="0">
              <a:solidFill>
                <a:schemeClr val="accent2"/>
              </a:solidFill>
              <a:cs typeface="B Nazanin" panose="00000400000000000000" pitchFamily="2" charset="-78"/>
            </a:endParaRPr>
          </a:p>
        </p:txBody>
      </p:sp>
      <p:sp>
        <p:nvSpPr>
          <p:cNvPr id="24" name="Rounded Rectangle 10">
            <a:extLst>
              <a:ext uri="{FF2B5EF4-FFF2-40B4-BE49-F238E27FC236}">
                <a16:creationId xmlns:a16="http://schemas.microsoft.com/office/drawing/2014/main" id="{D9A9B8EF-6A09-46A7-AAE0-F61C0C7546F1}"/>
              </a:ext>
            </a:extLst>
          </p:cNvPr>
          <p:cNvSpPr/>
          <p:nvPr/>
        </p:nvSpPr>
        <p:spPr>
          <a:xfrm>
            <a:off x="5074500" y="4137324"/>
            <a:ext cx="281903" cy="373067"/>
          </a:xfrm>
          <a:custGeom>
            <a:avLst/>
            <a:gdLst/>
            <a:ahLst/>
            <a:cxnLst/>
            <a:rect l="l" t="t" r="r" b="b"/>
            <a:pathLst>
              <a:path w="2448272" h="3240000">
                <a:moveTo>
                  <a:pt x="1358676" y="2676152"/>
                </a:moveTo>
                <a:cubicBezTo>
                  <a:pt x="1327753" y="2676152"/>
                  <a:pt x="1302685" y="2701220"/>
                  <a:pt x="1302685" y="2732143"/>
                </a:cubicBezTo>
                <a:lnTo>
                  <a:pt x="1302685" y="2956101"/>
                </a:lnTo>
                <a:cubicBezTo>
                  <a:pt x="1302685" y="2987024"/>
                  <a:pt x="1327753" y="3012092"/>
                  <a:pt x="1358676" y="3012092"/>
                </a:cubicBezTo>
                <a:lnTo>
                  <a:pt x="1582634" y="3012092"/>
                </a:lnTo>
                <a:cubicBezTo>
                  <a:pt x="1613557" y="3012092"/>
                  <a:pt x="1638625" y="2987024"/>
                  <a:pt x="1638625" y="2956101"/>
                </a:cubicBezTo>
                <a:lnTo>
                  <a:pt x="1638625" y="2732143"/>
                </a:lnTo>
                <a:cubicBezTo>
                  <a:pt x="1638625" y="2701220"/>
                  <a:pt x="1613557" y="2676152"/>
                  <a:pt x="1582634" y="2676152"/>
                </a:cubicBezTo>
                <a:close/>
                <a:moveTo>
                  <a:pt x="837062" y="2676152"/>
                </a:moveTo>
                <a:cubicBezTo>
                  <a:pt x="806139" y="2676152"/>
                  <a:pt x="781071" y="2701220"/>
                  <a:pt x="781071" y="2732143"/>
                </a:cubicBezTo>
                <a:lnTo>
                  <a:pt x="781071" y="2956101"/>
                </a:lnTo>
                <a:cubicBezTo>
                  <a:pt x="781071" y="2987024"/>
                  <a:pt x="806139" y="3012092"/>
                  <a:pt x="837062" y="3012092"/>
                </a:cubicBezTo>
                <a:lnTo>
                  <a:pt x="1061020" y="3012092"/>
                </a:lnTo>
                <a:cubicBezTo>
                  <a:pt x="1091943" y="3012092"/>
                  <a:pt x="1117011" y="2987024"/>
                  <a:pt x="1117011" y="2956101"/>
                </a:cubicBezTo>
                <a:lnTo>
                  <a:pt x="1117011" y="2732143"/>
                </a:lnTo>
                <a:cubicBezTo>
                  <a:pt x="1117011" y="2701220"/>
                  <a:pt x="1091943" y="2676152"/>
                  <a:pt x="1061020" y="2676152"/>
                </a:cubicBezTo>
                <a:close/>
                <a:moveTo>
                  <a:pt x="315448" y="2676152"/>
                </a:moveTo>
                <a:cubicBezTo>
                  <a:pt x="284525" y="2676152"/>
                  <a:pt x="259457" y="2701220"/>
                  <a:pt x="259457" y="2732143"/>
                </a:cubicBezTo>
                <a:lnTo>
                  <a:pt x="259457" y="2956101"/>
                </a:lnTo>
                <a:cubicBezTo>
                  <a:pt x="259457" y="2987024"/>
                  <a:pt x="284525" y="3012092"/>
                  <a:pt x="315448" y="3012092"/>
                </a:cubicBezTo>
                <a:lnTo>
                  <a:pt x="539406" y="3012092"/>
                </a:lnTo>
                <a:cubicBezTo>
                  <a:pt x="570329" y="3012092"/>
                  <a:pt x="595397" y="2987024"/>
                  <a:pt x="595397" y="2956101"/>
                </a:cubicBezTo>
                <a:lnTo>
                  <a:pt x="595397" y="2732143"/>
                </a:lnTo>
                <a:cubicBezTo>
                  <a:pt x="595397" y="2701220"/>
                  <a:pt x="570329" y="2676152"/>
                  <a:pt x="539406" y="2676152"/>
                </a:cubicBezTo>
                <a:close/>
                <a:moveTo>
                  <a:pt x="1880291" y="2179832"/>
                </a:moveTo>
                <a:cubicBezTo>
                  <a:pt x="1849368" y="2179832"/>
                  <a:pt x="1824300" y="2204900"/>
                  <a:pt x="1824300" y="2235823"/>
                </a:cubicBezTo>
                <a:lnTo>
                  <a:pt x="1824300" y="2956101"/>
                </a:lnTo>
                <a:cubicBezTo>
                  <a:pt x="1824300" y="2987024"/>
                  <a:pt x="1849368" y="3012092"/>
                  <a:pt x="1880291" y="3012092"/>
                </a:cubicBezTo>
                <a:lnTo>
                  <a:pt x="2104249" y="3012092"/>
                </a:lnTo>
                <a:cubicBezTo>
                  <a:pt x="2135172" y="3012092"/>
                  <a:pt x="2160240" y="2987024"/>
                  <a:pt x="2160240" y="2956101"/>
                </a:cubicBezTo>
                <a:lnTo>
                  <a:pt x="2160240" y="2235823"/>
                </a:lnTo>
                <a:cubicBezTo>
                  <a:pt x="2160240" y="2204900"/>
                  <a:pt x="2135172" y="2179832"/>
                  <a:pt x="2104249" y="2179832"/>
                </a:cubicBezTo>
                <a:close/>
                <a:moveTo>
                  <a:pt x="1358676" y="2179832"/>
                </a:moveTo>
                <a:cubicBezTo>
                  <a:pt x="1327753" y="2179832"/>
                  <a:pt x="1302685" y="2204900"/>
                  <a:pt x="1302685" y="2235823"/>
                </a:cubicBezTo>
                <a:lnTo>
                  <a:pt x="1302685" y="2459781"/>
                </a:lnTo>
                <a:cubicBezTo>
                  <a:pt x="1302685" y="2490704"/>
                  <a:pt x="1327753" y="2515772"/>
                  <a:pt x="1358676" y="2515772"/>
                </a:cubicBezTo>
                <a:lnTo>
                  <a:pt x="1582634" y="2515772"/>
                </a:lnTo>
                <a:cubicBezTo>
                  <a:pt x="1613557" y="2515772"/>
                  <a:pt x="1638625" y="2490704"/>
                  <a:pt x="1638625" y="2459781"/>
                </a:cubicBezTo>
                <a:lnTo>
                  <a:pt x="1638625" y="2235823"/>
                </a:lnTo>
                <a:cubicBezTo>
                  <a:pt x="1638625" y="2204900"/>
                  <a:pt x="1613557" y="2179832"/>
                  <a:pt x="1582634" y="2179832"/>
                </a:cubicBezTo>
                <a:close/>
                <a:moveTo>
                  <a:pt x="837062" y="2179832"/>
                </a:moveTo>
                <a:cubicBezTo>
                  <a:pt x="806139" y="2179832"/>
                  <a:pt x="781071" y="2204900"/>
                  <a:pt x="781071" y="2235823"/>
                </a:cubicBezTo>
                <a:lnTo>
                  <a:pt x="781071" y="2459781"/>
                </a:lnTo>
                <a:cubicBezTo>
                  <a:pt x="781071" y="2490704"/>
                  <a:pt x="806139" y="2515772"/>
                  <a:pt x="837062" y="2515772"/>
                </a:cubicBezTo>
                <a:lnTo>
                  <a:pt x="1061020" y="2515772"/>
                </a:lnTo>
                <a:cubicBezTo>
                  <a:pt x="1091943" y="2515772"/>
                  <a:pt x="1117011" y="2490704"/>
                  <a:pt x="1117011" y="2459781"/>
                </a:cubicBezTo>
                <a:lnTo>
                  <a:pt x="1117011" y="2235823"/>
                </a:lnTo>
                <a:cubicBezTo>
                  <a:pt x="1117011" y="2204900"/>
                  <a:pt x="1091943" y="2179832"/>
                  <a:pt x="1061020" y="2179832"/>
                </a:cubicBezTo>
                <a:close/>
                <a:moveTo>
                  <a:pt x="315448" y="2179832"/>
                </a:moveTo>
                <a:cubicBezTo>
                  <a:pt x="284525" y="2179832"/>
                  <a:pt x="259457" y="2204900"/>
                  <a:pt x="259457" y="2235823"/>
                </a:cubicBezTo>
                <a:lnTo>
                  <a:pt x="259457" y="2459781"/>
                </a:lnTo>
                <a:cubicBezTo>
                  <a:pt x="259457" y="2490704"/>
                  <a:pt x="284525" y="2515772"/>
                  <a:pt x="315448" y="2515772"/>
                </a:cubicBezTo>
                <a:lnTo>
                  <a:pt x="539406" y="2515772"/>
                </a:lnTo>
                <a:cubicBezTo>
                  <a:pt x="570329" y="2515772"/>
                  <a:pt x="595397" y="2490704"/>
                  <a:pt x="595397" y="2459781"/>
                </a:cubicBezTo>
                <a:lnTo>
                  <a:pt x="595397" y="2235823"/>
                </a:lnTo>
                <a:cubicBezTo>
                  <a:pt x="595397" y="2204900"/>
                  <a:pt x="570329" y="2179832"/>
                  <a:pt x="539406" y="2179832"/>
                </a:cubicBezTo>
                <a:close/>
                <a:moveTo>
                  <a:pt x="1880291" y="1683512"/>
                </a:moveTo>
                <a:cubicBezTo>
                  <a:pt x="1849368" y="1683512"/>
                  <a:pt x="1824300" y="1708580"/>
                  <a:pt x="1824300" y="1739503"/>
                </a:cubicBezTo>
                <a:lnTo>
                  <a:pt x="1824300" y="1963461"/>
                </a:lnTo>
                <a:cubicBezTo>
                  <a:pt x="1824300" y="1994384"/>
                  <a:pt x="1849368" y="2019452"/>
                  <a:pt x="1880291" y="2019452"/>
                </a:cubicBezTo>
                <a:lnTo>
                  <a:pt x="2104249" y="2019452"/>
                </a:lnTo>
                <a:cubicBezTo>
                  <a:pt x="2135172" y="2019452"/>
                  <a:pt x="2160240" y="1994384"/>
                  <a:pt x="2160240" y="1963461"/>
                </a:cubicBezTo>
                <a:lnTo>
                  <a:pt x="2160240" y="1739503"/>
                </a:lnTo>
                <a:cubicBezTo>
                  <a:pt x="2160240" y="1708580"/>
                  <a:pt x="2135172" y="1683512"/>
                  <a:pt x="2104249" y="1683512"/>
                </a:cubicBezTo>
                <a:close/>
                <a:moveTo>
                  <a:pt x="1358676" y="1683512"/>
                </a:moveTo>
                <a:cubicBezTo>
                  <a:pt x="1327753" y="1683512"/>
                  <a:pt x="1302685" y="1708580"/>
                  <a:pt x="1302685" y="1739503"/>
                </a:cubicBezTo>
                <a:lnTo>
                  <a:pt x="1302685" y="1963461"/>
                </a:lnTo>
                <a:cubicBezTo>
                  <a:pt x="1302685" y="1994384"/>
                  <a:pt x="1327753" y="2019452"/>
                  <a:pt x="1358676" y="2019452"/>
                </a:cubicBezTo>
                <a:lnTo>
                  <a:pt x="1582634" y="2019452"/>
                </a:lnTo>
                <a:cubicBezTo>
                  <a:pt x="1613557" y="2019452"/>
                  <a:pt x="1638625" y="1994384"/>
                  <a:pt x="1638625" y="1963461"/>
                </a:cubicBezTo>
                <a:lnTo>
                  <a:pt x="1638625" y="1739503"/>
                </a:lnTo>
                <a:cubicBezTo>
                  <a:pt x="1638625" y="1708580"/>
                  <a:pt x="1613557" y="1683512"/>
                  <a:pt x="1582634" y="1683512"/>
                </a:cubicBezTo>
                <a:close/>
                <a:moveTo>
                  <a:pt x="837062" y="1683512"/>
                </a:moveTo>
                <a:cubicBezTo>
                  <a:pt x="806139" y="1683512"/>
                  <a:pt x="781071" y="1708580"/>
                  <a:pt x="781071" y="1739503"/>
                </a:cubicBezTo>
                <a:lnTo>
                  <a:pt x="781071" y="1963461"/>
                </a:lnTo>
                <a:cubicBezTo>
                  <a:pt x="781071" y="1994384"/>
                  <a:pt x="806139" y="2019452"/>
                  <a:pt x="837062" y="2019452"/>
                </a:cubicBezTo>
                <a:lnTo>
                  <a:pt x="1061020" y="2019452"/>
                </a:lnTo>
                <a:cubicBezTo>
                  <a:pt x="1091943" y="2019452"/>
                  <a:pt x="1117011" y="1994384"/>
                  <a:pt x="1117011" y="1963461"/>
                </a:cubicBezTo>
                <a:lnTo>
                  <a:pt x="1117011" y="1739503"/>
                </a:lnTo>
                <a:cubicBezTo>
                  <a:pt x="1117011" y="1708580"/>
                  <a:pt x="1091943" y="1683512"/>
                  <a:pt x="1061020" y="1683512"/>
                </a:cubicBezTo>
                <a:close/>
                <a:moveTo>
                  <a:pt x="315448" y="1683512"/>
                </a:moveTo>
                <a:cubicBezTo>
                  <a:pt x="284525" y="1683512"/>
                  <a:pt x="259457" y="1708580"/>
                  <a:pt x="259457" y="1739503"/>
                </a:cubicBezTo>
                <a:lnTo>
                  <a:pt x="259457" y="1963461"/>
                </a:lnTo>
                <a:cubicBezTo>
                  <a:pt x="259457" y="1994384"/>
                  <a:pt x="284525" y="2019452"/>
                  <a:pt x="315448" y="2019452"/>
                </a:cubicBezTo>
                <a:lnTo>
                  <a:pt x="539406" y="2019452"/>
                </a:lnTo>
                <a:cubicBezTo>
                  <a:pt x="570329" y="2019452"/>
                  <a:pt x="595397" y="1994384"/>
                  <a:pt x="595397" y="1963461"/>
                </a:cubicBezTo>
                <a:lnTo>
                  <a:pt x="595397" y="1739503"/>
                </a:lnTo>
                <a:cubicBezTo>
                  <a:pt x="595397" y="1708580"/>
                  <a:pt x="570329" y="1683512"/>
                  <a:pt x="539406" y="1683512"/>
                </a:cubicBezTo>
                <a:close/>
                <a:moveTo>
                  <a:pt x="1880291" y="1187192"/>
                </a:moveTo>
                <a:cubicBezTo>
                  <a:pt x="1849368" y="1187192"/>
                  <a:pt x="1824300" y="1212260"/>
                  <a:pt x="1824300" y="1243183"/>
                </a:cubicBezTo>
                <a:lnTo>
                  <a:pt x="1824300" y="1467141"/>
                </a:lnTo>
                <a:cubicBezTo>
                  <a:pt x="1824300" y="1498064"/>
                  <a:pt x="1849368" y="1523132"/>
                  <a:pt x="1880291" y="1523132"/>
                </a:cubicBezTo>
                <a:lnTo>
                  <a:pt x="2104249" y="1523132"/>
                </a:lnTo>
                <a:cubicBezTo>
                  <a:pt x="2135172" y="1523132"/>
                  <a:pt x="2160240" y="1498064"/>
                  <a:pt x="2160240" y="1467141"/>
                </a:cubicBezTo>
                <a:lnTo>
                  <a:pt x="2160240" y="1243183"/>
                </a:lnTo>
                <a:cubicBezTo>
                  <a:pt x="2160240" y="1212260"/>
                  <a:pt x="2135172" y="1187192"/>
                  <a:pt x="2104249" y="1187192"/>
                </a:cubicBezTo>
                <a:close/>
                <a:moveTo>
                  <a:pt x="1358676" y="1187192"/>
                </a:moveTo>
                <a:cubicBezTo>
                  <a:pt x="1327753" y="1187192"/>
                  <a:pt x="1302685" y="1212260"/>
                  <a:pt x="1302685" y="1243183"/>
                </a:cubicBezTo>
                <a:lnTo>
                  <a:pt x="1302685" y="1467141"/>
                </a:lnTo>
                <a:cubicBezTo>
                  <a:pt x="1302685" y="1498064"/>
                  <a:pt x="1327753" y="1523132"/>
                  <a:pt x="1358676" y="1523132"/>
                </a:cubicBezTo>
                <a:lnTo>
                  <a:pt x="1582634" y="1523132"/>
                </a:lnTo>
                <a:cubicBezTo>
                  <a:pt x="1613557" y="1523132"/>
                  <a:pt x="1638625" y="1498064"/>
                  <a:pt x="1638625" y="1467141"/>
                </a:cubicBezTo>
                <a:lnTo>
                  <a:pt x="1638625" y="1243183"/>
                </a:lnTo>
                <a:cubicBezTo>
                  <a:pt x="1638625" y="1212260"/>
                  <a:pt x="1613557" y="1187192"/>
                  <a:pt x="1582634" y="1187192"/>
                </a:cubicBezTo>
                <a:close/>
                <a:moveTo>
                  <a:pt x="837062" y="1187192"/>
                </a:moveTo>
                <a:cubicBezTo>
                  <a:pt x="806139" y="1187192"/>
                  <a:pt x="781071" y="1212260"/>
                  <a:pt x="781071" y="1243183"/>
                </a:cubicBezTo>
                <a:lnTo>
                  <a:pt x="781071" y="1467141"/>
                </a:lnTo>
                <a:cubicBezTo>
                  <a:pt x="781071" y="1498064"/>
                  <a:pt x="806139" y="1523132"/>
                  <a:pt x="837062" y="1523132"/>
                </a:cubicBezTo>
                <a:lnTo>
                  <a:pt x="1061020" y="1523132"/>
                </a:lnTo>
                <a:cubicBezTo>
                  <a:pt x="1091943" y="1523132"/>
                  <a:pt x="1117011" y="1498064"/>
                  <a:pt x="1117011" y="1467141"/>
                </a:cubicBezTo>
                <a:lnTo>
                  <a:pt x="1117011" y="1243183"/>
                </a:lnTo>
                <a:cubicBezTo>
                  <a:pt x="1117011" y="1212260"/>
                  <a:pt x="1091943" y="1187192"/>
                  <a:pt x="1061020" y="1187192"/>
                </a:cubicBezTo>
                <a:close/>
                <a:moveTo>
                  <a:pt x="315448" y="1187192"/>
                </a:moveTo>
                <a:cubicBezTo>
                  <a:pt x="284525" y="1187192"/>
                  <a:pt x="259457" y="1212260"/>
                  <a:pt x="259457" y="1243183"/>
                </a:cubicBezTo>
                <a:lnTo>
                  <a:pt x="259457" y="1467141"/>
                </a:lnTo>
                <a:cubicBezTo>
                  <a:pt x="259457" y="1498064"/>
                  <a:pt x="284525" y="1523132"/>
                  <a:pt x="315448" y="1523132"/>
                </a:cubicBezTo>
                <a:lnTo>
                  <a:pt x="539406" y="1523132"/>
                </a:lnTo>
                <a:cubicBezTo>
                  <a:pt x="570329" y="1523132"/>
                  <a:pt x="595397" y="1498064"/>
                  <a:pt x="595397" y="1467141"/>
                </a:cubicBezTo>
                <a:lnTo>
                  <a:pt x="595397" y="1243183"/>
                </a:lnTo>
                <a:cubicBezTo>
                  <a:pt x="595397" y="1212260"/>
                  <a:pt x="570329" y="1187192"/>
                  <a:pt x="539406" y="1187192"/>
                </a:cubicBezTo>
                <a:close/>
                <a:moveTo>
                  <a:pt x="348041" y="163575"/>
                </a:moveTo>
                <a:cubicBezTo>
                  <a:pt x="275130" y="163575"/>
                  <a:pt x="216024" y="222681"/>
                  <a:pt x="216024" y="295592"/>
                </a:cubicBezTo>
                <a:lnTo>
                  <a:pt x="216024" y="823646"/>
                </a:lnTo>
                <a:cubicBezTo>
                  <a:pt x="216024" y="896557"/>
                  <a:pt x="275130" y="955663"/>
                  <a:pt x="348041" y="955663"/>
                </a:cubicBezTo>
                <a:lnTo>
                  <a:pt x="2100231" y="955663"/>
                </a:lnTo>
                <a:cubicBezTo>
                  <a:pt x="2173142" y="955663"/>
                  <a:pt x="2232248" y="896557"/>
                  <a:pt x="2232248" y="823646"/>
                </a:cubicBezTo>
                <a:lnTo>
                  <a:pt x="2232248" y="295592"/>
                </a:lnTo>
                <a:cubicBezTo>
                  <a:pt x="2232248" y="222681"/>
                  <a:pt x="2173142" y="163575"/>
                  <a:pt x="2100231" y="163575"/>
                </a:cubicBezTo>
                <a:close/>
                <a:moveTo>
                  <a:pt x="265172" y="0"/>
                </a:moveTo>
                <a:lnTo>
                  <a:pt x="2183100" y="0"/>
                </a:lnTo>
                <a:cubicBezTo>
                  <a:pt x="2329550" y="0"/>
                  <a:pt x="2448272" y="118722"/>
                  <a:pt x="2448272" y="265172"/>
                </a:cubicBezTo>
                <a:lnTo>
                  <a:pt x="2448272" y="2974828"/>
                </a:lnTo>
                <a:cubicBezTo>
                  <a:pt x="2448272" y="3121278"/>
                  <a:pt x="2329550" y="3240000"/>
                  <a:pt x="2183100" y="3240000"/>
                </a:cubicBezTo>
                <a:lnTo>
                  <a:pt x="265172" y="3240000"/>
                </a:lnTo>
                <a:cubicBezTo>
                  <a:pt x="118722" y="3240000"/>
                  <a:pt x="0" y="3121278"/>
                  <a:pt x="0" y="2974828"/>
                </a:cubicBezTo>
                <a:lnTo>
                  <a:pt x="0" y="265172"/>
                </a:lnTo>
                <a:cubicBezTo>
                  <a:pt x="0" y="118722"/>
                  <a:pt x="118722" y="0"/>
                  <a:pt x="26517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25" name="Rectangle 16">
            <a:extLst>
              <a:ext uri="{FF2B5EF4-FFF2-40B4-BE49-F238E27FC236}">
                <a16:creationId xmlns:a16="http://schemas.microsoft.com/office/drawing/2014/main" id="{26746800-1DEA-4688-BF55-3F7C57700FCD}"/>
              </a:ext>
            </a:extLst>
          </p:cNvPr>
          <p:cNvSpPr/>
          <p:nvPr/>
        </p:nvSpPr>
        <p:spPr>
          <a:xfrm rot="2700000">
            <a:off x="5267899" y="2386803"/>
            <a:ext cx="294947" cy="528785"/>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26" name="Rounded Rectangle 5">
            <a:extLst>
              <a:ext uri="{FF2B5EF4-FFF2-40B4-BE49-F238E27FC236}">
                <a16:creationId xmlns:a16="http://schemas.microsoft.com/office/drawing/2014/main" id="{95F1B4AD-F203-4EC2-ACD7-01567FF8D380}"/>
              </a:ext>
            </a:extLst>
          </p:cNvPr>
          <p:cNvSpPr/>
          <p:nvPr/>
        </p:nvSpPr>
        <p:spPr>
          <a:xfrm flipH="1">
            <a:off x="6837210" y="2728715"/>
            <a:ext cx="434437" cy="358384"/>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27" name="Rectangle 36">
            <a:extLst>
              <a:ext uri="{FF2B5EF4-FFF2-40B4-BE49-F238E27FC236}">
                <a16:creationId xmlns:a16="http://schemas.microsoft.com/office/drawing/2014/main" id="{889FBEE2-6112-42C3-9A4F-C3A485128596}"/>
              </a:ext>
            </a:extLst>
          </p:cNvPr>
          <p:cNvSpPr/>
          <p:nvPr/>
        </p:nvSpPr>
        <p:spPr>
          <a:xfrm>
            <a:off x="6627473" y="4399090"/>
            <a:ext cx="431872" cy="361010"/>
          </a:xfrm>
          <a:custGeom>
            <a:avLst/>
            <a:gdLst/>
            <a:ahLst/>
            <a:cxnLst/>
            <a:rect l="l" t="t" r="r" b="b"/>
            <a:pathLst>
              <a:path w="3186824" h="2663936">
                <a:moveTo>
                  <a:pt x="2624444" y="2376100"/>
                </a:moveTo>
                <a:lnTo>
                  <a:pt x="2624444" y="2520100"/>
                </a:lnTo>
                <a:lnTo>
                  <a:pt x="2952463" y="2520100"/>
                </a:lnTo>
                <a:lnTo>
                  <a:pt x="2952463" y="2376100"/>
                </a:lnTo>
                <a:close/>
                <a:moveTo>
                  <a:pt x="210911" y="2376100"/>
                </a:moveTo>
                <a:lnTo>
                  <a:pt x="210911" y="2520100"/>
                </a:lnTo>
                <a:lnTo>
                  <a:pt x="538930" y="2520100"/>
                </a:lnTo>
                <a:lnTo>
                  <a:pt x="538930" y="2376100"/>
                </a:lnTo>
                <a:close/>
                <a:moveTo>
                  <a:pt x="2624444" y="2095269"/>
                </a:moveTo>
                <a:lnTo>
                  <a:pt x="2624444" y="2239269"/>
                </a:lnTo>
                <a:lnTo>
                  <a:pt x="2952463" y="2239269"/>
                </a:lnTo>
                <a:lnTo>
                  <a:pt x="2952463" y="2095269"/>
                </a:lnTo>
                <a:close/>
                <a:moveTo>
                  <a:pt x="210911" y="2095269"/>
                </a:moveTo>
                <a:lnTo>
                  <a:pt x="210911" y="2239269"/>
                </a:lnTo>
                <a:lnTo>
                  <a:pt x="538930" y="2239269"/>
                </a:lnTo>
                <a:lnTo>
                  <a:pt x="538930" y="2095269"/>
                </a:lnTo>
                <a:close/>
                <a:moveTo>
                  <a:pt x="2624444" y="1814436"/>
                </a:moveTo>
                <a:lnTo>
                  <a:pt x="2624444" y="1958436"/>
                </a:lnTo>
                <a:lnTo>
                  <a:pt x="2952463" y="1958436"/>
                </a:lnTo>
                <a:lnTo>
                  <a:pt x="2952463" y="1814436"/>
                </a:lnTo>
                <a:close/>
                <a:moveTo>
                  <a:pt x="210911" y="1814436"/>
                </a:moveTo>
                <a:lnTo>
                  <a:pt x="210911" y="1958436"/>
                </a:lnTo>
                <a:lnTo>
                  <a:pt x="538930" y="1958436"/>
                </a:lnTo>
                <a:lnTo>
                  <a:pt x="538930" y="1814436"/>
                </a:lnTo>
                <a:close/>
                <a:moveTo>
                  <a:pt x="2624444" y="1533603"/>
                </a:moveTo>
                <a:lnTo>
                  <a:pt x="2624444" y="1677603"/>
                </a:lnTo>
                <a:lnTo>
                  <a:pt x="2952463" y="1677603"/>
                </a:lnTo>
                <a:lnTo>
                  <a:pt x="2952463" y="1533603"/>
                </a:lnTo>
                <a:close/>
                <a:moveTo>
                  <a:pt x="210911" y="1533603"/>
                </a:moveTo>
                <a:lnTo>
                  <a:pt x="210911" y="1677603"/>
                </a:lnTo>
                <a:lnTo>
                  <a:pt x="538930" y="1677603"/>
                </a:lnTo>
                <a:lnTo>
                  <a:pt x="538930" y="1533603"/>
                </a:lnTo>
                <a:close/>
                <a:moveTo>
                  <a:pt x="2624444" y="1252770"/>
                </a:moveTo>
                <a:lnTo>
                  <a:pt x="2624444" y="1396770"/>
                </a:lnTo>
                <a:lnTo>
                  <a:pt x="2952463" y="1396770"/>
                </a:lnTo>
                <a:lnTo>
                  <a:pt x="2952463" y="1252770"/>
                </a:lnTo>
                <a:close/>
                <a:moveTo>
                  <a:pt x="210911" y="1252770"/>
                </a:moveTo>
                <a:lnTo>
                  <a:pt x="210911" y="1396770"/>
                </a:lnTo>
                <a:lnTo>
                  <a:pt x="538930" y="1396770"/>
                </a:lnTo>
                <a:lnTo>
                  <a:pt x="538930" y="1252770"/>
                </a:lnTo>
                <a:close/>
                <a:moveTo>
                  <a:pt x="2624444" y="971937"/>
                </a:moveTo>
                <a:lnTo>
                  <a:pt x="2624444" y="1115937"/>
                </a:lnTo>
                <a:lnTo>
                  <a:pt x="2952463" y="1115937"/>
                </a:lnTo>
                <a:lnTo>
                  <a:pt x="2952463" y="971937"/>
                </a:lnTo>
                <a:close/>
                <a:moveTo>
                  <a:pt x="210911" y="971937"/>
                </a:moveTo>
                <a:lnTo>
                  <a:pt x="210911" y="1115937"/>
                </a:lnTo>
                <a:lnTo>
                  <a:pt x="538930" y="1115937"/>
                </a:lnTo>
                <a:lnTo>
                  <a:pt x="538930" y="971937"/>
                </a:lnTo>
                <a:close/>
                <a:moveTo>
                  <a:pt x="2624444" y="691104"/>
                </a:moveTo>
                <a:lnTo>
                  <a:pt x="2624444" y="835104"/>
                </a:lnTo>
                <a:lnTo>
                  <a:pt x="2952463" y="835104"/>
                </a:lnTo>
                <a:lnTo>
                  <a:pt x="2952463" y="691104"/>
                </a:lnTo>
                <a:close/>
                <a:moveTo>
                  <a:pt x="210911" y="691104"/>
                </a:moveTo>
                <a:lnTo>
                  <a:pt x="210911" y="835104"/>
                </a:lnTo>
                <a:lnTo>
                  <a:pt x="538930" y="835104"/>
                </a:lnTo>
                <a:lnTo>
                  <a:pt x="538930" y="691104"/>
                </a:lnTo>
                <a:close/>
                <a:moveTo>
                  <a:pt x="988006" y="552354"/>
                </a:moveTo>
                <a:lnTo>
                  <a:pt x="988006" y="2111583"/>
                </a:lnTo>
                <a:lnTo>
                  <a:pt x="2332169" y="1331969"/>
                </a:lnTo>
                <a:close/>
                <a:moveTo>
                  <a:pt x="2624444" y="410271"/>
                </a:moveTo>
                <a:lnTo>
                  <a:pt x="2624444" y="554271"/>
                </a:lnTo>
                <a:lnTo>
                  <a:pt x="2952463" y="554271"/>
                </a:lnTo>
                <a:lnTo>
                  <a:pt x="2952463" y="410271"/>
                </a:lnTo>
                <a:close/>
                <a:moveTo>
                  <a:pt x="210911" y="410271"/>
                </a:moveTo>
                <a:lnTo>
                  <a:pt x="210911" y="554271"/>
                </a:lnTo>
                <a:lnTo>
                  <a:pt x="538930" y="554271"/>
                </a:lnTo>
                <a:lnTo>
                  <a:pt x="538930" y="410271"/>
                </a:lnTo>
                <a:close/>
                <a:moveTo>
                  <a:pt x="2624444" y="129438"/>
                </a:moveTo>
                <a:lnTo>
                  <a:pt x="2624444" y="273438"/>
                </a:lnTo>
                <a:lnTo>
                  <a:pt x="2952463" y="273438"/>
                </a:lnTo>
                <a:lnTo>
                  <a:pt x="2952463" y="129438"/>
                </a:lnTo>
                <a:close/>
                <a:moveTo>
                  <a:pt x="210911" y="129438"/>
                </a:moveTo>
                <a:lnTo>
                  <a:pt x="210911" y="273438"/>
                </a:lnTo>
                <a:lnTo>
                  <a:pt x="538930" y="273438"/>
                </a:lnTo>
                <a:lnTo>
                  <a:pt x="538930" y="129438"/>
                </a:lnTo>
                <a:close/>
                <a:moveTo>
                  <a:pt x="0" y="0"/>
                </a:moveTo>
                <a:lnTo>
                  <a:pt x="3186824" y="0"/>
                </a:lnTo>
                <a:lnTo>
                  <a:pt x="3186824" y="2663936"/>
                </a:lnTo>
                <a:lnTo>
                  <a:pt x="0" y="266393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Tree>
    <p:extLst>
      <p:ext uri="{BB962C8B-B14F-4D97-AF65-F5344CB8AC3E}">
        <p14:creationId xmlns:p14="http://schemas.microsoft.com/office/powerpoint/2010/main" val="28352156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prstGeom prst="rect">
            <a:avLst/>
          </a:prstGeom>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Rectangle 2">
            <a:extLst>
              <a:ext uri="{FF2B5EF4-FFF2-40B4-BE49-F238E27FC236}">
                <a16:creationId xmlns:a16="http://schemas.microsoft.com/office/drawing/2014/main" id="{435129F0-2322-4B0E-A645-1BABE79E4BC2}"/>
              </a:ext>
            </a:extLst>
          </p:cNvPr>
          <p:cNvSpPr/>
          <p:nvPr/>
        </p:nvSpPr>
        <p:spPr>
          <a:xfrm>
            <a:off x="0" y="4041776"/>
            <a:ext cx="12192000" cy="281622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400000000000000" pitchFamily="2" charset="-78"/>
            </a:endParaRPr>
          </a:p>
        </p:txBody>
      </p:sp>
      <p:grpSp>
        <p:nvGrpSpPr>
          <p:cNvPr id="4" name="Group 8">
            <a:extLst>
              <a:ext uri="{FF2B5EF4-FFF2-40B4-BE49-F238E27FC236}">
                <a16:creationId xmlns:a16="http://schemas.microsoft.com/office/drawing/2014/main" id="{A6DE8EEA-11A9-413D-B893-C7EA61B79C83}"/>
              </a:ext>
            </a:extLst>
          </p:cNvPr>
          <p:cNvGrpSpPr/>
          <p:nvPr/>
        </p:nvGrpSpPr>
        <p:grpSpPr>
          <a:xfrm>
            <a:off x="3135171" y="4566270"/>
            <a:ext cx="1617740" cy="1466974"/>
            <a:chOff x="-475010" y="1114177"/>
            <a:chExt cx="3859356" cy="1466974"/>
          </a:xfrm>
        </p:grpSpPr>
        <p:sp>
          <p:nvSpPr>
            <p:cNvPr id="5" name="TextBox 4">
              <a:extLst>
                <a:ext uri="{FF2B5EF4-FFF2-40B4-BE49-F238E27FC236}">
                  <a16:creationId xmlns:a16="http://schemas.microsoft.com/office/drawing/2014/main" id="{D52F91BB-ED0F-471F-8288-1E552F1174E0}"/>
                </a:ext>
              </a:extLst>
            </p:cNvPr>
            <p:cNvSpPr txBox="1"/>
            <p:nvPr/>
          </p:nvSpPr>
          <p:spPr>
            <a:xfrm>
              <a:off x="-475010" y="1114177"/>
              <a:ext cx="3859356" cy="307777"/>
            </a:xfrm>
            <a:prstGeom prst="rect">
              <a:avLst/>
            </a:prstGeom>
            <a:noFill/>
          </p:spPr>
          <p:txBody>
            <a:bodyPr wrap="square" rtlCol="0" anchor="ctr">
              <a:spAutoFit/>
            </a:bodyPr>
            <a:lstStyle/>
            <a:p>
              <a:pPr algn="ctr"/>
              <a:r>
                <a:rPr lang="fa-IR" altLang="ko-KR" sz="1400" b="1" dirty="0">
                  <a:solidFill>
                    <a:schemeClr val="bg1"/>
                  </a:solidFill>
                  <a:cs typeface="B Nazanin" panose="00000400000000000000" pitchFamily="2" charset="-78"/>
                </a:rPr>
                <a:t>متن را اینجا بنویسید</a:t>
              </a:r>
              <a:endParaRPr lang="ko-KR" altLang="en-US" sz="1400" b="1" dirty="0">
                <a:solidFill>
                  <a:schemeClr val="bg1"/>
                </a:solidFill>
                <a:cs typeface="B Nazanin" panose="00000400000000000000" pitchFamily="2" charset="-78"/>
              </a:endParaRPr>
            </a:p>
          </p:txBody>
        </p:sp>
        <p:sp>
          <p:nvSpPr>
            <p:cNvPr id="6" name="TextBox 5">
              <a:extLst>
                <a:ext uri="{FF2B5EF4-FFF2-40B4-BE49-F238E27FC236}">
                  <a16:creationId xmlns:a16="http://schemas.microsoft.com/office/drawing/2014/main" id="{846D5CF9-EAA6-4349-A4D6-62BEEE9BC196}"/>
                </a:ext>
              </a:extLst>
            </p:cNvPr>
            <p:cNvSpPr txBox="1"/>
            <p:nvPr/>
          </p:nvSpPr>
          <p:spPr>
            <a:xfrm>
              <a:off x="-460975" y="1380822"/>
              <a:ext cx="3845321" cy="1200329"/>
            </a:xfrm>
            <a:prstGeom prst="rect">
              <a:avLst/>
            </a:prstGeom>
            <a:noFill/>
          </p:spPr>
          <p:txBody>
            <a:bodyPr wrap="square" rtlCol="0">
              <a:spAutoFit/>
            </a:bodyPr>
            <a:lstStyle/>
            <a:p>
              <a:pPr algn="ct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bg1"/>
                </a:solidFill>
                <a:cs typeface="B Nazanin" panose="00000400000000000000" pitchFamily="2" charset="-78"/>
              </a:endParaRPr>
            </a:p>
          </p:txBody>
        </p:sp>
      </p:grpSp>
      <p:grpSp>
        <p:nvGrpSpPr>
          <p:cNvPr id="7" name="Group 21">
            <a:extLst>
              <a:ext uri="{FF2B5EF4-FFF2-40B4-BE49-F238E27FC236}">
                <a16:creationId xmlns:a16="http://schemas.microsoft.com/office/drawing/2014/main" id="{1159EE51-43B7-458C-BCF1-0E24FD07391B}"/>
              </a:ext>
            </a:extLst>
          </p:cNvPr>
          <p:cNvGrpSpPr/>
          <p:nvPr/>
        </p:nvGrpSpPr>
        <p:grpSpPr>
          <a:xfrm>
            <a:off x="1003259" y="4566270"/>
            <a:ext cx="1617740" cy="1466974"/>
            <a:chOff x="-475010" y="1114177"/>
            <a:chExt cx="3859356" cy="1466974"/>
          </a:xfrm>
        </p:grpSpPr>
        <p:sp>
          <p:nvSpPr>
            <p:cNvPr id="8" name="TextBox 7">
              <a:extLst>
                <a:ext uri="{FF2B5EF4-FFF2-40B4-BE49-F238E27FC236}">
                  <a16:creationId xmlns:a16="http://schemas.microsoft.com/office/drawing/2014/main" id="{330EE546-31C7-4F33-A190-75C2B24A8B54}"/>
                </a:ext>
              </a:extLst>
            </p:cNvPr>
            <p:cNvSpPr txBox="1"/>
            <p:nvPr/>
          </p:nvSpPr>
          <p:spPr>
            <a:xfrm>
              <a:off x="-475010" y="1114177"/>
              <a:ext cx="3859356" cy="307777"/>
            </a:xfrm>
            <a:prstGeom prst="rect">
              <a:avLst/>
            </a:prstGeom>
            <a:noFill/>
          </p:spPr>
          <p:txBody>
            <a:bodyPr wrap="square" rtlCol="0" anchor="ctr">
              <a:spAutoFit/>
            </a:bodyPr>
            <a:lstStyle/>
            <a:p>
              <a:pPr algn="ctr"/>
              <a:r>
                <a:rPr lang="fa-IR" altLang="ko-KR" sz="1400" b="1" dirty="0">
                  <a:solidFill>
                    <a:schemeClr val="bg1"/>
                  </a:solidFill>
                  <a:cs typeface="B Nazanin" panose="00000400000000000000" pitchFamily="2" charset="-78"/>
                </a:rPr>
                <a:t>متن را اینجا بنویسید</a:t>
              </a:r>
              <a:endParaRPr lang="ko-KR" altLang="en-US" sz="1400" b="1" dirty="0">
                <a:solidFill>
                  <a:schemeClr val="bg1"/>
                </a:solidFill>
                <a:cs typeface="B Nazanin" panose="00000400000000000000" pitchFamily="2" charset="-78"/>
              </a:endParaRPr>
            </a:p>
          </p:txBody>
        </p:sp>
        <p:sp>
          <p:nvSpPr>
            <p:cNvPr id="9" name="TextBox 8">
              <a:extLst>
                <a:ext uri="{FF2B5EF4-FFF2-40B4-BE49-F238E27FC236}">
                  <a16:creationId xmlns:a16="http://schemas.microsoft.com/office/drawing/2014/main" id="{AC41DB68-F500-4293-8A78-F841E3246492}"/>
                </a:ext>
              </a:extLst>
            </p:cNvPr>
            <p:cNvSpPr txBox="1"/>
            <p:nvPr/>
          </p:nvSpPr>
          <p:spPr>
            <a:xfrm>
              <a:off x="-460975" y="1380822"/>
              <a:ext cx="3845321" cy="1200329"/>
            </a:xfrm>
            <a:prstGeom prst="rect">
              <a:avLst/>
            </a:prstGeom>
            <a:noFill/>
          </p:spPr>
          <p:txBody>
            <a:bodyPr wrap="square" rtlCol="0">
              <a:spAutoFit/>
            </a:bodyPr>
            <a:lstStyle/>
            <a:p>
              <a:pPr algn="ct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bg1"/>
                </a:solidFill>
                <a:cs typeface="B Nazanin" panose="00000400000000000000" pitchFamily="2" charset="-78"/>
              </a:endParaRPr>
            </a:p>
          </p:txBody>
        </p:sp>
      </p:grpSp>
      <p:grpSp>
        <p:nvGrpSpPr>
          <p:cNvPr id="10" name="Group 27">
            <a:extLst>
              <a:ext uri="{FF2B5EF4-FFF2-40B4-BE49-F238E27FC236}">
                <a16:creationId xmlns:a16="http://schemas.microsoft.com/office/drawing/2014/main" id="{CA3CFC4D-2CD8-440C-A375-55693B263389}"/>
              </a:ext>
            </a:extLst>
          </p:cNvPr>
          <p:cNvGrpSpPr/>
          <p:nvPr/>
        </p:nvGrpSpPr>
        <p:grpSpPr>
          <a:xfrm>
            <a:off x="7398994" y="4554719"/>
            <a:ext cx="1617740" cy="1466974"/>
            <a:chOff x="-475010" y="1114177"/>
            <a:chExt cx="3859356" cy="1466974"/>
          </a:xfrm>
        </p:grpSpPr>
        <p:sp>
          <p:nvSpPr>
            <p:cNvPr id="11" name="TextBox 10">
              <a:extLst>
                <a:ext uri="{FF2B5EF4-FFF2-40B4-BE49-F238E27FC236}">
                  <a16:creationId xmlns:a16="http://schemas.microsoft.com/office/drawing/2014/main" id="{56D0451A-2A21-4047-82C9-E2908D96EB95}"/>
                </a:ext>
              </a:extLst>
            </p:cNvPr>
            <p:cNvSpPr txBox="1"/>
            <p:nvPr/>
          </p:nvSpPr>
          <p:spPr>
            <a:xfrm>
              <a:off x="-475010" y="1114177"/>
              <a:ext cx="3859356" cy="307777"/>
            </a:xfrm>
            <a:prstGeom prst="rect">
              <a:avLst/>
            </a:prstGeom>
            <a:noFill/>
          </p:spPr>
          <p:txBody>
            <a:bodyPr wrap="square" rtlCol="0" anchor="ctr">
              <a:spAutoFit/>
            </a:bodyPr>
            <a:lstStyle/>
            <a:p>
              <a:pPr algn="ctr"/>
              <a:r>
                <a:rPr lang="fa-IR" altLang="ko-KR" sz="1400" b="1" dirty="0">
                  <a:solidFill>
                    <a:schemeClr val="bg1"/>
                  </a:solidFill>
                  <a:cs typeface="B Nazanin" panose="00000400000000000000" pitchFamily="2" charset="-78"/>
                </a:rPr>
                <a:t>متن را اینجا بنویسید</a:t>
              </a:r>
              <a:endParaRPr lang="ko-KR" altLang="en-US" sz="1400" b="1" dirty="0">
                <a:solidFill>
                  <a:schemeClr val="bg1"/>
                </a:solidFill>
                <a:cs typeface="B Nazanin" panose="00000400000000000000" pitchFamily="2" charset="-78"/>
              </a:endParaRPr>
            </a:p>
          </p:txBody>
        </p:sp>
        <p:sp>
          <p:nvSpPr>
            <p:cNvPr id="12" name="TextBox 11">
              <a:extLst>
                <a:ext uri="{FF2B5EF4-FFF2-40B4-BE49-F238E27FC236}">
                  <a16:creationId xmlns:a16="http://schemas.microsoft.com/office/drawing/2014/main" id="{77347759-BAEF-4838-ACBB-FC42616D0B44}"/>
                </a:ext>
              </a:extLst>
            </p:cNvPr>
            <p:cNvSpPr txBox="1"/>
            <p:nvPr/>
          </p:nvSpPr>
          <p:spPr>
            <a:xfrm>
              <a:off x="-460975" y="1380822"/>
              <a:ext cx="3845321" cy="1200329"/>
            </a:xfrm>
            <a:prstGeom prst="rect">
              <a:avLst/>
            </a:prstGeom>
            <a:noFill/>
          </p:spPr>
          <p:txBody>
            <a:bodyPr wrap="square" rtlCol="0">
              <a:spAutoFit/>
            </a:bodyPr>
            <a:lstStyle/>
            <a:p>
              <a:pPr algn="ct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bg1"/>
                </a:solidFill>
                <a:cs typeface="B Nazanin" panose="00000400000000000000" pitchFamily="2" charset="-78"/>
              </a:endParaRPr>
            </a:p>
          </p:txBody>
        </p:sp>
      </p:grpSp>
      <p:grpSp>
        <p:nvGrpSpPr>
          <p:cNvPr id="13" name="Group 30">
            <a:extLst>
              <a:ext uri="{FF2B5EF4-FFF2-40B4-BE49-F238E27FC236}">
                <a16:creationId xmlns:a16="http://schemas.microsoft.com/office/drawing/2014/main" id="{1833A18C-F467-4E3E-9612-BD8627EB0F48}"/>
              </a:ext>
            </a:extLst>
          </p:cNvPr>
          <p:cNvGrpSpPr/>
          <p:nvPr/>
        </p:nvGrpSpPr>
        <p:grpSpPr>
          <a:xfrm>
            <a:off x="9530905" y="4566270"/>
            <a:ext cx="1617740" cy="1466974"/>
            <a:chOff x="-475010" y="1114177"/>
            <a:chExt cx="3859356" cy="1466974"/>
          </a:xfrm>
        </p:grpSpPr>
        <p:sp>
          <p:nvSpPr>
            <p:cNvPr id="14" name="TextBox 13">
              <a:extLst>
                <a:ext uri="{FF2B5EF4-FFF2-40B4-BE49-F238E27FC236}">
                  <a16:creationId xmlns:a16="http://schemas.microsoft.com/office/drawing/2014/main" id="{087147C2-1974-4052-9B25-FF4E8D0C0522}"/>
                </a:ext>
              </a:extLst>
            </p:cNvPr>
            <p:cNvSpPr txBox="1"/>
            <p:nvPr/>
          </p:nvSpPr>
          <p:spPr>
            <a:xfrm>
              <a:off x="-475010" y="1114177"/>
              <a:ext cx="3859356" cy="307777"/>
            </a:xfrm>
            <a:prstGeom prst="rect">
              <a:avLst/>
            </a:prstGeom>
            <a:noFill/>
          </p:spPr>
          <p:txBody>
            <a:bodyPr wrap="square" rtlCol="0" anchor="ctr">
              <a:spAutoFit/>
            </a:bodyPr>
            <a:lstStyle/>
            <a:p>
              <a:pPr algn="ctr"/>
              <a:r>
                <a:rPr lang="fa-IR" altLang="ko-KR" sz="1400" b="1" dirty="0">
                  <a:solidFill>
                    <a:schemeClr val="bg1"/>
                  </a:solidFill>
                  <a:cs typeface="B Nazanin" panose="00000400000000000000" pitchFamily="2" charset="-78"/>
                </a:rPr>
                <a:t>متن را اینجا بنویسید</a:t>
              </a:r>
              <a:endParaRPr lang="ko-KR" altLang="en-US" sz="1400" b="1" dirty="0">
                <a:solidFill>
                  <a:schemeClr val="bg1"/>
                </a:solidFill>
                <a:cs typeface="B Nazanin" panose="00000400000000000000" pitchFamily="2" charset="-78"/>
              </a:endParaRPr>
            </a:p>
          </p:txBody>
        </p:sp>
        <p:sp>
          <p:nvSpPr>
            <p:cNvPr id="15" name="TextBox 14">
              <a:extLst>
                <a:ext uri="{FF2B5EF4-FFF2-40B4-BE49-F238E27FC236}">
                  <a16:creationId xmlns:a16="http://schemas.microsoft.com/office/drawing/2014/main" id="{31B602A2-879E-469C-B26E-4A85A9578279}"/>
                </a:ext>
              </a:extLst>
            </p:cNvPr>
            <p:cNvSpPr txBox="1"/>
            <p:nvPr/>
          </p:nvSpPr>
          <p:spPr>
            <a:xfrm>
              <a:off x="-460975" y="1380822"/>
              <a:ext cx="3845321" cy="1200329"/>
            </a:xfrm>
            <a:prstGeom prst="rect">
              <a:avLst/>
            </a:prstGeom>
            <a:noFill/>
          </p:spPr>
          <p:txBody>
            <a:bodyPr wrap="square" rtlCol="0">
              <a:spAutoFit/>
            </a:bodyPr>
            <a:lstStyle/>
            <a:p>
              <a:pPr algn="ct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bg1"/>
                </a:solidFill>
                <a:cs typeface="B Nazanin" panose="00000400000000000000" pitchFamily="2" charset="-78"/>
              </a:endParaRPr>
            </a:p>
          </p:txBody>
        </p:sp>
      </p:grpSp>
      <p:grpSp>
        <p:nvGrpSpPr>
          <p:cNvPr id="16" name="그룹 8">
            <a:extLst>
              <a:ext uri="{FF2B5EF4-FFF2-40B4-BE49-F238E27FC236}">
                <a16:creationId xmlns:a16="http://schemas.microsoft.com/office/drawing/2014/main" id="{C4DC3815-A30E-44F4-A80D-922AA86A138A}"/>
              </a:ext>
            </a:extLst>
          </p:cNvPr>
          <p:cNvGrpSpPr/>
          <p:nvPr/>
        </p:nvGrpSpPr>
        <p:grpSpPr>
          <a:xfrm>
            <a:off x="3572193" y="3510252"/>
            <a:ext cx="5120640" cy="2396709"/>
            <a:chOff x="0" y="2573079"/>
            <a:chExt cx="12192000" cy="4284921"/>
          </a:xfrm>
        </p:grpSpPr>
        <p:sp>
          <p:nvSpPr>
            <p:cNvPr id="17" name="Isosceles Triangle 4">
              <a:extLst>
                <a:ext uri="{FF2B5EF4-FFF2-40B4-BE49-F238E27FC236}">
                  <a16:creationId xmlns:a16="http://schemas.microsoft.com/office/drawing/2014/main" id="{CD3EC718-EAF7-4C92-9314-774E062156C2}"/>
                </a:ext>
              </a:extLst>
            </p:cNvPr>
            <p:cNvSpPr/>
            <p:nvPr/>
          </p:nvSpPr>
          <p:spPr>
            <a:xfrm flipV="1">
              <a:off x="0" y="2573079"/>
              <a:ext cx="12192000" cy="428492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8" name="Isosceles Triangle 5">
              <a:extLst>
                <a:ext uri="{FF2B5EF4-FFF2-40B4-BE49-F238E27FC236}">
                  <a16:creationId xmlns:a16="http://schemas.microsoft.com/office/drawing/2014/main" id="{69688C91-9206-4785-906B-35A8CF871ADC}"/>
                </a:ext>
              </a:extLst>
            </p:cNvPr>
            <p:cNvSpPr/>
            <p:nvPr/>
          </p:nvSpPr>
          <p:spPr>
            <a:xfrm flipV="1">
              <a:off x="4683860" y="5646945"/>
              <a:ext cx="2824281" cy="992605"/>
            </a:xfrm>
            <a:prstGeom prst="triangle">
              <a:avLst/>
            </a:pr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sp>
        <p:nvSpPr>
          <p:cNvPr id="19" name="TextBox 18">
            <a:extLst>
              <a:ext uri="{FF2B5EF4-FFF2-40B4-BE49-F238E27FC236}">
                <a16:creationId xmlns:a16="http://schemas.microsoft.com/office/drawing/2014/main" id="{33849C8D-CE62-42A8-B876-443E4BC5E64B}"/>
              </a:ext>
            </a:extLst>
          </p:cNvPr>
          <p:cNvSpPr txBox="1"/>
          <p:nvPr/>
        </p:nvSpPr>
        <p:spPr>
          <a:xfrm>
            <a:off x="622541" y="1815136"/>
            <a:ext cx="2459439" cy="646331"/>
          </a:xfrm>
          <a:prstGeom prst="rect">
            <a:avLst/>
          </a:prstGeom>
          <a:noFill/>
        </p:spPr>
        <p:txBody>
          <a:bodyPr wrap="square" rtlCol="0" anchor="ctr">
            <a:spAutoFit/>
          </a:bodyPr>
          <a:lstStyle/>
          <a:p>
            <a:pPr algn="r" rtl="1"/>
            <a:r>
              <a:rPr lang="fa-IR" altLang="ko-KR" sz="3600" b="1" dirty="0">
                <a:solidFill>
                  <a:schemeClr val="accent2"/>
                </a:solidFill>
                <a:cs typeface="B Nazanin" panose="00000400000000000000" pitchFamily="2" charset="-78"/>
              </a:rPr>
              <a:t>محتوا در اینجا</a:t>
            </a:r>
            <a:endParaRPr lang="ko-KR" altLang="en-US" sz="3600" b="1" dirty="0">
              <a:solidFill>
                <a:schemeClr val="accent2"/>
              </a:solidFill>
              <a:cs typeface="B Nazanin" panose="00000400000000000000" pitchFamily="2" charset="-78"/>
            </a:endParaRPr>
          </a:p>
        </p:txBody>
      </p:sp>
      <p:sp>
        <p:nvSpPr>
          <p:cNvPr id="20" name="TextBox 19">
            <a:extLst>
              <a:ext uri="{FF2B5EF4-FFF2-40B4-BE49-F238E27FC236}">
                <a16:creationId xmlns:a16="http://schemas.microsoft.com/office/drawing/2014/main" id="{5752B152-9D8A-4FDD-992B-656C1811C3AB}"/>
              </a:ext>
            </a:extLst>
          </p:cNvPr>
          <p:cNvSpPr txBox="1"/>
          <p:nvPr/>
        </p:nvSpPr>
        <p:spPr>
          <a:xfrm>
            <a:off x="619566" y="2809532"/>
            <a:ext cx="2459439"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400000000000000" pitchFamily="2" charset="-78"/>
            </a:endParaRPr>
          </a:p>
        </p:txBody>
      </p:sp>
      <p:sp>
        <p:nvSpPr>
          <p:cNvPr id="21" name="TextBox 20">
            <a:extLst>
              <a:ext uri="{FF2B5EF4-FFF2-40B4-BE49-F238E27FC236}">
                <a16:creationId xmlns:a16="http://schemas.microsoft.com/office/drawing/2014/main" id="{1CC26E48-CF25-42A0-BF4A-369CABC14FFA}"/>
              </a:ext>
            </a:extLst>
          </p:cNvPr>
          <p:cNvSpPr txBox="1"/>
          <p:nvPr/>
        </p:nvSpPr>
        <p:spPr>
          <a:xfrm>
            <a:off x="9154629" y="1813274"/>
            <a:ext cx="2459439" cy="646331"/>
          </a:xfrm>
          <a:prstGeom prst="rect">
            <a:avLst/>
          </a:prstGeom>
          <a:noFill/>
        </p:spPr>
        <p:txBody>
          <a:bodyPr wrap="square" rtlCol="0" anchor="ctr">
            <a:spAutoFit/>
          </a:bodyPr>
          <a:lstStyle/>
          <a:p>
            <a:pPr algn="r"/>
            <a:r>
              <a:rPr lang="fa-IR" altLang="ko-KR" sz="3600" b="1" dirty="0">
                <a:solidFill>
                  <a:schemeClr val="accent1"/>
                </a:solidFill>
                <a:cs typeface="B Nazanin" panose="00000400000000000000" pitchFamily="2" charset="-78"/>
              </a:rPr>
              <a:t>محتوا در اینجا</a:t>
            </a:r>
            <a:endParaRPr lang="ko-KR" altLang="en-US" sz="3600" b="1" dirty="0">
              <a:solidFill>
                <a:schemeClr val="accent1"/>
              </a:solidFill>
              <a:cs typeface="B Nazanin" panose="00000400000000000000" pitchFamily="2" charset="-78"/>
            </a:endParaRPr>
          </a:p>
        </p:txBody>
      </p:sp>
      <p:sp>
        <p:nvSpPr>
          <p:cNvPr id="22" name="TextBox 21">
            <a:extLst>
              <a:ext uri="{FF2B5EF4-FFF2-40B4-BE49-F238E27FC236}">
                <a16:creationId xmlns:a16="http://schemas.microsoft.com/office/drawing/2014/main" id="{C7A27FCA-E180-467A-85E3-3B69B6E3B293}"/>
              </a:ext>
            </a:extLst>
          </p:cNvPr>
          <p:cNvSpPr txBox="1"/>
          <p:nvPr/>
        </p:nvSpPr>
        <p:spPr>
          <a:xfrm>
            <a:off x="9151654" y="2807670"/>
            <a:ext cx="2459439" cy="646331"/>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400000000000000" pitchFamily="2" charset="-78"/>
            </a:endParaRPr>
          </a:p>
        </p:txBody>
      </p:sp>
      <p:sp>
        <p:nvSpPr>
          <p:cNvPr id="23" name="TextBox 22">
            <a:extLst>
              <a:ext uri="{FF2B5EF4-FFF2-40B4-BE49-F238E27FC236}">
                <a16:creationId xmlns:a16="http://schemas.microsoft.com/office/drawing/2014/main" id="{DF52C55E-85C8-4409-8F43-012A9D9215DC}"/>
              </a:ext>
            </a:extLst>
          </p:cNvPr>
          <p:cNvSpPr txBox="1"/>
          <p:nvPr/>
        </p:nvSpPr>
        <p:spPr>
          <a:xfrm>
            <a:off x="5067756" y="4289271"/>
            <a:ext cx="2056488" cy="523220"/>
          </a:xfrm>
          <a:prstGeom prst="rect">
            <a:avLst/>
          </a:prstGeom>
          <a:noFill/>
        </p:spPr>
        <p:txBody>
          <a:bodyPr wrap="square" rtlCol="0" anchor="ctr">
            <a:spAutoFit/>
          </a:bodyPr>
          <a:lstStyle/>
          <a:p>
            <a:pPr algn="ctr"/>
            <a:r>
              <a:rPr lang="fa-IR" altLang="ko-KR" sz="2800" b="1" dirty="0">
                <a:solidFill>
                  <a:schemeClr val="bg1"/>
                </a:solidFill>
                <a:cs typeface="B Nazanin" panose="00000400000000000000" pitchFamily="2" charset="-78"/>
              </a:rPr>
              <a:t>محتوا</a:t>
            </a:r>
            <a:endParaRPr lang="ko-KR" altLang="en-US" sz="2800" b="1" dirty="0">
              <a:solidFill>
                <a:schemeClr val="bg1"/>
              </a:solidFill>
              <a:cs typeface="B Nazanin" panose="00000400000000000000" pitchFamily="2" charset="-78"/>
            </a:endParaRPr>
          </a:p>
        </p:txBody>
      </p:sp>
      <p:sp>
        <p:nvSpPr>
          <p:cNvPr id="46" name="Freeform: Shape 45">
            <a:extLst>
              <a:ext uri="{FF2B5EF4-FFF2-40B4-BE49-F238E27FC236}">
                <a16:creationId xmlns:a16="http://schemas.microsoft.com/office/drawing/2014/main" id="{9DDFBE28-DB5D-4BC2-807F-D34A6949EF09}"/>
              </a:ext>
            </a:extLst>
          </p:cNvPr>
          <p:cNvSpPr/>
          <p:nvPr/>
        </p:nvSpPr>
        <p:spPr>
          <a:xfrm>
            <a:off x="4705764" y="1722850"/>
            <a:ext cx="190128" cy="2516035"/>
          </a:xfrm>
          <a:custGeom>
            <a:avLst/>
            <a:gdLst>
              <a:gd name="connsiteX0" fmla="*/ 140383 w 142762"/>
              <a:gd name="connsiteY0" fmla="*/ 476827 h 1889222"/>
              <a:gd name="connsiteX1" fmla="*/ 132293 w 142762"/>
              <a:gd name="connsiteY1" fmla="*/ 466119 h 1889222"/>
              <a:gd name="connsiteX2" fmla="*/ 118493 w 142762"/>
              <a:gd name="connsiteY2" fmla="*/ 457554 h 1889222"/>
              <a:gd name="connsiteX3" fmla="*/ 118493 w 142762"/>
              <a:gd name="connsiteY3" fmla="*/ 409728 h 1889222"/>
              <a:gd name="connsiteX4" fmla="*/ 113972 w 142762"/>
              <a:gd name="connsiteY4" fmla="*/ 398545 h 1889222"/>
              <a:gd name="connsiteX5" fmla="*/ 104217 w 142762"/>
              <a:gd name="connsiteY5" fmla="*/ 389028 h 1889222"/>
              <a:gd name="connsiteX6" fmla="*/ 88275 w 142762"/>
              <a:gd name="connsiteY6" fmla="*/ 382603 h 1889222"/>
              <a:gd name="connsiteX7" fmla="*/ 88275 w 142762"/>
              <a:gd name="connsiteY7" fmla="*/ 376179 h 1889222"/>
              <a:gd name="connsiteX8" fmla="*/ 86133 w 142762"/>
              <a:gd name="connsiteY8" fmla="*/ 376179 h 1889222"/>
              <a:gd name="connsiteX9" fmla="*/ 86133 w 142762"/>
              <a:gd name="connsiteY9" fmla="*/ 193681 h 1889222"/>
              <a:gd name="connsiteX10" fmla="*/ 80661 w 142762"/>
              <a:gd name="connsiteY10" fmla="*/ 173932 h 1889222"/>
              <a:gd name="connsiteX11" fmla="*/ 71619 w 142762"/>
              <a:gd name="connsiteY11" fmla="*/ 153708 h 1889222"/>
              <a:gd name="connsiteX12" fmla="*/ 61626 w 142762"/>
              <a:gd name="connsiteY12" fmla="*/ 133483 h 1889222"/>
              <a:gd name="connsiteX13" fmla="*/ 53774 w 142762"/>
              <a:gd name="connsiteY13" fmla="*/ 112782 h 1889222"/>
              <a:gd name="connsiteX14" fmla="*/ 51394 w 142762"/>
              <a:gd name="connsiteY14" fmla="*/ 90178 h 1889222"/>
              <a:gd name="connsiteX15" fmla="*/ 56153 w 142762"/>
              <a:gd name="connsiteY15" fmla="*/ 77806 h 1889222"/>
              <a:gd name="connsiteX16" fmla="*/ 64719 w 142762"/>
              <a:gd name="connsiteY16" fmla="*/ 65671 h 1889222"/>
              <a:gd name="connsiteX17" fmla="*/ 77092 w 142762"/>
              <a:gd name="connsiteY17" fmla="*/ 54488 h 1889222"/>
              <a:gd name="connsiteX18" fmla="*/ 91844 w 142762"/>
              <a:gd name="connsiteY18" fmla="*/ 45446 h 1889222"/>
              <a:gd name="connsiteX19" fmla="*/ 105882 w 142762"/>
              <a:gd name="connsiteY19" fmla="*/ 38070 h 1889222"/>
              <a:gd name="connsiteX20" fmla="*/ 119445 w 142762"/>
              <a:gd name="connsiteY20" fmla="*/ 29980 h 1889222"/>
              <a:gd name="connsiteX21" fmla="*/ 130390 w 142762"/>
              <a:gd name="connsiteY21" fmla="*/ 24508 h 1889222"/>
              <a:gd name="connsiteX22" fmla="*/ 135386 w 142762"/>
              <a:gd name="connsiteY22" fmla="*/ 15228 h 1889222"/>
              <a:gd name="connsiteX23" fmla="*/ 135386 w 142762"/>
              <a:gd name="connsiteY23" fmla="*/ 7852 h 1889222"/>
              <a:gd name="connsiteX24" fmla="*/ 130390 w 142762"/>
              <a:gd name="connsiteY24" fmla="*/ 2379 h 1889222"/>
              <a:gd name="connsiteX25" fmla="*/ 120634 w 142762"/>
              <a:gd name="connsiteY25" fmla="*/ 0 h 1889222"/>
              <a:gd name="connsiteX26" fmla="*/ 107072 w 142762"/>
              <a:gd name="connsiteY26" fmla="*/ 7852 h 1889222"/>
              <a:gd name="connsiteX27" fmla="*/ 91844 w 142762"/>
              <a:gd name="connsiteY27" fmla="*/ 15228 h 1889222"/>
              <a:gd name="connsiteX28" fmla="*/ 74712 w 142762"/>
              <a:gd name="connsiteY28" fmla="*/ 25697 h 1889222"/>
              <a:gd name="connsiteX29" fmla="*/ 56867 w 142762"/>
              <a:gd name="connsiteY29" fmla="*/ 36880 h 1889222"/>
              <a:gd name="connsiteX30" fmla="*/ 41401 w 142762"/>
              <a:gd name="connsiteY30" fmla="*/ 47825 h 1889222"/>
              <a:gd name="connsiteX31" fmla="*/ 29266 w 142762"/>
              <a:gd name="connsiteY31" fmla="*/ 61388 h 1889222"/>
              <a:gd name="connsiteX32" fmla="*/ 19987 w 142762"/>
              <a:gd name="connsiteY32" fmla="*/ 75902 h 1889222"/>
              <a:gd name="connsiteX33" fmla="*/ 16894 w 142762"/>
              <a:gd name="connsiteY33" fmla="*/ 92558 h 1889222"/>
              <a:gd name="connsiteX34" fmla="*/ 18321 w 142762"/>
              <a:gd name="connsiteY34" fmla="*/ 110403 h 1889222"/>
              <a:gd name="connsiteX35" fmla="*/ 24983 w 142762"/>
              <a:gd name="connsiteY35" fmla="*/ 128010 h 1889222"/>
              <a:gd name="connsiteX36" fmla="*/ 32359 w 142762"/>
              <a:gd name="connsiteY36" fmla="*/ 145856 h 1889222"/>
              <a:gd name="connsiteX37" fmla="*/ 41401 w 142762"/>
              <a:gd name="connsiteY37" fmla="*/ 162273 h 1889222"/>
              <a:gd name="connsiteX38" fmla="*/ 49491 w 142762"/>
              <a:gd name="connsiteY38" fmla="*/ 177025 h 1889222"/>
              <a:gd name="connsiteX39" fmla="*/ 54964 w 142762"/>
              <a:gd name="connsiteY39" fmla="*/ 191778 h 1889222"/>
              <a:gd name="connsiteX40" fmla="*/ 56391 w 142762"/>
              <a:gd name="connsiteY40" fmla="*/ 376179 h 1889222"/>
              <a:gd name="connsiteX41" fmla="*/ 52108 w 142762"/>
              <a:gd name="connsiteY41" fmla="*/ 376179 h 1889222"/>
              <a:gd name="connsiteX42" fmla="*/ 52108 w 142762"/>
              <a:gd name="connsiteY42" fmla="*/ 383555 h 1889222"/>
              <a:gd name="connsiteX43" fmla="*/ 37118 w 142762"/>
              <a:gd name="connsiteY43" fmla="*/ 389979 h 1889222"/>
              <a:gd name="connsiteX44" fmla="*/ 28790 w 142762"/>
              <a:gd name="connsiteY44" fmla="*/ 399497 h 1889222"/>
              <a:gd name="connsiteX45" fmla="*/ 24983 w 142762"/>
              <a:gd name="connsiteY45" fmla="*/ 409728 h 1889222"/>
              <a:gd name="connsiteX46" fmla="*/ 24983 w 142762"/>
              <a:gd name="connsiteY46" fmla="*/ 457554 h 1889222"/>
              <a:gd name="connsiteX47" fmla="*/ 12849 w 142762"/>
              <a:gd name="connsiteY47" fmla="*/ 466119 h 1889222"/>
              <a:gd name="connsiteX48" fmla="*/ 4521 w 142762"/>
              <a:gd name="connsiteY48" fmla="*/ 476827 h 1889222"/>
              <a:gd name="connsiteX49" fmla="*/ 0 w 142762"/>
              <a:gd name="connsiteY49" fmla="*/ 488010 h 1889222"/>
              <a:gd name="connsiteX50" fmla="*/ 0 w 142762"/>
              <a:gd name="connsiteY50" fmla="*/ 1244175 h 1889222"/>
              <a:gd name="connsiteX51" fmla="*/ 4521 w 142762"/>
              <a:gd name="connsiteY51" fmla="*/ 1255120 h 1889222"/>
              <a:gd name="connsiteX52" fmla="*/ 12849 w 142762"/>
              <a:gd name="connsiteY52" fmla="*/ 1265827 h 1889222"/>
              <a:gd name="connsiteX53" fmla="*/ 24983 w 142762"/>
              <a:gd name="connsiteY53" fmla="*/ 1274631 h 1889222"/>
              <a:gd name="connsiteX54" fmla="*/ 24983 w 142762"/>
              <a:gd name="connsiteY54" fmla="*/ 1858291 h 1889222"/>
              <a:gd name="connsiteX55" fmla="*/ 28790 w 142762"/>
              <a:gd name="connsiteY55" fmla="*/ 1870902 h 1889222"/>
              <a:gd name="connsiteX56" fmla="*/ 38546 w 142762"/>
              <a:gd name="connsiteY56" fmla="*/ 1880419 h 1889222"/>
              <a:gd name="connsiteX57" fmla="*/ 53536 w 142762"/>
              <a:gd name="connsiteY57" fmla="*/ 1886844 h 1889222"/>
              <a:gd name="connsiteX58" fmla="*/ 71857 w 142762"/>
              <a:gd name="connsiteY58" fmla="*/ 1889223 h 1889222"/>
              <a:gd name="connsiteX59" fmla="*/ 89227 w 142762"/>
              <a:gd name="connsiteY59" fmla="*/ 1886844 h 1889222"/>
              <a:gd name="connsiteX60" fmla="*/ 104217 w 142762"/>
              <a:gd name="connsiteY60" fmla="*/ 1880419 h 1889222"/>
              <a:gd name="connsiteX61" fmla="*/ 115638 w 142762"/>
              <a:gd name="connsiteY61" fmla="*/ 1870902 h 1889222"/>
              <a:gd name="connsiteX62" fmla="*/ 118493 w 142762"/>
              <a:gd name="connsiteY62" fmla="*/ 1858291 h 1889222"/>
              <a:gd name="connsiteX63" fmla="*/ 118493 w 142762"/>
              <a:gd name="connsiteY63" fmla="*/ 1274631 h 1889222"/>
              <a:gd name="connsiteX64" fmla="*/ 132293 w 142762"/>
              <a:gd name="connsiteY64" fmla="*/ 1265827 h 1889222"/>
              <a:gd name="connsiteX65" fmla="*/ 140383 w 142762"/>
              <a:gd name="connsiteY65" fmla="*/ 1255120 h 1889222"/>
              <a:gd name="connsiteX66" fmla="*/ 142762 w 142762"/>
              <a:gd name="connsiteY66" fmla="*/ 1244175 h 1889222"/>
              <a:gd name="connsiteX67" fmla="*/ 142762 w 142762"/>
              <a:gd name="connsiteY67" fmla="*/ 488010 h 1889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42762" h="1889222">
                <a:moveTo>
                  <a:pt x="140383" y="476827"/>
                </a:moveTo>
                <a:lnTo>
                  <a:pt x="132293" y="466119"/>
                </a:lnTo>
                <a:lnTo>
                  <a:pt x="118493" y="457554"/>
                </a:lnTo>
                <a:lnTo>
                  <a:pt x="118493" y="409728"/>
                </a:lnTo>
                <a:lnTo>
                  <a:pt x="113972" y="398545"/>
                </a:lnTo>
                <a:lnTo>
                  <a:pt x="104217" y="389028"/>
                </a:lnTo>
                <a:lnTo>
                  <a:pt x="88275" y="382603"/>
                </a:lnTo>
                <a:lnTo>
                  <a:pt x="88275" y="376179"/>
                </a:lnTo>
                <a:lnTo>
                  <a:pt x="86133" y="376179"/>
                </a:lnTo>
                <a:lnTo>
                  <a:pt x="86133" y="193681"/>
                </a:lnTo>
                <a:lnTo>
                  <a:pt x="80661" y="173932"/>
                </a:lnTo>
                <a:lnTo>
                  <a:pt x="71619" y="153708"/>
                </a:lnTo>
                <a:lnTo>
                  <a:pt x="61626" y="133483"/>
                </a:lnTo>
                <a:lnTo>
                  <a:pt x="53774" y="112782"/>
                </a:lnTo>
                <a:lnTo>
                  <a:pt x="51394" y="90178"/>
                </a:lnTo>
                <a:lnTo>
                  <a:pt x="56153" y="77806"/>
                </a:lnTo>
                <a:lnTo>
                  <a:pt x="64719" y="65671"/>
                </a:lnTo>
                <a:lnTo>
                  <a:pt x="77092" y="54488"/>
                </a:lnTo>
                <a:lnTo>
                  <a:pt x="91844" y="45446"/>
                </a:lnTo>
                <a:lnTo>
                  <a:pt x="105882" y="38070"/>
                </a:lnTo>
                <a:lnTo>
                  <a:pt x="119445" y="29980"/>
                </a:lnTo>
                <a:lnTo>
                  <a:pt x="130390" y="24508"/>
                </a:lnTo>
                <a:lnTo>
                  <a:pt x="135386" y="15228"/>
                </a:lnTo>
                <a:lnTo>
                  <a:pt x="135386" y="7852"/>
                </a:lnTo>
                <a:lnTo>
                  <a:pt x="130390" y="2379"/>
                </a:lnTo>
                <a:lnTo>
                  <a:pt x="120634" y="0"/>
                </a:lnTo>
                <a:lnTo>
                  <a:pt x="107072" y="7852"/>
                </a:lnTo>
                <a:lnTo>
                  <a:pt x="91844" y="15228"/>
                </a:lnTo>
                <a:lnTo>
                  <a:pt x="74712" y="25697"/>
                </a:lnTo>
                <a:lnTo>
                  <a:pt x="56867" y="36880"/>
                </a:lnTo>
                <a:lnTo>
                  <a:pt x="41401" y="47825"/>
                </a:lnTo>
                <a:lnTo>
                  <a:pt x="29266" y="61388"/>
                </a:lnTo>
                <a:lnTo>
                  <a:pt x="19987" y="75902"/>
                </a:lnTo>
                <a:lnTo>
                  <a:pt x="16894" y="92558"/>
                </a:lnTo>
                <a:lnTo>
                  <a:pt x="18321" y="110403"/>
                </a:lnTo>
                <a:lnTo>
                  <a:pt x="24983" y="128010"/>
                </a:lnTo>
                <a:lnTo>
                  <a:pt x="32359" y="145856"/>
                </a:lnTo>
                <a:lnTo>
                  <a:pt x="41401" y="162273"/>
                </a:lnTo>
                <a:lnTo>
                  <a:pt x="49491" y="177025"/>
                </a:lnTo>
                <a:lnTo>
                  <a:pt x="54964" y="191778"/>
                </a:lnTo>
                <a:lnTo>
                  <a:pt x="56391" y="376179"/>
                </a:lnTo>
                <a:lnTo>
                  <a:pt x="52108" y="376179"/>
                </a:lnTo>
                <a:lnTo>
                  <a:pt x="52108" y="383555"/>
                </a:lnTo>
                <a:lnTo>
                  <a:pt x="37118" y="389979"/>
                </a:lnTo>
                <a:lnTo>
                  <a:pt x="28790" y="399497"/>
                </a:lnTo>
                <a:lnTo>
                  <a:pt x="24983" y="409728"/>
                </a:lnTo>
                <a:lnTo>
                  <a:pt x="24983" y="457554"/>
                </a:lnTo>
                <a:lnTo>
                  <a:pt x="12849" y="466119"/>
                </a:lnTo>
                <a:lnTo>
                  <a:pt x="4521" y="476827"/>
                </a:lnTo>
                <a:lnTo>
                  <a:pt x="0" y="488010"/>
                </a:lnTo>
                <a:lnTo>
                  <a:pt x="0" y="1244175"/>
                </a:lnTo>
                <a:lnTo>
                  <a:pt x="4521" y="1255120"/>
                </a:lnTo>
                <a:lnTo>
                  <a:pt x="12849" y="1265827"/>
                </a:lnTo>
                <a:lnTo>
                  <a:pt x="24983" y="1274631"/>
                </a:lnTo>
                <a:lnTo>
                  <a:pt x="24983" y="1858291"/>
                </a:lnTo>
                <a:lnTo>
                  <a:pt x="28790" y="1870902"/>
                </a:lnTo>
                <a:lnTo>
                  <a:pt x="38546" y="1880419"/>
                </a:lnTo>
                <a:lnTo>
                  <a:pt x="53536" y="1886844"/>
                </a:lnTo>
                <a:lnTo>
                  <a:pt x="71857" y="1889223"/>
                </a:lnTo>
                <a:lnTo>
                  <a:pt x="89227" y="1886844"/>
                </a:lnTo>
                <a:lnTo>
                  <a:pt x="104217" y="1880419"/>
                </a:lnTo>
                <a:lnTo>
                  <a:pt x="115638" y="1870902"/>
                </a:lnTo>
                <a:lnTo>
                  <a:pt x="118493" y="1858291"/>
                </a:lnTo>
                <a:lnTo>
                  <a:pt x="118493" y="1274631"/>
                </a:lnTo>
                <a:lnTo>
                  <a:pt x="132293" y="1265827"/>
                </a:lnTo>
                <a:lnTo>
                  <a:pt x="140383" y="1255120"/>
                </a:lnTo>
                <a:lnTo>
                  <a:pt x="142762" y="1244175"/>
                </a:lnTo>
                <a:lnTo>
                  <a:pt x="142762" y="488010"/>
                </a:lnTo>
                <a:close/>
              </a:path>
            </a:pathLst>
          </a:custGeom>
          <a:solidFill>
            <a:schemeClr val="accent1"/>
          </a:solidFill>
          <a:ln w="2374" cap="flat">
            <a:noFill/>
            <a:prstDash val="solid"/>
            <a:miter/>
          </a:ln>
        </p:spPr>
        <p:txBody>
          <a:bodyPr rtlCol="0" anchor="ctr"/>
          <a:lstStyle/>
          <a:p>
            <a:endParaRPr lang="en-US">
              <a:solidFill>
                <a:schemeClr val="accent1"/>
              </a:solidFill>
              <a:cs typeface="B Nazanin" panose="00000400000000000000" pitchFamily="2" charset="-78"/>
            </a:endParaRPr>
          </a:p>
        </p:txBody>
      </p:sp>
      <p:sp>
        <p:nvSpPr>
          <p:cNvPr id="47" name="Freeform: Shape 46">
            <a:extLst>
              <a:ext uri="{FF2B5EF4-FFF2-40B4-BE49-F238E27FC236}">
                <a16:creationId xmlns:a16="http://schemas.microsoft.com/office/drawing/2014/main" id="{D868BA0D-F2F7-4C60-868B-B9BFCA817AB0}"/>
              </a:ext>
            </a:extLst>
          </p:cNvPr>
          <p:cNvSpPr/>
          <p:nvPr/>
        </p:nvSpPr>
        <p:spPr>
          <a:xfrm>
            <a:off x="7134426" y="1638371"/>
            <a:ext cx="536796" cy="2513830"/>
          </a:xfrm>
          <a:custGeom>
            <a:avLst/>
            <a:gdLst>
              <a:gd name="connsiteX0" fmla="*/ 201533 w 403066"/>
              <a:gd name="connsiteY0" fmla="*/ 40925 h 1887569"/>
              <a:gd name="connsiteX1" fmla="*/ 40925 w 403066"/>
              <a:gd name="connsiteY1" fmla="*/ 201533 h 1887569"/>
              <a:gd name="connsiteX2" fmla="*/ 201533 w 403066"/>
              <a:gd name="connsiteY2" fmla="*/ 362141 h 1887569"/>
              <a:gd name="connsiteX3" fmla="*/ 362141 w 403066"/>
              <a:gd name="connsiteY3" fmla="*/ 201533 h 1887569"/>
              <a:gd name="connsiteX4" fmla="*/ 201533 w 403066"/>
              <a:gd name="connsiteY4" fmla="*/ 40925 h 1887569"/>
              <a:gd name="connsiteX5" fmla="*/ 201533 w 403066"/>
              <a:gd name="connsiteY5" fmla="*/ 0 h 1887569"/>
              <a:gd name="connsiteX6" fmla="*/ 403066 w 403066"/>
              <a:gd name="connsiteY6" fmla="*/ 201533 h 1887569"/>
              <a:gd name="connsiteX7" fmla="*/ 280001 w 403066"/>
              <a:gd name="connsiteY7" fmla="*/ 387236 h 1887569"/>
              <a:gd name="connsiteX8" fmla="*/ 217951 w 403066"/>
              <a:gd name="connsiteY8" fmla="*/ 399754 h 1887569"/>
              <a:gd name="connsiteX9" fmla="*/ 217951 w 403066"/>
              <a:gd name="connsiteY9" fmla="*/ 550599 h 1887569"/>
              <a:gd name="connsiteX10" fmla="*/ 218427 w 403066"/>
              <a:gd name="connsiteY10" fmla="*/ 550599 h 1887569"/>
              <a:gd name="connsiteX11" fmla="*/ 218427 w 403066"/>
              <a:gd name="connsiteY11" fmla="*/ 556309 h 1887569"/>
              <a:gd name="connsiteX12" fmla="*/ 234369 w 403066"/>
              <a:gd name="connsiteY12" fmla="*/ 561782 h 1887569"/>
              <a:gd name="connsiteX13" fmla="*/ 244124 w 403066"/>
              <a:gd name="connsiteY13" fmla="*/ 570348 h 1887569"/>
              <a:gd name="connsiteX14" fmla="*/ 248645 w 403066"/>
              <a:gd name="connsiteY14" fmla="*/ 580103 h 1887569"/>
              <a:gd name="connsiteX15" fmla="*/ 248645 w 403066"/>
              <a:gd name="connsiteY15" fmla="*/ 742377 h 1887569"/>
              <a:gd name="connsiteX16" fmla="*/ 262207 w 403066"/>
              <a:gd name="connsiteY16" fmla="*/ 749990 h 1887569"/>
              <a:gd name="connsiteX17" fmla="*/ 270535 w 403066"/>
              <a:gd name="connsiteY17" fmla="*/ 759270 h 1887569"/>
              <a:gd name="connsiteX18" fmla="*/ 272914 w 403066"/>
              <a:gd name="connsiteY18" fmla="*/ 769263 h 1887569"/>
              <a:gd name="connsiteX19" fmla="*/ 272914 w 403066"/>
              <a:gd name="connsiteY19" fmla="*/ 1317471 h 1887569"/>
              <a:gd name="connsiteX20" fmla="*/ 270535 w 403066"/>
              <a:gd name="connsiteY20" fmla="*/ 1327227 h 1887569"/>
              <a:gd name="connsiteX21" fmla="*/ 262207 w 403066"/>
              <a:gd name="connsiteY21" fmla="*/ 1336744 h 1887569"/>
              <a:gd name="connsiteX22" fmla="*/ 248645 w 403066"/>
              <a:gd name="connsiteY22" fmla="*/ 1344358 h 1887569"/>
              <a:gd name="connsiteX23" fmla="*/ 248645 w 403066"/>
              <a:gd name="connsiteY23" fmla="*/ 1860206 h 1887569"/>
              <a:gd name="connsiteX24" fmla="*/ 245552 w 403066"/>
              <a:gd name="connsiteY24" fmla="*/ 1871389 h 1887569"/>
              <a:gd name="connsiteX25" fmla="*/ 234369 w 403066"/>
              <a:gd name="connsiteY25" fmla="*/ 1879955 h 1887569"/>
              <a:gd name="connsiteX26" fmla="*/ 219141 w 403066"/>
              <a:gd name="connsiteY26" fmla="*/ 1885428 h 1887569"/>
              <a:gd name="connsiteX27" fmla="*/ 201771 w 403066"/>
              <a:gd name="connsiteY27" fmla="*/ 1887569 h 1887569"/>
              <a:gd name="connsiteX28" fmla="*/ 183688 w 403066"/>
              <a:gd name="connsiteY28" fmla="*/ 1885428 h 1887569"/>
              <a:gd name="connsiteX29" fmla="*/ 168460 w 403066"/>
              <a:gd name="connsiteY29" fmla="*/ 1879955 h 1887569"/>
              <a:gd name="connsiteX30" fmla="*/ 158704 w 403066"/>
              <a:gd name="connsiteY30" fmla="*/ 1871389 h 1887569"/>
              <a:gd name="connsiteX31" fmla="*/ 154898 w 403066"/>
              <a:gd name="connsiteY31" fmla="*/ 1860206 h 1887569"/>
              <a:gd name="connsiteX32" fmla="*/ 154898 w 403066"/>
              <a:gd name="connsiteY32" fmla="*/ 1344358 h 1887569"/>
              <a:gd name="connsiteX33" fmla="*/ 143001 w 403066"/>
              <a:gd name="connsiteY33" fmla="*/ 1336744 h 1887569"/>
              <a:gd name="connsiteX34" fmla="*/ 134673 w 403066"/>
              <a:gd name="connsiteY34" fmla="*/ 1327227 h 1887569"/>
              <a:gd name="connsiteX35" fmla="*/ 130152 w 403066"/>
              <a:gd name="connsiteY35" fmla="*/ 1317471 h 1887569"/>
              <a:gd name="connsiteX36" fmla="*/ 130152 w 403066"/>
              <a:gd name="connsiteY36" fmla="*/ 769263 h 1887569"/>
              <a:gd name="connsiteX37" fmla="*/ 134673 w 403066"/>
              <a:gd name="connsiteY37" fmla="*/ 759270 h 1887569"/>
              <a:gd name="connsiteX38" fmla="*/ 143001 w 403066"/>
              <a:gd name="connsiteY38" fmla="*/ 749990 h 1887569"/>
              <a:gd name="connsiteX39" fmla="*/ 154898 w 403066"/>
              <a:gd name="connsiteY39" fmla="*/ 742377 h 1887569"/>
              <a:gd name="connsiteX40" fmla="*/ 154898 w 403066"/>
              <a:gd name="connsiteY40" fmla="*/ 580103 h 1887569"/>
              <a:gd name="connsiteX41" fmla="*/ 158704 w 403066"/>
              <a:gd name="connsiteY41" fmla="*/ 571299 h 1887569"/>
              <a:gd name="connsiteX42" fmla="*/ 167032 w 403066"/>
              <a:gd name="connsiteY42" fmla="*/ 562734 h 1887569"/>
              <a:gd name="connsiteX43" fmla="*/ 181784 w 403066"/>
              <a:gd name="connsiteY43" fmla="*/ 557261 h 1887569"/>
              <a:gd name="connsiteX44" fmla="*/ 182260 w 403066"/>
              <a:gd name="connsiteY44" fmla="*/ 557261 h 1887569"/>
              <a:gd name="connsiteX45" fmla="*/ 182022 w 403066"/>
              <a:gd name="connsiteY45" fmla="*/ 550599 h 1887569"/>
              <a:gd name="connsiteX46" fmla="*/ 183450 w 403066"/>
              <a:gd name="connsiteY46" fmla="*/ 550599 h 1887569"/>
              <a:gd name="connsiteX47" fmla="*/ 183450 w 403066"/>
              <a:gd name="connsiteY47" fmla="*/ 399418 h 1887569"/>
              <a:gd name="connsiteX48" fmla="*/ 123066 w 403066"/>
              <a:gd name="connsiteY48" fmla="*/ 387236 h 1887569"/>
              <a:gd name="connsiteX49" fmla="*/ 0 w 403066"/>
              <a:gd name="connsiteY49" fmla="*/ 201533 h 1887569"/>
              <a:gd name="connsiteX50" fmla="*/ 201533 w 403066"/>
              <a:gd name="connsiteY50" fmla="*/ 0 h 1887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403066" h="1887569">
                <a:moveTo>
                  <a:pt x="201533" y="40925"/>
                </a:moveTo>
                <a:cubicBezTo>
                  <a:pt x="112782" y="40925"/>
                  <a:pt x="40925" y="112782"/>
                  <a:pt x="40925" y="201533"/>
                </a:cubicBezTo>
                <a:cubicBezTo>
                  <a:pt x="40925" y="290284"/>
                  <a:pt x="112782" y="362141"/>
                  <a:pt x="201533" y="362141"/>
                </a:cubicBezTo>
                <a:cubicBezTo>
                  <a:pt x="290046" y="362141"/>
                  <a:pt x="361903" y="290284"/>
                  <a:pt x="362141" y="201533"/>
                </a:cubicBezTo>
                <a:cubicBezTo>
                  <a:pt x="362141" y="112782"/>
                  <a:pt x="290284" y="40925"/>
                  <a:pt x="201533" y="40925"/>
                </a:cubicBezTo>
                <a:close/>
                <a:moveTo>
                  <a:pt x="201533" y="0"/>
                </a:moveTo>
                <a:cubicBezTo>
                  <a:pt x="312888" y="0"/>
                  <a:pt x="403066" y="90178"/>
                  <a:pt x="403066" y="201533"/>
                </a:cubicBezTo>
                <a:cubicBezTo>
                  <a:pt x="403066" y="285050"/>
                  <a:pt x="352341" y="356654"/>
                  <a:pt x="280001" y="387236"/>
                </a:cubicBezTo>
                <a:lnTo>
                  <a:pt x="217951" y="399754"/>
                </a:lnTo>
                <a:lnTo>
                  <a:pt x="217951" y="550599"/>
                </a:lnTo>
                <a:lnTo>
                  <a:pt x="218427" y="550599"/>
                </a:lnTo>
                <a:lnTo>
                  <a:pt x="218427" y="556309"/>
                </a:lnTo>
                <a:lnTo>
                  <a:pt x="234369" y="561782"/>
                </a:lnTo>
                <a:lnTo>
                  <a:pt x="244124" y="570348"/>
                </a:lnTo>
                <a:lnTo>
                  <a:pt x="248645" y="580103"/>
                </a:lnTo>
                <a:lnTo>
                  <a:pt x="248645" y="742377"/>
                </a:lnTo>
                <a:lnTo>
                  <a:pt x="262207" y="749990"/>
                </a:lnTo>
                <a:lnTo>
                  <a:pt x="270535" y="759270"/>
                </a:lnTo>
                <a:lnTo>
                  <a:pt x="272914" y="769263"/>
                </a:lnTo>
                <a:lnTo>
                  <a:pt x="272914" y="1317471"/>
                </a:lnTo>
                <a:lnTo>
                  <a:pt x="270535" y="1327227"/>
                </a:lnTo>
                <a:lnTo>
                  <a:pt x="262207" y="1336744"/>
                </a:lnTo>
                <a:lnTo>
                  <a:pt x="248645" y="1344358"/>
                </a:lnTo>
                <a:lnTo>
                  <a:pt x="248645" y="1860206"/>
                </a:lnTo>
                <a:lnTo>
                  <a:pt x="245552" y="1871389"/>
                </a:lnTo>
                <a:lnTo>
                  <a:pt x="234369" y="1879955"/>
                </a:lnTo>
                <a:lnTo>
                  <a:pt x="219141" y="1885428"/>
                </a:lnTo>
                <a:lnTo>
                  <a:pt x="201771" y="1887569"/>
                </a:lnTo>
                <a:lnTo>
                  <a:pt x="183688" y="1885428"/>
                </a:lnTo>
                <a:lnTo>
                  <a:pt x="168460" y="1879955"/>
                </a:lnTo>
                <a:lnTo>
                  <a:pt x="158704" y="1871389"/>
                </a:lnTo>
                <a:lnTo>
                  <a:pt x="154898" y="1860206"/>
                </a:lnTo>
                <a:lnTo>
                  <a:pt x="154898" y="1344358"/>
                </a:lnTo>
                <a:lnTo>
                  <a:pt x="143001" y="1336744"/>
                </a:lnTo>
                <a:lnTo>
                  <a:pt x="134673" y="1327227"/>
                </a:lnTo>
                <a:lnTo>
                  <a:pt x="130152" y="1317471"/>
                </a:lnTo>
                <a:lnTo>
                  <a:pt x="130152" y="769263"/>
                </a:lnTo>
                <a:lnTo>
                  <a:pt x="134673" y="759270"/>
                </a:lnTo>
                <a:lnTo>
                  <a:pt x="143001" y="749990"/>
                </a:lnTo>
                <a:lnTo>
                  <a:pt x="154898" y="742377"/>
                </a:lnTo>
                <a:lnTo>
                  <a:pt x="154898" y="580103"/>
                </a:lnTo>
                <a:lnTo>
                  <a:pt x="158704" y="571299"/>
                </a:lnTo>
                <a:lnTo>
                  <a:pt x="167032" y="562734"/>
                </a:lnTo>
                <a:lnTo>
                  <a:pt x="181784" y="557261"/>
                </a:lnTo>
                <a:lnTo>
                  <a:pt x="182260" y="557261"/>
                </a:lnTo>
                <a:lnTo>
                  <a:pt x="182022" y="550599"/>
                </a:lnTo>
                <a:lnTo>
                  <a:pt x="183450" y="550599"/>
                </a:lnTo>
                <a:lnTo>
                  <a:pt x="183450" y="399418"/>
                </a:lnTo>
                <a:lnTo>
                  <a:pt x="123066" y="387236"/>
                </a:lnTo>
                <a:cubicBezTo>
                  <a:pt x="50725" y="356654"/>
                  <a:pt x="0" y="285050"/>
                  <a:pt x="0" y="201533"/>
                </a:cubicBezTo>
                <a:cubicBezTo>
                  <a:pt x="0" y="90178"/>
                  <a:pt x="90178" y="0"/>
                  <a:pt x="201533" y="0"/>
                </a:cubicBezTo>
                <a:close/>
              </a:path>
            </a:pathLst>
          </a:custGeom>
          <a:solidFill>
            <a:schemeClr val="accent1"/>
          </a:solidFill>
          <a:ln w="2374" cap="flat">
            <a:noFill/>
            <a:prstDash val="solid"/>
            <a:miter/>
          </a:ln>
        </p:spPr>
        <p:txBody>
          <a:bodyPr rtlCol="0" anchor="ctr"/>
          <a:lstStyle/>
          <a:p>
            <a:endParaRPr lang="en-US">
              <a:solidFill>
                <a:schemeClr val="accent1"/>
              </a:solidFill>
              <a:cs typeface="B Nazanin" panose="00000400000000000000" pitchFamily="2" charset="-78"/>
            </a:endParaRPr>
          </a:p>
        </p:txBody>
      </p:sp>
      <p:sp>
        <p:nvSpPr>
          <p:cNvPr id="48" name="Graphic 56">
            <a:extLst>
              <a:ext uri="{FF2B5EF4-FFF2-40B4-BE49-F238E27FC236}">
                <a16:creationId xmlns:a16="http://schemas.microsoft.com/office/drawing/2014/main" id="{A69131FF-2F70-44C8-978F-04BDD2ABF096}"/>
              </a:ext>
            </a:extLst>
          </p:cNvPr>
          <p:cNvSpPr/>
          <p:nvPr/>
        </p:nvSpPr>
        <p:spPr>
          <a:xfrm>
            <a:off x="5326574" y="2360069"/>
            <a:ext cx="1502782" cy="1948770"/>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gradFill flip="none" rotWithShape="1">
            <a:gsLst>
              <a:gs pos="0">
                <a:schemeClr val="bg1"/>
              </a:gs>
              <a:gs pos="100000">
                <a:schemeClr val="bg1">
                  <a:lumMod val="75000"/>
                </a:schemeClr>
              </a:gs>
            </a:gsLst>
            <a:lin ang="18900000" scaled="1"/>
            <a:tileRect/>
          </a:gradFill>
          <a:ln w="4030" cap="flat">
            <a:solidFill>
              <a:schemeClr val="bg1">
                <a:lumMod val="85000"/>
              </a:schemeClr>
            </a:solidFill>
            <a:prstDash val="solid"/>
            <a:miter/>
          </a:ln>
        </p:spPr>
        <p:txBody>
          <a:bodyPr rtlCol="0" anchor="ctr"/>
          <a:lstStyle/>
          <a:p>
            <a:endParaRPr lang="en-US">
              <a:cs typeface="B Nazanin" panose="00000400000000000000" pitchFamily="2" charset="-78"/>
            </a:endParaRPr>
          </a:p>
        </p:txBody>
      </p:sp>
    </p:spTree>
    <p:extLst>
      <p:ext uri="{BB962C8B-B14F-4D97-AF65-F5344CB8AC3E}">
        <p14:creationId xmlns:p14="http://schemas.microsoft.com/office/powerpoint/2010/main" val="147616872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448259B8-F082-493D-91CD-EC8F8A2DB4F8}"/>
              </a:ext>
            </a:extLst>
          </p:cNvPr>
          <p:cNvGrpSpPr/>
          <p:nvPr/>
        </p:nvGrpSpPr>
        <p:grpSpPr>
          <a:xfrm>
            <a:off x="724075" y="2148291"/>
            <a:ext cx="4995827" cy="1006371"/>
            <a:chOff x="4822352" y="1916832"/>
            <a:chExt cx="3422056" cy="1006371"/>
          </a:xfrm>
        </p:grpSpPr>
        <p:sp>
          <p:nvSpPr>
            <p:cNvPr id="20" name="Text Placeholder 10">
              <a:extLst>
                <a:ext uri="{FF2B5EF4-FFF2-40B4-BE49-F238E27FC236}">
                  <a16:creationId xmlns:a16="http://schemas.microsoft.com/office/drawing/2014/main" id="{15827418-7540-4F6A-89AD-D1C1E25D9029}"/>
                </a:ext>
              </a:extLst>
            </p:cNvPr>
            <p:cNvSpPr txBox="1">
              <a:spLocks/>
            </p:cNvSpPr>
            <p:nvPr/>
          </p:nvSpPr>
          <p:spPr>
            <a:xfrm>
              <a:off x="4822352" y="1916832"/>
              <a:ext cx="3422056" cy="360040"/>
            </a:xfrm>
            <a:prstGeom prst="rect">
              <a:avLst/>
            </a:prstGeom>
            <a:no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lnSpc>
                  <a:spcPct val="110000"/>
                </a:lnSpc>
                <a:buNone/>
              </a:pPr>
              <a:r>
                <a:rPr lang="fa-IR" altLang="ko-KR" sz="2000" b="1" dirty="0">
                  <a:solidFill>
                    <a:schemeClr val="tx1">
                      <a:lumMod val="75000"/>
                      <a:lumOff val="25000"/>
                    </a:schemeClr>
                  </a:solidFill>
                  <a:cs typeface="B Nazanin" panose="00000400000000000000" pitchFamily="2" charset="-78"/>
                </a:rPr>
                <a:t>نمونه کارها طراحی شده است</a:t>
              </a:r>
              <a:endParaRPr lang="en-US" altLang="ko-KR" sz="2000" b="1" dirty="0">
                <a:solidFill>
                  <a:schemeClr val="tx1">
                    <a:lumMod val="75000"/>
                    <a:lumOff val="25000"/>
                  </a:schemeClr>
                </a:solidFill>
                <a:cs typeface="B Nazanin" panose="00000400000000000000" pitchFamily="2" charset="-78"/>
              </a:endParaRPr>
            </a:p>
          </p:txBody>
        </p:sp>
        <p:sp>
          <p:nvSpPr>
            <p:cNvPr id="21" name="TextBox 20">
              <a:extLst>
                <a:ext uri="{FF2B5EF4-FFF2-40B4-BE49-F238E27FC236}">
                  <a16:creationId xmlns:a16="http://schemas.microsoft.com/office/drawing/2014/main" id="{C7E9ADA8-C3D2-4F34-8555-46BFBF187CC4}"/>
                </a:ext>
              </a:extLst>
            </p:cNvPr>
            <p:cNvSpPr txBox="1"/>
            <p:nvPr/>
          </p:nvSpPr>
          <p:spPr>
            <a:xfrm>
              <a:off x="4822352" y="2276872"/>
              <a:ext cx="3422056"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a:t>
              </a:r>
            </a:p>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grpSp>
        <p:nvGrpSpPr>
          <p:cNvPr id="22" name="Group 21">
            <a:extLst>
              <a:ext uri="{FF2B5EF4-FFF2-40B4-BE49-F238E27FC236}">
                <a16:creationId xmlns:a16="http://schemas.microsoft.com/office/drawing/2014/main" id="{CB1234F5-8969-4289-BE7D-EDD45D9623EA}"/>
              </a:ext>
            </a:extLst>
          </p:cNvPr>
          <p:cNvGrpSpPr/>
          <p:nvPr/>
        </p:nvGrpSpPr>
        <p:grpSpPr>
          <a:xfrm>
            <a:off x="724074" y="3649500"/>
            <a:ext cx="2045041" cy="1088782"/>
            <a:chOff x="395534" y="3737445"/>
            <a:chExt cx="3972999" cy="1088782"/>
          </a:xfrm>
        </p:grpSpPr>
        <p:sp>
          <p:nvSpPr>
            <p:cNvPr id="23" name="TextBox 22">
              <a:extLst>
                <a:ext uri="{FF2B5EF4-FFF2-40B4-BE49-F238E27FC236}">
                  <a16:creationId xmlns:a16="http://schemas.microsoft.com/office/drawing/2014/main" id="{C9CCC63A-FE50-4E38-AB1C-D19873939302}"/>
                </a:ext>
              </a:extLst>
            </p:cNvPr>
            <p:cNvSpPr txBox="1"/>
            <p:nvPr/>
          </p:nvSpPr>
          <p:spPr>
            <a:xfrm>
              <a:off x="395534" y="3737445"/>
              <a:ext cx="3972999" cy="276999"/>
            </a:xfrm>
            <a:prstGeom prst="rect">
              <a:avLst/>
            </a:prstGeom>
            <a:solidFill>
              <a:schemeClr val="accent2"/>
            </a:solidFill>
          </p:spPr>
          <p:txBody>
            <a:bodyPr wrap="square" rtlCol="0" anchor="ctr">
              <a:spAutoFit/>
            </a:bodyPr>
            <a:lstStyle/>
            <a:p>
              <a:pPr algn="r" rtl="1"/>
              <a:r>
                <a:rPr lang="fa-IR" altLang="ko-KR" sz="1200" b="1" dirty="0">
                  <a:solidFill>
                    <a:schemeClr val="bg1"/>
                  </a:solidFill>
                  <a:cs typeface="B Nazanin" panose="00000400000000000000" pitchFamily="2" charset="-78"/>
                </a:rPr>
                <a:t>محتوا در اینجا</a:t>
              </a:r>
              <a:endParaRPr lang="ko-KR" altLang="en-US" sz="1200" b="1" dirty="0">
                <a:solidFill>
                  <a:schemeClr val="bg1"/>
                </a:solidFill>
                <a:cs typeface="B Nazanin" panose="00000400000000000000" pitchFamily="2" charset="-78"/>
              </a:endParaRPr>
            </a:p>
          </p:txBody>
        </p:sp>
        <p:sp>
          <p:nvSpPr>
            <p:cNvPr id="24" name="TextBox 23">
              <a:extLst>
                <a:ext uri="{FF2B5EF4-FFF2-40B4-BE49-F238E27FC236}">
                  <a16:creationId xmlns:a16="http://schemas.microsoft.com/office/drawing/2014/main" id="{0B7FB03E-BABA-4BEE-8E5D-79F75FF36D7B}"/>
                </a:ext>
              </a:extLst>
            </p:cNvPr>
            <p:cNvSpPr txBox="1"/>
            <p:nvPr/>
          </p:nvSpPr>
          <p:spPr>
            <a:xfrm>
              <a:off x="395536" y="3995230"/>
              <a:ext cx="3972997"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grpSp>
      <p:grpSp>
        <p:nvGrpSpPr>
          <p:cNvPr id="25" name="Group 24">
            <a:extLst>
              <a:ext uri="{FF2B5EF4-FFF2-40B4-BE49-F238E27FC236}">
                <a16:creationId xmlns:a16="http://schemas.microsoft.com/office/drawing/2014/main" id="{2869BF90-1060-4502-A527-EB12FBAE7539}"/>
              </a:ext>
            </a:extLst>
          </p:cNvPr>
          <p:cNvGrpSpPr/>
          <p:nvPr/>
        </p:nvGrpSpPr>
        <p:grpSpPr>
          <a:xfrm>
            <a:off x="3393734" y="3649500"/>
            <a:ext cx="2045041" cy="1088782"/>
            <a:chOff x="395534" y="3737445"/>
            <a:chExt cx="3972999" cy="1088782"/>
          </a:xfrm>
        </p:grpSpPr>
        <p:sp>
          <p:nvSpPr>
            <p:cNvPr id="26" name="TextBox 25">
              <a:extLst>
                <a:ext uri="{FF2B5EF4-FFF2-40B4-BE49-F238E27FC236}">
                  <a16:creationId xmlns:a16="http://schemas.microsoft.com/office/drawing/2014/main" id="{863C66D3-BE32-41EC-A9E3-5871452C4DB6}"/>
                </a:ext>
              </a:extLst>
            </p:cNvPr>
            <p:cNvSpPr txBox="1"/>
            <p:nvPr/>
          </p:nvSpPr>
          <p:spPr>
            <a:xfrm>
              <a:off x="395534" y="3737445"/>
              <a:ext cx="3972999" cy="276999"/>
            </a:xfrm>
            <a:prstGeom prst="rect">
              <a:avLst/>
            </a:prstGeom>
            <a:solidFill>
              <a:schemeClr val="accent1"/>
            </a:solidFill>
          </p:spPr>
          <p:txBody>
            <a:bodyPr wrap="square" rtlCol="0" anchor="ctr">
              <a:spAutoFit/>
            </a:bodyPr>
            <a:lstStyle/>
            <a:p>
              <a:pPr algn="r" rtl="1"/>
              <a:r>
                <a:rPr lang="fa-IR" altLang="ko-KR" sz="1200" b="1" dirty="0">
                  <a:solidFill>
                    <a:schemeClr val="bg1"/>
                  </a:solidFill>
                  <a:cs typeface="B Nazanin" panose="00000400000000000000" pitchFamily="2" charset="-78"/>
                </a:rPr>
                <a:t>محتوا در اینجا</a:t>
              </a:r>
              <a:endParaRPr lang="ko-KR" altLang="en-US" sz="1200" b="1" dirty="0">
                <a:solidFill>
                  <a:schemeClr val="bg1"/>
                </a:solidFill>
                <a:cs typeface="B Nazanin" panose="00000400000000000000" pitchFamily="2" charset="-78"/>
              </a:endParaRPr>
            </a:p>
          </p:txBody>
        </p:sp>
        <p:sp>
          <p:nvSpPr>
            <p:cNvPr id="27" name="TextBox 26">
              <a:extLst>
                <a:ext uri="{FF2B5EF4-FFF2-40B4-BE49-F238E27FC236}">
                  <a16:creationId xmlns:a16="http://schemas.microsoft.com/office/drawing/2014/main" id="{4F403B09-B4E1-49C8-AF63-408EAFD9202B}"/>
                </a:ext>
              </a:extLst>
            </p:cNvPr>
            <p:cNvSpPr txBox="1"/>
            <p:nvPr/>
          </p:nvSpPr>
          <p:spPr>
            <a:xfrm>
              <a:off x="395536" y="3995230"/>
              <a:ext cx="3972997"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grpSp>
      <p:grpSp>
        <p:nvGrpSpPr>
          <p:cNvPr id="28" name="Group 30">
            <a:extLst>
              <a:ext uri="{FF2B5EF4-FFF2-40B4-BE49-F238E27FC236}">
                <a16:creationId xmlns:a16="http://schemas.microsoft.com/office/drawing/2014/main" id="{79B7BA2A-9842-4D89-8315-4B7EA8F0AA41}"/>
              </a:ext>
            </a:extLst>
          </p:cNvPr>
          <p:cNvGrpSpPr/>
          <p:nvPr/>
        </p:nvGrpSpPr>
        <p:grpSpPr>
          <a:xfrm>
            <a:off x="724074" y="5024152"/>
            <a:ext cx="2045041" cy="1088782"/>
            <a:chOff x="395534" y="3737445"/>
            <a:chExt cx="3972999" cy="1088782"/>
          </a:xfrm>
        </p:grpSpPr>
        <p:sp>
          <p:nvSpPr>
            <p:cNvPr id="29" name="TextBox 28">
              <a:extLst>
                <a:ext uri="{FF2B5EF4-FFF2-40B4-BE49-F238E27FC236}">
                  <a16:creationId xmlns:a16="http://schemas.microsoft.com/office/drawing/2014/main" id="{5B990AA1-4F23-47B7-9E15-8854DE23B0F1}"/>
                </a:ext>
              </a:extLst>
            </p:cNvPr>
            <p:cNvSpPr txBox="1"/>
            <p:nvPr/>
          </p:nvSpPr>
          <p:spPr>
            <a:xfrm>
              <a:off x="395534" y="3737445"/>
              <a:ext cx="3972999" cy="276999"/>
            </a:xfrm>
            <a:prstGeom prst="rect">
              <a:avLst/>
            </a:prstGeom>
            <a:solidFill>
              <a:schemeClr val="accent3"/>
            </a:solidFill>
          </p:spPr>
          <p:txBody>
            <a:bodyPr wrap="square" rtlCol="0" anchor="ctr">
              <a:spAutoFit/>
            </a:bodyPr>
            <a:lstStyle/>
            <a:p>
              <a:pPr algn="r" rtl="1"/>
              <a:r>
                <a:rPr lang="fa-IR" altLang="ko-KR" sz="1200" b="1" dirty="0">
                  <a:solidFill>
                    <a:schemeClr val="bg1"/>
                  </a:solidFill>
                  <a:cs typeface="B Nazanin" panose="00000400000000000000" pitchFamily="2" charset="-78"/>
                </a:rPr>
                <a:t>محتوا در اینجا</a:t>
              </a:r>
              <a:endParaRPr lang="ko-KR" altLang="en-US" sz="1200" b="1" dirty="0">
                <a:solidFill>
                  <a:schemeClr val="bg1"/>
                </a:solidFill>
                <a:cs typeface="B Nazanin" panose="00000400000000000000" pitchFamily="2" charset="-78"/>
              </a:endParaRPr>
            </a:p>
          </p:txBody>
        </p:sp>
        <p:sp>
          <p:nvSpPr>
            <p:cNvPr id="30" name="TextBox 29">
              <a:extLst>
                <a:ext uri="{FF2B5EF4-FFF2-40B4-BE49-F238E27FC236}">
                  <a16:creationId xmlns:a16="http://schemas.microsoft.com/office/drawing/2014/main" id="{A7811229-48BF-4896-A6B0-32A080ADC351}"/>
                </a:ext>
              </a:extLst>
            </p:cNvPr>
            <p:cNvSpPr txBox="1"/>
            <p:nvPr/>
          </p:nvSpPr>
          <p:spPr>
            <a:xfrm>
              <a:off x="395536" y="3995230"/>
              <a:ext cx="3972997"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grpSp>
      <p:grpSp>
        <p:nvGrpSpPr>
          <p:cNvPr id="31" name="Group 33">
            <a:extLst>
              <a:ext uri="{FF2B5EF4-FFF2-40B4-BE49-F238E27FC236}">
                <a16:creationId xmlns:a16="http://schemas.microsoft.com/office/drawing/2014/main" id="{69641F14-3A58-4EC1-9F50-09B461FA768C}"/>
              </a:ext>
            </a:extLst>
          </p:cNvPr>
          <p:cNvGrpSpPr/>
          <p:nvPr/>
        </p:nvGrpSpPr>
        <p:grpSpPr>
          <a:xfrm>
            <a:off x="3393734" y="5024152"/>
            <a:ext cx="2045041" cy="1088782"/>
            <a:chOff x="395534" y="3737445"/>
            <a:chExt cx="3972999" cy="1088782"/>
          </a:xfrm>
        </p:grpSpPr>
        <p:sp>
          <p:nvSpPr>
            <p:cNvPr id="32" name="TextBox 31">
              <a:extLst>
                <a:ext uri="{FF2B5EF4-FFF2-40B4-BE49-F238E27FC236}">
                  <a16:creationId xmlns:a16="http://schemas.microsoft.com/office/drawing/2014/main" id="{8D3647FC-10E4-44F7-9347-4C0972996D9D}"/>
                </a:ext>
              </a:extLst>
            </p:cNvPr>
            <p:cNvSpPr txBox="1"/>
            <p:nvPr/>
          </p:nvSpPr>
          <p:spPr>
            <a:xfrm>
              <a:off x="395534" y="3737445"/>
              <a:ext cx="3972999" cy="276999"/>
            </a:xfrm>
            <a:prstGeom prst="rect">
              <a:avLst/>
            </a:prstGeom>
            <a:solidFill>
              <a:schemeClr val="accent4"/>
            </a:solidFill>
          </p:spPr>
          <p:txBody>
            <a:bodyPr wrap="square" rtlCol="0" anchor="ctr">
              <a:spAutoFit/>
            </a:bodyPr>
            <a:lstStyle/>
            <a:p>
              <a:pPr algn="r" rtl="1"/>
              <a:r>
                <a:rPr lang="fa-IR" altLang="ko-KR" sz="1200" b="1" dirty="0">
                  <a:solidFill>
                    <a:schemeClr val="bg1"/>
                  </a:solidFill>
                  <a:cs typeface="B Nazanin" panose="00000400000000000000" pitchFamily="2" charset="-78"/>
                </a:rPr>
                <a:t>محتوا در اینجا</a:t>
              </a:r>
              <a:endParaRPr lang="ko-KR" altLang="en-US" sz="1200" b="1" dirty="0">
                <a:solidFill>
                  <a:schemeClr val="bg1"/>
                </a:solidFill>
                <a:cs typeface="B Nazanin" panose="00000400000000000000" pitchFamily="2" charset="-78"/>
              </a:endParaRPr>
            </a:p>
          </p:txBody>
        </p:sp>
        <p:sp>
          <p:nvSpPr>
            <p:cNvPr id="33" name="TextBox 32">
              <a:extLst>
                <a:ext uri="{FF2B5EF4-FFF2-40B4-BE49-F238E27FC236}">
                  <a16:creationId xmlns:a16="http://schemas.microsoft.com/office/drawing/2014/main" id="{8AF42095-469A-4BCC-B258-A651A55F332B}"/>
                </a:ext>
              </a:extLst>
            </p:cNvPr>
            <p:cNvSpPr txBox="1"/>
            <p:nvPr/>
          </p:nvSpPr>
          <p:spPr>
            <a:xfrm>
              <a:off x="395536" y="3995230"/>
              <a:ext cx="3972997"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grpSp>
      <p:sp>
        <p:nvSpPr>
          <p:cNvPr id="34" name="TextBox 33">
            <a:extLst>
              <a:ext uri="{FF2B5EF4-FFF2-40B4-BE49-F238E27FC236}">
                <a16:creationId xmlns:a16="http://schemas.microsoft.com/office/drawing/2014/main" id="{A4F51F72-CCE4-478E-8E25-89D2F148B6B1}"/>
              </a:ext>
            </a:extLst>
          </p:cNvPr>
          <p:cNvSpPr txBox="1"/>
          <p:nvPr/>
        </p:nvSpPr>
        <p:spPr>
          <a:xfrm flipH="1">
            <a:off x="724073" y="662091"/>
            <a:ext cx="4209876" cy="1200329"/>
          </a:xfrm>
          <a:prstGeom prst="rect">
            <a:avLst/>
          </a:prstGeom>
          <a:noFill/>
        </p:spPr>
        <p:txBody>
          <a:bodyPr wrap="square" rtlCol="0">
            <a:spAutoFit/>
          </a:bodyPr>
          <a:lstStyle/>
          <a:p>
            <a:pPr algn="r" rtl="1"/>
            <a:r>
              <a:rPr lang="fa-IR" altLang="ko-KR" sz="3600" b="1" dirty="0">
                <a:solidFill>
                  <a:srgbClr val="0070C0"/>
                </a:solidFill>
                <a:latin typeface="+mj-lt"/>
                <a:cs typeface="B Nazanin" panose="00000400000000000000" pitchFamily="2" charset="-78"/>
              </a:rPr>
              <a:t>نمونه</a:t>
            </a:r>
            <a:r>
              <a:rPr lang="fa-IR" altLang="ko-KR" sz="3600" b="1" dirty="0">
                <a:solidFill>
                  <a:schemeClr val="tx1">
                    <a:lumMod val="75000"/>
                    <a:lumOff val="25000"/>
                  </a:schemeClr>
                </a:solidFill>
                <a:latin typeface="+mj-lt"/>
                <a:cs typeface="B Nazanin" panose="00000400000000000000" pitchFamily="2" charset="-78"/>
              </a:rPr>
              <a:t> کارها ساده</a:t>
            </a:r>
          </a:p>
          <a:p>
            <a:pPr algn="r" rtl="1"/>
            <a:r>
              <a:rPr lang="fa-IR" altLang="ko-KR" sz="3600" b="1" dirty="0">
                <a:solidFill>
                  <a:schemeClr val="tx1">
                    <a:lumMod val="75000"/>
                    <a:lumOff val="25000"/>
                  </a:schemeClr>
                </a:solidFill>
                <a:latin typeface="+mj-lt"/>
                <a:cs typeface="B Nazanin" panose="00000400000000000000" pitchFamily="2" charset="-78"/>
              </a:rPr>
              <a:t>ارائه</a:t>
            </a:r>
            <a:endParaRPr lang="en-US" altLang="ko-KR" sz="3600" b="1" dirty="0">
              <a:solidFill>
                <a:schemeClr val="tx1">
                  <a:lumMod val="75000"/>
                  <a:lumOff val="25000"/>
                </a:schemeClr>
              </a:solidFill>
              <a:latin typeface="+mj-lt"/>
              <a:cs typeface="B Nazanin" panose="00000400000000000000" pitchFamily="2" charset="-78"/>
            </a:endParaRPr>
          </a:p>
        </p:txBody>
      </p:sp>
      <p:pic>
        <p:nvPicPr>
          <p:cNvPr id="4" name="Picture Placeholder 3">
            <a:extLst>
              <a:ext uri="{FF2B5EF4-FFF2-40B4-BE49-F238E27FC236}">
                <a16:creationId xmlns:a16="http://schemas.microsoft.com/office/drawing/2014/main" id="{B7471C8D-AD19-CD82-35E8-5A245AF962AE}"/>
              </a:ext>
            </a:extLst>
          </p:cNvPr>
          <p:cNvPicPr>
            <a:picLocks noGrp="1" noChangeAspect="1"/>
          </p:cNvPicPr>
          <p:nvPr>
            <p:ph type="pic" idx="14"/>
          </p:nvPr>
        </p:nvPicPr>
        <p:blipFill>
          <a:blip r:embed="rId2">
            <a:extLst>
              <a:ext uri="{28A0092B-C50C-407E-A947-70E740481C1C}">
                <a14:useLocalDpi xmlns:a14="http://schemas.microsoft.com/office/drawing/2010/main" val="0"/>
              </a:ext>
            </a:extLst>
          </a:blip>
          <a:srcRect/>
          <a:stretch>
            <a:fillRect/>
          </a:stretch>
        </p:blipFill>
        <p:spPr/>
      </p:pic>
      <p:pic>
        <p:nvPicPr>
          <p:cNvPr id="8" name="Picture Placeholder 7">
            <a:extLst>
              <a:ext uri="{FF2B5EF4-FFF2-40B4-BE49-F238E27FC236}">
                <a16:creationId xmlns:a16="http://schemas.microsoft.com/office/drawing/2014/main" id="{615E1775-2C5C-137F-3609-2C2BCAA54D03}"/>
              </a:ext>
            </a:extLst>
          </p:cNvPr>
          <p:cNvPicPr>
            <a:picLocks noGrp="1" noChangeAspect="1"/>
          </p:cNvPicPr>
          <p:nvPr>
            <p:ph type="pic" idx="15"/>
          </p:nvPr>
        </p:nvPicPr>
        <p:blipFill>
          <a:blip r:embed="rId3">
            <a:extLst>
              <a:ext uri="{28A0092B-C50C-407E-A947-70E740481C1C}">
                <a14:useLocalDpi xmlns:a14="http://schemas.microsoft.com/office/drawing/2010/main" val="0"/>
              </a:ext>
            </a:extLst>
          </a:blip>
          <a:srcRect/>
          <a:stretch>
            <a:fillRect/>
          </a:stretch>
        </p:blipFill>
        <p:spPr/>
      </p:pic>
      <p:pic>
        <p:nvPicPr>
          <p:cNvPr id="13" name="Picture Placeholder 12">
            <a:extLst>
              <a:ext uri="{FF2B5EF4-FFF2-40B4-BE49-F238E27FC236}">
                <a16:creationId xmlns:a16="http://schemas.microsoft.com/office/drawing/2014/main" id="{F216F7C8-C14B-028A-D86D-19AF4171C1EF}"/>
              </a:ext>
            </a:extLst>
          </p:cNvPr>
          <p:cNvPicPr>
            <a:picLocks noGrp="1" noChangeAspect="1"/>
          </p:cNvPicPr>
          <p:nvPr>
            <p:ph type="pic" idx="17"/>
          </p:nvPr>
        </p:nvPicPr>
        <p:blipFill>
          <a:blip r:embed="rId4">
            <a:extLst>
              <a:ext uri="{28A0092B-C50C-407E-A947-70E740481C1C}">
                <a14:useLocalDpi xmlns:a14="http://schemas.microsoft.com/office/drawing/2010/main" val="0"/>
              </a:ext>
            </a:extLst>
          </a:blip>
          <a:srcRect/>
          <a:stretch>
            <a:fillRect/>
          </a:stretch>
        </p:blipFill>
        <p:spPr/>
      </p:pic>
      <p:pic>
        <p:nvPicPr>
          <p:cNvPr id="11" name="Picture Placeholder 10">
            <a:extLst>
              <a:ext uri="{FF2B5EF4-FFF2-40B4-BE49-F238E27FC236}">
                <a16:creationId xmlns:a16="http://schemas.microsoft.com/office/drawing/2014/main" id="{B39E4A91-43C0-F5CE-E3C8-8653C28482A2}"/>
              </a:ext>
            </a:extLst>
          </p:cNvPr>
          <p:cNvPicPr>
            <a:picLocks noGrp="1" noChangeAspect="1"/>
          </p:cNvPicPr>
          <p:nvPr>
            <p:ph type="pic" idx="16"/>
          </p:nvPr>
        </p:nvPicPr>
        <p:blipFill>
          <a:blip r:embed="rId5">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94276155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prstGeom prst="rect">
            <a:avLst/>
          </a:prstGeom>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5FD3FF08-04B4-4030-AC52-0F7C98376BAB}"/>
              </a:ext>
            </a:extLst>
          </p:cNvPr>
          <p:cNvGrpSpPr/>
          <p:nvPr/>
        </p:nvGrpSpPr>
        <p:grpSpPr>
          <a:xfrm>
            <a:off x="3905057" y="1751723"/>
            <a:ext cx="4305686" cy="4286637"/>
            <a:chOff x="4583464" y="1539036"/>
            <a:chExt cx="3595720" cy="3579812"/>
          </a:xfrm>
        </p:grpSpPr>
        <p:sp>
          <p:nvSpPr>
            <p:cNvPr id="4" name="Oval 3">
              <a:extLst>
                <a:ext uri="{FF2B5EF4-FFF2-40B4-BE49-F238E27FC236}">
                  <a16:creationId xmlns:a16="http://schemas.microsoft.com/office/drawing/2014/main" id="{5F27F96D-F644-49E9-ADE4-1E952E4E1E8A}"/>
                </a:ext>
              </a:extLst>
            </p:cNvPr>
            <p:cNvSpPr/>
            <p:nvPr/>
          </p:nvSpPr>
          <p:spPr>
            <a:xfrm>
              <a:off x="6138174" y="1539036"/>
              <a:ext cx="504056" cy="504056"/>
            </a:xfrm>
            <a:prstGeom prst="ellipse">
              <a:avLst/>
            </a:prstGeom>
            <a:solidFill>
              <a:schemeClr val="accent4"/>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cs typeface="B Nazanin" panose="00000400000000000000" pitchFamily="2" charset="-78"/>
              </a:endParaRPr>
            </a:p>
          </p:txBody>
        </p:sp>
        <p:grpSp>
          <p:nvGrpSpPr>
            <p:cNvPr id="5" name="Group 4">
              <a:extLst>
                <a:ext uri="{FF2B5EF4-FFF2-40B4-BE49-F238E27FC236}">
                  <a16:creationId xmlns:a16="http://schemas.microsoft.com/office/drawing/2014/main" id="{12B6C3CC-25D1-4357-8D35-F501D47D8B9E}"/>
                </a:ext>
              </a:extLst>
            </p:cNvPr>
            <p:cNvGrpSpPr/>
            <p:nvPr/>
          </p:nvGrpSpPr>
          <p:grpSpPr>
            <a:xfrm>
              <a:off x="5634118" y="2564904"/>
              <a:ext cx="1512168" cy="1512168"/>
              <a:chOff x="5634118" y="2834934"/>
              <a:chExt cx="1512168" cy="1512168"/>
            </a:xfrm>
          </p:grpSpPr>
          <p:sp>
            <p:nvSpPr>
              <p:cNvPr id="22" name="Oval 21">
                <a:extLst>
                  <a:ext uri="{FF2B5EF4-FFF2-40B4-BE49-F238E27FC236}">
                    <a16:creationId xmlns:a16="http://schemas.microsoft.com/office/drawing/2014/main" id="{E64678AA-2C17-4FD5-8EB5-C27BA587ED08}"/>
                  </a:ext>
                </a:extLst>
              </p:cNvPr>
              <p:cNvSpPr/>
              <p:nvPr/>
            </p:nvSpPr>
            <p:spPr>
              <a:xfrm>
                <a:off x="5724128" y="2924944"/>
                <a:ext cx="1332148" cy="1332148"/>
              </a:xfrm>
              <a:prstGeom prst="ellipse">
                <a:avLst/>
              </a:prstGeom>
              <a:solidFill>
                <a:schemeClr val="accent6"/>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cs typeface="B Nazanin" panose="00000400000000000000" pitchFamily="2" charset="-78"/>
                </a:endParaRPr>
              </a:p>
            </p:txBody>
          </p:sp>
          <p:sp>
            <p:nvSpPr>
              <p:cNvPr id="23" name="Oval 22">
                <a:extLst>
                  <a:ext uri="{FF2B5EF4-FFF2-40B4-BE49-F238E27FC236}">
                    <a16:creationId xmlns:a16="http://schemas.microsoft.com/office/drawing/2014/main" id="{0B09ED47-F0D3-4494-B8D8-1D70AAF5017C}"/>
                  </a:ext>
                </a:extLst>
              </p:cNvPr>
              <p:cNvSpPr/>
              <p:nvPr/>
            </p:nvSpPr>
            <p:spPr>
              <a:xfrm>
                <a:off x="5634118" y="2834934"/>
                <a:ext cx="1512168" cy="1512168"/>
              </a:xfrm>
              <a:prstGeom prst="ellipse">
                <a:avLst/>
              </a:prstGeom>
              <a:noFill/>
              <a:ln w="15875">
                <a:solidFill>
                  <a:schemeClr val="accent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cs typeface="B Nazanin" panose="00000400000000000000" pitchFamily="2" charset="-78"/>
                </a:endParaRPr>
              </a:p>
            </p:txBody>
          </p:sp>
        </p:grpSp>
        <p:sp>
          <p:nvSpPr>
            <p:cNvPr id="6" name="Oval 5">
              <a:extLst>
                <a:ext uri="{FF2B5EF4-FFF2-40B4-BE49-F238E27FC236}">
                  <a16:creationId xmlns:a16="http://schemas.microsoft.com/office/drawing/2014/main" id="{492C6A96-7187-4B50-A026-001A7463CA04}"/>
                </a:ext>
              </a:extLst>
            </p:cNvPr>
            <p:cNvSpPr/>
            <p:nvPr/>
          </p:nvSpPr>
          <p:spPr>
            <a:xfrm>
              <a:off x="6138174" y="4614792"/>
              <a:ext cx="504056" cy="504056"/>
            </a:xfrm>
            <a:prstGeom prst="ellipse">
              <a:avLst/>
            </a:prstGeom>
            <a:solidFill>
              <a:schemeClr val="accent4"/>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cs typeface="B Nazanin" panose="00000400000000000000" pitchFamily="2" charset="-78"/>
              </a:endParaRPr>
            </a:p>
          </p:txBody>
        </p:sp>
        <p:sp>
          <p:nvSpPr>
            <p:cNvPr id="7" name="Oval 6">
              <a:extLst>
                <a:ext uri="{FF2B5EF4-FFF2-40B4-BE49-F238E27FC236}">
                  <a16:creationId xmlns:a16="http://schemas.microsoft.com/office/drawing/2014/main" id="{DAB3315F-2CC2-42DB-874F-5BB617133D61}"/>
                </a:ext>
              </a:extLst>
            </p:cNvPr>
            <p:cNvSpPr/>
            <p:nvPr/>
          </p:nvSpPr>
          <p:spPr>
            <a:xfrm>
              <a:off x="5086533" y="2043092"/>
              <a:ext cx="504056" cy="504056"/>
            </a:xfrm>
            <a:prstGeom prst="ellipse">
              <a:avLst/>
            </a:prstGeom>
            <a:solidFill>
              <a:schemeClr val="accent3"/>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cs typeface="B Nazanin" panose="00000400000000000000" pitchFamily="2" charset="-78"/>
              </a:endParaRPr>
            </a:p>
          </p:txBody>
        </p:sp>
        <p:sp>
          <p:nvSpPr>
            <p:cNvPr id="8" name="Oval 7">
              <a:extLst>
                <a:ext uri="{FF2B5EF4-FFF2-40B4-BE49-F238E27FC236}">
                  <a16:creationId xmlns:a16="http://schemas.microsoft.com/office/drawing/2014/main" id="{40C1C742-1D6E-4D30-8318-DBE3A9DB9FB9}"/>
                </a:ext>
              </a:extLst>
            </p:cNvPr>
            <p:cNvSpPr/>
            <p:nvPr/>
          </p:nvSpPr>
          <p:spPr>
            <a:xfrm>
              <a:off x="7227551" y="4119614"/>
              <a:ext cx="504056" cy="504056"/>
            </a:xfrm>
            <a:prstGeom prst="ellipse">
              <a:avLst/>
            </a:prstGeom>
            <a:solidFill>
              <a:schemeClr val="accent3"/>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cs typeface="B Nazanin" panose="00000400000000000000" pitchFamily="2" charset="-78"/>
              </a:endParaRPr>
            </a:p>
          </p:txBody>
        </p:sp>
        <p:sp>
          <p:nvSpPr>
            <p:cNvPr id="9" name="Oval 8">
              <a:extLst>
                <a:ext uri="{FF2B5EF4-FFF2-40B4-BE49-F238E27FC236}">
                  <a16:creationId xmlns:a16="http://schemas.microsoft.com/office/drawing/2014/main" id="{DE319B2C-5547-400F-AAF4-1D61E9A29BB8}"/>
                </a:ext>
              </a:extLst>
            </p:cNvPr>
            <p:cNvSpPr/>
            <p:nvPr/>
          </p:nvSpPr>
          <p:spPr>
            <a:xfrm>
              <a:off x="7675128" y="3068960"/>
              <a:ext cx="504056" cy="504056"/>
            </a:xfrm>
            <a:prstGeom prst="ellipse">
              <a:avLst/>
            </a:prstGeom>
            <a:solidFill>
              <a:schemeClr val="accent2"/>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cs typeface="B Nazanin" panose="00000400000000000000" pitchFamily="2" charset="-78"/>
              </a:endParaRPr>
            </a:p>
          </p:txBody>
        </p:sp>
        <p:sp>
          <p:nvSpPr>
            <p:cNvPr id="10" name="Oval 9">
              <a:extLst>
                <a:ext uri="{FF2B5EF4-FFF2-40B4-BE49-F238E27FC236}">
                  <a16:creationId xmlns:a16="http://schemas.microsoft.com/office/drawing/2014/main" id="{5352219A-2A9B-4D24-A4A0-4852A616D806}"/>
                </a:ext>
              </a:extLst>
            </p:cNvPr>
            <p:cNvSpPr/>
            <p:nvPr/>
          </p:nvSpPr>
          <p:spPr>
            <a:xfrm>
              <a:off x="4583464" y="3068960"/>
              <a:ext cx="504056" cy="504056"/>
            </a:xfrm>
            <a:prstGeom prst="ellipse">
              <a:avLst/>
            </a:prstGeom>
            <a:solidFill>
              <a:schemeClr val="accent2"/>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cs typeface="B Nazanin" panose="00000400000000000000" pitchFamily="2" charset="-78"/>
              </a:endParaRPr>
            </a:p>
          </p:txBody>
        </p:sp>
        <p:sp>
          <p:nvSpPr>
            <p:cNvPr id="11" name="Oval 10">
              <a:extLst>
                <a:ext uri="{FF2B5EF4-FFF2-40B4-BE49-F238E27FC236}">
                  <a16:creationId xmlns:a16="http://schemas.microsoft.com/office/drawing/2014/main" id="{19CD018F-C3D8-4EC7-825A-1FB2A62F237B}"/>
                </a:ext>
              </a:extLst>
            </p:cNvPr>
            <p:cNvSpPr/>
            <p:nvPr/>
          </p:nvSpPr>
          <p:spPr>
            <a:xfrm>
              <a:off x="7308304" y="2043092"/>
              <a:ext cx="504056" cy="504056"/>
            </a:xfrm>
            <a:prstGeom prst="ellipse">
              <a:avLst/>
            </a:prstGeom>
            <a:solidFill>
              <a:schemeClr val="accent1"/>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cs typeface="B Nazanin" panose="00000400000000000000" pitchFamily="2" charset="-78"/>
              </a:endParaRPr>
            </a:p>
          </p:txBody>
        </p:sp>
        <p:sp>
          <p:nvSpPr>
            <p:cNvPr id="12" name="Oval 11">
              <a:extLst>
                <a:ext uri="{FF2B5EF4-FFF2-40B4-BE49-F238E27FC236}">
                  <a16:creationId xmlns:a16="http://schemas.microsoft.com/office/drawing/2014/main" id="{086EAE43-782F-4920-A693-B6E15ABE2191}"/>
                </a:ext>
              </a:extLst>
            </p:cNvPr>
            <p:cNvSpPr/>
            <p:nvPr/>
          </p:nvSpPr>
          <p:spPr>
            <a:xfrm>
              <a:off x="5059910" y="4119614"/>
              <a:ext cx="504056" cy="504056"/>
            </a:xfrm>
            <a:prstGeom prst="ellipse">
              <a:avLst/>
            </a:prstGeom>
            <a:solidFill>
              <a:schemeClr val="accent1"/>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cs typeface="B Nazanin" panose="00000400000000000000" pitchFamily="2" charset="-78"/>
              </a:endParaRPr>
            </a:p>
          </p:txBody>
        </p:sp>
        <p:cxnSp>
          <p:nvCxnSpPr>
            <p:cNvPr id="13" name="Straight Connector 12">
              <a:extLst>
                <a:ext uri="{FF2B5EF4-FFF2-40B4-BE49-F238E27FC236}">
                  <a16:creationId xmlns:a16="http://schemas.microsoft.com/office/drawing/2014/main" id="{884B298E-AC62-4ED4-9FF8-D90FD251F414}"/>
                </a:ext>
              </a:extLst>
            </p:cNvPr>
            <p:cNvCxnSpPr>
              <a:stCxn id="7" idx="5"/>
              <a:endCxn id="23" idx="1"/>
            </p:cNvCxnSpPr>
            <p:nvPr/>
          </p:nvCxnSpPr>
          <p:spPr>
            <a:xfrm>
              <a:off x="5516773" y="2473332"/>
              <a:ext cx="338797" cy="313024"/>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B40C386B-137C-4ACA-8BCD-C7077D3B2761}"/>
                </a:ext>
              </a:extLst>
            </p:cNvPr>
            <p:cNvCxnSpPr>
              <a:stCxn id="10" idx="6"/>
              <a:endCxn id="23" idx="2"/>
            </p:cNvCxnSpPr>
            <p:nvPr/>
          </p:nvCxnSpPr>
          <p:spPr>
            <a:xfrm>
              <a:off x="5087520" y="3320988"/>
              <a:ext cx="546598"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35B1EDA0-334A-4C89-B70D-7E22EB487E5F}"/>
                </a:ext>
              </a:extLst>
            </p:cNvPr>
            <p:cNvCxnSpPr>
              <a:stCxn id="12" idx="7"/>
              <a:endCxn id="23" idx="3"/>
            </p:cNvCxnSpPr>
            <p:nvPr/>
          </p:nvCxnSpPr>
          <p:spPr>
            <a:xfrm flipV="1">
              <a:off x="5490149" y="3855620"/>
              <a:ext cx="365421" cy="337811"/>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53569DC-E519-4CB5-8FEB-9FB43CC84901}"/>
                </a:ext>
              </a:extLst>
            </p:cNvPr>
            <p:cNvCxnSpPr>
              <a:stCxn id="6" idx="0"/>
              <a:endCxn id="23" idx="4"/>
            </p:cNvCxnSpPr>
            <p:nvPr/>
          </p:nvCxnSpPr>
          <p:spPr>
            <a:xfrm flipV="1">
              <a:off x="6390202" y="4077072"/>
              <a:ext cx="0" cy="53772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5027587A-0D29-428A-B7AD-7CB90E704AC1}"/>
                </a:ext>
              </a:extLst>
            </p:cNvPr>
            <p:cNvCxnSpPr>
              <a:stCxn id="8" idx="1"/>
              <a:endCxn id="23" idx="5"/>
            </p:cNvCxnSpPr>
            <p:nvPr/>
          </p:nvCxnSpPr>
          <p:spPr>
            <a:xfrm flipH="1" flipV="1">
              <a:off x="6924834" y="3855620"/>
              <a:ext cx="376533" cy="337811"/>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72872E0-0570-45A2-BD15-148E3980CCDF}"/>
                </a:ext>
              </a:extLst>
            </p:cNvPr>
            <p:cNvCxnSpPr>
              <a:stCxn id="9" idx="2"/>
              <a:endCxn id="23" idx="6"/>
            </p:cNvCxnSpPr>
            <p:nvPr/>
          </p:nvCxnSpPr>
          <p:spPr>
            <a:xfrm flipH="1">
              <a:off x="7146286" y="3320988"/>
              <a:ext cx="528842"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6D6CD611-CA8E-4705-A599-AAAB3567CB55}"/>
                </a:ext>
              </a:extLst>
            </p:cNvPr>
            <p:cNvCxnSpPr>
              <a:stCxn id="11" idx="3"/>
              <a:endCxn id="23" idx="7"/>
            </p:cNvCxnSpPr>
            <p:nvPr/>
          </p:nvCxnSpPr>
          <p:spPr>
            <a:xfrm flipH="1">
              <a:off x="6924834" y="2473332"/>
              <a:ext cx="457287" cy="313024"/>
            </a:xfrm>
            <a:prstGeom prst="line">
              <a:avLst/>
            </a:prstGeom>
            <a:ln>
              <a:solidFill>
                <a:schemeClr val="bg1">
                  <a:alpha val="6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5619219E-1E0E-4274-A110-0EDE13E44FAE}"/>
                </a:ext>
              </a:extLst>
            </p:cNvPr>
            <p:cNvCxnSpPr>
              <a:stCxn id="4" idx="4"/>
              <a:endCxn id="23" idx="0"/>
            </p:cNvCxnSpPr>
            <p:nvPr/>
          </p:nvCxnSpPr>
          <p:spPr>
            <a:xfrm>
              <a:off x="6390202" y="2043092"/>
              <a:ext cx="0" cy="521812"/>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1" name="Straight Connector 35">
              <a:extLst>
                <a:ext uri="{FF2B5EF4-FFF2-40B4-BE49-F238E27FC236}">
                  <a16:creationId xmlns:a16="http://schemas.microsoft.com/office/drawing/2014/main" id="{E130256D-4EF8-4ABF-A4B0-8D3F4663ABD9}"/>
                </a:ext>
              </a:extLst>
            </p:cNvPr>
            <p:cNvCxnSpPr>
              <a:cxnSpLocks/>
            </p:cNvCxnSpPr>
            <p:nvPr/>
          </p:nvCxnSpPr>
          <p:spPr>
            <a:xfrm flipH="1">
              <a:off x="7007129" y="2453519"/>
              <a:ext cx="338798" cy="367277"/>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24" name="TextBox 23">
            <a:extLst>
              <a:ext uri="{FF2B5EF4-FFF2-40B4-BE49-F238E27FC236}">
                <a16:creationId xmlns:a16="http://schemas.microsoft.com/office/drawing/2014/main" id="{BADE54F2-0F05-4217-96D7-E916B95FD35B}"/>
              </a:ext>
            </a:extLst>
          </p:cNvPr>
          <p:cNvSpPr txBox="1"/>
          <p:nvPr/>
        </p:nvSpPr>
        <p:spPr>
          <a:xfrm>
            <a:off x="5359067" y="3571875"/>
            <a:ext cx="1397666" cy="646331"/>
          </a:xfrm>
          <a:prstGeom prst="rect">
            <a:avLst/>
          </a:prstGeom>
          <a:noFill/>
        </p:spPr>
        <p:txBody>
          <a:bodyPr wrap="square" rtlCol="0">
            <a:spAutoFit/>
          </a:bodyPr>
          <a:lstStyle/>
          <a:p>
            <a:pPr algn="ctr"/>
            <a:r>
              <a:rPr lang="fa-IR" altLang="ko-KR" b="1" dirty="0">
                <a:solidFill>
                  <a:schemeClr val="bg1"/>
                </a:solidFill>
                <a:latin typeface="Calibri" pitchFamily="34" charset="0"/>
                <a:cs typeface="B Nazanin" panose="00000400000000000000" pitchFamily="2" charset="-78"/>
              </a:rPr>
              <a:t>فهرست</a:t>
            </a:r>
          </a:p>
          <a:p>
            <a:pPr algn="ctr"/>
            <a:r>
              <a:rPr lang="fa-IR" altLang="ko-KR" b="1" dirty="0">
                <a:solidFill>
                  <a:schemeClr val="bg1"/>
                </a:solidFill>
                <a:latin typeface="Calibri" pitchFamily="34" charset="0"/>
                <a:cs typeface="B Nazanin" panose="00000400000000000000" pitchFamily="2" charset="-78"/>
              </a:rPr>
              <a:t>عنوان</a:t>
            </a:r>
            <a:endParaRPr lang="ko-KR" altLang="en-US" b="1" dirty="0">
              <a:solidFill>
                <a:schemeClr val="bg1"/>
              </a:solidFill>
              <a:latin typeface="Calibri" pitchFamily="34" charset="0"/>
              <a:cs typeface="B Nazanin" panose="00000400000000000000" pitchFamily="2" charset="-78"/>
            </a:endParaRPr>
          </a:p>
        </p:txBody>
      </p:sp>
      <p:sp>
        <p:nvSpPr>
          <p:cNvPr id="25" name="Parallelogram 15">
            <a:extLst>
              <a:ext uri="{FF2B5EF4-FFF2-40B4-BE49-F238E27FC236}">
                <a16:creationId xmlns:a16="http://schemas.microsoft.com/office/drawing/2014/main" id="{593E1030-3941-41BF-BFAB-1D3E993B7F6D}"/>
              </a:ext>
            </a:extLst>
          </p:cNvPr>
          <p:cNvSpPr/>
          <p:nvPr/>
        </p:nvSpPr>
        <p:spPr>
          <a:xfrm flipH="1">
            <a:off x="4084060" y="3782290"/>
            <a:ext cx="249172" cy="249172"/>
          </a:xfrm>
          <a:custGeom>
            <a:avLst/>
            <a:gdLst/>
            <a:ahLst/>
            <a:cxnLst/>
            <a:rect l="l" t="t" r="r" b="b"/>
            <a:pathLst>
              <a:path w="3242753" h="3227814">
                <a:moveTo>
                  <a:pt x="1621376" y="1043635"/>
                </a:moveTo>
                <a:cubicBezTo>
                  <a:pt x="1557188" y="1043635"/>
                  <a:pt x="1505154" y="1095669"/>
                  <a:pt x="1505154" y="1159857"/>
                </a:cubicBezTo>
                <a:lnTo>
                  <a:pt x="1505154" y="1625483"/>
                </a:lnTo>
                <a:lnTo>
                  <a:pt x="1033577" y="1625483"/>
                </a:lnTo>
                <a:cubicBezTo>
                  <a:pt x="969389" y="1625483"/>
                  <a:pt x="917355" y="1677517"/>
                  <a:pt x="917355" y="1741705"/>
                </a:cubicBezTo>
                <a:cubicBezTo>
                  <a:pt x="917355" y="1805893"/>
                  <a:pt x="969389" y="1857927"/>
                  <a:pt x="1033577" y="1857927"/>
                </a:cubicBezTo>
                <a:lnTo>
                  <a:pt x="1614688" y="1857927"/>
                </a:lnTo>
                <a:lnTo>
                  <a:pt x="1619859" y="1856884"/>
                </a:lnTo>
                <a:cubicBezTo>
                  <a:pt x="1620361" y="1857187"/>
                  <a:pt x="1620868" y="1857190"/>
                  <a:pt x="1621376" y="1857190"/>
                </a:cubicBezTo>
                <a:cubicBezTo>
                  <a:pt x="1685564" y="1857190"/>
                  <a:pt x="1737598" y="1805156"/>
                  <a:pt x="1737598" y="1740968"/>
                </a:cubicBezTo>
                <a:lnTo>
                  <a:pt x="1737598" y="1159857"/>
                </a:lnTo>
                <a:cubicBezTo>
                  <a:pt x="1737598" y="1095669"/>
                  <a:pt x="1685564" y="1043635"/>
                  <a:pt x="1621376" y="1043635"/>
                </a:cubicBezTo>
                <a:close/>
                <a:moveTo>
                  <a:pt x="1621376" y="628818"/>
                </a:moveTo>
                <a:cubicBezTo>
                  <a:pt x="2206882" y="628818"/>
                  <a:pt x="2681529" y="1103464"/>
                  <a:pt x="2681529" y="1688970"/>
                </a:cubicBezTo>
                <a:cubicBezTo>
                  <a:pt x="2681529" y="2274476"/>
                  <a:pt x="2206882" y="2749122"/>
                  <a:pt x="1621376" y="2749122"/>
                </a:cubicBezTo>
                <a:cubicBezTo>
                  <a:pt x="1035870" y="2749122"/>
                  <a:pt x="561223" y="2274476"/>
                  <a:pt x="561223" y="1688970"/>
                </a:cubicBezTo>
                <a:cubicBezTo>
                  <a:pt x="561223" y="1103464"/>
                  <a:pt x="1035870" y="628818"/>
                  <a:pt x="1621376" y="628818"/>
                </a:cubicBezTo>
                <a:close/>
                <a:moveTo>
                  <a:pt x="1621376" y="424596"/>
                </a:moveTo>
                <a:cubicBezTo>
                  <a:pt x="923081" y="424596"/>
                  <a:pt x="357001" y="990676"/>
                  <a:pt x="357001" y="1688970"/>
                </a:cubicBezTo>
                <a:cubicBezTo>
                  <a:pt x="357001" y="2128645"/>
                  <a:pt x="581423" y="2515905"/>
                  <a:pt x="922189" y="2742109"/>
                </a:cubicBezTo>
                <a:lnTo>
                  <a:pt x="652992" y="3227814"/>
                </a:lnTo>
                <a:lnTo>
                  <a:pt x="911997" y="3227814"/>
                </a:lnTo>
                <a:lnTo>
                  <a:pt x="1121304" y="2850168"/>
                </a:lnTo>
                <a:cubicBezTo>
                  <a:pt x="1274563" y="2916691"/>
                  <a:pt x="1443689" y="2953344"/>
                  <a:pt x="1621376" y="2953344"/>
                </a:cubicBezTo>
                <a:cubicBezTo>
                  <a:pt x="1799063" y="2953344"/>
                  <a:pt x="1968189" y="2916691"/>
                  <a:pt x="2121449" y="2850168"/>
                </a:cubicBezTo>
                <a:lnTo>
                  <a:pt x="2330755" y="3227814"/>
                </a:lnTo>
                <a:lnTo>
                  <a:pt x="2589760" y="3227814"/>
                </a:lnTo>
                <a:lnTo>
                  <a:pt x="2320563" y="2742109"/>
                </a:lnTo>
                <a:cubicBezTo>
                  <a:pt x="2661329" y="2515905"/>
                  <a:pt x="2885751" y="2128645"/>
                  <a:pt x="2885751" y="1688970"/>
                </a:cubicBezTo>
                <a:cubicBezTo>
                  <a:pt x="2885751" y="990676"/>
                  <a:pt x="2319671" y="424596"/>
                  <a:pt x="1621376" y="424596"/>
                </a:cubicBezTo>
                <a:close/>
                <a:moveTo>
                  <a:pt x="2599800" y="123238"/>
                </a:moveTo>
                <a:cubicBezTo>
                  <a:pt x="2434609" y="120698"/>
                  <a:pt x="2268460" y="180476"/>
                  <a:pt x="2139563" y="303161"/>
                </a:cubicBezTo>
                <a:lnTo>
                  <a:pt x="3057258" y="1232053"/>
                </a:lnTo>
                <a:cubicBezTo>
                  <a:pt x="3305736" y="977255"/>
                  <a:pt x="3304415" y="570405"/>
                  <a:pt x="3054287" y="317226"/>
                </a:cubicBezTo>
                <a:cubicBezTo>
                  <a:pt x="2929224" y="190636"/>
                  <a:pt x="2764991" y="125778"/>
                  <a:pt x="2599800" y="123238"/>
                </a:cubicBezTo>
                <a:close/>
                <a:moveTo>
                  <a:pt x="642953" y="123238"/>
                </a:moveTo>
                <a:cubicBezTo>
                  <a:pt x="477762" y="125778"/>
                  <a:pt x="313529" y="190636"/>
                  <a:pt x="188466" y="317226"/>
                </a:cubicBezTo>
                <a:cubicBezTo>
                  <a:pt x="-61662" y="570405"/>
                  <a:pt x="-62983" y="977255"/>
                  <a:pt x="185495" y="1232053"/>
                </a:cubicBezTo>
                <a:lnTo>
                  <a:pt x="1103190" y="303161"/>
                </a:lnTo>
                <a:cubicBezTo>
                  <a:pt x="974294" y="180476"/>
                  <a:pt x="808144" y="120698"/>
                  <a:pt x="642953" y="123238"/>
                </a:cubicBezTo>
                <a:close/>
                <a:moveTo>
                  <a:pt x="1722692" y="0"/>
                </a:moveTo>
                <a:lnTo>
                  <a:pt x="1520061" y="0"/>
                </a:lnTo>
                <a:cubicBezTo>
                  <a:pt x="1440152" y="0"/>
                  <a:pt x="1375373" y="64779"/>
                  <a:pt x="1375373" y="144688"/>
                </a:cubicBezTo>
                <a:lnTo>
                  <a:pt x="1375373" y="289376"/>
                </a:lnTo>
                <a:lnTo>
                  <a:pt x="1867380" y="289376"/>
                </a:lnTo>
                <a:lnTo>
                  <a:pt x="1867380" y="144688"/>
                </a:lnTo>
                <a:cubicBezTo>
                  <a:pt x="1867380" y="64779"/>
                  <a:pt x="1802601" y="0"/>
                  <a:pt x="17226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26" name="Rounded Rectangle 10">
            <a:extLst>
              <a:ext uri="{FF2B5EF4-FFF2-40B4-BE49-F238E27FC236}">
                <a16:creationId xmlns:a16="http://schemas.microsoft.com/office/drawing/2014/main" id="{45A2B357-67AE-460D-B197-CFB8998FE5FC}"/>
              </a:ext>
            </a:extLst>
          </p:cNvPr>
          <p:cNvSpPr/>
          <p:nvPr/>
        </p:nvSpPr>
        <p:spPr>
          <a:xfrm>
            <a:off x="7820422" y="3768356"/>
            <a:ext cx="177060" cy="234319"/>
          </a:xfrm>
          <a:custGeom>
            <a:avLst/>
            <a:gdLst/>
            <a:ahLst/>
            <a:cxnLst/>
            <a:rect l="l" t="t" r="r" b="b"/>
            <a:pathLst>
              <a:path w="2448272" h="3240000">
                <a:moveTo>
                  <a:pt x="1358676" y="2676152"/>
                </a:moveTo>
                <a:cubicBezTo>
                  <a:pt x="1327753" y="2676152"/>
                  <a:pt x="1302685" y="2701220"/>
                  <a:pt x="1302685" y="2732143"/>
                </a:cubicBezTo>
                <a:lnTo>
                  <a:pt x="1302685" y="2956101"/>
                </a:lnTo>
                <a:cubicBezTo>
                  <a:pt x="1302685" y="2987024"/>
                  <a:pt x="1327753" y="3012092"/>
                  <a:pt x="1358676" y="3012092"/>
                </a:cubicBezTo>
                <a:lnTo>
                  <a:pt x="1582634" y="3012092"/>
                </a:lnTo>
                <a:cubicBezTo>
                  <a:pt x="1613557" y="3012092"/>
                  <a:pt x="1638625" y="2987024"/>
                  <a:pt x="1638625" y="2956101"/>
                </a:cubicBezTo>
                <a:lnTo>
                  <a:pt x="1638625" y="2732143"/>
                </a:lnTo>
                <a:cubicBezTo>
                  <a:pt x="1638625" y="2701220"/>
                  <a:pt x="1613557" y="2676152"/>
                  <a:pt x="1582634" y="2676152"/>
                </a:cubicBezTo>
                <a:close/>
                <a:moveTo>
                  <a:pt x="837062" y="2676152"/>
                </a:moveTo>
                <a:cubicBezTo>
                  <a:pt x="806139" y="2676152"/>
                  <a:pt x="781071" y="2701220"/>
                  <a:pt x="781071" y="2732143"/>
                </a:cubicBezTo>
                <a:lnTo>
                  <a:pt x="781071" y="2956101"/>
                </a:lnTo>
                <a:cubicBezTo>
                  <a:pt x="781071" y="2987024"/>
                  <a:pt x="806139" y="3012092"/>
                  <a:pt x="837062" y="3012092"/>
                </a:cubicBezTo>
                <a:lnTo>
                  <a:pt x="1061020" y="3012092"/>
                </a:lnTo>
                <a:cubicBezTo>
                  <a:pt x="1091943" y="3012092"/>
                  <a:pt x="1117011" y="2987024"/>
                  <a:pt x="1117011" y="2956101"/>
                </a:cubicBezTo>
                <a:lnTo>
                  <a:pt x="1117011" y="2732143"/>
                </a:lnTo>
                <a:cubicBezTo>
                  <a:pt x="1117011" y="2701220"/>
                  <a:pt x="1091943" y="2676152"/>
                  <a:pt x="1061020" y="2676152"/>
                </a:cubicBezTo>
                <a:close/>
                <a:moveTo>
                  <a:pt x="315448" y="2676152"/>
                </a:moveTo>
                <a:cubicBezTo>
                  <a:pt x="284525" y="2676152"/>
                  <a:pt x="259457" y="2701220"/>
                  <a:pt x="259457" y="2732143"/>
                </a:cubicBezTo>
                <a:lnTo>
                  <a:pt x="259457" y="2956101"/>
                </a:lnTo>
                <a:cubicBezTo>
                  <a:pt x="259457" y="2987024"/>
                  <a:pt x="284525" y="3012092"/>
                  <a:pt x="315448" y="3012092"/>
                </a:cubicBezTo>
                <a:lnTo>
                  <a:pt x="539406" y="3012092"/>
                </a:lnTo>
                <a:cubicBezTo>
                  <a:pt x="570329" y="3012092"/>
                  <a:pt x="595397" y="2987024"/>
                  <a:pt x="595397" y="2956101"/>
                </a:cubicBezTo>
                <a:lnTo>
                  <a:pt x="595397" y="2732143"/>
                </a:lnTo>
                <a:cubicBezTo>
                  <a:pt x="595397" y="2701220"/>
                  <a:pt x="570329" y="2676152"/>
                  <a:pt x="539406" y="2676152"/>
                </a:cubicBezTo>
                <a:close/>
                <a:moveTo>
                  <a:pt x="1880291" y="2179832"/>
                </a:moveTo>
                <a:cubicBezTo>
                  <a:pt x="1849368" y="2179832"/>
                  <a:pt x="1824300" y="2204900"/>
                  <a:pt x="1824300" y="2235823"/>
                </a:cubicBezTo>
                <a:lnTo>
                  <a:pt x="1824300" y="2956101"/>
                </a:lnTo>
                <a:cubicBezTo>
                  <a:pt x="1824300" y="2987024"/>
                  <a:pt x="1849368" y="3012092"/>
                  <a:pt x="1880291" y="3012092"/>
                </a:cubicBezTo>
                <a:lnTo>
                  <a:pt x="2104249" y="3012092"/>
                </a:lnTo>
                <a:cubicBezTo>
                  <a:pt x="2135172" y="3012092"/>
                  <a:pt x="2160240" y="2987024"/>
                  <a:pt x="2160240" y="2956101"/>
                </a:cubicBezTo>
                <a:lnTo>
                  <a:pt x="2160240" y="2235823"/>
                </a:lnTo>
                <a:cubicBezTo>
                  <a:pt x="2160240" y="2204900"/>
                  <a:pt x="2135172" y="2179832"/>
                  <a:pt x="2104249" y="2179832"/>
                </a:cubicBezTo>
                <a:close/>
                <a:moveTo>
                  <a:pt x="1358676" y="2179832"/>
                </a:moveTo>
                <a:cubicBezTo>
                  <a:pt x="1327753" y="2179832"/>
                  <a:pt x="1302685" y="2204900"/>
                  <a:pt x="1302685" y="2235823"/>
                </a:cubicBezTo>
                <a:lnTo>
                  <a:pt x="1302685" y="2459781"/>
                </a:lnTo>
                <a:cubicBezTo>
                  <a:pt x="1302685" y="2490704"/>
                  <a:pt x="1327753" y="2515772"/>
                  <a:pt x="1358676" y="2515772"/>
                </a:cubicBezTo>
                <a:lnTo>
                  <a:pt x="1582634" y="2515772"/>
                </a:lnTo>
                <a:cubicBezTo>
                  <a:pt x="1613557" y="2515772"/>
                  <a:pt x="1638625" y="2490704"/>
                  <a:pt x="1638625" y="2459781"/>
                </a:cubicBezTo>
                <a:lnTo>
                  <a:pt x="1638625" y="2235823"/>
                </a:lnTo>
                <a:cubicBezTo>
                  <a:pt x="1638625" y="2204900"/>
                  <a:pt x="1613557" y="2179832"/>
                  <a:pt x="1582634" y="2179832"/>
                </a:cubicBezTo>
                <a:close/>
                <a:moveTo>
                  <a:pt x="837062" y="2179832"/>
                </a:moveTo>
                <a:cubicBezTo>
                  <a:pt x="806139" y="2179832"/>
                  <a:pt x="781071" y="2204900"/>
                  <a:pt x="781071" y="2235823"/>
                </a:cubicBezTo>
                <a:lnTo>
                  <a:pt x="781071" y="2459781"/>
                </a:lnTo>
                <a:cubicBezTo>
                  <a:pt x="781071" y="2490704"/>
                  <a:pt x="806139" y="2515772"/>
                  <a:pt x="837062" y="2515772"/>
                </a:cubicBezTo>
                <a:lnTo>
                  <a:pt x="1061020" y="2515772"/>
                </a:lnTo>
                <a:cubicBezTo>
                  <a:pt x="1091943" y="2515772"/>
                  <a:pt x="1117011" y="2490704"/>
                  <a:pt x="1117011" y="2459781"/>
                </a:cubicBezTo>
                <a:lnTo>
                  <a:pt x="1117011" y="2235823"/>
                </a:lnTo>
                <a:cubicBezTo>
                  <a:pt x="1117011" y="2204900"/>
                  <a:pt x="1091943" y="2179832"/>
                  <a:pt x="1061020" y="2179832"/>
                </a:cubicBezTo>
                <a:close/>
                <a:moveTo>
                  <a:pt x="315448" y="2179832"/>
                </a:moveTo>
                <a:cubicBezTo>
                  <a:pt x="284525" y="2179832"/>
                  <a:pt x="259457" y="2204900"/>
                  <a:pt x="259457" y="2235823"/>
                </a:cubicBezTo>
                <a:lnTo>
                  <a:pt x="259457" y="2459781"/>
                </a:lnTo>
                <a:cubicBezTo>
                  <a:pt x="259457" y="2490704"/>
                  <a:pt x="284525" y="2515772"/>
                  <a:pt x="315448" y="2515772"/>
                </a:cubicBezTo>
                <a:lnTo>
                  <a:pt x="539406" y="2515772"/>
                </a:lnTo>
                <a:cubicBezTo>
                  <a:pt x="570329" y="2515772"/>
                  <a:pt x="595397" y="2490704"/>
                  <a:pt x="595397" y="2459781"/>
                </a:cubicBezTo>
                <a:lnTo>
                  <a:pt x="595397" y="2235823"/>
                </a:lnTo>
                <a:cubicBezTo>
                  <a:pt x="595397" y="2204900"/>
                  <a:pt x="570329" y="2179832"/>
                  <a:pt x="539406" y="2179832"/>
                </a:cubicBezTo>
                <a:close/>
                <a:moveTo>
                  <a:pt x="1880291" y="1683512"/>
                </a:moveTo>
                <a:cubicBezTo>
                  <a:pt x="1849368" y="1683512"/>
                  <a:pt x="1824300" y="1708580"/>
                  <a:pt x="1824300" y="1739503"/>
                </a:cubicBezTo>
                <a:lnTo>
                  <a:pt x="1824300" y="1963461"/>
                </a:lnTo>
                <a:cubicBezTo>
                  <a:pt x="1824300" y="1994384"/>
                  <a:pt x="1849368" y="2019452"/>
                  <a:pt x="1880291" y="2019452"/>
                </a:cubicBezTo>
                <a:lnTo>
                  <a:pt x="2104249" y="2019452"/>
                </a:lnTo>
                <a:cubicBezTo>
                  <a:pt x="2135172" y="2019452"/>
                  <a:pt x="2160240" y="1994384"/>
                  <a:pt x="2160240" y="1963461"/>
                </a:cubicBezTo>
                <a:lnTo>
                  <a:pt x="2160240" y="1739503"/>
                </a:lnTo>
                <a:cubicBezTo>
                  <a:pt x="2160240" y="1708580"/>
                  <a:pt x="2135172" y="1683512"/>
                  <a:pt x="2104249" y="1683512"/>
                </a:cubicBezTo>
                <a:close/>
                <a:moveTo>
                  <a:pt x="1358676" y="1683512"/>
                </a:moveTo>
                <a:cubicBezTo>
                  <a:pt x="1327753" y="1683512"/>
                  <a:pt x="1302685" y="1708580"/>
                  <a:pt x="1302685" y="1739503"/>
                </a:cubicBezTo>
                <a:lnTo>
                  <a:pt x="1302685" y="1963461"/>
                </a:lnTo>
                <a:cubicBezTo>
                  <a:pt x="1302685" y="1994384"/>
                  <a:pt x="1327753" y="2019452"/>
                  <a:pt x="1358676" y="2019452"/>
                </a:cubicBezTo>
                <a:lnTo>
                  <a:pt x="1582634" y="2019452"/>
                </a:lnTo>
                <a:cubicBezTo>
                  <a:pt x="1613557" y="2019452"/>
                  <a:pt x="1638625" y="1994384"/>
                  <a:pt x="1638625" y="1963461"/>
                </a:cubicBezTo>
                <a:lnTo>
                  <a:pt x="1638625" y="1739503"/>
                </a:lnTo>
                <a:cubicBezTo>
                  <a:pt x="1638625" y="1708580"/>
                  <a:pt x="1613557" y="1683512"/>
                  <a:pt x="1582634" y="1683512"/>
                </a:cubicBezTo>
                <a:close/>
                <a:moveTo>
                  <a:pt x="837062" y="1683512"/>
                </a:moveTo>
                <a:cubicBezTo>
                  <a:pt x="806139" y="1683512"/>
                  <a:pt x="781071" y="1708580"/>
                  <a:pt x="781071" y="1739503"/>
                </a:cubicBezTo>
                <a:lnTo>
                  <a:pt x="781071" y="1963461"/>
                </a:lnTo>
                <a:cubicBezTo>
                  <a:pt x="781071" y="1994384"/>
                  <a:pt x="806139" y="2019452"/>
                  <a:pt x="837062" y="2019452"/>
                </a:cubicBezTo>
                <a:lnTo>
                  <a:pt x="1061020" y="2019452"/>
                </a:lnTo>
                <a:cubicBezTo>
                  <a:pt x="1091943" y="2019452"/>
                  <a:pt x="1117011" y="1994384"/>
                  <a:pt x="1117011" y="1963461"/>
                </a:cubicBezTo>
                <a:lnTo>
                  <a:pt x="1117011" y="1739503"/>
                </a:lnTo>
                <a:cubicBezTo>
                  <a:pt x="1117011" y="1708580"/>
                  <a:pt x="1091943" y="1683512"/>
                  <a:pt x="1061020" y="1683512"/>
                </a:cubicBezTo>
                <a:close/>
                <a:moveTo>
                  <a:pt x="315448" y="1683512"/>
                </a:moveTo>
                <a:cubicBezTo>
                  <a:pt x="284525" y="1683512"/>
                  <a:pt x="259457" y="1708580"/>
                  <a:pt x="259457" y="1739503"/>
                </a:cubicBezTo>
                <a:lnTo>
                  <a:pt x="259457" y="1963461"/>
                </a:lnTo>
                <a:cubicBezTo>
                  <a:pt x="259457" y="1994384"/>
                  <a:pt x="284525" y="2019452"/>
                  <a:pt x="315448" y="2019452"/>
                </a:cubicBezTo>
                <a:lnTo>
                  <a:pt x="539406" y="2019452"/>
                </a:lnTo>
                <a:cubicBezTo>
                  <a:pt x="570329" y="2019452"/>
                  <a:pt x="595397" y="1994384"/>
                  <a:pt x="595397" y="1963461"/>
                </a:cubicBezTo>
                <a:lnTo>
                  <a:pt x="595397" y="1739503"/>
                </a:lnTo>
                <a:cubicBezTo>
                  <a:pt x="595397" y="1708580"/>
                  <a:pt x="570329" y="1683512"/>
                  <a:pt x="539406" y="1683512"/>
                </a:cubicBezTo>
                <a:close/>
                <a:moveTo>
                  <a:pt x="1880291" y="1187192"/>
                </a:moveTo>
                <a:cubicBezTo>
                  <a:pt x="1849368" y="1187192"/>
                  <a:pt x="1824300" y="1212260"/>
                  <a:pt x="1824300" y="1243183"/>
                </a:cubicBezTo>
                <a:lnTo>
                  <a:pt x="1824300" y="1467141"/>
                </a:lnTo>
                <a:cubicBezTo>
                  <a:pt x="1824300" y="1498064"/>
                  <a:pt x="1849368" y="1523132"/>
                  <a:pt x="1880291" y="1523132"/>
                </a:cubicBezTo>
                <a:lnTo>
                  <a:pt x="2104249" y="1523132"/>
                </a:lnTo>
                <a:cubicBezTo>
                  <a:pt x="2135172" y="1523132"/>
                  <a:pt x="2160240" y="1498064"/>
                  <a:pt x="2160240" y="1467141"/>
                </a:cubicBezTo>
                <a:lnTo>
                  <a:pt x="2160240" y="1243183"/>
                </a:lnTo>
                <a:cubicBezTo>
                  <a:pt x="2160240" y="1212260"/>
                  <a:pt x="2135172" y="1187192"/>
                  <a:pt x="2104249" y="1187192"/>
                </a:cubicBezTo>
                <a:close/>
                <a:moveTo>
                  <a:pt x="1358676" y="1187192"/>
                </a:moveTo>
                <a:cubicBezTo>
                  <a:pt x="1327753" y="1187192"/>
                  <a:pt x="1302685" y="1212260"/>
                  <a:pt x="1302685" y="1243183"/>
                </a:cubicBezTo>
                <a:lnTo>
                  <a:pt x="1302685" y="1467141"/>
                </a:lnTo>
                <a:cubicBezTo>
                  <a:pt x="1302685" y="1498064"/>
                  <a:pt x="1327753" y="1523132"/>
                  <a:pt x="1358676" y="1523132"/>
                </a:cubicBezTo>
                <a:lnTo>
                  <a:pt x="1582634" y="1523132"/>
                </a:lnTo>
                <a:cubicBezTo>
                  <a:pt x="1613557" y="1523132"/>
                  <a:pt x="1638625" y="1498064"/>
                  <a:pt x="1638625" y="1467141"/>
                </a:cubicBezTo>
                <a:lnTo>
                  <a:pt x="1638625" y="1243183"/>
                </a:lnTo>
                <a:cubicBezTo>
                  <a:pt x="1638625" y="1212260"/>
                  <a:pt x="1613557" y="1187192"/>
                  <a:pt x="1582634" y="1187192"/>
                </a:cubicBezTo>
                <a:close/>
                <a:moveTo>
                  <a:pt x="837062" y="1187192"/>
                </a:moveTo>
                <a:cubicBezTo>
                  <a:pt x="806139" y="1187192"/>
                  <a:pt x="781071" y="1212260"/>
                  <a:pt x="781071" y="1243183"/>
                </a:cubicBezTo>
                <a:lnTo>
                  <a:pt x="781071" y="1467141"/>
                </a:lnTo>
                <a:cubicBezTo>
                  <a:pt x="781071" y="1498064"/>
                  <a:pt x="806139" y="1523132"/>
                  <a:pt x="837062" y="1523132"/>
                </a:cubicBezTo>
                <a:lnTo>
                  <a:pt x="1061020" y="1523132"/>
                </a:lnTo>
                <a:cubicBezTo>
                  <a:pt x="1091943" y="1523132"/>
                  <a:pt x="1117011" y="1498064"/>
                  <a:pt x="1117011" y="1467141"/>
                </a:cubicBezTo>
                <a:lnTo>
                  <a:pt x="1117011" y="1243183"/>
                </a:lnTo>
                <a:cubicBezTo>
                  <a:pt x="1117011" y="1212260"/>
                  <a:pt x="1091943" y="1187192"/>
                  <a:pt x="1061020" y="1187192"/>
                </a:cubicBezTo>
                <a:close/>
                <a:moveTo>
                  <a:pt x="315448" y="1187192"/>
                </a:moveTo>
                <a:cubicBezTo>
                  <a:pt x="284525" y="1187192"/>
                  <a:pt x="259457" y="1212260"/>
                  <a:pt x="259457" y="1243183"/>
                </a:cubicBezTo>
                <a:lnTo>
                  <a:pt x="259457" y="1467141"/>
                </a:lnTo>
                <a:cubicBezTo>
                  <a:pt x="259457" y="1498064"/>
                  <a:pt x="284525" y="1523132"/>
                  <a:pt x="315448" y="1523132"/>
                </a:cubicBezTo>
                <a:lnTo>
                  <a:pt x="539406" y="1523132"/>
                </a:lnTo>
                <a:cubicBezTo>
                  <a:pt x="570329" y="1523132"/>
                  <a:pt x="595397" y="1498064"/>
                  <a:pt x="595397" y="1467141"/>
                </a:cubicBezTo>
                <a:lnTo>
                  <a:pt x="595397" y="1243183"/>
                </a:lnTo>
                <a:cubicBezTo>
                  <a:pt x="595397" y="1212260"/>
                  <a:pt x="570329" y="1187192"/>
                  <a:pt x="539406" y="1187192"/>
                </a:cubicBezTo>
                <a:close/>
                <a:moveTo>
                  <a:pt x="348041" y="163575"/>
                </a:moveTo>
                <a:cubicBezTo>
                  <a:pt x="275130" y="163575"/>
                  <a:pt x="216024" y="222681"/>
                  <a:pt x="216024" y="295592"/>
                </a:cubicBezTo>
                <a:lnTo>
                  <a:pt x="216024" y="823646"/>
                </a:lnTo>
                <a:cubicBezTo>
                  <a:pt x="216024" y="896557"/>
                  <a:pt x="275130" y="955663"/>
                  <a:pt x="348041" y="955663"/>
                </a:cubicBezTo>
                <a:lnTo>
                  <a:pt x="2100231" y="955663"/>
                </a:lnTo>
                <a:cubicBezTo>
                  <a:pt x="2173142" y="955663"/>
                  <a:pt x="2232248" y="896557"/>
                  <a:pt x="2232248" y="823646"/>
                </a:cubicBezTo>
                <a:lnTo>
                  <a:pt x="2232248" y="295592"/>
                </a:lnTo>
                <a:cubicBezTo>
                  <a:pt x="2232248" y="222681"/>
                  <a:pt x="2173142" y="163575"/>
                  <a:pt x="2100231" y="163575"/>
                </a:cubicBezTo>
                <a:close/>
                <a:moveTo>
                  <a:pt x="265172" y="0"/>
                </a:moveTo>
                <a:lnTo>
                  <a:pt x="2183100" y="0"/>
                </a:lnTo>
                <a:cubicBezTo>
                  <a:pt x="2329550" y="0"/>
                  <a:pt x="2448272" y="118722"/>
                  <a:pt x="2448272" y="265172"/>
                </a:cubicBezTo>
                <a:lnTo>
                  <a:pt x="2448272" y="2974828"/>
                </a:lnTo>
                <a:cubicBezTo>
                  <a:pt x="2448272" y="3121278"/>
                  <a:pt x="2329550" y="3240000"/>
                  <a:pt x="2183100" y="3240000"/>
                </a:cubicBezTo>
                <a:lnTo>
                  <a:pt x="265172" y="3240000"/>
                </a:lnTo>
                <a:cubicBezTo>
                  <a:pt x="118722" y="3240000"/>
                  <a:pt x="0" y="3121278"/>
                  <a:pt x="0" y="2974828"/>
                </a:cubicBezTo>
                <a:lnTo>
                  <a:pt x="0" y="265172"/>
                </a:lnTo>
                <a:cubicBezTo>
                  <a:pt x="0" y="118722"/>
                  <a:pt x="118722" y="0"/>
                  <a:pt x="26517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27" name="Rounded Rectangle 6">
            <a:extLst>
              <a:ext uri="{FF2B5EF4-FFF2-40B4-BE49-F238E27FC236}">
                <a16:creationId xmlns:a16="http://schemas.microsoft.com/office/drawing/2014/main" id="{BCC58D90-774C-4194-BBE5-132B2DC7D62D}"/>
              </a:ext>
            </a:extLst>
          </p:cNvPr>
          <p:cNvSpPr/>
          <p:nvPr/>
        </p:nvSpPr>
        <p:spPr>
          <a:xfrm>
            <a:off x="5936635" y="5639444"/>
            <a:ext cx="241039" cy="245061"/>
          </a:xfrm>
          <a:custGeom>
            <a:avLst/>
            <a:gdLst/>
            <a:ahLst/>
            <a:cxnLst/>
            <a:rect l="l" t="t" r="r" b="b"/>
            <a:pathLst>
              <a:path w="3186824" h="3060919">
                <a:moveTo>
                  <a:pt x="1045874" y="2696689"/>
                </a:moveTo>
                <a:lnTo>
                  <a:pt x="2125874" y="2696689"/>
                </a:lnTo>
                <a:lnTo>
                  <a:pt x="2125874" y="2804689"/>
                </a:lnTo>
                <a:lnTo>
                  <a:pt x="1045874" y="2804689"/>
                </a:lnTo>
                <a:close/>
                <a:moveTo>
                  <a:pt x="1045874" y="2410468"/>
                </a:moveTo>
                <a:lnTo>
                  <a:pt x="2125874" y="2410468"/>
                </a:lnTo>
                <a:lnTo>
                  <a:pt x="2125874" y="2518468"/>
                </a:lnTo>
                <a:lnTo>
                  <a:pt x="1045874" y="2518468"/>
                </a:lnTo>
                <a:close/>
                <a:moveTo>
                  <a:pt x="1045874" y="2124247"/>
                </a:moveTo>
                <a:lnTo>
                  <a:pt x="2125874" y="2124247"/>
                </a:lnTo>
                <a:lnTo>
                  <a:pt x="2125874" y="2232247"/>
                </a:lnTo>
                <a:lnTo>
                  <a:pt x="1045874" y="2232247"/>
                </a:lnTo>
                <a:close/>
                <a:moveTo>
                  <a:pt x="902547" y="1956791"/>
                </a:moveTo>
                <a:lnTo>
                  <a:pt x="902547" y="2109191"/>
                </a:lnTo>
                <a:lnTo>
                  <a:pt x="902547" y="2185391"/>
                </a:lnTo>
                <a:lnTo>
                  <a:pt x="902547" y="2376263"/>
                </a:lnTo>
                <a:lnTo>
                  <a:pt x="902547" y="2973921"/>
                </a:lnTo>
                <a:lnTo>
                  <a:pt x="2284277" y="2973921"/>
                </a:lnTo>
                <a:lnTo>
                  <a:pt x="2284277" y="2376263"/>
                </a:lnTo>
                <a:lnTo>
                  <a:pt x="2284277" y="2185391"/>
                </a:lnTo>
                <a:lnTo>
                  <a:pt x="2284277" y="2109191"/>
                </a:lnTo>
                <a:lnTo>
                  <a:pt x="2284277" y="1956791"/>
                </a:lnTo>
                <a:close/>
                <a:moveTo>
                  <a:pt x="469172" y="1728191"/>
                </a:moveTo>
                <a:lnTo>
                  <a:pt x="469172" y="2185391"/>
                </a:lnTo>
                <a:lnTo>
                  <a:pt x="767127" y="2185391"/>
                </a:lnTo>
                <a:lnTo>
                  <a:pt x="767127" y="2109191"/>
                </a:lnTo>
                <a:lnTo>
                  <a:pt x="545372" y="2109191"/>
                </a:lnTo>
                <a:lnTo>
                  <a:pt x="545372" y="1804391"/>
                </a:lnTo>
                <a:lnTo>
                  <a:pt x="2641452" y="1804391"/>
                </a:lnTo>
                <a:lnTo>
                  <a:pt x="2641452" y="2109191"/>
                </a:lnTo>
                <a:lnTo>
                  <a:pt x="2419697" y="2109191"/>
                </a:lnTo>
                <a:lnTo>
                  <a:pt x="2419697" y="2185391"/>
                </a:lnTo>
                <a:lnTo>
                  <a:pt x="2717652" y="2185391"/>
                </a:lnTo>
                <a:lnTo>
                  <a:pt x="2717652" y="1728191"/>
                </a:lnTo>
                <a:close/>
                <a:moveTo>
                  <a:pt x="2819005" y="1350909"/>
                </a:moveTo>
                <a:cubicBezTo>
                  <a:pt x="2769294" y="1350909"/>
                  <a:pt x="2728995" y="1391208"/>
                  <a:pt x="2728995" y="1440919"/>
                </a:cubicBezTo>
                <a:cubicBezTo>
                  <a:pt x="2728995" y="1490630"/>
                  <a:pt x="2769294" y="1530929"/>
                  <a:pt x="2819005" y="1530929"/>
                </a:cubicBezTo>
                <a:cubicBezTo>
                  <a:pt x="2868716" y="1530929"/>
                  <a:pt x="2909015" y="1490630"/>
                  <a:pt x="2909015" y="1440919"/>
                </a:cubicBezTo>
                <a:cubicBezTo>
                  <a:pt x="2909015" y="1391208"/>
                  <a:pt x="2868716" y="1350909"/>
                  <a:pt x="2819005" y="1350909"/>
                </a:cubicBezTo>
                <a:close/>
                <a:moveTo>
                  <a:pt x="2509707" y="1350909"/>
                </a:moveTo>
                <a:cubicBezTo>
                  <a:pt x="2459996" y="1350909"/>
                  <a:pt x="2419697" y="1391208"/>
                  <a:pt x="2419697" y="1440919"/>
                </a:cubicBezTo>
                <a:cubicBezTo>
                  <a:pt x="2419697" y="1490630"/>
                  <a:pt x="2459996" y="1530929"/>
                  <a:pt x="2509707" y="1530929"/>
                </a:cubicBezTo>
                <a:cubicBezTo>
                  <a:pt x="2559418" y="1530929"/>
                  <a:pt x="2599717" y="1490630"/>
                  <a:pt x="2599717" y="1440919"/>
                </a:cubicBezTo>
                <a:cubicBezTo>
                  <a:pt x="2599717" y="1391208"/>
                  <a:pt x="2559418" y="1350909"/>
                  <a:pt x="2509707" y="1350909"/>
                </a:cubicBezTo>
                <a:close/>
                <a:moveTo>
                  <a:pt x="195993" y="1200328"/>
                </a:moveTo>
                <a:lnTo>
                  <a:pt x="2990831" y="1200328"/>
                </a:lnTo>
                <a:cubicBezTo>
                  <a:pt x="3099075" y="1200328"/>
                  <a:pt x="3186824" y="1288077"/>
                  <a:pt x="3186824" y="1396321"/>
                </a:cubicBezTo>
                <a:lnTo>
                  <a:pt x="3186824" y="2180270"/>
                </a:lnTo>
                <a:cubicBezTo>
                  <a:pt x="3186824" y="2288514"/>
                  <a:pt x="3099075" y="2376263"/>
                  <a:pt x="2990831" y="2376263"/>
                </a:cubicBezTo>
                <a:lnTo>
                  <a:pt x="2419697" y="2376263"/>
                </a:lnTo>
                <a:lnTo>
                  <a:pt x="2419697" y="3060919"/>
                </a:lnTo>
                <a:lnTo>
                  <a:pt x="767127" y="3060919"/>
                </a:lnTo>
                <a:lnTo>
                  <a:pt x="767127" y="2376263"/>
                </a:lnTo>
                <a:lnTo>
                  <a:pt x="195993" y="2376263"/>
                </a:lnTo>
                <a:cubicBezTo>
                  <a:pt x="87749" y="2376263"/>
                  <a:pt x="0" y="2288514"/>
                  <a:pt x="0" y="2180270"/>
                </a:cubicBezTo>
                <a:lnTo>
                  <a:pt x="0" y="1396321"/>
                </a:lnTo>
                <a:cubicBezTo>
                  <a:pt x="0" y="1288077"/>
                  <a:pt x="87749" y="1200328"/>
                  <a:pt x="195993" y="1200328"/>
                </a:cubicBezTo>
                <a:close/>
                <a:moveTo>
                  <a:pt x="767127" y="0"/>
                </a:moveTo>
                <a:lnTo>
                  <a:pt x="2419697" y="0"/>
                </a:lnTo>
                <a:lnTo>
                  <a:pt x="2419697" y="190589"/>
                </a:lnTo>
                <a:lnTo>
                  <a:pt x="2565249" y="190589"/>
                </a:lnTo>
                <a:cubicBezTo>
                  <a:pt x="2649419" y="190589"/>
                  <a:pt x="2717652" y="258822"/>
                  <a:pt x="2717652" y="342992"/>
                </a:cubicBezTo>
                <a:lnTo>
                  <a:pt x="2717652" y="1104989"/>
                </a:lnTo>
                <a:lnTo>
                  <a:pt x="2284277" y="1104989"/>
                </a:lnTo>
                <a:lnTo>
                  <a:pt x="2284277" y="1104128"/>
                </a:lnTo>
                <a:lnTo>
                  <a:pt x="2284277" y="190589"/>
                </a:lnTo>
                <a:lnTo>
                  <a:pt x="2284277" y="96523"/>
                </a:lnTo>
                <a:lnTo>
                  <a:pt x="902547" y="96523"/>
                </a:lnTo>
                <a:lnTo>
                  <a:pt x="902547" y="190589"/>
                </a:lnTo>
                <a:lnTo>
                  <a:pt x="902547" y="1104128"/>
                </a:lnTo>
                <a:lnTo>
                  <a:pt x="902547" y="1104989"/>
                </a:lnTo>
                <a:lnTo>
                  <a:pt x="469172" y="1104989"/>
                </a:lnTo>
                <a:lnTo>
                  <a:pt x="469172" y="342992"/>
                </a:lnTo>
                <a:cubicBezTo>
                  <a:pt x="469172" y="258822"/>
                  <a:pt x="537405" y="190589"/>
                  <a:pt x="621575" y="190589"/>
                </a:cubicBezTo>
                <a:lnTo>
                  <a:pt x="767127" y="19058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28" name="Rectangle 16">
            <a:extLst>
              <a:ext uri="{FF2B5EF4-FFF2-40B4-BE49-F238E27FC236}">
                <a16:creationId xmlns:a16="http://schemas.microsoft.com/office/drawing/2014/main" id="{870C1E9A-05FB-4CF9-B88E-7750554D140D}"/>
              </a:ext>
            </a:extLst>
          </p:cNvPr>
          <p:cNvSpPr/>
          <p:nvPr/>
        </p:nvSpPr>
        <p:spPr>
          <a:xfrm rot="2700000">
            <a:off x="4716620" y="2487608"/>
            <a:ext cx="185253" cy="332124"/>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29" name="Rounded Rectangle 5">
            <a:extLst>
              <a:ext uri="{FF2B5EF4-FFF2-40B4-BE49-F238E27FC236}">
                <a16:creationId xmlns:a16="http://schemas.microsoft.com/office/drawing/2014/main" id="{2221ABC2-2BE3-41B9-A381-57E8462923EE}"/>
              </a:ext>
            </a:extLst>
          </p:cNvPr>
          <p:cNvSpPr/>
          <p:nvPr/>
        </p:nvSpPr>
        <p:spPr>
          <a:xfrm flipH="1">
            <a:off x="5930037" y="1945315"/>
            <a:ext cx="272865" cy="225097"/>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30" name="Teardrop 1">
            <a:extLst>
              <a:ext uri="{FF2B5EF4-FFF2-40B4-BE49-F238E27FC236}">
                <a16:creationId xmlns:a16="http://schemas.microsoft.com/office/drawing/2014/main" id="{C6B35EA4-CBEA-42CB-9C25-FE5632E9D96A}"/>
              </a:ext>
            </a:extLst>
          </p:cNvPr>
          <p:cNvSpPr/>
          <p:nvPr/>
        </p:nvSpPr>
        <p:spPr>
          <a:xfrm rot="18805991">
            <a:off x="7229094" y="5023772"/>
            <a:ext cx="262540" cy="259801"/>
          </a:xfrm>
          <a:custGeom>
            <a:avLst/>
            <a:gdLst/>
            <a:ahLst/>
            <a:cxnLst/>
            <a:rect l="l" t="t" r="r" b="b"/>
            <a:pathLst>
              <a:path w="1807241" h="1788383">
                <a:moveTo>
                  <a:pt x="712876" y="1117592"/>
                </a:moveTo>
                <a:cubicBezTo>
                  <a:pt x="771173" y="1181828"/>
                  <a:pt x="811089" y="1255910"/>
                  <a:pt x="847925" y="1348018"/>
                </a:cubicBezTo>
                <a:cubicBezTo>
                  <a:pt x="814544" y="1418896"/>
                  <a:pt x="753893" y="1474052"/>
                  <a:pt x="679064" y="1498332"/>
                </a:cubicBezTo>
                <a:lnTo>
                  <a:pt x="308226" y="1106637"/>
                </a:lnTo>
                <a:cubicBezTo>
                  <a:pt x="336560" y="1033247"/>
                  <a:pt x="394949" y="975701"/>
                  <a:pt x="467546" y="946245"/>
                </a:cubicBezTo>
                <a:cubicBezTo>
                  <a:pt x="577903" y="998968"/>
                  <a:pt x="654580" y="1053357"/>
                  <a:pt x="712876" y="1117592"/>
                </a:cubicBezTo>
                <a:close/>
                <a:moveTo>
                  <a:pt x="1038527" y="398886"/>
                </a:moveTo>
                <a:lnTo>
                  <a:pt x="1405560" y="786562"/>
                </a:lnTo>
                <a:cubicBezTo>
                  <a:pt x="1374476" y="799049"/>
                  <a:pt x="1340402" y="804299"/>
                  <a:pt x="1305054" y="803332"/>
                </a:cubicBezTo>
                <a:lnTo>
                  <a:pt x="1008167" y="795212"/>
                </a:lnTo>
                <a:lnTo>
                  <a:pt x="1016288" y="498325"/>
                </a:lnTo>
                <a:cubicBezTo>
                  <a:pt x="1017255" y="462976"/>
                  <a:pt x="1024360" y="429240"/>
                  <a:pt x="1038527" y="398886"/>
                </a:cubicBezTo>
                <a:close/>
                <a:moveTo>
                  <a:pt x="1097925" y="218888"/>
                </a:moveTo>
                <a:cubicBezTo>
                  <a:pt x="992582" y="279303"/>
                  <a:pt x="921871" y="392886"/>
                  <a:pt x="921053" y="523256"/>
                </a:cubicBezTo>
                <a:lnTo>
                  <a:pt x="919136" y="828763"/>
                </a:lnTo>
                <a:lnTo>
                  <a:pt x="830924" y="915875"/>
                </a:lnTo>
                <a:lnTo>
                  <a:pt x="525417" y="913958"/>
                </a:lnTo>
                <a:cubicBezTo>
                  <a:pt x="403891" y="913196"/>
                  <a:pt x="296188" y="973343"/>
                  <a:pt x="234366" y="1067831"/>
                </a:cubicBezTo>
                <a:lnTo>
                  <a:pt x="710285" y="1570519"/>
                </a:lnTo>
                <a:cubicBezTo>
                  <a:pt x="811872" y="1510375"/>
                  <a:pt x="878808" y="1399439"/>
                  <a:pt x="879603" y="1272618"/>
                </a:cubicBezTo>
                <a:lnTo>
                  <a:pt x="881520" y="967111"/>
                </a:lnTo>
                <a:lnTo>
                  <a:pt x="969732" y="879999"/>
                </a:lnTo>
                <a:lnTo>
                  <a:pt x="1275239" y="881916"/>
                </a:lnTo>
                <a:cubicBezTo>
                  <a:pt x="1400271" y="882701"/>
                  <a:pt x="1510670" y="819011"/>
                  <a:pt x="1573529" y="721242"/>
                </a:cubicBezTo>
                <a:close/>
                <a:moveTo>
                  <a:pt x="1162945" y="27894"/>
                </a:moveTo>
                <a:lnTo>
                  <a:pt x="1782798" y="682611"/>
                </a:lnTo>
                <a:cubicBezTo>
                  <a:pt x="1816692" y="718411"/>
                  <a:pt x="1815147" y="774907"/>
                  <a:pt x="1779347" y="808801"/>
                </a:cubicBezTo>
                <a:cubicBezTo>
                  <a:pt x="1743547" y="842694"/>
                  <a:pt x="1687050" y="841149"/>
                  <a:pt x="1653157" y="805349"/>
                </a:cubicBezTo>
                <a:lnTo>
                  <a:pt x="1644015" y="795693"/>
                </a:lnTo>
                <a:cubicBezTo>
                  <a:pt x="1561789" y="910282"/>
                  <a:pt x="1426630" y="983636"/>
                  <a:pt x="1274606" y="982683"/>
                </a:cubicBezTo>
                <a:lnTo>
                  <a:pt x="980378" y="980836"/>
                </a:lnTo>
                <a:lnTo>
                  <a:pt x="980378" y="1270380"/>
                </a:lnTo>
                <a:cubicBezTo>
                  <a:pt x="980378" y="1427425"/>
                  <a:pt x="901198" y="1565976"/>
                  <a:pt x="779756" y="1647056"/>
                </a:cubicBezTo>
                <a:cubicBezTo>
                  <a:pt x="807405" y="1681913"/>
                  <a:pt x="803595" y="1732594"/>
                  <a:pt x="770486" y="1763941"/>
                </a:cubicBezTo>
                <a:cubicBezTo>
                  <a:pt x="734686" y="1797834"/>
                  <a:pt x="678189" y="1796289"/>
                  <a:pt x="644296" y="1760489"/>
                </a:cubicBezTo>
                <a:lnTo>
                  <a:pt x="24442" y="1105772"/>
                </a:lnTo>
                <a:cubicBezTo>
                  <a:pt x="-9451" y="1069973"/>
                  <a:pt x="-7906" y="1013476"/>
                  <a:pt x="27894" y="979583"/>
                </a:cubicBezTo>
                <a:cubicBezTo>
                  <a:pt x="63694" y="945689"/>
                  <a:pt x="120190" y="947235"/>
                  <a:pt x="154084" y="983034"/>
                </a:cubicBezTo>
                <a:lnTo>
                  <a:pt x="163237" y="992702"/>
                </a:lnTo>
                <a:cubicBezTo>
                  <a:pt x="244774" y="882877"/>
                  <a:pt x="375836" y="813180"/>
                  <a:pt x="523178" y="813180"/>
                </a:cubicBezTo>
                <a:lnTo>
                  <a:pt x="818460" y="813180"/>
                </a:lnTo>
                <a:lnTo>
                  <a:pt x="820284" y="522622"/>
                </a:lnTo>
                <a:cubicBezTo>
                  <a:pt x="821285" y="363119"/>
                  <a:pt x="903845" y="223207"/>
                  <a:pt x="1028952" y="143673"/>
                </a:cubicBezTo>
                <a:cubicBezTo>
                  <a:pt x="999689" y="108599"/>
                  <a:pt x="1002953" y="56445"/>
                  <a:pt x="1036755" y="24443"/>
                </a:cubicBezTo>
                <a:cubicBezTo>
                  <a:pt x="1072555" y="-9451"/>
                  <a:pt x="1129052" y="-7906"/>
                  <a:pt x="1162945" y="2789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cs typeface="B Nazanin" panose="00000400000000000000" pitchFamily="2" charset="-78"/>
            </a:endParaRPr>
          </a:p>
        </p:txBody>
      </p:sp>
      <p:sp>
        <p:nvSpPr>
          <p:cNvPr id="31" name="Rectangle 36">
            <a:extLst>
              <a:ext uri="{FF2B5EF4-FFF2-40B4-BE49-F238E27FC236}">
                <a16:creationId xmlns:a16="http://schemas.microsoft.com/office/drawing/2014/main" id="{68D8EEFA-EC1A-45AA-A442-D320856E5B2D}"/>
              </a:ext>
            </a:extLst>
          </p:cNvPr>
          <p:cNvSpPr/>
          <p:nvPr/>
        </p:nvSpPr>
        <p:spPr>
          <a:xfrm>
            <a:off x="7327815" y="2540298"/>
            <a:ext cx="271254" cy="226747"/>
          </a:xfrm>
          <a:custGeom>
            <a:avLst/>
            <a:gdLst/>
            <a:ahLst/>
            <a:cxnLst/>
            <a:rect l="l" t="t" r="r" b="b"/>
            <a:pathLst>
              <a:path w="3186824" h="2663936">
                <a:moveTo>
                  <a:pt x="2624444" y="2376100"/>
                </a:moveTo>
                <a:lnTo>
                  <a:pt x="2624444" y="2520100"/>
                </a:lnTo>
                <a:lnTo>
                  <a:pt x="2952463" y="2520100"/>
                </a:lnTo>
                <a:lnTo>
                  <a:pt x="2952463" y="2376100"/>
                </a:lnTo>
                <a:close/>
                <a:moveTo>
                  <a:pt x="210911" y="2376100"/>
                </a:moveTo>
                <a:lnTo>
                  <a:pt x="210911" y="2520100"/>
                </a:lnTo>
                <a:lnTo>
                  <a:pt x="538930" y="2520100"/>
                </a:lnTo>
                <a:lnTo>
                  <a:pt x="538930" y="2376100"/>
                </a:lnTo>
                <a:close/>
                <a:moveTo>
                  <a:pt x="2624444" y="2095269"/>
                </a:moveTo>
                <a:lnTo>
                  <a:pt x="2624444" y="2239269"/>
                </a:lnTo>
                <a:lnTo>
                  <a:pt x="2952463" y="2239269"/>
                </a:lnTo>
                <a:lnTo>
                  <a:pt x="2952463" y="2095269"/>
                </a:lnTo>
                <a:close/>
                <a:moveTo>
                  <a:pt x="210911" y="2095269"/>
                </a:moveTo>
                <a:lnTo>
                  <a:pt x="210911" y="2239269"/>
                </a:lnTo>
                <a:lnTo>
                  <a:pt x="538930" y="2239269"/>
                </a:lnTo>
                <a:lnTo>
                  <a:pt x="538930" y="2095269"/>
                </a:lnTo>
                <a:close/>
                <a:moveTo>
                  <a:pt x="2624444" y="1814436"/>
                </a:moveTo>
                <a:lnTo>
                  <a:pt x="2624444" y="1958436"/>
                </a:lnTo>
                <a:lnTo>
                  <a:pt x="2952463" y="1958436"/>
                </a:lnTo>
                <a:lnTo>
                  <a:pt x="2952463" y="1814436"/>
                </a:lnTo>
                <a:close/>
                <a:moveTo>
                  <a:pt x="210911" y="1814436"/>
                </a:moveTo>
                <a:lnTo>
                  <a:pt x="210911" y="1958436"/>
                </a:lnTo>
                <a:lnTo>
                  <a:pt x="538930" y="1958436"/>
                </a:lnTo>
                <a:lnTo>
                  <a:pt x="538930" y="1814436"/>
                </a:lnTo>
                <a:close/>
                <a:moveTo>
                  <a:pt x="2624444" y="1533603"/>
                </a:moveTo>
                <a:lnTo>
                  <a:pt x="2624444" y="1677603"/>
                </a:lnTo>
                <a:lnTo>
                  <a:pt x="2952463" y="1677603"/>
                </a:lnTo>
                <a:lnTo>
                  <a:pt x="2952463" y="1533603"/>
                </a:lnTo>
                <a:close/>
                <a:moveTo>
                  <a:pt x="210911" y="1533603"/>
                </a:moveTo>
                <a:lnTo>
                  <a:pt x="210911" y="1677603"/>
                </a:lnTo>
                <a:lnTo>
                  <a:pt x="538930" y="1677603"/>
                </a:lnTo>
                <a:lnTo>
                  <a:pt x="538930" y="1533603"/>
                </a:lnTo>
                <a:close/>
                <a:moveTo>
                  <a:pt x="2624444" y="1252770"/>
                </a:moveTo>
                <a:lnTo>
                  <a:pt x="2624444" y="1396770"/>
                </a:lnTo>
                <a:lnTo>
                  <a:pt x="2952463" y="1396770"/>
                </a:lnTo>
                <a:lnTo>
                  <a:pt x="2952463" y="1252770"/>
                </a:lnTo>
                <a:close/>
                <a:moveTo>
                  <a:pt x="210911" y="1252770"/>
                </a:moveTo>
                <a:lnTo>
                  <a:pt x="210911" y="1396770"/>
                </a:lnTo>
                <a:lnTo>
                  <a:pt x="538930" y="1396770"/>
                </a:lnTo>
                <a:lnTo>
                  <a:pt x="538930" y="1252770"/>
                </a:lnTo>
                <a:close/>
                <a:moveTo>
                  <a:pt x="2624444" y="971937"/>
                </a:moveTo>
                <a:lnTo>
                  <a:pt x="2624444" y="1115937"/>
                </a:lnTo>
                <a:lnTo>
                  <a:pt x="2952463" y="1115937"/>
                </a:lnTo>
                <a:lnTo>
                  <a:pt x="2952463" y="971937"/>
                </a:lnTo>
                <a:close/>
                <a:moveTo>
                  <a:pt x="210911" y="971937"/>
                </a:moveTo>
                <a:lnTo>
                  <a:pt x="210911" y="1115937"/>
                </a:lnTo>
                <a:lnTo>
                  <a:pt x="538930" y="1115937"/>
                </a:lnTo>
                <a:lnTo>
                  <a:pt x="538930" y="971937"/>
                </a:lnTo>
                <a:close/>
                <a:moveTo>
                  <a:pt x="2624444" y="691104"/>
                </a:moveTo>
                <a:lnTo>
                  <a:pt x="2624444" y="835104"/>
                </a:lnTo>
                <a:lnTo>
                  <a:pt x="2952463" y="835104"/>
                </a:lnTo>
                <a:lnTo>
                  <a:pt x="2952463" y="691104"/>
                </a:lnTo>
                <a:close/>
                <a:moveTo>
                  <a:pt x="210911" y="691104"/>
                </a:moveTo>
                <a:lnTo>
                  <a:pt x="210911" y="835104"/>
                </a:lnTo>
                <a:lnTo>
                  <a:pt x="538930" y="835104"/>
                </a:lnTo>
                <a:lnTo>
                  <a:pt x="538930" y="691104"/>
                </a:lnTo>
                <a:close/>
                <a:moveTo>
                  <a:pt x="988006" y="552354"/>
                </a:moveTo>
                <a:lnTo>
                  <a:pt x="988006" y="2111583"/>
                </a:lnTo>
                <a:lnTo>
                  <a:pt x="2332169" y="1331969"/>
                </a:lnTo>
                <a:close/>
                <a:moveTo>
                  <a:pt x="2624444" y="410271"/>
                </a:moveTo>
                <a:lnTo>
                  <a:pt x="2624444" y="554271"/>
                </a:lnTo>
                <a:lnTo>
                  <a:pt x="2952463" y="554271"/>
                </a:lnTo>
                <a:lnTo>
                  <a:pt x="2952463" y="410271"/>
                </a:lnTo>
                <a:close/>
                <a:moveTo>
                  <a:pt x="210911" y="410271"/>
                </a:moveTo>
                <a:lnTo>
                  <a:pt x="210911" y="554271"/>
                </a:lnTo>
                <a:lnTo>
                  <a:pt x="538930" y="554271"/>
                </a:lnTo>
                <a:lnTo>
                  <a:pt x="538930" y="410271"/>
                </a:lnTo>
                <a:close/>
                <a:moveTo>
                  <a:pt x="2624444" y="129438"/>
                </a:moveTo>
                <a:lnTo>
                  <a:pt x="2624444" y="273438"/>
                </a:lnTo>
                <a:lnTo>
                  <a:pt x="2952463" y="273438"/>
                </a:lnTo>
                <a:lnTo>
                  <a:pt x="2952463" y="129438"/>
                </a:lnTo>
                <a:close/>
                <a:moveTo>
                  <a:pt x="210911" y="129438"/>
                </a:moveTo>
                <a:lnTo>
                  <a:pt x="210911" y="273438"/>
                </a:lnTo>
                <a:lnTo>
                  <a:pt x="538930" y="273438"/>
                </a:lnTo>
                <a:lnTo>
                  <a:pt x="538930" y="129438"/>
                </a:lnTo>
                <a:close/>
                <a:moveTo>
                  <a:pt x="0" y="0"/>
                </a:moveTo>
                <a:lnTo>
                  <a:pt x="3186824" y="0"/>
                </a:lnTo>
                <a:lnTo>
                  <a:pt x="3186824" y="2663936"/>
                </a:lnTo>
                <a:lnTo>
                  <a:pt x="0" y="266393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32" name="Chord 15">
            <a:extLst>
              <a:ext uri="{FF2B5EF4-FFF2-40B4-BE49-F238E27FC236}">
                <a16:creationId xmlns:a16="http://schemas.microsoft.com/office/drawing/2014/main" id="{6A98300A-DFA1-4C19-8C02-AC0ACF442E17}"/>
              </a:ext>
            </a:extLst>
          </p:cNvPr>
          <p:cNvSpPr/>
          <p:nvPr/>
        </p:nvSpPr>
        <p:spPr>
          <a:xfrm>
            <a:off x="4728463" y="5035859"/>
            <a:ext cx="138720" cy="302447"/>
          </a:xfrm>
          <a:custGeom>
            <a:avLst/>
            <a:gdLst/>
            <a:ahLst/>
            <a:cxnLst/>
            <a:rect l="l" t="t" r="r" b="b"/>
            <a:pathLst>
              <a:path w="1492970" h="3255081">
                <a:moveTo>
                  <a:pt x="1492970" y="1569688"/>
                </a:moveTo>
                <a:cubicBezTo>
                  <a:pt x="1492970" y="1957118"/>
                  <a:pt x="1197680" y="2277765"/>
                  <a:pt x="816277" y="2310957"/>
                </a:cubicBezTo>
                <a:lnTo>
                  <a:pt x="816277" y="2787043"/>
                </a:lnTo>
                <a:cubicBezTo>
                  <a:pt x="873982" y="2789209"/>
                  <a:pt x="931009" y="2798017"/>
                  <a:pt x="986081" y="2811674"/>
                </a:cubicBezTo>
                <a:cubicBezTo>
                  <a:pt x="1252919" y="2877847"/>
                  <a:pt x="1430830" y="3046369"/>
                  <a:pt x="1433593" y="3235566"/>
                </a:cubicBezTo>
                <a:lnTo>
                  <a:pt x="57488" y="3255081"/>
                </a:lnTo>
                <a:cubicBezTo>
                  <a:pt x="47920" y="3062506"/>
                  <a:pt x="221127" y="2886615"/>
                  <a:pt x="490574" y="2815284"/>
                </a:cubicBezTo>
                <a:cubicBezTo>
                  <a:pt x="549928" y="2799571"/>
                  <a:pt x="611777" y="2789553"/>
                  <a:pt x="674460" y="2787163"/>
                </a:cubicBezTo>
                <a:lnTo>
                  <a:pt x="674460" y="2310809"/>
                </a:lnTo>
                <a:cubicBezTo>
                  <a:pt x="317470" y="2280245"/>
                  <a:pt x="28405" y="1994114"/>
                  <a:pt x="0" y="1627428"/>
                </a:cubicBezTo>
                <a:lnTo>
                  <a:pt x="142201" y="1616413"/>
                </a:lnTo>
                <a:cubicBezTo>
                  <a:pt x="167304" y="1940464"/>
                  <a:pt x="443969" y="2186771"/>
                  <a:pt x="768748" y="2174211"/>
                </a:cubicBezTo>
                <a:cubicBezTo>
                  <a:pt x="1093527" y="2161650"/>
                  <a:pt x="1350342" y="1894710"/>
                  <a:pt x="1350342" y="1569689"/>
                </a:cubicBezTo>
                <a:close/>
                <a:moveTo>
                  <a:pt x="745368" y="0"/>
                </a:moveTo>
                <a:cubicBezTo>
                  <a:pt x="989132" y="0"/>
                  <a:pt x="1186742" y="197610"/>
                  <a:pt x="1186742" y="441374"/>
                </a:cubicBezTo>
                <a:lnTo>
                  <a:pt x="1186742" y="1575353"/>
                </a:lnTo>
                <a:cubicBezTo>
                  <a:pt x="1186742" y="1819117"/>
                  <a:pt x="989132" y="2016727"/>
                  <a:pt x="745368" y="2016727"/>
                </a:cubicBezTo>
                <a:cubicBezTo>
                  <a:pt x="501604" y="2016727"/>
                  <a:pt x="303994" y="1819117"/>
                  <a:pt x="303994" y="1575353"/>
                </a:cubicBezTo>
                <a:lnTo>
                  <a:pt x="303994" y="441374"/>
                </a:lnTo>
                <a:cubicBezTo>
                  <a:pt x="303994" y="197610"/>
                  <a:pt x="501604" y="0"/>
                  <a:pt x="7453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33" name="TextBox 32">
            <a:extLst>
              <a:ext uri="{FF2B5EF4-FFF2-40B4-BE49-F238E27FC236}">
                <a16:creationId xmlns:a16="http://schemas.microsoft.com/office/drawing/2014/main" id="{9CDF1EE6-F1AB-4C4C-A393-38896985480D}"/>
              </a:ext>
            </a:extLst>
          </p:cNvPr>
          <p:cNvSpPr txBox="1"/>
          <p:nvPr/>
        </p:nvSpPr>
        <p:spPr>
          <a:xfrm>
            <a:off x="7931396" y="2344559"/>
            <a:ext cx="3603379"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34" name="TextBox 33">
            <a:extLst>
              <a:ext uri="{FF2B5EF4-FFF2-40B4-BE49-F238E27FC236}">
                <a16:creationId xmlns:a16="http://schemas.microsoft.com/office/drawing/2014/main" id="{DD569B65-F027-4234-9E6E-754FBC43279E}"/>
              </a:ext>
            </a:extLst>
          </p:cNvPr>
          <p:cNvSpPr txBox="1"/>
          <p:nvPr/>
        </p:nvSpPr>
        <p:spPr>
          <a:xfrm>
            <a:off x="8424003" y="3562349"/>
            <a:ext cx="3253648"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35" name="TextBox 34">
            <a:extLst>
              <a:ext uri="{FF2B5EF4-FFF2-40B4-BE49-F238E27FC236}">
                <a16:creationId xmlns:a16="http://schemas.microsoft.com/office/drawing/2014/main" id="{D4332474-4522-492C-827D-333F6A36A46C}"/>
              </a:ext>
            </a:extLst>
          </p:cNvPr>
          <p:cNvSpPr txBox="1"/>
          <p:nvPr/>
        </p:nvSpPr>
        <p:spPr>
          <a:xfrm>
            <a:off x="7931395" y="4816905"/>
            <a:ext cx="3603379"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36" name="TextBox 35">
            <a:extLst>
              <a:ext uri="{FF2B5EF4-FFF2-40B4-BE49-F238E27FC236}">
                <a16:creationId xmlns:a16="http://schemas.microsoft.com/office/drawing/2014/main" id="{076951D1-32DD-401B-A78B-88C35A826BFD}"/>
              </a:ext>
            </a:extLst>
          </p:cNvPr>
          <p:cNvSpPr txBox="1"/>
          <p:nvPr/>
        </p:nvSpPr>
        <p:spPr>
          <a:xfrm>
            <a:off x="623611" y="2344559"/>
            <a:ext cx="3603379" cy="461665"/>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37" name="TextBox 36">
            <a:extLst>
              <a:ext uri="{FF2B5EF4-FFF2-40B4-BE49-F238E27FC236}">
                <a16:creationId xmlns:a16="http://schemas.microsoft.com/office/drawing/2014/main" id="{C2F6FA48-07AF-4DFB-95B2-7C053B2B5626}"/>
              </a:ext>
            </a:extLst>
          </p:cNvPr>
          <p:cNvSpPr txBox="1"/>
          <p:nvPr/>
        </p:nvSpPr>
        <p:spPr>
          <a:xfrm>
            <a:off x="623610" y="4816905"/>
            <a:ext cx="3603379" cy="461665"/>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38" name="TextBox 37">
            <a:extLst>
              <a:ext uri="{FF2B5EF4-FFF2-40B4-BE49-F238E27FC236}">
                <a16:creationId xmlns:a16="http://schemas.microsoft.com/office/drawing/2014/main" id="{B6E32F0F-5016-4769-98EC-F158307C2DC7}"/>
              </a:ext>
            </a:extLst>
          </p:cNvPr>
          <p:cNvSpPr txBox="1"/>
          <p:nvPr/>
        </p:nvSpPr>
        <p:spPr>
          <a:xfrm>
            <a:off x="447675" y="3562349"/>
            <a:ext cx="3244203" cy="461665"/>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39" name="TextBox 38">
            <a:extLst>
              <a:ext uri="{FF2B5EF4-FFF2-40B4-BE49-F238E27FC236}">
                <a16:creationId xmlns:a16="http://schemas.microsoft.com/office/drawing/2014/main" id="{F7C87936-7036-420B-B10C-F443F66A7744}"/>
              </a:ext>
            </a:extLst>
          </p:cNvPr>
          <p:cNvSpPr txBox="1"/>
          <p:nvPr/>
        </p:nvSpPr>
        <p:spPr>
          <a:xfrm>
            <a:off x="1890188" y="1507390"/>
            <a:ext cx="3603379" cy="461665"/>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40" name="TextBox 39">
            <a:extLst>
              <a:ext uri="{FF2B5EF4-FFF2-40B4-BE49-F238E27FC236}">
                <a16:creationId xmlns:a16="http://schemas.microsoft.com/office/drawing/2014/main" id="{5ABE9FBA-19C9-4C21-A00A-5827DE2D6BD4}"/>
              </a:ext>
            </a:extLst>
          </p:cNvPr>
          <p:cNvSpPr txBox="1"/>
          <p:nvPr/>
        </p:nvSpPr>
        <p:spPr>
          <a:xfrm>
            <a:off x="6622313" y="5736569"/>
            <a:ext cx="3603379"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Tree>
    <p:extLst>
      <p:ext uri="{BB962C8B-B14F-4D97-AF65-F5344CB8AC3E}">
        <p14:creationId xmlns:p14="http://schemas.microsoft.com/office/powerpoint/2010/main" val="45468263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rtl="1"/>
            <a:r>
              <a:rPr lang="fa-IR" dirty="0">
                <a:solidFill>
                  <a:schemeClr val="tx1">
                    <a:lumMod val="75000"/>
                    <a:lumOff val="25000"/>
                  </a:schemeClr>
                </a:solidFill>
                <a:cs typeface="B Nazanin" panose="00000400000000000000" pitchFamily="2" charset="-78"/>
              </a:rPr>
              <a:t>عنوان در اینجا</a:t>
            </a:r>
            <a:endParaRPr lang="en-US" dirty="0">
              <a:solidFill>
                <a:schemeClr val="tx1">
                  <a:lumMod val="75000"/>
                  <a:lumOff val="25000"/>
                </a:schemeClr>
              </a:solidFill>
              <a:cs typeface="B Nazanin" panose="00000400000000000000" pitchFamily="2" charset="-78"/>
            </a:endParaRPr>
          </a:p>
        </p:txBody>
      </p:sp>
      <p:sp>
        <p:nvSpPr>
          <p:cNvPr id="53" name="Text Placeholder 52"/>
          <p:cNvSpPr>
            <a:spLocks noGrp="1"/>
          </p:cNvSpPr>
          <p:nvPr>
            <p:ph type="body" sz="quarter" idx="41"/>
          </p:nvPr>
        </p:nvSpPr>
        <p:spPr/>
        <p:txBody>
          <a:bodyPr>
            <a:normAutofit lnSpcReduction="10000"/>
          </a:bodyPr>
          <a:lstStyle/>
          <a:p>
            <a:pPr rtl="1"/>
            <a:r>
              <a:rPr lang="fa-IR" dirty="0">
                <a:solidFill>
                  <a:schemeClr val="tx1">
                    <a:lumMod val="75000"/>
                    <a:lumOff val="25000"/>
                  </a:schemeClr>
                </a:solidFill>
                <a:cs typeface="B Nazanin" panose="00000400000000000000" pitchFamily="2" charset="-78"/>
              </a:rPr>
              <a:t>می توانید نمودارهای پاورپوینت حرفه ای دانلود کنید</a:t>
            </a:r>
            <a:endParaRPr lang="en-US" dirty="0">
              <a:solidFill>
                <a:schemeClr val="tx1">
                  <a:lumMod val="75000"/>
                  <a:lumOff val="25000"/>
                </a:schemeClr>
              </a:solidFill>
              <a:cs typeface="B Nazanin" panose="00000400000000000000" pitchFamily="2" charset="-78"/>
            </a:endParaRPr>
          </a:p>
        </p:txBody>
      </p:sp>
      <p:grpSp>
        <p:nvGrpSpPr>
          <p:cNvPr id="1402" name="Group 5">
            <a:extLst>
              <a:ext uri="{FF2B5EF4-FFF2-40B4-BE49-F238E27FC236}">
                <a16:creationId xmlns:a16="http://schemas.microsoft.com/office/drawing/2014/main" id="{AB693E32-AE09-4206-9DE6-0B2D71FB4AFF}"/>
              </a:ext>
            </a:extLst>
          </p:cNvPr>
          <p:cNvGrpSpPr/>
          <p:nvPr/>
        </p:nvGrpSpPr>
        <p:grpSpPr>
          <a:xfrm>
            <a:off x="1115086" y="2031537"/>
            <a:ext cx="2593789" cy="3883913"/>
            <a:chOff x="1619288" y="2822617"/>
            <a:chExt cx="1911391" cy="2862097"/>
          </a:xfrm>
          <a:effectLst>
            <a:outerShdw blurRad="127000" dir="21000000" sy="23000" kx="-1200000" algn="bl" rotWithShape="0">
              <a:prstClr val="black">
                <a:alpha val="11000"/>
              </a:prstClr>
            </a:outerShdw>
          </a:effectLst>
        </p:grpSpPr>
        <p:sp>
          <p:nvSpPr>
            <p:cNvPr id="1403" name="Graphic 56">
              <a:extLst>
                <a:ext uri="{FF2B5EF4-FFF2-40B4-BE49-F238E27FC236}">
                  <a16:creationId xmlns:a16="http://schemas.microsoft.com/office/drawing/2014/main" id="{794BD807-C825-41CF-B250-93F117D0FCE0}"/>
                </a:ext>
              </a:extLst>
            </p:cNvPr>
            <p:cNvSpPr/>
            <p:nvPr/>
          </p:nvSpPr>
          <p:spPr>
            <a:xfrm>
              <a:off x="2027897" y="3607755"/>
              <a:ext cx="1502782" cy="1948770"/>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gradFill flip="none" rotWithShape="1">
              <a:gsLst>
                <a:gs pos="0">
                  <a:schemeClr val="bg1"/>
                </a:gs>
                <a:gs pos="100000">
                  <a:schemeClr val="bg1">
                    <a:lumMod val="75000"/>
                  </a:schemeClr>
                </a:gs>
              </a:gsLst>
              <a:lin ang="18900000" scaled="1"/>
              <a:tileRect/>
            </a:gradFill>
            <a:ln w="403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sp>
          <p:nvSpPr>
            <p:cNvPr id="1404" name="Freeform: Shape 2">
              <a:extLst>
                <a:ext uri="{FF2B5EF4-FFF2-40B4-BE49-F238E27FC236}">
                  <a16:creationId xmlns:a16="http://schemas.microsoft.com/office/drawing/2014/main" id="{78539EE8-58F3-4E01-9E43-301BA3C34213}"/>
                </a:ext>
              </a:extLst>
            </p:cNvPr>
            <p:cNvSpPr/>
            <p:nvPr/>
          </p:nvSpPr>
          <p:spPr>
            <a:xfrm rot="900000">
              <a:off x="1619288" y="2822617"/>
              <a:ext cx="611164" cy="2862097"/>
            </a:xfrm>
            <a:custGeom>
              <a:avLst/>
              <a:gdLst>
                <a:gd name="connsiteX0" fmla="*/ 201533 w 403066"/>
                <a:gd name="connsiteY0" fmla="*/ 40925 h 1887569"/>
                <a:gd name="connsiteX1" fmla="*/ 40925 w 403066"/>
                <a:gd name="connsiteY1" fmla="*/ 201533 h 1887569"/>
                <a:gd name="connsiteX2" fmla="*/ 201533 w 403066"/>
                <a:gd name="connsiteY2" fmla="*/ 362141 h 1887569"/>
                <a:gd name="connsiteX3" fmla="*/ 362141 w 403066"/>
                <a:gd name="connsiteY3" fmla="*/ 201533 h 1887569"/>
                <a:gd name="connsiteX4" fmla="*/ 201533 w 403066"/>
                <a:gd name="connsiteY4" fmla="*/ 40925 h 1887569"/>
                <a:gd name="connsiteX5" fmla="*/ 201533 w 403066"/>
                <a:gd name="connsiteY5" fmla="*/ 0 h 1887569"/>
                <a:gd name="connsiteX6" fmla="*/ 403066 w 403066"/>
                <a:gd name="connsiteY6" fmla="*/ 201533 h 1887569"/>
                <a:gd name="connsiteX7" fmla="*/ 280001 w 403066"/>
                <a:gd name="connsiteY7" fmla="*/ 387236 h 1887569"/>
                <a:gd name="connsiteX8" fmla="*/ 217951 w 403066"/>
                <a:gd name="connsiteY8" fmla="*/ 399754 h 1887569"/>
                <a:gd name="connsiteX9" fmla="*/ 217951 w 403066"/>
                <a:gd name="connsiteY9" fmla="*/ 550599 h 1887569"/>
                <a:gd name="connsiteX10" fmla="*/ 218427 w 403066"/>
                <a:gd name="connsiteY10" fmla="*/ 550599 h 1887569"/>
                <a:gd name="connsiteX11" fmla="*/ 218427 w 403066"/>
                <a:gd name="connsiteY11" fmla="*/ 556309 h 1887569"/>
                <a:gd name="connsiteX12" fmla="*/ 234369 w 403066"/>
                <a:gd name="connsiteY12" fmla="*/ 561782 h 1887569"/>
                <a:gd name="connsiteX13" fmla="*/ 244124 w 403066"/>
                <a:gd name="connsiteY13" fmla="*/ 570348 h 1887569"/>
                <a:gd name="connsiteX14" fmla="*/ 248645 w 403066"/>
                <a:gd name="connsiteY14" fmla="*/ 580103 h 1887569"/>
                <a:gd name="connsiteX15" fmla="*/ 248645 w 403066"/>
                <a:gd name="connsiteY15" fmla="*/ 742377 h 1887569"/>
                <a:gd name="connsiteX16" fmla="*/ 262207 w 403066"/>
                <a:gd name="connsiteY16" fmla="*/ 749990 h 1887569"/>
                <a:gd name="connsiteX17" fmla="*/ 270535 w 403066"/>
                <a:gd name="connsiteY17" fmla="*/ 759270 h 1887569"/>
                <a:gd name="connsiteX18" fmla="*/ 272914 w 403066"/>
                <a:gd name="connsiteY18" fmla="*/ 769263 h 1887569"/>
                <a:gd name="connsiteX19" fmla="*/ 272914 w 403066"/>
                <a:gd name="connsiteY19" fmla="*/ 1317471 h 1887569"/>
                <a:gd name="connsiteX20" fmla="*/ 270535 w 403066"/>
                <a:gd name="connsiteY20" fmla="*/ 1327227 h 1887569"/>
                <a:gd name="connsiteX21" fmla="*/ 262207 w 403066"/>
                <a:gd name="connsiteY21" fmla="*/ 1336744 h 1887569"/>
                <a:gd name="connsiteX22" fmla="*/ 248645 w 403066"/>
                <a:gd name="connsiteY22" fmla="*/ 1344358 h 1887569"/>
                <a:gd name="connsiteX23" fmla="*/ 248645 w 403066"/>
                <a:gd name="connsiteY23" fmla="*/ 1860206 h 1887569"/>
                <a:gd name="connsiteX24" fmla="*/ 245552 w 403066"/>
                <a:gd name="connsiteY24" fmla="*/ 1871389 h 1887569"/>
                <a:gd name="connsiteX25" fmla="*/ 234369 w 403066"/>
                <a:gd name="connsiteY25" fmla="*/ 1879955 h 1887569"/>
                <a:gd name="connsiteX26" fmla="*/ 219141 w 403066"/>
                <a:gd name="connsiteY26" fmla="*/ 1885428 h 1887569"/>
                <a:gd name="connsiteX27" fmla="*/ 201771 w 403066"/>
                <a:gd name="connsiteY27" fmla="*/ 1887569 h 1887569"/>
                <a:gd name="connsiteX28" fmla="*/ 183688 w 403066"/>
                <a:gd name="connsiteY28" fmla="*/ 1885428 h 1887569"/>
                <a:gd name="connsiteX29" fmla="*/ 168460 w 403066"/>
                <a:gd name="connsiteY29" fmla="*/ 1879955 h 1887569"/>
                <a:gd name="connsiteX30" fmla="*/ 158704 w 403066"/>
                <a:gd name="connsiteY30" fmla="*/ 1871389 h 1887569"/>
                <a:gd name="connsiteX31" fmla="*/ 154898 w 403066"/>
                <a:gd name="connsiteY31" fmla="*/ 1860206 h 1887569"/>
                <a:gd name="connsiteX32" fmla="*/ 154898 w 403066"/>
                <a:gd name="connsiteY32" fmla="*/ 1344358 h 1887569"/>
                <a:gd name="connsiteX33" fmla="*/ 143001 w 403066"/>
                <a:gd name="connsiteY33" fmla="*/ 1336744 h 1887569"/>
                <a:gd name="connsiteX34" fmla="*/ 134673 w 403066"/>
                <a:gd name="connsiteY34" fmla="*/ 1327227 h 1887569"/>
                <a:gd name="connsiteX35" fmla="*/ 130152 w 403066"/>
                <a:gd name="connsiteY35" fmla="*/ 1317471 h 1887569"/>
                <a:gd name="connsiteX36" fmla="*/ 130152 w 403066"/>
                <a:gd name="connsiteY36" fmla="*/ 769263 h 1887569"/>
                <a:gd name="connsiteX37" fmla="*/ 134673 w 403066"/>
                <a:gd name="connsiteY37" fmla="*/ 759270 h 1887569"/>
                <a:gd name="connsiteX38" fmla="*/ 143001 w 403066"/>
                <a:gd name="connsiteY38" fmla="*/ 749990 h 1887569"/>
                <a:gd name="connsiteX39" fmla="*/ 154898 w 403066"/>
                <a:gd name="connsiteY39" fmla="*/ 742377 h 1887569"/>
                <a:gd name="connsiteX40" fmla="*/ 154898 w 403066"/>
                <a:gd name="connsiteY40" fmla="*/ 580103 h 1887569"/>
                <a:gd name="connsiteX41" fmla="*/ 158704 w 403066"/>
                <a:gd name="connsiteY41" fmla="*/ 571299 h 1887569"/>
                <a:gd name="connsiteX42" fmla="*/ 167032 w 403066"/>
                <a:gd name="connsiteY42" fmla="*/ 562734 h 1887569"/>
                <a:gd name="connsiteX43" fmla="*/ 181784 w 403066"/>
                <a:gd name="connsiteY43" fmla="*/ 557261 h 1887569"/>
                <a:gd name="connsiteX44" fmla="*/ 182260 w 403066"/>
                <a:gd name="connsiteY44" fmla="*/ 557261 h 1887569"/>
                <a:gd name="connsiteX45" fmla="*/ 182022 w 403066"/>
                <a:gd name="connsiteY45" fmla="*/ 550599 h 1887569"/>
                <a:gd name="connsiteX46" fmla="*/ 183450 w 403066"/>
                <a:gd name="connsiteY46" fmla="*/ 550599 h 1887569"/>
                <a:gd name="connsiteX47" fmla="*/ 183450 w 403066"/>
                <a:gd name="connsiteY47" fmla="*/ 399418 h 1887569"/>
                <a:gd name="connsiteX48" fmla="*/ 123066 w 403066"/>
                <a:gd name="connsiteY48" fmla="*/ 387236 h 1887569"/>
                <a:gd name="connsiteX49" fmla="*/ 0 w 403066"/>
                <a:gd name="connsiteY49" fmla="*/ 201533 h 1887569"/>
                <a:gd name="connsiteX50" fmla="*/ 201533 w 403066"/>
                <a:gd name="connsiteY50" fmla="*/ 0 h 1887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403066" h="1887569">
                  <a:moveTo>
                    <a:pt x="201533" y="40925"/>
                  </a:moveTo>
                  <a:cubicBezTo>
                    <a:pt x="112782" y="40925"/>
                    <a:pt x="40925" y="112782"/>
                    <a:pt x="40925" y="201533"/>
                  </a:cubicBezTo>
                  <a:cubicBezTo>
                    <a:pt x="40925" y="290284"/>
                    <a:pt x="112782" y="362141"/>
                    <a:pt x="201533" y="362141"/>
                  </a:cubicBezTo>
                  <a:cubicBezTo>
                    <a:pt x="290046" y="362141"/>
                    <a:pt x="361903" y="290284"/>
                    <a:pt x="362141" y="201533"/>
                  </a:cubicBezTo>
                  <a:cubicBezTo>
                    <a:pt x="362141" y="112782"/>
                    <a:pt x="290284" y="40925"/>
                    <a:pt x="201533" y="40925"/>
                  </a:cubicBezTo>
                  <a:close/>
                  <a:moveTo>
                    <a:pt x="201533" y="0"/>
                  </a:moveTo>
                  <a:cubicBezTo>
                    <a:pt x="312888" y="0"/>
                    <a:pt x="403066" y="90178"/>
                    <a:pt x="403066" y="201533"/>
                  </a:cubicBezTo>
                  <a:cubicBezTo>
                    <a:pt x="403066" y="285050"/>
                    <a:pt x="352341" y="356654"/>
                    <a:pt x="280001" y="387236"/>
                  </a:cubicBezTo>
                  <a:lnTo>
                    <a:pt x="217951" y="399754"/>
                  </a:lnTo>
                  <a:lnTo>
                    <a:pt x="217951" y="550599"/>
                  </a:lnTo>
                  <a:lnTo>
                    <a:pt x="218427" y="550599"/>
                  </a:lnTo>
                  <a:lnTo>
                    <a:pt x="218427" y="556309"/>
                  </a:lnTo>
                  <a:lnTo>
                    <a:pt x="234369" y="561782"/>
                  </a:lnTo>
                  <a:lnTo>
                    <a:pt x="244124" y="570348"/>
                  </a:lnTo>
                  <a:lnTo>
                    <a:pt x="248645" y="580103"/>
                  </a:lnTo>
                  <a:lnTo>
                    <a:pt x="248645" y="742377"/>
                  </a:lnTo>
                  <a:lnTo>
                    <a:pt x="262207" y="749990"/>
                  </a:lnTo>
                  <a:lnTo>
                    <a:pt x="270535" y="759270"/>
                  </a:lnTo>
                  <a:lnTo>
                    <a:pt x="272914" y="769263"/>
                  </a:lnTo>
                  <a:lnTo>
                    <a:pt x="272914" y="1317471"/>
                  </a:lnTo>
                  <a:lnTo>
                    <a:pt x="270535" y="1327227"/>
                  </a:lnTo>
                  <a:lnTo>
                    <a:pt x="262207" y="1336744"/>
                  </a:lnTo>
                  <a:lnTo>
                    <a:pt x="248645" y="1344358"/>
                  </a:lnTo>
                  <a:lnTo>
                    <a:pt x="248645" y="1860206"/>
                  </a:lnTo>
                  <a:lnTo>
                    <a:pt x="245552" y="1871389"/>
                  </a:lnTo>
                  <a:lnTo>
                    <a:pt x="234369" y="1879955"/>
                  </a:lnTo>
                  <a:lnTo>
                    <a:pt x="219141" y="1885428"/>
                  </a:lnTo>
                  <a:lnTo>
                    <a:pt x="201771" y="1887569"/>
                  </a:lnTo>
                  <a:lnTo>
                    <a:pt x="183688" y="1885428"/>
                  </a:lnTo>
                  <a:lnTo>
                    <a:pt x="168460" y="1879955"/>
                  </a:lnTo>
                  <a:lnTo>
                    <a:pt x="158704" y="1871389"/>
                  </a:lnTo>
                  <a:lnTo>
                    <a:pt x="154898" y="1860206"/>
                  </a:lnTo>
                  <a:lnTo>
                    <a:pt x="154898" y="1344358"/>
                  </a:lnTo>
                  <a:lnTo>
                    <a:pt x="143001" y="1336744"/>
                  </a:lnTo>
                  <a:lnTo>
                    <a:pt x="134673" y="1327227"/>
                  </a:lnTo>
                  <a:lnTo>
                    <a:pt x="130152" y="1317471"/>
                  </a:lnTo>
                  <a:lnTo>
                    <a:pt x="130152" y="769263"/>
                  </a:lnTo>
                  <a:lnTo>
                    <a:pt x="134673" y="759270"/>
                  </a:lnTo>
                  <a:lnTo>
                    <a:pt x="143001" y="749990"/>
                  </a:lnTo>
                  <a:lnTo>
                    <a:pt x="154898" y="742377"/>
                  </a:lnTo>
                  <a:lnTo>
                    <a:pt x="154898" y="580103"/>
                  </a:lnTo>
                  <a:lnTo>
                    <a:pt x="158704" y="571299"/>
                  </a:lnTo>
                  <a:lnTo>
                    <a:pt x="167032" y="562734"/>
                  </a:lnTo>
                  <a:lnTo>
                    <a:pt x="181784" y="557261"/>
                  </a:lnTo>
                  <a:lnTo>
                    <a:pt x="182260" y="557261"/>
                  </a:lnTo>
                  <a:lnTo>
                    <a:pt x="182022" y="550599"/>
                  </a:lnTo>
                  <a:lnTo>
                    <a:pt x="183450" y="550599"/>
                  </a:lnTo>
                  <a:lnTo>
                    <a:pt x="183450" y="399418"/>
                  </a:lnTo>
                  <a:lnTo>
                    <a:pt x="123066" y="387236"/>
                  </a:lnTo>
                  <a:cubicBezTo>
                    <a:pt x="50725" y="356654"/>
                    <a:pt x="0" y="285050"/>
                    <a:pt x="0" y="201533"/>
                  </a:cubicBezTo>
                  <a:cubicBezTo>
                    <a:pt x="0" y="90178"/>
                    <a:pt x="90178" y="0"/>
                    <a:pt x="201533" y="0"/>
                  </a:cubicBezTo>
                  <a:close/>
                </a:path>
              </a:pathLst>
            </a:custGeom>
            <a:solidFill>
              <a:schemeClr val="accent1"/>
            </a:solidFill>
            <a:ln w="2374" cap="flat">
              <a:noFill/>
              <a:prstDash val="solid"/>
              <a:miter/>
            </a:ln>
          </p:spPr>
          <p:txBody>
            <a:bodyPr rtlCol="0" anchor="ctr"/>
            <a:lstStyle/>
            <a:p>
              <a:pPr algn="r" rtl="1"/>
              <a:endParaRPr lang="en-US" dirty="0">
                <a:solidFill>
                  <a:schemeClr val="accent1"/>
                </a:solidFill>
                <a:cs typeface="B Nazanin" panose="00000400000000000000" pitchFamily="2" charset="-78"/>
              </a:endParaRPr>
            </a:p>
          </p:txBody>
        </p:sp>
      </p:grpSp>
      <p:sp>
        <p:nvSpPr>
          <p:cNvPr id="1405" name="TextBox 1404">
            <a:extLst>
              <a:ext uri="{FF2B5EF4-FFF2-40B4-BE49-F238E27FC236}">
                <a16:creationId xmlns:a16="http://schemas.microsoft.com/office/drawing/2014/main" id="{53423E7E-BE0B-46EC-9926-4D5E518D12E5}"/>
              </a:ext>
            </a:extLst>
          </p:cNvPr>
          <p:cNvSpPr txBox="1"/>
          <p:nvPr/>
        </p:nvSpPr>
        <p:spPr>
          <a:xfrm>
            <a:off x="9650691" y="1990380"/>
            <a:ext cx="1743467" cy="1015663"/>
          </a:xfrm>
          <a:prstGeom prst="rect">
            <a:avLst/>
          </a:prstGeom>
          <a:noFill/>
        </p:spPr>
        <p:txBody>
          <a:bodyPr wrap="square" rtlCol="0">
            <a:spAutoFit/>
          </a:bodyPr>
          <a:lstStyle/>
          <a:p>
            <a:pPr algn="ctr" rtl="1"/>
            <a:r>
              <a:rPr lang="fa-IR" altLang="ko-KR" sz="1200" dirty="0">
                <a:solidFill>
                  <a:schemeClr val="tx1">
                    <a:lumMod val="85000"/>
                    <a:lumOff val="1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a:t>
            </a:r>
            <a:endParaRPr lang="ko-KR" altLang="en-US" sz="1200" dirty="0">
              <a:solidFill>
                <a:schemeClr val="tx1">
                  <a:lumMod val="85000"/>
                  <a:lumOff val="15000"/>
                </a:schemeClr>
              </a:solidFill>
              <a:cs typeface="B Nazanin" panose="00000400000000000000" pitchFamily="2" charset="-78"/>
            </a:endParaRPr>
          </a:p>
        </p:txBody>
      </p:sp>
      <p:sp>
        <p:nvSpPr>
          <p:cNvPr id="1406" name="TextBox 1405">
            <a:extLst>
              <a:ext uri="{FF2B5EF4-FFF2-40B4-BE49-F238E27FC236}">
                <a16:creationId xmlns:a16="http://schemas.microsoft.com/office/drawing/2014/main" id="{B8014F8C-94E8-435D-8C19-074280042CFC}"/>
              </a:ext>
            </a:extLst>
          </p:cNvPr>
          <p:cNvSpPr txBox="1"/>
          <p:nvPr/>
        </p:nvSpPr>
        <p:spPr>
          <a:xfrm>
            <a:off x="4876598" y="1990380"/>
            <a:ext cx="1743467" cy="1015663"/>
          </a:xfrm>
          <a:prstGeom prst="rect">
            <a:avLst/>
          </a:prstGeom>
          <a:noFill/>
        </p:spPr>
        <p:txBody>
          <a:bodyPr wrap="square" rtlCol="0">
            <a:spAutoFit/>
          </a:bodyPr>
          <a:lstStyle/>
          <a:p>
            <a:pPr algn="ctr" rtl="1"/>
            <a:r>
              <a:rPr lang="fa-IR" altLang="ko-KR" sz="1200" dirty="0">
                <a:solidFill>
                  <a:schemeClr val="tx1">
                    <a:lumMod val="85000"/>
                    <a:lumOff val="1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a:t>
            </a:r>
            <a:endParaRPr lang="ko-KR" altLang="en-US" sz="1200" dirty="0">
              <a:solidFill>
                <a:schemeClr val="tx1">
                  <a:lumMod val="85000"/>
                  <a:lumOff val="15000"/>
                </a:schemeClr>
              </a:solidFill>
              <a:cs typeface="B Nazanin" panose="00000400000000000000" pitchFamily="2" charset="-78"/>
            </a:endParaRPr>
          </a:p>
        </p:txBody>
      </p:sp>
      <p:sp>
        <p:nvSpPr>
          <p:cNvPr id="1407" name="TextBox 1406">
            <a:extLst>
              <a:ext uri="{FF2B5EF4-FFF2-40B4-BE49-F238E27FC236}">
                <a16:creationId xmlns:a16="http://schemas.microsoft.com/office/drawing/2014/main" id="{F9048428-E190-43D0-A089-B7F466019983}"/>
              </a:ext>
            </a:extLst>
          </p:cNvPr>
          <p:cNvSpPr txBox="1"/>
          <p:nvPr/>
        </p:nvSpPr>
        <p:spPr>
          <a:xfrm>
            <a:off x="6937397" y="3734236"/>
            <a:ext cx="4344537" cy="646331"/>
          </a:xfrm>
          <a:prstGeom prst="rect">
            <a:avLst/>
          </a:prstGeom>
          <a:noFill/>
        </p:spPr>
        <p:txBody>
          <a:bodyPr wrap="square" rtlCol="0" anchor="ctr">
            <a:spAutoFit/>
          </a:bodyPr>
          <a:lstStyle/>
          <a:p>
            <a:pPr algn="r" rtl="1"/>
            <a:r>
              <a:rPr lang="fa-IR" altLang="ko-KR" dirty="0">
                <a:solidFill>
                  <a:schemeClr val="tx1">
                    <a:lumMod val="85000"/>
                    <a:lumOff val="15000"/>
                  </a:schemeClr>
                </a:solidFill>
                <a:cs typeface="B Nazanin" panose="00000400000000000000" pitchFamily="2" charset="-78"/>
              </a:rPr>
              <a:t>اسلاید متن پاک طرح بندی </a:t>
            </a:r>
            <a:r>
              <a:rPr lang="en-GB" altLang="ko-KR" dirty="0">
                <a:solidFill>
                  <a:schemeClr val="tx1">
                    <a:lumMod val="85000"/>
                    <a:lumOff val="15000"/>
                  </a:schemeClr>
                </a:solidFill>
                <a:cs typeface="B Nazanin" panose="00000400000000000000" pitchFamily="2" charset="-78"/>
              </a:rPr>
              <a:t>ALLPPT </a:t>
            </a:r>
            <a:r>
              <a:rPr lang="fa-IR" altLang="ko-KR" dirty="0">
                <a:solidFill>
                  <a:schemeClr val="tx1">
                    <a:lumMod val="85000"/>
                    <a:lumOff val="15000"/>
                  </a:schemeClr>
                </a:solidFill>
                <a:cs typeface="B Nazanin" panose="00000400000000000000" pitchFamily="2" charset="-78"/>
              </a:rPr>
              <a:t>برای ارائه شما. اسلاید متن پاک طرح بندی </a:t>
            </a:r>
            <a:r>
              <a:rPr lang="en-GB" altLang="ko-KR" dirty="0">
                <a:solidFill>
                  <a:schemeClr val="tx1">
                    <a:lumMod val="85000"/>
                    <a:lumOff val="15000"/>
                  </a:schemeClr>
                </a:solidFill>
                <a:cs typeface="B Nazanin" panose="00000400000000000000" pitchFamily="2" charset="-78"/>
              </a:rPr>
              <a:t>ALLPPT </a:t>
            </a:r>
            <a:r>
              <a:rPr lang="fa-IR" altLang="ko-KR" dirty="0">
                <a:solidFill>
                  <a:schemeClr val="tx1">
                    <a:lumMod val="85000"/>
                    <a:lumOff val="15000"/>
                  </a:schemeClr>
                </a:solidFill>
                <a:cs typeface="B Nazanin" panose="00000400000000000000" pitchFamily="2" charset="-78"/>
              </a:rPr>
              <a:t>برای ارائه شما.</a:t>
            </a:r>
            <a:endParaRPr lang="en-GB" altLang="ko-KR" dirty="0">
              <a:solidFill>
                <a:schemeClr val="tx1">
                  <a:lumMod val="85000"/>
                  <a:lumOff val="15000"/>
                </a:schemeClr>
              </a:solidFill>
              <a:cs typeface="B Nazanin" panose="00000400000000000000" pitchFamily="2" charset="-78"/>
            </a:endParaRPr>
          </a:p>
        </p:txBody>
      </p:sp>
      <p:sp>
        <p:nvSpPr>
          <p:cNvPr id="1408" name="TextBox 1407">
            <a:extLst>
              <a:ext uri="{FF2B5EF4-FFF2-40B4-BE49-F238E27FC236}">
                <a16:creationId xmlns:a16="http://schemas.microsoft.com/office/drawing/2014/main" id="{C75627E0-AABF-43F9-81DA-16476532749E}"/>
              </a:ext>
            </a:extLst>
          </p:cNvPr>
          <p:cNvSpPr txBox="1"/>
          <p:nvPr/>
        </p:nvSpPr>
        <p:spPr>
          <a:xfrm>
            <a:off x="9650691" y="4995641"/>
            <a:ext cx="1743467" cy="1015663"/>
          </a:xfrm>
          <a:prstGeom prst="rect">
            <a:avLst/>
          </a:prstGeom>
          <a:noFill/>
        </p:spPr>
        <p:txBody>
          <a:bodyPr wrap="square" rtlCol="0">
            <a:spAutoFit/>
          </a:bodyPr>
          <a:lstStyle/>
          <a:p>
            <a:pPr algn="ctr" rtl="1"/>
            <a:r>
              <a:rPr lang="fa-IR" altLang="ko-KR" sz="1200" dirty="0">
                <a:solidFill>
                  <a:schemeClr val="tx1">
                    <a:lumMod val="85000"/>
                    <a:lumOff val="1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a:t>
            </a:r>
            <a:endParaRPr lang="ko-KR" altLang="en-US" sz="1200" dirty="0">
              <a:solidFill>
                <a:schemeClr val="tx1">
                  <a:lumMod val="85000"/>
                  <a:lumOff val="15000"/>
                </a:schemeClr>
              </a:solidFill>
              <a:cs typeface="B Nazanin" panose="00000400000000000000" pitchFamily="2" charset="-78"/>
            </a:endParaRPr>
          </a:p>
        </p:txBody>
      </p:sp>
      <p:sp>
        <p:nvSpPr>
          <p:cNvPr id="1409" name="TextBox 1408">
            <a:extLst>
              <a:ext uri="{FF2B5EF4-FFF2-40B4-BE49-F238E27FC236}">
                <a16:creationId xmlns:a16="http://schemas.microsoft.com/office/drawing/2014/main" id="{64D87E97-89B5-4EDB-A2A1-8968D4C8C6B1}"/>
              </a:ext>
            </a:extLst>
          </p:cNvPr>
          <p:cNvSpPr txBox="1"/>
          <p:nvPr/>
        </p:nvSpPr>
        <p:spPr>
          <a:xfrm>
            <a:off x="4876598" y="4995641"/>
            <a:ext cx="1743467" cy="1015663"/>
          </a:xfrm>
          <a:prstGeom prst="rect">
            <a:avLst/>
          </a:prstGeom>
          <a:noFill/>
        </p:spPr>
        <p:txBody>
          <a:bodyPr wrap="square" rtlCol="0">
            <a:spAutoFit/>
          </a:bodyPr>
          <a:lstStyle/>
          <a:p>
            <a:pPr algn="ctr" rtl="1"/>
            <a:r>
              <a:rPr lang="fa-IR" altLang="ko-KR" sz="1200" dirty="0">
                <a:solidFill>
                  <a:schemeClr val="tx1">
                    <a:lumMod val="85000"/>
                    <a:lumOff val="1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a:t>
            </a:r>
            <a:endParaRPr lang="ko-KR" altLang="en-US" sz="1200" dirty="0">
              <a:solidFill>
                <a:schemeClr val="tx1">
                  <a:lumMod val="85000"/>
                  <a:lumOff val="15000"/>
                </a:schemeClr>
              </a:solidFill>
              <a:cs typeface="B Nazanin" panose="00000400000000000000" pitchFamily="2" charset="-78"/>
            </a:endParaRPr>
          </a:p>
        </p:txBody>
      </p:sp>
      <p:sp>
        <p:nvSpPr>
          <p:cNvPr id="1410" name="Freeform: Shape 16">
            <a:extLst>
              <a:ext uri="{FF2B5EF4-FFF2-40B4-BE49-F238E27FC236}">
                <a16:creationId xmlns:a16="http://schemas.microsoft.com/office/drawing/2014/main" id="{EEE5B7D5-E69D-41EA-9502-A769CFCC4CA4}"/>
              </a:ext>
            </a:extLst>
          </p:cNvPr>
          <p:cNvSpPr/>
          <p:nvPr/>
        </p:nvSpPr>
        <p:spPr>
          <a:xfrm>
            <a:off x="6974826" y="2161201"/>
            <a:ext cx="640293" cy="858687"/>
          </a:xfrm>
          <a:custGeom>
            <a:avLst/>
            <a:gdLst>
              <a:gd name="connsiteX0" fmla="*/ 354439 w 1228725"/>
              <a:gd name="connsiteY0" fmla="*/ 990534 h 1647825"/>
              <a:gd name="connsiteX1" fmla="*/ 354439 w 1228725"/>
              <a:gd name="connsiteY1" fmla="*/ 1056257 h 1647825"/>
              <a:gd name="connsiteX2" fmla="*/ 405874 w 1228725"/>
              <a:gd name="connsiteY2" fmla="*/ 1056257 h 1647825"/>
              <a:gd name="connsiteX3" fmla="*/ 891649 w 1228725"/>
              <a:gd name="connsiteY3" fmla="*/ 1056257 h 1647825"/>
              <a:gd name="connsiteX4" fmla="*/ 960229 w 1228725"/>
              <a:gd name="connsiteY4" fmla="*/ 1125789 h 1647825"/>
              <a:gd name="connsiteX5" fmla="*/ 960229 w 1228725"/>
              <a:gd name="connsiteY5" fmla="*/ 1211514 h 1647825"/>
              <a:gd name="connsiteX6" fmla="*/ 889744 w 1228725"/>
              <a:gd name="connsiteY6" fmla="*/ 1280094 h 1647825"/>
              <a:gd name="connsiteX7" fmla="*/ 527794 w 1228725"/>
              <a:gd name="connsiteY7" fmla="*/ 1280094 h 1647825"/>
              <a:gd name="connsiteX8" fmla="*/ 494457 w 1228725"/>
              <a:gd name="connsiteY8" fmla="*/ 1281047 h 1647825"/>
              <a:gd name="connsiteX9" fmla="*/ 464929 w 1228725"/>
              <a:gd name="connsiteY9" fmla="*/ 1302002 h 1647825"/>
              <a:gd name="connsiteX10" fmla="*/ 494457 w 1228725"/>
              <a:gd name="connsiteY10" fmla="*/ 1327719 h 1647825"/>
              <a:gd name="connsiteX11" fmla="*/ 775444 w 1228725"/>
              <a:gd name="connsiteY11" fmla="*/ 1328672 h 1647825"/>
              <a:gd name="connsiteX12" fmla="*/ 845929 w 1228725"/>
              <a:gd name="connsiteY12" fmla="*/ 1400109 h 1647825"/>
              <a:gd name="connsiteX13" fmla="*/ 722104 w 1228725"/>
              <a:gd name="connsiteY13" fmla="*/ 1523934 h 1647825"/>
              <a:gd name="connsiteX14" fmla="*/ 635427 w 1228725"/>
              <a:gd name="connsiteY14" fmla="*/ 1523934 h 1647825"/>
              <a:gd name="connsiteX15" fmla="*/ 631617 w 1228725"/>
              <a:gd name="connsiteY15" fmla="*/ 1589657 h 1647825"/>
              <a:gd name="connsiteX16" fmla="*/ 587802 w 1228725"/>
              <a:gd name="connsiteY16" fmla="*/ 1649664 h 1647825"/>
              <a:gd name="connsiteX17" fmla="*/ 545892 w 1228725"/>
              <a:gd name="connsiteY17" fmla="*/ 1591562 h 1647825"/>
              <a:gd name="connsiteX18" fmla="*/ 545892 w 1228725"/>
              <a:gd name="connsiteY18" fmla="*/ 1501074 h 1647825"/>
              <a:gd name="connsiteX19" fmla="*/ 608757 w 1228725"/>
              <a:gd name="connsiteY19" fmla="*/ 1437257 h 1647825"/>
              <a:gd name="connsiteX20" fmla="*/ 718294 w 1228725"/>
              <a:gd name="connsiteY20" fmla="*/ 1437257 h 1647825"/>
              <a:gd name="connsiteX21" fmla="*/ 762109 w 1228725"/>
              <a:gd name="connsiteY21" fmla="*/ 1432494 h 1647825"/>
              <a:gd name="connsiteX22" fmla="*/ 763062 w 1228725"/>
              <a:gd name="connsiteY22" fmla="*/ 1417254 h 1647825"/>
              <a:gd name="connsiteX23" fmla="*/ 719247 w 1228725"/>
              <a:gd name="connsiteY23" fmla="*/ 1409634 h 1647825"/>
              <a:gd name="connsiteX24" fmla="*/ 443022 w 1228725"/>
              <a:gd name="connsiteY24" fmla="*/ 1408682 h 1647825"/>
              <a:gd name="connsiteX25" fmla="*/ 379204 w 1228725"/>
              <a:gd name="connsiteY25" fmla="*/ 1343912 h 1647825"/>
              <a:gd name="connsiteX26" fmla="*/ 379204 w 1228725"/>
              <a:gd name="connsiteY26" fmla="*/ 1258187 h 1647825"/>
              <a:gd name="connsiteX27" fmla="*/ 441117 w 1228725"/>
              <a:gd name="connsiteY27" fmla="*/ 1196274 h 1647825"/>
              <a:gd name="connsiteX28" fmla="*/ 845929 w 1228725"/>
              <a:gd name="connsiteY28" fmla="*/ 1197227 h 1647825"/>
              <a:gd name="connsiteX29" fmla="*/ 873552 w 1228725"/>
              <a:gd name="connsiteY29" fmla="*/ 1195322 h 1647825"/>
              <a:gd name="connsiteX30" fmla="*/ 876409 w 1228725"/>
              <a:gd name="connsiteY30" fmla="*/ 1139124 h 1647825"/>
              <a:gd name="connsiteX31" fmla="*/ 822117 w 1228725"/>
              <a:gd name="connsiteY31" fmla="*/ 1139124 h 1647825"/>
              <a:gd name="connsiteX32" fmla="*/ 341104 w 1228725"/>
              <a:gd name="connsiteY32" fmla="*/ 1139124 h 1647825"/>
              <a:gd name="connsiteX33" fmla="*/ 268714 w 1228725"/>
              <a:gd name="connsiteY33" fmla="*/ 1064829 h 1647825"/>
              <a:gd name="connsiteX34" fmla="*/ 268714 w 1228725"/>
              <a:gd name="connsiteY34" fmla="*/ 989582 h 1647825"/>
              <a:gd name="connsiteX35" fmla="*/ 216327 w 1228725"/>
              <a:gd name="connsiteY35" fmla="*/ 989582 h 1647825"/>
              <a:gd name="connsiteX36" fmla="*/ 108694 w 1228725"/>
              <a:gd name="connsiteY36" fmla="*/ 914334 h 1647825"/>
              <a:gd name="connsiteX37" fmla="*/ 63927 w 1228725"/>
              <a:gd name="connsiteY37" fmla="*/ 664779 h 1647825"/>
              <a:gd name="connsiteX38" fmla="*/ 52497 w 1228725"/>
              <a:gd name="connsiteY38" fmla="*/ 614297 h 1647825"/>
              <a:gd name="connsiteX39" fmla="*/ 2014 w 1228725"/>
              <a:gd name="connsiteY39" fmla="*/ 387602 h 1647825"/>
              <a:gd name="connsiteX40" fmla="*/ 392539 w 1228725"/>
              <a:gd name="connsiteY40" fmla="*/ 5649 h 1647825"/>
              <a:gd name="connsiteX41" fmla="*/ 576372 w 1228725"/>
              <a:gd name="connsiteY41" fmla="*/ 75182 h 1647825"/>
              <a:gd name="connsiteX42" fmla="*/ 651619 w 1228725"/>
              <a:gd name="connsiteY42" fmla="*/ 74229 h 1647825"/>
              <a:gd name="connsiteX43" fmla="*/ 957372 w 1228725"/>
              <a:gd name="connsiteY43" fmla="*/ 11364 h 1647825"/>
              <a:gd name="connsiteX44" fmla="*/ 1225024 w 1228725"/>
              <a:gd name="connsiteY44" fmla="*/ 418082 h 1647825"/>
              <a:gd name="connsiteX45" fmla="*/ 1205974 w 1228725"/>
              <a:gd name="connsiteY45" fmla="*/ 516189 h 1647825"/>
              <a:gd name="connsiteX46" fmla="*/ 1162159 w 1228725"/>
              <a:gd name="connsiteY46" fmla="*/ 771459 h 1647825"/>
              <a:gd name="connsiteX47" fmla="*/ 1094532 w 1228725"/>
              <a:gd name="connsiteY47" fmla="*/ 967674 h 1647825"/>
              <a:gd name="connsiteX48" fmla="*/ 1037382 w 1228725"/>
              <a:gd name="connsiteY48" fmla="*/ 987677 h 1647825"/>
              <a:gd name="connsiteX49" fmla="*/ 408732 w 1228725"/>
              <a:gd name="connsiteY49" fmla="*/ 988629 h 1647825"/>
              <a:gd name="connsiteX50" fmla="*/ 354439 w 1228725"/>
              <a:gd name="connsiteY50" fmla="*/ 990534 h 1647825"/>
              <a:gd name="connsiteX51" fmla="*/ 1057384 w 1228725"/>
              <a:gd name="connsiteY51" fmla="*/ 832419 h 1647825"/>
              <a:gd name="connsiteX52" fmla="*/ 173464 w 1228725"/>
              <a:gd name="connsiteY52" fmla="*/ 832419 h 1647825"/>
              <a:gd name="connsiteX53" fmla="*/ 263952 w 1228725"/>
              <a:gd name="connsiteY53" fmla="*/ 906714 h 1647825"/>
              <a:gd name="connsiteX54" fmla="*/ 967849 w 1228725"/>
              <a:gd name="connsiteY54" fmla="*/ 906714 h 1647825"/>
              <a:gd name="connsiteX55" fmla="*/ 1057384 w 1228725"/>
              <a:gd name="connsiteY55" fmla="*/ 832419 h 164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228725" h="1647825">
                <a:moveTo>
                  <a:pt x="354439" y="990534"/>
                </a:moveTo>
                <a:cubicBezTo>
                  <a:pt x="354439" y="1015299"/>
                  <a:pt x="354439" y="1032444"/>
                  <a:pt x="354439" y="1056257"/>
                </a:cubicBezTo>
                <a:cubicBezTo>
                  <a:pt x="372537" y="1056257"/>
                  <a:pt x="389682" y="1056257"/>
                  <a:pt x="405874" y="1056257"/>
                </a:cubicBezTo>
                <a:cubicBezTo>
                  <a:pt x="567799" y="1056257"/>
                  <a:pt x="729724" y="1056257"/>
                  <a:pt x="891649" y="1056257"/>
                </a:cubicBezTo>
                <a:cubicBezTo>
                  <a:pt x="950704" y="1056257"/>
                  <a:pt x="960229" y="1066734"/>
                  <a:pt x="960229" y="1125789"/>
                </a:cubicBezTo>
                <a:cubicBezTo>
                  <a:pt x="960229" y="1154364"/>
                  <a:pt x="960229" y="1182939"/>
                  <a:pt x="960229" y="1211514"/>
                </a:cubicBezTo>
                <a:cubicBezTo>
                  <a:pt x="960229" y="1269617"/>
                  <a:pt x="949752" y="1280094"/>
                  <a:pt x="889744" y="1280094"/>
                </a:cubicBezTo>
                <a:cubicBezTo>
                  <a:pt x="768777" y="1280094"/>
                  <a:pt x="648762" y="1280094"/>
                  <a:pt x="527794" y="1280094"/>
                </a:cubicBezTo>
                <a:cubicBezTo>
                  <a:pt x="516364" y="1280094"/>
                  <a:pt x="504934" y="1277237"/>
                  <a:pt x="494457" y="1281047"/>
                </a:cubicBezTo>
                <a:cubicBezTo>
                  <a:pt x="483979" y="1284857"/>
                  <a:pt x="474454" y="1295334"/>
                  <a:pt x="464929" y="1302002"/>
                </a:cubicBezTo>
                <a:cubicBezTo>
                  <a:pt x="474454" y="1310574"/>
                  <a:pt x="484932" y="1326767"/>
                  <a:pt x="494457" y="1327719"/>
                </a:cubicBezTo>
                <a:cubicBezTo>
                  <a:pt x="587802" y="1329624"/>
                  <a:pt x="682099" y="1328672"/>
                  <a:pt x="775444" y="1328672"/>
                </a:cubicBezTo>
                <a:cubicBezTo>
                  <a:pt x="839262" y="1328672"/>
                  <a:pt x="845929" y="1335339"/>
                  <a:pt x="845929" y="1400109"/>
                </a:cubicBezTo>
                <a:cubicBezTo>
                  <a:pt x="845929" y="1529649"/>
                  <a:pt x="856407" y="1524887"/>
                  <a:pt x="722104" y="1523934"/>
                </a:cubicBezTo>
                <a:cubicBezTo>
                  <a:pt x="695434" y="1523934"/>
                  <a:pt x="668764" y="1523934"/>
                  <a:pt x="635427" y="1523934"/>
                </a:cubicBezTo>
                <a:cubicBezTo>
                  <a:pt x="634474" y="1547747"/>
                  <a:pt x="631617" y="1568702"/>
                  <a:pt x="631617" y="1589657"/>
                </a:cubicBezTo>
                <a:cubicBezTo>
                  <a:pt x="631617" y="1621089"/>
                  <a:pt x="624949" y="1650617"/>
                  <a:pt x="587802" y="1649664"/>
                </a:cubicBezTo>
                <a:cubicBezTo>
                  <a:pt x="554464" y="1648712"/>
                  <a:pt x="544939" y="1622042"/>
                  <a:pt x="545892" y="1591562"/>
                </a:cubicBezTo>
                <a:cubicBezTo>
                  <a:pt x="546844" y="1561082"/>
                  <a:pt x="546844" y="1531554"/>
                  <a:pt x="545892" y="1501074"/>
                </a:cubicBezTo>
                <a:cubicBezTo>
                  <a:pt x="543987" y="1456307"/>
                  <a:pt x="563989" y="1436304"/>
                  <a:pt x="608757" y="1437257"/>
                </a:cubicBezTo>
                <a:cubicBezTo>
                  <a:pt x="644952" y="1438209"/>
                  <a:pt x="682099" y="1438209"/>
                  <a:pt x="718294" y="1437257"/>
                </a:cubicBezTo>
                <a:cubicBezTo>
                  <a:pt x="732582" y="1437257"/>
                  <a:pt x="746869" y="1434399"/>
                  <a:pt x="762109" y="1432494"/>
                </a:cubicBezTo>
                <a:cubicBezTo>
                  <a:pt x="762109" y="1427732"/>
                  <a:pt x="763062" y="1422017"/>
                  <a:pt x="763062" y="1417254"/>
                </a:cubicBezTo>
                <a:cubicBezTo>
                  <a:pt x="748774" y="1414397"/>
                  <a:pt x="733534" y="1409634"/>
                  <a:pt x="719247" y="1409634"/>
                </a:cubicBezTo>
                <a:cubicBezTo>
                  <a:pt x="626854" y="1408682"/>
                  <a:pt x="535414" y="1409634"/>
                  <a:pt x="443022" y="1408682"/>
                </a:cubicBezTo>
                <a:cubicBezTo>
                  <a:pt x="390634" y="1408682"/>
                  <a:pt x="380157" y="1398204"/>
                  <a:pt x="379204" y="1343912"/>
                </a:cubicBezTo>
                <a:cubicBezTo>
                  <a:pt x="379204" y="1315337"/>
                  <a:pt x="380157" y="1286762"/>
                  <a:pt x="379204" y="1258187"/>
                </a:cubicBezTo>
                <a:cubicBezTo>
                  <a:pt x="377299" y="1214372"/>
                  <a:pt x="395397" y="1195322"/>
                  <a:pt x="441117" y="1196274"/>
                </a:cubicBezTo>
                <a:cubicBezTo>
                  <a:pt x="576372" y="1198179"/>
                  <a:pt x="710674" y="1197227"/>
                  <a:pt x="845929" y="1197227"/>
                </a:cubicBezTo>
                <a:cubicBezTo>
                  <a:pt x="853549" y="1197227"/>
                  <a:pt x="861169" y="1196274"/>
                  <a:pt x="873552" y="1195322"/>
                </a:cubicBezTo>
                <a:cubicBezTo>
                  <a:pt x="874504" y="1178177"/>
                  <a:pt x="875457" y="1161984"/>
                  <a:pt x="876409" y="1139124"/>
                </a:cubicBezTo>
                <a:cubicBezTo>
                  <a:pt x="856407" y="1139124"/>
                  <a:pt x="839262" y="1139124"/>
                  <a:pt x="822117" y="1139124"/>
                </a:cubicBezTo>
                <a:cubicBezTo>
                  <a:pt x="662097" y="1139124"/>
                  <a:pt x="501124" y="1139124"/>
                  <a:pt x="341104" y="1139124"/>
                </a:cubicBezTo>
                <a:cubicBezTo>
                  <a:pt x="275382" y="1139124"/>
                  <a:pt x="268714" y="1132457"/>
                  <a:pt x="268714" y="1064829"/>
                </a:cubicBezTo>
                <a:cubicBezTo>
                  <a:pt x="268714" y="1041969"/>
                  <a:pt x="268714" y="1018157"/>
                  <a:pt x="268714" y="989582"/>
                </a:cubicBezTo>
                <a:cubicBezTo>
                  <a:pt x="247759" y="989582"/>
                  <a:pt x="231567" y="989582"/>
                  <a:pt x="216327" y="989582"/>
                </a:cubicBezTo>
                <a:cubicBezTo>
                  <a:pt x="137269" y="989582"/>
                  <a:pt x="139174" y="988629"/>
                  <a:pt x="108694" y="914334"/>
                </a:cubicBezTo>
                <a:cubicBezTo>
                  <a:pt x="76309" y="834324"/>
                  <a:pt x="53449" y="753362"/>
                  <a:pt x="63927" y="664779"/>
                </a:cubicBezTo>
                <a:cubicBezTo>
                  <a:pt x="65832" y="648587"/>
                  <a:pt x="56307" y="631442"/>
                  <a:pt x="52497" y="614297"/>
                </a:cubicBezTo>
                <a:cubicBezTo>
                  <a:pt x="35352" y="539049"/>
                  <a:pt x="9634" y="463802"/>
                  <a:pt x="2014" y="387602"/>
                </a:cubicBezTo>
                <a:cubicBezTo>
                  <a:pt x="-20846" y="152334"/>
                  <a:pt x="153462" y="-19116"/>
                  <a:pt x="392539" y="5649"/>
                </a:cubicBezTo>
                <a:cubicBezTo>
                  <a:pt x="455404" y="12317"/>
                  <a:pt x="517317" y="45654"/>
                  <a:pt x="576372" y="75182"/>
                </a:cubicBezTo>
                <a:cubicBezTo>
                  <a:pt x="605899" y="90422"/>
                  <a:pt x="623044" y="96137"/>
                  <a:pt x="651619" y="74229"/>
                </a:cubicBezTo>
                <a:cubicBezTo>
                  <a:pt x="743059" y="4697"/>
                  <a:pt x="846882" y="-15306"/>
                  <a:pt x="957372" y="11364"/>
                </a:cubicBezTo>
                <a:cubicBezTo>
                  <a:pt x="1157397" y="59942"/>
                  <a:pt x="1253599" y="207579"/>
                  <a:pt x="1225024" y="418082"/>
                </a:cubicBezTo>
                <a:cubicBezTo>
                  <a:pt x="1220262" y="451419"/>
                  <a:pt x="1216452" y="484757"/>
                  <a:pt x="1205974" y="516189"/>
                </a:cubicBezTo>
                <a:cubicBezTo>
                  <a:pt x="1177399" y="599057"/>
                  <a:pt x="1168827" y="683829"/>
                  <a:pt x="1162159" y="771459"/>
                </a:cubicBezTo>
                <a:cubicBezTo>
                  <a:pt x="1157397" y="838134"/>
                  <a:pt x="1122154" y="903857"/>
                  <a:pt x="1094532" y="967674"/>
                </a:cubicBezTo>
                <a:cubicBezTo>
                  <a:pt x="1088817" y="981009"/>
                  <a:pt x="1057384" y="987677"/>
                  <a:pt x="1037382" y="987677"/>
                </a:cubicBezTo>
                <a:cubicBezTo>
                  <a:pt x="827832" y="989582"/>
                  <a:pt x="618282" y="988629"/>
                  <a:pt x="408732" y="988629"/>
                </a:cubicBezTo>
                <a:cubicBezTo>
                  <a:pt x="393492" y="990534"/>
                  <a:pt x="376347" y="990534"/>
                  <a:pt x="354439" y="990534"/>
                </a:cubicBezTo>
                <a:close/>
                <a:moveTo>
                  <a:pt x="1057384" y="832419"/>
                </a:moveTo>
                <a:cubicBezTo>
                  <a:pt x="761157" y="832419"/>
                  <a:pt x="467787" y="832419"/>
                  <a:pt x="173464" y="832419"/>
                </a:cubicBezTo>
                <a:cubicBezTo>
                  <a:pt x="193467" y="906714"/>
                  <a:pt x="193467" y="906714"/>
                  <a:pt x="263952" y="906714"/>
                </a:cubicBezTo>
                <a:cubicBezTo>
                  <a:pt x="498267" y="906714"/>
                  <a:pt x="733534" y="906714"/>
                  <a:pt x="967849" y="906714"/>
                </a:cubicBezTo>
                <a:cubicBezTo>
                  <a:pt x="1038334" y="906714"/>
                  <a:pt x="1038334" y="906714"/>
                  <a:pt x="1057384" y="832419"/>
                </a:cubicBezTo>
                <a:close/>
              </a:path>
            </a:pathLst>
          </a:custGeom>
          <a:solidFill>
            <a:schemeClr val="accent2"/>
          </a:solidFill>
          <a:ln w="9525" cap="flat">
            <a:noFill/>
            <a:prstDash val="solid"/>
            <a:miter/>
          </a:ln>
        </p:spPr>
        <p:txBody>
          <a:bodyPr rtlCol="0" anchor="ctr"/>
          <a:lstStyle/>
          <a:p>
            <a:pPr algn="r" rtl="1"/>
            <a:endParaRPr lang="en-US">
              <a:cs typeface="B Nazanin" panose="00000400000000000000" pitchFamily="2" charset="-78"/>
            </a:endParaRPr>
          </a:p>
        </p:txBody>
      </p:sp>
      <p:sp>
        <p:nvSpPr>
          <p:cNvPr id="1411" name="Freeform: Shape 17">
            <a:extLst>
              <a:ext uri="{FF2B5EF4-FFF2-40B4-BE49-F238E27FC236}">
                <a16:creationId xmlns:a16="http://schemas.microsoft.com/office/drawing/2014/main" id="{876B47F3-0F03-4757-ACE6-140DB932AD82}"/>
              </a:ext>
            </a:extLst>
          </p:cNvPr>
          <p:cNvSpPr/>
          <p:nvPr/>
        </p:nvSpPr>
        <p:spPr>
          <a:xfrm>
            <a:off x="8605614" y="2163683"/>
            <a:ext cx="640293" cy="853722"/>
          </a:xfrm>
          <a:custGeom>
            <a:avLst/>
            <a:gdLst>
              <a:gd name="connsiteX0" fmla="*/ 679748 w 1228725"/>
              <a:gd name="connsiteY0" fmla="*/ 401923 h 1638300"/>
              <a:gd name="connsiteX1" fmla="*/ 575926 w 1228725"/>
              <a:gd name="connsiteY1" fmla="*/ 570516 h 1638300"/>
              <a:gd name="connsiteX2" fmla="*/ 553065 w 1228725"/>
              <a:gd name="connsiteY2" fmla="*/ 611473 h 1638300"/>
              <a:gd name="connsiteX3" fmla="*/ 565448 w 1228725"/>
              <a:gd name="connsiteY3" fmla="*/ 672433 h 1638300"/>
              <a:gd name="connsiteX4" fmla="*/ 626408 w 1228725"/>
              <a:gd name="connsiteY4" fmla="*/ 661956 h 1638300"/>
              <a:gd name="connsiteX5" fmla="*/ 804526 w 1228725"/>
              <a:gd name="connsiteY5" fmla="*/ 375253 h 1638300"/>
              <a:gd name="connsiteX6" fmla="*/ 758806 w 1228725"/>
              <a:gd name="connsiteY6" fmla="*/ 307626 h 1638300"/>
              <a:gd name="connsiteX7" fmla="*/ 608310 w 1228725"/>
              <a:gd name="connsiteY7" fmla="*/ 307626 h 1638300"/>
              <a:gd name="connsiteX8" fmla="*/ 665460 w 1228725"/>
              <a:gd name="connsiteY8" fmla="*/ 139033 h 1638300"/>
              <a:gd name="connsiteX9" fmla="*/ 838815 w 1228725"/>
              <a:gd name="connsiteY9" fmla="*/ 4731 h 1638300"/>
              <a:gd name="connsiteX10" fmla="*/ 1227435 w 1228725"/>
              <a:gd name="connsiteY10" fmla="*/ 389541 h 1638300"/>
              <a:gd name="connsiteX11" fmla="*/ 1176953 w 1228725"/>
              <a:gd name="connsiteY11" fmla="*/ 620998 h 1638300"/>
              <a:gd name="connsiteX12" fmla="*/ 1166476 w 1228725"/>
              <a:gd name="connsiteY12" fmla="*/ 723868 h 1638300"/>
              <a:gd name="connsiteX13" fmla="*/ 1027410 w 1228725"/>
              <a:gd name="connsiteY13" fmla="*/ 1362996 h 1638300"/>
              <a:gd name="connsiteX14" fmla="*/ 863581 w 1228725"/>
              <a:gd name="connsiteY14" fmla="*/ 1588738 h 1638300"/>
              <a:gd name="connsiteX15" fmla="*/ 806431 w 1228725"/>
              <a:gd name="connsiteY15" fmla="*/ 1629696 h 1638300"/>
              <a:gd name="connsiteX16" fmla="*/ 687368 w 1228725"/>
              <a:gd name="connsiteY16" fmla="*/ 1551591 h 1638300"/>
              <a:gd name="connsiteX17" fmla="*/ 718801 w 1228725"/>
              <a:gd name="connsiteY17" fmla="*/ 1355376 h 1638300"/>
              <a:gd name="connsiteX18" fmla="*/ 675938 w 1228725"/>
              <a:gd name="connsiteY18" fmla="*/ 1048671 h 1638300"/>
              <a:gd name="connsiteX19" fmla="*/ 617835 w 1228725"/>
              <a:gd name="connsiteY19" fmla="*/ 996283 h 1638300"/>
              <a:gd name="connsiteX20" fmla="*/ 557828 w 1228725"/>
              <a:gd name="connsiteY20" fmla="*/ 1045813 h 1638300"/>
              <a:gd name="connsiteX21" fmla="*/ 535920 w 1228725"/>
              <a:gd name="connsiteY21" fmla="*/ 1492536 h 1638300"/>
              <a:gd name="connsiteX22" fmla="*/ 545445 w 1228725"/>
              <a:gd name="connsiteY22" fmla="*/ 1538256 h 1638300"/>
              <a:gd name="connsiteX23" fmla="*/ 513060 w 1228725"/>
              <a:gd name="connsiteY23" fmla="*/ 1619218 h 1638300"/>
              <a:gd name="connsiteX24" fmla="*/ 421620 w 1228725"/>
              <a:gd name="connsiteY24" fmla="*/ 1624933 h 1638300"/>
              <a:gd name="connsiteX25" fmla="*/ 318751 w 1228725"/>
              <a:gd name="connsiteY25" fmla="*/ 1535398 h 1638300"/>
              <a:gd name="connsiteX26" fmla="*/ 92056 w 1228725"/>
              <a:gd name="connsiteY26" fmla="*/ 1020096 h 1638300"/>
              <a:gd name="connsiteX27" fmla="*/ 65385 w 1228725"/>
              <a:gd name="connsiteY27" fmla="*/ 674338 h 1638300"/>
              <a:gd name="connsiteX28" fmla="*/ 49193 w 1228725"/>
              <a:gd name="connsiteY28" fmla="*/ 605758 h 1638300"/>
              <a:gd name="connsiteX29" fmla="*/ 9188 w 1228725"/>
              <a:gd name="connsiteY29" fmla="*/ 269526 h 1638300"/>
              <a:gd name="connsiteX30" fmla="*/ 463531 w 1228725"/>
              <a:gd name="connsiteY30" fmla="*/ 17113 h 1638300"/>
              <a:gd name="connsiteX31" fmla="*/ 550208 w 1228725"/>
              <a:gd name="connsiteY31" fmla="*/ 185706 h 1638300"/>
              <a:gd name="connsiteX32" fmla="*/ 500678 w 1228725"/>
              <a:gd name="connsiteY32" fmla="*/ 324771 h 1638300"/>
              <a:gd name="connsiteX33" fmla="*/ 553065 w 1228725"/>
              <a:gd name="connsiteY33" fmla="*/ 400018 h 1638300"/>
              <a:gd name="connsiteX34" fmla="*/ 679748 w 1228725"/>
              <a:gd name="connsiteY34" fmla="*/ 401923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28725" h="1638300">
                <a:moveTo>
                  <a:pt x="679748" y="401923"/>
                </a:moveTo>
                <a:cubicBezTo>
                  <a:pt x="641648" y="463836"/>
                  <a:pt x="608310" y="517176"/>
                  <a:pt x="575926" y="570516"/>
                </a:cubicBezTo>
                <a:cubicBezTo>
                  <a:pt x="567353" y="583851"/>
                  <a:pt x="554018" y="597186"/>
                  <a:pt x="553065" y="611473"/>
                </a:cubicBezTo>
                <a:cubicBezTo>
                  <a:pt x="552113" y="631476"/>
                  <a:pt x="553065" y="659098"/>
                  <a:pt x="565448" y="672433"/>
                </a:cubicBezTo>
                <a:cubicBezTo>
                  <a:pt x="584498" y="694341"/>
                  <a:pt x="611168" y="684816"/>
                  <a:pt x="626408" y="661956"/>
                </a:cubicBezTo>
                <a:cubicBezTo>
                  <a:pt x="687368" y="566706"/>
                  <a:pt x="747376" y="472408"/>
                  <a:pt x="804526" y="375253"/>
                </a:cubicBezTo>
                <a:cubicBezTo>
                  <a:pt x="823576" y="342868"/>
                  <a:pt x="799763" y="309531"/>
                  <a:pt x="758806" y="307626"/>
                </a:cubicBezTo>
                <a:cubicBezTo>
                  <a:pt x="711181" y="305721"/>
                  <a:pt x="663556" y="307626"/>
                  <a:pt x="608310" y="307626"/>
                </a:cubicBezTo>
                <a:cubicBezTo>
                  <a:pt x="629265" y="247618"/>
                  <a:pt x="654983" y="195231"/>
                  <a:pt x="665460" y="139033"/>
                </a:cubicBezTo>
                <a:cubicBezTo>
                  <a:pt x="684510" y="39021"/>
                  <a:pt x="754043" y="13303"/>
                  <a:pt x="838815" y="4731"/>
                </a:cubicBezTo>
                <a:cubicBezTo>
                  <a:pt x="1073131" y="-18129"/>
                  <a:pt x="1252201" y="156178"/>
                  <a:pt x="1227435" y="389541"/>
                </a:cubicBezTo>
                <a:cubicBezTo>
                  <a:pt x="1218863" y="467646"/>
                  <a:pt x="1193145" y="542893"/>
                  <a:pt x="1176953" y="620998"/>
                </a:cubicBezTo>
                <a:cubicBezTo>
                  <a:pt x="1170285" y="654336"/>
                  <a:pt x="1166476" y="689578"/>
                  <a:pt x="1166476" y="723868"/>
                </a:cubicBezTo>
                <a:cubicBezTo>
                  <a:pt x="1167428" y="947706"/>
                  <a:pt x="1133138" y="1164876"/>
                  <a:pt x="1027410" y="1362996"/>
                </a:cubicBezTo>
                <a:cubicBezTo>
                  <a:pt x="983595" y="1443958"/>
                  <a:pt x="920731" y="1515396"/>
                  <a:pt x="863581" y="1588738"/>
                </a:cubicBezTo>
                <a:cubicBezTo>
                  <a:pt x="849293" y="1606836"/>
                  <a:pt x="827385" y="1620171"/>
                  <a:pt x="806431" y="1629696"/>
                </a:cubicBezTo>
                <a:cubicBezTo>
                  <a:pt x="744518" y="1658271"/>
                  <a:pt x="681653" y="1618266"/>
                  <a:pt x="687368" y="1551591"/>
                </a:cubicBezTo>
                <a:cubicBezTo>
                  <a:pt x="693083" y="1485868"/>
                  <a:pt x="711181" y="1421098"/>
                  <a:pt x="718801" y="1355376"/>
                </a:cubicBezTo>
                <a:cubicBezTo>
                  <a:pt x="732135" y="1249648"/>
                  <a:pt x="723563" y="1145826"/>
                  <a:pt x="675938" y="1048671"/>
                </a:cubicBezTo>
                <a:cubicBezTo>
                  <a:pt x="664508" y="1025811"/>
                  <a:pt x="637838" y="997236"/>
                  <a:pt x="617835" y="996283"/>
                </a:cubicBezTo>
                <a:cubicBezTo>
                  <a:pt x="597833" y="995331"/>
                  <a:pt x="569258" y="1022953"/>
                  <a:pt x="557828" y="1045813"/>
                </a:cubicBezTo>
                <a:cubicBezTo>
                  <a:pt x="487343" y="1190593"/>
                  <a:pt x="501631" y="1341088"/>
                  <a:pt x="535920" y="1492536"/>
                </a:cubicBezTo>
                <a:cubicBezTo>
                  <a:pt x="539731" y="1507776"/>
                  <a:pt x="548303" y="1524921"/>
                  <a:pt x="545445" y="1538256"/>
                </a:cubicBezTo>
                <a:cubicBezTo>
                  <a:pt x="538778" y="1566831"/>
                  <a:pt x="533063" y="1605883"/>
                  <a:pt x="513060" y="1619218"/>
                </a:cubicBezTo>
                <a:cubicBezTo>
                  <a:pt x="490201" y="1634458"/>
                  <a:pt x="446385" y="1637316"/>
                  <a:pt x="421620" y="1624933"/>
                </a:cubicBezTo>
                <a:cubicBezTo>
                  <a:pt x="382568" y="1603978"/>
                  <a:pt x="348278" y="1569688"/>
                  <a:pt x="318751" y="1535398"/>
                </a:cubicBezTo>
                <a:cubicBezTo>
                  <a:pt x="191115" y="1386808"/>
                  <a:pt x="121583" y="1210596"/>
                  <a:pt x="92056" y="1020096"/>
                </a:cubicBezTo>
                <a:cubicBezTo>
                  <a:pt x="74910" y="906748"/>
                  <a:pt x="74910" y="789591"/>
                  <a:pt x="65385" y="674338"/>
                </a:cubicBezTo>
                <a:cubicBezTo>
                  <a:pt x="63481" y="651478"/>
                  <a:pt x="56813" y="627666"/>
                  <a:pt x="49193" y="605758"/>
                </a:cubicBezTo>
                <a:cubicBezTo>
                  <a:pt x="11093" y="496221"/>
                  <a:pt x="-14624" y="384778"/>
                  <a:pt x="9188" y="269526"/>
                </a:cubicBezTo>
                <a:cubicBezTo>
                  <a:pt x="52051" y="70453"/>
                  <a:pt x="263506" y="-45752"/>
                  <a:pt x="463531" y="17113"/>
                </a:cubicBezTo>
                <a:cubicBezTo>
                  <a:pt x="586403" y="55213"/>
                  <a:pt x="592118" y="66643"/>
                  <a:pt x="550208" y="185706"/>
                </a:cubicBezTo>
                <a:cubicBezTo>
                  <a:pt x="534015" y="232378"/>
                  <a:pt x="516870" y="278098"/>
                  <a:pt x="500678" y="324771"/>
                </a:cubicBezTo>
                <a:cubicBezTo>
                  <a:pt x="484485" y="372396"/>
                  <a:pt x="501631" y="398113"/>
                  <a:pt x="553065" y="400018"/>
                </a:cubicBezTo>
                <a:cubicBezTo>
                  <a:pt x="593070" y="402876"/>
                  <a:pt x="632123" y="401923"/>
                  <a:pt x="679748" y="401923"/>
                </a:cubicBezTo>
                <a:close/>
              </a:path>
            </a:pathLst>
          </a:custGeom>
          <a:solidFill>
            <a:schemeClr val="accent3"/>
          </a:solidFill>
          <a:ln w="9525" cap="flat">
            <a:noFill/>
            <a:prstDash val="solid"/>
            <a:miter/>
          </a:ln>
        </p:spPr>
        <p:txBody>
          <a:bodyPr rtlCol="0" anchor="ctr"/>
          <a:lstStyle/>
          <a:p>
            <a:pPr algn="r" rtl="1"/>
            <a:endParaRPr lang="en-US">
              <a:cs typeface="B Nazanin" panose="00000400000000000000" pitchFamily="2" charset="-78"/>
            </a:endParaRPr>
          </a:p>
        </p:txBody>
      </p:sp>
      <p:sp>
        <p:nvSpPr>
          <p:cNvPr id="1412" name="Freeform: Shape 18">
            <a:extLst>
              <a:ext uri="{FF2B5EF4-FFF2-40B4-BE49-F238E27FC236}">
                <a16:creationId xmlns:a16="http://schemas.microsoft.com/office/drawing/2014/main" id="{231A4A6E-04A1-488B-B467-7F88F9C64FAD}"/>
              </a:ext>
            </a:extLst>
          </p:cNvPr>
          <p:cNvSpPr/>
          <p:nvPr/>
        </p:nvSpPr>
        <p:spPr>
          <a:xfrm>
            <a:off x="8608096" y="5168945"/>
            <a:ext cx="635328" cy="853721"/>
          </a:xfrm>
          <a:custGeom>
            <a:avLst/>
            <a:gdLst>
              <a:gd name="connsiteX0" fmla="*/ 1222071 w 1219200"/>
              <a:gd name="connsiteY0" fmla="*/ 359222 h 1638300"/>
              <a:gd name="connsiteX1" fmla="*/ 1195401 w 1219200"/>
              <a:gd name="connsiteY1" fmla="*/ 517337 h 1638300"/>
              <a:gd name="connsiteX2" fmla="*/ 1151586 w 1219200"/>
              <a:gd name="connsiteY2" fmla="*/ 821184 h 1638300"/>
              <a:gd name="connsiteX3" fmla="*/ 927748 w 1219200"/>
              <a:gd name="connsiteY3" fmla="*/ 1502222 h 1638300"/>
              <a:gd name="connsiteX4" fmla="*/ 830593 w 1219200"/>
              <a:gd name="connsiteY4" fmla="*/ 1606045 h 1638300"/>
              <a:gd name="connsiteX5" fmla="*/ 708673 w 1219200"/>
              <a:gd name="connsiteY5" fmla="*/ 1623189 h 1638300"/>
              <a:gd name="connsiteX6" fmla="*/ 681051 w 1219200"/>
              <a:gd name="connsiteY6" fmla="*/ 1507937 h 1638300"/>
              <a:gd name="connsiteX7" fmla="*/ 687718 w 1219200"/>
              <a:gd name="connsiteY7" fmla="*/ 1104077 h 1638300"/>
              <a:gd name="connsiteX8" fmla="*/ 656286 w 1219200"/>
              <a:gd name="connsiteY8" fmla="*/ 1029782 h 1638300"/>
              <a:gd name="connsiteX9" fmla="*/ 554368 w 1219200"/>
              <a:gd name="connsiteY9" fmla="*/ 1027877 h 1638300"/>
              <a:gd name="connsiteX10" fmla="*/ 499123 w 1219200"/>
              <a:gd name="connsiteY10" fmla="*/ 1261239 h 1638300"/>
              <a:gd name="connsiteX11" fmla="*/ 530556 w 1219200"/>
              <a:gd name="connsiteY11" fmla="*/ 1515557 h 1638300"/>
              <a:gd name="connsiteX12" fmla="*/ 498171 w 1219200"/>
              <a:gd name="connsiteY12" fmla="*/ 1625095 h 1638300"/>
              <a:gd name="connsiteX13" fmla="*/ 380061 w 1219200"/>
              <a:gd name="connsiteY13" fmla="*/ 1608902 h 1638300"/>
              <a:gd name="connsiteX14" fmla="*/ 136221 w 1219200"/>
              <a:gd name="connsiteY14" fmla="*/ 1234570 h 1638300"/>
              <a:gd name="connsiteX15" fmla="*/ 50496 w 1219200"/>
              <a:gd name="connsiteY15" fmla="*/ 721172 h 1638300"/>
              <a:gd name="connsiteX16" fmla="*/ 28588 w 1219200"/>
              <a:gd name="connsiteY16" fmla="*/ 577344 h 1638300"/>
              <a:gd name="connsiteX17" fmla="*/ 1918 w 1219200"/>
              <a:gd name="connsiteY17" fmla="*/ 462092 h 1638300"/>
              <a:gd name="connsiteX18" fmla="*/ 59068 w 1219200"/>
              <a:gd name="connsiteY18" fmla="*/ 402084 h 1638300"/>
              <a:gd name="connsiteX19" fmla="*/ 176226 w 1219200"/>
              <a:gd name="connsiteY19" fmla="*/ 393512 h 1638300"/>
              <a:gd name="connsiteX20" fmla="*/ 351486 w 1219200"/>
              <a:gd name="connsiteY20" fmla="*/ 85854 h 1638300"/>
              <a:gd name="connsiteX21" fmla="*/ 425781 w 1219200"/>
              <a:gd name="connsiteY21" fmla="*/ 10607 h 1638300"/>
              <a:gd name="connsiteX22" fmla="*/ 566751 w 1219200"/>
              <a:gd name="connsiteY22" fmla="*/ 75377 h 1638300"/>
              <a:gd name="connsiteX23" fmla="*/ 641046 w 1219200"/>
              <a:gd name="connsiteY23" fmla="*/ 75377 h 1638300"/>
              <a:gd name="connsiteX24" fmla="*/ 1093484 w 1219200"/>
              <a:gd name="connsiteY24" fmla="*/ 78234 h 1638300"/>
              <a:gd name="connsiteX25" fmla="*/ 1222071 w 1219200"/>
              <a:gd name="connsiteY25" fmla="*/ 35922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19200" h="1638300">
                <a:moveTo>
                  <a:pt x="1222071" y="359222"/>
                </a:moveTo>
                <a:cubicBezTo>
                  <a:pt x="1213498" y="412562"/>
                  <a:pt x="1214451" y="468759"/>
                  <a:pt x="1195401" y="517337"/>
                </a:cubicBezTo>
                <a:cubicBezTo>
                  <a:pt x="1157301" y="616397"/>
                  <a:pt x="1157301" y="718314"/>
                  <a:pt x="1151586" y="821184"/>
                </a:cubicBezTo>
                <a:cubicBezTo>
                  <a:pt x="1138251" y="1067882"/>
                  <a:pt x="1080148" y="1301245"/>
                  <a:pt x="927748" y="1502222"/>
                </a:cubicBezTo>
                <a:cubicBezTo>
                  <a:pt x="899173" y="1540322"/>
                  <a:pt x="864883" y="1574612"/>
                  <a:pt x="830593" y="1606045"/>
                </a:cubicBezTo>
                <a:cubicBezTo>
                  <a:pt x="790588" y="1642239"/>
                  <a:pt x="742963" y="1647002"/>
                  <a:pt x="708673" y="1623189"/>
                </a:cubicBezTo>
                <a:cubicBezTo>
                  <a:pt x="664858" y="1593662"/>
                  <a:pt x="669621" y="1551752"/>
                  <a:pt x="681051" y="1507937"/>
                </a:cubicBezTo>
                <a:cubicBezTo>
                  <a:pt x="713436" y="1373634"/>
                  <a:pt x="727723" y="1239332"/>
                  <a:pt x="687718" y="1104077"/>
                </a:cubicBezTo>
                <a:cubicBezTo>
                  <a:pt x="680098" y="1078359"/>
                  <a:pt x="669621" y="1053595"/>
                  <a:pt x="656286" y="1029782"/>
                </a:cubicBezTo>
                <a:cubicBezTo>
                  <a:pt x="628663" y="978347"/>
                  <a:pt x="583896" y="977394"/>
                  <a:pt x="554368" y="1027877"/>
                </a:cubicBezTo>
                <a:cubicBezTo>
                  <a:pt x="512458" y="1099314"/>
                  <a:pt x="495313" y="1180277"/>
                  <a:pt x="499123" y="1261239"/>
                </a:cubicBezTo>
                <a:cubicBezTo>
                  <a:pt x="502933" y="1346012"/>
                  <a:pt x="516268" y="1430784"/>
                  <a:pt x="530556" y="1515557"/>
                </a:cubicBezTo>
                <a:cubicBezTo>
                  <a:pt x="538176" y="1559372"/>
                  <a:pt x="540081" y="1598425"/>
                  <a:pt x="498171" y="1625095"/>
                </a:cubicBezTo>
                <a:cubicBezTo>
                  <a:pt x="455308" y="1651764"/>
                  <a:pt x="415303" y="1638430"/>
                  <a:pt x="380061" y="1608902"/>
                </a:cubicBezTo>
                <a:cubicBezTo>
                  <a:pt x="261951" y="1507937"/>
                  <a:pt x="188608" y="1378397"/>
                  <a:pt x="136221" y="1234570"/>
                </a:cubicBezTo>
                <a:cubicBezTo>
                  <a:pt x="75261" y="1068834"/>
                  <a:pt x="57163" y="895479"/>
                  <a:pt x="50496" y="721172"/>
                </a:cubicBezTo>
                <a:cubicBezTo>
                  <a:pt x="48591" y="673547"/>
                  <a:pt x="38113" y="624969"/>
                  <a:pt x="28588" y="577344"/>
                </a:cubicBezTo>
                <a:cubicBezTo>
                  <a:pt x="20968" y="538292"/>
                  <a:pt x="8586" y="501144"/>
                  <a:pt x="1918" y="462092"/>
                </a:cubicBezTo>
                <a:cubicBezTo>
                  <a:pt x="-5702" y="413514"/>
                  <a:pt x="8586" y="401132"/>
                  <a:pt x="59068" y="402084"/>
                </a:cubicBezTo>
                <a:cubicBezTo>
                  <a:pt x="98121" y="403037"/>
                  <a:pt x="139078" y="403989"/>
                  <a:pt x="176226" y="393512"/>
                </a:cubicBezTo>
                <a:cubicBezTo>
                  <a:pt x="309576" y="355412"/>
                  <a:pt x="384823" y="218252"/>
                  <a:pt x="351486" y="85854"/>
                </a:cubicBezTo>
                <a:cubicBezTo>
                  <a:pt x="332436" y="9654"/>
                  <a:pt x="349581" y="-10348"/>
                  <a:pt x="425781" y="10607"/>
                </a:cubicBezTo>
                <a:cubicBezTo>
                  <a:pt x="475311" y="24894"/>
                  <a:pt x="522936" y="47754"/>
                  <a:pt x="566751" y="75377"/>
                </a:cubicBezTo>
                <a:cubicBezTo>
                  <a:pt x="595326" y="93474"/>
                  <a:pt x="612471" y="95379"/>
                  <a:pt x="641046" y="75377"/>
                </a:cubicBezTo>
                <a:cubicBezTo>
                  <a:pt x="782968" y="-26541"/>
                  <a:pt x="953466" y="-24636"/>
                  <a:pt x="1093484" y="78234"/>
                </a:cubicBezTo>
                <a:cubicBezTo>
                  <a:pt x="1177304" y="140147"/>
                  <a:pt x="1217309" y="230634"/>
                  <a:pt x="1222071" y="359222"/>
                </a:cubicBezTo>
                <a:close/>
              </a:path>
            </a:pathLst>
          </a:custGeom>
          <a:solidFill>
            <a:schemeClr val="accent1"/>
          </a:solidFill>
          <a:ln w="9525" cap="flat">
            <a:noFill/>
            <a:prstDash val="solid"/>
            <a:miter/>
          </a:ln>
        </p:spPr>
        <p:txBody>
          <a:bodyPr rtlCol="0" anchor="ctr"/>
          <a:lstStyle/>
          <a:p>
            <a:pPr algn="r" rtl="1"/>
            <a:endParaRPr lang="en-US" dirty="0">
              <a:cs typeface="B Nazanin" panose="00000400000000000000" pitchFamily="2" charset="-78"/>
            </a:endParaRPr>
          </a:p>
        </p:txBody>
      </p:sp>
      <p:sp>
        <p:nvSpPr>
          <p:cNvPr id="1413" name="Freeform: Shape 19">
            <a:extLst>
              <a:ext uri="{FF2B5EF4-FFF2-40B4-BE49-F238E27FC236}">
                <a16:creationId xmlns:a16="http://schemas.microsoft.com/office/drawing/2014/main" id="{1BA76F37-BB18-4EF7-8E55-F40A1EEBB9DB}"/>
              </a:ext>
            </a:extLst>
          </p:cNvPr>
          <p:cNvSpPr/>
          <p:nvPr/>
        </p:nvSpPr>
        <p:spPr>
          <a:xfrm>
            <a:off x="6975255" y="5169077"/>
            <a:ext cx="639434" cy="853456"/>
          </a:xfrm>
          <a:custGeom>
            <a:avLst/>
            <a:gdLst>
              <a:gd name="connsiteX0" fmla="*/ 174965 w 256431"/>
              <a:gd name="connsiteY0" fmla="*/ 130696 h 342260"/>
              <a:gd name="connsiteX1" fmla="*/ 242841 w 256431"/>
              <a:gd name="connsiteY1" fmla="*/ 130696 h 342260"/>
              <a:gd name="connsiteX2" fmla="*/ 180738 w 256431"/>
              <a:gd name="connsiteY2" fmla="*/ 330543 h 342260"/>
              <a:gd name="connsiteX3" fmla="*/ 176358 w 256431"/>
              <a:gd name="connsiteY3" fmla="*/ 334723 h 342260"/>
              <a:gd name="connsiteX4" fmla="*/ 149885 w 256431"/>
              <a:gd name="connsiteY4" fmla="*/ 339103 h 342260"/>
              <a:gd name="connsiteX5" fmla="*/ 143714 w 256431"/>
              <a:gd name="connsiteY5" fmla="*/ 314221 h 342260"/>
              <a:gd name="connsiteX6" fmla="*/ 148491 w 256431"/>
              <a:gd name="connsiteY6" fmla="*/ 245349 h 342260"/>
              <a:gd name="connsiteX7" fmla="*/ 138539 w 256431"/>
              <a:gd name="connsiteY7" fmla="*/ 215492 h 342260"/>
              <a:gd name="connsiteX8" fmla="*/ 127591 w 256431"/>
              <a:gd name="connsiteY8" fmla="*/ 207530 h 342260"/>
              <a:gd name="connsiteX9" fmla="*/ 116643 w 256431"/>
              <a:gd name="connsiteY9" fmla="*/ 215890 h 342260"/>
              <a:gd name="connsiteX10" fmla="*/ 105895 w 256431"/>
              <a:gd name="connsiteY10" fmla="*/ 279586 h 342260"/>
              <a:gd name="connsiteX11" fmla="*/ 112065 w 256431"/>
              <a:gd name="connsiteY11" fmla="*/ 314818 h 342260"/>
              <a:gd name="connsiteX12" fmla="*/ 105496 w 256431"/>
              <a:gd name="connsiteY12" fmla="*/ 339500 h 342260"/>
              <a:gd name="connsiteX13" fmla="*/ 80018 w 256431"/>
              <a:gd name="connsiteY13" fmla="*/ 335122 h 342260"/>
              <a:gd name="connsiteX14" fmla="*/ 34236 w 256431"/>
              <a:gd name="connsiteY14" fmla="*/ 268639 h 342260"/>
              <a:gd name="connsiteX15" fmla="*/ 13336 w 256431"/>
              <a:gd name="connsiteY15" fmla="*/ 131691 h 342260"/>
              <a:gd name="connsiteX16" fmla="*/ 80018 w 256431"/>
              <a:gd name="connsiteY16" fmla="*/ 131691 h 342260"/>
              <a:gd name="connsiteX17" fmla="*/ 109876 w 256431"/>
              <a:gd name="connsiteY17" fmla="*/ 152791 h 342260"/>
              <a:gd name="connsiteX18" fmla="*/ 151676 w 256431"/>
              <a:gd name="connsiteY18" fmla="*/ 152791 h 342260"/>
              <a:gd name="connsiteX19" fmla="*/ 174965 w 256431"/>
              <a:gd name="connsiteY19" fmla="*/ 130696 h 342260"/>
              <a:gd name="connsiteX20" fmla="*/ 98131 w 256431"/>
              <a:gd name="connsiteY20" fmla="*/ 109796 h 342260"/>
              <a:gd name="connsiteX21" fmla="*/ 158244 w 256431"/>
              <a:gd name="connsiteY21" fmla="*/ 109796 h 342260"/>
              <a:gd name="connsiteX22" fmla="*/ 158045 w 256431"/>
              <a:gd name="connsiteY22" fmla="*/ 131493 h 342260"/>
              <a:gd name="connsiteX23" fmla="*/ 153268 w 256431"/>
              <a:gd name="connsiteY23" fmla="*/ 136071 h 342260"/>
              <a:gd name="connsiteX24" fmla="*/ 98131 w 256431"/>
              <a:gd name="connsiteY24" fmla="*/ 136270 h 342260"/>
              <a:gd name="connsiteX25" fmla="*/ 98131 w 256431"/>
              <a:gd name="connsiteY25" fmla="*/ 109796 h 342260"/>
              <a:gd name="connsiteX26" fmla="*/ 81231 w 256431"/>
              <a:gd name="connsiteY26" fmla="*/ 318 h 342260"/>
              <a:gd name="connsiteX27" fmla="*/ 117838 w 256431"/>
              <a:gd name="connsiteY27" fmla="*/ 13853 h 342260"/>
              <a:gd name="connsiteX28" fmla="*/ 138141 w 256431"/>
              <a:gd name="connsiteY28" fmla="*/ 13853 h 342260"/>
              <a:gd name="connsiteX29" fmla="*/ 251600 w 256431"/>
              <a:gd name="connsiteY29" fmla="*/ 45303 h 342260"/>
              <a:gd name="connsiteX30" fmla="*/ 249809 w 256431"/>
              <a:gd name="connsiteY30" fmla="*/ 113976 h 342260"/>
              <a:gd name="connsiteX31" fmla="*/ 175165 w 256431"/>
              <a:gd name="connsiteY31" fmla="*/ 113976 h 342260"/>
              <a:gd name="connsiteX32" fmla="*/ 150881 w 256431"/>
              <a:gd name="connsiteY32" fmla="*/ 93474 h 342260"/>
              <a:gd name="connsiteX33" fmla="*/ 106094 w 256431"/>
              <a:gd name="connsiteY33" fmla="*/ 93474 h 342260"/>
              <a:gd name="connsiteX34" fmla="*/ 80615 w 256431"/>
              <a:gd name="connsiteY34" fmla="*/ 113976 h 342260"/>
              <a:gd name="connsiteX35" fmla="*/ 10350 w 256431"/>
              <a:gd name="connsiteY35" fmla="*/ 113777 h 342260"/>
              <a:gd name="connsiteX36" fmla="*/ 4180 w 256431"/>
              <a:gd name="connsiteY36" fmla="*/ 107805 h 342260"/>
              <a:gd name="connsiteX37" fmla="*/ 0 w 256431"/>
              <a:gd name="connsiteY37" fmla="*/ 68393 h 342260"/>
              <a:gd name="connsiteX38" fmla="*/ 81231 w 256431"/>
              <a:gd name="connsiteY38" fmla="*/ 318 h 34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56431" h="342260">
                <a:moveTo>
                  <a:pt x="174965" y="130696"/>
                </a:moveTo>
                <a:cubicBezTo>
                  <a:pt x="197657" y="130696"/>
                  <a:pt x="219752" y="130696"/>
                  <a:pt x="242841" y="130696"/>
                </a:cubicBezTo>
                <a:cubicBezTo>
                  <a:pt x="244235" y="204345"/>
                  <a:pt x="234680" y="274212"/>
                  <a:pt x="180738" y="330543"/>
                </a:cubicBezTo>
                <a:cubicBezTo>
                  <a:pt x="179344" y="331937"/>
                  <a:pt x="177951" y="333330"/>
                  <a:pt x="176358" y="334723"/>
                </a:cubicBezTo>
                <a:cubicBezTo>
                  <a:pt x="167003" y="342486"/>
                  <a:pt x="157648" y="344079"/>
                  <a:pt x="149885" y="339103"/>
                </a:cubicBezTo>
                <a:cubicBezTo>
                  <a:pt x="140131" y="332733"/>
                  <a:pt x="141326" y="323377"/>
                  <a:pt x="143714" y="314221"/>
                </a:cubicBezTo>
                <a:cubicBezTo>
                  <a:pt x="149487" y="291529"/>
                  <a:pt x="152870" y="268639"/>
                  <a:pt x="148491" y="245349"/>
                </a:cubicBezTo>
                <a:cubicBezTo>
                  <a:pt x="146501" y="234999"/>
                  <a:pt x="142918" y="225046"/>
                  <a:pt x="138539" y="215492"/>
                </a:cubicBezTo>
                <a:cubicBezTo>
                  <a:pt x="136946" y="211710"/>
                  <a:pt x="131373" y="207331"/>
                  <a:pt x="127591" y="207530"/>
                </a:cubicBezTo>
                <a:cubicBezTo>
                  <a:pt x="123809" y="207530"/>
                  <a:pt x="118634" y="211909"/>
                  <a:pt x="116643" y="215890"/>
                </a:cubicBezTo>
                <a:cubicBezTo>
                  <a:pt x="106094" y="235795"/>
                  <a:pt x="103506" y="257492"/>
                  <a:pt x="105895" y="279586"/>
                </a:cubicBezTo>
                <a:cubicBezTo>
                  <a:pt x="107089" y="291330"/>
                  <a:pt x="109876" y="303074"/>
                  <a:pt x="112065" y="314818"/>
                </a:cubicBezTo>
                <a:cubicBezTo>
                  <a:pt x="113658" y="324174"/>
                  <a:pt x="115449" y="333529"/>
                  <a:pt x="105496" y="339500"/>
                </a:cubicBezTo>
                <a:cubicBezTo>
                  <a:pt x="95942" y="345074"/>
                  <a:pt x="87382" y="341491"/>
                  <a:pt x="80018" y="335122"/>
                </a:cubicBezTo>
                <a:cubicBezTo>
                  <a:pt x="58918" y="317008"/>
                  <a:pt x="44786" y="293918"/>
                  <a:pt x="34236" y="268639"/>
                </a:cubicBezTo>
                <a:cubicBezTo>
                  <a:pt x="16321" y="225046"/>
                  <a:pt x="10947" y="179464"/>
                  <a:pt x="13336" y="131691"/>
                </a:cubicBezTo>
                <a:cubicBezTo>
                  <a:pt x="35828" y="131691"/>
                  <a:pt x="57923" y="131691"/>
                  <a:pt x="80018" y="131691"/>
                </a:cubicBezTo>
                <a:cubicBezTo>
                  <a:pt x="86188" y="152194"/>
                  <a:pt x="86984" y="152791"/>
                  <a:pt x="109876" y="152791"/>
                </a:cubicBezTo>
                <a:cubicBezTo>
                  <a:pt x="123809" y="152791"/>
                  <a:pt x="137743" y="152791"/>
                  <a:pt x="151676" y="152791"/>
                </a:cubicBezTo>
                <a:cubicBezTo>
                  <a:pt x="168197" y="152194"/>
                  <a:pt x="172975" y="148013"/>
                  <a:pt x="174965" y="130696"/>
                </a:cubicBezTo>
                <a:close/>
                <a:moveTo>
                  <a:pt x="98131" y="109796"/>
                </a:moveTo>
                <a:cubicBezTo>
                  <a:pt x="117837" y="109796"/>
                  <a:pt x="137344" y="109796"/>
                  <a:pt x="158244" y="109796"/>
                </a:cubicBezTo>
                <a:cubicBezTo>
                  <a:pt x="158244" y="117161"/>
                  <a:pt x="158642" y="124327"/>
                  <a:pt x="158045" y="131493"/>
                </a:cubicBezTo>
                <a:cubicBezTo>
                  <a:pt x="157846" y="133085"/>
                  <a:pt x="155060" y="136071"/>
                  <a:pt x="153268" y="136071"/>
                </a:cubicBezTo>
                <a:cubicBezTo>
                  <a:pt x="135155" y="136469"/>
                  <a:pt x="117041" y="136270"/>
                  <a:pt x="98131" y="136270"/>
                </a:cubicBezTo>
                <a:cubicBezTo>
                  <a:pt x="98131" y="127114"/>
                  <a:pt x="98131" y="118953"/>
                  <a:pt x="98131" y="109796"/>
                </a:cubicBezTo>
                <a:close/>
                <a:moveTo>
                  <a:pt x="81231" y="318"/>
                </a:moveTo>
                <a:cubicBezTo>
                  <a:pt x="94288" y="1487"/>
                  <a:pt x="107040" y="5891"/>
                  <a:pt x="117838" y="13853"/>
                </a:cubicBezTo>
                <a:cubicBezTo>
                  <a:pt x="125800" y="19626"/>
                  <a:pt x="130578" y="19228"/>
                  <a:pt x="138141" y="13853"/>
                </a:cubicBezTo>
                <a:cubicBezTo>
                  <a:pt x="177952" y="-13815"/>
                  <a:pt x="236672" y="2707"/>
                  <a:pt x="251600" y="45303"/>
                </a:cubicBezTo>
                <a:cubicBezTo>
                  <a:pt x="259562" y="68194"/>
                  <a:pt x="256776" y="90886"/>
                  <a:pt x="249809" y="113976"/>
                </a:cubicBezTo>
                <a:cubicBezTo>
                  <a:pt x="224530" y="113976"/>
                  <a:pt x="199847" y="113976"/>
                  <a:pt x="175165" y="113976"/>
                </a:cubicBezTo>
                <a:cubicBezTo>
                  <a:pt x="172179" y="96459"/>
                  <a:pt x="168795" y="93474"/>
                  <a:pt x="150881" y="93474"/>
                </a:cubicBezTo>
                <a:cubicBezTo>
                  <a:pt x="135952" y="93474"/>
                  <a:pt x="121023" y="93474"/>
                  <a:pt x="106094" y="93474"/>
                </a:cubicBezTo>
                <a:cubicBezTo>
                  <a:pt x="86985" y="93474"/>
                  <a:pt x="84397" y="95663"/>
                  <a:pt x="80615" y="113976"/>
                </a:cubicBezTo>
                <a:cubicBezTo>
                  <a:pt x="57326" y="113976"/>
                  <a:pt x="33838" y="114175"/>
                  <a:pt x="10350" y="113777"/>
                </a:cubicBezTo>
                <a:cubicBezTo>
                  <a:pt x="8161" y="113777"/>
                  <a:pt x="4578" y="110194"/>
                  <a:pt x="4180" y="107805"/>
                </a:cubicBezTo>
                <a:cubicBezTo>
                  <a:pt x="2189" y="94668"/>
                  <a:pt x="0" y="81531"/>
                  <a:pt x="0" y="68393"/>
                </a:cubicBezTo>
                <a:cubicBezTo>
                  <a:pt x="149" y="22413"/>
                  <a:pt x="42062" y="-3190"/>
                  <a:pt x="81231" y="318"/>
                </a:cubicBezTo>
                <a:close/>
              </a:path>
            </a:pathLst>
          </a:custGeom>
          <a:solidFill>
            <a:schemeClr val="accent4"/>
          </a:solidFill>
          <a:ln w="9525" cap="flat">
            <a:noFill/>
            <a:prstDash val="solid"/>
            <a:miter/>
          </a:ln>
        </p:spPr>
        <p:txBody>
          <a:bodyPr rtlCol="0" anchor="ctr"/>
          <a:lstStyle/>
          <a:p>
            <a:pPr algn="r" rtl="1"/>
            <a:endParaRPr lang="en-US">
              <a:cs typeface="B Nazanin" panose="00000400000000000000" pitchFamily="2" charset="-78"/>
            </a:endParaRPr>
          </a:p>
        </p:txBody>
      </p:sp>
      <p:sp>
        <p:nvSpPr>
          <p:cNvPr id="1414" name="Freeform: Shape 20">
            <a:extLst>
              <a:ext uri="{FF2B5EF4-FFF2-40B4-BE49-F238E27FC236}">
                <a16:creationId xmlns:a16="http://schemas.microsoft.com/office/drawing/2014/main" id="{541A3E24-AD55-456E-8AEF-68B84DBE997D}"/>
              </a:ext>
            </a:extLst>
          </p:cNvPr>
          <p:cNvSpPr/>
          <p:nvPr/>
        </p:nvSpPr>
        <p:spPr>
          <a:xfrm>
            <a:off x="5504848" y="3595737"/>
            <a:ext cx="783290" cy="921413"/>
          </a:xfrm>
          <a:custGeom>
            <a:avLst/>
            <a:gdLst>
              <a:gd name="connsiteX0" fmla="*/ 9686 w 326585"/>
              <a:gd name="connsiteY0" fmla="*/ 90755 h 384174"/>
              <a:gd name="connsiteX1" fmla="*/ 32378 w 326585"/>
              <a:gd name="connsiteY1" fmla="*/ 92148 h 384174"/>
              <a:gd name="connsiteX2" fmla="*/ 32179 w 326585"/>
              <a:gd name="connsiteY2" fmla="*/ 93143 h 384174"/>
              <a:gd name="connsiteX3" fmla="*/ 52880 w 326585"/>
              <a:gd name="connsiteY3" fmla="*/ 93541 h 384174"/>
              <a:gd name="connsiteX4" fmla="*/ 63431 w 326585"/>
              <a:gd name="connsiteY4" fmla="*/ 102300 h 384174"/>
              <a:gd name="connsiteX5" fmla="*/ 52880 w 326585"/>
              <a:gd name="connsiteY5" fmla="*/ 110660 h 384174"/>
              <a:gd name="connsiteX6" fmla="*/ 8492 w 326585"/>
              <a:gd name="connsiteY6" fmla="*/ 107475 h 384174"/>
              <a:gd name="connsiteX7" fmla="*/ 132 w 326585"/>
              <a:gd name="connsiteY7" fmla="*/ 99115 h 384174"/>
              <a:gd name="connsiteX8" fmla="*/ 9686 w 326585"/>
              <a:gd name="connsiteY8" fmla="*/ 90755 h 384174"/>
              <a:gd name="connsiteX9" fmla="*/ 147777 w 326585"/>
              <a:gd name="connsiteY9" fmla="*/ 41514 h 384174"/>
              <a:gd name="connsiteX10" fmla="*/ 190822 w 326585"/>
              <a:gd name="connsiteY10" fmla="*/ 57115 h 384174"/>
              <a:gd name="connsiteX11" fmla="*/ 207144 w 326585"/>
              <a:gd name="connsiteY11" fmla="*/ 57314 h 384174"/>
              <a:gd name="connsiteX12" fmla="*/ 294926 w 326585"/>
              <a:gd name="connsiteY12" fmla="*/ 54129 h 384174"/>
              <a:gd name="connsiteX13" fmla="*/ 326575 w 326585"/>
              <a:gd name="connsiteY13" fmla="*/ 109067 h 384174"/>
              <a:gd name="connsiteX14" fmla="*/ 318214 w 326585"/>
              <a:gd name="connsiteY14" fmla="*/ 163607 h 384174"/>
              <a:gd name="connsiteX15" fmla="*/ 313835 w 326585"/>
              <a:gd name="connsiteY15" fmla="*/ 212772 h 384174"/>
              <a:gd name="connsiteX16" fmla="*/ 272234 w 326585"/>
              <a:gd name="connsiteY16" fmla="*/ 347928 h 384174"/>
              <a:gd name="connsiteX17" fmla="*/ 246755 w 326585"/>
              <a:gd name="connsiteY17" fmla="*/ 376989 h 384174"/>
              <a:gd name="connsiteX18" fmla="*/ 220481 w 326585"/>
              <a:gd name="connsiteY18" fmla="*/ 380771 h 384174"/>
              <a:gd name="connsiteX19" fmla="*/ 214907 w 326585"/>
              <a:gd name="connsiteY19" fmla="*/ 356487 h 384174"/>
              <a:gd name="connsiteX20" fmla="*/ 217495 w 326585"/>
              <a:gd name="connsiteY20" fmla="*/ 276867 h 384174"/>
              <a:gd name="connsiteX21" fmla="*/ 209533 w 326585"/>
              <a:gd name="connsiteY21" fmla="*/ 256564 h 384174"/>
              <a:gd name="connsiteX22" fmla="*/ 188433 w 326585"/>
              <a:gd name="connsiteY22" fmla="*/ 256564 h 384174"/>
              <a:gd name="connsiteX23" fmla="*/ 177486 w 326585"/>
              <a:gd name="connsiteY23" fmla="*/ 326032 h 384174"/>
              <a:gd name="connsiteX24" fmla="*/ 183059 w 326585"/>
              <a:gd name="connsiteY24" fmla="*/ 356288 h 384174"/>
              <a:gd name="connsiteX25" fmla="*/ 176689 w 326585"/>
              <a:gd name="connsiteY25" fmla="*/ 381169 h 384174"/>
              <a:gd name="connsiteX26" fmla="*/ 150415 w 326585"/>
              <a:gd name="connsiteY26" fmla="*/ 376392 h 384174"/>
              <a:gd name="connsiteX27" fmla="*/ 97865 w 326585"/>
              <a:gd name="connsiteY27" fmla="*/ 290004 h 384174"/>
              <a:gd name="connsiteX28" fmla="*/ 83932 w 326585"/>
              <a:gd name="connsiteY28" fmla="*/ 188886 h 384174"/>
              <a:gd name="connsiteX29" fmla="*/ 71790 w 326585"/>
              <a:gd name="connsiteY29" fmla="*/ 126982 h 384174"/>
              <a:gd name="connsiteX30" fmla="*/ 103837 w 326585"/>
              <a:gd name="connsiteY30" fmla="*/ 53532 h 384174"/>
              <a:gd name="connsiteX31" fmla="*/ 147777 w 326585"/>
              <a:gd name="connsiteY31" fmla="*/ 41514 h 384174"/>
              <a:gd name="connsiteX32" fmla="*/ 15458 w 326585"/>
              <a:gd name="connsiteY32" fmla="*/ 32034 h 384174"/>
              <a:gd name="connsiteX33" fmla="*/ 55866 w 326585"/>
              <a:gd name="connsiteY33" fmla="*/ 55323 h 384174"/>
              <a:gd name="connsiteX34" fmla="*/ 66813 w 326585"/>
              <a:gd name="connsiteY34" fmla="*/ 62091 h 384174"/>
              <a:gd name="connsiteX35" fmla="*/ 71591 w 326585"/>
              <a:gd name="connsiteY35" fmla="*/ 67665 h 384174"/>
              <a:gd name="connsiteX36" fmla="*/ 59250 w 326585"/>
              <a:gd name="connsiteY36" fmla="*/ 77219 h 384174"/>
              <a:gd name="connsiteX37" fmla="*/ 4510 w 326585"/>
              <a:gd name="connsiteY37" fmla="*/ 44973 h 384174"/>
              <a:gd name="connsiteX38" fmla="*/ 2321 w 326585"/>
              <a:gd name="connsiteY38" fmla="*/ 33826 h 384174"/>
              <a:gd name="connsiteX39" fmla="*/ 15458 w 326585"/>
              <a:gd name="connsiteY39" fmla="*/ 32034 h 384174"/>
              <a:gd name="connsiteX40" fmla="*/ 63380 w 326585"/>
              <a:gd name="connsiteY40" fmla="*/ 37 h 384174"/>
              <a:gd name="connsiteX41" fmla="*/ 68406 w 326585"/>
              <a:gd name="connsiteY41" fmla="*/ 1779 h 384174"/>
              <a:gd name="connsiteX42" fmla="*/ 95079 w 326585"/>
              <a:gd name="connsiteY42" fmla="*/ 42186 h 384174"/>
              <a:gd name="connsiteX43" fmla="*/ 95875 w 326585"/>
              <a:gd name="connsiteY43" fmla="*/ 46366 h 384174"/>
              <a:gd name="connsiteX44" fmla="*/ 90103 w 326585"/>
              <a:gd name="connsiteY44" fmla="*/ 52338 h 384174"/>
              <a:gd name="connsiteX45" fmla="*/ 80548 w 326585"/>
              <a:gd name="connsiteY45" fmla="*/ 49949 h 384174"/>
              <a:gd name="connsiteX46" fmla="*/ 55468 w 326585"/>
              <a:gd name="connsiteY46" fmla="*/ 11930 h 384174"/>
              <a:gd name="connsiteX47" fmla="*/ 58056 w 326585"/>
              <a:gd name="connsiteY47" fmla="*/ 983 h 384174"/>
              <a:gd name="connsiteX48" fmla="*/ 63380 w 326585"/>
              <a:gd name="connsiteY48" fmla="*/ 37 h 384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26585" h="384174">
                <a:moveTo>
                  <a:pt x="9686" y="90755"/>
                </a:moveTo>
                <a:cubicBezTo>
                  <a:pt x="17250" y="91153"/>
                  <a:pt x="24814" y="91750"/>
                  <a:pt x="32378" y="92148"/>
                </a:cubicBezTo>
                <a:cubicBezTo>
                  <a:pt x="32179" y="92546"/>
                  <a:pt x="32179" y="92745"/>
                  <a:pt x="32179" y="93143"/>
                </a:cubicBezTo>
                <a:cubicBezTo>
                  <a:pt x="39146" y="93143"/>
                  <a:pt x="46312" y="92148"/>
                  <a:pt x="52880" y="93541"/>
                </a:cubicBezTo>
                <a:cubicBezTo>
                  <a:pt x="57061" y="94537"/>
                  <a:pt x="62833" y="98916"/>
                  <a:pt x="63431" y="102300"/>
                </a:cubicBezTo>
                <a:cubicBezTo>
                  <a:pt x="64227" y="108072"/>
                  <a:pt x="59251" y="111257"/>
                  <a:pt x="52880" y="110660"/>
                </a:cubicBezTo>
                <a:cubicBezTo>
                  <a:pt x="38151" y="109465"/>
                  <a:pt x="23222" y="109067"/>
                  <a:pt x="8492" y="107475"/>
                </a:cubicBezTo>
                <a:cubicBezTo>
                  <a:pt x="5307" y="107077"/>
                  <a:pt x="729" y="102499"/>
                  <a:pt x="132" y="99115"/>
                </a:cubicBezTo>
                <a:cubicBezTo>
                  <a:pt x="-864" y="93143"/>
                  <a:pt x="3914" y="90556"/>
                  <a:pt x="9686" y="90755"/>
                </a:cubicBezTo>
                <a:close/>
                <a:moveTo>
                  <a:pt x="147777" y="41514"/>
                </a:moveTo>
                <a:cubicBezTo>
                  <a:pt x="162358" y="41937"/>
                  <a:pt x="176789" y="46963"/>
                  <a:pt x="190822" y="57115"/>
                </a:cubicBezTo>
                <a:cubicBezTo>
                  <a:pt x="196993" y="61494"/>
                  <a:pt x="200774" y="61693"/>
                  <a:pt x="207144" y="57314"/>
                </a:cubicBezTo>
                <a:cubicBezTo>
                  <a:pt x="235608" y="37011"/>
                  <a:pt x="265267" y="37210"/>
                  <a:pt x="294926" y="54129"/>
                </a:cubicBezTo>
                <a:cubicBezTo>
                  <a:pt x="316025" y="66072"/>
                  <a:pt x="326973" y="85380"/>
                  <a:pt x="326575" y="109067"/>
                </a:cubicBezTo>
                <a:cubicBezTo>
                  <a:pt x="326176" y="127380"/>
                  <a:pt x="323788" y="146290"/>
                  <a:pt x="318214" y="163607"/>
                </a:cubicBezTo>
                <a:cubicBezTo>
                  <a:pt x="313039" y="180128"/>
                  <a:pt x="315030" y="196450"/>
                  <a:pt x="313835" y="212772"/>
                </a:cubicBezTo>
                <a:cubicBezTo>
                  <a:pt x="310452" y="261142"/>
                  <a:pt x="300101" y="307321"/>
                  <a:pt x="272234" y="347928"/>
                </a:cubicBezTo>
                <a:cubicBezTo>
                  <a:pt x="265068" y="358478"/>
                  <a:pt x="256111" y="368032"/>
                  <a:pt x="246755" y="376989"/>
                </a:cubicBezTo>
                <a:cubicBezTo>
                  <a:pt x="237997" y="385349"/>
                  <a:pt x="227845" y="386146"/>
                  <a:pt x="220481" y="380771"/>
                </a:cubicBezTo>
                <a:cubicBezTo>
                  <a:pt x="211523" y="374402"/>
                  <a:pt x="212519" y="365643"/>
                  <a:pt x="214907" y="356487"/>
                </a:cubicBezTo>
                <a:cubicBezTo>
                  <a:pt x="221476" y="330212"/>
                  <a:pt x="224262" y="303540"/>
                  <a:pt x="217495" y="276867"/>
                </a:cubicBezTo>
                <a:cubicBezTo>
                  <a:pt x="215703" y="269900"/>
                  <a:pt x="212917" y="263132"/>
                  <a:pt x="209533" y="256564"/>
                </a:cubicBezTo>
                <a:cubicBezTo>
                  <a:pt x="204158" y="246014"/>
                  <a:pt x="194206" y="245815"/>
                  <a:pt x="188433" y="256564"/>
                </a:cubicBezTo>
                <a:cubicBezTo>
                  <a:pt x="176490" y="278260"/>
                  <a:pt x="174699" y="301947"/>
                  <a:pt x="177486" y="326032"/>
                </a:cubicBezTo>
                <a:cubicBezTo>
                  <a:pt x="178680" y="336184"/>
                  <a:pt x="180869" y="346336"/>
                  <a:pt x="183059" y="356288"/>
                </a:cubicBezTo>
                <a:cubicBezTo>
                  <a:pt x="186045" y="369027"/>
                  <a:pt x="184452" y="376193"/>
                  <a:pt x="176689" y="381169"/>
                </a:cubicBezTo>
                <a:cubicBezTo>
                  <a:pt x="168926" y="385947"/>
                  <a:pt x="159571" y="384553"/>
                  <a:pt x="150415" y="376392"/>
                </a:cubicBezTo>
                <a:cubicBezTo>
                  <a:pt x="124140" y="352904"/>
                  <a:pt x="108415" y="323047"/>
                  <a:pt x="97865" y="290004"/>
                </a:cubicBezTo>
                <a:cubicBezTo>
                  <a:pt x="88709" y="260744"/>
                  <a:pt x="84330" y="231085"/>
                  <a:pt x="83932" y="188886"/>
                </a:cubicBezTo>
                <a:cubicBezTo>
                  <a:pt x="81344" y="175749"/>
                  <a:pt x="75174" y="151465"/>
                  <a:pt x="71790" y="126982"/>
                </a:cubicBezTo>
                <a:cubicBezTo>
                  <a:pt x="67610" y="96726"/>
                  <a:pt x="75372" y="69655"/>
                  <a:pt x="103837" y="53532"/>
                </a:cubicBezTo>
                <a:cubicBezTo>
                  <a:pt x="118467" y="45271"/>
                  <a:pt x="133197" y="41091"/>
                  <a:pt x="147777" y="41514"/>
                </a:cubicBezTo>
                <a:close/>
                <a:moveTo>
                  <a:pt x="15458" y="32034"/>
                </a:moveTo>
                <a:cubicBezTo>
                  <a:pt x="29392" y="39001"/>
                  <a:pt x="42529" y="47361"/>
                  <a:pt x="55866" y="55323"/>
                </a:cubicBezTo>
                <a:cubicBezTo>
                  <a:pt x="59648" y="57513"/>
                  <a:pt x="63429" y="59504"/>
                  <a:pt x="66813" y="62091"/>
                </a:cubicBezTo>
                <a:cubicBezTo>
                  <a:pt x="69202" y="63883"/>
                  <a:pt x="70595" y="66470"/>
                  <a:pt x="71591" y="67665"/>
                </a:cubicBezTo>
                <a:cubicBezTo>
                  <a:pt x="71989" y="75826"/>
                  <a:pt x="65619" y="80802"/>
                  <a:pt x="59250" y="77219"/>
                </a:cubicBezTo>
                <a:cubicBezTo>
                  <a:pt x="40737" y="67068"/>
                  <a:pt x="22425" y="56319"/>
                  <a:pt x="4510" y="44973"/>
                </a:cubicBezTo>
                <a:cubicBezTo>
                  <a:pt x="2321" y="43579"/>
                  <a:pt x="2918" y="37608"/>
                  <a:pt x="2321" y="33826"/>
                </a:cubicBezTo>
                <a:cubicBezTo>
                  <a:pt x="6700" y="33229"/>
                  <a:pt x="12273" y="30442"/>
                  <a:pt x="15458" y="32034"/>
                </a:cubicBezTo>
                <a:close/>
                <a:moveTo>
                  <a:pt x="63380" y="37"/>
                </a:moveTo>
                <a:cubicBezTo>
                  <a:pt x="65570" y="187"/>
                  <a:pt x="67710" y="784"/>
                  <a:pt x="68406" y="1779"/>
                </a:cubicBezTo>
                <a:cubicBezTo>
                  <a:pt x="77762" y="14916"/>
                  <a:pt x="86321" y="28651"/>
                  <a:pt x="95079" y="42186"/>
                </a:cubicBezTo>
                <a:cubicBezTo>
                  <a:pt x="95477" y="42783"/>
                  <a:pt x="95278" y="43978"/>
                  <a:pt x="95875" y="46366"/>
                </a:cubicBezTo>
                <a:cubicBezTo>
                  <a:pt x="94283" y="47959"/>
                  <a:pt x="92690" y="51740"/>
                  <a:pt x="90103" y="52338"/>
                </a:cubicBezTo>
                <a:cubicBezTo>
                  <a:pt x="87117" y="52935"/>
                  <a:pt x="82141" y="52138"/>
                  <a:pt x="80548" y="49949"/>
                </a:cubicBezTo>
                <a:cubicBezTo>
                  <a:pt x="71591" y="37608"/>
                  <a:pt x="63231" y="24869"/>
                  <a:pt x="55468" y="11930"/>
                </a:cubicBezTo>
                <a:cubicBezTo>
                  <a:pt x="54074" y="9542"/>
                  <a:pt x="55667" y="3371"/>
                  <a:pt x="58056" y="983"/>
                </a:cubicBezTo>
                <a:cubicBezTo>
                  <a:pt x="58952" y="187"/>
                  <a:pt x="61191" y="-112"/>
                  <a:pt x="63380" y="37"/>
                </a:cubicBezTo>
                <a:close/>
              </a:path>
            </a:pathLst>
          </a:custGeom>
          <a:solidFill>
            <a:schemeClr val="accent5"/>
          </a:solidFill>
          <a:ln w="9525" cap="flat">
            <a:noFill/>
            <a:prstDash val="solid"/>
            <a:miter/>
          </a:ln>
        </p:spPr>
        <p:txBody>
          <a:bodyPr rtlCol="0" anchor="ctr"/>
          <a:lstStyle/>
          <a:p>
            <a:pPr algn="r" rtl="1"/>
            <a:endParaRPr lang="en-US">
              <a:cs typeface="B Nazanin" panose="00000400000000000000" pitchFamily="2" charset="-78"/>
            </a:endParaRPr>
          </a:p>
        </p:txBody>
      </p:sp>
    </p:spTree>
    <p:extLst>
      <p:ext uri="{BB962C8B-B14F-4D97-AF65-F5344CB8AC3E}">
        <p14:creationId xmlns:p14="http://schemas.microsoft.com/office/powerpoint/2010/main" val="272156937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prstGeom prst="rect">
            <a:avLst/>
          </a:prstGeom>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graphicFrame>
        <p:nvGraphicFramePr>
          <p:cNvPr id="3" name="Table 2">
            <a:extLst>
              <a:ext uri="{FF2B5EF4-FFF2-40B4-BE49-F238E27FC236}">
                <a16:creationId xmlns:a16="http://schemas.microsoft.com/office/drawing/2014/main" id="{C05A8440-5AC1-457F-B865-11E489CF04B4}"/>
              </a:ext>
            </a:extLst>
          </p:cNvPr>
          <p:cNvGraphicFramePr>
            <a:graphicFrameLocks noGrp="1"/>
          </p:cNvGraphicFramePr>
          <p:nvPr>
            <p:extLst>
              <p:ext uri="{D42A27DB-BD31-4B8C-83A1-F6EECF244321}">
                <p14:modId xmlns:p14="http://schemas.microsoft.com/office/powerpoint/2010/main" val="2814150040"/>
              </p:ext>
            </p:extLst>
          </p:nvPr>
        </p:nvGraphicFramePr>
        <p:xfrm>
          <a:off x="931818" y="2894769"/>
          <a:ext cx="10314072" cy="2225040"/>
        </p:xfrm>
        <a:graphic>
          <a:graphicData uri="http://schemas.openxmlformats.org/drawingml/2006/table">
            <a:tbl>
              <a:tblPr firstRow="1" bandRow="1">
                <a:tableStyleId>{69CF1AB2-1976-4502-BF36-3FF5EA218861}</a:tableStyleId>
              </a:tblPr>
              <a:tblGrid>
                <a:gridCol w="3402072">
                  <a:extLst>
                    <a:ext uri="{9D8B030D-6E8A-4147-A177-3AD203B41FA5}">
                      <a16:colId xmlns:a16="http://schemas.microsoft.com/office/drawing/2014/main" val="20000"/>
                    </a:ext>
                  </a:extLst>
                </a:gridCol>
                <a:gridCol w="1728000">
                  <a:extLst>
                    <a:ext uri="{9D8B030D-6E8A-4147-A177-3AD203B41FA5}">
                      <a16:colId xmlns:a16="http://schemas.microsoft.com/office/drawing/2014/main" val="20001"/>
                    </a:ext>
                  </a:extLst>
                </a:gridCol>
                <a:gridCol w="1728000">
                  <a:extLst>
                    <a:ext uri="{9D8B030D-6E8A-4147-A177-3AD203B41FA5}">
                      <a16:colId xmlns:a16="http://schemas.microsoft.com/office/drawing/2014/main" val="20002"/>
                    </a:ext>
                  </a:extLst>
                </a:gridCol>
                <a:gridCol w="1728000">
                  <a:extLst>
                    <a:ext uri="{9D8B030D-6E8A-4147-A177-3AD203B41FA5}">
                      <a16:colId xmlns:a16="http://schemas.microsoft.com/office/drawing/2014/main" val="20003"/>
                    </a:ext>
                  </a:extLst>
                </a:gridCol>
                <a:gridCol w="1728000">
                  <a:extLst>
                    <a:ext uri="{9D8B030D-6E8A-4147-A177-3AD203B41FA5}">
                      <a16:colId xmlns:a16="http://schemas.microsoft.com/office/drawing/2014/main" val="20004"/>
                    </a:ext>
                  </a:extLst>
                </a:gridCol>
              </a:tblGrid>
              <a:tr h="370840">
                <a:tc>
                  <a:txBody>
                    <a:bodyPr/>
                    <a:lstStyle/>
                    <a:p>
                      <a:pPr marL="0" marR="0" lvl="0" indent="0" algn="r" defTabSz="914400" rtl="1" eaLnBrk="1" fontAlgn="auto" latinLnBrk="1" hangingPunct="1">
                        <a:lnSpc>
                          <a:spcPct val="100000"/>
                        </a:lnSpc>
                        <a:spcBef>
                          <a:spcPts val="0"/>
                        </a:spcBef>
                        <a:spcAft>
                          <a:spcPts val="0"/>
                        </a:spcAft>
                        <a:buClrTx/>
                        <a:buSzTx/>
                        <a:buFontTx/>
                        <a:buNone/>
                        <a:tabLst/>
                        <a:defRPr/>
                      </a:pPr>
                      <a:r>
                        <a:rPr lang="fa-IR" altLang="ko-KR" sz="1400" b="0" dirty="0">
                          <a:solidFill>
                            <a:srgbClr val="262626"/>
                          </a:solidFill>
                          <a:latin typeface="+mn-lt"/>
                          <a:cs typeface="B Nazanin" panose="00000400000000000000" pitchFamily="2" charset="-78"/>
                        </a:rPr>
                        <a:t>فهرست</a:t>
                      </a:r>
                      <a:r>
                        <a:rPr lang="en-US" altLang="ko-KR" sz="1400" b="0" dirty="0">
                          <a:solidFill>
                            <a:srgbClr val="262626"/>
                          </a:solidFill>
                          <a:latin typeface="+mn-lt"/>
                          <a:cs typeface="B Nazanin" panose="00000400000000000000" pitchFamily="2" charset="-78"/>
                        </a:rPr>
                        <a:t> A </a:t>
                      </a:r>
                      <a:endParaRPr lang="ko-KR" altLang="en-US" sz="1400" b="0" dirty="0">
                        <a:solidFill>
                          <a:srgbClr val="262626"/>
                        </a:solidFill>
                        <a:latin typeface="+mn-lt"/>
                        <a:cs typeface="B Nazanin" panose="00000400000000000000" pitchFamily="2" charset="-78"/>
                      </a:endParaRPr>
                    </a:p>
                  </a:txBody>
                  <a:tcPr anchor="ctr">
                    <a:lnL w="12700" cmpd="sng">
                      <a:noFill/>
                    </a:lnL>
                    <a:lnR w="381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rtl="1"/>
                      <a:r>
                        <a:rPr lang="fa-IR" altLang="ko-KR" sz="1200" b="0" dirty="0">
                          <a:solidFill>
                            <a:srgbClr val="262626"/>
                          </a:solidFill>
                          <a:latin typeface="+mn-lt"/>
                          <a:cs typeface="B Nazanin" panose="00000400000000000000" pitchFamily="2" charset="-78"/>
                        </a:rPr>
                        <a:t>اضافه کردن متن</a:t>
                      </a:r>
                      <a:endParaRPr lang="ko-KR" altLang="en-US" sz="1200" b="0" dirty="0">
                        <a:solidFill>
                          <a:srgbClr val="262626"/>
                        </a:solidFill>
                        <a:latin typeface="+mn-lt"/>
                        <a:cs typeface="B Nazanin" panose="00000400000000000000" pitchFamily="2" charset="-78"/>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a:solidFill>
                            <a:srgbClr val="262626"/>
                          </a:solidFill>
                          <a:latin typeface="+mn-lt"/>
                          <a:cs typeface="B Nazanin" panose="00000400000000000000" pitchFamily="2" charset="-78"/>
                        </a:rPr>
                        <a:t>اضافه کردن متن</a:t>
                      </a:r>
                      <a:endParaRPr lang="ko-KR" altLang="en-US" sz="1200" b="0" dirty="0">
                        <a:solidFill>
                          <a:srgbClr val="262626"/>
                        </a:solidFill>
                        <a:latin typeface="+mn-lt"/>
                        <a:cs typeface="B Nazanin" panose="00000400000000000000" pitchFamily="2" charset="-78"/>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a:solidFill>
                            <a:srgbClr val="262626"/>
                          </a:solidFill>
                          <a:latin typeface="+mn-lt"/>
                          <a:cs typeface="B Nazanin" panose="00000400000000000000" pitchFamily="2" charset="-78"/>
                        </a:rPr>
                        <a:t>اضافه کردن متن</a:t>
                      </a:r>
                      <a:endParaRPr lang="ko-KR" altLang="en-US" sz="1200" b="0" dirty="0">
                        <a:solidFill>
                          <a:srgbClr val="262626"/>
                        </a:solidFill>
                        <a:latin typeface="+mn-lt"/>
                        <a:cs typeface="B Nazanin" panose="00000400000000000000" pitchFamily="2" charset="-78"/>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dirty="0">
                          <a:solidFill>
                            <a:srgbClr val="262626"/>
                          </a:solidFill>
                          <a:latin typeface="+mn-lt"/>
                          <a:cs typeface="B Nazanin" panose="00000400000000000000" pitchFamily="2" charset="-78"/>
                        </a:rPr>
                        <a:t>اضافه کردن متن</a:t>
                      </a:r>
                      <a:endParaRPr lang="ko-KR" altLang="en-US" sz="1200" b="0" dirty="0">
                        <a:solidFill>
                          <a:srgbClr val="262626"/>
                        </a:solidFill>
                        <a:latin typeface="+mn-lt"/>
                        <a:cs typeface="B Nazanin" panose="00000400000000000000" pitchFamily="2" charset="-78"/>
                      </a:endParaRPr>
                    </a:p>
                  </a:txBody>
                  <a:tcPr anchor="ctr">
                    <a:lnL w="381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0"/>
                  </a:ext>
                </a:extLst>
              </a:tr>
              <a:tr h="370840">
                <a:tc>
                  <a:txBody>
                    <a:bodyPr/>
                    <a:lstStyle/>
                    <a:p>
                      <a:pPr marL="0" marR="0" lvl="0" indent="0" algn="r" defTabSz="914400" rtl="1" eaLnBrk="1" fontAlgn="auto" latinLnBrk="1" hangingPunct="1">
                        <a:lnSpc>
                          <a:spcPct val="100000"/>
                        </a:lnSpc>
                        <a:spcBef>
                          <a:spcPts val="0"/>
                        </a:spcBef>
                        <a:spcAft>
                          <a:spcPts val="0"/>
                        </a:spcAft>
                        <a:buClrTx/>
                        <a:buSzTx/>
                        <a:buFontTx/>
                        <a:buNone/>
                        <a:tabLst/>
                        <a:defRPr/>
                      </a:pPr>
                      <a:r>
                        <a:rPr lang="fa-IR" altLang="ko-KR" sz="1400" b="0" dirty="0">
                          <a:solidFill>
                            <a:srgbClr val="262626"/>
                          </a:solidFill>
                          <a:latin typeface="+mn-lt"/>
                          <a:cs typeface="B Nazanin" panose="00000400000000000000" pitchFamily="2" charset="-78"/>
                        </a:rPr>
                        <a:t>فهرست</a:t>
                      </a:r>
                      <a:r>
                        <a:rPr lang="en-US" altLang="ko-KR" sz="1400" b="0" dirty="0">
                          <a:solidFill>
                            <a:srgbClr val="262626"/>
                          </a:solidFill>
                          <a:latin typeface="+mn-lt"/>
                          <a:cs typeface="B Nazanin" panose="00000400000000000000" pitchFamily="2" charset="-78"/>
                        </a:rPr>
                        <a:t> B </a:t>
                      </a:r>
                      <a:endParaRPr lang="ko-KR" altLang="en-US" sz="1400" b="0" dirty="0">
                        <a:solidFill>
                          <a:srgbClr val="262626"/>
                        </a:solidFill>
                        <a:latin typeface="+mn-lt"/>
                        <a:cs typeface="B Nazanin" panose="00000400000000000000" pitchFamily="2" charset="-78"/>
                      </a:endParaRPr>
                    </a:p>
                  </a:txBody>
                  <a:tcPr anchor="ctr">
                    <a:lnL w="12700" cmpd="sng">
                      <a:noFill/>
                    </a:lnL>
                    <a:lnR w="381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kern="1200" dirty="0">
                          <a:solidFill>
                            <a:srgbClr val="262626"/>
                          </a:solidFill>
                          <a:latin typeface="+mn-lt"/>
                          <a:cs typeface="B Nazanin" panose="00000400000000000000" pitchFamily="2" charset="-78"/>
                        </a:rPr>
                        <a:t>محتوا در اینجا</a:t>
                      </a:r>
                      <a:endParaRPr lang="en-JM" altLang="ko-KR" sz="1200" dirty="0">
                        <a:solidFill>
                          <a:srgbClr val="262626"/>
                        </a:solidFill>
                        <a:latin typeface="+mn-lt"/>
                        <a:cs typeface="B Nazanin" panose="00000400000000000000" pitchFamily="2" charset="-78"/>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kern="1200">
                          <a:solidFill>
                            <a:srgbClr val="262626"/>
                          </a:solidFill>
                          <a:latin typeface="+mn-lt"/>
                          <a:cs typeface="B Nazanin" panose="00000400000000000000" pitchFamily="2" charset="-78"/>
                        </a:rPr>
                        <a:t>محتوا در اینجا</a:t>
                      </a:r>
                      <a:endParaRPr lang="en-JM" altLang="ko-KR" sz="1200" dirty="0">
                        <a:solidFill>
                          <a:srgbClr val="262626"/>
                        </a:solidFill>
                        <a:latin typeface="+mn-lt"/>
                        <a:cs typeface="B Nazanin" panose="00000400000000000000" pitchFamily="2" charset="-78"/>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kern="1200">
                          <a:solidFill>
                            <a:srgbClr val="262626"/>
                          </a:solidFill>
                          <a:latin typeface="+mn-lt"/>
                          <a:cs typeface="B Nazanin" panose="00000400000000000000" pitchFamily="2" charset="-78"/>
                        </a:rPr>
                        <a:t>محتوا در اینجا</a:t>
                      </a:r>
                      <a:endParaRPr lang="en-JM" altLang="ko-KR" sz="1200" dirty="0">
                        <a:solidFill>
                          <a:srgbClr val="262626"/>
                        </a:solidFill>
                        <a:latin typeface="+mn-lt"/>
                        <a:cs typeface="B Nazanin" panose="00000400000000000000" pitchFamily="2" charset="-78"/>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kern="1200" dirty="0">
                          <a:solidFill>
                            <a:srgbClr val="262626"/>
                          </a:solidFill>
                          <a:latin typeface="+mn-lt"/>
                          <a:cs typeface="B Nazanin" panose="00000400000000000000" pitchFamily="2" charset="-78"/>
                        </a:rPr>
                        <a:t>محتوا در اینجا</a:t>
                      </a:r>
                      <a:endParaRPr lang="en-JM" altLang="ko-KR" sz="1200" dirty="0">
                        <a:solidFill>
                          <a:srgbClr val="262626"/>
                        </a:solidFill>
                        <a:latin typeface="+mn-lt"/>
                        <a:cs typeface="B Nazanin" panose="00000400000000000000" pitchFamily="2" charset="-78"/>
                      </a:endParaRPr>
                    </a:p>
                  </a:txBody>
                  <a:tcPr anchor="ctr">
                    <a:lnL w="381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1"/>
                  </a:ext>
                </a:extLst>
              </a:tr>
              <a:tr h="370840">
                <a:tc>
                  <a:txBody>
                    <a:bodyPr/>
                    <a:lstStyle/>
                    <a:p>
                      <a:pPr marL="0" marR="0" lvl="0" indent="0" algn="r" defTabSz="914400" rtl="1" eaLnBrk="1" fontAlgn="auto" latinLnBrk="1" hangingPunct="1">
                        <a:lnSpc>
                          <a:spcPct val="100000"/>
                        </a:lnSpc>
                        <a:spcBef>
                          <a:spcPts val="0"/>
                        </a:spcBef>
                        <a:spcAft>
                          <a:spcPts val="0"/>
                        </a:spcAft>
                        <a:buClrTx/>
                        <a:buSzTx/>
                        <a:buFontTx/>
                        <a:buNone/>
                        <a:tabLst/>
                        <a:defRPr/>
                      </a:pPr>
                      <a:r>
                        <a:rPr lang="fa-IR" altLang="ko-KR" sz="1400" b="0" dirty="0">
                          <a:solidFill>
                            <a:srgbClr val="262626"/>
                          </a:solidFill>
                          <a:latin typeface="+mn-lt"/>
                          <a:cs typeface="B Nazanin" panose="00000400000000000000" pitchFamily="2" charset="-78"/>
                        </a:rPr>
                        <a:t>فهرست</a:t>
                      </a:r>
                      <a:r>
                        <a:rPr lang="en-US" altLang="ko-KR" sz="1400" b="0" dirty="0">
                          <a:solidFill>
                            <a:srgbClr val="262626"/>
                          </a:solidFill>
                          <a:latin typeface="+mn-lt"/>
                          <a:cs typeface="B Nazanin" panose="00000400000000000000" pitchFamily="2" charset="-78"/>
                        </a:rPr>
                        <a:t> C</a:t>
                      </a:r>
                      <a:endParaRPr lang="ko-KR" altLang="en-US" sz="1400" b="0" dirty="0">
                        <a:solidFill>
                          <a:srgbClr val="262626"/>
                        </a:solidFill>
                        <a:latin typeface="+mn-lt"/>
                        <a:cs typeface="B Nazanin" panose="00000400000000000000" pitchFamily="2" charset="-78"/>
                      </a:endParaRPr>
                    </a:p>
                  </a:txBody>
                  <a:tcPr anchor="ctr">
                    <a:lnL w="12700" cmpd="sng">
                      <a:noFill/>
                    </a:lnL>
                    <a:lnR w="381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rtl="1"/>
                      <a:r>
                        <a:rPr lang="fa-IR" altLang="ko-KR" sz="1200" b="0">
                          <a:solidFill>
                            <a:schemeClr val="tx1">
                              <a:lumMod val="75000"/>
                              <a:lumOff val="25000"/>
                            </a:schemeClr>
                          </a:solidFill>
                          <a:latin typeface="+mn-lt"/>
                          <a:cs typeface="B Nazanin" panose="00000400000000000000" pitchFamily="2" charset="-78"/>
                        </a:rPr>
                        <a:t>اضافه کردن متن</a:t>
                      </a:r>
                      <a:endParaRPr lang="ko-KR" altLang="en-US" sz="1200" b="0" dirty="0">
                        <a:solidFill>
                          <a:schemeClr val="tx1">
                            <a:lumMod val="75000"/>
                            <a:lumOff val="25000"/>
                          </a:schemeClr>
                        </a:solidFill>
                        <a:latin typeface="+mn-lt"/>
                        <a:cs typeface="B Nazanin" panose="00000400000000000000" pitchFamily="2" charset="-78"/>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a:solidFill>
                            <a:schemeClr val="tx1">
                              <a:lumMod val="75000"/>
                              <a:lumOff val="25000"/>
                            </a:schemeClr>
                          </a:solidFill>
                          <a:latin typeface="+mn-lt"/>
                          <a:cs typeface="B Nazanin" panose="00000400000000000000" pitchFamily="2" charset="-78"/>
                        </a:rPr>
                        <a:t>اضافه کردن متن</a:t>
                      </a:r>
                      <a:endParaRPr lang="ko-KR" altLang="en-US" sz="1200" b="0" dirty="0">
                        <a:solidFill>
                          <a:schemeClr val="tx1">
                            <a:lumMod val="75000"/>
                            <a:lumOff val="25000"/>
                          </a:schemeClr>
                        </a:solidFill>
                        <a:latin typeface="+mn-lt"/>
                        <a:cs typeface="B Nazanin" panose="00000400000000000000" pitchFamily="2" charset="-78"/>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a:solidFill>
                            <a:schemeClr val="tx1">
                              <a:lumMod val="75000"/>
                              <a:lumOff val="25000"/>
                            </a:schemeClr>
                          </a:solidFill>
                          <a:latin typeface="+mn-lt"/>
                          <a:cs typeface="B Nazanin" panose="00000400000000000000" pitchFamily="2" charset="-78"/>
                        </a:rPr>
                        <a:t>اضافه کردن متن</a:t>
                      </a:r>
                      <a:endParaRPr lang="ko-KR" altLang="en-US" sz="1200" b="0" dirty="0">
                        <a:solidFill>
                          <a:schemeClr val="tx1">
                            <a:lumMod val="75000"/>
                            <a:lumOff val="25000"/>
                          </a:schemeClr>
                        </a:solidFill>
                        <a:latin typeface="+mn-lt"/>
                        <a:cs typeface="B Nazanin" panose="00000400000000000000" pitchFamily="2" charset="-78"/>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75000"/>
                              <a:lumOff val="25000"/>
                            </a:schemeClr>
                          </a:solidFill>
                          <a:latin typeface="+mn-lt"/>
                          <a:cs typeface="B Nazanin" panose="00000400000000000000" pitchFamily="2" charset="-78"/>
                        </a:rPr>
                        <a:t>اضافه کردن متن</a:t>
                      </a:r>
                      <a:endParaRPr lang="ko-KR" altLang="en-US" sz="1200" b="0" dirty="0">
                        <a:solidFill>
                          <a:schemeClr val="tx1">
                            <a:lumMod val="75000"/>
                            <a:lumOff val="25000"/>
                          </a:schemeClr>
                        </a:solidFill>
                        <a:latin typeface="+mn-lt"/>
                        <a:cs typeface="B Nazanin" panose="00000400000000000000" pitchFamily="2" charset="-78"/>
                      </a:endParaRPr>
                    </a:p>
                  </a:txBody>
                  <a:tcPr anchor="ctr">
                    <a:lnL w="381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2"/>
                  </a:ext>
                </a:extLst>
              </a:tr>
              <a:tr h="370840">
                <a:tc>
                  <a:txBody>
                    <a:bodyPr/>
                    <a:lstStyle/>
                    <a:p>
                      <a:pPr marL="0" marR="0" lvl="0" indent="0" algn="r" defTabSz="914400" rtl="1" eaLnBrk="1" fontAlgn="auto" latinLnBrk="1" hangingPunct="1">
                        <a:lnSpc>
                          <a:spcPct val="100000"/>
                        </a:lnSpc>
                        <a:spcBef>
                          <a:spcPts val="0"/>
                        </a:spcBef>
                        <a:spcAft>
                          <a:spcPts val="0"/>
                        </a:spcAft>
                        <a:buClrTx/>
                        <a:buSzTx/>
                        <a:buFontTx/>
                        <a:buNone/>
                        <a:tabLst/>
                        <a:defRPr/>
                      </a:pPr>
                      <a:r>
                        <a:rPr lang="fa-IR" altLang="ko-KR" sz="1400" b="0" dirty="0">
                          <a:solidFill>
                            <a:srgbClr val="262626"/>
                          </a:solidFill>
                          <a:latin typeface="+mn-lt"/>
                          <a:cs typeface="B Nazanin" panose="00000400000000000000" pitchFamily="2" charset="-78"/>
                        </a:rPr>
                        <a:t>فهرست</a:t>
                      </a:r>
                      <a:r>
                        <a:rPr lang="en-US" altLang="ko-KR" sz="1400" b="0" dirty="0">
                          <a:solidFill>
                            <a:srgbClr val="262626"/>
                          </a:solidFill>
                          <a:latin typeface="+mn-lt"/>
                          <a:cs typeface="B Nazanin" panose="00000400000000000000" pitchFamily="2" charset="-78"/>
                        </a:rPr>
                        <a:t> D </a:t>
                      </a:r>
                      <a:endParaRPr lang="ko-KR" altLang="en-US" sz="1400" b="0" dirty="0">
                        <a:solidFill>
                          <a:srgbClr val="262626"/>
                        </a:solidFill>
                        <a:latin typeface="+mn-lt"/>
                        <a:cs typeface="B Nazanin" panose="00000400000000000000" pitchFamily="2" charset="-78"/>
                      </a:endParaRPr>
                    </a:p>
                  </a:txBody>
                  <a:tcPr anchor="ctr">
                    <a:lnL w="12700" cmpd="sng">
                      <a:noFill/>
                    </a:lnL>
                    <a:lnR w="381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kern="1200">
                          <a:solidFill>
                            <a:srgbClr val="262626"/>
                          </a:solidFill>
                          <a:latin typeface="+mn-lt"/>
                          <a:cs typeface="B Nazanin" panose="00000400000000000000" pitchFamily="2" charset="-78"/>
                        </a:rPr>
                        <a:t>محتوا در اینجا</a:t>
                      </a:r>
                      <a:endParaRPr lang="en-JM" altLang="ko-KR" sz="1200" dirty="0">
                        <a:solidFill>
                          <a:srgbClr val="262626"/>
                        </a:solidFill>
                        <a:latin typeface="+mn-lt"/>
                        <a:cs typeface="B Nazanin" panose="00000400000000000000" pitchFamily="2" charset="-78"/>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kern="1200">
                          <a:solidFill>
                            <a:srgbClr val="262626"/>
                          </a:solidFill>
                          <a:latin typeface="+mn-lt"/>
                          <a:cs typeface="B Nazanin" panose="00000400000000000000" pitchFamily="2" charset="-78"/>
                        </a:rPr>
                        <a:t>محتوا در اینجا</a:t>
                      </a:r>
                      <a:endParaRPr lang="en-JM" altLang="ko-KR" sz="1200" dirty="0">
                        <a:solidFill>
                          <a:srgbClr val="262626"/>
                        </a:solidFill>
                        <a:latin typeface="+mn-lt"/>
                        <a:cs typeface="B Nazanin" panose="00000400000000000000" pitchFamily="2" charset="-78"/>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kern="1200">
                          <a:solidFill>
                            <a:srgbClr val="262626"/>
                          </a:solidFill>
                          <a:latin typeface="+mn-lt"/>
                          <a:cs typeface="B Nazanin" panose="00000400000000000000" pitchFamily="2" charset="-78"/>
                        </a:rPr>
                        <a:t>محتوا در اینجا</a:t>
                      </a:r>
                      <a:endParaRPr lang="en-JM" altLang="ko-KR" sz="1200" dirty="0">
                        <a:solidFill>
                          <a:srgbClr val="262626"/>
                        </a:solidFill>
                        <a:latin typeface="+mn-lt"/>
                        <a:cs typeface="B Nazanin" panose="00000400000000000000" pitchFamily="2" charset="-78"/>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kern="1200" dirty="0">
                          <a:solidFill>
                            <a:srgbClr val="262626"/>
                          </a:solidFill>
                          <a:latin typeface="+mn-lt"/>
                          <a:cs typeface="B Nazanin" panose="00000400000000000000" pitchFamily="2" charset="-78"/>
                        </a:rPr>
                        <a:t>محتوا در اینجا</a:t>
                      </a:r>
                      <a:endParaRPr lang="en-JM" altLang="ko-KR" sz="1200" dirty="0">
                        <a:solidFill>
                          <a:srgbClr val="262626"/>
                        </a:solidFill>
                        <a:latin typeface="+mn-lt"/>
                        <a:cs typeface="B Nazanin" panose="00000400000000000000" pitchFamily="2" charset="-78"/>
                      </a:endParaRPr>
                    </a:p>
                  </a:txBody>
                  <a:tcPr anchor="ctr">
                    <a:lnL w="381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3"/>
                  </a:ext>
                </a:extLst>
              </a:tr>
              <a:tr h="370840">
                <a:tc>
                  <a:txBody>
                    <a:bodyPr/>
                    <a:lstStyle/>
                    <a:p>
                      <a:pPr marL="0" marR="0" lvl="0" indent="0" algn="r" defTabSz="914400" rtl="1" eaLnBrk="1" fontAlgn="auto" latinLnBrk="1" hangingPunct="1">
                        <a:lnSpc>
                          <a:spcPct val="100000"/>
                        </a:lnSpc>
                        <a:spcBef>
                          <a:spcPts val="0"/>
                        </a:spcBef>
                        <a:spcAft>
                          <a:spcPts val="0"/>
                        </a:spcAft>
                        <a:buClrTx/>
                        <a:buSzTx/>
                        <a:buFontTx/>
                        <a:buNone/>
                        <a:tabLst/>
                        <a:defRPr/>
                      </a:pPr>
                      <a:r>
                        <a:rPr lang="fa-IR" altLang="ko-KR" sz="1400" b="0" dirty="0">
                          <a:solidFill>
                            <a:srgbClr val="262626"/>
                          </a:solidFill>
                          <a:latin typeface="+mn-lt"/>
                          <a:cs typeface="B Nazanin" panose="00000400000000000000" pitchFamily="2" charset="-78"/>
                        </a:rPr>
                        <a:t>فهرست</a:t>
                      </a:r>
                      <a:r>
                        <a:rPr lang="en-US" altLang="ko-KR" sz="1400" b="0" dirty="0">
                          <a:solidFill>
                            <a:srgbClr val="262626"/>
                          </a:solidFill>
                          <a:latin typeface="+mn-lt"/>
                          <a:cs typeface="B Nazanin" panose="00000400000000000000" pitchFamily="2" charset="-78"/>
                        </a:rPr>
                        <a:t> E</a:t>
                      </a:r>
                      <a:endParaRPr lang="ko-KR" altLang="en-US" sz="1400" b="0" dirty="0">
                        <a:solidFill>
                          <a:srgbClr val="262626"/>
                        </a:solidFill>
                        <a:latin typeface="+mn-lt"/>
                        <a:cs typeface="B Nazanin" panose="00000400000000000000" pitchFamily="2" charset="-78"/>
                      </a:endParaRPr>
                    </a:p>
                  </a:txBody>
                  <a:tcPr anchor="ctr">
                    <a:lnL w="12700" cmpd="sng">
                      <a:noFill/>
                    </a:lnL>
                    <a:lnR w="381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rtl="1"/>
                      <a:r>
                        <a:rPr lang="fa-IR" altLang="ko-KR" sz="1200" b="0">
                          <a:solidFill>
                            <a:schemeClr val="tx1">
                              <a:lumMod val="75000"/>
                              <a:lumOff val="25000"/>
                            </a:schemeClr>
                          </a:solidFill>
                          <a:latin typeface="+mn-lt"/>
                          <a:cs typeface="B Nazanin" panose="00000400000000000000" pitchFamily="2" charset="-78"/>
                        </a:rPr>
                        <a:t>اضافه کردن متن</a:t>
                      </a:r>
                      <a:endParaRPr lang="ko-KR" altLang="en-US" sz="1200" b="0" dirty="0">
                        <a:solidFill>
                          <a:schemeClr val="tx1">
                            <a:lumMod val="75000"/>
                            <a:lumOff val="25000"/>
                          </a:schemeClr>
                        </a:solidFill>
                        <a:latin typeface="+mn-lt"/>
                        <a:cs typeface="B Nazanin" panose="00000400000000000000" pitchFamily="2" charset="-78"/>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a:solidFill>
                            <a:schemeClr val="tx1">
                              <a:lumMod val="75000"/>
                              <a:lumOff val="25000"/>
                            </a:schemeClr>
                          </a:solidFill>
                          <a:latin typeface="+mn-lt"/>
                          <a:cs typeface="B Nazanin" panose="00000400000000000000" pitchFamily="2" charset="-78"/>
                        </a:rPr>
                        <a:t>اضافه کردن متن</a:t>
                      </a:r>
                      <a:endParaRPr lang="ko-KR" altLang="en-US" sz="1200" b="0" dirty="0">
                        <a:solidFill>
                          <a:schemeClr val="tx1">
                            <a:lumMod val="75000"/>
                            <a:lumOff val="25000"/>
                          </a:schemeClr>
                        </a:solidFill>
                        <a:latin typeface="+mn-lt"/>
                        <a:cs typeface="B Nazanin" panose="00000400000000000000" pitchFamily="2" charset="-78"/>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a:solidFill>
                            <a:schemeClr val="tx1">
                              <a:lumMod val="75000"/>
                              <a:lumOff val="25000"/>
                            </a:schemeClr>
                          </a:solidFill>
                          <a:latin typeface="+mn-lt"/>
                          <a:cs typeface="B Nazanin" panose="00000400000000000000" pitchFamily="2" charset="-78"/>
                        </a:rPr>
                        <a:t>اضافه کردن متن</a:t>
                      </a:r>
                      <a:endParaRPr lang="ko-KR" altLang="en-US" sz="1200" b="0" dirty="0">
                        <a:solidFill>
                          <a:schemeClr val="tx1">
                            <a:lumMod val="75000"/>
                            <a:lumOff val="25000"/>
                          </a:schemeClr>
                        </a:solidFill>
                        <a:latin typeface="+mn-lt"/>
                        <a:cs typeface="B Nazanin" panose="00000400000000000000" pitchFamily="2" charset="-78"/>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75000"/>
                              <a:lumOff val="25000"/>
                            </a:schemeClr>
                          </a:solidFill>
                          <a:latin typeface="+mn-lt"/>
                          <a:cs typeface="B Nazanin" panose="00000400000000000000" pitchFamily="2" charset="-78"/>
                        </a:rPr>
                        <a:t>اضافه کردن متن</a:t>
                      </a:r>
                      <a:endParaRPr lang="ko-KR" altLang="en-US" sz="1200" b="0" dirty="0">
                        <a:solidFill>
                          <a:schemeClr val="tx1">
                            <a:lumMod val="75000"/>
                            <a:lumOff val="25000"/>
                          </a:schemeClr>
                        </a:solidFill>
                        <a:latin typeface="+mn-lt"/>
                        <a:cs typeface="B Nazanin" panose="00000400000000000000" pitchFamily="2" charset="-78"/>
                      </a:endParaRPr>
                    </a:p>
                  </a:txBody>
                  <a:tcPr anchor="ctr">
                    <a:lnL w="381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4"/>
                  </a:ext>
                </a:extLst>
              </a:tr>
              <a:tr h="370840">
                <a:tc>
                  <a:txBody>
                    <a:bodyPr/>
                    <a:lstStyle/>
                    <a:p>
                      <a:pPr marL="0" marR="0" lvl="0" indent="0" algn="r" defTabSz="914400" rtl="1" eaLnBrk="1" fontAlgn="auto" latinLnBrk="1" hangingPunct="1">
                        <a:lnSpc>
                          <a:spcPct val="100000"/>
                        </a:lnSpc>
                        <a:spcBef>
                          <a:spcPts val="0"/>
                        </a:spcBef>
                        <a:spcAft>
                          <a:spcPts val="0"/>
                        </a:spcAft>
                        <a:buClrTx/>
                        <a:buSzTx/>
                        <a:buFontTx/>
                        <a:buNone/>
                        <a:tabLst/>
                        <a:defRPr/>
                      </a:pPr>
                      <a:r>
                        <a:rPr lang="fa-IR" altLang="ko-KR" sz="1400" b="0" dirty="0">
                          <a:solidFill>
                            <a:srgbClr val="262626"/>
                          </a:solidFill>
                          <a:latin typeface="+mn-lt"/>
                          <a:cs typeface="B Nazanin" panose="00000400000000000000" pitchFamily="2" charset="-78"/>
                        </a:rPr>
                        <a:t>فهرست</a:t>
                      </a:r>
                      <a:r>
                        <a:rPr lang="en-US" altLang="ko-KR" sz="1400" b="0" dirty="0">
                          <a:solidFill>
                            <a:srgbClr val="262626"/>
                          </a:solidFill>
                          <a:latin typeface="+mn-lt"/>
                          <a:cs typeface="B Nazanin" panose="00000400000000000000" pitchFamily="2" charset="-78"/>
                        </a:rPr>
                        <a:t> F </a:t>
                      </a:r>
                      <a:endParaRPr lang="ko-KR" altLang="en-US" sz="1400" b="0" dirty="0">
                        <a:solidFill>
                          <a:srgbClr val="262626"/>
                        </a:solidFill>
                        <a:latin typeface="+mn-lt"/>
                        <a:cs typeface="B Nazanin" panose="00000400000000000000" pitchFamily="2" charset="-78"/>
                      </a:endParaRPr>
                    </a:p>
                  </a:txBody>
                  <a:tcPr anchor="ctr">
                    <a:lnL w="12700" cmpd="sng">
                      <a:noFill/>
                    </a:lnL>
                    <a:lnR w="381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kern="1200" dirty="0">
                          <a:solidFill>
                            <a:srgbClr val="262626"/>
                          </a:solidFill>
                          <a:latin typeface="+mn-lt"/>
                          <a:cs typeface="B Nazanin" panose="00000400000000000000" pitchFamily="2" charset="-78"/>
                        </a:rPr>
                        <a:t>محتوا در اینجا</a:t>
                      </a:r>
                      <a:endParaRPr lang="en-JM" altLang="ko-KR" sz="1200" dirty="0">
                        <a:solidFill>
                          <a:srgbClr val="262626"/>
                        </a:solidFill>
                        <a:latin typeface="+mn-lt"/>
                        <a:cs typeface="B Nazanin" panose="00000400000000000000" pitchFamily="2" charset="-78"/>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kern="1200">
                          <a:solidFill>
                            <a:srgbClr val="262626"/>
                          </a:solidFill>
                          <a:latin typeface="+mn-lt"/>
                          <a:cs typeface="B Nazanin" panose="00000400000000000000" pitchFamily="2" charset="-78"/>
                        </a:rPr>
                        <a:t>محتوا در اینجا</a:t>
                      </a:r>
                      <a:endParaRPr lang="en-JM" altLang="ko-KR" sz="1200" dirty="0">
                        <a:solidFill>
                          <a:srgbClr val="262626"/>
                        </a:solidFill>
                        <a:latin typeface="+mn-lt"/>
                        <a:cs typeface="B Nazanin" panose="00000400000000000000" pitchFamily="2" charset="-78"/>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kern="1200">
                          <a:solidFill>
                            <a:srgbClr val="262626"/>
                          </a:solidFill>
                          <a:latin typeface="+mn-lt"/>
                          <a:cs typeface="B Nazanin" panose="00000400000000000000" pitchFamily="2" charset="-78"/>
                        </a:rPr>
                        <a:t>محتوا در اینجا</a:t>
                      </a:r>
                      <a:endParaRPr lang="en-JM" altLang="ko-KR" sz="1200" dirty="0">
                        <a:solidFill>
                          <a:srgbClr val="262626"/>
                        </a:solidFill>
                        <a:latin typeface="+mn-lt"/>
                        <a:cs typeface="B Nazanin" panose="00000400000000000000" pitchFamily="2" charset="-78"/>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kern="1200" dirty="0">
                          <a:solidFill>
                            <a:srgbClr val="262626"/>
                          </a:solidFill>
                          <a:latin typeface="+mn-lt"/>
                          <a:cs typeface="B Nazanin" panose="00000400000000000000" pitchFamily="2" charset="-78"/>
                        </a:rPr>
                        <a:t>محتوا در اینجا</a:t>
                      </a:r>
                      <a:endParaRPr lang="en-JM" altLang="ko-KR" sz="1200" dirty="0">
                        <a:solidFill>
                          <a:srgbClr val="262626"/>
                        </a:solidFill>
                        <a:latin typeface="+mn-lt"/>
                        <a:cs typeface="B Nazanin" panose="00000400000000000000" pitchFamily="2" charset="-78"/>
                      </a:endParaRPr>
                    </a:p>
                  </a:txBody>
                  <a:tcPr anchor="ctr">
                    <a:lnL w="381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5"/>
                  </a:ext>
                </a:extLst>
              </a:tr>
            </a:tbl>
          </a:graphicData>
        </a:graphic>
      </p:graphicFrame>
      <p:sp>
        <p:nvSpPr>
          <p:cNvPr id="4" name="Rectangle 3">
            <a:extLst>
              <a:ext uri="{FF2B5EF4-FFF2-40B4-BE49-F238E27FC236}">
                <a16:creationId xmlns:a16="http://schemas.microsoft.com/office/drawing/2014/main" id="{1DBEAA65-3DD7-42D9-BB96-ED986A5159B2}"/>
              </a:ext>
            </a:extLst>
          </p:cNvPr>
          <p:cNvSpPr/>
          <p:nvPr/>
        </p:nvSpPr>
        <p:spPr>
          <a:xfrm>
            <a:off x="4355363" y="2042280"/>
            <a:ext cx="1692000" cy="7631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rgbClr val="EF4A4A"/>
              </a:solidFill>
              <a:cs typeface="B Nazanin" panose="00000400000000000000" pitchFamily="2" charset="-78"/>
            </a:endParaRPr>
          </a:p>
        </p:txBody>
      </p:sp>
      <p:sp>
        <p:nvSpPr>
          <p:cNvPr id="5" name="Oval 4">
            <a:extLst>
              <a:ext uri="{FF2B5EF4-FFF2-40B4-BE49-F238E27FC236}">
                <a16:creationId xmlns:a16="http://schemas.microsoft.com/office/drawing/2014/main" id="{C203480F-BD9B-4C39-9F5C-139A70BB6149}"/>
              </a:ext>
            </a:extLst>
          </p:cNvPr>
          <p:cNvSpPr/>
          <p:nvPr/>
        </p:nvSpPr>
        <p:spPr>
          <a:xfrm>
            <a:off x="4787363" y="1608625"/>
            <a:ext cx="828000" cy="828000"/>
          </a:xfrm>
          <a:prstGeom prst="ellipse">
            <a:avLst/>
          </a:pr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rgbClr val="262626"/>
              </a:solidFill>
              <a:cs typeface="B Nazanin" panose="00000400000000000000" pitchFamily="2" charset="-78"/>
            </a:endParaRPr>
          </a:p>
        </p:txBody>
      </p:sp>
      <p:sp>
        <p:nvSpPr>
          <p:cNvPr id="6" name="TextBox 5">
            <a:extLst>
              <a:ext uri="{FF2B5EF4-FFF2-40B4-BE49-F238E27FC236}">
                <a16:creationId xmlns:a16="http://schemas.microsoft.com/office/drawing/2014/main" id="{F099F833-69FA-47B6-8213-277E6A5C3F39}"/>
              </a:ext>
            </a:extLst>
          </p:cNvPr>
          <p:cNvSpPr txBox="1"/>
          <p:nvPr/>
        </p:nvSpPr>
        <p:spPr>
          <a:xfrm>
            <a:off x="4662984" y="2456978"/>
            <a:ext cx="1076761" cy="307777"/>
          </a:xfrm>
          <a:prstGeom prst="rect">
            <a:avLst/>
          </a:prstGeom>
          <a:noFill/>
        </p:spPr>
        <p:txBody>
          <a:bodyPr wrap="square" rtlCol="0">
            <a:spAutoFit/>
          </a:bodyPr>
          <a:lstStyle/>
          <a:p>
            <a:pPr algn="ctr"/>
            <a:r>
              <a:rPr lang="fa-IR" altLang="ko-KR" sz="1400" dirty="0">
                <a:solidFill>
                  <a:schemeClr val="bg1"/>
                </a:solidFill>
                <a:cs typeface="B Nazanin" panose="00000400000000000000" pitchFamily="2" charset="-78"/>
              </a:rPr>
              <a:t>فهرست</a:t>
            </a:r>
            <a:endParaRPr lang="ko-KR" altLang="en-US" sz="1400" dirty="0">
              <a:solidFill>
                <a:schemeClr val="bg1"/>
              </a:solidFill>
              <a:cs typeface="B Nazanin" panose="00000400000000000000" pitchFamily="2" charset="-78"/>
            </a:endParaRPr>
          </a:p>
        </p:txBody>
      </p:sp>
      <p:sp>
        <p:nvSpPr>
          <p:cNvPr id="7" name="TextBox 6">
            <a:extLst>
              <a:ext uri="{FF2B5EF4-FFF2-40B4-BE49-F238E27FC236}">
                <a16:creationId xmlns:a16="http://schemas.microsoft.com/office/drawing/2014/main" id="{62D558CF-78EA-4228-9070-BD508DD5F078}"/>
              </a:ext>
            </a:extLst>
          </p:cNvPr>
          <p:cNvSpPr txBox="1"/>
          <p:nvPr/>
        </p:nvSpPr>
        <p:spPr>
          <a:xfrm>
            <a:off x="4816663" y="1822571"/>
            <a:ext cx="769403" cy="400110"/>
          </a:xfrm>
          <a:prstGeom prst="rect">
            <a:avLst/>
          </a:prstGeom>
          <a:noFill/>
        </p:spPr>
        <p:txBody>
          <a:bodyPr wrap="square" rtlCol="0" anchor="ctr">
            <a:spAutoFit/>
          </a:bodyPr>
          <a:lstStyle/>
          <a:p>
            <a:pPr algn="ctr"/>
            <a:r>
              <a:rPr lang="en-US" altLang="ko-KR" sz="2000" b="1" dirty="0">
                <a:solidFill>
                  <a:schemeClr val="bg1"/>
                </a:solidFill>
                <a:cs typeface="B Nazanin" panose="00000400000000000000" pitchFamily="2" charset="-78"/>
              </a:rPr>
              <a:t>40%</a:t>
            </a:r>
            <a:endParaRPr lang="ko-KR" altLang="en-US" sz="2000" b="1" dirty="0">
              <a:solidFill>
                <a:schemeClr val="bg1"/>
              </a:solidFill>
              <a:cs typeface="B Nazanin" panose="00000400000000000000" pitchFamily="2" charset="-78"/>
            </a:endParaRPr>
          </a:p>
        </p:txBody>
      </p:sp>
      <p:sp>
        <p:nvSpPr>
          <p:cNvPr id="8" name="Rectangle 7">
            <a:extLst>
              <a:ext uri="{FF2B5EF4-FFF2-40B4-BE49-F238E27FC236}">
                <a16:creationId xmlns:a16="http://schemas.microsoft.com/office/drawing/2014/main" id="{7BD06EB6-FD19-418A-ADA6-E4FBA95B5833}"/>
              </a:ext>
            </a:extLst>
          </p:cNvPr>
          <p:cNvSpPr/>
          <p:nvPr/>
        </p:nvSpPr>
        <p:spPr>
          <a:xfrm>
            <a:off x="4355363" y="2775344"/>
            <a:ext cx="1692000" cy="72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rgbClr val="262626"/>
              </a:solidFill>
              <a:cs typeface="B Nazanin" panose="00000400000000000000" pitchFamily="2" charset="-78"/>
            </a:endParaRPr>
          </a:p>
        </p:txBody>
      </p:sp>
      <p:sp>
        <p:nvSpPr>
          <p:cNvPr id="9" name="Rectangle 8">
            <a:extLst>
              <a:ext uri="{FF2B5EF4-FFF2-40B4-BE49-F238E27FC236}">
                <a16:creationId xmlns:a16="http://schemas.microsoft.com/office/drawing/2014/main" id="{409809C8-0A17-4531-909A-B3A9E4E52A16}"/>
              </a:ext>
            </a:extLst>
          </p:cNvPr>
          <p:cNvSpPr/>
          <p:nvPr/>
        </p:nvSpPr>
        <p:spPr>
          <a:xfrm>
            <a:off x="7815241" y="2042280"/>
            <a:ext cx="1692000" cy="76317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rgbClr val="EF4A4A"/>
              </a:solidFill>
              <a:cs typeface="B Nazanin" panose="00000400000000000000" pitchFamily="2" charset="-78"/>
            </a:endParaRPr>
          </a:p>
        </p:txBody>
      </p:sp>
      <p:sp>
        <p:nvSpPr>
          <p:cNvPr id="10" name="Oval 9">
            <a:extLst>
              <a:ext uri="{FF2B5EF4-FFF2-40B4-BE49-F238E27FC236}">
                <a16:creationId xmlns:a16="http://schemas.microsoft.com/office/drawing/2014/main" id="{1C2F1560-113E-478D-B31C-AF9187826525}"/>
              </a:ext>
            </a:extLst>
          </p:cNvPr>
          <p:cNvSpPr/>
          <p:nvPr/>
        </p:nvSpPr>
        <p:spPr>
          <a:xfrm>
            <a:off x="8247241" y="1608625"/>
            <a:ext cx="828000" cy="828000"/>
          </a:xfrm>
          <a:prstGeom prst="ellipse">
            <a:avLst/>
          </a:prstGeom>
          <a:solidFill>
            <a:schemeClr val="accent3"/>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rgbClr val="262626"/>
              </a:solidFill>
              <a:cs typeface="B Nazanin" panose="00000400000000000000" pitchFamily="2" charset="-78"/>
            </a:endParaRPr>
          </a:p>
        </p:txBody>
      </p:sp>
      <p:sp>
        <p:nvSpPr>
          <p:cNvPr id="11" name="TextBox 10">
            <a:extLst>
              <a:ext uri="{FF2B5EF4-FFF2-40B4-BE49-F238E27FC236}">
                <a16:creationId xmlns:a16="http://schemas.microsoft.com/office/drawing/2014/main" id="{7CE8DE48-5600-420C-A6B8-E5F03E2C4C0B}"/>
              </a:ext>
            </a:extLst>
          </p:cNvPr>
          <p:cNvSpPr txBox="1"/>
          <p:nvPr/>
        </p:nvSpPr>
        <p:spPr>
          <a:xfrm>
            <a:off x="8122862" y="2456978"/>
            <a:ext cx="1076761" cy="307777"/>
          </a:xfrm>
          <a:prstGeom prst="rect">
            <a:avLst/>
          </a:prstGeom>
          <a:noFill/>
        </p:spPr>
        <p:txBody>
          <a:bodyPr wrap="square" rtlCol="0">
            <a:spAutoFit/>
          </a:bodyPr>
          <a:lstStyle/>
          <a:p>
            <a:pPr algn="ctr"/>
            <a:r>
              <a:rPr lang="fa-IR" altLang="ko-KR" sz="1400" dirty="0">
                <a:solidFill>
                  <a:schemeClr val="bg1"/>
                </a:solidFill>
                <a:cs typeface="B Nazanin" panose="00000400000000000000" pitchFamily="2" charset="-78"/>
              </a:rPr>
              <a:t>فهرست</a:t>
            </a:r>
            <a:endParaRPr lang="ko-KR" altLang="en-US" sz="1400" dirty="0">
              <a:solidFill>
                <a:schemeClr val="bg1"/>
              </a:solidFill>
              <a:cs typeface="B Nazanin" panose="00000400000000000000" pitchFamily="2" charset="-78"/>
            </a:endParaRPr>
          </a:p>
        </p:txBody>
      </p:sp>
      <p:sp>
        <p:nvSpPr>
          <p:cNvPr id="12" name="TextBox 11">
            <a:extLst>
              <a:ext uri="{FF2B5EF4-FFF2-40B4-BE49-F238E27FC236}">
                <a16:creationId xmlns:a16="http://schemas.microsoft.com/office/drawing/2014/main" id="{C7E542B1-51BD-4AFF-A9A7-D861161DB1A5}"/>
              </a:ext>
            </a:extLst>
          </p:cNvPr>
          <p:cNvSpPr txBox="1"/>
          <p:nvPr/>
        </p:nvSpPr>
        <p:spPr>
          <a:xfrm>
            <a:off x="8276541" y="1822571"/>
            <a:ext cx="769403" cy="400110"/>
          </a:xfrm>
          <a:prstGeom prst="rect">
            <a:avLst/>
          </a:prstGeom>
          <a:noFill/>
        </p:spPr>
        <p:txBody>
          <a:bodyPr wrap="square" rtlCol="0" anchor="ctr">
            <a:spAutoFit/>
          </a:bodyPr>
          <a:lstStyle/>
          <a:p>
            <a:pPr algn="ctr"/>
            <a:r>
              <a:rPr lang="en-US" altLang="ko-KR" sz="2000" b="1" dirty="0">
                <a:solidFill>
                  <a:schemeClr val="bg1"/>
                </a:solidFill>
                <a:cs typeface="B Nazanin" panose="00000400000000000000" pitchFamily="2" charset="-78"/>
              </a:rPr>
              <a:t>60%</a:t>
            </a:r>
            <a:endParaRPr lang="ko-KR" altLang="en-US" sz="2000" b="1" dirty="0">
              <a:solidFill>
                <a:schemeClr val="bg1"/>
              </a:solidFill>
              <a:cs typeface="B Nazanin" panose="00000400000000000000" pitchFamily="2" charset="-78"/>
            </a:endParaRPr>
          </a:p>
        </p:txBody>
      </p:sp>
      <p:sp>
        <p:nvSpPr>
          <p:cNvPr id="13" name="Rectangle 12">
            <a:extLst>
              <a:ext uri="{FF2B5EF4-FFF2-40B4-BE49-F238E27FC236}">
                <a16:creationId xmlns:a16="http://schemas.microsoft.com/office/drawing/2014/main" id="{6665A5C2-5229-4E33-84C0-EDD0A39DF4B8}"/>
              </a:ext>
            </a:extLst>
          </p:cNvPr>
          <p:cNvSpPr/>
          <p:nvPr/>
        </p:nvSpPr>
        <p:spPr>
          <a:xfrm>
            <a:off x="7815241" y="2775344"/>
            <a:ext cx="1692000" cy="7200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rgbClr val="262626"/>
              </a:solidFill>
              <a:cs typeface="B Nazanin" panose="00000400000000000000" pitchFamily="2" charset="-78"/>
            </a:endParaRPr>
          </a:p>
        </p:txBody>
      </p:sp>
      <p:sp>
        <p:nvSpPr>
          <p:cNvPr id="14" name="Rectangle 13">
            <a:extLst>
              <a:ext uri="{FF2B5EF4-FFF2-40B4-BE49-F238E27FC236}">
                <a16:creationId xmlns:a16="http://schemas.microsoft.com/office/drawing/2014/main" id="{EFE5FEEB-B5E0-4153-809C-2807C96A20CE}"/>
              </a:ext>
            </a:extLst>
          </p:cNvPr>
          <p:cNvSpPr/>
          <p:nvPr/>
        </p:nvSpPr>
        <p:spPr>
          <a:xfrm>
            <a:off x="6085302" y="2042280"/>
            <a:ext cx="1692000" cy="7631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rgbClr val="EF4A4A"/>
              </a:solidFill>
              <a:cs typeface="B Nazanin" panose="00000400000000000000" pitchFamily="2" charset="-78"/>
            </a:endParaRPr>
          </a:p>
        </p:txBody>
      </p:sp>
      <p:sp>
        <p:nvSpPr>
          <p:cNvPr id="15" name="Oval 14">
            <a:extLst>
              <a:ext uri="{FF2B5EF4-FFF2-40B4-BE49-F238E27FC236}">
                <a16:creationId xmlns:a16="http://schemas.microsoft.com/office/drawing/2014/main" id="{1E581144-C982-4EF4-99E1-AA10A0745B7E}"/>
              </a:ext>
            </a:extLst>
          </p:cNvPr>
          <p:cNvSpPr/>
          <p:nvPr/>
        </p:nvSpPr>
        <p:spPr>
          <a:xfrm>
            <a:off x="6517302" y="1608625"/>
            <a:ext cx="828000" cy="828000"/>
          </a:xfrm>
          <a:prstGeom prst="ellipse">
            <a:avLst/>
          </a:prstGeom>
          <a:solidFill>
            <a:schemeClr val="accent2"/>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rgbClr val="262626"/>
              </a:solidFill>
              <a:cs typeface="B Nazanin" panose="00000400000000000000" pitchFamily="2" charset="-78"/>
            </a:endParaRPr>
          </a:p>
        </p:txBody>
      </p:sp>
      <p:sp>
        <p:nvSpPr>
          <p:cNvPr id="16" name="TextBox 15">
            <a:extLst>
              <a:ext uri="{FF2B5EF4-FFF2-40B4-BE49-F238E27FC236}">
                <a16:creationId xmlns:a16="http://schemas.microsoft.com/office/drawing/2014/main" id="{E0B15AE7-2C00-407B-B48C-4DC97A664805}"/>
              </a:ext>
            </a:extLst>
          </p:cNvPr>
          <p:cNvSpPr txBox="1"/>
          <p:nvPr/>
        </p:nvSpPr>
        <p:spPr>
          <a:xfrm>
            <a:off x="6392923" y="2456978"/>
            <a:ext cx="1076761" cy="307777"/>
          </a:xfrm>
          <a:prstGeom prst="rect">
            <a:avLst/>
          </a:prstGeom>
          <a:noFill/>
        </p:spPr>
        <p:txBody>
          <a:bodyPr wrap="square" rtlCol="0">
            <a:spAutoFit/>
          </a:bodyPr>
          <a:lstStyle/>
          <a:p>
            <a:pPr algn="ctr"/>
            <a:r>
              <a:rPr lang="fa-IR" altLang="ko-KR" sz="1400" dirty="0">
                <a:solidFill>
                  <a:schemeClr val="bg1"/>
                </a:solidFill>
                <a:cs typeface="B Nazanin" panose="00000400000000000000" pitchFamily="2" charset="-78"/>
              </a:rPr>
              <a:t>فهرست</a:t>
            </a:r>
            <a:endParaRPr lang="ko-KR" altLang="en-US" sz="1400" dirty="0">
              <a:solidFill>
                <a:schemeClr val="bg1"/>
              </a:solidFill>
              <a:cs typeface="B Nazanin" panose="00000400000000000000" pitchFamily="2" charset="-78"/>
            </a:endParaRPr>
          </a:p>
        </p:txBody>
      </p:sp>
      <p:sp>
        <p:nvSpPr>
          <p:cNvPr id="17" name="TextBox 16">
            <a:extLst>
              <a:ext uri="{FF2B5EF4-FFF2-40B4-BE49-F238E27FC236}">
                <a16:creationId xmlns:a16="http://schemas.microsoft.com/office/drawing/2014/main" id="{8FFCC207-A472-4574-94B9-C242E7000481}"/>
              </a:ext>
            </a:extLst>
          </p:cNvPr>
          <p:cNvSpPr txBox="1"/>
          <p:nvPr/>
        </p:nvSpPr>
        <p:spPr>
          <a:xfrm>
            <a:off x="6546602" y="1822571"/>
            <a:ext cx="769403" cy="400110"/>
          </a:xfrm>
          <a:prstGeom prst="rect">
            <a:avLst/>
          </a:prstGeom>
          <a:noFill/>
        </p:spPr>
        <p:txBody>
          <a:bodyPr wrap="square" rtlCol="0" anchor="ctr">
            <a:spAutoFit/>
          </a:bodyPr>
          <a:lstStyle/>
          <a:p>
            <a:pPr algn="ctr"/>
            <a:r>
              <a:rPr lang="en-US" altLang="ko-KR" sz="2000" b="1" dirty="0">
                <a:solidFill>
                  <a:schemeClr val="bg1"/>
                </a:solidFill>
                <a:cs typeface="B Nazanin" panose="00000400000000000000" pitchFamily="2" charset="-78"/>
              </a:rPr>
              <a:t>50%</a:t>
            </a:r>
            <a:endParaRPr lang="ko-KR" altLang="en-US" sz="2000" b="1" dirty="0">
              <a:solidFill>
                <a:schemeClr val="bg1"/>
              </a:solidFill>
              <a:cs typeface="B Nazanin" panose="00000400000000000000" pitchFamily="2" charset="-78"/>
            </a:endParaRPr>
          </a:p>
        </p:txBody>
      </p:sp>
      <p:sp>
        <p:nvSpPr>
          <p:cNvPr id="18" name="Rectangle 17">
            <a:extLst>
              <a:ext uri="{FF2B5EF4-FFF2-40B4-BE49-F238E27FC236}">
                <a16:creationId xmlns:a16="http://schemas.microsoft.com/office/drawing/2014/main" id="{BFC9A738-14AD-4A1B-ACB0-F0EB9DF71A91}"/>
              </a:ext>
            </a:extLst>
          </p:cNvPr>
          <p:cNvSpPr/>
          <p:nvPr/>
        </p:nvSpPr>
        <p:spPr>
          <a:xfrm>
            <a:off x="6085302" y="2775344"/>
            <a:ext cx="1692000" cy="7200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rgbClr val="262626"/>
              </a:solidFill>
              <a:cs typeface="B Nazanin" panose="00000400000000000000" pitchFamily="2" charset="-78"/>
            </a:endParaRPr>
          </a:p>
        </p:txBody>
      </p:sp>
      <p:sp>
        <p:nvSpPr>
          <p:cNvPr id="19" name="Rectangle 18">
            <a:extLst>
              <a:ext uri="{FF2B5EF4-FFF2-40B4-BE49-F238E27FC236}">
                <a16:creationId xmlns:a16="http://schemas.microsoft.com/office/drawing/2014/main" id="{ACD0CCC6-9606-426D-9F4C-2E2FF6DC188B}"/>
              </a:ext>
            </a:extLst>
          </p:cNvPr>
          <p:cNvSpPr/>
          <p:nvPr/>
        </p:nvSpPr>
        <p:spPr>
          <a:xfrm>
            <a:off x="9545181" y="2042280"/>
            <a:ext cx="1692000" cy="76317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rgbClr val="EF4A4A"/>
              </a:solidFill>
              <a:cs typeface="B Nazanin" panose="00000400000000000000" pitchFamily="2" charset="-78"/>
            </a:endParaRPr>
          </a:p>
        </p:txBody>
      </p:sp>
      <p:sp>
        <p:nvSpPr>
          <p:cNvPr id="20" name="Oval 19">
            <a:extLst>
              <a:ext uri="{FF2B5EF4-FFF2-40B4-BE49-F238E27FC236}">
                <a16:creationId xmlns:a16="http://schemas.microsoft.com/office/drawing/2014/main" id="{8F345457-7CA0-4AC6-8721-940755080E1B}"/>
              </a:ext>
            </a:extLst>
          </p:cNvPr>
          <p:cNvSpPr/>
          <p:nvPr/>
        </p:nvSpPr>
        <p:spPr>
          <a:xfrm>
            <a:off x="9977181" y="1566926"/>
            <a:ext cx="828000" cy="828000"/>
          </a:xfrm>
          <a:prstGeom prst="ellipse">
            <a:avLst/>
          </a:prstGeom>
          <a:solidFill>
            <a:schemeClr val="accent4"/>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rgbClr val="262626"/>
              </a:solidFill>
              <a:cs typeface="B Nazanin" panose="00000400000000000000" pitchFamily="2" charset="-78"/>
            </a:endParaRPr>
          </a:p>
        </p:txBody>
      </p:sp>
      <p:sp>
        <p:nvSpPr>
          <p:cNvPr id="21" name="TextBox 20">
            <a:extLst>
              <a:ext uri="{FF2B5EF4-FFF2-40B4-BE49-F238E27FC236}">
                <a16:creationId xmlns:a16="http://schemas.microsoft.com/office/drawing/2014/main" id="{2F06D4BC-1BFA-4BE6-8B2D-B2672A4B064E}"/>
              </a:ext>
            </a:extLst>
          </p:cNvPr>
          <p:cNvSpPr txBox="1"/>
          <p:nvPr/>
        </p:nvSpPr>
        <p:spPr>
          <a:xfrm>
            <a:off x="9852802" y="2456978"/>
            <a:ext cx="1076761" cy="307777"/>
          </a:xfrm>
          <a:prstGeom prst="rect">
            <a:avLst/>
          </a:prstGeom>
          <a:noFill/>
        </p:spPr>
        <p:txBody>
          <a:bodyPr wrap="square" rtlCol="0">
            <a:spAutoFit/>
          </a:bodyPr>
          <a:lstStyle/>
          <a:p>
            <a:pPr algn="ctr"/>
            <a:r>
              <a:rPr lang="fa-IR" altLang="ko-KR" sz="1400" dirty="0">
                <a:solidFill>
                  <a:schemeClr val="bg1"/>
                </a:solidFill>
                <a:cs typeface="B Nazanin" panose="00000400000000000000" pitchFamily="2" charset="-78"/>
              </a:rPr>
              <a:t>فهرست</a:t>
            </a:r>
            <a:endParaRPr lang="ko-KR" altLang="en-US" sz="1400" dirty="0">
              <a:solidFill>
                <a:schemeClr val="bg1"/>
              </a:solidFill>
              <a:cs typeface="B Nazanin" panose="00000400000000000000" pitchFamily="2" charset="-78"/>
            </a:endParaRPr>
          </a:p>
        </p:txBody>
      </p:sp>
      <p:sp>
        <p:nvSpPr>
          <p:cNvPr id="22" name="TextBox 21">
            <a:extLst>
              <a:ext uri="{FF2B5EF4-FFF2-40B4-BE49-F238E27FC236}">
                <a16:creationId xmlns:a16="http://schemas.microsoft.com/office/drawing/2014/main" id="{2BB456BF-A103-47B4-85D3-64899B9E9443}"/>
              </a:ext>
            </a:extLst>
          </p:cNvPr>
          <p:cNvSpPr txBox="1"/>
          <p:nvPr/>
        </p:nvSpPr>
        <p:spPr>
          <a:xfrm>
            <a:off x="10006481" y="1780872"/>
            <a:ext cx="769403" cy="400110"/>
          </a:xfrm>
          <a:prstGeom prst="rect">
            <a:avLst/>
          </a:prstGeom>
          <a:noFill/>
        </p:spPr>
        <p:txBody>
          <a:bodyPr wrap="square" rtlCol="0" anchor="ctr">
            <a:spAutoFit/>
          </a:bodyPr>
          <a:lstStyle/>
          <a:p>
            <a:pPr algn="ctr"/>
            <a:r>
              <a:rPr lang="en-US" altLang="ko-KR" sz="2000" b="1" dirty="0">
                <a:solidFill>
                  <a:schemeClr val="bg1"/>
                </a:solidFill>
                <a:cs typeface="B Nazanin" panose="00000400000000000000" pitchFamily="2" charset="-78"/>
              </a:rPr>
              <a:t>70%</a:t>
            </a:r>
            <a:endParaRPr lang="ko-KR" altLang="en-US" sz="2000" b="1" dirty="0">
              <a:solidFill>
                <a:schemeClr val="bg1"/>
              </a:solidFill>
              <a:cs typeface="B Nazanin" panose="00000400000000000000" pitchFamily="2" charset="-78"/>
            </a:endParaRPr>
          </a:p>
        </p:txBody>
      </p:sp>
      <p:sp>
        <p:nvSpPr>
          <p:cNvPr id="23" name="Rectangle 22">
            <a:extLst>
              <a:ext uri="{FF2B5EF4-FFF2-40B4-BE49-F238E27FC236}">
                <a16:creationId xmlns:a16="http://schemas.microsoft.com/office/drawing/2014/main" id="{C948B024-CD14-4C1C-BA4E-21092C3DF1C0}"/>
              </a:ext>
            </a:extLst>
          </p:cNvPr>
          <p:cNvSpPr/>
          <p:nvPr/>
        </p:nvSpPr>
        <p:spPr>
          <a:xfrm>
            <a:off x="9545181" y="2775344"/>
            <a:ext cx="1692000" cy="72000"/>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rgbClr val="262626"/>
              </a:solidFill>
              <a:cs typeface="B Nazanin" panose="00000400000000000000" pitchFamily="2" charset="-78"/>
            </a:endParaRPr>
          </a:p>
        </p:txBody>
      </p:sp>
      <p:sp>
        <p:nvSpPr>
          <p:cNvPr id="24" name="Rectangle 23">
            <a:extLst>
              <a:ext uri="{FF2B5EF4-FFF2-40B4-BE49-F238E27FC236}">
                <a16:creationId xmlns:a16="http://schemas.microsoft.com/office/drawing/2014/main" id="{A2333BCC-5350-4FCD-8481-1179440BD9AB}"/>
              </a:ext>
            </a:extLst>
          </p:cNvPr>
          <p:cNvSpPr/>
          <p:nvPr/>
        </p:nvSpPr>
        <p:spPr>
          <a:xfrm>
            <a:off x="4355363" y="5209125"/>
            <a:ext cx="1692000" cy="9725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rgbClr val="EF4A4A"/>
              </a:solidFill>
              <a:cs typeface="B Nazanin" panose="00000400000000000000" pitchFamily="2" charset="-78"/>
            </a:endParaRPr>
          </a:p>
        </p:txBody>
      </p:sp>
      <p:sp>
        <p:nvSpPr>
          <p:cNvPr id="25" name="Rectangle 24">
            <a:extLst>
              <a:ext uri="{FF2B5EF4-FFF2-40B4-BE49-F238E27FC236}">
                <a16:creationId xmlns:a16="http://schemas.microsoft.com/office/drawing/2014/main" id="{E6D3AA08-6F6E-46BF-B130-EC8175FC5F43}"/>
              </a:ext>
            </a:extLst>
          </p:cNvPr>
          <p:cNvSpPr/>
          <p:nvPr/>
        </p:nvSpPr>
        <p:spPr>
          <a:xfrm>
            <a:off x="7815241" y="5209125"/>
            <a:ext cx="1692000" cy="9725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rgbClr val="EF4A4A"/>
              </a:solidFill>
              <a:cs typeface="B Nazanin" panose="00000400000000000000" pitchFamily="2" charset="-78"/>
            </a:endParaRPr>
          </a:p>
        </p:txBody>
      </p:sp>
      <p:sp>
        <p:nvSpPr>
          <p:cNvPr id="26" name="Rectangle 25">
            <a:extLst>
              <a:ext uri="{FF2B5EF4-FFF2-40B4-BE49-F238E27FC236}">
                <a16:creationId xmlns:a16="http://schemas.microsoft.com/office/drawing/2014/main" id="{916033F8-35F9-4E57-A584-D032ED9F32E3}"/>
              </a:ext>
            </a:extLst>
          </p:cNvPr>
          <p:cNvSpPr/>
          <p:nvPr/>
        </p:nvSpPr>
        <p:spPr>
          <a:xfrm>
            <a:off x="6085302" y="5209125"/>
            <a:ext cx="1692000" cy="9725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rgbClr val="EF4A4A"/>
              </a:solidFill>
              <a:cs typeface="B Nazanin" panose="00000400000000000000" pitchFamily="2" charset="-78"/>
            </a:endParaRPr>
          </a:p>
        </p:txBody>
      </p:sp>
      <p:sp>
        <p:nvSpPr>
          <p:cNvPr id="27" name="Rectangle 26">
            <a:extLst>
              <a:ext uri="{FF2B5EF4-FFF2-40B4-BE49-F238E27FC236}">
                <a16:creationId xmlns:a16="http://schemas.microsoft.com/office/drawing/2014/main" id="{F35D3339-7D07-45FB-BECF-C61F249A74FC}"/>
              </a:ext>
            </a:extLst>
          </p:cNvPr>
          <p:cNvSpPr/>
          <p:nvPr/>
        </p:nvSpPr>
        <p:spPr>
          <a:xfrm>
            <a:off x="9545181" y="5209125"/>
            <a:ext cx="1692000" cy="9725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rgbClr val="EF4A4A"/>
              </a:solidFill>
              <a:cs typeface="B Nazanin" panose="00000400000000000000" pitchFamily="2" charset="-78"/>
            </a:endParaRPr>
          </a:p>
        </p:txBody>
      </p:sp>
      <p:sp>
        <p:nvSpPr>
          <p:cNvPr id="28" name="Rectangle 27">
            <a:extLst>
              <a:ext uri="{FF2B5EF4-FFF2-40B4-BE49-F238E27FC236}">
                <a16:creationId xmlns:a16="http://schemas.microsoft.com/office/drawing/2014/main" id="{E23C8500-83EC-4BC6-9C5E-B4163C2F464F}"/>
              </a:ext>
            </a:extLst>
          </p:cNvPr>
          <p:cNvSpPr/>
          <p:nvPr/>
        </p:nvSpPr>
        <p:spPr>
          <a:xfrm>
            <a:off x="4524375" y="5426883"/>
            <a:ext cx="1353976" cy="584775"/>
          </a:xfrm>
          <a:prstGeom prst="rect">
            <a:avLst/>
          </a:prstGeom>
        </p:spPr>
        <p:txBody>
          <a:bodyPr wrap="square">
            <a:spAutoFit/>
          </a:bodyPr>
          <a:lstStyle/>
          <a:p>
            <a:pPr algn="ctr" latinLnBrk="1">
              <a:defRPr/>
            </a:pPr>
            <a:r>
              <a:rPr lang="en-US" altLang="ko-KR" sz="3200" b="1" dirty="0">
                <a:solidFill>
                  <a:schemeClr val="bg1"/>
                </a:solidFill>
                <a:cs typeface="B Nazanin" panose="00000400000000000000" pitchFamily="2" charset="-78"/>
              </a:rPr>
              <a:t>$80</a:t>
            </a:r>
          </a:p>
        </p:txBody>
      </p:sp>
      <p:sp>
        <p:nvSpPr>
          <p:cNvPr id="29" name="Rectangle 28">
            <a:extLst>
              <a:ext uri="{FF2B5EF4-FFF2-40B4-BE49-F238E27FC236}">
                <a16:creationId xmlns:a16="http://schemas.microsoft.com/office/drawing/2014/main" id="{0B69E211-A361-4AAC-9538-264617EE80E8}"/>
              </a:ext>
            </a:extLst>
          </p:cNvPr>
          <p:cNvSpPr/>
          <p:nvPr/>
        </p:nvSpPr>
        <p:spPr>
          <a:xfrm>
            <a:off x="6254314" y="5426882"/>
            <a:ext cx="1353976" cy="584775"/>
          </a:xfrm>
          <a:prstGeom prst="rect">
            <a:avLst/>
          </a:prstGeom>
        </p:spPr>
        <p:txBody>
          <a:bodyPr wrap="square">
            <a:spAutoFit/>
          </a:bodyPr>
          <a:lstStyle/>
          <a:p>
            <a:pPr algn="ctr" latinLnBrk="1">
              <a:defRPr/>
            </a:pPr>
            <a:r>
              <a:rPr lang="en-US" altLang="ko-KR" sz="3200" b="1" dirty="0">
                <a:solidFill>
                  <a:schemeClr val="bg1"/>
                </a:solidFill>
                <a:cs typeface="B Nazanin" panose="00000400000000000000" pitchFamily="2" charset="-78"/>
              </a:rPr>
              <a:t>$70</a:t>
            </a:r>
          </a:p>
        </p:txBody>
      </p:sp>
      <p:sp>
        <p:nvSpPr>
          <p:cNvPr id="30" name="Rectangle 29">
            <a:extLst>
              <a:ext uri="{FF2B5EF4-FFF2-40B4-BE49-F238E27FC236}">
                <a16:creationId xmlns:a16="http://schemas.microsoft.com/office/drawing/2014/main" id="{06FF7E3E-83F1-4CCC-844E-5239056A0E06}"/>
              </a:ext>
            </a:extLst>
          </p:cNvPr>
          <p:cNvSpPr/>
          <p:nvPr/>
        </p:nvSpPr>
        <p:spPr>
          <a:xfrm>
            <a:off x="7984253" y="5426881"/>
            <a:ext cx="1353976" cy="584775"/>
          </a:xfrm>
          <a:prstGeom prst="rect">
            <a:avLst/>
          </a:prstGeom>
        </p:spPr>
        <p:txBody>
          <a:bodyPr wrap="square">
            <a:spAutoFit/>
          </a:bodyPr>
          <a:lstStyle/>
          <a:p>
            <a:pPr algn="ctr" latinLnBrk="1">
              <a:defRPr/>
            </a:pPr>
            <a:r>
              <a:rPr lang="en-US" altLang="ko-KR" sz="3200" b="1" dirty="0">
                <a:solidFill>
                  <a:schemeClr val="bg1"/>
                </a:solidFill>
                <a:cs typeface="B Nazanin" panose="00000400000000000000" pitchFamily="2" charset="-78"/>
              </a:rPr>
              <a:t>$90</a:t>
            </a:r>
          </a:p>
        </p:txBody>
      </p:sp>
      <p:sp>
        <p:nvSpPr>
          <p:cNvPr id="31" name="Rectangle 30">
            <a:extLst>
              <a:ext uri="{FF2B5EF4-FFF2-40B4-BE49-F238E27FC236}">
                <a16:creationId xmlns:a16="http://schemas.microsoft.com/office/drawing/2014/main" id="{3A7828A3-73A4-427E-B483-DFC16BFA402F}"/>
              </a:ext>
            </a:extLst>
          </p:cNvPr>
          <p:cNvSpPr/>
          <p:nvPr/>
        </p:nvSpPr>
        <p:spPr>
          <a:xfrm>
            <a:off x="9714192" y="5426880"/>
            <a:ext cx="1353976" cy="584775"/>
          </a:xfrm>
          <a:prstGeom prst="rect">
            <a:avLst/>
          </a:prstGeom>
        </p:spPr>
        <p:txBody>
          <a:bodyPr wrap="square">
            <a:spAutoFit/>
          </a:bodyPr>
          <a:lstStyle/>
          <a:p>
            <a:pPr algn="ctr" latinLnBrk="1">
              <a:defRPr/>
            </a:pPr>
            <a:r>
              <a:rPr lang="en-US" altLang="ko-KR" sz="3200" b="1" dirty="0">
                <a:solidFill>
                  <a:schemeClr val="bg1"/>
                </a:solidFill>
                <a:cs typeface="B Nazanin" panose="00000400000000000000" pitchFamily="2" charset="-78"/>
              </a:rPr>
              <a:t>$50</a:t>
            </a:r>
          </a:p>
        </p:txBody>
      </p:sp>
      <p:sp>
        <p:nvSpPr>
          <p:cNvPr id="32" name="Rectangle 31">
            <a:extLst>
              <a:ext uri="{FF2B5EF4-FFF2-40B4-BE49-F238E27FC236}">
                <a16:creationId xmlns:a16="http://schemas.microsoft.com/office/drawing/2014/main" id="{A75E3211-094D-4076-9586-C1A71859EE66}"/>
              </a:ext>
            </a:extLst>
          </p:cNvPr>
          <p:cNvSpPr/>
          <p:nvPr/>
        </p:nvSpPr>
        <p:spPr>
          <a:xfrm>
            <a:off x="931817" y="5209125"/>
            <a:ext cx="3385605" cy="972599"/>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rgbClr val="EF4A4A"/>
              </a:solidFill>
              <a:cs typeface="B Nazanin" panose="00000400000000000000" pitchFamily="2" charset="-78"/>
            </a:endParaRPr>
          </a:p>
        </p:txBody>
      </p:sp>
      <p:sp>
        <p:nvSpPr>
          <p:cNvPr id="34" name="Rectangle 33">
            <a:extLst>
              <a:ext uri="{FF2B5EF4-FFF2-40B4-BE49-F238E27FC236}">
                <a16:creationId xmlns:a16="http://schemas.microsoft.com/office/drawing/2014/main" id="{8AF9A981-F782-4547-9F66-37EDBFCAE824}"/>
              </a:ext>
            </a:extLst>
          </p:cNvPr>
          <p:cNvSpPr/>
          <p:nvPr/>
        </p:nvSpPr>
        <p:spPr>
          <a:xfrm>
            <a:off x="1053655" y="5510758"/>
            <a:ext cx="2124299" cy="369332"/>
          </a:xfrm>
          <a:prstGeom prst="rect">
            <a:avLst/>
          </a:prstGeom>
        </p:spPr>
        <p:txBody>
          <a:bodyPr wrap="none">
            <a:spAutoFit/>
          </a:bodyPr>
          <a:lstStyle/>
          <a:p>
            <a:r>
              <a:rPr lang="fa-IR" altLang="ko-KR" dirty="0">
                <a:solidFill>
                  <a:schemeClr val="tx1">
                    <a:lumMod val="75000"/>
                    <a:lumOff val="25000"/>
                  </a:schemeClr>
                </a:solidFill>
                <a:cs typeface="B Nazanin" panose="00000400000000000000" pitchFamily="2" charset="-78"/>
              </a:rPr>
              <a:t>با متن خودت جایگزین شد</a:t>
            </a:r>
            <a:endParaRPr lang="en-JM" dirty="0">
              <a:solidFill>
                <a:schemeClr val="tx1">
                  <a:lumMod val="75000"/>
                  <a:lumOff val="25000"/>
                </a:schemeClr>
              </a:solidFill>
              <a:cs typeface="B Nazanin" panose="00000400000000000000" pitchFamily="2" charset="-78"/>
            </a:endParaRPr>
          </a:p>
        </p:txBody>
      </p:sp>
      <p:sp>
        <p:nvSpPr>
          <p:cNvPr id="35" name="Rectangle 34">
            <a:extLst>
              <a:ext uri="{FF2B5EF4-FFF2-40B4-BE49-F238E27FC236}">
                <a16:creationId xmlns:a16="http://schemas.microsoft.com/office/drawing/2014/main" id="{ED339A63-31FA-4277-8506-F98BE3AA2A66}"/>
              </a:ext>
            </a:extLst>
          </p:cNvPr>
          <p:cNvSpPr/>
          <p:nvPr/>
        </p:nvSpPr>
        <p:spPr>
          <a:xfrm>
            <a:off x="931817" y="2042280"/>
            <a:ext cx="3385605" cy="802694"/>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rgbClr val="EF4A4A"/>
              </a:solidFill>
              <a:cs typeface="B Nazanin" panose="00000400000000000000" pitchFamily="2" charset="-78"/>
            </a:endParaRPr>
          </a:p>
        </p:txBody>
      </p:sp>
      <p:sp>
        <p:nvSpPr>
          <p:cNvPr id="36" name="Rectangle 35">
            <a:extLst>
              <a:ext uri="{FF2B5EF4-FFF2-40B4-BE49-F238E27FC236}">
                <a16:creationId xmlns:a16="http://schemas.microsoft.com/office/drawing/2014/main" id="{85A856EB-9532-4C8B-8A1E-AF3BD27E69FB}"/>
              </a:ext>
            </a:extLst>
          </p:cNvPr>
          <p:cNvSpPr/>
          <p:nvPr/>
        </p:nvSpPr>
        <p:spPr>
          <a:xfrm>
            <a:off x="1053655" y="2258961"/>
            <a:ext cx="2124299" cy="369332"/>
          </a:xfrm>
          <a:prstGeom prst="rect">
            <a:avLst/>
          </a:prstGeom>
        </p:spPr>
        <p:txBody>
          <a:bodyPr wrap="none">
            <a:spAutoFit/>
          </a:bodyPr>
          <a:lstStyle/>
          <a:p>
            <a:r>
              <a:rPr lang="fa-IR" altLang="ko-KR" dirty="0">
                <a:solidFill>
                  <a:schemeClr val="tx1">
                    <a:lumMod val="75000"/>
                    <a:lumOff val="25000"/>
                  </a:schemeClr>
                </a:solidFill>
                <a:cs typeface="B Nazanin" panose="00000400000000000000" pitchFamily="2" charset="-78"/>
              </a:rPr>
              <a:t>با متن خودت جایگزین شد</a:t>
            </a:r>
            <a:endParaRPr lang="en-JM" dirty="0">
              <a:solidFill>
                <a:schemeClr val="tx1">
                  <a:lumMod val="75000"/>
                  <a:lumOff val="25000"/>
                </a:schemeClr>
              </a:solidFill>
              <a:cs typeface="B Nazanin" panose="00000400000000000000" pitchFamily="2" charset="-78"/>
            </a:endParaRPr>
          </a:p>
        </p:txBody>
      </p:sp>
      <p:sp>
        <p:nvSpPr>
          <p:cNvPr id="37" name="Rectangle 36">
            <a:extLst>
              <a:ext uri="{FF2B5EF4-FFF2-40B4-BE49-F238E27FC236}">
                <a16:creationId xmlns:a16="http://schemas.microsoft.com/office/drawing/2014/main" id="{F6A4A94C-7A31-47F2-87C1-99C71BF6E9F6}"/>
              </a:ext>
            </a:extLst>
          </p:cNvPr>
          <p:cNvSpPr/>
          <p:nvPr/>
        </p:nvSpPr>
        <p:spPr>
          <a:xfrm>
            <a:off x="932619" y="2772974"/>
            <a:ext cx="3383280" cy="72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rgbClr val="262626"/>
              </a:solidFill>
              <a:cs typeface="B Nazanin" panose="00000400000000000000" pitchFamily="2" charset="-78"/>
            </a:endParaRPr>
          </a:p>
        </p:txBody>
      </p:sp>
    </p:spTree>
    <p:extLst>
      <p:ext uri="{BB962C8B-B14F-4D97-AF65-F5344CB8AC3E}">
        <p14:creationId xmlns:p14="http://schemas.microsoft.com/office/powerpoint/2010/main" val="157423887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rtl="1"/>
            <a:r>
              <a:rPr lang="fa-IR" dirty="0">
                <a:solidFill>
                  <a:schemeClr val="tx1">
                    <a:lumMod val="75000"/>
                    <a:lumOff val="25000"/>
                  </a:schemeClr>
                </a:solidFill>
                <a:cs typeface="B Nazanin" panose="00000400000000000000" pitchFamily="2" charset="-78"/>
              </a:rPr>
              <a:t>عنواندر اینجا</a:t>
            </a:r>
            <a:endParaRPr lang="en-US" dirty="0">
              <a:solidFill>
                <a:schemeClr val="tx1">
                  <a:lumMod val="75000"/>
                  <a:lumOff val="25000"/>
                </a:schemeClr>
              </a:solidFill>
              <a:cs typeface="B Nazanin" panose="00000400000000000000" pitchFamily="2" charset="-78"/>
            </a:endParaRPr>
          </a:p>
        </p:txBody>
      </p:sp>
      <p:sp>
        <p:nvSpPr>
          <p:cNvPr id="53" name="Text Placeholder 52"/>
          <p:cNvSpPr>
            <a:spLocks noGrp="1"/>
          </p:cNvSpPr>
          <p:nvPr>
            <p:ph type="body" sz="quarter" idx="41"/>
          </p:nvPr>
        </p:nvSpPr>
        <p:spPr/>
        <p:txBody>
          <a:bodyPr>
            <a:normAutofit lnSpcReduction="10000"/>
          </a:bodyPr>
          <a:lstStyle/>
          <a:p>
            <a:pPr rtl="1"/>
            <a:r>
              <a:rPr lang="fa-IR" dirty="0">
                <a:solidFill>
                  <a:schemeClr val="tx1">
                    <a:lumMod val="75000"/>
                    <a:lumOff val="25000"/>
                  </a:schemeClr>
                </a:solidFill>
                <a:cs typeface="B Nazanin" panose="00000400000000000000" pitchFamily="2" charset="-78"/>
              </a:rPr>
              <a:t>می توانید نمودارهای پاورپوینت حرفه ای دانلود کنید</a:t>
            </a:r>
            <a:endParaRPr lang="en-US" dirty="0">
              <a:solidFill>
                <a:schemeClr val="tx1">
                  <a:lumMod val="75000"/>
                  <a:lumOff val="25000"/>
                </a:schemeClr>
              </a:solidFill>
              <a:cs typeface="B Nazanin" panose="00000400000000000000" pitchFamily="2" charset="-78"/>
            </a:endParaRPr>
          </a:p>
        </p:txBody>
      </p:sp>
      <p:grpSp>
        <p:nvGrpSpPr>
          <p:cNvPr id="371" name="Group 370">
            <a:extLst>
              <a:ext uri="{FF2B5EF4-FFF2-40B4-BE49-F238E27FC236}">
                <a16:creationId xmlns:a16="http://schemas.microsoft.com/office/drawing/2014/main" id="{95BD590E-92C8-4AE5-A823-295A6B9E36AE}"/>
              </a:ext>
            </a:extLst>
          </p:cNvPr>
          <p:cNvGrpSpPr/>
          <p:nvPr/>
        </p:nvGrpSpPr>
        <p:grpSpPr>
          <a:xfrm>
            <a:off x="1399271" y="1883318"/>
            <a:ext cx="3476599" cy="1555207"/>
            <a:chOff x="1047775" y="1588043"/>
            <a:chExt cx="3476599" cy="1555207"/>
          </a:xfrm>
        </p:grpSpPr>
        <p:sp>
          <p:nvSpPr>
            <p:cNvPr id="372" name="Rectangle: Rounded Corners 371">
              <a:extLst>
                <a:ext uri="{FF2B5EF4-FFF2-40B4-BE49-F238E27FC236}">
                  <a16:creationId xmlns:a16="http://schemas.microsoft.com/office/drawing/2014/main" id="{2E62D947-D032-44DB-9B2E-49EC3E31DE82}"/>
                </a:ext>
              </a:extLst>
            </p:cNvPr>
            <p:cNvSpPr/>
            <p:nvPr/>
          </p:nvSpPr>
          <p:spPr>
            <a:xfrm>
              <a:off x="1047775" y="2132878"/>
              <a:ext cx="3476599" cy="1010372"/>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373" name="Graphic 56">
              <a:extLst>
                <a:ext uri="{FF2B5EF4-FFF2-40B4-BE49-F238E27FC236}">
                  <a16:creationId xmlns:a16="http://schemas.microsoft.com/office/drawing/2014/main" id="{8E9144DB-649F-4722-9A12-392AFBA6719F}"/>
                </a:ext>
              </a:extLst>
            </p:cNvPr>
            <p:cNvSpPr/>
            <p:nvPr/>
          </p:nvSpPr>
          <p:spPr>
            <a:xfrm>
              <a:off x="1341239" y="1588043"/>
              <a:ext cx="934135" cy="1211363"/>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gradFill flip="none" rotWithShape="1">
              <a:gsLst>
                <a:gs pos="0">
                  <a:schemeClr val="bg1"/>
                </a:gs>
                <a:gs pos="100000">
                  <a:schemeClr val="bg1">
                    <a:lumMod val="85000"/>
                  </a:schemeClr>
                </a:gs>
              </a:gsLst>
              <a:lin ang="18900000" scaled="1"/>
              <a:tileRect/>
            </a:gradFill>
            <a:ln w="403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sp>
          <p:nvSpPr>
            <p:cNvPr id="374" name="Freeform: Shape 373">
              <a:extLst>
                <a:ext uri="{FF2B5EF4-FFF2-40B4-BE49-F238E27FC236}">
                  <a16:creationId xmlns:a16="http://schemas.microsoft.com/office/drawing/2014/main" id="{1151F887-D60D-47D0-9CDE-B63D5E504B69}"/>
                </a:ext>
              </a:extLst>
            </p:cNvPr>
            <p:cNvSpPr/>
            <p:nvPr/>
          </p:nvSpPr>
          <p:spPr>
            <a:xfrm>
              <a:off x="2280709" y="1588043"/>
              <a:ext cx="939472" cy="1287396"/>
            </a:xfrm>
            <a:custGeom>
              <a:avLst/>
              <a:gdLst>
                <a:gd name="connsiteX0" fmla="*/ 373172 w 939472"/>
                <a:gd name="connsiteY0" fmla="*/ 1146817 h 1287396"/>
                <a:gd name="connsiteX1" fmla="*/ 575265 w 939472"/>
                <a:gd name="connsiteY1" fmla="*/ 1188990 h 1287396"/>
                <a:gd name="connsiteX2" fmla="*/ 570672 w 939472"/>
                <a:gd name="connsiteY2" fmla="*/ 1235850 h 1287396"/>
                <a:gd name="connsiteX3" fmla="*/ 477280 w 939472"/>
                <a:gd name="connsiteY3" fmla="*/ 1287396 h 1287396"/>
                <a:gd name="connsiteX4" fmla="*/ 386951 w 939472"/>
                <a:gd name="connsiteY4" fmla="*/ 1237022 h 1287396"/>
                <a:gd name="connsiteX5" fmla="*/ 321655 w 939472"/>
                <a:gd name="connsiteY5" fmla="*/ 1076286 h 1287396"/>
                <a:gd name="connsiteX6" fmla="*/ 331381 w 939472"/>
                <a:gd name="connsiteY6" fmla="*/ 1076752 h 1287396"/>
                <a:gd name="connsiteX7" fmla="*/ 594061 w 939472"/>
                <a:gd name="connsiteY7" fmla="*/ 1130610 h 1287396"/>
                <a:gd name="connsiteX8" fmla="*/ 611414 w 939472"/>
                <a:gd name="connsiteY8" fmla="*/ 1153607 h 1287396"/>
                <a:gd name="connsiteX9" fmla="*/ 611413 w 939472"/>
                <a:gd name="connsiteY9" fmla="*/ 1153607 h 1287396"/>
                <a:gd name="connsiteX10" fmla="*/ 581357 w 939472"/>
                <a:gd name="connsiteY10" fmla="*/ 1166884 h 1287396"/>
                <a:gd name="connsiteX11" fmla="*/ 318678 w 939472"/>
                <a:gd name="connsiteY11" fmla="*/ 1113027 h 1287396"/>
                <a:gd name="connsiteX12" fmla="*/ 301325 w 939472"/>
                <a:gd name="connsiteY12" fmla="*/ 1090030 h 1287396"/>
                <a:gd name="connsiteX13" fmla="*/ 321655 w 939472"/>
                <a:gd name="connsiteY13" fmla="*/ 1076286 h 1287396"/>
                <a:gd name="connsiteX14" fmla="*/ 336428 w 939472"/>
                <a:gd name="connsiteY14" fmla="*/ 985152 h 1287396"/>
                <a:gd name="connsiteX15" fmla="*/ 599761 w 939472"/>
                <a:gd name="connsiteY15" fmla="*/ 1042554 h 1287396"/>
                <a:gd name="connsiteX16" fmla="*/ 590575 w 939472"/>
                <a:gd name="connsiteY16" fmla="*/ 1096443 h 1287396"/>
                <a:gd name="connsiteX17" fmla="*/ 344082 w 939472"/>
                <a:gd name="connsiteY17" fmla="*/ 1046070 h 1287396"/>
                <a:gd name="connsiteX18" fmla="*/ 301349 w 939472"/>
                <a:gd name="connsiteY18" fmla="*/ 912183 h 1287396"/>
                <a:gd name="connsiteX19" fmla="*/ 311075 w 939472"/>
                <a:gd name="connsiteY19" fmla="*/ 912649 h 1287396"/>
                <a:gd name="connsiteX20" fmla="*/ 631768 w 939472"/>
                <a:gd name="connsiteY20" fmla="*/ 978401 h 1287396"/>
                <a:gd name="connsiteX21" fmla="*/ 649121 w 939472"/>
                <a:gd name="connsiteY21" fmla="*/ 1001399 h 1287396"/>
                <a:gd name="connsiteX22" fmla="*/ 649120 w 939472"/>
                <a:gd name="connsiteY22" fmla="*/ 1001397 h 1287396"/>
                <a:gd name="connsiteX23" fmla="*/ 619064 w 939472"/>
                <a:gd name="connsiteY23" fmla="*/ 1014676 h 1287396"/>
                <a:gd name="connsiteX24" fmla="*/ 298372 w 939472"/>
                <a:gd name="connsiteY24" fmla="*/ 948925 h 1287396"/>
                <a:gd name="connsiteX25" fmla="*/ 281020 w 939472"/>
                <a:gd name="connsiteY25" fmla="*/ 925927 h 1287396"/>
                <a:gd name="connsiteX26" fmla="*/ 301349 w 939472"/>
                <a:gd name="connsiteY26" fmla="*/ 912183 h 1287396"/>
                <a:gd name="connsiteX27" fmla="*/ 308868 w 939472"/>
                <a:gd name="connsiteY27" fmla="*/ 829343 h 1287396"/>
                <a:gd name="connsiteX28" fmla="*/ 621194 w 939472"/>
                <a:gd name="connsiteY28" fmla="*/ 896118 h 1287396"/>
                <a:gd name="connsiteX29" fmla="*/ 618132 w 939472"/>
                <a:gd name="connsiteY29" fmla="*/ 948835 h 1287396"/>
                <a:gd name="connsiteX30" fmla="*/ 318054 w 939472"/>
                <a:gd name="connsiteY30" fmla="*/ 891432 h 1287396"/>
                <a:gd name="connsiteX31" fmla="*/ 268680 w 939472"/>
                <a:gd name="connsiteY31" fmla="*/ 751781 h 1287396"/>
                <a:gd name="connsiteX32" fmla="*/ 278406 w 939472"/>
                <a:gd name="connsiteY32" fmla="*/ 752247 h 1287396"/>
                <a:gd name="connsiteX33" fmla="*/ 663097 w 939472"/>
                <a:gd name="connsiteY33" fmla="*/ 831120 h 1287396"/>
                <a:gd name="connsiteX34" fmla="*/ 680449 w 939472"/>
                <a:gd name="connsiteY34" fmla="*/ 854117 h 1287396"/>
                <a:gd name="connsiteX35" fmla="*/ 680448 w 939472"/>
                <a:gd name="connsiteY35" fmla="*/ 854117 h 1287396"/>
                <a:gd name="connsiteX36" fmla="*/ 650392 w 939472"/>
                <a:gd name="connsiteY36" fmla="*/ 867394 h 1287396"/>
                <a:gd name="connsiteX37" fmla="*/ 265703 w 939472"/>
                <a:gd name="connsiteY37" fmla="*/ 788522 h 1287396"/>
                <a:gd name="connsiteX38" fmla="*/ 248350 w 939472"/>
                <a:gd name="connsiteY38" fmla="*/ 765525 h 1287396"/>
                <a:gd name="connsiteX39" fmla="*/ 268680 w 939472"/>
                <a:gd name="connsiteY39" fmla="*/ 751781 h 1287396"/>
                <a:gd name="connsiteX40" fmla="*/ 293559 w 939472"/>
                <a:gd name="connsiteY40" fmla="*/ 680564 h 1287396"/>
                <a:gd name="connsiteX41" fmla="*/ 653169 w 939472"/>
                <a:gd name="connsiteY41" fmla="*/ 681356 h 1287396"/>
                <a:gd name="connsiteX42" fmla="*/ 642629 w 939472"/>
                <a:gd name="connsiteY42" fmla="*/ 801228 h 1287396"/>
                <a:gd name="connsiteX43" fmla="*/ 295089 w 939472"/>
                <a:gd name="connsiteY43" fmla="*/ 729766 h 1287396"/>
                <a:gd name="connsiteX44" fmla="*/ 293559 w 939472"/>
                <a:gd name="connsiteY44" fmla="*/ 680564 h 1287396"/>
                <a:gd name="connsiteX45" fmla="*/ 197052 w 939472"/>
                <a:gd name="connsiteY45" fmla="*/ 607 h 1287396"/>
                <a:gd name="connsiteX46" fmla="*/ 351938 w 939472"/>
                <a:gd name="connsiteY46" fmla="*/ 29535 h 1287396"/>
                <a:gd name="connsiteX47" fmla="*/ 470060 w 939472"/>
                <a:gd name="connsiteY47" fmla="*/ 46409 h 1287396"/>
                <a:gd name="connsiteX48" fmla="*/ 588185 w 939472"/>
                <a:gd name="connsiteY48" fmla="*/ 29535 h 1287396"/>
                <a:gd name="connsiteX49" fmla="*/ 743069 w 939472"/>
                <a:gd name="connsiteY49" fmla="*/ 607 h 1287396"/>
                <a:gd name="connsiteX50" fmla="*/ 896751 w 939472"/>
                <a:gd name="connsiteY50" fmla="*/ 85582 h 1287396"/>
                <a:gd name="connsiteX51" fmla="*/ 938334 w 939472"/>
                <a:gd name="connsiteY51" fmla="*/ 222990 h 1287396"/>
                <a:gd name="connsiteX52" fmla="*/ 920254 w 939472"/>
                <a:gd name="connsiteY52" fmla="*/ 374863 h 1287396"/>
                <a:gd name="connsiteX53" fmla="*/ 912419 w 939472"/>
                <a:gd name="connsiteY53" fmla="*/ 401381 h 1287396"/>
                <a:gd name="connsiteX54" fmla="*/ 841908 w 939472"/>
                <a:gd name="connsiteY54" fmla="*/ 573141 h 1287396"/>
                <a:gd name="connsiteX55" fmla="*/ 826289 w 939472"/>
                <a:gd name="connsiteY55" fmla="*/ 654684 h 1287396"/>
                <a:gd name="connsiteX56" fmla="*/ 113832 w 939472"/>
                <a:gd name="connsiteY56" fmla="*/ 654684 h 1287396"/>
                <a:gd name="connsiteX57" fmla="*/ 98215 w 939472"/>
                <a:gd name="connsiteY57" fmla="*/ 573141 h 1287396"/>
                <a:gd name="connsiteX58" fmla="*/ 27703 w 939472"/>
                <a:gd name="connsiteY58" fmla="*/ 401381 h 1287396"/>
                <a:gd name="connsiteX59" fmla="*/ 19868 w 939472"/>
                <a:gd name="connsiteY59" fmla="*/ 374863 h 1287396"/>
                <a:gd name="connsiteX60" fmla="*/ 1185 w 939472"/>
                <a:gd name="connsiteY60" fmla="*/ 222990 h 1287396"/>
                <a:gd name="connsiteX61" fmla="*/ 43372 w 939472"/>
                <a:gd name="connsiteY61" fmla="*/ 85582 h 1287396"/>
                <a:gd name="connsiteX62" fmla="*/ 197052 w 939472"/>
                <a:gd name="connsiteY62" fmla="*/ 607 h 1287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939472" h="1287396">
                  <a:moveTo>
                    <a:pt x="373172" y="1146817"/>
                  </a:moveTo>
                  <a:lnTo>
                    <a:pt x="575265" y="1188990"/>
                  </a:lnTo>
                  <a:lnTo>
                    <a:pt x="570672" y="1235850"/>
                  </a:lnTo>
                  <a:lnTo>
                    <a:pt x="477280" y="1287396"/>
                  </a:lnTo>
                  <a:lnTo>
                    <a:pt x="386951" y="1237022"/>
                  </a:lnTo>
                  <a:close/>
                  <a:moveTo>
                    <a:pt x="321655" y="1076286"/>
                  </a:moveTo>
                  <a:cubicBezTo>
                    <a:pt x="324812" y="1075949"/>
                    <a:pt x="328108" y="1076081"/>
                    <a:pt x="331381" y="1076752"/>
                  </a:cubicBezTo>
                  <a:cubicBezTo>
                    <a:pt x="418942" y="1094704"/>
                    <a:pt x="506501" y="1112657"/>
                    <a:pt x="594061" y="1130610"/>
                  </a:cubicBezTo>
                  <a:cubicBezTo>
                    <a:pt x="607152" y="1133293"/>
                    <a:pt x="614921" y="1143590"/>
                    <a:pt x="611414" y="1153607"/>
                  </a:cubicBezTo>
                  <a:lnTo>
                    <a:pt x="611413" y="1153607"/>
                  </a:lnTo>
                  <a:cubicBezTo>
                    <a:pt x="607905" y="1163624"/>
                    <a:pt x="594449" y="1169568"/>
                    <a:pt x="581357" y="1166884"/>
                  </a:cubicBezTo>
                  <a:lnTo>
                    <a:pt x="318678" y="1113027"/>
                  </a:lnTo>
                  <a:cubicBezTo>
                    <a:pt x="305586" y="1110343"/>
                    <a:pt x="297818" y="1100047"/>
                    <a:pt x="301325" y="1090030"/>
                  </a:cubicBezTo>
                  <a:cubicBezTo>
                    <a:pt x="303956" y="1082516"/>
                    <a:pt x="312183" y="1077295"/>
                    <a:pt x="321655" y="1076286"/>
                  </a:cubicBezTo>
                  <a:close/>
                  <a:moveTo>
                    <a:pt x="336428" y="985152"/>
                  </a:moveTo>
                  <a:lnTo>
                    <a:pt x="599761" y="1042554"/>
                  </a:lnTo>
                  <a:lnTo>
                    <a:pt x="590575" y="1096443"/>
                  </a:lnTo>
                  <a:lnTo>
                    <a:pt x="344082" y="1046070"/>
                  </a:lnTo>
                  <a:close/>
                  <a:moveTo>
                    <a:pt x="301349" y="912183"/>
                  </a:moveTo>
                  <a:cubicBezTo>
                    <a:pt x="304507" y="911846"/>
                    <a:pt x="307802" y="911978"/>
                    <a:pt x="311075" y="912649"/>
                  </a:cubicBezTo>
                  <a:cubicBezTo>
                    <a:pt x="417973" y="934566"/>
                    <a:pt x="524871" y="956483"/>
                    <a:pt x="631768" y="978401"/>
                  </a:cubicBezTo>
                  <a:cubicBezTo>
                    <a:pt x="644860" y="981085"/>
                    <a:pt x="652629" y="991381"/>
                    <a:pt x="649121" y="1001399"/>
                  </a:cubicBezTo>
                  <a:lnTo>
                    <a:pt x="649120" y="1001397"/>
                  </a:lnTo>
                  <a:cubicBezTo>
                    <a:pt x="645612" y="1011415"/>
                    <a:pt x="632156" y="1017359"/>
                    <a:pt x="619064" y="1014676"/>
                  </a:cubicBezTo>
                  <a:lnTo>
                    <a:pt x="298372" y="948925"/>
                  </a:lnTo>
                  <a:cubicBezTo>
                    <a:pt x="285281" y="946241"/>
                    <a:pt x="277512" y="935944"/>
                    <a:pt x="281020" y="925927"/>
                  </a:cubicBezTo>
                  <a:cubicBezTo>
                    <a:pt x="283650" y="918414"/>
                    <a:pt x="291877" y="913191"/>
                    <a:pt x="301349" y="912183"/>
                  </a:cubicBezTo>
                  <a:close/>
                  <a:moveTo>
                    <a:pt x="308868" y="829343"/>
                  </a:moveTo>
                  <a:lnTo>
                    <a:pt x="621194" y="896118"/>
                  </a:lnTo>
                  <a:lnTo>
                    <a:pt x="618132" y="948835"/>
                  </a:lnTo>
                  <a:lnTo>
                    <a:pt x="318054" y="891432"/>
                  </a:lnTo>
                  <a:close/>
                  <a:moveTo>
                    <a:pt x="268680" y="751781"/>
                  </a:moveTo>
                  <a:cubicBezTo>
                    <a:pt x="271838" y="751444"/>
                    <a:pt x="275133" y="751576"/>
                    <a:pt x="278406" y="752247"/>
                  </a:cubicBezTo>
                  <a:cubicBezTo>
                    <a:pt x="406636" y="778537"/>
                    <a:pt x="534866" y="804829"/>
                    <a:pt x="663097" y="831120"/>
                  </a:cubicBezTo>
                  <a:cubicBezTo>
                    <a:pt x="676189" y="833805"/>
                    <a:pt x="683957" y="844100"/>
                    <a:pt x="680449" y="854117"/>
                  </a:cubicBezTo>
                  <a:lnTo>
                    <a:pt x="680448" y="854117"/>
                  </a:lnTo>
                  <a:cubicBezTo>
                    <a:pt x="676940" y="864134"/>
                    <a:pt x="663484" y="870079"/>
                    <a:pt x="650392" y="867394"/>
                  </a:cubicBezTo>
                  <a:lnTo>
                    <a:pt x="265703" y="788522"/>
                  </a:lnTo>
                  <a:cubicBezTo>
                    <a:pt x="252612" y="785838"/>
                    <a:pt x="244843" y="775542"/>
                    <a:pt x="248350" y="765525"/>
                  </a:cubicBezTo>
                  <a:cubicBezTo>
                    <a:pt x="250981" y="758011"/>
                    <a:pt x="259208" y="752790"/>
                    <a:pt x="268680" y="751781"/>
                  </a:cubicBezTo>
                  <a:close/>
                  <a:moveTo>
                    <a:pt x="293559" y="680564"/>
                  </a:moveTo>
                  <a:lnTo>
                    <a:pt x="653169" y="681356"/>
                  </a:lnTo>
                  <a:cubicBezTo>
                    <a:pt x="680273" y="686407"/>
                    <a:pt x="671579" y="714558"/>
                    <a:pt x="642629" y="801228"/>
                  </a:cubicBezTo>
                  <a:lnTo>
                    <a:pt x="295089" y="729766"/>
                  </a:lnTo>
                  <a:cubicBezTo>
                    <a:pt x="285596" y="704108"/>
                    <a:pt x="267717" y="682423"/>
                    <a:pt x="293559" y="680564"/>
                  </a:cubicBezTo>
                  <a:close/>
                  <a:moveTo>
                    <a:pt x="197052" y="607"/>
                  </a:moveTo>
                  <a:cubicBezTo>
                    <a:pt x="253100" y="-3613"/>
                    <a:pt x="299506" y="15071"/>
                    <a:pt x="351938" y="29535"/>
                  </a:cubicBezTo>
                  <a:cubicBezTo>
                    <a:pt x="390509" y="40382"/>
                    <a:pt x="430285" y="45807"/>
                    <a:pt x="470060" y="46409"/>
                  </a:cubicBezTo>
                  <a:cubicBezTo>
                    <a:pt x="509837" y="45807"/>
                    <a:pt x="549614" y="40382"/>
                    <a:pt x="588185" y="29535"/>
                  </a:cubicBezTo>
                  <a:cubicBezTo>
                    <a:pt x="640616" y="15071"/>
                    <a:pt x="687022" y="-3613"/>
                    <a:pt x="743069" y="607"/>
                  </a:cubicBezTo>
                  <a:cubicBezTo>
                    <a:pt x="803337" y="5428"/>
                    <a:pt x="859988" y="31945"/>
                    <a:pt x="896751" y="85582"/>
                  </a:cubicBezTo>
                  <a:cubicBezTo>
                    <a:pt x="924473" y="125961"/>
                    <a:pt x="934718" y="174174"/>
                    <a:pt x="938334" y="222990"/>
                  </a:cubicBezTo>
                  <a:cubicBezTo>
                    <a:pt x="942553" y="276025"/>
                    <a:pt x="934718" y="324841"/>
                    <a:pt x="920254" y="374863"/>
                  </a:cubicBezTo>
                  <a:cubicBezTo>
                    <a:pt x="920254" y="374863"/>
                    <a:pt x="912419" y="401381"/>
                    <a:pt x="912419" y="401381"/>
                  </a:cubicBezTo>
                  <a:cubicBezTo>
                    <a:pt x="892531" y="458634"/>
                    <a:pt x="861193" y="514682"/>
                    <a:pt x="841908" y="573141"/>
                  </a:cubicBezTo>
                  <a:lnTo>
                    <a:pt x="826289" y="654684"/>
                  </a:lnTo>
                  <a:lnTo>
                    <a:pt x="113832" y="654684"/>
                  </a:lnTo>
                  <a:lnTo>
                    <a:pt x="98215" y="573141"/>
                  </a:lnTo>
                  <a:cubicBezTo>
                    <a:pt x="78929" y="515284"/>
                    <a:pt x="48193" y="459237"/>
                    <a:pt x="27703" y="401381"/>
                  </a:cubicBezTo>
                  <a:cubicBezTo>
                    <a:pt x="27703" y="401381"/>
                    <a:pt x="19868" y="374863"/>
                    <a:pt x="19868" y="374863"/>
                  </a:cubicBezTo>
                  <a:cubicBezTo>
                    <a:pt x="4199" y="324239"/>
                    <a:pt x="-3033" y="276025"/>
                    <a:pt x="1185" y="222990"/>
                  </a:cubicBezTo>
                  <a:cubicBezTo>
                    <a:pt x="4801" y="174174"/>
                    <a:pt x="15047" y="125961"/>
                    <a:pt x="43372" y="85582"/>
                  </a:cubicBezTo>
                  <a:cubicBezTo>
                    <a:pt x="80135" y="31343"/>
                    <a:pt x="136785" y="5428"/>
                    <a:pt x="197052" y="607"/>
                  </a:cubicBezTo>
                  <a:close/>
                </a:path>
              </a:pathLst>
            </a:custGeom>
            <a:gradFill flip="none" rotWithShape="1">
              <a:gsLst>
                <a:gs pos="0">
                  <a:schemeClr val="bg1"/>
                </a:gs>
                <a:gs pos="100000">
                  <a:schemeClr val="bg1">
                    <a:lumMod val="85000"/>
                  </a:schemeClr>
                </a:gs>
              </a:gsLst>
              <a:lin ang="18900000" scaled="1"/>
              <a:tileRect/>
            </a:gradFill>
            <a:ln w="4030" cap="flat">
              <a:solidFill>
                <a:schemeClr val="bg1">
                  <a:lumMod val="85000"/>
                </a:schemeClr>
              </a:solidFill>
              <a:prstDash val="solid"/>
              <a:miter/>
            </a:ln>
          </p:spPr>
          <p:txBody>
            <a:bodyPr wrap="square" rtlCol="0" anchor="ctr">
              <a:noAutofit/>
            </a:bodyPr>
            <a:lstStyle/>
            <a:p>
              <a:pPr algn="r" rtl="1"/>
              <a:endParaRPr lang="en-US">
                <a:cs typeface="B Nazanin" panose="00000400000000000000" pitchFamily="2" charset="-78"/>
              </a:endParaRPr>
            </a:p>
          </p:txBody>
        </p:sp>
        <p:sp>
          <p:nvSpPr>
            <p:cNvPr id="375" name="Graphic 56">
              <a:extLst>
                <a:ext uri="{FF2B5EF4-FFF2-40B4-BE49-F238E27FC236}">
                  <a16:creationId xmlns:a16="http://schemas.microsoft.com/office/drawing/2014/main" id="{290DA1FF-949A-4DBB-84A8-E77E39F0137B}"/>
                </a:ext>
              </a:extLst>
            </p:cNvPr>
            <p:cNvSpPr/>
            <p:nvPr/>
          </p:nvSpPr>
          <p:spPr>
            <a:xfrm>
              <a:off x="3225516" y="1588043"/>
              <a:ext cx="934135" cy="1211363"/>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gradFill flip="none" rotWithShape="1">
              <a:gsLst>
                <a:gs pos="0">
                  <a:schemeClr val="bg1"/>
                </a:gs>
                <a:gs pos="100000">
                  <a:schemeClr val="bg1">
                    <a:lumMod val="85000"/>
                  </a:schemeClr>
                </a:gs>
              </a:gsLst>
              <a:lin ang="18900000" scaled="1"/>
              <a:tileRect/>
            </a:gradFill>
            <a:ln w="403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grpSp>
      <p:grpSp>
        <p:nvGrpSpPr>
          <p:cNvPr id="376" name="Group 375">
            <a:extLst>
              <a:ext uri="{FF2B5EF4-FFF2-40B4-BE49-F238E27FC236}">
                <a16:creationId xmlns:a16="http://schemas.microsoft.com/office/drawing/2014/main" id="{C23287ED-0BAC-4ECC-AFCC-989A85E46092}"/>
              </a:ext>
            </a:extLst>
          </p:cNvPr>
          <p:cNvGrpSpPr/>
          <p:nvPr/>
        </p:nvGrpSpPr>
        <p:grpSpPr>
          <a:xfrm>
            <a:off x="7316132" y="1883318"/>
            <a:ext cx="3476599" cy="1555207"/>
            <a:chOff x="4846413" y="1853632"/>
            <a:chExt cx="3476599" cy="1555207"/>
          </a:xfrm>
        </p:grpSpPr>
        <p:sp>
          <p:nvSpPr>
            <p:cNvPr id="377" name="Rectangle: Rounded Corners 376">
              <a:extLst>
                <a:ext uri="{FF2B5EF4-FFF2-40B4-BE49-F238E27FC236}">
                  <a16:creationId xmlns:a16="http://schemas.microsoft.com/office/drawing/2014/main" id="{CD7AFA7B-5B70-457D-A316-9AEFAB8C26DB}"/>
                </a:ext>
              </a:extLst>
            </p:cNvPr>
            <p:cNvSpPr/>
            <p:nvPr/>
          </p:nvSpPr>
          <p:spPr>
            <a:xfrm>
              <a:off x="4846413" y="2398467"/>
              <a:ext cx="3476599" cy="1010372"/>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378" name="Graphic 56">
              <a:extLst>
                <a:ext uri="{FF2B5EF4-FFF2-40B4-BE49-F238E27FC236}">
                  <a16:creationId xmlns:a16="http://schemas.microsoft.com/office/drawing/2014/main" id="{91A384FF-980B-4009-B8C0-D79013D0BF36}"/>
                </a:ext>
              </a:extLst>
            </p:cNvPr>
            <p:cNvSpPr/>
            <p:nvPr/>
          </p:nvSpPr>
          <p:spPr>
            <a:xfrm>
              <a:off x="5216214" y="1952625"/>
              <a:ext cx="781462" cy="1013378"/>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gradFill flip="none" rotWithShape="1">
              <a:gsLst>
                <a:gs pos="0">
                  <a:schemeClr val="bg1"/>
                </a:gs>
                <a:gs pos="50000">
                  <a:srgbClr val="FDF2CF"/>
                </a:gs>
                <a:gs pos="100000">
                  <a:schemeClr val="accent4">
                    <a:lumMod val="60000"/>
                    <a:lumOff val="40000"/>
                  </a:schemeClr>
                </a:gs>
              </a:gsLst>
              <a:lin ang="18900000" scaled="1"/>
              <a:tileRect/>
            </a:gradFill>
            <a:ln w="4030" cap="flat">
              <a:solidFill>
                <a:schemeClr val="bg1">
                  <a:lumMod val="85000"/>
                </a:schemeClr>
              </a:solidFill>
              <a:prstDash val="solid"/>
              <a:miter/>
            </a:ln>
          </p:spPr>
          <p:txBody>
            <a:bodyPr rtlCol="0" anchor="ctr"/>
            <a:lstStyle/>
            <a:p>
              <a:pPr algn="r" rtl="1"/>
              <a:endParaRPr lang="en-US" dirty="0">
                <a:cs typeface="B Nazanin" panose="00000400000000000000" pitchFamily="2" charset="-78"/>
              </a:endParaRPr>
            </a:p>
          </p:txBody>
        </p:sp>
        <p:sp>
          <p:nvSpPr>
            <p:cNvPr id="379" name="Graphic 56">
              <a:extLst>
                <a:ext uri="{FF2B5EF4-FFF2-40B4-BE49-F238E27FC236}">
                  <a16:creationId xmlns:a16="http://schemas.microsoft.com/office/drawing/2014/main" id="{7B117044-90FF-429E-B9FD-627831C67C7D}"/>
                </a:ext>
              </a:extLst>
            </p:cNvPr>
            <p:cNvSpPr/>
            <p:nvPr/>
          </p:nvSpPr>
          <p:spPr>
            <a:xfrm>
              <a:off x="7085213" y="1932812"/>
              <a:ext cx="812018" cy="1053004"/>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gradFill flip="none" rotWithShape="1">
              <a:gsLst>
                <a:gs pos="0">
                  <a:schemeClr val="bg1"/>
                </a:gs>
                <a:gs pos="50000">
                  <a:srgbClr val="FDF2CF"/>
                </a:gs>
                <a:gs pos="100000">
                  <a:schemeClr val="accent4">
                    <a:lumMod val="60000"/>
                    <a:lumOff val="40000"/>
                  </a:schemeClr>
                </a:gs>
              </a:gsLst>
              <a:lin ang="18900000" scaled="1"/>
              <a:tileRect/>
            </a:gradFill>
            <a:ln w="403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sp>
          <p:nvSpPr>
            <p:cNvPr id="380" name="Freeform: Shape 379">
              <a:extLst>
                <a:ext uri="{FF2B5EF4-FFF2-40B4-BE49-F238E27FC236}">
                  <a16:creationId xmlns:a16="http://schemas.microsoft.com/office/drawing/2014/main" id="{3F465D8B-EA0E-4809-87FB-4E9C524075C2}"/>
                </a:ext>
              </a:extLst>
            </p:cNvPr>
            <p:cNvSpPr/>
            <p:nvPr/>
          </p:nvSpPr>
          <p:spPr>
            <a:xfrm>
              <a:off x="5137209" y="1853632"/>
              <a:ext cx="2827927" cy="654684"/>
            </a:xfrm>
            <a:custGeom>
              <a:avLst/>
              <a:gdLst>
                <a:gd name="connsiteX0" fmla="*/ 197052 w 2827927"/>
                <a:gd name="connsiteY0" fmla="*/ 607 h 654684"/>
                <a:gd name="connsiteX1" fmla="*/ 351938 w 2827927"/>
                <a:gd name="connsiteY1" fmla="*/ 29535 h 654684"/>
                <a:gd name="connsiteX2" fmla="*/ 470060 w 2827927"/>
                <a:gd name="connsiteY2" fmla="*/ 46409 h 654684"/>
                <a:gd name="connsiteX3" fmla="*/ 588185 w 2827927"/>
                <a:gd name="connsiteY3" fmla="*/ 29535 h 654684"/>
                <a:gd name="connsiteX4" fmla="*/ 743069 w 2827927"/>
                <a:gd name="connsiteY4" fmla="*/ 607 h 654684"/>
                <a:gd name="connsiteX5" fmla="*/ 896751 w 2827927"/>
                <a:gd name="connsiteY5" fmla="*/ 85582 h 654684"/>
                <a:gd name="connsiteX6" fmla="*/ 926583 w 2827927"/>
                <a:gd name="connsiteY6" fmla="*/ 151122 h 654684"/>
                <a:gd name="connsiteX7" fmla="*/ 938265 w 2827927"/>
                <a:gd name="connsiteY7" fmla="*/ 222567 h 654684"/>
                <a:gd name="connsiteX8" fmla="*/ 943393 w 2827927"/>
                <a:gd name="connsiteY8" fmla="*/ 222567 h 654684"/>
                <a:gd name="connsiteX9" fmla="*/ 955151 w 2827927"/>
                <a:gd name="connsiteY9" fmla="*/ 151122 h 654684"/>
                <a:gd name="connsiteX10" fmla="*/ 985510 w 2827927"/>
                <a:gd name="connsiteY10" fmla="*/ 85582 h 654684"/>
                <a:gd name="connsiteX11" fmla="*/ 1139190 w 2827927"/>
                <a:gd name="connsiteY11" fmla="*/ 607 h 654684"/>
                <a:gd name="connsiteX12" fmla="*/ 1294076 w 2827927"/>
                <a:gd name="connsiteY12" fmla="*/ 29535 h 654684"/>
                <a:gd name="connsiteX13" fmla="*/ 1412198 w 2827927"/>
                <a:gd name="connsiteY13" fmla="*/ 46409 h 654684"/>
                <a:gd name="connsiteX14" fmla="*/ 1530323 w 2827927"/>
                <a:gd name="connsiteY14" fmla="*/ 29535 h 654684"/>
                <a:gd name="connsiteX15" fmla="*/ 1685207 w 2827927"/>
                <a:gd name="connsiteY15" fmla="*/ 607 h 654684"/>
                <a:gd name="connsiteX16" fmla="*/ 1838889 w 2827927"/>
                <a:gd name="connsiteY16" fmla="*/ 85582 h 654684"/>
                <a:gd name="connsiteX17" fmla="*/ 1868720 w 2827927"/>
                <a:gd name="connsiteY17" fmla="*/ 151122 h 654684"/>
                <a:gd name="connsiteX18" fmla="*/ 1880403 w 2827927"/>
                <a:gd name="connsiteY18" fmla="*/ 222567 h 654684"/>
                <a:gd name="connsiteX19" fmla="*/ 1889710 w 2827927"/>
                <a:gd name="connsiteY19" fmla="*/ 222567 h 654684"/>
                <a:gd name="connsiteX20" fmla="*/ 1901468 w 2827927"/>
                <a:gd name="connsiteY20" fmla="*/ 151122 h 654684"/>
                <a:gd name="connsiteX21" fmla="*/ 1931827 w 2827927"/>
                <a:gd name="connsiteY21" fmla="*/ 85582 h 654684"/>
                <a:gd name="connsiteX22" fmla="*/ 2085507 w 2827927"/>
                <a:gd name="connsiteY22" fmla="*/ 607 h 654684"/>
                <a:gd name="connsiteX23" fmla="*/ 2240393 w 2827927"/>
                <a:gd name="connsiteY23" fmla="*/ 29535 h 654684"/>
                <a:gd name="connsiteX24" fmla="*/ 2358515 w 2827927"/>
                <a:gd name="connsiteY24" fmla="*/ 46409 h 654684"/>
                <a:gd name="connsiteX25" fmla="*/ 2476640 w 2827927"/>
                <a:gd name="connsiteY25" fmla="*/ 29535 h 654684"/>
                <a:gd name="connsiteX26" fmla="*/ 2631524 w 2827927"/>
                <a:gd name="connsiteY26" fmla="*/ 607 h 654684"/>
                <a:gd name="connsiteX27" fmla="*/ 2785206 w 2827927"/>
                <a:gd name="connsiteY27" fmla="*/ 85582 h 654684"/>
                <a:gd name="connsiteX28" fmla="*/ 2826789 w 2827927"/>
                <a:gd name="connsiteY28" fmla="*/ 222990 h 654684"/>
                <a:gd name="connsiteX29" fmla="*/ 2808709 w 2827927"/>
                <a:gd name="connsiteY29" fmla="*/ 374863 h 654684"/>
                <a:gd name="connsiteX30" fmla="*/ 2800874 w 2827927"/>
                <a:gd name="connsiteY30" fmla="*/ 401381 h 654684"/>
                <a:gd name="connsiteX31" fmla="*/ 2730363 w 2827927"/>
                <a:gd name="connsiteY31" fmla="*/ 573141 h 654684"/>
                <a:gd name="connsiteX32" fmla="*/ 2714744 w 2827927"/>
                <a:gd name="connsiteY32" fmla="*/ 654684 h 654684"/>
                <a:gd name="connsiteX33" fmla="*/ 2002287 w 2827927"/>
                <a:gd name="connsiteY33" fmla="*/ 654684 h 654684"/>
                <a:gd name="connsiteX34" fmla="*/ 1986670 w 2827927"/>
                <a:gd name="connsiteY34" fmla="*/ 573141 h 654684"/>
                <a:gd name="connsiteX35" fmla="*/ 1928776 w 2827927"/>
                <a:gd name="connsiteY35" fmla="*/ 432117 h 654684"/>
                <a:gd name="connsiteX36" fmla="*/ 1841940 w 2827927"/>
                <a:gd name="connsiteY36" fmla="*/ 432117 h 654684"/>
                <a:gd name="connsiteX37" fmla="*/ 1784046 w 2827927"/>
                <a:gd name="connsiteY37" fmla="*/ 573141 h 654684"/>
                <a:gd name="connsiteX38" fmla="*/ 1768427 w 2827927"/>
                <a:gd name="connsiteY38" fmla="*/ 654684 h 654684"/>
                <a:gd name="connsiteX39" fmla="*/ 1055970 w 2827927"/>
                <a:gd name="connsiteY39" fmla="*/ 654684 h 654684"/>
                <a:gd name="connsiteX40" fmla="*/ 1040353 w 2827927"/>
                <a:gd name="connsiteY40" fmla="*/ 573141 h 654684"/>
                <a:gd name="connsiteX41" fmla="*/ 982459 w 2827927"/>
                <a:gd name="connsiteY41" fmla="*/ 432117 h 654684"/>
                <a:gd name="connsiteX42" fmla="*/ 899802 w 2827927"/>
                <a:gd name="connsiteY42" fmla="*/ 432117 h 654684"/>
                <a:gd name="connsiteX43" fmla="*/ 841908 w 2827927"/>
                <a:gd name="connsiteY43" fmla="*/ 573141 h 654684"/>
                <a:gd name="connsiteX44" fmla="*/ 826289 w 2827927"/>
                <a:gd name="connsiteY44" fmla="*/ 654684 h 654684"/>
                <a:gd name="connsiteX45" fmla="*/ 113832 w 2827927"/>
                <a:gd name="connsiteY45" fmla="*/ 654684 h 654684"/>
                <a:gd name="connsiteX46" fmla="*/ 98215 w 2827927"/>
                <a:gd name="connsiteY46" fmla="*/ 573141 h 654684"/>
                <a:gd name="connsiteX47" fmla="*/ 27703 w 2827927"/>
                <a:gd name="connsiteY47" fmla="*/ 401381 h 654684"/>
                <a:gd name="connsiteX48" fmla="*/ 19868 w 2827927"/>
                <a:gd name="connsiteY48" fmla="*/ 374863 h 654684"/>
                <a:gd name="connsiteX49" fmla="*/ 1185 w 2827927"/>
                <a:gd name="connsiteY49" fmla="*/ 222990 h 654684"/>
                <a:gd name="connsiteX50" fmla="*/ 43372 w 2827927"/>
                <a:gd name="connsiteY50" fmla="*/ 85582 h 654684"/>
                <a:gd name="connsiteX51" fmla="*/ 197052 w 2827927"/>
                <a:gd name="connsiteY51" fmla="*/ 607 h 654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827927" h="654684">
                  <a:moveTo>
                    <a:pt x="197052" y="607"/>
                  </a:moveTo>
                  <a:cubicBezTo>
                    <a:pt x="253100" y="-3613"/>
                    <a:pt x="299506" y="15071"/>
                    <a:pt x="351938" y="29535"/>
                  </a:cubicBezTo>
                  <a:cubicBezTo>
                    <a:pt x="390509" y="40382"/>
                    <a:pt x="430285" y="45807"/>
                    <a:pt x="470060" y="46409"/>
                  </a:cubicBezTo>
                  <a:cubicBezTo>
                    <a:pt x="509837" y="45807"/>
                    <a:pt x="549614" y="40382"/>
                    <a:pt x="588185" y="29535"/>
                  </a:cubicBezTo>
                  <a:cubicBezTo>
                    <a:pt x="640616" y="15071"/>
                    <a:pt x="687022" y="-3613"/>
                    <a:pt x="743069" y="607"/>
                  </a:cubicBezTo>
                  <a:cubicBezTo>
                    <a:pt x="803337" y="5428"/>
                    <a:pt x="859988" y="31945"/>
                    <a:pt x="896751" y="85582"/>
                  </a:cubicBezTo>
                  <a:cubicBezTo>
                    <a:pt x="910612" y="105772"/>
                    <a:pt x="920104" y="127920"/>
                    <a:pt x="926583" y="151122"/>
                  </a:cubicBezTo>
                  <a:lnTo>
                    <a:pt x="938265" y="222567"/>
                  </a:lnTo>
                  <a:lnTo>
                    <a:pt x="943393" y="222567"/>
                  </a:lnTo>
                  <a:lnTo>
                    <a:pt x="955151" y="151122"/>
                  </a:lnTo>
                  <a:cubicBezTo>
                    <a:pt x="961705" y="127920"/>
                    <a:pt x="971348" y="105772"/>
                    <a:pt x="985510" y="85582"/>
                  </a:cubicBezTo>
                  <a:cubicBezTo>
                    <a:pt x="1022273" y="31343"/>
                    <a:pt x="1078923" y="5428"/>
                    <a:pt x="1139190" y="607"/>
                  </a:cubicBezTo>
                  <a:cubicBezTo>
                    <a:pt x="1195238" y="-3613"/>
                    <a:pt x="1241644" y="15071"/>
                    <a:pt x="1294076" y="29535"/>
                  </a:cubicBezTo>
                  <a:cubicBezTo>
                    <a:pt x="1332647" y="40382"/>
                    <a:pt x="1372423" y="45807"/>
                    <a:pt x="1412198" y="46409"/>
                  </a:cubicBezTo>
                  <a:cubicBezTo>
                    <a:pt x="1451975" y="45807"/>
                    <a:pt x="1491752" y="40382"/>
                    <a:pt x="1530323" y="29535"/>
                  </a:cubicBezTo>
                  <a:cubicBezTo>
                    <a:pt x="1582754" y="15071"/>
                    <a:pt x="1629160" y="-3613"/>
                    <a:pt x="1685207" y="607"/>
                  </a:cubicBezTo>
                  <a:cubicBezTo>
                    <a:pt x="1745475" y="5428"/>
                    <a:pt x="1802126" y="31945"/>
                    <a:pt x="1838889" y="85582"/>
                  </a:cubicBezTo>
                  <a:cubicBezTo>
                    <a:pt x="1852750" y="105772"/>
                    <a:pt x="1862242" y="127920"/>
                    <a:pt x="1868720" y="151122"/>
                  </a:cubicBezTo>
                  <a:lnTo>
                    <a:pt x="1880403" y="222567"/>
                  </a:lnTo>
                  <a:lnTo>
                    <a:pt x="1889710" y="222567"/>
                  </a:lnTo>
                  <a:lnTo>
                    <a:pt x="1901468" y="151122"/>
                  </a:lnTo>
                  <a:cubicBezTo>
                    <a:pt x="1908022" y="127920"/>
                    <a:pt x="1917665" y="105772"/>
                    <a:pt x="1931827" y="85582"/>
                  </a:cubicBezTo>
                  <a:cubicBezTo>
                    <a:pt x="1968590" y="31343"/>
                    <a:pt x="2025240" y="5428"/>
                    <a:pt x="2085507" y="607"/>
                  </a:cubicBezTo>
                  <a:cubicBezTo>
                    <a:pt x="2141555" y="-3613"/>
                    <a:pt x="2187961" y="15071"/>
                    <a:pt x="2240393" y="29535"/>
                  </a:cubicBezTo>
                  <a:cubicBezTo>
                    <a:pt x="2278964" y="40382"/>
                    <a:pt x="2318740" y="45807"/>
                    <a:pt x="2358515" y="46409"/>
                  </a:cubicBezTo>
                  <a:cubicBezTo>
                    <a:pt x="2398292" y="45807"/>
                    <a:pt x="2438069" y="40382"/>
                    <a:pt x="2476640" y="29535"/>
                  </a:cubicBezTo>
                  <a:cubicBezTo>
                    <a:pt x="2529071" y="15071"/>
                    <a:pt x="2575477" y="-3613"/>
                    <a:pt x="2631524" y="607"/>
                  </a:cubicBezTo>
                  <a:cubicBezTo>
                    <a:pt x="2691792" y="5428"/>
                    <a:pt x="2748443" y="31945"/>
                    <a:pt x="2785206" y="85582"/>
                  </a:cubicBezTo>
                  <a:cubicBezTo>
                    <a:pt x="2812928" y="125961"/>
                    <a:pt x="2823173" y="174174"/>
                    <a:pt x="2826789" y="222990"/>
                  </a:cubicBezTo>
                  <a:cubicBezTo>
                    <a:pt x="2831008" y="276025"/>
                    <a:pt x="2823173" y="324841"/>
                    <a:pt x="2808709" y="374863"/>
                  </a:cubicBezTo>
                  <a:lnTo>
                    <a:pt x="2800874" y="401381"/>
                  </a:lnTo>
                  <a:cubicBezTo>
                    <a:pt x="2780986" y="458634"/>
                    <a:pt x="2749648" y="514682"/>
                    <a:pt x="2730363" y="573141"/>
                  </a:cubicBezTo>
                  <a:lnTo>
                    <a:pt x="2714744" y="654684"/>
                  </a:lnTo>
                  <a:lnTo>
                    <a:pt x="2002287" y="654684"/>
                  </a:lnTo>
                  <a:lnTo>
                    <a:pt x="1986670" y="573141"/>
                  </a:lnTo>
                  <a:lnTo>
                    <a:pt x="1928776" y="432117"/>
                  </a:lnTo>
                  <a:lnTo>
                    <a:pt x="1841940" y="432117"/>
                  </a:lnTo>
                  <a:lnTo>
                    <a:pt x="1784046" y="573141"/>
                  </a:lnTo>
                  <a:lnTo>
                    <a:pt x="1768427" y="654684"/>
                  </a:lnTo>
                  <a:lnTo>
                    <a:pt x="1055970" y="654684"/>
                  </a:lnTo>
                  <a:lnTo>
                    <a:pt x="1040353" y="573141"/>
                  </a:lnTo>
                  <a:lnTo>
                    <a:pt x="982459" y="432117"/>
                  </a:lnTo>
                  <a:lnTo>
                    <a:pt x="899802" y="432117"/>
                  </a:lnTo>
                  <a:lnTo>
                    <a:pt x="841908" y="573141"/>
                  </a:lnTo>
                  <a:lnTo>
                    <a:pt x="826289" y="654684"/>
                  </a:lnTo>
                  <a:lnTo>
                    <a:pt x="113832" y="654684"/>
                  </a:lnTo>
                  <a:lnTo>
                    <a:pt x="98215" y="573141"/>
                  </a:lnTo>
                  <a:cubicBezTo>
                    <a:pt x="78929" y="515284"/>
                    <a:pt x="48193" y="459237"/>
                    <a:pt x="27703" y="401381"/>
                  </a:cubicBezTo>
                  <a:lnTo>
                    <a:pt x="19868" y="374863"/>
                  </a:lnTo>
                  <a:cubicBezTo>
                    <a:pt x="4199" y="324239"/>
                    <a:pt x="-3033" y="276025"/>
                    <a:pt x="1185" y="222990"/>
                  </a:cubicBezTo>
                  <a:cubicBezTo>
                    <a:pt x="4801" y="174174"/>
                    <a:pt x="15047" y="125961"/>
                    <a:pt x="43372" y="85582"/>
                  </a:cubicBezTo>
                  <a:cubicBezTo>
                    <a:pt x="80135" y="31343"/>
                    <a:pt x="136785" y="5428"/>
                    <a:pt x="197052" y="607"/>
                  </a:cubicBezTo>
                  <a:close/>
                </a:path>
              </a:pathLst>
            </a:custGeom>
            <a:gradFill flip="none" rotWithShape="1">
              <a:gsLst>
                <a:gs pos="0">
                  <a:schemeClr val="bg1"/>
                </a:gs>
                <a:gs pos="100000">
                  <a:schemeClr val="bg1">
                    <a:lumMod val="85000"/>
                  </a:schemeClr>
                </a:gs>
              </a:gsLst>
              <a:lin ang="18900000" scaled="1"/>
              <a:tileRect/>
            </a:gradFill>
            <a:ln w="4030" cap="flat">
              <a:solidFill>
                <a:schemeClr val="bg1">
                  <a:lumMod val="85000"/>
                </a:schemeClr>
              </a:solidFill>
              <a:prstDash val="solid"/>
              <a:miter/>
            </a:ln>
          </p:spPr>
          <p:txBody>
            <a:bodyPr wrap="square" rtlCol="0" anchor="ctr">
              <a:noAutofit/>
            </a:bodyPr>
            <a:lstStyle/>
            <a:p>
              <a:pPr algn="r" rtl="1"/>
              <a:endParaRPr lang="en-US">
                <a:cs typeface="B Nazanin" panose="00000400000000000000" pitchFamily="2" charset="-78"/>
              </a:endParaRPr>
            </a:p>
          </p:txBody>
        </p:sp>
      </p:grpSp>
      <p:grpSp>
        <p:nvGrpSpPr>
          <p:cNvPr id="381" name="Group 380">
            <a:extLst>
              <a:ext uri="{FF2B5EF4-FFF2-40B4-BE49-F238E27FC236}">
                <a16:creationId xmlns:a16="http://schemas.microsoft.com/office/drawing/2014/main" id="{8FD10187-DC96-46ED-B0B0-D5CB2556F723}"/>
              </a:ext>
            </a:extLst>
          </p:cNvPr>
          <p:cNvGrpSpPr/>
          <p:nvPr/>
        </p:nvGrpSpPr>
        <p:grpSpPr>
          <a:xfrm>
            <a:off x="635570" y="4201552"/>
            <a:ext cx="5004000" cy="2035379"/>
            <a:chOff x="930876" y="4201552"/>
            <a:chExt cx="5004000" cy="2035379"/>
          </a:xfrm>
        </p:grpSpPr>
        <p:sp>
          <p:nvSpPr>
            <p:cNvPr id="382" name="TextBox 381">
              <a:extLst>
                <a:ext uri="{FF2B5EF4-FFF2-40B4-BE49-F238E27FC236}">
                  <a16:creationId xmlns:a16="http://schemas.microsoft.com/office/drawing/2014/main" id="{B718B6EE-EC4D-4030-92E0-BE9E637261A2}"/>
                </a:ext>
              </a:extLst>
            </p:cNvPr>
            <p:cNvSpPr txBox="1"/>
            <p:nvPr/>
          </p:nvSpPr>
          <p:spPr>
            <a:xfrm>
              <a:off x="3572032" y="4201552"/>
              <a:ext cx="1300314" cy="923330"/>
            </a:xfrm>
            <a:prstGeom prst="rect">
              <a:avLst/>
            </a:prstGeom>
            <a:noFill/>
          </p:spPr>
          <p:txBody>
            <a:bodyPr wrap="square" rtlCol="0">
              <a:spAutoFit/>
            </a:bodyPr>
            <a:lstStyle/>
            <a:p>
              <a:pPr algn="ctr" rtl="1"/>
              <a:r>
                <a:rPr lang="en-US" altLang="ko-KR" sz="5400" b="1" dirty="0">
                  <a:ln w="12700">
                    <a:solidFill>
                      <a:schemeClr val="bg1"/>
                    </a:solidFill>
                  </a:ln>
                  <a:solidFill>
                    <a:schemeClr val="accent3"/>
                  </a:solidFill>
                  <a:cs typeface="B Nazanin" panose="00000400000000000000" pitchFamily="2" charset="-78"/>
                </a:rPr>
                <a:t>40</a:t>
              </a:r>
              <a:r>
                <a:rPr lang="en-US" altLang="ko-KR" sz="2400" b="1" dirty="0">
                  <a:ln w="12700">
                    <a:solidFill>
                      <a:schemeClr val="bg1"/>
                    </a:solidFill>
                  </a:ln>
                  <a:solidFill>
                    <a:schemeClr val="accent3"/>
                  </a:solidFill>
                  <a:cs typeface="B Nazanin" panose="00000400000000000000" pitchFamily="2" charset="-78"/>
                </a:rPr>
                <a:t>%</a:t>
              </a:r>
              <a:endParaRPr lang="ko-KR" altLang="en-US" sz="2400" b="1" dirty="0">
                <a:ln w="12700">
                  <a:solidFill>
                    <a:schemeClr val="bg1"/>
                  </a:solidFill>
                </a:ln>
                <a:solidFill>
                  <a:schemeClr val="accent3"/>
                </a:solidFill>
                <a:cs typeface="B Nazanin" panose="00000400000000000000" pitchFamily="2" charset="-78"/>
              </a:endParaRPr>
            </a:p>
          </p:txBody>
        </p:sp>
        <p:sp>
          <p:nvSpPr>
            <p:cNvPr id="383" name="Down Arrow 4">
              <a:extLst>
                <a:ext uri="{FF2B5EF4-FFF2-40B4-BE49-F238E27FC236}">
                  <a16:creationId xmlns:a16="http://schemas.microsoft.com/office/drawing/2014/main" id="{0E528C2F-F35B-4547-AC7C-6AF0AFE81D84}"/>
                </a:ext>
              </a:extLst>
            </p:cNvPr>
            <p:cNvSpPr/>
            <p:nvPr/>
          </p:nvSpPr>
          <p:spPr>
            <a:xfrm rot="10800000">
              <a:off x="5056588" y="4267152"/>
              <a:ext cx="582983" cy="792128"/>
            </a:xfrm>
            <a:prstGeom prst="down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grpSp>
          <p:nvGrpSpPr>
            <p:cNvPr id="384" name="Group 383">
              <a:extLst>
                <a:ext uri="{FF2B5EF4-FFF2-40B4-BE49-F238E27FC236}">
                  <a16:creationId xmlns:a16="http://schemas.microsoft.com/office/drawing/2014/main" id="{0271D824-136D-4D42-A454-6B67F8603DFD}"/>
                </a:ext>
              </a:extLst>
            </p:cNvPr>
            <p:cNvGrpSpPr/>
            <p:nvPr/>
          </p:nvGrpSpPr>
          <p:grpSpPr>
            <a:xfrm>
              <a:off x="1459355" y="4307632"/>
              <a:ext cx="1928437" cy="711174"/>
              <a:chOff x="3131840" y="2220253"/>
              <a:chExt cx="3096344" cy="711174"/>
            </a:xfrm>
          </p:grpSpPr>
          <p:sp>
            <p:nvSpPr>
              <p:cNvPr id="389" name="TextBox 388">
                <a:extLst>
                  <a:ext uri="{FF2B5EF4-FFF2-40B4-BE49-F238E27FC236}">
                    <a16:creationId xmlns:a16="http://schemas.microsoft.com/office/drawing/2014/main" id="{D9EED22A-9E45-4677-96A9-F89F6A72DB92}"/>
                  </a:ext>
                </a:extLst>
              </p:cNvPr>
              <p:cNvSpPr txBox="1"/>
              <p:nvPr/>
            </p:nvSpPr>
            <p:spPr>
              <a:xfrm>
                <a:off x="3131840" y="2220253"/>
                <a:ext cx="3096344" cy="276999"/>
              </a:xfrm>
              <a:prstGeom prst="rect">
                <a:avLst/>
              </a:prstGeom>
              <a:noFill/>
            </p:spPr>
            <p:txBody>
              <a:bodyPr wrap="square" rtlCol="0" anchor="ctr">
                <a:spAutoFit/>
              </a:bodyPr>
              <a:lstStyle/>
              <a:p>
                <a:pPr algn="l" rtl="1"/>
                <a:r>
                  <a:rPr lang="fa-IR" altLang="ko-KR" sz="1200" b="1" dirty="0">
                    <a:solidFill>
                      <a:schemeClr val="tx1">
                        <a:lumMod val="75000"/>
                        <a:lumOff val="25000"/>
                      </a:schemeClr>
                    </a:solidFill>
                    <a:cs typeface="B Nazanin" panose="00000400000000000000" pitchFamily="2" charset="-78"/>
                  </a:rPr>
                  <a:t>متن را اینجا بنویسید</a:t>
                </a:r>
                <a:endParaRPr lang="ko-KR" altLang="en-US" sz="1200" b="1" dirty="0">
                  <a:solidFill>
                    <a:schemeClr val="tx1">
                      <a:lumMod val="75000"/>
                      <a:lumOff val="25000"/>
                    </a:schemeClr>
                  </a:solidFill>
                  <a:cs typeface="B Nazanin" panose="00000400000000000000" pitchFamily="2" charset="-78"/>
                </a:endParaRPr>
              </a:p>
            </p:txBody>
          </p:sp>
          <p:sp>
            <p:nvSpPr>
              <p:cNvPr id="390" name="TextBox 389">
                <a:extLst>
                  <a:ext uri="{FF2B5EF4-FFF2-40B4-BE49-F238E27FC236}">
                    <a16:creationId xmlns:a16="http://schemas.microsoft.com/office/drawing/2014/main" id="{2F6076E5-834A-4B38-98E2-CC808BE72BF9}"/>
                  </a:ext>
                </a:extLst>
              </p:cNvPr>
              <p:cNvSpPr txBox="1"/>
              <p:nvPr/>
            </p:nvSpPr>
            <p:spPr>
              <a:xfrm>
                <a:off x="3131840" y="2469762"/>
                <a:ext cx="3096344" cy="461665"/>
              </a:xfrm>
              <a:prstGeom prst="rect">
                <a:avLst/>
              </a:prstGeom>
              <a:noFill/>
            </p:spPr>
            <p:txBody>
              <a:bodyPr wrap="square" rtlCol="0">
                <a:spAutoFit/>
              </a:bodyPr>
              <a:lstStyle/>
              <a:p>
                <a:pPr algn="l" rtl="1"/>
                <a:r>
                  <a:rPr lang="fa-IR" altLang="ko-KR" sz="1200" b="1" dirty="0">
                    <a:solidFill>
                      <a:schemeClr val="tx1">
                        <a:lumMod val="75000"/>
                        <a:lumOff val="25000"/>
                      </a:schemeClr>
                    </a:solidFill>
                    <a:cs typeface="B Nazanin" panose="00000400000000000000" pitchFamily="2" charset="-78"/>
                  </a:rPr>
                  <a:t>آسان برای تغییر رنگ، عکس و متن.</a:t>
                </a:r>
                <a:endParaRPr lang="en-US" altLang="ko-KR" sz="1200" b="1" dirty="0">
                  <a:solidFill>
                    <a:schemeClr val="tx1">
                      <a:lumMod val="75000"/>
                      <a:lumOff val="25000"/>
                    </a:schemeClr>
                  </a:solidFill>
                  <a:cs typeface="B Nazanin" panose="00000400000000000000" pitchFamily="2" charset="-78"/>
                </a:endParaRPr>
              </a:p>
            </p:txBody>
          </p:sp>
        </p:grpSp>
        <p:sp>
          <p:nvSpPr>
            <p:cNvPr id="385" name="Rectangle 384">
              <a:extLst>
                <a:ext uri="{FF2B5EF4-FFF2-40B4-BE49-F238E27FC236}">
                  <a16:creationId xmlns:a16="http://schemas.microsoft.com/office/drawing/2014/main" id="{6968454B-40B9-404F-B601-D24AF3A3D958}"/>
                </a:ext>
              </a:extLst>
            </p:cNvPr>
            <p:cNvSpPr/>
            <p:nvPr/>
          </p:nvSpPr>
          <p:spPr>
            <a:xfrm>
              <a:off x="930876" y="5162116"/>
              <a:ext cx="5004000" cy="1074815"/>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pSp>
          <p:nvGrpSpPr>
            <p:cNvPr id="386" name="Group 385">
              <a:extLst>
                <a:ext uri="{FF2B5EF4-FFF2-40B4-BE49-F238E27FC236}">
                  <a16:creationId xmlns:a16="http://schemas.microsoft.com/office/drawing/2014/main" id="{59EEA8AC-39AD-486D-B372-82EC9662AB6B}"/>
                </a:ext>
              </a:extLst>
            </p:cNvPr>
            <p:cNvGrpSpPr/>
            <p:nvPr/>
          </p:nvGrpSpPr>
          <p:grpSpPr>
            <a:xfrm>
              <a:off x="1200372" y="5278461"/>
              <a:ext cx="4465010" cy="860596"/>
              <a:chOff x="2079598" y="4287457"/>
              <a:chExt cx="2262901" cy="860596"/>
            </a:xfrm>
          </p:grpSpPr>
          <p:sp>
            <p:nvSpPr>
              <p:cNvPr id="387" name="TextBox 386">
                <a:extLst>
                  <a:ext uri="{FF2B5EF4-FFF2-40B4-BE49-F238E27FC236}">
                    <a16:creationId xmlns:a16="http://schemas.microsoft.com/office/drawing/2014/main" id="{B2908866-E534-46F2-9B24-1E1EADE5ADCD}"/>
                  </a:ext>
                </a:extLst>
              </p:cNvPr>
              <p:cNvSpPr txBox="1"/>
              <p:nvPr/>
            </p:nvSpPr>
            <p:spPr>
              <a:xfrm>
                <a:off x="2079598" y="4501722"/>
                <a:ext cx="2262901"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388" name="TextBox 387">
                <a:extLst>
                  <a:ext uri="{FF2B5EF4-FFF2-40B4-BE49-F238E27FC236}">
                    <a16:creationId xmlns:a16="http://schemas.microsoft.com/office/drawing/2014/main" id="{6BD61CE9-FF87-4BA3-87A8-3C415FB2EF18}"/>
                  </a:ext>
                </a:extLst>
              </p:cNvPr>
              <p:cNvSpPr txBox="1"/>
              <p:nvPr/>
            </p:nvSpPr>
            <p:spPr>
              <a:xfrm>
                <a:off x="2079598" y="4287457"/>
                <a:ext cx="2262901"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grpSp>
      </p:grpSp>
      <p:grpSp>
        <p:nvGrpSpPr>
          <p:cNvPr id="391" name="Group 390">
            <a:extLst>
              <a:ext uri="{FF2B5EF4-FFF2-40B4-BE49-F238E27FC236}">
                <a16:creationId xmlns:a16="http://schemas.microsoft.com/office/drawing/2014/main" id="{580861C7-4CC7-4A05-AF51-9760A743D15A}"/>
              </a:ext>
            </a:extLst>
          </p:cNvPr>
          <p:cNvGrpSpPr/>
          <p:nvPr/>
        </p:nvGrpSpPr>
        <p:grpSpPr>
          <a:xfrm>
            <a:off x="6552431" y="4201552"/>
            <a:ext cx="5004000" cy="2035379"/>
            <a:chOff x="6257124" y="4201552"/>
            <a:chExt cx="5004000" cy="2035379"/>
          </a:xfrm>
        </p:grpSpPr>
        <p:sp>
          <p:nvSpPr>
            <p:cNvPr id="392" name="TextBox 391">
              <a:extLst>
                <a:ext uri="{FF2B5EF4-FFF2-40B4-BE49-F238E27FC236}">
                  <a16:creationId xmlns:a16="http://schemas.microsoft.com/office/drawing/2014/main" id="{BE2BC794-E52D-4462-A7FC-86D4AE90CA2C}"/>
                </a:ext>
              </a:extLst>
            </p:cNvPr>
            <p:cNvSpPr txBox="1"/>
            <p:nvPr/>
          </p:nvSpPr>
          <p:spPr>
            <a:xfrm>
              <a:off x="7334150" y="4201552"/>
              <a:ext cx="1300314" cy="923330"/>
            </a:xfrm>
            <a:prstGeom prst="rect">
              <a:avLst/>
            </a:prstGeom>
            <a:noFill/>
          </p:spPr>
          <p:txBody>
            <a:bodyPr wrap="square" rtlCol="0">
              <a:spAutoFit/>
            </a:bodyPr>
            <a:lstStyle/>
            <a:p>
              <a:pPr algn="ctr" rtl="1"/>
              <a:r>
                <a:rPr lang="en-US" altLang="ko-KR" sz="5400" b="1" dirty="0">
                  <a:ln w="12700">
                    <a:solidFill>
                      <a:schemeClr val="bg1"/>
                    </a:solidFill>
                  </a:ln>
                  <a:solidFill>
                    <a:schemeClr val="accent1"/>
                  </a:solidFill>
                  <a:cs typeface="B Nazanin" panose="00000400000000000000" pitchFamily="2" charset="-78"/>
                </a:rPr>
                <a:t>20</a:t>
              </a:r>
              <a:r>
                <a:rPr lang="en-US" altLang="ko-KR" sz="2400" b="1" dirty="0">
                  <a:ln w="12700">
                    <a:solidFill>
                      <a:schemeClr val="bg1"/>
                    </a:solidFill>
                  </a:ln>
                  <a:solidFill>
                    <a:schemeClr val="accent1"/>
                  </a:solidFill>
                  <a:cs typeface="B Nazanin" panose="00000400000000000000" pitchFamily="2" charset="-78"/>
                </a:rPr>
                <a:t>%</a:t>
              </a:r>
              <a:endParaRPr lang="ko-KR" altLang="en-US" sz="2400" b="1" dirty="0">
                <a:ln w="12700">
                  <a:solidFill>
                    <a:schemeClr val="bg1"/>
                  </a:solidFill>
                </a:ln>
                <a:solidFill>
                  <a:schemeClr val="accent1"/>
                </a:solidFill>
                <a:cs typeface="B Nazanin" panose="00000400000000000000" pitchFamily="2" charset="-78"/>
              </a:endParaRPr>
            </a:p>
          </p:txBody>
        </p:sp>
        <p:sp>
          <p:nvSpPr>
            <p:cNvPr id="393" name="Down Arrow 45">
              <a:extLst>
                <a:ext uri="{FF2B5EF4-FFF2-40B4-BE49-F238E27FC236}">
                  <a16:creationId xmlns:a16="http://schemas.microsoft.com/office/drawing/2014/main" id="{1324C95E-ED03-4271-BBCD-0D5A3E4B6083}"/>
                </a:ext>
              </a:extLst>
            </p:cNvPr>
            <p:cNvSpPr/>
            <p:nvPr/>
          </p:nvSpPr>
          <p:spPr>
            <a:xfrm>
              <a:off x="6545754" y="4267152"/>
              <a:ext cx="582983" cy="792128"/>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grpSp>
          <p:nvGrpSpPr>
            <p:cNvPr id="394" name="Group 393">
              <a:extLst>
                <a:ext uri="{FF2B5EF4-FFF2-40B4-BE49-F238E27FC236}">
                  <a16:creationId xmlns:a16="http://schemas.microsoft.com/office/drawing/2014/main" id="{7C5C54AF-0302-488F-BA5C-68F2F0D0EAD2}"/>
                </a:ext>
              </a:extLst>
            </p:cNvPr>
            <p:cNvGrpSpPr/>
            <p:nvPr/>
          </p:nvGrpSpPr>
          <p:grpSpPr>
            <a:xfrm>
              <a:off x="8839878" y="4307632"/>
              <a:ext cx="1892769" cy="711174"/>
              <a:chOff x="3131840" y="2220253"/>
              <a:chExt cx="3096344" cy="711174"/>
            </a:xfrm>
          </p:grpSpPr>
          <p:sp>
            <p:nvSpPr>
              <p:cNvPr id="399" name="TextBox 398">
                <a:extLst>
                  <a:ext uri="{FF2B5EF4-FFF2-40B4-BE49-F238E27FC236}">
                    <a16:creationId xmlns:a16="http://schemas.microsoft.com/office/drawing/2014/main" id="{2E9E59B5-5F80-4D30-99AB-29FA68BF89E5}"/>
                  </a:ext>
                </a:extLst>
              </p:cNvPr>
              <p:cNvSpPr txBox="1"/>
              <p:nvPr/>
            </p:nvSpPr>
            <p:spPr>
              <a:xfrm>
                <a:off x="3131840" y="2220253"/>
                <a:ext cx="3096344" cy="276999"/>
              </a:xfrm>
              <a:prstGeom prst="rect">
                <a:avLst/>
              </a:prstGeom>
              <a:noFill/>
            </p:spPr>
            <p:txBody>
              <a:bodyPr wrap="square" rtlCol="0" anchor="ctr">
                <a:spAutoFit/>
              </a:bodyPr>
              <a:lstStyle/>
              <a:p>
                <a:pPr algn="r" rtl="1"/>
                <a:r>
                  <a:rPr lang="fa-IR" altLang="ko-KR" sz="1200" b="1" dirty="0">
                    <a:solidFill>
                      <a:schemeClr val="tx1">
                        <a:lumMod val="75000"/>
                        <a:lumOff val="25000"/>
                      </a:schemeClr>
                    </a:solidFill>
                    <a:cs typeface="B Nazanin" panose="00000400000000000000" pitchFamily="2" charset="-78"/>
                  </a:rPr>
                  <a:t>متن را اینجا بنویسید</a:t>
                </a:r>
                <a:endParaRPr lang="ko-KR" altLang="en-US" sz="1200" b="1" dirty="0">
                  <a:solidFill>
                    <a:schemeClr val="tx1">
                      <a:lumMod val="75000"/>
                      <a:lumOff val="25000"/>
                    </a:schemeClr>
                  </a:solidFill>
                  <a:cs typeface="B Nazanin" panose="00000400000000000000" pitchFamily="2" charset="-78"/>
                </a:endParaRPr>
              </a:p>
            </p:txBody>
          </p:sp>
          <p:sp>
            <p:nvSpPr>
              <p:cNvPr id="400" name="TextBox 399">
                <a:extLst>
                  <a:ext uri="{FF2B5EF4-FFF2-40B4-BE49-F238E27FC236}">
                    <a16:creationId xmlns:a16="http://schemas.microsoft.com/office/drawing/2014/main" id="{133083A2-C64D-438D-A1D9-94BC9844944E}"/>
                  </a:ext>
                </a:extLst>
              </p:cNvPr>
              <p:cNvSpPr txBox="1"/>
              <p:nvPr/>
            </p:nvSpPr>
            <p:spPr>
              <a:xfrm>
                <a:off x="3131840" y="2469762"/>
                <a:ext cx="3096344" cy="461665"/>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آسان برای تغییر رنگ، عکس و متن.</a:t>
                </a:r>
                <a:endParaRPr lang="en-US" altLang="ko-KR" sz="1200" b="1" dirty="0">
                  <a:solidFill>
                    <a:schemeClr val="tx1">
                      <a:lumMod val="75000"/>
                      <a:lumOff val="25000"/>
                    </a:schemeClr>
                  </a:solidFill>
                  <a:cs typeface="B Nazanin" panose="00000400000000000000" pitchFamily="2" charset="-78"/>
                </a:endParaRPr>
              </a:p>
            </p:txBody>
          </p:sp>
        </p:grpSp>
        <p:sp>
          <p:nvSpPr>
            <p:cNvPr id="395" name="Rectangle 394">
              <a:extLst>
                <a:ext uri="{FF2B5EF4-FFF2-40B4-BE49-F238E27FC236}">
                  <a16:creationId xmlns:a16="http://schemas.microsoft.com/office/drawing/2014/main" id="{B1CA85A7-63E8-4C6D-8C8D-166A9DEBE2EC}"/>
                </a:ext>
              </a:extLst>
            </p:cNvPr>
            <p:cNvSpPr/>
            <p:nvPr/>
          </p:nvSpPr>
          <p:spPr>
            <a:xfrm>
              <a:off x="6257124" y="5162116"/>
              <a:ext cx="5004000" cy="107481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pSp>
          <p:nvGrpSpPr>
            <p:cNvPr id="396" name="Group 395">
              <a:extLst>
                <a:ext uri="{FF2B5EF4-FFF2-40B4-BE49-F238E27FC236}">
                  <a16:creationId xmlns:a16="http://schemas.microsoft.com/office/drawing/2014/main" id="{7FDB06F9-CA77-4D27-AA69-EEA657FF1648}"/>
                </a:ext>
              </a:extLst>
            </p:cNvPr>
            <p:cNvGrpSpPr/>
            <p:nvPr/>
          </p:nvGrpSpPr>
          <p:grpSpPr>
            <a:xfrm>
              <a:off x="6526620" y="5278461"/>
              <a:ext cx="4465010" cy="860596"/>
              <a:chOff x="2079598" y="4287457"/>
              <a:chExt cx="2262901" cy="860596"/>
            </a:xfrm>
          </p:grpSpPr>
          <p:sp>
            <p:nvSpPr>
              <p:cNvPr id="397" name="TextBox 396">
                <a:extLst>
                  <a:ext uri="{FF2B5EF4-FFF2-40B4-BE49-F238E27FC236}">
                    <a16:creationId xmlns:a16="http://schemas.microsoft.com/office/drawing/2014/main" id="{7FECA495-ACB2-4D56-A201-4B284C8EAFA4}"/>
                  </a:ext>
                </a:extLst>
              </p:cNvPr>
              <p:cNvSpPr txBox="1"/>
              <p:nvPr/>
            </p:nvSpPr>
            <p:spPr>
              <a:xfrm>
                <a:off x="2079598" y="4501722"/>
                <a:ext cx="2262901"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398" name="TextBox 397">
                <a:extLst>
                  <a:ext uri="{FF2B5EF4-FFF2-40B4-BE49-F238E27FC236}">
                    <a16:creationId xmlns:a16="http://schemas.microsoft.com/office/drawing/2014/main" id="{69625FD1-98D2-4B27-A13E-4C7E2C295841}"/>
                  </a:ext>
                </a:extLst>
              </p:cNvPr>
              <p:cNvSpPr txBox="1"/>
              <p:nvPr/>
            </p:nvSpPr>
            <p:spPr>
              <a:xfrm>
                <a:off x="2079598" y="4287457"/>
                <a:ext cx="2262901"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grpSp>
      </p:grpSp>
      <p:sp>
        <p:nvSpPr>
          <p:cNvPr id="401" name="TextBox 400">
            <a:extLst>
              <a:ext uri="{FF2B5EF4-FFF2-40B4-BE49-F238E27FC236}">
                <a16:creationId xmlns:a16="http://schemas.microsoft.com/office/drawing/2014/main" id="{A210F10D-83AC-435B-A438-E867B0B0C8FC}"/>
              </a:ext>
            </a:extLst>
          </p:cNvPr>
          <p:cNvSpPr txBox="1"/>
          <p:nvPr/>
        </p:nvSpPr>
        <p:spPr>
          <a:xfrm>
            <a:off x="5461332" y="2311511"/>
            <a:ext cx="1269337" cy="707886"/>
          </a:xfrm>
          <a:prstGeom prst="rect">
            <a:avLst/>
          </a:prstGeom>
          <a:noFill/>
        </p:spPr>
        <p:txBody>
          <a:bodyPr wrap="square" rtlCol="0" anchor="ctr">
            <a:spAutoFit/>
          </a:bodyPr>
          <a:lstStyle/>
          <a:p>
            <a:pPr algn="ctr" rtl="1"/>
            <a:r>
              <a:rPr lang="en-US" altLang="ko-KR" sz="4000" b="1" dirty="0">
                <a:solidFill>
                  <a:schemeClr val="accent6"/>
                </a:solidFill>
                <a:cs typeface="B Nazanin" panose="00000400000000000000" pitchFamily="2" charset="-78"/>
              </a:rPr>
              <a:t>VS</a:t>
            </a:r>
            <a:endParaRPr lang="ko-KR" altLang="en-US" sz="4000" b="1" dirty="0">
              <a:solidFill>
                <a:schemeClr val="accent6"/>
              </a:solidFill>
              <a:cs typeface="B Nazanin" panose="00000400000000000000" pitchFamily="2" charset="-78"/>
            </a:endParaRPr>
          </a:p>
        </p:txBody>
      </p:sp>
      <p:sp>
        <p:nvSpPr>
          <p:cNvPr id="402" name="TextBox 401">
            <a:extLst>
              <a:ext uri="{FF2B5EF4-FFF2-40B4-BE49-F238E27FC236}">
                <a16:creationId xmlns:a16="http://schemas.microsoft.com/office/drawing/2014/main" id="{FFCA36E2-A7D2-40A6-9EB6-C8EB0F672032}"/>
              </a:ext>
            </a:extLst>
          </p:cNvPr>
          <p:cNvSpPr txBox="1"/>
          <p:nvPr/>
        </p:nvSpPr>
        <p:spPr>
          <a:xfrm>
            <a:off x="829725" y="3484661"/>
            <a:ext cx="4615690" cy="707886"/>
          </a:xfrm>
          <a:prstGeom prst="rect">
            <a:avLst/>
          </a:prstGeom>
          <a:noFill/>
        </p:spPr>
        <p:txBody>
          <a:bodyPr wrap="square" rtlCol="0" anchor="ctr">
            <a:spAutoFit/>
          </a:bodyPr>
          <a:lstStyle/>
          <a:p>
            <a:pPr algn="ctr" rtl="1"/>
            <a:r>
              <a:rPr lang="fa-IR" altLang="ko-KR" sz="4000" b="1" dirty="0">
                <a:solidFill>
                  <a:schemeClr val="accent3"/>
                </a:solidFill>
                <a:cs typeface="B Nazanin" panose="00000400000000000000" pitchFamily="2" charset="-78"/>
              </a:rPr>
              <a:t>ایمپلنت های دندانی</a:t>
            </a:r>
            <a:endParaRPr lang="ko-KR" altLang="en-US" sz="4000" b="1" dirty="0">
              <a:solidFill>
                <a:schemeClr val="accent3"/>
              </a:solidFill>
              <a:cs typeface="B Nazanin" panose="00000400000000000000" pitchFamily="2" charset="-78"/>
            </a:endParaRPr>
          </a:p>
        </p:txBody>
      </p:sp>
      <p:sp>
        <p:nvSpPr>
          <p:cNvPr id="403" name="TextBox 402">
            <a:extLst>
              <a:ext uri="{FF2B5EF4-FFF2-40B4-BE49-F238E27FC236}">
                <a16:creationId xmlns:a16="http://schemas.microsoft.com/office/drawing/2014/main" id="{91E352D1-1867-43B8-8A0D-8C0A20C7F7EB}"/>
              </a:ext>
            </a:extLst>
          </p:cNvPr>
          <p:cNvSpPr txBox="1"/>
          <p:nvPr/>
        </p:nvSpPr>
        <p:spPr>
          <a:xfrm>
            <a:off x="6746586" y="3389355"/>
            <a:ext cx="4615690" cy="707886"/>
          </a:xfrm>
          <a:prstGeom prst="rect">
            <a:avLst/>
          </a:prstGeom>
          <a:noFill/>
        </p:spPr>
        <p:txBody>
          <a:bodyPr wrap="square" rtlCol="0" anchor="ctr">
            <a:spAutoFit/>
          </a:bodyPr>
          <a:lstStyle/>
          <a:p>
            <a:pPr algn="ctr" rtl="1"/>
            <a:r>
              <a:rPr lang="fa-IR" altLang="ko-KR" sz="4000" b="1" dirty="0">
                <a:solidFill>
                  <a:schemeClr val="accent1"/>
                </a:solidFill>
                <a:cs typeface="B Nazanin" panose="00000400000000000000" pitchFamily="2" charset="-78"/>
              </a:rPr>
              <a:t>ایمپلنت های دندانی</a:t>
            </a:r>
            <a:endParaRPr lang="ko-KR" altLang="en-US" sz="4000" b="1" dirty="0">
              <a:solidFill>
                <a:schemeClr val="accent1"/>
              </a:solidFill>
              <a:cs typeface="B Nazanin" panose="00000400000000000000" pitchFamily="2" charset="-78"/>
            </a:endParaRPr>
          </a:p>
        </p:txBody>
      </p:sp>
    </p:spTree>
    <p:extLst>
      <p:ext uri="{BB962C8B-B14F-4D97-AF65-F5344CB8AC3E}">
        <p14:creationId xmlns:p14="http://schemas.microsoft.com/office/powerpoint/2010/main" val="427116920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rtl="1"/>
            <a:r>
              <a:rPr lang="fa-IR" dirty="0">
                <a:solidFill>
                  <a:schemeClr val="tx1">
                    <a:lumMod val="75000"/>
                    <a:lumOff val="25000"/>
                  </a:schemeClr>
                </a:solidFill>
                <a:cs typeface="B Nazanin" panose="00000400000000000000" pitchFamily="2" charset="-78"/>
              </a:rPr>
              <a:t>عنوان در اینجا</a:t>
            </a:r>
            <a:endParaRPr lang="en-US" dirty="0">
              <a:solidFill>
                <a:schemeClr val="tx1">
                  <a:lumMod val="75000"/>
                  <a:lumOff val="25000"/>
                </a:schemeClr>
              </a:solidFill>
              <a:cs typeface="B Nazanin" panose="00000400000000000000" pitchFamily="2" charset="-78"/>
            </a:endParaRPr>
          </a:p>
        </p:txBody>
      </p:sp>
      <p:sp>
        <p:nvSpPr>
          <p:cNvPr id="53" name="Text Placeholder 52"/>
          <p:cNvSpPr>
            <a:spLocks noGrp="1"/>
          </p:cNvSpPr>
          <p:nvPr>
            <p:ph type="body" sz="quarter" idx="41"/>
          </p:nvPr>
        </p:nvSpPr>
        <p:spPr/>
        <p:txBody>
          <a:bodyPr>
            <a:normAutofit lnSpcReduction="10000"/>
          </a:bodyPr>
          <a:lstStyle/>
          <a:p>
            <a:pPr rtl="1"/>
            <a:r>
              <a:rPr lang="fa-IR" dirty="0">
                <a:solidFill>
                  <a:schemeClr val="tx1">
                    <a:lumMod val="75000"/>
                    <a:lumOff val="25000"/>
                  </a:schemeClr>
                </a:solidFill>
                <a:cs typeface="B Nazanin" panose="00000400000000000000" pitchFamily="2" charset="-78"/>
              </a:rPr>
              <a:t>می توانید نمودارهای پاورپوینت حرفه ای دانلود کنید</a:t>
            </a:r>
            <a:endParaRPr lang="en-US" dirty="0">
              <a:solidFill>
                <a:schemeClr val="tx1">
                  <a:lumMod val="75000"/>
                  <a:lumOff val="25000"/>
                </a:schemeClr>
              </a:solidFill>
              <a:cs typeface="B Nazanin" panose="00000400000000000000" pitchFamily="2" charset="-78"/>
            </a:endParaRPr>
          </a:p>
        </p:txBody>
      </p:sp>
      <p:sp>
        <p:nvSpPr>
          <p:cNvPr id="106" name="Graphic 56">
            <a:extLst>
              <a:ext uri="{FF2B5EF4-FFF2-40B4-BE49-F238E27FC236}">
                <a16:creationId xmlns:a16="http://schemas.microsoft.com/office/drawing/2014/main" id="{29E05EA1-9A0A-468C-BAFE-030C849E4002}"/>
              </a:ext>
            </a:extLst>
          </p:cNvPr>
          <p:cNvSpPr/>
          <p:nvPr/>
        </p:nvSpPr>
        <p:spPr>
          <a:xfrm>
            <a:off x="1249412" y="3508615"/>
            <a:ext cx="558499" cy="724247"/>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gradFill flip="none" rotWithShape="1">
            <a:gsLst>
              <a:gs pos="0">
                <a:schemeClr val="bg1"/>
              </a:gs>
              <a:gs pos="100000">
                <a:schemeClr val="bg1">
                  <a:lumMod val="85000"/>
                </a:schemeClr>
              </a:gs>
            </a:gsLst>
            <a:lin ang="18900000" scaled="1"/>
            <a:tileRect/>
          </a:gradFill>
          <a:ln w="403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sp>
        <p:nvSpPr>
          <p:cNvPr id="107" name="Graphic 56">
            <a:extLst>
              <a:ext uri="{FF2B5EF4-FFF2-40B4-BE49-F238E27FC236}">
                <a16:creationId xmlns:a16="http://schemas.microsoft.com/office/drawing/2014/main" id="{E0709AEE-624A-4CAF-A3E2-42B9649CBB5E}"/>
              </a:ext>
            </a:extLst>
          </p:cNvPr>
          <p:cNvSpPr/>
          <p:nvPr/>
        </p:nvSpPr>
        <p:spPr>
          <a:xfrm>
            <a:off x="3190136" y="3508615"/>
            <a:ext cx="558499" cy="724247"/>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gradFill flip="none" rotWithShape="1">
            <a:gsLst>
              <a:gs pos="0">
                <a:schemeClr val="bg1"/>
              </a:gs>
              <a:gs pos="100000">
                <a:schemeClr val="bg1">
                  <a:lumMod val="85000"/>
                </a:schemeClr>
              </a:gs>
            </a:gsLst>
            <a:lin ang="18900000" scaled="1"/>
            <a:tileRect/>
          </a:gradFill>
          <a:ln w="403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sp>
        <p:nvSpPr>
          <p:cNvPr id="108" name="Graphic 56">
            <a:extLst>
              <a:ext uri="{FF2B5EF4-FFF2-40B4-BE49-F238E27FC236}">
                <a16:creationId xmlns:a16="http://schemas.microsoft.com/office/drawing/2014/main" id="{976BBEF2-33C0-497C-BFFD-CB05DA98EB57}"/>
              </a:ext>
            </a:extLst>
          </p:cNvPr>
          <p:cNvSpPr/>
          <p:nvPr/>
        </p:nvSpPr>
        <p:spPr>
          <a:xfrm>
            <a:off x="5130860" y="3508615"/>
            <a:ext cx="558499" cy="724247"/>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gradFill flip="none" rotWithShape="1">
            <a:gsLst>
              <a:gs pos="0">
                <a:schemeClr val="bg1"/>
              </a:gs>
              <a:gs pos="100000">
                <a:schemeClr val="bg1">
                  <a:lumMod val="85000"/>
                </a:schemeClr>
              </a:gs>
            </a:gsLst>
            <a:lin ang="18900000" scaled="1"/>
            <a:tileRect/>
          </a:gradFill>
          <a:ln w="403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sp>
        <p:nvSpPr>
          <p:cNvPr id="109" name="Graphic 56">
            <a:extLst>
              <a:ext uri="{FF2B5EF4-FFF2-40B4-BE49-F238E27FC236}">
                <a16:creationId xmlns:a16="http://schemas.microsoft.com/office/drawing/2014/main" id="{155D0228-A38B-412B-A755-877897928B14}"/>
              </a:ext>
            </a:extLst>
          </p:cNvPr>
          <p:cNvSpPr/>
          <p:nvPr/>
        </p:nvSpPr>
        <p:spPr>
          <a:xfrm>
            <a:off x="7071584" y="3508615"/>
            <a:ext cx="558499" cy="724247"/>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gradFill flip="none" rotWithShape="1">
            <a:gsLst>
              <a:gs pos="0">
                <a:schemeClr val="bg1"/>
              </a:gs>
              <a:gs pos="100000">
                <a:schemeClr val="bg1">
                  <a:lumMod val="85000"/>
                </a:schemeClr>
              </a:gs>
            </a:gsLst>
            <a:lin ang="18900000" scaled="1"/>
            <a:tileRect/>
          </a:gradFill>
          <a:ln w="403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sp>
        <p:nvSpPr>
          <p:cNvPr id="110" name="Graphic 56">
            <a:extLst>
              <a:ext uri="{FF2B5EF4-FFF2-40B4-BE49-F238E27FC236}">
                <a16:creationId xmlns:a16="http://schemas.microsoft.com/office/drawing/2014/main" id="{2DD42DC2-46F1-44B8-8212-3B2C3101BFF8}"/>
              </a:ext>
            </a:extLst>
          </p:cNvPr>
          <p:cNvSpPr/>
          <p:nvPr/>
        </p:nvSpPr>
        <p:spPr>
          <a:xfrm>
            <a:off x="9012308" y="3508615"/>
            <a:ext cx="558499" cy="724247"/>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gradFill flip="none" rotWithShape="1">
            <a:gsLst>
              <a:gs pos="0">
                <a:schemeClr val="bg1"/>
              </a:gs>
              <a:gs pos="100000">
                <a:schemeClr val="bg1">
                  <a:lumMod val="85000"/>
                </a:schemeClr>
              </a:gs>
            </a:gsLst>
            <a:lin ang="18900000" scaled="1"/>
            <a:tileRect/>
          </a:gradFill>
          <a:ln w="403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grpSp>
        <p:nvGrpSpPr>
          <p:cNvPr id="111" name="Group 2">
            <a:extLst>
              <a:ext uri="{FF2B5EF4-FFF2-40B4-BE49-F238E27FC236}">
                <a16:creationId xmlns:a16="http://schemas.microsoft.com/office/drawing/2014/main" id="{59ACC679-5D89-447D-810F-0A54AA46AB47}"/>
              </a:ext>
            </a:extLst>
          </p:cNvPr>
          <p:cNvGrpSpPr/>
          <p:nvPr/>
        </p:nvGrpSpPr>
        <p:grpSpPr>
          <a:xfrm>
            <a:off x="1315508" y="2032272"/>
            <a:ext cx="1830680" cy="1300336"/>
            <a:chOff x="3975087" y="1937022"/>
            <a:chExt cx="1830680" cy="1300336"/>
          </a:xfrm>
        </p:grpSpPr>
        <p:sp>
          <p:nvSpPr>
            <p:cNvPr id="112" name="TextBox 111">
              <a:extLst>
                <a:ext uri="{FF2B5EF4-FFF2-40B4-BE49-F238E27FC236}">
                  <a16:creationId xmlns:a16="http://schemas.microsoft.com/office/drawing/2014/main" id="{77AFCBFF-73EF-4A7B-9F22-146A28B6EB24}"/>
                </a:ext>
              </a:extLst>
            </p:cNvPr>
            <p:cNvSpPr txBox="1"/>
            <p:nvPr/>
          </p:nvSpPr>
          <p:spPr>
            <a:xfrm>
              <a:off x="3975087" y="1937022"/>
              <a:ext cx="1830680" cy="507831"/>
            </a:xfrm>
            <a:prstGeom prst="rect">
              <a:avLst/>
            </a:prstGeom>
            <a:noFill/>
          </p:spPr>
          <p:txBody>
            <a:bodyPr wrap="square" rtlCol="0">
              <a:spAutoFit/>
            </a:bodyPr>
            <a:lstStyle/>
            <a:p>
              <a:pPr algn="r" rtl="1"/>
              <a:r>
                <a:rPr lang="en-US" altLang="ko-KR" sz="2700" b="1" dirty="0">
                  <a:solidFill>
                    <a:schemeClr val="accent6"/>
                  </a:solidFill>
                  <a:cs typeface="B Nazanin" panose="00000400000000000000" pitchFamily="2" charset="-78"/>
                </a:rPr>
                <a:t>2020</a:t>
              </a:r>
              <a:endParaRPr lang="ko-KR" altLang="en-US" sz="2700" b="1" dirty="0">
                <a:solidFill>
                  <a:schemeClr val="accent6"/>
                </a:solidFill>
                <a:cs typeface="B Nazanin" panose="00000400000000000000" pitchFamily="2" charset="-78"/>
              </a:endParaRPr>
            </a:p>
          </p:txBody>
        </p:sp>
        <p:sp>
          <p:nvSpPr>
            <p:cNvPr id="113" name="TextBox 112">
              <a:extLst>
                <a:ext uri="{FF2B5EF4-FFF2-40B4-BE49-F238E27FC236}">
                  <a16:creationId xmlns:a16="http://schemas.microsoft.com/office/drawing/2014/main" id="{F26F8656-6756-4DD6-ACB7-30ED8EFE00E7}"/>
                </a:ext>
              </a:extLst>
            </p:cNvPr>
            <p:cNvSpPr txBox="1"/>
            <p:nvPr/>
          </p:nvSpPr>
          <p:spPr>
            <a:xfrm>
              <a:off x="3975087" y="2406361"/>
              <a:ext cx="1789152"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گزارش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14" name="Rectangle 5">
              <a:extLst>
                <a:ext uri="{FF2B5EF4-FFF2-40B4-BE49-F238E27FC236}">
                  <a16:creationId xmlns:a16="http://schemas.microsoft.com/office/drawing/2014/main" id="{D21234BF-B533-4AD5-8D2C-1388581540EA}"/>
                </a:ext>
              </a:extLst>
            </p:cNvPr>
            <p:cNvSpPr/>
            <p:nvPr/>
          </p:nvSpPr>
          <p:spPr>
            <a:xfrm>
              <a:off x="4016613" y="2370166"/>
              <a:ext cx="1737360" cy="4572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nvGrpSpPr>
          <p:cNvPr id="115" name="Group 6">
            <a:extLst>
              <a:ext uri="{FF2B5EF4-FFF2-40B4-BE49-F238E27FC236}">
                <a16:creationId xmlns:a16="http://schemas.microsoft.com/office/drawing/2014/main" id="{34E0755B-5953-4CF2-AF0C-4FC784808970}"/>
              </a:ext>
            </a:extLst>
          </p:cNvPr>
          <p:cNvGrpSpPr/>
          <p:nvPr/>
        </p:nvGrpSpPr>
        <p:grpSpPr>
          <a:xfrm>
            <a:off x="5173356" y="2032272"/>
            <a:ext cx="1830680" cy="1300336"/>
            <a:chOff x="6668697" y="1937022"/>
            <a:chExt cx="1830680" cy="1300336"/>
          </a:xfrm>
        </p:grpSpPr>
        <p:sp>
          <p:nvSpPr>
            <p:cNvPr id="116" name="TextBox 115">
              <a:extLst>
                <a:ext uri="{FF2B5EF4-FFF2-40B4-BE49-F238E27FC236}">
                  <a16:creationId xmlns:a16="http://schemas.microsoft.com/office/drawing/2014/main" id="{D28AC25C-61DB-447D-B080-A82557810B7F}"/>
                </a:ext>
              </a:extLst>
            </p:cNvPr>
            <p:cNvSpPr txBox="1"/>
            <p:nvPr/>
          </p:nvSpPr>
          <p:spPr>
            <a:xfrm>
              <a:off x="6668697" y="1937022"/>
              <a:ext cx="1830680" cy="507831"/>
            </a:xfrm>
            <a:prstGeom prst="rect">
              <a:avLst/>
            </a:prstGeom>
            <a:noFill/>
          </p:spPr>
          <p:txBody>
            <a:bodyPr wrap="square" rtlCol="0">
              <a:spAutoFit/>
            </a:bodyPr>
            <a:lstStyle/>
            <a:p>
              <a:pPr algn="r" rtl="1"/>
              <a:r>
                <a:rPr lang="en-US" altLang="ko-KR" sz="2700" b="1" dirty="0">
                  <a:solidFill>
                    <a:schemeClr val="accent2"/>
                  </a:solidFill>
                  <a:cs typeface="B Nazanin" panose="00000400000000000000" pitchFamily="2" charset="-78"/>
                </a:rPr>
                <a:t>2022</a:t>
              </a:r>
              <a:endParaRPr lang="ko-KR" altLang="en-US" sz="2700" b="1" dirty="0">
                <a:solidFill>
                  <a:schemeClr val="accent2"/>
                </a:solidFill>
                <a:cs typeface="B Nazanin" panose="00000400000000000000" pitchFamily="2" charset="-78"/>
              </a:endParaRPr>
            </a:p>
          </p:txBody>
        </p:sp>
        <p:sp>
          <p:nvSpPr>
            <p:cNvPr id="117" name="TextBox 116">
              <a:extLst>
                <a:ext uri="{FF2B5EF4-FFF2-40B4-BE49-F238E27FC236}">
                  <a16:creationId xmlns:a16="http://schemas.microsoft.com/office/drawing/2014/main" id="{001217CC-613E-45CB-81A3-D2C8806860E7}"/>
                </a:ext>
              </a:extLst>
            </p:cNvPr>
            <p:cNvSpPr txBox="1"/>
            <p:nvPr/>
          </p:nvSpPr>
          <p:spPr>
            <a:xfrm>
              <a:off x="6668697" y="2406361"/>
              <a:ext cx="1789152"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گزارش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18" name="Rectangle 9">
              <a:extLst>
                <a:ext uri="{FF2B5EF4-FFF2-40B4-BE49-F238E27FC236}">
                  <a16:creationId xmlns:a16="http://schemas.microsoft.com/office/drawing/2014/main" id="{1A4F670E-5BBC-4B64-B478-66CAD8920E5A}"/>
                </a:ext>
              </a:extLst>
            </p:cNvPr>
            <p:cNvSpPr/>
            <p:nvPr/>
          </p:nvSpPr>
          <p:spPr>
            <a:xfrm>
              <a:off x="6706927" y="2370166"/>
              <a:ext cx="1737360" cy="457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nvGrpSpPr>
          <p:cNvPr id="119" name="Group 10">
            <a:extLst>
              <a:ext uri="{FF2B5EF4-FFF2-40B4-BE49-F238E27FC236}">
                <a16:creationId xmlns:a16="http://schemas.microsoft.com/office/drawing/2014/main" id="{9994DE50-772E-41C2-977E-EEEC0F69052D}"/>
              </a:ext>
            </a:extLst>
          </p:cNvPr>
          <p:cNvGrpSpPr/>
          <p:nvPr/>
        </p:nvGrpSpPr>
        <p:grpSpPr>
          <a:xfrm>
            <a:off x="9031204" y="2032272"/>
            <a:ext cx="1830680" cy="1300336"/>
            <a:chOff x="9362305" y="1937022"/>
            <a:chExt cx="1830680" cy="1300336"/>
          </a:xfrm>
        </p:grpSpPr>
        <p:sp>
          <p:nvSpPr>
            <p:cNvPr id="120" name="TextBox 119">
              <a:extLst>
                <a:ext uri="{FF2B5EF4-FFF2-40B4-BE49-F238E27FC236}">
                  <a16:creationId xmlns:a16="http://schemas.microsoft.com/office/drawing/2014/main" id="{FEE1E4D9-9FBF-42C7-9630-844EB0577372}"/>
                </a:ext>
              </a:extLst>
            </p:cNvPr>
            <p:cNvSpPr txBox="1"/>
            <p:nvPr/>
          </p:nvSpPr>
          <p:spPr>
            <a:xfrm>
              <a:off x="9362305" y="1937022"/>
              <a:ext cx="1830680" cy="507831"/>
            </a:xfrm>
            <a:prstGeom prst="rect">
              <a:avLst/>
            </a:prstGeom>
            <a:noFill/>
          </p:spPr>
          <p:txBody>
            <a:bodyPr wrap="square" rtlCol="0">
              <a:spAutoFit/>
            </a:bodyPr>
            <a:lstStyle/>
            <a:p>
              <a:pPr algn="r" rtl="1"/>
              <a:r>
                <a:rPr lang="en-US" altLang="ko-KR" sz="2700" b="1" dirty="0">
                  <a:solidFill>
                    <a:schemeClr val="accent4"/>
                  </a:solidFill>
                  <a:cs typeface="B Nazanin" panose="00000400000000000000" pitchFamily="2" charset="-78"/>
                </a:rPr>
                <a:t>2024</a:t>
              </a:r>
              <a:endParaRPr lang="ko-KR" altLang="en-US" sz="2700" b="1" dirty="0">
                <a:solidFill>
                  <a:schemeClr val="accent4"/>
                </a:solidFill>
                <a:cs typeface="B Nazanin" panose="00000400000000000000" pitchFamily="2" charset="-78"/>
              </a:endParaRPr>
            </a:p>
          </p:txBody>
        </p:sp>
        <p:sp>
          <p:nvSpPr>
            <p:cNvPr id="121" name="TextBox 120">
              <a:extLst>
                <a:ext uri="{FF2B5EF4-FFF2-40B4-BE49-F238E27FC236}">
                  <a16:creationId xmlns:a16="http://schemas.microsoft.com/office/drawing/2014/main" id="{29B850A0-C51E-4382-BD53-517659189798}"/>
                </a:ext>
              </a:extLst>
            </p:cNvPr>
            <p:cNvSpPr txBox="1"/>
            <p:nvPr/>
          </p:nvSpPr>
          <p:spPr>
            <a:xfrm>
              <a:off x="9362305" y="2406361"/>
              <a:ext cx="1789152"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گزارش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22" name="Rectangle 13">
              <a:extLst>
                <a:ext uri="{FF2B5EF4-FFF2-40B4-BE49-F238E27FC236}">
                  <a16:creationId xmlns:a16="http://schemas.microsoft.com/office/drawing/2014/main" id="{91D315E0-C78F-4E68-92F5-2F3CA34B5B94}"/>
                </a:ext>
              </a:extLst>
            </p:cNvPr>
            <p:cNvSpPr/>
            <p:nvPr/>
          </p:nvSpPr>
          <p:spPr>
            <a:xfrm>
              <a:off x="9397241" y="2370166"/>
              <a:ext cx="1737360" cy="4572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nvGrpSpPr>
          <p:cNvPr id="123" name="Group 14">
            <a:extLst>
              <a:ext uri="{FF2B5EF4-FFF2-40B4-BE49-F238E27FC236}">
                <a16:creationId xmlns:a16="http://schemas.microsoft.com/office/drawing/2014/main" id="{F74734D6-CED4-41EF-AF3F-97340F8746BB}"/>
              </a:ext>
            </a:extLst>
          </p:cNvPr>
          <p:cNvGrpSpPr/>
          <p:nvPr/>
        </p:nvGrpSpPr>
        <p:grpSpPr>
          <a:xfrm>
            <a:off x="3244432" y="4554373"/>
            <a:ext cx="1830680" cy="1273752"/>
            <a:chOff x="5321892" y="4678198"/>
            <a:chExt cx="1830680" cy="1273752"/>
          </a:xfrm>
        </p:grpSpPr>
        <p:sp>
          <p:nvSpPr>
            <p:cNvPr id="124" name="TextBox 123">
              <a:extLst>
                <a:ext uri="{FF2B5EF4-FFF2-40B4-BE49-F238E27FC236}">
                  <a16:creationId xmlns:a16="http://schemas.microsoft.com/office/drawing/2014/main" id="{57E25725-AE12-47BE-9C3C-3220F5460B1A}"/>
                </a:ext>
              </a:extLst>
            </p:cNvPr>
            <p:cNvSpPr txBox="1"/>
            <p:nvPr/>
          </p:nvSpPr>
          <p:spPr>
            <a:xfrm>
              <a:off x="5321892" y="4678198"/>
              <a:ext cx="1830680" cy="507831"/>
            </a:xfrm>
            <a:prstGeom prst="rect">
              <a:avLst/>
            </a:prstGeom>
            <a:noFill/>
          </p:spPr>
          <p:txBody>
            <a:bodyPr wrap="square" rtlCol="0">
              <a:spAutoFit/>
            </a:bodyPr>
            <a:lstStyle/>
            <a:p>
              <a:pPr algn="r" rtl="1"/>
              <a:r>
                <a:rPr lang="en-US" altLang="ko-KR" sz="2700" b="1" dirty="0">
                  <a:solidFill>
                    <a:schemeClr val="accent1"/>
                  </a:solidFill>
                  <a:cs typeface="B Nazanin" panose="00000400000000000000" pitchFamily="2" charset="-78"/>
                </a:rPr>
                <a:t>2021</a:t>
              </a:r>
              <a:endParaRPr lang="ko-KR" altLang="en-US" sz="2700" b="1" dirty="0">
                <a:solidFill>
                  <a:schemeClr val="accent1"/>
                </a:solidFill>
                <a:cs typeface="B Nazanin" panose="00000400000000000000" pitchFamily="2" charset="-78"/>
              </a:endParaRPr>
            </a:p>
          </p:txBody>
        </p:sp>
        <p:sp>
          <p:nvSpPr>
            <p:cNvPr id="125" name="TextBox 124">
              <a:extLst>
                <a:ext uri="{FF2B5EF4-FFF2-40B4-BE49-F238E27FC236}">
                  <a16:creationId xmlns:a16="http://schemas.microsoft.com/office/drawing/2014/main" id="{42239517-947E-4C63-83E1-0037CFB0179D}"/>
                </a:ext>
              </a:extLst>
            </p:cNvPr>
            <p:cNvSpPr txBox="1"/>
            <p:nvPr/>
          </p:nvSpPr>
          <p:spPr>
            <a:xfrm>
              <a:off x="5321892" y="5120953"/>
              <a:ext cx="1789152"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گزارش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26" name="Rectangle 17">
              <a:extLst>
                <a:ext uri="{FF2B5EF4-FFF2-40B4-BE49-F238E27FC236}">
                  <a16:creationId xmlns:a16="http://schemas.microsoft.com/office/drawing/2014/main" id="{B5A31219-1D3D-4557-A199-DA2AD45CFBEA}"/>
                </a:ext>
              </a:extLst>
            </p:cNvPr>
            <p:cNvSpPr/>
            <p:nvPr/>
          </p:nvSpPr>
          <p:spPr>
            <a:xfrm>
              <a:off x="5363094" y="5120953"/>
              <a:ext cx="1737360" cy="457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nvGrpSpPr>
          <p:cNvPr id="127" name="Group 18">
            <a:extLst>
              <a:ext uri="{FF2B5EF4-FFF2-40B4-BE49-F238E27FC236}">
                <a16:creationId xmlns:a16="http://schemas.microsoft.com/office/drawing/2014/main" id="{793F57EE-9D6F-4A5E-B698-95B666BB9E53}"/>
              </a:ext>
            </a:extLst>
          </p:cNvPr>
          <p:cNvGrpSpPr/>
          <p:nvPr/>
        </p:nvGrpSpPr>
        <p:grpSpPr>
          <a:xfrm>
            <a:off x="7102280" y="4554373"/>
            <a:ext cx="1830680" cy="1273752"/>
            <a:chOff x="8015502" y="4678198"/>
            <a:chExt cx="1830680" cy="1273752"/>
          </a:xfrm>
        </p:grpSpPr>
        <p:sp>
          <p:nvSpPr>
            <p:cNvPr id="128" name="TextBox 127">
              <a:extLst>
                <a:ext uri="{FF2B5EF4-FFF2-40B4-BE49-F238E27FC236}">
                  <a16:creationId xmlns:a16="http://schemas.microsoft.com/office/drawing/2014/main" id="{CD425FD0-865C-4D36-A868-805CFAFE09CB}"/>
                </a:ext>
              </a:extLst>
            </p:cNvPr>
            <p:cNvSpPr txBox="1"/>
            <p:nvPr/>
          </p:nvSpPr>
          <p:spPr>
            <a:xfrm>
              <a:off x="8015502" y="4678198"/>
              <a:ext cx="1830680" cy="507831"/>
            </a:xfrm>
            <a:prstGeom prst="rect">
              <a:avLst/>
            </a:prstGeom>
            <a:noFill/>
          </p:spPr>
          <p:txBody>
            <a:bodyPr wrap="square" rtlCol="0">
              <a:spAutoFit/>
            </a:bodyPr>
            <a:lstStyle/>
            <a:p>
              <a:pPr algn="r" rtl="1"/>
              <a:r>
                <a:rPr lang="en-US" altLang="ko-KR" sz="2700" b="1" dirty="0">
                  <a:solidFill>
                    <a:schemeClr val="accent3"/>
                  </a:solidFill>
                  <a:cs typeface="B Nazanin" panose="00000400000000000000" pitchFamily="2" charset="-78"/>
                </a:rPr>
                <a:t>2023</a:t>
              </a:r>
              <a:endParaRPr lang="ko-KR" altLang="en-US" sz="2700" b="1" dirty="0">
                <a:solidFill>
                  <a:schemeClr val="accent3"/>
                </a:solidFill>
                <a:cs typeface="B Nazanin" panose="00000400000000000000" pitchFamily="2" charset="-78"/>
              </a:endParaRPr>
            </a:p>
          </p:txBody>
        </p:sp>
        <p:sp>
          <p:nvSpPr>
            <p:cNvPr id="129" name="TextBox 128">
              <a:extLst>
                <a:ext uri="{FF2B5EF4-FFF2-40B4-BE49-F238E27FC236}">
                  <a16:creationId xmlns:a16="http://schemas.microsoft.com/office/drawing/2014/main" id="{5B7CA89E-6CB5-444A-BBF3-95BB3D43E60A}"/>
                </a:ext>
              </a:extLst>
            </p:cNvPr>
            <p:cNvSpPr txBox="1"/>
            <p:nvPr/>
          </p:nvSpPr>
          <p:spPr>
            <a:xfrm>
              <a:off x="8015502" y="5120953"/>
              <a:ext cx="1789152"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گزارش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30" name="Rectangle 21">
              <a:extLst>
                <a:ext uri="{FF2B5EF4-FFF2-40B4-BE49-F238E27FC236}">
                  <a16:creationId xmlns:a16="http://schemas.microsoft.com/office/drawing/2014/main" id="{A5F8468B-69EA-48B0-AED7-1B826CE192CB}"/>
                </a:ext>
              </a:extLst>
            </p:cNvPr>
            <p:cNvSpPr/>
            <p:nvPr/>
          </p:nvSpPr>
          <p:spPr>
            <a:xfrm>
              <a:off x="8058966" y="5109861"/>
              <a:ext cx="1737360" cy="457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nvGrpSpPr>
          <p:cNvPr id="131" name="Group 22">
            <a:extLst>
              <a:ext uri="{FF2B5EF4-FFF2-40B4-BE49-F238E27FC236}">
                <a16:creationId xmlns:a16="http://schemas.microsoft.com/office/drawing/2014/main" id="{BC08A579-8988-4BED-A5B5-6A04D80F3B75}"/>
              </a:ext>
            </a:extLst>
          </p:cNvPr>
          <p:cNvGrpSpPr/>
          <p:nvPr/>
        </p:nvGrpSpPr>
        <p:grpSpPr>
          <a:xfrm>
            <a:off x="739546" y="3639782"/>
            <a:ext cx="10712909" cy="550376"/>
            <a:chOff x="843327" y="3639782"/>
            <a:chExt cx="10712909" cy="550376"/>
          </a:xfrm>
        </p:grpSpPr>
        <p:sp>
          <p:nvSpPr>
            <p:cNvPr id="132" name="Oval 28">
              <a:extLst>
                <a:ext uri="{FF2B5EF4-FFF2-40B4-BE49-F238E27FC236}">
                  <a16:creationId xmlns:a16="http://schemas.microsoft.com/office/drawing/2014/main" id="{DF3D4D16-D3EF-4052-B7CE-45BAD7288EB9}"/>
                </a:ext>
              </a:extLst>
            </p:cNvPr>
            <p:cNvSpPr/>
            <p:nvPr/>
          </p:nvSpPr>
          <p:spPr>
            <a:xfrm>
              <a:off x="843327"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33" name="Oval 29">
              <a:extLst>
                <a:ext uri="{FF2B5EF4-FFF2-40B4-BE49-F238E27FC236}">
                  <a16:creationId xmlns:a16="http://schemas.microsoft.com/office/drawing/2014/main" id="{D9073BDB-3183-45E3-8369-7765C9EFFEE0}"/>
                </a:ext>
              </a:extLst>
            </p:cNvPr>
            <p:cNvSpPr/>
            <p:nvPr/>
          </p:nvSpPr>
          <p:spPr>
            <a:xfrm>
              <a:off x="1131308"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34" name="Oval 30">
              <a:extLst>
                <a:ext uri="{FF2B5EF4-FFF2-40B4-BE49-F238E27FC236}">
                  <a16:creationId xmlns:a16="http://schemas.microsoft.com/office/drawing/2014/main" id="{1E2B7B2D-1F4B-4DA7-9909-CD96ACF49C6F}"/>
                </a:ext>
              </a:extLst>
            </p:cNvPr>
            <p:cNvSpPr/>
            <p:nvPr/>
          </p:nvSpPr>
          <p:spPr>
            <a:xfrm>
              <a:off x="1927766"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35" name="Oval 31">
              <a:extLst>
                <a:ext uri="{FF2B5EF4-FFF2-40B4-BE49-F238E27FC236}">
                  <a16:creationId xmlns:a16="http://schemas.microsoft.com/office/drawing/2014/main" id="{DC7E4613-EE9A-4692-AE66-F17572BBE3C2}"/>
                </a:ext>
              </a:extLst>
            </p:cNvPr>
            <p:cNvSpPr/>
            <p:nvPr/>
          </p:nvSpPr>
          <p:spPr>
            <a:xfrm>
              <a:off x="2503728"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36" name="Oval 32">
              <a:extLst>
                <a:ext uri="{FF2B5EF4-FFF2-40B4-BE49-F238E27FC236}">
                  <a16:creationId xmlns:a16="http://schemas.microsoft.com/office/drawing/2014/main" id="{AFDFC4B6-D4EF-4399-B30E-2DF96714B929}"/>
                </a:ext>
              </a:extLst>
            </p:cNvPr>
            <p:cNvSpPr/>
            <p:nvPr/>
          </p:nvSpPr>
          <p:spPr>
            <a:xfrm>
              <a:off x="2791709"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37" name="Oval 33">
              <a:extLst>
                <a:ext uri="{FF2B5EF4-FFF2-40B4-BE49-F238E27FC236}">
                  <a16:creationId xmlns:a16="http://schemas.microsoft.com/office/drawing/2014/main" id="{777BCDB9-76EA-44E1-BDC2-0BFCEE2C8A47}"/>
                </a:ext>
              </a:extLst>
            </p:cNvPr>
            <p:cNvSpPr/>
            <p:nvPr/>
          </p:nvSpPr>
          <p:spPr>
            <a:xfrm>
              <a:off x="3079690"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38" name="Oval 34">
              <a:extLst>
                <a:ext uri="{FF2B5EF4-FFF2-40B4-BE49-F238E27FC236}">
                  <a16:creationId xmlns:a16="http://schemas.microsoft.com/office/drawing/2014/main" id="{DBEBA6AE-80FF-4870-8AA1-11EFBF06DB09}"/>
                </a:ext>
              </a:extLst>
            </p:cNvPr>
            <p:cNvSpPr/>
            <p:nvPr/>
          </p:nvSpPr>
          <p:spPr>
            <a:xfrm>
              <a:off x="3876148"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39" name="Oval 35">
              <a:extLst>
                <a:ext uri="{FF2B5EF4-FFF2-40B4-BE49-F238E27FC236}">
                  <a16:creationId xmlns:a16="http://schemas.microsoft.com/office/drawing/2014/main" id="{00DC3396-4F2B-4799-A713-36BDFBFDC680}"/>
                </a:ext>
              </a:extLst>
            </p:cNvPr>
            <p:cNvSpPr/>
            <p:nvPr/>
          </p:nvSpPr>
          <p:spPr>
            <a:xfrm>
              <a:off x="4452110"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40" name="Oval 36">
              <a:extLst>
                <a:ext uri="{FF2B5EF4-FFF2-40B4-BE49-F238E27FC236}">
                  <a16:creationId xmlns:a16="http://schemas.microsoft.com/office/drawing/2014/main" id="{57DF5AF3-B04C-46F7-9108-A843EA208101}"/>
                </a:ext>
              </a:extLst>
            </p:cNvPr>
            <p:cNvSpPr/>
            <p:nvPr/>
          </p:nvSpPr>
          <p:spPr>
            <a:xfrm>
              <a:off x="4740091"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41" name="Oval 37">
              <a:extLst>
                <a:ext uri="{FF2B5EF4-FFF2-40B4-BE49-F238E27FC236}">
                  <a16:creationId xmlns:a16="http://schemas.microsoft.com/office/drawing/2014/main" id="{612BFD48-3518-4857-B2C2-89A39D3C32FF}"/>
                </a:ext>
              </a:extLst>
            </p:cNvPr>
            <p:cNvSpPr/>
            <p:nvPr/>
          </p:nvSpPr>
          <p:spPr>
            <a:xfrm>
              <a:off x="5028072"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42" name="Oval 38">
              <a:extLst>
                <a:ext uri="{FF2B5EF4-FFF2-40B4-BE49-F238E27FC236}">
                  <a16:creationId xmlns:a16="http://schemas.microsoft.com/office/drawing/2014/main" id="{15823CED-0D1A-4A09-B816-7F975FD4305B}"/>
                </a:ext>
              </a:extLst>
            </p:cNvPr>
            <p:cNvSpPr/>
            <p:nvPr/>
          </p:nvSpPr>
          <p:spPr>
            <a:xfrm>
              <a:off x="5824530"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43" name="Oval 39">
              <a:extLst>
                <a:ext uri="{FF2B5EF4-FFF2-40B4-BE49-F238E27FC236}">
                  <a16:creationId xmlns:a16="http://schemas.microsoft.com/office/drawing/2014/main" id="{1CF9DBD5-2A4E-4693-A73B-B8237775E66E}"/>
                </a:ext>
              </a:extLst>
            </p:cNvPr>
            <p:cNvSpPr/>
            <p:nvPr/>
          </p:nvSpPr>
          <p:spPr>
            <a:xfrm>
              <a:off x="6400492"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44" name="Oval 40">
              <a:extLst>
                <a:ext uri="{FF2B5EF4-FFF2-40B4-BE49-F238E27FC236}">
                  <a16:creationId xmlns:a16="http://schemas.microsoft.com/office/drawing/2014/main" id="{5B176DA5-F170-4ED6-AACD-EBE8B7F27F5C}"/>
                </a:ext>
              </a:extLst>
            </p:cNvPr>
            <p:cNvSpPr/>
            <p:nvPr/>
          </p:nvSpPr>
          <p:spPr>
            <a:xfrm>
              <a:off x="6688473"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45" name="Oval 41">
              <a:extLst>
                <a:ext uri="{FF2B5EF4-FFF2-40B4-BE49-F238E27FC236}">
                  <a16:creationId xmlns:a16="http://schemas.microsoft.com/office/drawing/2014/main" id="{F755EF5E-6B62-4158-86BF-8CD84C5B359C}"/>
                </a:ext>
              </a:extLst>
            </p:cNvPr>
            <p:cNvSpPr/>
            <p:nvPr/>
          </p:nvSpPr>
          <p:spPr>
            <a:xfrm>
              <a:off x="6976454"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46" name="Oval 42">
              <a:extLst>
                <a:ext uri="{FF2B5EF4-FFF2-40B4-BE49-F238E27FC236}">
                  <a16:creationId xmlns:a16="http://schemas.microsoft.com/office/drawing/2014/main" id="{1D9639C3-B462-48FC-A481-0ED5775B8F66}"/>
                </a:ext>
              </a:extLst>
            </p:cNvPr>
            <p:cNvSpPr/>
            <p:nvPr/>
          </p:nvSpPr>
          <p:spPr>
            <a:xfrm>
              <a:off x="7772912"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47" name="Oval 43">
              <a:extLst>
                <a:ext uri="{FF2B5EF4-FFF2-40B4-BE49-F238E27FC236}">
                  <a16:creationId xmlns:a16="http://schemas.microsoft.com/office/drawing/2014/main" id="{C1875575-B314-4E92-955E-ECF4ED906DF2}"/>
                </a:ext>
              </a:extLst>
            </p:cNvPr>
            <p:cNvSpPr/>
            <p:nvPr/>
          </p:nvSpPr>
          <p:spPr>
            <a:xfrm>
              <a:off x="8348874"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48" name="Oval 44">
              <a:extLst>
                <a:ext uri="{FF2B5EF4-FFF2-40B4-BE49-F238E27FC236}">
                  <a16:creationId xmlns:a16="http://schemas.microsoft.com/office/drawing/2014/main" id="{C02E70D6-D78E-4553-B590-EC1DC0AA1E2C}"/>
                </a:ext>
              </a:extLst>
            </p:cNvPr>
            <p:cNvSpPr/>
            <p:nvPr/>
          </p:nvSpPr>
          <p:spPr>
            <a:xfrm>
              <a:off x="8636855"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49" name="Oval 45">
              <a:extLst>
                <a:ext uri="{FF2B5EF4-FFF2-40B4-BE49-F238E27FC236}">
                  <a16:creationId xmlns:a16="http://schemas.microsoft.com/office/drawing/2014/main" id="{FB63EF1F-56E4-42F9-ADD4-0C1C5C7ADC61}"/>
                </a:ext>
              </a:extLst>
            </p:cNvPr>
            <p:cNvSpPr/>
            <p:nvPr/>
          </p:nvSpPr>
          <p:spPr>
            <a:xfrm>
              <a:off x="8924836"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50" name="Oval 46">
              <a:extLst>
                <a:ext uri="{FF2B5EF4-FFF2-40B4-BE49-F238E27FC236}">
                  <a16:creationId xmlns:a16="http://schemas.microsoft.com/office/drawing/2014/main" id="{A78E6404-89CE-4343-9294-828E460A6F19}"/>
                </a:ext>
              </a:extLst>
            </p:cNvPr>
            <p:cNvSpPr/>
            <p:nvPr/>
          </p:nvSpPr>
          <p:spPr>
            <a:xfrm>
              <a:off x="9701838"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grpSp>
          <p:nvGrpSpPr>
            <p:cNvPr id="151" name="Group 47">
              <a:extLst>
                <a:ext uri="{FF2B5EF4-FFF2-40B4-BE49-F238E27FC236}">
                  <a16:creationId xmlns:a16="http://schemas.microsoft.com/office/drawing/2014/main" id="{AA4ACB0B-B79B-4219-868D-EF48E9F81452}"/>
                </a:ext>
              </a:extLst>
            </p:cNvPr>
            <p:cNvGrpSpPr/>
            <p:nvPr/>
          </p:nvGrpSpPr>
          <p:grpSpPr>
            <a:xfrm>
              <a:off x="10864750" y="3639782"/>
              <a:ext cx="691486" cy="550376"/>
              <a:chOff x="6546734" y="4469326"/>
              <a:chExt cx="691486" cy="550376"/>
            </a:xfrm>
            <a:solidFill>
              <a:schemeClr val="bg1">
                <a:lumMod val="75000"/>
              </a:schemeClr>
            </a:solidFill>
          </p:grpSpPr>
          <p:sp>
            <p:nvSpPr>
              <p:cNvPr id="160" name="Rounded Rectangle 25">
                <a:extLst>
                  <a:ext uri="{FF2B5EF4-FFF2-40B4-BE49-F238E27FC236}">
                    <a16:creationId xmlns:a16="http://schemas.microsoft.com/office/drawing/2014/main" id="{F1251C21-2D96-4128-9B85-AC5C3EA967D7}"/>
                  </a:ext>
                </a:extLst>
              </p:cNvPr>
              <p:cNvSpPr/>
              <p:nvPr/>
            </p:nvSpPr>
            <p:spPr>
              <a:xfrm rot="2624939">
                <a:off x="6546734" y="4469326"/>
                <a:ext cx="682842" cy="180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61" name="Rounded Rectangle 26">
                <a:extLst>
                  <a:ext uri="{FF2B5EF4-FFF2-40B4-BE49-F238E27FC236}">
                    <a16:creationId xmlns:a16="http://schemas.microsoft.com/office/drawing/2014/main" id="{33C69401-2F0D-4BCE-95A3-D7E641F4ABC9}"/>
                  </a:ext>
                </a:extLst>
              </p:cNvPr>
              <p:cNvSpPr/>
              <p:nvPr/>
            </p:nvSpPr>
            <p:spPr>
              <a:xfrm rot="18900000">
                <a:off x="6555378" y="4839702"/>
                <a:ext cx="682842" cy="180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grpSp>
        <p:sp>
          <p:nvSpPr>
            <p:cNvPr id="152" name="Oval 48">
              <a:extLst>
                <a:ext uri="{FF2B5EF4-FFF2-40B4-BE49-F238E27FC236}">
                  <a16:creationId xmlns:a16="http://schemas.microsoft.com/office/drawing/2014/main" id="{3065F132-DA66-4327-8D99-0379F233B4C3}"/>
                </a:ext>
              </a:extLst>
            </p:cNvPr>
            <p:cNvSpPr/>
            <p:nvPr/>
          </p:nvSpPr>
          <p:spPr>
            <a:xfrm>
              <a:off x="10277800"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53" name="Oval 49">
              <a:extLst>
                <a:ext uri="{FF2B5EF4-FFF2-40B4-BE49-F238E27FC236}">
                  <a16:creationId xmlns:a16="http://schemas.microsoft.com/office/drawing/2014/main" id="{BA4516DD-82E4-4091-A74F-5983CBA0BA45}"/>
                </a:ext>
              </a:extLst>
            </p:cNvPr>
            <p:cNvSpPr/>
            <p:nvPr/>
          </p:nvSpPr>
          <p:spPr>
            <a:xfrm>
              <a:off x="10565781"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54" name="Oval 50">
              <a:extLst>
                <a:ext uri="{FF2B5EF4-FFF2-40B4-BE49-F238E27FC236}">
                  <a16:creationId xmlns:a16="http://schemas.microsoft.com/office/drawing/2014/main" id="{0997CF84-77FE-43C9-A9DB-F2277AD28D2F}"/>
                </a:ext>
              </a:extLst>
            </p:cNvPr>
            <p:cNvSpPr/>
            <p:nvPr/>
          </p:nvSpPr>
          <p:spPr>
            <a:xfrm>
              <a:off x="10853756"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55" name="Oval 5">
              <a:extLst>
                <a:ext uri="{FF2B5EF4-FFF2-40B4-BE49-F238E27FC236}">
                  <a16:creationId xmlns:a16="http://schemas.microsoft.com/office/drawing/2014/main" id="{8898E2C2-8FFF-4AB7-A7C0-24DCD717DB85}"/>
                </a:ext>
              </a:extLst>
            </p:cNvPr>
            <p:cNvSpPr/>
            <p:nvPr/>
          </p:nvSpPr>
          <p:spPr>
            <a:xfrm>
              <a:off x="2215747"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56" name="Oval 9">
              <a:extLst>
                <a:ext uri="{FF2B5EF4-FFF2-40B4-BE49-F238E27FC236}">
                  <a16:creationId xmlns:a16="http://schemas.microsoft.com/office/drawing/2014/main" id="{09841B5E-5856-454D-A7ED-AFF8498C3AB9}"/>
                </a:ext>
              </a:extLst>
            </p:cNvPr>
            <p:cNvSpPr/>
            <p:nvPr/>
          </p:nvSpPr>
          <p:spPr>
            <a:xfrm>
              <a:off x="4164129"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57" name="Oval 13">
              <a:extLst>
                <a:ext uri="{FF2B5EF4-FFF2-40B4-BE49-F238E27FC236}">
                  <a16:creationId xmlns:a16="http://schemas.microsoft.com/office/drawing/2014/main" id="{60845B5B-A365-4A79-9843-0079F6E7F0AC}"/>
                </a:ext>
              </a:extLst>
            </p:cNvPr>
            <p:cNvSpPr/>
            <p:nvPr/>
          </p:nvSpPr>
          <p:spPr>
            <a:xfrm>
              <a:off x="6112511"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58" name="Oval 17">
              <a:extLst>
                <a:ext uri="{FF2B5EF4-FFF2-40B4-BE49-F238E27FC236}">
                  <a16:creationId xmlns:a16="http://schemas.microsoft.com/office/drawing/2014/main" id="{4A93DB12-E8E9-4CA9-9002-63822279B0D3}"/>
                </a:ext>
              </a:extLst>
            </p:cNvPr>
            <p:cNvSpPr/>
            <p:nvPr/>
          </p:nvSpPr>
          <p:spPr>
            <a:xfrm>
              <a:off x="8060893"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59" name="Oval 21">
              <a:extLst>
                <a:ext uri="{FF2B5EF4-FFF2-40B4-BE49-F238E27FC236}">
                  <a16:creationId xmlns:a16="http://schemas.microsoft.com/office/drawing/2014/main" id="{E709F21B-A43F-4577-8074-47AFB0AA6C8B}"/>
                </a:ext>
              </a:extLst>
            </p:cNvPr>
            <p:cNvSpPr/>
            <p:nvPr/>
          </p:nvSpPr>
          <p:spPr>
            <a:xfrm>
              <a:off x="9989819"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grpSp>
    </p:spTree>
    <p:extLst>
      <p:ext uri="{BB962C8B-B14F-4D97-AF65-F5344CB8AC3E}">
        <p14:creationId xmlns:p14="http://schemas.microsoft.com/office/powerpoint/2010/main" val="226251171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prstGeom prst="rect">
            <a:avLst/>
          </a:prstGeom>
        </p:spPr>
        <p:txBody>
          <a:bodyPr/>
          <a:lstStyle/>
          <a:p>
            <a:pPr rtl="1"/>
            <a:r>
              <a:rPr lang="fa-IR" dirty="0">
                <a:cs typeface="B Nazanin" panose="00000400000000000000" pitchFamily="2" charset="-78"/>
              </a:rPr>
              <a:t>سبک تیمی ما</a:t>
            </a:r>
            <a:endParaRPr lang="en-US" dirty="0">
              <a:cs typeface="B Nazanin" panose="00000400000000000000" pitchFamily="2" charset="-78"/>
            </a:endParaRPr>
          </a:p>
        </p:txBody>
      </p:sp>
      <p:sp>
        <p:nvSpPr>
          <p:cNvPr id="4" name="직사각형 2">
            <a:extLst>
              <a:ext uri="{FF2B5EF4-FFF2-40B4-BE49-F238E27FC236}">
                <a16:creationId xmlns:a16="http://schemas.microsoft.com/office/drawing/2014/main" id="{1A1CCAEE-AECE-4CBB-A3C3-34C8CB1B3F1F}"/>
              </a:ext>
            </a:extLst>
          </p:cNvPr>
          <p:cNvSpPr/>
          <p:nvPr/>
        </p:nvSpPr>
        <p:spPr>
          <a:xfrm>
            <a:off x="6370810" y="1982450"/>
            <a:ext cx="2230265" cy="646331"/>
          </a:xfrm>
          <a:prstGeom prst="rect">
            <a:avLst/>
          </a:prstGeom>
        </p:spPr>
        <p:txBody>
          <a:bodyPr wrap="square">
            <a:spAutoFit/>
          </a:bodyPr>
          <a:lstStyle/>
          <a:p>
            <a:pPr algn="r" rtl="1"/>
            <a:r>
              <a:rPr lang="fa-IR" altLang="ko-KR" sz="3600" dirty="0">
                <a:solidFill>
                  <a:schemeClr val="bg1"/>
                </a:solidFill>
                <a:cs typeface="B Nazanin" panose="00000400000000000000" pitchFamily="2" charset="-78"/>
              </a:rPr>
              <a:t>نام عضو</a:t>
            </a:r>
            <a:endParaRPr lang="ko-KR" altLang="en-US" sz="3600" dirty="0">
              <a:solidFill>
                <a:schemeClr val="bg1"/>
              </a:solidFill>
              <a:cs typeface="B Nazanin" panose="00000400000000000000" pitchFamily="2" charset="-78"/>
            </a:endParaRPr>
          </a:p>
        </p:txBody>
      </p:sp>
      <p:sp>
        <p:nvSpPr>
          <p:cNvPr id="6" name="Text Placeholder 27">
            <a:extLst>
              <a:ext uri="{FF2B5EF4-FFF2-40B4-BE49-F238E27FC236}">
                <a16:creationId xmlns:a16="http://schemas.microsoft.com/office/drawing/2014/main" id="{D5FF2380-6AB6-4979-826F-424746046C75}"/>
              </a:ext>
            </a:extLst>
          </p:cNvPr>
          <p:cNvSpPr txBox="1">
            <a:spLocks/>
          </p:cNvSpPr>
          <p:nvPr/>
        </p:nvSpPr>
        <p:spPr>
          <a:xfrm>
            <a:off x="8672937" y="1982450"/>
            <a:ext cx="3183204" cy="288032"/>
          </a:xfrm>
          <a:prstGeom prst="rect">
            <a:avLst/>
          </a:prstGeom>
        </p:spPr>
        <p:txBody>
          <a:bodyPr anchor="ctr"/>
          <a:lstStyle>
            <a:lvl1pPr marL="0" marR="0" indent="0" algn="l" defTabSz="914400" rtl="0" eaLnBrk="1" fontAlgn="auto" latinLnBrk="0" hangingPunct="1">
              <a:lnSpc>
                <a:spcPct val="100000"/>
              </a:lnSpc>
              <a:spcBef>
                <a:spcPct val="20000"/>
              </a:spcBef>
              <a:spcAft>
                <a:spcPts val="0"/>
              </a:spcAft>
              <a:buClrTx/>
              <a:buSzTx/>
              <a:buFontTx/>
              <a:buNone/>
              <a:tabLst/>
              <a:defRPr sz="1400" b="1" kern="1200">
                <a:solidFill>
                  <a:schemeClr val="bg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rtl="1"/>
            <a:r>
              <a:rPr lang="fa-IR" altLang="ko-KR" sz="1800" dirty="0">
                <a:cs typeface="B Nazanin" panose="00000400000000000000" pitchFamily="2" charset="-78"/>
              </a:rPr>
              <a:t>تجربه کاری</a:t>
            </a:r>
            <a:endParaRPr lang="en-US" altLang="ko-KR" sz="1800" dirty="0">
              <a:cs typeface="B Nazanin" panose="00000400000000000000" pitchFamily="2" charset="-78"/>
            </a:endParaRPr>
          </a:p>
        </p:txBody>
      </p:sp>
      <p:sp>
        <p:nvSpPr>
          <p:cNvPr id="7" name="직사각형 22">
            <a:extLst>
              <a:ext uri="{FF2B5EF4-FFF2-40B4-BE49-F238E27FC236}">
                <a16:creationId xmlns:a16="http://schemas.microsoft.com/office/drawing/2014/main" id="{BC1BB6F0-9ABE-4E35-A60A-AAC5BA333BDF}"/>
              </a:ext>
            </a:extLst>
          </p:cNvPr>
          <p:cNvSpPr/>
          <p:nvPr/>
        </p:nvSpPr>
        <p:spPr>
          <a:xfrm>
            <a:off x="8672938" y="2434113"/>
            <a:ext cx="3183205" cy="646331"/>
          </a:xfrm>
          <a:prstGeom prst="rect">
            <a:avLst/>
          </a:prstGeom>
        </p:spPr>
        <p:txBody>
          <a:bodyPr wrap="square">
            <a:spAutoFit/>
          </a:bodyPr>
          <a:lstStyle/>
          <a:p>
            <a:pPr algn="r" rtl="1"/>
            <a:r>
              <a:rPr lang="fa-IR" altLang="ko-KR" sz="1200" dirty="0">
                <a:solidFill>
                  <a:schemeClr val="bg1"/>
                </a:solidFill>
                <a:cs typeface="B Nazanin" panose="00000400000000000000" pitchFamily="2" charset="-78"/>
              </a:rPr>
              <a:t>2013 ~ 2014 متن را اینجا بنویسید</a:t>
            </a:r>
          </a:p>
          <a:p>
            <a:pPr algn="r" rtl="1"/>
            <a:r>
              <a:rPr lang="fa-IR" altLang="ko-KR" sz="1200" dirty="0">
                <a:solidFill>
                  <a:schemeClr val="bg1"/>
                </a:solidFill>
                <a:cs typeface="B Nazanin" panose="00000400000000000000" pitchFamily="2" charset="-78"/>
              </a:rPr>
              <a:t>متن مثال: ارائه پاورپوینت مدرنی را دریافت کنید که به زیبایی طراحی شده است.</a:t>
            </a:r>
            <a:endParaRPr lang="en-US" altLang="ko-KR" sz="1200" dirty="0">
              <a:solidFill>
                <a:schemeClr val="bg1"/>
              </a:solidFill>
              <a:cs typeface="B Nazanin" panose="00000400000000000000" pitchFamily="2" charset="-78"/>
            </a:endParaRPr>
          </a:p>
        </p:txBody>
      </p:sp>
      <p:sp>
        <p:nvSpPr>
          <p:cNvPr id="8" name="직사각형 5">
            <a:extLst>
              <a:ext uri="{FF2B5EF4-FFF2-40B4-BE49-F238E27FC236}">
                <a16:creationId xmlns:a16="http://schemas.microsoft.com/office/drawing/2014/main" id="{EEB2690F-041E-4846-B7E0-86A30F392660}"/>
              </a:ext>
            </a:extLst>
          </p:cNvPr>
          <p:cNvSpPr/>
          <p:nvPr/>
        </p:nvSpPr>
        <p:spPr>
          <a:xfrm>
            <a:off x="8672938" y="3121509"/>
            <a:ext cx="3183205" cy="646331"/>
          </a:xfrm>
          <a:prstGeom prst="rect">
            <a:avLst/>
          </a:prstGeom>
        </p:spPr>
        <p:txBody>
          <a:bodyPr wrap="square">
            <a:spAutoFit/>
          </a:bodyPr>
          <a:lstStyle/>
          <a:p>
            <a:pPr algn="r" rtl="1"/>
            <a:r>
              <a:rPr lang="fa-IR" altLang="ko-KR" sz="1200" dirty="0">
                <a:solidFill>
                  <a:schemeClr val="bg1"/>
                </a:solidFill>
                <a:cs typeface="B Nazanin" panose="00000400000000000000" pitchFamily="2" charset="-78"/>
              </a:rPr>
              <a:t>2014 ~ 2016 متن را اینجا بنویسید</a:t>
            </a:r>
          </a:p>
          <a:p>
            <a:pPr algn="r" rtl="1"/>
            <a:r>
              <a:rPr lang="fa-IR" altLang="ko-KR" sz="1200" dirty="0">
                <a:solidFill>
                  <a:schemeClr val="bg1"/>
                </a:solidFill>
                <a:cs typeface="B Nazanin" panose="00000400000000000000" pitchFamily="2" charset="-78"/>
              </a:rPr>
              <a:t>متن مثال: ارائه پاورپوینت مدرنی را دریافت کنید که به زیبایی طراحی شده است</a:t>
            </a:r>
            <a:endParaRPr lang="en-US" altLang="ko-KR" sz="1200" dirty="0">
              <a:solidFill>
                <a:schemeClr val="bg1"/>
              </a:solidFill>
              <a:cs typeface="B Nazanin" panose="00000400000000000000" pitchFamily="2" charset="-78"/>
            </a:endParaRPr>
          </a:p>
        </p:txBody>
      </p:sp>
      <p:sp>
        <p:nvSpPr>
          <p:cNvPr id="9" name="직사각형 24">
            <a:extLst>
              <a:ext uri="{FF2B5EF4-FFF2-40B4-BE49-F238E27FC236}">
                <a16:creationId xmlns:a16="http://schemas.microsoft.com/office/drawing/2014/main" id="{F718DFD4-4769-4767-A3BC-BC594021BDCE}"/>
              </a:ext>
            </a:extLst>
          </p:cNvPr>
          <p:cNvSpPr/>
          <p:nvPr/>
        </p:nvSpPr>
        <p:spPr>
          <a:xfrm>
            <a:off x="8672938" y="3808904"/>
            <a:ext cx="3183205" cy="646331"/>
          </a:xfrm>
          <a:prstGeom prst="rect">
            <a:avLst/>
          </a:prstGeom>
        </p:spPr>
        <p:txBody>
          <a:bodyPr wrap="square">
            <a:spAutoFit/>
          </a:bodyPr>
          <a:lstStyle/>
          <a:p>
            <a:pPr algn="r" rtl="1"/>
            <a:r>
              <a:rPr lang="fa-IR" altLang="ko-KR" sz="1200" dirty="0">
                <a:solidFill>
                  <a:schemeClr val="bg1"/>
                </a:solidFill>
                <a:cs typeface="B Nazanin" panose="00000400000000000000" pitchFamily="2" charset="-78"/>
              </a:rPr>
              <a:t>2016 ~ 2019 اینجا متن کنید</a:t>
            </a:r>
          </a:p>
          <a:p>
            <a:pPr algn="r" rtl="1"/>
            <a:r>
              <a:rPr lang="fa-IR" altLang="ko-KR" sz="1200" dirty="0">
                <a:solidFill>
                  <a:schemeClr val="bg1"/>
                </a:solidFill>
                <a:cs typeface="B Nazanin" panose="00000400000000000000" pitchFamily="2" charset="-78"/>
              </a:rPr>
              <a:t>متن مثال: ارائه پاورپوینت مدرنی را دریافت کنید که به زیبایی طراحی شده است.</a:t>
            </a:r>
            <a:endParaRPr lang="en-US" altLang="ko-KR" sz="1200" dirty="0">
              <a:solidFill>
                <a:schemeClr val="bg1"/>
              </a:solidFill>
              <a:cs typeface="B Nazanin" panose="00000400000000000000" pitchFamily="2" charset="-78"/>
            </a:endParaRPr>
          </a:p>
        </p:txBody>
      </p:sp>
      <p:sp>
        <p:nvSpPr>
          <p:cNvPr id="10" name="Graphic 56">
            <a:extLst>
              <a:ext uri="{FF2B5EF4-FFF2-40B4-BE49-F238E27FC236}">
                <a16:creationId xmlns:a16="http://schemas.microsoft.com/office/drawing/2014/main" id="{73C9E0B3-B47A-42A9-B33A-AF0B987CB3E5}"/>
              </a:ext>
            </a:extLst>
          </p:cNvPr>
          <p:cNvSpPr/>
          <p:nvPr/>
        </p:nvSpPr>
        <p:spPr>
          <a:xfrm>
            <a:off x="6596920" y="2434113"/>
            <a:ext cx="1808183" cy="2344807"/>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solidFill>
            <a:schemeClr val="bg1">
              <a:alpha val="40000"/>
            </a:schemeClr>
          </a:solidFill>
          <a:ln w="4030" cap="flat">
            <a:noFill/>
            <a:prstDash val="solid"/>
            <a:miter/>
          </a:ln>
        </p:spPr>
        <p:txBody>
          <a:bodyPr rtlCol="0" anchor="ctr"/>
          <a:lstStyle/>
          <a:p>
            <a:pPr algn="r" rtl="1"/>
            <a:endParaRPr lang="en-US">
              <a:cs typeface="B Nazanin" panose="00000400000000000000" pitchFamily="2" charset="-78"/>
            </a:endParaRPr>
          </a:p>
        </p:txBody>
      </p:sp>
      <p:sp>
        <p:nvSpPr>
          <p:cNvPr id="25" name="TextBox 24">
            <a:extLst>
              <a:ext uri="{FF2B5EF4-FFF2-40B4-BE49-F238E27FC236}">
                <a16:creationId xmlns:a16="http://schemas.microsoft.com/office/drawing/2014/main" id="{0AF4AE09-8850-4E3E-B94C-A44E358BA9E3}"/>
              </a:ext>
            </a:extLst>
          </p:cNvPr>
          <p:cNvSpPr txBox="1"/>
          <p:nvPr/>
        </p:nvSpPr>
        <p:spPr>
          <a:xfrm>
            <a:off x="9568569" y="6198988"/>
            <a:ext cx="2126996" cy="307777"/>
          </a:xfrm>
          <a:prstGeom prst="rect">
            <a:avLst/>
          </a:prstGeom>
          <a:solidFill>
            <a:schemeClr val="accent1"/>
          </a:solidFill>
        </p:spPr>
        <p:txBody>
          <a:bodyPr wrap="square" rtlCol="0" anchor="ctr">
            <a:spAutoFit/>
          </a:bodyPr>
          <a:lstStyle/>
          <a:p>
            <a:pPr algn="ctr" rtl="1"/>
            <a:r>
              <a:rPr lang="en-US" altLang="ko-KR" sz="1400" dirty="0">
                <a:solidFill>
                  <a:schemeClr val="bg1"/>
                </a:solidFill>
                <a:cs typeface="B Nazanin" panose="00000400000000000000" pitchFamily="2" charset="-78"/>
              </a:rPr>
              <a:t>20begir.com</a:t>
            </a:r>
            <a:endParaRPr lang="ko-KR" altLang="en-US" sz="1400" dirty="0">
              <a:solidFill>
                <a:schemeClr val="bg1"/>
              </a:solidFill>
              <a:cs typeface="B Nazanin" panose="00000400000000000000" pitchFamily="2" charset="-78"/>
            </a:endParaRPr>
          </a:p>
        </p:txBody>
      </p:sp>
      <p:sp>
        <p:nvSpPr>
          <p:cNvPr id="26" name="TextBox 25">
            <a:extLst>
              <a:ext uri="{FF2B5EF4-FFF2-40B4-BE49-F238E27FC236}">
                <a16:creationId xmlns:a16="http://schemas.microsoft.com/office/drawing/2014/main" id="{4C2A2E95-0275-476A-BA4A-BAA711A30636}"/>
              </a:ext>
            </a:extLst>
          </p:cNvPr>
          <p:cNvSpPr txBox="1"/>
          <p:nvPr/>
        </p:nvSpPr>
        <p:spPr>
          <a:xfrm>
            <a:off x="6697280" y="5093997"/>
            <a:ext cx="1224136" cy="307777"/>
          </a:xfrm>
          <a:prstGeom prst="rect">
            <a:avLst/>
          </a:prstGeom>
          <a:noFill/>
        </p:spPr>
        <p:txBody>
          <a:bodyPr wrap="square" rtlCol="0" anchor="ctr">
            <a:spAutoFit/>
          </a:bodyPr>
          <a:lstStyle/>
          <a:p>
            <a:pPr algn="r" rtl="1"/>
            <a:r>
              <a:rPr lang="fa-IR" altLang="ko-KR" sz="1400" dirty="0">
                <a:solidFill>
                  <a:schemeClr val="accent4"/>
                </a:solidFill>
                <a:cs typeface="B Nazanin" panose="00000400000000000000" pitchFamily="2" charset="-78"/>
              </a:rPr>
              <a:t>/فیس بوک</a:t>
            </a:r>
            <a:endParaRPr lang="ko-KR" altLang="en-US" sz="1400" dirty="0">
              <a:solidFill>
                <a:schemeClr val="accent4"/>
              </a:solidFill>
              <a:cs typeface="B Nazanin" panose="00000400000000000000" pitchFamily="2" charset="-78"/>
            </a:endParaRPr>
          </a:p>
        </p:txBody>
      </p:sp>
      <p:sp>
        <p:nvSpPr>
          <p:cNvPr id="27" name="TextBox 26">
            <a:extLst>
              <a:ext uri="{FF2B5EF4-FFF2-40B4-BE49-F238E27FC236}">
                <a16:creationId xmlns:a16="http://schemas.microsoft.com/office/drawing/2014/main" id="{7CE162BE-6E26-4CD3-9320-2FA7E884E8BA}"/>
              </a:ext>
            </a:extLst>
          </p:cNvPr>
          <p:cNvSpPr txBox="1"/>
          <p:nvPr/>
        </p:nvSpPr>
        <p:spPr>
          <a:xfrm>
            <a:off x="9528311" y="5096713"/>
            <a:ext cx="1224136" cy="307777"/>
          </a:xfrm>
          <a:prstGeom prst="rect">
            <a:avLst/>
          </a:prstGeom>
          <a:noFill/>
        </p:spPr>
        <p:txBody>
          <a:bodyPr wrap="square" rtlCol="0" anchor="ctr">
            <a:spAutoFit/>
          </a:bodyPr>
          <a:lstStyle/>
          <a:p>
            <a:pPr algn="r" rtl="1"/>
            <a:r>
              <a:rPr lang="fa-IR" altLang="ko-KR" sz="1400" dirty="0">
                <a:solidFill>
                  <a:schemeClr val="accent4"/>
                </a:solidFill>
                <a:cs typeface="B Nazanin" panose="00000400000000000000" pitchFamily="2" charset="-78"/>
              </a:rPr>
              <a:t>@توییتر</a:t>
            </a:r>
            <a:endParaRPr lang="ko-KR" altLang="en-US" sz="1400" dirty="0">
              <a:solidFill>
                <a:schemeClr val="accent4"/>
              </a:solidFill>
              <a:cs typeface="B Nazanin" panose="00000400000000000000" pitchFamily="2" charset="-78"/>
            </a:endParaRPr>
          </a:p>
        </p:txBody>
      </p:sp>
      <p:sp>
        <p:nvSpPr>
          <p:cNvPr id="28" name="Rounded Rectangle 2">
            <a:extLst>
              <a:ext uri="{FF2B5EF4-FFF2-40B4-BE49-F238E27FC236}">
                <a16:creationId xmlns:a16="http://schemas.microsoft.com/office/drawing/2014/main" id="{9110055D-7ED9-40B3-9A8F-EC0E65DA3D60}"/>
              </a:ext>
            </a:extLst>
          </p:cNvPr>
          <p:cNvSpPr/>
          <p:nvPr/>
        </p:nvSpPr>
        <p:spPr>
          <a:xfrm>
            <a:off x="9182843" y="5092146"/>
            <a:ext cx="311477" cy="311477"/>
          </a:xfrm>
          <a:custGeom>
            <a:avLst/>
            <a:gdLst/>
            <a:ahLst/>
            <a:cxnLst/>
            <a:rect l="l" t="t" r="r" b="b"/>
            <a:pathLst>
              <a:path w="3960000" h="3960000">
                <a:moveTo>
                  <a:pt x="3160999" y="1374274"/>
                </a:moveTo>
                <a:cubicBezTo>
                  <a:pt x="3161390" y="1371268"/>
                  <a:pt x="3160138" y="1380887"/>
                  <a:pt x="3155132" y="1419362"/>
                </a:cubicBezTo>
                <a:cubicBezTo>
                  <a:pt x="3155132" y="1419362"/>
                  <a:pt x="3155131" y="1419362"/>
                  <a:pt x="3155131" y="1419362"/>
                </a:cubicBezTo>
                <a:cubicBezTo>
                  <a:pt x="3155133" y="1419346"/>
                  <a:pt x="3160347" y="1379282"/>
                  <a:pt x="3160999" y="1374274"/>
                </a:cubicBezTo>
                <a:close/>
                <a:moveTo>
                  <a:pt x="2538382" y="802616"/>
                </a:moveTo>
                <a:cubicBezTo>
                  <a:pt x="2197761" y="802616"/>
                  <a:pt x="1921633" y="1078744"/>
                  <a:pt x="1921633" y="1419365"/>
                </a:cubicBezTo>
                <a:cubicBezTo>
                  <a:pt x="1921633" y="1471638"/>
                  <a:pt x="1928136" y="1522392"/>
                  <a:pt x="1942445" y="1570340"/>
                </a:cubicBezTo>
                <a:cubicBezTo>
                  <a:pt x="1547199" y="1510736"/>
                  <a:pt x="1173928" y="1425572"/>
                  <a:pt x="752016" y="931012"/>
                </a:cubicBezTo>
                <a:cubicBezTo>
                  <a:pt x="555558" y="1323929"/>
                  <a:pt x="701457" y="1569504"/>
                  <a:pt x="934030" y="1745738"/>
                </a:cubicBezTo>
                <a:cubicBezTo>
                  <a:pt x="832912" y="1726959"/>
                  <a:pt x="757794" y="1716846"/>
                  <a:pt x="665343" y="1650397"/>
                </a:cubicBezTo>
                <a:cubicBezTo>
                  <a:pt x="692788" y="2037537"/>
                  <a:pt x="906583" y="2177657"/>
                  <a:pt x="1111709" y="2257108"/>
                </a:cubicBezTo>
                <a:cubicBezTo>
                  <a:pt x="1029370" y="2275887"/>
                  <a:pt x="986032" y="2268664"/>
                  <a:pt x="856023" y="2244108"/>
                </a:cubicBezTo>
                <a:cubicBezTo>
                  <a:pt x="968698" y="2582132"/>
                  <a:pt x="1241718" y="2664472"/>
                  <a:pt x="1402064" y="2660137"/>
                </a:cubicBezTo>
                <a:cubicBezTo>
                  <a:pt x="1212828" y="2802425"/>
                  <a:pt x="1063318" y="2869598"/>
                  <a:pt x="552668" y="2902822"/>
                </a:cubicBezTo>
                <a:cubicBezTo>
                  <a:pt x="978087" y="3213400"/>
                  <a:pt x="1650526" y="3189564"/>
                  <a:pt x="1978439" y="3093502"/>
                </a:cubicBezTo>
                <a:cubicBezTo>
                  <a:pt x="2679046" y="2850818"/>
                  <a:pt x="2894283" y="2547463"/>
                  <a:pt x="3053184" y="2031759"/>
                </a:cubicBezTo>
                <a:cubicBezTo>
                  <a:pt x="3132291" y="1592391"/>
                  <a:pt x="3116471" y="1716445"/>
                  <a:pt x="3155131" y="1419365"/>
                </a:cubicBezTo>
                <a:cubicBezTo>
                  <a:pt x="3155131" y="1419364"/>
                  <a:pt x="3155132" y="1419363"/>
                  <a:pt x="3155132" y="1419362"/>
                </a:cubicBezTo>
                <a:cubicBezTo>
                  <a:pt x="3257477" y="1315095"/>
                  <a:pt x="3372036" y="1223751"/>
                  <a:pt x="3407333" y="1117847"/>
                </a:cubicBezTo>
                <a:cubicBezTo>
                  <a:pt x="3307709" y="1140260"/>
                  <a:pt x="3221086" y="1197342"/>
                  <a:pt x="3108461" y="1185086"/>
                </a:cubicBezTo>
                <a:cubicBezTo>
                  <a:pt x="3188365" y="1141325"/>
                  <a:pt x="3284860" y="1028153"/>
                  <a:pt x="3334650" y="883134"/>
                </a:cubicBezTo>
                <a:cubicBezTo>
                  <a:pt x="3225580" y="952795"/>
                  <a:pt x="3152155" y="998691"/>
                  <a:pt x="2995677" y="1008938"/>
                </a:cubicBezTo>
                <a:cubicBezTo>
                  <a:pt x="2884471" y="881691"/>
                  <a:pt x="2720661" y="802616"/>
                  <a:pt x="2538382" y="80261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solidFill>
              <a:cs typeface="B Nazanin" panose="00000400000000000000" pitchFamily="2" charset="-78"/>
            </a:endParaRPr>
          </a:p>
        </p:txBody>
      </p:sp>
      <p:sp>
        <p:nvSpPr>
          <p:cNvPr id="29" name="Rounded Rectangle 3">
            <a:extLst>
              <a:ext uri="{FF2B5EF4-FFF2-40B4-BE49-F238E27FC236}">
                <a16:creationId xmlns:a16="http://schemas.microsoft.com/office/drawing/2014/main" id="{0A46B850-3D4F-405A-A3F8-34042434F741}"/>
              </a:ext>
            </a:extLst>
          </p:cNvPr>
          <p:cNvSpPr/>
          <p:nvPr/>
        </p:nvSpPr>
        <p:spPr>
          <a:xfrm>
            <a:off x="6385805" y="5092146"/>
            <a:ext cx="311477" cy="311477"/>
          </a:xfrm>
          <a:custGeom>
            <a:avLst/>
            <a:gdLst/>
            <a:ahLst/>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48643" y="674567"/>
                  <a:pt x="3369037" y="759137"/>
                </a:cubicBezTo>
                <a:cubicBezTo>
                  <a:pt x="3391941" y="611142"/>
                  <a:pt x="3398988" y="447290"/>
                  <a:pt x="3443034" y="304580"/>
                </a:cubicBezTo>
                <a:cubicBezTo>
                  <a:pt x="3382140" y="251394"/>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solidFill>
              <a:cs typeface="B Nazanin" panose="00000400000000000000" pitchFamily="2" charset="-78"/>
            </a:endParaRPr>
          </a:p>
        </p:txBody>
      </p:sp>
      <p:sp>
        <p:nvSpPr>
          <p:cNvPr id="30" name="TextBox 29">
            <a:extLst>
              <a:ext uri="{FF2B5EF4-FFF2-40B4-BE49-F238E27FC236}">
                <a16:creationId xmlns:a16="http://schemas.microsoft.com/office/drawing/2014/main" id="{5FDF487A-3D78-4261-9C53-C878239531AE}"/>
              </a:ext>
            </a:extLst>
          </p:cNvPr>
          <p:cNvSpPr txBox="1"/>
          <p:nvPr/>
        </p:nvSpPr>
        <p:spPr>
          <a:xfrm>
            <a:off x="6299957" y="5403622"/>
            <a:ext cx="2569044"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31" name="TextBox 30">
            <a:extLst>
              <a:ext uri="{FF2B5EF4-FFF2-40B4-BE49-F238E27FC236}">
                <a16:creationId xmlns:a16="http://schemas.microsoft.com/office/drawing/2014/main" id="{DB6454F8-6461-4CBE-B89F-8C6D06FB74B9}"/>
              </a:ext>
            </a:extLst>
          </p:cNvPr>
          <p:cNvSpPr txBox="1"/>
          <p:nvPr/>
        </p:nvSpPr>
        <p:spPr>
          <a:xfrm>
            <a:off x="9126521" y="5403622"/>
            <a:ext cx="2569044"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33" name="TextBox 32">
            <a:extLst>
              <a:ext uri="{FF2B5EF4-FFF2-40B4-BE49-F238E27FC236}">
                <a16:creationId xmlns:a16="http://schemas.microsoft.com/office/drawing/2014/main" id="{966E8625-4488-44DD-A846-1C9158D270E1}"/>
              </a:ext>
            </a:extLst>
          </p:cNvPr>
          <p:cNvSpPr txBox="1"/>
          <p:nvPr/>
        </p:nvSpPr>
        <p:spPr>
          <a:xfrm>
            <a:off x="692833" y="4948830"/>
            <a:ext cx="4659539" cy="1569660"/>
          </a:xfrm>
          <a:prstGeom prst="rect">
            <a:avLst/>
          </a:prstGeom>
          <a:noFill/>
        </p:spPr>
        <p:txBody>
          <a:bodyPr wrap="square" rtlCol="0" anchor="ctr">
            <a:spAutoFit/>
          </a:bodyPr>
          <a:lstStyle/>
          <a:p>
            <a:pPr algn="r" rtl="1"/>
            <a:r>
              <a:rPr lang="fa-IR" altLang="ko-KR" sz="3200" dirty="0">
                <a:solidFill>
                  <a:schemeClr val="accent4"/>
                </a:solidFill>
                <a:cs typeface="B Nazanin" panose="00000400000000000000" pitchFamily="2" charset="-78"/>
              </a:rPr>
              <a:t>طرح بندی </a:t>
            </a:r>
            <a:r>
              <a:rPr lang="en-GB" altLang="ko-KR" sz="3200" dirty="0">
                <a:cs typeface="B Nazanin" panose="00000400000000000000" pitchFamily="2" charset="-78"/>
              </a:rPr>
              <a:t>ALLPPT</a:t>
            </a:r>
          </a:p>
          <a:p>
            <a:pPr algn="r" rtl="1"/>
            <a:r>
              <a:rPr lang="fa-IR" altLang="ko-KR" sz="3200" dirty="0">
                <a:solidFill>
                  <a:schemeClr val="accent4"/>
                </a:solidFill>
                <a:cs typeface="B Nazanin" panose="00000400000000000000" pitchFamily="2" charset="-78"/>
              </a:rPr>
              <a:t>ا</a:t>
            </a:r>
            <a:r>
              <a:rPr lang="fa-IR" altLang="ko-KR" sz="3200" dirty="0">
                <a:cs typeface="B Nazanin" panose="00000400000000000000" pitchFamily="2" charset="-78"/>
              </a:rPr>
              <a:t>سلاید </a:t>
            </a:r>
            <a:r>
              <a:rPr lang="fa-IR" altLang="ko-KR" sz="3200" dirty="0">
                <a:solidFill>
                  <a:schemeClr val="accent4"/>
                </a:solidFill>
                <a:cs typeface="B Nazanin" panose="00000400000000000000" pitchFamily="2" charset="-78"/>
              </a:rPr>
              <a:t>متن را پاک کنید</a:t>
            </a:r>
          </a:p>
          <a:p>
            <a:pPr algn="r" rtl="1"/>
            <a:r>
              <a:rPr lang="fa-IR" altLang="ko-KR" sz="3200" dirty="0">
                <a:solidFill>
                  <a:schemeClr val="accent4"/>
                </a:solidFill>
                <a:cs typeface="B Nazanin" panose="00000400000000000000" pitchFamily="2" charset="-78"/>
              </a:rPr>
              <a:t>برای ارائه شما</a:t>
            </a:r>
            <a:endParaRPr lang="ko-KR" altLang="en-US" sz="3200" dirty="0">
              <a:cs typeface="B Nazanin" panose="00000400000000000000" pitchFamily="2" charset="-78"/>
            </a:endParaRPr>
          </a:p>
        </p:txBody>
      </p:sp>
      <p:pic>
        <p:nvPicPr>
          <p:cNvPr id="11" name="Picture Placeholder 10">
            <a:extLst>
              <a:ext uri="{FF2B5EF4-FFF2-40B4-BE49-F238E27FC236}">
                <a16:creationId xmlns:a16="http://schemas.microsoft.com/office/drawing/2014/main" id="{ADA91FCD-6001-9883-52D4-3B4351C3A50D}"/>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420000071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0">
            <a:extLst>
              <a:ext uri="{FF2B5EF4-FFF2-40B4-BE49-F238E27FC236}">
                <a16:creationId xmlns:a16="http://schemas.microsoft.com/office/drawing/2014/main" id="{CCFF808D-EDF7-432E-A2FB-2D2699968C69}"/>
              </a:ext>
            </a:extLst>
          </p:cNvPr>
          <p:cNvSpPr txBox="1">
            <a:spLocks/>
          </p:cNvSpPr>
          <p:nvPr/>
        </p:nvSpPr>
        <p:spPr>
          <a:xfrm>
            <a:off x="688954" y="4017581"/>
            <a:ext cx="3635396" cy="2326069"/>
          </a:xfrm>
          <a:prstGeom prst="rect">
            <a:avLst/>
          </a:prstGeom>
          <a:no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altLang="ko-KR" sz="4400" b="1" dirty="0">
                <a:solidFill>
                  <a:schemeClr val="accent6"/>
                </a:solidFill>
                <a:latin typeface="+mj-lt"/>
                <a:cs typeface="B Nazanin" panose="00000400000000000000" pitchFamily="2" charset="-78"/>
              </a:rPr>
              <a:t>یکی</a:t>
            </a:r>
          </a:p>
          <a:p>
            <a:pPr marL="0" indent="0" algn="r" rtl="1">
              <a:buNone/>
            </a:pPr>
            <a:r>
              <a:rPr lang="fa-IR" altLang="ko-KR" sz="4400" b="1" dirty="0">
                <a:solidFill>
                  <a:schemeClr val="accent6"/>
                </a:solidFill>
                <a:latin typeface="+mj-lt"/>
                <a:cs typeface="B Nazanin" panose="00000400000000000000" pitchFamily="2" charset="-78"/>
              </a:rPr>
              <a:t>ستون</a:t>
            </a:r>
          </a:p>
          <a:p>
            <a:pPr marL="0" indent="0" algn="r" rtl="1">
              <a:buNone/>
            </a:pPr>
            <a:r>
              <a:rPr lang="fa-IR" altLang="ko-KR" sz="4400" b="1" dirty="0">
                <a:solidFill>
                  <a:schemeClr val="accent6"/>
                </a:solidFill>
                <a:latin typeface="+mj-lt"/>
                <a:cs typeface="B Nazanin" panose="00000400000000000000" pitchFamily="2" charset="-78"/>
              </a:rPr>
              <a:t>اینفوگرافیک</a:t>
            </a:r>
            <a:endParaRPr lang="en-US" altLang="ko-KR" sz="4400" b="1" dirty="0">
              <a:solidFill>
                <a:schemeClr val="accent6"/>
              </a:solidFill>
              <a:latin typeface="+mj-lt"/>
              <a:cs typeface="B Nazanin" panose="00000400000000000000" pitchFamily="2" charset="-78"/>
            </a:endParaRPr>
          </a:p>
        </p:txBody>
      </p:sp>
      <p:grpSp>
        <p:nvGrpSpPr>
          <p:cNvPr id="4" name="Group 3">
            <a:extLst>
              <a:ext uri="{FF2B5EF4-FFF2-40B4-BE49-F238E27FC236}">
                <a16:creationId xmlns:a16="http://schemas.microsoft.com/office/drawing/2014/main" id="{A1417BE4-90A8-4F99-B480-D345C5DE9104}"/>
              </a:ext>
            </a:extLst>
          </p:cNvPr>
          <p:cNvGrpSpPr/>
          <p:nvPr/>
        </p:nvGrpSpPr>
        <p:grpSpPr>
          <a:xfrm>
            <a:off x="6449509" y="958981"/>
            <a:ext cx="5053537" cy="4803655"/>
            <a:chOff x="4067944" y="1934300"/>
            <a:chExt cx="3672408" cy="4803655"/>
          </a:xfrm>
        </p:grpSpPr>
        <p:sp>
          <p:nvSpPr>
            <p:cNvPr id="5" name="TextBox 4">
              <a:extLst>
                <a:ext uri="{FF2B5EF4-FFF2-40B4-BE49-F238E27FC236}">
                  <a16:creationId xmlns:a16="http://schemas.microsoft.com/office/drawing/2014/main" id="{54871A4A-7719-4523-B6DD-2D31BBE79206}"/>
                </a:ext>
              </a:extLst>
            </p:cNvPr>
            <p:cNvSpPr txBox="1"/>
            <p:nvPr/>
          </p:nvSpPr>
          <p:spPr>
            <a:xfrm>
              <a:off x="4067944" y="2305972"/>
              <a:ext cx="3672408" cy="4431983"/>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من امیدوارم و معتقدم که این الگو زمان، پول و اعتبار شما را جلب کند. من امیدوارم و معتقدم که این الگو زمان، پول و اعتبار شما را جلب کند. ارائه پاورپوینت مدرنی را دریافت کنید که به زیبایی طراحی شده است. ارائه پاورپوینت مدرنی را دریافت کنید که به زیبایی طراحی شده است. آسان برای تغییر رنگ، عکس و متن. شما به سادگی می توانید مخاطبان خود را تحت تاثیر قرار دهید و به ارائه های خود جذابیت و زیبایی بی نظیری اضافه کنید. آسان برای تغییر رنگ، عکس و متن. من امیدوارم و معتقدم که این الگو زمان، پول و اعتبار شما را جلب کند. من امیدوارم و معتقدم که این الگو زمان، پول و اعتبار شما را جلب کند. ارائه پاورپوینت مدرنی را دریافت کنید که به زیبایی طراحی شده است. آسان برای تغییر رنگ، عکس و متن.</a:t>
              </a:r>
            </a:p>
            <a:p>
              <a:pPr algn="r" rtl="1"/>
              <a:endParaRPr lang="fa-IR" altLang="ko-KR" sz="1200" dirty="0">
                <a:solidFill>
                  <a:schemeClr val="tx1">
                    <a:lumMod val="75000"/>
                    <a:lumOff val="25000"/>
                  </a:schemeClr>
                </a:solidFill>
                <a:cs typeface="B Nazanin" panose="00000400000000000000" pitchFamily="2" charset="-78"/>
              </a:endParaRPr>
            </a:p>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 من امیدوارم و معتقدم که این الگو زمان، پول و اعتبار شما را جلب کند. من امیدوارم و معتقدم که این الگو زمان، پول و اعتبار شما را جلب کند. ارائه پاورپوینت مدرنی را دریافت کنید که به زیبایی طراحی شده است. آسان برای تغییر رنگ، عکس و متن. ارائه پاورپوینت مدرنی را دریافت کنید که به زیبایی طراحی شده است.</a:t>
              </a:r>
            </a:p>
            <a:p>
              <a:pPr algn="r" rtl="1"/>
              <a:endParaRPr lang="fa-IR" altLang="ko-KR" sz="1200" dirty="0">
                <a:solidFill>
                  <a:schemeClr val="tx1">
                    <a:lumMod val="75000"/>
                    <a:lumOff val="25000"/>
                  </a:schemeClr>
                </a:solidFill>
                <a:cs typeface="B Nazanin" panose="00000400000000000000" pitchFamily="2" charset="-78"/>
              </a:endParaRPr>
            </a:p>
            <a:p>
              <a:pPr algn="r" rtl="1"/>
              <a:r>
                <a:rPr lang="fa-IR" altLang="ko-KR" sz="1200" dirty="0">
                  <a:solidFill>
                    <a:schemeClr val="tx1">
                      <a:lumMod val="75000"/>
                      <a:lumOff val="25000"/>
                    </a:schemeClr>
                  </a:solidFill>
                  <a:cs typeface="B Nazanin" panose="00000400000000000000" pitchFamily="2" charset="-78"/>
                </a:rPr>
                <a:t>آسان برای تغییر رنگ، عکس و متن. من امیدوارم و معتقدم که این الگو زمان، پول و اعتبار شما را جلب کند. 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400000000000000" pitchFamily="2" charset="-78"/>
              </a:endParaRPr>
            </a:p>
          </p:txBody>
        </p:sp>
        <p:sp>
          <p:nvSpPr>
            <p:cNvPr id="6" name="TextBox 5">
              <a:extLst>
                <a:ext uri="{FF2B5EF4-FFF2-40B4-BE49-F238E27FC236}">
                  <a16:creationId xmlns:a16="http://schemas.microsoft.com/office/drawing/2014/main" id="{4519D6BD-37AF-4AC0-89CE-CB89FA1478F6}"/>
                </a:ext>
              </a:extLst>
            </p:cNvPr>
            <p:cNvSpPr txBox="1"/>
            <p:nvPr/>
          </p:nvSpPr>
          <p:spPr>
            <a:xfrm>
              <a:off x="4067944" y="1934300"/>
              <a:ext cx="3672408" cy="338554"/>
            </a:xfrm>
            <a:prstGeom prst="rect">
              <a:avLst/>
            </a:prstGeom>
            <a:noFill/>
          </p:spPr>
          <p:txBody>
            <a:bodyPr wrap="square" rtlCol="0">
              <a:spAutoFit/>
            </a:bodyPr>
            <a:lstStyle/>
            <a:p>
              <a:pPr algn="r" rtl="1"/>
              <a:r>
                <a:rPr lang="fa-IR" altLang="ko-KR" sz="1600" b="1" dirty="0">
                  <a:solidFill>
                    <a:schemeClr val="tx1">
                      <a:lumMod val="75000"/>
                      <a:lumOff val="25000"/>
                    </a:schemeClr>
                  </a:solidFill>
                  <a:cs typeface="B Nazanin" panose="00000400000000000000" pitchFamily="2" charset="-78"/>
                </a:rPr>
                <a:t>متن شما در اینجا</a:t>
              </a:r>
              <a:endParaRPr lang="ko-KR" altLang="en-US" sz="1600" b="1" dirty="0">
                <a:solidFill>
                  <a:schemeClr val="tx1">
                    <a:lumMod val="75000"/>
                    <a:lumOff val="25000"/>
                  </a:schemeClr>
                </a:solidFill>
                <a:cs typeface="B Nazanin" panose="00000400000000000000" pitchFamily="2" charset="-78"/>
              </a:endParaRPr>
            </a:p>
          </p:txBody>
        </p:sp>
      </p:grpSp>
      <p:grpSp>
        <p:nvGrpSpPr>
          <p:cNvPr id="7" name="Group 6">
            <a:extLst>
              <a:ext uri="{FF2B5EF4-FFF2-40B4-BE49-F238E27FC236}">
                <a16:creationId xmlns:a16="http://schemas.microsoft.com/office/drawing/2014/main" id="{A56F31C5-80F7-49EF-BA6E-1D6618F7D08F}"/>
              </a:ext>
            </a:extLst>
          </p:cNvPr>
          <p:cNvGrpSpPr/>
          <p:nvPr/>
        </p:nvGrpSpPr>
        <p:grpSpPr>
          <a:xfrm rot="16200000">
            <a:off x="6992082" y="156906"/>
            <a:ext cx="131885" cy="1070823"/>
            <a:chOff x="5829300" y="4599143"/>
            <a:chExt cx="131885" cy="1547444"/>
          </a:xfrm>
        </p:grpSpPr>
        <p:sp>
          <p:nvSpPr>
            <p:cNvPr id="8" name="Rectangle 7">
              <a:extLst>
                <a:ext uri="{FF2B5EF4-FFF2-40B4-BE49-F238E27FC236}">
                  <a16:creationId xmlns:a16="http://schemas.microsoft.com/office/drawing/2014/main" id="{0060A3D1-86C5-4351-878F-3071E557C84E}"/>
                </a:ext>
              </a:extLst>
            </p:cNvPr>
            <p:cNvSpPr/>
            <p:nvPr/>
          </p:nvSpPr>
          <p:spPr>
            <a:xfrm>
              <a:off x="5829300" y="4599143"/>
              <a:ext cx="131885" cy="3868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9" name="Rectangle 8">
              <a:extLst>
                <a:ext uri="{FF2B5EF4-FFF2-40B4-BE49-F238E27FC236}">
                  <a16:creationId xmlns:a16="http://schemas.microsoft.com/office/drawing/2014/main" id="{155094F0-9112-4946-8C96-3460DCBBCECC}"/>
                </a:ext>
              </a:extLst>
            </p:cNvPr>
            <p:cNvSpPr/>
            <p:nvPr/>
          </p:nvSpPr>
          <p:spPr>
            <a:xfrm>
              <a:off x="5829300" y="5759726"/>
              <a:ext cx="131885" cy="38686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10" name="Rectangle 9">
              <a:extLst>
                <a:ext uri="{FF2B5EF4-FFF2-40B4-BE49-F238E27FC236}">
                  <a16:creationId xmlns:a16="http://schemas.microsoft.com/office/drawing/2014/main" id="{0AF1CE08-335A-45DB-8FE1-D252806936DB}"/>
                </a:ext>
              </a:extLst>
            </p:cNvPr>
            <p:cNvSpPr/>
            <p:nvPr/>
          </p:nvSpPr>
          <p:spPr>
            <a:xfrm>
              <a:off x="5829300" y="4986004"/>
              <a:ext cx="131885" cy="3868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11" name="Rectangle 10">
              <a:extLst>
                <a:ext uri="{FF2B5EF4-FFF2-40B4-BE49-F238E27FC236}">
                  <a16:creationId xmlns:a16="http://schemas.microsoft.com/office/drawing/2014/main" id="{57F2FA03-6819-4E7E-9C26-0C5FEEAD45C7}"/>
                </a:ext>
              </a:extLst>
            </p:cNvPr>
            <p:cNvSpPr/>
            <p:nvPr/>
          </p:nvSpPr>
          <p:spPr>
            <a:xfrm>
              <a:off x="5829300" y="5372865"/>
              <a:ext cx="131885" cy="38686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spTree>
    <p:extLst>
      <p:ext uri="{BB962C8B-B14F-4D97-AF65-F5344CB8AC3E}">
        <p14:creationId xmlns:p14="http://schemas.microsoft.com/office/powerpoint/2010/main" val="287625234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a:extLst>
              <a:ext uri="{FF2B5EF4-FFF2-40B4-BE49-F238E27FC236}">
                <a16:creationId xmlns:a16="http://schemas.microsoft.com/office/drawing/2014/main" id="{73725680-F470-4180-8709-D6FD2FCBAAD1}"/>
              </a:ext>
            </a:extLst>
          </p:cNvPr>
          <p:cNvSpPr/>
          <p:nvPr/>
        </p:nvSpPr>
        <p:spPr>
          <a:xfrm>
            <a:off x="0" y="238125"/>
            <a:ext cx="12192000" cy="1656184"/>
          </a:xfrm>
          <a:prstGeom prst="rect">
            <a:avLst/>
          </a:prstGeom>
          <a:solidFill>
            <a:schemeClr val="accent6">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3" name="Text Placeholder 10">
            <a:extLst>
              <a:ext uri="{FF2B5EF4-FFF2-40B4-BE49-F238E27FC236}">
                <a16:creationId xmlns:a16="http://schemas.microsoft.com/office/drawing/2014/main" id="{E7B58B57-48C9-4854-B150-80E837B7E237}"/>
              </a:ext>
            </a:extLst>
          </p:cNvPr>
          <p:cNvSpPr txBox="1">
            <a:spLocks/>
          </p:cNvSpPr>
          <p:nvPr/>
        </p:nvSpPr>
        <p:spPr>
          <a:xfrm>
            <a:off x="498453" y="195329"/>
            <a:ext cx="2787671" cy="1665709"/>
          </a:xfrm>
          <a:prstGeom prst="rect">
            <a:avLst/>
          </a:prstGeom>
          <a:no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fa-IR" altLang="ko-KR" sz="4400" b="1" dirty="0">
                <a:solidFill>
                  <a:schemeClr val="bg1"/>
                </a:solidFill>
                <a:latin typeface="+mj-lt"/>
                <a:cs typeface="B Nazanin" panose="00000400000000000000" pitchFamily="2" charset="-78"/>
              </a:rPr>
              <a:t>ستون ها</a:t>
            </a:r>
          </a:p>
          <a:p>
            <a:pPr marL="0" indent="0" algn="r">
              <a:buNone/>
            </a:pPr>
            <a:r>
              <a:rPr lang="fa-IR" altLang="ko-KR" sz="4400" b="1" dirty="0">
                <a:solidFill>
                  <a:schemeClr val="bg1"/>
                </a:solidFill>
                <a:latin typeface="+mj-lt"/>
                <a:cs typeface="B Nazanin" panose="00000400000000000000" pitchFamily="2" charset="-78"/>
              </a:rPr>
              <a:t>سبک</a:t>
            </a:r>
            <a:endParaRPr lang="en-US" altLang="ko-KR" sz="4400" b="1" dirty="0">
              <a:solidFill>
                <a:schemeClr val="bg1"/>
              </a:solidFill>
              <a:latin typeface="+mj-lt"/>
              <a:cs typeface="B Nazanin" panose="00000400000000000000" pitchFamily="2" charset="-78"/>
            </a:endParaRPr>
          </a:p>
        </p:txBody>
      </p:sp>
      <p:grpSp>
        <p:nvGrpSpPr>
          <p:cNvPr id="4" name="Group 3">
            <a:extLst>
              <a:ext uri="{FF2B5EF4-FFF2-40B4-BE49-F238E27FC236}">
                <a16:creationId xmlns:a16="http://schemas.microsoft.com/office/drawing/2014/main" id="{CF4D6495-D303-4B3C-BBEF-2150FC9D543E}"/>
              </a:ext>
            </a:extLst>
          </p:cNvPr>
          <p:cNvGrpSpPr/>
          <p:nvPr/>
        </p:nvGrpSpPr>
        <p:grpSpPr>
          <a:xfrm>
            <a:off x="4452359" y="2410408"/>
            <a:ext cx="3271179" cy="4161205"/>
            <a:chOff x="4821685" y="2083007"/>
            <a:chExt cx="3271179" cy="4161205"/>
          </a:xfrm>
        </p:grpSpPr>
        <p:sp>
          <p:nvSpPr>
            <p:cNvPr id="5" name="TextBox 4">
              <a:extLst>
                <a:ext uri="{FF2B5EF4-FFF2-40B4-BE49-F238E27FC236}">
                  <a16:creationId xmlns:a16="http://schemas.microsoft.com/office/drawing/2014/main" id="{17EA30DC-C31D-4293-9564-C7FD09147FEF}"/>
                </a:ext>
              </a:extLst>
            </p:cNvPr>
            <p:cNvSpPr txBox="1"/>
            <p:nvPr/>
          </p:nvSpPr>
          <p:spPr>
            <a:xfrm>
              <a:off x="4821685" y="2759378"/>
              <a:ext cx="3271179" cy="307777"/>
            </a:xfrm>
            <a:prstGeom prst="rect">
              <a:avLst/>
            </a:prstGeom>
            <a:noFill/>
          </p:spPr>
          <p:txBody>
            <a:bodyPr wrap="square" rtlCol="0">
              <a:spAutoFit/>
            </a:bodyPr>
            <a:lstStyle/>
            <a:p>
              <a:pPr algn="r" rtl="1"/>
              <a:r>
                <a:rPr lang="fa-IR" altLang="ko-KR" sz="1400" b="1" dirty="0">
                  <a:cs typeface="B Nazanin" panose="00000400000000000000" pitchFamily="2" charset="-78"/>
                </a:rPr>
                <a:t>قالب های ارائه پاورپوینت</a:t>
              </a:r>
              <a:endParaRPr lang="ko-KR" altLang="en-US" sz="1400" b="1" dirty="0">
                <a:cs typeface="B Nazanin" panose="00000400000000000000" pitchFamily="2" charset="-78"/>
              </a:endParaRPr>
            </a:p>
          </p:txBody>
        </p:sp>
        <p:sp>
          <p:nvSpPr>
            <p:cNvPr id="6" name="TextBox 5">
              <a:extLst>
                <a:ext uri="{FF2B5EF4-FFF2-40B4-BE49-F238E27FC236}">
                  <a16:creationId xmlns:a16="http://schemas.microsoft.com/office/drawing/2014/main" id="{08881619-B0B3-463A-9627-DDE2B3E87DD7}"/>
                </a:ext>
              </a:extLst>
            </p:cNvPr>
            <p:cNvSpPr txBox="1"/>
            <p:nvPr/>
          </p:nvSpPr>
          <p:spPr>
            <a:xfrm>
              <a:off x="4821685" y="3127974"/>
              <a:ext cx="3271179" cy="3116238"/>
            </a:xfrm>
            <a:prstGeom prst="rect">
              <a:avLst/>
            </a:prstGeom>
            <a:noFill/>
          </p:spPr>
          <p:txBody>
            <a:bodyPr wrap="square" rtlCol="0">
              <a:spAutoFit/>
            </a:bodyPr>
            <a:lstStyle/>
            <a:p>
              <a:pPr algn="r" rtl="1">
                <a:lnSpc>
                  <a:spcPct val="150000"/>
                </a:lnSpc>
              </a:pPr>
              <a:r>
                <a:rPr lang="fa-IR" altLang="ko-KR" sz="1200" dirty="0">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 شما به سادگی می توانید مخاطبان خود را تحت تاثیر قرار دهید و با الگوهای ما، یک زینگ و جذابیت منحصر به فرد به گزارش ها و ارائه های خود اضافه کنید. 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 شما به سادگی می توانید مخاطبان خود را تحت تأثیر قرار دهید و با الگوهای ما به گزارش ها و ارائه های خود زیبایی و جذابیت منحصر به فردی اضافه کنید.</a:t>
              </a:r>
              <a:endParaRPr lang="en-US" altLang="ko-KR" sz="1200" dirty="0">
                <a:cs typeface="B Nazanin" panose="00000400000000000000" pitchFamily="2" charset="-78"/>
              </a:endParaRPr>
            </a:p>
          </p:txBody>
        </p:sp>
        <p:sp>
          <p:nvSpPr>
            <p:cNvPr id="7" name="TextBox 6">
              <a:extLst>
                <a:ext uri="{FF2B5EF4-FFF2-40B4-BE49-F238E27FC236}">
                  <a16:creationId xmlns:a16="http://schemas.microsoft.com/office/drawing/2014/main" id="{C0F1E077-4F0F-45ED-A823-5D6A49FBA318}"/>
                </a:ext>
              </a:extLst>
            </p:cNvPr>
            <p:cNvSpPr txBox="1"/>
            <p:nvPr/>
          </p:nvSpPr>
          <p:spPr>
            <a:xfrm>
              <a:off x="5537675" y="2113785"/>
              <a:ext cx="2555189" cy="338554"/>
            </a:xfrm>
            <a:prstGeom prst="rect">
              <a:avLst/>
            </a:prstGeom>
            <a:noFill/>
          </p:spPr>
          <p:txBody>
            <a:bodyPr wrap="square" rtlCol="0">
              <a:spAutoFit/>
            </a:bodyPr>
            <a:lstStyle/>
            <a:p>
              <a:pPr algn="r" rtl="1"/>
              <a:r>
                <a:rPr lang="fa-IR" altLang="ko-KR" sz="1600" dirty="0">
                  <a:solidFill>
                    <a:schemeClr val="accent1"/>
                  </a:solidFill>
                  <a:cs typeface="B Nazanin" panose="00000400000000000000" pitchFamily="2" charset="-78"/>
                </a:rPr>
                <a:t>آسان برای تغییر رنگ، عکس و متن.</a:t>
              </a:r>
              <a:endParaRPr lang="en-US" altLang="ko-KR" sz="1600" dirty="0">
                <a:solidFill>
                  <a:schemeClr val="accent1"/>
                </a:solidFill>
                <a:cs typeface="B Nazanin" panose="00000400000000000000" pitchFamily="2" charset="-78"/>
              </a:endParaRPr>
            </a:p>
          </p:txBody>
        </p:sp>
        <p:sp>
          <p:nvSpPr>
            <p:cNvPr id="8" name="TextBox 7">
              <a:extLst>
                <a:ext uri="{FF2B5EF4-FFF2-40B4-BE49-F238E27FC236}">
                  <a16:creationId xmlns:a16="http://schemas.microsoft.com/office/drawing/2014/main" id="{E73F4480-9150-41FC-BDDB-790B7B896BC6}"/>
                </a:ext>
              </a:extLst>
            </p:cNvPr>
            <p:cNvSpPr txBox="1"/>
            <p:nvPr/>
          </p:nvSpPr>
          <p:spPr>
            <a:xfrm>
              <a:off x="4821685" y="2083007"/>
              <a:ext cx="773945" cy="646331"/>
            </a:xfrm>
            <a:prstGeom prst="rect">
              <a:avLst/>
            </a:prstGeom>
            <a:noFill/>
          </p:spPr>
          <p:txBody>
            <a:bodyPr wrap="square" rtlCol="0">
              <a:spAutoFit/>
            </a:bodyPr>
            <a:lstStyle/>
            <a:p>
              <a:pPr algn="r" rtl="1"/>
              <a:r>
                <a:rPr lang="en-US" altLang="ko-KR" sz="3600" b="1" dirty="0">
                  <a:solidFill>
                    <a:schemeClr val="accent1"/>
                  </a:solidFill>
                  <a:cs typeface="B Nazanin" panose="00000400000000000000" pitchFamily="2" charset="-78"/>
                </a:rPr>
                <a:t>01</a:t>
              </a:r>
              <a:endParaRPr lang="ko-KR" altLang="en-US" sz="3600" b="1" dirty="0">
                <a:solidFill>
                  <a:schemeClr val="accent1"/>
                </a:solidFill>
                <a:cs typeface="B Nazanin" panose="00000400000000000000" pitchFamily="2" charset="-78"/>
              </a:endParaRPr>
            </a:p>
          </p:txBody>
        </p:sp>
      </p:grpSp>
      <p:grpSp>
        <p:nvGrpSpPr>
          <p:cNvPr id="9" name="Group 8">
            <a:extLst>
              <a:ext uri="{FF2B5EF4-FFF2-40B4-BE49-F238E27FC236}">
                <a16:creationId xmlns:a16="http://schemas.microsoft.com/office/drawing/2014/main" id="{F53E4863-A248-4C23-8004-5E432DED37DF}"/>
              </a:ext>
            </a:extLst>
          </p:cNvPr>
          <p:cNvGrpSpPr/>
          <p:nvPr/>
        </p:nvGrpSpPr>
        <p:grpSpPr>
          <a:xfrm>
            <a:off x="8322179" y="2410408"/>
            <a:ext cx="3271179" cy="4161205"/>
            <a:chOff x="4821685" y="2083007"/>
            <a:chExt cx="3271179" cy="4161205"/>
          </a:xfrm>
        </p:grpSpPr>
        <p:sp>
          <p:nvSpPr>
            <p:cNvPr id="10" name="TextBox 9">
              <a:extLst>
                <a:ext uri="{FF2B5EF4-FFF2-40B4-BE49-F238E27FC236}">
                  <a16:creationId xmlns:a16="http://schemas.microsoft.com/office/drawing/2014/main" id="{52EDD605-A8CA-4C13-905D-FF9148297BC3}"/>
                </a:ext>
              </a:extLst>
            </p:cNvPr>
            <p:cNvSpPr txBox="1"/>
            <p:nvPr/>
          </p:nvSpPr>
          <p:spPr>
            <a:xfrm>
              <a:off x="4821685" y="2759378"/>
              <a:ext cx="3271179" cy="307777"/>
            </a:xfrm>
            <a:prstGeom prst="rect">
              <a:avLst/>
            </a:prstGeom>
            <a:noFill/>
          </p:spPr>
          <p:txBody>
            <a:bodyPr wrap="square" rtlCol="0">
              <a:spAutoFit/>
            </a:bodyPr>
            <a:lstStyle/>
            <a:p>
              <a:pPr algn="r" rtl="1"/>
              <a:r>
                <a:rPr lang="fa-IR" altLang="ko-KR" sz="1400" b="1" dirty="0">
                  <a:cs typeface="B Nazanin" panose="00000400000000000000" pitchFamily="2" charset="-78"/>
                </a:rPr>
                <a:t>قالب های ارائه پاورپوینت</a:t>
              </a:r>
              <a:endParaRPr lang="ko-KR" altLang="en-US" sz="1400" b="1" dirty="0">
                <a:cs typeface="B Nazanin" panose="00000400000000000000" pitchFamily="2" charset="-78"/>
              </a:endParaRPr>
            </a:p>
          </p:txBody>
        </p:sp>
        <p:sp>
          <p:nvSpPr>
            <p:cNvPr id="11" name="TextBox 10">
              <a:extLst>
                <a:ext uri="{FF2B5EF4-FFF2-40B4-BE49-F238E27FC236}">
                  <a16:creationId xmlns:a16="http://schemas.microsoft.com/office/drawing/2014/main" id="{828F403C-AD0B-42FA-BE7B-EE8CE3844682}"/>
                </a:ext>
              </a:extLst>
            </p:cNvPr>
            <p:cNvSpPr txBox="1"/>
            <p:nvPr/>
          </p:nvSpPr>
          <p:spPr>
            <a:xfrm>
              <a:off x="4821685" y="3127974"/>
              <a:ext cx="3271179" cy="3116238"/>
            </a:xfrm>
            <a:prstGeom prst="rect">
              <a:avLst/>
            </a:prstGeom>
            <a:noFill/>
          </p:spPr>
          <p:txBody>
            <a:bodyPr wrap="square" rtlCol="0">
              <a:spAutoFit/>
            </a:bodyPr>
            <a:lstStyle/>
            <a:p>
              <a:pPr algn="r" rtl="1">
                <a:lnSpc>
                  <a:spcPct val="150000"/>
                </a:lnSpc>
              </a:pPr>
              <a:r>
                <a:rPr lang="fa-IR" altLang="ko-KR" sz="1200" dirty="0">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 شما به سادگی می توانید مخاطبان خود را تحت تاثیر قرار دهید و با الگوهای ما، یک زینگ و جذابیت منحصر به فرد به گزارش ها و ارائه های خود اضافه کنید. 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 شما به سادگی می توانید مخاطبان خود را تحت تأثیر قرار دهید و با الگوهای ما به گزارش ها و ارائه های خود زیبایی و جذابیت منحصر به فردی اضافه کنید.</a:t>
              </a:r>
              <a:endParaRPr lang="en-US" altLang="ko-KR" sz="1200" dirty="0">
                <a:cs typeface="B Nazanin" panose="00000400000000000000" pitchFamily="2" charset="-78"/>
              </a:endParaRPr>
            </a:p>
          </p:txBody>
        </p:sp>
        <p:sp>
          <p:nvSpPr>
            <p:cNvPr id="12" name="TextBox 11">
              <a:extLst>
                <a:ext uri="{FF2B5EF4-FFF2-40B4-BE49-F238E27FC236}">
                  <a16:creationId xmlns:a16="http://schemas.microsoft.com/office/drawing/2014/main" id="{5874B271-4540-4C24-B99F-6F8758D16D20}"/>
                </a:ext>
              </a:extLst>
            </p:cNvPr>
            <p:cNvSpPr txBox="1"/>
            <p:nvPr/>
          </p:nvSpPr>
          <p:spPr>
            <a:xfrm>
              <a:off x="5537675" y="2113785"/>
              <a:ext cx="2555189" cy="338554"/>
            </a:xfrm>
            <a:prstGeom prst="rect">
              <a:avLst/>
            </a:prstGeom>
            <a:noFill/>
          </p:spPr>
          <p:txBody>
            <a:bodyPr wrap="square" rtlCol="0">
              <a:spAutoFit/>
            </a:bodyPr>
            <a:lstStyle/>
            <a:p>
              <a:pPr algn="r" rtl="1"/>
              <a:r>
                <a:rPr lang="fa-IR" altLang="ko-KR" sz="1600" dirty="0">
                  <a:solidFill>
                    <a:schemeClr val="accent4"/>
                  </a:solidFill>
                  <a:cs typeface="B Nazanin" panose="00000400000000000000" pitchFamily="2" charset="-78"/>
                </a:rPr>
                <a:t>آسان برای تغییر رنگ، عکس و متن.</a:t>
              </a:r>
              <a:endParaRPr lang="en-US" altLang="ko-KR" sz="1600" dirty="0">
                <a:solidFill>
                  <a:schemeClr val="accent4"/>
                </a:solidFill>
                <a:cs typeface="B Nazanin" panose="00000400000000000000" pitchFamily="2" charset="-78"/>
              </a:endParaRPr>
            </a:p>
          </p:txBody>
        </p:sp>
        <p:sp>
          <p:nvSpPr>
            <p:cNvPr id="13" name="TextBox 12">
              <a:extLst>
                <a:ext uri="{FF2B5EF4-FFF2-40B4-BE49-F238E27FC236}">
                  <a16:creationId xmlns:a16="http://schemas.microsoft.com/office/drawing/2014/main" id="{EC3E74FE-A938-463A-88F1-A80A9AF84A08}"/>
                </a:ext>
              </a:extLst>
            </p:cNvPr>
            <p:cNvSpPr txBox="1"/>
            <p:nvPr/>
          </p:nvSpPr>
          <p:spPr>
            <a:xfrm>
              <a:off x="4821685" y="2083007"/>
              <a:ext cx="773945" cy="646331"/>
            </a:xfrm>
            <a:prstGeom prst="rect">
              <a:avLst/>
            </a:prstGeom>
            <a:noFill/>
          </p:spPr>
          <p:txBody>
            <a:bodyPr wrap="square" rtlCol="0">
              <a:spAutoFit/>
            </a:bodyPr>
            <a:lstStyle/>
            <a:p>
              <a:pPr algn="r" rtl="1"/>
              <a:r>
                <a:rPr lang="en-US" altLang="ko-KR" sz="3600" b="1" dirty="0">
                  <a:solidFill>
                    <a:schemeClr val="accent4"/>
                  </a:solidFill>
                  <a:cs typeface="B Nazanin" panose="00000400000000000000" pitchFamily="2" charset="-78"/>
                </a:rPr>
                <a:t>02</a:t>
              </a:r>
              <a:endParaRPr lang="ko-KR" altLang="en-US" sz="3600" b="1" dirty="0">
                <a:solidFill>
                  <a:schemeClr val="accent4"/>
                </a:solidFill>
                <a:cs typeface="B Nazanin" panose="00000400000000000000" pitchFamily="2" charset="-78"/>
              </a:endParaRPr>
            </a:p>
          </p:txBody>
        </p:sp>
      </p:grpSp>
      <p:sp>
        <p:nvSpPr>
          <p:cNvPr id="15" name="TextBox 14">
            <a:extLst>
              <a:ext uri="{FF2B5EF4-FFF2-40B4-BE49-F238E27FC236}">
                <a16:creationId xmlns:a16="http://schemas.microsoft.com/office/drawing/2014/main" id="{722376BC-6C67-4F6E-B24A-41DF33B967AA}"/>
              </a:ext>
            </a:extLst>
          </p:cNvPr>
          <p:cNvSpPr txBox="1"/>
          <p:nvPr/>
        </p:nvSpPr>
        <p:spPr>
          <a:xfrm>
            <a:off x="4452359" y="589164"/>
            <a:ext cx="7140999" cy="738664"/>
          </a:xfrm>
          <a:prstGeom prst="rect">
            <a:avLst/>
          </a:prstGeom>
          <a:noFill/>
        </p:spPr>
        <p:txBody>
          <a:bodyPr wrap="square" rtlCol="0">
            <a:spAutoFit/>
          </a:bodyPr>
          <a:lstStyle/>
          <a:p>
            <a:pPr algn="r" rtl="1"/>
            <a:r>
              <a:rPr lang="fa-IR" altLang="ko-KR" sz="14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400" dirty="0">
              <a:solidFill>
                <a:schemeClr val="bg1"/>
              </a:solidFill>
              <a:cs typeface="B Nazanin" panose="00000400000000000000" pitchFamily="2" charset="-78"/>
            </a:endParaRPr>
          </a:p>
        </p:txBody>
      </p:sp>
    </p:spTree>
    <p:extLst>
      <p:ext uri="{BB962C8B-B14F-4D97-AF65-F5344CB8AC3E}">
        <p14:creationId xmlns:p14="http://schemas.microsoft.com/office/powerpoint/2010/main" val="88524296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20C8F30-9C91-4D39-A29C-BCE4134E41E9}"/>
              </a:ext>
            </a:extLst>
          </p:cNvPr>
          <p:cNvSpPr txBox="1"/>
          <p:nvPr/>
        </p:nvSpPr>
        <p:spPr>
          <a:xfrm>
            <a:off x="725714" y="5432850"/>
            <a:ext cx="10522857" cy="830997"/>
          </a:xfrm>
          <a:prstGeom prst="rect">
            <a:avLst/>
          </a:prstGeom>
          <a:noFill/>
        </p:spPr>
        <p:txBody>
          <a:bodyPr wrap="square" rtlCol="0" anchor="ctr">
            <a:spAutoFit/>
          </a:bodyPr>
          <a:lstStyle/>
          <a:p>
            <a:pPr algn="ctr"/>
            <a:r>
              <a:rPr lang="fa-IR" altLang="ko-KR" sz="4800" dirty="0">
                <a:solidFill>
                  <a:schemeClr val="accent6"/>
                </a:solidFill>
                <a:cs typeface="B Nazanin" panose="00000400000000000000" pitchFamily="2" charset="-78"/>
              </a:rPr>
              <a:t>با تشکر از شما دوستان عزیز ... !</a:t>
            </a:r>
            <a:endParaRPr lang="ko-KR" altLang="en-US" sz="4800" dirty="0">
              <a:solidFill>
                <a:schemeClr val="accent6"/>
              </a:solidFill>
              <a:cs typeface="B Nazanin" panose="00000400000000000000" pitchFamily="2" charset="-78"/>
            </a:endParaRPr>
          </a:p>
        </p:txBody>
      </p:sp>
      <p:sp>
        <p:nvSpPr>
          <p:cNvPr id="4" name="TextBox 3">
            <a:extLst>
              <a:ext uri="{FF2B5EF4-FFF2-40B4-BE49-F238E27FC236}">
                <a16:creationId xmlns:a16="http://schemas.microsoft.com/office/drawing/2014/main" id="{298CF959-4651-4C64-A08C-8F2BDE46A824}"/>
              </a:ext>
            </a:extLst>
          </p:cNvPr>
          <p:cNvSpPr txBox="1"/>
          <p:nvPr/>
        </p:nvSpPr>
        <p:spPr>
          <a:xfrm>
            <a:off x="3495707" y="6166353"/>
            <a:ext cx="5200587" cy="379656"/>
          </a:xfrm>
          <a:prstGeom prst="rect">
            <a:avLst/>
          </a:prstGeom>
          <a:noFill/>
        </p:spPr>
        <p:txBody>
          <a:bodyPr wrap="square" rtlCol="0" anchor="ctr">
            <a:spAutoFit/>
          </a:bodyPr>
          <a:lstStyle/>
          <a:p>
            <a:pPr algn="ctr"/>
            <a:r>
              <a:rPr lang="fa-IR" altLang="ko-KR" sz="1867" dirty="0">
                <a:solidFill>
                  <a:schemeClr val="accent6"/>
                </a:solidFill>
                <a:cs typeface="B Nazanin" panose="00000400000000000000" pitchFamily="2" charset="-78"/>
              </a:rPr>
              <a:t>عنوان فرعی ارائه خود را وارد کنید</a:t>
            </a:r>
            <a:endParaRPr lang="ko-KR" altLang="en-US" sz="1867" dirty="0">
              <a:solidFill>
                <a:schemeClr val="accent6"/>
              </a:solidFill>
              <a:cs typeface="B Nazanin" panose="00000400000000000000" pitchFamily="2" charset="-78"/>
            </a:endParaRPr>
          </a:p>
        </p:txBody>
      </p:sp>
      <p:grpSp>
        <p:nvGrpSpPr>
          <p:cNvPr id="5" name="Group 4">
            <a:extLst>
              <a:ext uri="{FF2B5EF4-FFF2-40B4-BE49-F238E27FC236}">
                <a16:creationId xmlns:a16="http://schemas.microsoft.com/office/drawing/2014/main" id="{651D501A-14B6-40BB-A6F2-4BE7D9B666E7}"/>
              </a:ext>
            </a:extLst>
          </p:cNvPr>
          <p:cNvGrpSpPr/>
          <p:nvPr/>
        </p:nvGrpSpPr>
        <p:grpSpPr>
          <a:xfrm rot="16200000">
            <a:off x="6030057" y="4671756"/>
            <a:ext cx="131885" cy="1070823"/>
            <a:chOff x="5829300" y="4599143"/>
            <a:chExt cx="131885" cy="1547444"/>
          </a:xfrm>
        </p:grpSpPr>
        <p:sp>
          <p:nvSpPr>
            <p:cNvPr id="6" name="Rectangle 5">
              <a:extLst>
                <a:ext uri="{FF2B5EF4-FFF2-40B4-BE49-F238E27FC236}">
                  <a16:creationId xmlns:a16="http://schemas.microsoft.com/office/drawing/2014/main" id="{CF2C9012-3662-4FCB-8184-9DD00BBCBF8E}"/>
                </a:ext>
              </a:extLst>
            </p:cNvPr>
            <p:cNvSpPr/>
            <p:nvPr/>
          </p:nvSpPr>
          <p:spPr>
            <a:xfrm>
              <a:off x="5829300" y="4599143"/>
              <a:ext cx="131885" cy="3868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7" name="Rectangle 6">
              <a:extLst>
                <a:ext uri="{FF2B5EF4-FFF2-40B4-BE49-F238E27FC236}">
                  <a16:creationId xmlns:a16="http://schemas.microsoft.com/office/drawing/2014/main" id="{41F510E5-EAF3-4240-852C-1739CFEB0E50}"/>
                </a:ext>
              </a:extLst>
            </p:cNvPr>
            <p:cNvSpPr/>
            <p:nvPr/>
          </p:nvSpPr>
          <p:spPr>
            <a:xfrm>
              <a:off x="5829300" y="5759726"/>
              <a:ext cx="131885" cy="38686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8" name="Rectangle 7">
              <a:extLst>
                <a:ext uri="{FF2B5EF4-FFF2-40B4-BE49-F238E27FC236}">
                  <a16:creationId xmlns:a16="http://schemas.microsoft.com/office/drawing/2014/main" id="{FCD0CB2C-4CC7-4083-94B8-49ED193E3C71}"/>
                </a:ext>
              </a:extLst>
            </p:cNvPr>
            <p:cNvSpPr/>
            <p:nvPr/>
          </p:nvSpPr>
          <p:spPr>
            <a:xfrm>
              <a:off x="5829300" y="4986004"/>
              <a:ext cx="131885" cy="3868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9" name="Rectangle 8">
              <a:extLst>
                <a:ext uri="{FF2B5EF4-FFF2-40B4-BE49-F238E27FC236}">
                  <a16:creationId xmlns:a16="http://schemas.microsoft.com/office/drawing/2014/main" id="{34E8C38A-6179-4D5F-960E-C1287D69AB8F}"/>
                </a:ext>
              </a:extLst>
            </p:cNvPr>
            <p:cNvSpPr/>
            <p:nvPr/>
          </p:nvSpPr>
          <p:spPr>
            <a:xfrm>
              <a:off x="5829300" y="5372865"/>
              <a:ext cx="131885" cy="38686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spTree>
    <p:extLst>
      <p:ext uri="{BB962C8B-B14F-4D97-AF65-F5344CB8AC3E}">
        <p14:creationId xmlns:p14="http://schemas.microsoft.com/office/powerpoint/2010/main" val="183210349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ectangle 63">
            <a:extLst>
              <a:ext uri="{FF2B5EF4-FFF2-40B4-BE49-F238E27FC236}">
                <a16:creationId xmlns:a16="http://schemas.microsoft.com/office/drawing/2014/main" id="{E35BBD91-66FC-436C-9510-B2BFD4D46D59}"/>
              </a:ext>
            </a:extLst>
          </p:cNvPr>
          <p:cNvSpPr/>
          <p:nvPr/>
        </p:nvSpPr>
        <p:spPr>
          <a:xfrm>
            <a:off x="-6696" y="0"/>
            <a:ext cx="12198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2" name="Text Placeholder 1"/>
          <p:cNvSpPr>
            <a:spLocks noGrp="1"/>
          </p:cNvSpPr>
          <p:nvPr>
            <p:ph type="body" sz="quarter" idx="10"/>
          </p:nvPr>
        </p:nvSpPr>
        <p:spPr>
          <a:xfrm>
            <a:off x="323529" y="501545"/>
            <a:ext cx="11573197" cy="724247"/>
          </a:xfrm>
        </p:spPr>
        <p:txBody>
          <a:bodyPr>
            <a:normAutofit fontScale="92500" lnSpcReduction="20000"/>
          </a:bodyPr>
          <a:lstStyle/>
          <a:p>
            <a:r>
              <a:rPr lang="fa-IR" dirty="0">
                <a:cs typeface="B Nazanin" panose="00000400000000000000" pitchFamily="2" charset="-78"/>
              </a:rPr>
              <a:t>اشکال کاملا قابل ویرایش</a:t>
            </a:r>
            <a:endParaRPr lang="en-US" dirty="0">
              <a:cs typeface="B Nazanin" panose="00000400000000000000" pitchFamily="2" charset="-78"/>
            </a:endParaRPr>
          </a:p>
        </p:txBody>
      </p:sp>
      <p:grpSp>
        <p:nvGrpSpPr>
          <p:cNvPr id="6" name="Group 5">
            <a:extLst>
              <a:ext uri="{FF2B5EF4-FFF2-40B4-BE49-F238E27FC236}">
                <a16:creationId xmlns:a16="http://schemas.microsoft.com/office/drawing/2014/main" id="{1E02D579-DD25-4C3C-8662-D054C9A542B3}"/>
              </a:ext>
            </a:extLst>
          </p:cNvPr>
          <p:cNvGrpSpPr/>
          <p:nvPr/>
        </p:nvGrpSpPr>
        <p:grpSpPr>
          <a:xfrm>
            <a:off x="518708" y="3805435"/>
            <a:ext cx="3420757" cy="1117412"/>
            <a:chOff x="5005473" y="4141321"/>
            <a:chExt cx="6805425" cy="2223034"/>
          </a:xfrm>
        </p:grpSpPr>
        <p:grpSp>
          <p:nvGrpSpPr>
            <p:cNvPr id="7" name="Group 6">
              <a:extLst>
                <a:ext uri="{FF2B5EF4-FFF2-40B4-BE49-F238E27FC236}">
                  <a16:creationId xmlns:a16="http://schemas.microsoft.com/office/drawing/2014/main" id="{56EACBF6-08C9-4C77-8F7E-9E96A64A5DE9}"/>
                </a:ext>
              </a:extLst>
            </p:cNvPr>
            <p:cNvGrpSpPr/>
            <p:nvPr/>
          </p:nvGrpSpPr>
          <p:grpSpPr>
            <a:xfrm>
              <a:off x="5090052" y="5237879"/>
              <a:ext cx="6720846" cy="1126476"/>
              <a:chOff x="3613677" y="4201880"/>
              <a:chExt cx="6720846" cy="1126476"/>
            </a:xfrm>
          </p:grpSpPr>
          <p:sp>
            <p:nvSpPr>
              <p:cNvPr id="9" name="Freeform: Shape 8">
                <a:extLst>
                  <a:ext uri="{FF2B5EF4-FFF2-40B4-BE49-F238E27FC236}">
                    <a16:creationId xmlns:a16="http://schemas.microsoft.com/office/drawing/2014/main" id="{30D7C42E-F8AD-493E-AFFA-1F7C77FC5116}"/>
                  </a:ext>
                </a:extLst>
              </p:cNvPr>
              <p:cNvSpPr/>
              <p:nvPr/>
            </p:nvSpPr>
            <p:spPr>
              <a:xfrm>
                <a:off x="3731164" y="4201880"/>
                <a:ext cx="1499709" cy="941610"/>
              </a:xfrm>
              <a:custGeom>
                <a:avLst/>
                <a:gdLst>
                  <a:gd name="connsiteX0" fmla="*/ 107118 w 1499709"/>
                  <a:gd name="connsiteY0" fmla="*/ 0 h 941610"/>
                  <a:gd name="connsiteX1" fmla="*/ 205763 w 1499709"/>
                  <a:gd name="connsiteY1" fmla="*/ 65599 h 941610"/>
                  <a:gd name="connsiteX2" fmla="*/ 214239 w 1499709"/>
                  <a:gd name="connsiteY2" fmla="*/ 107112 h 941610"/>
                  <a:gd name="connsiteX3" fmla="*/ 222715 w 1499709"/>
                  <a:gd name="connsiteY3" fmla="*/ 65599 h 941610"/>
                  <a:gd name="connsiteX4" fmla="*/ 321356 w 1499709"/>
                  <a:gd name="connsiteY4" fmla="*/ 0 h 941610"/>
                  <a:gd name="connsiteX5" fmla="*/ 420001 w 1499709"/>
                  <a:gd name="connsiteY5" fmla="*/ 65599 h 941610"/>
                  <a:gd name="connsiteX6" fmla="*/ 428477 w 1499709"/>
                  <a:gd name="connsiteY6" fmla="*/ 107112 h 941610"/>
                  <a:gd name="connsiteX7" fmla="*/ 436953 w 1499709"/>
                  <a:gd name="connsiteY7" fmla="*/ 65599 h 941610"/>
                  <a:gd name="connsiteX8" fmla="*/ 535594 w 1499709"/>
                  <a:gd name="connsiteY8" fmla="*/ 0 h 941610"/>
                  <a:gd name="connsiteX9" fmla="*/ 634239 w 1499709"/>
                  <a:gd name="connsiteY9" fmla="*/ 65599 h 941610"/>
                  <a:gd name="connsiteX10" fmla="*/ 642715 w 1499709"/>
                  <a:gd name="connsiteY10" fmla="*/ 107113 h 941610"/>
                  <a:gd name="connsiteX11" fmla="*/ 651190 w 1499709"/>
                  <a:gd name="connsiteY11" fmla="*/ 65599 h 941610"/>
                  <a:gd name="connsiteX12" fmla="*/ 749832 w 1499709"/>
                  <a:gd name="connsiteY12" fmla="*/ 0 h 941610"/>
                  <a:gd name="connsiteX13" fmla="*/ 848477 w 1499709"/>
                  <a:gd name="connsiteY13" fmla="*/ 65599 h 941610"/>
                  <a:gd name="connsiteX14" fmla="*/ 856953 w 1499709"/>
                  <a:gd name="connsiteY14" fmla="*/ 107113 h 941610"/>
                  <a:gd name="connsiteX15" fmla="*/ 865428 w 1499709"/>
                  <a:gd name="connsiteY15" fmla="*/ 65599 h 941610"/>
                  <a:gd name="connsiteX16" fmla="*/ 964070 w 1499709"/>
                  <a:gd name="connsiteY16" fmla="*/ 0 h 941610"/>
                  <a:gd name="connsiteX17" fmla="*/ 1062715 w 1499709"/>
                  <a:gd name="connsiteY17" fmla="*/ 65599 h 941610"/>
                  <a:gd name="connsiteX18" fmla="*/ 1071191 w 1499709"/>
                  <a:gd name="connsiteY18" fmla="*/ 107113 h 941610"/>
                  <a:gd name="connsiteX19" fmla="*/ 1079666 w 1499709"/>
                  <a:gd name="connsiteY19" fmla="*/ 65599 h 941610"/>
                  <a:gd name="connsiteX20" fmla="*/ 1178308 w 1499709"/>
                  <a:gd name="connsiteY20" fmla="*/ 0 h 941610"/>
                  <a:gd name="connsiteX21" fmla="*/ 1276953 w 1499709"/>
                  <a:gd name="connsiteY21" fmla="*/ 65599 h 941610"/>
                  <a:gd name="connsiteX22" fmla="*/ 1285428 w 1499709"/>
                  <a:gd name="connsiteY22" fmla="*/ 107106 h 941610"/>
                  <a:gd name="connsiteX23" fmla="*/ 1293902 w 1499709"/>
                  <a:gd name="connsiteY23" fmla="*/ 65599 h 941610"/>
                  <a:gd name="connsiteX24" fmla="*/ 1392543 w 1499709"/>
                  <a:gd name="connsiteY24" fmla="*/ 0 h 941610"/>
                  <a:gd name="connsiteX25" fmla="*/ 1499665 w 1499709"/>
                  <a:gd name="connsiteY25" fmla="*/ 107118 h 941610"/>
                  <a:gd name="connsiteX26" fmla="*/ 1499665 w 1499709"/>
                  <a:gd name="connsiteY26" fmla="*/ 834492 h 941610"/>
                  <a:gd name="connsiteX27" fmla="*/ 1394273 w 1499709"/>
                  <a:gd name="connsiteY27" fmla="*/ 941610 h 941610"/>
                  <a:gd name="connsiteX28" fmla="*/ 1293929 w 1499709"/>
                  <a:gd name="connsiteY28" fmla="*/ 876011 h 941610"/>
                  <a:gd name="connsiteX29" fmla="*/ 1285428 w 1499709"/>
                  <a:gd name="connsiteY29" fmla="*/ 834505 h 941610"/>
                  <a:gd name="connsiteX30" fmla="*/ 1277951 w 1499709"/>
                  <a:gd name="connsiteY30" fmla="*/ 876011 h 941610"/>
                  <a:gd name="connsiteX31" fmla="*/ 1180037 w 1499709"/>
                  <a:gd name="connsiteY31" fmla="*/ 941610 h 941610"/>
                  <a:gd name="connsiteX32" fmla="*/ 1079693 w 1499709"/>
                  <a:gd name="connsiteY32" fmla="*/ 876011 h 941610"/>
                  <a:gd name="connsiteX33" fmla="*/ 1071191 w 1499709"/>
                  <a:gd name="connsiteY33" fmla="*/ 834497 h 941610"/>
                  <a:gd name="connsiteX34" fmla="*/ 1063713 w 1499709"/>
                  <a:gd name="connsiteY34" fmla="*/ 876011 h 941610"/>
                  <a:gd name="connsiteX35" fmla="*/ 965799 w 1499709"/>
                  <a:gd name="connsiteY35" fmla="*/ 941610 h 941610"/>
                  <a:gd name="connsiteX36" fmla="*/ 865455 w 1499709"/>
                  <a:gd name="connsiteY36" fmla="*/ 876011 h 941610"/>
                  <a:gd name="connsiteX37" fmla="*/ 856953 w 1499709"/>
                  <a:gd name="connsiteY37" fmla="*/ 834497 h 941610"/>
                  <a:gd name="connsiteX38" fmla="*/ 849475 w 1499709"/>
                  <a:gd name="connsiteY38" fmla="*/ 876011 h 941610"/>
                  <a:gd name="connsiteX39" fmla="*/ 751561 w 1499709"/>
                  <a:gd name="connsiteY39" fmla="*/ 941610 h 941610"/>
                  <a:gd name="connsiteX40" fmla="*/ 651217 w 1499709"/>
                  <a:gd name="connsiteY40" fmla="*/ 876011 h 941610"/>
                  <a:gd name="connsiteX41" fmla="*/ 642715 w 1499709"/>
                  <a:gd name="connsiteY41" fmla="*/ 834497 h 941610"/>
                  <a:gd name="connsiteX42" fmla="*/ 635237 w 1499709"/>
                  <a:gd name="connsiteY42" fmla="*/ 876011 h 941610"/>
                  <a:gd name="connsiteX43" fmla="*/ 537323 w 1499709"/>
                  <a:gd name="connsiteY43" fmla="*/ 941610 h 941610"/>
                  <a:gd name="connsiteX44" fmla="*/ 436980 w 1499709"/>
                  <a:gd name="connsiteY44" fmla="*/ 876011 h 941610"/>
                  <a:gd name="connsiteX45" fmla="*/ 428477 w 1499709"/>
                  <a:gd name="connsiteY45" fmla="*/ 834498 h 941610"/>
                  <a:gd name="connsiteX46" fmla="*/ 420999 w 1499709"/>
                  <a:gd name="connsiteY46" fmla="*/ 876011 h 941610"/>
                  <a:gd name="connsiteX47" fmla="*/ 323085 w 1499709"/>
                  <a:gd name="connsiteY47" fmla="*/ 941610 h 941610"/>
                  <a:gd name="connsiteX48" fmla="*/ 222742 w 1499709"/>
                  <a:gd name="connsiteY48" fmla="*/ 876011 h 941610"/>
                  <a:gd name="connsiteX49" fmla="*/ 214239 w 1499709"/>
                  <a:gd name="connsiteY49" fmla="*/ 834498 h 941610"/>
                  <a:gd name="connsiteX50" fmla="*/ 206761 w 1499709"/>
                  <a:gd name="connsiteY50" fmla="*/ 876011 h 941610"/>
                  <a:gd name="connsiteX51" fmla="*/ 108847 w 1499709"/>
                  <a:gd name="connsiteY51" fmla="*/ 941610 h 941610"/>
                  <a:gd name="connsiteX52" fmla="*/ 0 w 1499709"/>
                  <a:gd name="connsiteY52" fmla="*/ 834492 h 941610"/>
                  <a:gd name="connsiteX53" fmla="*/ 0 w 1499709"/>
                  <a:gd name="connsiteY53" fmla="*/ 107118 h 941610"/>
                  <a:gd name="connsiteX54" fmla="*/ 107118 w 1499709"/>
                  <a:gd name="connsiteY54" fmla="*/ 0 h 941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499709" h="941610">
                    <a:moveTo>
                      <a:pt x="107118" y="0"/>
                    </a:moveTo>
                    <a:cubicBezTo>
                      <a:pt x="151177" y="0"/>
                      <a:pt x="189404" y="27212"/>
                      <a:pt x="205763" y="65599"/>
                    </a:cubicBezTo>
                    <a:lnTo>
                      <a:pt x="214239" y="107112"/>
                    </a:lnTo>
                    <a:lnTo>
                      <a:pt x="222715" y="65599"/>
                    </a:lnTo>
                    <a:cubicBezTo>
                      <a:pt x="239074" y="27212"/>
                      <a:pt x="277300" y="0"/>
                      <a:pt x="321356" y="0"/>
                    </a:cubicBezTo>
                    <a:cubicBezTo>
                      <a:pt x="365415" y="0"/>
                      <a:pt x="403642" y="27212"/>
                      <a:pt x="420001" y="65599"/>
                    </a:cubicBezTo>
                    <a:lnTo>
                      <a:pt x="428477" y="107112"/>
                    </a:lnTo>
                    <a:lnTo>
                      <a:pt x="436953" y="65599"/>
                    </a:lnTo>
                    <a:cubicBezTo>
                      <a:pt x="453312" y="27212"/>
                      <a:pt x="491538" y="0"/>
                      <a:pt x="535594" y="0"/>
                    </a:cubicBezTo>
                    <a:cubicBezTo>
                      <a:pt x="579653" y="0"/>
                      <a:pt x="617879" y="27212"/>
                      <a:pt x="634239" y="65599"/>
                    </a:cubicBezTo>
                    <a:lnTo>
                      <a:pt x="642715" y="107113"/>
                    </a:lnTo>
                    <a:lnTo>
                      <a:pt x="651190" y="65599"/>
                    </a:lnTo>
                    <a:cubicBezTo>
                      <a:pt x="667550" y="27212"/>
                      <a:pt x="705776" y="0"/>
                      <a:pt x="749832" y="0"/>
                    </a:cubicBezTo>
                    <a:cubicBezTo>
                      <a:pt x="793891" y="0"/>
                      <a:pt x="832117" y="27212"/>
                      <a:pt x="848477" y="65599"/>
                    </a:cubicBezTo>
                    <a:lnTo>
                      <a:pt x="856953" y="107113"/>
                    </a:lnTo>
                    <a:lnTo>
                      <a:pt x="865428" y="65599"/>
                    </a:lnTo>
                    <a:cubicBezTo>
                      <a:pt x="881788" y="27212"/>
                      <a:pt x="920014" y="0"/>
                      <a:pt x="964070" y="0"/>
                    </a:cubicBezTo>
                    <a:cubicBezTo>
                      <a:pt x="1008129" y="0"/>
                      <a:pt x="1046355" y="27212"/>
                      <a:pt x="1062715" y="65599"/>
                    </a:cubicBezTo>
                    <a:lnTo>
                      <a:pt x="1071191" y="107113"/>
                    </a:lnTo>
                    <a:lnTo>
                      <a:pt x="1079666" y="65599"/>
                    </a:lnTo>
                    <a:cubicBezTo>
                      <a:pt x="1096026" y="27212"/>
                      <a:pt x="1134252" y="0"/>
                      <a:pt x="1178308" y="0"/>
                    </a:cubicBezTo>
                    <a:cubicBezTo>
                      <a:pt x="1222367" y="0"/>
                      <a:pt x="1260593" y="27212"/>
                      <a:pt x="1276953" y="65599"/>
                    </a:cubicBezTo>
                    <a:lnTo>
                      <a:pt x="1285428" y="107106"/>
                    </a:lnTo>
                    <a:lnTo>
                      <a:pt x="1293902" y="65599"/>
                    </a:lnTo>
                    <a:cubicBezTo>
                      <a:pt x="1310261" y="27212"/>
                      <a:pt x="1348487" y="0"/>
                      <a:pt x="1392543" y="0"/>
                    </a:cubicBezTo>
                    <a:cubicBezTo>
                      <a:pt x="1451289" y="0"/>
                      <a:pt x="1499665" y="48377"/>
                      <a:pt x="1499665" y="107118"/>
                    </a:cubicBezTo>
                    <a:lnTo>
                      <a:pt x="1499665" y="834492"/>
                    </a:lnTo>
                    <a:cubicBezTo>
                      <a:pt x="1501391" y="893233"/>
                      <a:pt x="1453014" y="941610"/>
                      <a:pt x="1394273" y="941610"/>
                    </a:cubicBezTo>
                    <a:cubicBezTo>
                      <a:pt x="1348919" y="941610"/>
                      <a:pt x="1310369" y="914398"/>
                      <a:pt x="1293929" y="876011"/>
                    </a:cubicBezTo>
                    <a:lnTo>
                      <a:pt x="1285428" y="834505"/>
                    </a:lnTo>
                    <a:lnTo>
                      <a:pt x="1277951" y="876011"/>
                    </a:lnTo>
                    <a:cubicBezTo>
                      <a:pt x="1262319" y="914398"/>
                      <a:pt x="1224093" y="941610"/>
                      <a:pt x="1180037" y="941610"/>
                    </a:cubicBezTo>
                    <a:cubicBezTo>
                      <a:pt x="1134684" y="941610"/>
                      <a:pt x="1096134" y="914398"/>
                      <a:pt x="1079693" y="876011"/>
                    </a:cubicBezTo>
                    <a:lnTo>
                      <a:pt x="1071191" y="834497"/>
                    </a:lnTo>
                    <a:lnTo>
                      <a:pt x="1063713" y="876011"/>
                    </a:lnTo>
                    <a:cubicBezTo>
                      <a:pt x="1048081" y="914398"/>
                      <a:pt x="1009855" y="941610"/>
                      <a:pt x="965799" y="941610"/>
                    </a:cubicBezTo>
                    <a:cubicBezTo>
                      <a:pt x="920446" y="941610"/>
                      <a:pt x="881896" y="914398"/>
                      <a:pt x="865455" y="876011"/>
                    </a:cubicBezTo>
                    <a:lnTo>
                      <a:pt x="856953" y="834497"/>
                    </a:lnTo>
                    <a:lnTo>
                      <a:pt x="849475" y="876011"/>
                    </a:lnTo>
                    <a:cubicBezTo>
                      <a:pt x="833843" y="914398"/>
                      <a:pt x="795617" y="941610"/>
                      <a:pt x="751561" y="941610"/>
                    </a:cubicBezTo>
                    <a:cubicBezTo>
                      <a:pt x="706208" y="941610"/>
                      <a:pt x="667658" y="914398"/>
                      <a:pt x="651217" y="876011"/>
                    </a:cubicBezTo>
                    <a:lnTo>
                      <a:pt x="642715" y="834497"/>
                    </a:lnTo>
                    <a:lnTo>
                      <a:pt x="635237" y="876011"/>
                    </a:lnTo>
                    <a:cubicBezTo>
                      <a:pt x="619605" y="914398"/>
                      <a:pt x="581379" y="941610"/>
                      <a:pt x="537323" y="941610"/>
                    </a:cubicBezTo>
                    <a:cubicBezTo>
                      <a:pt x="491970" y="941610"/>
                      <a:pt x="453420" y="914398"/>
                      <a:pt x="436980" y="876011"/>
                    </a:cubicBezTo>
                    <a:lnTo>
                      <a:pt x="428477" y="834498"/>
                    </a:lnTo>
                    <a:lnTo>
                      <a:pt x="420999" y="876011"/>
                    </a:lnTo>
                    <a:cubicBezTo>
                      <a:pt x="405367" y="914398"/>
                      <a:pt x="367141" y="941610"/>
                      <a:pt x="323085" y="941610"/>
                    </a:cubicBezTo>
                    <a:cubicBezTo>
                      <a:pt x="277732" y="941610"/>
                      <a:pt x="239182" y="914398"/>
                      <a:pt x="222742" y="876011"/>
                    </a:cubicBezTo>
                    <a:lnTo>
                      <a:pt x="214239" y="834498"/>
                    </a:lnTo>
                    <a:lnTo>
                      <a:pt x="206761" y="876011"/>
                    </a:lnTo>
                    <a:cubicBezTo>
                      <a:pt x="191129" y="914398"/>
                      <a:pt x="152903" y="941610"/>
                      <a:pt x="108847" y="941610"/>
                    </a:cubicBezTo>
                    <a:cubicBezTo>
                      <a:pt x="48377" y="941610"/>
                      <a:pt x="0" y="893233"/>
                      <a:pt x="0" y="834492"/>
                    </a:cubicBezTo>
                    <a:lnTo>
                      <a:pt x="0" y="107118"/>
                    </a:lnTo>
                    <a:cubicBezTo>
                      <a:pt x="0" y="48377"/>
                      <a:pt x="48377" y="0"/>
                      <a:pt x="107118" y="0"/>
                    </a:cubicBezTo>
                    <a:close/>
                  </a:path>
                </a:pathLst>
              </a:custGeom>
              <a:solidFill>
                <a:schemeClr val="accent4"/>
              </a:solidFill>
              <a:ln w="3801" cap="flat">
                <a:noFill/>
                <a:prstDash val="solid"/>
                <a:miter/>
              </a:ln>
            </p:spPr>
            <p:txBody>
              <a:bodyPr wrap="square" rtlCol="0" anchor="ctr">
                <a:noAutofit/>
              </a:bodyPr>
              <a:lstStyle/>
              <a:p>
                <a:endParaRPr lang="en-US">
                  <a:cs typeface="B Nazanin" panose="00000400000000000000" pitchFamily="2" charset="-78"/>
                </a:endParaRPr>
              </a:p>
            </p:txBody>
          </p:sp>
          <p:sp>
            <p:nvSpPr>
              <p:cNvPr id="10" name="Freeform: Shape 9">
                <a:extLst>
                  <a:ext uri="{FF2B5EF4-FFF2-40B4-BE49-F238E27FC236}">
                    <a16:creationId xmlns:a16="http://schemas.microsoft.com/office/drawing/2014/main" id="{852FD1D7-9FCE-4949-B5CD-547410D83A42}"/>
                  </a:ext>
                </a:extLst>
              </p:cNvPr>
              <p:cNvSpPr/>
              <p:nvPr/>
            </p:nvSpPr>
            <p:spPr>
              <a:xfrm>
                <a:off x="3764877" y="4254643"/>
                <a:ext cx="1433462" cy="737743"/>
              </a:xfrm>
              <a:custGeom>
                <a:avLst/>
                <a:gdLst>
                  <a:gd name="connsiteX0" fmla="*/ 1360306 w 1433462"/>
                  <a:gd name="connsiteY0" fmla="*/ 0 h 737743"/>
                  <a:gd name="connsiteX1" fmla="*/ 1433462 w 1433462"/>
                  <a:gd name="connsiteY1" fmla="*/ 82930 h 737743"/>
                  <a:gd name="connsiteX2" fmla="*/ 1433462 w 1433462"/>
                  <a:gd name="connsiteY2" fmla="*/ 737743 h 737743"/>
                  <a:gd name="connsiteX3" fmla="*/ 1287155 w 1433462"/>
                  <a:gd name="connsiteY3" fmla="*/ 737743 h 737743"/>
                  <a:gd name="connsiteX4" fmla="*/ 1287155 w 1433462"/>
                  <a:gd name="connsiteY4" fmla="*/ 82930 h 737743"/>
                  <a:gd name="connsiteX5" fmla="*/ 1360306 w 1433462"/>
                  <a:gd name="connsiteY5" fmla="*/ 0 h 737743"/>
                  <a:gd name="connsiteX6" fmla="*/ 1145781 w 1433462"/>
                  <a:gd name="connsiteY6" fmla="*/ 0 h 737743"/>
                  <a:gd name="connsiteX7" fmla="*/ 1218937 w 1433462"/>
                  <a:gd name="connsiteY7" fmla="*/ 82930 h 737743"/>
                  <a:gd name="connsiteX8" fmla="*/ 1218937 w 1433462"/>
                  <a:gd name="connsiteY8" fmla="*/ 737743 h 737743"/>
                  <a:gd name="connsiteX9" fmla="*/ 1072630 w 1433462"/>
                  <a:gd name="connsiteY9" fmla="*/ 737743 h 737743"/>
                  <a:gd name="connsiteX10" fmla="*/ 1072630 w 1433462"/>
                  <a:gd name="connsiteY10" fmla="*/ 82930 h 737743"/>
                  <a:gd name="connsiteX11" fmla="*/ 1145781 w 1433462"/>
                  <a:gd name="connsiteY11" fmla="*/ 0 h 737743"/>
                  <a:gd name="connsiteX12" fmla="*/ 931255 w 1433462"/>
                  <a:gd name="connsiteY12" fmla="*/ 0 h 737743"/>
                  <a:gd name="connsiteX13" fmla="*/ 1004411 w 1433462"/>
                  <a:gd name="connsiteY13" fmla="*/ 82930 h 737743"/>
                  <a:gd name="connsiteX14" fmla="*/ 1004411 w 1433462"/>
                  <a:gd name="connsiteY14" fmla="*/ 737743 h 737743"/>
                  <a:gd name="connsiteX15" fmla="*/ 858104 w 1433462"/>
                  <a:gd name="connsiteY15" fmla="*/ 737743 h 737743"/>
                  <a:gd name="connsiteX16" fmla="*/ 858104 w 1433462"/>
                  <a:gd name="connsiteY16" fmla="*/ 82930 h 737743"/>
                  <a:gd name="connsiteX17" fmla="*/ 931255 w 1433462"/>
                  <a:gd name="connsiteY17" fmla="*/ 0 h 737743"/>
                  <a:gd name="connsiteX18" fmla="*/ 716729 w 1433462"/>
                  <a:gd name="connsiteY18" fmla="*/ 0 h 737743"/>
                  <a:gd name="connsiteX19" fmla="*/ 789885 w 1433462"/>
                  <a:gd name="connsiteY19" fmla="*/ 82930 h 737743"/>
                  <a:gd name="connsiteX20" fmla="*/ 789885 w 1433462"/>
                  <a:gd name="connsiteY20" fmla="*/ 737743 h 737743"/>
                  <a:gd name="connsiteX21" fmla="*/ 643578 w 1433462"/>
                  <a:gd name="connsiteY21" fmla="*/ 737743 h 737743"/>
                  <a:gd name="connsiteX22" fmla="*/ 643578 w 1433462"/>
                  <a:gd name="connsiteY22" fmla="*/ 82930 h 737743"/>
                  <a:gd name="connsiteX23" fmla="*/ 716729 w 1433462"/>
                  <a:gd name="connsiteY23" fmla="*/ 0 h 737743"/>
                  <a:gd name="connsiteX24" fmla="*/ 502203 w 1433462"/>
                  <a:gd name="connsiteY24" fmla="*/ 0 h 737743"/>
                  <a:gd name="connsiteX25" fmla="*/ 575359 w 1433462"/>
                  <a:gd name="connsiteY25" fmla="*/ 82930 h 737743"/>
                  <a:gd name="connsiteX26" fmla="*/ 575359 w 1433462"/>
                  <a:gd name="connsiteY26" fmla="*/ 737743 h 737743"/>
                  <a:gd name="connsiteX27" fmla="*/ 429052 w 1433462"/>
                  <a:gd name="connsiteY27" fmla="*/ 737743 h 737743"/>
                  <a:gd name="connsiteX28" fmla="*/ 429052 w 1433462"/>
                  <a:gd name="connsiteY28" fmla="*/ 82930 h 737743"/>
                  <a:gd name="connsiteX29" fmla="*/ 502203 w 1433462"/>
                  <a:gd name="connsiteY29" fmla="*/ 0 h 737743"/>
                  <a:gd name="connsiteX30" fmla="*/ 287677 w 1433462"/>
                  <a:gd name="connsiteY30" fmla="*/ 0 h 737743"/>
                  <a:gd name="connsiteX31" fmla="*/ 360833 w 1433462"/>
                  <a:gd name="connsiteY31" fmla="*/ 82930 h 737743"/>
                  <a:gd name="connsiteX32" fmla="*/ 360833 w 1433462"/>
                  <a:gd name="connsiteY32" fmla="*/ 737743 h 737743"/>
                  <a:gd name="connsiteX33" fmla="*/ 214526 w 1433462"/>
                  <a:gd name="connsiteY33" fmla="*/ 737743 h 737743"/>
                  <a:gd name="connsiteX34" fmla="*/ 214526 w 1433462"/>
                  <a:gd name="connsiteY34" fmla="*/ 82930 h 737743"/>
                  <a:gd name="connsiteX35" fmla="*/ 287677 w 1433462"/>
                  <a:gd name="connsiteY35" fmla="*/ 0 h 737743"/>
                  <a:gd name="connsiteX36" fmla="*/ 73151 w 1433462"/>
                  <a:gd name="connsiteY36" fmla="*/ 0 h 737743"/>
                  <a:gd name="connsiteX37" fmla="*/ 146307 w 1433462"/>
                  <a:gd name="connsiteY37" fmla="*/ 82930 h 737743"/>
                  <a:gd name="connsiteX38" fmla="*/ 146307 w 1433462"/>
                  <a:gd name="connsiteY38" fmla="*/ 737743 h 737743"/>
                  <a:gd name="connsiteX39" fmla="*/ 0 w 1433462"/>
                  <a:gd name="connsiteY39" fmla="*/ 737743 h 737743"/>
                  <a:gd name="connsiteX40" fmla="*/ 0 w 1433462"/>
                  <a:gd name="connsiteY40" fmla="*/ 82930 h 737743"/>
                  <a:gd name="connsiteX41" fmla="*/ 73151 w 1433462"/>
                  <a:gd name="connsiteY41" fmla="*/ 0 h 737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433462" h="737743">
                    <a:moveTo>
                      <a:pt x="1360306" y="0"/>
                    </a:moveTo>
                    <a:cubicBezTo>
                      <a:pt x="1401457" y="0"/>
                      <a:pt x="1433462" y="38013"/>
                      <a:pt x="1433462" y="82930"/>
                    </a:cubicBezTo>
                    <a:lnTo>
                      <a:pt x="1433462" y="737743"/>
                    </a:lnTo>
                    <a:lnTo>
                      <a:pt x="1287155" y="737743"/>
                    </a:lnTo>
                    <a:lnTo>
                      <a:pt x="1287155" y="82930"/>
                    </a:lnTo>
                    <a:cubicBezTo>
                      <a:pt x="1287155" y="36283"/>
                      <a:pt x="1320685" y="0"/>
                      <a:pt x="1360306" y="0"/>
                    </a:cubicBezTo>
                    <a:close/>
                    <a:moveTo>
                      <a:pt x="1145781" y="0"/>
                    </a:moveTo>
                    <a:cubicBezTo>
                      <a:pt x="1186932" y="0"/>
                      <a:pt x="1218937" y="38013"/>
                      <a:pt x="1218937" y="82930"/>
                    </a:cubicBezTo>
                    <a:lnTo>
                      <a:pt x="1218937" y="737743"/>
                    </a:lnTo>
                    <a:lnTo>
                      <a:pt x="1072630" y="737743"/>
                    </a:lnTo>
                    <a:lnTo>
                      <a:pt x="1072630" y="82930"/>
                    </a:lnTo>
                    <a:cubicBezTo>
                      <a:pt x="1072630" y="36283"/>
                      <a:pt x="1106160" y="0"/>
                      <a:pt x="1145781" y="0"/>
                    </a:cubicBezTo>
                    <a:close/>
                    <a:moveTo>
                      <a:pt x="931255" y="0"/>
                    </a:moveTo>
                    <a:cubicBezTo>
                      <a:pt x="972406" y="0"/>
                      <a:pt x="1004411" y="38013"/>
                      <a:pt x="1004411" y="82930"/>
                    </a:cubicBezTo>
                    <a:lnTo>
                      <a:pt x="1004411" y="737743"/>
                    </a:lnTo>
                    <a:lnTo>
                      <a:pt x="858104" y="737743"/>
                    </a:lnTo>
                    <a:lnTo>
                      <a:pt x="858104" y="82930"/>
                    </a:lnTo>
                    <a:cubicBezTo>
                      <a:pt x="858104" y="36283"/>
                      <a:pt x="891634" y="0"/>
                      <a:pt x="931255" y="0"/>
                    </a:cubicBezTo>
                    <a:close/>
                    <a:moveTo>
                      <a:pt x="716729" y="0"/>
                    </a:moveTo>
                    <a:cubicBezTo>
                      <a:pt x="757880" y="0"/>
                      <a:pt x="789885" y="38013"/>
                      <a:pt x="789885" y="82930"/>
                    </a:cubicBezTo>
                    <a:lnTo>
                      <a:pt x="789885" y="737743"/>
                    </a:lnTo>
                    <a:lnTo>
                      <a:pt x="643578" y="737743"/>
                    </a:lnTo>
                    <a:lnTo>
                      <a:pt x="643578" y="82930"/>
                    </a:lnTo>
                    <a:cubicBezTo>
                      <a:pt x="643578" y="36283"/>
                      <a:pt x="677108" y="0"/>
                      <a:pt x="716729" y="0"/>
                    </a:cubicBezTo>
                    <a:close/>
                    <a:moveTo>
                      <a:pt x="502203" y="0"/>
                    </a:moveTo>
                    <a:cubicBezTo>
                      <a:pt x="543354" y="0"/>
                      <a:pt x="575359" y="38013"/>
                      <a:pt x="575359" y="82930"/>
                    </a:cubicBezTo>
                    <a:lnTo>
                      <a:pt x="575359" y="737743"/>
                    </a:lnTo>
                    <a:lnTo>
                      <a:pt x="429052" y="737743"/>
                    </a:lnTo>
                    <a:lnTo>
                      <a:pt x="429052" y="82930"/>
                    </a:lnTo>
                    <a:cubicBezTo>
                      <a:pt x="429052" y="36283"/>
                      <a:pt x="462582" y="0"/>
                      <a:pt x="502203" y="0"/>
                    </a:cubicBezTo>
                    <a:close/>
                    <a:moveTo>
                      <a:pt x="287677" y="0"/>
                    </a:moveTo>
                    <a:cubicBezTo>
                      <a:pt x="328828" y="0"/>
                      <a:pt x="360833" y="38013"/>
                      <a:pt x="360833" y="82930"/>
                    </a:cubicBezTo>
                    <a:lnTo>
                      <a:pt x="360833" y="737743"/>
                    </a:lnTo>
                    <a:lnTo>
                      <a:pt x="214526" y="737743"/>
                    </a:lnTo>
                    <a:lnTo>
                      <a:pt x="214526" y="82930"/>
                    </a:lnTo>
                    <a:cubicBezTo>
                      <a:pt x="214526" y="36283"/>
                      <a:pt x="248056" y="0"/>
                      <a:pt x="287677" y="0"/>
                    </a:cubicBezTo>
                    <a:close/>
                    <a:moveTo>
                      <a:pt x="73151" y="0"/>
                    </a:moveTo>
                    <a:cubicBezTo>
                      <a:pt x="114302" y="0"/>
                      <a:pt x="146307" y="38013"/>
                      <a:pt x="146307" y="82930"/>
                    </a:cubicBezTo>
                    <a:lnTo>
                      <a:pt x="146307" y="737743"/>
                    </a:lnTo>
                    <a:lnTo>
                      <a:pt x="0" y="737743"/>
                    </a:lnTo>
                    <a:lnTo>
                      <a:pt x="0" y="82930"/>
                    </a:lnTo>
                    <a:cubicBezTo>
                      <a:pt x="0" y="36283"/>
                      <a:pt x="33530" y="0"/>
                      <a:pt x="73151" y="0"/>
                    </a:cubicBezTo>
                    <a:close/>
                  </a:path>
                </a:pathLst>
              </a:custGeom>
              <a:solidFill>
                <a:schemeClr val="bg1"/>
              </a:solidFill>
              <a:ln w="3801" cap="flat">
                <a:noFill/>
                <a:prstDash val="solid"/>
                <a:miter/>
              </a:ln>
            </p:spPr>
            <p:txBody>
              <a:bodyPr wrap="square" rtlCol="0" anchor="ctr">
                <a:noAutofit/>
              </a:bodyPr>
              <a:lstStyle/>
              <a:p>
                <a:endParaRPr lang="en-US">
                  <a:cs typeface="B Nazanin" panose="00000400000000000000" pitchFamily="2" charset="-78"/>
                </a:endParaRPr>
              </a:p>
            </p:txBody>
          </p:sp>
          <p:sp>
            <p:nvSpPr>
              <p:cNvPr id="11" name="Freeform: Shape 10">
                <a:extLst>
                  <a:ext uri="{FF2B5EF4-FFF2-40B4-BE49-F238E27FC236}">
                    <a16:creationId xmlns:a16="http://schemas.microsoft.com/office/drawing/2014/main" id="{CBC802C9-CF72-4B8A-8621-834165A4803A}"/>
                  </a:ext>
                </a:extLst>
              </p:cNvPr>
              <p:cNvSpPr/>
              <p:nvPr/>
            </p:nvSpPr>
            <p:spPr>
              <a:xfrm>
                <a:off x="3613677" y="4585433"/>
                <a:ext cx="6720846" cy="742923"/>
              </a:xfrm>
              <a:custGeom>
                <a:avLst/>
                <a:gdLst>
                  <a:gd name="connsiteX0" fmla="*/ 1457199 w 1480413"/>
                  <a:gd name="connsiteY0" fmla="*/ 24737 h 163644"/>
                  <a:gd name="connsiteX1" fmla="*/ 1456438 w 1480413"/>
                  <a:gd name="connsiteY1" fmla="*/ 24357 h 163644"/>
                  <a:gd name="connsiteX2" fmla="*/ 1349498 w 1480413"/>
                  <a:gd name="connsiteY2" fmla="*/ 15603 h 163644"/>
                  <a:gd name="connsiteX3" fmla="*/ 1237991 w 1480413"/>
                  <a:gd name="connsiteY3" fmla="*/ 8753 h 163644"/>
                  <a:gd name="connsiteX4" fmla="*/ 1124962 w 1480413"/>
                  <a:gd name="connsiteY4" fmla="*/ 3806 h 163644"/>
                  <a:gd name="connsiteX5" fmla="*/ 1010030 w 1480413"/>
                  <a:gd name="connsiteY5" fmla="*/ 381 h 163644"/>
                  <a:gd name="connsiteX6" fmla="*/ 893576 w 1480413"/>
                  <a:gd name="connsiteY6" fmla="*/ 0 h 163644"/>
                  <a:gd name="connsiteX7" fmla="*/ 777122 w 1480413"/>
                  <a:gd name="connsiteY7" fmla="*/ 2283 h 163644"/>
                  <a:gd name="connsiteX8" fmla="*/ 661048 w 1480413"/>
                  <a:gd name="connsiteY8" fmla="*/ 8373 h 163644"/>
                  <a:gd name="connsiteX9" fmla="*/ 558295 w 1480413"/>
                  <a:gd name="connsiteY9" fmla="*/ 17126 h 163644"/>
                  <a:gd name="connsiteX10" fmla="*/ 537744 w 1480413"/>
                  <a:gd name="connsiteY10" fmla="*/ 22454 h 163644"/>
                  <a:gd name="connsiteX11" fmla="*/ 373338 w 1480413"/>
                  <a:gd name="connsiteY11" fmla="*/ 97806 h 163644"/>
                  <a:gd name="connsiteX12" fmla="*/ 354310 w 1480413"/>
                  <a:gd name="connsiteY12" fmla="*/ 101993 h 163644"/>
                  <a:gd name="connsiteX13" fmla="*/ 29684 w 1480413"/>
                  <a:gd name="connsiteY13" fmla="*/ 101993 h 163644"/>
                  <a:gd name="connsiteX14" fmla="*/ 0 w 1480413"/>
                  <a:gd name="connsiteY14" fmla="*/ 131677 h 163644"/>
                  <a:gd name="connsiteX15" fmla="*/ 0 w 1480413"/>
                  <a:gd name="connsiteY15" fmla="*/ 137385 h 163644"/>
                  <a:gd name="connsiteX16" fmla="*/ 29684 w 1480413"/>
                  <a:gd name="connsiteY16" fmla="*/ 167070 h 163644"/>
                  <a:gd name="connsiteX17" fmla="*/ 377524 w 1480413"/>
                  <a:gd name="connsiteY17" fmla="*/ 166689 h 163644"/>
                  <a:gd name="connsiteX18" fmla="*/ 393128 w 1480413"/>
                  <a:gd name="connsiteY18" fmla="*/ 163264 h 163644"/>
                  <a:gd name="connsiteX19" fmla="*/ 553347 w 1480413"/>
                  <a:gd name="connsiteY19" fmla="*/ 87150 h 163644"/>
                  <a:gd name="connsiteX20" fmla="*/ 570092 w 1480413"/>
                  <a:gd name="connsiteY20" fmla="*/ 82203 h 163644"/>
                  <a:gd name="connsiteX21" fmla="*/ 651915 w 1480413"/>
                  <a:gd name="connsiteY21" fmla="*/ 72689 h 163644"/>
                  <a:gd name="connsiteX22" fmla="*/ 750482 w 1480413"/>
                  <a:gd name="connsiteY22" fmla="*/ 64697 h 163644"/>
                  <a:gd name="connsiteX23" fmla="*/ 847908 w 1480413"/>
                  <a:gd name="connsiteY23" fmla="*/ 61272 h 163644"/>
                  <a:gd name="connsiteX24" fmla="*/ 946856 w 1480413"/>
                  <a:gd name="connsiteY24" fmla="*/ 60891 h 163644"/>
                  <a:gd name="connsiteX25" fmla="*/ 1046565 w 1480413"/>
                  <a:gd name="connsiteY25" fmla="*/ 62413 h 163644"/>
                  <a:gd name="connsiteX26" fmla="*/ 1147796 w 1480413"/>
                  <a:gd name="connsiteY26" fmla="*/ 65838 h 163644"/>
                  <a:gd name="connsiteX27" fmla="*/ 1250169 w 1480413"/>
                  <a:gd name="connsiteY27" fmla="*/ 72308 h 163644"/>
                  <a:gd name="connsiteX28" fmla="*/ 1354826 w 1480413"/>
                  <a:gd name="connsiteY28" fmla="*/ 77636 h 163644"/>
                  <a:gd name="connsiteX29" fmla="*/ 1452632 w 1480413"/>
                  <a:gd name="connsiteY29" fmla="*/ 84486 h 163644"/>
                  <a:gd name="connsiteX30" fmla="*/ 1482697 w 1480413"/>
                  <a:gd name="connsiteY30" fmla="*/ 54421 h 163644"/>
                  <a:gd name="connsiteX31" fmla="*/ 1457199 w 1480413"/>
                  <a:gd name="connsiteY31" fmla="*/ 24737 h 163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0413" h="163644">
                    <a:moveTo>
                      <a:pt x="1457199" y="24737"/>
                    </a:moveTo>
                    <a:lnTo>
                      <a:pt x="1456438" y="24357"/>
                    </a:lnTo>
                    <a:lnTo>
                      <a:pt x="1349498" y="15603"/>
                    </a:lnTo>
                    <a:lnTo>
                      <a:pt x="1237991" y="8753"/>
                    </a:lnTo>
                    <a:lnTo>
                      <a:pt x="1124962" y="3806"/>
                    </a:lnTo>
                    <a:lnTo>
                      <a:pt x="1010030" y="381"/>
                    </a:lnTo>
                    <a:lnTo>
                      <a:pt x="893576" y="0"/>
                    </a:lnTo>
                    <a:lnTo>
                      <a:pt x="777122" y="2283"/>
                    </a:lnTo>
                    <a:lnTo>
                      <a:pt x="661048" y="8373"/>
                    </a:lnTo>
                    <a:lnTo>
                      <a:pt x="558295" y="17126"/>
                    </a:lnTo>
                    <a:cubicBezTo>
                      <a:pt x="551064" y="17887"/>
                      <a:pt x="544214" y="19409"/>
                      <a:pt x="537744" y="22454"/>
                    </a:cubicBezTo>
                    <a:lnTo>
                      <a:pt x="373338" y="97806"/>
                    </a:lnTo>
                    <a:cubicBezTo>
                      <a:pt x="367249" y="100470"/>
                      <a:pt x="360779" y="101993"/>
                      <a:pt x="354310" y="101993"/>
                    </a:cubicBezTo>
                    <a:lnTo>
                      <a:pt x="29684" y="101993"/>
                    </a:lnTo>
                    <a:cubicBezTo>
                      <a:pt x="13320" y="101993"/>
                      <a:pt x="0" y="115312"/>
                      <a:pt x="0" y="131677"/>
                    </a:cubicBezTo>
                    <a:lnTo>
                      <a:pt x="0" y="137385"/>
                    </a:lnTo>
                    <a:cubicBezTo>
                      <a:pt x="0" y="153750"/>
                      <a:pt x="13320" y="167070"/>
                      <a:pt x="29684" y="167070"/>
                    </a:cubicBezTo>
                    <a:lnTo>
                      <a:pt x="377524" y="166689"/>
                    </a:lnTo>
                    <a:cubicBezTo>
                      <a:pt x="382852" y="166689"/>
                      <a:pt x="388180" y="165547"/>
                      <a:pt x="393128" y="163264"/>
                    </a:cubicBezTo>
                    <a:lnTo>
                      <a:pt x="553347" y="87150"/>
                    </a:lnTo>
                    <a:cubicBezTo>
                      <a:pt x="558675" y="84486"/>
                      <a:pt x="564384" y="82964"/>
                      <a:pt x="570092" y="82203"/>
                    </a:cubicBezTo>
                    <a:lnTo>
                      <a:pt x="651915" y="72689"/>
                    </a:lnTo>
                    <a:lnTo>
                      <a:pt x="750482" y="64697"/>
                    </a:lnTo>
                    <a:lnTo>
                      <a:pt x="847908" y="61272"/>
                    </a:lnTo>
                    <a:lnTo>
                      <a:pt x="946856" y="60891"/>
                    </a:lnTo>
                    <a:lnTo>
                      <a:pt x="1046565" y="62413"/>
                    </a:lnTo>
                    <a:lnTo>
                      <a:pt x="1147796" y="65838"/>
                    </a:lnTo>
                    <a:lnTo>
                      <a:pt x="1250169" y="72308"/>
                    </a:lnTo>
                    <a:lnTo>
                      <a:pt x="1354826" y="77636"/>
                    </a:lnTo>
                    <a:cubicBezTo>
                      <a:pt x="1354826" y="77636"/>
                      <a:pt x="1449207" y="84486"/>
                      <a:pt x="1452632" y="84486"/>
                    </a:cubicBezTo>
                    <a:cubicBezTo>
                      <a:pt x="1469377" y="84486"/>
                      <a:pt x="1482697" y="70786"/>
                      <a:pt x="1482697" y="54421"/>
                    </a:cubicBezTo>
                    <a:cubicBezTo>
                      <a:pt x="1482316" y="39579"/>
                      <a:pt x="1471660" y="27020"/>
                      <a:pt x="1457199" y="24737"/>
                    </a:cubicBezTo>
                    <a:close/>
                  </a:path>
                </a:pathLst>
              </a:custGeom>
              <a:solidFill>
                <a:schemeClr val="accent3"/>
              </a:solidFill>
              <a:ln w="3801" cap="flat">
                <a:noFill/>
                <a:prstDash val="solid"/>
                <a:miter/>
              </a:ln>
            </p:spPr>
            <p:txBody>
              <a:bodyPr rtlCol="0" anchor="ctr"/>
              <a:lstStyle/>
              <a:p>
                <a:endParaRPr lang="en-US">
                  <a:cs typeface="B Nazanin" panose="00000400000000000000" pitchFamily="2" charset="-78"/>
                </a:endParaRPr>
              </a:p>
            </p:txBody>
          </p:sp>
        </p:grpSp>
        <p:pic>
          <p:nvPicPr>
            <p:cNvPr id="8" name="Graphic 7">
              <a:extLst>
                <a:ext uri="{FF2B5EF4-FFF2-40B4-BE49-F238E27FC236}">
                  <a16:creationId xmlns:a16="http://schemas.microsoft.com/office/drawing/2014/main" id="{AE7472E6-1546-4BE8-8DA5-F0B9A98F1E4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2700352">
              <a:off x="5192973" y="3953821"/>
              <a:ext cx="1528840" cy="1903839"/>
            </a:xfrm>
            <a:prstGeom prst="rect">
              <a:avLst/>
            </a:prstGeom>
          </p:spPr>
        </p:pic>
      </p:grpSp>
      <p:grpSp>
        <p:nvGrpSpPr>
          <p:cNvPr id="12" name="Group 11">
            <a:extLst>
              <a:ext uri="{FF2B5EF4-FFF2-40B4-BE49-F238E27FC236}">
                <a16:creationId xmlns:a16="http://schemas.microsoft.com/office/drawing/2014/main" id="{A2657037-F74D-4E74-B679-488B78C045E9}"/>
              </a:ext>
            </a:extLst>
          </p:cNvPr>
          <p:cNvGrpSpPr/>
          <p:nvPr/>
        </p:nvGrpSpPr>
        <p:grpSpPr>
          <a:xfrm rot="5400000">
            <a:off x="1517110" y="4162340"/>
            <a:ext cx="1513269" cy="3382653"/>
            <a:chOff x="1238450" y="173053"/>
            <a:chExt cx="1720890" cy="3846754"/>
          </a:xfrm>
        </p:grpSpPr>
        <p:sp>
          <p:nvSpPr>
            <p:cNvPr id="13" name="Freeform: Shape 12">
              <a:extLst>
                <a:ext uri="{FF2B5EF4-FFF2-40B4-BE49-F238E27FC236}">
                  <a16:creationId xmlns:a16="http://schemas.microsoft.com/office/drawing/2014/main" id="{19CB5ECC-233B-4150-B250-098F5592AA06}"/>
                </a:ext>
              </a:extLst>
            </p:cNvPr>
            <p:cNvSpPr/>
            <p:nvPr/>
          </p:nvSpPr>
          <p:spPr>
            <a:xfrm>
              <a:off x="1238450" y="288464"/>
              <a:ext cx="1720890" cy="3142942"/>
            </a:xfrm>
            <a:custGeom>
              <a:avLst/>
              <a:gdLst>
                <a:gd name="connsiteX0" fmla="*/ 624687 w 635550"/>
                <a:gd name="connsiteY0" fmla="*/ 0 h 1160735"/>
                <a:gd name="connsiteX1" fmla="*/ 12351 w 635550"/>
                <a:gd name="connsiteY1" fmla="*/ 0 h 1160735"/>
                <a:gd name="connsiteX2" fmla="*/ 173 w 635550"/>
                <a:gd name="connsiteY2" fmla="*/ 11798 h 1160735"/>
                <a:gd name="connsiteX3" fmla="*/ 127663 w 635550"/>
                <a:gd name="connsiteY3" fmla="*/ 1046945 h 1160735"/>
                <a:gd name="connsiteX4" fmla="*/ 144789 w 635550"/>
                <a:gd name="connsiteY4" fmla="*/ 1097941 h 1160735"/>
                <a:gd name="connsiteX5" fmla="*/ 182085 w 635550"/>
                <a:gd name="connsiteY5" fmla="*/ 1164160 h 1160735"/>
                <a:gd name="connsiteX6" fmla="*/ 455333 w 635550"/>
                <a:gd name="connsiteY6" fmla="*/ 1164160 h 1160735"/>
                <a:gd name="connsiteX7" fmla="*/ 492629 w 635550"/>
                <a:gd name="connsiteY7" fmla="*/ 1097941 h 1160735"/>
                <a:gd name="connsiteX8" fmla="*/ 509755 w 635550"/>
                <a:gd name="connsiteY8" fmla="*/ 1046945 h 1160735"/>
                <a:gd name="connsiteX9" fmla="*/ 637245 w 635550"/>
                <a:gd name="connsiteY9" fmla="*/ 11798 h 1160735"/>
                <a:gd name="connsiteX10" fmla="*/ 624687 w 635550"/>
                <a:gd name="connsiteY10" fmla="*/ 0 h 1160735"/>
                <a:gd name="connsiteX11" fmla="*/ 268474 w 635550"/>
                <a:gd name="connsiteY11" fmla="*/ 1045423 h 1160735"/>
                <a:gd name="connsiteX12" fmla="*/ 268474 w 635550"/>
                <a:gd name="connsiteY12" fmla="*/ 1045423 h 1160735"/>
                <a:gd name="connsiteX13" fmla="*/ 268474 w 635550"/>
                <a:gd name="connsiteY13" fmla="*/ 1045423 h 1160735"/>
                <a:gd name="connsiteX14" fmla="*/ 268474 w 635550"/>
                <a:gd name="connsiteY14" fmla="*/ 1045423 h 1160735"/>
                <a:gd name="connsiteX15" fmla="*/ 268474 w 635550"/>
                <a:gd name="connsiteY15" fmla="*/ 1045423 h 1160735"/>
                <a:gd name="connsiteX16" fmla="*/ 268474 w 635550"/>
                <a:gd name="connsiteY16" fmla="*/ 1045423 h 1160735"/>
                <a:gd name="connsiteX17" fmla="*/ 368563 w 635550"/>
                <a:gd name="connsiteY17" fmla="*/ 1045423 h 1160735"/>
                <a:gd name="connsiteX18" fmla="*/ 368563 w 635550"/>
                <a:gd name="connsiteY18" fmla="*/ 1045423 h 1160735"/>
                <a:gd name="connsiteX19" fmla="*/ 368563 w 635550"/>
                <a:gd name="connsiteY19" fmla="*/ 1045423 h 1160735"/>
                <a:gd name="connsiteX20" fmla="*/ 368563 w 635550"/>
                <a:gd name="connsiteY20" fmla="*/ 1045423 h 1160735"/>
                <a:gd name="connsiteX21" fmla="*/ 368563 w 635550"/>
                <a:gd name="connsiteY21" fmla="*/ 1045423 h 1160735"/>
                <a:gd name="connsiteX22" fmla="*/ 368563 w 635550"/>
                <a:gd name="connsiteY22" fmla="*/ 1045423 h 1160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35550" h="1160735">
                  <a:moveTo>
                    <a:pt x="624687" y="0"/>
                  </a:moveTo>
                  <a:cubicBezTo>
                    <a:pt x="568362" y="0"/>
                    <a:pt x="68675" y="0"/>
                    <a:pt x="12351" y="0"/>
                  </a:cubicBezTo>
                  <a:cubicBezTo>
                    <a:pt x="3598" y="0"/>
                    <a:pt x="-969" y="3045"/>
                    <a:pt x="173" y="11798"/>
                  </a:cubicBezTo>
                  <a:cubicBezTo>
                    <a:pt x="37088" y="322342"/>
                    <a:pt x="123477" y="1012313"/>
                    <a:pt x="127663" y="1046945"/>
                  </a:cubicBezTo>
                  <a:cubicBezTo>
                    <a:pt x="129947" y="1065593"/>
                    <a:pt x="134513" y="1082338"/>
                    <a:pt x="144789" y="1097941"/>
                  </a:cubicBezTo>
                  <a:cubicBezTo>
                    <a:pt x="155064" y="1113925"/>
                    <a:pt x="178660" y="1154646"/>
                    <a:pt x="182085" y="1164160"/>
                  </a:cubicBezTo>
                  <a:cubicBezTo>
                    <a:pt x="216336" y="1164541"/>
                    <a:pt x="421082" y="1164541"/>
                    <a:pt x="455333" y="1164160"/>
                  </a:cubicBezTo>
                  <a:cubicBezTo>
                    <a:pt x="458759" y="1155027"/>
                    <a:pt x="482354" y="1113925"/>
                    <a:pt x="492629" y="1097941"/>
                  </a:cubicBezTo>
                  <a:cubicBezTo>
                    <a:pt x="502904" y="1082338"/>
                    <a:pt x="507852" y="1065593"/>
                    <a:pt x="509755" y="1046945"/>
                  </a:cubicBezTo>
                  <a:cubicBezTo>
                    <a:pt x="513941" y="1012313"/>
                    <a:pt x="600330" y="322722"/>
                    <a:pt x="637245" y="11798"/>
                  </a:cubicBezTo>
                  <a:cubicBezTo>
                    <a:pt x="638006" y="2664"/>
                    <a:pt x="633440" y="0"/>
                    <a:pt x="624687" y="0"/>
                  </a:cubicBezTo>
                  <a:close/>
                  <a:moveTo>
                    <a:pt x="268474" y="1045423"/>
                  </a:moveTo>
                  <a:cubicBezTo>
                    <a:pt x="268474" y="1045423"/>
                    <a:pt x="268474" y="1045423"/>
                    <a:pt x="268474" y="1045423"/>
                  </a:cubicBezTo>
                  <a:cubicBezTo>
                    <a:pt x="268474" y="1045423"/>
                    <a:pt x="268474" y="1045423"/>
                    <a:pt x="268474" y="1045423"/>
                  </a:cubicBezTo>
                  <a:cubicBezTo>
                    <a:pt x="268474" y="1045423"/>
                    <a:pt x="268474" y="1045423"/>
                    <a:pt x="268474" y="1045423"/>
                  </a:cubicBezTo>
                  <a:cubicBezTo>
                    <a:pt x="268474" y="1045423"/>
                    <a:pt x="268474" y="1045423"/>
                    <a:pt x="268474" y="1045423"/>
                  </a:cubicBezTo>
                  <a:cubicBezTo>
                    <a:pt x="268474" y="1045423"/>
                    <a:pt x="268474" y="1045423"/>
                    <a:pt x="268474" y="1045423"/>
                  </a:cubicBezTo>
                  <a:close/>
                  <a:moveTo>
                    <a:pt x="368563" y="1045423"/>
                  </a:moveTo>
                  <a:cubicBezTo>
                    <a:pt x="368563" y="1045423"/>
                    <a:pt x="368563" y="1045423"/>
                    <a:pt x="368563" y="1045423"/>
                  </a:cubicBezTo>
                  <a:cubicBezTo>
                    <a:pt x="368563" y="1045423"/>
                    <a:pt x="368563" y="1045423"/>
                    <a:pt x="368563" y="1045423"/>
                  </a:cubicBezTo>
                  <a:cubicBezTo>
                    <a:pt x="368563" y="1045423"/>
                    <a:pt x="368563" y="1045423"/>
                    <a:pt x="368563" y="1045423"/>
                  </a:cubicBezTo>
                  <a:cubicBezTo>
                    <a:pt x="368563" y="1045423"/>
                    <a:pt x="368563" y="1045423"/>
                    <a:pt x="368563" y="1045423"/>
                  </a:cubicBezTo>
                  <a:cubicBezTo>
                    <a:pt x="368563" y="1045423"/>
                    <a:pt x="368563" y="1045423"/>
                    <a:pt x="368563" y="1045423"/>
                  </a:cubicBezTo>
                  <a:close/>
                </a:path>
              </a:pathLst>
            </a:custGeom>
            <a:solidFill>
              <a:schemeClr val="accent4"/>
            </a:solidFill>
            <a:ln w="3801" cap="flat">
              <a:noFill/>
              <a:prstDash val="solid"/>
              <a:miter/>
            </a:ln>
          </p:spPr>
          <p:txBody>
            <a:bodyPr rtlCol="0" anchor="ctr"/>
            <a:lstStyle/>
            <a:p>
              <a:endParaRPr lang="en-US">
                <a:cs typeface="B Nazanin" panose="00000400000000000000" pitchFamily="2" charset="-78"/>
              </a:endParaRPr>
            </a:p>
          </p:txBody>
        </p:sp>
        <p:sp>
          <p:nvSpPr>
            <p:cNvPr id="14" name="Freeform: Shape 13">
              <a:extLst>
                <a:ext uri="{FF2B5EF4-FFF2-40B4-BE49-F238E27FC236}">
                  <a16:creationId xmlns:a16="http://schemas.microsoft.com/office/drawing/2014/main" id="{503A87DD-1F35-46E5-BE4D-4D3F92F1AB1A}"/>
                </a:ext>
              </a:extLst>
            </p:cNvPr>
            <p:cNvSpPr/>
            <p:nvPr/>
          </p:nvSpPr>
          <p:spPr>
            <a:xfrm>
              <a:off x="1395982" y="514139"/>
              <a:ext cx="1401444" cy="2576182"/>
            </a:xfrm>
            <a:custGeom>
              <a:avLst/>
              <a:gdLst>
                <a:gd name="connsiteX0" fmla="*/ 445867 w 517573"/>
                <a:gd name="connsiteY0" fmla="*/ 7992 h 951422"/>
                <a:gd name="connsiteX1" fmla="*/ 260530 w 517573"/>
                <a:gd name="connsiteY1" fmla="*/ 0 h 951422"/>
                <a:gd name="connsiteX2" fmla="*/ 75193 w 517573"/>
                <a:gd name="connsiteY2" fmla="*/ 7992 h 951422"/>
                <a:gd name="connsiteX3" fmla="*/ 221 w 517573"/>
                <a:gd name="connsiteY3" fmla="*/ 124827 h 951422"/>
                <a:gd name="connsiteX4" fmla="*/ 106780 w 517573"/>
                <a:gd name="connsiteY4" fmla="*/ 901568 h 951422"/>
                <a:gd name="connsiteX5" fmla="*/ 158918 w 517573"/>
                <a:gd name="connsiteY5" fmla="*/ 953706 h 951422"/>
                <a:gd name="connsiteX6" fmla="*/ 362523 w 517573"/>
                <a:gd name="connsiteY6" fmla="*/ 953706 h 951422"/>
                <a:gd name="connsiteX7" fmla="*/ 414661 w 517573"/>
                <a:gd name="connsiteY7" fmla="*/ 901568 h 951422"/>
                <a:gd name="connsiteX8" fmla="*/ 521220 w 517573"/>
                <a:gd name="connsiteY8" fmla="*/ 124827 h 951422"/>
                <a:gd name="connsiteX9" fmla="*/ 445867 w 517573"/>
                <a:gd name="connsiteY9" fmla="*/ 7992 h 95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7573" h="951422">
                  <a:moveTo>
                    <a:pt x="445867" y="7992"/>
                  </a:moveTo>
                  <a:cubicBezTo>
                    <a:pt x="414661" y="4567"/>
                    <a:pt x="340069" y="1903"/>
                    <a:pt x="260530" y="0"/>
                  </a:cubicBezTo>
                  <a:cubicBezTo>
                    <a:pt x="180611" y="1903"/>
                    <a:pt x="106400" y="4186"/>
                    <a:pt x="75193" y="7992"/>
                  </a:cubicBezTo>
                  <a:cubicBezTo>
                    <a:pt x="-5868" y="17126"/>
                    <a:pt x="-160" y="89434"/>
                    <a:pt x="221" y="124827"/>
                  </a:cubicBezTo>
                  <a:lnTo>
                    <a:pt x="106780" y="901568"/>
                  </a:lnTo>
                  <a:cubicBezTo>
                    <a:pt x="106780" y="930110"/>
                    <a:pt x="130376" y="953706"/>
                    <a:pt x="158918" y="953706"/>
                  </a:cubicBezTo>
                  <a:lnTo>
                    <a:pt x="362523" y="953706"/>
                  </a:lnTo>
                  <a:cubicBezTo>
                    <a:pt x="391065" y="953706"/>
                    <a:pt x="414661" y="930110"/>
                    <a:pt x="414661" y="901568"/>
                  </a:cubicBezTo>
                  <a:lnTo>
                    <a:pt x="521220" y="124827"/>
                  </a:lnTo>
                  <a:cubicBezTo>
                    <a:pt x="521220" y="89434"/>
                    <a:pt x="526928" y="17126"/>
                    <a:pt x="445867" y="7992"/>
                  </a:cubicBezTo>
                  <a:close/>
                </a:path>
              </a:pathLst>
            </a:custGeom>
            <a:solidFill>
              <a:schemeClr val="accent1">
                <a:lumMod val="75000"/>
              </a:schemeClr>
            </a:solidFill>
            <a:ln w="3801" cap="flat">
              <a:noFill/>
              <a:prstDash val="solid"/>
              <a:miter/>
            </a:ln>
          </p:spPr>
          <p:txBody>
            <a:bodyPr rtlCol="0" anchor="ctr"/>
            <a:lstStyle/>
            <a:p>
              <a:endParaRPr lang="en-US">
                <a:cs typeface="B Nazanin" panose="00000400000000000000" pitchFamily="2" charset="-78"/>
              </a:endParaRPr>
            </a:p>
          </p:txBody>
        </p:sp>
        <p:sp>
          <p:nvSpPr>
            <p:cNvPr id="15" name="Freeform: Shape 14">
              <a:extLst>
                <a:ext uri="{FF2B5EF4-FFF2-40B4-BE49-F238E27FC236}">
                  <a16:creationId xmlns:a16="http://schemas.microsoft.com/office/drawing/2014/main" id="{C125F32B-B148-4F0A-9472-A4D0EE8227DE}"/>
                </a:ext>
              </a:extLst>
            </p:cNvPr>
            <p:cNvSpPr/>
            <p:nvPr/>
          </p:nvSpPr>
          <p:spPr>
            <a:xfrm>
              <a:off x="1537144" y="638824"/>
              <a:ext cx="1143827" cy="2339173"/>
            </a:xfrm>
            <a:custGeom>
              <a:avLst/>
              <a:gdLst>
                <a:gd name="connsiteX0" fmla="*/ 361386 w 422431"/>
                <a:gd name="connsiteY0" fmla="*/ 7231 h 863891"/>
                <a:gd name="connsiteX1" fmla="*/ 211061 w 422431"/>
                <a:gd name="connsiteY1" fmla="*/ 0 h 863891"/>
                <a:gd name="connsiteX2" fmla="*/ 60736 w 422431"/>
                <a:gd name="connsiteY2" fmla="*/ 7231 h 863891"/>
                <a:gd name="connsiteX3" fmla="*/ 226 w 422431"/>
                <a:gd name="connsiteY3" fmla="*/ 113029 h 863891"/>
                <a:gd name="connsiteX4" fmla="*/ 86614 w 422431"/>
                <a:gd name="connsiteY4" fmla="*/ 817081 h 863891"/>
                <a:gd name="connsiteX5" fmla="*/ 128858 w 422431"/>
                <a:gd name="connsiteY5" fmla="*/ 864272 h 863891"/>
                <a:gd name="connsiteX6" fmla="*/ 293644 w 422431"/>
                <a:gd name="connsiteY6" fmla="*/ 864272 h 863891"/>
                <a:gd name="connsiteX7" fmla="*/ 335887 w 422431"/>
                <a:gd name="connsiteY7" fmla="*/ 817081 h 863891"/>
                <a:gd name="connsiteX8" fmla="*/ 422277 w 422431"/>
                <a:gd name="connsiteY8" fmla="*/ 113029 h 863891"/>
                <a:gd name="connsiteX9" fmla="*/ 361386 w 422431"/>
                <a:gd name="connsiteY9" fmla="*/ 7231 h 863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431" h="863891">
                  <a:moveTo>
                    <a:pt x="361386" y="7231"/>
                  </a:moveTo>
                  <a:cubicBezTo>
                    <a:pt x="335887" y="3806"/>
                    <a:pt x="275758" y="1522"/>
                    <a:pt x="211061" y="0"/>
                  </a:cubicBezTo>
                  <a:cubicBezTo>
                    <a:pt x="146364" y="1522"/>
                    <a:pt x="86234" y="3806"/>
                    <a:pt x="60736" y="7231"/>
                  </a:cubicBezTo>
                  <a:cubicBezTo>
                    <a:pt x="-5103" y="15603"/>
                    <a:pt x="-155" y="81061"/>
                    <a:pt x="226" y="113029"/>
                  </a:cubicBezTo>
                  <a:lnTo>
                    <a:pt x="86614" y="817081"/>
                  </a:lnTo>
                  <a:cubicBezTo>
                    <a:pt x="86614" y="842960"/>
                    <a:pt x="105643" y="864272"/>
                    <a:pt x="128858" y="864272"/>
                  </a:cubicBezTo>
                  <a:lnTo>
                    <a:pt x="293644" y="864272"/>
                  </a:lnTo>
                  <a:cubicBezTo>
                    <a:pt x="316859" y="864272"/>
                    <a:pt x="335887" y="842960"/>
                    <a:pt x="335887" y="817081"/>
                  </a:cubicBezTo>
                  <a:lnTo>
                    <a:pt x="422277" y="113029"/>
                  </a:lnTo>
                  <a:cubicBezTo>
                    <a:pt x="422657" y="81442"/>
                    <a:pt x="427224" y="15984"/>
                    <a:pt x="361386" y="7231"/>
                  </a:cubicBezTo>
                  <a:close/>
                </a:path>
              </a:pathLst>
            </a:custGeom>
            <a:solidFill>
              <a:schemeClr val="bg1"/>
            </a:solidFill>
            <a:ln w="3801" cap="flat">
              <a:noFill/>
              <a:prstDash val="solid"/>
              <a:miter/>
            </a:ln>
          </p:spPr>
          <p:txBody>
            <a:bodyPr rtlCol="0" anchor="ctr"/>
            <a:lstStyle/>
            <a:p>
              <a:endParaRPr lang="en-US">
                <a:cs typeface="B Nazanin" panose="00000400000000000000" pitchFamily="2" charset="-78"/>
              </a:endParaRPr>
            </a:p>
          </p:txBody>
        </p:sp>
        <p:sp>
          <p:nvSpPr>
            <p:cNvPr id="16" name="Freeform: Shape 15">
              <a:extLst>
                <a:ext uri="{FF2B5EF4-FFF2-40B4-BE49-F238E27FC236}">
                  <a16:creationId xmlns:a16="http://schemas.microsoft.com/office/drawing/2014/main" id="{9146F239-F56B-4B48-B2E5-5F41861BEC54}"/>
                </a:ext>
              </a:extLst>
            </p:cNvPr>
            <p:cNvSpPr/>
            <p:nvPr/>
          </p:nvSpPr>
          <p:spPr>
            <a:xfrm>
              <a:off x="1680991" y="3422133"/>
              <a:ext cx="834684" cy="597674"/>
            </a:xfrm>
            <a:custGeom>
              <a:avLst/>
              <a:gdLst>
                <a:gd name="connsiteX0" fmla="*/ 284285 w 308260"/>
                <a:gd name="connsiteY0" fmla="*/ 222633 h 220729"/>
                <a:gd name="connsiteX1" fmla="*/ 25498 w 308260"/>
                <a:gd name="connsiteY1" fmla="*/ 222633 h 220729"/>
                <a:gd name="connsiteX2" fmla="*/ 0 w 308260"/>
                <a:gd name="connsiteY2" fmla="*/ 197135 h 220729"/>
                <a:gd name="connsiteX3" fmla="*/ 0 w 308260"/>
                <a:gd name="connsiteY3" fmla="*/ 25498 h 220729"/>
                <a:gd name="connsiteX4" fmla="*/ 25498 w 308260"/>
                <a:gd name="connsiteY4" fmla="*/ 0 h 220729"/>
                <a:gd name="connsiteX5" fmla="*/ 284285 w 308260"/>
                <a:gd name="connsiteY5" fmla="*/ 0 h 220729"/>
                <a:gd name="connsiteX6" fmla="*/ 309783 w 308260"/>
                <a:gd name="connsiteY6" fmla="*/ 25498 h 220729"/>
                <a:gd name="connsiteX7" fmla="*/ 309783 w 308260"/>
                <a:gd name="connsiteY7" fmla="*/ 197135 h 220729"/>
                <a:gd name="connsiteX8" fmla="*/ 284285 w 308260"/>
                <a:gd name="connsiteY8" fmla="*/ 222633 h 220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8260" h="220729">
                  <a:moveTo>
                    <a:pt x="284285" y="222633"/>
                  </a:moveTo>
                  <a:lnTo>
                    <a:pt x="25498" y="222633"/>
                  </a:lnTo>
                  <a:cubicBezTo>
                    <a:pt x="11417" y="222633"/>
                    <a:pt x="0" y="211216"/>
                    <a:pt x="0" y="197135"/>
                  </a:cubicBezTo>
                  <a:lnTo>
                    <a:pt x="0" y="25498"/>
                  </a:lnTo>
                  <a:cubicBezTo>
                    <a:pt x="0" y="11417"/>
                    <a:pt x="11417" y="0"/>
                    <a:pt x="25498" y="0"/>
                  </a:cubicBezTo>
                  <a:lnTo>
                    <a:pt x="284285" y="0"/>
                  </a:lnTo>
                  <a:cubicBezTo>
                    <a:pt x="298366" y="0"/>
                    <a:pt x="309783" y="11417"/>
                    <a:pt x="309783" y="25498"/>
                  </a:cubicBezTo>
                  <a:lnTo>
                    <a:pt x="309783" y="197135"/>
                  </a:lnTo>
                  <a:cubicBezTo>
                    <a:pt x="309783" y="211216"/>
                    <a:pt x="298366" y="222633"/>
                    <a:pt x="284285" y="222633"/>
                  </a:cubicBezTo>
                  <a:close/>
                </a:path>
              </a:pathLst>
            </a:custGeom>
            <a:solidFill>
              <a:schemeClr val="accent1"/>
            </a:solidFill>
            <a:ln w="3801" cap="flat">
              <a:noFill/>
              <a:prstDash val="solid"/>
              <a:miter/>
            </a:ln>
          </p:spPr>
          <p:txBody>
            <a:bodyPr rtlCol="0" anchor="ctr"/>
            <a:lstStyle/>
            <a:p>
              <a:endParaRPr lang="en-US">
                <a:cs typeface="B Nazanin" panose="00000400000000000000" pitchFamily="2" charset="-78"/>
              </a:endParaRPr>
            </a:p>
          </p:txBody>
        </p:sp>
        <p:sp>
          <p:nvSpPr>
            <p:cNvPr id="17" name="Freeform: Shape 16">
              <a:extLst>
                <a:ext uri="{FF2B5EF4-FFF2-40B4-BE49-F238E27FC236}">
                  <a16:creationId xmlns:a16="http://schemas.microsoft.com/office/drawing/2014/main" id="{B29D173E-6F44-4C80-9A92-86E7E59129BB}"/>
                </a:ext>
              </a:extLst>
            </p:cNvPr>
            <p:cNvSpPr/>
            <p:nvPr/>
          </p:nvSpPr>
          <p:spPr>
            <a:xfrm>
              <a:off x="1622764" y="722294"/>
              <a:ext cx="958340" cy="2174297"/>
            </a:xfrm>
            <a:custGeom>
              <a:avLst/>
              <a:gdLst>
                <a:gd name="connsiteX0" fmla="*/ 303886 w 353929"/>
                <a:gd name="connsiteY0" fmla="*/ 6470 h 803000"/>
                <a:gd name="connsiteX1" fmla="*/ 177537 w 353929"/>
                <a:gd name="connsiteY1" fmla="*/ 0 h 803000"/>
                <a:gd name="connsiteX2" fmla="*/ 51188 w 353929"/>
                <a:gd name="connsiteY2" fmla="*/ 6470 h 803000"/>
                <a:gd name="connsiteX3" fmla="*/ 192 w 353929"/>
                <a:gd name="connsiteY3" fmla="*/ 105037 h 803000"/>
                <a:gd name="connsiteX4" fmla="*/ 72881 w 353929"/>
                <a:gd name="connsiteY4" fmla="*/ 761899 h 803000"/>
                <a:gd name="connsiteX5" fmla="*/ 108273 w 353929"/>
                <a:gd name="connsiteY5" fmla="*/ 806045 h 803000"/>
                <a:gd name="connsiteX6" fmla="*/ 247181 w 353929"/>
                <a:gd name="connsiteY6" fmla="*/ 806045 h 803000"/>
                <a:gd name="connsiteX7" fmla="*/ 282574 w 353929"/>
                <a:gd name="connsiteY7" fmla="*/ 761899 h 803000"/>
                <a:gd name="connsiteX8" fmla="*/ 355263 w 353929"/>
                <a:gd name="connsiteY8" fmla="*/ 105037 h 803000"/>
                <a:gd name="connsiteX9" fmla="*/ 303886 w 353929"/>
                <a:gd name="connsiteY9" fmla="*/ 6470 h 80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3929" h="803000">
                  <a:moveTo>
                    <a:pt x="303886" y="6470"/>
                  </a:moveTo>
                  <a:cubicBezTo>
                    <a:pt x="282574" y="3425"/>
                    <a:pt x="231958" y="1142"/>
                    <a:pt x="177537" y="0"/>
                  </a:cubicBezTo>
                  <a:cubicBezTo>
                    <a:pt x="123116" y="1522"/>
                    <a:pt x="72500" y="3425"/>
                    <a:pt x="51188" y="6470"/>
                  </a:cubicBezTo>
                  <a:cubicBezTo>
                    <a:pt x="-3994" y="14462"/>
                    <a:pt x="-189" y="75353"/>
                    <a:pt x="192" y="105037"/>
                  </a:cubicBezTo>
                  <a:lnTo>
                    <a:pt x="72881" y="761899"/>
                  </a:lnTo>
                  <a:cubicBezTo>
                    <a:pt x="72881" y="786255"/>
                    <a:pt x="88865" y="806045"/>
                    <a:pt x="108273" y="806045"/>
                  </a:cubicBezTo>
                  <a:lnTo>
                    <a:pt x="247181" y="806045"/>
                  </a:lnTo>
                  <a:cubicBezTo>
                    <a:pt x="266590" y="806045"/>
                    <a:pt x="282574" y="786255"/>
                    <a:pt x="282574" y="761899"/>
                  </a:cubicBezTo>
                  <a:lnTo>
                    <a:pt x="355263" y="105037"/>
                  </a:lnTo>
                  <a:cubicBezTo>
                    <a:pt x="355263" y="75353"/>
                    <a:pt x="359069" y="14462"/>
                    <a:pt x="303886" y="6470"/>
                  </a:cubicBezTo>
                  <a:close/>
                </a:path>
              </a:pathLst>
            </a:custGeom>
            <a:solidFill>
              <a:schemeClr val="accent1">
                <a:lumMod val="75000"/>
              </a:schemeClr>
            </a:solidFill>
            <a:ln w="3801" cap="flat">
              <a:noFill/>
              <a:prstDash val="solid"/>
              <a:miter/>
            </a:ln>
          </p:spPr>
          <p:txBody>
            <a:bodyPr rtlCol="0" anchor="ctr"/>
            <a:lstStyle/>
            <a:p>
              <a:endParaRPr lang="en-US">
                <a:cs typeface="B Nazanin" panose="00000400000000000000" pitchFamily="2" charset="-78"/>
              </a:endParaRPr>
            </a:p>
          </p:txBody>
        </p:sp>
        <p:sp>
          <p:nvSpPr>
            <p:cNvPr id="18" name="Freeform: Shape 17">
              <a:extLst>
                <a:ext uri="{FF2B5EF4-FFF2-40B4-BE49-F238E27FC236}">
                  <a16:creationId xmlns:a16="http://schemas.microsoft.com/office/drawing/2014/main" id="{FD8FF161-D6DE-420A-97AA-97E296C0F06B}"/>
                </a:ext>
              </a:extLst>
            </p:cNvPr>
            <p:cNvSpPr/>
            <p:nvPr/>
          </p:nvSpPr>
          <p:spPr>
            <a:xfrm>
              <a:off x="1741788" y="3489113"/>
              <a:ext cx="51522" cy="185484"/>
            </a:xfrm>
            <a:custGeom>
              <a:avLst/>
              <a:gdLst>
                <a:gd name="connsiteX0" fmla="*/ 10276 w 19028"/>
                <a:gd name="connsiteY0" fmla="*/ 69264 h 68502"/>
                <a:gd name="connsiteX1" fmla="*/ 10276 w 19028"/>
                <a:gd name="connsiteY1" fmla="*/ 69264 h 68502"/>
                <a:gd name="connsiteX2" fmla="*/ 0 w 19028"/>
                <a:gd name="connsiteY2" fmla="*/ 58988 h 68502"/>
                <a:gd name="connsiteX3" fmla="*/ 0 w 19028"/>
                <a:gd name="connsiteY3" fmla="*/ 10275 h 68502"/>
                <a:gd name="connsiteX4" fmla="*/ 10276 w 19028"/>
                <a:gd name="connsiteY4" fmla="*/ 0 h 68502"/>
                <a:gd name="connsiteX5" fmla="*/ 10276 w 19028"/>
                <a:gd name="connsiteY5" fmla="*/ 0 h 68502"/>
                <a:gd name="connsiteX6" fmla="*/ 20551 w 19028"/>
                <a:gd name="connsiteY6" fmla="*/ 10275 h 68502"/>
                <a:gd name="connsiteX7" fmla="*/ 20551 w 19028"/>
                <a:gd name="connsiteY7" fmla="*/ 58988 h 68502"/>
                <a:gd name="connsiteX8" fmla="*/ 10276 w 19028"/>
                <a:gd name="connsiteY8" fmla="*/ 69264 h 6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28" h="68502">
                  <a:moveTo>
                    <a:pt x="10276" y="69264"/>
                  </a:moveTo>
                  <a:lnTo>
                    <a:pt x="10276" y="69264"/>
                  </a:lnTo>
                  <a:cubicBezTo>
                    <a:pt x="4567" y="69264"/>
                    <a:pt x="0" y="64697"/>
                    <a:pt x="0" y="58988"/>
                  </a:cubicBezTo>
                  <a:lnTo>
                    <a:pt x="0" y="10275"/>
                  </a:lnTo>
                  <a:cubicBezTo>
                    <a:pt x="0" y="4567"/>
                    <a:pt x="4567" y="0"/>
                    <a:pt x="10276" y="0"/>
                  </a:cubicBezTo>
                  <a:lnTo>
                    <a:pt x="10276" y="0"/>
                  </a:lnTo>
                  <a:cubicBezTo>
                    <a:pt x="15984" y="0"/>
                    <a:pt x="20551" y="4567"/>
                    <a:pt x="20551" y="10275"/>
                  </a:cubicBezTo>
                  <a:lnTo>
                    <a:pt x="20551" y="58988"/>
                  </a:lnTo>
                  <a:cubicBezTo>
                    <a:pt x="20551" y="64316"/>
                    <a:pt x="15984" y="69264"/>
                    <a:pt x="10276" y="69264"/>
                  </a:cubicBezTo>
                  <a:close/>
                </a:path>
              </a:pathLst>
            </a:custGeom>
            <a:solidFill>
              <a:srgbClr val="00FFFF"/>
            </a:solidFill>
            <a:ln w="3801" cap="flat">
              <a:noFill/>
              <a:prstDash val="solid"/>
              <a:miter/>
            </a:ln>
          </p:spPr>
          <p:txBody>
            <a:bodyPr rtlCol="0" anchor="ctr"/>
            <a:lstStyle/>
            <a:p>
              <a:endParaRPr lang="en-US">
                <a:cs typeface="B Nazanin" panose="00000400000000000000" pitchFamily="2" charset="-78"/>
              </a:endParaRPr>
            </a:p>
          </p:txBody>
        </p:sp>
        <p:sp>
          <p:nvSpPr>
            <p:cNvPr id="19" name="Freeform: Shape 18">
              <a:extLst>
                <a:ext uri="{FF2B5EF4-FFF2-40B4-BE49-F238E27FC236}">
                  <a16:creationId xmlns:a16="http://schemas.microsoft.com/office/drawing/2014/main" id="{963A64A9-83C4-44BA-9E0B-FE78F09EA36E}"/>
                </a:ext>
              </a:extLst>
            </p:cNvPr>
            <p:cNvSpPr/>
            <p:nvPr/>
          </p:nvSpPr>
          <p:spPr>
            <a:xfrm>
              <a:off x="2006621" y="3492206"/>
              <a:ext cx="51522" cy="185484"/>
            </a:xfrm>
            <a:custGeom>
              <a:avLst/>
              <a:gdLst>
                <a:gd name="connsiteX0" fmla="*/ 10275 w 19028"/>
                <a:gd name="connsiteY0" fmla="*/ 69263 h 68502"/>
                <a:gd name="connsiteX1" fmla="*/ 10275 w 19028"/>
                <a:gd name="connsiteY1" fmla="*/ 69263 h 68502"/>
                <a:gd name="connsiteX2" fmla="*/ 0 w 19028"/>
                <a:gd name="connsiteY2" fmla="*/ 58988 h 68502"/>
                <a:gd name="connsiteX3" fmla="*/ 0 w 19028"/>
                <a:gd name="connsiteY3" fmla="*/ 10275 h 68502"/>
                <a:gd name="connsiteX4" fmla="*/ 10275 w 19028"/>
                <a:gd name="connsiteY4" fmla="*/ 0 h 68502"/>
                <a:gd name="connsiteX5" fmla="*/ 10275 w 19028"/>
                <a:gd name="connsiteY5" fmla="*/ 0 h 68502"/>
                <a:gd name="connsiteX6" fmla="*/ 20551 w 19028"/>
                <a:gd name="connsiteY6" fmla="*/ 10275 h 68502"/>
                <a:gd name="connsiteX7" fmla="*/ 20551 w 19028"/>
                <a:gd name="connsiteY7" fmla="*/ 58988 h 68502"/>
                <a:gd name="connsiteX8" fmla="*/ 10275 w 19028"/>
                <a:gd name="connsiteY8" fmla="*/ 69263 h 6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28" h="68502">
                  <a:moveTo>
                    <a:pt x="10275" y="69263"/>
                  </a:moveTo>
                  <a:lnTo>
                    <a:pt x="10275" y="69263"/>
                  </a:lnTo>
                  <a:cubicBezTo>
                    <a:pt x="4567" y="69263"/>
                    <a:pt x="0" y="64697"/>
                    <a:pt x="0" y="58988"/>
                  </a:cubicBezTo>
                  <a:lnTo>
                    <a:pt x="0" y="10275"/>
                  </a:lnTo>
                  <a:cubicBezTo>
                    <a:pt x="0" y="4567"/>
                    <a:pt x="4567" y="0"/>
                    <a:pt x="10275" y="0"/>
                  </a:cubicBezTo>
                  <a:lnTo>
                    <a:pt x="10275" y="0"/>
                  </a:lnTo>
                  <a:cubicBezTo>
                    <a:pt x="15984" y="0"/>
                    <a:pt x="20551" y="4567"/>
                    <a:pt x="20551" y="10275"/>
                  </a:cubicBezTo>
                  <a:lnTo>
                    <a:pt x="20551" y="58988"/>
                  </a:lnTo>
                  <a:cubicBezTo>
                    <a:pt x="20551" y="64697"/>
                    <a:pt x="15984" y="69263"/>
                    <a:pt x="10275" y="69263"/>
                  </a:cubicBezTo>
                  <a:close/>
                </a:path>
              </a:pathLst>
            </a:custGeom>
            <a:solidFill>
              <a:srgbClr val="00FFFF"/>
            </a:solidFill>
            <a:ln w="3801" cap="flat">
              <a:noFill/>
              <a:prstDash val="solid"/>
              <a:miter/>
            </a:ln>
          </p:spPr>
          <p:txBody>
            <a:bodyPr rtlCol="0" anchor="ctr"/>
            <a:lstStyle/>
            <a:p>
              <a:endParaRPr lang="en-US">
                <a:cs typeface="B Nazanin" panose="00000400000000000000" pitchFamily="2" charset="-78"/>
              </a:endParaRPr>
            </a:p>
          </p:txBody>
        </p:sp>
        <p:sp>
          <p:nvSpPr>
            <p:cNvPr id="20" name="Freeform: Shape 19">
              <a:extLst>
                <a:ext uri="{FF2B5EF4-FFF2-40B4-BE49-F238E27FC236}">
                  <a16:creationId xmlns:a16="http://schemas.microsoft.com/office/drawing/2014/main" id="{90F43344-9672-48B9-93DB-657DC12AC721}"/>
                </a:ext>
              </a:extLst>
            </p:cNvPr>
            <p:cNvSpPr/>
            <p:nvPr/>
          </p:nvSpPr>
          <p:spPr>
            <a:xfrm>
              <a:off x="1873689" y="3492206"/>
              <a:ext cx="51522" cy="185484"/>
            </a:xfrm>
            <a:custGeom>
              <a:avLst/>
              <a:gdLst>
                <a:gd name="connsiteX0" fmla="*/ 10275 w 19028"/>
                <a:gd name="connsiteY0" fmla="*/ 69263 h 68502"/>
                <a:gd name="connsiteX1" fmla="*/ 10275 w 19028"/>
                <a:gd name="connsiteY1" fmla="*/ 69263 h 68502"/>
                <a:gd name="connsiteX2" fmla="*/ 0 w 19028"/>
                <a:gd name="connsiteY2" fmla="*/ 58988 h 68502"/>
                <a:gd name="connsiteX3" fmla="*/ 0 w 19028"/>
                <a:gd name="connsiteY3" fmla="*/ 10275 h 68502"/>
                <a:gd name="connsiteX4" fmla="*/ 10275 w 19028"/>
                <a:gd name="connsiteY4" fmla="*/ 0 h 68502"/>
                <a:gd name="connsiteX5" fmla="*/ 10275 w 19028"/>
                <a:gd name="connsiteY5" fmla="*/ 0 h 68502"/>
                <a:gd name="connsiteX6" fmla="*/ 20551 w 19028"/>
                <a:gd name="connsiteY6" fmla="*/ 10275 h 68502"/>
                <a:gd name="connsiteX7" fmla="*/ 20551 w 19028"/>
                <a:gd name="connsiteY7" fmla="*/ 58988 h 68502"/>
                <a:gd name="connsiteX8" fmla="*/ 10275 w 19028"/>
                <a:gd name="connsiteY8" fmla="*/ 69263 h 6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28" h="68502">
                  <a:moveTo>
                    <a:pt x="10275" y="69263"/>
                  </a:moveTo>
                  <a:lnTo>
                    <a:pt x="10275" y="69263"/>
                  </a:lnTo>
                  <a:cubicBezTo>
                    <a:pt x="4567" y="69263"/>
                    <a:pt x="0" y="64697"/>
                    <a:pt x="0" y="58988"/>
                  </a:cubicBezTo>
                  <a:lnTo>
                    <a:pt x="0" y="10275"/>
                  </a:lnTo>
                  <a:cubicBezTo>
                    <a:pt x="0" y="4567"/>
                    <a:pt x="4567" y="0"/>
                    <a:pt x="10275" y="0"/>
                  </a:cubicBezTo>
                  <a:lnTo>
                    <a:pt x="10275" y="0"/>
                  </a:lnTo>
                  <a:cubicBezTo>
                    <a:pt x="15984" y="0"/>
                    <a:pt x="20551" y="4567"/>
                    <a:pt x="20551" y="10275"/>
                  </a:cubicBezTo>
                  <a:lnTo>
                    <a:pt x="20551" y="58988"/>
                  </a:lnTo>
                  <a:cubicBezTo>
                    <a:pt x="20931" y="64697"/>
                    <a:pt x="15984" y="69263"/>
                    <a:pt x="10275" y="69263"/>
                  </a:cubicBezTo>
                  <a:close/>
                </a:path>
              </a:pathLst>
            </a:custGeom>
            <a:solidFill>
              <a:srgbClr val="00FFFF"/>
            </a:solidFill>
            <a:ln w="3801" cap="flat">
              <a:noFill/>
              <a:prstDash val="solid"/>
              <a:miter/>
            </a:ln>
          </p:spPr>
          <p:txBody>
            <a:bodyPr rtlCol="0" anchor="ctr"/>
            <a:lstStyle/>
            <a:p>
              <a:endParaRPr lang="en-US">
                <a:cs typeface="B Nazanin" panose="00000400000000000000" pitchFamily="2" charset="-78"/>
              </a:endParaRPr>
            </a:p>
          </p:txBody>
        </p:sp>
        <p:sp>
          <p:nvSpPr>
            <p:cNvPr id="21" name="Freeform: Shape 20">
              <a:extLst>
                <a:ext uri="{FF2B5EF4-FFF2-40B4-BE49-F238E27FC236}">
                  <a16:creationId xmlns:a16="http://schemas.microsoft.com/office/drawing/2014/main" id="{2EB7A220-391D-4649-B852-853157253BA8}"/>
                </a:ext>
              </a:extLst>
            </p:cNvPr>
            <p:cNvSpPr/>
            <p:nvPr/>
          </p:nvSpPr>
          <p:spPr>
            <a:xfrm>
              <a:off x="2139551" y="3492206"/>
              <a:ext cx="51522" cy="185484"/>
            </a:xfrm>
            <a:custGeom>
              <a:avLst/>
              <a:gdLst>
                <a:gd name="connsiteX0" fmla="*/ 10275 w 19028"/>
                <a:gd name="connsiteY0" fmla="*/ 69263 h 68502"/>
                <a:gd name="connsiteX1" fmla="*/ 10275 w 19028"/>
                <a:gd name="connsiteY1" fmla="*/ 69263 h 68502"/>
                <a:gd name="connsiteX2" fmla="*/ 0 w 19028"/>
                <a:gd name="connsiteY2" fmla="*/ 58988 h 68502"/>
                <a:gd name="connsiteX3" fmla="*/ 0 w 19028"/>
                <a:gd name="connsiteY3" fmla="*/ 10275 h 68502"/>
                <a:gd name="connsiteX4" fmla="*/ 10275 w 19028"/>
                <a:gd name="connsiteY4" fmla="*/ 0 h 68502"/>
                <a:gd name="connsiteX5" fmla="*/ 10275 w 19028"/>
                <a:gd name="connsiteY5" fmla="*/ 0 h 68502"/>
                <a:gd name="connsiteX6" fmla="*/ 20550 w 19028"/>
                <a:gd name="connsiteY6" fmla="*/ 10275 h 68502"/>
                <a:gd name="connsiteX7" fmla="*/ 20550 w 19028"/>
                <a:gd name="connsiteY7" fmla="*/ 58988 h 68502"/>
                <a:gd name="connsiteX8" fmla="*/ 10275 w 19028"/>
                <a:gd name="connsiteY8" fmla="*/ 69263 h 6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28" h="68502">
                  <a:moveTo>
                    <a:pt x="10275" y="69263"/>
                  </a:moveTo>
                  <a:lnTo>
                    <a:pt x="10275" y="69263"/>
                  </a:lnTo>
                  <a:cubicBezTo>
                    <a:pt x="4567" y="69263"/>
                    <a:pt x="0" y="64697"/>
                    <a:pt x="0" y="58988"/>
                  </a:cubicBezTo>
                  <a:lnTo>
                    <a:pt x="0" y="10275"/>
                  </a:lnTo>
                  <a:cubicBezTo>
                    <a:pt x="0" y="4567"/>
                    <a:pt x="4567" y="0"/>
                    <a:pt x="10275" y="0"/>
                  </a:cubicBezTo>
                  <a:lnTo>
                    <a:pt x="10275" y="0"/>
                  </a:lnTo>
                  <a:cubicBezTo>
                    <a:pt x="15984" y="0"/>
                    <a:pt x="20550" y="4567"/>
                    <a:pt x="20550" y="10275"/>
                  </a:cubicBezTo>
                  <a:lnTo>
                    <a:pt x="20550" y="58988"/>
                  </a:lnTo>
                  <a:cubicBezTo>
                    <a:pt x="20550" y="64697"/>
                    <a:pt x="15984" y="69263"/>
                    <a:pt x="10275" y="69263"/>
                  </a:cubicBezTo>
                  <a:close/>
                </a:path>
              </a:pathLst>
            </a:custGeom>
            <a:solidFill>
              <a:srgbClr val="00FFFF"/>
            </a:solidFill>
            <a:ln w="3801" cap="flat">
              <a:noFill/>
              <a:prstDash val="solid"/>
              <a:miter/>
            </a:ln>
          </p:spPr>
          <p:txBody>
            <a:bodyPr rtlCol="0" anchor="ctr"/>
            <a:lstStyle/>
            <a:p>
              <a:endParaRPr lang="en-US">
                <a:cs typeface="B Nazanin" panose="00000400000000000000" pitchFamily="2" charset="-78"/>
              </a:endParaRPr>
            </a:p>
          </p:txBody>
        </p:sp>
        <p:sp>
          <p:nvSpPr>
            <p:cNvPr id="22" name="Freeform: Shape 21">
              <a:extLst>
                <a:ext uri="{FF2B5EF4-FFF2-40B4-BE49-F238E27FC236}">
                  <a16:creationId xmlns:a16="http://schemas.microsoft.com/office/drawing/2014/main" id="{256FF714-CB3E-40F7-969A-F284BBA74D61}"/>
                </a:ext>
              </a:extLst>
            </p:cNvPr>
            <p:cNvSpPr/>
            <p:nvPr/>
          </p:nvSpPr>
          <p:spPr>
            <a:xfrm>
              <a:off x="2271452" y="3492206"/>
              <a:ext cx="51522" cy="185484"/>
            </a:xfrm>
            <a:custGeom>
              <a:avLst/>
              <a:gdLst>
                <a:gd name="connsiteX0" fmla="*/ 10276 w 19028"/>
                <a:gd name="connsiteY0" fmla="*/ 69263 h 68502"/>
                <a:gd name="connsiteX1" fmla="*/ 10276 w 19028"/>
                <a:gd name="connsiteY1" fmla="*/ 69263 h 68502"/>
                <a:gd name="connsiteX2" fmla="*/ 0 w 19028"/>
                <a:gd name="connsiteY2" fmla="*/ 58988 h 68502"/>
                <a:gd name="connsiteX3" fmla="*/ 0 w 19028"/>
                <a:gd name="connsiteY3" fmla="*/ 10275 h 68502"/>
                <a:gd name="connsiteX4" fmla="*/ 10276 w 19028"/>
                <a:gd name="connsiteY4" fmla="*/ 0 h 68502"/>
                <a:gd name="connsiteX5" fmla="*/ 10276 w 19028"/>
                <a:gd name="connsiteY5" fmla="*/ 0 h 68502"/>
                <a:gd name="connsiteX6" fmla="*/ 20551 w 19028"/>
                <a:gd name="connsiteY6" fmla="*/ 10275 h 68502"/>
                <a:gd name="connsiteX7" fmla="*/ 20551 w 19028"/>
                <a:gd name="connsiteY7" fmla="*/ 58988 h 68502"/>
                <a:gd name="connsiteX8" fmla="*/ 10276 w 19028"/>
                <a:gd name="connsiteY8" fmla="*/ 69263 h 6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28" h="68502">
                  <a:moveTo>
                    <a:pt x="10276" y="69263"/>
                  </a:moveTo>
                  <a:lnTo>
                    <a:pt x="10276" y="69263"/>
                  </a:lnTo>
                  <a:cubicBezTo>
                    <a:pt x="4567" y="69263"/>
                    <a:pt x="0" y="64697"/>
                    <a:pt x="0" y="58988"/>
                  </a:cubicBezTo>
                  <a:lnTo>
                    <a:pt x="0" y="10275"/>
                  </a:lnTo>
                  <a:cubicBezTo>
                    <a:pt x="0" y="4567"/>
                    <a:pt x="4567" y="0"/>
                    <a:pt x="10276" y="0"/>
                  </a:cubicBezTo>
                  <a:lnTo>
                    <a:pt x="10276" y="0"/>
                  </a:lnTo>
                  <a:cubicBezTo>
                    <a:pt x="15984" y="0"/>
                    <a:pt x="20551" y="4567"/>
                    <a:pt x="20551" y="10275"/>
                  </a:cubicBezTo>
                  <a:lnTo>
                    <a:pt x="20551" y="58988"/>
                  </a:lnTo>
                  <a:cubicBezTo>
                    <a:pt x="20551" y="64697"/>
                    <a:pt x="15984" y="69263"/>
                    <a:pt x="10276" y="69263"/>
                  </a:cubicBezTo>
                  <a:close/>
                </a:path>
              </a:pathLst>
            </a:custGeom>
            <a:solidFill>
              <a:srgbClr val="00FFFF"/>
            </a:solidFill>
            <a:ln w="3801" cap="flat">
              <a:noFill/>
              <a:prstDash val="solid"/>
              <a:miter/>
            </a:ln>
          </p:spPr>
          <p:txBody>
            <a:bodyPr rtlCol="0" anchor="ctr"/>
            <a:lstStyle/>
            <a:p>
              <a:endParaRPr lang="en-US">
                <a:cs typeface="B Nazanin" panose="00000400000000000000" pitchFamily="2" charset="-78"/>
              </a:endParaRPr>
            </a:p>
          </p:txBody>
        </p:sp>
        <p:sp>
          <p:nvSpPr>
            <p:cNvPr id="23" name="Freeform: Shape 22">
              <a:extLst>
                <a:ext uri="{FF2B5EF4-FFF2-40B4-BE49-F238E27FC236}">
                  <a16:creationId xmlns:a16="http://schemas.microsoft.com/office/drawing/2014/main" id="{3C24EDB1-D367-42F7-8E1A-D460C5F5412E}"/>
                </a:ext>
              </a:extLst>
            </p:cNvPr>
            <p:cNvSpPr/>
            <p:nvPr/>
          </p:nvSpPr>
          <p:spPr>
            <a:xfrm>
              <a:off x="2404382" y="3492206"/>
              <a:ext cx="51522" cy="185484"/>
            </a:xfrm>
            <a:custGeom>
              <a:avLst/>
              <a:gdLst>
                <a:gd name="connsiteX0" fmla="*/ 10275 w 19028"/>
                <a:gd name="connsiteY0" fmla="*/ 69263 h 68502"/>
                <a:gd name="connsiteX1" fmla="*/ 10275 w 19028"/>
                <a:gd name="connsiteY1" fmla="*/ 69263 h 68502"/>
                <a:gd name="connsiteX2" fmla="*/ 0 w 19028"/>
                <a:gd name="connsiteY2" fmla="*/ 58988 h 68502"/>
                <a:gd name="connsiteX3" fmla="*/ 0 w 19028"/>
                <a:gd name="connsiteY3" fmla="*/ 10275 h 68502"/>
                <a:gd name="connsiteX4" fmla="*/ 10275 w 19028"/>
                <a:gd name="connsiteY4" fmla="*/ 0 h 68502"/>
                <a:gd name="connsiteX5" fmla="*/ 10275 w 19028"/>
                <a:gd name="connsiteY5" fmla="*/ 0 h 68502"/>
                <a:gd name="connsiteX6" fmla="*/ 20551 w 19028"/>
                <a:gd name="connsiteY6" fmla="*/ 10275 h 68502"/>
                <a:gd name="connsiteX7" fmla="*/ 20551 w 19028"/>
                <a:gd name="connsiteY7" fmla="*/ 58988 h 68502"/>
                <a:gd name="connsiteX8" fmla="*/ 10275 w 19028"/>
                <a:gd name="connsiteY8" fmla="*/ 69263 h 6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28" h="68502">
                  <a:moveTo>
                    <a:pt x="10275" y="69263"/>
                  </a:moveTo>
                  <a:lnTo>
                    <a:pt x="10275" y="69263"/>
                  </a:lnTo>
                  <a:cubicBezTo>
                    <a:pt x="4567" y="69263"/>
                    <a:pt x="0" y="64697"/>
                    <a:pt x="0" y="58988"/>
                  </a:cubicBezTo>
                  <a:lnTo>
                    <a:pt x="0" y="10275"/>
                  </a:lnTo>
                  <a:cubicBezTo>
                    <a:pt x="0" y="4567"/>
                    <a:pt x="4567" y="0"/>
                    <a:pt x="10275" y="0"/>
                  </a:cubicBezTo>
                  <a:lnTo>
                    <a:pt x="10275" y="0"/>
                  </a:lnTo>
                  <a:cubicBezTo>
                    <a:pt x="15984" y="0"/>
                    <a:pt x="20551" y="4567"/>
                    <a:pt x="20551" y="10275"/>
                  </a:cubicBezTo>
                  <a:lnTo>
                    <a:pt x="20551" y="58988"/>
                  </a:lnTo>
                  <a:cubicBezTo>
                    <a:pt x="20551" y="64697"/>
                    <a:pt x="15984" y="69263"/>
                    <a:pt x="10275" y="69263"/>
                  </a:cubicBezTo>
                  <a:close/>
                </a:path>
              </a:pathLst>
            </a:custGeom>
            <a:solidFill>
              <a:srgbClr val="00FFFF"/>
            </a:solidFill>
            <a:ln w="3801" cap="flat">
              <a:noFill/>
              <a:prstDash val="solid"/>
              <a:miter/>
            </a:ln>
          </p:spPr>
          <p:txBody>
            <a:bodyPr rtlCol="0" anchor="ctr"/>
            <a:lstStyle/>
            <a:p>
              <a:endParaRPr lang="en-US">
                <a:cs typeface="B Nazanin" panose="00000400000000000000" pitchFamily="2" charset="-78"/>
              </a:endParaRPr>
            </a:p>
          </p:txBody>
        </p:sp>
        <p:sp>
          <p:nvSpPr>
            <p:cNvPr id="24" name="Freeform: Shape 23">
              <a:extLst>
                <a:ext uri="{FF2B5EF4-FFF2-40B4-BE49-F238E27FC236}">
                  <a16:creationId xmlns:a16="http://schemas.microsoft.com/office/drawing/2014/main" id="{D9F6575E-E093-4140-A630-746B44150866}"/>
                </a:ext>
              </a:extLst>
            </p:cNvPr>
            <p:cNvSpPr/>
            <p:nvPr/>
          </p:nvSpPr>
          <p:spPr>
            <a:xfrm>
              <a:off x="1741788" y="3772492"/>
              <a:ext cx="51522" cy="185484"/>
            </a:xfrm>
            <a:custGeom>
              <a:avLst/>
              <a:gdLst>
                <a:gd name="connsiteX0" fmla="*/ 10276 w 19028"/>
                <a:gd name="connsiteY0" fmla="*/ 69264 h 68502"/>
                <a:gd name="connsiteX1" fmla="*/ 10276 w 19028"/>
                <a:gd name="connsiteY1" fmla="*/ 69264 h 68502"/>
                <a:gd name="connsiteX2" fmla="*/ 0 w 19028"/>
                <a:gd name="connsiteY2" fmla="*/ 58988 h 68502"/>
                <a:gd name="connsiteX3" fmla="*/ 0 w 19028"/>
                <a:gd name="connsiteY3" fmla="*/ 10275 h 68502"/>
                <a:gd name="connsiteX4" fmla="*/ 10276 w 19028"/>
                <a:gd name="connsiteY4" fmla="*/ 0 h 68502"/>
                <a:gd name="connsiteX5" fmla="*/ 10276 w 19028"/>
                <a:gd name="connsiteY5" fmla="*/ 0 h 68502"/>
                <a:gd name="connsiteX6" fmla="*/ 20551 w 19028"/>
                <a:gd name="connsiteY6" fmla="*/ 10275 h 68502"/>
                <a:gd name="connsiteX7" fmla="*/ 20551 w 19028"/>
                <a:gd name="connsiteY7" fmla="*/ 58988 h 68502"/>
                <a:gd name="connsiteX8" fmla="*/ 10276 w 19028"/>
                <a:gd name="connsiteY8" fmla="*/ 69264 h 6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28" h="68502">
                  <a:moveTo>
                    <a:pt x="10276" y="69264"/>
                  </a:moveTo>
                  <a:lnTo>
                    <a:pt x="10276" y="69264"/>
                  </a:lnTo>
                  <a:cubicBezTo>
                    <a:pt x="4567" y="69264"/>
                    <a:pt x="0" y="64697"/>
                    <a:pt x="0" y="58988"/>
                  </a:cubicBezTo>
                  <a:lnTo>
                    <a:pt x="0" y="10275"/>
                  </a:lnTo>
                  <a:cubicBezTo>
                    <a:pt x="0" y="4567"/>
                    <a:pt x="4567" y="0"/>
                    <a:pt x="10276" y="0"/>
                  </a:cubicBezTo>
                  <a:lnTo>
                    <a:pt x="10276" y="0"/>
                  </a:lnTo>
                  <a:cubicBezTo>
                    <a:pt x="15984" y="0"/>
                    <a:pt x="20551" y="4567"/>
                    <a:pt x="20551" y="10275"/>
                  </a:cubicBezTo>
                  <a:lnTo>
                    <a:pt x="20551" y="58988"/>
                  </a:lnTo>
                  <a:cubicBezTo>
                    <a:pt x="20551" y="64697"/>
                    <a:pt x="15984" y="69264"/>
                    <a:pt x="10276" y="69264"/>
                  </a:cubicBezTo>
                  <a:close/>
                </a:path>
              </a:pathLst>
            </a:custGeom>
            <a:solidFill>
              <a:srgbClr val="00FFFF"/>
            </a:solidFill>
            <a:ln w="3801" cap="flat">
              <a:noFill/>
              <a:prstDash val="solid"/>
              <a:miter/>
            </a:ln>
          </p:spPr>
          <p:txBody>
            <a:bodyPr rtlCol="0" anchor="ctr"/>
            <a:lstStyle/>
            <a:p>
              <a:endParaRPr lang="en-US">
                <a:cs typeface="B Nazanin" panose="00000400000000000000" pitchFamily="2" charset="-78"/>
              </a:endParaRPr>
            </a:p>
          </p:txBody>
        </p:sp>
        <p:sp>
          <p:nvSpPr>
            <p:cNvPr id="25" name="Freeform: Shape 24">
              <a:extLst>
                <a:ext uri="{FF2B5EF4-FFF2-40B4-BE49-F238E27FC236}">
                  <a16:creationId xmlns:a16="http://schemas.microsoft.com/office/drawing/2014/main" id="{9FE4D12E-B93D-49AF-94A9-38E72D79A881}"/>
                </a:ext>
              </a:extLst>
            </p:cNvPr>
            <p:cNvSpPr/>
            <p:nvPr/>
          </p:nvSpPr>
          <p:spPr>
            <a:xfrm>
              <a:off x="2006621" y="3772492"/>
              <a:ext cx="51522" cy="185484"/>
            </a:xfrm>
            <a:custGeom>
              <a:avLst/>
              <a:gdLst>
                <a:gd name="connsiteX0" fmla="*/ 10275 w 19028"/>
                <a:gd name="connsiteY0" fmla="*/ 69264 h 68502"/>
                <a:gd name="connsiteX1" fmla="*/ 10275 w 19028"/>
                <a:gd name="connsiteY1" fmla="*/ 69264 h 68502"/>
                <a:gd name="connsiteX2" fmla="*/ 0 w 19028"/>
                <a:gd name="connsiteY2" fmla="*/ 58988 h 68502"/>
                <a:gd name="connsiteX3" fmla="*/ 0 w 19028"/>
                <a:gd name="connsiteY3" fmla="*/ 10275 h 68502"/>
                <a:gd name="connsiteX4" fmla="*/ 10275 w 19028"/>
                <a:gd name="connsiteY4" fmla="*/ 0 h 68502"/>
                <a:gd name="connsiteX5" fmla="*/ 10275 w 19028"/>
                <a:gd name="connsiteY5" fmla="*/ 0 h 68502"/>
                <a:gd name="connsiteX6" fmla="*/ 20551 w 19028"/>
                <a:gd name="connsiteY6" fmla="*/ 10275 h 68502"/>
                <a:gd name="connsiteX7" fmla="*/ 20551 w 19028"/>
                <a:gd name="connsiteY7" fmla="*/ 58988 h 68502"/>
                <a:gd name="connsiteX8" fmla="*/ 10275 w 19028"/>
                <a:gd name="connsiteY8" fmla="*/ 69264 h 6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28" h="68502">
                  <a:moveTo>
                    <a:pt x="10275" y="69264"/>
                  </a:moveTo>
                  <a:lnTo>
                    <a:pt x="10275" y="69264"/>
                  </a:lnTo>
                  <a:cubicBezTo>
                    <a:pt x="4567" y="69264"/>
                    <a:pt x="0" y="64697"/>
                    <a:pt x="0" y="58988"/>
                  </a:cubicBezTo>
                  <a:lnTo>
                    <a:pt x="0" y="10275"/>
                  </a:lnTo>
                  <a:cubicBezTo>
                    <a:pt x="0" y="4567"/>
                    <a:pt x="4567" y="0"/>
                    <a:pt x="10275" y="0"/>
                  </a:cubicBezTo>
                  <a:lnTo>
                    <a:pt x="10275" y="0"/>
                  </a:lnTo>
                  <a:cubicBezTo>
                    <a:pt x="15984" y="0"/>
                    <a:pt x="20551" y="4567"/>
                    <a:pt x="20551" y="10275"/>
                  </a:cubicBezTo>
                  <a:lnTo>
                    <a:pt x="20551" y="58988"/>
                  </a:lnTo>
                  <a:cubicBezTo>
                    <a:pt x="20551" y="64697"/>
                    <a:pt x="15984" y="69264"/>
                    <a:pt x="10275" y="69264"/>
                  </a:cubicBezTo>
                  <a:close/>
                </a:path>
              </a:pathLst>
            </a:custGeom>
            <a:solidFill>
              <a:srgbClr val="00FFFF"/>
            </a:solidFill>
            <a:ln w="3801" cap="flat">
              <a:noFill/>
              <a:prstDash val="solid"/>
              <a:miter/>
            </a:ln>
          </p:spPr>
          <p:txBody>
            <a:bodyPr rtlCol="0" anchor="ctr"/>
            <a:lstStyle/>
            <a:p>
              <a:endParaRPr lang="en-US">
                <a:cs typeface="B Nazanin" panose="00000400000000000000" pitchFamily="2" charset="-78"/>
              </a:endParaRPr>
            </a:p>
          </p:txBody>
        </p:sp>
        <p:sp>
          <p:nvSpPr>
            <p:cNvPr id="26" name="Freeform: Shape 25">
              <a:extLst>
                <a:ext uri="{FF2B5EF4-FFF2-40B4-BE49-F238E27FC236}">
                  <a16:creationId xmlns:a16="http://schemas.microsoft.com/office/drawing/2014/main" id="{724245CE-E892-40FD-86D6-F0A6DA062684}"/>
                </a:ext>
              </a:extLst>
            </p:cNvPr>
            <p:cNvSpPr/>
            <p:nvPr/>
          </p:nvSpPr>
          <p:spPr>
            <a:xfrm>
              <a:off x="1873689" y="3772492"/>
              <a:ext cx="51522" cy="185484"/>
            </a:xfrm>
            <a:custGeom>
              <a:avLst/>
              <a:gdLst>
                <a:gd name="connsiteX0" fmla="*/ 10275 w 19028"/>
                <a:gd name="connsiteY0" fmla="*/ 69264 h 68502"/>
                <a:gd name="connsiteX1" fmla="*/ 10275 w 19028"/>
                <a:gd name="connsiteY1" fmla="*/ 69264 h 68502"/>
                <a:gd name="connsiteX2" fmla="*/ 0 w 19028"/>
                <a:gd name="connsiteY2" fmla="*/ 58988 h 68502"/>
                <a:gd name="connsiteX3" fmla="*/ 0 w 19028"/>
                <a:gd name="connsiteY3" fmla="*/ 10275 h 68502"/>
                <a:gd name="connsiteX4" fmla="*/ 10275 w 19028"/>
                <a:gd name="connsiteY4" fmla="*/ 0 h 68502"/>
                <a:gd name="connsiteX5" fmla="*/ 10275 w 19028"/>
                <a:gd name="connsiteY5" fmla="*/ 0 h 68502"/>
                <a:gd name="connsiteX6" fmla="*/ 20551 w 19028"/>
                <a:gd name="connsiteY6" fmla="*/ 10275 h 68502"/>
                <a:gd name="connsiteX7" fmla="*/ 20551 w 19028"/>
                <a:gd name="connsiteY7" fmla="*/ 58988 h 68502"/>
                <a:gd name="connsiteX8" fmla="*/ 10275 w 19028"/>
                <a:gd name="connsiteY8" fmla="*/ 69264 h 6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28" h="68502">
                  <a:moveTo>
                    <a:pt x="10275" y="69264"/>
                  </a:moveTo>
                  <a:lnTo>
                    <a:pt x="10275" y="69264"/>
                  </a:lnTo>
                  <a:cubicBezTo>
                    <a:pt x="4567" y="69264"/>
                    <a:pt x="0" y="64697"/>
                    <a:pt x="0" y="58988"/>
                  </a:cubicBezTo>
                  <a:lnTo>
                    <a:pt x="0" y="10275"/>
                  </a:lnTo>
                  <a:cubicBezTo>
                    <a:pt x="0" y="4567"/>
                    <a:pt x="4567" y="0"/>
                    <a:pt x="10275" y="0"/>
                  </a:cubicBezTo>
                  <a:lnTo>
                    <a:pt x="10275" y="0"/>
                  </a:lnTo>
                  <a:cubicBezTo>
                    <a:pt x="15984" y="0"/>
                    <a:pt x="20551" y="4567"/>
                    <a:pt x="20551" y="10275"/>
                  </a:cubicBezTo>
                  <a:lnTo>
                    <a:pt x="20551" y="58988"/>
                  </a:lnTo>
                  <a:cubicBezTo>
                    <a:pt x="20931" y="64697"/>
                    <a:pt x="15984" y="69264"/>
                    <a:pt x="10275" y="69264"/>
                  </a:cubicBezTo>
                  <a:close/>
                </a:path>
              </a:pathLst>
            </a:custGeom>
            <a:solidFill>
              <a:srgbClr val="00FFFF"/>
            </a:solidFill>
            <a:ln w="3801" cap="flat">
              <a:noFill/>
              <a:prstDash val="solid"/>
              <a:miter/>
            </a:ln>
          </p:spPr>
          <p:txBody>
            <a:bodyPr rtlCol="0" anchor="ctr"/>
            <a:lstStyle/>
            <a:p>
              <a:endParaRPr lang="en-US">
                <a:cs typeface="B Nazanin" panose="00000400000000000000" pitchFamily="2" charset="-78"/>
              </a:endParaRPr>
            </a:p>
          </p:txBody>
        </p:sp>
        <p:sp>
          <p:nvSpPr>
            <p:cNvPr id="27" name="Freeform: Shape 26">
              <a:extLst>
                <a:ext uri="{FF2B5EF4-FFF2-40B4-BE49-F238E27FC236}">
                  <a16:creationId xmlns:a16="http://schemas.microsoft.com/office/drawing/2014/main" id="{6374622C-6709-45CB-B7B0-8BFF3442D973}"/>
                </a:ext>
              </a:extLst>
            </p:cNvPr>
            <p:cNvSpPr/>
            <p:nvPr/>
          </p:nvSpPr>
          <p:spPr>
            <a:xfrm>
              <a:off x="2139551" y="3772492"/>
              <a:ext cx="51522" cy="185484"/>
            </a:xfrm>
            <a:custGeom>
              <a:avLst/>
              <a:gdLst>
                <a:gd name="connsiteX0" fmla="*/ 10275 w 19028"/>
                <a:gd name="connsiteY0" fmla="*/ 69264 h 68502"/>
                <a:gd name="connsiteX1" fmla="*/ 10275 w 19028"/>
                <a:gd name="connsiteY1" fmla="*/ 69264 h 68502"/>
                <a:gd name="connsiteX2" fmla="*/ 0 w 19028"/>
                <a:gd name="connsiteY2" fmla="*/ 58988 h 68502"/>
                <a:gd name="connsiteX3" fmla="*/ 0 w 19028"/>
                <a:gd name="connsiteY3" fmla="*/ 10275 h 68502"/>
                <a:gd name="connsiteX4" fmla="*/ 10275 w 19028"/>
                <a:gd name="connsiteY4" fmla="*/ 0 h 68502"/>
                <a:gd name="connsiteX5" fmla="*/ 10275 w 19028"/>
                <a:gd name="connsiteY5" fmla="*/ 0 h 68502"/>
                <a:gd name="connsiteX6" fmla="*/ 20550 w 19028"/>
                <a:gd name="connsiteY6" fmla="*/ 10275 h 68502"/>
                <a:gd name="connsiteX7" fmla="*/ 20550 w 19028"/>
                <a:gd name="connsiteY7" fmla="*/ 58988 h 68502"/>
                <a:gd name="connsiteX8" fmla="*/ 10275 w 19028"/>
                <a:gd name="connsiteY8" fmla="*/ 69264 h 6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28" h="68502">
                  <a:moveTo>
                    <a:pt x="10275" y="69264"/>
                  </a:moveTo>
                  <a:lnTo>
                    <a:pt x="10275" y="69264"/>
                  </a:lnTo>
                  <a:cubicBezTo>
                    <a:pt x="4567" y="69264"/>
                    <a:pt x="0" y="64697"/>
                    <a:pt x="0" y="58988"/>
                  </a:cubicBezTo>
                  <a:lnTo>
                    <a:pt x="0" y="10275"/>
                  </a:lnTo>
                  <a:cubicBezTo>
                    <a:pt x="0" y="4567"/>
                    <a:pt x="4567" y="0"/>
                    <a:pt x="10275" y="0"/>
                  </a:cubicBezTo>
                  <a:lnTo>
                    <a:pt x="10275" y="0"/>
                  </a:lnTo>
                  <a:cubicBezTo>
                    <a:pt x="15984" y="0"/>
                    <a:pt x="20550" y="4567"/>
                    <a:pt x="20550" y="10275"/>
                  </a:cubicBezTo>
                  <a:lnTo>
                    <a:pt x="20550" y="58988"/>
                  </a:lnTo>
                  <a:cubicBezTo>
                    <a:pt x="20550" y="64697"/>
                    <a:pt x="15984" y="69264"/>
                    <a:pt x="10275" y="69264"/>
                  </a:cubicBezTo>
                  <a:close/>
                </a:path>
              </a:pathLst>
            </a:custGeom>
            <a:solidFill>
              <a:srgbClr val="00FFFF"/>
            </a:solidFill>
            <a:ln w="3801" cap="flat">
              <a:noFill/>
              <a:prstDash val="solid"/>
              <a:miter/>
            </a:ln>
          </p:spPr>
          <p:txBody>
            <a:bodyPr rtlCol="0" anchor="ctr"/>
            <a:lstStyle/>
            <a:p>
              <a:endParaRPr lang="en-US">
                <a:cs typeface="B Nazanin" panose="00000400000000000000" pitchFamily="2" charset="-78"/>
              </a:endParaRPr>
            </a:p>
          </p:txBody>
        </p:sp>
        <p:sp>
          <p:nvSpPr>
            <p:cNvPr id="28" name="Freeform: Shape 27">
              <a:extLst>
                <a:ext uri="{FF2B5EF4-FFF2-40B4-BE49-F238E27FC236}">
                  <a16:creationId xmlns:a16="http://schemas.microsoft.com/office/drawing/2014/main" id="{0C148077-A537-4A05-8015-09742373FECF}"/>
                </a:ext>
              </a:extLst>
            </p:cNvPr>
            <p:cNvSpPr/>
            <p:nvPr/>
          </p:nvSpPr>
          <p:spPr>
            <a:xfrm>
              <a:off x="2271452" y="3772492"/>
              <a:ext cx="51522" cy="185484"/>
            </a:xfrm>
            <a:custGeom>
              <a:avLst/>
              <a:gdLst>
                <a:gd name="connsiteX0" fmla="*/ 10276 w 19028"/>
                <a:gd name="connsiteY0" fmla="*/ 69264 h 68502"/>
                <a:gd name="connsiteX1" fmla="*/ 10276 w 19028"/>
                <a:gd name="connsiteY1" fmla="*/ 69264 h 68502"/>
                <a:gd name="connsiteX2" fmla="*/ 0 w 19028"/>
                <a:gd name="connsiteY2" fmla="*/ 58988 h 68502"/>
                <a:gd name="connsiteX3" fmla="*/ 0 w 19028"/>
                <a:gd name="connsiteY3" fmla="*/ 10275 h 68502"/>
                <a:gd name="connsiteX4" fmla="*/ 10276 w 19028"/>
                <a:gd name="connsiteY4" fmla="*/ 0 h 68502"/>
                <a:gd name="connsiteX5" fmla="*/ 10276 w 19028"/>
                <a:gd name="connsiteY5" fmla="*/ 0 h 68502"/>
                <a:gd name="connsiteX6" fmla="*/ 20551 w 19028"/>
                <a:gd name="connsiteY6" fmla="*/ 10275 h 68502"/>
                <a:gd name="connsiteX7" fmla="*/ 20551 w 19028"/>
                <a:gd name="connsiteY7" fmla="*/ 58988 h 68502"/>
                <a:gd name="connsiteX8" fmla="*/ 10276 w 19028"/>
                <a:gd name="connsiteY8" fmla="*/ 69264 h 6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28" h="68502">
                  <a:moveTo>
                    <a:pt x="10276" y="69264"/>
                  </a:moveTo>
                  <a:lnTo>
                    <a:pt x="10276" y="69264"/>
                  </a:lnTo>
                  <a:cubicBezTo>
                    <a:pt x="4567" y="69264"/>
                    <a:pt x="0" y="64697"/>
                    <a:pt x="0" y="58988"/>
                  </a:cubicBezTo>
                  <a:lnTo>
                    <a:pt x="0" y="10275"/>
                  </a:lnTo>
                  <a:cubicBezTo>
                    <a:pt x="0" y="4567"/>
                    <a:pt x="4567" y="0"/>
                    <a:pt x="10276" y="0"/>
                  </a:cubicBezTo>
                  <a:lnTo>
                    <a:pt x="10276" y="0"/>
                  </a:lnTo>
                  <a:cubicBezTo>
                    <a:pt x="15984" y="0"/>
                    <a:pt x="20551" y="4567"/>
                    <a:pt x="20551" y="10275"/>
                  </a:cubicBezTo>
                  <a:lnTo>
                    <a:pt x="20551" y="58988"/>
                  </a:lnTo>
                  <a:cubicBezTo>
                    <a:pt x="20551" y="64697"/>
                    <a:pt x="15984" y="69264"/>
                    <a:pt x="10276" y="69264"/>
                  </a:cubicBezTo>
                  <a:close/>
                </a:path>
              </a:pathLst>
            </a:custGeom>
            <a:solidFill>
              <a:srgbClr val="00FFFF"/>
            </a:solidFill>
            <a:ln w="3801" cap="flat">
              <a:noFill/>
              <a:prstDash val="solid"/>
              <a:miter/>
            </a:ln>
          </p:spPr>
          <p:txBody>
            <a:bodyPr rtlCol="0" anchor="ctr"/>
            <a:lstStyle/>
            <a:p>
              <a:endParaRPr lang="en-US">
                <a:cs typeface="B Nazanin" panose="00000400000000000000" pitchFamily="2" charset="-78"/>
              </a:endParaRPr>
            </a:p>
          </p:txBody>
        </p:sp>
        <p:sp>
          <p:nvSpPr>
            <p:cNvPr id="29" name="Freeform: Shape 28">
              <a:extLst>
                <a:ext uri="{FF2B5EF4-FFF2-40B4-BE49-F238E27FC236}">
                  <a16:creationId xmlns:a16="http://schemas.microsoft.com/office/drawing/2014/main" id="{DBCD6D69-A8E0-4D14-88B9-BD41D2ECD220}"/>
                </a:ext>
              </a:extLst>
            </p:cNvPr>
            <p:cNvSpPr/>
            <p:nvPr/>
          </p:nvSpPr>
          <p:spPr>
            <a:xfrm>
              <a:off x="2404382" y="3772492"/>
              <a:ext cx="51522" cy="185484"/>
            </a:xfrm>
            <a:custGeom>
              <a:avLst/>
              <a:gdLst>
                <a:gd name="connsiteX0" fmla="*/ 10275 w 19028"/>
                <a:gd name="connsiteY0" fmla="*/ 69264 h 68502"/>
                <a:gd name="connsiteX1" fmla="*/ 10275 w 19028"/>
                <a:gd name="connsiteY1" fmla="*/ 69264 h 68502"/>
                <a:gd name="connsiteX2" fmla="*/ 0 w 19028"/>
                <a:gd name="connsiteY2" fmla="*/ 58988 h 68502"/>
                <a:gd name="connsiteX3" fmla="*/ 0 w 19028"/>
                <a:gd name="connsiteY3" fmla="*/ 10275 h 68502"/>
                <a:gd name="connsiteX4" fmla="*/ 10275 w 19028"/>
                <a:gd name="connsiteY4" fmla="*/ 0 h 68502"/>
                <a:gd name="connsiteX5" fmla="*/ 10275 w 19028"/>
                <a:gd name="connsiteY5" fmla="*/ 0 h 68502"/>
                <a:gd name="connsiteX6" fmla="*/ 20551 w 19028"/>
                <a:gd name="connsiteY6" fmla="*/ 10275 h 68502"/>
                <a:gd name="connsiteX7" fmla="*/ 20551 w 19028"/>
                <a:gd name="connsiteY7" fmla="*/ 58988 h 68502"/>
                <a:gd name="connsiteX8" fmla="*/ 10275 w 19028"/>
                <a:gd name="connsiteY8" fmla="*/ 69264 h 6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28" h="68502">
                  <a:moveTo>
                    <a:pt x="10275" y="69264"/>
                  </a:moveTo>
                  <a:lnTo>
                    <a:pt x="10275" y="69264"/>
                  </a:lnTo>
                  <a:cubicBezTo>
                    <a:pt x="4567" y="69264"/>
                    <a:pt x="0" y="64697"/>
                    <a:pt x="0" y="58988"/>
                  </a:cubicBezTo>
                  <a:lnTo>
                    <a:pt x="0" y="10275"/>
                  </a:lnTo>
                  <a:cubicBezTo>
                    <a:pt x="0" y="4567"/>
                    <a:pt x="4567" y="0"/>
                    <a:pt x="10275" y="0"/>
                  </a:cubicBezTo>
                  <a:lnTo>
                    <a:pt x="10275" y="0"/>
                  </a:lnTo>
                  <a:cubicBezTo>
                    <a:pt x="15984" y="0"/>
                    <a:pt x="20551" y="4567"/>
                    <a:pt x="20551" y="10275"/>
                  </a:cubicBezTo>
                  <a:lnTo>
                    <a:pt x="20551" y="58988"/>
                  </a:lnTo>
                  <a:cubicBezTo>
                    <a:pt x="20551" y="64697"/>
                    <a:pt x="15984" y="69264"/>
                    <a:pt x="10275" y="69264"/>
                  </a:cubicBezTo>
                  <a:close/>
                </a:path>
              </a:pathLst>
            </a:custGeom>
            <a:solidFill>
              <a:srgbClr val="00FFFF"/>
            </a:solidFill>
            <a:ln w="3801" cap="flat">
              <a:noFill/>
              <a:prstDash val="solid"/>
              <a:miter/>
            </a:ln>
          </p:spPr>
          <p:txBody>
            <a:bodyPr rtlCol="0" anchor="ctr"/>
            <a:lstStyle/>
            <a:p>
              <a:endParaRPr lang="en-US">
                <a:cs typeface="B Nazanin" panose="00000400000000000000" pitchFamily="2" charset="-78"/>
              </a:endParaRPr>
            </a:p>
          </p:txBody>
        </p:sp>
        <p:sp>
          <p:nvSpPr>
            <p:cNvPr id="30" name="Graphic 56">
              <a:extLst>
                <a:ext uri="{FF2B5EF4-FFF2-40B4-BE49-F238E27FC236}">
                  <a16:creationId xmlns:a16="http://schemas.microsoft.com/office/drawing/2014/main" id="{BC56BF8D-5325-48FD-B82A-521B1ADC93CF}"/>
                </a:ext>
              </a:extLst>
            </p:cNvPr>
            <p:cNvSpPr/>
            <p:nvPr/>
          </p:nvSpPr>
          <p:spPr>
            <a:xfrm>
              <a:off x="1793310" y="1187133"/>
              <a:ext cx="629878" cy="816810"/>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solidFill>
              <a:schemeClr val="bg1"/>
            </a:solidFill>
            <a:ln w="4030" cap="flat">
              <a:noFill/>
              <a:prstDash val="solid"/>
              <a:miter/>
            </a:ln>
          </p:spPr>
          <p:txBody>
            <a:bodyPr rtlCol="0" anchor="ctr"/>
            <a:lstStyle/>
            <a:p>
              <a:endParaRPr lang="en-US">
                <a:cs typeface="B Nazanin" panose="00000400000000000000" pitchFamily="2" charset="-78"/>
              </a:endParaRPr>
            </a:p>
          </p:txBody>
        </p:sp>
        <p:sp>
          <p:nvSpPr>
            <p:cNvPr id="31" name="Rectangle: Rounded Corners 30">
              <a:extLst>
                <a:ext uri="{FF2B5EF4-FFF2-40B4-BE49-F238E27FC236}">
                  <a16:creationId xmlns:a16="http://schemas.microsoft.com/office/drawing/2014/main" id="{D19F8213-BF6E-4083-927E-7E29A3844F67}"/>
                </a:ext>
              </a:extLst>
            </p:cNvPr>
            <p:cNvSpPr/>
            <p:nvPr/>
          </p:nvSpPr>
          <p:spPr>
            <a:xfrm>
              <a:off x="1238450" y="173053"/>
              <a:ext cx="1720890" cy="166456"/>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nvGrpSpPr>
          <p:cNvPr id="63" name="Group 62">
            <a:extLst>
              <a:ext uri="{FF2B5EF4-FFF2-40B4-BE49-F238E27FC236}">
                <a16:creationId xmlns:a16="http://schemas.microsoft.com/office/drawing/2014/main" id="{E2CFD9CB-67C3-4A64-8250-D05D6872A6B9}"/>
              </a:ext>
            </a:extLst>
          </p:cNvPr>
          <p:cNvGrpSpPr/>
          <p:nvPr/>
        </p:nvGrpSpPr>
        <p:grpSpPr>
          <a:xfrm>
            <a:off x="500655" y="1309628"/>
            <a:ext cx="2511357" cy="908825"/>
            <a:chOff x="862511" y="1542303"/>
            <a:chExt cx="5316847" cy="1924092"/>
          </a:xfrm>
        </p:grpSpPr>
        <p:grpSp>
          <p:nvGrpSpPr>
            <p:cNvPr id="32" name="Group 31">
              <a:extLst>
                <a:ext uri="{FF2B5EF4-FFF2-40B4-BE49-F238E27FC236}">
                  <a16:creationId xmlns:a16="http://schemas.microsoft.com/office/drawing/2014/main" id="{6B46BDA3-226F-4D87-985E-F8127EB3CFDB}"/>
                </a:ext>
              </a:extLst>
            </p:cNvPr>
            <p:cNvGrpSpPr/>
            <p:nvPr/>
          </p:nvGrpSpPr>
          <p:grpSpPr>
            <a:xfrm>
              <a:off x="4774316" y="1732470"/>
              <a:ext cx="1405042" cy="1714245"/>
              <a:chOff x="239592" y="4344186"/>
              <a:chExt cx="1405042" cy="1714245"/>
            </a:xfrm>
          </p:grpSpPr>
          <p:sp>
            <p:nvSpPr>
              <p:cNvPr id="33" name="Freeform: Shape 32">
                <a:extLst>
                  <a:ext uri="{FF2B5EF4-FFF2-40B4-BE49-F238E27FC236}">
                    <a16:creationId xmlns:a16="http://schemas.microsoft.com/office/drawing/2014/main" id="{96FF0949-1B25-4444-B18E-018108CE2905}"/>
                  </a:ext>
                </a:extLst>
              </p:cNvPr>
              <p:cNvSpPr/>
              <p:nvPr/>
            </p:nvSpPr>
            <p:spPr>
              <a:xfrm>
                <a:off x="239592" y="4396616"/>
                <a:ext cx="798584" cy="1661815"/>
              </a:xfrm>
              <a:custGeom>
                <a:avLst/>
                <a:gdLst>
                  <a:gd name="connsiteX0" fmla="*/ 269966 w 798583"/>
                  <a:gd name="connsiteY0" fmla="*/ 1253445 h 1661814"/>
                  <a:gd name="connsiteX1" fmla="*/ 326627 w 798583"/>
                  <a:gd name="connsiteY1" fmla="*/ 1561851 h 1661814"/>
                  <a:gd name="connsiteX2" fmla="*/ 375303 w 798583"/>
                  <a:gd name="connsiteY2" fmla="*/ 1618892 h 1661814"/>
                  <a:gd name="connsiteX3" fmla="*/ 437668 w 798583"/>
                  <a:gd name="connsiteY3" fmla="*/ 1589231 h 1661814"/>
                  <a:gd name="connsiteX4" fmla="*/ 452119 w 798583"/>
                  <a:gd name="connsiteY4" fmla="*/ 1522682 h 1661814"/>
                  <a:gd name="connsiteX5" fmla="*/ 650244 w 798583"/>
                  <a:gd name="connsiteY5" fmla="*/ 943518 h 1661814"/>
                  <a:gd name="connsiteX6" fmla="*/ 492428 w 798583"/>
                  <a:gd name="connsiteY6" fmla="*/ 1476288 h 1661814"/>
                  <a:gd name="connsiteX7" fmla="*/ 482161 w 798583"/>
                  <a:gd name="connsiteY7" fmla="*/ 1581245 h 1661814"/>
                  <a:gd name="connsiteX8" fmla="*/ 415992 w 798583"/>
                  <a:gd name="connsiteY8" fmla="*/ 1658821 h 1661814"/>
                  <a:gd name="connsiteX9" fmla="*/ 293163 w 798583"/>
                  <a:gd name="connsiteY9" fmla="*/ 1602540 h 1661814"/>
                  <a:gd name="connsiteX10" fmla="*/ 256276 w 798583"/>
                  <a:gd name="connsiteY10" fmla="*/ 1462598 h 1661814"/>
                  <a:gd name="connsiteX11" fmla="*/ 110249 w 798583"/>
                  <a:gd name="connsiteY11" fmla="*/ 821449 h 1661814"/>
                  <a:gd name="connsiteX12" fmla="*/ 2630 w 798583"/>
                  <a:gd name="connsiteY12" fmla="*/ 427861 h 1661814"/>
                  <a:gd name="connsiteX13" fmla="*/ 34574 w 798583"/>
                  <a:gd name="connsiteY13" fmla="*/ 181822 h 1661814"/>
                  <a:gd name="connsiteX14" fmla="*/ 87432 w 798583"/>
                  <a:gd name="connsiteY14" fmla="*/ 89794 h 1661814"/>
                  <a:gd name="connsiteX15" fmla="*/ 183262 w 798583"/>
                  <a:gd name="connsiteY15" fmla="*/ 17922 h 1661814"/>
                  <a:gd name="connsiteX16" fmla="*/ 366556 w 798583"/>
                  <a:gd name="connsiteY16" fmla="*/ 20203 h 1661814"/>
                  <a:gd name="connsiteX17" fmla="*/ 573047 w 798583"/>
                  <a:gd name="connsiteY17" fmla="*/ 172315 h 1661814"/>
                  <a:gd name="connsiteX18" fmla="*/ 800834 w 798583"/>
                  <a:gd name="connsiteY18" fmla="*/ 281074 h 1661814"/>
                  <a:gd name="connsiteX19" fmla="*/ 598906 w 798583"/>
                  <a:gd name="connsiteY19" fmla="*/ 225554 h 1661814"/>
                  <a:gd name="connsiteX20" fmla="*/ 425119 w 798583"/>
                  <a:gd name="connsiteY20" fmla="*/ 100062 h 1661814"/>
                  <a:gd name="connsiteX21" fmla="*/ 219769 w 798583"/>
                  <a:gd name="connsiteY21" fmla="*/ 60513 h 1661814"/>
                  <a:gd name="connsiteX22" fmla="*/ 72982 w 798583"/>
                  <a:gd name="connsiteY22" fmla="*/ 241525 h 1661814"/>
                  <a:gd name="connsiteX23" fmla="*/ 76785 w 798583"/>
                  <a:gd name="connsiteY23" fmla="*/ 489847 h 1661814"/>
                  <a:gd name="connsiteX24" fmla="*/ 177558 w 798583"/>
                  <a:gd name="connsiteY24" fmla="*/ 867083 h 1661814"/>
                  <a:gd name="connsiteX25" fmla="*/ 269966 w 798583"/>
                  <a:gd name="connsiteY25" fmla="*/ 1253445 h 1661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98583" h="1661814">
                    <a:moveTo>
                      <a:pt x="269966" y="1253445"/>
                    </a:moveTo>
                    <a:cubicBezTo>
                      <a:pt x="293163" y="1358022"/>
                      <a:pt x="300768" y="1458035"/>
                      <a:pt x="326627" y="1561851"/>
                    </a:cubicBezTo>
                    <a:cubicBezTo>
                      <a:pt x="332331" y="1584287"/>
                      <a:pt x="348683" y="1612427"/>
                      <a:pt x="375303" y="1618892"/>
                    </a:cubicBezTo>
                    <a:cubicBezTo>
                      <a:pt x="398500" y="1624216"/>
                      <a:pt x="427021" y="1610526"/>
                      <a:pt x="437668" y="1589231"/>
                    </a:cubicBezTo>
                    <a:cubicBezTo>
                      <a:pt x="448316" y="1567935"/>
                      <a:pt x="451358" y="1546259"/>
                      <a:pt x="452119" y="1522682"/>
                    </a:cubicBezTo>
                    <a:cubicBezTo>
                      <a:pt x="455922" y="1315430"/>
                      <a:pt x="526273" y="1109700"/>
                      <a:pt x="650244" y="943518"/>
                    </a:cubicBezTo>
                    <a:cubicBezTo>
                      <a:pt x="552512" y="1103235"/>
                      <a:pt x="497752" y="1289191"/>
                      <a:pt x="492428" y="1476288"/>
                    </a:cubicBezTo>
                    <a:cubicBezTo>
                      <a:pt x="491287" y="1511654"/>
                      <a:pt x="492048" y="1547400"/>
                      <a:pt x="482161" y="1581245"/>
                    </a:cubicBezTo>
                    <a:cubicBezTo>
                      <a:pt x="472274" y="1615089"/>
                      <a:pt x="449457" y="1647413"/>
                      <a:pt x="415992" y="1658821"/>
                    </a:cubicBezTo>
                    <a:cubicBezTo>
                      <a:pt x="369979" y="1674413"/>
                      <a:pt x="318641" y="1643991"/>
                      <a:pt x="293163" y="1602540"/>
                    </a:cubicBezTo>
                    <a:cubicBezTo>
                      <a:pt x="267684" y="1561090"/>
                      <a:pt x="262360" y="1510893"/>
                      <a:pt x="256276" y="1462598"/>
                    </a:cubicBezTo>
                    <a:cubicBezTo>
                      <a:pt x="228515" y="1244699"/>
                      <a:pt x="179840" y="1029461"/>
                      <a:pt x="110249" y="821449"/>
                    </a:cubicBezTo>
                    <a:cubicBezTo>
                      <a:pt x="66897" y="692155"/>
                      <a:pt x="15560" y="563621"/>
                      <a:pt x="2630" y="427861"/>
                    </a:cubicBezTo>
                    <a:cubicBezTo>
                      <a:pt x="-4975" y="344961"/>
                      <a:pt x="3391" y="259398"/>
                      <a:pt x="34574" y="181822"/>
                    </a:cubicBezTo>
                    <a:cubicBezTo>
                      <a:pt x="47503" y="149498"/>
                      <a:pt x="64616" y="116033"/>
                      <a:pt x="87432" y="89794"/>
                    </a:cubicBezTo>
                    <a:cubicBezTo>
                      <a:pt x="112911" y="60133"/>
                      <a:pt x="148277" y="34274"/>
                      <a:pt x="183262" y="17922"/>
                    </a:cubicBezTo>
                    <a:cubicBezTo>
                      <a:pt x="239924" y="-8698"/>
                      <a:pt x="309515" y="-3754"/>
                      <a:pt x="366556" y="20203"/>
                    </a:cubicBezTo>
                    <a:cubicBezTo>
                      <a:pt x="445654" y="53668"/>
                      <a:pt x="507639" y="116414"/>
                      <a:pt x="573047" y="172315"/>
                    </a:cubicBezTo>
                    <a:cubicBezTo>
                      <a:pt x="638455" y="228216"/>
                      <a:pt x="714891" y="279553"/>
                      <a:pt x="800834" y="281074"/>
                    </a:cubicBezTo>
                    <a:cubicBezTo>
                      <a:pt x="730482" y="293623"/>
                      <a:pt x="658610" y="264722"/>
                      <a:pt x="598906" y="225554"/>
                    </a:cubicBezTo>
                    <a:cubicBezTo>
                      <a:pt x="539203" y="186385"/>
                      <a:pt x="486344" y="136568"/>
                      <a:pt x="425119" y="100062"/>
                    </a:cubicBezTo>
                    <a:cubicBezTo>
                      <a:pt x="363894" y="63555"/>
                      <a:pt x="288219" y="39598"/>
                      <a:pt x="219769" y="60513"/>
                    </a:cubicBezTo>
                    <a:cubicBezTo>
                      <a:pt x="141812" y="84470"/>
                      <a:pt x="89334" y="161667"/>
                      <a:pt x="72982" y="241525"/>
                    </a:cubicBezTo>
                    <a:cubicBezTo>
                      <a:pt x="56630" y="321384"/>
                      <a:pt x="61193" y="409988"/>
                      <a:pt x="76785" y="489847"/>
                    </a:cubicBezTo>
                    <a:cubicBezTo>
                      <a:pt x="102263" y="618381"/>
                      <a:pt x="145995" y="739689"/>
                      <a:pt x="177558" y="867083"/>
                    </a:cubicBezTo>
                    <a:cubicBezTo>
                      <a:pt x="209502" y="995997"/>
                      <a:pt x="240684" y="1121869"/>
                      <a:pt x="269966" y="1253445"/>
                    </a:cubicBezTo>
                    <a:close/>
                  </a:path>
                </a:pathLst>
              </a:custGeom>
              <a:solidFill>
                <a:srgbClr val="191919"/>
              </a:solidFill>
              <a:ln w="3801" cap="flat">
                <a:noFill/>
                <a:prstDash val="solid"/>
                <a:miter/>
              </a:ln>
            </p:spPr>
            <p:txBody>
              <a:bodyPr rtlCol="0" anchor="ctr"/>
              <a:lstStyle/>
              <a:p>
                <a:endParaRPr lang="en-US">
                  <a:cs typeface="B Nazanin" panose="00000400000000000000" pitchFamily="2" charset="-78"/>
                </a:endParaRPr>
              </a:p>
            </p:txBody>
          </p:sp>
          <p:sp>
            <p:nvSpPr>
              <p:cNvPr id="34" name="Freeform: Shape 33">
                <a:extLst>
                  <a:ext uri="{FF2B5EF4-FFF2-40B4-BE49-F238E27FC236}">
                    <a16:creationId xmlns:a16="http://schemas.microsoft.com/office/drawing/2014/main" id="{F5354F5C-EEC0-49BA-90DD-B5F08559712E}"/>
                  </a:ext>
                </a:extLst>
              </p:cNvPr>
              <p:cNvSpPr/>
              <p:nvPr/>
            </p:nvSpPr>
            <p:spPr>
              <a:xfrm>
                <a:off x="838445" y="4399919"/>
                <a:ext cx="806189" cy="1631393"/>
              </a:xfrm>
              <a:custGeom>
                <a:avLst/>
                <a:gdLst>
                  <a:gd name="connsiteX0" fmla="*/ 416077 w 806189"/>
                  <a:gd name="connsiteY0" fmla="*/ 37435 h 1631392"/>
                  <a:gd name="connsiteX1" fmla="*/ 321388 w 806189"/>
                  <a:gd name="connsiteY1" fmla="*/ 60632 h 1631392"/>
                  <a:gd name="connsiteX2" fmla="*/ 224036 w 806189"/>
                  <a:gd name="connsiteY2" fmla="*/ 121477 h 1631392"/>
                  <a:gd name="connsiteX3" fmla="*/ 133150 w 806189"/>
                  <a:gd name="connsiteY3" fmla="*/ 176237 h 1631392"/>
                  <a:gd name="connsiteX4" fmla="*/ 58615 w 806189"/>
                  <a:gd name="connsiteY4" fmla="*/ 197152 h 1631392"/>
                  <a:gd name="connsiteX5" fmla="*/ 38080 w 806189"/>
                  <a:gd name="connsiteY5" fmla="*/ 197152 h 1631392"/>
                  <a:gd name="connsiteX6" fmla="*/ 37700 w 806189"/>
                  <a:gd name="connsiteY6" fmla="*/ 196011 h 1631392"/>
                  <a:gd name="connsiteX7" fmla="*/ 57475 w 806189"/>
                  <a:gd name="connsiteY7" fmla="*/ 192589 h 1631392"/>
                  <a:gd name="connsiteX8" fmla="*/ 172319 w 806189"/>
                  <a:gd name="connsiteY8" fmla="*/ 135167 h 1631392"/>
                  <a:gd name="connsiteX9" fmla="*/ 290205 w 806189"/>
                  <a:gd name="connsiteY9" fmla="*/ 44280 h 1631392"/>
                  <a:gd name="connsiteX10" fmla="*/ 365880 w 806189"/>
                  <a:gd name="connsiteY10" fmla="*/ 9675 h 1631392"/>
                  <a:gd name="connsiteX11" fmla="*/ 468935 w 806189"/>
                  <a:gd name="connsiteY11" fmla="*/ 548 h 1631392"/>
                  <a:gd name="connsiteX12" fmla="*/ 591005 w 806189"/>
                  <a:gd name="connsiteY12" fmla="*/ 26407 h 1631392"/>
                  <a:gd name="connsiteX13" fmla="*/ 726003 w 806189"/>
                  <a:gd name="connsiteY13" fmla="*/ 127561 h 1631392"/>
                  <a:gd name="connsiteX14" fmla="*/ 799777 w 806189"/>
                  <a:gd name="connsiteY14" fmla="*/ 307433 h 1631392"/>
                  <a:gd name="connsiteX15" fmla="*/ 776580 w 806189"/>
                  <a:gd name="connsiteY15" fmla="*/ 605571 h 1631392"/>
                  <a:gd name="connsiteX16" fmla="*/ 742735 w 806189"/>
                  <a:gd name="connsiteY16" fmla="*/ 713190 h 1631392"/>
                  <a:gd name="connsiteX17" fmla="*/ 689116 w 806189"/>
                  <a:gd name="connsiteY17" fmla="*/ 849329 h 1631392"/>
                  <a:gd name="connsiteX18" fmla="*/ 632835 w 806189"/>
                  <a:gd name="connsiteY18" fmla="*/ 983567 h 1631392"/>
                  <a:gd name="connsiteX19" fmla="*/ 571991 w 806189"/>
                  <a:gd name="connsiteY19" fmla="*/ 1152411 h 1631392"/>
                  <a:gd name="connsiteX20" fmla="*/ 543090 w 806189"/>
                  <a:gd name="connsiteY20" fmla="*/ 1288550 h 1631392"/>
                  <a:gd name="connsiteX21" fmla="*/ 511527 w 806189"/>
                  <a:gd name="connsiteY21" fmla="*/ 1481351 h 1631392"/>
                  <a:gd name="connsiteX22" fmla="*/ 484146 w 806189"/>
                  <a:gd name="connsiteY22" fmla="*/ 1582885 h 1631392"/>
                  <a:gd name="connsiteX23" fmla="*/ 423682 w 806189"/>
                  <a:gd name="connsiteY23" fmla="*/ 1630800 h 1631392"/>
                  <a:gd name="connsiteX24" fmla="*/ 345345 w 806189"/>
                  <a:gd name="connsiteY24" fmla="*/ 1600378 h 1631392"/>
                  <a:gd name="connsiteX25" fmla="*/ 303514 w 806189"/>
                  <a:gd name="connsiteY25" fmla="*/ 1495041 h 1631392"/>
                  <a:gd name="connsiteX26" fmla="*/ 284881 w 806189"/>
                  <a:gd name="connsiteY26" fmla="*/ 1407197 h 1631392"/>
                  <a:gd name="connsiteX27" fmla="*/ 266247 w 806189"/>
                  <a:gd name="connsiteY27" fmla="*/ 1311367 h 1631392"/>
                  <a:gd name="connsiteX28" fmla="*/ 243050 w 806189"/>
                  <a:gd name="connsiteY28" fmla="*/ 1196903 h 1631392"/>
                  <a:gd name="connsiteX29" fmla="*/ 201980 w 806189"/>
                  <a:gd name="connsiteY29" fmla="*/ 1061524 h 1631392"/>
                  <a:gd name="connsiteX30" fmla="*/ 127826 w 806189"/>
                  <a:gd name="connsiteY30" fmla="*/ 918540 h 1631392"/>
                  <a:gd name="connsiteX31" fmla="*/ 14503 w 806189"/>
                  <a:gd name="connsiteY31" fmla="*/ 802175 h 1631392"/>
                  <a:gd name="connsiteX32" fmla="*/ 813 w 806189"/>
                  <a:gd name="connsiteY32" fmla="*/ 793048 h 1631392"/>
                  <a:gd name="connsiteX33" fmla="*/ 1194 w 806189"/>
                  <a:gd name="connsiteY33" fmla="*/ 789245 h 1631392"/>
                  <a:gd name="connsiteX34" fmla="*/ 4616 w 806189"/>
                  <a:gd name="connsiteY34" fmla="*/ 789625 h 1631392"/>
                  <a:gd name="connsiteX35" fmla="*/ 33517 w 806189"/>
                  <a:gd name="connsiteY35" fmla="*/ 807879 h 1631392"/>
                  <a:gd name="connsiteX36" fmla="*/ 61658 w 806189"/>
                  <a:gd name="connsiteY36" fmla="*/ 829174 h 1631392"/>
                  <a:gd name="connsiteX37" fmla="*/ 111094 w 806189"/>
                  <a:gd name="connsiteY37" fmla="*/ 874427 h 1631392"/>
                  <a:gd name="connsiteX38" fmla="*/ 192473 w 806189"/>
                  <a:gd name="connsiteY38" fmla="*/ 982426 h 1631392"/>
                  <a:gd name="connsiteX39" fmla="*/ 249135 w 806189"/>
                  <a:gd name="connsiteY39" fmla="*/ 1112482 h 1631392"/>
                  <a:gd name="connsiteX40" fmla="*/ 296669 w 806189"/>
                  <a:gd name="connsiteY40" fmla="*/ 1284747 h 1631392"/>
                  <a:gd name="connsiteX41" fmla="*/ 312641 w 806189"/>
                  <a:gd name="connsiteY41" fmla="*/ 1353958 h 1631392"/>
                  <a:gd name="connsiteX42" fmla="*/ 357134 w 806189"/>
                  <a:gd name="connsiteY42" fmla="*/ 1532689 h 1631392"/>
                  <a:gd name="connsiteX43" fmla="*/ 386035 w 806189"/>
                  <a:gd name="connsiteY43" fmla="*/ 1576801 h 1631392"/>
                  <a:gd name="connsiteX44" fmla="*/ 431288 w 806189"/>
                  <a:gd name="connsiteY44" fmla="*/ 1574900 h 1631392"/>
                  <a:gd name="connsiteX45" fmla="*/ 448781 w 806189"/>
                  <a:gd name="connsiteY45" fmla="*/ 1541435 h 1631392"/>
                  <a:gd name="connsiteX46" fmla="*/ 457147 w 806189"/>
                  <a:gd name="connsiteY46" fmla="*/ 1496182 h 1631392"/>
                  <a:gd name="connsiteX47" fmla="*/ 469316 w 806189"/>
                  <a:gd name="connsiteY47" fmla="*/ 1422028 h 1631392"/>
                  <a:gd name="connsiteX48" fmla="*/ 478823 w 806189"/>
                  <a:gd name="connsiteY48" fmla="*/ 1350916 h 1631392"/>
                  <a:gd name="connsiteX49" fmla="*/ 517611 w 806189"/>
                  <a:gd name="connsiteY49" fmla="*/ 1137580 h 1631392"/>
                  <a:gd name="connsiteX50" fmla="*/ 550315 w 806189"/>
                  <a:gd name="connsiteY50" fmla="*/ 1033384 h 1631392"/>
                  <a:gd name="connsiteX51" fmla="*/ 664398 w 806189"/>
                  <a:gd name="connsiteY51" fmla="*/ 748936 h 1631392"/>
                  <a:gd name="connsiteX52" fmla="*/ 682271 w 806189"/>
                  <a:gd name="connsiteY52" fmla="*/ 701401 h 1631392"/>
                  <a:gd name="connsiteX53" fmla="*/ 698243 w 806189"/>
                  <a:gd name="connsiteY53" fmla="*/ 655007 h 1631392"/>
                  <a:gd name="connsiteX54" fmla="*/ 721820 w 806189"/>
                  <a:gd name="connsiteY54" fmla="*/ 572106 h 1631392"/>
                  <a:gd name="connsiteX55" fmla="*/ 734750 w 806189"/>
                  <a:gd name="connsiteY55" fmla="*/ 514684 h 1631392"/>
                  <a:gd name="connsiteX56" fmla="*/ 745017 w 806189"/>
                  <a:gd name="connsiteY56" fmla="*/ 338235 h 1631392"/>
                  <a:gd name="connsiteX57" fmla="*/ 731707 w 806189"/>
                  <a:gd name="connsiteY57" fmla="*/ 263701 h 1631392"/>
                  <a:gd name="connsiteX58" fmla="*/ 691398 w 806189"/>
                  <a:gd name="connsiteY58" fmla="*/ 170533 h 1631392"/>
                  <a:gd name="connsiteX59" fmla="*/ 572371 w 806189"/>
                  <a:gd name="connsiteY59" fmla="*/ 67477 h 1631392"/>
                  <a:gd name="connsiteX60" fmla="*/ 449161 w 806189"/>
                  <a:gd name="connsiteY60" fmla="*/ 37435 h 1631392"/>
                  <a:gd name="connsiteX61" fmla="*/ 416077 w 806189"/>
                  <a:gd name="connsiteY61" fmla="*/ 37435 h 1631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806189" h="1631392">
                    <a:moveTo>
                      <a:pt x="416077" y="37435"/>
                    </a:moveTo>
                    <a:cubicBezTo>
                      <a:pt x="382612" y="37816"/>
                      <a:pt x="351429" y="46182"/>
                      <a:pt x="321388" y="60632"/>
                    </a:cubicBezTo>
                    <a:cubicBezTo>
                      <a:pt x="286782" y="77365"/>
                      <a:pt x="255219" y="99421"/>
                      <a:pt x="224036" y="121477"/>
                    </a:cubicBezTo>
                    <a:cubicBezTo>
                      <a:pt x="194755" y="142012"/>
                      <a:pt x="165093" y="161026"/>
                      <a:pt x="133150" y="176237"/>
                    </a:cubicBezTo>
                    <a:cubicBezTo>
                      <a:pt x="109573" y="187265"/>
                      <a:pt x="84855" y="194490"/>
                      <a:pt x="58615" y="197152"/>
                    </a:cubicBezTo>
                    <a:cubicBezTo>
                      <a:pt x="47968" y="199054"/>
                      <a:pt x="38461" y="197532"/>
                      <a:pt x="38080" y="197152"/>
                    </a:cubicBezTo>
                    <a:cubicBezTo>
                      <a:pt x="37320" y="196772"/>
                      <a:pt x="36940" y="196011"/>
                      <a:pt x="37700" y="196011"/>
                    </a:cubicBezTo>
                    <a:cubicBezTo>
                      <a:pt x="44165" y="194871"/>
                      <a:pt x="51010" y="193730"/>
                      <a:pt x="57475" y="192589"/>
                    </a:cubicBezTo>
                    <a:cubicBezTo>
                      <a:pt x="100446" y="183082"/>
                      <a:pt x="137713" y="161406"/>
                      <a:pt x="172319" y="135167"/>
                    </a:cubicBezTo>
                    <a:cubicBezTo>
                      <a:pt x="211867" y="105125"/>
                      <a:pt x="248374" y="71280"/>
                      <a:pt x="290205" y="44280"/>
                    </a:cubicBezTo>
                    <a:cubicBezTo>
                      <a:pt x="313782" y="29069"/>
                      <a:pt x="338880" y="15760"/>
                      <a:pt x="365880" y="9675"/>
                    </a:cubicBezTo>
                    <a:cubicBezTo>
                      <a:pt x="399345" y="1689"/>
                      <a:pt x="433950" y="-1353"/>
                      <a:pt x="468935" y="548"/>
                    </a:cubicBezTo>
                    <a:cubicBezTo>
                      <a:pt x="511146" y="2830"/>
                      <a:pt x="551836" y="11577"/>
                      <a:pt x="591005" y="26407"/>
                    </a:cubicBezTo>
                    <a:cubicBezTo>
                      <a:pt x="643863" y="53407"/>
                      <a:pt x="686835" y="78505"/>
                      <a:pt x="726003" y="127561"/>
                    </a:cubicBezTo>
                    <a:cubicBezTo>
                      <a:pt x="765932" y="181181"/>
                      <a:pt x="787608" y="242405"/>
                      <a:pt x="799777" y="307433"/>
                    </a:cubicBezTo>
                    <a:cubicBezTo>
                      <a:pt x="818411" y="406305"/>
                      <a:pt x="801679" y="508980"/>
                      <a:pt x="776580" y="605571"/>
                    </a:cubicBezTo>
                    <a:cubicBezTo>
                      <a:pt x="767073" y="642078"/>
                      <a:pt x="755285" y="677443"/>
                      <a:pt x="742735" y="713190"/>
                    </a:cubicBezTo>
                    <a:cubicBezTo>
                      <a:pt x="726764" y="759203"/>
                      <a:pt x="708130" y="804456"/>
                      <a:pt x="689116" y="849329"/>
                    </a:cubicBezTo>
                    <a:cubicBezTo>
                      <a:pt x="670483" y="894202"/>
                      <a:pt x="651469" y="938694"/>
                      <a:pt x="632835" y="983567"/>
                    </a:cubicBezTo>
                    <a:cubicBezTo>
                      <a:pt x="610018" y="1038707"/>
                      <a:pt x="587582" y="1094228"/>
                      <a:pt x="571991" y="1152411"/>
                    </a:cubicBezTo>
                    <a:cubicBezTo>
                      <a:pt x="559822" y="1197283"/>
                      <a:pt x="551075" y="1242917"/>
                      <a:pt x="543090" y="1288550"/>
                    </a:cubicBezTo>
                    <a:cubicBezTo>
                      <a:pt x="532062" y="1352817"/>
                      <a:pt x="522555" y="1417084"/>
                      <a:pt x="511527" y="1481351"/>
                    </a:cubicBezTo>
                    <a:cubicBezTo>
                      <a:pt x="505822" y="1515956"/>
                      <a:pt x="500879" y="1550942"/>
                      <a:pt x="484146" y="1582885"/>
                    </a:cubicBezTo>
                    <a:cubicBezTo>
                      <a:pt x="471217" y="1607603"/>
                      <a:pt x="452583" y="1625477"/>
                      <a:pt x="423682" y="1630800"/>
                    </a:cubicBezTo>
                    <a:cubicBezTo>
                      <a:pt x="396683" y="1635744"/>
                      <a:pt x="363218" y="1622815"/>
                      <a:pt x="345345" y="1600378"/>
                    </a:cubicBezTo>
                    <a:cubicBezTo>
                      <a:pt x="320627" y="1569195"/>
                      <a:pt x="311500" y="1532308"/>
                      <a:pt x="303514" y="1495041"/>
                    </a:cubicBezTo>
                    <a:cubicBezTo>
                      <a:pt x="297430" y="1465760"/>
                      <a:pt x="290585" y="1436478"/>
                      <a:pt x="284881" y="1407197"/>
                    </a:cubicBezTo>
                    <a:cubicBezTo>
                      <a:pt x="278416" y="1375254"/>
                      <a:pt x="272712" y="1343310"/>
                      <a:pt x="266247" y="1311367"/>
                    </a:cubicBezTo>
                    <a:cubicBezTo>
                      <a:pt x="258642" y="1273339"/>
                      <a:pt x="253698" y="1233790"/>
                      <a:pt x="243050" y="1196903"/>
                    </a:cubicBezTo>
                    <a:cubicBezTo>
                      <a:pt x="230121" y="1151650"/>
                      <a:pt x="218712" y="1105636"/>
                      <a:pt x="201980" y="1061524"/>
                    </a:cubicBezTo>
                    <a:cubicBezTo>
                      <a:pt x="182966" y="1010947"/>
                      <a:pt x="159389" y="962652"/>
                      <a:pt x="127826" y="918540"/>
                    </a:cubicBezTo>
                    <a:cubicBezTo>
                      <a:pt x="96263" y="874047"/>
                      <a:pt x="57475" y="836019"/>
                      <a:pt x="14503" y="802175"/>
                    </a:cubicBezTo>
                    <a:cubicBezTo>
                      <a:pt x="10320" y="798752"/>
                      <a:pt x="5377" y="796090"/>
                      <a:pt x="813" y="793048"/>
                    </a:cubicBezTo>
                    <a:cubicBezTo>
                      <a:pt x="-328" y="791527"/>
                      <a:pt x="-328" y="790386"/>
                      <a:pt x="1194" y="789245"/>
                    </a:cubicBezTo>
                    <a:cubicBezTo>
                      <a:pt x="2334" y="788485"/>
                      <a:pt x="3475" y="788865"/>
                      <a:pt x="4616" y="789625"/>
                    </a:cubicBezTo>
                    <a:cubicBezTo>
                      <a:pt x="12602" y="796851"/>
                      <a:pt x="24390" y="801794"/>
                      <a:pt x="33517" y="807879"/>
                    </a:cubicBezTo>
                    <a:cubicBezTo>
                      <a:pt x="43024" y="814724"/>
                      <a:pt x="52531" y="821949"/>
                      <a:pt x="61658" y="829174"/>
                    </a:cubicBezTo>
                    <a:cubicBezTo>
                      <a:pt x="78770" y="843245"/>
                      <a:pt x="95502" y="858456"/>
                      <a:pt x="111094" y="874427"/>
                    </a:cubicBezTo>
                    <a:cubicBezTo>
                      <a:pt x="143037" y="906371"/>
                      <a:pt x="170797" y="942877"/>
                      <a:pt x="192473" y="982426"/>
                    </a:cubicBezTo>
                    <a:cubicBezTo>
                      <a:pt x="215290" y="1023877"/>
                      <a:pt x="233163" y="1067609"/>
                      <a:pt x="249135" y="1112482"/>
                    </a:cubicBezTo>
                    <a:cubicBezTo>
                      <a:pt x="269289" y="1168763"/>
                      <a:pt x="282979" y="1226565"/>
                      <a:pt x="296669" y="1284747"/>
                    </a:cubicBezTo>
                    <a:cubicBezTo>
                      <a:pt x="301993" y="1307944"/>
                      <a:pt x="307317" y="1330761"/>
                      <a:pt x="312641" y="1353958"/>
                    </a:cubicBezTo>
                    <a:cubicBezTo>
                      <a:pt x="325951" y="1413662"/>
                      <a:pt x="337740" y="1474506"/>
                      <a:pt x="357134" y="1532689"/>
                    </a:cubicBezTo>
                    <a:cubicBezTo>
                      <a:pt x="362838" y="1549801"/>
                      <a:pt x="371204" y="1566533"/>
                      <a:pt x="386035" y="1576801"/>
                    </a:cubicBezTo>
                    <a:cubicBezTo>
                      <a:pt x="403147" y="1588590"/>
                      <a:pt x="412654" y="1592012"/>
                      <a:pt x="431288" y="1574900"/>
                    </a:cubicBezTo>
                    <a:cubicBezTo>
                      <a:pt x="439274" y="1564252"/>
                      <a:pt x="444598" y="1553604"/>
                      <a:pt x="448781" y="1541435"/>
                    </a:cubicBezTo>
                    <a:cubicBezTo>
                      <a:pt x="453724" y="1527365"/>
                      <a:pt x="454485" y="1511013"/>
                      <a:pt x="457147" y="1496182"/>
                    </a:cubicBezTo>
                    <a:cubicBezTo>
                      <a:pt x="460569" y="1471464"/>
                      <a:pt x="465513" y="1446746"/>
                      <a:pt x="469316" y="1422028"/>
                    </a:cubicBezTo>
                    <a:cubicBezTo>
                      <a:pt x="473118" y="1398451"/>
                      <a:pt x="475020" y="1374873"/>
                      <a:pt x="478823" y="1350916"/>
                    </a:cubicBezTo>
                    <a:cubicBezTo>
                      <a:pt x="489470" y="1279043"/>
                      <a:pt x="502020" y="1208312"/>
                      <a:pt x="517611" y="1137580"/>
                    </a:cubicBezTo>
                    <a:cubicBezTo>
                      <a:pt x="525597" y="1101453"/>
                      <a:pt x="537385" y="1067989"/>
                      <a:pt x="550315" y="1033384"/>
                    </a:cubicBezTo>
                    <a:cubicBezTo>
                      <a:pt x="586822" y="937934"/>
                      <a:pt x="627511" y="844385"/>
                      <a:pt x="664398" y="748936"/>
                    </a:cubicBezTo>
                    <a:cubicBezTo>
                      <a:pt x="670483" y="733344"/>
                      <a:pt x="676567" y="717373"/>
                      <a:pt x="682271" y="701401"/>
                    </a:cubicBezTo>
                    <a:cubicBezTo>
                      <a:pt x="687595" y="686570"/>
                      <a:pt x="691398" y="669077"/>
                      <a:pt x="698243" y="655007"/>
                    </a:cubicBezTo>
                    <a:cubicBezTo>
                      <a:pt x="706989" y="628007"/>
                      <a:pt x="714975" y="599867"/>
                      <a:pt x="721820" y="572106"/>
                    </a:cubicBezTo>
                    <a:cubicBezTo>
                      <a:pt x="726384" y="553092"/>
                      <a:pt x="730186" y="533698"/>
                      <a:pt x="734750" y="514684"/>
                    </a:cubicBezTo>
                    <a:cubicBezTo>
                      <a:pt x="748820" y="456502"/>
                      <a:pt x="749200" y="397559"/>
                      <a:pt x="745017" y="338235"/>
                    </a:cubicBezTo>
                    <a:cubicBezTo>
                      <a:pt x="743496" y="312757"/>
                      <a:pt x="738172" y="288039"/>
                      <a:pt x="731707" y="263701"/>
                    </a:cubicBezTo>
                    <a:cubicBezTo>
                      <a:pt x="722961" y="230997"/>
                      <a:pt x="709651" y="199434"/>
                      <a:pt x="691398" y="170533"/>
                    </a:cubicBezTo>
                    <a:cubicBezTo>
                      <a:pt x="643483" y="108547"/>
                      <a:pt x="607737" y="87632"/>
                      <a:pt x="572371" y="67477"/>
                    </a:cubicBezTo>
                    <a:cubicBezTo>
                      <a:pt x="532442" y="49224"/>
                      <a:pt x="491752" y="39717"/>
                      <a:pt x="449161" y="37435"/>
                    </a:cubicBezTo>
                    <a:cubicBezTo>
                      <a:pt x="439654" y="35914"/>
                      <a:pt x="427865" y="35914"/>
                      <a:pt x="416077" y="37435"/>
                    </a:cubicBezTo>
                    <a:close/>
                  </a:path>
                </a:pathLst>
              </a:custGeom>
              <a:solidFill>
                <a:srgbClr val="191919"/>
              </a:solidFill>
              <a:ln w="3801" cap="flat">
                <a:noFill/>
                <a:prstDash val="solid"/>
                <a:miter/>
              </a:ln>
            </p:spPr>
            <p:txBody>
              <a:bodyPr rtlCol="0" anchor="ctr"/>
              <a:lstStyle/>
              <a:p>
                <a:endParaRPr lang="en-US">
                  <a:cs typeface="B Nazanin" panose="00000400000000000000" pitchFamily="2" charset="-78"/>
                </a:endParaRPr>
              </a:p>
            </p:txBody>
          </p:sp>
          <p:sp>
            <p:nvSpPr>
              <p:cNvPr id="35" name="Freeform: Shape 34">
                <a:extLst>
                  <a:ext uri="{FF2B5EF4-FFF2-40B4-BE49-F238E27FC236}">
                    <a16:creationId xmlns:a16="http://schemas.microsoft.com/office/drawing/2014/main" id="{564D5683-57F3-475C-9B15-46FAE6505028}"/>
                  </a:ext>
                </a:extLst>
              </p:cNvPr>
              <p:cNvSpPr/>
              <p:nvPr/>
            </p:nvSpPr>
            <p:spPr>
              <a:xfrm>
                <a:off x="1341986" y="4344186"/>
                <a:ext cx="296617" cy="296617"/>
              </a:xfrm>
              <a:custGeom>
                <a:avLst/>
                <a:gdLst>
                  <a:gd name="connsiteX0" fmla="*/ 296617 w 296616"/>
                  <a:gd name="connsiteY0" fmla="*/ 144506 h 296616"/>
                  <a:gd name="connsiteX1" fmla="*/ 202308 w 296616"/>
                  <a:gd name="connsiteY1" fmla="*/ 199266 h 296616"/>
                  <a:gd name="connsiteX2" fmla="*/ 152111 w 296616"/>
                  <a:gd name="connsiteY2" fmla="*/ 296617 h 296616"/>
                  <a:gd name="connsiteX3" fmla="*/ 97351 w 296616"/>
                  <a:gd name="connsiteY3" fmla="*/ 201928 h 296616"/>
                  <a:gd name="connsiteX4" fmla="*/ 0 w 296616"/>
                  <a:gd name="connsiteY4" fmla="*/ 152111 h 296616"/>
                  <a:gd name="connsiteX5" fmla="*/ 94689 w 296616"/>
                  <a:gd name="connsiteY5" fmla="*/ 97351 h 296616"/>
                  <a:gd name="connsiteX6" fmla="*/ 144506 w 296616"/>
                  <a:gd name="connsiteY6" fmla="*/ 0 h 296616"/>
                  <a:gd name="connsiteX7" fmla="*/ 199646 w 296616"/>
                  <a:gd name="connsiteY7" fmla="*/ 94689 h 296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6616" h="296616">
                    <a:moveTo>
                      <a:pt x="296617" y="144506"/>
                    </a:moveTo>
                    <a:lnTo>
                      <a:pt x="202308" y="199266"/>
                    </a:lnTo>
                    <a:lnTo>
                      <a:pt x="152111" y="296617"/>
                    </a:lnTo>
                    <a:lnTo>
                      <a:pt x="97351" y="201928"/>
                    </a:lnTo>
                    <a:lnTo>
                      <a:pt x="0" y="152111"/>
                    </a:lnTo>
                    <a:lnTo>
                      <a:pt x="94689" y="97351"/>
                    </a:lnTo>
                    <a:lnTo>
                      <a:pt x="144506" y="0"/>
                    </a:lnTo>
                    <a:lnTo>
                      <a:pt x="199646" y="94689"/>
                    </a:lnTo>
                    <a:close/>
                  </a:path>
                </a:pathLst>
              </a:custGeom>
              <a:solidFill>
                <a:srgbClr val="000000"/>
              </a:solidFill>
              <a:ln w="3801" cap="flat">
                <a:noFill/>
                <a:prstDash val="solid"/>
                <a:miter/>
              </a:ln>
            </p:spPr>
            <p:txBody>
              <a:bodyPr rtlCol="0" anchor="ctr"/>
              <a:lstStyle/>
              <a:p>
                <a:endParaRPr lang="en-US">
                  <a:cs typeface="B Nazanin" panose="00000400000000000000" pitchFamily="2" charset="-78"/>
                </a:endParaRPr>
              </a:p>
            </p:txBody>
          </p:sp>
          <p:sp>
            <p:nvSpPr>
              <p:cNvPr id="36" name="Freeform: Shape 35">
                <a:extLst>
                  <a:ext uri="{FF2B5EF4-FFF2-40B4-BE49-F238E27FC236}">
                    <a16:creationId xmlns:a16="http://schemas.microsoft.com/office/drawing/2014/main" id="{670CC324-0DBA-4EBB-8956-2A4FC811F9D9}"/>
                  </a:ext>
                </a:extLst>
              </p:cNvPr>
              <p:cNvSpPr/>
              <p:nvPr/>
            </p:nvSpPr>
            <p:spPr>
              <a:xfrm>
                <a:off x="1371267" y="4373467"/>
                <a:ext cx="235772" cy="235772"/>
              </a:xfrm>
              <a:custGeom>
                <a:avLst/>
                <a:gdLst>
                  <a:gd name="connsiteX0" fmla="*/ 238054 w 235772"/>
                  <a:gd name="connsiteY0" fmla="*/ 115985 h 235772"/>
                  <a:gd name="connsiteX1" fmla="*/ 162379 w 235772"/>
                  <a:gd name="connsiteY1" fmla="*/ 160097 h 235772"/>
                  <a:gd name="connsiteX2" fmla="*/ 122069 w 235772"/>
                  <a:gd name="connsiteY2" fmla="*/ 238054 h 235772"/>
                  <a:gd name="connsiteX3" fmla="*/ 77957 w 235772"/>
                  <a:gd name="connsiteY3" fmla="*/ 162379 h 235772"/>
                  <a:gd name="connsiteX4" fmla="*/ 0 w 235772"/>
                  <a:gd name="connsiteY4" fmla="*/ 122069 h 235772"/>
                  <a:gd name="connsiteX5" fmla="*/ 76056 w 235772"/>
                  <a:gd name="connsiteY5" fmla="*/ 77957 h 235772"/>
                  <a:gd name="connsiteX6" fmla="*/ 115985 w 235772"/>
                  <a:gd name="connsiteY6" fmla="*/ 0 h 235772"/>
                  <a:gd name="connsiteX7" fmla="*/ 160097 w 235772"/>
                  <a:gd name="connsiteY7" fmla="*/ 75675 h 23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5772" h="235772">
                    <a:moveTo>
                      <a:pt x="238054" y="115985"/>
                    </a:moveTo>
                    <a:lnTo>
                      <a:pt x="162379" y="160097"/>
                    </a:lnTo>
                    <a:lnTo>
                      <a:pt x="122069" y="238054"/>
                    </a:lnTo>
                    <a:lnTo>
                      <a:pt x="77957" y="162379"/>
                    </a:lnTo>
                    <a:lnTo>
                      <a:pt x="0" y="122069"/>
                    </a:lnTo>
                    <a:lnTo>
                      <a:pt x="76056" y="77957"/>
                    </a:lnTo>
                    <a:lnTo>
                      <a:pt x="115985" y="0"/>
                    </a:lnTo>
                    <a:lnTo>
                      <a:pt x="160097" y="75675"/>
                    </a:lnTo>
                    <a:close/>
                  </a:path>
                </a:pathLst>
              </a:custGeom>
              <a:solidFill>
                <a:srgbClr val="F2F2F2"/>
              </a:solidFill>
              <a:ln w="3801" cap="flat">
                <a:noFill/>
                <a:prstDash val="solid"/>
                <a:miter/>
              </a:ln>
            </p:spPr>
            <p:txBody>
              <a:bodyPr rtlCol="0" anchor="ctr"/>
              <a:lstStyle/>
              <a:p>
                <a:endParaRPr lang="en-US">
                  <a:cs typeface="B Nazanin" panose="00000400000000000000" pitchFamily="2" charset="-78"/>
                </a:endParaRPr>
              </a:p>
            </p:txBody>
          </p:sp>
        </p:grpSp>
        <p:grpSp>
          <p:nvGrpSpPr>
            <p:cNvPr id="37" name="Group 36">
              <a:extLst>
                <a:ext uri="{FF2B5EF4-FFF2-40B4-BE49-F238E27FC236}">
                  <a16:creationId xmlns:a16="http://schemas.microsoft.com/office/drawing/2014/main" id="{CB292B50-B11D-4622-B97B-1A67F2A8F5ED}"/>
                </a:ext>
              </a:extLst>
            </p:cNvPr>
            <p:cNvGrpSpPr/>
            <p:nvPr/>
          </p:nvGrpSpPr>
          <p:grpSpPr>
            <a:xfrm>
              <a:off x="862511" y="1784900"/>
              <a:ext cx="1441612" cy="1661815"/>
              <a:chOff x="871660" y="1719307"/>
              <a:chExt cx="1441612" cy="1661815"/>
            </a:xfrm>
          </p:grpSpPr>
          <p:grpSp>
            <p:nvGrpSpPr>
              <p:cNvPr id="38" name="Group 37">
                <a:extLst>
                  <a:ext uri="{FF2B5EF4-FFF2-40B4-BE49-F238E27FC236}">
                    <a16:creationId xmlns:a16="http://schemas.microsoft.com/office/drawing/2014/main" id="{52DCC233-8A7A-4F37-9147-80BBEFDB048E}"/>
                  </a:ext>
                </a:extLst>
              </p:cNvPr>
              <p:cNvGrpSpPr/>
              <p:nvPr/>
            </p:nvGrpSpPr>
            <p:grpSpPr>
              <a:xfrm>
                <a:off x="898146" y="1719307"/>
                <a:ext cx="1405042" cy="1661815"/>
                <a:chOff x="239592" y="4396616"/>
                <a:chExt cx="1405042" cy="1661815"/>
              </a:xfrm>
            </p:grpSpPr>
            <p:sp>
              <p:nvSpPr>
                <p:cNvPr id="45" name="Freeform: Shape 44">
                  <a:extLst>
                    <a:ext uri="{FF2B5EF4-FFF2-40B4-BE49-F238E27FC236}">
                      <a16:creationId xmlns:a16="http://schemas.microsoft.com/office/drawing/2014/main" id="{CEB78834-D16D-449C-AD53-5B8AEBD41773}"/>
                    </a:ext>
                  </a:extLst>
                </p:cNvPr>
                <p:cNvSpPr/>
                <p:nvPr/>
              </p:nvSpPr>
              <p:spPr>
                <a:xfrm>
                  <a:off x="239592" y="4396616"/>
                  <a:ext cx="798584" cy="1661815"/>
                </a:xfrm>
                <a:custGeom>
                  <a:avLst/>
                  <a:gdLst>
                    <a:gd name="connsiteX0" fmla="*/ 269966 w 798583"/>
                    <a:gd name="connsiteY0" fmla="*/ 1253445 h 1661814"/>
                    <a:gd name="connsiteX1" fmla="*/ 326627 w 798583"/>
                    <a:gd name="connsiteY1" fmla="*/ 1561851 h 1661814"/>
                    <a:gd name="connsiteX2" fmla="*/ 375303 w 798583"/>
                    <a:gd name="connsiteY2" fmla="*/ 1618892 h 1661814"/>
                    <a:gd name="connsiteX3" fmla="*/ 437668 w 798583"/>
                    <a:gd name="connsiteY3" fmla="*/ 1589231 h 1661814"/>
                    <a:gd name="connsiteX4" fmla="*/ 452119 w 798583"/>
                    <a:gd name="connsiteY4" fmla="*/ 1522682 h 1661814"/>
                    <a:gd name="connsiteX5" fmla="*/ 650244 w 798583"/>
                    <a:gd name="connsiteY5" fmla="*/ 943518 h 1661814"/>
                    <a:gd name="connsiteX6" fmla="*/ 492428 w 798583"/>
                    <a:gd name="connsiteY6" fmla="*/ 1476288 h 1661814"/>
                    <a:gd name="connsiteX7" fmla="*/ 482161 w 798583"/>
                    <a:gd name="connsiteY7" fmla="*/ 1581245 h 1661814"/>
                    <a:gd name="connsiteX8" fmla="*/ 415992 w 798583"/>
                    <a:gd name="connsiteY8" fmla="*/ 1658821 h 1661814"/>
                    <a:gd name="connsiteX9" fmla="*/ 293163 w 798583"/>
                    <a:gd name="connsiteY9" fmla="*/ 1602540 h 1661814"/>
                    <a:gd name="connsiteX10" fmla="*/ 256276 w 798583"/>
                    <a:gd name="connsiteY10" fmla="*/ 1462598 h 1661814"/>
                    <a:gd name="connsiteX11" fmla="*/ 110249 w 798583"/>
                    <a:gd name="connsiteY11" fmla="*/ 821449 h 1661814"/>
                    <a:gd name="connsiteX12" fmla="*/ 2630 w 798583"/>
                    <a:gd name="connsiteY12" fmla="*/ 427861 h 1661814"/>
                    <a:gd name="connsiteX13" fmla="*/ 34574 w 798583"/>
                    <a:gd name="connsiteY13" fmla="*/ 181822 h 1661814"/>
                    <a:gd name="connsiteX14" fmla="*/ 87432 w 798583"/>
                    <a:gd name="connsiteY14" fmla="*/ 89794 h 1661814"/>
                    <a:gd name="connsiteX15" fmla="*/ 183262 w 798583"/>
                    <a:gd name="connsiteY15" fmla="*/ 17922 h 1661814"/>
                    <a:gd name="connsiteX16" fmla="*/ 366556 w 798583"/>
                    <a:gd name="connsiteY16" fmla="*/ 20203 h 1661814"/>
                    <a:gd name="connsiteX17" fmla="*/ 573047 w 798583"/>
                    <a:gd name="connsiteY17" fmla="*/ 172315 h 1661814"/>
                    <a:gd name="connsiteX18" fmla="*/ 800834 w 798583"/>
                    <a:gd name="connsiteY18" fmla="*/ 281074 h 1661814"/>
                    <a:gd name="connsiteX19" fmla="*/ 598906 w 798583"/>
                    <a:gd name="connsiteY19" fmla="*/ 225554 h 1661814"/>
                    <a:gd name="connsiteX20" fmla="*/ 425119 w 798583"/>
                    <a:gd name="connsiteY20" fmla="*/ 100062 h 1661814"/>
                    <a:gd name="connsiteX21" fmla="*/ 219769 w 798583"/>
                    <a:gd name="connsiteY21" fmla="*/ 60513 h 1661814"/>
                    <a:gd name="connsiteX22" fmla="*/ 72982 w 798583"/>
                    <a:gd name="connsiteY22" fmla="*/ 241525 h 1661814"/>
                    <a:gd name="connsiteX23" fmla="*/ 76785 w 798583"/>
                    <a:gd name="connsiteY23" fmla="*/ 489847 h 1661814"/>
                    <a:gd name="connsiteX24" fmla="*/ 177558 w 798583"/>
                    <a:gd name="connsiteY24" fmla="*/ 867083 h 1661814"/>
                    <a:gd name="connsiteX25" fmla="*/ 269966 w 798583"/>
                    <a:gd name="connsiteY25" fmla="*/ 1253445 h 1661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98583" h="1661814">
                      <a:moveTo>
                        <a:pt x="269966" y="1253445"/>
                      </a:moveTo>
                      <a:cubicBezTo>
                        <a:pt x="293163" y="1358022"/>
                        <a:pt x="300768" y="1458035"/>
                        <a:pt x="326627" y="1561851"/>
                      </a:cubicBezTo>
                      <a:cubicBezTo>
                        <a:pt x="332331" y="1584287"/>
                        <a:pt x="348683" y="1612427"/>
                        <a:pt x="375303" y="1618892"/>
                      </a:cubicBezTo>
                      <a:cubicBezTo>
                        <a:pt x="398500" y="1624216"/>
                        <a:pt x="427021" y="1610526"/>
                        <a:pt x="437668" y="1589231"/>
                      </a:cubicBezTo>
                      <a:cubicBezTo>
                        <a:pt x="448316" y="1567935"/>
                        <a:pt x="451358" y="1546259"/>
                        <a:pt x="452119" y="1522682"/>
                      </a:cubicBezTo>
                      <a:cubicBezTo>
                        <a:pt x="455922" y="1315430"/>
                        <a:pt x="526273" y="1109700"/>
                        <a:pt x="650244" y="943518"/>
                      </a:cubicBezTo>
                      <a:cubicBezTo>
                        <a:pt x="552512" y="1103235"/>
                        <a:pt x="497752" y="1289191"/>
                        <a:pt x="492428" y="1476288"/>
                      </a:cubicBezTo>
                      <a:cubicBezTo>
                        <a:pt x="491287" y="1511654"/>
                        <a:pt x="492048" y="1547400"/>
                        <a:pt x="482161" y="1581245"/>
                      </a:cubicBezTo>
                      <a:cubicBezTo>
                        <a:pt x="472274" y="1615089"/>
                        <a:pt x="449457" y="1647413"/>
                        <a:pt x="415992" y="1658821"/>
                      </a:cubicBezTo>
                      <a:cubicBezTo>
                        <a:pt x="369979" y="1674413"/>
                        <a:pt x="318641" y="1643991"/>
                        <a:pt x="293163" y="1602540"/>
                      </a:cubicBezTo>
                      <a:cubicBezTo>
                        <a:pt x="267684" y="1561090"/>
                        <a:pt x="262360" y="1510893"/>
                        <a:pt x="256276" y="1462598"/>
                      </a:cubicBezTo>
                      <a:cubicBezTo>
                        <a:pt x="228515" y="1244699"/>
                        <a:pt x="179840" y="1029461"/>
                        <a:pt x="110249" y="821449"/>
                      </a:cubicBezTo>
                      <a:cubicBezTo>
                        <a:pt x="66897" y="692155"/>
                        <a:pt x="15560" y="563621"/>
                        <a:pt x="2630" y="427861"/>
                      </a:cubicBezTo>
                      <a:cubicBezTo>
                        <a:pt x="-4975" y="344961"/>
                        <a:pt x="3391" y="259398"/>
                        <a:pt x="34574" y="181822"/>
                      </a:cubicBezTo>
                      <a:cubicBezTo>
                        <a:pt x="47503" y="149498"/>
                        <a:pt x="64616" y="116033"/>
                        <a:pt x="87432" y="89794"/>
                      </a:cubicBezTo>
                      <a:cubicBezTo>
                        <a:pt x="112911" y="60133"/>
                        <a:pt x="148277" y="34274"/>
                        <a:pt x="183262" y="17922"/>
                      </a:cubicBezTo>
                      <a:cubicBezTo>
                        <a:pt x="239924" y="-8698"/>
                        <a:pt x="309515" y="-3754"/>
                        <a:pt x="366556" y="20203"/>
                      </a:cubicBezTo>
                      <a:cubicBezTo>
                        <a:pt x="445654" y="53668"/>
                        <a:pt x="507639" y="116414"/>
                        <a:pt x="573047" y="172315"/>
                      </a:cubicBezTo>
                      <a:cubicBezTo>
                        <a:pt x="638455" y="228216"/>
                        <a:pt x="714891" y="279553"/>
                        <a:pt x="800834" y="281074"/>
                      </a:cubicBezTo>
                      <a:cubicBezTo>
                        <a:pt x="730482" y="293623"/>
                        <a:pt x="658610" y="264722"/>
                        <a:pt x="598906" y="225554"/>
                      </a:cubicBezTo>
                      <a:cubicBezTo>
                        <a:pt x="539203" y="186385"/>
                        <a:pt x="486344" y="136568"/>
                        <a:pt x="425119" y="100062"/>
                      </a:cubicBezTo>
                      <a:cubicBezTo>
                        <a:pt x="363894" y="63555"/>
                        <a:pt x="288219" y="39598"/>
                        <a:pt x="219769" y="60513"/>
                      </a:cubicBezTo>
                      <a:cubicBezTo>
                        <a:pt x="141812" y="84470"/>
                        <a:pt x="89334" y="161667"/>
                        <a:pt x="72982" y="241525"/>
                      </a:cubicBezTo>
                      <a:cubicBezTo>
                        <a:pt x="56630" y="321384"/>
                        <a:pt x="61193" y="409988"/>
                        <a:pt x="76785" y="489847"/>
                      </a:cubicBezTo>
                      <a:cubicBezTo>
                        <a:pt x="102263" y="618381"/>
                        <a:pt x="145995" y="739689"/>
                        <a:pt x="177558" y="867083"/>
                      </a:cubicBezTo>
                      <a:cubicBezTo>
                        <a:pt x="209502" y="995997"/>
                        <a:pt x="240684" y="1121869"/>
                        <a:pt x="269966" y="1253445"/>
                      </a:cubicBezTo>
                      <a:close/>
                    </a:path>
                  </a:pathLst>
                </a:custGeom>
                <a:solidFill>
                  <a:srgbClr val="191919"/>
                </a:solidFill>
                <a:ln w="3801" cap="flat">
                  <a:noFill/>
                  <a:prstDash val="solid"/>
                  <a:miter/>
                </a:ln>
              </p:spPr>
              <p:txBody>
                <a:bodyPr rtlCol="0" anchor="ctr"/>
                <a:lstStyle/>
                <a:p>
                  <a:endParaRPr lang="en-US">
                    <a:cs typeface="B Nazanin" panose="00000400000000000000" pitchFamily="2" charset="-78"/>
                  </a:endParaRPr>
                </a:p>
              </p:txBody>
            </p:sp>
            <p:sp>
              <p:nvSpPr>
                <p:cNvPr id="46" name="Freeform: Shape 45">
                  <a:extLst>
                    <a:ext uri="{FF2B5EF4-FFF2-40B4-BE49-F238E27FC236}">
                      <a16:creationId xmlns:a16="http://schemas.microsoft.com/office/drawing/2014/main" id="{1305CDF9-A3E4-4933-A620-112161CE2656}"/>
                    </a:ext>
                  </a:extLst>
                </p:cNvPr>
                <p:cNvSpPr/>
                <p:nvPr/>
              </p:nvSpPr>
              <p:spPr>
                <a:xfrm>
                  <a:off x="838445" y="4399919"/>
                  <a:ext cx="806189" cy="1631393"/>
                </a:xfrm>
                <a:custGeom>
                  <a:avLst/>
                  <a:gdLst>
                    <a:gd name="connsiteX0" fmla="*/ 416077 w 806189"/>
                    <a:gd name="connsiteY0" fmla="*/ 37435 h 1631392"/>
                    <a:gd name="connsiteX1" fmla="*/ 321388 w 806189"/>
                    <a:gd name="connsiteY1" fmla="*/ 60632 h 1631392"/>
                    <a:gd name="connsiteX2" fmla="*/ 224036 w 806189"/>
                    <a:gd name="connsiteY2" fmla="*/ 121477 h 1631392"/>
                    <a:gd name="connsiteX3" fmla="*/ 133150 w 806189"/>
                    <a:gd name="connsiteY3" fmla="*/ 176237 h 1631392"/>
                    <a:gd name="connsiteX4" fmla="*/ 58615 w 806189"/>
                    <a:gd name="connsiteY4" fmla="*/ 197152 h 1631392"/>
                    <a:gd name="connsiteX5" fmla="*/ 38080 w 806189"/>
                    <a:gd name="connsiteY5" fmla="*/ 197152 h 1631392"/>
                    <a:gd name="connsiteX6" fmla="*/ 37700 w 806189"/>
                    <a:gd name="connsiteY6" fmla="*/ 196011 h 1631392"/>
                    <a:gd name="connsiteX7" fmla="*/ 57475 w 806189"/>
                    <a:gd name="connsiteY7" fmla="*/ 192589 h 1631392"/>
                    <a:gd name="connsiteX8" fmla="*/ 172319 w 806189"/>
                    <a:gd name="connsiteY8" fmla="*/ 135167 h 1631392"/>
                    <a:gd name="connsiteX9" fmla="*/ 290205 w 806189"/>
                    <a:gd name="connsiteY9" fmla="*/ 44280 h 1631392"/>
                    <a:gd name="connsiteX10" fmla="*/ 365880 w 806189"/>
                    <a:gd name="connsiteY10" fmla="*/ 9675 h 1631392"/>
                    <a:gd name="connsiteX11" fmla="*/ 468935 w 806189"/>
                    <a:gd name="connsiteY11" fmla="*/ 548 h 1631392"/>
                    <a:gd name="connsiteX12" fmla="*/ 591005 w 806189"/>
                    <a:gd name="connsiteY12" fmla="*/ 26407 h 1631392"/>
                    <a:gd name="connsiteX13" fmla="*/ 726003 w 806189"/>
                    <a:gd name="connsiteY13" fmla="*/ 127561 h 1631392"/>
                    <a:gd name="connsiteX14" fmla="*/ 799777 w 806189"/>
                    <a:gd name="connsiteY14" fmla="*/ 307433 h 1631392"/>
                    <a:gd name="connsiteX15" fmla="*/ 776580 w 806189"/>
                    <a:gd name="connsiteY15" fmla="*/ 605571 h 1631392"/>
                    <a:gd name="connsiteX16" fmla="*/ 742735 w 806189"/>
                    <a:gd name="connsiteY16" fmla="*/ 713190 h 1631392"/>
                    <a:gd name="connsiteX17" fmla="*/ 689116 w 806189"/>
                    <a:gd name="connsiteY17" fmla="*/ 849329 h 1631392"/>
                    <a:gd name="connsiteX18" fmla="*/ 632835 w 806189"/>
                    <a:gd name="connsiteY18" fmla="*/ 983567 h 1631392"/>
                    <a:gd name="connsiteX19" fmla="*/ 571991 w 806189"/>
                    <a:gd name="connsiteY19" fmla="*/ 1152411 h 1631392"/>
                    <a:gd name="connsiteX20" fmla="*/ 543090 w 806189"/>
                    <a:gd name="connsiteY20" fmla="*/ 1288550 h 1631392"/>
                    <a:gd name="connsiteX21" fmla="*/ 511527 w 806189"/>
                    <a:gd name="connsiteY21" fmla="*/ 1481351 h 1631392"/>
                    <a:gd name="connsiteX22" fmla="*/ 484146 w 806189"/>
                    <a:gd name="connsiteY22" fmla="*/ 1582885 h 1631392"/>
                    <a:gd name="connsiteX23" fmla="*/ 423682 w 806189"/>
                    <a:gd name="connsiteY23" fmla="*/ 1630800 h 1631392"/>
                    <a:gd name="connsiteX24" fmla="*/ 345345 w 806189"/>
                    <a:gd name="connsiteY24" fmla="*/ 1600378 h 1631392"/>
                    <a:gd name="connsiteX25" fmla="*/ 303514 w 806189"/>
                    <a:gd name="connsiteY25" fmla="*/ 1495041 h 1631392"/>
                    <a:gd name="connsiteX26" fmla="*/ 284881 w 806189"/>
                    <a:gd name="connsiteY26" fmla="*/ 1407197 h 1631392"/>
                    <a:gd name="connsiteX27" fmla="*/ 266247 w 806189"/>
                    <a:gd name="connsiteY27" fmla="*/ 1311367 h 1631392"/>
                    <a:gd name="connsiteX28" fmla="*/ 243050 w 806189"/>
                    <a:gd name="connsiteY28" fmla="*/ 1196903 h 1631392"/>
                    <a:gd name="connsiteX29" fmla="*/ 201980 w 806189"/>
                    <a:gd name="connsiteY29" fmla="*/ 1061524 h 1631392"/>
                    <a:gd name="connsiteX30" fmla="*/ 127826 w 806189"/>
                    <a:gd name="connsiteY30" fmla="*/ 918540 h 1631392"/>
                    <a:gd name="connsiteX31" fmla="*/ 14503 w 806189"/>
                    <a:gd name="connsiteY31" fmla="*/ 802175 h 1631392"/>
                    <a:gd name="connsiteX32" fmla="*/ 813 w 806189"/>
                    <a:gd name="connsiteY32" fmla="*/ 793048 h 1631392"/>
                    <a:gd name="connsiteX33" fmla="*/ 1194 w 806189"/>
                    <a:gd name="connsiteY33" fmla="*/ 789245 h 1631392"/>
                    <a:gd name="connsiteX34" fmla="*/ 4616 w 806189"/>
                    <a:gd name="connsiteY34" fmla="*/ 789625 h 1631392"/>
                    <a:gd name="connsiteX35" fmla="*/ 33517 w 806189"/>
                    <a:gd name="connsiteY35" fmla="*/ 807879 h 1631392"/>
                    <a:gd name="connsiteX36" fmla="*/ 61658 w 806189"/>
                    <a:gd name="connsiteY36" fmla="*/ 829174 h 1631392"/>
                    <a:gd name="connsiteX37" fmla="*/ 111094 w 806189"/>
                    <a:gd name="connsiteY37" fmla="*/ 874427 h 1631392"/>
                    <a:gd name="connsiteX38" fmla="*/ 192473 w 806189"/>
                    <a:gd name="connsiteY38" fmla="*/ 982426 h 1631392"/>
                    <a:gd name="connsiteX39" fmla="*/ 249135 w 806189"/>
                    <a:gd name="connsiteY39" fmla="*/ 1112482 h 1631392"/>
                    <a:gd name="connsiteX40" fmla="*/ 296669 w 806189"/>
                    <a:gd name="connsiteY40" fmla="*/ 1284747 h 1631392"/>
                    <a:gd name="connsiteX41" fmla="*/ 312641 w 806189"/>
                    <a:gd name="connsiteY41" fmla="*/ 1353958 h 1631392"/>
                    <a:gd name="connsiteX42" fmla="*/ 357134 w 806189"/>
                    <a:gd name="connsiteY42" fmla="*/ 1532689 h 1631392"/>
                    <a:gd name="connsiteX43" fmla="*/ 386035 w 806189"/>
                    <a:gd name="connsiteY43" fmla="*/ 1576801 h 1631392"/>
                    <a:gd name="connsiteX44" fmla="*/ 431288 w 806189"/>
                    <a:gd name="connsiteY44" fmla="*/ 1574900 h 1631392"/>
                    <a:gd name="connsiteX45" fmla="*/ 448781 w 806189"/>
                    <a:gd name="connsiteY45" fmla="*/ 1541435 h 1631392"/>
                    <a:gd name="connsiteX46" fmla="*/ 457147 w 806189"/>
                    <a:gd name="connsiteY46" fmla="*/ 1496182 h 1631392"/>
                    <a:gd name="connsiteX47" fmla="*/ 469316 w 806189"/>
                    <a:gd name="connsiteY47" fmla="*/ 1422028 h 1631392"/>
                    <a:gd name="connsiteX48" fmla="*/ 478823 w 806189"/>
                    <a:gd name="connsiteY48" fmla="*/ 1350916 h 1631392"/>
                    <a:gd name="connsiteX49" fmla="*/ 517611 w 806189"/>
                    <a:gd name="connsiteY49" fmla="*/ 1137580 h 1631392"/>
                    <a:gd name="connsiteX50" fmla="*/ 550315 w 806189"/>
                    <a:gd name="connsiteY50" fmla="*/ 1033384 h 1631392"/>
                    <a:gd name="connsiteX51" fmla="*/ 664398 w 806189"/>
                    <a:gd name="connsiteY51" fmla="*/ 748936 h 1631392"/>
                    <a:gd name="connsiteX52" fmla="*/ 682271 w 806189"/>
                    <a:gd name="connsiteY52" fmla="*/ 701401 h 1631392"/>
                    <a:gd name="connsiteX53" fmla="*/ 698243 w 806189"/>
                    <a:gd name="connsiteY53" fmla="*/ 655007 h 1631392"/>
                    <a:gd name="connsiteX54" fmla="*/ 721820 w 806189"/>
                    <a:gd name="connsiteY54" fmla="*/ 572106 h 1631392"/>
                    <a:gd name="connsiteX55" fmla="*/ 734750 w 806189"/>
                    <a:gd name="connsiteY55" fmla="*/ 514684 h 1631392"/>
                    <a:gd name="connsiteX56" fmla="*/ 745017 w 806189"/>
                    <a:gd name="connsiteY56" fmla="*/ 338235 h 1631392"/>
                    <a:gd name="connsiteX57" fmla="*/ 731707 w 806189"/>
                    <a:gd name="connsiteY57" fmla="*/ 263701 h 1631392"/>
                    <a:gd name="connsiteX58" fmla="*/ 691398 w 806189"/>
                    <a:gd name="connsiteY58" fmla="*/ 170533 h 1631392"/>
                    <a:gd name="connsiteX59" fmla="*/ 572371 w 806189"/>
                    <a:gd name="connsiteY59" fmla="*/ 67477 h 1631392"/>
                    <a:gd name="connsiteX60" fmla="*/ 449161 w 806189"/>
                    <a:gd name="connsiteY60" fmla="*/ 37435 h 1631392"/>
                    <a:gd name="connsiteX61" fmla="*/ 416077 w 806189"/>
                    <a:gd name="connsiteY61" fmla="*/ 37435 h 1631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806189" h="1631392">
                      <a:moveTo>
                        <a:pt x="416077" y="37435"/>
                      </a:moveTo>
                      <a:cubicBezTo>
                        <a:pt x="382612" y="37816"/>
                        <a:pt x="351429" y="46182"/>
                        <a:pt x="321388" y="60632"/>
                      </a:cubicBezTo>
                      <a:cubicBezTo>
                        <a:pt x="286782" y="77365"/>
                        <a:pt x="255219" y="99421"/>
                        <a:pt x="224036" y="121477"/>
                      </a:cubicBezTo>
                      <a:cubicBezTo>
                        <a:pt x="194755" y="142012"/>
                        <a:pt x="165093" y="161026"/>
                        <a:pt x="133150" y="176237"/>
                      </a:cubicBezTo>
                      <a:cubicBezTo>
                        <a:pt x="109573" y="187265"/>
                        <a:pt x="84855" y="194490"/>
                        <a:pt x="58615" y="197152"/>
                      </a:cubicBezTo>
                      <a:cubicBezTo>
                        <a:pt x="47968" y="199054"/>
                        <a:pt x="38461" y="197532"/>
                        <a:pt x="38080" y="197152"/>
                      </a:cubicBezTo>
                      <a:cubicBezTo>
                        <a:pt x="37320" y="196772"/>
                        <a:pt x="36940" y="196011"/>
                        <a:pt x="37700" y="196011"/>
                      </a:cubicBezTo>
                      <a:cubicBezTo>
                        <a:pt x="44165" y="194871"/>
                        <a:pt x="51010" y="193730"/>
                        <a:pt x="57475" y="192589"/>
                      </a:cubicBezTo>
                      <a:cubicBezTo>
                        <a:pt x="100446" y="183082"/>
                        <a:pt x="137713" y="161406"/>
                        <a:pt x="172319" y="135167"/>
                      </a:cubicBezTo>
                      <a:cubicBezTo>
                        <a:pt x="211867" y="105125"/>
                        <a:pt x="248374" y="71280"/>
                        <a:pt x="290205" y="44280"/>
                      </a:cubicBezTo>
                      <a:cubicBezTo>
                        <a:pt x="313782" y="29069"/>
                        <a:pt x="338880" y="15760"/>
                        <a:pt x="365880" y="9675"/>
                      </a:cubicBezTo>
                      <a:cubicBezTo>
                        <a:pt x="399345" y="1689"/>
                        <a:pt x="433950" y="-1353"/>
                        <a:pt x="468935" y="548"/>
                      </a:cubicBezTo>
                      <a:cubicBezTo>
                        <a:pt x="511146" y="2830"/>
                        <a:pt x="551836" y="11577"/>
                        <a:pt x="591005" y="26407"/>
                      </a:cubicBezTo>
                      <a:cubicBezTo>
                        <a:pt x="643863" y="53407"/>
                        <a:pt x="686835" y="78505"/>
                        <a:pt x="726003" y="127561"/>
                      </a:cubicBezTo>
                      <a:cubicBezTo>
                        <a:pt x="765932" y="181181"/>
                        <a:pt x="787608" y="242405"/>
                        <a:pt x="799777" y="307433"/>
                      </a:cubicBezTo>
                      <a:cubicBezTo>
                        <a:pt x="818411" y="406305"/>
                        <a:pt x="801679" y="508980"/>
                        <a:pt x="776580" y="605571"/>
                      </a:cubicBezTo>
                      <a:cubicBezTo>
                        <a:pt x="767073" y="642078"/>
                        <a:pt x="755285" y="677443"/>
                        <a:pt x="742735" y="713190"/>
                      </a:cubicBezTo>
                      <a:cubicBezTo>
                        <a:pt x="726764" y="759203"/>
                        <a:pt x="708130" y="804456"/>
                        <a:pt x="689116" y="849329"/>
                      </a:cubicBezTo>
                      <a:cubicBezTo>
                        <a:pt x="670483" y="894202"/>
                        <a:pt x="651469" y="938694"/>
                        <a:pt x="632835" y="983567"/>
                      </a:cubicBezTo>
                      <a:cubicBezTo>
                        <a:pt x="610018" y="1038707"/>
                        <a:pt x="587582" y="1094228"/>
                        <a:pt x="571991" y="1152411"/>
                      </a:cubicBezTo>
                      <a:cubicBezTo>
                        <a:pt x="559822" y="1197283"/>
                        <a:pt x="551075" y="1242917"/>
                        <a:pt x="543090" y="1288550"/>
                      </a:cubicBezTo>
                      <a:cubicBezTo>
                        <a:pt x="532062" y="1352817"/>
                        <a:pt x="522555" y="1417084"/>
                        <a:pt x="511527" y="1481351"/>
                      </a:cubicBezTo>
                      <a:cubicBezTo>
                        <a:pt x="505822" y="1515956"/>
                        <a:pt x="500879" y="1550942"/>
                        <a:pt x="484146" y="1582885"/>
                      </a:cubicBezTo>
                      <a:cubicBezTo>
                        <a:pt x="471217" y="1607603"/>
                        <a:pt x="452583" y="1625477"/>
                        <a:pt x="423682" y="1630800"/>
                      </a:cubicBezTo>
                      <a:cubicBezTo>
                        <a:pt x="396683" y="1635744"/>
                        <a:pt x="363218" y="1622815"/>
                        <a:pt x="345345" y="1600378"/>
                      </a:cubicBezTo>
                      <a:cubicBezTo>
                        <a:pt x="320627" y="1569195"/>
                        <a:pt x="311500" y="1532308"/>
                        <a:pt x="303514" y="1495041"/>
                      </a:cubicBezTo>
                      <a:cubicBezTo>
                        <a:pt x="297430" y="1465760"/>
                        <a:pt x="290585" y="1436478"/>
                        <a:pt x="284881" y="1407197"/>
                      </a:cubicBezTo>
                      <a:cubicBezTo>
                        <a:pt x="278416" y="1375254"/>
                        <a:pt x="272712" y="1343310"/>
                        <a:pt x="266247" y="1311367"/>
                      </a:cubicBezTo>
                      <a:cubicBezTo>
                        <a:pt x="258642" y="1273339"/>
                        <a:pt x="253698" y="1233790"/>
                        <a:pt x="243050" y="1196903"/>
                      </a:cubicBezTo>
                      <a:cubicBezTo>
                        <a:pt x="230121" y="1151650"/>
                        <a:pt x="218712" y="1105636"/>
                        <a:pt x="201980" y="1061524"/>
                      </a:cubicBezTo>
                      <a:cubicBezTo>
                        <a:pt x="182966" y="1010947"/>
                        <a:pt x="159389" y="962652"/>
                        <a:pt x="127826" y="918540"/>
                      </a:cubicBezTo>
                      <a:cubicBezTo>
                        <a:pt x="96263" y="874047"/>
                        <a:pt x="57475" y="836019"/>
                        <a:pt x="14503" y="802175"/>
                      </a:cubicBezTo>
                      <a:cubicBezTo>
                        <a:pt x="10320" y="798752"/>
                        <a:pt x="5377" y="796090"/>
                        <a:pt x="813" y="793048"/>
                      </a:cubicBezTo>
                      <a:cubicBezTo>
                        <a:pt x="-328" y="791527"/>
                        <a:pt x="-328" y="790386"/>
                        <a:pt x="1194" y="789245"/>
                      </a:cubicBezTo>
                      <a:cubicBezTo>
                        <a:pt x="2334" y="788485"/>
                        <a:pt x="3475" y="788865"/>
                        <a:pt x="4616" y="789625"/>
                      </a:cubicBezTo>
                      <a:cubicBezTo>
                        <a:pt x="12602" y="796851"/>
                        <a:pt x="24390" y="801794"/>
                        <a:pt x="33517" y="807879"/>
                      </a:cubicBezTo>
                      <a:cubicBezTo>
                        <a:pt x="43024" y="814724"/>
                        <a:pt x="52531" y="821949"/>
                        <a:pt x="61658" y="829174"/>
                      </a:cubicBezTo>
                      <a:cubicBezTo>
                        <a:pt x="78770" y="843245"/>
                        <a:pt x="95502" y="858456"/>
                        <a:pt x="111094" y="874427"/>
                      </a:cubicBezTo>
                      <a:cubicBezTo>
                        <a:pt x="143037" y="906371"/>
                        <a:pt x="170797" y="942877"/>
                        <a:pt x="192473" y="982426"/>
                      </a:cubicBezTo>
                      <a:cubicBezTo>
                        <a:pt x="215290" y="1023877"/>
                        <a:pt x="233163" y="1067609"/>
                        <a:pt x="249135" y="1112482"/>
                      </a:cubicBezTo>
                      <a:cubicBezTo>
                        <a:pt x="269289" y="1168763"/>
                        <a:pt x="282979" y="1226565"/>
                        <a:pt x="296669" y="1284747"/>
                      </a:cubicBezTo>
                      <a:cubicBezTo>
                        <a:pt x="301993" y="1307944"/>
                        <a:pt x="307317" y="1330761"/>
                        <a:pt x="312641" y="1353958"/>
                      </a:cubicBezTo>
                      <a:cubicBezTo>
                        <a:pt x="325951" y="1413662"/>
                        <a:pt x="337740" y="1474506"/>
                        <a:pt x="357134" y="1532689"/>
                      </a:cubicBezTo>
                      <a:cubicBezTo>
                        <a:pt x="362838" y="1549801"/>
                        <a:pt x="371204" y="1566533"/>
                        <a:pt x="386035" y="1576801"/>
                      </a:cubicBezTo>
                      <a:cubicBezTo>
                        <a:pt x="403147" y="1588590"/>
                        <a:pt x="412654" y="1592012"/>
                        <a:pt x="431288" y="1574900"/>
                      </a:cubicBezTo>
                      <a:cubicBezTo>
                        <a:pt x="439274" y="1564252"/>
                        <a:pt x="444598" y="1553604"/>
                        <a:pt x="448781" y="1541435"/>
                      </a:cubicBezTo>
                      <a:cubicBezTo>
                        <a:pt x="453724" y="1527365"/>
                        <a:pt x="454485" y="1511013"/>
                        <a:pt x="457147" y="1496182"/>
                      </a:cubicBezTo>
                      <a:cubicBezTo>
                        <a:pt x="460569" y="1471464"/>
                        <a:pt x="465513" y="1446746"/>
                        <a:pt x="469316" y="1422028"/>
                      </a:cubicBezTo>
                      <a:cubicBezTo>
                        <a:pt x="473118" y="1398451"/>
                        <a:pt x="475020" y="1374873"/>
                        <a:pt x="478823" y="1350916"/>
                      </a:cubicBezTo>
                      <a:cubicBezTo>
                        <a:pt x="489470" y="1279043"/>
                        <a:pt x="502020" y="1208312"/>
                        <a:pt x="517611" y="1137580"/>
                      </a:cubicBezTo>
                      <a:cubicBezTo>
                        <a:pt x="525597" y="1101453"/>
                        <a:pt x="537385" y="1067989"/>
                        <a:pt x="550315" y="1033384"/>
                      </a:cubicBezTo>
                      <a:cubicBezTo>
                        <a:pt x="586822" y="937934"/>
                        <a:pt x="627511" y="844385"/>
                        <a:pt x="664398" y="748936"/>
                      </a:cubicBezTo>
                      <a:cubicBezTo>
                        <a:pt x="670483" y="733344"/>
                        <a:pt x="676567" y="717373"/>
                        <a:pt x="682271" y="701401"/>
                      </a:cubicBezTo>
                      <a:cubicBezTo>
                        <a:pt x="687595" y="686570"/>
                        <a:pt x="691398" y="669077"/>
                        <a:pt x="698243" y="655007"/>
                      </a:cubicBezTo>
                      <a:cubicBezTo>
                        <a:pt x="706989" y="628007"/>
                        <a:pt x="714975" y="599867"/>
                        <a:pt x="721820" y="572106"/>
                      </a:cubicBezTo>
                      <a:cubicBezTo>
                        <a:pt x="726384" y="553092"/>
                        <a:pt x="730186" y="533698"/>
                        <a:pt x="734750" y="514684"/>
                      </a:cubicBezTo>
                      <a:cubicBezTo>
                        <a:pt x="748820" y="456502"/>
                        <a:pt x="749200" y="397559"/>
                        <a:pt x="745017" y="338235"/>
                      </a:cubicBezTo>
                      <a:cubicBezTo>
                        <a:pt x="743496" y="312757"/>
                        <a:pt x="738172" y="288039"/>
                        <a:pt x="731707" y="263701"/>
                      </a:cubicBezTo>
                      <a:cubicBezTo>
                        <a:pt x="722961" y="230997"/>
                        <a:pt x="709651" y="199434"/>
                        <a:pt x="691398" y="170533"/>
                      </a:cubicBezTo>
                      <a:cubicBezTo>
                        <a:pt x="643483" y="108547"/>
                        <a:pt x="607737" y="87632"/>
                        <a:pt x="572371" y="67477"/>
                      </a:cubicBezTo>
                      <a:cubicBezTo>
                        <a:pt x="532442" y="49224"/>
                        <a:pt x="491752" y="39717"/>
                        <a:pt x="449161" y="37435"/>
                      </a:cubicBezTo>
                      <a:cubicBezTo>
                        <a:pt x="439654" y="35914"/>
                        <a:pt x="427865" y="35914"/>
                        <a:pt x="416077" y="37435"/>
                      </a:cubicBezTo>
                      <a:close/>
                    </a:path>
                  </a:pathLst>
                </a:custGeom>
                <a:solidFill>
                  <a:srgbClr val="191919"/>
                </a:solidFill>
                <a:ln w="3801" cap="flat">
                  <a:noFill/>
                  <a:prstDash val="solid"/>
                  <a:miter/>
                </a:ln>
              </p:spPr>
              <p:txBody>
                <a:bodyPr rtlCol="0" anchor="ctr"/>
                <a:lstStyle/>
                <a:p>
                  <a:endParaRPr lang="en-US">
                    <a:cs typeface="B Nazanin" panose="00000400000000000000" pitchFamily="2" charset="-78"/>
                  </a:endParaRPr>
                </a:p>
              </p:txBody>
            </p:sp>
          </p:grpSp>
          <p:sp>
            <p:nvSpPr>
              <p:cNvPr id="39" name="Freeform: Shape 38">
                <a:extLst>
                  <a:ext uri="{FF2B5EF4-FFF2-40B4-BE49-F238E27FC236}">
                    <a16:creationId xmlns:a16="http://schemas.microsoft.com/office/drawing/2014/main" id="{518D6F33-58BF-4EEB-B107-90545B837846}"/>
                  </a:ext>
                </a:extLst>
              </p:cNvPr>
              <p:cNvSpPr/>
              <p:nvPr/>
            </p:nvSpPr>
            <p:spPr>
              <a:xfrm rot="19161419">
                <a:off x="1129987" y="2960550"/>
                <a:ext cx="334901" cy="365346"/>
              </a:xfrm>
              <a:custGeom>
                <a:avLst/>
                <a:gdLst>
                  <a:gd name="connsiteX0" fmla="*/ 310569 w 334900"/>
                  <a:gd name="connsiteY0" fmla="*/ 7503 h 365346"/>
                  <a:gd name="connsiteX1" fmla="*/ 285071 w 334900"/>
                  <a:gd name="connsiteY1" fmla="*/ 2937 h 365346"/>
                  <a:gd name="connsiteX2" fmla="*/ 19053 w 334900"/>
                  <a:gd name="connsiteY2" fmla="*/ 180662 h 365346"/>
                  <a:gd name="connsiteX3" fmla="*/ 405 w 334900"/>
                  <a:gd name="connsiteY3" fmla="*/ 363335 h 365346"/>
                  <a:gd name="connsiteX4" fmla="*/ 85653 w 334900"/>
                  <a:gd name="connsiteY4" fmla="*/ 315003 h 365346"/>
                  <a:gd name="connsiteX5" fmla="*/ 127896 w 334900"/>
                  <a:gd name="connsiteY5" fmla="*/ 237367 h 365346"/>
                  <a:gd name="connsiteX6" fmla="*/ 230269 w 334900"/>
                  <a:gd name="connsiteY6" fmla="*/ 151739 h 365346"/>
                  <a:gd name="connsiteX7" fmla="*/ 264139 w 334900"/>
                  <a:gd name="connsiteY7" fmla="*/ 95795 h 365346"/>
                  <a:gd name="connsiteX8" fmla="*/ 329597 w 334900"/>
                  <a:gd name="connsiteY8" fmla="*/ 71058 h 365346"/>
                  <a:gd name="connsiteX9" fmla="*/ 310569 w 334900"/>
                  <a:gd name="connsiteY9" fmla="*/ 7503 h 365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900" h="365346">
                    <a:moveTo>
                      <a:pt x="310569" y="7503"/>
                    </a:moveTo>
                    <a:cubicBezTo>
                      <a:pt x="302197" y="5601"/>
                      <a:pt x="293443" y="4459"/>
                      <a:pt x="285071" y="2937"/>
                    </a:cubicBezTo>
                    <a:cubicBezTo>
                      <a:pt x="167475" y="-17234"/>
                      <a:pt x="48737" y="69156"/>
                      <a:pt x="19053" y="180662"/>
                    </a:cubicBezTo>
                    <a:cubicBezTo>
                      <a:pt x="3069" y="240412"/>
                      <a:pt x="-1498" y="301683"/>
                      <a:pt x="405" y="363335"/>
                    </a:cubicBezTo>
                    <a:cubicBezTo>
                      <a:pt x="786" y="380841"/>
                      <a:pt x="80325" y="325659"/>
                      <a:pt x="85653" y="315003"/>
                    </a:cubicBezTo>
                    <a:cubicBezTo>
                      <a:pt x="100495" y="284938"/>
                      <a:pt x="87936" y="250687"/>
                      <a:pt x="127896" y="237367"/>
                    </a:cubicBezTo>
                    <a:cubicBezTo>
                      <a:pt x="173945" y="222144"/>
                      <a:pt x="204771" y="192079"/>
                      <a:pt x="230269" y="151739"/>
                    </a:cubicBezTo>
                    <a:cubicBezTo>
                      <a:pt x="240925" y="134994"/>
                      <a:pt x="248536" y="108735"/>
                      <a:pt x="264139" y="95795"/>
                    </a:cubicBezTo>
                    <a:cubicBezTo>
                      <a:pt x="283168" y="80192"/>
                      <a:pt x="311711" y="88184"/>
                      <a:pt x="329597" y="71058"/>
                    </a:cubicBezTo>
                    <a:cubicBezTo>
                      <a:pt x="347484" y="54313"/>
                      <a:pt x="337589" y="13212"/>
                      <a:pt x="310569" y="7503"/>
                    </a:cubicBezTo>
                    <a:close/>
                  </a:path>
                </a:pathLst>
              </a:custGeom>
              <a:solidFill>
                <a:srgbClr val="434343"/>
              </a:solidFill>
              <a:ln w="3801" cap="flat">
                <a:noFill/>
                <a:prstDash val="solid"/>
                <a:miter/>
              </a:ln>
            </p:spPr>
            <p:txBody>
              <a:bodyPr rtlCol="0" anchor="ctr"/>
              <a:lstStyle/>
              <a:p>
                <a:endParaRPr lang="en-US">
                  <a:cs typeface="B Nazanin" panose="00000400000000000000" pitchFamily="2" charset="-78"/>
                </a:endParaRPr>
              </a:p>
            </p:txBody>
          </p:sp>
          <p:sp>
            <p:nvSpPr>
              <p:cNvPr id="40" name="Freeform: Shape 39">
                <a:extLst>
                  <a:ext uri="{FF2B5EF4-FFF2-40B4-BE49-F238E27FC236}">
                    <a16:creationId xmlns:a16="http://schemas.microsoft.com/office/drawing/2014/main" id="{7BC0FD89-BFFD-4945-8314-8C438A00BB2F}"/>
                  </a:ext>
                </a:extLst>
              </p:cNvPr>
              <p:cNvSpPr/>
              <p:nvPr/>
            </p:nvSpPr>
            <p:spPr>
              <a:xfrm rot="19161419">
                <a:off x="871660" y="1968227"/>
                <a:ext cx="263967" cy="287964"/>
              </a:xfrm>
              <a:custGeom>
                <a:avLst/>
                <a:gdLst>
                  <a:gd name="connsiteX0" fmla="*/ 310569 w 334900"/>
                  <a:gd name="connsiteY0" fmla="*/ 7503 h 365346"/>
                  <a:gd name="connsiteX1" fmla="*/ 285071 w 334900"/>
                  <a:gd name="connsiteY1" fmla="*/ 2937 h 365346"/>
                  <a:gd name="connsiteX2" fmla="*/ 19053 w 334900"/>
                  <a:gd name="connsiteY2" fmla="*/ 180662 h 365346"/>
                  <a:gd name="connsiteX3" fmla="*/ 405 w 334900"/>
                  <a:gd name="connsiteY3" fmla="*/ 363335 h 365346"/>
                  <a:gd name="connsiteX4" fmla="*/ 85653 w 334900"/>
                  <a:gd name="connsiteY4" fmla="*/ 315003 h 365346"/>
                  <a:gd name="connsiteX5" fmla="*/ 127896 w 334900"/>
                  <a:gd name="connsiteY5" fmla="*/ 237367 h 365346"/>
                  <a:gd name="connsiteX6" fmla="*/ 230269 w 334900"/>
                  <a:gd name="connsiteY6" fmla="*/ 151739 h 365346"/>
                  <a:gd name="connsiteX7" fmla="*/ 264139 w 334900"/>
                  <a:gd name="connsiteY7" fmla="*/ 95795 h 365346"/>
                  <a:gd name="connsiteX8" fmla="*/ 329597 w 334900"/>
                  <a:gd name="connsiteY8" fmla="*/ 71058 h 365346"/>
                  <a:gd name="connsiteX9" fmla="*/ 310569 w 334900"/>
                  <a:gd name="connsiteY9" fmla="*/ 7503 h 365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900" h="365346">
                    <a:moveTo>
                      <a:pt x="310569" y="7503"/>
                    </a:moveTo>
                    <a:cubicBezTo>
                      <a:pt x="302197" y="5601"/>
                      <a:pt x="293443" y="4459"/>
                      <a:pt x="285071" y="2937"/>
                    </a:cubicBezTo>
                    <a:cubicBezTo>
                      <a:pt x="167475" y="-17234"/>
                      <a:pt x="48737" y="69156"/>
                      <a:pt x="19053" y="180662"/>
                    </a:cubicBezTo>
                    <a:cubicBezTo>
                      <a:pt x="3069" y="240412"/>
                      <a:pt x="-1498" y="301683"/>
                      <a:pt x="405" y="363335"/>
                    </a:cubicBezTo>
                    <a:cubicBezTo>
                      <a:pt x="786" y="380841"/>
                      <a:pt x="80325" y="325659"/>
                      <a:pt x="85653" y="315003"/>
                    </a:cubicBezTo>
                    <a:cubicBezTo>
                      <a:pt x="100495" y="284938"/>
                      <a:pt x="87936" y="250687"/>
                      <a:pt x="127896" y="237367"/>
                    </a:cubicBezTo>
                    <a:cubicBezTo>
                      <a:pt x="173945" y="222144"/>
                      <a:pt x="204771" y="192079"/>
                      <a:pt x="230269" y="151739"/>
                    </a:cubicBezTo>
                    <a:cubicBezTo>
                      <a:pt x="240925" y="134994"/>
                      <a:pt x="248536" y="108735"/>
                      <a:pt x="264139" y="95795"/>
                    </a:cubicBezTo>
                    <a:cubicBezTo>
                      <a:pt x="283168" y="80192"/>
                      <a:pt x="311711" y="88184"/>
                      <a:pt x="329597" y="71058"/>
                    </a:cubicBezTo>
                    <a:cubicBezTo>
                      <a:pt x="347484" y="54313"/>
                      <a:pt x="337589" y="13212"/>
                      <a:pt x="310569" y="7503"/>
                    </a:cubicBezTo>
                    <a:close/>
                  </a:path>
                </a:pathLst>
              </a:custGeom>
              <a:solidFill>
                <a:srgbClr val="434343"/>
              </a:solidFill>
              <a:ln w="3801" cap="flat">
                <a:noFill/>
                <a:prstDash val="solid"/>
                <a:miter/>
              </a:ln>
            </p:spPr>
            <p:txBody>
              <a:bodyPr rtlCol="0" anchor="ctr"/>
              <a:lstStyle/>
              <a:p>
                <a:endParaRPr lang="en-US">
                  <a:cs typeface="B Nazanin" panose="00000400000000000000" pitchFamily="2" charset="-78"/>
                </a:endParaRPr>
              </a:p>
            </p:txBody>
          </p:sp>
          <p:sp>
            <p:nvSpPr>
              <p:cNvPr id="41" name="Freeform: Shape 40">
                <a:extLst>
                  <a:ext uri="{FF2B5EF4-FFF2-40B4-BE49-F238E27FC236}">
                    <a16:creationId xmlns:a16="http://schemas.microsoft.com/office/drawing/2014/main" id="{A31BFD68-E321-482E-A9BE-415B1B8A0444}"/>
                  </a:ext>
                </a:extLst>
              </p:cNvPr>
              <p:cNvSpPr/>
              <p:nvPr/>
            </p:nvSpPr>
            <p:spPr>
              <a:xfrm rot="7200000">
                <a:off x="2037306" y="1811683"/>
                <a:ext cx="263967" cy="287964"/>
              </a:xfrm>
              <a:custGeom>
                <a:avLst/>
                <a:gdLst>
                  <a:gd name="connsiteX0" fmla="*/ 310569 w 334900"/>
                  <a:gd name="connsiteY0" fmla="*/ 7503 h 365346"/>
                  <a:gd name="connsiteX1" fmla="*/ 285071 w 334900"/>
                  <a:gd name="connsiteY1" fmla="*/ 2937 h 365346"/>
                  <a:gd name="connsiteX2" fmla="*/ 19053 w 334900"/>
                  <a:gd name="connsiteY2" fmla="*/ 180662 h 365346"/>
                  <a:gd name="connsiteX3" fmla="*/ 405 w 334900"/>
                  <a:gd name="connsiteY3" fmla="*/ 363335 h 365346"/>
                  <a:gd name="connsiteX4" fmla="*/ 85653 w 334900"/>
                  <a:gd name="connsiteY4" fmla="*/ 315003 h 365346"/>
                  <a:gd name="connsiteX5" fmla="*/ 127896 w 334900"/>
                  <a:gd name="connsiteY5" fmla="*/ 237367 h 365346"/>
                  <a:gd name="connsiteX6" fmla="*/ 230269 w 334900"/>
                  <a:gd name="connsiteY6" fmla="*/ 151739 h 365346"/>
                  <a:gd name="connsiteX7" fmla="*/ 264139 w 334900"/>
                  <a:gd name="connsiteY7" fmla="*/ 95795 h 365346"/>
                  <a:gd name="connsiteX8" fmla="*/ 329597 w 334900"/>
                  <a:gd name="connsiteY8" fmla="*/ 71058 h 365346"/>
                  <a:gd name="connsiteX9" fmla="*/ 310569 w 334900"/>
                  <a:gd name="connsiteY9" fmla="*/ 7503 h 365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900" h="365346">
                    <a:moveTo>
                      <a:pt x="310569" y="7503"/>
                    </a:moveTo>
                    <a:cubicBezTo>
                      <a:pt x="302197" y="5601"/>
                      <a:pt x="293443" y="4459"/>
                      <a:pt x="285071" y="2937"/>
                    </a:cubicBezTo>
                    <a:cubicBezTo>
                      <a:pt x="167475" y="-17234"/>
                      <a:pt x="48737" y="69156"/>
                      <a:pt x="19053" y="180662"/>
                    </a:cubicBezTo>
                    <a:cubicBezTo>
                      <a:pt x="3069" y="240412"/>
                      <a:pt x="-1498" y="301683"/>
                      <a:pt x="405" y="363335"/>
                    </a:cubicBezTo>
                    <a:cubicBezTo>
                      <a:pt x="786" y="380841"/>
                      <a:pt x="80325" y="325659"/>
                      <a:pt x="85653" y="315003"/>
                    </a:cubicBezTo>
                    <a:cubicBezTo>
                      <a:pt x="100495" y="284938"/>
                      <a:pt x="87936" y="250687"/>
                      <a:pt x="127896" y="237367"/>
                    </a:cubicBezTo>
                    <a:cubicBezTo>
                      <a:pt x="173945" y="222144"/>
                      <a:pt x="204771" y="192079"/>
                      <a:pt x="230269" y="151739"/>
                    </a:cubicBezTo>
                    <a:cubicBezTo>
                      <a:pt x="240925" y="134994"/>
                      <a:pt x="248536" y="108735"/>
                      <a:pt x="264139" y="95795"/>
                    </a:cubicBezTo>
                    <a:cubicBezTo>
                      <a:pt x="283168" y="80192"/>
                      <a:pt x="311711" y="88184"/>
                      <a:pt x="329597" y="71058"/>
                    </a:cubicBezTo>
                    <a:cubicBezTo>
                      <a:pt x="347484" y="54313"/>
                      <a:pt x="337589" y="13212"/>
                      <a:pt x="310569" y="7503"/>
                    </a:cubicBezTo>
                    <a:close/>
                  </a:path>
                </a:pathLst>
              </a:custGeom>
              <a:solidFill>
                <a:srgbClr val="434343"/>
              </a:solidFill>
              <a:ln w="3801" cap="flat">
                <a:noFill/>
                <a:prstDash val="solid"/>
                <a:miter/>
              </a:ln>
            </p:spPr>
            <p:txBody>
              <a:bodyPr rtlCol="0" anchor="ctr"/>
              <a:lstStyle/>
              <a:p>
                <a:endParaRPr lang="en-US">
                  <a:cs typeface="B Nazanin" panose="00000400000000000000" pitchFamily="2" charset="-78"/>
                </a:endParaRPr>
              </a:p>
            </p:txBody>
          </p:sp>
          <p:sp>
            <p:nvSpPr>
              <p:cNvPr id="42" name="Freeform: Shape 41">
                <a:extLst>
                  <a:ext uri="{FF2B5EF4-FFF2-40B4-BE49-F238E27FC236}">
                    <a16:creationId xmlns:a16="http://schemas.microsoft.com/office/drawing/2014/main" id="{7105B59F-67C7-425B-A57D-68BE245D25F8}"/>
                  </a:ext>
                </a:extLst>
              </p:cNvPr>
              <p:cNvSpPr/>
              <p:nvPr/>
            </p:nvSpPr>
            <p:spPr>
              <a:xfrm rot="4546792">
                <a:off x="1471922" y="1890307"/>
                <a:ext cx="263967" cy="246505"/>
              </a:xfrm>
              <a:custGeom>
                <a:avLst/>
                <a:gdLst>
                  <a:gd name="connsiteX0" fmla="*/ 310569 w 334900"/>
                  <a:gd name="connsiteY0" fmla="*/ 7503 h 365346"/>
                  <a:gd name="connsiteX1" fmla="*/ 285071 w 334900"/>
                  <a:gd name="connsiteY1" fmla="*/ 2937 h 365346"/>
                  <a:gd name="connsiteX2" fmla="*/ 19053 w 334900"/>
                  <a:gd name="connsiteY2" fmla="*/ 180662 h 365346"/>
                  <a:gd name="connsiteX3" fmla="*/ 405 w 334900"/>
                  <a:gd name="connsiteY3" fmla="*/ 363335 h 365346"/>
                  <a:gd name="connsiteX4" fmla="*/ 85653 w 334900"/>
                  <a:gd name="connsiteY4" fmla="*/ 315003 h 365346"/>
                  <a:gd name="connsiteX5" fmla="*/ 127896 w 334900"/>
                  <a:gd name="connsiteY5" fmla="*/ 237367 h 365346"/>
                  <a:gd name="connsiteX6" fmla="*/ 230269 w 334900"/>
                  <a:gd name="connsiteY6" fmla="*/ 151739 h 365346"/>
                  <a:gd name="connsiteX7" fmla="*/ 264139 w 334900"/>
                  <a:gd name="connsiteY7" fmla="*/ 95795 h 365346"/>
                  <a:gd name="connsiteX8" fmla="*/ 329597 w 334900"/>
                  <a:gd name="connsiteY8" fmla="*/ 71058 h 365346"/>
                  <a:gd name="connsiteX9" fmla="*/ 310569 w 334900"/>
                  <a:gd name="connsiteY9" fmla="*/ 7503 h 365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900" h="365346">
                    <a:moveTo>
                      <a:pt x="310569" y="7503"/>
                    </a:moveTo>
                    <a:cubicBezTo>
                      <a:pt x="302197" y="5601"/>
                      <a:pt x="293443" y="4459"/>
                      <a:pt x="285071" y="2937"/>
                    </a:cubicBezTo>
                    <a:cubicBezTo>
                      <a:pt x="167475" y="-17234"/>
                      <a:pt x="48737" y="69156"/>
                      <a:pt x="19053" y="180662"/>
                    </a:cubicBezTo>
                    <a:cubicBezTo>
                      <a:pt x="3069" y="240412"/>
                      <a:pt x="-1498" y="301683"/>
                      <a:pt x="405" y="363335"/>
                    </a:cubicBezTo>
                    <a:cubicBezTo>
                      <a:pt x="786" y="380841"/>
                      <a:pt x="80325" y="325659"/>
                      <a:pt x="85653" y="315003"/>
                    </a:cubicBezTo>
                    <a:cubicBezTo>
                      <a:pt x="100495" y="284938"/>
                      <a:pt x="87936" y="250687"/>
                      <a:pt x="127896" y="237367"/>
                    </a:cubicBezTo>
                    <a:cubicBezTo>
                      <a:pt x="173945" y="222144"/>
                      <a:pt x="204771" y="192079"/>
                      <a:pt x="230269" y="151739"/>
                    </a:cubicBezTo>
                    <a:cubicBezTo>
                      <a:pt x="240925" y="134994"/>
                      <a:pt x="248536" y="108735"/>
                      <a:pt x="264139" y="95795"/>
                    </a:cubicBezTo>
                    <a:cubicBezTo>
                      <a:pt x="283168" y="80192"/>
                      <a:pt x="311711" y="88184"/>
                      <a:pt x="329597" y="71058"/>
                    </a:cubicBezTo>
                    <a:cubicBezTo>
                      <a:pt x="347484" y="54313"/>
                      <a:pt x="337589" y="13212"/>
                      <a:pt x="310569" y="7503"/>
                    </a:cubicBezTo>
                    <a:close/>
                  </a:path>
                </a:pathLst>
              </a:custGeom>
              <a:solidFill>
                <a:srgbClr val="434343"/>
              </a:solidFill>
              <a:ln w="3801" cap="flat">
                <a:noFill/>
                <a:prstDash val="solid"/>
                <a:miter/>
              </a:ln>
            </p:spPr>
            <p:txBody>
              <a:bodyPr rtlCol="0" anchor="ctr"/>
              <a:lstStyle/>
              <a:p>
                <a:endParaRPr lang="en-US">
                  <a:cs typeface="B Nazanin" panose="00000400000000000000" pitchFamily="2" charset="-78"/>
                </a:endParaRPr>
              </a:p>
            </p:txBody>
          </p:sp>
          <p:sp>
            <p:nvSpPr>
              <p:cNvPr id="43" name="Freeform: Shape 42">
                <a:extLst>
                  <a:ext uri="{FF2B5EF4-FFF2-40B4-BE49-F238E27FC236}">
                    <a16:creationId xmlns:a16="http://schemas.microsoft.com/office/drawing/2014/main" id="{3F91B17E-3C38-45FA-A516-1E7213032456}"/>
                  </a:ext>
                </a:extLst>
              </p:cNvPr>
              <p:cNvSpPr/>
              <p:nvPr/>
            </p:nvSpPr>
            <p:spPr>
              <a:xfrm rot="9999332">
                <a:off x="1828224" y="3063857"/>
                <a:ext cx="167323" cy="246505"/>
              </a:xfrm>
              <a:custGeom>
                <a:avLst/>
                <a:gdLst>
                  <a:gd name="connsiteX0" fmla="*/ 310569 w 334900"/>
                  <a:gd name="connsiteY0" fmla="*/ 7503 h 365346"/>
                  <a:gd name="connsiteX1" fmla="*/ 285071 w 334900"/>
                  <a:gd name="connsiteY1" fmla="*/ 2937 h 365346"/>
                  <a:gd name="connsiteX2" fmla="*/ 19053 w 334900"/>
                  <a:gd name="connsiteY2" fmla="*/ 180662 h 365346"/>
                  <a:gd name="connsiteX3" fmla="*/ 405 w 334900"/>
                  <a:gd name="connsiteY3" fmla="*/ 363335 h 365346"/>
                  <a:gd name="connsiteX4" fmla="*/ 85653 w 334900"/>
                  <a:gd name="connsiteY4" fmla="*/ 315003 h 365346"/>
                  <a:gd name="connsiteX5" fmla="*/ 127896 w 334900"/>
                  <a:gd name="connsiteY5" fmla="*/ 237367 h 365346"/>
                  <a:gd name="connsiteX6" fmla="*/ 230269 w 334900"/>
                  <a:gd name="connsiteY6" fmla="*/ 151739 h 365346"/>
                  <a:gd name="connsiteX7" fmla="*/ 264139 w 334900"/>
                  <a:gd name="connsiteY7" fmla="*/ 95795 h 365346"/>
                  <a:gd name="connsiteX8" fmla="*/ 329597 w 334900"/>
                  <a:gd name="connsiteY8" fmla="*/ 71058 h 365346"/>
                  <a:gd name="connsiteX9" fmla="*/ 310569 w 334900"/>
                  <a:gd name="connsiteY9" fmla="*/ 7503 h 365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900" h="365346">
                    <a:moveTo>
                      <a:pt x="310569" y="7503"/>
                    </a:moveTo>
                    <a:cubicBezTo>
                      <a:pt x="302197" y="5601"/>
                      <a:pt x="293443" y="4459"/>
                      <a:pt x="285071" y="2937"/>
                    </a:cubicBezTo>
                    <a:cubicBezTo>
                      <a:pt x="167475" y="-17234"/>
                      <a:pt x="48737" y="69156"/>
                      <a:pt x="19053" y="180662"/>
                    </a:cubicBezTo>
                    <a:cubicBezTo>
                      <a:pt x="3069" y="240412"/>
                      <a:pt x="-1498" y="301683"/>
                      <a:pt x="405" y="363335"/>
                    </a:cubicBezTo>
                    <a:cubicBezTo>
                      <a:pt x="786" y="380841"/>
                      <a:pt x="80325" y="325659"/>
                      <a:pt x="85653" y="315003"/>
                    </a:cubicBezTo>
                    <a:cubicBezTo>
                      <a:pt x="100495" y="284938"/>
                      <a:pt x="87936" y="250687"/>
                      <a:pt x="127896" y="237367"/>
                    </a:cubicBezTo>
                    <a:cubicBezTo>
                      <a:pt x="173945" y="222144"/>
                      <a:pt x="204771" y="192079"/>
                      <a:pt x="230269" y="151739"/>
                    </a:cubicBezTo>
                    <a:cubicBezTo>
                      <a:pt x="240925" y="134994"/>
                      <a:pt x="248536" y="108735"/>
                      <a:pt x="264139" y="95795"/>
                    </a:cubicBezTo>
                    <a:cubicBezTo>
                      <a:pt x="283168" y="80192"/>
                      <a:pt x="311711" y="88184"/>
                      <a:pt x="329597" y="71058"/>
                    </a:cubicBezTo>
                    <a:cubicBezTo>
                      <a:pt x="347484" y="54313"/>
                      <a:pt x="337589" y="13212"/>
                      <a:pt x="310569" y="7503"/>
                    </a:cubicBezTo>
                    <a:close/>
                  </a:path>
                </a:pathLst>
              </a:custGeom>
              <a:solidFill>
                <a:srgbClr val="434343"/>
              </a:solidFill>
              <a:ln w="3801" cap="flat">
                <a:noFill/>
                <a:prstDash val="solid"/>
                <a:miter/>
              </a:ln>
            </p:spPr>
            <p:txBody>
              <a:bodyPr rtlCol="0" anchor="ctr"/>
              <a:lstStyle/>
              <a:p>
                <a:endParaRPr lang="en-US">
                  <a:cs typeface="B Nazanin" panose="00000400000000000000" pitchFamily="2" charset="-78"/>
                </a:endParaRPr>
              </a:p>
            </p:txBody>
          </p:sp>
          <p:sp>
            <p:nvSpPr>
              <p:cNvPr id="44" name="Freeform: Shape 43">
                <a:extLst>
                  <a:ext uri="{FF2B5EF4-FFF2-40B4-BE49-F238E27FC236}">
                    <a16:creationId xmlns:a16="http://schemas.microsoft.com/office/drawing/2014/main" id="{9ABF0434-695A-417A-A3E0-B969C0B4E86A}"/>
                  </a:ext>
                </a:extLst>
              </p:cNvPr>
              <p:cNvSpPr/>
              <p:nvPr/>
            </p:nvSpPr>
            <p:spPr>
              <a:xfrm rot="6300000">
                <a:off x="1564746" y="2593078"/>
                <a:ext cx="263967" cy="287964"/>
              </a:xfrm>
              <a:custGeom>
                <a:avLst/>
                <a:gdLst>
                  <a:gd name="connsiteX0" fmla="*/ 310569 w 334900"/>
                  <a:gd name="connsiteY0" fmla="*/ 7503 h 365346"/>
                  <a:gd name="connsiteX1" fmla="*/ 285071 w 334900"/>
                  <a:gd name="connsiteY1" fmla="*/ 2937 h 365346"/>
                  <a:gd name="connsiteX2" fmla="*/ 19053 w 334900"/>
                  <a:gd name="connsiteY2" fmla="*/ 180662 h 365346"/>
                  <a:gd name="connsiteX3" fmla="*/ 405 w 334900"/>
                  <a:gd name="connsiteY3" fmla="*/ 363335 h 365346"/>
                  <a:gd name="connsiteX4" fmla="*/ 85653 w 334900"/>
                  <a:gd name="connsiteY4" fmla="*/ 315003 h 365346"/>
                  <a:gd name="connsiteX5" fmla="*/ 127896 w 334900"/>
                  <a:gd name="connsiteY5" fmla="*/ 237367 h 365346"/>
                  <a:gd name="connsiteX6" fmla="*/ 230269 w 334900"/>
                  <a:gd name="connsiteY6" fmla="*/ 151739 h 365346"/>
                  <a:gd name="connsiteX7" fmla="*/ 264139 w 334900"/>
                  <a:gd name="connsiteY7" fmla="*/ 95795 h 365346"/>
                  <a:gd name="connsiteX8" fmla="*/ 329597 w 334900"/>
                  <a:gd name="connsiteY8" fmla="*/ 71058 h 365346"/>
                  <a:gd name="connsiteX9" fmla="*/ 310569 w 334900"/>
                  <a:gd name="connsiteY9" fmla="*/ 7503 h 365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900" h="365346">
                    <a:moveTo>
                      <a:pt x="310569" y="7503"/>
                    </a:moveTo>
                    <a:cubicBezTo>
                      <a:pt x="302197" y="5601"/>
                      <a:pt x="293443" y="4459"/>
                      <a:pt x="285071" y="2937"/>
                    </a:cubicBezTo>
                    <a:cubicBezTo>
                      <a:pt x="167475" y="-17234"/>
                      <a:pt x="48737" y="69156"/>
                      <a:pt x="19053" y="180662"/>
                    </a:cubicBezTo>
                    <a:cubicBezTo>
                      <a:pt x="3069" y="240412"/>
                      <a:pt x="-1498" y="301683"/>
                      <a:pt x="405" y="363335"/>
                    </a:cubicBezTo>
                    <a:cubicBezTo>
                      <a:pt x="786" y="380841"/>
                      <a:pt x="80325" y="325659"/>
                      <a:pt x="85653" y="315003"/>
                    </a:cubicBezTo>
                    <a:cubicBezTo>
                      <a:pt x="100495" y="284938"/>
                      <a:pt x="87936" y="250687"/>
                      <a:pt x="127896" y="237367"/>
                    </a:cubicBezTo>
                    <a:cubicBezTo>
                      <a:pt x="173945" y="222144"/>
                      <a:pt x="204771" y="192079"/>
                      <a:pt x="230269" y="151739"/>
                    </a:cubicBezTo>
                    <a:cubicBezTo>
                      <a:pt x="240925" y="134994"/>
                      <a:pt x="248536" y="108735"/>
                      <a:pt x="264139" y="95795"/>
                    </a:cubicBezTo>
                    <a:cubicBezTo>
                      <a:pt x="283168" y="80192"/>
                      <a:pt x="311711" y="88184"/>
                      <a:pt x="329597" y="71058"/>
                    </a:cubicBezTo>
                    <a:cubicBezTo>
                      <a:pt x="347484" y="54313"/>
                      <a:pt x="337589" y="13212"/>
                      <a:pt x="310569" y="7503"/>
                    </a:cubicBezTo>
                    <a:close/>
                  </a:path>
                </a:pathLst>
              </a:custGeom>
              <a:solidFill>
                <a:srgbClr val="434343"/>
              </a:solidFill>
              <a:ln w="3801" cap="flat">
                <a:noFill/>
                <a:prstDash val="solid"/>
                <a:miter/>
              </a:ln>
            </p:spPr>
            <p:txBody>
              <a:bodyPr rtlCol="0" anchor="ctr"/>
              <a:lstStyle/>
              <a:p>
                <a:endParaRPr lang="en-US">
                  <a:cs typeface="B Nazanin" panose="00000400000000000000" pitchFamily="2" charset="-78"/>
                </a:endParaRPr>
              </a:p>
            </p:txBody>
          </p:sp>
        </p:grpSp>
        <p:grpSp>
          <p:nvGrpSpPr>
            <p:cNvPr id="47" name="Group 46">
              <a:extLst>
                <a:ext uri="{FF2B5EF4-FFF2-40B4-BE49-F238E27FC236}">
                  <a16:creationId xmlns:a16="http://schemas.microsoft.com/office/drawing/2014/main" id="{409B301E-0020-4676-AD05-1F1BD3C87035}"/>
                </a:ext>
              </a:extLst>
            </p:cNvPr>
            <p:cNvGrpSpPr/>
            <p:nvPr/>
          </p:nvGrpSpPr>
          <p:grpSpPr>
            <a:xfrm>
              <a:off x="2684291" y="1784900"/>
              <a:ext cx="1441612" cy="1661815"/>
              <a:chOff x="871660" y="1719307"/>
              <a:chExt cx="1441612" cy="1661815"/>
            </a:xfrm>
          </p:grpSpPr>
          <p:grpSp>
            <p:nvGrpSpPr>
              <p:cNvPr id="48" name="Group 47">
                <a:extLst>
                  <a:ext uri="{FF2B5EF4-FFF2-40B4-BE49-F238E27FC236}">
                    <a16:creationId xmlns:a16="http://schemas.microsoft.com/office/drawing/2014/main" id="{8E02B95F-644B-413C-B652-AC2290A0FF11}"/>
                  </a:ext>
                </a:extLst>
              </p:cNvPr>
              <p:cNvGrpSpPr/>
              <p:nvPr/>
            </p:nvGrpSpPr>
            <p:grpSpPr>
              <a:xfrm>
                <a:off x="898146" y="1719307"/>
                <a:ext cx="1405042" cy="1661815"/>
                <a:chOff x="239592" y="4396616"/>
                <a:chExt cx="1405042" cy="1661815"/>
              </a:xfrm>
            </p:grpSpPr>
            <p:sp>
              <p:nvSpPr>
                <p:cNvPr id="55" name="Freeform: Shape 54">
                  <a:extLst>
                    <a:ext uri="{FF2B5EF4-FFF2-40B4-BE49-F238E27FC236}">
                      <a16:creationId xmlns:a16="http://schemas.microsoft.com/office/drawing/2014/main" id="{1361BCAB-B9C4-4D7D-AFDA-F94B0A60D47C}"/>
                    </a:ext>
                  </a:extLst>
                </p:cNvPr>
                <p:cNvSpPr/>
                <p:nvPr/>
              </p:nvSpPr>
              <p:spPr>
                <a:xfrm>
                  <a:off x="239592" y="4396616"/>
                  <a:ext cx="798584" cy="1661815"/>
                </a:xfrm>
                <a:custGeom>
                  <a:avLst/>
                  <a:gdLst>
                    <a:gd name="connsiteX0" fmla="*/ 269966 w 798583"/>
                    <a:gd name="connsiteY0" fmla="*/ 1253445 h 1661814"/>
                    <a:gd name="connsiteX1" fmla="*/ 326627 w 798583"/>
                    <a:gd name="connsiteY1" fmla="*/ 1561851 h 1661814"/>
                    <a:gd name="connsiteX2" fmla="*/ 375303 w 798583"/>
                    <a:gd name="connsiteY2" fmla="*/ 1618892 h 1661814"/>
                    <a:gd name="connsiteX3" fmla="*/ 437668 w 798583"/>
                    <a:gd name="connsiteY3" fmla="*/ 1589231 h 1661814"/>
                    <a:gd name="connsiteX4" fmla="*/ 452119 w 798583"/>
                    <a:gd name="connsiteY4" fmla="*/ 1522682 h 1661814"/>
                    <a:gd name="connsiteX5" fmla="*/ 650244 w 798583"/>
                    <a:gd name="connsiteY5" fmla="*/ 943518 h 1661814"/>
                    <a:gd name="connsiteX6" fmla="*/ 492428 w 798583"/>
                    <a:gd name="connsiteY6" fmla="*/ 1476288 h 1661814"/>
                    <a:gd name="connsiteX7" fmla="*/ 482161 w 798583"/>
                    <a:gd name="connsiteY7" fmla="*/ 1581245 h 1661814"/>
                    <a:gd name="connsiteX8" fmla="*/ 415992 w 798583"/>
                    <a:gd name="connsiteY8" fmla="*/ 1658821 h 1661814"/>
                    <a:gd name="connsiteX9" fmla="*/ 293163 w 798583"/>
                    <a:gd name="connsiteY9" fmla="*/ 1602540 h 1661814"/>
                    <a:gd name="connsiteX10" fmla="*/ 256276 w 798583"/>
                    <a:gd name="connsiteY10" fmla="*/ 1462598 h 1661814"/>
                    <a:gd name="connsiteX11" fmla="*/ 110249 w 798583"/>
                    <a:gd name="connsiteY11" fmla="*/ 821449 h 1661814"/>
                    <a:gd name="connsiteX12" fmla="*/ 2630 w 798583"/>
                    <a:gd name="connsiteY12" fmla="*/ 427861 h 1661814"/>
                    <a:gd name="connsiteX13" fmla="*/ 34574 w 798583"/>
                    <a:gd name="connsiteY13" fmla="*/ 181822 h 1661814"/>
                    <a:gd name="connsiteX14" fmla="*/ 87432 w 798583"/>
                    <a:gd name="connsiteY14" fmla="*/ 89794 h 1661814"/>
                    <a:gd name="connsiteX15" fmla="*/ 183262 w 798583"/>
                    <a:gd name="connsiteY15" fmla="*/ 17922 h 1661814"/>
                    <a:gd name="connsiteX16" fmla="*/ 366556 w 798583"/>
                    <a:gd name="connsiteY16" fmla="*/ 20203 h 1661814"/>
                    <a:gd name="connsiteX17" fmla="*/ 573047 w 798583"/>
                    <a:gd name="connsiteY17" fmla="*/ 172315 h 1661814"/>
                    <a:gd name="connsiteX18" fmla="*/ 800834 w 798583"/>
                    <a:gd name="connsiteY18" fmla="*/ 281074 h 1661814"/>
                    <a:gd name="connsiteX19" fmla="*/ 598906 w 798583"/>
                    <a:gd name="connsiteY19" fmla="*/ 225554 h 1661814"/>
                    <a:gd name="connsiteX20" fmla="*/ 425119 w 798583"/>
                    <a:gd name="connsiteY20" fmla="*/ 100062 h 1661814"/>
                    <a:gd name="connsiteX21" fmla="*/ 219769 w 798583"/>
                    <a:gd name="connsiteY21" fmla="*/ 60513 h 1661814"/>
                    <a:gd name="connsiteX22" fmla="*/ 72982 w 798583"/>
                    <a:gd name="connsiteY22" fmla="*/ 241525 h 1661814"/>
                    <a:gd name="connsiteX23" fmla="*/ 76785 w 798583"/>
                    <a:gd name="connsiteY23" fmla="*/ 489847 h 1661814"/>
                    <a:gd name="connsiteX24" fmla="*/ 177558 w 798583"/>
                    <a:gd name="connsiteY24" fmla="*/ 867083 h 1661814"/>
                    <a:gd name="connsiteX25" fmla="*/ 269966 w 798583"/>
                    <a:gd name="connsiteY25" fmla="*/ 1253445 h 1661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98583" h="1661814">
                      <a:moveTo>
                        <a:pt x="269966" y="1253445"/>
                      </a:moveTo>
                      <a:cubicBezTo>
                        <a:pt x="293163" y="1358022"/>
                        <a:pt x="300768" y="1458035"/>
                        <a:pt x="326627" y="1561851"/>
                      </a:cubicBezTo>
                      <a:cubicBezTo>
                        <a:pt x="332331" y="1584287"/>
                        <a:pt x="348683" y="1612427"/>
                        <a:pt x="375303" y="1618892"/>
                      </a:cubicBezTo>
                      <a:cubicBezTo>
                        <a:pt x="398500" y="1624216"/>
                        <a:pt x="427021" y="1610526"/>
                        <a:pt x="437668" y="1589231"/>
                      </a:cubicBezTo>
                      <a:cubicBezTo>
                        <a:pt x="448316" y="1567935"/>
                        <a:pt x="451358" y="1546259"/>
                        <a:pt x="452119" y="1522682"/>
                      </a:cubicBezTo>
                      <a:cubicBezTo>
                        <a:pt x="455922" y="1315430"/>
                        <a:pt x="526273" y="1109700"/>
                        <a:pt x="650244" y="943518"/>
                      </a:cubicBezTo>
                      <a:cubicBezTo>
                        <a:pt x="552512" y="1103235"/>
                        <a:pt x="497752" y="1289191"/>
                        <a:pt x="492428" y="1476288"/>
                      </a:cubicBezTo>
                      <a:cubicBezTo>
                        <a:pt x="491287" y="1511654"/>
                        <a:pt x="492048" y="1547400"/>
                        <a:pt x="482161" y="1581245"/>
                      </a:cubicBezTo>
                      <a:cubicBezTo>
                        <a:pt x="472274" y="1615089"/>
                        <a:pt x="449457" y="1647413"/>
                        <a:pt x="415992" y="1658821"/>
                      </a:cubicBezTo>
                      <a:cubicBezTo>
                        <a:pt x="369979" y="1674413"/>
                        <a:pt x="318641" y="1643991"/>
                        <a:pt x="293163" y="1602540"/>
                      </a:cubicBezTo>
                      <a:cubicBezTo>
                        <a:pt x="267684" y="1561090"/>
                        <a:pt x="262360" y="1510893"/>
                        <a:pt x="256276" y="1462598"/>
                      </a:cubicBezTo>
                      <a:cubicBezTo>
                        <a:pt x="228515" y="1244699"/>
                        <a:pt x="179840" y="1029461"/>
                        <a:pt x="110249" y="821449"/>
                      </a:cubicBezTo>
                      <a:cubicBezTo>
                        <a:pt x="66897" y="692155"/>
                        <a:pt x="15560" y="563621"/>
                        <a:pt x="2630" y="427861"/>
                      </a:cubicBezTo>
                      <a:cubicBezTo>
                        <a:pt x="-4975" y="344961"/>
                        <a:pt x="3391" y="259398"/>
                        <a:pt x="34574" y="181822"/>
                      </a:cubicBezTo>
                      <a:cubicBezTo>
                        <a:pt x="47503" y="149498"/>
                        <a:pt x="64616" y="116033"/>
                        <a:pt x="87432" y="89794"/>
                      </a:cubicBezTo>
                      <a:cubicBezTo>
                        <a:pt x="112911" y="60133"/>
                        <a:pt x="148277" y="34274"/>
                        <a:pt x="183262" y="17922"/>
                      </a:cubicBezTo>
                      <a:cubicBezTo>
                        <a:pt x="239924" y="-8698"/>
                        <a:pt x="309515" y="-3754"/>
                        <a:pt x="366556" y="20203"/>
                      </a:cubicBezTo>
                      <a:cubicBezTo>
                        <a:pt x="445654" y="53668"/>
                        <a:pt x="507639" y="116414"/>
                        <a:pt x="573047" y="172315"/>
                      </a:cubicBezTo>
                      <a:cubicBezTo>
                        <a:pt x="638455" y="228216"/>
                        <a:pt x="714891" y="279553"/>
                        <a:pt x="800834" y="281074"/>
                      </a:cubicBezTo>
                      <a:cubicBezTo>
                        <a:pt x="730482" y="293623"/>
                        <a:pt x="658610" y="264722"/>
                        <a:pt x="598906" y="225554"/>
                      </a:cubicBezTo>
                      <a:cubicBezTo>
                        <a:pt x="539203" y="186385"/>
                        <a:pt x="486344" y="136568"/>
                        <a:pt x="425119" y="100062"/>
                      </a:cubicBezTo>
                      <a:cubicBezTo>
                        <a:pt x="363894" y="63555"/>
                        <a:pt x="288219" y="39598"/>
                        <a:pt x="219769" y="60513"/>
                      </a:cubicBezTo>
                      <a:cubicBezTo>
                        <a:pt x="141812" y="84470"/>
                        <a:pt x="89334" y="161667"/>
                        <a:pt x="72982" y="241525"/>
                      </a:cubicBezTo>
                      <a:cubicBezTo>
                        <a:pt x="56630" y="321384"/>
                        <a:pt x="61193" y="409988"/>
                        <a:pt x="76785" y="489847"/>
                      </a:cubicBezTo>
                      <a:cubicBezTo>
                        <a:pt x="102263" y="618381"/>
                        <a:pt x="145995" y="739689"/>
                        <a:pt x="177558" y="867083"/>
                      </a:cubicBezTo>
                      <a:cubicBezTo>
                        <a:pt x="209502" y="995997"/>
                        <a:pt x="240684" y="1121869"/>
                        <a:pt x="269966" y="1253445"/>
                      </a:cubicBezTo>
                      <a:close/>
                    </a:path>
                  </a:pathLst>
                </a:custGeom>
                <a:solidFill>
                  <a:srgbClr val="191919"/>
                </a:solidFill>
                <a:ln w="3801" cap="flat">
                  <a:noFill/>
                  <a:prstDash val="solid"/>
                  <a:miter/>
                </a:ln>
              </p:spPr>
              <p:txBody>
                <a:bodyPr rtlCol="0" anchor="ctr"/>
                <a:lstStyle/>
                <a:p>
                  <a:endParaRPr lang="en-US">
                    <a:cs typeface="B Nazanin" panose="00000400000000000000" pitchFamily="2" charset="-78"/>
                  </a:endParaRPr>
                </a:p>
              </p:txBody>
            </p:sp>
            <p:sp>
              <p:nvSpPr>
                <p:cNvPr id="56" name="Freeform: Shape 55">
                  <a:extLst>
                    <a:ext uri="{FF2B5EF4-FFF2-40B4-BE49-F238E27FC236}">
                      <a16:creationId xmlns:a16="http://schemas.microsoft.com/office/drawing/2014/main" id="{14FD18FC-06F1-4CB0-8EFB-7CCB07962463}"/>
                    </a:ext>
                  </a:extLst>
                </p:cNvPr>
                <p:cNvSpPr/>
                <p:nvPr/>
              </p:nvSpPr>
              <p:spPr>
                <a:xfrm>
                  <a:off x="838445" y="4399919"/>
                  <a:ext cx="806189" cy="1631393"/>
                </a:xfrm>
                <a:custGeom>
                  <a:avLst/>
                  <a:gdLst>
                    <a:gd name="connsiteX0" fmla="*/ 416077 w 806189"/>
                    <a:gd name="connsiteY0" fmla="*/ 37435 h 1631392"/>
                    <a:gd name="connsiteX1" fmla="*/ 321388 w 806189"/>
                    <a:gd name="connsiteY1" fmla="*/ 60632 h 1631392"/>
                    <a:gd name="connsiteX2" fmla="*/ 224036 w 806189"/>
                    <a:gd name="connsiteY2" fmla="*/ 121477 h 1631392"/>
                    <a:gd name="connsiteX3" fmla="*/ 133150 w 806189"/>
                    <a:gd name="connsiteY3" fmla="*/ 176237 h 1631392"/>
                    <a:gd name="connsiteX4" fmla="*/ 58615 w 806189"/>
                    <a:gd name="connsiteY4" fmla="*/ 197152 h 1631392"/>
                    <a:gd name="connsiteX5" fmla="*/ 38080 w 806189"/>
                    <a:gd name="connsiteY5" fmla="*/ 197152 h 1631392"/>
                    <a:gd name="connsiteX6" fmla="*/ 37700 w 806189"/>
                    <a:gd name="connsiteY6" fmla="*/ 196011 h 1631392"/>
                    <a:gd name="connsiteX7" fmla="*/ 57475 w 806189"/>
                    <a:gd name="connsiteY7" fmla="*/ 192589 h 1631392"/>
                    <a:gd name="connsiteX8" fmla="*/ 172319 w 806189"/>
                    <a:gd name="connsiteY8" fmla="*/ 135167 h 1631392"/>
                    <a:gd name="connsiteX9" fmla="*/ 290205 w 806189"/>
                    <a:gd name="connsiteY9" fmla="*/ 44280 h 1631392"/>
                    <a:gd name="connsiteX10" fmla="*/ 365880 w 806189"/>
                    <a:gd name="connsiteY10" fmla="*/ 9675 h 1631392"/>
                    <a:gd name="connsiteX11" fmla="*/ 468935 w 806189"/>
                    <a:gd name="connsiteY11" fmla="*/ 548 h 1631392"/>
                    <a:gd name="connsiteX12" fmla="*/ 591005 w 806189"/>
                    <a:gd name="connsiteY12" fmla="*/ 26407 h 1631392"/>
                    <a:gd name="connsiteX13" fmla="*/ 726003 w 806189"/>
                    <a:gd name="connsiteY13" fmla="*/ 127561 h 1631392"/>
                    <a:gd name="connsiteX14" fmla="*/ 799777 w 806189"/>
                    <a:gd name="connsiteY14" fmla="*/ 307433 h 1631392"/>
                    <a:gd name="connsiteX15" fmla="*/ 776580 w 806189"/>
                    <a:gd name="connsiteY15" fmla="*/ 605571 h 1631392"/>
                    <a:gd name="connsiteX16" fmla="*/ 742735 w 806189"/>
                    <a:gd name="connsiteY16" fmla="*/ 713190 h 1631392"/>
                    <a:gd name="connsiteX17" fmla="*/ 689116 w 806189"/>
                    <a:gd name="connsiteY17" fmla="*/ 849329 h 1631392"/>
                    <a:gd name="connsiteX18" fmla="*/ 632835 w 806189"/>
                    <a:gd name="connsiteY18" fmla="*/ 983567 h 1631392"/>
                    <a:gd name="connsiteX19" fmla="*/ 571991 w 806189"/>
                    <a:gd name="connsiteY19" fmla="*/ 1152411 h 1631392"/>
                    <a:gd name="connsiteX20" fmla="*/ 543090 w 806189"/>
                    <a:gd name="connsiteY20" fmla="*/ 1288550 h 1631392"/>
                    <a:gd name="connsiteX21" fmla="*/ 511527 w 806189"/>
                    <a:gd name="connsiteY21" fmla="*/ 1481351 h 1631392"/>
                    <a:gd name="connsiteX22" fmla="*/ 484146 w 806189"/>
                    <a:gd name="connsiteY22" fmla="*/ 1582885 h 1631392"/>
                    <a:gd name="connsiteX23" fmla="*/ 423682 w 806189"/>
                    <a:gd name="connsiteY23" fmla="*/ 1630800 h 1631392"/>
                    <a:gd name="connsiteX24" fmla="*/ 345345 w 806189"/>
                    <a:gd name="connsiteY24" fmla="*/ 1600378 h 1631392"/>
                    <a:gd name="connsiteX25" fmla="*/ 303514 w 806189"/>
                    <a:gd name="connsiteY25" fmla="*/ 1495041 h 1631392"/>
                    <a:gd name="connsiteX26" fmla="*/ 284881 w 806189"/>
                    <a:gd name="connsiteY26" fmla="*/ 1407197 h 1631392"/>
                    <a:gd name="connsiteX27" fmla="*/ 266247 w 806189"/>
                    <a:gd name="connsiteY27" fmla="*/ 1311367 h 1631392"/>
                    <a:gd name="connsiteX28" fmla="*/ 243050 w 806189"/>
                    <a:gd name="connsiteY28" fmla="*/ 1196903 h 1631392"/>
                    <a:gd name="connsiteX29" fmla="*/ 201980 w 806189"/>
                    <a:gd name="connsiteY29" fmla="*/ 1061524 h 1631392"/>
                    <a:gd name="connsiteX30" fmla="*/ 127826 w 806189"/>
                    <a:gd name="connsiteY30" fmla="*/ 918540 h 1631392"/>
                    <a:gd name="connsiteX31" fmla="*/ 14503 w 806189"/>
                    <a:gd name="connsiteY31" fmla="*/ 802175 h 1631392"/>
                    <a:gd name="connsiteX32" fmla="*/ 813 w 806189"/>
                    <a:gd name="connsiteY32" fmla="*/ 793048 h 1631392"/>
                    <a:gd name="connsiteX33" fmla="*/ 1194 w 806189"/>
                    <a:gd name="connsiteY33" fmla="*/ 789245 h 1631392"/>
                    <a:gd name="connsiteX34" fmla="*/ 4616 w 806189"/>
                    <a:gd name="connsiteY34" fmla="*/ 789625 h 1631392"/>
                    <a:gd name="connsiteX35" fmla="*/ 33517 w 806189"/>
                    <a:gd name="connsiteY35" fmla="*/ 807879 h 1631392"/>
                    <a:gd name="connsiteX36" fmla="*/ 61658 w 806189"/>
                    <a:gd name="connsiteY36" fmla="*/ 829174 h 1631392"/>
                    <a:gd name="connsiteX37" fmla="*/ 111094 w 806189"/>
                    <a:gd name="connsiteY37" fmla="*/ 874427 h 1631392"/>
                    <a:gd name="connsiteX38" fmla="*/ 192473 w 806189"/>
                    <a:gd name="connsiteY38" fmla="*/ 982426 h 1631392"/>
                    <a:gd name="connsiteX39" fmla="*/ 249135 w 806189"/>
                    <a:gd name="connsiteY39" fmla="*/ 1112482 h 1631392"/>
                    <a:gd name="connsiteX40" fmla="*/ 296669 w 806189"/>
                    <a:gd name="connsiteY40" fmla="*/ 1284747 h 1631392"/>
                    <a:gd name="connsiteX41" fmla="*/ 312641 w 806189"/>
                    <a:gd name="connsiteY41" fmla="*/ 1353958 h 1631392"/>
                    <a:gd name="connsiteX42" fmla="*/ 357134 w 806189"/>
                    <a:gd name="connsiteY42" fmla="*/ 1532689 h 1631392"/>
                    <a:gd name="connsiteX43" fmla="*/ 386035 w 806189"/>
                    <a:gd name="connsiteY43" fmla="*/ 1576801 h 1631392"/>
                    <a:gd name="connsiteX44" fmla="*/ 431288 w 806189"/>
                    <a:gd name="connsiteY44" fmla="*/ 1574900 h 1631392"/>
                    <a:gd name="connsiteX45" fmla="*/ 448781 w 806189"/>
                    <a:gd name="connsiteY45" fmla="*/ 1541435 h 1631392"/>
                    <a:gd name="connsiteX46" fmla="*/ 457147 w 806189"/>
                    <a:gd name="connsiteY46" fmla="*/ 1496182 h 1631392"/>
                    <a:gd name="connsiteX47" fmla="*/ 469316 w 806189"/>
                    <a:gd name="connsiteY47" fmla="*/ 1422028 h 1631392"/>
                    <a:gd name="connsiteX48" fmla="*/ 478823 w 806189"/>
                    <a:gd name="connsiteY48" fmla="*/ 1350916 h 1631392"/>
                    <a:gd name="connsiteX49" fmla="*/ 517611 w 806189"/>
                    <a:gd name="connsiteY49" fmla="*/ 1137580 h 1631392"/>
                    <a:gd name="connsiteX50" fmla="*/ 550315 w 806189"/>
                    <a:gd name="connsiteY50" fmla="*/ 1033384 h 1631392"/>
                    <a:gd name="connsiteX51" fmla="*/ 664398 w 806189"/>
                    <a:gd name="connsiteY51" fmla="*/ 748936 h 1631392"/>
                    <a:gd name="connsiteX52" fmla="*/ 682271 w 806189"/>
                    <a:gd name="connsiteY52" fmla="*/ 701401 h 1631392"/>
                    <a:gd name="connsiteX53" fmla="*/ 698243 w 806189"/>
                    <a:gd name="connsiteY53" fmla="*/ 655007 h 1631392"/>
                    <a:gd name="connsiteX54" fmla="*/ 721820 w 806189"/>
                    <a:gd name="connsiteY54" fmla="*/ 572106 h 1631392"/>
                    <a:gd name="connsiteX55" fmla="*/ 734750 w 806189"/>
                    <a:gd name="connsiteY55" fmla="*/ 514684 h 1631392"/>
                    <a:gd name="connsiteX56" fmla="*/ 745017 w 806189"/>
                    <a:gd name="connsiteY56" fmla="*/ 338235 h 1631392"/>
                    <a:gd name="connsiteX57" fmla="*/ 731707 w 806189"/>
                    <a:gd name="connsiteY57" fmla="*/ 263701 h 1631392"/>
                    <a:gd name="connsiteX58" fmla="*/ 691398 w 806189"/>
                    <a:gd name="connsiteY58" fmla="*/ 170533 h 1631392"/>
                    <a:gd name="connsiteX59" fmla="*/ 572371 w 806189"/>
                    <a:gd name="connsiteY59" fmla="*/ 67477 h 1631392"/>
                    <a:gd name="connsiteX60" fmla="*/ 449161 w 806189"/>
                    <a:gd name="connsiteY60" fmla="*/ 37435 h 1631392"/>
                    <a:gd name="connsiteX61" fmla="*/ 416077 w 806189"/>
                    <a:gd name="connsiteY61" fmla="*/ 37435 h 1631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806189" h="1631392">
                      <a:moveTo>
                        <a:pt x="416077" y="37435"/>
                      </a:moveTo>
                      <a:cubicBezTo>
                        <a:pt x="382612" y="37816"/>
                        <a:pt x="351429" y="46182"/>
                        <a:pt x="321388" y="60632"/>
                      </a:cubicBezTo>
                      <a:cubicBezTo>
                        <a:pt x="286782" y="77365"/>
                        <a:pt x="255219" y="99421"/>
                        <a:pt x="224036" y="121477"/>
                      </a:cubicBezTo>
                      <a:cubicBezTo>
                        <a:pt x="194755" y="142012"/>
                        <a:pt x="165093" y="161026"/>
                        <a:pt x="133150" y="176237"/>
                      </a:cubicBezTo>
                      <a:cubicBezTo>
                        <a:pt x="109573" y="187265"/>
                        <a:pt x="84855" y="194490"/>
                        <a:pt x="58615" y="197152"/>
                      </a:cubicBezTo>
                      <a:cubicBezTo>
                        <a:pt x="47968" y="199054"/>
                        <a:pt x="38461" y="197532"/>
                        <a:pt x="38080" y="197152"/>
                      </a:cubicBezTo>
                      <a:cubicBezTo>
                        <a:pt x="37320" y="196772"/>
                        <a:pt x="36940" y="196011"/>
                        <a:pt x="37700" y="196011"/>
                      </a:cubicBezTo>
                      <a:cubicBezTo>
                        <a:pt x="44165" y="194871"/>
                        <a:pt x="51010" y="193730"/>
                        <a:pt x="57475" y="192589"/>
                      </a:cubicBezTo>
                      <a:cubicBezTo>
                        <a:pt x="100446" y="183082"/>
                        <a:pt x="137713" y="161406"/>
                        <a:pt x="172319" y="135167"/>
                      </a:cubicBezTo>
                      <a:cubicBezTo>
                        <a:pt x="211867" y="105125"/>
                        <a:pt x="248374" y="71280"/>
                        <a:pt x="290205" y="44280"/>
                      </a:cubicBezTo>
                      <a:cubicBezTo>
                        <a:pt x="313782" y="29069"/>
                        <a:pt x="338880" y="15760"/>
                        <a:pt x="365880" y="9675"/>
                      </a:cubicBezTo>
                      <a:cubicBezTo>
                        <a:pt x="399345" y="1689"/>
                        <a:pt x="433950" y="-1353"/>
                        <a:pt x="468935" y="548"/>
                      </a:cubicBezTo>
                      <a:cubicBezTo>
                        <a:pt x="511146" y="2830"/>
                        <a:pt x="551836" y="11577"/>
                        <a:pt x="591005" y="26407"/>
                      </a:cubicBezTo>
                      <a:cubicBezTo>
                        <a:pt x="643863" y="53407"/>
                        <a:pt x="686835" y="78505"/>
                        <a:pt x="726003" y="127561"/>
                      </a:cubicBezTo>
                      <a:cubicBezTo>
                        <a:pt x="765932" y="181181"/>
                        <a:pt x="787608" y="242405"/>
                        <a:pt x="799777" y="307433"/>
                      </a:cubicBezTo>
                      <a:cubicBezTo>
                        <a:pt x="818411" y="406305"/>
                        <a:pt x="801679" y="508980"/>
                        <a:pt x="776580" y="605571"/>
                      </a:cubicBezTo>
                      <a:cubicBezTo>
                        <a:pt x="767073" y="642078"/>
                        <a:pt x="755285" y="677443"/>
                        <a:pt x="742735" y="713190"/>
                      </a:cubicBezTo>
                      <a:cubicBezTo>
                        <a:pt x="726764" y="759203"/>
                        <a:pt x="708130" y="804456"/>
                        <a:pt x="689116" y="849329"/>
                      </a:cubicBezTo>
                      <a:cubicBezTo>
                        <a:pt x="670483" y="894202"/>
                        <a:pt x="651469" y="938694"/>
                        <a:pt x="632835" y="983567"/>
                      </a:cubicBezTo>
                      <a:cubicBezTo>
                        <a:pt x="610018" y="1038707"/>
                        <a:pt x="587582" y="1094228"/>
                        <a:pt x="571991" y="1152411"/>
                      </a:cubicBezTo>
                      <a:cubicBezTo>
                        <a:pt x="559822" y="1197283"/>
                        <a:pt x="551075" y="1242917"/>
                        <a:pt x="543090" y="1288550"/>
                      </a:cubicBezTo>
                      <a:cubicBezTo>
                        <a:pt x="532062" y="1352817"/>
                        <a:pt x="522555" y="1417084"/>
                        <a:pt x="511527" y="1481351"/>
                      </a:cubicBezTo>
                      <a:cubicBezTo>
                        <a:pt x="505822" y="1515956"/>
                        <a:pt x="500879" y="1550942"/>
                        <a:pt x="484146" y="1582885"/>
                      </a:cubicBezTo>
                      <a:cubicBezTo>
                        <a:pt x="471217" y="1607603"/>
                        <a:pt x="452583" y="1625477"/>
                        <a:pt x="423682" y="1630800"/>
                      </a:cubicBezTo>
                      <a:cubicBezTo>
                        <a:pt x="396683" y="1635744"/>
                        <a:pt x="363218" y="1622815"/>
                        <a:pt x="345345" y="1600378"/>
                      </a:cubicBezTo>
                      <a:cubicBezTo>
                        <a:pt x="320627" y="1569195"/>
                        <a:pt x="311500" y="1532308"/>
                        <a:pt x="303514" y="1495041"/>
                      </a:cubicBezTo>
                      <a:cubicBezTo>
                        <a:pt x="297430" y="1465760"/>
                        <a:pt x="290585" y="1436478"/>
                        <a:pt x="284881" y="1407197"/>
                      </a:cubicBezTo>
                      <a:cubicBezTo>
                        <a:pt x="278416" y="1375254"/>
                        <a:pt x="272712" y="1343310"/>
                        <a:pt x="266247" y="1311367"/>
                      </a:cubicBezTo>
                      <a:cubicBezTo>
                        <a:pt x="258642" y="1273339"/>
                        <a:pt x="253698" y="1233790"/>
                        <a:pt x="243050" y="1196903"/>
                      </a:cubicBezTo>
                      <a:cubicBezTo>
                        <a:pt x="230121" y="1151650"/>
                        <a:pt x="218712" y="1105636"/>
                        <a:pt x="201980" y="1061524"/>
                      </a:cubicBezTo>
                      <a:cubicBezTo>
                        <a:pt x="182966" y="1010947"/>
                        <a:pt x="159389" y="962652"/>
                        <a:pt x="127826" y="918540"/>
                      </a:cubicBezTo>
                      <a:cubicBezTo>
                        <a:pt x="96263" y="874047"/>
                        <a:pt x="57475" y="836019"/>
                        <a:pt x="14503" y="802175"/>
                      </a:cubicBezTo>
                      <a:cubicBezTo>
                        <a:pt x="10320" y="798752"/>
                        <a:pt x="5377" y="796090"/>
                        <a:pt x="813" y="793048"/>
                      </a:cubicBezTo>
                      <a:cubicBezTo>
                        <a:pt x="-328" y="791527"/>
                        <a:pt x="-328" y="790386"/>
                        <a:pt x="1194" y="789245"/>
                      </a:cubicBezTo>
                      <a:cubicBezTo>
                        <a:pt x="2334" y="788485"/>
                        <a:pt x="3475" y="788865"/>
                        <a:pt x="4616" y="789625"/>
                      </a:cubicBezTo>
                      <a:cubicBezTo>
                        <a:pt x="12602" y="796851"/>
                        <a:pt x="24390" y="801794"/>
                        <a:pt x="33517" y="807879"/>
                      </a:cubicBezTo>
                      <a:cubicBezTo>
                        <a:pt x="43024" y="814724"/>
                        <a:pt x="52531" y="821949"/>
                        <a:pt x="61658" y="829174"/>
                      </a:cubicBezTo>
                      <a:cubicBezTo>
                        <a:pt x="78770" y="843245"/>
                        <a:pt x="95502" y="858456"/>
                        <a:pt x="111094" y="874427"/>
                      </a:cubicBezTo>
                      <a:cubicBezTo>
                        <a:pt x="143037" y="906371"/>
                        <a:pt x="170797" y="942877"/>
                        <a:pt x="192473" y="982426"/>
                      </a:cubicBezTo>
                      <a:cubicBezTo>
                        <a:pt x="215290" y="1023877"/>
                        <a:pt x="233163" y="1067609"/>
                        <a:pt x="249135" y="1112482"/>
                      </a:cubicBezTo>
                      <a:cubicBezTo>
                        <a:pt x="269289" y="1168763"/>
                        <a:pt x="282979" y="1226565"/>
                        <a:pt x="296669" y="1284747"/>
                      </a:cubicBezTo>
                      <a:cubicBezTo>
                        <a:pt x="301993" y="1307944"/>
                        <a:pt x="307317" y="1330761"/>
                        <a:pt x="312641" y="1353958"/>
                      </a:cubicBezTo>
                      <a:cubicBezTo>
                        <a:pt x="325951" y="1413662"/>
                        <a:pt x="337740" y="1474506"/>
                        <a:pt x="357134" y="1532689"/>
                      </a:cubicBezTo>
                      <a:cubicBezTo>
                        <a:pt x="362838" y="1549801"/>
                        <a:pt x="371204" y="1566533"/>
                        <a:pt x="386035" y="1576801"/>
                      </a:cubicBezTo>
                      <a:cubicBezTo>
                        <a:pt x="403147" y="1588590"/>
                        <a:pt x="412654" y="1592012"/>
                        <a:pt x="431288" y="1574900"/>
                      </a:cubicBezTo>
                      <a:cubicBezTo>
                        <a:pt x="439274" y="1564252"/>
                        <a:pt x="444598" y="1553604"/>
                        <a:pt x="448781" y="1541435"/>
                      </a:cubicBezTo>
                      <a:cubicBezTo>
                        <a:pt x="453724" y="1527365"/>
                        <a:pt x="454485" y="1511013"/>
                        <a:pt x="457147" y="1496182"/>
                      </a:cubicBezTo>
                      <a:cubicBezTo>
                        <a:pt x="460569" y="1471464"/>
                        <a:pt x="465513" y="1446746"/>
                        <a:pt x="469316" y="1422028"/>
                      </a:cubicBezTo>
                      <a:cubicBezTo>
                        <a:pt x="473118" y="1398451"/>
                        <a:pt x="475020" y="1374873"/>
                        <a:pt x="478823" y="1350916"/>
                      </a:cubicBezTo>
                      <a:cubicBezTo>
                        <a:pt x="489470" y="1279043"/>
                        <a:pt x="502020" y="1208312"/>
                        <a:pt x="517611" y="1137580"/>
                      </a:cubicBezTo>
                      <a:cubicBezTo>
                        <a:pt x="525597" y="1101453"/>
                        <a:pt x="537385" y="1067989"/>
                        <a:pt x="550315" y="1033384"/>
                      </a:cubicBezTo>
                      <a:cubicBezTo>
                        <a:pt x="586822" y="937934"/>
                        <a:pt x="627511" y="844385"/>
                        <a:pt x="664398" y="748936"/>
                      </a:cubicBezTo>
                      <a:cubicBezTo>
                        <a:pt x="670483" y="733344"/>
                        <a:pt x="676567" y="717373"/>
                        <a:pt x="682271" y="701401"/>
                      </a:cubicBezTo>
                      <a:cubicBezTo>
                        <a:pt x="687595" y="686570"/>
                        <a:pt x="691398" y="669077"/>
                        <a:pt x="698243" y="655007"/>
                      </a:cubicBezTo>
                      <a:cubicBezTo>
                        <a:pt x="706989" y="628007"/>
                        <a:pt x="714975" y="599867"/>
                        <a:pt x="721820" y="572106"/>
                      </a:cubicBezTo>
                      <a:cubicBezTo>
                        <a:pt x="726384" y="553092"/>
                        <a:pt x="730186" y="533698"/>
                        <a:pt x="734750" y="514684"/>
                      </a:cubicBezTo>
                      <a:cubicBezTo>
                        <a:pt x="748820" y="456502"/>
                        <a:pt x="749200" y="397559"/>
                        <a:pt x="745017" y="338235"/>
                      </a:cubicBezTo>
                      <a:cubicBezTo>
                        <a:pt x="743496" y="312757"/>
                        <a:pt x="738172" y="288039"/>
                        <a:pt x="731707" y="263701"/>
                      </a:cubicBezTo>
                      <a:cubicBezTo>
                        <a:pt x="722961" y="230997"/>
                        <a:pt x="709651" y="199434"/>
                        <a:pt x="691398" y="170533"/>
                      </a:cubicBezTo>
                      <a:cubicBezTo>
                        <a:pt x="643483" y="108547"/>
                        <a:pt x="607737" y="87632"/>
                        <a:pt x="572371" y="67477"/>
                      </a:cubicBezTo>
                      <a:cubicBezTo>
                        <a:pt x="532442" y="49224"/>
                        <a:pt x="491752" y="39717"/>
                        <a:pt x="449161" y="37435"/>
                      </a:cubicBezTo>
                      <a:cubicBezTo>
                        <a:pt x="439654" y="35914"/>
                        <a:pt x="427865" y="35914"/>
                        <a:pt x="416077" y="37435"/>
                      </a:cubicBezTo>
                      <a:close/>
                    </a:path>
                  </a:pathLst>
                </a:custGeom>
                <a:solidFill>
                  <a:srgbClr val="191919"/>
                </a:solidFill>
                <a:ln w="3801" cap="flat">
                  <a:noFill/>
                  <a:prstDash val="solid"/>
                  <a:miter/>
                </a:ln>
              </p:spPr>
              <p:txBody>
                <a:bodyPr rtlCol="0" anchor="ctr"/>
                <a:lstStyle/>
                <a:p>
                  <a:endParaRPr lang="en-US">
                    <a:cs typeface="B Nazanin" panose="00000400000000000000" pitchFamily="2" charset="-78"/>
                  </a:endParaRPr>
                </a:p>
              </p:txBody>
            </p:sp>
          </p:grpSp>
          <p:sp>
            <p:nvSpPr>
              <p:cNvPr id="49" name="Freeform: Shape 48">
                <a:extLst>
                  <a:ext uri="{FF2B5EF4-FFF2-40B4-BE49-F238E27FC236}">
                    <a16:creationId xmlns:a16="http://schemas.microsoft.com/office/drawing/2014/main" id="{EBD1339D-1396-42BD-9485-8DA8D39ADEA9}"/>
                  </a:ext>
                </a:extLst>
              </p:cNvPr>
              <p:cNvSpPr/>
              <p:nvPr/>
            </p:nvSpPr>
            <p:spPr>
              <a:xfrm rot="19161419">
                <a:off x="1129987" y="2960550"/>
                <a:ext cx="334901" cy="365346"/>
              </a:xfrm>
              <a:custGeom>
                <a:avLst/>
                <a:gdLst>
                  <a:gd name="connsiteX0" fmla="*/ 310569 w 334900"/>
                  <a:gd name="connsiteY0" fmla="*/ 7503 h 365346"/>
                  <a:gd name="connsiteX1" fmla="*/ 285071 w 334900"/>
                  <a:gd name="connsiteY1" fmla="*/ 2937 h 365346"/>
                  <a:gd name="connsiteX2" fmla="*/ 19053 w 334900"/>
                  <a:gd name="connsiteY2" fmla="*/ 180662 h 365346"/>
                  <a:gd name="connsiteX3" fmla="*/ 405 w 334900"/>
                  <a:gd name="connsiteY3" fmla="*/ 363335 h 365346"/>
                  <a:gd name="connsiteX4" fmla="*/ 85653 w 334900"/>
                  <a:gd name="connsiteY4" fmla="*/ 315003 h 365346"/>
                  <a:gd name="connsiteX5" fmla="*/ 127896 w 334900"/>
                  <a:gd name="connsiteY5" fmla="*/ 237367 h 365346"/>
                  <a:gd name="connsiteX6" fmla="*/ 230269 w 334900"/>
                  <a:gd name="connsiteY6" fmla="*/ 151739 h 365346"/>
                  <a:gd name="connsiteX7" fmla="*/ 264139 w 334900"/>
                  <a:gd name="connsiteY7" fmla="*/ 95795 h 365346"/>
                  <a:gd name="connsiteX8" fmla="*/ 329597 w 334900"/>
                  <a:gd name="connsiteY8" fmla="*/ 71058 h 365346"/>
                  <a:gd name="connsiteX9" fmla="*/ 310569 w 334900"/>
                  <a:gd name="connsiteY9" fmla="*/ 7503 h 365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900" h="365346">
                    <a:moveTo>
                      <a:pt x="310569" y="7503"/>
                    </a:moveTo>
                    <a:cubicBezTo>
                      <a:pt x="302197" y="5601"/>
                      <a:pt x="293443" y="4459"/>
                      <a:pt x="285071" y="2937"/>
                    </a:cubicBezTo>
                    <a:cubicBezTo>
                      <a:pt x="167475" y="-17234"/>
                      <a:pt x="48737" y="69156"/>
                      <a:pt x="19053" y="180662"/>
                    </a:cubicBezTo>
                    <a:cubicBezTo>
                      <a:pt x="3069" y="240412"/>
                      <a:pt x="-1498" y="301683"/>
                      <a:pt x="405" y="363335"/>
                    </a:cubicBezTo>
                    <a:cubicBezTo>
                      <a:pt x="786" y="380841"/>
                      <a:pt x="80325" y="325659"/>
                      <a:pt x="85653" y="315003"/>
                    </a:cubicBezTo>
                    <a:cubicBezTo>
                      <a:pt x="100495" y="284938"/>
                      <a:pt x="87936" y="250687"/>
                      <a:pt x="127896" y="237367"/>
                    </a:cubicBezTo>
                    <a:cubicBezTo>
                      <a:pt x="173945" y="222144"/>
                      <a:pt x="204771" y="192079"/>
                      <a:pt x="230269" y="151739"/>
                    </a:cubicBezTo>
                    <a:cubicBezTo>
                      <a:pt x="240925" y="134994"/>
                      <a:pt x="248536" y="108735"/>
                      <a:pt x="264139" y="95795"/>
                    </a:cubicBezTo>
                    <a:cubicBezTo>
                      <a:pt x="283168" y="80192"/>
                      <a:pt x="311711" y="88184"/>
                      <a:pt x="329597" y="71058"/>
                    </a:cubicBezTo>
                    <a:cubicBezTo>
                      <a:pt x="347484" y="54313"/>
                      <a:pt x="337589" y="13212"/>
                      <a:pt x="310569" y="7503"/>
                    </a:cubicBezTo>
                    <a:close/>
                  </a:path>
                </a:pathLst>
              </a:custGeom>
              <a:solidFill>
                <a:srgbClr val="434343"/>
              </a:solidFill>
              <a:ln w="3801" cap="flat">
                <a:noFill/>
                <a:prstDash val="solid"/>
                <a:miter/>
              </a:ln>
            </p:spPr>
            <p:txBody>
              <a:bodyPr rtlCol="0" anchor="ctr"/>
              <a:lstStyle/>
              <a:p>
                <a:endParaRPr lang="en-US">
                  <a:cs typeface="B Nazanin" panose="00000400000000000000" pitchFamily="2" charset="-78"/>
                </a:endParaRPr>
              </a:p>
            </p:txBody>
          </p:sp>
          <p:sp>
            <p:nvSpPr>
              <p:cNvPr id="50" name="Freeform: Shape 49">
                <a:extLst>
                  <a:ext uri="{FF2B5EF4-FFF2-40B4-BE49-F238E27FC236}">
                    <a16:creationId xmlns:a16="http://schemas.microsoft.com/office/drawing/2014/main" id="{34BC9DB6-B1BC-4776-B5A8-F1D9D628F29F}"/>
                  </a:ext>
                </a:extLst>
              </p:cNvPr>
              <p:cNvSpPr/>
              <p:nvPr/>
            </p:nvSpPr>
            <p:spPr>
              <a:xfrm rot="19161419">
                <a:off x="871660" y="1968227"/>
                <a:ext cx="263967" cy="287964"/>
              </a:xfrm>
              <a:custGeom>
                <a:avLst/>
                <a:gdLst>
                  <a:gd name="connsiteX0" fmla="*/ 310569 w 334900"/>
                  <a:gd name="connsiteY0" fmla="*/ 7503 h 365346"/>
                  <a:gd name="connsiteX1" fmla="*/ 285071 w 334900"/>
                  <a:gd name="connsiteY1" fmla="*/ 2937 h 365346"/>
                  <a:gd name="connsiteX2" fmla="*/ 19053 w 334900"/>
                  <a:gd name="connsiteY2" fmla="*/ 180662 h 365346"/>
                  <a:gd name="connsiteX3" fmla="*/ 405 w 334900"/>
                  <a:gd name="connsiteY3" fmla="*/ 363335 h 365346"/>
                  <a:gd name="connsiteX4" fmla="*/ 85653 w 334900"/>
                  <a:gd name="connsiteY4" fmla="*/ 315003 h 365346"/>
                  <a:gd name="connsiteX5" fmla="*/ 127896 w 334900"/>
                  <a:gd name="connsiteY5" fmla="*/ 237367 h 365346"/>
                  <a:gd name="connsiteX6" fmla="*/ 230269 w 334900"/>
                  <a:gd name="connsiteY6" fmla="*/ 151739 h 365346"/>
                  <a:gd name="connsiteX7" fmla="*/ 264139 w 334900"/>
                  <a:gd name="connsiteY7" fmla="*/ 95795 h 365346"/>
                  <a:gd name="connsiteX8" fmla="*/ 329597 w 334900"/>
                  <a:gd name="connsiteY8" fmla="*/ 71058 h 365346"/>
                  <a:gd name="connsiteX9" fmla="*/ 310569 w 334900"/>
                  <a:gd name="connsiteY9" fmla="*/ 7503 h 365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900" h="365346">
                    <a:moveTo>
                      <a:pt x="310569" y="7503"/>
                    </a:moveTo>
                    <a:cubicBezTo>
                      <a:pt x="302197" y="5601"/>
                      <a:pt x="293443" y="4459"/>
                      <a:pt x="285071" y="2937"/>
                    </a:cubicBezTo>
                    <a:cubicBezTo>
                      <a:pt x="167475" y="-17234"/>
                      <a:pt x="48737" y="69156"/>
                      <a:pt x="19053" y="180662"/>
                    </a:cubicBezTo>
                    <a:cubicBezTo>
                      <a:pt x="3069" y="240412"/>
                      <a:pt x="-1498" y="301683"/>
                      <a:pt x="405" y="363335"/>
                    </a:cubicBezTo>
                    <a:cubicBezTo>
                      <a:pt x="786" y="380841"/>
                      <a:pt x="80325" y="325659"/>
                      <a:pt x="85653" y="315003"/>
                    </a:cubicBezTo>
                    <a:cubicBezTo>
                      <a:pt x="100495" y="284938"/>
                      <a:pt x="87936" y="250687"/>
                      <a:pt x="127896" y="237367"/>
                    </a:cubicBezTo>
                    <a:cubicBezTo>
                      <a:pt x="173945" y="222144"/>
                      <a:pt x="204771" y="192079"/>
                      <a:pt x="230269" y="151739"/>
                    </a:cubicBezTo>
                    <a:cubicBezTo>
                      <a:pt x="240925" y="134994"/>
                      <a:pt x="248536" y="108735"/>
                      <a:pt x="264139" y="95795"/>
                    </a:cubicBezTo>
                    <a:cubicBezTo>
                      <a:pt x="283168" y="80192"/>
                      <a:pt x="311711" y="88184"/>
                      <a:pt x="329597" y="71058"/>
                    </a:cubicBezTo>
                    <a:cubicBezTo>
                      <a:pt x="347484" y="54313"/>
                      <a:pt x="337589" y="13212"/>
                      <a:pt x="310569" y="7503"/>
                    </a:cubicBezTo>
                    <a:close/>
                  </a:path>
                </a:pathLst>
              </a:custGeom>
              <a:solidFill>
                <a:srgbClr val="434343"/>
              </a:solidFill>
              <a:ln w="3801" cap="flat">
                <a:noFill/>
                <a:prstDash val="solid"/>
                <a:miter/>
              </a:ln>
            </p:spPr>
            <p:txBody>
              <a:bodyPr rtlCol="0" anchor="ctr"/>
              <a:lstStyle/>
              <a:p>
                <a:endParaRPr lang="en-US">
                  <a:cs typeface="B Nazanin" panose="00000400000000000000" pitchFamily="2" charset="-78"/>
                </a:endParaRPr>
              </a:p>
            </p:txBody>
          </p:sp>
          <p:sp>
            <p:nvSpPr>
              <p:cNvPr id="51" name="Freeform: Shape 50">
                <a:extLst>
                  <a:ext uri="{FF2B5EF4-FFF2-40B4-BE49-F238E27FC236}">
                    <a16:creationId xmlns:a16="http://schemas.microsoft.com/office/drawing/2014/main" id="{5EAE2122-A037-41D2-B367-B74FA649455E}"/>
                  </a:ext>
                </a:extLst>
              </p:cNvPr>
              <p:cNvSpPr/>
              <p:nvPr/>
            </p:nvSpPr>
            <p:spPr>
              <a:xfrm rot="7200000">
                <a:off x="2037306" y="1811683"/>
                <a:ext cx="263967" cy="287964"/>
              </a:xfrm>
              <a:custGeom>
                <a:avLst/>
                <a:gdLst>
                  <a:gd name="connsiteX0" fmla="*/ 310569 w 334900"/>
                  <a:gd name="connsiteY0" fmla="*/ 7503 h 365346"/>
                  <a:gd name="connsiteX1" fmla="*/ 285071 w 334900"/>
                  <a:gd name="connsiteY1" fmla="*/ 2937 h 365346"/>
                  <a:gd name="connsiteX2" fmla="*/ 19053 w 334900"/>
                  <a:gd name="connsiteY2" fmla="*/ 180662 h 365346"/>
                  <a:gd name="connsiteX3" fmla="*/ 405 w 334900"/>
                  <a:gd name="connsiteY3" fmla="*/ 363335 h 365346"/>
                  <a:gd name="connsiteX4" fmla="*/ 85653 w 334900"/>
                  <a:gd name="connsiteY4" fmla="*/ 315003 h 365346"/>
                  <a:gd name="connsiteX5" fmla="*/ 127896 w 334900"/>
                  <a:gd name="connsiteY5" fmla="*/ 237367 h 365346"/>
                  <a:gd name="connsiteX6" fmla="*/ 230269 w 334900"/>
                  <a:gd name="connsiteY6" fmla="*/ 151739 h 365346"/>
                  <a:gd name="connsiteX7" fmla="*/ 264139 w 334900"/>
                  <a:gd name="connsiteY7" fmla="*/ 95795 h 365346"/>
                  <a:gd name="connsiteX8" fmla="*/ 329597 w 334900"/>
                  <a:gd name="connsiteY8" fmla="*/ 71058 h 365346"/>
                  <a:gd name="connsiteX9" fmla="*/ 310569 w 334900"/>
                  <a:gd name="connsiteY9" fmla="*/ 7503 h 365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900" h="365346">
                    <a:moveTo>
                      <a:pt x="310569" y="7503"/>
                    </a:moveTo>
                    <a:cubicBezTo>
                      <a:pt x="302197" y="5601"/>
                      <a:pt x="293443" y="4459"/>
                      <a:pt x="285071" y="2937"/>
                    </a:cubicBezTo>
                    <a:cubicBezTo>
                      <a:pt x="167475" y="-17234"/>
                      <a:pt x="48737" y="69156"/>
                      <a:pt x="19053" y="180662"/>
                    </a:cubicBezTo>
                    <a:cubicBezTo>
                      <a:pt x="3069" y="240412"/>
                      <a:pt x="-1498" y="301683"/>
                      <a:pt x="405" y="363335"/>
                    </a:cubicBezTo>
                    <a:cubicBezTo>
                      <a:pt x="786" y="380841"/>
                      <a:pt x="80325" y="325659"/>
                      <a:pt x="85653" y="315003"/>
                    </a:cubicBezTo>
                    <a:cubicBezTo>
                      <a:pt x="100495" y="284938"/>
                      <a:pt x="87936" y="250687"/>
                      <a:pt x="127896" y="237367"/>
                    </a:cubicBezTo>
                    <a:cubicBezTo>
                      <a:pt x="173945" y="222144"/>
                      <a:pt x="204771" y="192079"/>
                      <a:pt x="230269" y="151739"/>
                    </a:cubicBezTo>
                    <a:cubicBezTo>
                      <a:pt x="240925" y="134994"/>
                      <a:pt x="248536" y="108735"/>
                      <a:pt x="264139" y="95795"/>
                    </a:cubicBezTo>
                    <a:cubicBezTo>
                      <a:pt x="283168" y="80192"/>
                      <a:pt x="311711" y="88184"/>
                      <a:pt x="329597" y="71058"/>
                    </a:cubicBezTo>
                    <a:cubicBezTo>
                      <a:pt x="347484" y="54313"/>
                      <a:pt x="337589" y="13212"/>
                      <a:pt x="310569" y="7503"/>
                    </a:cubicBezTo>
                    <a:close/>
                  </a:path>
                </a:pathLst>
              </a:custGeom>
              <a:solidFill>
                <a:srgbClr val="434343"/>
              </a:solidFill>
              <a:ln w="3801" cap="flat">
                <a:noFill/>
                <a:prstDash val="solid"/>
                <a:miter/>
              </a:ln>
            </p:spPr>
            <p:txBody>
              <a:bodyPr rtlCol="0" anchor="ctr"/>
              <a:lstStyle/>
              <a:p>
                <a:endParaRPr lang="en-US">
                  <a:cs typeface="B Nazanin" panose="00000400000000000000" pitchFamily="2" charset="-78"/>
                </a:endParaRPr>
              </a:p>
            </p:txBody>
          </p:sp>
          <p:sp>
            <p:nvSpPr>
              <p:cNvPr id="52" name="Freeform: Shape 51">
                <a:extLst>
                  <a:ext uri="{FF2B5EF4-FFF2-40B4-BE49-F238E27FC236}">
                    <a16:creationId xmlns:a16="http://schemas.microsoft.com/office/drawing/2014/main" id="{0791753D-5D63-4597-97EB-EC7173F7C43F}"/>
                  </a:ext>
                </a:extLst>
              </p:cNvPr>
              <p:cNvSpPr/>
              <p:nvPr/>
            </p:nvSpPr>
            <p:spPr>
              <a:xfrm rot="4546792">
                <a:off x="1471922" y="1890307"/>
                <a:ext cx="263967" cy="246505"/>
              </a:xfrm>
              <a:custGeom>
                <a:avLst/>
                <a:gdLst>
                  <a:gd name="connsiteX0" fmla="*/ 310569 w 334900"/>
                  <a:gd name="connsiteY0" fmla="*/ 7503 h 365346"/>
                  <a:gd name="connsiteX1" fmla="*/ 285071 w 334900"/>
                  <a:gd name="connsiteY1" fmla="*/ 2937 h 365346"/>
                  <a:gd name="connsiteX2" fmla="*/ 19053 w 334900"/>
                  <a:gd name="connsiteY2" fmla="*/ 180662 h 365346"/>
                  <a:gd name="connsiteX3" fmla="*/ 405 w 334900"/>
                  <a:gd name="connsiteY3" fmla="*/ 363335 h 365346"/>
                  <a:gd name="connsiteX4" fmla="*/ 85653 w 334900"/>
                  <a:gd name="connsiteY4" fmla="*/ 315003 h 365346"/>
                  <a:gd name="connsiteX5" fmla="*/ 127896 w 334900"/>
                  <a:gd name="connsiteY5" fmla="*/ 237367 h 365346"/>
                  <a:gd name="connsiteX6" fmla="*/ 230269 w 334900"/>
                  <a:gd name="connsiteY6" fmla="*/ 151739 h 365346"/>
                  <a:gd name="connsiteX7" fmla="*/ 264139 w 334900"/>
                  <a:gd name="connsiteY7" fmla="*/ 95795 h 365346"/>
                  <a:gd name="connsiteX8" fmla="*/ 329597 w 334900"/>
                  <a:gd name="connsiteY8" fmla="*/ 71058 h 365346"/>
                  <a:gd name="connsiteX9" fmla="*/ 310569 w 334900"/>
                  <a:gd name="connsiteY9" fmla="*/ 7503 h 365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900" h="365346">
                    <a:moveTo>
                      <a:pt x="310569" y="7503"/>
                    </a:moveTo>
                    <a:cubicBezTo>
                      <a:pt x="302197" y="5601"/>
                      <a:pt x="293443" y="4459"/>
                      <a:pt x="285071" y="2937"/>
                    </a:cubicBezTo>
                    <a:cubicBezTo>
                      <a:pt x="167475" y="-17234"/>
                      <a:pt x="48737" y="69156"/>
                      <a:pt x="19053" y="180662"/>
                    </a:cubicBezTo>
                    <a:cubicBezTo>
                      <a:pt x="3069" y="240412"/>
                      <a:pt x="-1498" y="301683"/>
                      <a:pt x="405" y="363335"/>
                    </a:cubicBezTo>
                    <a:cubicBezTo>
                      <a:pt x="786" y="380841"/>
                      <a:pt x="80325" y="325659"/>
                      <a:pt x="85653" y="315003"/>
                    </a:cubicBezTo>
                    <a:cubicBezTo>
                      <a:pt x="100495" y="284938"/>
                      <a:pt x="87936" y="250687"/>
                      <a:pt x="127896" y="237367"/>
                    </a:cubicBezTo>
                    <a:cubicBezTo>
                      <a:pt x="173945" y="222144"/>
                      <a:pt x="204771" y="192079"/>
                      <a:pt x="230269" y="151739"/>
                    </a:cubicBezTo>
                    <a:cubicBezTo>
                      <a:pt x="240925" y="134994"/>
                      <a:pt x="248536" y="108735"/>
                      <a:pt x="264139" y="95795"/>
                    </a:cubicBezTo>
                    <a:cubicBezTo>
                      <a:pt x="283168" y="80192"/>
                      <a:pt x="311711" y="88184"/>
                      <a:pt x="329597" y="71058"/>
                    </a:cubicBezTo>
                    <a:cubicBezTo>
                      <a:pt x="347484" y="54313"/>
                      <a:pt x="337589" y="13212"/>
                      <a:pt x="310569" y="7503"/>
                    </a:cubicBezTo>
                    <a:close/>
                  </a:path>
                </a:pathLst>
              </a:custGeom>
              <a:solidFill>
                <a:srgbClr val="434343"/>
              </a:solidFill>
              <a:ln w="3801" cap="flat">
                <a:noFill/>
                <a:prstDash val="solid"/>
                <a:miter/>
              </a:ln>
            </p:spPr>
            <p:txBody>
              <a:bodyPr rtlCol="0" anchor="ctr"/>
              <a:lstStyle/>
              <a:p>
                <a:endParaRPr lang="en-US">
                  <a:cs typeface="B Nazanin" panose="00000400000000000000" pitchFamily="2" charset="-78"/>
                </a:endParaRPr>
              </a:p>
            </p:txBody>
          </p:sp>
          <p:sp>
            <p:nvSpPr>
              <p:cNvPr id="53" name="Freeform: Shape 52">
                <a:extLst>
                  <a:ext uri="{FF2B5EF4-FFF2-40B4-BE49-F238E27FC236}">
                    <a16:creationId xmlns:a16="http://schemas.microsoft.com/office/drawing/2014/main" id="{2F52CC6D-6472-45AF-9870-5353BDCCD776}"/>
                  </a:ext>
                </a:extLst>
              </p:cNvPr>
              <p:cNvSpPr/>
              <p:nvPr/>
            </p:nvSpPr>
            <p:spPr>
              <a:xfrm rot="9999332">
                <a:off x="1828224" y="3063857"/>
                <a:ext cx="167323" cy="246505"/>
              </a:xfrm>
              <a:custGeom>
                <a:avLst/>
                <a:gdLst>
                  <a:gd name="connsiteX0" fmla="*/ 310569 w 334900"/>
                  <a:gd name="connsiteY0" fmla="*/ 7503 h 365346"/>
                  <a:gd name="connsiteX1" fmla="*/ 285071 w 334900"/>
                  <a:gd name="connsiteY1" fmla="*/ 2937 h 365346"/>
                  <a:gd name="connsiteX2" fmla="*/ 19053 w 334900"/>
                  <a:gd name="connsiteY2" fmla="*/ 180662 h 365346"/>
                  <a:gd name="connsiteX3" fmla="*/ 405 w 334900"/>
                  <a:gd name="connsiteY3" fmla="*/ 363335 h 365346"/>
                  <a:gd name="connsiteX4" fmla="*/ 85653 w 334900"/>
                  <a:gd name="connsiteY4" fmla="*/ 315003 h 365346"/>
                  <a:gd name="connsiteX5" fmla="*/ 127896 w 334900"/>
                  <a:gd name="connsiteY5" fmla="*/ 237367 h 365346"/>
                  <a:gd name="connsiteX6" fmla="*/ 230269 w 334900"/>
                  <a:gd name="connsiteY6" fmla="*/ 151739 h 365346"/>
                  <a:gd name="connsiteX7" fmla="*/ 264139 w 334900"/>
                  <a:gd name="connsiteY7" fmla="*/ 95795 h 365346"/>
                  <a:gd name="connsiteX8" fmla="*/ 329597 w 334900"/>
                  <a:gd name="connsiteY8" fmla="*/ 71058 h 365346"/>
                  <a:gd name="connsiteX9" fmla="*/ 310569 w 334900"/>
                  <a:gd name="connsiteY9" fmla="*/ 7503 h 365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900" h="365346">
                    <a:moveTo>
                      <a:pt x="310569" y="7503"/>
                    </a:moveTo>
                    <a:cubicBezTo>
                      <a:pt x="302197" y="5601"/>
                      <a:pt x="293443" y="4459"/>
                      <a:pt x="285071" y="2937"/>
                    </a:cubicBezTo>
                    <a:cubicBezTo>
                      <a:pt x="167475" y="-17234"/>
                      <a:pt x="48737" y="69156"/>
                      <a:pt x="19053" y="180662"/>
                    </a:cubicBezTo>
                    <a:cubicBezTo>
                      <a:pt x="3069" y="240412"/>
                      <a:pt x="-1498" y="301683"/>
                      <a:pt x="405" y="363335"/>
                    </a:cubicBezTo>
                    <a:cubicBezTo>
                      <a:pt x="786" y="380841"/>
                      <a:pt x="80325" y="325659"/>
                      <a:pt x="85653" y="315003"/>
                    </a:cubicBezTo>
                    <a:cubicBezTo>
                      <a:pt x="100495" y="284938"/>
                      <a:pt x="87936" y="250687"/>
                      <a:pt x="127896" y="237367"/>
                    </a:cubicBezTo>
                    <a:cubicBezTo>
                      <a:pt x="173945" y="222144"/>
                      <a:pt x="204771" y="192079"/>
                      <a:pt x="230269" y="151739"/>
                    </a:cubicBezTo>
                    <a:cubicBezTo>
                      <a:pt x="240925" y="134994"/>
                      <a:pt x="248536" y="108735"/>
                      <a:pt x="264139" y="95795"/>
                    </a:cubicBezTo>
                    <a:cubicBezTo>
                      <a:pt x="283168" y="80192"/>
                      <a:pt x="311711" y="88184"/>
                      <a:pt x="329597" y="71058"/>
                    </a:cubicBezTo>
                    <a:cubicBezTo>
                      <a:pt x="347484" y="54313"/>
                      <a:pt x="337589" y="13212"/>
                      <a:pt x="310569" y="7503"/>
                    </a:cubicBezTo>
                    <a:close/>
                  </a:path>
                </a:pathLst>
              </a:custGeom>
              <a:solidFill>
                <a:srgbClr val="434343"/>
              </a:solidFill>
              <a:ln w="3801" cap="flat">
                <a:noFill/>
                <a:prstDash val="solid"/>
                <a:miter/>
              </a:ln>
            </p:spPr>
            <p:txBody>
              <a:bodyPr rtlCol="0" anchor="ctr"/>
              <a:lstStyle/>
              <a:p>
                <a:endParaRPr lang="en-US">
                  <a:cs typeface="B Nazanin" panose="00000400000000000000" pitchFamily="2" charset="-78"/>
                </a:endParaRPr>
              </a:p>
            </p:txBody>
          </p:sp>
          <p:sp>
            <p:nvSpPr>
              <p:cNvPr id="54" name="Freeform: Shape 53">
                <a:extLst>
                  <a:ext uri="{FF2B5EF4-FFF2-40B4-BE49-F238E27FC236}">
                    <a16:creationId xmlns:a16="http://schemas.microsoft.com/office/drawing/2014/main" id="{CB86E00B-AE50-4C77-9FA3-A2FD2CFA9D7C}"/>
                  </a:ext>
                </a:extLst>
              </p:cNvPr>
              <p:cNvSpPr/>
              <p:nvPr/>
            </p:nvSpPr>
            <p:spPr>
              <a:xfrm rot="6300000">
                <a:off x="1564746" y="2593078"/>
                <a:ext cx="263967" cy="287964"/>
              </a:xfrm>
              <a:custGeom>
                <a:avLst/>
                <a:gdLst>
                  <a:gd name="connsiteX0" fmla="*/ 310569 w 334900"/>
                  <a:gd name="connsiteY0" fmla="*/ 7503 h 365346"/>
                  <a:gd name="connsiteX1" fmla="*/ 285071 w 334900"/>
                  <a:gd name="connsiteY1" fmla="*/ 2937 h 365346"/>
                  <a:gd name="connsiteX2" fmla="*/ 19053 w 334900"/>
                  <a:gd name="connsiteY2" fmla="*/ 180662 h 365346"/>
                  <a:gd name="connsiteX3" fmla="*/ 405 w 334900"/>
                  <a:gd name="connsiteY3" fmla="*/ 363335 h 365346"/>
                  <a:gd name="connsiteX4" fmla="*/ 85653 w 334900"/>
                  <a:gd name="connsiteY4" fmla="*/ 315003 h 365346"/>
                  <a:gd name="connsiteX5" fmla="*/ 127896 w 334900"/>
                  <a:gd name="connsiteY5" fmla="*/ 237367 h 365346"/>
                  <a:gd name="connsiteX6" fmla="*/ 230269 w 334900"/>
                  <a:gd name="connsiteY6" fmla="*/ 151739 h 365346"/>
                  <a:gd name="connsiteX7" fmla="*/ 264139 w 334900"/>
                  <a:gd name="connsiteY7" fmla="*/ 95795 h 365346"/>
                  <a:gd name="connsiteX8" fmla="*/ 329597 w 334900"/>
                  <a:gd name="connsiteY8" fmla="*/ 71058 h 365346"/>
                  <a:gd name="connsiteX9" fmla="*/ 310569 w 334900"/>
                  <a:gd name="connsiteY9" fmla="*/ 7503 h 365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900" h="365346">
                    <a:moveTo>
                      <a:pt x="310569" y="7503"/>
                    </a:moveTo>
                    <a:cubicBezTo>
                      <a:pt x="302197" y="5601"/>
                      <a:pt x="293443" y="4459"/>
                      <a:pt x="285071" y="2937"/>
                    </a:cubicBezTo>
                    <a:cubicBezTo>
                      <a:pt x="167475" y="-17234"/>
                      <a:pt x="48737" y="69156"/>
                      <a:pt x="19053" y="180662"/>
                    </a:cubicBezTo>
                    <a:cubicBezTo>
                      <a:pt x="3069" y="240412"/>
                      <a:pt x="-1498" y="301683"/>
                      <a:pt x="405" y="363335"/>
                    </a:cubicBezTo>
                    <a:cubicBezTo>
                      <a:pt x="786" y="380841"/>
                      <a:pt x="80325" y="325659"/>
                      <a:pt x="85653" y="315003"/>
                    </a:cubicBezTo>
                    <a:cubicBezTo>
                      <a:pt x="100495" y="284938"/>
                      <a:pt x="87936" y="250687"/>
                      <a:pt x="127896" y="237367"/>
                    </a:cubicBezTo>
                    <a:cubicBezTo>
                      <a:pt x="173945" y="222144"/>
                      <a:pt x="204771" y="192079"/>
                      <a:pt x="230269" y="151739"/>
                    </a:cubicBezTo>
                    <a:cubicBezTo>
                      <a:pt x="240925" y="134994"/>
                      <a:pt x="248536" y="108735"/>
                      <a:pt x="264139" y="95795"/>
                    </a:cubicBezTo>
                    <a:cubicBezTo>
                      <a:pt x="283168" y="80192"/>
                      <a:pt x="311711" y="88184"/>
                      <a:pt x="329597" y="71058"/>
                    </a:cubicBezTo>
                    <a:cubicBezTo>
                      <a:pt x="347484" y="54313"/>
                      <a:pt x="337589" y="13212"/>
                      <a:pt x="310569" y="7503"/>
                    </a:cubicBezTo>
                    <a:close/>
                  </a:path>
                </a:pathLst>
              </a:custGeom>
              <a:solidFill>
                <a:srgbClr val="434343"/>
              </a:solidFill>
              <a:ln w="3801" cap="flat">
                <a:noFill/>
                <a:prstDash val="solid"/>
                <a:miter/>
              </a:ln>
            </p:spPr>
            <p:txBody>
              <a:bodyPr rtlCol="0" anchor="ctr"/>
              <a:lstStyle/>
              <a:p>
                <a:endParaRPr lang="en-US">
                  <a:cs typeface="B Nazanin" panose="00000400000000000000" pitchFamily="2" charset="-78"/>
                </a:endParaRPr>
              </a:p>
            </p:txBody>
          </p:sp>
        </p:grpSp>
        <p:grpSp>
          <p:nvGrpSpPr>
            <p:cNvPr id="57" name="Group 56">
              <a:extLst>
                <a:ext uri="{FF2B5EF4-FFF2-40B4-BE49-F238E27FC236}">
                  <a16:creationId xmlns:a16="http://schemas.microsoft.com/office/drawing/2014/main" id="{14F89300-7D0A-415E-A689-1232F5F4B53F}"/>
                </a:ext>
              </a:extLst>
            </p:cNvPr>
            <p:cNvGrpSpPr/>
            <p:nvPr/>
          </p:nvGrpSpPr>
          <p:grpSpPr>
            <a:xfrm rot="2700000" flipV="1">
              <a:off x="3038753" y="2190091"/>
              <a:ext cx="1924092" cy="628516"/>
              <a:chOff x="5005473" y="4141321"/>
              <a:chExt cx="6805425" cy="2223034"/>
            </a:xfrm>
          </p:grpSpPr>
          <p:grpSp>
            <p:nvGrpSpPr>
              <p:cNvPr id="58" name="Group 57">
                <a:extLst>
                  <a:ext uri="{FF2B5EF4-FFF2-40B4-BE49-F238E27FC236}">
                    <a16:creationId xmlns:a16="http://schemas.microsoft.com/office/drawing/2014/main" id="{18A85E96-2EFC-4B61-A7CD-78694EBE99EE}"/>
                  </a:ext>
                </a:extLst>
              </p:cNvPr>
              <p:cNvGrpSpPr/>
              <p:nvPr/>
            </p:nvGrpSpPr>
            <p:grpSpPr>
              <a:xfrm>
                <a:off x="5090052" y="5237879"/>
                <a:ext cx="6720846" cy="1126476"/>
                <a:chOff x="3613677" y="4201880"/>
                <a:chExt cx="6720846" cy="1126476"/>
              </a:xfrm>
            </p:grpSpPr>
            <p:sp>
              <p:nvSpPr>
                <p:cNvPr id="60" name="Freeform: Shape 59">
                  <a:extLst>
                    <a:ext uri="{FF2B5EF4-FFF2-40B4-BE49-F238E27FC236}">
                      <a16:creationId xmlns:a16="http://schemas.microsoft.com/office/drawing/2014/main" id="{C57E096C-1298-49E4-8C1C-B0CE5E36B84F}"/>
                    </a:ext>
                  </a:extLst>
                </p:cNvPr>
                <p:cNvSpPr/>
                <p:nvPr/>
              </p:nvSpPr>
              <p:spPr>
                <a:xfrm>
                  <a:off x="3731164" y="4201880"/>
                  <a:ext cx="1499709" cy="941610"/>
                </a:xfrm>
                <a:custGeom>
                  <a:avLst/>
                  <a:gdLst>
                    <a:gd name="connsiteX0" fmla="*/ 107118 w 1499709"/>
                    <a:gd name="connsiteY0" fmla="*/ 0 h 941610"/>
                    <a:gd name="connsiteX1" fmla="*/ 205763 w 1499709"/>
                    <a:gd name="connsiteY1" fmla="*/ 65599 h 941610"/>
                    <a:gd name="connsiteX2" fmla="*/ 214239 w 1499709"/>
                    <a:gd name="connsiteY2" fmla="*/ 107112 h 941610"/>
                    <a:gd name="connsiteX3" fmla="*/ 222715 w 1499709"/>
                    <a:gd name="connsiteY3" fmla="*/ 65599 h 941610"/>
                    <a:gd name="connsiteX4" fmla="*/ 321356 w 1499709"/>
                    <a:gd name="connsiteY4" fmla="*/ 0 h 941610"/>
                    <a:gd name="connsiteX5" fmla="*/ 420001 w 1499709"/>
                    <a:gd name="connsiteY5" fmla="*/ 65599 h 941610"/>
                    <a:gd name="connsiteX6" fmla="*/ 428477 w 1499709"/>
                    <a:gd name="connsiteY6" fmla="*/ 107112 h 941610"/>
                    <a:gd name="connsiteX7" fmla="*/ 436953 w 1499709"/>
                    <a:gd name="connsiteY7" fmla="*/ 65599 h 941610"/>
                    <a:gd name="connsiteX8" fmla="*/ 535594 w 1499709"/>
                    <a:gd name="connsiteY8" fmla="*/ 0 h 941610"/>
                    <a:gd name="connsiteX9" fmla="*/ 634239 w 1499709"/>
                    <a:gd name="connsiteY9" fmla="*/ 65599 h 941610"/>
                    <a:gd name="connsiteX10" fmla="*/ 642715 w 1499709"/>
                    <a:gd name="connsiteY10" fmla="*/ 107113 h 941610"/>
                    <a:gd name="connsiteX11" fmla="*/ 651190 w 1499709"/>
                    <a:gd name="connsiteY11" fmla="*/ 65599 h 941610"/>
                    <a:gd name="connsiteX12" fmla="*/ 749832 w 1499709"/>
                    <a:gd name="connsiteY12" fmla="*/ 0 h 941610"/>
                    <a:gd name="connsiteX13" fmla="*/ 848477 w 1499709"/>
                    <a:gd name="connsiteY13" fmla="*/ 65599 h 941610"/>
                    <a:gd name="connsiteX14" fmla="*/ 856953 w 1499709"/>
                    <a:gd name="connsiteY14" fmla="*/ 107113 h 941610"/>
                    <a:gd name="connsiteX15" fmla="*/ 865428 w 1499709"/>
                    <a:gd name="connsiteY15" fmla="*/ 65599 h 941610"/>
                    <a:gd name="connsiteX16" fmla="*/ 964070 w 1499709"/>
                    <a:gd name="connsiteY16" fmla="*/ 0 h 941610"/>
                    <a:gd name="connsiteX17" fmla="*/ 1062715 w 1499709"/>
                    <a:gd name="connsiteY17" fmla="*/ 65599 h 941610"/>
                    <a:gd name="connsiteX18" fmla="*/ 1071191 w 1499709"/>
                    <a:gd name="connsiteY18" fmla="*/ 107113 h 941610"/>
                    <a:gd name="connsiteX19" fmla="*/ 1079666 w 1499709"/>
                    <a:gd name="connsiteY19" fmla="*/ 65599 h 941610"/>
                    <a:gd name="connsiteX20" fmla="*/ 1178308 w 1499709"/>
                    <a:gd name="connsiteY20" fmla="*/ 0 h 941610"/>
                    <a:gd name="connsiteX21" fmla="*/ 1276953 w 1499709"/>
                    <a:gd name="connsiteY21" fmla="*/ 65599 h 941610"/>
                    <a:gd name="connsiteX22" fmla="*/ 1285428 w 1499709"/>
                    <a:gd name="connsiteY22" fmla="*/ 107106 h 941610"/>
                    <a:gd name="connsiteX23" fmla="*/ 1293902 w 1499709"/>
                    <a:gd name="connsiteY23" fmla="*/ 65599 h 941610"/>
                    <a:gd name="connsiteX24" fmla="*/ 1392543 w 1499709"/>
                    <a:gd name="connsiteY24" fmla="*/ 0 h 941610"/>
                    <a:gd name="connsiteX25" fmla="*/ 1499665 w 1499709"/>
                    <a:gd name="connsiteY25" fmla="*/ 107118 h 941610"/>
                    <a:gd name="connsiteX26" fmla="*/ 1499665 w 1499709"/>
                    <a:gd name="connsiteY26" fmla="*/ 834492 h 941610"/>
                    <a:gd name="connsiteX27" fmla="*/ 1394273 w 1499709"/>
                    <a:gd name="connsiteY27" fmla="*/ 941610 h 941610"/>
                    <a:gd name="connsiteX28" fmla="*/ 1293929 w 1499709"/>
                    <a:gd name="connsiteY28" fmla="*/ 876011 h 941610"/>
                    <a:gd name="connsiteX29" fmla="*/ 1285428 w 1499709"/>
                    <a:gd name="connsiteY29" fmla="*/ 834505 h 941610"/>
                    <a:gd name="connsiteX30" fmla="*/ 1277951 w 1499709"/>
                    <a:gd name="connsiteY30" fmla="*/ 876011 h 941610"/>
                    <a:gd name="connsiteX31" fmla="*/ 1180037 w 1499709"/>
                    <a:gd name="connsiteY31" fmla="*/ 941610 h 941610"/>
                    <a:gd name="connsiteX32" fmla="*/ 1079693 w 1499709"/>
                    <a:gd name="connsiteY32" fmla="*/ 876011 h 941610"/>
                    <a:gd name="connsiteX33" fmla="*/ 1071191 w 1499709"/>
                    <a:gd name="connsiteY33" fmla="*/ 834497 h 941610"/>
                    <a:gd name="connsiteX34" fmla="*/ 1063713 w 1499709"/>
                    <a:gd name="connsiteY34" fmla="*/ 876011 h 941610"/>
                    <a:gd name="connsiteX35" fmla="*/ 965799 w 1499709"/>
                    <a:gd name="connsiteY35" fmla="*/ 941610 h 941610"/>
                    <a:gd name="connsiteX36" fmla="*/ 865455 w 1499709"/>
                    <a:gd name="connsiteY36" fmla="*/ 876011 h 941610"/>
                    <a:gd name="connsiteX37" fmla="*/ 856953 w 1499709"/>
                    <a:gd name="connsiteY37" fmla="*/ 834497 h 941610"/>
                    <a:gd name="connsiteX38" fmla="*/ 849475 w 1499709"/>
                    <a:gd name="connsiteY38" fmla="*/ 876011 h 941610"/>
                    <a:gd name="connsiteX39" fmla="*/ 751561 w 1499709"/>
                    <a:gd name="connsiteY39" fmla="*/ 941610 h 941610"/>
                    <a:gd name="connsiteX40" fmla="*/ 651217 w 1499709"/>
                    <a:gd name="connsiteY40" fmla="*/ 876011 h 941610"/>
                    <a:gd name="connsiteX41" fmla="*/ 642715 w 1499709"/>
                    <a:gd name="connsiteY41" fmla="*/ 834497 h 941610"/>
                    <a:gd name="connsiteX42" fmla="*/ 635237 w 1499709"/>
                    <a:gd name="connsiteY42" fmla="*/ 876011 h 941610"/>
                    <a:gd name="connsiteX43" fmla="*/ 537323 w 1499709"/>
                    <a:gd name="connsiteY43" fmla="*/ 941610 h 941610"/>
                    <a:gd name="connsiteX44" fmla="*/ 436980 w 1499709"/>
                    <a:gd name="connsiteY44" fmla="*/ 876011 h 941610"/>
                    <a:gd name="connsiteX45" fmla="*/ 428477 w 1499709"/>
                    <a:gd name="connsiteY45" fmla="*/ 834498 h 941610"/>
                    <a:gd name="connsiteX46" fmla="*/ 420999 w 1499709"/>
                    <a:gd name="connsiteY46" fmla="*/ 876011 h 941610"/>
                    <a:gd name="connsiteX47" fmla="*/ 323085 w 1499709"/>
                    <a:gd name="connsiteY47" fmla="*/ 941610 h 941610"/>
                    <a:gd name="connsiteX48" fmla="*/ 222742 w 1499709"/>
                    <a:gd name="connsiteY48" fmla="*/ 876011 h 941610"/>
                    <a:gd name="connsiteX49" fmla="*/ 214239 w 1499709"/>
                    <a:gd name="connsiteY49" fmla="*/ 834498 h 941610"/>
                    <a:gd name="connsiteX50" fmla="*/ 206761 w 1499709"/>
                    <a:gd name="connsiteY50" fmla="*/ 876011 h 941610"/>
                    <a:gd name="connsiteX51" fmla="*/ 108847 w 1499709"/>
                    <a:gd name="connsiteY51" fmla="*/ 941610 h 941610"/>
                    <a:gd name="connsiteX52" fmla="*/ 0 w 1499709"/>
                    <a:gd name="connsiteY52" fmla="*/ 834492 h 941610"/>
                    <a:gd name="connsiteX53" fmla="*/ 0 w 1499709"/>
                    <a:gd name="connsiteY53" fmla="*/ 107118 h 941610"/>
                    <a:gd name="connsiteX54" fmla="*/ 107118 w 1499709"/>
                    <a:gd name="connsiteY54" fmla="*/ 0 h 941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499709" h="941610">
                      <a:moveTo>
                        <a:pt x="107118" y="0"/>
                      </a:moveTo>
                      <a:cubicBezTo>
                        <a:pt x="151177" y="0"/>
                        <a:pt x="189404" y="27212"/>
                        <a:pt x="205763" y="65599"/>
                      </a:cubicBezTo>
                      <a:lnTo>
                        <a:pt x="214239" y="107112"/>
                      </a:lnTo>
                      <a:lnTo>
                        <a:pt x="222715" y="65599"/>
                      </a:lnTo>
                      <a:cubicBezTo>
                        <a:pt x="239074" y="27212"/>
                        <a:pt x="277300" y="0"/>
                        <a:pt x="321356" y="0"/>
                      </a:cubicBezTo>
                      <a:cubicBezTo>
                        <a:pt x="365415" y="0"/>
                        <a:pt x="403642" y="27212"/>
                        <a:pt x="420001" y="65599"/>
                      </a:cubicBezTo>
                      <a:lnTo>
                        <a:pt x="428477" y="107112"/>
                      </a:lnTo>
                      <a:lnTo>
                        <a:pt x="436953" y="65599"/>
                      </a:lnTo>
                      <a:cubicBezTo>
                        <a:pt x="453312" y="27212"/>
                        <a:pt x="491538" y="0"/>
                        <a:pt x="535594" y="0"/>
                      </a:cubicBezTo>
                      <a:cubicBezTo>
                        <a:pt x="579653" y="0"/>
                        <a:pt x="617879" y="27212"/>
                        <a:pt x="634239" y="65599"/>
                      </a:cubicBezTo>
                      <a:lnTo>
                        <a:pt x="642715" y="107113"/>
                      </a:lnTo>
                      <a:lnTo>
                        <a:pt x="651190" y="65599"/>
                      </a:lnTo>
                      <a:cubicBezTo>
                        <a:pt x="667550" y="27212"/>
                        <a:pt x="705776" y="0"/>
                        <a:pt x="749832" y="0"/>
                      </a:cubicBezTo>
                      <a:cubicBezTo>
                        <a:pt x="793891" y="0"/>
                        <a:pt x="832117" y="27212"/>
                        <a:pt x="848477" y="65599"/>
                      </a:cubicBezTo>
                      <a:lnTo>
                        <a:pt x="856953" y="107113"/>
                      </a:lnTo>
                      <a:lnTo>
                        <a:pt x="865428" y="65599"/>
                      </a:lnTo>
                      <a:cubicBezTo>
                        <a:pt x="881788" y="27212"/>
                        <a:pt x="920014" y="0"/>
                        <a:pt x="964070" y="0"/>
                      </a:cubicBezTo>
                      <a:cubicBezTo>
                        <a:pt x="1008129" y="0"/>
                        <a:pt x="1046355" y="27212"/>
                        <a:pt x="1062715" y="65599"/>
                      </a:cubicBezTo>
                      <a:lnTo>
                        <a:pt x="1071191" y="107113"/>
                      </a:lnTo>
                      <a:lnTo>
                        <a:pt x="1079666" y="65599"/>
                      </a:lnTo>
                      <a:cubicBezTo>
                        <a:pt x="1096026" y="27212"/>
                        <a:pt x="1134252" y="0"/>
                        <a:pt x="1178308" y="0"/>
                      </a:cubicBezTo>
                      <a:cubicBezTo>
                        <a:pt x="1222367" y="0"/>
                        <a:pt x="1260593" y="27212"/>
                        <a:pt x="1276953" y="65599"/>
                      </a:cubicBezTo>
                      <a:lnTo>
                        <a:pt x="1285428" y="107106"/>
                      </a:lnTo>
                      <a:lnTo>
                        <a:pt x="1293902" y="65599"/>
                      </a:lnTo>
                      <a:cubicBezTo>
                        <a:pt x="1310261" y="27212"/>
                        <a:pt x="1348487" y="0"/>
                        <a:pt x="1392543" y="0"/>
                      </a:cubicBezTo>
                      <a:cubicBezTo>
                        <a:pt x="1451289" y="0"/>
                        <a:pt x="1499665" y="48377"/>
                        <a:pt x="1499665" y="107118"/>
                      </a:cubicBezTo>
                      <a:lnTo>
                        <a:pt x="1499665" y="834492"/>
                      </a:lnTo>
                      <a:cubicBezTo>
                        <a:pt x="1501391" y="893233"/>
                        <a:pt x="1453014" y="941610"/>
                        <a:pt x="1394273" y="941610"/>
                      </a:cubicBezTo>
                      <a:cubicBezTo>
                        <a:pt x="1348919" y="941610"/>
                        <a:pt x="1310369" y="914398"/>
                        <a:pt x="1293929" y="876011"/>
                      </a:cubicBezTo>
                      <a:lnTo>
                        <a:pt x="1285428" y="834505"/>
                      </a:lnTo>
                      <a:lnTo>
                        <a:pt x="1277951" y="876011"/>
                      </a:lnTo>
                      <a:cubicBezTo>
                        <a:pt x="1262319" y="914398"/>
                        <a:pt x="1224093" y="941610"/>
                        <a:pt x="1180037" y="941610"/>
                      </a:cubicBezTo>
                      <a:cubicBezTo>
                        <a:pt x="1134684" y="941610"/>
                        <a:pt x="1096134" y="914398"/>
                        <a:pt x="1079693" y="876011"/>
                      </a:cubicBezTo>
                      <a:lnTo>
                        <a:pt x="1071191" y="834497"/>
                      </a:lnTo>
                      <a:lnTo>
                        <a:pt x="1063713" y="876011"/>
                      </a:lnTo>
                      <a:cubicBezTo>
                        <a:pt x="1048081" y="914398"/>
                        <a:pt x="1009855" y="941610"/>
                        <a:pt x="965799" y="941610"/>
                      </a:cubicBezTo>
                      <a:cubicBezTo>
                        <a:pt x="920446" y="941610"/>
                        <a:pt x="881896" y="914398"/>
                        <a:pt x="865455" y="876011"/>
                      </a:cubicBezTo>
                      <a:lnTo>
                        <a:pt x="856953" y="834497"/>
                      </a:lnTo>
                      <a:lnTo>
                        <a:pt x="849475" y="876011"/>
                      </a:lnTo>
                      <a:cubicBezTo>
                        <a:pt x="833843" y="914398"/>
                        <a:pt x="795617" y="941610"/>
                        <a:pt x="751561" y="941610"/>
                      </a:cubicBezTo>
                      <a:cubicBezTo>
                        <a:pt x="706208" y="941610"/>
                        <a:pt x="667658" y="914398"/>
                        <a:pt x="651217" y="876011"/>
                      </a:cubicBezTo>
                      <a:lnTo>
                        <a:pt x="642715" y="834497"/>
                      </a:lnTo>
                      <a:lnTo>
                        <a:pt x="635237" y="876011"/>
                      </a:lnTo>
                      <a:cubicBezTo>
                        <a:pt x="619605" y="914398"/>
                        <a:pt x="581379" y="941610"/>
                        <a:pt x="537323" y="941610"/>
                      </a:cubicBezTo>
                      <a:cubicBezTo>
                        <a:pt x="491970" y="941610"/>
                        <a:pt x="453420" y="914398"/>
                        <a:pt x="436980" y="876011"/>
                      </a:cubicBezTo>
                      <a:lnTo>
                        <a:pt x="428477" y="834498"/>
                      </a:lnTo>
                      <a:lnTo>
                        <a:pt x="420999" y="876011"/>
                      </a:lnTo>
                      <a:cubicBezTo>
                        <a:pt x="405367" y="914398"/>
                        <a:pt x="367141" y="941610"/>
                        <a:pt x="323085" y="941610"/>
                      </a:cubicBezTo>
                      <a:cubicBezTo>
                        <a:pt x="277732" y="941610"/>
                        <a:pt x="239182" y="914398"/>
                        <a:pt x="222742" y="876011"/>
                      </a:cubicBezTo>
                      <a:lnTo>
                        <a:pt x="214239" y="834498"/>
                      </a:lnTo>
                      <a:lnTo>
                        <a:pt x="206761" y="876011"/>
                      </a:lnTo>
                      <a:cubicBezTo>
                        <a:pt x="191129" y="914398"/>
                        <a:pt x="152903" y="941610"/>
                        <a:pt x="108847" y="941610"/>
                      </a:cubicBezTo>
                      <a:cubicBezTo>
                        <a:pt x="48377" y="941610"/>
                        <a:pt x="0" y="893233"/>
                        <a:pt x="0" y="834492"/>
                      </a:cubicBezTo>
                      <a:lnTo>
                        <a:pt x="0" y="107118"/>
                      </a:lnTo>
                      <a:cubicBezTo>
                        <a:pt x="0" y="48377"/>
                        <a:pt x="48377" y="0"/>
                        <a:pt x="107118" y="0"/>
                      </a:cubicBezTo>
                      <a:close/>
                    </a:path>
                  </a:pathLst>
                </a:custGeom>
                <a:solidFill>
                  <a:schemeClr val="accent4"/>
                </a:solidFill>
                <a:ln w="3801" cap="flat">
                  <a:noFill/>
                  <a:prstDash val="solid"/>
                  <a:miter/>
                </a:ln>
              </p:spPr>
              <p:txBody>
                <a:bodyPr wrap="square" rtlCol="0" anchor="ctr">
                  <a:noAutofit/>
                </a:bodyPr>
                <a:lstStyle/>
                <a:p>
                  <a:endParaRPr lang="en-US">
                    <a:cs typeface="B Nazanin" panose="00000400000000000000" pitchFamily="2" charset="-78"/>
                  </a:endParaRPr>
                </a:p>
              </p:txBody>
            </p:sp>
            <p:sp>
              <p:nvSpPr>
                <p:cNvPr id="61" name="Freeform: Shape 60">
                  <a:extLst>
                    <a:ext uri="{FF2B5EF4-FFF2-40B4-BE49-F238E27FC236}">
                      <a16:creationId xmlns:a16="http://schemas.microsoft.com/office/drawing/2014/main" id="{C1C714F6-6D6B-4315-859F-EB0C07079DBC}"/>
                    </a:ext>
                  </a:extLst>
                </p:cNvPr>
                <p:cNvSpPr/>
                <p:nvPr/>
              </p:nvSpPr>
              <p:spPr>
                <a:xfrm>
                  <a:off x="3764877" y="4254643"/>
                  <a:ext cx="1433462" cy="737743"/>
                </a:xfrm>
                <a:custGeom>
                  <a:avLst/>
                  <a:gdLst>
                    <a:gd name="connsiteX0" fmla="*/ 1360306 w 1433462"/>
                    <a:gd name="connsiteY0" fmla="*/ 0 h 737743"/>
                    <a:gd name="connsiteX1" fmla="*/ 1433462 w 1433462"/>
                    <a:gd name="connsiteY1" fmla="*/ 82930 h 737743"/>
                    <a:gd name="connsiteX2" fmla="*/ 1433462 w 1433462"/>
                    <a:gd name="connsiteY2" fmla="*/ 737743 h 737743"/>
                    <a:gd name="connsiteX3" fmla="*/ 1287155 w 1433462"/>
                    <a:gd name="connsiteY3" fmla="*/ 737743 h 737743"/>
                    <a:gd name="connsiteX4" fmla="*/ 1287155 w 1433462"/>
                    <a:gd name="connsiteY4" fmla="*/ 82930 h 737743"/>
                    <a:gd name="connsiteX5" fmla="*/ 1360306 w 1433462"/>
                    <a:gd name="connsiteY5" fmla="*/ 0 h 737743"/>
                    <a:gd name="connsiteX6" fmla="*/ 1145781 w 1433462"/>
                    <a:gd name="connsiteY6" fmla="*/ 0 h 737743"/>
                    <a:gd name="connsiteX7" fmla="*/ 1218937 w 1433462"/>
                    <a:gd name="connsiteY7" fmla="*/ 82930 h 737743"/>
                    <a:gd name="connsiteX8" fmla="*/ 1218937 w 1433462"/>
                    <a:gd name="connsiteY8" fmla="*/ 737743 h 737743"/>
                    <a:gd name="connsiteX9" fmla="*/ 1072630 w 1433462"/>
                    <a:gd name="connsiteY9" fmla="*/ 737743 h 737743"/>
                    <a:gd name="connsiteX10" fmla="*/ 1072630 w 1433462"/>
                    <a:gd name="connsiteY10" fmla="*/ 82930 h 737743"/>
                    <a:gd name="connsiteX11" fmla="*/ 1145781 w 1433462"/>
                    <a:gd name="connsiteY11" fmla="*/ 0 h 737743"/>
                    <a:gd name="connsiteX12" fmla="*/ 931255 w 1433462"/>
                    <a:gd name="connsiteY12" fmla="*/ 0 h 737743"/>
                    <a:gd name="connsiteX13" fmla="*/ 1004411 w 1433462"/>
                    <a:gd name="connsiteY13" fmla="*/ 82930 h 737743"/>
                    <a:gd name="connsiteX14" fmla="*/ 1004411 w 1433462"/>
                    <a:gd name="connsiteY14" fmla="*/ 737743 h 737743"/>
                    <a:gd name="connsiteX15" fmla="*/ 858104 w 1433462"/>
                    <a:gd name="connsiteY15" fmla="*/ 737743 h 737743"/>
                    <a:gd name="connsiteX16" fmla="*/ 858104 w 1433462"/>
                    <a:gd name="connsiteY16" fmla="*/ 82930 h 737743"/>
                    <a:gd name="connsiteX17" fmla="*/ 931255 w 1433462"/>
                    <a:gd name="connsiteY17" fmla="*/ 0 h 737743"/>
                    <a:gd name="connsiteX18" fmla="*/ 716729 w 1433462"/>
                    <a:gd name="connsiteY18" fmla="*/ 0 h 737743"/>
                    <a:gd name="connsiteX19" fmla="*/ 789885 w 1433462"/>
                    <a:gd name="connsiteY19" fmla="*/ 82930 h 737743"/>
                    <a:gd name="connsiteX20" fmla="*/ 789885 w 1433462"/>
                    <a:gd name="connsiteY20" fmla="*/ 737743 h 737743"/>
                    <a:gd name="connsiteX21" fmla="*/ 643578 w 1433462"/>
                    <a:gd name="connsiteY21" fmla="*/ 737743 h 737743"/>
                    <a:gd name="connsiteX22" fmla="*/ 643578 w 1433462"/>
                    <a:gd name="connsiteY22" fmla="*/ 82930 h 737743"/>
                    <a:gd name="connsiteX23" fmla="*/ 716729 w 1433462"/>
                    <a:gd name="connsiteY23" fmla="*/ 0 h 737743"/>
                    <a:gd name="connsiteX24" fmla="*/ 502203 w 1433462"/>
                    <a:gd name="connsiteY24" fmla="*/ 0 h 737743"/>
                    <a:gd name="connsiteX25" fmla="*/ 575359 w 1433462"/>
                    <a:gd name="connsiteY25" fmla="*/ 82930 h 737743"/>
                    <a:gd name="connsiteX26" fmla="*/ 575359 w 1433462"/>
                    <a:gd name="connsiteY26" fmla="*/ 737743 h 737743"/>
                    <a:gd name="connsiteX27" fmla="*/ 429052 w 1433462"/>
                    <a:gd name="connsiteY27" fmla="*/ 737743 h 737743"/>
                    <a:gd name="connsiteX28" fmla="*/ 429052 w 1433462"/>
                    <a:gd name="connsiteY28" fmla="*/ 82930 h 737743"/>
                    <a:gd name="connsiteX29" fmla="*/ 502203 w 1433462"/>
                    <a:gd name="connsiteY29" fmla="*/ 0 h 737743"/>
                    <a:gd name="connsiteX30" fmla="*/ 287677 w 1433462"/>
                    <a:gd name="connsiteY30" fmla="*/ 0 h 737743"/>
                    <a:gd name="connsiteX31" fmla="*/ 360833 w 1433462"/>
                    <a:gd name="connsiteY31" fmla="*/ 82930 h 737743"/>
                    <a:gd name="connsiteX32" fmla="*/ 360833 w 1433462"/>
                    <a:gd name="connsiteY32" fmla="*/ 737743 h 737743"/>
                    <a:gd name="connsiteX33" fmla="*/ 214526 w 1433462"/>
                    <a:gd name="connsiteY33" fmla="*/ 737743 h 737743"/>
                    <a:gd name="connsiteX34" fmla="*/ 214526 w 1433462"/>
                    <a:gd name="connsiteY34" fmla="*/ 82930 h 737743"/>
                    <a:gd name="connsiteX35" fmla="*/ 287677 w 1433462"/>
                    <a:gd name="connsiteY35" fmla="*/ 0 h 737743"/>
                    <a:gd name="connsiteX36" fmla="*/ 73151 w 1433462"/>
                    <a:gd name="connsiteY36" fmla="*/ 0 h 737743"/>
                    <a:gd name="connsiteX37" fmla="*/ 146307 w 1433462"/>
                    <a:gd name="connsiteY37" fmla="*/ 82930 h 737743"/>
                    <a:gd name="connsiteX38" fmla="*/ 146307 w 1433462"/>
                    <a:gd name="connsiteY38" fmla="*/ 737743 h 737743"/>
                    <a:gd name="connsiteX39" fmla="*/ 0 w 1433462"/>
                    <a:gd name="connsiteY39" fmla="*/ 737743 h 737743"/>
                    <a:gd name="connsiteX40" fmla="*/ 0 w 1433462"/>
                    <a:gd name="connsiteY40" fmla="*/ 82930 h 737743"/>
                    <a:gd name="connsiteX41" fmla="*/ 73151 w 1433462"/>
                    <a:gd name="connsiteY41" fmla="*/ 0 h 737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433462" h="737743">
                      <a:moveTo>
                        <a:pt x="1360306" y="0"/>
                      </a:moveTo>
                      <a:cubicBezTo>
                        <a:pt x="1401457" y="0"/>
                        <a:pt x="1433462" y="38013"/>
                        <a:pt x="1433462" y="82930"/>
                      </a:cubicBezTo>
                      <a:lnTo>
                        <a:pt x="1433462" y="737743"/>
                      </a:lnTo>
                      <a:lnTo>
                        <a:pt x="1287155" y="737743"/>
                      </a:lnTo>
                      <a:lnTo>
                        <a:pt x="1287155" y="82930"/>
                      </a:lnTo>
                      <a:cubicBezTo>
                        <a:pt x="1287155" y="36283"/>
                        <a:pt x="1320685" y="0"/>
                        <a:pt x="1360306" y="0"/>
                      </a:cubicBezTo>
                      <a:close/>
                      <a:moveTo>
                        <a:pt x="1145781" y="0"/>
                      </a:moveTo>
                      <a:cubicBezTo>
                        <a:pt x="1186932" y="0"/>
                        <a:pt x="1218937" y="38013"/>
                        <a:pt x="1218937" y="82930"/>
                      </a:cubicBezTo>
                      <a:lnTo>
                        <a:pt x="1218937" y="737743"/>
                      </a:lnTo>
                      <a:lnTo>
                        <a:pt x="1072630" y="737743"/>
                      </a:lnTo>
                      <a:lnTo>
                        <a:pt x="1072630" y="82930"/>
                      </a:lnTo>
                      <a:cubicBezTo>
                        <a:pt x="1072630" y="36283"/>
                        <a:pt x="1106160" y="0"/>
                        <a:pt x="1145781" y="0"/>
                      </a:cubicBezTo>
                      <a:close/>
                      <a:moveTo>
                        <a:pt x="931255" y="0"/>
                      </a:moveTo>
                      <a:cubicBezTo>
                        <a:pt x="972406" y="0"/>
                        <a:pt x="1004411" y="38013"/>
                        <a:pt x="1004411" y="82930"/>
                      </a:cubicBezTo>
                      <a:lnTo>
                        <a:pt x="1004411" y="737743"/>
                      </a:lnTo>
                      <a:lnTo>
                        <a:pt x="858104" y="737743"/>
                      </a:lnTo>
                      <a:lnTo>
                        <a:pt x="858104" y="82930"/>
                      </a:lnTo>
                      <a:cubicBezTo>
                        <a:pt x="858104" y="36283"/>
                        <a:pt x="891634" y="0"/>
                        <a:pt x="931255" y="0"/>
                      </a:cubicBezTo>
                      <a:close/>
                      <a:moveTo>
                        <a:pt x="716729" y="0"/>
                      </a:moveTo>
                      <a:cubicBezTo>
                        <a:pt x="757880" y="0"/>
                        <a:pt x="789885" y="38013"/>
                        <a:pt x="789885" y="82930"/>
                      </a:cubicBezTo>
                      <a:lnTo>
                        <a:pt x="789885" y="737743"/>
                      </a:lnTo>
                      <a:lnTo>
                        <a:pt x="643578" y="737743"/>
                      </a:lnTo>
                      <a:lnTo>
                        <a:pt x="643578" y="82930"/>
                      </a:lnTo>
                      <a:cubicBezTo>
                        <a:pt x="643578" y="36283"/>
                        <a:pt x="677108" y="0"/>
                        <a:pt x="716729" y="0"/>
                      </a:cubicBezTo>
                      <a:close/>
                      <a:moveTo>
                        <a:pt x="502203" y="0"/>
                      </a:moveTo>
                      <a:cubicBezTo>
                        <a:pt x="543354" y="0"/>
                        <a:pt x="575359" y="38013"/>
                        <a:pt x="575359" y="82930"/>
                      </a:cubicBezTo>
                      <a:lnTo>
                        <a:pt x="575359" y="737743"/>
                      </a:lnTo>
                      <a:lnTo>
                        <a:pt x="429052" y="737743"/>
                      </a:lnTo>
                      <a:lnTo>
                        <a:pt x="429052" y="82930"/>
                      </a:lnTo>
                      <a:cubicBezTo>
                        <a:pt x="429052" y="36283"/>
                        <a:pt x="462582" y="0"/>
                        <a:pt x="502203" y="0"/>
                      </a:cubicBezTo>
                      <a:close/>
                      <a:moveTo>
                        <a:pt x="287677" y="0"/>
                      </a:moveTo>
                      <a:cubicBezTo>
                        <a:pt x="328828" y="0"/>
                        <a:pt x="360833" y="38013"/>
                        <a:pt x="360833" y="82930"/>
                      </a:cubicBezTo>
                      <a:lnTo>
                        <a:pt x="360833" y="737743"/>
                      </a:lnTo>
                      <a:lnTo>
                        <a:pt x="214526" y="737743"/>
                      </a:lnTo>
                      <a:lnTo>
                        <a:pt x="214526" y="82930"/>
                      </a:lnTo>
                      <a:cubicBezTo>
                        <a:pt x="214526" y="36283"/>
                        <a:pt x="248056" y="0"/>
                        <a:pt x="287677" y="0"/>
                      </a:cubicBezTo>
                      <a:close/>
                      <a:moveTo>
                        <a:pt x="73151" y="0"/>
                      </a:moveTo>
                      <a:cubicBezTo>
                        <a:pt x="114302" y="0"/>
                        <a:pt x="146307" y="38013"/>
                        <a:pt x="146307" y="82930"/>
                      </a:cubicBezTo>
                      <a:lnTo>
                        <a:pt x="146307" y="737743"/>
                      </a:lnTo>
                      <a:lnTo>
                        <a:pt x="0" y="737743"/>
                      </a:lnTo>
                      <a:lnTo>
                        <a:pt x="0" y="82930"/>
                      </a:lnTo>
                      <a:cubicBezTo>
                        <a:pt x="0" y="36283"/>
                        <a:pt x="33530" y="0"/>
                        <a:pt x="73151" y="0"/>
                      </a:cubicBezTo>
                      <a:close/>
                    </a:path>
                  </a:pathLst>
                </a:custGeom>
                <a:solidFill>
                  <a:schemeClr val="bg1"/>
                </a:solidFill>
                <a:ln w="3801" cap="flat">
                  <a:noFill/>
                  <a:prstDash val="solid"/>
                  <a:miter/>
                </a:ln>
              </p:spPr>
              <p:txBody>
                <a:bodyPr wrap="square" rtlCol="0" anchor="ctr">
                  <a:noAutofit/>
                </a:bodyPr>
                <a:lstStyle/>
                <a:p>
                  <a:endParaRPr lang="en-US">
                    <a:cs typeface="B Nazanin" panose="00000400000000000000" pitchFamily="2" charset="-78"/>
                  </a:endParaRPr>
                </a:p>
              </p:txBody>
            </p:sp>
            <p:sp>
              <p:nvSpPr>
                <p:cNvPr id="62" name="Freeform: Shape 61">
                  <a:extLst>
                    <a:ext uri="{FF2B5EF4-FFF2-40B4-BE49-F238E27FC236}">
                      <a16:creationId xmlns:a16="http://schemas.microsoft.com/office/drawing/2014/main" id="{D953CD09-8ED6-4535-8330-D66F1E441F51}"/>
                    </a:ext>
                  </a:extLst>
                </p:cNvPr>
                <p:cNvSpPr/>
                <p:nvPr/>
              </p:nvSpPr>
              <p:spPr>
                <a:xfrm>
                  <a:off x="3613677" y="4585433"/>
                  <a:ext cx="6720846" cy="742923"/>
                </a:xfrm>
                <a:custGeom>
                  <a:avLst/>
                  <a:gdLst>
                    <a:gd name="connsiteX0" fmla="*/ 1457199 w 1480413"/>
                    <a:gd name="connsiteY0" fmla="*/ 24737 h 163644"/>
                    <a:gd name="connsiteX1" fmla="*/ 1456438 w 1480413"/>
                    <a:gd name="connsiteY1" fmla="*/ 24357 h 163644"/>
                    <a:gd name="connsiteX2" fmla="*/ 1349498 w 1480413"/>
                    <a:gd name="connsiteY2" fmla="*/ 15603 h 163644"/>
                    <a:gd name="connsiteX3" fmla="*/ 1237991 w 1480413"/>
                    <a:gd name="connsiteY3" fmla="*/ 8753 h 163644"/>
                    <a:gd name="connsiteX4" fmla="*/ 1124962 w 1480413"/>
                    <a:gd name="connsiteY4" fmla="*/ 3806 h 163644"/>
                    <a:gd name="connsiteX5" fmla="*/ 1010030 w 1480413"/>
                    <a:gd name="connsiteY5" fmla="*/ 381 h 163644"/>
                    <a:gd name="connsiteX6" fmla="*/ 893576 w 1480413"/>
                    <a:gd name="connsiteY6" fmla="*/ 0 h 163644"/>
                    <a:gd name="connsiteX7" fmla="*/ 777122 w 1480413"/>
                    <a:gd name="connsiteY7" fmla="*/ 2283 h 163644"/>
                    <a:gd name="connsiteX8" fmla="*/ 661048 w 1480413"/>
                    <a:gd name="connsiteY8" fmla="*/ 8373 h 163644"/>
                    <a:gd name="connsiteX9" fmla="*/ 558295 w 1480413"/>
                    <a:gd name="connsiteY9" fmla="*/ 17126 h 163644"/>
                    <a:gd name="connsiteX10" fmla="*/ 537744 w 1480413"/>
                    <a:gd name="connsiteY10" fmla="*/ 22454 h 163644"/>
                    <a:gd name="connsiteX11" fmla="*/ 373338 w 1480413"/>
                    <a:gd name="connsiteY11" fmla="*/ 97806 h 163644"/>
                    <a:gd name="connsiteX12" fmla="*/ 354310 w 1480413"/>
                    <a:gd name="connsiteY12" fmla="*/ 101993 h 163644"/>
                    <a:gd name="connsiteX13" fmla="*/ 29684 w 1480413"/>
                    <a:gd name="connsiteY13" fmla="*/ 101993 h 163644"/>
                    <a:gd name="connsiteX14" fmla="*/ 0 w 1480413"/>
                    <a:gd name="connsiteY14" fmla="*/ 131677 h 163644"/>
                    <a:gd name="connsiteX15" fmla="*/ 0 w 1480413"/>
                    <a:gd name="connsiteY15" fmla="*/ 137385 h 163644"/>
                    <a:gd name="connsiteX16" fmla="*/ 29684 w 1480413"/>
                    <a:gd name="connsiteY16" fmla="*/ 167070 h 163644"/>
                    <a:gd name="connsiteX17" fmla="*/ 377524 w 1480413"/>
                    <a:gd name="connsiteY17" fmla="*/ 166689 h 163644"/>
                    <a:gd name="connsiteX18" fmla="*/ 393128 w 1480413"/>
                    <a:gd name="connsiteY18" fmla="*/ 163264 h 163644"/>
                    <a:gd name="connsiteX19" fmla="*/ 553347 w 1480413"/>
                    <a:gd name="connsiteY19" fmla="*/ 87150 h 163644"/>
                    <a:gd name="connsiteX20" fmla="*/ 570092 w 1480413"/>
                    <a:gd name="connsiteY20" fmla="*/ 82203 h 163644"/>
                    <a:gd name="connsiteX21" fmla="*/ 651915 w 1480413"/>
                    <a:gd name="connsiteY21" fmla="*/ 72689 h 163644"/>
                    <a:gd name="connsiteX22" fmla="*/ 750482 w 1480413"/>
                    <a:gd name="connsiteY22" fmla="*/ 64697 h 163644"/>
                    <a:gd name="connsiteX23" fmla="*/ 847908 w 1480413"/>
                    <a:gd name="connsiteY23" fmla="*/ 61272 h 163644"/>
                    <a:gd name="connsiteX24" fmla="*/ 946856 w 1480413"/>
                    <a:gd name="connsiteY24" fmla="*/ 60891 h 163644"/>
                    <a:gd name="connsiteX25" fmla="*/ 1046565 w 1480413"/>
                    <a:gd name="connsiteY25" fmla="*/ 62413 h 163644"/>
                    <a:gd name="connsiteX26" fmla="*/ 1147796 w 1480413"/>
                    <a:gd name="connsiteY26" fmla="*/ 65838 h 163644"/>
                    <a:gd name="connsiteX27" fmla="*/ 1250169 w 1480413"/>
                    <a:gd name="connsiteY27" fmla="*/ 72308 h 163644"/>
                    <a:gd name="connsiteX28" fmla="*/ 1354826 w 1480413"/>
                    <a:gd name="connsiteY28" fmla="*/ 77636 h 163644"/>
                    <a:gd name="connsiteX29" fmla="*/ 1452632 w 1480413"/>
                    <a:gd name="connsiteY29" fmla="*/ 84486 h 163644"/>
                    <a:gd name="connsiteX30" fmla="*/ 1482697 w 1480413"/>
                    <a:gd name="connsiteY30" fmla="*/ 54421 h 163644"/>
                    <a:gd name="connsiteX31" fmla="*/ 1457199 w 1480413"/>
                    <a:gd name="connsiteY31" fmla="*/ 24737 h 163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0413" h="163644">
                      <a:moveTo>
                        <a:pt x="1457199" y="24737"/>
                      </a:moveTo>
                      <a:lnTo>
                        <a:pt x="1456438" y="24357"/>
                      </a:lnTo>
                      <a:lnTo>
                        <a:pt x="1349498" y="15603"/>
                      </a:lnTo>
                      <a:lnTo>
                        <a:pt x="1237991" y="8753"/>
                      </a:lnTo>
                      <a:lnTo>
                        <a:pt x="1124962" y="3806"/>
                      </a:lnTo>
                      <a:lnTo>
                        <a:pt x="1010030" y="381"/>
                      </a:lnTo>
                      <a:lnTo>
                        <a:pt x="893576" y="0"/>
                      </a:lnTo>
                      <a:lnTo>
                        <a:pt x="777122" y="2283"/>
                      </a:lnTo>
                      <a:lnTo>
                        <a:pt x="661048" y="8373"/>
                      </a:lnTo>
                      <a:lnTo>
                        <a:pt x="558295" y="17126"/>
                      </a:lnTo>
                      <a:cubicBezTo>
                        <a:pt x="551064" y="17887"/>
                        <a:pt x="544214" y="19409"/>
                        <a:pt x="537744" y="22454"/>
                      </a:cubicBezTo>
                      <a:lnTo>
                        <a:pt x="373338" y="97806"/>
                      </a:lnTo>
                      <a:cubicBezTo>
                        <a:pt x="367249" y="100470"/>
                        <a:pt x="360779" y="101993"/>
                        <a:pt x="354310" y="101993"/>
                      </a:cubicBezTo>
                      <a:lnTo>
                        <a:pt x="29684" y="101993"/>
                      </a:lnTo>
                      <a:cubicBezTo>
                        <a:pt x="13320" y="101993"/>
                        <a:pt x="0" y="115312"/>
                        <a:pt x="0" y="131677"/>
                      </a:cubicBezTo>
                      <a:lnTo>
                        <a:pt x="0" y="137385"/>
                      </a:lnTo>
                      <a:cubicBezTo>
                        <a:pt x="0" y="153750"/>
                        <a:pt x="13320" y="167070"/>
                        <a:pt x="29684" y="167070"/>
                      </a:cubicBezTo>
                      <a:lnTo>
                        <a:pt x="377524" y="166689"/>
                      </a:lnTo>
                      <a:cubicBezTo>
                        <a:pt x="382852" y="166689"/>
                        <a:pt x="388180" y="165547"/>
                        <a:pt x="393128" y="163264"/>
                      </a:cubicBezTo>
                      <a:lnTo>
                        <a:pt x="553347" y="87150"/>
                      </a:lnTo>
                      <a:cubicBezTo>
                        <a:pt x="558675" y="84486"/>
                        <a:pt x="564384" y="82964"/>
                        <a:pt x="570092" y="82203"/>
                      </a:cubicBezTo>
                      <a:lnTo>
                        <a:pt x="651915" y="72689"/>
                      </a:lnTo>
                      <a:lnTo>
                        <a:pt x="750482" y="64697"/>
                      </a:lnTo>
                      <a:lnTo>
                        <a:pt x="847908" y="61272"/>
                      </a:lnTo>
                      <a:lnTo>
                        <a:pt x="946856" y="60891"/>
                      </a:lnTo>
                      <a:lnTo>
                        <a:pt x="1046565" y="62413"/>
                      </a:lnTo>
                      <a:lnTo>
                        <a:pt x="1147796" y="65838"/>
                      </a:lnTo>
                      <a:lnTo>
                        <a:pt x="1250169" y="72308"/>
                      </a:lnTo>
                      <a:lnTo>
                        <a:pt x="1354826" y="77636"/>
                      </a:lnTo>
                      <a:cubicBezTo>
                        <a:pt x="1354826" y="77636"/>
                        <a:pt x="1449207" y="84486"/>
                        <a:pt x="1452632" y="84486"/>
                      </a:cubicBezTo>
                      <a:cubicBezTo>
                        <a:pt x="1469377" y="84486"/>
                        <a:pt x="1482697" y="70786"/>
                        <a:pt x="1482697" y="54421"/>
                      </a:cubicBezTo>
                      <a:cubicBezTo>
                        <a:pt x="1482316" y="39579"/>
                        <a:pt x="1471660" y="27020"/>
                        <a:pt x="1457199" y="24737"/>
                      </a:cubicBezTo>
                      <a:close/>
                    </a:path>
                  </a:pathLst>
                </a:custGeom>
                <a:solidFill>
                  <a:schemeClr val="accent3"/>
                </a:solidFill>
                <a:ln w="3801" cap="flat">
                  <a:noFill/>
                  <a:prstDash val="solid"/>
                  <a:miter/>
                </a:ln>
              </p:spPr>
              <p:txBody>
                <a:bodyPr rtlCol="0" anchor="ctr"/>
                <a:lstStyle/>
                <a:p>
                  <a:endParaRPr lang="en-US">
                    <a:cs typeface="B Nazanin" panose="00000400000000000000" pitchFamily="2" charset="-78"/>
                  </a:endParaRPr>
                </a:p>
              </p:txBody>
            </p:sp>
          </p:grpSp>
          <p:pic>
            <p:nvPicPr>
              <p:cNvPr id="59" name="Graphic 58">
                <a:extLst>
                  <a:ext uri="{FF2B5EF4-FFF2-40B4-BE49-F238E27FC236}">
                    <a16:creationId xmlns:a16="http://schemas.microsoft.com/office/drawing/2014/main" id="{FA35CEDC-9BD0-4BD3-ADE2-7A830730D61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2700352">
                <a:off x="5192973" y="3953821"/>
                <a:ext cx="1528840" cy="1903839"/>
              </a:xfrm>
              <a:prstGeom prst="rect">
                <a:avLst/>
              </a:prstGeom>
            </p:spPr>
          </p:pic>
        </p:grpSp>
      </p:grpSp>
      <p:grpSp>
        <p:nvGrpSpPr>
          <p:cNvPr id="88" name="Group 87">
            <a:extLst>
              <a:ext uri="{FF2B5EF4-FFF2-40B4-BE49-F238E27FC236}">
                <a16:creationId xmlns:a16="http://schemas.microsoft.com/office/drawing/2014/main" id="{6E4309BB-46C2-436C-8E76-3B3358D8BDF5}"/>
              </a:ext>
            </a:extLst>
          </p:cNvPr>
          <p:cNvGrpSpPr/>
          <p:nvPr/>
        </p:nvGrpSpPr>
        <p:grpSpPr>
          <a:xfrm>
            <a:off x="7002228" y="4417445"/>
            <a:ext cx="2569902" cy="2267071"/>
            <a:chOff x="780468" y="1725937"/>
            <a:chExt cx="5294415" cy="4670534"/>
          </a:xfrm>
        </p:grpSpPr>
        <p:sp>
          <p:nvSpPr>
            <p:cNvPr id="80" name="Graphic 56">
              <a:extLst>
                <a:ext uri="{FF2B5EF4-FFF2-40B4-BE49-F238E27FC236}">
                  <a16:creationId xmlns:a16="http://schemas.microsoft.com/office/drawing/2014/main" id="{9967A94C-5830-46F4-A4F4-81FE08C3327F}"/>
                </a:ext>
              </a:extLst>
            </p:cNvPr>
            <p:cNvSpPr/>
            <p:nvPr/>
          </p:nvSpPr>
          <p:spPr>
            <a:xfrm>
              <a:off x="780468" y="1836326"/>
              <a:ext cx="3220857" cy="4176727"/>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gradFill flip="none" rotWithShape="1">
              <a:gsLst>
                <a:gs pos="0">
                  <a:schemeClr val="bg1"/>
                </a:gs>
                <a:gs pos="100000">
                  <a:schemeClr val="bg1">
                    <a:lumMod val="85000"/>
                  </a:schemeClr>
                </a:gs>
              </a:gsLst>
              <a:lin ang="18900000" scaled="1"/>
              <a:tileRect/>
            </a:gradFill>
            <a:ln w="4030" cap="flat">
              <a:solidFill>
                <a:schemeClr val="bg1">
                  <a:lumMod val="85000"/>
                </a:schemeClr>
              </a:solidFill>
              <a:prstDash val="solid"/>
              <a:miter/>
            </a:ln>
          </p:spPr>
          <p:txBody>
            <a:bodyPr rtlCol="0" anchor="ctr"/>
            <a:lstStyle/>
            <a:p>
              <a:endParaRPr lang="en-US">
                <a:cs typeface="B Nazanin" panose="00000400000000000000" pitchFamily="2" charset="-78"/>
              </a:endParaRPr>
            </a:p>
          </p:txBody>
        </p:sp>
        <p:grpSp>
          <p:nvGrpSpPr>
            <p:cNvPr id="81" name="Group 80">
              <a:extLst>
                <a:ext uri="{FF2B5EF4-FFF2-40B4-BE49-F238E27FC236}">
                  <a16:creationId xmlns:a16="http://schemas.microsoft.com/office/drawing/2014/main" id="{0F055E61-F9CE-4BB5-BD9E-EB23CAD1B51D}"/>
                </a:ext>
              </a:extLst>
            </p:cNvPr>
            <p:cNvGrpSpPr/>
            <p:nvPr/>
          </p:nvGrpSpPr>
          <p:grpSpPr>
            <a:xfrm>
              <a:off x="2688464" y="1725937"/>
              <a:ext cx="3386419" cy="4670534"/>
              <a:chOff x="2008249" y="1390537"/>
              <a:chExt cx="3853437" cy="5314648"/>
            </a:xfrm>
          </p:grpSpPr>
          <p:grpSp>
            <p:nvGrpSpPr>
              <p:cNvPr id="82" name="Group 81">
                <a:extLst>
                  <a:ext uri="{FF2B5EF4-FFF2-40B4-BE49-F238E27FC236}">
                    <a16:creationId xmlns:a16="http://schemas.microsoft.com/office/drawing/2014/main" id="{7B249B9A-591C-46C6-818C-D988E0DFE17A}"/>
                  </a:ext>
                </a:extLst>
              </p:cNvPr>
              <p:cNvGrpSpPr/>
              <p:nvPr/>
            </p:nvGrpSpPr>
            <p:grpSpPr>
              <a:xfrm>
                <a:off x="2008249" y="1592548"/>
                <a:ext cx="3162554" cy="3162551"/>
                <a:chOff x="1675022" y="1809122"/>
                <a:chExt cx="2691828" cy="2691825"/>
              </a:xfrm>
            </p:grpSpPr>
            <p:sp>
              <p:nvSpPr>
                <p:cNvPr id="84" name="Rounded Rectangle 43">
                  <a:extLst>
                    <a:ext uri="{FF2B5EF4-FFF2-40B4-BE49-F238E27FC236}">
                      <a16:creationId xmlns:a16="http://schemas.microsoft.com/office/drawing/2014/main" id="{CC11A858-9390-44C4-8947-DE58E49C8131}"/>
                    </a:ext>
                  </a:extLst>
                </p:cNvPr>
                <p:cNvSpPr/>
                <p:nvPr/>
              </p:nvSpPr>
              <p:spPr>
                <a:xfrm>
                  <a:off x="1751631" y="3545861"/>
                  <a:ext cx="2427908" cy="955086"/>
                </a:xfrm>
                <a:custGeom>
                  <a:avLst/>
                  <a:gdLst/>
                  <a:ahLst/>
                  <a:cxnLst/>
                  <a:rect l="l" t="t" r="r" b="b"/>
                  <a:pathLst>
                    <a:path w="2427908" h="767653">
                      <a:moveTo>
                        <a:pt x="0" y="0"/>
                      </a:moveTo>
                      <a:lnTo>
                        <a:pt x="2427908" y="0"/>
                      </a:lnTo>
                      <a:cubicBezTo>
                        <a:pt x="2212894" y="454249"/>
                        <a:pt x="1750033" y="767646"/>
                        <a:pt x="1213974" y="767653"/>
                      </a:cubicBezTo>
                      <a:lnTo>
                        <a:pt x="1213934" y="767653"/>
                      </a:lnTo>
                      <a:cubicBezTo>
                        <a:pt x="677875" y="767646"/>
                        <a:pt x="215014" y="454249"/>
                        <a:pt x="0" y="0"/>
                      </a:cubicBezTo>
                      <a:close/>
                    </a:path>
                  </a:pathLst>
                </a:custGeom>
                <a:gradFill flip="none" rotWithShape="1">
                  <a:gsLst>
                    <a:gs pos="0">
                      <a:schemeClr val="accent4"/>
                    </a:gs>
                    <a:gs pos="100000">
                      <a:schemeClr val="bg1"/>
                    </a:gs>
                  </a:gsLst>
                  <a:lin ang="8100000" scaled="1"/>
                  <a:tileRect/>
                </a:gradFill>
                <a:ln>
                  <a:gradFill flip="none" rotWithShape="1">
                    <a:gsLst>
                      <a:gs pos="0">
                        <a:schemeClr val="bg1"/>
                      </a:gs>
                      <a:gs pos="100000">
                        <a:schemeClr val="bg1">
                          <a:lumMod val="75000"/>
                        </a:schemeClr>
                      </a:gs>
                    </a:gsLst>
                    <a:lin ang="8100000" scaled="1"/>
                    <a:tileRect/>
                  </a:gradFill>
                </a:ln>
                <a:effectLst>
                  <a:outerShdw blurRad="50800" dist="50800" dir="5400000" algn="ctr" rotWithShape="0">
                    <a:srgbClr val="000000">
                      <a:alpha val="0"/>
                    </a:srgbClr>
                  </a:outerShdw>
                </a:effectLst>
              </p:spPr>
              <p:txBody>
                <a:bodyPr vert="horz" wrap="square" lIns="91440" tIns="45720" rIns="91440" bIns="45720" numCol="1" anchor="t" anchorCtr="0" compatLnSpc="1">
                  <a:prstTxWarp prst="textNoShape">
                    <a:avLst/>
                  </a:prstTxWarp>
                </a:bodyPr>
                <a:lstStyle/>
                <a:p>
                  <a:endParaRPr lang="ko-KR" altLang="en-US" sz="2701" dirty="0">
                    <a:cs typeface="B Nazanin" panose="00000400000000000000" pitchFamily="2" charset="-78"/>
                  </a:endParaRPr>
                </a:p>
              </p:txBody>
            </p:sp>
            <p:sp>
              <p:nvSpPr>
                <p:cNvPr id="85" name="Rounded Rectangle 45">
                  <a:extLst>
                    <a:ext uri="{FF2B5EF4-FFF2-40B4-BE49-F238E27FC236}">
                      <a16:creationId xmlns:a16="http://schemas.microsoft.com/office/drawing/2014/main" id="{D767AEB7-2B70-4EF5-8139-D792DB7B2973}"/>
                    </a:ext>
                  </a:extLst>
                </p:cNvPr>
                <p:cNvSpPr/>
                <p:nvPr/>
              </p:nvSpPr>
              <p:spPr>
                <a:xfrm>
                  <a:off x="1675022" y="3079589"/>
                  <a:ext cx="2691826" cy="599365"/>
                </a:xfrm>
                <a:custGeom>
                  <a:avLst/>
                  <a:gdLst/>
                  <a:ahLst/>
                  <a:cxnLst/>
                  <a:rect l="l" t="t" r="r" b="b"/>
                  <a:pathLst>
                    <a:path w="2691826" h="767653">
                      <a:moveTo>
                        <a:pt x="3810" y="0"/>
                      </a:moveTo>
                      <a:lnTo>
                        <a:pt x="2646755" y="0"/>
                      </a:lnTo>
                      <a:cubicBezTo>
                        <a:pt x="2662406" y="0"/>
                        <a:pt x="2677027" y="4410"/>
                        <a:pt x="2688687" y="13283"/>
                      </a:cubicBezTo>
                      <a:cubicBezTo>
                        <a:pt x="2691351" y="33834"/>
                        <a:pt x="2691826" y="54585"/>
                        <a:pt x="2691826" y="75446"/>
                      </a:cubicBezTo>
                      <a:cubicBezTo>
                        <a:pt x="2691826" y="328918"/>
                        <a:pt x="2621758" y="566026"/>
                        <a:pt x="2498602" y="767653"/>
                      </a:cubicBezTo>
                      <a:lnTo>
                        <a:pt x="193224" y="767653"/>
                      </a:lnTo>
                      <a:cubicBezTo>
                        <a:pt x="70068" y="566026"/>
                        <a:pt x="0" y="328918"/>
                        <a:pt x="0" y="75446"/>
                      </a:cubicBezTo>
                      <a:close/>
                    </a:path>
                  </a:pathLst>
                </a:custGeom>
                <a:gradFill flip="none" rotWithShape="1">
                  <a:gsLst>
                    <a:gs pos="0">
                      <a:schemeClr val="accent3"/>
                    </a:gs>
                    <a:gs pos="100000">
                      <a:schemeClr val="bg1"/>
                    </a:gs>
                  </a:gsLst>
                  <a:lin ang="8100000" scaled="1"/>
                  <a:tileRect/>
                </a:gradFill>
                <a:ln>
                  <a:gradFill flip="none" rotWithShape="1">
                    <a:gsLst>
                      <a:gs pos="0">
                        <a:schemeClr val="bg1"/>
                      </a:gs>
                      <a:gs pos="100000">
                        <a:schemeClr val="bg1">
                          <a:lumMod val="75000"/>
                        </a:schemeClr>
                      </a:gs>
                    </a:gsLst>
                    <a:lin ang="8100000" scaled="1"/>
                    <a:tileRect/>
                  </a:gradFill>
                </a:ln>
                <a:effectLst>
                  <a:outerShdw blurRad="50800" dist="50800" dir="5400000" algn="ctr" rotWithShape="0">
                    <a:srgbClr val="000000">
                      <a:alpha val="35000"/>
                    </a:srgbClr>
                  </a:outerShdw>
                </a:effectLst>
              </p:spPr>
              <p:txBody>
                <a:bodyPr vert="horz" wrap="square" lIns="91440" tIns="45720" rIns="91440" bIns="45720" numCol="1" anchor="t" anchorCtr="0" compatLnSpc="1">
                  <a:prstTxWarp prst="textNoShape">
                    <a:avLst/>
                  </a:prstTxWarp>
                </a:bodyPr>
                <a:lstStyle/>
                <a:p>
                  <a:endParaRPr lang="ko-KR" altLang="en-US" sz="2701" dirty="0">
                    <a:cs typeface="B Nazanin" panose="00000400000000000000" pitchFamily="2" charset="-78"/>
                  </a:endParaRPr>
                </a:p>
              </p:txBody>
            </p:sp>
            <p:sp>
              <p:nvSpPr>
                <p:cNvPr id="86" name="Rounded Rectangle 47">
                  <a:extLst>
                    <a:ext uri="{FF2B5EF4-FFF2-40B4-BE49-F238E27FC236}">
                      <a16:creationId xmlns:a16="http://schemas.microsoft.com/office/drawing/2014/main" id="{E0D9308E-1CF9-4355-8950-19682FD11161}"/>
                    </a:ext>
                  </a:extLst>
                </p:cNvPr>
                <p:cNvSpPr/>
                <p:nvPr/>
              </p:nvSpPr>
              <p:spPr>
                <a:xfrm>
                  <a:off x="1675024" y="2425884"/>
                  <a:ext cx="2691826" cy="767653"/>
                </a:xfrm>
                <a:custGeom>
                  <a:avLst/>
                  <a:gdLst/>
                  <a:ahLst/>
                  <a:cxnLst/>
                  <a:rect l="l" t="t" r="r" b="b"/>
                  <a:pathLst>
                    <a:path w="2691826" h="767653">
                      <a:moveTo>
                        <a:pt x="215668" y="0"/>
                      </a:moveTo>
                      <a:lnTo>
                        <a:pt x="2476158" y="0"/>
                      </a:lnTo>
                      <a:cubicBezTo>
                        <a:pt x="2612935" y="209662"/>
                        <a:pt x="2691826" y="460194"/>
                        <a:pt x="2691826" y="729151"/>
                      </a:cubicBezTo>
                      <a:lnTo>
                        <a:pt x="2690618" y="753068"/>
                      </a:lnTo>
                      <a:cubicBezTo>
                        <a:pt x="2678610" y="762751"/>
                        <a:pt x="2663255" y="767653"/>
                        <a:pt x="2646755" y="767653"/>
                      </a:cubicBezTo>
                      <a:lnTo>
                        <a:pt x="1944" y="767653"/>
                      </a:lnTo>
                      <a:cubicBezTo>
                        <a:pt x="181" y="754889"/>
                        <a:pt x="0" y="742041"/>
                        <a:pt x="0" y="729151"/>
                      </a:cubicBezTo>
                      <a:cubicBezTo>
                        <a:pt x="0" y="460194"/>
                        <a:pt x="78891" y="209662"/>
                        <a:pt x="215668" y="0"/>
                      </a:cubicBezTo>
                      <a:close/>
                    </a:path>
                  </a:pathLst>
                </a:custGeom>
                <a:gradFill flip="none" rotWithShape="1">
                  <a:gsLst>
                    <a:gs pos="0">
                      <a:schemeClr val="accent2"/>
                    </a:gs>
                    <a:gs pos="100000">
                      <a:schemeClr val="bg1"/>
                    </a:gs>
                  </a:gsLst>
                  <a:lin ang="8100000" scaled="1"/>
                  <a:tileRect/>
                </a:gradFill>
                <a:ln>
                  <a:gradFill flip="none" rotWithShape="1">
                    <a:gsLst>
                      <a:gs pos="0">
                        <a:schemeClr val="bg1"/>
                      </a:gs>
                      <a:gs pos="100000">
                        <a:schemeClr val="bg1">
                          <a:lumMod val="75000"/>
                        </a:schemeClr>
                      </a:gs>
                    </a:gsLst>
                    <a:lin ang="8100000" scaled="1"/>
                    <a:tileRect/>
                  </a:gradFill>
                </a:ln>
                <a:effectLst>
                  <a:outerShdw blurRad="50800" dist="50800" dir="5400000" algn="ctr" rotWithShape="0">
                    <a:srgbClr val="000000">
                      <a:alpha val="35000"/>
                    </a:srgbClr>
                  </a:outerShdw>
                </a:effectLst>
              </p:spPr>
              <p:txBody>
                <a:bodyPr vert="horz" wrap="square" lIns="91440" tIns="45720" rIns="91440" bIns="45720" numCol="1" anchor="t" anchorCtr="0" compatLnSpc="1">
                  <a:prstTxWarp prst="textNoShape">
                    <a:avLst/>
                  </a:prstTxWarp>
                </a:bodyPr>
                <a:lstStyle/>
                <a:p>
                  <a:endParaRPr lang="ko-KR" altLang="en-US" sz="2701" dirty="0">
                    <a:cs typeface="B Nazanin" panose="00000400000000000000" pitchFamily="2" charset="-78"/>
                  </a:endParaRPr>
                </a:p>
              </p:txBody>
            </p:sp>
            <p:sp>
              <p:nvSpPr>
                <p:cNvPr id="87" name="Rounded Rectangle 49">
                  <a:extLst>
                    <a:ext uri="{FF2B5EF4-FFF2-40B4-BE49-F238E27FC236}">
                      <a16:creationId xmlns:a16="http://schemas.microsoft.com/office/drawing/2014/main" id="{0B605593-3831-4D8C-889B-5A13715201CF}"/>
                    </a:ext>
                  </a:extLst>
                </p:cNvPr>
                <p:cNvSpPr/>
                <p:nvPr/>
              </p:nvSpPr>
              <p:spPr>
                <a:xfrm>
                  <a:off x="1769428" y="1809122"/>
                  <a:ext cx="2392314" cy="888917"/>
                </a:xfrm>
                <a:custGeom>
                  <a:avLst/>
                  <a:gdLst/>
                  <a:ahLst/>
                  <a:cxnLst/>
                  <a:rect l="l" t="t" r="r" b="b"/>
                  <a:pathLst>
                    <a:path w="2392314" h="730710">
                      <a:moveTo>
                        <a:pt x="1196157" y="0"/>
                      </a:moveTo>
                      <a:cubicBezTo>
                        <a:pt x="1717615" y="0"/>
                        <a:pt x="2169810" y="296550"/>
                        <a:pt x="2392314" y="730710"/>
                      </a:cubicBezTo>
                      <a:lnTo>
                        <a:pt x="0" y="730710"/>
                      </a:lnTo>
                      <a:cubicBezTo>
                        <a:pt x="222504" y="296550"/>
                        <a:pt x="674699" y="0"/>
                        <a:pt x="1196157" y="0"/>
                      </a:cubicBezTo>
                      <a:close/>
                    </a:path>
                  </a:pathLst>
                </a:custGeom>
                <a:gradFill flip="none" rotWithShape="1">
                  <a:gsLst>
                    <a:gs pos="0">
                      <a:schemeClr val="accent1"/>
                    </a:gs>
                    <a:gs pos="100000">
                      <a:schemeClr val="bg1"/>
                    </a:gs>
                  </a:gsLst>
                  <a:lin ang="8100000" scaled="1"/>
                  <a:tileRect/>
                </a:gradFill>
                <a:ln>
                  <a:gradFill flip="none" rotWithShape="1">
                    <a:gsLst>
                      <a:gs pos="0">
                        <a:schemeClr val="bg1"/>
                      </a:gs>
                      <a:gs pos="100000">
                        <a:schemeClr val="bg1">
                          <a:lumMod val="75000"/>
                        </a:schemeClr>
                      </a:gs>
                    </a:gsLst>
                    <a:lin ang="8100000" scaled="1"/>
                    <a:tileRect/>
                  </a:gradFill>
                </a:ln>
                <a:effectLst>
                  <a:outerShdw blurRad="50800" dist="50800" dir="5400000" algn="ctr" rotWithShape="0">
                    <a:srgbClr val="000000">
                      <a:alpha val="35000"/>
                    </a:srgbClr>
                  </a:outerShdw>
                </a:effectLst>
              </p:spPr>
              <p:txBody>
                <a:bodyPr vert="horz" wrap="square" lIns="91440" tIns="45720" rIns="91440" bIns="45720" numCol="1" anchor="t" anchorCtr="0" compatLnSpc="1">
                  <a:prstTxWarp prst="textNoShape">
                    <a:avLst/>
                  </a:prstTxWarp>
                </a:bodyPr>
                <a:lstStyle/>
                <a:p>
                  <a:endParaRPr lang="ko-KR" altLang="en-US" sz="2701">
                    <a:cs typeface="B Nazanin" panose="00000400000000000000" pitchFamily="2" charset="-78"/>
                  </a:endParaRPr>
                </a:p>
              </p:txBody>
            </p:sp>
          </p:grpSp>
          <p:sp>
            <p:nvSpPr>
              <p:cNvPr id="83" name="Round Same Side Corner Rectangle 9">
                <a:extLst>
                  <a:ext uri="{FF2B5EF4-FFF2-40B4-BE49-F238E27FC236}">
                    <a16:creationId xmlns:a16="http://schemas.microsoft.com/office/drawing/2014/main" id="{D06EABC7-CF70-4FC0-A8F0-6011236EEDA0}"/>
                  </a:ext>
                </a:extLst>
              </p:cNvPr>
              <p:cNvSpPr/>
              <p:nvPr/>
            </p:nvSpPr>
            <p:spPr>
              <a:xfrm rot="8594075">
                <a:off x="2562235" y="1390537"/>
                <a:ext cx="3299451" cy="5314648"/>
              </a:xfrm>
              <a:custGeom>
                <a:avLst/>
                <a:gdLst/>
                <a:ahLst/>
                <a:cxnLst/>
                <a:rect l="l" t="t" r="r" b="b"/>
                <a:pathLst>
                  <a:path w="2808349" h="4523596">
                    <a:moveTo>
                      <a:pt x="567373" y="3851649"/>
                    </a:moveTo>
                    <a:cubicBezTo>
                      <a:pt x="971771" y="4313801"/>
                      <a:pt x="1674249" y="4360621"/>
                      <a:pt x="2136401" y="3956223"/>
                    </a:cubicBezTo>
                    <a:cubicBezTo>
                      <a:pt x="2598554" y="3551825"/>
                      <a:pt x="2645373" y="2849347"/>
                      <a:pt x="2240976" y="2387195"/>
                    </a:cubicBezTo>
                    <a:cubicBezTo>
                      <a:pt x="1836578" y="1925042"/>
                      <a:pt x="1134100" y="1878223"/>
                      <a:pt x="671947" y="2282621"/>
                    </a:cubicBezTo>
                    <a:cubicBezTo>
                      <a:pt x="209795" y="2687018"/>
                      <a:pt x="162975" y="3389496"/>
                      <a:pt x="567373" y="3851649"/>
                    </a:cubicBezTo>
                    <a:close/>
                    <a:moveTo>
                      <a:pt x="347455" y="4044083"/>
                    </a:moveTo>
                    <a:cubicBezTo>
                      <a:pt x="-163221" y="3460474"/>
                      <a:pt x="-104097" y="2573380"/>
                      <a:pt x="479512" y="2062703"/>
                    </a:cubicBezTo>
                    <a:cubicBezTo>
                      <a:pt x="688143" y="1880145"/>
                      <a:pt x="935556" y="1770404"/>
                      <a:pt x="1190892" y="1732712"/>
                    </a:cubicBezTo>
                    <a:lnTo>
                      <a:pt x="1190892" y="228600"/>
                    </a:lnTo>
                    <a:cubicBezTo>
                      <a:pt x="1190892" y="102348"/>
                      <a:pt x="1293240" y="0"/>
                      <a:pt x="1419492" y="0"/>
                    </a:cubicBezTo>
                    <a:cubicBezTo>
                      <a:pt x="1545744" y="0"/>
                      <a:pt x="1648092" y="102348"/>
                      <a:pt x="1648092" y="228600"/>
                    </a:cubicBezTo>
                    <a:lnTo>
                      <a:pt x="1648092" y="1737288"/>
                    </a:lnTo>
                    <a:cubicBezTo>
                      <a:pt x="1952641" y="1790115"/>
                      <a:pt x="2241503" y="1944038"/>
                      <a:pt x="2460893" y="2194760"/>
                    </a:cubicBezTo>
                    <a:cubicBezTo>
                      <a:pt x="2971570" y="2778370"/>
                      <a:pt x="2912446" y="3665464"/>
                      <a:pt x="2328836" y="4176140"/>
                    </a:cubicBezTo>
                    <a:cubicBezTo>
                      <a:pt x="1745226" y="4686817"/>
                      <a:pt x="858132" y="4627693"/>
                      <a:pt x="347455" y="4044083"/>
                    </a:cubicBezTo>
                    <a:close/>
                  </a:path>
                </a:pathLst>
              </a:custGeom>
              <a:gradFill flip="none" rotWithShape="1">
                <a:gsLst>
                  <a:gs pos="0">
                    <a:schemeClr val="accent6"/>
                  </a:gs>
                  <a:gs pos="100000">
                    <a:schemeClr val="accent6">
                      <a:lumMod val="40000"/>
                      <a:lumOff val="60000"/>
                    </a:schemeClr>
                  </a:gs>
                </a:gsLst>
                <a:lin ang="8100000" scaled="1"/>
                <a:tileRect/>
              </a:gradFill>
              <a:ln>
                <a:gradFill flip="none" rotWithShape="1">
                  <a:gsLst>
                    <a:gs pos="0">
                      <a:schemeClr val="bg1"/>
                    </a:gs>
                    <a:gs pos="100000">
                      <a:schemeClr val="bg1">
                        <a:lumMod val="75000"/>
                      </a:schemeClr>
                    </a:gs>
                  </a:gsLst>
                  <a:lin ang="8100000" scaled="1"/>
                  <a:tileRect/>
                </a:gradFill>
              </a:ln>
              <a:effectLst>
                <a:outerShdw blurRad="127000" dist="88900" dir="4200000" algn="tr"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ko-KR" altLang="en-US" sz="2701" dirty="0">
                  <a:cs typeface="B Nazanin" panose="00000400000000000000" pitchFamily="2" charset="-78"/>
                </a:endParaRPr>
              </a:p>
            </p:txBody>
          </p:sp>
        </p:grpSp>
      </p:grpSp>
      <p:grpSp>
        <p:nvGrpSpPr>
          <p:cNvPr id="90" name="Group 89">
            <a:extLst>
              <a:ext uri="{FF2B5EF4-FFF2-40B4-BE49-F238E27FC236}">
                <a16:creationId xmlns:a16="http://schemas.microsoft.com/office/drawing/2014/main" id="{E9E525F5-11FD-4D93-A4B7-50ECD3E38710}"/>
              </a:ext>
            </a:extLst>
          </p:cNvPr>
          <p:cNvGrpSpPr/>
          <p:nvPr/>
        </p:nvGrpSpPr>
        <p:grpSpPr>
          <a:xfrm>
            <a:off x="3208930" y="1318907"/>
            <a:ext cx="2253527" cy="1008083"/>
            <a:chOff x="1047775" y="1588043"/>
            <a:chExt cx="3476599" cy="1555207"/>
          </a:xfrm>
        </p:grpSpPr>
        <p:sp>
          <p:nvSpPr>
            <p:cNvPr id="91" name="Rectangle: Rounded Corners 90">
              <a:extLst>
                <a:ext uri="{FF2B5EF4-FFF2-40B4-BE49-F238E27FC236}">
                  <a16:creationId xmlns:a16="http://schemas.microsoft.com/office/drawing/2014/main" id="{A5073D4C-4771-4FA0-B186-0B9E9E7753EC}"/>
                </a:ext>
              </a:extLst>
            </p:cNvPr>
            <p:cNvSpPr/>
            <p:nvPr/>
          </p:nvSpPr>
          <p:spPr>
            <a:xfrm>
              <a:off x="1047775" y="2132878"/>
              <a:ext cx="3476599" cy="1010372"/>
            </a:xfrm>
            <a:prstGeom prst="round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92" name="Graphic 56">
              <a:extLst>
                <a:ext uri="{FF2B5EF4-FFF2-40B4-BE49-F238E27FC236}">
                  <a16:creationId xmlns:a16="http://schemas.microsoft.com/office/drawing/2014/main" id="{ED8B0C6B-017D-4959-B31B-4053B7CC1EA4}"/>
                </a:ext>
              </a:extLst>
            </p:cNvPr>
            <p:cNvSpPr/>
            <p:nvPr/>
          </p:nvSpPr>
          <p:spPr>
            <a:xfrm>
              <a:off x="1341239" y="1588043"/>
              <a:ext cx="934135" cy="1211363"/>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gradFill flip="none" rotWithShape="1">
              <a:gsLst>
                <a:gs pos="0">
                  <a:schemeClr val="bg1"/>
                </a:gs>
                <a:gs pos="100000">
                  <a:schemeClr val="bg1">
                    <a:lumMod val="85000"/>
                  </a:schemeClr>
                </a:gs>
              </a:gsLst>
              <a:lin ang="18900000" scaled="1"/>
              <a:tileRect/>
            </a:gradFill>
            <a:ln w="4030" cap="flat">
              <a:solidFill>
                <a:schemeClr val="bg1">
                  <a:lumMod val="85000"/>
                </a:schemeClr>
              </a:solidFill>
              <a:prstDash val="solid"/>
              <a:miter/>
            </a:ln>
          </p:spPr>
          <p:txBody>
            <a:bodyPr rtlCol="0" anchor="ctr"/>
            <a:lstStyle/>
            <a:p>
              <a:endParaRPr lang="en-US">
                <a:cs typeface="B Nazanin" panose="00000400000000000000" pitchFamily="2" charset="-78"/>
              </a:endParaRPr>
            </a:p>
          </p:txBody>
        </p:sp>
        <p:sp>
          <p:nvSpPr>
            <p:cNvPr id="93" name="Freeform: Shape 92">
              <a:extLst>
                <a:ext uri="{FF2B5EF4-FFF2-40B4-BE49-F238E27FC236}">
                  <a16:creationId xmlns:a16="http://schemas.microsoft.com/office/drawing/2014/main" id="{E9C2CC04-AA9D-4CF7-9DD6-BDDAEBD234E4}"/>
                </a:ext>
              </a:extLst>
            </p:cNvPr>
            <p:cNvSpPr/>
            <p:nvPr/>
          </p:nvSpPr>
          <p:spPr>
            <a:xfrm>
              <a:off x="2280709" y="1588043"/>
              <a:ext cx="939472" cy="1287396"/>
            </a:xfrm>
            <a:custGeom>
              <a:avLst/>
              <a:gdLst>
                <a:gd name="connsiteX0" fmla="*/ 373172 w 939472"/>
                <a:gd name="connsiteY0" fmla="*/ 1146817 h 1287396"/>
                <a:gd name="connsiteX1" fmla="*/ 575265 w 939472"/>
                <a:gd name="connsiteY1" fmla="*/ 1188990 h 1287396"/>
                <a:gd name="connsiteX2" fmla="*/ 570672 w 939472"/>
                <a:gd name="connsiteY2" fmla="*/ 1235850 h 1287396"/>
                <a:gd name="connsiteX3" fmla="*/ 477280 w 939472"/>
                <a:gd name="connsiteY3" fmla="*/ 1287396 h 1287396"/>
                <a:gd name="connsiteX4" fmla="*/ 386951 w 939472"/>
                <a:gd name="connsiteY4" fmla="*/ 1237022 h 1287396"/>
                <a:gd name="connsiteX5" fmla="*/ 321655 w 939472"/>
                <a:gd name="connsiteY5" fmla="*/ 1076286 h 1287396"/>
                <a:gd name="connsiteX6" fmla="*/ 331381 w 939472"/>
                <a:gd name="connsiteY6" fmla="*/ 1076752 h 1287396"/>
                <a:gd name="connsiteX7" fmla="*/ 594061 w 939472"/>
                <a:gd name="connsiteY7" fmla="*/ 1130610 h 1287396"/>
                <a:gd name="connsiteX8" fmla="*/ 611414 w 939472"/>
                <a:gd name="connsiteY8" fmla="*/ 1153607 h 1287396"/>
                <a:gd name="connsiteX9" fmla="*/ 611413 w 939472"/>
                <a:gd name="connsiteY9" fmla="*/ 1153607 h 1287396"/>
                <a:gd name="connsiteX10" fmla="*/ 581357 w 939472"/>
                <a:gd name="connsiteY10" fmla="*/ 1166884 h 1287396"/>
                <a:gd name="connsiteX11" fmla="*/ 318678 w 939472"/>
                <a:gd name="connsiteY11" fmla="*/ 1113027 h 1287396"/>
                <a:gd name="connsiteX12" fmla="*/ 301325 w 939472"/>
                <a:gd name="connsiteY12" fmla="*/ 1090030 h 1287396"/>
                <a:gd name="connsiteX13" fmla="*/ 321655 w 939472"/>
                <a:gd name="connsiteY13" fmla="*/ 1076286 h 1287396"/>
                <a:gd name="connsiteX14" fmla="*/ 336428 w 939472"/>
                <a:gd name="connsiteY14" fmla="*/ 985152 h 1287396"/>
                <a:gd name="connsiteX15" fmla="*/ 599761 w 939472"/>
                <a:gd name="connsiteY15" fmla="*/ 1042554 h 1287396"/>
                <a:gd name="connsiteX16" fmla="*/ 590575 w 939472"/>
                <a:gd name="connsiteY16" fmla="*/ 1096443 h 1287396"/>
                <a:gd name="connsiteX17" fmla="*/ 344082 w 939472"/>
                <a:gd name="connsiteY17" fmla="*/ 1046070 h 1287396"/>
                <a:gd name="connsiteX18" fmla="*/ 301349 w 939472"/>
                <a:gd name="connsiteY18" fmla="*/ 912183 h 1287396"/>
                <a:gd name="connsiteX19" fmla="*/ 311075 w 939472"/>
                <a:gd name="connsiteY19" fmla="*/ 912649 h 1287396"/>
                <a:gd name="connsiteX20" fmla="*/ 631768 w 939472"/>
                <a:gd name="connsiteY20" fmla="*/ 978401 h 1287396"/>
                <a:gd name="connsiteX21" fmla="*/ 649121 w 939472"/>
                <a:gd name="connsiteY21" fmla="*/ 1001399 h 1287396"/>
                <a:gd name="connsiteX22" fmla="*/ 649120 w 939472"/>
                <a:gd name="connsiteY22" fmla="*/ 1001397 h 1287396"/>
                <a:gd name="connsiteX23" fmla="*/ 619064 w 939472"/>
                <a:gd name="connsiteY23" fmla="*/ 1014676 h 1287396"/>
                <a:gd name="connsiteX24" fmla="*/ 298372 w 939472"/>
                <a:gd name="connsiteY24" fmla="*/ 948925 h 1287396"/>
                <a:gd name="connsiteX25" fmla="*/ 281020 w 939472"/>
                <a:gd name="connsiteY25" fmla="*/ 925927 h 1287396"/>
                <a:gd name="connsiteX26" fmla="*/ 301349 w 939472"/>
                <a:gd name="connsiteY26" fmla="*/ 912183 h 1287396"/>
                <a:gd name="connsiteX27" fmla="*/ 308868 w 939472"/>
                <a:gd name="connsiteY27" fmla="*/ 829343 h 1287396"/>
                <a:gd name="connsiteX28" fmla="*/ 621194 w 939472"/>
                <a:gd name="connsiteY28" fmla="*/ 896118 h 1287396"/>
                <a:gd name="connsiteX29" fmla="*/ 618132 w 939472"/>
                <a:gd name="connsiteY29" fmla="*/ 948835 h 1287396"/>
                <a:gd name="connsiteX30" fmla="*/ 318054 w 939472"/>
                <a:gd name="connsiteY30" fmla="*/ 891432 h 1287396"/>
                <a:gd name="connsiteX31" fmla="*/ 268680 w 939472"/>
                <a:gd name="connsiteY31" fmla="*/ 751781 h 1287396"/>
                <a:gd name="connsiteX32" fmla="*/ 278406 w 939472"/>
                <a:gd name="connsiteY32" fmla="*/ 752247 h 1287396"/>
                <a:gd name="connsiteX33" fmla="*/ 663097 w 939472"/>
                <a:gd name="connsiteY33" fmla="*/ 831120 h 1287396"/>
                <a:gd name="connsiteX34" fmla="*/ 680449 w 939472"/>
                <a:gd name="connsiteY34" fmla="*/ 854117 h 1287396"/>
                <a:gd name="connsiteX35" fmla="*/ 680448 w 939472"/>
                <a:gd name="connsiteY35" fmla="*/ 854117 h 1287396"/>
                <a:gd name="connsiteX36" fmla="*/ 650392 w 939472"/>
                <a:gd name="connsiteY36" fmla="*/ 867394 h 1287396"/>
                <a:gd name="connsiteX37" fmla="*/ 265703 w 939472"/>
                <a:gd name="connsiteY37" fmla="*/ 788522 h 1287396"/>
                <a:gd name="connsiteX38" fmla="*/ 248350 w 939472"/>
                <a:gd name="connsiteY38" fmla="*/ 765525 h 1287396"/>
                <a:gd name="connsiteX39" fmla="*/ 268680 w 939472"/>
                <a:gd name="connsiteY39" fmla="*/ 751781 h 1287396"/>
                <a:gd name="connsiteX40" fmla="*/ 293559 w 939472"/>
                <a:gd name="connsiteY40" fmla="*/ 680564 h 1287396"/>
                <a:gd name="connsiteX41" fmla="*/ 653169 w 939472"/>
                <a:gd name="connsiteY41" fmla="*/ 681356 h 1287396"/>
                <a:gd name="connsiteX42" fmla="*/ 642629 w 939472"/>
                <a:gd name="connsiteY42" fmla="*/ 801228 h 1287396"/>
                <a:gd name="connsiteX43" fmla="*/ 295089 w 939472"/>
                <a:gd name="connsiteY43" fmla="*/ 729766 h 1287396"/>
                <a:gd name="connsiteX44" fmla="*/ 293559 w 939472"/>
                <a:gd name="connsiteY44" fmla="*/ 680564 h 1287396"/>
                <a:gd name="connsiteX45" fmla="*/ 197052 w 939472"/>
                <a:gd name="connsiteY45" fmla="*/ 607 h 1287396"/>
                <a:gd name="connsiteX46" fmla="*/ 351938 w 939472"/>
                <a:gd name="connsiteY46" fmla="*/ 29535 h 1287396"/>
                <a:gd name="connsiteX47" fmla="*/ 470060 w 939472"/>
                <a:gd name="connsiteY47" fmla="*/ 46409 h 1287396"/>
                <a:gd name="connsiteX48" fmla="*/ 588185 w 939472"/>
                <a:gd name="connsiteY48" fmla="*/ 29535 h 1287396"/>
                <a:gd name="connsiteX49" fmla="*/ 743069 w 939472"/>
                <a:gd name="connsiteY49" fmla="*/ 607 h 1287396"/>
                <a:gd name="connsiteX50" fmla="*/ 896751 w 939472"/>
                <a:gd name="connsiteY50" fmla="*/ 85582 h 1287396"/>
                <a:gd name="connsiteX51" fmla="*/ 938334 w 939472"/>
                <a:gd name="connsiteY51" fmla="*/ 222990 h 1287396"/>
                <a:gd name="connsiteX52" fmla="*/ 920254 w 939472"/>
                <a:gd name="connsiteY52" fmla="*/ 374863 h 1287396"/>
                <a:gd name="connsiteX53" fmla="*/ 912419 w 939472"/>
                <a:gd name="connsiteY53" fmla="*/ 401381 h 1287396"/>
                <a:gd name="connsiteX54" fmla="*/ 841908 w 939472"/>
                <a:gd name="connsiteY54" fmla="*/ 573141 h 1287396"/>
                <a:gd name="connsiteX55" fmla="*/ 826289 w 939472"/>
                <a:gd name="connsiteY55" fmla="*/ 654684 h 1287396"/>
                <a:gd name="connsiteX56" fmla="*/ 113832 w 939472"/>
                <a:gd name="connsiteY56" fmla="*/ 654684 h 1287396"/>
                <a:gd name="connsiteX57" fmla="*/ 98215 w 939472"/>
                <a:gd name="connsiteY57" fmla="*/ 573141 h 1287396"/>
                <a:gd name="connsiteX58" fmla="*/ 27703 w 939472"/>
                <a:gd name="connsiteY58" fmla="*/ 401381 h 1287396"/>
                <a:gd name="connsiteX59" fmla="*/ 19868 w 939472"/>
                <a:gd name="connsiteY59" fmla="*/ 374863 h 1287396"/>
                <a:gd name="connsiteX60" fmla="*/ 1185 w 939472"/>
                <a:gd name="connsiteY60" fmla="*/ 222990 h 1287396"/>
                <a:gd name="connsiteX61" fmla="*/ 43372 w 939472"/>
                <a:gd name="connsiteY61" fmla="*/ 85582 h 1287396"/>
                <a:gd name="connsiteX62" fmla="*/ 197052 w 939472"/>
                <a:gd name="connsiteY62" fmla="*/ 607 h 1287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939472" h="1287396">
                  <a:moveTo>
                    <a:pt x="373172" y="1146817"/>
                  </a:moveTo>
                  <a:lnTo>
                    <a:pt x="575265" y="1188990"/>
                  </a:lnTo>
                  <a:lnTo>
                    <a:pt x="570672" y="1235850"/>
                  </a:lnTo>
                  <a:lnTo>
                    <a:pt x="477280" y="1287396"/>
                  </a:lnTo>
                  <a:lnTo>
                    <a:pt x="386951" y="1237022"/>
                  </a:lnTo>
                  <a:close/>
                  <a:moveTo>
                    <a:pt x="321655" y="1076286"/>
                  </a:moveTo>
                  <a:cubicBezTo>
                    <a:pt x="324812" y="1075949"/>
                    <a:pt x="328108" y="1076081"/>
                    <a:pt x="331381" y="1076752"/>
                  </a:cubicBezTo>
                  <a:cubicBezTo>
                    <a:pt x="418942" y="1094704"/>
                    <a:pt x="506501" y="1112657"/>
                    <a:pt x="594061" y="1130610"/>
                  </a:cubicBezTo>
                  <a:cubicBezTo>
                    <a:pt x="607152" y="1133293"/>
                    <a:pt x="614921" y="1143590"/>
                    <a:pt x="611414" y="1153607"/>
                  </a:cubicBezTo>
                  <a:lnTo>
                    <a:pt x="611413" y="1153607"/>
                  </a:lnTo>
                  <a:cubicBezTo>
                    <a:pt x="607905" y="1163624"/>
                    <a:pt x="594449" y="1169568"/>
                    <a:pt x="581357" y="1166884"/>
                  </a:cubicBezTo>
                  <a:lnTo>
                    <a:pt x="318678" y="1113027"/>
                  </a:lnTo>
                  <a:cubicBezTo>
                    <a:pt x="305586" y="1110343"/>
                    <a:pt x="297818" y="1100047"/>
                    <a:pt x="301325" y="1090030"/>
                  </a:cubicBezTo>
                  <a:cubicBezTo>
                    <a:pt x="303956" y="1082516"/>
                    <a:pt x="312183" y="1077295"/>
                    <a:pt x="321655" y="1076286"/>
                  </a:cubicBezTo>
                  <a:close/>
                  <a:moveTo>
                    <a:pt x="336428" y="985152"/>
                  </a:moveTo>
                  <a:lnTo>
                    <a:pt x="599761" y="1042554"/>
                  </a:lnTo>
                  <a:lnTo>
                    <a:pt x="590575" y="1096443"/>
                  </a:lnTo>
                  <a:lnTo>
                    <a:pt x="344082" y="1046070"/>
                  </a:lnTo>
                  <a:close/>
                  <a:moveTo>
                    <a:pt x="301349" y="912183"/>
                  </a:moveTo>
                  <a:cubicBezTo>
                    <a:pt x="304507" y="911846"/>
                    <a:pt x="307802" y="911978"/>
                    <a:pt x="311075" y="912649"/>
                  </a:cubicBezTo>
                  <a:cubicBezTo>
                    <a:pt x="417973" y="934566"/>
                    <a:pt x="524871" y="956483"/>
                    <a:pt x="631768" y="978401"/>
                  </a:cubicBezTo>
                  <a:cubicBezTo>
                    <a:pt x="644860" y="981085"/>
                    <a:pt x="652629" y="991381"/>
                    <a:pt x="649121" y="1001399"/>
                  </a:cubicBezTo>
                  <a:lnTo>
                    <a:pt x="649120" y="1001397"/>
                  </a:lnTo>
                  <a:cubicBezTo>
                    <a:pt x="645612" y="1011415"/>
                    <a:pt x="632156" y="1017359"/>
                    <a:pt x="619064" y="1014676"/>
                  </a:cubicBezTo>
                  <a:lnTo>
                    <a:pt x="298372" y="948925"/>
                  </a:lnTo>
                  <a:cubicBezTo>
                    <a:pt x="285281" y="946241"/>
                    <a:pt x="277512" y="935944"/>
                    <a:pt x="281020" y="925927"/>
                  </a:cubicBezTo>
                  <a:cubicBezTo>
                    <a:pt x="283650" y="918414"/>
                    <a:pt x="291877" y="913191"/>
                    <a:pt x="301349" y="912183"/>
                  </a:cubicBezTo>
                  <a:close/>
                  <a:moveTo>
                    <a:pt x="308868" y="829343"/>
                  </a:moveTo>
                  <a:lnTo>
                    <a:pt x="621194" y="896118"/>
                  </a:lnTo>
                  <a:lnTo>
                    <a:pt x="618132" y="948835"/>
                  </a:lnTo>
                  <a:lnTo>
                    <a:pt x="318054" y="891432"/>
                  </a:lnTo>
                  <a:close/>
                  <a:moveTo>
                    <a:pt x="268680" y="751781"/>
                  </a:moveTo>
                  <a:cubicBezTo>
                    <a:pt x="271838" y="751444"/>
                    <a:pt x="275133" y="751576"/>
                    <a:pt x="278406" y="752247"/>
                  </a:cubicBezTo>
                  <a:cubicBezTo>
                    <a:pt x="406636" y="778537"/>
                    <a:pt x="534866" y="804829"/>
                    <a:pt x="663097" y="831120"/>
                  </a:cubicBezTo>
                  <a:cubicBezTo>
                    <a:pt x="676189" y="833805"/>
                    <a:pt x="683957" y="844100"/>
                    <a:pt x="680449" y="854117"/>
                  </a:cubicBezTo>
                  <a:lnTo>
                    <a:pt x="680448" y="854117"/>
                  </a:lnTo>
                  <a:cubicBezTo>
                    <a:pt x="676940" y="864134"/>
                    <a:pt x="663484" y="870079"/>
                    <a:pt x="650392" y="867394"/>
                  </a:cubicBezTo>
                  <a:lnTo>
                    <a:pt x="265703" y="788522"/>
                  </a:lnTo>
                  <a:cubicBezTo>
                    <a:pt x="252612" y="785838"/>
                    <a:pt x="244843" y="775542"/>
                    <a:pt x="248350" y="765525"/>
                  </a:cubicBezTo>
                  <a:cubicBezTo>
                    <a:pt x="250981" y="758011"/>
                    <a:pt x="259208" y="752790"/>
                    <a:pt x="268680" y="751781"/>
                  </a:cubicBezTo>
                  <a:close/>
                  <a:moveTo>
                    <a:pt x="293559" y="680564"/>
                  </a:moveTo>
                  <a:lnTo>
                    <a:pt x="653169" y="681356"/>
                  </a:lnTo>
                  <a:cubicBezTo>
                    <a:pt x="680273" y="686407"/>
                    <a:pt x="671579" y="714558"/>
                    <a:pt x="642629" y="801228"/>
                  </a:cubicBezTo>
                  <a:lnTo>
                    <a:pt x="295089" y="729766"/>
                  </a:lnTo>
                  <a:cubicBezTo>
                    <a:pt x="285596" y="704108"/>
                    <a:pt x="267717" y="682423"/>
                    <a:pt x="293559" y="680564"/>
                  </a:cubicBezTo>
                  <a:close/>
                  <a:moveTo>
                    <a:pt x="197052" y="607"/>
                  </a:moveTo>
                  <a:cubicBezTo>
                    <a:pt x="253100" y="-3613"/>
                    <a:pt x="299506" y="15071"/>
                    <a:pt x="351938" y="29535"/>
                  </a:cubicBezTo>
                  <a:cubicBezTo>
                    <a:pt x="390509" y="40382"/>
                    <a:pt x="430285" y="45807"/>
                    <a:pt x="470060" y="46409"/>
                  </a:cubicBezTo>
                  <a:cubicBezTo>
                    <a:pt x="509837" y="45807"/>
                    <a:pt x="549614" y="40382"/>
                    <a:pt x="588185" y="29535"/>
                  </a:cubicBezTo>
                  <a:cubicBezTo>
                    <a:pt x="640616" y="15071"/>
                    <a:pt x="687022" y="-3613"/>
                    <a:pt x="743069" y="607"/>
                  </a:cubicBezTo>
                  <a:cubicBezTo>
                    <a:pt x="803337" y="5428"/>
                    <a:pt x="859988" y="31945"/>
                    <a:pt x="896751" y="85582"/>
                  </a:cubicBezTo>
                  <a:cubicBezTo>
                    <a:pt x="924473" y="125961"/>
                    <a:pt x="934718" y="174174"/>
                    <a:pt x="938334" y="222990"/>
                  </a:cubicBezTo>
                  <a:cubicBezTo>
                    <a:pt x="942553" y="276025"/>
                    <a:pt x="934718" y="324841"/>
                    <a:pt x="920254" y="374863"/>
                  </a:cubicBezTo>
                  <a:cubicBezTo>
                    <a:pt x="920254" y="374863"/>
                    <a:pt x="912419" y="401381"/>
                    <a:pt x="912419" y="401381"/>
                  </a:cubicBezTo>
                  <a:cubicBezTo>
                    <a:pt x="892531" y="458634"/>
                    <a:pt x="861193" y="514682"/>
                    <a:pt x="841908" y="573141"/>
                  </a:cubicBezTo>
                  <a:lnTo>
                    <a:pt x="826289" y="654684"/>
                  </a:lnTo>
                  <a:lnTo>
                    <a:pt x="113832" y="654684"/>
                  </a:lnTo>
                  <a:lnTo>
                    <a:pt x="98215" y="573141"/>
                  </a:lnTo>
                  <a:cubicBezTo>
                    <a:pt x="78929" y="515284"/>
                    <a:pt x="48193" y="459237"/>
                    <a:pt x="27703" y="401381"/>
                  </a:cubicBezTo>
                  <a:cubicBezTo>
                    <a:pt x="27703" y="401381"/>
                    <a:pt x="19868" y="374863"/>
                    <a:pt x="19868" y="374863"/>
                  </a:cubicBezTo>
                  <a:cubicBezTo>
                    <a:pt x="4199" y="324239"/>
                    <a:pt x="-3033" y="276025"/>
                    <a:pt x="1185" y="222990"/>
                  </a:cubicBezTo>
                  <a:cubicBezTo>
                    <a:pt x="4801" y="174174"/>
                    <a:pt x="15047" y="125961"/>
                    <a:pt x="43372" y="85582"/>
                  </a:cubicBezTo>
                  <a:cubicBezTo>
                    <a:pt x="80135" y="31343"/>
                    <a:pt x="136785" y="5428"/>
                    <a:pt x="197052" y="607"/>
                  </a:cubicBezTo>
                  <a:close/>
                </a:path>
              </a:pathLst>
            </a:custGeom>
            <a:gradFill flip="none" rotWithShape="1">
              <a:gsLst>
                <a:gs pos="0">
                  <a:schemeClr val="bg1"/>
                </a:gs>
                <a:gs pos="100000">
                  <a:schemeClr val="bg1">
                    <a:lumMod val="85000"/>
                  </a:schemeClr>
                </a:gs>
              </a:gsLst>
              <a:lin ang="18900000" scaled="1"/>
              <a:tileRect/>
            </a:gradFill>
            <a:ln w="4030" cap="flat">
              <a:solidFill>
                <a:schemeClr val="bg1">
                  <a:lumMod val="85000"/>
                </a:schemeClr>
              </a:solidFill>
              <a:prstDash val="solid"/>
              <a:miter/>
            </a:ln>
          </p:spPr>
          <p:txBody>
            <a:bodyPr wrap="square" rtlCol="0" anchor="ctr">
              <a:noAutofit/>
            </a:bodyPr>
            <a:lstStyle/>
            <a:p>
              <a:endParaRPr lang="en-US">
                <a:cs typeface="B Nazanin" panose="00000400000000000000" pitchFamily="2" charset="-78"/>
              </a:endParaRPr>
            </a:p>
          </p:txBody>
        </p:sp>
        <p:sp>
          <p:nvSpPr>
            <p:cNvPr id="94" name="Graphic 56">
              <a:extLst>
                <a:ext uri="{FF2B5EF4-FFF2-40B4-BE49-F238E27FC236}">
                  <a16:creationId xmlns:a16="http://schemas.microsoft.com/office/drawing/2014/main" id="{28EA4EFA-4C20-4854-9F91-3A0C9C68A7BC}"/>
                </a:ext>
              </a:extLst>
            </p:cNvPr>
            <p:cNvSpPr/>
            <p:nvPr/>
          </p:nvSpPr>
          <p:spPr>
            <a:xfrm>
              <a:off x="3225516" y="1588043"/>
              <a:ext cx="934135" cy="1211363"/>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gradFill flip="none" rotWithShape="1">
              <a:gsLst>
                <a:gs pos="0">
                  <a:schemeClr val="bg1"/>
                </a:gs>
                <a:gs pos="100000">
                  <a:schemeClr val="bg1">
                    <a:lumMod val="85000"/>
                  </a:schemeClr>
                </a:gs>
              </a:gsLst>
              <a:lin ang="18900000" scaled="1"/>
              <a:tileRect/>
            </a:gradFill>
            <a:ln w="4030" cap="flat">
              <a:solidFill>
                <a:schemeClr val="bg1">
                  <a:lumMod val="85000"/>
                </a:schemeClr>
              </a:solidFill>
              <a:prstDash val="solid"/>
              <a:miter/>
            </a:ln>
          </p:spPr>
          <p:txBody>
            <a:bodyPr rtlCol="0" anchor="ctr"/>
            <a:lstStyle/>
            <a:p>
              <a:endParaRPr lang="en-US">
                <a:cs typeface="B Nazanin" panose="00000400000000000000" pitchFamily="2" charset="-78"/>
              </a:endParaRPr>
            </a:p>
          </p:txBody>
        </p:sp>
      </p:grpSp>
      <p:grpSp>
        <p:nvGrpSpPr>
          <p:cNvPr id="95" name="Group 94">
            <a:extLst>
              <a:ext uri="{FF2B5EF4-FFF2-40B4-BE49-F238E27FC236}">
                <a16:creationId xmlns:a16="http://schemas.microsoft.com/office/drawing/2014/main" id="{122F9918-D25D-4FA9-B3C4-02D805CCB461}"/>
              </a:ext>
            </a:extLst>
          </p:cNvPr>
          <p:cNvGrpSpPr/>
          <p:nvPr/>
        </p:nvGrpSpPr>
        <p:grpSpPr>
          <a:xfrm>
            <a:off x="5633254" y="1307019"/>
            <a:ext cx="2253527" cy="1008083"/>
            <a:chOff x="4846413" y="1853632"/>
            <a:chExt cx="3476599" cy="1555207"/>
          </a:xfrm>
        </p:grpSpPr>
        <p:sp>
          <p:nvSpPr>
            <p:cNvPr id="96" name="Rectangle: Rounded Corners 95">
              <a:extLst>
                <a:ext uri="{FF2B5EF4-FFF2-40B4-BE49-F238E27FC236}">
                  <a16:creationId xmlns:a16="http://schemas.microsoft.com/office/drawing/2014/main" id="{221BD49F-0677-4434-84CD-243A1710E257}"/>
                </a:ext>
              </a:extLst>
            </p:cNvPr>
            <p:cNvSpPr/>
            <p:nvPr/>
          </p:nvSpPr>
          <p:spPr>
            <a:xfrm>
              <a:off x="4846413" y="2398467"/>
              <a:ext cx="3476599" cy="1010372"/>
            </a:xfrm>
            <a:prstGeom prst="round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97" name="Graphic 56">
              <a:extLst>
                <a:ext uri="{FF2B5EF4-FFF2-40B4-BE49-F238E27FC236}">
                  <a16:creationId xmlns:a16="http://schemas.microsoft.com/office/drawing/2014/main" id="{524B8047-AF24-4665-ACC8-89F469DDAD01}"/>
                </a:ext>
              </a:extLst>
            </p:cNvPr>
            <p:cNvSpPr/>
            <p:nvPr/>
          </p:nvSpPr>
          <p:spPr>
            <a:xfrm>
              <a:off x="5216214" y="1952625"/>
              <a:ext cx="781462" cy="1013378"/>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gradFill flip="none" rotWithShape="1">
              <a:gsLst>
                <a:gs pos="0">
                  <a:schemeClr val="bg1"/>
                </a:gs>
                <a:gs pos="50000">
                  <a:srgbClr val="FDF2CF"/>
                </a:gs>
                <a:gs pos="100000">
                  <a:schemeClr val="accent2">
                    <a:lumMod val="60000"/>
                    <a:lumOff val="40000"/>
                  </a:schemeClr>
                </a:gs>
              </a:gsLst>
              <a:lin ang="18900000" scaled="1"/>
              <a:tileRect/>
            </a:gradFill>
            <a:ln w="4030" cap="flat">
              <a:solidFill>
                <a:schemeClr val="bg1">
                  <a:lumMod val="85000"/>
                </a:schemeClr>
              </a:solidFill>
              <a:prstDash val="solid"/>
              <a:miter/>
            </a:ln>
          </p:spPr>
          <p:txBody>
            <a:bodyPr rtlCol="0" anchor="ctr"/>
            <a:lstStyle/>
            <a:p>
              <a:endParaRPr lang="en-US">
                <a:cs typeface="B Nazanin" panose="00000400000000000000" pitchFamily="2" charset="-78"/>
              </a:endParaRPr>
            </a:p>
          </p:txBody>
        </p:sp>
        <p:sp>
          <p:nvSpPr>
            <p:cNvPr id="98" name="Graphic 56">
              <a:extLst>
                <a:ext uri="{FF2B5EF4-FFF2-40B4-BE49-F238E27FC236}">
                  <a16:creationId xmlns:a16="http://schemas.microsoft.com/office/drawing/2014/main" id="{3561882C-46B2-4C71-879A-68510DF16AAC}"/>
                </a:ext>
              </a:extLst>
            </p:cNvPr>
            <p:cNvSpPr/>
            <p:nvPr/>
          </p:nvSpPr>
          <p:spPr>
            <a:xfrm>
              <a:off x="7085213" y="1932812"/>
              <a:ext cx="812018" cy="1053004"/>
            </a:xfrm>
            <a:custGeom>
              <a:avLst/>
              <a:gdLst>
                <a:gd name="connsiteX0" fmla="*/ 632709 w 629878"/>
                <a:gd name="connsiteY0" fmla="*/ 150360 h 816810"/>
                <a:gd name="connsiteX1" fmla="*/ 604670 w 629878"/>
                <a:gd name="connsiteY1" fmla="*/ 57707 h 816810"/>
                <a:gd name="connsiteX2" fmla="*/ 501044 w 629878"/>
                <a:gd name="connsiteY2" fmla="*/ 409 h 816810"/>
                <a:gd name="connsiteX3" fmla="*/ 396607 w 629878"/>
                <a:gd name="connsiteY3" fmla="*/ 19915 h 816810"/>
                <a:gd name="connsiteX4" fmla="*/ 316957 w 629878"/>
                <a:gd name="connsiteY4" fmla="*/ 31293 h 816810"/>
                <a:gd name="connsiteX5" fmla="*/ 237308 w 629878"/>
                <a:gd name="connsiteY5" fmla="*/ 19915 h 816810"/>
                <a:gd name="connsiteX6" fmla="*/ 132870 w 629878"/>
                <a:gd name="connsiteY6" fmla="*/ 409 h 816810"/>
                <a:gd name="connsiteX7" fmla="*/ 29245 w 629878"/>
                <a:gd name="connsiteY7" fmla="*/ 57707 h 816810"/>
                <a:gd name="connsiteX8" fmla="*/ 799 w 629878"/>
                <a:gd name="connsiteY8" fmla="*/ 150360 h 816810"/>
                <a:gd name="connsiteX9" fmla="*/ 13397 w 629878"/>
                <a:gd name="connsiteY9" fmla="*/ 252766 h 816810"/>
                <a:gd name="connsiteX10" fmla="*/ 18680 w 629878"/>
                <a:gd name="connsiteY10" fmla="*/ 270647 h 816810"/>
                <a:gd name="connsiteX11" fmla="*/ 66225 w 629878"/>
                <a:gd name="connsiteY11" fmla="*/ 386463 h 816810"/>
                <a:gd name="connsiteX12" fmla="*/ 80042 w 629878"/>
                <a:gd name="connsiteY12" fmla="*/ 503092 h 816810"/>
                <a:gd name="connsiteX13" fmla="*/ 94265 w 629878"/>
                <a:gd name="connsiteY13" fmla="*/ 640446 h 816810"/>
                <a:gd name="connsiteX14" fmla="*/ 136934 w 629878"/>
                <a:gd name="connsiteY14" fmla="*/ 772518 h 816810"/>
                <a:gd name="connsiteX15" fmla="*/ 182854 w 629878"/>
                <a:gd name="connsiteY15" fmla="*/ 817625 h 816810"/>
                <a:gd name="connsiteX16" fmla="*/ 191795 w 629878"/>
                <a:gd name="connsiteY16" fmla="*/ 817625 h 816810"/>
                <a:gd name="connsiteX17" fmla="*/ 218615 w 629878"/>
                <a:gd name="connsiteY17" fmla="*/ 768454 h 816810"/>
                <a:gd name="connsiteX18" fmla="*/ 228774 w 629878"/>
                <a:gd name="connsiteY18" fmla="*/ 670112 h 816810"/>
                <a:gd name="connsiteX19" fmla="*/ 240966 w 629878"/>
                <a:gd name="connsiteY19" fmla="*/ 564861 h 816810"/>
                <a:gd name="connsiteX20" fmla="*/ 282822 w 629878"/>
                <a:gd name="connsiteY20" fmla="*/ 494965 h 816810"/>
                <a:gd name="connsiteX21" fmla="*/ 316957 w 629878"/>
                <a:gd name="connsiteY21" fmla="*/ 488056 h 816810"/>
                <a:gd name="connsiteX22" fmla="*/ 351093 w 629878"/>
                <a:gd name="connsiteY22" fmla="*/ 494965 h 816810"/>
                <a:gd name="connsiteX23" fmla="*/ 392949 w 629878"/>
                <a:gd name="connsiteY23" fmla="*/ 564861 h 816810"/>
                <a:gd name="connsiteX24" fmla="*/ 405140 w 629878"/>
                <a:gd name="connsiteY24" fmla="*/ 670112 h 816810"/>
                <a:gd name="connsiteX25" fmla="*/ 415300 w 629878"/>
                <a:gd name="connsiteY25" fmla="*/ 768454 h 816810"/>
                <a:gd name="connsiteX26" fmla="*/ 442120 w 629878"/>
                <a:gd name="connsiteY26" fmla="*/ 817625 h 816810"/>
                <a:gd name="connsiteX27" fmla="*/ 451061 w 629878"/>
                <a:gd name="connsiteY27" fmla="*/ 817625 h 816810"/>
                <a:gd name="connsiteX28" fmla="*/ 496981 w 629878"/>
                <a:gd name="connsiteY28" fmla="*/ 772518 h 816810"/>
                <a:gd name="connsiteX29" fmla="*/ 539650 w 629878"/>
                <a:gd name="connsiteY29" fmla="*/ 640446 h 816810"/>
                <a:gd name="connsiteX30" fmla="*/ 553873 w 629878"/>
                <a:gd name="connsiteY30" fmla="*/ 503092 h 816810"/>
                <a:gd name="connsiteX31" fmla="*/ 567690 w 629878"/>
                <a:gd name="connsiteY31" fmla="*/ 386463 h 816810"/>
                <a:gd name="connsiteX32" fmla="*/ 615235 w 629878"/>
                <a:gd name="connsiteY32" fmla="*/ 270647 h 816810"/>
                <a:gd name="connsiteX33" fmla="*/ 620518 w 629878"/>
                <a:gd name="connsiteY33" fmla="*/ 252766 h 816810"/>
                <a:gd name="connsiteX34" fmla="*/ 632709 w 629878"/>
                <a:gd name="connsiteY34" fmla="*/ 150360 h 8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9878" h="816810">
                  <a:moveTo>
                    <a:pt x="632709" y="150360"/>
                  </a:moveTo>
                  <a:cubicBezTo>
                    <a:pt x="630271" y="117444"/>
                    <a:pt x="623363" y="84934"/>
                    <a:pt x="604670" y="57707"/>
                  </a:cubicBezTo>
                  <a:cubicBezTo>
                    <a:pt x="579881" y="21540"/>
                    <a:pt x="541682" y="3660"/>
                    <a:pt x="501044" y="409"/>
                  </a:cubicBezTo>
                  <a:cubicBezTo>
                    <a:pt x="463252" y="-2436"/>
                    <a:pt x="431961" y="10162"/>
                    <a:pt x="396607" y="19915"/>
                  </a:cubicBezTo>
                  <a:cubicBezTo>
                    <a:pt x="370599" y="27229"/>
                    <a:pt x="343778" y="30887"/>
                    <a:pt x="316957" y="31293"/>
                  </a:cubicBezTo>
                  <a:cubicBezTo>
                    <a:pt x="290137" y="30887"/>
                    <a:pt x="263316" y="27229"/>
                    <a:pt x="237308" y="19915"/>
                  </a:cubicBezTo>
                  <a:cubicBezTo>
                    <a:pt x="201954" y="10162"/>
                    <a:pt x="170663" y="-2436"/>
                    <a:pt x="132870" y="409"/>
                  </a:cubicBezTo>
                  <a:cubicBezTo>
                    <a:pt x="92233" y="3660"/>
                    <a:pt x="54034" y="21134"/>
                    <a:pt x="29245" y="57707"/>
                  </a:cubicBezTo>
                  <a:cubicBezTo>
                    <a:pt x="10146" y="84934"/>
                    <a:pt x="3237" y="117444"/>
                    <a:pt x="799" y="150360"/>
                  </a:cubicBezTo>
                  <a:cubicBezTo>
                    <a:pt x="-2045" y="186121"/>
                    <a:pt x="2831" y="218631"/>
                    <a:pt x="13397" y="252766"/>
                  </a:cubicBezTo>
                  <a:cubicBezTo>
                    <a:pt x="13397" y="252766"/>
                    <a:pt x="18680" y="270647"/>
                    <a:pt x="18680" y="270647"/>
                  </a:cubicBezTo>
                  <a:cubicBezTo>
                    <a:pt x="32496" y="309659"/>
                    <a:pt x="53221" y="347451"/>
                    <a:pt x="66225" y="386463"/>
                  </a:cubicBezTo>
                  <a:cubicBezTo>
                    <a:pt x="78823" y="424256"/>
                    <a:pt x="78416" y="463268"/>
                    <a:pt x="80042" y="503092"/>
                  </a:cubicBezTo>
                  <a:cubicBezTo>
                    <a:pt x="82074" y="549012"/>
                    <a:pt x="84512" y="595339"/>
                    <a:pt x="94265" y="640446"/>
                  </a:cubicBezTo>
                  <a:cubicBezTo>
                    <a:pt x="104018" y="685960"/>
                    <a:pt x="118241" y="730255"/>
                    <a:pt x="136934" y="772518"/>
                  </a:cubicBezTo>
                  <a:cubicBezTo>
                    <a:pt x="145062" y="790804"/>
                    <a:pt x="159691" y="817625"/>
                    <a:pt x="182854" y="817625"/>
                  </a:cubicBezTo>
                  <a:cubicBezTo>
                    <a:pt x="182854" y="817625"/>
                    <a:pt x="191795" y="817625"/>
                    <a:pt x="191795" y="817625"/>
                  </a:cubicBezTo>
                  <a:cubicBezTo>
                    <a:pt x="205611" y="817625"/>
                    <a:pt x="215771" y="778613"/>
                    <a:pt x="218615" y="768454"/>
                  </a:cubicBezTo>
                  <a:cubicBezTo>
                    <a:pt x="227149" y="736757"/>
                    <a:pt x="225930" y="702621"/>
                    <a:pt x="228774" y="670112"/>
                  </a:cubicBezTo>
                  <a:cubicBezTo>
                    <a:pt x="231619" y="634757"/>
                    <a:pt x="234870" y="599809"/>
                    <a:pt x="240966" y="564861"/>
                  </a:cubicBezTo>
                  <a:cubicBezTo>
                    <a:pt x="245436" y="538447"/>
                    <a:pt x="258846" y="509594"/>
                    <a:pt x="282822" y="494965"/>
                  </a:cubicBezTo>
                  <a:cubicBezTo>
                    <a:pt x="292981" y="488869"/>
                    <a:pt x="305173" y="486837"/>
                    <a:pt x="316957" y="488056"/>
                  </a:cubicBezTo>
                  <a:cubicBezTo>
                    <a:pt x="329149" y="486837"/>
                    <a:pt x="341340" y="488869"/>
                    <a:pt x="351093" y="494965"/>
                  </a:cubicBezTo>
                  <a:cubicBezTo>
                    <a:pt x="375069" y="509594"/>
                    <a:pt x="388479" y="538853"/>
                    <a:pt x="392949" y="564861"/>
                  </a:cubicBezTo>
                  <a:cubicBezTo>
                    <a:pt x="398638" y="599809"/>
                    <a:pt x="401889" y="635163"/>
                    <a:pt x="405140" y="670112"/>
                  </a:cubicBezTo>
                  <a:cubicBezTo>
                    <a:pt x="407985" y="702621"/>
                    <a:pt x="406766" y="736757"/>
                    <a:pt x="415300" y="768454"/>
                  </a:cubicBezTo>
                  <a:cubicBezTo>
                    <a:pt x="418144" y="778613"/>
                    <a:pt x="427897" y="817625"/>
                    <a:pt x="442120" y="817625"/>
                  </a:cubicBezTo>
                  <a:cubicBezTo>
                    <a:pt x="442120" y="817625"/>
                    <a:pt x="451061" y="817625"/>
                    <a:pt x="451061" y="817625"/>
                  </a:cubicBezTo>
                  <a:cubicBezTo>
                    <a:pt x="474224" y="817625"/>
                    <a:pt x="488853" y="790398"/>
                    <a:pt x="496981" y="772518"/>
                  </a:cubicBezTo>
                  <a:cubicBezTo>
                    <a:pt x="516080" y="730255"/>
                    <a:pt x="529897" y="685554"/>
                    <a:pt x="539650" y="640446"/>
                  </a:cubicBezTo>
                  <a:cubicBezTo>
                    <a:pt x="549403" y="595745"/>
                    <a:pt x="551841" y="549012"/>
                    <a:pt x="553873" y="503092"/>
                  </a:cubicBezTo>
                  <a:cubicBezTo>
                    <a:pt x="555498" y="463268"/>
                    <a:pt x="555092" y="424256"/>
                    <a:pt x="567690" y="386463"/>
                  </a:cubicBezTo>
                  <a:cubicBezTo>
                    <a:pt x="580694" y="347045"/>
                    <a:pt x="601825" y="309252"/>
                    <a:pt x="615235" y="270647"/>
                  </a:cubicBezTo>
                  <a:cubicBezTo>
                    <a:pt x="615235" y="270647"/>
                    <a:pt x="620518" y="252766"/>
                    <a:pt x="620518" y="252766"/>
                  </a:cubicBezTo>
                  <a:cubicBezTo>
                    <a:pt x="630271" y="219037"/>
                    <a:pt x="635554" y="186121"/>
                    <a:pt x="632709" y="150360"/>
                  </a:cubicBezTo>
                  <a:close/>
                </a:path>
              </a:pathLst>
            </a:custGeom>
            <a:gradFill flip="none" rotWithShape="1">
              <a:gsLst>
                <a:gs pos="0">
                  <a:schemeClr val="bg1"/>
                </a:gs>
                <a:gs pos="50000">
                  <a:srgbClr val="FDF2CF"/>
                </a:gs>
                <a:gs pos="100000">
                  <a:schemeClr val="accent2">
                    <a:lumMod val="60000"/>
                    <a:lumOff val="40000"/>
                  </a:schemeClr>
                </a:gs>
              </a:gsLst>
              <a:lin ang="18900000" scaled="1"/>
              <a:tileRect/>
            </a:gradFill>
            <a:ln w="4030" cap="flat">
              <a:solidFill>
                <a:schemeClr val="bg1">
                  <a:lumMod val="85000"/>
                </a:schemeClr>
              </a:solidFill>
              <a:prstDash val="solid"/>
              <a:miter/>
            </a:ln>
          </p:spPr>
          <p:txBody>
            <a:bodyPr rtlCol="0" anchor="ctr"/>
            <a:lstStyle/>
            <a:p>
              <a:endParaRPr lang="en-US">
                <a:cs typeface="B Nazanin" panose="00000400000000000000" pitchFamily="2" charset="-78"/>
              </a:endParaRPr>
            </a:p>
          </p:txBody>
        </p:sp>
        <p:sp>
          <p:nvSpPr>
            <p:cNvPr id="99" name="Freeform: Shape 98">
              <a:extLst>
                <a:ext uri="{FF2B5EF4-FFF2-40B4-BE49-F238E27FC236}">
                  <a16:creationId xmlns:a16="http://schemas.microsoft.com/office/drawing/2014/main" id="{766C6C75-29AE-4D19-888C-7184A2516113}"/>
                </a:ext>
              </a:extLst>
            </p:cNvPr>
            <p:cNvSpPr/>
            <p:nvPr/>
          </p:nvSpPr>
          <p:spPr>
            <a:xfrm>
              <a:off x="5137209" y="1853632"/>
              <a:ext cx="2827927" cy="654684"/>
            </a:xfrm>
            <a:custGeom>
              <a:avLst/>
              <a:gdLst>
                <a:gd name="connsiteX0" fmla="*/ 197052 w 2827927"/>
                <a:gd name="connsiteY0" fmla="*/ 607 h 654684"/>
                <a:gd name="connsiteX1" fmla="*/ 351938 w 2827927"/>
                <a:gd name="connsiteY1" fmla="*/ 29535 h 654684"/>
                <a:gd name="connsiteX2" fmla="*/ 470060 w 2827927"/>
                <a:gd name="connsiteY2" fmla="*/ 46409 h 654684"/>
                <a:gd name="connsiteX3" fmla="*/ 588185 w 2827927"/>
                <a:gd name="connsiteY3" fmla="*/ 29535 h 654684"/>
                <a:gd name="connsiteX4" fmla="*/ 743069 w 2827927"/>
                <a:gd name="connsiteY4" fmla="*/ 607 h 654684"/>
                <a:gd name="connsiteX5" fmla="*/ 896751 w 2827927"/>
                <a:gd name="connsiteY5" fmla="*/ 85582 h 654684"/>
                <a:gd name="connsiteX6" fmla="*/ 926583 w 2827927"/>
                <a:gd name="connsiteY6" fmla="*/ 151122 h 654684"/>
                <a:gd name="connsiteX7" fmla="*/ 938265 w 2827927"/>
                <a:gd name="connsiteY7" fmla="*/ 222567 h 654684"/>
                <a:gd name="connsiteX8" fmla="*/ 943393 w 2827927"/>
                <a:gd name="connsiteY8" fmla="*/ 222567 h 654684"/>
                <a:gd name="connsiteX9" fmla="*/ 955151 w 2827927"/>
                <a:gd name="connsiteY9" fmla="*/ 151122 h 654684"/>
                <a:gd name="connsiteX10" fmla="*/ 985510 w 2827927"/>
                <a:gd name="connsiteY10" fmla="*/ 85582 h 654684"/>
                <a:gd name="connsiteX11" fmla="*/ 1139190 w 2827927"/>
                <a:gd name="connsiteY11" fmla="*/ 607 h 654684"/>
                <a:gd name="connsiteX12" fmla="*/ 1294076 w 2827927"/>
                <a:gd name="connsiteY12" fmla="*/ 29535 h 654684"/>
                <a:gd name="connsiteX13" fmla="*/ 1412198 w 2827927"/>
                <a:gd name="connsiteY13" fmla="*/ 46409 h 654684"/>
                <a:gd name="connsiteX14" fmla="*/ 1530323 w 2827927"/>
                <a:gd name="connsiteY14" fmla="*/ 29535 h 654684"/>
                <a:gd name="connsiteX15" fmla="*/ 1685207 w 2827927"/>
                <a:gd name="connsiteY15" fmla="*/ 607 h 654684"/>
                <a:gd name="connsiteX16" fmla="*/ 1838889 w 2827927"/>
                <a:gd name="connsiteY16" fmla="*/ 85582 h 654684"/>
                <a:gd name="connsiteX17" fmla="*/ 1868720 w 2827927"/>
                <a:gd name="connsiteY17" fmla="*/ 151122 h 654684"/>
                <a:gd name="connsiteX18" fmla="*/ 1880403 w 2827927"/>
                <a:gd name="connsiteY18" fmla="*/ 222567 h 654684"/>
                <a:gd name="connsiteX19" fmla="*/ 1889710 w 2827927"/>
                <a:gd name="connsiteY19" fmla="*/ 222567 h 654684"/>
                <a:gd name="connsiteX20" fmla="*/ 1901468 w 2827927"/>
                <a:gd name="connsiteY20" fmla="*/ 151122 h 654684"/>
                <a:gd name="connsiteX21" fmla="*/ 1931827 w 2827927"/>
                <a:gd name="connsiteY21" fmla="*/ 85582 h 654684"/>
                <a:gd name="connsiteX22" fmla="*/ 2085507 w 2827927"/>
                <a:gd name="connsiteY22" fmla="*/ 607 h 654684"/>
                <a:gd name="connsiteX23" fmla="*/ 2240393 w 2827927"/>
                <a:gd name="connsiteY23" fmla="*/ 29535 h 654684"/>
                <a:gd name="connsiteX24" fmla="*/ 2358515 w 2827927"/>
                <a:gd name="connsiteY24" fmla="*/ 46409 h 654684"/>
                <a:gd name="connsiteX25" fmla="*/ 2476640 w 2827927"/>
                <a:gd name="connsiteY25" fmla="*/ 29535 h 654684"/>
                <a:gd name="connsiteX26" fmla="*/ 2631524 w 2827927"/>
                <a:gd name="connsiteY26" fmla="*/ 607 h 654684"/>
                <a:gd name="connsiteX27" fmla="*/ 2785206 w 2827927"/>
                <a:gd name="connsiteY27" fmla="*/ 85582 h 654684"/>
                <a:gd name="connsiteX28" fmla="*/ 2826789 w 2827927"/>
                <a:gd name="connsiteY28" fmla="*/ 222990 h 654684"/>
                <a:gd name="connsiteX29" fmla="*/ 2808709 w 2827927"/>
                <a:gd name="connsiteY29" fmla="*/ 374863 h 654684"/>
                <a:gd name="connsiteX30" fmla="*/ 2800874 w 2827927"/>
                <a:gd name="connsiteY30" fmla="*/ 401381 h 654684"/>
                <a:gd name="connsiteX31" fmla="*/ 2730363 w 2827927"/>
                <a:gd name="connsiteY31" fmla="*/ 573141 h 654684"/>
                <a:gd name="connsiteX32" fmla="*/ 2714744 w 2827927"/>
                <a:gd name="connsiteY32" fmla="*/ 654684 h 654684"/>
                <a:gd name="connsiteX33" fmla="*/ 2002287 w 2827927"/>
                <a:gd name="connsiteY33" fmla="*/ 654684 h 654684"/>
                <a:gd name="connsiteX34" fmla="*/ 1986670 w 2827927"/>
                <a:gd name="connsiteY34" fmla="*/ 573141 h 654684"/>
                <a:gd name="connsiteX35" fmla="*/ 1928776 w 2827927"/>
                <a:gd name="connsiteY35" fmla="*/ 432117 h 654684"/>
                <a:gd name="connsiteX36" fmla="*/ 1841940 w 2827927"/>
                <a:gd name="connsiteY36" fmla="*/ 432117 h 654684"/>
                <a:gd name="connsiteX37" fmla="*/ 1784046 w 2827927"/>
                <a:gd name="connsiteY37" fmla="*/ 573141 h 654684"/>
                <a:gd name="connsiteX38" fmla="*/ 1768427 w 2827927"/>
                <a:gd name="connsiteY38" fmla="*/ 654684 h 654684"/>
                <a:gd name="connsiteX39" fmla="*/ 1055970 w 2827927"/>
                <a:gd name="connsiteY39" fmla="*/ 654684 h 654684"/>
                <a:gd name="connsiteX40" fmla="*/ 1040353 w 2827927"/>
                <a:gd name="connsiteY40" fmla="*/ 573141 h 654684"/>
                <a:gd name="connsiteX41" fmla="*/ 982459 w 2827927"/>
                <a:gd name="connsiteY41" fmla="*/ 432117 h 654684"/>
                <a:gd name="connsiteX42" fmla="*/ 899802 w 2827927"/>
                <a:gd name="connsiteY42" fmla="*/ 432117 h 654684"/>
                <a:gd name="connsiteX43" fmla="*/ 841908 w 2827927"/>
                <a:gd name="connsiteY43" fmla="*/ 573141 h 654684"/>
                <a:gd name="connsiteX44" fmla="*/ 826289 w 2827927"/>
                <a:gd name="connsiteY44" fmla="*/ 654684 h 654684"/>
                <a:gd name="connsiteX45" fmla="*/ 113832 w 2827927"/>
                <a:gd name="connsiteY45" fmla="*/ 654684 h 654684"/>
                <a:gd name="connsiteX46" fmla="*/ 98215 w 2827927"/>
                <a:gd name="connsiteY46" fmla="*/ 573141 h 654684"/>
                <a:gd name="connsiteX47" fmla="*/ 27703 w 2827927"/>
                <a:gd name="connsiteY47" fmla="*/ 401381 h 654684"/>
                <a:gd name="connsiteX48" fmla="*/ 19868 w 2827927"/>
                <a:gd name="connsiteY48" fmla="*/ 374863 h 654684"/>
                <a:gd name="connsiteX49" fmla="*/ 1185 w 2827927"/>
                <a:gd name="connsiteY49" fmla="*/ 222990 h 654684"/>
                <a:gd name="connsiteX50" fmla="*/ 43372 w 2827927"/>
                <a:gd name="connsiteY50" fmla="*/ 85582 h 654684"/>
                <a:gd name="connsiteX51" fmla="*/ 197052 w 2827927"/>
                <a:gd name="connsiteY51" fmla="*/ 607 h 654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827927" h="654684">
                  <a:moveTo>
                    <a:pt x="197052" y="607"/>
                  </a:moveTo>
                  <a:cubicBezTo>
                    <a:pt x="253100" y="-3613"/>
                    <a:pt x="299506" y="15071"/>
                    <a:pt x="351938" y="29535"/>
                  </a:cubicBezTo>
                  <a:cubicBezTo>
                    <a:pt x="390509" y="40382"/>
                    <a:pt x="430285" y="45807"/>
                    <a:pt x="470060" y="46409"/>
                  </a:cubicBezTo>
                  <a:cubicBezTo>
                    <a:pt x="509837" y="45807"/>
                    <a:pt x="549614" y="40382"/>
                    <a:pt x="588185" y="29535"/>
                  </a:cubicBezTo>
                  <a:cubicBezTo>
                    <a:pt x="640616" y="15071"/>
                    <a:pt x="687022" y="-3613"/>
                    <a:pt x="743069" y="607"/>
                  </a:cubicBezTo>
                  <a:cubicBezTo>
                    <a:pt x="803337" y="5428"/>
                    <a:pt x="859988" y="31945"/>
                    <a:pt x="896751" y="85582"/>
                  </a:cubicBezTo>
                  <a:cubicBezTo>
                    <a:pt x="910612" y="105772"/>
                    <a:pt x="920104" y="127920"/>
                    <a:pt x="926583" y="151122"/>
                  </a:cubicBezTo>
                  <a:lnTo>
                    <a:pt x="938265" y="222567"/>
                  </a:lnTo>
                  <a:lnTo>
                    <a:pt x="943393" y="222567"/>
                  </a:lnTo>
                  <a:lnTo>
                    <a:pt x="955151" y="151122"/>
                  </a:lnTo>
                  <a:cubicBezTo>
                    <a:pt x="961705" y="127920"/>
                    <a:pt x="971348" y="105772"/>
                    <a:pt x="985510" y="85582"/>
                  </a:cubicBezTo>
                  <a:cubicBezTo>
                    <a:pt x="1022273" y="31343"/>
                    <a:pt x="1078923" y="5428"/>
                    <a:pt x="1139190" y="607"/>
                  </a:cubicBezTo>
                  <a:cubicBezTo>
                    <a:pt x="1195238" y="-3613"/>
                    <a:pt x="1241644" y="15071"/>
                    <a:pt x="1294076" y="29535"/>
                  </a:cubicBezTo>
                  <a:cubicBezTo>
                    <a:pt x="1332647" y="40382"/>
                    <a:pt x="1372423" y="45807"/>
                    <a:pt x="1412198" y="46409"/>
                  </a:cubicBezTo>
                  <a:cubicBezTo>
                    <a:pt x="1451975" y="45807"/>
                    <a:pt x="1491752" y="40382"/>
                    <a:pt x="1530323" y="29535"/>
                  </a:cubicBezTo>
                  <a:cubicBezTo>
                    <a:pt x="1582754" y="15071"/>
                    <a:pt x="1629160" y="-3613"/>
                    <a:pt x="1685207" y="607"/>
                  </a:cubicBezTo>
                  <a:cubicBezTo>
                    <a:pt x="1745475" y="5428"/>
                    <a:pt x="1802126" y="31945"/>
                    <a:pt x="1838889" y="85582"/>
                  </a:cubicBezTo>
                  <a:cubicBezTo>
                    <a:pt x="1852750" y="105772"/>
                    <a:pt x="1862242" y="127920"/>
                    <a:pt x="1868720" y="151122"/>
                  </a:cubicBezTo>
                  <a:lnTo>
                    <a:pt x="1880403" y="222567"/>
                  </a:lnTo>
                  <a:lnTo>
                    <a:pt x="1889710" y="222567"/>
                  </a:lnTo>
                  <a:lnTo>
                    <a:pt x="1901468" y="151122"/>
                  </a:lnTo>
                  <a:cubicBezTo>
                    <a:pt x="1908022" y="127920"/>
                    <a:pt x="1917665" y="105772"/>
                    <a:pt x="1931827" y="85582"/>
                  </a:cubicBezTo>
                  <a:cubicBezTo>
                    <a:pt x="1968590" y="31343"/>
                    <a:pt x="2025240" y="5428"/>
                    <a:pt x="2085507" y="607"/>
                  </a:cubicBezTo>
                  <a:cubicBezTo>
                    <a:pt x="2141555" y="-3613"/>
                    <a:pt x="2187961" y="15071"/>
                    <a:pt x="2240393" y="29535"/>
                  </a:cubicBezTo>
                  <a:cubicBezTo>
                    <a:pt x="2278964" y="40382"/>
                    <a:pt x="2318740" y="45807"/>
                    <a:pt x="2358515" y="46409"/>
                  </a:cubicBezTo>
                  <a:cubicBezTo>
                    <a:pt x="2398292" y="45807"/>
                    <a:pt x="2438069" y="40382"/>
                    <a:pt x="2476640" y="29535"/>
                  </a:cubicBezTo>
                  <a:cubicBezTo>
                    <a:pt x="2529071" y="15071"/>
                    <a:pt x="2575477" y="-3613"/>
                    <a:pt x="2631524" y="607"/>
                  </a:cubicBezTo>
                  <a:cubicBezTo>
                    <a:pt x="2691792" y="5428"/>
                    <a:pt x="2748443" y="31945"/>
                    <a:pt x="2785206" y="85582"/>
                  </a:cubicBezTo>
                  <a:cubicBezTo>
                    <a:pt x="2812928" y="125961"/>
                    <a:pt x="2823173" y="174174"/>
                    <a:pt x="2826789" y="222990"/>
                  </a:cubicBezTo>
                  <a:cubicBezTo>
                    <a:pt x="2831008" y="276025"/>
                    <a:pt x="2823173" y="324841"/>
                    <a:pt x="2808709" y="374863"/>
                  </a:cubicBezTo>
                  <a:lnTo>
                    <a:pt x="2800874" y="401381"/>
                  </a:lnTo>
                  <a:cubicBezTo>
                    <a:pt x="2780986" y="458634"/>
                    <a:pt x="2749648" y="514682"/>
                    <a:pt x="2730363" y="573141"/>
                  </a:cubicBezTo>
                  <a:lnTo>
                    <a:pt x="2714744" y="654684"/>
                  </a:lnTo>
                  <a:lnTo>
                    <a:pt x="2002287" y="654684"/>
                  </a:lnTo>
                  <a:lnTo>
                    <a:pt x="1986670" y="573141"/>
                  </a:lnTo>
                  <a:lnTo>
                    <a:pt x="1928776" y="432117"/>
                  </a:lnTo>
                  <a:lnTo>
                    <a:pt x="1841940" y="432117"/>
                  </a:lnTo>
                  <a:lnTo>
                    <a:pt x="1784046" y="573141"/>
                  </a:lnTo>
                  <a:lnTo>
                    <a:pt x="1768427" y="654684"/>
                  </a:lnTo>
                  <a:lnTo>
                    <a:pt x="1055970" y="654684"/>
                  </a:lnTo>
                  <a:lnTo>
                    <a:pt x="1040353" y="573141"/>
                  </a:lnTo>
                  <a:lnTo>
                    <a:pt x="982459" y="432117"/>
                  </a:lnTo>
                  <a:lnTo>
                    <a:pt x="899802" y="432117"/>
                  </a:lnTo>
                  <a:lnTo>
                    <a:pt x="841908" y="573141"/>
                  </a:lnTo>
                  <a:lnTo>
                    <a:pt x="826289" y="654684"/>
                  </a:lnTo>
                  <a:lnTo>
                    <a:pt x="113832" y="654684"/>
                  </a:lnTo>
                  <a:lnTo>
                    <a:pt x="98215" y="573141"/>
                  </a:lnTo>
                  <a:cubicBezTo>
                    <a:pt x="78929" y="515284"/>
                    <a:pt x="48193" y="459237"/>
                    <a:pt x="27703" y="401381"/>
                  </a:cubicBezTo>
                  <a:lnTo>
                    <a:pt x="19868" y="374863"/>
                  </a:lnTo>
                  <a:cubicBezTo>
                    <a:pt x="4199" y="324239"/>
                    <a:pt x="-3033" y="276025"/>
                    <a:pt x="1185" y="222990"/>
                  </a:cubicBezTo>
                  <a:cubicBezTo>
                    <a:pt x="4801" y="174174"/>
                    <a:pt x="15047" y="125961"/>
                    <a:pt x="43372" y="85582"/>
                  </a:cubicBezTo>
                  <a:cubicBezTo>
                    <a:pt x="80135" y="31343"/>
                    <a:pt x="136785" y="5428"/>
                    <a:pt x="197052" y="607"/>
                  </a:cubicBezTo>
                  <a:close/>
                </a:path>
              </a:pathLst>
            </a:custGeom>
            <a:gradFill flip="none" rotWithShape="1">
              <a:gsLst>
                <a:gs pos="0">
                  <a:schemeClr val="bg1"/>
                </a:gs>
                <a:gs pos="100000">
                  <a:schemeClr val="bg1">
                    <a:lumMod val="85000"/>
                  </a:schemeClr>
                </a:gs>
              </a:gsLst>
              <a:lin ang="18900000" scaled="1"/>
              <a:tileRect/>
            </a:gradFill>
            <a:ln w="4030" cap="flat">
              <a:solidFill>
                <a:schemeClr val="bg1">
                  <a:lumMod val="85000"/>
                </a:schemeClr>
              </a:solidFill>
              <a:prstDash val="solid"/>
              <a:miter/>
            </a:ln>
          </p:spPr>
          <p:txBody>
            <a:bodyPr wrap="square" rtlCol="0" anchor="ctr">
              <a:noAutofit/>
            </a:bodyPr>
            <a:lstStyle/>
            <a:p>
              <a:endParaRPr lang="en-US">
                <a:cs typeface="B Nazanin" panose="00000400000000000000" pitchFamily="2" charset="-78"/>
              </a:endParaRPr>
            </a:p>
          </p:txBody>
        </p:sp>
      </p:grpSp>
      <p:grpSp>
        <p:nvGrpSpPr>
          <p:cNvPr id="100" name="Group 99">
            <a:extLst>
              <a:ext uri="{FF2B5EF4-FFF2-40B4-BE49-F238E27FC236}">
                <a16:creationId xmlns:a16="http://schemas.microsoft.com/office/drawing/2014/main" id="{3B001B21-37E6-4B91-B653-50C9361D7D0C}"/>
              </a:ext>
            </a:extLst>
          </p:cNvPr>
          <p:cNvGrpSpPr/>
          <p:nvPr/>
        </p:nvGrpSpPr>
        <p:grpSpPr>
          <a:xfrm>
            <a:off x="4321221" y="2606883"/>
            <a:ext cx="1086715" cy="1061813"/>
            <a:chOff x="9372489" y="2123147"/>
            <a:chExt cx="1665405" cy="1627243"/>
          </a:xfrm>
        </p:grpSpPr>
        <p:sp>
          <p:nvSpPr>
            <p:cNvPr id="101" name="Freeform: Shape 100">
              <a:extLst>
                <a:ext uri="{FF2B5EF4-FFF2-40B4-BE49-F238E27FC236}">
                  <a16:creationId xmlns:a16="http://schemas.microsoft.com/office/drawing/2014/main" id="{DFB5FF73-0179-48BB-982F-CE643A19E81C}"/>
                </a:ext>
              </a:extLst>
            </p:cNvPr>
            <p:cNvSpPr/>
            <p:nvPr/>
          </p:nvSpPr>
          <p:spPr>
            <a:xfrm>
              <a:off x="9372489" y="2123147"/>
              <a:ext cx="1665405" cy="1624085"/>
            </a:xfrm>
            <a:custGeom>
              <a:avLst/>
              <a:gdLst>
                <a:gd name="connsiteX0" fmla="*/ 1158866 w 1665405"/>
                <a:gd name="connsiteY0" fmla="*/ 1301 h 1624085"/>
                <a:gd name="connsiteX1" fmla="*/ 1449853 w 1665405"/>
                <a:gd name="connsiteY1" fmla="*/ 60843 h 1624085"/>
                <a:gd name="connsiteX2" fmla="*/ 1662199 w 1665405"/>
                <a:gd name="connsiteY2" fmla="*/ 444872 h 1624085"/>
                <a:gd name="connsiteX3" fmla="*/ 1473734 w 1665405"/>
                <a:gd name="connsiteY3" fmla="*/ 1180016 h 1624085"/>
                <a:gd name="connsiteX4" fmla="*/ 1129075 w 1665405"/>
                <a:gd name="connsiteY4" fmla="*/ 1620845 h 1624085"/>
                <a:gd name="connsiteX5" fmla="*/ 837341 w 1665405"/>
                <a:gd name="connsiteY5" fmla="*/ 1490469 h 1624085"/>
                <a:gd name="connsiteX6" fmla="*/ 506236 w 1665405"/>
                <a:gd name="connsiteY6" fmla="*/ 1624071 h 1624085"/>
                <a:gd name="connsiteX7" fmla="*/ 275172 w 1665405"/>
                <a:gd name="connsiteY7" fmla="*/ 1329756 h 1624085"/>
                <a:gd name="connsiteX8" fmla="*/ 87998 w 1665405"/>
                <a:gd name="connsiteY8" fmla="*/ 920553 h 1624085"/>
                <a:gd name="connsiteX9" fmla="*/ 4201 w 1665405"/>
                <a:gd name="connsiteY9" fmla="*/ 644746 h 1624085"/>
                <a:gd name="connsiteX10" fmla="*/ 0 w 1665405"/>
                <a:gd name="connsiteY10" fmla="*/ 600873 h 1624085"/>
                <a:gd name="connsiteX11" fmla="*/ 35 w 1665405"/>
                <a:gd name="connsiteY11" fmla="*/ 600866 h 1624085"/>
                <a:gd name="connsiteX12" fmla="*/ 130601 w 1665405"/>
                <a:gd name="connsiteY12" fmla="*/ 511446 h 1624085"/>
                <a:gd name="connsiteX13" fmla="*/ 206659 w 1665405"/>
                <a:gd name="connsiteY13" fmla="*/ 371664 h 1624085"/>
                <a:gd name="connsiteX14" fmla="*/ 390981 w 1665405"/>
                <a:gd name="connsiteY14" fmla="*/ 217491 h 1624085"/>
                <a:gd name="connsiteX15" fmla="*/ 451964 w 1665405"/>
                <a:gd name="connsiteY15" fmla="*/ 116765 h 1624085"/>
                <a:gd name="connsiteX16" fmla="*/ 569821 w 1665405"/>
                <a:gd name="connsiteY16" fmla="*/ 72226 h 1624085"/>
                <a:gd name="connsiteX17" fmla="*/ 584896 w 1665405"/>
                <a:gd name="connsiteY17" fmla="*/ 43073 h 1624085"/>
                <a:gd name="connsiteX18" fmla="*/ 583260 w 1665405"/>
                <a:gd name="connsiteY18" fmla="*/ 12250 h 1624085"/>
                <a:gd name="connsiteX19" fmla="*/ 598865 w 1665405"/>
                <a:gd name="connsiteY19" fmla="*/ 14542 h 1624085"/>
                <a:gd name="connsiteX20" fmla="*/ 690829 w 1665405"/>
                <a:gd name="connsiteY20" fmla="*/ 40834 h 1624085"/>
                <a:gd name="connsiteX21" fmla="*/ 1058079 w 1665405"/>
                <a:gd name="connsiteY21" fmla="*/ 16307 h 1624085"/>
                <a:gd name="connsiteX22" fmla="*/ 1158866 w 1665405"/>
                <a:gd name="connsiteY22" fmla="*/ 1301 h 1624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65405" h="1624085">
                  <a:moveTo>
                    <a:pt x="1158866" y="1301"/>
                  </a:moveTo>
                  <a:cubicBezTo>
                    <a:pt x="1258766" y="-5355"/>
                    <a:pt x="1355944" y="13404"/>
                    <a:pt x="1449853" y="60843"/>
                  </a:cubicBezTo>
                  <a:cubicBezTo>
                    <a:pt x="1593138" y="133130"/>
                    <a:pt x="1648645" y="295133"/>
                    <a:pt x="1662199" y="444872"/>
                  </a:cubicBezTo>
                  <a:cubicBezTo>
                    <a:pt x="1685434" y="703045"/>
                    <a:pt x="1578293" y="950244"/>
                    <a:pt x="1473734" y="1180016"/>
                  </a:cubicBezTo>
                  <a:cubicBezTo>
                    <a:pt x="1410482" y="1318783"/>
                    <a:pt x="1329803" y="1653116"/>
                    <a:pt x="1129075" y="1620845"/>
                  </a:cubicBezTo>
                  <a:cubicBezTo>
                    <a:pt x="1023870" y="1604064"/>
                    <a:pt x="947065" y="1488532"/>
                    <a:pt x="837341" y="1490469"/>
                  </a:cubicBezTo>
                  <a:cubicBezTo>
                    <a:pt x="719228" y="1492404"/>
                    <a:pt x="633386" y="1622136"/>
                    <a:pt x="506236" y="1624071"/>
                  </a:cubicBezTo>
                  <a:cubicBezTo>
                    <a:pt x="364242" y="1626008"/>
                    <a:pt x="322289" y="1433025"/>
                    <a:pt x="275172" y="1329756"/>
                  </a:cubicBezTo>
                  <a:cubicBezTo>
                    <a:pt x="212566" y="1192924"/>
                    <a:pt x="152541" y="1056094"/>
                    <a:pt x="87998" y="920553"/>
                  </a:cubicBezTo>
                  <a:cubicBezTo>
                    <a:pt x="48788" y="838261"/>
                    <a:pt x="18928" y="742990"/>
                    <a:pt x="4201" y="644746"/>
                  </a:cubicBezTo>
                  <a:lnTo>
                    <a:pt x="0" y="600873"/>
                  </a:lnTo>
                  <a:lnTo>
                    <a:pt x="35" y="600866"/>
                  </a:lnTo>
                  <a:cubicBezTo>
                    <a:pt x="41052" y="585320"/>
                    <a:pt x="123406" y="525836"/>
                    <a:pt x="130601" y="511446"/>
                  </a:cubicBezTo>
                  <a:cubicBezTo>
                    <a:pt x="157324" y="457315"/>
                    <a:pt x="134711" y="395646"/>
                    <a:pt x="206659" y="371664"/>
                  </a:cubicBezTo>
                  <a:cubicBezTo>
                    <a:pt x="289570" y="344255"/>
                    <a:pt x="345072" y="290123"/>
                    <a:pt x="390981" y="217491"/>
                  </a:cubicBezTo>
                  <a:cubicBezTo>
                    <a:pt x="410167" y="187342"/>
                    <a:pt x="423871" y="140063"/>
                    <a:pt x="451964" y="116765"/>
                  </a:cubicBezTo>
                  <a:cubicBezTo>
                    <a:pt x="486226" y="88672"/>
                    <a:pt x="537617" y="103061"/>
                    <a:pt x="569821" y="72226"/>
                  </a:cubicBezTo>
                  <a:cubicBezTo>
                    <a:pt x="577872" y="64689"/>
                    <a:pt x="582797" y="54411"/>
                    <a:pt x="584896" y="43073"/>
                  </a:cubicBezTo>
                  <a:lnTo>
                    <a:pt x="583260" y="12250"/>
                  </a:lnTo>
                  <a:lnTo>
                    <a:pt x="598865" y="14542"/>
                  </a:lnTo>
                  <a:cubicBezTo>
                    <a:pt x="629675" y="21309"/>
                    <a:pt x="660333" y="30184"/>
                    <a:pt x="690829" y="40834"/>
                  </a:cubicBezTo>
                  <a:cubicBezTo>
                    <a:pt x="822497" y="86659"/>
                    <a:pt x="930283" y="45352"/>
                    <a:pt x="1058079" y="16307"/>
                  </a:cubicBezTo>
                  <a:cubicBezTo>
                    <a:pt x="1091964" y="8562"/>
                    <a:pt x="1125566" y="3520"/>
                    <a:pt x="1158866" y="1301"/>
                  </a:cubicBezTo>
                  <a:close/>
                </a:path>
              </a:pathLst>
            </a:custGeom>
            <a:gradFill>
              <a:gsLst>
                <a:gs pos="0">
                  <a:schemeClr val="bg1">
                    <a:lumMod val="85000"/>
                  </a:schemeClr>
                </a:gs>
                <a:gs pos="100000">
                  <a:schemeClr val="bg1">
                    <a:lumMod val="95000"/>
                  </a:schemeClr>
                </a:gs>
              </a:gsLst>
              <a:lin ang="19200000" scaled="0"/>
            </a:gradFill>
            <a:ln w="3801" cap="flat">
              <a:solidFill>
                <a:schemeClr val="bg1">
                  <a:lumMod val="85000"/>
                </a:schemeClr>
              </a:solidFill>
              <a:prstDash val="solid"/>
              <a:miter/>
            </a:ln>
          </p:spPr>
          <p:txBody>
            <a:bodyPr wrap="square" rtlCol="0" anchor="ctr">
              <a:noAutofit/>
            </a:bodyPr>
            <a:lstStyle/>
            <a:p>
              <a:endParaRPr lang="en-US" dirty="0">
                <a:cs typeface="B Nazanin" panose="00000400000000000000" pitchFamily="2" charset="-78"/>
              </a:endParaRPr>
            </a:p>
          </p:txBody>
        </p:sp>
        <p:sp>
          <p:nvSpPr>
            <p:cNvPr id="102" name="Freeform: Shape 101">
              <a:extLst>
                <a:ext uri="{FF2B5EF4-FFF2-40B4-BE49-F238E27FC236}">
                  <a16:creationId xmlns:a16="http://schemas.microsoft.com/office/drawing/2014/main" id="{06ADDD42-27C1-468C-8545-1FC2D975BB35}"/>
                </a:ext>
              </a:extLst>
            </p:cNvPr>
            <p:cNvSpPr/>
            <p:nvPr/>
          </p:nvSpPr>
          <p:spPr>
            <a:xfrm>
              <a:off x="10124595" y="2396335"/>
              <a:ext cx="154904" cy="19363"/>
            </a:xfrm>
            <a:custGeom>
              <a:avLst/>
              <a:gdLst>
                <a:gd name="connsiteX0" fmla="*/ 44549 w 91336"/>
                <a:gd name="connsiteY0" fmla="*/ 13320 h 11417"/>
                <a:gd name="connsiteX1" fmla="*/ 7253 w 91336"/>
                <a:gd name="connsiteY1" fmla="*/ 10656 h 11417"/>
                <a:gd name="connsiteX2" fmla="*/ 22 w 91336"/>
                <a:gd name="connsiteY2" fmla="*/ 4947 h 11417"/>
                <a:gd name="connsiteX3" fmla="*/ 7634 w 91336"/>
                <a:gd name="connsiteY3" fmla="*/ 0 h 11417"/>
                <a:gd name="connsiteX4" fmla="*/ 84889 w 91336"/>
                <a:gd name="connsiteY4" fmla="*/ 0 h 11417"/>
                <a:gd name="connsiteX5" fmla="*/ 92501 w 91336"/>
                <a:gd name="connsiteY5" fmla="*/ 4947 h 11417"/>
                <a:gd name="connsiteX6" fmla="*/ 84889 w 91336"/>
                <a:gd name="connsiteY6" fmla="*/ 9895 h 11417"/>
                <a:gd name="connsiteX7" fmla="*/ 44549 w 91336"/>
                <a:gd name="connsiteY7" fmla="*/ 13320 h 11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336" h="11417">
                  <a:moveTo>
                    <a:pt x="44549" y="13320"/>
                  </a:moveTo>
                  <a:cubicBezTo>
                    <a:pt x="31990" y="14462"/>
                    <a:pt x="19812" y="12178"/>
                    <a:pt x="7253" y="10656"/>
                  </a:cubicBezTo>
                  <a:cubicBezTo>
                    <a:pt x="4208" y="10275"/>
                    <a:pt x="-358" y="9895"/>
                    <a:pt x="22" y="4947"/>
                  </a:cubicBezTo>
                  <a:cubicBezTo>
                    <a:pt x="403" y="761"/>
                    <a:pt x="4208" y="0"/>
                    <a:pt x="7634" y="0"/>
                  </a:cubicBezTo>
                  <a:cubicBezTo>
                    <a:pt x="33512" y="0"/>
                    <a:pt x="59011" y="0"/>
                    <a:pt x="84889" y="0"/>
                  </a:cubicBezTo>
                  <a:cubicBezTo>
                    <a:pt x="88314" y="0"/>
                    <a:pt x="92501" y="761"/>
                    <a:pt x="92501" y="4947"/>
                  </a:cubicBezTo>
                  <a:cubicBezTo>
                    <a:pt x="92501" y="9895"/>
                    <a:pt x="87934" y="9514"/>
                    <a:pt x="84889" y="9895"/>
                  </a:cubicBezTo>
                  <a:cubicBezTo>
                    <a:pt x="71569" y="12178"/>
                    <a:pt x="58249" y="14462"/>
                    <a:pt x="44549" y="13320"/>
                  </a:cubicBezTo>
                  <a:close/>
                </a:path>
              </a:pathLst>
            </a:custGeom>
            <a:solidFill>
              <a:srgbClr val="F2F2F2"/>
            </a:solidFill>
            <a:ln w="3801" cap="flat">
              <a:noFill/>
              <a:prstDash val="solid"/>
              <a:miter/>
            </a:ln>
          </p:spPr>
          <p:txBody>
            <a:bodyPr rtlCol="0" anchor="ctr"/>
            <a:lstStyle/>
            <a:p>
              <a:endParaRPr lang="en-US">
                <a:cs typeface="B Nazanin" panose="00000400000000000000" pitchFamily="2" charset="-78"/>
              </a:endParaRPr>
            </a:p>
          </p:txBody>
        </p:sp>
        <p:sp>
          <p:nvSpPr>
            <p:cNvPr id="103" name="Freeform: Shape 102">
              <a:extLst>
                <a:ext uri="{FF2B5EF4-FFF2-40B4-BE49-F238E27FC236}">
                  <a16:creationId xmlns:a16="http://schemas.microsoft.com/office/drawing/2014/main" id="{0AA88FDB-55A8-44A4-8FF7-5D3E2FB81CE7}"/>
                </a:ext>
              </a:extLst>
            </p:cNvPr>
            <p:cNvSpPr/>
            <p:nvPr/>
          </p:nvSpPr>
          <p:spPr>
            <a:xfrm>
              <a:off x="10342583" y="2564483"/>
              <a:ext cx="277535" cy="116176"/>
            </a:xfrm>
            <a:custGeom>
              <a:avLst/>
              <a:gdLst>
                <a:gd name="connsiteX0" fmla="*/ 163086 w 163644"/>
                <a:gd name="connsiteY0" fmla="*/ 54802 h 68502"/>
                <a:gd name="connsiteX1" fmla="*/ 152811 w 163644"/>
                <a:gd name="connsiteY1" fmla="*/ 50235 h 68502"/>
                <a:gd name="connsiteX2" fmla="*/ 121604 w 163644"/>
                <a:gd name="connsiteY2" fmla="*/ 55563 h 68502"/>
                <a:gd name="connsiteX3" fmla="*/ 91539 w 163644"/>
                <a:gd name="connsiteY3" fmla="*/ 50616 h 68502"/>
                <a:gd name="connsiteX4" fmla="*/ 98770 w 163644"/>
                <a:gd name="connsiteY4" fmla="*/ 46429 h 68502"/>
                <a:gd name="connsiteX5" fmla="*/ 112090 w 163644"/>
                <a:gd name="connsiteY5" fmla="*/ 19409 h 68502"/>
                <a:gd name="connsiteX6" fmla="*/ 86211 w 163644"/>
                <a:gd name="connsiteY6" fmla="*/ 0 h 68502"/>
                <a:gd name="connsiteX7" fmla="*/ 63758 w 163644"/>
                <a:gd name="connsiteY7" fmla="*/ 20551 h 68502"/>
                <a:gd name="connsiteX8" fmla="*/ 62616 w 163644"/>
                <a:gd name="connsiteY8" fmla="*/ 31968 h 68502"/>
                <a:gd name="connsiteX9" fmla="*/ 51960 w 163644"/>
                <a:gd name="connsiteY9" fmla="*/ 40340 h 68502"/>
                <a:gd name="connsiteX10" fmla="*/ 22276 w 163644"/>
                <a:gd name="connsiteY10" fmla="*/ 20931 h 68502"/>
                <a:gd name="connsiteX11" fmla="*/ 13903 w 163644"/>
                <a:gd name="connsiteY11" fmla="*/ 7611 h 68502"/>
                <a:gd name="connsiteX12" fmla="*/ 4389 w 163644"/>
                <a:gd name="connsiteY12" fmla="*/ 3806 h 68502"/>
                <a:gd name="connsiteX13" fmla="*/ 583 w 163644"/>
                <a:gd name="connsiteY13" fmla="*/ 13320 h 68502"/>
                <a:gd name="connsiteX14" fmla="*/ 3247 w 163644"/>
                <a:gd name="connsiteY14" fmla="*/ 20551 h 68502"/>
                <a:gd name="connsiteX15" fmla="*/ 27223 w 163644"/>
                <a:gd name="connsiteY15" fmla="*/ 47571 h 68502"/>
                <a:gd name="connsiteX16" fmla="*/ 42827 w 163644"/>
                <a:gd name="connsiteY16" fmla="*/ 54421 h 68502"/>
                <a:gd name="connsiteX17" fmla="*/ 72130 w 163644"/>
                <a:gd name="connsiteY17" fmla="*/ 57085 h 68502"/>
                <a:gd name="connsiteX18" fmla="*/ 158139 w 163644"/>
                <a:gd name="connsiteY18" fmla="*/ 64697 h 68502"/>
                <a:gd name="connsiteX19" fmla="*/ 163086 w 163644"/>
                <a:gd name="connsiteY19" fmla="*/ 54802 h 68502"/>
                <a:gd name="connsiteX20" fmla="*/ 81264 w 163644"/>
                <a:gd name="connsiteY20" fmla="*/ 36915 h 68502"/>
                <a:gd name="connsiteX21" fmla="*/ 77078 w 163644"/>
                <a:gd name="connsiteY21" fmla="*/ 28923 h 68502"/>
                <a:gd name="connsiteX22" fmla="*/ 87734 w 163644"/>
                <a:gd name="connsiteY22" fmla="*/ 15603 h 68502"/>
                <a:gd name="connsiteX23" fmla="*/ 97248 w 163644"/>
                <a:gd name="connsiteY23" fmla="*/ 25118 h 68502"/>
                <a:gd name="connsiteX24" fmla="*/ 81264 w 163644"/>
                <a:gd name="connsiteY24" fmla="*/ 36915 h 6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3644" h="68502">
                  <a:moveTo>
                    <a:pt x="163086" y="54802"/>
                  </a:moveTo>
                  <a:cubicBezTo>
                    <a:pt x="161564" y="49855"/>
                    <a:pt x="157378" y="49474"/>
                    <a:pt x="152811" y="50235"/>
                  </a:cubicBezTo>
                  <a:cubicBezTo>
                    <a:pt x="142536" y="52138"/>
                    <a:pt x="131880" y="54041"/>
                    <a:pt x="121604" y="55563"/>
                  </a:cubicBezTo>
                  <a:cubicBezTo>
                    <a:pt x="111709" y="56705"/>
                    <a:pt x="101815" y="55944"/>
                    <a:pt x="91539" y="50616"/>
                  </a:cubicBezTo>
                  <a:cubicBezTo>
                    <a:pt x="94965" y="48713"/>
                    <a:pt x="96867" y="47571"/>
                    <a:pt x="98770" y="46429"/>
                  </a:cubicBezTo>
                  <a:cubicBezTo>
                    <a:pt x="110568" y="39199"/>
                    <a:pt x="115135" y="30065"/>
                    <a:pt x="112090" y="19409"/>
                  </a:cubicBezTo>
                  <a:cubicBezTo>
                    <a:pt x="109045" y="9134"/>
                    <a:pt x="96867" y="0"/>
                    <a:pt x="86211" y="0"/>
                  </a:cubicBezTo>
                  <a:cubicBezTo>
                    <a:pt x="75175" y="0"/>
                    <a:pt x="67183" y="7231"/>
                    <a:pt x="63758" y="20551"/>
                  </a:cubicBezTo>
                  <a:cubicBezTo>
                    <a:pt x="62997" y="24356"/>
                    <a:pt x="62236" y="28162"/>
                    <a:pt x="62616" y="31968"/>
                  </a:cubicBezTo>
                  <a:cubicBezTo>
                    <a:pt x="62997" y="39960"/>
                    <a:pt x="58811" y="41863"/>
                    <a:pt x="51960" y="40340"/>
                  </a:cubicBezTo>
                  <a:cubicBezTo>
                    <a:pt x="39401" y="37676"/>
                    <a:pt x="29507" y="31207"/>
                    <a:pt x="22276" y="20931"/>
                  </a:cubicBezTo>
                  <a:cubicBezTo>
                    <a:pt x="19231" y="16745"/>
                    <a:pt x="16948" y="11798"/>
                    <a:pt x="13903" y="7611"/>
                  </a:cubicBezTo>
                  <a:cubicBezTo>
                    <a:pt x="11620" y="4186"/>
                    <a:pt x="8575" y="1903"/>
                    <a:pt x="4389" y="3806"/>
                  </a:cubicBezTo>
                  <a:cubicBezTo>
                    <a:pt x="583" y="5709"/>
                    <a:pt x="-939" y="9134"/>
                    <a:pt x="583" y="13320"/>
                  </a:cubicBezTo>
                  <a:cubicBezTo>
                    <a:pt x="1344" y="15984"/>
                    <a:pt x="2486" y="18267"/>
                    <a:pt x="3247" y="20551"/>
                  </a:cubicBezTo>
                  <a:cubicBezTo>
                    <a:pt x="7814" y="32729"/>
                    <a:pt x="16948" y="40340"/>
                    <a:pt x="27223" y="47571"/>
                  </a:cubicBezTo>
                  <a:cubicBezTo>
                    <a:pt x="31029" y="52518"/>
                    <a:pt x="37879" y="51377"/>
                    <a:pt x="42827" y="54421"/>
                  </a:cubicBezTo>
                  <a:cubicBezTo>
                    <a:pt x="52341" y="59369"/>
                    <a:pt x="62236" y="58988"/>
                    <a:pt x="72130" y="57085"/>
                  </a:cubicBezTo>
                  <a:cubicBezTo>
                    <a:pt x="99151" y="77636"/>
                    <a:pt x="128455" y="71928"/>
                    <a:pt x="158139" y="64697"/>
                  </a:cubicBezTo>
                  <a:cubicBezTo>
                    <a:pt x="161945" y="63174"/>
                    <a:pt x="164989" y="59749"/>
                    <a:pt x="163086" y="54802"/>
                  </a:cubicBezTo>
                  <a:close/>
                  <a:moveTo>
                    <a:pt x="81264" y="36915"/>
                  </a:moveTo>
                  <a:cubicBezTo>
                    <a:pt x="76317" y="36154"/>
                    <a:pt x="77078" y="32348"/>
                    <a:pt x="77078" y="28923"/>
                  </a:cubicBezTo>
                  <a:cubicBezTo>
                    <a:pt x="79361" y="23595"/>
                    <a:pt x="78219" y="15223"/>
                    <a:pt x="87734" y="15603"/>
                  </a:cubicBezTo>
                  <a:cubicBezTo>
                    <a:pt x="93062" y="15984"/>
                    <a:pt x="96867" y="19409"/>
                    <a:pt x="97248" y="25118"/>
                  </a:cubicBezTo>
                  <a:cubicBezTo>
                    <a:pt x="97628" y="30065"/>
                    <a:pt x="86972" y="38057"/>
                    <a:pt x="81264" y="36915"/>
                  </a:cubicBezTo>
                  <a:close/>
                </a:path>
              </a:pathLst>
            </a:custGeom>
            <a:solidFill>
              <a:srgbClr val="8E8E8E"/>
            </a:solidFill>
            <a:ln w="3801" cap="flat">
              <a:noFill/>
              <a:prstDash val="solid"/>
              <a:miter/>
            </a:ln>
          </p:spPr>
          <p:txBody>
            <a:bodyPr rtlCol="0" anchor="ctr"/>
            <a:lstStyle/>
            <a:p>
              <a:endParaRPr lang="en-US">
                <a:cs typeface="B Nazanin" panose="00000400000000000000" pitchFamily="2" charset="-78"/>
              </a:endParaRPr>
            </a:p>
          </p:txBody>
        </p:sp>
        <p:sp>
          <p:nvSpPr>
            <p:cNvPr id="104" name="Freeform: Shape 103">
              <a:extLst>
                <a:ext uri="{FF2B5EF4-FFF2-40B4-BE49-F238E27FC236}">
                  <a16:creationId xmlns:a16="http://schemas.microsoft.com/office/drawing/2014/main" id="{0D8C209A-518F-4D95-8E29-AD6373E9A0F7}"/>
                </a:ext>
              </a:extLst>
            </p:cNvPr>
            <p:cNvSpPr/>
            <p:nvPr/>
          </p:nvSpPr>
          <p:spPr>
            <a:xfrm>
              <a:off x="10040697" y="3043055"/>
              <a:ext cx="322714" cy="122631"/>
            </a:xfrm>
            <a:custGeom>
              <a:avLst/>
              <a:gdLst>
                <a:gd name="connsiteX0" fmla="*/ 174699 w 190284"/>
                <a:gd name="connsiteY0" fmla="*/ 66980 h 72308"/>
                <a:gd name="connsiteX1" fmla="*/ 137784 w 190284"/>
                <a:gd name="connsiteY1" fmla="*/ 27020 h 72308"/>
                <a:gd name="connsiteX2" fmla="*/ 54439 w 190284"/>
                <a:gd name="connsiteY2" fmla="*/ 27401 h 72308"/>
                <a:gd name="connsiteX3" fmla="*/ 21330 w 190284"/>
                <a:gd name="connsiteY3" fmla="*/ 59369 h 72308"/>
                <a:gd name="connsiteX4" fmla="*/ 6488 w 190284"/>
                <a:gd name="connsiteY4" fmla="*/ 69264 h 72308"/>
                <a:gd name="connsiteX5" fmla="*/ 2682 w 190284"/>
                <a:gd name="connsiteY5" fmla="*/ 50996 h 72308"/>
                <a:gd name="connsiteX6" fmla="*/ 49873 w 190284"/>
                <a:gd name="connsiteY6" fmla="*/ 7992 h 72308"/>
                <a:gd name="connsiteX7" fmla="*/ 143493 w 190284"/>
                <a:gd name="connsiteY7" fmla="*/ 7992 h 72308"/>
                <a:gd name="connsiteX8" fmla="*/ 191825 w 190284"/>
                <a:gd name="connsiteY8" fmla="*/ 54421 h 72308"/>
                <a:gd name="connsiteX9" fmla="*/ 190303 w 190284"/>
                <a:gd name="connsiteY9" fmla="*/ 70025 h 72308"/>
                <a:gd name="connsiteX10" fmla="*/ 174699 w 190284"/>
                <a:gd name="connsiteY10" fmla="*/ 66980 h 72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0284" h="72308">
                  <a:moveTo>
                    <a:pt x="174699" y="66980"/>
                  </a:moveTo>
                  <a:cubicBezTo>
                    <a:pt x="170133" y="46429"/>
                    <a:pt x="156432" y="34251"/>
                    <a:pt x="137784" y="27020"/>
                  </a:cubicBezTo>
                  <a:cubicBezTo>
                    <a:pt x="110003" y="16745"/>
                    <a:pt x="82221" y="17126"/>
                    <a:pt x="54439" y="27401"/>
                  </a:cubicBezTo>
                  <a:cubicBezTo>
                    <a:pt x="39217" y="33110"/>
                    <a:pt x="26658" y="43004"/>
                    <a:pt x="21330" y="59369"/>
                  </a:cubicBezTo>
                  <a:cubicBezTo>
                    <a:pt x="18285" y="65458"/>
                    <a:pt x="15241" y="73069"/>
                    <a:pt x="6488" y="69264"/>
                  </a:cubicBezTo>
                  <a:cubicBezTo>
                    <a:pt x="-2646" y="65458"/>
                    <a:pt x="-362" y="57847"/>
                    <a:pt x="2682" y="50996"/>
                  </a:cubicBezTo>
                  <a:cubicBezTo>
                    <a:pt x="11816" y="29684"/>
                    <a:pt x="28180" y="15603"/>
                    <a:pt x="49873" y="7992"/>
                  </a:cubicBezTo>
                  <a:cubicBezTo>
                    <a:pt x="81079" y="-2664"/>
                    <a:pt x="112286" y="-2664"/>
                    <a:pt x="143493" y="7992"/>
                  </a:cubicBezTo>
                  <a:cubicBezTo>
                    <a:pt x="166327" y="15984"/>
                    <a:pt x="183072" y="31207"/>
                    <a:pt x="191825" y="54421"/>
                  </a:cubicBezTo>
                  <a:cubicBezTo>
                    <a:pt x="193728" y="59749"/>
                    <a:pt x="196011" y="65458"/>
                    <a:pt x="190303" y="70025"/>
                  </a:cubicBezTo>
                  <a:cubicBezTo>
                    <a:pt x="184214" y="74972"/>
                    <a:pt x="179266" y="71547"/>
                    <a:pt x="174699" y="66980"/>
                  </a:cubicBezTo>
                  <a:close/>
                </a:path>
              </a:pathLst>
            </a:custGeom>
            <a:solidFill>
              <a:schemeClr val="accent3"/>
            </a:solidFill>
            <a:ln w="3801" cap="flat">
              <a:noFill/>
              <a:prstDash val="solid"/>
              <a:miter/>
            </a:ln>
          </p:spPr>
          <p:txBody>
            <a:bodyPr rtlCol="0" anchor="ctr"/>
            <a:lstStyle/>
            <a:p>
              <a:endParaRPr lang="en-US">
                <a:cs typeface="B Nazanin" panose="00000400000000000000" pitchFamily="2" charset="-78"/>
              </a:endParaRPr>
            </a:p>
          </p:txBody>
        </p:sp>
        <p:sp>
          <p:nvSpPr>
            <p:cNvPr id="105" name="Freeform: Shape 104">
              <a:extLst>
                <a:ext uri="{FF2B5EF4-FFF2-40B4-BE49-F238E27FC236}">
                  <a16:creationId xmlns:a16="http://schemas.microsoft.com/office/drawing/2014/main" id="{CBF12255-76D5-4E90-B88B-DD7312BEA3F0}"/>
                </a:ext>
              </a:extLst>
            </p:cNvPr>
            <p:cNvSpPr/>
            <p:nvPr/>
          </p:nvSpPr>
          <p:spPr>
            <a:xfrm>
              <a:off x="10498982" y="2855234"/>
              <a:ext cx="303351" cy="303351"/>
            </a:xfrm>
            <a:custGeom>
              <a:avLst/>
              <a:gdLst>
                <a:gd name="connsiteX0" fmla="*/ 181151 w 178867"/>
                <a:gd name="connsiteY0" fmla="*/ 90575 h 178867"/>
                <a:gd name="connsiteX1" fmla="*/ 90575 w 178867"/>
                <a:gd name="connsiteY1" fmla="*/ 181151 h 178867"/>
                <a:gd name="connsiteX2" fmla="*/ 0 w 178867"/>
                <a:gd name="connsiteY2" fmla="*/ 90575 h 178867"/>
                <a:gd name="connsiteX3" fmla="*/ 90575 w 178867"/>
                <a:gd name="connsiteY3" fmla="*/ 0 h 178867"/>
                <a:gd name="connsiteX4" fmla="*/ 181151 w 178867"/>
                <a:gd name="connsiteY4" fmla="*/ 90575 h 178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67" h="178867">
                  <a:moveTo>
                    <a:pt x="181151" y="90575"/>
                  </a:moveTo>
                  <a:cubicBezTo>
                    <a:pt x="181151" y="140599"/>
                    <a:pt x="140599" y="181151"/>
                    <a:pt x="90575" y="181151"/>
                  </a:cubicBezTo>
                  <a:cubicBezTo>
                    <a:pt x="40552" y="181151"/>
                    <a:pt x="0" y="140599"/>
                    <a:pt x="0" y="90575"/>
                  </a:cubicBezTo>
                  <a:cubicBezTo>
                    <a:pt x="0" y="40552"/>
                    <a:pt x="40552" y="0"/>
                    <a:pt x="90575" y="0"/>
                  </a:cubicBezTo>
                  <a:cubicBezTo>
                    <a:pt x="140599" y="0"/>
                    <a:pt x="181151" y="40552"/>
                    <a:pt x="181151" y="90575"/>
                  </a:cubicBezTo>
                  <a:close/>
                </a:path>
              </a:pathLst>
            </a:custGeom>
            <a:solidFill>
              <a:schemeClr val="accent3">
                <a:lumMod val="40000"/>
                <a:lumOff val="60000"/>
              </a:schemeClr>
            </a:solidFill>
            <a:ln w="3801" cap="flat">
              <a:noFill/>
              <a:prstDash val="solid"/>
              <a:miter/>
            </a:ln>
          </p:spPr>
          <p:txBody>
            <a:bodyPr rtlCol="0" anchor="ctr"/>
            <a:lstStyle/>
            <a:p>
              <a:endParaRPr lang="en-US">
                <a:cs typeface="B Nazanin" panose="00000400000000000000" pitchFamily="2" charset="-78"/>
              </a:endParaRPr>
            </a:p>
          </p:txBody>
        </p:sp>
        <p:sp>
          <p:nvSpPr>
            <p:cNvPr id="106" name="Freeform: Shape 105">
              <a:extLst>
                <a:ext uri="{FF2B5EF4-FFF2-40B4-BE49-F238E27FC236}">
                  <a16:creationId xmlns:a16="http://schemas.microsoft.com/office/drawing/2014/main" id="{98BC1AC7-0193-4053-A4BD-876290D3AAF6}"/>
                </a:ext>
              </a:extLst>
            </p:cNvPr>
            <p:cNvSpPr/>
            <p:nvPr/>
          </p:nvSpPr>
          <p:spPr>
            <a:xfrm>
              <a:off x="10404750" y="2768101"/>
              <a:ext cx="116176" cy="161357"/>
            </a:xfrm>
            <a:custGeom>
              <a:avLst/>
              <a:gdLst>
                <a:gd name="connsiteX0" fmla="*/ 70786 w 68502"/>
                <a:gd name="connsiteY0" fmla="*/ 48332 h 95142"/>
                <a:gd name="connsiteX1" fmla="*/ 35393 w 68502"/>
                <a:gd name="connsiteY1" fmla="*/ 96664 h 95142"/>
                <a:gd name="connsiteX2" fmla="*/ 0 w 68502"/>
                <a:gd name="connsiteY2" fmla="*/ 48332 h 95142"/>
                <a:gd name="connsiteX3" fmla="*/ 35393 w 68502"/>
                <a:gd name="connsiteY3" fmla="*/ 0 h 95142"/>
                <a:gd name="connsiteX4" fmla="*/ 70786 w 68502"/>
                <a:gd name="connsiteY4" fmla="*/ 48332 h 95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02" h="95142">
                  <a:moveTo>
                    <a:pt x="70786" y="48332"/>
                  </a:moveTo>
                  <a:cubicBezTo>
                    <a:pt x="70786" y="75025"/>
                    <a:pt x="54940" y="96664"/>
                    <a:pt x="35393" y="96664"/>
                  </a:cubicBezTo>
                  <a:cubicBezTo>
                    <a:pt x="15846" y="96664"/>
                    <a:pt x="0" y="75025"/>
                    <a:pt x="0" y="48332"/>
                  </a:cubicBezTo>
                  <a:cubicBezTo>
                    <a:pt x="0" y="21639"/>
                    <a:pt x="15846" y="0"/>
                    <a:pt x="35393" y="0"/>
                  </a:cubicBezTo>
                  <a:cubicBezTo>
                    <a:pt x="54940" y="0"/>
                    <a:pt x="70786" y="21639"/>
                    <a:pt x="70786" y="48332"/>
                  </a:cubicBezTo>
                  <a:close/>
                </a:path>
              </a:pathLst>
            </a:custGeom>
            <a:solidFill>
              <a:schemeClr val="tx1">
                <a:lumMod val="50000"/>
                <a:lumOff val="50000"/>
              </a:schemeClr>
            </a:solidFill>
            <a:ln w="3801" cap="flat">
              <a:noFill/>
              <a:prstDash val="solid"/>
              <a:miter/>
            </a:ln>
          </p:spPr>
          <p:txBody>
            <a:bodyPr rtlCol="0" anchor="ctr"/>
            <a:lstStyle/>
            <a:p>
              <a:endParaRPr lang="en-US">
                <a:cs typeface="B Nazanin" panose="00000400000000000000" pitchFamily="2" charset="-78"/>
              </a:endParaRPr>
            </a:p>
          </p:txBody>
        </p:sp>
        <p:sp>
          <p:nvSpPr>
            <p:cNvPr id="107" name="Freeform: Shape 106">
              <a:extLst>
                <a:ext uri="{FF2B5EF4-FFF2-40B4-BE49-F238E27FC236}">
                  <a16:creationId xmlns:a16="http://schemas.microsoft.com/office/drawing/2014/main" id="{07A281F8-51BC-448C-A3DA-4F03029A1136}"/>
                </a:ext>
              </a:extLst>
            </p:cNvPr>
            <p:cNvSpPr/>
            <p:nvPr/>
          </p:nvSpPr>
          <p:spPr>
            <a:xfrm>
              <a:off x="9841290" y="2768101"/>
              <a:ext cx="116176" cy="161357"/>
            </a:xfrm>
            <a:custGeom>
              <a:avLst/>
              <a:gdLst>
                <a:gd name="connsiteX0" fmla="*/ 70786 w 68502"/>
                <a:gd name="connsiteY0" fmla="*/ 48332 h 95142"/>
                <a:gd name="connsiteX1" fmla="*/ 35393 w 68502"/>
                <a:gd name="connsiteY1" fmla="*/ 96664 h 95142"/>
                <a:gd name="connsiteX2" fmla="*/ 0 w 68502"/>
                <a:gd name="connsiteY2" fmla="*/ 48332 h 95142"/>
                <a:gd name="connsiteX3" fmla="*/ 35393 w 68502"/>
                <a:gd name="connsiteY3" fmla="*/ 0 h 95142"/>
                <a:gd name="connsiteX4" fmla="*/ 70786 w 68502"/>
                <a:gd name="connsiteY4" fmla="*/ 48332 h 95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02" h="95142">
                  <a:moveTo>
                    <a:pt x="70786" y="48332"/>
                  </a:moveTo>
                  <a:cubicBezTo>
                    <a:pt x="70786" y="75025"/>
                    <a:pt x="54940" y="96664"/>
                    <a:pt x="35393" y="96664"/>
                  </a:cubicBezTo>
                  <a:cubicBezTo>
                    <a:pt x="15846" y="96664"/>
                    <a:pt x="0" y="75025"/>
                    <a:pt x="0" y="48332"/>
                  </a:cubicBezTo>
                  <a:cubicBezTo>
                    <a:pt x="0" y="21639"/>
                    <a:pt x="15846" y="0"/>
                    <a:pt x="35393" y="0"/>
                  </a:cubicBezTo>
                  <a:cubicBezTo>
                    <a:pt x="54940" y="0"/>
                    <a:pt x="70786" y="21639"/>
                    <a:pt x="70786" y="48332"/>
                  </a:cubicBezTo>
                  <a:close/>
                </a:path>
              </a:pathLst>
            </a:custGeom>
            <a:solidFill>
              <a:schemeClr val="tx1">
                <a:lumMod val="50000"/>
                <a:lumOff val="50000"/>
              </a:schemeClr>
            </a:solidFill>
            <a:ln w="3801" cap="flat">
              <a:noFill/>
              <a:prstDash val="solid"/>
              <a:miter/>
            </a:ln>
          </p:spPr>
          <p:txBody>
            <a:bodyPr rtlCol="0" anchor="ctr"/>
            <a:lstStyle/>
            <a:p>
              <a:endParaRPr lang="en-US">
                <a:cs typeface="B Nazanin" panose="00000400000000000000" pitchFamily="2" charset="-78"/>
              </a:endParaRPr>
            </a:p>
          </p:txBody>
        </p:sp>
        <p:sp>
          <p:nvSpPr>
            <p:cNvPr id="108" name="Freeform: Shape 107">
              <a:extLst>
                <a:ext uri="{FF2B5EF4-FFF2-40B4-BE49-F238E27FC236}">
                  <a16:creationId xmlns:a16="http://schemas.microsoft.com/office/drawing/2014/main" id="{24131B62-F37D-44C0-9FD1-4D3562DDE727}"/>
                </a:ext>
              </a:extLst>
            </p:cNvPr>
            <p:cNvSpPr/>
            <p:nvPr/>
          </p:nvSpPr>
          <p:spPr>
            <a:xfrm>
              <a:off x="9555365" y="2855234"/>
              <a:ext cx="303351" cy="303351"/>
            </a:xfrm>
            <a:custGeom>
              <a:avLst/>
              <a:gdLst>
                <a:gd name="connsiteX0" fmla="*/ 181151 w 178867"/>
                <a:gd name="connsiteY0" fmla="*/ 90575 h 178867"/>
                <a:gd name="connsiteX1" fmla="*/ 90575 w 178867"/>
                <a:gd name="connsiteY1" fmla="*/ 181151 h 178867"/>
                <a:gd name="connsiteX2" fmla="*/ 0 w 178867"/>
                <a:gd name="connsiteY2" fmla="*/ 90575 h 178867"/>
                <a:gd name="connsiteX3" fmla="*/ 90575 w 178867"/>
                <a:gd name="connsiteY3" fmla="*/ 0 h 178867"/>
                <a:gd name="connsiteX4" fmla="*/ 181151 w 178867"/>
                <a:gd name="connsiteY4" fmla="*/ 90575 h 178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67" h="178867">
                  <a:moveTo>
                    <a:pt x="181151" y="90575"/>
                  </a:moveTo>
                  <a:cubicBezTo>
                    <a:pt x="181151" y="140599"/>
                    <a:pt x="140599" y="181151"/>
                    <a:pt x="90575" y="181151"/>
                  </a:cubicBezTo>
                  <a:cubicBezTo>
                    <a:pt x="40552" y="181151"/>
                    <a:pt x="0" y="140599"/>
                    <a:pt x="0" y="90575"/>
                  </a:cubicBezTo>
                  <a:cubicBezTo>
                    <a:pt x="0" y="40552"/>
                    <a:pt x="40552" y="0"/>
                    <a:pt x="90575" y="0"/>
                  </a:cubicBezTo>
                  <a:cubicBezTo>
                    <a:pt x="140599" y="0"/>
                    <a:pt x="181151" y="40552"/>
                    <a:pt x="181151" y="90575"/>
                  </a:cubicBezTo>
                  <a:close/>
                </a:path>
              </a:pathLst>
            </a:custGeom>
            <a:solidFill>
              <a:schemeClr val="accent3">
                <a:lumMod val="40000"/>
                <a:lumOff val="60000"/>
              </a:schemeClr>
            </a:solidFill>
            <a:ln w="3801" cap="flat">
              <a:noFill/>
              <a:prstDash val="solid"/>
              <a:miter/>
            </a:ln>
          </p:spPr>
          <p:txBody>
            <a:bodyPr rtlCol="0" anchor="ctr"/>
            <a:lstStyle/>
            <a:p>
              <a:endParaRPr lang="en-US">
                <a:cs typeface="B Nazanin" panose="00000400000000000000" pitchFamily="2" charset="-78"/>
              </a:endParaRPr>
            </a:p>
          </p:txBody>
        </p:sp>
        <p:sp>
          <p:nvSpPr>
            <p:cNvPr id="109" name="Freeform: Shape 108">
              <a:extLst>
                <a:ext uri="{FF2B5EF4-FFF2-40B4-BE49-F238E27FC236}">
                  <a16:creationId xmlns:a16="http://schemas.microsoft.com/office/drawing/2014/main" id="{2AD82810-8D5E-4818-8A6D-239580961F2E}"/>
                </a:ext>
              </a:extLst>
            </p:cNvPr>
            <p:cNvSpPr/>
            <p:nvPr/>
          </p:nvSpPr>
          <p:spPr>
            <a:xfrm>
              <a:off x="9545400" y="3209419"/>
              <a:ext cx="1353799" cy="540971"/>
            </a:xfrm>
            <a:custGeom>
              <a:avLst/>
              <a:gdLst>
                <a:gd name="connsiteX0" fmla="*/ 0 w 1353799"/>
                <a:gd name="connsiteY0" fmla="*/ 0 h 540971"/>
                <a:gd name="connsiteX1" fmla="*/ 1353799 w 1353799"/>
                <a:gd name="connsiteY1" fmla="*/ 0 h 540971"/>
                <a:gd name="connsiteX2" fmla="*/ 1311379 w 1353799"/>
                <a:gd name="connsiteY2" fmla="*/ 96902 h 540971"/>
                <a:gd name="connsiteX3" fmla="*/ 966720 w 1353799"/>
                <a:gd name="connsiteY3" fmla="*/ 537731 h 540971"/>
                <a:gd name="connsiteX4" fmla="*/ 674986 w 1353799"/>
                <a:gd name="connsiteY4" fmla="*/ 407355 h 540971"/>
                <a:gd name="connsiteX5" fmla="*/ 343881 w 1353799"/>
                <a:gd name="connsiteY5" fmla="*/ 540957 h 540971"/>
                <a:gd name="connsiteX6" fmla="*/ 112817 w 1353799"/>
                <a:gd name="connsiteY6" fmla="*/ 246642 h 54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3799" h="540971">
                  <a:moveTo>
                    <a:pt x="0" y="0"/>
                  </a:moveTo>
                  <a:lnTo>
                    <a:pt x="1353799" y="0"/>
                  </a:lnTo>
                  <a:lnTo>
                    <a:pt x="1311379" y="96902"/>
                  </a:lnTo>
                  <a:cubicBezTo>
                    <a:pt x="1248127" y="235669"/>
                    <a:pt x="1167448" y="570002"/>
                    <a:pt x="966720" y="537731"/>
                  </a:cubicBezTo>
                  <a:cubicBezTo>
                    <a:pt x="861515" y="520950"/>
                    <a:pt x="784710" y="405418"/>
                    <a:pt x="674986" y="407355"/>
                  </a:cubicBezTo>
                  <a:cubicBezTo>
                    <a:pt x="556873" y="409290"/>
                    <a:pt x="471031" y="539022"/>
                    <a:pt x="343881" y="540957"/>
                  </a:cubicBezTo>
                  <a:cubicBezTo>
                    <a:pt x="201887" y="542894"/>
                    <a:pt x="159934" y="349911"/>
                    <a:pt x="112817" y="246642"/>
                  </a:cubicBezTo>
                  <a:close/>
                </a:path>
              </a:pathLst>
            </a:custGeom>
            <a:gradFill flip="none" rotWithShape="1">
              <a:gsLst>
                <a:gs pos="0">
                  <a:schemeClr val="accent3">
                    <a:lumMod val="60000"/>
                    <a:lumOff val="40000"/>
                    <a:alpha val="70000"/>
                  </a:schemeClr>
                </a:gs>
                <a:gs pos="100000">
                  <a:schemeClr val="bg1">
                    <a:lumMod val="95000"/>
                    <a:alpha val="0"/>
                  </a:schemeClr>
                </a:gs>
              </a:gsLst>
              <a:lin ang="16200000" scaled="1"/>
              <a:tileRect/>
            </a:gradFill>
            <a:ln w="3801" cap="flat">
              <a:noFill/>
              <a:prstDash val="solid"/>
              <a:miter/>
            </a:ln>
          </p:spPr>
          <p:txBody>
            <a:bodyPr wrap="square" rtlCol="0" anchor="ctr">
              <a:noAutofit/>
            </a:bodyPr>
            <a:lstStyle/>
            <a:p>
              <a:endParaRPr lang="en-US" dirty="0">
                <a:cs typeface="B Nazanin" panose="00000400000000000000" pitchFamily="2" charset="-78"/>
              </a:endParaRPr>
            </a:p>
          </p:txBody>
        </p:sp>
        <p:sp>
          <p:nvSpPr>
            <p:cNvPr id="110" name="Freeform: Shape 109">
              <a:extLst>
                <a:ext uri="{FF2B5EF4-FFF2-40B4-BE49-F238E27FC236}">
                  <a16:creationId xmlns:a16="http://schemas.microsoft.com/office/drawing/2014/main" id="{9D62C7C6-5D75-46E3-8868-29089AC911ED}"/>
                </a:ext>
              </a:extLst>
            </p:cNvPr>
            <p:cNvSpPr/>
            <p:nvPr/>
          </p:nvSpPr>
          <p:spPr>
            <a:xfrm>
              <a:off x="9375104" y="2132440"/>
              <a:ext cx="665593" cy="681587"/>
            </a:xfrm>
            <a:custGeom>
              <a:avLst/>
              <a:gdLst>
                <a:gd name="connsiteX0" fmla="*/ 583260 w 665593"/>
                <a:gd name="connsiteY0" fmla="*/ 0 h 681587"/>
                <a:gd name="connsiteX1" fmla="*/ 598865 w 665593"/>
                <a:gd name="connsiteY1" fmla="*/ 2292 h 681587"/>
                <a:gd name="connsiteX2" fmla="*/ 665593 w 665593"/>
                <a:gd name="connsiteY2" fmla="*/ 21369 h 681587"/>
                <a:gd name="connsiteX3" fmla="*/ 663059 w 665593"/>
                <a:gd name="connsiteY3" fmla="*/ 21965 h 681587"/>
                <a:gd name="connsiteX4" fmla="*/ 582681 w 665593"/>
                <a:gd name="connsiteY4" fmla="*/ 50563 h 681587"/>
                <a:gd name="connsiteX5" fmla="*/ 500575 w 665593"/>
                <a:gd name="connsiteY5" fmla="*/ 186177 h 681587"/>
                <a:gd name="connsiteX6" fmla="*/ 252411 w 665593"/>
                <a:gd name="connsiteY6" fmla="*/ 393750 h 681587"/>
                <a:gd name="connsiteX7" fmla="*/ 150010 w 665593"/>
                <a:gd name="connsiteY7" fmla="*/ 581947 h 681587"/>
                <a:gd name="connsiteX8" fmla="*/ 23623 w 665593"/>
                <a:gd name="connsiteY8" fmla="*/ 677422 h 681587"/>
                <a:gd name="connsiteX9" fmla="*/ 15364 w 665593"/>
                <a:gd name="connsiteY9" fmla="*/ 681587 h 681587"/>
                <a:gd name="connsiteX10" fmla="*/ 4201 w 665593"/>
                <a:gd name="connsiteY10" fmla="*/ 632496 h 681587"/>
                <a:gd name="connsiteX11" fmla="*/ 0 w 665593"/>
                <a:gd name="connsiteY11" fmla="*/ 588623 h 681587"/>
                <a:gd name="connsiteX12" fmla="*/ 35 w 665593"/>
                <a:gd name="connsiteY12" fmla="*/ 588616 h 681587"/>
                <a:gd name="connsiteX13" fmla="*/ 130601 w 665593"/>
                <a:gd name="connsiteY13" fmla="*/ 499196 h 681587"/>
                <a:gd name="connsiteX14" fmla="*/ 206659 w 665593"/>
                <a:gd name="connsiteY14" fmla="*/ 359414 h 681587"/>
                <a:gd name="connsiteX15" fmla="*/ 390981 w 665593"/>
                <a:gd name="connsiteY15" fmla="*/ 205241 h 681587"/>
                <a:gd name="connsiteX16" fmla="*/ 451964 w 665593"/>
                <a:gd name="connsiteY16" fmla="*/ 104515 h 681587"/>
                <a:gd name="connsiteX17" fmla="*/ 569821 w 665593"/>
                <a:gd name="connsiteY17" fmla="*/ 59976 h 681587"/>
                <a:gd name="connsiteX18" fmla="*/ 584896 w 665593"/>
                <a:gd name="connsiteY18" fmla="*/ 30823 h 681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65593" h="681587">
                  <a:moveTo>
                    <a:pt x="583260" y="0"/>
                  </a:moveTo>
                  <a:lnTo>
                    <a:pt x="598865" y="2292"/>
                  </a:lnTo>
                  <a:lnTo>
                    <a:pt x="665593" y="21369"/>
                  </a:lnTo>
                  <a:lnTo>
                    <a:pt x="663059" y="21965"/>
                  </a:lnTo>
                  <a:cubicBezTo>
                    <a:pt x="634575" y="27039"/>
                    <a:pt x="605745" y="31652"/>
                    <a:pt x="582681" y="50563"/>
                  </a:cubicBezTo>
                  <a:cubicBezTo>
                    <a:pt x="544857" y="81931"/>
                    <a:pt x="526407" y="145585"/>
                    <a:pt x="500575" y="186177"/>
                  </a:cubicBezTo>
                  <a:cubicBezTo>
                    <a:pt x="438765" y="283966"/>
                    <a:pt x="364039" y="356847"/>
                    <a:pt x="252411" y="393750"/>
                  </a:cubicBezTo>
                  <a:cubicBezTo>
                    <a:pt x="155543" y="426038"/>
                    <a:pt x="185988" y="509067"/>
                    <a:pt x="150010" y="581947"/>
                  </a:cubicBezTo>
                  <a:cubicBezTo>
                    <a:pt x="142744" y="596478"/>
                    <a:pt x="78559" y="645159"/>
                    <a:pt x="23623" y="677422"/>
                  </a:cubicBezTo>
                  <a:lnTo>
                    <a:pt x="15364" y="681587"/>
                  </a:lnTo>
                  <a:lnTo>
                    <a:pt x="4201" y="632496"/>
                  </a:lnTo>
                  <a:lnTo>
                    <a:pt x="0" y="588623"/>
                  </a:lnTo>
                  <a:lnTo>
                    <a:pt x="35" y="588616"/>
                  </a:lnTo>
                  <a:cubicBezTo>
                    <a:pt x="41052" y="573070"/>
                    <a:pt x="123406" y="513586"/>
                    <a:pt x="130601" y="499196"/>
                  </a:cubicBezTo>
                  <a:cubicBezTo>
                    <a:pt x="157324" y="445065"/>
                    <a:pt x="134711" y="383396"/>
                    <a:pt x="206659" y="359414"/>
                  </a:cubicBezTo>
                  <a:cubicBezTo>
                    <a:pt x="289570" y="332005"/>
                    <a:pt x="345072" y="277873"/>
                    <a:pt x="390981" y="205241"/>
                  </a:cubicBezTo>
                  <a:cubicBezTo>
                    <a:pt x="410167" y="175092"/>
                    <a:pt x="423871" y="127813"/>
                    <a:pt x="451964" y="104515"/>
                  </a:cubicBezTo>
                  <a:cubicBezTo>
                    <a:pt x="486226" y="76422"/>
                    <a:pt x="537617" y="90811"/>
                    <a:pt x="569821" y="59976"/>
                  </a:cubicBezTo>
                  <a:cubicBezTo>
                    <a:pt x="577872" y="52439"/>
                    <a:pt x="582797" y="42161"/>
                    <a:pt x="584896" y="30823"/>
                  </a:cubicBezTo>
                  <a:close/>
                </a:path>
              </a:pathLst>
            </a:custGeom>
            <a:solidFill>
              <a:schemeClr val="tx1"/>
            </a:solidFill>
            <a:ln w="3801" cap="flat">
              <a:solidFill>
                <a:schemeClr val="bg1">
                  <a:lumMod val="85000"/>
                </a:schemeClr>
              </a:solidFill>
              <a:prstDash val="solid"/>
              <a:miter/>
            </a:ln>
          </p:spPr>
          <p:txBody>
            <a:bodyPr wrap="square" rtlCol="0" anchor="ctr">
              <a:noAutofit/>
            </a:bodyPr>
            <a:lstStyle/>
            <a:p>
              <a:endParaRPr lang="en-US" dirty="0">
                <a:cs typeface="B Nazanin" panose="00000400000000000000" pitchFamily="2" charset="-78"/>
              </a:endParaRPr>
            </a:p>
          </p:txBody>
        </p:sp>
      </p:grpSp>
      <p:grpSp>
        <p:nvGrpSpPr>
          <p:cNvPr id="111" name="Group 110">
            <a:extLst>
              <a:ext uri="{FF2B5EF4-FFF2-40B4-BE49-F238E27FC236}">
                <a16:creationId xmlns:a16="http://schemas.microsoft.com/office/drawing/2014/main" id="{C0483353-0468-4151-BB9F-B4F47EC93848}"/>
              </a:ext>
            </a:extLst>
          </p:cNvPr>
          <p:cNvGrpSpPr/>
          <p:nvPr/>
        </p:nvGrpSpPr>
        <p:grpSpPr>
          <a:xfrm>
            <a:off x="471346" y="2611592"/>
            <a:ext cx="1086585" cy="1057104"/>
            <a:chOff x="6588576" y="2418039"/>
            <a:chExt cx="981868" cy="955228"/>
          </a:xfrm>
        </p:grpSpPr>
        <p:sp>
          <p:nvSpPr>
            <p:cNvPr id="112" name="Freeform: Shape 111">
              <a:extLst>
                <a:ext uri="{FF2B5EF4-FFF2-40B4-BE49-F238E27FC236}">
                  <a16:creationId xmlns:a16="http://schemas.microsoft.com/office/drawing/2014/main" id="{16E23F43-2753-4F97-BDD2-B1D1CCAA53F2}"/>
                </a:ext>
              </a:extLst>
            </p:cNvPr>
            <p:cNvSpPr/>
            <p:nvPr/>
          </p:nvSpPr>
          <p:spPr>
            <a:xfrm>
              <a:off x="6588576" y="2418039"/>
              <a:ext cx="981868" cy="955228"/>
            </a:xfrm>
            <a:custGeom>
              <a:avLst/>
              <a:gdLst>
                <a:gd name="connsiteX0" fmla="*/ 983608 w 981868"/>
                <a:gd name="connsiteY0" fmla="*/ 262658 h 955227"/>
                <a:gd name="connsiteX1" fmla="*/ 858401 w 981868"/>
                <a:gd name="connsiteY1" fmla="*/ 36220 h 955227"/>
                <a:gd name="connsiteX2" fmla="*/ 627396 w 981868"/>
                <a:gd name="connsiteY2" fmla="*/ 9960 h 955227"/>
                <a:gd name="connsiteX3" fmla="*/ 410852 w 981868"/>
                <a:gd name="connsiteY3" fmla="*/ 24422 h 955227"/>
                <a:gd name="connsiteX4" fmla="*/ 190883 w 981868"/>
                <a:gd name="connsiteY4" fmla="*/ 11863 h 955227"/>
                <a:gd name="connsiteX5" fmla="*/ 52736 w 981868"/>
                <a:gd name="connsiteY5" fmla="*/ 103580 h 955227"/>
                <a:gd name="connsiteX6" fmla="*/ 55400 w 981868"/>
                <a:gd name="connsiteY6" fmla="*/ 543137 h 955227"/>
                <a:gd name="connsiteX7" fmla="*/ 165765 w 981868"/>
                <a:gd name="connsiteY7" fmla="*/ 784418 h 955227"/>
                <a:gd name="connsiteX8" fmla="*/ 302009 w 981868"/>
                <a:gd name="connsiteY8" fmla="*/ 957957 h 955227"/>
                <a:gd name="connsiteX9" fmla="*/ 497241 w 981868"/>
                <a:gd name="connsiteY9" fmla="*/ 879180 h 955227"/>
                <a:gd name="connsiteX10" fmla="*/ 669258 w 981868"/>
                <a:gd name="connsiteY10" fmla="*/ 956055 h 955227"/>
                <a:gd name="connsiteX11" fmla="*/ 872482 w 981868"/>
                <a:gd name="connsiteY11" fmla="*/ 696126 h 955227"/>
                <a:gd name="connsiteX12" fmla="*/ 983608 w 981868"/>
                <a:gd name="connsiteY12" fmla="*/ 262658 h 95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1868" h="955227">
                  <a:moveTo>
                    <a:pt x="983608" y="262658"/>
                  </a:moveTo>
                  <a:cubicBezTo>
                    <a:pt x="975616" y="174366"/>
                    <a:pt x="942887" y="78843"/>
                    <a:pt x="858401" y="36220"/>
                  </a:cubicBezTo>
                  <a:cubicBezTo>
                    <a:pt x="784571" y="-1076"/>
                    <a:pt x="707315" y="-8307"/>
                    <a:pt x="627396" y="9960"/>
                  </a:cubicBezTo>
                  <a:cubicBezTo>
                    <a:pt x="552043" y="27086"/>
                    <a:pt x="488488" y="51442"/>
                    <a:pt x="410852" y="24422"/>
                  </a:cubicBezTo>
                  <a:cubicBezTo>
                    <a:pt x="338924" y="-696"/>
                    <a:pt x="265474" y="-9068"/>
                    <a:pt x="190883" y="11863"/>
                  </a:cubicBezTo>
                  <a:cubicBezTo>
                    <a:pt x="142931" y="25183"/>
                    <a:pt x="81660" y="58673"/>
                    <a:pt x="52736" y="103580"/>
                  </a:cubicBezTo>
                  <a:cubicBezTo>
                    <a:pt x="-28705" y="229929"/>
                    <a:pt x="-6252" y="413744"/>
                    <a:pt x="55400" y="543137"/>
                  </a:cubicBezTo>
                  <a:cubicBezTo>
                    <a:pt x="93457" y="623057"/>
                    <a:pt x="128850" y="703737"/>
                    <a:pt x="165765" y="784418"/>
                  </a:cubicBezTo>
                  <a:cubicBezTo>
                    <a:pt x="193547" y="845309"/>
                    <a:pt x="218284" y="959099"/>
                    <a:pt x="302009" y="957957"/>
                  </a:cubicBezTo>
                  <a:cubicBezTo>
                    <a:pt x="376981" y="956816"/>
                    <a:pt x="427597" y="880321"/>
                    <a:pt x="497241" y="879180"/>
                  </a:cubicBezTo>
                  <a:cubicBezTo>
                    <a:pt x="561938" y="878038"/>
                    <a:pt x="607225" y="946160"/>
                    <a:pt x="669258" y="956055"/>
                  </a:cubicBezTo>
                  <a:cubicBezTo>
                    <a:pt x="787615" y="975083"/>
                    <a:pt x="835186" y="777948"/>
                    <a:pt x="872482" y="696126"/>
                  </a:cubicBezTo>
                  <a:cubicBezTo>
                    <a:pt x="934134" y="560644"/>
                    <a:pt x="997308" y="414886"/>
                    <a:pt x="983608" y="262658"/>
                  </a:cubicBezTo>
                  <a:close/>
                </a:path>
              </a:pathLst>
            </a:custGeom>
            <a:gradFill>
              <a:gsLst>
                <a:gs pos="0">
                  <a:schemeClr val="bg1">
                    <a:lumMod val="85000"/>
                  </a:schemeClr>
                </a:gs>
                <a:gs pos="100000">
                  <a:schemeClr val="bg1">
                    <a:lumMod val="95000"/>
                  </a:schemeClr>
                </a:gs>
              </a:gsLst>
              <a:lin ang="19200000" scaled="0"/>
            </a:gradFill>
            <a:ln w="3801" cap="flat">
              <a:solidFill>
                <a:schemeClr val="bg1">
                  <a:lumMod val="85000"/>
                </a:schemeClr>
              </a:solidFill>
              <a:prstDash val="solid"/>
              <a:miter/>
            </a:ln>
          </p:spPr>
          <p:txBody>
            <a:bodyPr rtlCol="0" anchor="ctr"/>
            <a:lstStyle/>
            <a:p>
              <a:endParaRPr lang="en-US" dirty="0">
                <a:cs typeface="B Nazanin" panose="00000400000000000000" pitchFamily="2" charset="-78"/>
              </a:endParaRPr>
            </a:p>
          </p:txBody>
        </p:sp>
        <p:sp>
          <p:nvSpPr>
            <p:cNvPr id="113" name="Freeform: Shape 112">
              <a:extLst>
                <a:ext uri="{FF2B5EF4-FFF2-40B4-BE49-F238E27FC236}">
                  <a16:creationId xmlns:a16="http://schemas.microsoft.com/office/drawing/2014/main" id="{89EF696D-9B4F-458E-8D93-94A2BDDF8570}"/>
                </a:ext>
              </a:extLst>
            </p:cNvPr>
            <p:cNvSpPr/>
            <p:nvPr/>
          </p:nvSpPr>
          <p:spPr>
            <a:xfrm>
              <a:off x="7035559" y="2579466"/>
              <a:ext cx="91337" cy="11417"/>
            </a:xfrm>
            <a:custGeom>
              <a:avLst/>
              <a:gdLst>
                <a:gd name="connsiteX0" fmla="*/ 44549 w 91336"/>
                <a:gd name="connsiteY0" fmla="*/ 13320 h 11417"/>
                <a:gd name="connsiteX1" fmla="*/ 7253 w 91336"/>
                <a:gd name="connsiteY1" fmla="*/ 10656 h 11417"/>
                <a:gd name="connsiteX2" fmla="*/ 22 w 91336"/>
                <a:gd name="connsiteY2" fmla="*/ 4947 h 11417"/>
                <a:gd name="connsiteX3" fmla="*/ 7634 w 91336"/>
                <a:gd name="connsiteY3" fmla="*/ 0 h 11417"/>
                <a:gd name="connsiteX4" fmla="*/ 84889 w 91336"/>
                <a:gd name="connsiteY4" fmla="*/ 0 h 11417"/>
                <a:gd name="connsiteX5" fmla="*/ 92501 w 91336"/>
                <a:gd name="connsiteY5" fmla="*/ 4947 h 11417"/>
                <a:gd name="connsiteX6" fmla="*/ 84889 w 91336"/>
                <a:gd name="connsiteY6" fmla="*/ 9895 h 11417"/>
                <a:gd name="connsiteX7" fmla="*/ 44549 w 91336"/>
                <a:gd name="connsiteY7" fmla="*/ 13320 h 11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336" h="11417">
                  <a:moveTo>
                    <a:pt x="44549" y="13320"/>
                  </a:moveTo>
                  <a:cubicBezTo>
                    <a:pt x="31990" y="14462"/>
                    <a:pt x="19812" y="12178"/>
                    <a:pt x="7253" y="10656"/>
                  </a:cubicBezTo>
                  <a:cubicBezTo>
                    <a:pt x="4208" y="10275"/>
                    <a:pt x="-358" y="9895"/>
                    <a:pt x="22" y="4947"/>
                  </a:cubicBezTo>
                  <a:cubicBezTo>
                    <a:pt x="403" y="761"/>
                    <a:pt x="4208" y="0"/>
                    <a:pt x="7634" y="0"/>
                  </a:cubicBezTo>
                  <a:cubicBezTo>
                    <a:pt x="33512" y="0"/>
                    <a:pt x="59011" y="0"/>
                    <a:pt x="84889" y="0"/>
                  </a:cubicBezTo>
                  <a:cubicBezTo>
                    <a:pt x="88314" y="0"/>
                    <a:pt x="92501" y="761"/>
                    <a:pt x="92501" y="4947"/>
                  </a:cubicBezTo>
                  <a:cubicBezTo>
                    <a:pt x="92501" y="9895"/>
                    <a:pt x="87934" y="9514"/>
                    <a:pt x="84889" y="9895"/>
                  </a:cubicBezTo>
                  <a:cubicBezTo>
                    <a:pt x="71569" y="12178"/>
                    <a:pt x="58249" y="14462"/>
                    <a:pt x="44549" y="13320"/>
                  </a:cubicBezTo>
                  <a:close/>
                </a:path>
              </a:pathLst>
            </a:custGeom>
            <a:solidFill>
              <a:srgbClr val="F2F2F2"/>
            </a:solidFill>
            <a:ln w="3801" cap="flat">
              <a:noFill/>
              <a:prstDash val="solid"/>
              <a:miter/>
            </a:ln>
          </p:spPr>
          <p:txBody>
            <a:bodyPr rtlCol="0" anchor="ctr"/>
            <a:lstStyle/>
            <a:p>
              <a:endParaRPr lang="en-US">
                <a:cs typeface="B Nazanin" panose="00000400000000000000" pitchFamily="2" charset="-78"/>
              </a:endParaRPr>
            </a:p>
          </p:txBody>
        </p:sp>
        <p:sp>
          <p:nvSpPr>
            <p:cNvPr id="114" name="Freeform: Shape 113">
              <a:extLst>
                <a:ext uri="{FF2B5EF4-FFF2-40B4-BE49-F238E27FC236}">
                  <a16:creationId xmlns:a16="http://schemas.microsoft.com/office/drawing/2014/main" id="{A06C8DBA-8251-439C-BD0A-E59916C7D03C}"/>
                </a:ext>
              </a:extLst>
            </p:cNvPr>
            <p:cNvSpPr/>
            <p:nvPr/>
          </p:nvSpPr>
          <p:spPr>
            <a:xfrm rot="10800000">
              <a:off x="6986090" y="2960796"/>
              <a:ext cx="190284" cy="72308"/>
            </a:xfrm>
            <a:custGeom>
              <a:avLst/>
              <a:gdLst>
                <a:gd name="connsiteX0" fmla="*/ 174699 w 190284"/>
                <a:gd name="connsiteY0" fmla="*/ 66980 h 72308"/>
                <a:gd name="connsiteX1" fmla="*/ 137784 w 190284"/>
                <a:gd name="connsiteY1" fmla="*/ 27020 h 72308"/>
                <a:gd name="connsiteX2" fmla="*/ 54439 w 190284"/>
                <a:gd name="connsiteY2" fmla="*/ 27401 h 72308"/>
                <a:gd name="connsiteX3" fmla="*/ 21330 w 190284"/>
                <a:gd name="connsiteY3" fmla="*/ 59369 h 72308"/>
                <a:gd name="connsiteX4" fmla="*/ 6488 w 190284"/>
                <a:gd name="connsiteY4" fmla="*/ 69264 h 72308"/>
                <a:gd name="connsiteX5" fmla="*/ 2682 w 190284"/>
                <a:gd name="connsiteY5" fmla="*/ 50996 h 72308"/>
                <a:gd name="connsiteX6" fmla="*/ 49873 w 190284"/>
                <a:gd name="connsiteY6" fmla="*/ 7992 h 72308"/>
                <a:gd name="connsiteX7" fmla="*/ 143493 w 190284"/>
                <a:gd name="connsiteY7" fmla="*/ 7992 h 72308"/>
                <a:gd name="connsiteX8" fmla="*/ 191825 w 190284"/>
                <a:gd name="connsiteY8" fmla="*/ 54421 h 72308"/>
                <a:gd name="connsiteX9" fmla="*/ 190303 w 190284"/>
                <a:gd name="connsiteY9" fmla="*/ 70025 h 72308"/>
                <a:gd name="connsiteX10" fmla="*/ 174699 w 190284"/>
                <a:gd name="connsiteY10" fmla="*/ 66980 h 72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0284" h="72308">
                  <a:moveTo>
                    <a:pt x="174699" y="66980"/>
                  </a:moveTo>
                  <a:cubicBezTo>
                    <a:pt x="170133" y="46429"/>
                    <a:pt x="156432" y="34251"/>
                    <a:pt x="137784" y="27020"/>
                  </a:cubicBezTo>
                  <a:cubicBezTo>
                    <a:pt x="110003" y="16745"/>
                    <a:pt x="82221" y="17126"/>
                    <a:pt x="54439" y="27401"/>
                  </a:cubicBezTo>
                  <a:cubicBezTo>
                    <a:pt x="39217" y="33110"/>
                    <a:pt x="26658" y="43004"/>
                    <a:pt x="21330" y="59369"/>
                  </a:cubicBezTo>
                  <a:cubicBezTo>
                    <a:pt x="18285" y="65458"/>
                    <a:pt x="15241" y="73069"/>
                    <a:pt x="6488" y="69264"/>
                  </a:cubicBezTo>
                  <a:cubicBezTo>
                    <a:pt x="-2646" y="65458"/>
                    <a:pt x="-362" y="57847"/>
                    <a:pt x="2682" y="50996"/>
                  </a:cubicBezTo>
                  <a:cubicBezTo>
                    <a:pt x="11816" y="29684"/>
                    <a:pt x="28180" y="15603"/>
                    <a:pt x="49873" y="7992"/>
                  </a:cubicBezTo>
                  <a:cubicBezTo>
                    <a:pt x="81079" y="-2664"/>
                    <a:pt x="112286" y="-2664"/>
                    <a:pt x="143493" y="7992"/>
                  </a:cubicBezTo>
                  <a:cubicBezTo>
                    <a:pt x="166327" y="15984"/>
                    <a:pt x="183072" y="31207"/>
                    <a:pt x="191825" y="54421"/>
                  </a:cubicBezTo>
                  <a:cubicBezTo>
                    <a:pt x="193728" y="59749"/>
                    <a:pt x="196011" y="65458"/>
                    <a:pt x="190303" y="70025"/>
                  </a:cubicBezTo>
                  <a:cubicBezTo>
                    <a:pt x="184214" y="74972"/>
                    <a:pt x="179266" y="71547"/>
                    <a:pt x="174699" y="66980"/>
                  </a:cubicBezTo>
                  <a:close/>
                </a:path>
              </a:pathLst>
            </a:custGeom>
            <a:solidFill>
              <a:schemeClr val="accent3"/>
            </a:solidFill>
            <a:ln w="3801" cap="flat">
              <a:noFill/>
              <a:prstDash val="solid"/>
              <a:miter/>
            </a:ln>
          </p:spPr>
          <p:txBody>
            <a:bodyPr rtlCol="0" anchor="ctr"/>
            <a:lstStyle/>
            <a:p>
              <a:endParaRPr lang="en-US">
                <a:cs typeface="B Nazanin" panose="00000400000000000000" pitchFamily="2" charset="-78"/>
              </a:endParaRPr>
            </a:p>
          </p:txBody>
        </p:sp>
        <p:sp>
          <p:nvSpPr>
            <p:cNvPr id="115" name="Freeform: Shape 114">
              <a:extLst>
                <a:ext uri="{FF2B5EF4-FFF2-40B4-BE49-F238E27FC236}">
                  <a16:creationId xmlns:a16="http://schemas.microsoft.com/office/drawing/2014/main" id="{83A9AC2E-B40A-4ED2-8BA5-92AB30ACD08F}"/>
                </a:ext>
              </a:extLst>
            </p:cNvPr>
            <p:cNvSpPr/>
            <p:nvPr/>
          </p:nvSpPr>
          <p:spPr>
            <a:xfrm>
              <a:off x="7256312" y="2850050"/>
              <a:ext cx="178867" cy="178867"/>
            </a:xfrm>
            <a:custGeom>
              <a:avLst/>
              <a:gdLst>
                <a:gd name="connsiteX0" fmla="*/ 181151 w 178867"/>
                <a:gd name="connsiteY0" fmla="*/ 90575 h 178867"/>
                <a:gd name="connsiteX1" fmla="*/ 90575 w 178867"/>
                <a:gd name="connsiteY1" fmla="*/ 181151 h 178867"/>
                <a:gd name="connsiteX2" fmla="*/ 0 w 178867"/>
                <a:gd name="connsiteY2" fmla="*/ 90575 h 178867"/>
                <a:gd name="connsiteX3" fmla="*/ 90575 w 178867"/>
                <a:gd name="connsiteY3" fmla="*/ 0 h 178867"/>
                <a:gd name="connsiteX4" fmla="*/ 181151 w 178867"/>
                <a:gd name="connsiteY4" fmla="*/ 90575 h 178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67" h="178867">
                  <a:moveTo>
                    <a:pt x="181151" y="90575"/>
                  </a:moveTo>
                  <a:cubicBezTo>
                    <a:pt x="181151" y="140599"/>
                    <a:pt x="140599" y="181151"/>
                    <a:pt x="90575" y="181151"/>
                  </a:cubicBezTo>
                  <a:cubicBezTo>
                    <a:pt x="40552" y="181151"/>
                    <a:pt x="0" y="140599"/>
                    <a:pt x="0" y="90575"/>
                  </a:cubicBezTo>
                  <a:cubicBezTo>
                    <a:pt x="0" y="40552"/>
                    <a:pt x="40552" y="0"/>
                    <a:pt x="90575" y="0"/>
                  </a:cubicBezTo>
                  <a:cubicBezTo>
                    <a:pt x="140599" y="0"/>
                    <a:pt x="181151" y="40552"/>
                    <a:pt x="181151" y="90575"/>
                  </a:cubicBezTo>
                  <a:close/>
                </a:path>
              </a:pathLst>
            </a:custGeom>
            <a:solidFill>
              <a:schemeClr val="accent3">
                <a:lumMod val="40000"/>
                <a:lumOff val="60000"/>
              </a:schemeClr>
            </a:solidFill>
            <a:ln w="3801" cap="flat">
              <a:noFill/>
              <a:prstDash val="solid"/>
              <a:miter/>
            </a:ln>
          </p:spPr>
          <p:txBody>
            <a:bodyPr rtlCol="0" anchor="ctr"/>
            <a:lstStyle/>
            <a:p>
              <a:endParaRPr lang="en-US">
                <a:cs typeface="B Nazanin" panose="00000400000000000000" pitchFamily="2" charset="-78"/>
              </a:endParaRPr>
            </a:p>
          </p:txBody>
        </p:sp>
        <p:sp>
          <p:nvSpPr>
            <p:cNvPr id="116" name="Freeform: Shape 115">
              <a:extLst>
                <a:ext uri="{FF2B5EF4-FFF2-40B4-BE49-F238E27FC236}">
                  <a16:creationId xmlns:a16="http://schemas.microsoft.com/office/drawing/2014/main" id="{194417A9-57E5-4FF6-B5FA-266C562207B1}"/>
                </a:ext>
              </a:extLst>
            </p:cNvPr>
            <p:cNvSpPr/>
            <p:nvPr/>
          </p:nvSpPr>
          <p:spPr>
            <a:xfrm>
              <a:off x="7200749" y="2798673"/>
              <a:ext cx="68502" cy="95142"/>
            </a:xfrm>
            <a:custGeom>
              <a:avLst/>
              <a:gdLst>
                <a:gd name="connsiteX0" fmla="*/ 70786 w 68502"/>
                <a:gd name="connsiteY0" fmla="*/ 48332 h 95142"/>
                <a:gd name="connsiteX1" fmla="*/ 35393 w 68502"/>
                <a:gd name="connsiteY1" fmla="*/ 96664 h 95142"/>
                <a:gd name="connsiteX2" fmla="*/ 0 w 68502"/>
                <a:gd name="connsiteY2" fmla="*/ 48332 h 95142"/>
                <a:gd name="connsiteX3" fmla="*/ 35393 w 68502"/>
                <a:gd name="connsiteY3" fmla="*/ 0 h 95142"/>
                <a:gd name="connsiteX4" fmla="*/ 70786 w 68502"/>
                <a:gd name="connsiteY4" fmla="*/ 48332 h 95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02" h="95142">
                  <a:moveTo>
                    <a:pt x="70786" y="48332"/>
                  </a:moveTo>
                  <a:cubicBezTo>
                    <a:pt x="70786" y="75025"/>
                    <a:pt x="54940" y="96664"/>
                    <a:pt x="35393" y="96664"/>
                  </a:cubicBezTo>
                  <a:cubicBezTo>
                    <a:pt x="15846" y="96664"/>
                    <a:pt x="0" y="75025"/>
                    <a:pt x="0" y="48332"/>
                  </a:cubicBezTo>
                  <a:cubicBezTo>
                    <a:pt x="0" y="21639"/>
                    <a:pt x="15846" y="0"/>
                    <a:pt x="35393" y="0"/>
                  </a:cubicBezTo>
                  <a:cubicBezTo>
                    <a:pt x="54940" y="0"/>
                    <a:pt x="70786" y="21639"/>
                    <a:pt x="70786" y="48332"/>
                  </a:cubicBezTo>
                  <a:close/>
                </a:path>
              </a:pathLst>
            </a:custGeom>
            <a:solidFill>
              <a:schemeClr val="tx1">
                <a:lumMod val="50000"/>
                <a:lumOff val="50000"/>
              </a:schemeClr>
            </a:solidFill>
            <a:ln w="3801" cap="flat">
              <a:noFill/>
              <a:prstDash val="solid"/>
              <a:miter/>
            </a:ln>
          </p:spPr>
          <p:txBody>
            <a:bodyPr rtlCol="0" anchor="ctr"/>
            <a:lstStyle/>
            <a:p>
              <a:endParaRPr lang="en-US">
                <a:cs typeface="B Nazanin" panose="00000400000000000000" pitchFamily="2" charset="-78"/>
              </a:endParaRPr>
            </a:p>
          </p:txBody>
        </p:sp>
        <p:sp>
          <p:nvSpPr>
            <p:cNvPr id="117" name="Freeform: Shape 116">
              <a:extLst>
                <a:ext uri="{FF2B5EF4-FFF2-40B4-BE49-F238E27FC236}">
                  <a16:creationId xmlns:a16="http://schemas.microsoft.com/office/drawing/2014/main" id="{04B1EF9A-A4B7-4A97-A1E8-986560A98A26}"/>
                </a:ext>
              </a:extLst>
            </p:cNvPr>
            <p:cNvSpPr/>
            <p:nvPr/>
          </p:nvSpPr>
          <p:spPr>
            <a:xfrm>
              <a:off x="6868512" y="2798673"/>
              <a:ext cx="68502" cy="95142"/>
            </a:xfrm>
            <a:custGeom>
              <a:avLst/>
              <a:gdLst>
                <a:gd name="connsiteX0" fmla="*/ 70786 w 68502"/>
                <a:gd name="connsiteY0" fmla="*/ 48332 h 95142"/>
                <a:gd name="connsiteX1" fmla="*/ 35393 w 68502"/>
                <a:gd name="connsiteY1" fmla="*/ 96664 h 95142"/>
                <a:gd name="connsiteX2" fmla="*/ 0 w 68502"/>
                <a:gd name="connsiteY2" fmla="*/ 48332 h 95142"/>
                <a:gd name="connsiteX3" fmla="*/ 35393 w 68502"/>
                <a:gd name="connsiteY3" fmla="*/ 0 h 95142"/>
                <a:gd name="connsiteX4" fmla="*/ 70786 w 68502"/>
                <a:gd name="connsiteY4" fmla="*/ 48332 h 95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02" h="95142">
                  <a:moveTo>
                    <a:pt x="70786" y="48332"/>
                  </a:moveTo>
                  <a:cubicBezTo>
                    <a:pt x="70786" y="75025"/>
                    <a:pt x="54940" y="96664"/>
                    <a:pt x="35393" y="96664"/>
                  </a:cubicBezTo>
                  <a:cubicBezTo>
                    <a:pt x="15846" y="96664"/>
                    <a:pt x="0" y="75025"/>
                    <a:pt x="0" y="48332"/>
                  </a:cubicBezTo>
                  <a:cubicBezTo>
                    <a:pt x="0" y="21639"/>
                    <a:pt x="15846" y="0"/>
                    <a:pt x="35393" y="0"/>
                  </a:cubicBezTo>
                  <a:cubicBezTo>
                    <a:pt x="54940" y="0"/>
                    <a:pt x="70786" y="21639"/>
                    <a:pt x="70786" y="48332"/>
                  </a:cubicBezTo>
                  <a:close/>
                </a:path>
              </a:pathLst>
            </a:custGeom>
            <a:solidFill>
              <a:schemeClr val="tx1">
                <a:lumMod val="50000"/>
                <a:lumOff val="50000"/>
              </a:schemeClr>
            </a:solidFill>
            <a:ln w="3801" cap="flat">
              <a:noFill/>
              <a:prstDash val="solid"/>
              <a:miter/>
            </a:ln>
          </p:spPr>
          <p:txBody>
            <a:bodyPr rtlCol="0" anchor="ctr"/>
            <a:lstStyle/>
            <a:p>
              <a:endParaRPr lang="en-US">
                <a:cs typeface="B Nazanin" panose="00000400000000000000" pitchFamily="2" charset="-78"/>
              </a:endParaRPr>
            </a:p>
          </p:txBody>
        </p:sp>
        <p:sp>
          <p:nvSpPr>
            <p:cNvPr id="118" name="Freeform: Shape 117">
              <a:extLst>
                <a:ext uri="{FF2B5EF4-FFF2-40B4-BE49-F238E27FC236}">
                  <a16:creationId xmlns:a16="http://schemas.microsoft.com/office/drawing/2014/main" id="{95BAA2DA-6397-4827-96F3-B5847633261F}"/>
                </a:ext>
              </a:extLst>
            </p:cNvPr>
            <p:cNvSpPr/>
            <p:nvPr/>
          </p:nvSpPr>
          <p:spPr>
            <a:xfrm>
              <a:off x="6699920" y="2850050"/>
              <a:ext cx="178867" cy="178867"/>
            </a:xfrm>
            <a:custGeom>
              <a:avLst/>
              <a:gdLst>
                <a:gd name="connsiteX0" fmla="*/ 181151 w 178867"/>
                <a:gd name="connsiteY0" fmla="*/ 90575 h 178867"/>
                <a:gd name="connsiteX1" fmla="*/ 90575 w 178867"/>
                <a:gd name="connsiteY1" fmla="*/ 181151 h 178867"/>
                <a:gd name="connsiteX2" fmla="*/ 0 w 178867"/>
                <a:gd name="connsiteY2" fmla="*/ 90575 h 178867"/>
                <a:gd name="connsiteX3" fmla="*/ 90575 w 178867"/>
                <a:gd name="connsiteY3" fmla="*/ 0 h 178867"/>
                <a:gd name="connsiteX4" fmla="*/ 181151 w 178867"/>
                <a:gd name="connsiteY4" fmla="*/ 90575 h 178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67" h="178867">
                  <a:moveTo>
                    <a:pt x="181151" y="90575"/>
                  </a:moveTo>
                  <a:cubicBezTo>
                    <a:pt x="181151" y="140599"/>
                    <a:pt x="140599" y="181151"/>
                    <a:pt x="90575" y="181151"/>
                  </a:cubicBezTo>
                  <a:cubicBezTo>
                    <a:pt x="40552" y="181151"/>
                    <a:pt x="0" y="140599"/>
                    <a:pt x="0" y="90575"/>
                  </a:cubicBezTo>
                  <a:cubicBezTo>
                    <a:pt x="0" y="40552"/>
                    <a:pt x="40552" y="0"/>
                    <a:pt x="90575" y="0"/>
                  </a:cubicBezTo>
                  <a:cubicBezTo>
                    <a:pt x="140599" y="0"/>
                    <a:pt x="181151" y="40552"/>
                    <a:pt x="181151" y="90575"/>
                  </a:cubicBezTo>
                  <a:close/>
                </a:path>
              </a:pathLst>
            </a:custGeom>
            <a:solidFill>
              <a:schemeClr val="accent3">
                <a:lumMod val="40000"/>
                <a:lumOff val="60000"/>
              </a:schemeClr>
            </a:solidFill>
            <a:ln w="3801" cap="flat">
              <a:noFill/>
              <a:prstDash val="solid"/>
              <a:miter/>
            </a:ln>
          </p:spPr>
          <p:txBody>
            <a:bodyPr rtlCol="0" anchor="ctr"/>
            <a:lstStyle/>
            <a:p>
              <a:endParaRPr lang="en-US">
                <a:cs typeface="B Nazanin" panose="00000400000000000000" pitchFamily="2" charset="-78"/>
              </a:endParaRPr>
            </a:p>
          </p:txBody>
        </p:sp>
      </p:grpSp>
      <p:grpSp>
        <p:nvGrpSpPr>
          <p:cNvPr id="119" name="Group 118">
            <a:extLst>
              <a:ext uri="{FF2B5EF4-FFF2-40B4-BE49-F238E27FC236}">
                <a16:creationId xmlns:a16="http://schemas.microsoft.com/office/drawing/2014/main" id="{A98B7923-66DE-4377-BCCD-A651973186FA}"/>
              </a:ext>
            </a:extLst>
          </p:cNvPr>
          <p:cNvGrpSpPr/>
          <p:nvPr/>
        </p:nvGrpSpPr>
        <p:grpSpPr>
          <a:xfrm>
            <a:off x="3036388" y="2568938"/>
            <a:ext cx="1088898" cy="1099758"/>
            <a:chOff x="6807431" y="2094345"/>
            <a:chExt cx="1668751" cy="1685394"/>
          </a:xfrm>
        </p:grpSpPr>
        <p:grpSp>
          <p:nvGrpSpPr>
            <p:cNvPr id="120" name="Group 119">
              <a:extLst>
                <a:ext uri="{FF2B5EF4-FFF2-40B4-BE49-F238E27FC236}">
                  <a16:creationId xmlns:a16="http://schemas.microsoft.com/office/drawing/2014/main" id="{66A71AEC-B0FF-43B9-9E2D-C4F027BFE163}"/>
                </a:ext>
              </a:extLst>
            </p:cNvPr>
            <p:cNvGrpSpPr/>
            <p:nvPr/>
          </p:nvGrpSpPr>
          <p:grpSpPr>
            <a:xfrm>
              <a:off x="6807431" y="2150326"/>
              <a:ext cx="1668751" cy="1629413"/>
              <a:chOff x="6586486" y="2412504"/>
              <a:chExt cx="983958" cy="960763"/>
            </a:xfrm>
          </p:grpSpPr>
          <p:sp>
            <p:nvSpPr>
              <p:cNvPr id="122" name="Freeform: Shape 121">
                <a:extLst>
                  <a:ext uri="{FF2B5EF4-FFF2-40B4-BE49-F238E27FC236}">
                    <a16:creationId xmlns:a16="http://schemas.microsoft.com/office/drawing/2014/main" id="{A2EA02A1-E06A-49D6-AD2C-96A31FF29A5F}"/>
                  </a:ext>
                </a:extLst>
              </p:cNvPr>
              <p:cNvSpPr/>
              <p:nvPr/>
            </p:nvSpPr>
            <p:spPr>
              <a:xfrm>
                <a:off x="6588576" y="2418039"/>
                <a:ext cx="981868" cy="955228"/>
              </a:xfrm>
              <a:custGeom>
                <a:avLst/>
                <a:gdLst>
                  <a:gd name="connsiteX0" fmla="*/ 983608 w 981868"/>
                  <a:gd name="connsiteY0" fmla="*/ 262658 h 955227"/>
                  <a:gd name="connsiteX1" fmla="*/ 858401 w 981868"/>
                  <a:gd name="connsiteY1" fmla="*/ 36220 h 955227"/>
                  <a:gd name="connsiteX2" fmla="*/ 627396 w 981868"/>
                  <a:gd name="connsiteY2" fmla="*/ 9960 h 955227"/>
                  <a:gd name="connsiteX3" fmla="*/ 410852 w 981868"/>
                  <a:gd name="connsiteY3" fmla="*/ 24422 h 955227"/>
                  <a:gd name="connsiteX4" fmla="*/ 190883 w 981868"/>
                  <a:gd name="connsiteY4" fmla="*/ 11863 h 955227"/>
                  <a:gd name="connsiteX5" fmla="*/ 52736 w 981868"/>
                  <a:gd name="connsiteY5" fmla="*/ 103580 h 955227"/>
                  <a:gd name="connsiteX6" fmla="*/ 55400 w 981868"/>
                  <a:gd name="connsiteY6" fmla="*/ 543137 h 955227"/>
                  <a:gd name="connsiteX7" fmla="*/ 165765 w 981868"/>
                  <a:gd name="connsiteY7" fmla="*/ 784418 h 955227"/>
                  <a:gd name="connsiteX8" fmla="*/ 302009 w 981868"/>
                  <a:gd name="connsiteY8" fmla="*/ 957957 h 955227"/>
                  <a:gd name="connsiteX9" fmla="*/ 497241 w 981868"/>
                  <a:gd name="connsiteY9" fmla="*/ 879180 h 955227"/>
                  <a:gd name="connsiteX10" fmla="*/ 669258 w 981868"/>
                  <a:gd name="connsiteY10" fmla="*/ 956055 h 955227"/>
                  <a:gd name="connsiteX11" fmla="*/ 872482 w 981868"/>
                  <a:gd name="connsiteY11" fmla="*/ 696126 h 955227"/>
                  <a:gd name="connsiteX12" fmla="*/ 983608 w 981868"/>
                  <a:gd name="connsiteY12" fmla="*/ 262658 h 95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1868" h="955227">
                    <a:moveTo>
                      <a:pt x="983608" y="262658"/>
                    </a:moveTo>
                    <a:cubicBezTo>
                      <a:pt x="975616" y="174366"/>
                      <a:pt x="942887" y="78843"/>
                      <a:pt x="858401" y="36220"/>
                    </a:cubicBezTo>
                    <a:cubicBezTo>
                      <a:pt x="784571" y="-1076"/>
                      <a:pt x="707315" y="-8307"/>
                      <a:pt x="627396" y="9960"/>
                    </a:cubicBezTo>
                    <a:cubicBezTo>
                      <a:pt x="552043" y="27086"/>
                      <a:pt x="488488" y="51442"/>
                      <a:pt x="410852" y="24422"/>
                    </a:cubicBezTo>
                    <a:cubicBezTo>
                      <a:pt x="338924" y="-696"/>
                      <a:pt x="265474" y="-9068"/>
                      <a:pt x="190883" y="11863"/>
                    </a:cubicBezTo>
                    <a:cubicBezTo>
                      <a:pt x="142931" y="25183"/>
                      <a:pt x="81660" y="58673"/>
                      <a:pt x="52736" y="103580"/>
                    </a:cubicBezTo>
                    <a:cubicBezTo>
                      <a:pt x="-28705" y="229929"/>
                      <a:pt x="-6252" y="413744"/>
                      <a:pt x="55400" y="543137"/>
                    </a:cubicBezTo>
                    <a:cubicBezTo>
                      <a:pt x="93457" y="623057"/>
                      <a:pt x="128850" y="703737"/>
                      <a:pt x="165765" y="784418"/>
                    </a:cubicBezTo>
                    <a:cubicBezTo>
                      <a:pt x="193547" y="845309"/>
                      <a:pt x="218284" y="959099"/>
                      <a:pt x="302009" y="957957"/>
                    </a:cubicBezTo>
                    <a:cubicBezTo>
                      <a:pt x="376981" y="956816"/>
                      <a:pt x="427597" y="880321"/>
                      <a:pt x="497241" y="879180"/>
                    </a:cubicBezTo>
                    <a:cubicBezTo>
                      <a:pt x="561938" y="878038"/>
                      <a:pt x="607225" y="946160"/>
                      <a:pt x="669258" y="956055"/>
                    </a:cubicBezTo>
                    <a:cubicBezTo>
                      <a:pt x="787615" y="975083"/>
                      <a:pt x="835186" y="777948"/>
                      <a:pt x="872482" y="696126"/>
                    </a:cubicBezTo>
                    <a:cubicBezTo>
                      <a:pt x="934134" y="560644"/>
                      <a:pt x="997308" y="414886"/>
                      <a:pt x="983608" y="262658"/>
                    </a:cubicBezTo>
                    <a:close/>
                  </a:path>
                </a:pathLst>
              </a:custGeom>
              <a:gradFill>
                <a:gsLst>
                  <a:gs pos="0">
                    <a:schemeClr val="bg1">
                      <a:lumMod val="85000"/>
                    </a:schemeClr>
                  </a:gs>
                  <a:gs pos="100000">
                    <a:schemeClr val="bg1">
                      <a:lumMod val="95000"/>
                    </a:schemeClr>
                  </a:gs>
                </a:gsLst>
                <a:lin ang="19200000" scaled="0"/>
              </a:gradFill>
              <a:ln w="3801" cap="flat">
                <a:solidFill>
                  <a:schemeClr val="bg1">
                    <a:lumMod val="85000"/>
                  </a:schemeClr>
                </a:solidFill>
                <a:prstDash val="solid"/>
                <a:miter/>
              </a:ln>
            </p:spPr>
            <p:txBody>
              <a:bodyPr rtlCol="0" anchor="ctr"/>
              <a:lstStyle/>
              <a:p>
                <a:endParaRPr lang="en-US">
                  <a:cs typeface="B Nazanin" panose="00000400000000000000" pitchFamily="2" charset="-78"/>
                </a:endParaRPr>
              </a:p>
            </p:txBody>
          </p:sp>
          <p:sp>
            <p:nvSpPr>
              <p:cNvPr id="123" name="Freeform: Shape 122">
                <a:extLst>
                  <a:ext uri="{FF2B5EF4-FFF2-40B4-BE49-F238E27FC236}">
                    <a16:creationId xmlns:a16="http://schemas.microsoft.com/office/drawing/2014/main" id="{4E3DB2C8-1C70-4858-B5CF-9FC4A7A8C1FB}"/>
                  </a:ext>
                </a:extLst>
              </p:cNvPr>
              <p:cNvSpPr/>
              <p:nvPr/>
            </p:nvSpPr>
            <p:spPr>
              <a:xfrm>
                <a:off x="7035559" y="2579466"/>
                <a:ext cx="91337" cy="11417"/>
              </a:xfrm>
              <a:custGeom>
                <a:avLst/>
                <a:gdLst>
                  <a:gd name="connsiteX0" fmla="*/ 44549 w 91336"/>
                  <a:gd name="connsiteY0" fmla="*/ 13320 h 11417"/>
                  <a:gd name="connsiteX1" fmla="*/ 7253 w 91336"/>
                  <a:gd name="connsiteY1" fmla="*/ 10656 h 11417"/>
                  <a:gd name="connsiteX2" fmla="*/ 22 w 91336"/>
                  <a:gd name="connsiteY2" fmla="*/ 4947 h 11417"/>
                  <a:gd name="connsiteX3" fmla="*/ 7634 w 91336"/>
                  <a:gd name="connsiteY3" fmla="*/ 0 h 11417"/>
                  <a:gd name="connsiteX4" fmla="*/ 84889 w 91336"/>
                  <a:gd name="connsiteY4" fmla="*/ 0 h 11417"/>
                  <a:gd name="connsiteX5" fmla="*/ 92501 w 91336"/>
                  <a:gd name="connsiteY5" fmla="*/ 4947 h 11417"/>
                  <a:gd name="connsiteX6" fmla="*/ 84889 w 91336"/>
                  <a:gd name="connsiteY6" fmla="*/ 9895 h 11417"/>
                  <a:gd name="connsiteX7" fmla="*/ 44549 w 91336"/>
                  <a:gd name="connsiteY7" fmla="*/ 13320 h 11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336" h="11417">
                    <a:moveTo>
                      <a:pt x="44549" y="13320"/>
                    </a:moveTo>
                    <a:cubicBezTo>
                      <a:pt x="31990" y="14462"/>
                      <a:pt x="19812" y="12178"/>
                      <a:pt x="7253" y="10656"/>
                    </a:cubicBezTo>
                    <a:cubicBezTo>
                      <a:pt x="4208" y="10275"/>
                      <a:pt x="-358" y="9895"/>
                      <a:pt x="22" y="4947"/>
                    </a:cubicBezTo>
                    <a:cubicBezTo>
                      <a:pt x="403" y="761"/>
                      <a:pt x="4208" y="0"/>
                      <a:pt x="7634" y="0"/>
                    </a:cubicBezTo>
                    <a:cubicBezTo>
                      <a:pt x="33512" y="0"/>
                      <a:pt x="59011" y="0"/>
                      <a:pt x="84889" y="0"/>
                    </a:cubicBezTo>
                    <a:cubicBezTo>
                      <a:pt x="88314" y="0"/>
                      <a:pt x="92501" y="761"/>
                      <a:pt x="92501" y="4947"/>
                    </a:cubicBezTo>
                    <a:cubicBezTo>
                      <a:pt x="92501" y="9895"/>
                      <a:pt x="87934" y="9514"/>
                      <a:pt x="84889" y="9895"/>
                    </a:cubicBezTo>
                    <a:cubicBezTo>
                      <a:pt x="71569" y="12178"/>
                      <a:pt x="58249" y="14462"/>
                      <a:pt x="44549" y="13320"/>
                    </a:cubicBezTo>
                    <a:close/>
                  </a:path>
                </a:pathLst>
              </a:custGeom>
              <a:solidFill>
                <a:srgbClr val="F2F2F2"/>
              </a:solidFill>
              <a:ln w="3801" cap="flat">
                <a:noFill/>
                <a:prstDash val="solid"/>
                <a:miter/>
              </a:ln>
            </p:spPr>
            <p:txBody>
              <a:bodyPr rtlCol="0" anchor="ctr"/>
              <a:lstStyle/>
              <a:p>
                <a:endParaRPr lang="en-US">
                  <a:cs typeface="B Nazanin" panose="00000400000000000000" pitchFamily="2" charset="-78"/>
                </a:endParaRPr>
              </a:p>
            </p:txBody>
          </p:sp>
          <p:sp>
            <p:nvSpPr>
              <p:cNvPr id="124" name="Freeform: Shape 123">
                <a:extLst>
                  <a:ext uri="{FF2B5EF4-FFF2-40B4-BE49-F238E27FC236}">
                    <a16:creationId xmlns:a16="http://schemas.microsoft.com/office/drawing/2014/main" id="{7B0FE8F0-0E8A-41F4-9C39-02CB98D21C93}"/>
                  </a:ext>
                </a:extLst>
              </p:cNvPr>
              <p:cNvSpPr/>
              <p:nvPr/>
            </p:nvSpPr>
            <p:spPr>
              <a:xfrm>
                <a:off x="6586486" y="2412504"/>
                <a:ext cx="334901" cy="365346"/>
              </a:xfrm>
              <a:custGeom>
                <a:avLst/>
                <a:gdLst>
                  <a:gd name="connsiteX0" fmla="*/ 310569 w 334900"/>
                  <a:gd name="connsiteY0" fmla="*/ 7503 h 365346"/>
                  <a:gd name="connsiteX1" fmla="*/ 285071 w 334900"/>
                  <a:gd name="connsiteY1" fmla="*/ 2937 h 365346"/>
                  <a:gd name="connsiteX2" fmla="*/ 19053 w 334900"/>
                  <a:gd name="connsiteY2" fmla="*/ 180662 h 365346"/>
                  <a:gd name="connsiteX3" fmla="*/ 405 w 334900"/>
                  <a:gd name="connsiteY3" fmla="*/ 363335 h 365346"/>
                  <a:gd name="connsiteX4" fmla="*/ 85653 w 334900"/>
                  <a:gd name="connsiteY4" fmla="*/ 315003 h 365346"/>
                  <a:gd name="connsiteX5" fmla="*/ 127896 w 334900"/>
                  <a:gd name="connsiteY5" fmla="*/ 237367 h 365346"/>
                  <a:gd name="connsiteX6" fmla="*/ 230269 w 334900"/>
                  <a:gd name="connsiteY6" fmla="*/ 151739 h 365346"/>
                  <a:gd name="connsiteX7" fmla="*/ 264139 w 334900"/>
                  <a:gd name="connsiteY7" fmla="*/ 95795 h 365346"/>
                  <a:gd name="connsiteX8" fmla="*/ 329597 w 334900"/>
                  <a:gd name="connsiteY8" fmla="*/ 71058 h 365346"/>
                  <a:gd name="connsiteX9" fmla="*/ 310569 w 334900"/>
                  <a:gd name="connsiteY9" fmla="*/ 7503 h 365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900" h="365346">
                    <a:moveTo>
                      <a:pt x="310569" y="7503"/>
                    </a:moveTo>
                    <a:cubicBezTo>
                      <a:pt x="302197" y="5601"/>
                      <a:pt x="293443" y="4459"/>
                      <a:pt x="285071" y="2937"/>
                    </a:cubicBezTo>
                    <a:cubicBezTo>
                      <a:pt x="167475" y="-17234"/>
                      <a:pt x="48737" y="69156"/>
                      <a:pt x="19053" y="180662"/>
                    </a:cubicBezTo>
                    <a:cubicBezTo>
                      <a:pt x="3069" y="240412"/>
                      <a:pt x="-1498" y="301683"/>
                      <a:pt x="405" y="363335"/>
                    </a:cubicBezTo>
                    <a:cubicBezTo>
                      <a:pt x="786" y="380841"/>
                      <a:pt x="80325" y="325659"/>
                      <a:pt x="85653" y="315003"/>
                    </a:cubicBezTo>
                    <a:cubicBezTo>
                      <a:pt x="100495" y="284938"/>
                      <a:pt x="87936" y="250687"/>
                      <a:pt x="127896" y="237367"/>
                    </a:cubicBezTo>
                    <a:cubicBezTo>
                      <a:pt x="173945" y="222144"/>
                      <a:pt x="204771" y="192079"/>
                      <a:pt x="230269" y="151739"/>
                    </a:cubicBezTo>
                    <a:cubicBezTo>
                      <a:pt x="240925" y="134994"/>
                      <a:pt x="248536" y="108735"/>
                      <a:pt x="264139" y="95795"/>
                    </a:cubicBezTo>
                    <a:cubicBezTo>
                      <a:pt x="283168" y="80192"/>
                      <a:pt x="311711" y="88184"/>
                      <a:pt x="329597" y="71058"/>
                    </a:cubicBezTo>
                    <a:cubicBezTo>
                      <a:pt x="347484" y="54313"/>
                      <a:pt x="337589" y="13212"/>
                      <a:pt x="310569" y="7503"/>
                    </a:cubicBezTo>
                    <a:close/>
                  </a:path>
                </a:pathLst>
              </a:custGeom>
              <a:solidFill>
                <a:srgbClr val="434343"/>
              </a:solidFill>
              <a:ln w="3801" cap="flat">
                <a:noFill/>
                <a:prstDash val="solid"/>
                <a:miter/>
              </a:ln>
            </p:spPr>
            <p:txBody>
              <a:bodyPr rtlCol="0" anchor="ctr"/>
              <a:lstStyle/>
              <a:p>
                <a:endParaRPr lang="en-US">
                  <a:cs typeface="B Nazanin" panose="00000400000000000000" pitchFamily="2" charset="-78"/>
                </a:endParaRPr>
              </a:p>
            </p:txBody>
          </p:sp>
          <p:sp>
            <p:nvSpPr>
              <p:cNvPr id="125" name="Freeform: Shape 124">
                <a:extLst>
                  <a:ext uri="{FF2B5EF4-FFF2-40B4-BE49-F238E27FC236}">
                    <a16:creationId xmlns:a16="http://schemas.microsoft.com/office/drawing/2014/main" id="{22C7EF40-B349-45D2-8E10-9B565382DE81}"/>
                  </a:ext>
                </a:extLst>
              </p:cNvPr>
              <p:cNvSpPr/>
              <p:nvPr/>
            </p:nvSpPr>
            <p:spPr>
              <a:xfrm>
                <a:off x="7164093" y="2678612"/>
                <a:ext cx="163645" cy="68502"/>
              </a:xfrm>
              <a:custGeom>
                <a:avLst/>
                <a:gdLst>
                  <a:gd name="connsiteX0" fmla="*/ 163086 w 163644"/>
                  <a:gd name="connsiteY0" fmla="*/ 54802 h 68502"/>
                  <a:gd name="connsiteX1" fmla="*/ 152811 w 163644"/>
                  <a:gd name="connsiteY1" fmla="*/ 50235 h 68502"/>
                  <a:gd name="connsiteX2" fmla="*/ 121604 w 163644"/>
                  <a:gd name="connsiteY2" fmla="*/ 55563 h 68502"/>
                  <a:gd name="connsiteX3" fmla="*/ 91539 w 163644"/>
                  <a:gd name="connsiteY3" fmla="*/ 50616 h 68502"/>
                  <a:gd name="connsiteX4" fmla="*/ 98770 w 163644"/>
                  <a:gd name="connsiteY4" fmla="*/ 46429 h 68502"/>
                  <a:gd name="connsiteX5" fmla="*/ 112090 w 163644"/>
                  <a:gd name="connsiteY5" fmla="*/ 19409 h 68502"/>
                  <a:gd name="connsiteX6" fmla="*/ 86211 w 163644"/>
                  <a:gd name="connsiteY6" fmla="*/ 0 h 68502"/>
                  <a:gd name="connsiteX7" fmla="*/ 63758 w 163644"/>
                  <a:gd name="connsiteY7" fmla="*/ 20551 h 68502"/>
                  <a:gd name="connsiteX8" fmla="*/ 62616 w 163644"/>
                  <a:gd name="connsiteY8" fmla="*/ 31968 h 68502"/>
                  <a:gd name="connsiteX9" fmla="*/ 51960 w 163644"/>
                  <a:gd name="connsiteY9" fmla="*/ 40340 h 68502"/>
                  <a:gd name="connsiteX10" fmla="*/ 22276 w 163644"/>
                  <a:gd name="connsiteY10" fmla="*/ 20931 h 68502"/>
                  <a:gd name="connsiteX11" fmla="*/ 13903 w 163644"/>
                  <a:gd name="connsiteY11" fmla="*/ 7611 h 68502"/>
                  <a:gd name="connsiteX12" fmla="*/ 4389 w 163644"/>
                  <a:gd name="connsiteY12" fmla="*/ 3806 h 68502"/>
                  <a:gd name="connsiteX13" fmla="*/ 583 w 163644"/>
                  <a:gd name="connsiteY13" fmla="*/ 13320 h 68502"/>
                  <a:gd name="connsiteX14" fmla="*/ 3247 w 163644"/>
                  <a:gd name="connsiteY14" fmla="*/ 20551 h 68502"/>
                  <a:gd name="connsiteX15" fmla="*/ 27223 w 163644"/>
                  <a:gd name="connsiteY15" fmla="*/ 47571 h 68502"/>
                  <a:gd name="connsiteX16" fmla="*/ 42827 w 163644"/>
                  <a:gd name="connsiteY16" fmla="*/ 54421 h 68502"/>
                  <a:gd name="connsiteX17" fmla="*/ 72130 w 163644"/>
                  <a:gd name="connsiteY17" fmla="*/ 57085 h 68502"/>
                  <a:gd name="connsiteX18" fmla="*/ 158139 w 163644"/>
                  <a:gd name="connsiteY18" fmla="*/ 64697 h 68502"/>
                  <a:gd name="connsiteX19" fmla="*/ 163086 w 163644"/>
                  <a:gd name="connsiteY19" fmla="*/ 54802 h 68502"/>
                  <a:gd name="connsiteX20" fmla="*/ 81264 w 163644"/>
                  <a:gd name="connsiteY20" fmla="*/ 36915 h 68502"/>
                  <a:gd name="connsiteX21" fmla="*/ 77078 w 163644"/>
                  <a:gd name="connsiteY21" fmla="*/ 28923 h 68502"/>
                  <a:gd name="connsiteX22" fmla="*/ 87734 w 163644"/>
                  <a:gd name="connsiteY22" fmla="*/ 15603 h 68502"/>
                  <a:gd name="connsiteX23" fmla="*/ 97248 w 163644"/>
                  <a:gd name="connsiteY23" fmla="*/ 25118 h 68502"/>
                  <a:gd name="connsiteX24" fmla="*/ 81264 w 163644"/>
                  <a:gd name="connsiteY24" fmla="*/ 36915 h 6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3644" h="68502">
                    <a:moveTo>
                      <a:pt x="163086" y="54802"/>
                    </a:moveTo>
                    <a:cubicBezTo>
                      <a:pt x="161564" y="49855"/>
                      <a:pt x="157378" y="49474"/>
                      <a:pt x="152811" y="50235"/>
                    </a:cubicBezTo>
                    <a:cubicBezTo>
                      <a:pt x="142536" y="52138"/>
                      <a:pt x="131880" y="54041"/>
                      <a:pt x="121604" y="55563"/>
                    </a:cubicBezTo>
                    <a:cubicBezTo>
                      <a:pt x="111709" y="56705"/>
                      <a:pt x="101815" y="55944"/>
                      <a:pt x="91539" y="50616"/>
                    </a:cubicBezTo>
                    <a:cubicBezTo>
                      <a:pt x="94965" y="48713"/>
                      <a:pt x="96867" y="47571"/>
                      <a:pt x="98770" y="46429"/>
                    </a:cubicBezTo>
                    <a:cubicBezTo>
                      <a:pt x="110568" y="39199"/>
                      <a:pt x="115135" y="30065"/>
                      <a:pt x="112090" y="19409"/>
                    </a:cubicBezTo>
                    <a:cubicBezTo>
                      <a:pt x="109045" y="9134"/>
                      <a:pt x="96867" y="0"/>
                      <a:pt x="86211" y="0"/>
                    </a:cubicBezTo>
                    <a:cubicBezTo>
                      <a:pt x="75175" y="0"/>
                      <a:pt x="67183" y="7231"/>
                      <a:pt x="63758" y="20551"/>
                    </a:cubicBezTo>
                    <a:cubicBezTo>
                      <a:pt x="62997" y="24356"/>
                      <a:pt x="62236" y="28162"/>
                      <a:pt x="62616" y="31968"/>
                    </a:cubicBezTo>
                    <a:cubicBezTo>
                      <a:pt x="62997" y="39960"/>
                      <a:pt x="58811" y="41863"/>
                      <a:pt x="51960" y="40340"/>
                    </a:cubicBezTo>
                    <a:cubicBezTo>
                      <a:pt x="39401" y="37676"/>
                      <a:pt x="29507" y="31207"/>
                      <a:pt x="22276" y="20931"/>
                    </a:cubicBezTo>
                    <a:cubicBezTo>
                      <a:pt x="19231" y="16745"/>
                      <a:pt x="16948" y="11798"/>
                      <a:pt x="13903" y="7611"/>
                    </a:cubicBezTo>
                    <a:cubicBezTo>
                      <a:pt x="11620" y="4186"/>
                      <a:pt x="8575" y="1903"/>
                      <a:pt x="4389" y="3806"/>
                    </a:cubicBezTo>
                    <a:cubicBezTo>
                      <a:pt x="583" y="5709"/>
                      <a:pt x="-939" y="9134"/>
                      <a:pt x="583" y="13320"/>
                    </a:cubicBezTo>
                    <a:cubicBezTo>
                      <a:pt x="1344" y="15984"/>
                      <a:pt x="2486" y="18267"/>
                      <a:pt x="3247" y="20551"/>
                    </a:cubicBezTo>
                    <a:cubicBezTo>
                      <a:pt x="7814" y="32729"/>
                      <a:pt x="16948" y="40340"/>
                      <a:pt x="27223" y="47571"/>
                    </a:cubicBezTo>
                    <a:cubicBezTo>
                      <a:pt x="31029" y="52518"/>
                      <a:pt x="37879" y="51377"/>
                      <a:pt x="42827" y="54421"/>
                    </a:cubicBezTo>
                    <a:cubicBezTo>
                      <a:pt x="52341" y="59369"/>
                      <a:pt x="62236" y="58988"/>
                      <a:pt x="72130" y="57085"/>
                    </a:cubicBezTo>
                    <a:cubicBezTo>
                      <a:pt x="99151" y="77636"/>
                      <a:pt x="128455" y="71928"/>
                      <a:pt x="158139" y="64697"/>
                    </a:cubicBezTo>
                    <a:cubicBezTo>
                      <a:pt x="161945" y="63174"/>
                      <a:pt x="164989" y="59749"/>
                      <a:pt x="163086" y="54802"/>
                    </a:cubicBezTo>
                    <a:close/>
                    <a:moveTo>
                      <a:pt x="81264" y="36915"/>
                    </a:moveTo>
                    <a:cubicBezTo>
                      <a:pt x="76317" y="36154"/>
                      <a:pt x="77078" y="32348"/>
                      <a:pt x="77078" y="28923"/>
                    </a:cubicBezTo>
                    <a:cubicBezTo>
                      <a:pt x="79361" y="23595"/>
                      <a:pt x="78219" y="15223"/>
                      <a:pt x="87734" y="15603"/>
                    </a:cubicBezTo>
                    <a:cubicBezTo>
                      <a:pt x="93062" y="15984"/>
                      <a:pt x="96867" y="19409"/>
                      <a:pt x="97248" y="25118"/>
                    </a:cubicBezTo>
                    <a:cubicBezTo>
                      <a:pt x="97628" y="30065"/>
                      <a:pt x="86972" y="38057"/>
                      <a:pt x="81264" y="36915"/>
                    </a:cubicBezTo>
                    <a:close/>
                  </a:path>
                </a:pathLst>
              </a:custGeom>
              <a:solidFill>
                <a:srgbClr val="8E8E8E"/>
              </a:solidFill>
              <a:ln w="3801" cap="flat">
                <a:noFill/>
                <a:prstDash val="solid"/>
                <a:miter/>
              </a:ln>
            </p:spPr>
            <p:txBody>
              <a:bodyPr rtlCol="0" anchor="ctr"/>
              <a:lstStyle/>
              <a:p>
                <a:endParaRPr lang="en-US">
                  <a:cs typeface="B Nazanin" panose="00000400000000000000" pitchFamily="2" charset="-78"/>
                </a:endParaRPr>
              </a:p>
            </p:txBody>
          </p:sp>
          <p:sp>
            <p:nvSpPr>
              <p:cNvPr id="126" name="Freeform: Shape 125">
                <a:extLst>
                  <a:ext uri="{FF2B5EF4-FFF2-40B4-BE49-F238E27FC236}">
                    <a16:creationId xmlns:a16="http://schemas.microsoft.com/office/drawing/2014/main" id="{C1D93C1A-341C-477B-9D38-02570300154F}"/>
                  </a:ext>
                </a:extLst>
              </p:cNvPr>
              <p:cNvSpPr/>
              <p:nvPr/>
            </p:nvSpPr>
            <p:spPr>
              <a:xfrm>
                <a:off x="6986090" y="2960796"/>
                <a:ext cx="190284" cy="72308"/>
              </a:xfrm>
              <a:custGeom>
                <a:avLst/>
                <a:gdLst>
                  <a:gd name="connsiteX0" fmla="*/ 174699 w 190284"/>
                  <a:gd name="connsiteY0" fmla="*/ 66980 h 72308"/>
                  <a:gd name="connsiteX1" fmla="*/ 137784 w 190284"/>
                  <a:gd name="connsiteY1" fmla="*/ 27020 h 72308"/>
                  <a:gd name="connsiteX2" fmla="*/ 54439 w 190284"/>
                  <a:gd name="connsiteY2" fmla="*/ 27401 h 72308"/>
                  <a:gd name="connsiteX3" fmla="*/ 21330 w 190284"/>
                  <a:gd name="connsiteY3" fmla="*/ 59369 h 72308"/>
                  <a:gd name="connsiteX4" fmla="*/ 6488 w 190284"/>
                  <a:gd name="connsiteY4" fmla="*/ 69264 h 72308"/>
                  <a:gd name="connsiteX5" fmla="*/ 2682 w 190284"/>
                  <a:gd name="connsiteY5" fmla="*/ 50996 h 72308"/>
                  <a:gd name="connsiteX6" fmla="*/ 49873 w 190284"/>
                  <a:gd name="connsiteY6" fmla="*/ 7992 h 72308"/>
                  <a:gd name="connsiteX7" fmla="*/ 143493 w 190284"/>
                  <a:gd name="connsiteY7" fmla="*/ 7992 h 72308"/>
                  <a:gd name="connsiteX8" fmla="*/ 191825 w 190284"/>
                  <a:gd name="connsiteY8" fmla="*/ 54421 h 72308"/>
                  <a:gd name="connsiteX9" fmla="*/ 190303 w 190284"/>
                  <a:gd name="connsiteY9" fmla="*/ 70025 h 72308"/>
                  <a:gd name="connsiteX10" fmla="*/ 174699 w 190284"/>
                  <a:gd name="connsiteY10" fmla="*/ 66980 h 72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0284" h="72308">
                    <a:moveTo>
                      <a:pt x="174699" y="66980"/>
                    </a:moveTo>
                    <a:cubicBezTo>
                      <a:pt x="170133" y="46429"/>
                      <a:pt x="156432" y="34251"/>
                      <a:pt x="137784" y="27020"/>
                    </a:cubicBezTo>
                    <a:cubicBezTo>
                      <a:pt x="110003" y="16745"/>
                      <a:pt x="82221" y="17126"/>
                      <a:pt x="54439" y="27401"/>
                    </a:cubicBezTo>
                    <a:cubicBezTo>
                      <a:pt x="39217" y="33110"/>
                      <a:pt x="26658" y="43004"/>
                      <a:pt x="21330" y="59369"/>
                    </a:cubicBezTo>
                    <a:cubicBezTo>
                      <a:pt x="18285" y="65458"/>
                      <a:pt x="15241" y="73069"/>
                      <a:pt x="6488" y="69264"/>
                    </a:cubicBezTo>
                    <a:cubicBezTo>
                      <a:pt x="-2646" y="65458"/>
                      <a:pt x="-362" y="57847"/>
                      <a:pt x="2682" y="50996"/>
                    </a:cubicBezTo>
                    <a:cubicBezTo>
                      <a:pt x="11816" y="29684"/>
                      <a:pt x="28180" y="15603"/>
                      <a:pt x="49873" y="7992"/>
                    </a:cubicBezTo>
                    <a:cubicBezTo>
                      <a:pt x="81079" y="-2664"/>
                      <a:pt x="112286" y="-2664"/>
                      <a:pt x="143493" y="7992"/>
                    </a:cubicBezTo>
                    <a:cubicBezTo>
                      <a:pt x="166327" y="15984"/>
                      <a:pt x="183072" y="31207"/>
                      <a:pt x="191825" y="54421"/>
                    </a:cubicBezTo>
                    <a:cubicBezTo>
                      <a:pt x="193728" y="59749"/>
                      <a:pt x="196011" y="65458"/>
                      <a:pt x="190303" y="70025"/>
                    </a:cubicBezTo>
                    <a:cubicBezTo>
                      <a:pt x="184214" y="74972"/>
                      <a:pt x="179266" y="71547"/>
                      <a:pt x="174699" y="66980"/>
                    </a:cubicBezTo>
                    <a:close/>
                  </a:path>
                </a:pathLst>
              </a:custGeom>
              <a:solidFill>
                <a:schemeClr val="accent3"/>
              </a:solidFill>
              <a:ln w="3801" cap="flat">
                <a:noFill/>
                <a:prstDash val="solid"/>
                <a:miter/>
              </a:ln>
            </p:spPr>
            <p:txBody>
              <a:bodyPr rtlCol="0" anchor="ctr"/>
              <a:lstStyle/>
              <a:p>
                <a:endParaRPr lang="en-US">
                  <a:cs typeface="B Nazanin" panose="00000400000000000000" pitchFamily="2" charset="-78"/>
                </a:endParaRPr>
              </a:p>
            </p:txBody>
          </p:sp>
          <p:sp>
            <p:nvSpPr>
              <p:cNvPr id="127" name="Freeform: Shape 126">
                <a:extLst>
                  <a:ext uri="{FF2B5EF4-FFF2-40B4-BE49-F238E27FC236}">
                    <a16:creationId xmlns:a16="http://schemas.microsoft.com/office/drawing/2014/main" id="{E18B047E-60E3-4FD2-9693-3FAD4B74EDAC}"/>
                  </a:ext>
                </a:extLst>
              </p:cNvPr>
              <p:cNvSpPr/>
              <p:nvPr/>
            </p:nvSpPr>
            <p:spPr>
              <a:xfrm>
                <a:off x="7256312" y="2850050"/>
                <a:ext cx="178867" cy="178867"/>
              </a:xfrm>
              <a:custGeom>
                <a:avLst/>
                <a:gdLst>
                  <a:gd name="connsiteX0" fmla="*/ 181151 w 178867"/>
                  <a:gd name="connsiteY0" fmla="*/ 90575 h 178867"/>
                  <a:gd name="connsiteX1" fmla="*/ 90575 w 178867"/>
                  <a:gd name="connsiteY1" fmla="*/ 181151 h 178867"/>
                  <a:gd name="connsiteX2" fmla="*/ 0 w 178867"/>
                  <a:gd name="connsiteY2" fmla="*/ 90575 h 178867"/>
                  <a:gd name="connsiteX3" fmla="*/ 90575 w 178867"/>
                  <a:gd name="connsiteY3" fmla="*/ 0 h 178867"/>
                  <a:gd name="connsiteX4" fmla="*/ 181151 w 178867"/>
                  <a:gd name="connsiteY4" fmla="*/ 90575 h 178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67" h="178867">
                    <a:moveTo>
                      <a:pt x="181151" y="90575"/>
                    </a:moveTo>
                    <a:cubicBezTo>
                      <a:pt x="181151" y="140599"/>
                      <a:pt x="140599" y="181151"/>
                      <a:pt x="90575" y="181151"/>
                    </a:cubicBezTo>
                    <a:cubicBezTo>
                      <a:pt x="40552" y="181151"/>
                      <a:pt x="0" y="140599"/>
                      <a:pt x="0" y="90575"/>
                    </a:cubicBezTo>
                    <a:cubicBezTo>
                      <a:pt x="0" y="40552"/>
                      <a:pt x="40552" y="0"/>
                      <a:pt x="90575" y="0"/>
                    </a:cubicBezTo>
                    <a:cubicBezTo>
                      <a:pt x="140599" y="0"/>
                      <a:pt x="181151" y="40552"/>
                      <a:pt x="181151" y="90575"/>
                    </a:cubicBezTo>
                    <a:close/>
                  </a:path>
                </a:pathLst>
              </a:custGeom>
              <a:solidFill>
                <a:schemeClr val="accent3">
                  <a:lumMod val="40000"/>
                  <a:lumOff val="60000"/>
                </a:schemeClr>
              </a:solidFill>
              <a:ln w="3801" cap="flat">
                <a:noFill/>
                <a:prstDash val="solid"/>
                <a:miter/>
              </a:ln>
            </p:spPr>
            <p:txBody>
              <a:bodyPr rtlCol="0" anchor="ctr"/>
              <a:lstStyle/>
              <a:p>
                <a:endParaRPr lang="en-US">
                  <a:cs typeface="B Nazanin" panose="00000400000000000000" pitchFamily="2" charset="-78"/>
                </a:endParaRPr>
              </a:p>
            </p:txBody>
          </p:sp>
          <p:sp>
            <p:nvSpPr>
              <p:cNvPr id="128" name="Freeform: Shape 127">
                <a:extLst>
                  <a:ext uri="{FF2B5EF4-FFF2-40B4-BE49-F238E27FC236}">
                    <a16:creationId xmlns:a16="http://schemas.microsoft.com/office/drawing/2014/main" id="{A334032C-B008-4F52-9746-BB421FC43CA3}"/>
                  </a:ext>
                </a:extLst>
              </p:cNvPr>
              <p:cNvSpPr/>
              <p:nvPr/>
            </p:nvSpPr>
            <p:spPr>
              <a:xfrm>
                <a:off x="7200749" y="2798673"/>
                <a:ext cx="68502" cy="95142"/>
              </a:xfrm>
              <a:custGeom>
                <a:avLst/>
                <a:gdLst>
                  <a:gd name="connsiteX0" fmla="*/ 70786 w 68502"/>
                  <a:gd name="connsiteY0" fmla="*/ 48332 h 95142"/>
                  <a:gd name="connsiteX1" fmla="*/ 35393 w 68502"/>
                  <a:gd name="connsiteY1" fmla="*/ 96664 h 95142"/>
                  <a:gd name="connsiteX2" fmla="*/ 0 w 68502"/>
                  <a:gd name="connsiteY2" fmla="*/ 48332 h 95142"/>
                  <a:gd name="connsiteX3" fmla="*/ 35393 w 68502"/>
                  <a:gd name="connsiteY3" fmla="*/ 0 h 95142"/>
                  <a:gd name="connsiteX4" fmla="*/ 70786 w 68502"/>
                  <a:gd name="connsiteY4" fmla="*/ 48332 h 95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02" h="95142">
                    <a:moveTo>
                      <a:pt x="70786" y="48332"/>
                    </a:moveTo>
                    <a:cubicBezTo>
                      <a:pt x="70786" y="75025"/>
                      <a:pt x="54940" y="96664"/>
                      <a:pt x="35393" y="96664"/>
                    </a:cubicBezTo>
                    <a:cubicBezTo>
                      <a:pt x="15846" y="96664"/>
                      <a:pt x="0" y="75025"/>
                      <a:pt x="0" y="48332"/>
                    </a:cubicBezTo>
                    <a:cubicBezTo>
                      <a:pt x="0" y="21639"/>
                      <a:pt x="15846" y="0"/>
                      <a:pt x="35393" y="0"/>
                    </a:cubicBezTo>
                    <a:cubicBezTo>
                      <a:pt x="54940" y="0"/>
                      <a:pt x="70786" y="21639"/>
                      <a:pt x="70786" y="48332"/>
                    </a:cubicBezTo>
                    <a:close/>
                  </a:path>
                </a:pathLst>
              </a:custGeom>
              <a:solidFill>
                <a:schemeClr val="tx1">
                  <a:lumMod val="50000"/>
                  <a:lumOff val="50000"/>
                </a:schemeClr>
              </a:solidFill>
              <a:ln w="3801" cap="flat">
                <a:noFill/>
                <a:prstDash val="solid"/>
                <a:miter/>
              </a:ln>
            </p:spPr>
            <p:txBody>
              <a:bodyPr rtlCol="0" anchor="ctr"/>
              <a:lstStyle/>
              <a:p>
                <a:endParaRPr lang="en-US">
                  <a:cs typeface="B Nazanin" panose="00000400000000000000" pitchFamily="2" charset="-78"/>
                </a:endParaRPr>
              </a:p>
            </p:txBody>
          </p:sp>
          <p:sp>
            <p:nvSpPr>
              <p:cNvPr id="129" name="Freeform: Shape 128">
                <a:extLst>
                  <a:ext uri="{FF2B5EF4-FFF2-40B4-BE49-F238E27FC236}">
                    <a16:creationId xmlns:a16="http://schemas.microsoft.com/office/drawing/2014/main" id="{94D915CD-1F7A-4561-8B57-DE6F3F43EDB2}"/>
                  </a:ext>
                </a:extLst>
              </p:cNvPr>
              <p:cNvSpPr/>
              <p:nvPr/>
            </p:nvSpPr>
            <p:spPr>
              <a:xfrm>
                <a:off x="6868512" y="2798673"/>
                <a:ext cx="68502" cy="95142"/>
              </a:xfrm>
              <a:custGeom>
                <a:avLst/>
                <a:gdLst>
                  <a:gd name="connsiteX0" fmla="*/ 70786 w 68502"/>
                  <a:gd name="connsiteY0" fmla="*/ 48332 h 95142"/>
                  <a:gd name="connsiteX1" fmla="*/ 35393 w 68502"/>
                  <a:gd name="connsiteY1" fmla="*/ 96664 h 95142"/>
                  <a:gd name="connsiteX2" fmla="*/ 0 w 68502"/>
                  <a:gd name="connsiteY2" fmla="*/ 48332 h 95142"/>
                  <a:gd name="connsiteX3" fmla="*/ 35393 w 68502"/>
                  <a:gd name="connsiteY3" fmla="*/ 0 h 95142"/>
                  <a:gd name="connsiteX4" fmla="*/ 70786 w 68502"/>
                  <a:gd name="connsiteY4" fmla="*/ 48332 h 95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02" h="95142">
                    <a:moveTo>
                      <a:pt x="70786" y="48332"/>
                    </a:moveTo>
                    <a:cubicBezTo>
                      <a:pt x="70786" y="75025"/>
                      <a:pt x="54940" y="96664"/>
                      <a:pt x="35393" y="96664"/>
                    </a:cubicBezTo>
                    <a:cubicBezTo>
                      <a:pt x="15846" y="96664"/>
                      <a:pt x="0" y="75025"/>
                      <a:pt x="0" y="48332"/>
                    </a:cubicBezTo>
                    <a:cubicBezTo>
                      <a:pt x="0" y="21639"/>
                      <a:pt x="15846" y="0"/>
                      <a:pt x="35393" y="0"/>
                    </a:cubicBezTo>
                    <a:cubicBezTo>
                      <a:pt x="54940" y="0"/>
                      <a:pt x="70786" y="21639"/>
                      <a:pt x="70786" y="48332"/>
                    </a:cubicBezTo>
                    <a:close/>
                  </a:path>
                </a:pathLst>
              </a:custGeom>
              <a:solidFill>
                <a:schemeClr val="tx1">
                  <a:lumMod val="50000"/>
                  <a:lumOff val="50000"/>
                </a:schemeClr>
              </a:solidFill>
              <a:ln w="3801" cap="flat">
                <a:noFill/>
                <a:prstDash val="solid"/>
                <a:miter/>
              </a:ln>
            </p:spPr>
            <p:txBody>
              <a:bodyPr rtlCol="0" anchor="ctr"/>
              <a:lstStyle/>
              <a:p>
                <a:endParaRPr lang="en-US">
                  <a:cs typeface="B Nazanin" panose="00000400000000000000" pitchFamily="2" charset="-78"/>
                </a:endParaRPr>
              </a:p>
            </p:txBody>
          </p:sp>
          <p:sp>
            <p:nvSpPr>
              <p:cNvPr id="130" name="Freeform: Shape 129">
                <a:extLst>
                  <a:ext uri="{FF2B5EF4-FFF2-40B4-BE49-F238E27FC236}">
                    <a16:creationId xmlns:a16="http://schemas.microsoft.com/office/drawing/2014/main" id="{13D14E30-11EC-4CEF-989F-7C3C7EA2E19E}"/>
                  </a:ext>
                </a:extLst>
              </p:cNvPr>
              <p:cNvSpPr/>
              <p:nvPr/>
            </p:nvSpPr>
            <p:spPr>
              <a:xfrm>
                <a:off x="6699920" y="2850050"/>
                <a:ext cx="178867" cy="178867"/>
              </a:xfrm>
              <a:custGeom>
                <a:avLst/>
                <a:gdLst>
                  <a:gd name="connsiteX0" fmla="*/ 181151 w 178867"/>
                  <a:gd name="connsiteY0" fmla="*/ 90575 h 178867"/>
                  <a:gd name="connsiteX1" fmla="*/ 90575 w 178867"/>
                  <a:gd name="connsiteY1" fmla="*/ 181151 h 178867"/>
                  <a:gd name="connsiteX2" fmla="*/ 0 w 178867"/>
                  <a:gd name="connsiteY2" fmla="*/ 90575 h 178867"/>
                  <a:gd name="connsiteX3" fmla="*/ 90575 w 178867"/>
                  <a:gd name="connsiteY3" fmla="*/ 0 h 178867"/>
                  <a:gd name="connsiteX4" fmla="*/ 181151 w 178867"/>
                  <a:gd name="connsiteY4" fmla="*/ 90575 h 178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67" h="178867">
                    <a:moveTo>
                      <a:pt x="181151" y="90575"/>
                    </a:moveTo>
                    <a:cubicBezTo>
                      <a:pt x="181151" y="140599"/>
                      <a:pt x="140599" y="181151"/>
                      <a:pt x="90575" y="181151"/>
                    </a:cubicBezTo>
                    <a:cubicBezTo>
                      <a:pt x="40552" y="181151"/>
                      <a:pt x="0" y="140599"/>
                      <a:pt x="0" y="90575"/>
                    </a:cubicBezTo>
                    <a:cubicBezTo>
                      <a:pt x="0" y="40552"/>
                      <a:pt x="40552" y="0"/>
                      <a:pt x="90575" y="0"/>
                    </a:cubicBezTo>
                    <a:cubicBezTo>
                      <a:pt x="140599" y="0"/>
                      <a:pt x="181151" y="40552"/>
                      <a:pt x="181151" y="90575"/>
                    </a:cubicBezTo>
                    <a:close/>
                  </a:path>
                </a:pathLst>
              </a:custGeom>
              <a:solidFill>
                <a:schemeClr val="accent3">
                  <a:lumMod val="40000"/>
                  <a:lumOff val="60000"/>
                </a:schemeClr>
              </a:solidFill>
              <a:ln w="3801" cap="flat">
                <a:noFill/>
                <a:prstDash val="solid"/>
                <a:miter/>
              </a:ln>
            </p:spPr>
            <p:txBody>
              <a:bodyPr rtlCol="0" anchor="ctr"/>
              <a:lstStyle/>
              <a:p>
                <a:endParaRPr lang="en-US">
                  <a:cs typeface="B Nazanin" panose="00000400000000000000" pitchFamily="2" charset="-78"/>
                </a:endParaRPr>
              </a:p>
            </p:txBody>
          </p:sp>
        </p:grpSp>
        <p:sp>
          <p:nvSpPr>
            <p:cNvPr id="121" name="Isosceles Triangle 10246">
              <a:extLst>
                <a:ext uri="{FF2B5EF4-FFF2-40B4-BE49-F238E27FC236}">
                  <a16:creationId xmlns:a16="http://schemas.microsoft.com/office/drawing/2014/main" id="{2E737C76-9DDA-467E-8D2D-BD89822F71D0}"/>
                </a:ext>
              </a:extLst>
            </p:cNvPr>
            <p:cNvSpPr/>
            <p:nvPr/>
          </p:nvSpPr>
          <p:spPr>
            <a:xfrm rot="2760000">
              <a:off x="7496553" y="1942550"/>
              <a:ext cx="144974" cy="448564"/>
            </a:xfrm>
            <a:custGeom>
              <a:avLst/>
              <a:gdLst>
                <a:gd name="connsiteX0" fmla="*/ 0 w 383406"/>
                <a:gd name="connsiteY0" fmla="*/ 0 h 1691846"/>
                <a:gd name="connsiteX1" fmla="*/ 183669 w 383406"/>
                <a:gd name="connsiteY1" fmla="*/ 777446 h 1691846"/>
                <a:gd name="connsiteX2" fmla="*/ 383406 w 383406"/>
                <a:gd name="connsiteY2" fmla="*/ 686420 h 1691846"/>
                <a:gd name="connsiteX3" fmla="*/ 383406 w 383406"/>
                <a:gd name="connsiteY3" fmla="*/ 1691846 h 1691846"/>
                <a:gd name="connsiteX4" fmla="*/ 199737 w 383406"/>
                <a:gd name="connsiteY4" fmla="*/ 914400 h 1691846"/>
                <a:gd name="connsiteX5" fmla="*/ 0 w 383406"/>
                <a:gd name="connsiteY5" fmla="*/ 914400 h 1691846"/>
                <a:gd name="connsiteX6" fmla="*/ 0 w 383406"/>
                <a:gd name="connsiteY6" fmla="*/ 0 h 1691846"/>
                <a:gd name="connsiteX0" fmla="*/ 0 w 383406"/>
                <a:gd name="connsiteY0" fmla="*/ 0 h 1691846"/>
                <a:gd name="connsiteX1" fmla="*/ 183669 w 383406"/>
                <a:gd name="connsiteY1" fmla="*/ 777446 h 1691846"/>
                <a:gd name="connsiteX2" fmla="*/ 383406 w 383406"/>
                <a:gd name="connsiteY2" fmla="*/ 686420 h 1691846"/>
                <a:gd name="connsiteX3" fmla="*/ 383406 w 383406"/>
                <a:gd name="connsiteY3" fmla="*/ 1691846 h 1691846"/>
                <a:gd name="connsiteX4" fmla="*/ 199737 w 383406"/>
                <a:gd name="connsiteY4" fmla="*/ 914400 h 1691846"/>
                <a:gd name="connsiteX5" fmla="*/ 20688 w 383406"/>
                <a:gd name="connsiteY5" fmla="*/ 1009564 h 1691846"/>
                <a:gd name="connsiteX6" fmla="*/ 0 w 383406"/>
                <a:gd name="connsiteY6" fmla="*/ 0 h 1691846"/>
                <a:gd name="connsiteX0" fmla="*/ 0 w 383406"/>
                <a:gd name="connsiteY0" fmla="*/ 0 h 1691846"/>
                <a:gd name="connsiteX1" fmla="*/ 183669 w 383406"/>
                <a:gd name="connsiteY1" fmla="*/ 777446 h 1691846"/>
                <a:gd name="connsiteX2" fmla="*/ 383406 w 383406"/>
                <a:gd name="connsiteY2" fmla="*/ 686420 h 1691846"/>
                <a:gd name="connsiteX3" fmla="*/ 383406 w 383406"/>
                <a:gd name="connsiteY3" fmla="*/ 1691846 h 1691846"/>
                <a:gd name="connsiteX4" fmla="*/ 245250 w 383406"/>
                <a:gd name="connsiteY4" fmla="*/ 868887 h 1691846"/>
                <a:gd name="connsiteX5" fmla="*/ 20688 w 383406"/>
                <a:gd name="connsiteY5" fmla="*/ 1009564 h 1691846"/>
                <a:gd name="connsiteX6" fmla="*/ 0 w 383406"/>
                <a:gd name="connsiteY6" fmla="*/ 0 h 1691846"/>
                <a:gd name="connsiteX0" fmla="*/ 0 w 383406"/>
                <a:gd name="connsiteY0" fmla="*/ 0 h 1691846"/>
                <a:gd name="connsiteX1" fmla="*/ 183669 w 383406"/>
                <a:gd name="connsiteY1" fmla="*/ 777446 h 1691846"/>
                <a:gd name="connsiteX2" fmla="*/ 383406 w 383406"/>
                <a:gd name="connsiteY2" fmla="*/ 686420 h 1691846"/>
                <a:gd name="connsiteX3" fmla="*/ 383406 w 383406"/>
                <a:gd name="connsiteY3" fmla="*/ 1691846 h 1691846"/>
                <a:gd name="connsiteX4" fmla="*/ 212150 w 383406"/>
                <a:gd name="connsiteY4" fmla="*/ 885437 h 1691846"/>
                <a:gd name="connsiteX5" fmla="*/ 20688 w 383406"/>
                <a:gd name="connsiteY5" fmla="*/ 1009564 h 1691846"/>
                <a:gd name="connsiteX6" fmla="*/ 0 w 383406"/>
                <a:gd name="connsiteY6" fmla="*/ 0 h 1691846"/>
                <a:gd name="connsiteX0" fmla="*/ 0 w 383406"/>
                <a:gd name="connsiteY0" fmla="*/ 0 h 1691846"/>
                <a:gd name="connsiteX1" fmla="*/ 183669 w 383406"/>
                <a:gd name="connsiteY1" fmla="*/ 777446 h 1691846"/>
                <a:gd name="connsiteX2" fmla="*/ 375131 w 383406"/>
                <a:gd name="connsiteY2" fmla="*/ 636770 h 1691846"/>
                <a:gd name="connsiteX3" fmla="*/ 383406 w 383406"/>
                <a:gd name="connsiteY3" fmla="*/ 1691846 h 1691846"/>
                <a:gd name="connsiteX4" fmla="*/ 212150 w 383406"/>
                <a:gd name="connsiteY4" fmla="*/ 885437 h 1691846"/>
                <a:gd name="connsiteX5" fmla="*/ 20688 w 383406"/>
                <a:gd name="connsiteY5" fmla="*/ 1009564 h 1691846"/>
                <a:gd name="connsiteX6" fmla="*/ 0 w 383406"/>
                <a:gd name="connsiteY6" fmla="*/ 0 h 1691846"/>
                <a:gd name="connsiteX0" fmla="*/ 0 w 383406"/>
                <a:gd name="connsiteY0" fmla="*/ 0 h 1691846"/>
                <a:gd name="connsiteX1" fmla="*/ 183669 w 383406"/>
                <a:gd name="connsiteY1" fmla="*/ 777446 h 1691846"/>
                <a:gd name="connsiteX2" fmla="*/ 318931 w 383406"/>
                <a:gd name="connsiteY2" fmla="*/ 538809 h 1691846"/>
                <a:gd name="connsiteX3" fmla="*/ 383406 w 383406"/>
                <a:gd name="connsiteY3" fmla="*/ 1691846 h 1691846"/>
                <a:gd name="connsiteX4" fmla="*/ 212150 w 383406"/>
                <a:gd name="connsiteY4" fmla="*/ 885437 h 1691846"/>
                <a:gd name="connsiteX5" fmla="*/ 20688 w 383406"/>
                <a:gd name="connsiteY5" fmla="*/ 1009564 h 1691846"/>
                <a:gd name="connsiteX6" fmla="*/ 0 w 383406"/>
                <a:gd name="connsiteY6" fmla="*/ 0 h 1691846"/>
                <a:gd name="connsiteX0" fmla="*/ 0 w 383406"/>
                <a:gd name="connsiteY0" fmla="*/ 0 h 1691846"/>
                <a:gd name="connsiteX1" fmla="*/ 183669 w 383406"/>
                <a:gd name="connsiteY1" fmla="*/ 777446 h 1691846"/>
                <a:gd name="connsiteX2" fmla="*/ 318931 w 383406"/>
                <a:gd name="connsiteY2" fmla="*/ 538809 h 1691846"/>
                <a:gd name="connsiteX3" fmla="*/ 383406 w 383406"/>
                <a:gd name="connsiteY3" fmla="*/ 1691846 h 1691846"/>
                <a:gd name="connsiteX4" fmla="*/ 187172 w 383406"/>
                <a:gd name="connsiteY4" fmla="*/ 903248 h 1691846"/>
                <a:gd name="connsiteX5" fmla="*/ 20688 w 383406"/>
                <a:gd name="connsiteY5" fmla="*/ 1009564 h 1691846"/>
                <a:gd name="connsiteX6" fmla="*/ 0 w 383406"/>
                <a:gd name="connsiteY6" fmla="*/ 0 h 1691846"/>
                <a:gd name="connsiteX0" fmla="*/ 0 w 383406"/>
                <a:gd name="connsiteY0" fmla="*/ 0 h 1691846"/>
                <a:gd name="connsiteX1" fmla="*/ 164938 w 383406"/>
                <a:gd name="connsiteY1" fmla="*/ 634959 h 1691846"/>
                <a:gd name="connsiteX2" fmla="*/ 318931 w 383406"/>
                <a:gd name="connsiteY2" fmla="*/ 538809 h 1691846"/>
                <a:gd name="connsiteX3" fmla="*/ 383406 w 383406"/>
                <a:gd name="connsiteY3" fmla="*/ 1691846 h 1691846"/>
                <a:gd name="connsiteX4" fmla="*/ 187172 w 383406"/>
                <a:gd name="connsiteY4" fmla="*/ 903248 h 1691846"/>
                <a:gd name="connsiteX5" fmla="*/ 20688 w 383406"/>
                <a:gd name="connsiteY5" fmla="*/ 1009564 h 1691846"/>
                <a:gd name="connsiteX6" fmla="*/ 0 w 383406"/>
                <a:gd name="connsiteY6" fmla="*/ 0 h 1691846"/>
                <a:gd name="connsiteX0" fmla="*/ 0 w 383406"/>
                <a:gd name="connsiteY0" fmla="*/ 0 h 1691846"/>
                <a:gd name="connsiteX1" fmla="*/ 164938 w 383406"/>
                <a:gd name="connsiteY1" fmla="*/ 634959 h 1691846"/>
                <a:gd name="connsiteX2" fmla="*/ 318931 w 383406"/>
                <a:gd name="connsiteY2" fmla="*/ 538809 h 1691846"/>
                <a:gd name="connsiteX3" fmla="*/ 383406 w 383406"/>
                <a:gd name="connsiteY3" fmla="*/ 1691846 h 1691846"/>
                <a:gd name="connsiteX4" fmla="*/ 187172 w 383406"/>
                <a:gd name="connsiteY4" fmla="*/ 903248 h 1691846"/>
                <a:gd name="connsiteX5" fmla="*/ 51909 w 383406"/>
                <a:gd name="connsiteY5" fmla="*/ 1009564 h 1691846"/>
                <a:gd name="connsiteX6" fmla="*/ 0 w 383406"/>
                <a:gd name="connsiteY6" fmla="*/ 0 h 1691846"/>
                <a:gd name="connsiteX0" fmla="*/ 0 w 383406"/>
                <a:gd name="connsiteY0" fmla="*/ 0 h 1691846"/>
                <a:gd name="connsiteX1" fmla="*/ 164938 w 383406"/>
                <a:gd name="connsiteY1" fmla="*/ 634959 h 1691846"/>
                <a:gd name="connsiteX2" fmla="*/ 300199 w 383406"/>
                <a:gd name="connsiteY2" fmla="*/ 538809 h 1691846"/>
                <a:gd name="connsiteX3" fmla="*/ 383406 w 383406"/>
                <a:gd name="connsiteY3" fmla="*/ 1691846 h 1691846"/>
                <a:gd name="connsiteX4" fmla="*/ 187172 w 383406"/>
                <a:gd name="connsiteY4" fmla="*/ 903248 h 1691846"/>
                <a:gd name="connsiteX5" fmla="*/ 51909 w 383406"/>
                <a:gd name="connsiteY5" fmla="*/ 1009564 h 1691846"/>
                <a:gd name="connsiteX6" fmla="*/ 0 w 383406"/>
                <a:gd name="connsiteY6" fmla="*/ 0 h 1691846"/>
                <a:gd name="connsiteX0" fmla="*/ 0 w 383406"/>
                <a:gd name="connsiteY0" fmla="*/ 0 h 1691846"/>
                <a:gd name="connsiteX1" fmla="*/ 164938 w 383406"/>
                <a:gd name="connsiteY1" fmla="*/ 634959 h 1691846"/>
                <a:gd name="connsiteX2" fmla="*/ 300199 w 383406"/>
                <a:gd name="connsiteY2" fmla="*/ 538809 h 1691846"/>
                <a:gd name="connsiteX3" fmla="*/ 383406 w 383406"/>
                <a:gd name="connsiteY3" fmla="*/ 1691846 h 1691846"/>
                <a:gd name="connsiteX4" fmla="*/ 187172 w 383406"/>
                <a:gd name="connsiteY4" fmla="*/ 903248 h 1691846"/>
                <a:gd name="connsiteX5" fmla="*/ 51909 w 383406"/>
                <a:gd name="connsiteY5" fmla="*/ 1009564 h 1691846"/>
                <a:gd name="connsiteX6" fmla="*/ 0 w 383406"/>
                <a:gd name="connsiteY6" fmla="*/ 0 h 169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3406" h="1691846">
                  <a:moveTo>
                    <a:pt x="0" y="0"/>
                  </a:moveTo>
                  <a:lnTo>
                    <a:pt x="164938" y="634959"/>
                  </a:lnTo>
                  <a:lnTo>
                    <a:pt x="300199" y="538809"/>
                  </a:lnTo>
                  <a:cubicBezTo>
                    <a:pt x="321692" y="899409"/>
                    <a:pt x="380648" y="1340154"/>
                    <a:pt x="383406" y="1691846"/>
                  </a:cubicBezTo>
                  <a:lnTo>
                    <a:pt x="187172" y="903248"/>
                  </a:lnTo>
                  <a:lnTo>
                    <a:pt x="51909" y="1009564"/>
                  </a:lnTo>
                  <a:lnTo>
                    <a:pt x="0" y="0"/>
                  </a:lnTo>
                  <a:close/>
                </a:path>
              </a:pathLst>
            </a:custGeom>
            <a:gradFill flip="none" rotWithShape="1">
              <a:gsLst>
                <a:gs pos="0">
                  <a:schemeClr val="tx1">
                    <a:lumMod val="85000"/>
                    <a:lumOff val="15000"/>
                  </a:schemeClr>
                </a:gs>
                <a:gs pos="100000">
                  <a:schemeClr val="tx1">
                    <a:lumMod val="65000"/>
                    <a:lumOff val="35000"/>
                  </a:schemeClr>
                </a:gs>
              </a:gsLst>
              <a:lin ang="8100000" scaled="1"/>
              <a:tileRect/>
            </a:gradFill>
            <a:ln>
              <a:noFill/>
            </a:ln>
            <a:effectLst>
              <a:outerShdw blurRad="127000" dist="88900" dir="8100000" algn="tr" rotWithShape="0">
                <a:prstClr val="black">
                  <a:alpha val="15000"/>
                </a:prstClr>
              </a:outerShdw>
            </a:effectLst>
          </p:spPr>
          <p:txBody>
            <a:bodyPr vert="horz" wrap="square" lIns="91440" tIns="45720" rIns="91440" bIns="45720" numCol="1" anchor="t" anchorCtr="0" compatLnSpc="1">
              <a:prstTxWarp prst="textNoShape">
                <a:avLst/>
              </a:prstTxWarp>
            </a:bodyPr>
            <a:lstStyle/>
            <a:p>
              <a:endParaRPr lang="ko-KR" altLang="en-US" sz="2701">
                <a:cs typeface="B Nazanin" panose="00000400000000000000" pitchFamily="2" charset="-78"/>
              </a:endParaRPr>
            </a:p>
          </p:txBody>
        </p:sp>
      </p:grpSp>
      <p:grpSp>
        <p:nvGrpSpPr>
          <p:cNvPr id="131" name="Group 130">
            <a:extLst>
              <a:ext uri="{FF2B5EF4-FFF2-40B4-BE49-F238E27FC236}">
                <a16:creationId xmlns:a16="http://schemas.microsoft.com/office/drawing/2014/main" id="{7C096A16-2D3D-49E3-AC53-933BC300F365}"/>
              </a:ext>
            </a:extLst>
          </p:cNvPr>
          <p:cNvGrpSpPr/>
          <p:nvPr/>
        </p:nvGrpSpPr>
        <p:grpSpPr>
          <a:xfrm>
            <a:off x="1753867" y="2564291"/>
            <a:ext cx="1086585" cy="1104405"/>
            <a:chOff x="4065721" y="2148540"/>
            <a:chExt cx="1665206" cy="1692516"/>
          </a:xfrm>
        </p:grpSpPr>
        <p:grpSp>
          <p:nvGrpSpPr>
            <p:cNvPr id="132" name="Group 131">
              <a:extLst>
                <a:ext uri="{FF2B5EF4-FFF2-40B4-BE49-F238E27FC236}">
                  <a16:creationId xmlns:a16="http://schemas.microsoft.com/office/drawing/2014/main" id="{4175A847-71F5-48C4-A589-69237FB5B9A6}"/>
                </a:ext>
              </a:extLst>
            </p:cNvPr>
            <p:cNvGrpSpPr/>
            <p:nvPr/>
          </p:nvGrpSpPr>
          <p:grpSpPr>
            <a:xfrm>
              <a:off x="4065721" y="2221030"/>
              <a:ext cx="1665206" cy="1620026"/>
              <a:chOff x="6588576" y="2418039"/>
              <a:chExt cx="981868" cy="955228"/>
            </a:xfrm>
          </p:grpSpPr>
          <p:sp>
            <p:nvSpPr>
              <p:cNvPr id="135" name="Freeform: Shape 134">
                <a:extLst>
                  <a:ext uri="{FF2B5EF4-FFF2-40B4-BE49-F238E27FC236}">
                    <a16:creationId xmlns:a16="http://schemas.microsoft.com/office/drawing/2014/main" id="{C07F994E-B7EB-4F13-AA0B-7F8EF00BC049}"/>
                  </a:ext>
                </a:extLst>
              </p:cNvPr>
              <p:cNvSpPr/>
              <p:nvPr/>
            </p:nvSpPr>
            <p:spPr>
              <a:xfrm>
                <a:off x="6588576" y="2418039"/>
                <a:ext cx="981868" cy="955228"/>
              </a:xfrm>
              <a:custGeom>
                <a:avLst/>
                <a:gdLst>
                  <a:gd name="connsiteX0" fmla="*/ 983608 w 981868"/>
                  <a:gd name="connsiteY0" fmla="*/ 262658 h 955227"/>
                  <a:gd name="connsiteX1" fmla="*/ 858401 w 981868"/>
                  <a:gd name="connsiteY1" fmla="*/ 36220 h 955227"/>
                  <a:gd name="connsiteX2" fmla="*/ 627396 w 981868"/>
                  <a:gd name="connsiteY2" fmla="*/ 9960 h 955227"/>
                  <a:gd name="connsiteX3" fmla="*/ 410852 w 981868"/>
                  <a:gd name="connsiteY3" fmla="*/ 24422 h 955227"/>
                  <a:gd name="connsiteX4" fmla="*/ 190883 w 981868"/>
                  <a:gd name="connsiteY4" fmla="*/ 11863 h 955227"/>
                  <a:gd name="connsiteX5" fmla="*/ 52736 w 981868"/>
                  <a:gd name="connsiteY5" fmla="*/ 103580 h 955227"/>
                  <a:gd name="connsiteX6" fmla="*/ 55400 w 981868"/>
                  <a:gd name="connsiteY6" fmla="*/ 543137 h 955227"/>
                  <a:gd name="connsiteX7" fmla="*/ 165765 w 981868"/>
                  <a:gd name="connsiteY7" fmla="*/ 784418 h 955227"/>
                  <a:gd name="connsiteX8" fmla="*/ 302009 w 981868"/>
                  <a:gd name="connsiteY8" fmla="*/ 957957 h 955227"/>
                  <a:gd name="connsiteX9" fmla="*/ 497241 w 981868"/>
                  <a:gd name="connsiteY9" fmla="*/ 879180 h 955227"/>
                  <a:gd name="connsiteX10" fmla="*/ 669258 w 981868"/>
                  <a:gd name="connsiteY10" fmla="*/ 956055 h 955227"/>
                  <a:gd name="connsiteX11" fmla="*/ 872482 w 981868"/>
                  <a:gd name="connsiteY11" fmla="*/ 696126 h 955227"/>
                  <a:gd name="connsiteX12" fmla="*/ 983608 w 981868"/>
                  <a:gd name="connsiteY12" fmla="*/ 262658 h 95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1868" h="955227">
                    <a:moveTo>
                      <a:pt x="983608" y="262658"/>
                    </a:moveTo>
                    <a:cubicBezTo>
                      <a:pt x="975616" y="174366"/>
                      <a:pt x="942887" y="78843"/>
                      <a:pt x="858401" y="36220"/>
                    </a:cubicBezTo>
                    <a:cubicBezTo>
                      <a:pt x="784571" y="-1076"/>
                      <a:pt x="707315" y="-8307"/>
                      <a:pt x="627396" y="9960"/>
                    </a:cubicBezTo>
                    <a:cubicBezTo>
                      <a:pt x="552043" y="27086"/>
                      <a:pt x="488488" y="51442"/>
                      <a:pt x="410852" y="24422"/>
                    </a:cubicBezTo>
                    <a:cubicBezTo>
                      <a:pt x="338924" y="-696"/>
                      <a:pt x="265474" y="-9068"/>
                      <a:pt x="190883" y="11863"/>
                    </a:cubicBezTo>
                    <a:cubicBezTo>
                      <a:pt x="142931" y="25183"/>
                      <a:pt x="81660" y="58673"/>
                      <a:pt x="52736" y="103580"/>
                    </a:cubicBezTo>
                    <a:cubicBezTo>
                      <a:pt x="-28705" y="229929"/>
                      <a:pt x="-6252" y="413744"/>
                      <a:pt x="55400" y="543137"/>
                    </a:cubicBezTo>
                    <a:cubicBezTo>
                      <a:pt x="93457" y="623057"/>
                      <a:pt x="128850" y="703737"/>
                      <a:pt x="165765" y="784418"/>
                    </a:cubicBezTo>
                    <a:cubicBezTo>
                      <a:pt x="193547" y="845309"/>
                      <a:pt x="218284" y="959099"/>
                      <a:pt x="302009" y="957957"/>
                    </a:cubicBezTo>
                    <a:cubicBezTo>
                      <a:pt x="376981" y="956816"/>
                      <a:pt x="427597" y="880321"/>
                      <a:pt x="497241" y="879180"/>
                    </a:cubicBezTo>
                    <a:cubicBezTo>
                      <a:pt x="561938" y="878038"/>
                      <a:pt x="607225" y="946160"/>
                      <a:pt x="669258" y="956055"/>
                    </a:cubicBezTo>
                    <a:cubicBezTo>
                      <a:pt x="787615" y="975083"/>
                      <a:pt x="835186" y="777948"/>
                      <a:pt x="872482" y="696126"/>
                    </a:cubicBezTo>
                    <a:cubicBezTo>
                      <a:pt x="934134" y="560644"/>
                      <a:pt x="997308" y="414886"/>
                      <a:pt x="983608" y="262658"/>
                    </a:cubicBezTo>
                    <a:close/>
                  </a:path>
                </a:pathLst>
              </a:custGeom>
              <a:gradFill>
                <a:gsLst>
                  <a:gs pos="0">
                    <a:schemeClr val="bg1">
                      <a:lumMod val="85000"/>
                    </a:schemeClr>
                  </a:gs>
                  <a:gs pos="100000">
                    <a:schemeClr val="bg1">
                      <a:lumMod val="95000"/>
                    </a:schemeClr>
                  </a:gs>
                </a:gsLst>
                <a:lin ang="19200000" scaled="0"/>
              </a:gradFill>
              <a:ln w="3801" cap="flat">
                <a:solidFill>
                  <a:schemeClr val="bg1">
                    <a:lumMod val="85000"/>
                  </a:schemeClr>
                </a:solidFill>
                <a:prstDash val="solid"/>
                <a:miter/>
              </a:ln>
            </p:spPr>
            <p:txBody>
              <a:bodyPr rtlCol="0" anchor="ctr"/>
              <a:lstStyle/>
              <a:p>
                <a:endParaRPr lang="en-US">
                  <a:cs typeface="B Nazanin" panose="00000400000000000000" pitchFamily="2" charset="-78"/>
                </a:endParaRPr>
              </a:p>
            </p:txBody>
          </p:sp>
          <p:sp>
            <p:nvSpPr>
              <p:cNvPr id="136" name="Freeform: Shape 135">
                <a:extLst>
                  <a:ext uri="{FF2B5EF4-FFF2-40B4-BE49-F238E27FC236}">
                    <a16:creationId xmlns:a16="http://schemas.microsoft.com/office/drawing/2014/main" id="{4B3BA27A-7D57-4EE1-9A03-D3250B7C4C94}"/>
                  </a:ext>
                </a:extLst>
              </p:cNvPr>
              <p:cNvSpPr/>
              <p:nvPr/>
            </p:nvSpPr>
            <p:spPr>
              <a:xfrm>
                <a:off x="7035559" y="2579466"/>
                <a:ext cx="91337" cy="11417"/>
              </a:xfrm>
              <a:custGeom>
                <a:avLst/>
                <a:gdLst>
                  <a:gd name="connsiteX0" fmla="*/ 44549 w 91336"/>
                  <a:gd name="connsiteY0" fmla="*/ 13320 h 11417"/>
                  <a:gd name="connsiteX1" fmla="*/ 7253 w 91336"/>
                  <a:gd name="connsiteY1" fmla="*/ 10656 h 11417"/>
                  <a:gd name="connsiteX2" fmla="*/ 22 w 91336"/>
                  <a:gd name="connsiteY2" fmla="*/ 4947 h 11417"/>
                  <a:gd name="connsiteX3" fmla="*/ 7634 w 91336"/>
                  <a:gd name="connsiteY3" fmla="*/ 0 h 11417"/>
                  <a:gd name="connsiteX4" fmla="*/ 84889 w 91336"/>
                  <a:gd name="connsiteY4" fmla="*/ 0 h 11417"/>
                  <a:gd name="connsiteX5" fmla="*/ 92501 w 91336"/>
                  <a:gd name="connsiteY5" fmla="*/ 4947 h 11417"/>
                  <a:gd name="connsiteX6" fmla="*/ 84889 w 91336"/>
                  <a:gd name="connsiteY6" fmla="*/ 9895 h 11417"/>
                  <a:gd name="connsiteX7" fmla="*/ 44549 w 91336"/>
                  <a:gd name="connsiteY7" fmla="*/ 13320 h 11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336" h="11417">
                    <a:moveTo>
                      <a:pt x="44549" y="13320"/>
                    </a:moveTo>
                    <a:cubicBezTo>
                      <a:pt x="31990" y="14462"/>
                      <a:pt x="19812" y="12178"/>
                      <a:pt x="7253" y="10656"/>
                    </a:cubicBezTo>
                    <a:cubicBezTo>
                      <a:pt x="4208" y="10275"/>
                      <a:pt x="-358" y="9895"/>
                      <a:pt x="22" y="4947"/>
                    </a:cubicBezTo>
                    <a:cubicBezTo>
                      <a:pt x="403" y="761"/>
                      <a:pt x="4208" y="0"/>
                      <a:pt x="7634" y="0"/>
                    </a:cubicBezTo>
                    <a:cubicBezTo>
                      <a:pt x="33512" y="0"/>
                      <a:pt x="59011" y="0"/>
                      <a:pt x="84889" y="0"/>
                    </a:cubicBezTo>
                    <a:cubicBezTo>
                      <a:pt x="88314" y="0"/>
                      <a:pt x="92501" y="761"/>
                      <a:pt x="92501" y="4947"/>
                    </a:cubicBezTo>
                    <a:cubicBezTo>
                      <a:pt x="92501" y="9895"/>
                      <a:pt x="87934" y="9514"/>
                      <a:pt x="84889" y="9895"/>
                    </a:cubicBezTo>
                    <a:cubicBezTo>
                      <a:pt x="71569" y="12178"/>
                      <a:pt x="58249" y="14462"/>
                      <a:pt x="44549" y="13320"/>
                    </a:cubicBezTo>
                    <a:close/>
                  </a:path>
                </a:pathLst>
              </a:custGeom>
              <a:solidFill>
                <a:srgbClr val="F2F2F2"/>
              </a:solidFill>
              <a:ln w="3801" cap="flat">
                <a:noFill/>
                <a:prstDash val="solid"/>
                <a:miter/>
              </a:ln>
            </p:spPr>
            <p:txBody>
              <a:bodyPr rtlCol="0" anchor="ctr"/>
              <a:lstStyle/>
              <a:p>
                <a:endParaRPr lang="en-US">
                  <a:cs typeface="B Nazanin" panose="00000400000000000000" pitchFamily="2" charset="-78"/>
                </a:endParaRPr>
              </a:p>
            </p:txBody>
          </p:sp>
          <p:sp>
            <p:nvSpPr>
              <p:cNvPr id="137" name="Freeform: Shape 136">
                <a:extLst>
                  <a:ext uri="{FF2B5EF4-FFF2-40B4-BE49-F238E27FC236}">
                    <a16:creationId xmlns:a16="http://schemas.microsoft.com/office/drawing/2014/main" id="{33AE1527-7587-4183-BF6E-175762E66C27}"/>
                  </a:ext>
                </a:extLst>
              </p:cNvPr>
              <p:cNvSpPr/>
              <p:nvPr/>
            </p:nvSpPr>
            <p:spPr>
              <a:xfrm>
                <a:off x="6631168" y="2418757"/>
                <a:ext cx="214510" cy="130262"/>
              </a:xfrm>
              <a:custGeom>
                <a:avLst/>
                <a:gdLst>
                  <a:gd name="connsiteX0" fmla="*/ 310569 w 334900"/>
                  <a:gd name="connsiteY0" fmla="*/ 7503 h 365346"/>
                  <a:gd name="connsiteX1" fmla="*/ 285071 w 334900"/>
                  <a:gd name="connsiteY1" fmla="*/ 2937 h 365346"/>
                  <a:gd name="connsiteX2" fmla="*/ 19053 w 334900"/>
                  <a:gd name="connsiteY2" fmla="*/ 180662 h 365346"/>
                  <a:gd name="connsiteX3" fmla="*/ 405 w 334900"/>
                  <a:gd name="connsiteY3" fmla="*/ 363335 h 365346"/>
                  <a:gd name="connsiteX4" fmla="*/ 85653 w 334900"/>
                  <a:gd name="connsiteY4" fmla="*/ 315003 h 365346"/>
                  <a:gd name="connsiteX5" fmla="*/ 127896 w 334900"/>
                  <a:gd name="connsiteY5" fmla="*/ 237367 h 365346"/>
                  <a:gd name="connsiteX6" fmla="*/ 230269 w 334900"/>
                  <a:gd name="connsiteY6" fmla="*/ 151739 h 365346"/>
                  <a:gd name="connsiteX7" fmla="*/ 264139 w 334900"/>
                  <a:gd name="connsiteY7" fmla="*/ 95795 h 365346"/>
                  <a:gd name="connsiteX8" fmla="*/ 329597 w 334900"/>
                  <a:gd name="connsiteY8" fmla="*/ 71058 h 365346"/>
                  <a:gd name="connsiteX9" fmla="*/ 310569 w 334900"/>
                  <a:gd name="connsiteY9" fmla="*/ 7503 h 365346"/>
                  <a:gd name="connsiteX0" fmla="*/ 310232 w 338290"/>
                  <a:gd name="connsiteY0" fmla="*/ 19010 h 378246"/>
                  <a:gd name="connsiteX1" fmla="*/ 284734 w 338290"/>
                  <a:gd name="connsiteY1" fmla="*/ 14444 h 378246"/>
                  <a:gd name="connsiteX2" fmla="*/ 52784 w 338290"/>
                  <a:gd name="connsiteY2" fmla="*/ 223735 h 378246"/>
                  <a:gd name="connsiteX3" fmla="*/ 68 w 338290"/>
                  <a:gd name="connsiteY3" fmla="*/ 374842 h 378246"/>
                  <a:gd name="connsiteX4" fmla="*/ 85316 w 338290"/>
                  <a:gd name="connsiteY4" fmla="*/ 326510 h 378246"/>
                  <a:gd name="connsiteX5" fmla="*/ 127559 w 338290"/>
                  <a:gd name="connsiteY5" fmla="*/ 248874 h 378246"/>
                  <a:gd name="connsiteX6" fmla="*/ 229932 w 338290"/>
                  <a:gd name="connsiteY6" fmla="*/ 163246 h 378246"/>
                  <a:gd name="connsiteX7" fmla="*/ 263802 w 338290"/>
                  <a:gd name="connsiteY7" fmla="*/ 107302 h 378246"/>
                  <a:gd name="connsiteX8" fmla="*/ 329260 w 338290"/>
                  <a:gd name="connsiteY8" fmla="*/ 82565 h 378246"/>
                  <a:gd name="connsiteX9" fmla="*/ 310232 w 338290"/>
                  <a:gd name="connsiteY9" fmla="*/ 19010 h 378246"/>
                  <a:gd name="connsiteX0" fmla="*/ 310243 w 338301"/>
                  <a:gd name="connsiteY0" fmla="*/ 18233 h 377469"/>
                  <a:gd name="connsiteX1" fmla="*/ 284745 w 338301"/>
                  <a:gd name="connsiteY1" fmla="*/ 13667 h 377469"/>
                  <a:gd name="connsiteX2" fmla="*/ 46783 w 338301"/>
                  <a:gd name="connsiteY2" fmla="*/ 212437 h 377469"/>
                  <a:gd name="connsiteX3" fmla="*/ 79 w 338301"/>
                  <a:gd name="connsiteY3" fmla="*/ 374065 h 377469"/>
                  <a:gd name="connsiteX4" fmla="*/ 85327 w 338301"/>
                  <a:gd name="connsiteY4" fmla="*/ 325733 h 377469"/>
                  <a:gd name="connsiteX5" fmla="*/ 127570 w 338301"/>
                  <a:gd name="connsiteY5" fmla="*/ 248097 h 377469"/>
                  <a:gd name="connsiteX6" fmla="*/ 229943 w 338301"/>
                  <a:gd name="connsiteY6" fmla="*/ 162469 h 377469"/>
                  <a:gd name="connsiteX7" fmla="*/ 263813 w 338301"/>
                  <a:gd name="connsiteY7" fmla="*/ 106525 h 377469"/>
                  <a:gd name="connsiteX8" fmla="*/ 329271 w 338301"/>
                  <a:gd name="connsiteY8" fmla="*/ 81788 h 377469"/>
                  <a:gd name="connsiteX9" fmla="*/ 310243 w 338301"/>
                  <a:gd name="connsiteY9" fmla="*/ 18233 h 377469"/>
                  <a:gd name="connsiteX0" fmla="*/ 310243 w 338301"/>
                  <a:gd name="connsiteY0" fmla="*/ 666 h 359902"/>
                  <a:gd name="connsiteX1" fmla="*/ 192561 w 338301"/>
                  <a:gd name="connsiteY1" fmla="*/ 31173 h 359902"/>
                  <a:gd name="connsiteX2" fmla="*/ 46783 w 338301"/>
                  <a:gd name="connsiteY2" fmla="*/ 194870 h 359902"/>
                  <a:gd name="connsiteX3" fmla="*/ 79 w 338301"/>
                  <a:gd name="connsiteY3" fmla="*/ 356498 h 359902"/>
                  <a:gd name="connsiteX4" fmla="*/ 85327 w 338301"/>
                  <a:gd name="connsiteY4" fmla="*/ 308166 h 359902"/>
                  <a:gd name="connsiteX5" fmla="*/ 127570 w 338301"/>
                  <a:gd name="connsiteY5" fmla="*/ 230530 h 359902"/>
                  <a:gd name="connsiteX6" fmla="*/ 229943 w 338301"/>
                  <a:gd name="connsiteY6" fmla="*/ 144902 h 359902"/>
                  <a:gd name="connsiteX7" fmla="*/ 263813 w 338301"/>
                  <a:gd name="connsiteY7" fmla="*/ 88958 h 359902"/>
                  <a:gd name="connsiteX8" fmla="*/ 329271 w 338301"/>
                  <a:gd name="connsiteY8" fmla="*/ 64221 h 359902"/>
                  <a:gd name="connsiteX9" fmla="*/ 310243 w 338301"/>
                  <a:gd name="connsiteY9" fmla="*/ 666 h 359902"/>
                  <a:gd name="connsiteX0" fmla="*/ 310243 w 338301"/>
                  <a:gd name="connsiteY0" fmla="*/ 301 h 359537"/>
                  <a:gd name="connsiteX1" fmla="*/ 192561 w 338301"/>
                  <a:gd name="connsiteY1" fmla="*/ 30808 h 359537"/>
                  <a:gd name="connsiteX2" fmla="*/ 46783 w 338301"/>
                  <a:gd name="connsiteY2" fmla="*/ 194505 h 359537"/>
                  <a:gd name="connsiteX3" fmla="*/ 79 w 338301"/>
                  <a:gd name="connsiteY3" fmla="*/ 356133 h 359537"/>
                  <a:gd name="connsiteX4" fmla="*/ 85327 w 338301"/>
                  <a:gd name="connsiteY4" fmla="*/ 307801 h 359537"/>
                  <a:gd name="connsiteX5" fmla="*/ 127570 w 338301"/>
                  <a:gd name="connsiteY5" fmla="*/ 230165 h 359537"/>
                  <a:gd name="connsiteX6" fmla="*/ 229943 w 338301"/>
                  <a:gd name="connsiteY6" fmla="*/ 144537 h 359537"/>
                  <a:gd name="connsiteX7" fmla="*/ 263813 w 338301"/>
                  <a:gd name="connsiteY7" fmla="*/ 88593 h 359537"/>
                  <a:gd name="connsiteX8" fmla="*/ 329271 w 338301"/>
                  <a:gd name="connsiteY8" fmla="*/ 63856 h 359537"/>
                  <a:gd name="connsiteX9" fmla="*/ 310243 w 338301"/>
                  <a:gd name="connsiteY9" fmla="*/ 301 h 359537"/>
                  <a:gd name="connsiteX0" fmla="*/ 310243 w 338301"/>
                  <a:gd name="connsiteY0" fmla="*/ 301 h 359537"/>
                  <a:gd name="connsiteX1" fmla="*/ 192561 w 338301"/>
                  <a:gd name="connsiteY1" fmla="*/ 30808 h 359537"/>
                  <a:gd name="connsiteX2" fmla="*/ 46783 w 338301"/>
                  <a:gd name="connsiteY2" fmla="*/ 194505 h 359537"/>
                  <a:gd name="connsiteX3" fmla="*/ 79 w 338301"/>
                  <a:gd name="connsiteY3" fmla="*/ 356133 h 359537"/>
                  <a:gd name="connsiteX4" fmla="*/ 85327 w 338301"/>
                  <a:gd name="connsiteY4" fmla="*/ 307801 h 359537"/>
                  <a:gd name="connsiteX5" fmla="*/ 127570 w 338301"/>
                  <a:gd name="connsiteY5" fmla="*/ 230165 h 359537"/>
                  <a:gd name="connsiteX6" fmla="*/ 229943 w 338301"/>
                  <a:gd name="connsiteY6" fmla="*/ 144537 h 359537"/>
                  <a:gd name="connsiteX7" fmla="*/ 263813 w 338301"/>
                  <a:gd name="connsiteY7" fmla="*/ 88593 h 359537"/>
                  <a:gd name="connsiteX8" fmla="*/ 329271 w 338301"/>
                  <a:gd name="connsiteY8" fmla="*/ 63856 h 359537"/>
                  <a:gd name="connsiteX9" fmla="*/ 310243 w 338301"/>
                  <a:gd name="connsiteY9" fmla="*/ 301 h 359537"/>
                  <a:gd name="connsiteX0" fmla="*/ 310243 w 338301"/>
                  <a:gd name="connsiteY0" fmla="*/ 301 h 359537"/>
                  <a:gd name="connsiteX1" fmla="*/ 192561 w 338301"/>
                  <a:gd name="connsiteY1" fmla="*/ 30808 h 359537"/>
                  <a:gd name="connsiteX2" fmla="*/ 46783 w 338301"/>
                  <a:gd name="connsiteY2" fmla="*/ 194505 h 359537"/>
                  <a:gd name="connsiteX3" fmla="*/ 79 w 338301"/>
                  <a:gd name="connsiteY3" fmla="*/ 356133 h 359537"/>
                  <a:gd name="connsiteX4" fmla="*/ 85327 w 338301"/>
                  <a:gd name="connsiteY4" fmla="*/ 307801 h 359537"/>
                  <a:gd name="connsiteX5" fmla="*/ 127570 w 338301"/>
                  <a:gd name="connsiteY5" fmla="*/ 230165 h 359537"/>
                  <a:gd name="connsiteX6" fmla="*/ 229943 w 338301"/>
                  <a:gd name="connsiteY6" fmla="*/ 144537 h 359537"/>
                  <a:gd name="connsiteX7" fmla="*/ 263813 w 338301"/>
                  <a:gd name="connsiteY7" fmla="*/ 88593 h 359537"/>
                  <a:gd name="connsiteX8" fmla="*/ 329271 w 338301"/>
                  <a:gd name="connsiteY8" fmla="*/ 63856 h 359537"/>
                  <a:gd name="connsiteX9" fmla="*/ 310243 w 338301"/>
                  <a:gd name="connsiteY9" fmla="*/ 301 h 359537"/>
                  <a:gd name="connsiteX0" fmla="*/ 310243 w 338301"/>
                  <a:gd name="connsiteY0" fmla="*/ 301 h 359537"/>
                  <a:gd name="connsiteX1" fmla="*/ 192561 w 338301"/>
                  <a:gd name="connsiteY1" fmla="*/ 30808 h 359537"/>
                  <a:gd name="connsiteX2" fmla="*/ 46783 w 338301"/>
                  <a:gd name="connsiteY2" fmla="*/ 194505 h 359537"/>
                  <a:gd name="connsiteX3" fmla="*/ 79 w 338301"/>
                  <a:gd name="connsiteY3" fmla="*/ 356133 h 359537"/>
                  <a:gd name="connsiteX4" fmla="*/ 85327 w 338301"/>
                  <a:gd name="connsiteY4" fmla="*/ 307801 h 359537"/>
                  <a:gd name="connsiteX5" fmla="*/ 127570 w 338301"/>
                  <a:gd name="connsiteY5" fmla="*/ 230165 h 359537"/>
                  <a:gd name="connsiteX6" fmla="*/ 229943 w 338301"/>
                  <a:gd name="connsiteY6" fmla="*/ 144537 h 359537"/>
                  <a:gd name="connsiteX7" fmla="*/ 263813 w 338301"/>
                  <a:gd name="connsiteY7" fmla="*/ 88593 h 359537"/>
                  <a:gd name="connsiteX8" fmla="*/ 329271 w 338301"/>
                  <a:gd name="connsiteY8" fmla="*/ 63856 h 359537"/>
                  <a:gd name="connsiteX9" fmla="*/ 310243 w 338301"/>
                  <a:gd name="connsiteY9" fmla="*/ 301 h 359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8301" h="359537">
                    <a:moveTo>
                      <a:pt x="310243" y="301"/>
                    </a:moveTo>
                    <a:cubicBezTo>
                      <a:pt x="257783" y="-1601"/>
                      <a:pt x="240721" y="5189"/>
                      <a:pt x="192561" y="30808"/>
                    </a:cubicBezTo>
                    <a:cubicBezTo>
                      <a:pt x="164683" y="45638"/>
                      <a:pt x="94502" y="97029"/>
                      <a:pt x="46783" y="194505"/>
                    </a:cubicBezTo>
                    <a:cubicBezTo>
                      <a:pt x="30799" y="254255"/>
                      <a:pt x="-1824" y="294481"/>
                      <a:pt x="79" y="356133"/>
                    </a:cubicBezTo>
                    <a:cubicBezTo>
                      <a:pt x="460" y="373639"/>
                      <a:pt x="79999" y="318457"/>
                      <a:pt x="85327" y="307801"/>
                    </a:cubicBezTo>
                    <a:cubicBezTo>
                      <a:pt x="100169" y="277736"/>
                      <a:pt x="87610" y="243485"/>
                      <a:pt x="127570" y="230165"/>
                    </a:cubicBezTo>
                    <a:cubicBezTo>
                      <a:pt x="173619" y="214942"/>
                      <a:pt x="204445" y="184877"/>
                      <a:pt x="229943" y="144537"/>
                    </a:cubicBezTo>
                    <a:cubicBezTo>
                      <a:pt x="240599" y="127792"/>
                      <a:pt x="248210" y="101533"/>
                      <a:pt x="263813" y="88593"/>
                    </a:cubicBezTo>
                    <a:cubicBezTo>
                      <a:pt x="282842" y="72990"/>
                      <a:pt x="311385" y="80982"/>
                      <a:pt x="329271" y="63856"/>
                    </a:cubicBezTo>
                    <a:cubicBezTo>
                      <a:pt x="347158" y="47111"/>
                      <a:pt x="337263" y="6010"/>
                      <a:pt x="310243" y="301"/>
                    </a:cubicBezTo>
                    <a:close/>
                  </a:path>
                </a:pathLst>
              </a:custGeom>
              <a:solidFill>
                <a:srgbClr val="434343"/>
              </a:solidFill>
              <a:ln w="3801" cap="flat">
                <a:noFill/>
                <a:prstDash val="solid"/>
                <a:miter/>
              </a:ln>
            </p:spPr>
            <p:txBody>
              <a:bodyPr rtlCol="0" anchor="ctr"/>
              <a:lstStyle/>
              <a:p>
                <a:endParaRPr lang="en-US" dirty="0">
                  <a:cs typeface="B Nazanin" panose="00000400000000000000" pitchFamily="2" charset="-78"/>
                </a:endParaRPr>
              </a:p>
            </p:txBody>
          </p:sp>
          <p:sp>
            <p:nvSpPr>
              <p:cNvPr id="138" name="Freeform: Shape 137">
                <a:extLst>
                  <a:ext uri="{FF2B5EF4-FFF2-40B4-BE49-F238E27FC236}">
                    <a16:creationId xmlns:a16="http://schemas.microsoft.com/office/drawing/2014/main" id="{AD90460D-3050-4871-9E8B-044FEF088076}"/>
                  </a:ext>
                </a:extLst>
              </p:cNvPr>
              <p:cNvSpPr/>
              <p:nvPr/>
            </p:nvSpPr>
            <p:spPr>
              <a:xfrm>
                <a:off x="7164093" y="2678612"/>
                <a:ext cx="163645" cy="68502"/>
              </a:xfrm>
              <a:custGeom>
                <a:avLst/>
                <a:gdLst>
                  <a:gd name="connsiteX0" fmla="*/ 163086 w 163644"/>
                  <a:gd name="connsiteY0" fmla="*/ 54802 h 68502"/>
                  <a:gd name="connsiteX1" fmla="*/ 152811 w 163644"/>
                  <a:gd name="connsiteY1" fmla="*/ 50235 h 68502"/>
                  <a:gd name="connsiteX2" fmla="*/ 121604 w 163644"/>
                  <a:gd name="connsiteY2" fmla="*/ 55563 h 68502"/>
                  <a:gd name="connsiteX3" fmla="*/ 91539 w 163644"/>
                  <a:gd name="connsiteY3" fmla="*/ 50616 h 68502"/>
                  <a:gd name="connsiteX4" fmla="*/ 98770 w 163644"/>
                  <a:gd name="connsiteY4" fmla="*/ 46429 h 68502"/>
                  <a:gd name="connsiteX5" fmla="*/ 112090 w 163644"/>
                  <a:gd name="connsiteY5" fmla="*/ 19409 h 68502"/>
                  <a:gd name="connsiteX6" fmla="*/ 86211 w 163644"/>
                  <a:gd name="connsiteY6" fmla="*/ 0 h 68502"/>
                  <a:gd name="connsiteX7" fmla="*/ 63758 w 163644"/>
                  <a:gd name="connsiteY7" fmla="*/ 20551 h 68502"/>
                  <a:gd name="connsiteX8" fmla="*/ 62616 w 163644"/>
                  <a:gd name="connsiteY8" fmla="*/ 31968 h 68502"/>
                  <a:gd name="connsiteX9" fmla="*/ 51960 w 163644"/>
                  <a:gd name="connsiteY9" fmla="*/ 40340 h 68502"/>
                  <a:gd name="connsiteX10" fmla="*/ 22276 w 163644"/>
                  <a:gd name="connsiteY10" fmla="*/ 20931 h 68502"/>
                  <a:gd name="connsiteX11" fmla="*/ 13903 w 163644"/>
                  <a:gd name="connsiteY11" fmla="*/ 7611 h 68502"/>
                  <a:gd name="connsiteX12" fmla="*/ 4389 w 163644"/>
                  <a:gd name="connsiteY12" fmla="*/ 3806 h 68502"/>
                  <a:gd name="connsiteX13" fmla="*/ 583 w 163644"/>
                  <a:gd name="connsiteY13" fmla="*/ 13320 h 68502"/>
                  <a:gd name="connsiteX14" fmla="*/ 3247 w 163644"/>
                  <a:gd name="connsiteY14" fmla="*/ 20551 h 68502"/>
                  <a:gd name="connsiteX15" fmla="*/ 27223 w 163644"/>
                  <a:gd name="connsiteY15" fmla="*/ 47571 h 68502"/>
                  <a:gd name="connsiteX16" fmla="*/ 42827 w 163644"/>
                  <a:gd name="connsiteY16" fmla="*/ 54421 h 68502"/>
                  <a:gd name="connsiteX17" fmla="*/ 72130 w 163644"/>
                  <a:gd name="connsiteY17" fmla="*/ 57085 h 68502"/>
                  <a:gd name="connsiteX18" fmla="*/ 158139 w 163644"/>
                  <a:gd name="connsiteY18" fmla="*/ 64697 h 68502"/>
                  <a:gd name="connsiteX19" fmla="*/ 163086 w 163644"/>
                  <a:gd name="connsiteY19" fmla="*/ 54802 h 68502"/>
                  <a:gd name="connsiteX20" fmla="*/ 81264 w 163644"/>
                  <a:gd name="connsiteY20" fmla="*/ 36915 h 68502"/>
                  <a:gd name="connsiteX21" fmla="*/ 77078 w 163644"/>
                  <a:gd name="connsiteY21" fmla="*/ 28923 h 68502"/>
                  <a:gd name="connsiteX22" fmla="*/ 87734 w 163644"/>
                  <a:gd name="connsiteY22" fmla="*/ 15603 h 68502"/>
                  <a:gd name="connsiteX23" fmla="*/ 97248 w 163644"/>
                  <a:gd name="connsiteY23" fmla="*/ 25118 h 68502"/>
                  <a:gd name="connsiteX24" fmla="*/ 81264 w 163644"/>
                  <a:gd name="connsiteY24" fmla="*/ 36915 h 6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3644" h="68502">
                    <a:moveTo>
                      <a:pt x="163086" y="54802"/>
                    </a:moveTo>
                    <a:cubicBezTo>
                      <a:pt x="161564" y="49855"/>
                      <a:pt x="157378" y="49474"/>
                      <a:pt x="152811" y="50235"/>
                    </a:cubicBezTo>
                    <a:cubicBezTo>
                      <a:pt x="142536" y="52138"/>
                      <a:pt x="131880" y="54041"/>
                      <a:pt x="121604" y="55563"/>
                    </a:cubicBezTo>
                    <a:cubicBezTo>
                      <a:pt x="111709" y="56705"/>
                      <a:pt x="101815" y="55944"/>
                      <a:pt x="91539" y="50616"/>
                    </a:cubicBezTo>
                    <a:cubicBezTo>
                      <a:pt x="94965" y="48713"/>
                      <a:pt x="96867" y="47571"/>
                      <a:pt x="98770" y="46429"/>
                    </a:cubicBezTo>
                    <a:cubicBezTo>
                      <a:pt x="110568" y="39199"/>
                      <a:pt x="115135" y="30065"/>
                      <a:pt x="112090" y="19409"/>
                    </a:cubicBezTo>
                    <a:cubicBezTo>
                      <a:pt x="109045" y="9134"/>
                      <a:pt x="96867" y="0"/>
                      <a:pt x="86211" y="0"/>
                    </a:cubicBezTo>
                    <a:cubicBezTo>
                      <a:pt x="75175" y="0"/>
                      <a:pt x="67183" y="7231"/>
                      <a:pt x="63758" y="20551"/>
                    </a:cubicBezTo>
                    <a:cubicBezTo>
                      <a:pt x="62997" y="24356"/>
                      <a:pt x="62236" y="28162"/>
                      <a:pt x="62616" y="31968"/>
                    </a:cubicBezTo>
                    <a:cubicBezTo>
                      <a:pt x="62997" y="39960"/>
                      <a:pt x="58811" y="41863"/>
                      <a:pt x="51960" y="40340"/>
                    </a:cubicBezTo>
                    <a:cubicBezTo>
                      <a:pt x="39401" y="37676"/>
                      <a:pt x="29507" y="31207"/>
                      <a:pt x="22276" y="20931"/>
                    </a:cubicBezTo>
                    <a:cubicBezTo>
                      <a:pt x="19231" y="16745"/>
                      <a:pt x="16948" y="11798"/>
                      <a:pt x="13903" y="7611"/>
                    </a:cubicBezTo>
                    <a:cubicBezTo>
                      <a:pt x="11620" y="4186"/>
                      <a:pt x="8575" y="1903"/>
                      <a:pt x="4389" y="3806"/>
                    </a:cubicBezTo>
                    <a:cubicBezTo>
                      <a:pt x="583" y="5709"/>
                      <a:pt x="-939" y="9134"/>
                      <a:pt x="583" y="13320"/>
                    </a:cubicBezTo>
                    <a:cubicBezTo>
                      <a:pt x="1344" y="15984"/>
                      <a:pt x="2486" y="18267"/>
                      <a:pt x="3247" y="20551"/>
                    </a:cubicBezTo>
                    <a:cubicBezTo>
                      <a:pt x="7814" y="32729"/>
                      <a:pt x="16948" y="40340"/>
                      <a:pt x="27223" y="47571"/>
                    </a:cubicBezTo>
                    <a:cubicBezTo>
                      <a:pt x="31029" y="52518"/>
                      <a:pt x="37879" y="51377"/>
                      <a:pt x="42827" y="54421"/>
                    </a:cubicBezTo>
                    <a:cubicBezTo>
                      <a:pt x="52341" y="59369"/>
                      <a:pt x="62236" y="58988"/>
                      <a:pt x="72130" y="57085"/>
                    </a:cubicBezTo>
                    <a:cubicBezTo>
                      <a:pt x="99151" y="77636"/>
                      <a:pt x="128455" y="71928"/>
                      <a:pt x="158139" y="64697"/>
                    </a:cubicBezTo>
                    <a:cubicBezTo>
                      <a:pt x="161945" y="63174"/>
                      <a:pt x="164989" y="59749"/>
                      <a:pt x="163086" y="54802"/>
                    </a:cubicBezTo>
                    <a:close/>
                    <a:moveTo>
                      <a:pt x="81264" y="36915"/>
                    </a:moveTo>
                    <a:cubicBezTo>
                      <a:pt x="76317" y="36154"/>
                      <a:pt x="77078" y="32348"/>
                      <a:pt x="77078" y="28923"/>
                    </a:cubicBezTo>
                    <a:cubicBezTo>
                      <a:pt x="79361" y="23595"/>
                      <a:pt x="78219" y="15223"/>
                      <a:pt x="87734" y="15603"/>
                    </a:cubicBezTo>
                    <a:cubicBezTo>
                      <a:pt x="93062" y="15984"/>
                      <a:pt x="96867" y="19409"/>
                      <a:pt x="97248" y="25118"/>
                    </a:cubicBezTo>
                    <a:cubicBezTo>
                      <a:pt x="97628" y="30065"/>
                      <a:pt x="86972" y="38057"/>
                      <a:pt x="81264" y="36915"/>
                    </a:cubicBezTo>
                    <a:close/>
                  </a:path>
                </a:pathLst>
              </a:custGeom>
              <a:solidFill>
                <a:srgbClr val="8E8E8E"/>
              </a:solidFill>
              <a:ln w="3801" cap="flat">
                <a:noFill/>
                <a:prstDash val="solid"/>
                <a:miter/>
              </a:ln>
            </p:spPr>
            <p:txBody>
              <a:bodyPr rtlCol="0" anchor="ctr"/>
              <a:lstStyle/>
              <a:p>
                <a:endParaRPr lang="en-US">
                  <a:cs typeface="B Nazanin" panose="00000400000000000000" pitchFamily="2" charset="-78"/>
                </a:endParaRPr>
              </a:p>
            </p:txBody>
          </p:sp>
          <p:sp>
            <p:nvSpPr>
              <p:cNvPr id="139" name="Freeform: Shape 138">
                <a:extLst>
                  <a:ext uri="{FF2B5EF4-FFF2-40B4-BE49-F238E27FC236}">
                    <a16:creationId xmlns:a16="http://schemas.microsoft.com/office/drawing/2014/main" id="{51017DF2-6BFD-4F86-854F-A8AE9F78B1E3}"/>
                  </a:ext>
                </a:extLst>
              </p:cNvPr>
              <p:cNvSpPr/>
              <p:nvPr/>
            </p:nvSpPr>
            <p:spPr>
              <a:xfrm>
                <a:off x="7256312" y="2850050"/>
                <a:ext cx="178867" cy="178867"/>
              </a:xfrm>
              <a:custGeom>
                <a:avLst/>
                <a:gdLst>
                  <a:gd name="connsiteX0" fmla="*/ 181151 w 178867"/>
                  <a:gd name="connsiteY0" fmla="*/ 90575 h 178867"/>
                  <a:gd name="connsiteX1" fmla="*/ 90575 w 178867"/>
                  <a:gd name="connsiteY1" fmla="*/ 181151 h 178867"/>
                  <a:gd name="connsiteX2" fmla="*/ 0 w 178867"/>
                  <a:gd name="connsiteY2" fmla="*/ 90575 h 178867"/>
                  <a:gd name="connsiteX3" fmla="*/ 90575 w 178867"/>
                  <a:gd name="connsiteY3" fmla="*/ 0 h 178867"/>
                  <a:gd name="connsiteX4" fmla="*/ 181151 w 178867"/>
                  <a:gd name="connsiteY4" fmla="*/ 90575 h 178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67" h="178867">
                    <a:moveTo>
                      <a:pt x="181151" y="90575"/>
                    </a:moveTo>
                    <a:cubicBezTo>
                      <a:pt x="181151" y="140599"/>
                      <a:pt x="140599" y="181151"/>
                      <a:pt x="90575" y="181151"/>
                    </a:cubicBezTo>
                    <a:cubicBezTo>
                      <a:pt x="40552" y="181151"/>
                      <a:pt x="0" y="140599"/>
                      <a:pt x="0" y="90575"/>
                    </a:cubicBezTo>
                    <a:cubicBezTo>
                      <a:pt x="0" y="40552"/>
                      <a:pt x="40552" y="0"/>
                      <a:pt x="90575" y="0"/>
                    </a:cubicBezTo>
                    <a:cubicBezTo>
                      <a:pt x="140599" y="0"/>
                      <a:pt x="181151" y="40552"/>
                      <a:pt x="181151" y="90575"/>
                    </a:cubicBezTo>
                    <a:close/>
                  </a:path>
                </a:pathLst>
              </a:custGeom>
              <a:solidFill>
                <a:schemeClr val="accent3">
                  <a:lumMod val="40000"/>
                  <a:lumOff val="60000"/>
                </a:schemeClr>
              </a:solidFill>
              <a:ln w="3801" cap="flat">
                <a:noFill/>
                <a:prstDash val="solid"/>
                <a:miter/>
              </a:ln>
            </p:spPr>
            <p:txBody>
              <a:bodyPr rtlCol="0" anchor="ctr"/>
              <a:lstStyle/>
              <a:p>
                <a:endParaRPr lang="en-US">
                  <a:cs typeface="B Nazanin" panose="00000400000000000000" pitchFamily="2" charset="-78"/>
                </a:endParaRPr>
              </a:p>
            </p:txBody>
          </p:sp>
          <p:sp>
            <p:nvSpPr>
              <p:cNvPr id="140" name="Freeform: Shape 139">
                <a:extLst>
                  <a:ext uri="{FF2B5EF4-FFF2-40B4-BE49-F238E27FC236}">
                    <a16:creationId xmlns:a16="http://schemas.microsoft.com/office/drawing/2014/main" id="{58C5F862-D6D7-4634-B1C3-D753A2DB10E4}"/>
                  </a:ext>
                </a:extLst>
              </p:cNvPr>
              <p:cNvSpPr/>
              <p:nvPr/>
            </p:nvSpPr>
            <p:spPr>
              <a:xfrm>
                <a:off x="7200749" y="2798673"/>
                <a:ext cx="68502" cy="95142"/>
              </a:xfrm>
              <a:custGeom>
                <a:avLst/>
                <a:gdLst>
                  <a:gd name="connsiteX0" fmla="*/ 70786 w 68502"/>
                  <a:gd name="connsiteY0" fmla="*/ 48332 h 95142"/>
                  <a:gd name="connsiteX1" fmla="*/ 35393 w 68502"/>
                  <a:gd name="connsiteY1" fmla="*/ 96664 h 95142"/>
                  <a:gd name="connsiteX2" fmla="*/ 0 w 68502"/>
                  <a:gd name="connsiteY2" fmla="*/ 48332 h 95142"/>
                  <a:gd name="connsiteX3" fmla="*/ 35393 w 68502"/>
                  <a:gd name="connsiteY3" fmla="*/ 0 h 95142"/>
                  <a:gd name="connsiteX4" fmla="*/ 70786 w 68502"/>
                  <a:gd name="connsiteY4" fmla="*/ 48332 h 95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02" h="95142">
                    <a:moveTo>
                      <a:pt x="70786" y="48332"/>
                    </a:moveTo>
                    <a:cubicBezTo>
                      <a:pt x="70786" y="75025"/>
                      <a:pt x="54940" y="96664"/>
                      <a:pt x="35393" y="96664"/>
                    </a:cubicBezTo>
                    <a:cubicBezTo>
                      <a:pt x="15846" y="96664"/>
                      <a:pt x="0" y="75025"/>
                      <a:pt x="0" y="48332"/>
                    </a:cubicBezTo>
                    <a:cubicBezTo>
                      <a:pt x="0" y="21639"/>
                      <a:pt x="15846" y="0"/>
                      <a:pt x="35393" y="0"/>
                    </a:cubicBezTo>
                    <a:cubicBezTo>
                      <a:pt x="54940" y="0"/>
                      <a:pt x="70786" y="21639"/>
                      <a:pt x="70786" y="48332"/>
                    </a:cubicBezTo>
                    <a:close/>
                  </a:path>
                </a:pathLst>
              </a:custGeom>
              <a:solidFill>
                <a:schemeClr val="tx1">
                  <a:lumMod val="50000"/>
                  <a:lumOff val="50000"/>
                </a:schemeClr>
              </a:solidFill>
              <a:ln w="3801" cap="flat">
                <a:noFill/>
                <a:prstDash val="solid"/>
                <a:miter/>
              </a:ln>
            </p:spPr>
            <p:txBody>
              <a:bodyPr rtlCol="0" anchor="ctr"/>
              <a:lstStyle/>
              <a:p>
                <a:endParaRPr lang="en-US">
                  <a:cs typeface="B Nazanin" panose="00000400000000000000" pitchFamily="2" charset="-78"/>
                </a:endParaRPr>
              </a:p>
            </p:txBody>
          </p:sp>
          <p:sp>
            <p:nvSpPr>
              <p:cNvPr id="141" name="Freeform: Shape 140">
                <a:extLst>
                  <a:ext uri="{FF2B5EF4-FFF2-40B4-BE49-F238E27FC236}">
                    <a16:creationId xmlns:a16="http://schemas.microsoft.com/office/drawing/2014/main" id="{D24A6916-F621-45D6-BFDC-DD2A3BC23FCB}"/>
                  </a:ext>
                </a:extLst>
              </p:cNvPr>
              <p:cNvSpPr/>
              <p:nvPr/>
            </p:nvSpPr>
            <p:spPr>
              <a:xfrm>
                <a:off x="6868512" y="2798673"/>
                <a:ext cx="68502" cy="95142"/>
              </a:xfrm>
              <a:custGeom>
                <a:avLst/>
                <a:gdLst>
                  <a:gd name="connsiteX0" fmla="*/ 70786 w 68502"/>
                  <a:gd name="connsiteY0" fmla="*/ 48332 h 95142"/>
                  <a:gd name="connsiteX1" fmla="*/ 35393 w 68502"/>
                  <a:gd name="connsiteY1" fmla="*/ 96664 h 95142"/>
                  <a:gd name="connsiteX2" fmla="*/ 0 w 68502"/>
                  <a:gd name="connsiteY2" fmla="*/ 48332 h 95142"/>
                  <a:gd name="connsiteX3" fmla="*/ 35393 w 68502"/>
                  <a:gd name="connsiteY3" fmla="*/ 0 h 95142"/>
                  <a:gd name="connsiteX4" fmla="*/ 70786 w 68502"/>
                  <a:gd name="connsiteY4" fmla="*/ 48332 h 95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02" h="95142">
                    <a:moveTo>
                      <a:pt x="70786" y="48332"/>
                    </a:moveTo>
                    <a:cubicBezTo>
                      <a:pt x="70786" y="75025"/>
                      <a:pt x="54940" y="96664"/>
                      <a:pt x="35393" y="96664"/>
                    </a:cubicBezTo>
                    <a:cubicBezTo>
                      <a:pt x="15846" y="96664"/>
                      <a:pt x="0" y="75025"/>
                      <a:pt x="0" y="48332"/>
                    </a:cubicBezTo>
                    <a:cubicBezTo>
                      <a:pt x="0" y="21639"/>
                      <a:pt x="15846" y="0"/>
                      <a:pt x="35393" y="0"/>
                    </a:cubicBezTo>
                    <a:cubicBezTo>
                      <a:pt x="54940" y="0"/>
                      <a:pt x="70786" y="21639"/>
                      <a:pt x="70786" y="48332"/>
                    </a:cubicBezTo>
                    <a:close/>
                  </a:path>
                </a:pathLst>
              </a:custGeom>
              <a:solidFill>
                <a:schemeClr val="tx1">
                  <a:lumMod val="50000"/>
                  <a:lumOff val="50000"/>
                </a:schemeClr>
              </a:solidFill>
              <a:ln w="3801" cap="flat">
                <a:noFill/>
                <a:prstDash val="solid"/>
                <a:miter/>
              </a:ln>
            </p:spPr>
            <p:txBody>
              <a:bodyPr rtlCol="0" anchor="ctr"/>
              <a:lstStyle/>
              <a:p>
                <a:endParaRPr lang="en-US">
                  <a:cs typeface="B Nazanin" panose="00000400000000000000" pitchFamily="2" charset="-78"/>
                </a:endParaRPr>
              </a:p>
            </p:txBody>
          </p:sp>
          <p:sp>
            <p:nvSpPr>
              <p:cNvPr id="142" name="Freeform: Shape 141">
                <a:extLst>
                  <a:ext uri="{FF2B5EF4-FFF2-40B4-BE49-F238E27FC236}">
                    <a16:creationId xmlns:a16="http://schemas.microsoft.com/office/drawing/2014/main" id="{ACB665D9-F88A-4159-9459-833E0E72DF38}"/>
                  </a:ext>
                </a:extLst>
              </p:cNvPr>
              <p:cNvSpPr/>
              <p:nvPr/>
            </p:nvSpPr>
            <p:spPr>
              <a:xfrm>
                <a:off x="6699920" y="2850050"/>
                <a:ext cx="178867" cy="178867"/>
              </a:xfrm>
              <a:custGeom>
                <a:avLst/>
                <a:gdLst>
                  <a:gd name="connsiteX0" fmla="*/ 181151 w 178867"/>
                  <a:gd name="connsiteY0" fmla="*/ 90575 h 178867"/>
                  <a:gd name="connsiteX1" fmla="*/ 90575 w 178867"/>
                  <a:gd name="connsiteY1" fmla="*/ 181151 h 178867"/>
                  <a:gd name="connsiteX2" fmla="*/ 0 w 178867"/>
                  <a:gd name="connsiteY2" fmla="*/ 90575 h 178867"/>
                  <a:gd name="connsiteX3" fmla="*/ 90575 w 178867"/>
                  <a:gd name="connsiteY3" fmla="*/ 0 h 178867"/>
                  <a:gd name="connsiteX4" fmla="*/ 181151 w 178867"/>
                  <a:gd name="connsiteY4" fmla="*/ 90575 h 178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67" h="178867">
                    <a:moveTo>
                      <a:pt x="181151" y="90575"/>
                    </a:moveTo>
                    <a:cubicBezTo>
                      <a:pt x="181151" y="140599"/>
                      <a:pt x="140599" y="181151"/>
                      <a:pt x="90575" y="181151"/>
                    </a:cubicBezTo>
                    <a:cubicBezTo>
                      <a:pt x="40552" y="181151"/>
                      <a:pt x="0" y="140599"/>
                      <a:pt x="0" y="90575"/>
                    </a:cubicBezTo>
                    <a:cubicBezTo>
                      <a:pt x="0" y="40552"/>
                      <a:pt x="40552" y="0"/>
                      <a:pt x="90575" y="0"/>
                    </a:cubicBezTo>
                    <a:cubicBezTo>
                      <a:pt x="140599" y="0"/>
                      <a:pt x="181151" y="40552"/>
                      <a:pt x="181151" y="90575"/>
                    </a:cubicBezTo>
                    <a:close/>
                  </a:path>
                </a:pathLst>
              </a:custGeom>
              <a:solidFill>
                <a:schemeClr val="accent3">
                  <a:lumMod val="40000"/>
                  <a:lumOff val="60000"/>
                </a:schemeClr>
              </a:solidFill>
              <a:ln w="3801" cap="flat">
                <a:noFill/>
                <a:prstDash val="solid"/>
                <a:miter/>
              </a:ln>
            </p:spPr>
            <p:txBody>
              <a:bodyPr rtlCol="0" anchor="ctr"/>
              <a:lstStyle/>
              <a:p>
                <a:endParaRPr lang="en-US">
                  <a:cs typeface="B Nazanin" panose="00000400000000000000" pitchFamily="2" charset="-78"/>
                </a:endParaRPr>
              </a:p>
            </p:txBody>
          </p:sp>
        </p:grpSp>
        <p:sp>
          <p:nvSpPr>
            <p:cNvPr id="133" name="Isosceles Triangle 10246">
              <a:extLst>
                <a:ext uri="{FF2B5EF4-FFF2-40B4-BE49-F238E27FC236}">
                  <a16:creationId xmlns:a16="http://schemas.microsoft.com/office/drawing/2014/main" id="{FE4BDCD1-B635-4B14-9BF8-FABE3AF0854E}"/>
                </a:ext>
              </a:extLst>
            </p:cNvPr>
            <p:cNvSpPr/>
            <p:nvPr/>
          </p:nvSpPr>
          <p:spPr>
            <a:xfrm rot="2760000">
              <a:off x="4737773" y="1996745"/>
              <a:ext cx="144974" cy="448564"/>
            </a:xfrm>
            <a:custGeom>
              <a:avLst/>
              <a:gdLst>
                <a:gd name="connsiteX0" fmla="*/ 0 w 383406"/>
                <a:gd name="connsiteY0" fmla="*/ 0 h 1691846"/>
                <a:gd name="connsiteX1" fmla="*/ 183669 w 383406"/>
                <a:gd name="connsiteY1" fmla="*/ 777446 h 1691846"/>
                <a:gd name="connsiteX2" fmla="*/ 383406 w 383406"/>
                <a:gd name="connsiteY2" fmla="*/ 686420 h 1691846"/>
                <a:gd name="connsiteX3" fmla="*/ 383406 w 383406"/>
                <a:gd name="connsiteY3" fmla="*/ 1691846 h 1691846"/>
                <a:gd name="connsiteX4" fmla="*/ 199737 w 383406"/>
                <a:gd name="connsiteY4" fmla="*/ 914400 h 1691846"/>
                <a:gd name="connsiteX5" fmla="*/ 0 w 383406"/>
                <a:gd name="connsiteY5" fmla="*/ 914400 h 1691846"/>
                <a:gd name="connsiteX6" fmla="*/ 0 w 383406"/>
                <a:gd name="connsiteY6" fmla="*/ 0 h 1691846"/>
                <a:gd name="connsiteX0" fmla="*/ 0 w 383406"/>
                <a:gd name="connsiteY0" fmla="*/ 0 h 1691846"/>
                <a:gd name="connsiteX1" fmla="*/ 183669 w 383406"/>
                <a:gd name="connsiteY1" fmla="*/ 777446 h 1691846"/>
                <a:gd name="connsiteX2" fmla="*/ 383406 w 383406"/>
                <a:gd name="connsiteY2" fmla="*/ 686420 h 1691846"/>
                <a:gd name="connsiteX3" fmla="*/ 383406 w 383406"/>
                <a:gd name="connsiteY3" fmla="*/ 1691846 h 1691846"/>
                <a:gd name="connsiteX4" fmla="*/ 199737 w 383406"/>
                <a:gd name="connsiteY4" fmla="*/ 914400 h 1691846"/>
                <a:gd name="connsiteX5" fmla="*/ 20688 w 383406"/>
                <a:gd name="connsiteY5" fmla="*/ 1009564 h 1691846"/>
                <a:gd name="connsiteX6" fmla="*/ 0 w 383406"/>
                <a:gd name="connsiteY6" fmla="*/ 0 h 1691846"/>
                <a:gd name="connsiteX0" fmla="*/ 0 w 383406"/>
                <a:gd name="connsiteY0" fmla="*/ 0 h 1691846"/>
                <a:gd name="connsiteX1" fmla="*/ 183669 w 383406"/>
                <a:gd name="connsiteY1" fmla="*/ 777446 h 1691846"/>
                <a:gd name="connsiteX2" fmla="*/ 383406 w 383406"/>
                <a:gd name="connsiteY2" fmla="*/ 686420 h 1691846"/>
                <a:gd name="connsiteX3" fmla="*/ 383406 w 383406"/>
                <a:gd name="connsiteY3" fmla="*/ 1691846 h 1691846"/>
                <a:gd name="connsiteX4" fmla="*/ 245250 w 383406"/>
                <a:gd name="connsiteY4" fmla="*/ 868887 h 1691846"/>
                <a:gd name="connsiteX5" fmla="*/ 20688 w 383406"/>
                <a:gd name="connsiteY5" fmla="*/ 1009564 h 1691846"/>
                <a:gd name="connsiteX6" fmla="*/ 0 w 383406"/>
                <a:gd name="connsiteY6" fmla="*/ 0 h 1691846"/>
                <a:gd name="connsiteX0" fmla="*/ 0 w 383406"/>
                <a:gd name="connsiteY0" fmla="*/ 0 h 1691846"/>
                <a:gd name="connsiteX1" fmla="*/ 183669 w 383406"/>
                <a:gd name="connsiteY1" fmla="*/ 777446 h 1691846"/>
                <a:gd name="connsiteX2" fmla="*/ 383406 w 383406"/>
                <a:gd name="connsiteY2" fmla="*/ 686420 h 1691846"/>
                <a:gd name="connsiteX3" fmla="*/ 383406 w 383406"/>
                <a:gd name="connsiteY3" fmla="*/ 1691846 h 1691846"/>
                <a:gd name="connsiteX4" fmla="*/ 212150 w 383406"/>
                <a:gd name="connsiteY4" fmla="*/ 885437 h 1691846"/>
                <a:gd name="connsiteX5" fmla="*/ 20688 w 383406"/>
                <a:gd name="connsiteY5" fmla="*/ 1009564 h 1691846"/>
                <a:gd name="connsiteX6" fmla="*/ 0 w 383406"/>
                <a:gd name="connsiteY6" fmla="*/ 0 h 1691846"/>
                <a:gd name="connsiteX0" fmla="*/ 0 w 383406"/>
                <a:gd name="connsiteY0" fmla="*/ 0 h 1691846"/>
                <a:gd name="connsiteX1" fmla="*/ 183669 w 383406"/>
                <a:gd name="connsiteY1" fmla="*/ 777446 h 1691846"/>
                <a:gd name="connsiteX2" fmla="*/ 375131 w 383406"/>
                <a:gd name="connsiteY2" fmla="*/ 636770 h 1691846"/>
                <a:gd name="connsiteX3" fmla="*/ 383406 w 383406"/>
                <a:gd name="connsiteY3" fmla="*/ 1691846 h 1691846"/>
                <a:gd name="connsiteX4" fmla="*/ 212150 w 383406"/>
                <a:gd name="connsiteY4" fmla="*/ 885437 h 1691846"/>
                <a:gd name="connsiteX5" fmla="*/ 20688 w 383406"/>
                <a:gd name="connsiteY5" fmla="*/ 1009564 h 1691846"/>
                <a:gd name="connsiteX6" fmla="*/ 0 w 383406"/>
                <a:gd name="connsiteY6" fmla="*/ 0 h 1691846"/>
                <a:gd name="connsiteX0" fmla="*/ 0 w 383406"/>
                <a:gd name="connsiteY0" fmla="*/ 0 h 1691846"/>
                <a:gd name="connsiteX1" fmla="*/ 183669 w 383406"/>
                <a:gd name="connsiteY1" fmla="*/ 777446 h 1691846"/>
                <a:gd name="connsiteX2" fmla="*/ 318931 w 383406"/>
                <a:gd name="connsiteY2" fmla="*/ 538809 h 1691846"/>
                <a:gd name="connsiteX3" fmla="*/ 383406 w 383406"/>
                <a:gd name="connsiteY3" fmla="*/ 1691846 h 1691846"/>
                <a:gd name="connsiteX4" fmla="*/ 212150 w 383406"/>
                <a:gd name="connsiteY4" fmla="*/ 885437 h 1691846"/>
                <a:gd name="connsiteX5" fmla="*/ 20688 w 383406"/>
                <a:gd name="connsiteY5" fmla="*/ 1009564 h 1691846"/>
                <a:gd name="connsiteX6" fmla="*/ 0 w 383406"/>
                <a:gd name="connsiteY6" fmla="*/ 0 h 1691846"/>
                <a:gd name="connsiteX0" fmla="*/ 0 w 383406"/>
                <a:gd name="connsiteY0" fmla="*/ 0 h 1691846"/>
                <a:gd name="connsiteX1" fmla="*/ 183669 w 383406"/>
                <a:gd name="connsiteY1" fmla="*/ 777446 h 1691846"/>
                <a:gd name="connsiteX2" fmla="*/ 318931 w 383406"/>
                <a:gd name="connsiteY2" fmla="*/ 538809 h 1691846"/>
                <a:gd name="connsiteX3" fmla="*/ 383406 w 383406"/>
                <a:gd name="connsiteY3" fmla="*/ 1691846 h 1691846"/>
                <a:gd name="connsiteX4" fmla="*/ 187172 w 383406"/>
                <a:gd name="connsiteY4" fmla="*/ 903248 h 1691846"/>
                <a:gd name="connsiteX5" fmla="*/ 20688 w 383406"/>
                <a:gd name="connsiteY5" fmla="*/ 1009564 h 1691846"/>
                <a:gd name="connsiteX6" fmla="*/ 0 w 383406"/>
                <a:gd name="connsiteY6" fmla="*/ 0 h 1691846"/>
                <a:gd name="connsiteX0" fmla="*/ 0 w 383406"/>
                <a:gd name="connsiteY0" fmla="*/ 0 h 1691846"/>
                <a:gd name="connsiteX1" fmla="*/ 164938 w 383406"/>
                <a:gd name="connsiteY1" fmla="*/ 634959 h 1691846"/>
                <a:gd name="connsiteX2" fmla="*/ 318931 w 383406"/>
                <a:gd name="connsiteY2" fmla="*/ 538809 h 1691846"/>
                <a:gd name="connsiteX3" fmla="*/ 383406 w 383406"/>
                <a:gd name="connsiteY3" fmla="*/ 1691846 h 1691846"/>
                <a:gd name="connsiteX4" fmla="*/ 187172 w 383406"/>
                <a:gd name="connsiteY4" fmla="*/ 903248 h 1691846"/>
                <a:gd name="connsiteX5" fmla="*/ 20688 w 383406"/>
                <a:gd name="connsiteY5" fmla="*/ 1009564 h 1691846"/>
                <a:gd name="connsiteX6" fmla="*/ 0 w 383406"/>
                <a:gd name="connsiteY6" fmla="*/ 0 h 1691846"/>
                <a:gd name="connsiteX0" fmla="*/ 0 w 383406"/>
                <a:gd name="connsiteY0" fmla="*/ 0 h 1691846"/>
                <a:gd name="connsiteX1" fmla="*/ 164938 w 383406"/>
                <a:gd name="connsiteY1" fmla="*/ 634959 h 1691846"/>
                <a:gd name="connsiteX2" fmla="*/ 318931 w 383406"/>
                <a:gd name="connsiteY2" fmla="*/ 538809 h 1691846"/>
                <a:gd name="connsiteX3" fmla="*/ 383406 w 383406"/>
                <a:gd name="connsiteY3" fmla="*/ 1691846 h 1691846"/>
                <a:gd name="connsiteX4" fmla="*/ 187172 w 383406"/>
                <a:gd name="connsiteY4" fmla="*/ 903248 h 1691846"/>
                <a:gd name="connsiteX5" fmla="*/ 51909 w 383406"/>
                <a:gd name="connsiteY5" fmla="*/ 1009564 h 1691846"/>
                <a:gd name="connsiteX6" fmla="*/ 0 w 383406"/>
                <a:gd name="connsiteY6" fmla="*/ 0 h 1691846"/>
                <a:gd name="connsiteX0" fmla="*/ 0 w 383406"/>
                <a:gd name="connsiteY0" fmla="*/ 0 h 1691846"/>
                <a:gd name="connsiteX1" fmla="*/ 164938 w 383406"/>
                <a:gd name="connsiteY1" fmla="*/ 634959 h 1691846"/>
                <a:gd name="connsiteX2" fmla="*/ 300199 w 383406"/>
                <a:gd name="connsiteY2" fmla="*/ 538809 h 1691846"/>
                <a:gd name="connsiteX3" fmla="*/ 383406 w 383406"/>
                <a:gd name="connsiteY3" fmla="*/ 1691846 h 1691846"/>
                <a:gd name="connsiteX4" fmla="*/ 187172 w 383406"/>
                <a:gd name="connsiteY4" fmla="*/ 903248 h 1691846"/>
                <a:gd name="connsiteX5" fmla="*/ 51909 w 383406"/>
                <a:gd name="connsiteY5" fmla="*/ 1009564 h 1691846"/>
                <a:gd name="connsiteX6" fmla="*/ 0 w 383406"/>
                <a:gd name="connsiteY6" fmla="*/ 0 h 1691846"/>
                <a:gd name="connsiteX0" fmla="*/ 0 w 383406"/>
                <a:gd name="connsiteY0" fmla="*/ 0 h 1691846"/>
                <a:gd name="connsiteX1" fmla="*/ 164938 w 383406"/>
                <a:gd name="connsiteY1" fmla="*/ 634959 h 1691846"/>
                <a:gd name="connsiteX2" fmla="*/ 300199 w 383406"/>
                <a:gd name="connsiteY2" fmla="*/ 538809 h 1691846"/>
                <a:gd name="connsiteX3" fmla="*/ 383406 w 383406"/>
                <a:gd name="connsiteY3" fmla="*/ 1691846 h 1691846"/>
                <a:gd name="connsiteX4" fmla="*/ 187172 w 383406"/>
                <a:gd name="connsiteY4" fmla="*/ 903248 h 1691846"/>
                <a:gd name="connsiteX5" fmla="*/ 51909 w 383406"/>
                <a:gd name="connsiteY5" fmla="*/ 1009564 h 1691846"/>
                <a:gd name="connsiteX6" fmla="*/ 0 w 383406"/>
                <a:gd name="connsiteY6" fmla="*/ 0 h 169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3406" h="1691846">
                  <a:moveTo>
                    <a:pt x="0" y="0"/>
                  </a:moveTo>
                  <a:lnTo>
                    <a:pt x="164938" y="634959"/>
                  </a:lnTo>
                  <a:lnTo>
                    <a:pt x="300199" y="538809"/>
                  </a:lnTo>
                  <a:cubicBezTo>
                    <a:pt x="321692" y="899409"/>
                    <a:pt x="380648" y="1340154"/>
                    <a:pt x="383406" y="1691846"/>
                  </a:cubicBezTo>
                  <a:lnTo>
                    <a:pt x="187172" y="903248"/>
                  </a:lnTo>
                  <a:lnTo>
                    <a:pt x="51909" y="1009564"/>
                  </a:lnTo>
                  <a:lnTo>
                    <a:pt x="0" y="0"/>
                  </a:lnTo>
                  <a:close/>
                </a:path>
              </a:pathLst>
            </a:custGeom>
            <a:gradFill flip="none" rotWithShape="1">
              <a:gsLst>
                <a:gs pos="0">
                  <a:schemeClr val="tx1">
                    <a:lumMod val="85000"/>
                    <a:lumOff val="15000"/>
                  </a:schemeClr>
                </a:gs>
                <a:gs pos="100000">
                  <a:schemeClr val="tx1">
                    <a:lumMod val="65000"/>
                    <a:lumOff val="35000"/>
                  </a:schemeClr>
                </a:gs>
              </a:gsLst>
              <a:lin ang="8100000" scaled="1"/>
              <a:tileRect/>
            </a:gradFill>
            <a:ln>
              <a:noFill/>
            </a:ln>
            <a:effectLst>
              <a:outerShdw blurRad="127000" dist="88900" dir="8100000" algn="tr" rotWithShape="0">
                <a:prstClr val="black">
                  <a:alpha val="15000"/>
                </a:prstClr>
              </a:outerShdw>
            </a:effectLst>
          </p:spPr>
          <p:txBody>
            <a:bodyPr vert="horz" wrap="square" lIns="91440" tIns="45720" rIns="91440" bIns="45720" numCol="1" anchor="t" anchorCtr="0" compatLnSpc="1">
              <a:prstTxWarp prst="textNoShape">
                <a:avLst/>
              </a:prstTxWarp>
            </a:bodyPr>
            <a:lstStyle/>
            <a:p>
              <a:endParaRPr lang="ko-KR" altLang="en-US" sz="2701">
                <a:cs typeface="B Nazanin" panose="00000400000000000000" pitchFamily="2" charset="-78"/>
              </a:endParaRPr>
            </a:p>
          </p:txBody>
        </p:sp>
        <p:sp>
          <p:nvSpPr>
            <p:cNvPr id="134" name="Rectangle 133">
              <a:extLst>
                <a:ext uri="{FF2B5EF4-FFF2-40B4-BE49-F238E27FC236}">
                  <a16:creationId xmlns:a16="http://schemas.microsoft.com/office/drawing/2014/main" id="{BFB2F6C2-23E9-4534-BA57-4F98CD47B057}"/>
                </a:ext>
              </a:extLst>
            </p:cNvPr>
            <p:cNvSpPr/>
            <p:nvPr/>
          </p:nvSpPr>
          <p:spPr>
            <a:xfrm>
              <a:off x="4715447" y="3300078"/>
              <a:ext cx="365760" cy="3657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nvGrpSpPr>
          <p:cNvPr id="143" name="Group 142">
            <a:extLst>
              <a:ext uri="{FF2B5EF4-FFF2-40B4-BE49-F238E27FC236}">
                <a16:creationId xmlns:a16="http://schemas.microsoft.com/office/drawing/2014/main" id="{33CBA1F8-8C4B-491C-BDB9-F6D31E4951F8}"/>
              </a:ext>
            </a:extLst>
          </p:cNvPr>
          <p:cNvGrpSpPr/>
          <p:nvPr/>
        </p:nvGrpSpPr>
        <p:grpSpPr>
          <a:xfrm>
            <a:off x="9767913" y="4362970"/>
            <a:ext cx="2072572" cy="2068119"/>
            <a:chOff x="379436" y="2744101"/>
            <a:chExt cx="1495812" cy="1492598"/>
          </a:xfrm>
        </p:grpSpPr>
        <p:sp>
          <p:nvSpPr>
            <p:cNvPr id="144" name="Freeform: Shape 143">
              <a:extLst>
                <a:ext uri="{FF2B5EF4-FFF2-40B4-BE49-F238E27FC236}">
                  <a16:creationId xmlns:a16="http://schemas.microsoft.com/office/drawing/2014/main" id="{91518379-ACB0-43AD-8B5B-0C71FA290329}"/>
                </a:ext>
              </a:extLst>
            </p:cNvPr>
            <p:cNvSpPr/>
            <p:nvPr/>
          </p:nvSpPr>
          <p:spPr>
            <a:xfrm>
              <a:off x="379436" y="3206073"/>
              <a:ext cx="1495812" cy="1030626"/>
            </a:xfrm>
            <a:custGeom>
              <a:avLst/>
              <a:gdLst>
                <a:gd name="connsiteX0" fmla="*/ 1880689 w 2001417"/>
                <a:gd name="connsiteY0" fmla="*/ 1380066 h 1378992"/>
                <a:gd name="connsiteX1" fmla="*/ 121802 w 2001417"/>
                <a:gd name="connsiteY1" fmla="*/ 1380066 h 1378992"/>
                <a:gd name="connsiteX2" fmla="*/ 0 w 2001417"/>
                <a:gd name="connsiteY2" fmla="*/ 1258264 h 1378992"/>
                <a:gd name="connsiteX3" fmla="*/ 0 w 2001417"/>
                <a:gd name="connsiteY3" fmla="*/ 121802 h 1378992"/>
                <a:gd name="connsiteX4" fmla="*/ 121802 w 2001417"/>
                <a:gd name="connsiteY4" fmla="*/ 0 h 1378992"/>
                <a:gd name="connsiteX5" fmla="*/ 1880689 w 2001417"/>
                <a:gd name="connsiteY5" fmla="*/ 0 h 1378992"/>
                <a:gd name="connsiteX6" fmla="*/ 2002491 w 2001417"/>
                <a:gd name="connsiteY6" fmla="*/ 121802 h 1378992"/>
                <a:gd name="connsiteX7" fmla="*/ 2002491 w 2001417"/>
                <a:gd name="connsiteY7" fmla="*/ 1258264 h 1378992"/>
                <a:gd name="connsiteX8" fmla="*/ 1880689 w 2001417"/>
                <a:gd name="connsiteY8" fmla="*/ 1380066 h 137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1417" h="1378992">
                  <a:moveTo>
                    <a:pt x="1880689" y="1380066"/>
                  </a:moveTo>
                  <a:lnTo>
                    <a:pt x="121802" y="1380066"/>
                  </a:lnTo>
                  <a:cubicBezTo>
                    <a:pt x="54730" y="1380066"/>
                    <a:pt x="0" y="1325335"/>
                    <a:pt x="0" y="1258264"/>
                  </a:cubicBezTo>
                  <a:lnTo>
                    <a:pt x="0" y="121802"/>
                  </a:lnTo>
                  <a:cubicBezTo>
                    <a:pt x="0" y="54730"/>
                    <a:pt x="54730" y="0"/>
                    <a:pt x="121802" y="0"/>
                  </a:cubicBezTo>
                  <a:lnTo>
                    <a:pt x="1880689" y="0"/>
                  </a:lnTo>
                  <a:cubicBezTo>
                    <a:pt x="1947761" y="0"/>
                    <a:pt x="2002491" y="54730"/>
                    <a:pt x="2002491" y="121802"/>
                  </a:cubicBezTo>
                  <a:lnTo>
                    <a:pt x="2002491" y="1258264"/>
                  </a:lnTo>
                  <a:cubicBezTo>
                    <a:pt x="2002491" y="1325335"/>
                    <a:pt x="1947761" y="1380066"/>
                    <a:pt x="1880689" y="1380066"/>
                  </a:cubicBezTo>
                  <a:close/>
                </a:path>
              </a:pathLst>
            </a:custGeom>
            <a:solidFill>
              <a:schemeClr val="accent3"/>
            </a:solidFill>
            <a:ln w="5364" cap="flat">
              <a:noFill/>
              <a:prstDash val="solid"/>
              <a:miter/>
            </a:ln>
          </p:spPr>
          <p:txBody>
            <a:bodyPr rtlCol="0" anchor="ctr"/>
            <a:lstStyle/>
            <a:p>
              <a:endParaRPr lang="en-US">
                <a:cs typeface="B Nazanin" panose="00000400000000000000" pitchFamily="2" charset="-78"/>
              </a:endParaRPr>
            </a:p>
          </p:txBody>
        </p:sp>
        <p:sp>
          <p:nvSpPr>
            <p:cNvPr id="145" name="Freeform: Shape 144">
              <a:extLst>
                <a:ext uri="{FF2B5EF4-FFF2-40B4-BE49-F238E27FC236}">
                  <a16:creationId xmlns:a16="http://schemas.microsoft.com/office/drawing/2014/main" id="{EB836FE5-C712-4C83-A4FA-8FC6B9437A19}"/>
                </a:ext>
              </a:extLst>
            </p:cNvPr>
            <p:cNvSpPr/>
            <p:nvPr/>
          </p:nvSpPr>
          <p:spPr>
            <a:xfrm>
              <a:off x="494257" y="2744101"/>
              <a:ext cx="1279259" cy="1403576"/>
            </a:xfrm>
            <a:custGeom>
              <a:avLst/>
              <a:gdLst>
                <a:gd name="connsiteX0" fmla="*/ 1716862 w 1711668"/>
                <a:gd name="connsiteY0" fmla="*/ 618125 h 1878005"/>
                <a:gd name="connsiteX1" fmla="*/ 1543549 w 1711668"/>
                <a:gd name="connsiteY1" fmla="*/ 142722 h 1878005"/>
                <a:gd name="connsiteX2" fmla="*/ 1203898 w 1711668"/>
                <a:gd name="connsiteY2" fmla="*/ 530 h 1878005"/>
                <a:gd name="connsiteX3" fmla="*/ 913612 w 1711668"/>
                <a:gd name="connsiteY3" fmla="*/ 59016 h 1878005"/>
                <a:gd name="connsiteX4" fmla="*/ 775176 w 1711668"/>
                <a:gd name="connsiteY4" fmla="*/ 71357 h 1878005"/>
                <a:gd name="connsiteX5" fmla="*/ 581473 w 1711668"/>
                <a:gd name="connsiteY5" fmla="*/ 24139 h 1878005"/>
                <a:gd name="connsiteX6" fmla="*/ 399038 w 1711668"/>
                <a:gd name="connsiteY6" fmla="*/ 15017 h 1878005"/>
                <a:gd name="connsiteX7" fmla="*/ 35241 w 1711668"/>
                <a:gd name="connsiteY7" fmla="*/ 333742 h 1878005"/>
                <a:gd name="connsiteX8" fmla="*/ 56704 w 1711668"/>
                <a:gd name="connsiteY8" fmla="*/ 1012507 h 1878005"/>
                <a:gd name="connsiteX9" fmla="*/ 222505 w 1711668"/>
                <a:gd name="connsiteY9" fmla="*/ 1673565 h 1878005"/>
                <a:gd name="connsiteX10" fmla="*/ 382404 w 1711668"/>
                <a:gd name="connsiteY10" fmla="*/ 1881219 h 1878005"/>
                <a:gd name="connsiteX11" fmla="*/ 530498 w 1711668"/>
                <a:gd name="connsiteY11" fmla="*/ 1707905 h 1878005"/>
                <a:gd name="connsiteX12" fmla="*/ 734933 w 1711668"/>
                <a:gd name="connsiteY12" fmla="*/ 1253964 h 1878005"/>
                <a:gd name="connsiteX13" fmla="*/ 876588 w 1711668"/>
                <a:gd name="connsiteY13" fmla="*/ 1202990 h 1878005"/>
                <a:gd name="connsiteX14" fmla="*/ 1170630 w 1711668"/>
                <a:gd name="connsiteY14" fmla="*/ 1531909 h 1878005"/>
                <a:gd name="connsiteX15" fmla="*/ 1390625 w 1711668"/>
                <a:gd name="connsiteY15" fmla="*/ 1870487 h 1878005"/>
                <a:gd name="connsiteX16" fmla="*/ 1565011 w 1711668"/>
                <a:gd name="connsiteY16" fmla="*/ 1432107 h 1878005"/>
                <a:gd name="connsiteX17" fmla="*/ 1716862 w 1711668"/>
                <a:gd name="connsiteY17" fmla="*/ 618125 h 187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1668" h="1878005">
                  <a:moveTo>
                    <a:pt x="1716862" y="618125"/>
                  </a:moveTo>
                  <a:cubicBezTo>
                    <a:pt x="1719008" y="433544"/>
                    <a:pt x="1676619" y="262914"/>
                    <a:pt x="1543549" y="142722"/>
                  </a:cubicBezTo>
                  <a:cubicBezTo>
                    <a:pt x="1446965" y="55260"/>
                    <a:pt x="1334285" y="5896"/>
                    <a:pt x="1203898" y="530"/>
                  </a:cubicBezTo>
                  <a:cubicBezTo>
                    <a:pt x="1103022" y="-3763"/>
                    <a:pt x="1005902" y="18237"/>
                    <a:pt x="913612" y="59016"/>
                  </a:cubicBezTo>
                  <a:cubicBezTo>
                    <a:pt x="869076" y="78869"/>
                    <a:pt x="825077" y="89601"/>
                    <a:pt x="775176" y="71357"/>
                  </a:cubicBezTo>
                  <a:cubicBezTo>
                    <a:pt x="712933" y="48285"/>
                    <a:pt x="647471" y="33261"/>
                    <a:pt x="581473" y="24139"/>
                  </a:cubicBezTo>
                  <a:cubicBezTo>
                    <a:pt x="520840" y="15554"/>
                    <a:pt x="460207" y="3749"/>
                    <a:pt x="399038" y="15017"/>
                  </a:cubicBezTo>
                  <a:cubicBezTo>
                    <a:pt x="216603" y="42919"/>
                    <a:pt x="91582" y="159355"/>
                    <a:pt x="35241" y="333742"/>
                  </a:cubicBezTo>
                  <a:cubicBezTo>
                    <a:pt x="-36123" y="554810"/>
                    <a:pt x="16461" y="790902"/>
                    <a:pt x="56704" y="1012507"/>
                  </a:cubicBezTo>
                  <a:cubicBezTo>
                    <a:pt x="97484" y="1236794"/>
                    <a:pt x="137727" y="1460545"/>
                    <a:pt x="222505" y="1673565"/>
                  </a:cubicBezTo>
                  <a:cubicBezTo>
                    <a:pt x="248798" y="1738490"/>
                    <a:pt x="293870" y="1887121"/>
                    <a:pt x="382404" y="1881219"/>
                  </a:cubicBezTo>
                  <a:cubicBezTo>
                    <a:pt x="450549" y="1876389"/>
                    <a:pt x="507426" y="1759953"/>
                    <a:pt x="530498" y="1707905"/>
                  </a:cubicBezTo>
                  <a:cubicBezTo>
                    <a:pt x="597570" y="1556055"/>
                    <a:pt x="616350" y="1346792"/>
                    <a:pt x="734933" y="1253964"/>
                  </a:cubicBezTo>
                  <a:cubicBezTo>
                    <a:pt x="777859" y="1220160"/>
                    <a:pt x="817565" y="1201380"/>
                    <a:pt x="876588" y="1202990"/>
                  </a:cubicBezTo>
                  <a:cubicBezTo>
                    <a:pt x="1055804" y="1207283"/>
                    <a:pt x="1128241" y="1392937"/>
                    <a:pt x="1170630" y="1531909"/>
                  </a:cubicBezTo>
                  <a:cubicBezTo>
                    <a:pt x="1195849" y="1614005"/>
                    <a:pt x="1248970" y="1934339"/>
                    <a:pt x="1390625" y="1870487"/>
                  </a:cubicBezTo>
                  <a:cubicBezTo>
                    <a:pt x="1509208" y="1817366"/>
                    <a:pt x="1542475" y="1543714"/>
                    <a:pt x="1565011" y="1432107"/>
                  </a:cubicBezTo>
                  <a:cubicBezTo>
                    <a:pt x="1609547" y="1212112"/>
                    <a:pt x="1714179" y="898753"/>
                    <a:pt x="1716862" y="618125"/>
                  </a:cubicBezTo>
                  <a:close/>
                </a:path>
              </a:pathLst>
            </a:custGeom>
            <a:solidFill>
              <a:schemeClr val="accent4"/>
            </a:solidFill>
            <a:ln w="5364" cap="flat">
              <a:noFill/>
              <a:prstDash val="solid"/>
              <a:miter/>
            </a:ln>
          </p:spPr>
          <p:txBody>
            <a:bodyPr rtlCol="0" anchor="ctr"/>
            <a:lstStyle/>
            <a:p>
              <a:endParaRPr lang="en-US">
                <a:cs typeface="B Nazanin" panose="00000400000000000000" pitchFamily="2" charset="-78"/>
              </a:endParaRPr>
            </a:p>
          </p:txBody>
        </p:sp>
        <p:sp>
          <p:nvSpPr>
            <p:cNvPr id="146" name="Freeform: Shape 145">
              <a:extLst>
                <a:ext uri="{FF2B5EF4-FFF2-40B4-BE49-F238E27FC236}">
                  <a16:creationId xmlns:a16="http://schemas.microsoft.com/office/drawing/2014/main" id="{D5600658-15E2-4577-9F9A-C5195E166EFB}"/>
                </a:ext>
              </a:extLst>
            </p:cNvPr>
            <p:cNvSpPr/>
            <p:nvPr/>
          </p:nvSpPr>
          <p:spPr>
            <a:xfrm>
              <a:off x="638080" y="3149682"/>
              <a:ext cx="986514" cy="994534"/>
            </a:xfrm>
            <a:custGeom>
              <a:avLst/>
              <a:gdLst>
                <a:gd name="connsiteX0" fmla="*/ 1313014 w 1319969"/>
                <a:gd name="connsiteY0" fmla="*/ 257349 h 1330701"/>
                <a:gd name="connsiteX1" fmla="*/ 1235748 w 1319969"/>
                <a:gd name="connsiteY1" fmla="*/ 81353 h 1330701"/>
                <a:gd name="connsiteX2" fmla="*/ 1047947 w 1319969"/>
                <a:gd name="connsiteY2" fmla="*/ 1403 h 1330701"/>
                <a:gd name="connsiteX3" fmla="*/ 762490 w 1319969"/>
                <a:gd name="connsiteY3" fmla="*/ 51305 h 1330701"/>
                <a:gd name="connsiteX4" fmla="*/ 646054 w 1319969"/>
                <a:gd name="connsiteY4" fmla="*/ 74377 h 1330701"/>
                <a:gd name="connsiteX5" fmla="*/ 522105 w 1319969"/>
                <a:gd name="connsiteY5" fmla="*/ 45402 h 1330701"/>
                <a:gd name="connsiteX6" fmla="*/ 242551 w 1319969"/>
                <a:gd name="connsiteY6" fmla="*/ 5159 h 1330701"/>
                <a:gd name="connsiteX7" fmla="*/ 102505 w 1319969"/>
                <a:gd name="connsiteY7" fmla="*/ 72231 h 1330701"/>
                <a:gd name="connsiteX8" fmla="*/ 98749 w 1319969"/>
                <a:gd name="connsiteY8" fmla="*/ 992454 h 1330701"/>
                <a:gd name="connsiteX9" fmla="*/ 175479 w 1319969"/>
                <a:gd name="connsiteY9" fmla="*/ 1299374 h 1330701"/>
                <a:gd name="connsiteX10" fmla="*/ 217332 w 1319969"/>
                <a:gd name="connsiteY10" fmla="*/ 1331032 h 1330701"/>
                <a:gd name="connsiteX11" fmla="*/ 338061 w 1319969"/>
                <a:gd name="connsiteY11" fmla="*/ 1165767 h 1330701"/>
                <a:gd name="connsiteX12" fmla="*/ 415864 w 1319969"/>
                <a:gd name="connsiteY12" fmla="*/ 928602 h 1330701"/>
                <a:gd name="connsiteX13" fmla="*/ 684151 w 1319969"/>
                <a:gd name="connsiteY13" fmla="*/ 660852 h 1330701"/>
                <a:gd name="connsiteX14" fmla="*/ 972827 w 1319969"/>
                <a:gd name="connsiteY14" fmla="*/ 980649 h 1330701"/>
                <a:gd name="connsiteX15" fmla="*/ 1118238 w 1319969"/>
                <a:gd name="connsiteY15" fmla="*/ 1320300 h 1330701"/>
                <a:gd name="connsiteX16" fmla="*/ 1155798 w 1319969"/>
                <a:gd name="connsiteY16" fmla="*/ 1248399 h 1330701"/>
                <a:gd name="connsiteX17" fmla="*/ 1233065 w 1319969"/>
                <a:gd name="connsiteY17" fmla="*/ 903919 h 1330701"/>
                <a:gd name="connsiteX18" fmla="*/ 1313014 w 1319969"/>
                <a:gd name="connsiteY18" fmla="*/ 257349 h 1330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19969" h="1330701">
                  <a:moveTo>
                    <a:pt x="1313014" y="257349"/>
                  </a:moveTo>
                  <a:cubicBezTo>
                    <a:pt x="1303356" y="192960"/>
                    <a:pt x="1278137" y="132327"/>
                    <a:pt x="1235748" y="81353"/>
                  </a:cubicBezTo>
                  <a:cubicBezTo>
                    <a:pt x="1187456" y="22866"/>
                    <a:pt x="1120385" y="5696"/>
                    <a:pt x="1047947" y="1403"/>
                  </a:cubicBezTo>
                  <a:cubicBezTo>
                    <a:pt x="948681" y="-5035"/>
                    <a:pt x="853708" y="10525"/>
                    <a:pt x="762490" y="51305"/>
                  </a:cubicBezTo>
                  <a:cubicBezTo>
                    <a:pt x="726003" y="67402"/>
                    <a:pt x="686833" y="80280"/>
                    <a:pt x="646054" y="74377"/>
                  </a:cubicBezTo>
                  <a:cubicBezTo>
                    <a:pt x="604201" y="68475"/>
                    <a:pt x="562885" y="57207"/>
                    <a:pt x="522105" y="45402"/>
                  </a:cubicBezTo>
                  <a:cubicBezTo>
                    <a:pt x="430888" y="19110"/>
                    <a:pt x="339134" y="-1279"/>
                    <a:pt x="242551" y="5159"/>
                  </a:cubicBezTo>
                  <a:cubicBezTo>
                    <a:pt x="184601" y="8915"/>
                    <a:pt x="138456" y="33061"/>
                    <a:pt x="102505" y="72231"/>
                  </a:cubicBezTo>
                  <a:cubicBezTo>
                    <a:pt x="-98710" y="290616"/>
                    <a:pt x="49921" y="738118"/>
                    <a:pt x="98749" y="992454"/>
                  </a:cubicBezTo>
                  <a:cubicBezTo>
                    <a:pt x="118602" y="1096013"/>
                    <a:pt x="143285" y="1198498"/>
                    <a:pt x="175479" y="1299374"/>
                  </a:cubicBezTo>
                  <a:cubicBezTo>
                    <a:pt x="177625" y="1306349"/>
                    <a:pt x="202308" y="1338544"/>
                    <a:pt x="217332" y="1331032"/>
                  </a:cubicBezTo>
                  <a:cubicBezTo>
                    <a:pt x="287086" y="1295081"/>
                    <a:pt x="336988" y="1168987"/>
                    <a:pt x="338061" y="1165767"/>
                  </a:cubicBezTo>
                  <a:cubicBezTo>
                    <a:pt x="370792" y="1086354"/>
                    <a:pt x="389572" y="1010698"/>
                    <a:pt x="415864" y="928602"/>
                  </a:cubicBezTo>
                  <a:cubicBezTo>
                    <a:pt x="459326" y="793922"/>
                    <a:pt x="538739" y="659779"/>
                    <a:pt x="684151" y="660852"/>
                  </a:cubicBezTo>
                  <a:cubicBezTo>
                    <a:pt x="832245" y="661388"/>
                    <a:pt x="940633" y="826116"/>
                    <a:pt x="972827" y="980649"/>
                  </a:cubicBezTo>
                  <a:cubicBezTo>
                    <a:pt x="1002338" y="1121768"/>
                    <a:pt x="1090337" y="1350885"/>
                    <a:pt x="1118238" y="1320300"/>
                  </a:cubicBezTo>
                  <a:cubicBezTo>
                    <a:pt x="1133799" y="1303666"/>
                    <a:pt x="1150969" y="1270935"/>
                    <a:pt x="1155798" y="1248399"/>
                  </a:cubicBezTo>
                  <a:cubicBezTo>
                    <a:pt x="1180481" y="1133036"/>
                    <a:pt x="1204090" y="1017673"/>
                    <a:pt x="1233065" y="903919"/>
                  </a:cubicBezTo>
                  <a:cubicBezTo>
                    <a:pt x="1284576" y="701631"/>
                    <a:pt x="1345209" y="465003"/>
                    <a:pt x="1313014" y="257349"/>
                  </a:cubicBezTo>
                  <a:close/>
                </a:path>
              </a:pathLst>
            </a:custGeom>
            <a:solidFill>
              <a:schemeClr val="accent2"/>
            </a:solidFill>
            <a:ln w="5364" cap="flat">
              <a:noFill/>
              <a:prstDash val="solid"/>
              <a:miter/>
            </a:ln>
          </p:spPr>
          <p:txBody>
            <a:bodyPr rtlCol="0" anchor="ctr"/>
            <a:lstStyle/>
            <a:p>
              <a:endParaRPr lang="en-US">
                <a:cs typeface="B Nazanin" panose="00000400000000000000" pitchFamily="2" charset="-78"/>
              </a:endParaRPr>
            </a:p>
          </p:txBody>
        </p:sp>
        <p:sp>
          <p:nvSpPr>
            <p:cNvPr id="147" name="Freeform: Shape 146">
              <a:extLst>
                <a:ext uri="{FF2B5EF4-FFF2-40B4-BE49-F238E27FC236}">
                  <a16:creationId xmlns:a16="http://schemas.microsoft.com/office/drawing/2014/main" id="{B33C695B-D28B-48B7-957E-FB448D6F91C4}"/>
                </a:ext>
              </a:extLst>
            </p:cNvPr>
            <p:cNvSpPr/>
            <p:nvPr/>
          </p:nvSpPr>
          <p:spPr>
            <a:xfrm>
              <a:off x="793683" y="3465344"/>
              <a:ext cx="665696" cy="553410"/>
            </a:xfrm>
            <a:custGeom>
              <a:avLst/>
              <a:gdLst>
                <a:gd name="connsiteX0" fmla="*/ 130400 w 890711"/>
                <a:gd name="connsiteY0" fmla="*/ 742334 h 740470"/>
                <a:gd name="connsiteX1" fmla="*/ 97669 w 890711"/>
                <a:gd name="connsiteY1" fmla="*/ 659165 h 740470"/>
                <a:gd name="connsiteX2" fmla="*/ 5915 w 890711"/>
                <a:gd name="connsiteY2" fmla="*/ 292686 h 740470"/>
                <a:gd name="connsiteX3" fmla="*/ 25231 w 890711"/>
                <a:gd name="connsiteY3" fmla="*/ 102202 h 740470"/>
                <a:gd name="connsiteX4" fmla="*/ 224836 w 890711"/>
                <a:gd name="connsiteY4" fmla="*/ 3473 h 740470"/>
                <a:gd name="connsiteX5" fmla="*/ 402442 w 890711"/>
                <a:gd name="connsiteY5" fmla="*/ 39960 h 740470"/>
                <a:gd name="connsiteX6" fmla="*/ 528000 w 890711"/>
                <a:gd name="connsiteY6" fmla="*/ 28155 h 740470"/>
                <a:gd name="connsiteX7" fmla="*/ 764092 w 890711"/>
                <a:gd name="connsiteY7" fmla="*/ 8839 h 740470"/>
                <a:gd name="connsiteX8" fmla="*/ 879992 w 890711"/>
                <a:gd name="connsiteY8" fmla="*/ 127421 h 740470"/>
                <a:gd name="connsiteX9" fmla="*/ 893406 w 890711"/>
                <a:gd name="connsiteY9" fmla="*/ 261028 h 740470"/>
                <a:gd name="connsiteX10" fmla="*/ 836530 w 890711"/>
                <a:gd name="connsiteY10" fmla="*/ 586191 h 740470"/>
                <a:gd name="connsiteX11" fmla="*/ 811847 w 890711"/>
                <a:gd name="connsiteY11" fmla="*/ 712286 h 740470"/>
                <a:gd name="connsiteX12" fmla="*/ 773751 w 890711"/>
                <a:gd name="connsiteY12" fmla="*/ 591020 h 740470"/>
                <a:gd name="connsiteX13" fmla="*/ 715801 w 890711"/>
                <a:gd name="connsiteY13" fmla="*/ 421463 h 740470"/>
                <a:gd name="connsiteX14" fmla="*/ 465221 w 890711"/>
                <a:gd name="connsiteY14" fmla="*/ 237419 h 740470"/>
                <a:gd name="connsiteX15" fmla="*/ 323029 w 890711"/>
                <a:gd name="connsiteY15" fmla="*/ 298051 h 740470"/>
                <a:gd name="connsiteX16" fmla="*/ 202837 w 890711"/>
                <a:gd name="connsiteY16" fmla="*/ 520729 h 740470"/>
                <a:gd name="connsiteX17" fmla="*/ 130400 w 890711"/>
                <a:gd name="connsiteY17" fmla="*/ 742334 h 74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90711" h="740470">
                  <a:moveTo>
                    <a:pt x="130400" y="742334"/>
                  </a:moveTo>
                  <a:cubicBezTo>
                    <a:pt x="121278" y="709603"/>
                    <a:pt x="107863" y="687604"/>
                    <a:pt x="97669" y="659165"/>
                  </a:cubicBezTo>
                  <a:cubicBezTo>
                    <a:pt x="58499" y="542192"/>
                    <a:pt x="25768" y="424146"/>
                    <a:pt x="5915" y="292686"/>
                  </a:cubicBezTo>
                  <a:cubicBezTo>
                    <a:pt x="-3744" y="227224"/>
                    <a:pt x="-4280" y="163372"/>
                    <a:pt x="25231" y="102202"/>
                  </a:cubicBezTo>
                  <a:cubicBezTo>
                    <a:pt x="68157" y="13131"/>
                    <a:pt x="143277" y="-6185"/>
                    <a:pt x="224836" y="3473"/>
                  </a:cubicBezTo>
                  <a:cubicBezTo>
                    <a:pt x="284933" y="10448"/>
                    <a:pt x="343419" y="27082"/>
                    <a:pt x="402442" y="39960"/>
                  </a:cubicBezTo>
                  <a:cubicBezTo>
                    <a:pt x="445905" y="49618"/>
                    <a:pt x="487221" y="44789"/>
                    <a:pt x="528000" y="28155"/>
                  </a:cubicBezTo>
                  <a:cubicBezTo>
                    <a:pt x="604730" y="-3503"/>
                    <a:pt x="684143" y="-6185"/>
                    <a:pt x="764092" y="8839"/>
                  </a:cubicBezTo>
                  <a:cubicBezTo>
                    <a:pt x="828481" y="21180"/>
                    <a:pt x="859602" y="71081"/>
                    <a:pt x="879992" y="127421"/>
                  </a:cubicBezTo>
                  <a:cubicBezTo>
                    <a:pt x="895553" y="170347"/>
                    <a:pt x="896089" y="214883"/>
                    <a:pt x="893406" y="261028"/>
                  </a:cubicBezTo>
                  <a:cubicBezTo>
                    <a:pt x="886968" y="369416"/>
                    <a:pt x="860676" y="481560"/>
                    <a:pt x="836530" y="586191"/>
                  </a:cubicBezTo>
                  <a:cubicBezTo>
                    <a:pt x="828481" y="621605"/>
                    <a:pt x="820969" y="677409"/>
                    <a:pt x="811847" y="712286"/>
                  </a:cubicBezTo>
                  <a:cubicBezTo>
                    <a:pt x="796287" y="678482"/>
                    <a:pt x="782872" y="622142"/>
                    <a:pt x="773751" y="591020"/>
                  </a:cubicBezTo>
                  <a:cubicBezTo>
                    <a:pt x="756580" y="530388"/>
                    <a:pt x="741556" y="479413"/>
                    <a:pt x="715801" y="421463"/>
                  </a:cubicBezTo>
                  <a:cubicBezTo>
                    <a:pt x="674485" y="327563"/>
                    <a:pt x="578438" y="236346"/>
                    <a:pt x="465221" y="237419"/>
                  </a:cubicBezTo>
                  <a:cubicBezTo>
                    <a:pt x="383125" y="249223"/>
                    <a:pt x="358980" y="265857"/>
                    <a:pt x="323029" y="298051"/>
                  </a:cubicBezTo>
                  <a:cubicBezTo>
                    <a:pt x="264543" y="365660"/>
                    <a:pt x="228056" y="426829"/>
                    <a:pt x="202837" y="520729"/>
                  </a:cubicBezTo>
                  <a:cubicBezTo>
                    <a:pt x="176008" y="609801"/>
                    <a:pt x="132009" y="739651"/>
                    <a:pt x="130400" y="742334"/>
                  </a:cubicBezTo>
                  <a:close/>
                </a:path>
              </a:pathLst>
            </a:custGeom>
            <a:solidFill>
              <a:schemeClr val="accent1"/>
            </a:solidFill>
            <a:ln w="5364" cap="flat">
              <a:noFill/>
              <a:prstDash val="solid"/>
              <a:miter/>
            </a:ln>
          </p:spPr>
          <p:txBody>
            <a:bodyPr rtlCol="0" anchor="ctr"/>
            <a:lstStyle/>
            <a:p>
              <a:endParaRPr lang="en-US">
                <a:cs typeface="B Nazanin" panose="00000400000000000000" pitchFamily="2" charset="-78"/>
              </a:endParaRPr>
            </a:p>
          </p:txBody>
        </p:sp>
        <p:sp>
          <p:nvSpPr>
            <p:cNvPr id="148" name="Freeform: Shape 147">
              <a:extLst>
                <a:ext uri="{FF2B5EF4-FFF2-40B4-BE49-F238E27FC236}">
                  <a16:creationId xmlns:a16="http://schemas.microsoft.com/office/drawing/2014/main" id="{63692B81-4B8D-4C4A-952D-53543A9F7E7B}"/>
                </a:ext>
              </a:extLst>
            </p:cNvPr>
            <p:cNvSpPr/>
            <p:nvPr/>
          </p:nvSpPr>
          <p:spPr>
            <a:xfrm>
              <a:off x="982974" y="3999293"/>
              <a:ext cx="184470" cy="184470"/>
            </a:xfrm>
            <a:custGeom>
              <a:avLst/>
              <a:gdLst>
                <a:gd name="connsiteX0" fmla="*/ 246824 w 246823"/>
                <a:gd name="connsiteY0" fmla="*/ 123412 h 246823"/>
                <a:gd name="connsiteX1" fmla="*/ 123412 w 246823"/>
                <a:gd name="connsiteY1" fmla="*/ 246824 h 246823"/>
                <a:gd name="connsiteX2" fmla="*/ 0 w 246823"/>
                <a:gd name="connsiteY2" fmla="*/ 123412 h 246823"/>
                <a:gd name="connsiteX3" fmla="*/ 123412 w 246823"/>
                <a:gd name="connsiteY3" fmla="*/ 0 h 246823"/>
                <a:gd name="connsiteX4" fmla="*/ 246824 w 246823"/>
                <a:gd name="connsiteY4" fmla="*/ 123412 h 2468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823" h="246823">
                  <a:moveTo>
                    <a:pt x="246824" y="123412"/>
                  </a:moveTo>
                  <a:cubicBezTo>
                    <a:pt x="246824" y="191570"/>
                    <a:pt x="191570" y="246824"/>
                    <a:pt x="123412" y="246824"/>
                  </a:cubicBezTo>
                  <a:cubicBezTo>
                    <a:pt x="55253" y="246824"/>
                    <a:pt x="0" y="191570"/>
                    <a:pt x="0" y="123412"/>
                  </a:cubicBezTo>
                  <a:cubicBezTo>
                    <a:pt x="0" y="55253"/>
                    <a:pt x="55253" y="0"/>
                    <a:pt x="123412" y="0"/>
                  </a:cubicBezTo>
                  <a:cubicBezTo>
                    <a:pt x="191570" y="0"/>
                    <a:pt x="246824" y="55253"/>
                    <a:pt x="246824" y="123412"/>
                  </a:cubicBezTo>
                  <a:close/>
                </a:path>
              </a:pathLst>
            </a:custGeom>
            <a:solidFill>
              <a:schemeClr val="accent3">
                <a:lumMod val="75000"/>
              </a:schemeClr>
            </a:solidFill>
            <a:ln w="5364" cap="flat">
              <a:noFill/>
              <a:prstDash val="solid"/>
              <a:miter/>
            </a:ln>
          </p:spPr>
          <p:txBody>
            <a:bodyPr rtlCol="0" anchor="ctr"/>
            <a:lstStyle/>
            <a:p>
              <a:endParaRPr lang="en-US">
                <a:cs typeface="B Nazanin" panose="00000400000000000000" pitchFamily="2" charset="-78"/>
              </a:endParaRPr>
            </a:p>
          </p:txBody>
        </p:sp>
        <p:sp>
          <p:nvSpPr>
            <p:cNvPr id="149" name="Freeform: Shape 148">
              <a:extLst>
                <a:ext uri="{FF2B5EF4-FFF2-40B4-BE49-F238E27FC236}">
                  <a16:creationId xmlns:a16="http://schemas.microsoft.com/office/drawing/2014/main" id="{5085A784-73DA-4869-B571-2E703E27B447}"/>
                </a:ext>
              </a:extLst>
            </p:cNvPr>
            <p:cNvSpPr/>
            <p:nvPr/>
          </p:nvSpPr>
          <p:spPr>
            <a:xfrm>
              <a:off x="474077" y="4034584"/>
              <a:ext cx="52133" cy="52133"/>
            </a:xfrm>
            <a:custGeom>
              <a:avLst/>
              <a:gdLst>
                <a:gd name="connsiteX0" fmla="*/ 69755 w 69754"/>
                <a:gd name="connsiteY0" fmla="*/ 34877 h 69754"/>
                <a:gd name="connsiteX1" fmla="*/ 34877 w 69754"/>
                <a:gd name="connsiteY1" fmla="*/ 69754 h 69754"/>
                <a:gd name="connsiteX2" fmla="*/ 0 w 69754"/>
                <a:gd name="connsiteY2" fmla="*/ 34877 h 69754"/>
                <a:gd name="connsiteX3" fmla="*/ 34877 w 69754"/>
                <a:gd name="connsiteY3" fmla="*/ 0 h 69754"/>
                <a:gd name="connsiteX4" fmla="*/ 69755 w 69754"/>
                <a:gd name="connsiteY4" fmla="*/ 34877 h 69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754" h="69754">
                  <a:moveTo>
                    <a:pt x="69755" y="34877"/>
                  </a:moveTo>
                  <a:cubicBezTo>
                    <a:pt x="69755" y="54139"/>
                    <a:pt x="54139" y="69754"/>
                    <a:pt x="34877" y="69754"/>
                  </a:cubicBezTo>
                  <a:cubicBezTo>
                    <a:pt x="15615" y="69754"/>
                    <a:pt x="0" y="54139"/>
                    <a:pt x="0" y="34877"/>
                  </a:cubicBezTo>
                  <a:cubicBezTo>
                    <a:pt x="0" y="15615"/>
                    <a:pt x="15615" y="0"/>
                    <a:pt x="34877" y="0"/>
                  </a:cubicBezTo>
                  <a:cubicBezTo>
                    <a:pt x="54139" y="0"/>
                    <a:pt x="69755" y="15615"/>
                    <a:pt x="69755" y="34877"/>
                  </a:cubicBezTo>
                  <a:close/>
                </a:path>
              </a:pathLst>
            </a:custGeom>
            <a:solidFill>
              <a:schemeClr val="accent3">
                <a:lumMod val="75000"/>
              </a:schemeClr>
            </a:solidFill>
            <a:ln w="5364" cap="flat">
              <a:noFill/>
              <a:prstDash val="solid"/>
              <a:miter/>
            </a:ln>
          </p:spPr>
          <p:txBody>
            <a:bodyPr rtlCol="0" anchor="ctr"/>
            <a:lstStyle/>
            <a:p>
              <a:endParaRPr lang="en-US">
                <a:cs typeface="B Nazanin" panose="00000400000000000000" pitchFamily="2" charset="-78"/>
              </a:endParaRPr>
            </a:p>
          </p:txBody>
        </p:sp>
        <p:sp>
          <p:nvSpPr>
            <p:cNvPr id="150" name="Freeform: Shape 149">
              <a:extLst>
                <a:ext uri="{FF2B5EF4-FFF2-40B4-BE49-F238E27FC236}">
                  <a16:creationId xmlns:a16="http://schemas.microsoft.com/office/drawing/2014/main" id="{7F07FDA8-40D3-4EB2-B9FD-6303802E7BE4}"/>
                </a:ext>
              </a:extLst>
            </p:cNvPr>
            <p:cNvSpPr/>
            <p:nvPr/>
          </p:nvSpPr>
          <p:spPr>
            <a:xfrm>
              <a:off x="429564" y="3618724"/>
              <a:ext cx="36092" cy="36092"/>
            </a:xfrm>
            <a:custGeom>
              <a:avLst/>
              <a:gdLst>
                <a:gd name="connsiteX0" fmla="*/ 50438 w 48291"/>
                <a:gd name="connsiteY0" fmla="*/ 25219 h 48291"/>
                <a:gd name="connsiteX1" fmla="*/ 25219 w 48291"/>
                <a:gd name="connsiteY1" fmla="*/ 50438 h 48291"/>
                <a:gd name="connsiteX2" fmla="*/ 0 w 48291"/>
                <a:gd name="connsiteY2" fmla="*/ 25219 h 48291"/>
                <a:gd name="connsiteX3" fmla="*/ 25219 w 48291"/>
                <a:gd name="connsiteY3" fmla="*/ 0 h 48291"/>
                <a:gd name="connsiteX4" fmla="*/ 50438 w 48291"/>
                <a:gd name="connsiteY4" fmla="*/ 25219 h 48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91" h="48291">
                  <a:moveTo>
                    <a:pt x="50438" y="25219"/>
                  </a:moveTo>
                  <a:cubicBezTo>
                    <a:pt x="50438" y="39147"/>
                    <a:pt x="39147" y="50438"/>
                    <a:pt x="25219" y="50438"/>
                  </a:cubicBezTo>
                  <a:cubicBezTo>
                    <a:pt x="11291" y="50438"/>
                    <a:pt x="0" y="39147"/>
                    <a:pt x="0" y="25219"/>
                  </a:cubicBezTo>
                  <a:cubicBezTo>
                    <a:pt x="0" y="11291"/>
                    <a:pt x="11291" y="0"/>
                    <a:pt x="25219" y="0"/>
                  </a:cubicBezTo>
                  <a:cubicBezTo>
                    <a:pt x="39147" y="0"/>
                    <a:pt x="50438" y="11291"/>
                    <a:pt x="50438" y="25219"/>
                  </a:cubicBezTo>
                  <a:close/>
                </a:path>
              </a:pathLst>
            </a:custGeom>
            <a:solidFill>
              <a:schemeClr val="accent3">
                <a:lumMod val="75000"/>
              </a:schemeClr>
            </a:solidFill>
            <a:ln w="5364" cap="flat">
              <a:noFill/>
              <a:prstDash val="solid"/>
              <a:miter/>
            </a:ln>
          </p:spPr>
          <p:txBody>
            <a:bodyPr rtlCol="0" anchor="ctr"/>
            <a:lstStyle/>
            <a:p>
              <a:endParaRPr lang="en-US">
                <a:cs typeface="B Nazanin" panose="00000400000000000000" pitchFamily="2" charset="-78"/>
              </a:endParaRPr>
            </a:p>
          </p:txBody>
        </p:sp>
        <p:sp>
          <p:nvSpPr>
            <p:cNvPr id="151" name="Freeform: Shape 150">
              <a:extLst>
                <a:ext uri="{FF2B5EF4-FFF2-40B4-BE49-F238E27FC236}">
                  <a16:creationId xmlns:a16="http://schemas.microsoft.com/office/drawing/2014/main" id="{FB4DF6F9-8809-4F13-8AF4-6DEE37CE6153}"/>
                </a:ext>
              </a:extLst>
            </p:cNvPr>
            <p:cNvSpPr/>
            <p:nvPr/>
          </p:nvSpPr>
          <p:spPr>
            <a:xfrm>
              <a:off x="1228800" y="3824047"/>
              <a:ext cx="48123" cy="48123"/>
            </a:xfrm>
            <a:custGeom>
              <a:avLst/>
              <a:gdLst>
                <a:gd name="connsiteX0" fmla="*/ 65462 w 64388"/>
                <a:gd name="connsiteY0" fmla="*/ 32731 h 64388"/>
                <a:gd name="connsiteX1" fmla="*/ 32731 w 64388"/>
                <a:gd name="connsiteY1" fmla="*/ 65462 h 64388"/>
                <a:gd name="connsiteX2" fmla="*/ 0 w 64388"/>
                <a:gd name="connsiteY2" fmla="*/ 32731 h 64388"/>
                <a:gd name="connsiteX3" fmla="*/ 32731 w 64388"/>
                <a:gd name="connsiteY3" fmla="*/ 0 h 64388"/>
                <a:gd name="connsiteX4" fmla="*/ 65462 w 64388"/>
                <a:gd name="connsiteY4" fmla="*/ 32731 h 64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388" h="64388">
                  <a:moveTo>
                    <a:pt x="65462" y="32731"/>
                  </a:moveTo>
                  <a:cubicBezTo>
                    <a:pt x="65462" y="50808"/>
                    <a:pt x="50808" y="65462"/>
                    <a:pt x="32731" y="65462"/>
                  </a:cubicBezTo>
                  <a:cubicBezTo>
                    <a:pt x="14654" y="65462"/>
                    <a:pt x="0" y="50808"/>
                    <a:pt x="0" y="32731"/>
                  </a:cubicBezTo>
                  <a:cubicBezTo>
                    <a:pt x="0" y="14654"/>
                    <a:pt x="14654" y="0"/>
                    <a:pt x="32731" y="0"/>
                  </a:cubicBezTo>
                  <a:cubicBezTo>
                    <a:pt x="50808" y="0"/>
                    <a:pt x="65462" y="14654"/>
                    <a:pt x="65462" y="32731"/>
                  </a:cubicBezTo>
                  <a:close/>
                </a:path>
              </a:pathLst>
            </a:custGeom>
            <a:solidFill>
              <a:schemeClr val="accent3">
                <a:lumMod val="75000"/>
              </a:schemeClr>
            </a:solidFill>
            <a:ln w="5364" cap="flat">
              <a:noFill/>
              <a:prstDash val="solid"/>
              <a:miter/>
            </a:ln>
          </p:spPr>
          <p:txBody>
            <a:bodyPr rtlCol="0" anchor="ctr"/>
            <a:lstStyle/>
            <a:p>
              <a:endParaRPr lang="en-US">
                <a:cs typeface="B Nazanin" panose="00000400000000000000" pitchFamily="2" charset="-78"/>
              </a:endParaRPr>
            </a:p>
          </p:txBody>
        </p:sp>
        <p:sp>
          <p:nvSpPr>
            <p:cNvPr id="152" name="Freeform: Shape 151">
              <a:extLst>
                <a:ext uri="{FF2B5EF4-FFF2-40B4-BE49-F238E27FC236}">
                  <a16:creationId xmlns:a16="http://schemas.microsoft.com/office/drawing/2014/main" id="{C12BC7C1-4993-4820-9933-384F061CADA9}"/>
                </a:ext>
              </a:extLst>
            </p:cNvPr>
            <p:cNvSpPr/>
            <p:nvPr/>
          </p:nvSpPr>
          <p:spPr>
            <a:xfrm>
              <a:off x="1302588" y="4107971"/>
              <a:ext cx="52133" cy="52133"/>
            </a:xfrm>
            <a:custGeom>
              <a:avLst/>
              <a:gdLst>
                <a:gd name="connsiteX0" fmla="*/ 69754 w 69754"/>
                <a:gd name="connsiteY0" fmla="*/ 34877 h 69754"/>
                <a:gd name="connsiteX1" fmla="*/ 34877 w 69754"/>
                <a:gd name="connsiteY1" fmla="*/ 69755 h 69754"/>
                <a:gd name="connsiteX2" fmla="*/ 0 w 69754"/>
                <a:gd name="connsiteY2" fmla="*/ 34877 h 69754"/>
                <a:gd name="connsiteX3" fmla="*/ 34877 w 69754"/>
                <a:gd name="connsiteY3" fmla="*/ 0 h 69754"/>
                <a:gd name="connsiteX4" fmla="*/ 69754 w 69754"/>
                <a:gd name="connsiteY4" fmla="*/ 34877 h 69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754" h="69754">
                  <a:moveTo>
                    <a:pt x="69754" y="34877"/>
                  </a:moveTo>
                  <a:cubicBezTo>
                    <a:pt x="69754" y="54139"/>
                    <a:pt x="54139" y="69755"/>
                    <a:pt x="34877" y="69755"/>
                  </a:cubicBezTo>
                  <a:cubicBezTo>
                    <a:pt x="15615" y="69755"/>
                    <a:pt x="0" y="54139"/>
                    <a:pt x="0" y="34877"/>
                  </a:cubicBezTo>
                  <a:cubicBezTo>
                    <a:pt x="0" y="15615"/>
                    <a:pt x="15615" y="0"/>
                    <a:pt x="34877" y="0"/>
                  </a:cubicBezTo>
                  <a:cubicBezTo>
                    <a:pt x="54139" y="0"/>
                    <a:pt x="69754" y="15615"/>
                    <a:pt x="69754" y="34877"/>
                  </a:cubicBezTo>
                  <a:close/>
                </a:path>
              </a:pathLst>
            </a:custGeom>
            <a:solidFill>
              <a:schemeClr val="accent3">
                <a:lumMod val="75000"/>
              </a:schemeClr>
            </a:solidFill>
            <a:ln w="5364" cap="flat">
              <a:noFill/>
              <a:prstDash val="solid"/>
              <a:miter/>
            </a:ln>
          </p:spPr>
          <p:txBody>
            <a:bodyPr rtlCol="0" anchor="ctr"/>
            <a:lstStyle/>
            <a:p>
              <a:endParaRPr lang="en-US">
                <a:cs typeface="B Nazanin" panose="00000400000000000000" pitchFamily="2" charset="-78"/>
              </a:endParaRPr>
            </a:p>
          </p:txBody>
        </p:sp>
        <p:sp>
          <p:nvSpPr>
            <p:cNvPr id="153" name="Freeform: Shape 152">
              <a:extLst>
                <a:ext uri="{FF2B5EF4-FFF2-40B4-BE49-F238E27FC236}">
                  <a16:creationId xmlns:a16="http://schemas.microsoft.com/office/drawing/2014/main" id="{329D255D-212A-41CC-B809-62577CD2D9E9}"/>
                </a:ext>
              </a:extLst>
            </p:cNvPr>
            <p:cNvSpPr/>
            <p:nvPr/>
          </p:nvSpPr>
          <p:spPr>
            <a:xfrm>
              <a:off x="1691981" y="3989669"/>
              <a:ext cx="52133" cy="52133"/>
            </a:xfrm>
            <a:custGeom>
              <a:avLst/>
              <a:gdLst>
                <a:gd name="connsiteX0" fmla="*/ 69754 w 69754"/>
                <a:gd name="connsiteY0" fmla="*/ 34877 h 69754"/>
                <a:gd name="connsiteX1" fmla="*/ 34877 w 69754"/>
                <a:gd name="connsiteY1" fmla="*/ 69755 h 69754"/>
                <a:gd name="connsiteX2" fmla="*/ 0 w 69754"/>
                <a:gd name="connsiteY2" fmla="*/ 34877 h 69754"/>
                <a:gd name="connsiteX3" fmla="*/ 34877 w 69754"/>
                <a:gd name="connsiteY3" fmla="*/ 0 h 69754"/>
                <a:gd name="connsiteX4" fmla="*/ 69754 w 69754"/>
                <a:gd name="connsiteY4" fmla="*/ 34877 h 69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754" h="69754">
                  <a:moveTo>
                    <a:pt x="69754" y="34877"/>
                  </a:moveTo>
                  <a:cubicBezTo>
                    <a:pt x="69754" y="54139"/>
                    <a:pt x="54139" y="69755"/>
                    <a:pt x="34877" y="69755"/>
                  </a:cubicBezTo>
                  <a:cubicBezTo>
                    <a:pt x="15615" y="69755"/>
                    <a:pt x="0" y="54139"/>
                    <a:pt x="0" y="34877"/>
                  </a:cubicBezTo>
                  <a:cubicBezTo>
                    <a:pt x="0" y="15615"/>
                    <a:pt x="15615" y="0"/>
                    <a:pt x="34877" y="0"/>
                  </a:cubicBezTo>
                  <a:cubicBezTo>
                    <a:pt x="54139" y="0"/>
                    <a:pt x="69754" y="15615"/>
                    <a:pt x="69754" y="34877"/>
                  </a:cubicBezTo>
                  <a:close/>
                </a:path>
              </a:pathLst>
            </a:custGeom>
            <a:solidFill>
              <a:schemeClr val="accent3">
                <a:lumMod val="75000"/>
              </a:schemeClr>
            </a:solidFill>
            <a:ln w="5364" cap="flat">
              <a:noFill/>
              <a:prstDash val="solid"/>
              <a:miter/>
            </a:ln>
          </p:spPr>
          <p:txBody>
            <a:bodyPr rtlCol="0" anchor="ctr"/>
            <a:lstStyle/>
            <a:p>
              <a:endParaRPr lang="en-US">
                <a:cs typeface="B Nazanin" panose="00000400000000000000" pitchFamily="2" charset="-78"/>
              </a:endParaRPr>
            </a:p>
          </p:txBody>
        </p:sp>
        <p:sp>
          <p:nvSpPr>
            <p:cNvPr id="154" name="Freeform: Shape 153">
              <a:extLst>
                <a:ext uri="{FF2B5EF4-FFF2-40B4-BE49-F238E27FC236}">
                  <a16:creationId xmlns:a16="http://schemas.microsoft.com/office/drawing/2014/main" id="{C9DD5F28-6394-42FA-86F9-6E6A35781BCB}"/>
                </a:ext>
              </a:extLst>
            </p:cNvPr>
            <p:cNvSpPr/>
            <p:nvPr/>
          </p:nvSpPr>
          <p:spPr>
            <a:xfrm>
              <a:off x="1777398" y="3721787"/>
              <a:ext cx="52133" cy="52133"/>
            </a:xfrm>
            <a:custGeom>
              <a:avLst/>
              <a:gdLst>
                <a:gd name="connsiteX0" fmla="*/ 70828 w 69754"/>
                <a:gd name="connsiteY0" fmla="*/ 35414 h 69754"/>
                <a:gd name="connsiteX1" fmla="*/ 35414 w 69754"/>
                <a:gd name="connsiteY1" fmla="*/ 70828 h 69754"/>
                <a:gd name="connsiteX2" fmla="*/ 0 w 69754"/>
                <a:gd name="connsiteY2" fmla="*/ 35414 h 69754"/>
                <a:gd name="connsiteX3" fmla="*/ 35414 w 69754"/>
                <a:gd name="connsiteY3" fmla="*/ 0 h 69754"/>
                <a:gd name="connsiteX4" fmla="*/ 70828 w 69754"/>
                <a:gd name="connsiteY4" fmla="*/ 35414 h 69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754" h="69754">
                  <a:moveTo>
                    <a:pt x="70828" y="35414"/>
                  </a:moveTo>
                  <a:cubicBezTo>
                    <a:pt x="70828" y="54972"/>
                    <a:pt x="54972" y="70828"/>
                    <a:pt x="35414" y="70828"/>
                  </a:cubicBezTo>
                  <a:cubicBezTo>
                    <a:pt x="15855" y="70828"/>
                    <a:pt x="0" y="54972"/>
                    <a:pt x="0" y="35414"/>
                  </a:cubicBezTo>
                  <a:cubicBezTo>
                    <a:pt x="0" y="15855"/>
                    <a:pt x="15855" y="0"/>
                    <a:pt x="35414" y="0"/>
                  </a:cubicBezTo>
                  <a:cubicBezTo>
                    <a:pt x="54972" y="0"/>
                    <a:pt x="70828" y="15855"/>
                    <a:pt x="70828" y="35414"/>
                  </a:cubicBezTo>
                  <a:close/>
                </a:path>
              </a:pathLst>
            </a:custGeom>
            <a:solidFill>
              <a:schemeClr val="accent3">
                <a:lumMod val="75000"/>
              </a:schemeClr>
            </a:solidFill>
            <a:ln w="5364" cap="flat">
              <a:noFill/>
              <a:prstDash val="solid"/>
              <a:miter/>
            </a:ln>
          </p:spPr>
          <p:txBody>
            <a:bodyPr rtlCol="0" anchor="ctr"/>
            <a:lstStyle/>
            <a:p>
              <a:endParaRPr lang="en-US">
                <a:cs typeface="B Nazanin" panose="00000400000000000000" pitchFamily="2" charset="-78"/>
              </a:endParaRPr>
            </a:p>
          </p:txBody>
        </p:sp>
      </p:grpSp>
      <p:grpSp>
        <p:nvGrpSpPr>
          <p:cNvPr id="155" name="Group 154">
            <a:extLst>
              <a:ext uri="{FF2B5EF4-FFF2-40B4-BE49-F238E27FC236}">
                <a16:creationId xmlns:a16="http://schemas.microsoft.com/office/drawing/2014/main" id="{9CAD422F-18FA-46E9-9352-D94EC4211B9A}"/>
              </a:ext>
            </a:extLst>
          </p:cNvPr>
          <p:cNvGrpSpPr/>
          <p:nvPr/>
        </p:nvGrpSpPr>
        <p:grpSpPr>
          <a:xfrm>
            <a:off x="8401458" y="1360125"/>
            <a:ext cx="3427781" cy="1210996"/>
            <a:chOff x="762000" y="509226"/>
            <a:chExt cx="6638926" cy="2345457"/>
          </a:xfrm>
        </p:grpSpPr>
        <p:sp>
          <p:nvSpPr>
            <p:cNvPr id="156" name="Rectangle 155">
              <a:extLst>
                <a:ext uri="{FF2B5EF4-FFF2-40B4-BE49-F238E27FC236}">
                  <a16:creationId xmlns:a16="http://schemas.microsoft.com/office/drawing/2014/main" id="{68699D04-4DCB-41E1-9420-6A6E397B85BB}"/>
                </a:ext>
              </a:extLst>
            </p:cNvPr>
            <p:cNvSpPr/>
            <p:nvPr/>
          </p:nvSpPr>
          <p:spPr>
            <a:xfrm>
              <a:off x="762000" y="509226"/>
              <a:ext cx="6629400" cy="1862499"/>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nvGrpSpPr>
            <p:cNvPr id="157" name="Group 156">
              <a:extLst>
                <a:ext uri="{FF2B5EF4-FFF2-40B4-BE49-F238E27FC236}">
                  <a16:creationId xmlns:a16="http://schemas.microsoft.com/office/drawing/2014/main" id="{B3C250C6-6FA3-4DCC-B06D-F95B8F60A325}"/>
                </a:ext>
              </a:extLst>
            </p:cNvPr>
            <p:cNvGrpSpPr/>
            <p:nvPr/>
          </p:nvGrpSpPr>
          <p:grpSpPr>
            <a:xfrm>
              <a:off x="771526" y="1078975"/>
              <a:ext cx="6629400" cy="1775708"/>
              <a:chOff x="742950" y="774174"/>
              <a:chExt cx="7305675" cy="1956851"/>
            </a:xfrm>
          </p:grpSpPr>
          <p:grpSp>
            <p:nvGrpSpPr>
              <p:cNvPr id="158" name="Group 157">
                <a:extLst>
                  <a:ext uri="{FF2B5EF4-FFF2-40B4-BE49-F238E27FC236}">
                    <a16:creationId xmlns:a16="http://schemas.microsoft.com/office/drawing/2014/main" id="{6367587F-B789-431D-B4C4-B89A5FD5C74B}"/>
                  </a:ext>
                </a:extLst>
              </p:cNvPr>
              <p:cNvGrpSpPr/>
              <p:nvPr/>
            </p:nvGrpSpPr>
            <p:grpSpPr>
              <a:xfrm>
                <a:off x="745492" y="774174"/>
                <a:ext cx="7289009" cy="1956851"/>
                <a:chOff x="2104451" y="2044380"/>
                <a:chExt cx="7289009" cy="1956851"/>
              </a:xfrm>
            </p:grpSpPr>
            <p:sp>
              <p:nvSpPr>
                <p:cNvPr id="166" name="Freeform: Shape 165">
                  <a:extLst>
                    <a:ext uri="{FF2B5EF4-FFF2-40B4-BE49-F238E27FC236}">
                      <a16:creationId xmlns:a16="http://schemas.microsoft.com/office/drawing/2014/main" id="{6AC467AB-133A-44F2-BEA8-77840F2FAD56}"/>
                    </a:ext>
                  </a:extLst>
                </p:cNvPr>
                <p:cNvSpPr/>
                <p:nvPr/>
              </p:nvSpPr>
              <p:spPr>
                <a:xfrm flipH="1">
                  <a:off x="9164888" y="2237782"/>
                  <a:ext cx="228572" cy="1340906"/>
                </a:xfrm>
                <a:custGeom>
                  <a:avLst/>
                  <a:gdLst>
                    <a:gd name="connsiteX0" fmla="*/ 294243 w 357870"/>
                    <a:gd name="connsiteY0" fmla="*/ 403418 h 2147223"/>
                    <a:gd name="connsiteX1" fmla="*/ 250322 w 357870"/>
                    <a:gd name="connsiteY1" fmla="*/ 890610 h 2147223"/>
                    <a:gd name="connsiteX2" fmla="*/ 278789 w 357870"/>
                    <a:gd name="connsiteY2" fmla="*/ 1613671 h 2147223"/>
                    <a:gd name="connsiteX3" fmla="*/ 361750 w 357870"/>
                    <a:gd name="connsiteY3" fmla="*/ 2000009 h 2147223"/>
                    <a:gd name="connsiteX4" fmla="*/ 363377 w 357870"/>
                    <a:gd name="connsiteY4" fmla="*/ 2018716 h 2147223"/>
                    <a:gd name="connsiteX5" fmla="*/ 213722 w 357870"/>
                    <a:gd name="connsiteY5" fmla="*/ 2124450 h 2147223"/>
                    <a:gd name="connsiteX6" fmla="*/ 2253 w 357870"/>
                    <a:gd name="connsiteY6" fmla="*/ 2151290 h 2147223"/>
                    <a:gd name="connsiteX7" fmla="*/ 2253 w 357870"/>
                    <a:gd name="connsiteY7" fmla="*/ 815782 h 2147223"/>
                    <a:gd name="connsiteX8" fmla="*/ 2253 w 357870"/>
                    <a:gd name="connsiteY8" fmla="*/ 402604 h 2147223"/>
                    <a:gd name="connsiteX9" fmla="*/ 2253 w 357870"/>
                    <a:gd name="connsiteY9" fmla="*/ 192762 h 2147223"/>
                    <a:gd name="connsiteX10" fmla="*/ 8760 w 357870"/>
                    <a:gd name="connsiteY10" fmla="*/ 0 h 2147223"/>
                    <a:gd name="connsiteX11" fmla="*/ 164921 w 357870"/>
                    <a:gd name="connsiteY11" fmla="*/ 209029 h 2147223"/>
                    <a:gd name="connsiteX12" fmla="*/ 232429 w 357870"/>
                    <a:gd name="connsiteY12" fmla="*/ 324524 h 2147223"/>
                    <a:gd name="connsiteX13" fmla="*/ 259269 w 357870"/>
                    <a:gd name="connsiteY13" fmla="*/ 374137 h 2147223"/>
                    <a:gd name="connsiteX14" fmla="*/ 294243 w 357870"/>
                    <a:gd name="connsiteY14" fmla="*/ 403418 h 2147223"/>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32429 w 363377"/>
                    <a:gd name="connsiteY12" fmla="*/ 324524 h 2153220"/>
                    <a:gd name="connsiteX13" fmla="*/ 294243 w 363377"/>
                    <a:gd name="connsiteY13" fmla="*/ 403418 h 2153220"/>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94243 w 363377"/>
                    <a:gd name="connsiteY12" fmla="*/ 403418 h 2153220"/>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94243 w 363377"/>
                    <a:gd name="connsiteY12" fmla="*/ 403418 h 2153220"/>
                    <a:gd name="connsiteX0" fmla="*/ 294243 w 370920"/>
                    <a:gd name="connsiteY0" fmla="*/ 403418 h 2153220"/>
                    <a:gd name="connsiteX1" fmla="*/ 250322 w 370920"/>
                    <a:gd name="connsiteY1" fmla="*/ 890610 h 2153220"/>
                    <a:gd name="connsiteX2" fmla="*/ 278789 w 370920"/>
                    <a:gd name="connsiteY2" fmla="*/ 1613671 h 2153220"/>
                    <a:gd name="connsiteX3" fmla="*/ 361750 w 370920"/>
                    <a:gd name="connsiteY3" fmla="*/ 2000009 h 2153220"/>
                    <a:gd name="connsiteX4" fmla="*/ 350024 w 370920"/>
                    <a:gd name="connsiteY4" fmla="*/ 1974351 h 2153220"/>
                    <a:gd name="connsiteX5" fmla="*/ 363377 w 370920"/>
                    <a:gd name="connsiteY5" fmla="*/ 2018716 h 2153220"/>
                    <a:gd name="connsiteX6" fmla="*/ 213722 w 370920"/>
                    <a:gd name="connsiteY6" fmla="*/ 2124450 h 2153220"/>
                    <a:gd name="connsiteX7" fmla="*/ 2253 w 370920"/>
                    <a:gd name="connsiteY7" fmla="*/ 2151290 h 2153220"/>
                    <a:gd name="connsiteX8" fmla="*/ 2253 w 370920"/>
                    <a:gd name="connsiteY8" fmla="*/ 815782 h 2153220"/>
                    <a:gd name="connsiteX9" fmla="*/ 2253 w 370920"/>
                    <a:gd name="connsiteY9" fmla="*/ 402604 h 2153220"/>
                    <a:gd name="connsiteX10" fmla="*/ 2253 w 370920"/>
                    <a:gd name="connsiteY10" fmla="*/ 192762 h 2153220"/>
                    <a:gd name="connsiteX11" fmla="*/ 8760 w 370920"/>
                    <a:gd name="connsiteY11" fmla="*/ 0 h 2153220"/>
                    <a:gd name="connsiteX12" fmla="*/ 164921 w 370920"/>
                    <a:gd name="connsiteY12" fmla="*/ 209029 h 2153220"/>
                    <a:gd name="connsiteX13" fmla="*/ 294243 w 370920"/>
                    <a:gd name="connsiteY13" fmla="*/ 403418 h 2153220"/>
                    <a:gd name="connsiteX0" fmla="*/ 294243 w 377541"/>
                    <a:gd name="connsiteY0" fmla="*/ 403418 h 2153220"/>
                    <a:gd name="connsiteX1" fmla="*/ 250322 w 377541"/>
                    <a:gd name="connsiteY1" fmla="*/ 890610 h 2153220"/>
                    <a:gd name="connsiteX2" fmla="*/ 278789 w 377541"/>
                    <a:gd name="connsiteY2" fmla="*/ 1613671 h 2153220"/>
                    <a:gd name="connsiteX3" fmla="*/ 361750 w 377541"/>
                    <a:gd name="connsiteY3" fmla="*/ 2000009 h 2153220"/>
                    <a:gd name="connsiteX4" fmla="*/ 363377 w 377541"/>
                    <a:gd name="connsiteY4" fmla="*/ 2018716 h 2153220"/>
                    <a:gd name="connsiteX5" fmla="*/ 213722 w 377541"/>
                    <a:gd name="connsiteY5" fmla="*/ 2124450 h 2153220"/>
                    <a:gd name="connsiteX6" fmla="*/ 2253 w 377541"/>
                    <a:gd name="connsiteY6" fmla="*/ 2151290 h 2153220"/>
                    <a:gd name="connsiteX7" fmla="*/ 2253 w 377541"/>
                    <a:gd name="connsiteY7" fmla="*/ 815782 h 2153220"/>
                    <a:gd name="connsiteX8" fmla="*/ 2253 w 377541"/>
                    <a:gd name="connsiteY8" fmla="*/ 402604 h 2153220"/>
                    <a:gd name="connsiteX9" fmla="*/ 2253 w 377541"/>
                    <a:gd name="connsiteY9" fmla="*/ 192762 h 2153220"/>
                    <a:gd name="connsiteX10" fmla="*/ 8760 w 377541"/>
                    <a:gd name="connsiteY10" fmla="*/ 0 h 2153220"/>
                    <a:gd name="connsiteX11" fmla="*/ 164921 w 377541"/>
                    <a:gd name="connsiteY11" fmla="*/ 209029 h 2153220"/>
                    <a:gd name="connsiteX12" fmla="*/ 294243 w 377541"/>
                    <a:gd name="connsiteY12" fmla="*/ 403418 h 2153220"/>
                    <a:gd name="connsiteX0" fmla="*/ 294243 w 364424"/>
                    <a:gd name="connsiteY0" fmla="*/ 403418 h 2153220"/>
                    <a:gd name="connsiteX1" fmla="*/ 250322 w 364424"/>
                    <a:gd name="connsiteY1" fmla="*/ 890610 h 2153220"/>
                    <a:gd name="connsiteX2" fmla="*/ 278789 w 364424"/>
                    <a:gd name="connsiteY2" fmla="*/ 1613671 h 2153220"/>
                    <a:gd name="connsiteX3" fmla="*/ 363377 w 364424"/>
                    <a:gd name="connsiteY3" fmla="*/ 2018716 h 2153220"/>
                    <a:gd name="connsiteX4" fmla="*/ 213722 w 364424"/>
                    <a:gd name="connsiteY4" fmla="*/ 2124450 h 2153220"/>
                    <a:gd name="connsiteX5" fmla="*/ 2253 w 364424"/>
                    <a:gd name="connsiteY5" fmla="*/ 2151290 h 2153220"/>
                    <a:gd name="connsiteX6" fmla="*/ 2253 w 364424"/>
                    <a:gd name="connsiteY6" fmla="*/ 815782 h 2153220"/>
                    <a:gd name="connsiteX7" fmla="*/ 2253 w 364424"/>
                    <a:gd name="connsiteY7" fmla="*/ 402604 h 2153220"/>
                    <a:gd name="connsiteX8" fmla="*/ 2253 w 364424"/>
                    <a:gd name="connsiteY8" fmla="*/ 192762 h 2153220"/>
                    <a:gd name="connsiteX9" fmla="*/ 8760 w 364424"/>
                    <a:gd name="connsiteY9" fmla="*/ 0 h 2153220"/>
                    <a:gd name="connsiteX10" fmla="*/ 164921 w 364424"/>
                    <a:gd name="connsiteY10" fmla="*/ 209029 h 2153220"/>
                    <a:gd name="connsiteX11" fmla="*/ 294243 w 364424"/>
                    <a:gd name="connsiteY11" fmla="*/ 403418 h 2153220"/>
                    <a:gd name="connsiteX0" fmla="*/ 294243 w 363376"/>
                    <a:gd name="connsiteY0" fmla="*/ 403418 h 2153220"/>
                    <a:gd name="connsiteX1" fmla="*/ 250322 w 363376"/>
                    <a:gd name="connsiteY1" fmla="*/ 890610 h 2153220"/>
                    <a:gd name="connsiteX2" fmla="*/ 278789 w 363376"/>
                    <a:gd name="connsiteY2" fmla="*/ 1613671 h 2153220"/>
                    <a:gd name="connsiteX3" fmla="*/ 363377 w 363376"/>
                    <a:gd name="connsiteY3" fmla="*/ 2018716 h 2153220"/>
                    <a:gd name="connsiteX4" fmla="*/ 213722 w 363376"/>
                    <a:gd name="connsiteY4" fmla="*/ 2124450 h 2153220"/>
                    <a:gd name="connsiteX5" fmla="*/ 2253 w 363376"/>
                    <a:gd name="connsiteY5" fmla="*/ 2151290 h 2153220"/>
                    <a:gd name="connsiteX6" fmla="*/ 2253 w 363376"/>
                    <a:gd name="connsiteY6" fmla="*/ 815782 h 2153220"/>
                    <a:gd name="connsiteX7" fmla="*/ 2253 w 363376"/>
                    <a:gd name="connsiteY7" fmla="*/ 402604 h 2153220"/>
                    <a:gd name="connsiteX8" fmla="*/ 2253 w 363376"/>
                    <a:gd name="connsiteY8" fmla="*/ 192762 h 2153220"/>
                    <a:gd name="connsiteX9" fmla="*/ 8760 w 363376"/>
                    <a:gd name="connsiteY9" fmla="*/ 0 h 2153220"/>
                    <a:gd name="connsiteX10" fmla="*/ 164921 w 363376"/>
                    <a:gd name="connsiteY10" fmla="*/ 209029 h 2153220"/>
                    <a:gd name="connsiteX11" fmla="*/ 294243 w 363376"/>
                    <a:gd name="connsiteY11" fmla="*/ 403418 h 2153220"/>
                    <a:gd name="connsiteX0" fmla="*/ 294243 w 363378"/>
                    <a:gd name="connsiteY0" fmla="*/ 403418 h 2131745"/>
                    <a:gd name="connsiteX1" fmla="*/ 250322 w 363378"/>
                    <a:gd name="connsiteY1" fmla="*/ 890610 h 2131745"/>
                    <a:gd name="connsiteX2" fmla="*/ 278789 w 363378"/>
                    <a:gd name="connsiteY2" fmla="*/ 1613671 h 2131745"/>
                    <a:gd name="connsiteX3" fmla="*/ 363377 w 363378"/>
                    <a:gd name="connsiteY3" fmla="*/ 2018716 h 2131745"/>
                    <a:gd name="connsiteX4" fmla="*/ 213722 w 363378"/>
                    <a:gd name="connsiteY4" fmla="*/ 2124450 h 2131745"/>
                    <a:gd name="connsiteX5" fmla="*/ 2253 w 363378"/>
                    <a:gd name="connsiteY5" fmla="*/ 2116321 h 2131745"/>
                    <a:gd name="connsiteX6" fmla="*/ 2253 w 363378"/>
                    <a:gd name="connsiteY6" fmla="*/ 815782 h 2131745"/>
                    <a:gd name="connsiteX7" fmla="*/ 2253 w 363378"/>
                    <a:gd name="connsiteY7" fmla="*/ 402604 h 2131745"/>
                    <a:gd name="connsiteX8" fmla="*/ 2253 w 363378"/>
                    <a:gd name="connsiteY8" fmla="*/ 192762 h 2131745"/>
                    <a:gd name="connsiteX9" fmla="*/ 8760 w 363378"/>
                    <a:gd name="connsiteY9" fmla="*/ 0 h 2131745"/>
                    <a:gd name="connsiteX10" fmla="*/ 164921 w 363378"/>
                    <a:gd name="connsiteY10" fmla="*/ 209029 h 2131745"/>
                    <a:gd name="connsiteX11" fmla="*/ 294243 w 363378"/>
                    <a:gd name="connsiteY11" fmla="*/ 403418 h 213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3378" h="2131745">
                      <a:moveTo>
                        <a:pt x="294243" y="403418"/>
                      </a:moveTo>
                      <a:cubicBezTo>
                        <a:pt x="287736" y="566086"/>
                        <a:pt x="258456" y="727128"/>
                        <a:pt x="250322" y="890610"/>
                      </a:cubicBezTo>
                      <a:cubicBezTo>
                        <a:pt x="238936" y="1131359"/>
                        <a:pt x="243816" y="1375362"/>
                        <a:pt x="278789" y="1613671"/>
                      </a:cubicBezTo>
                      <a:cubicBezTo>
                        <a:pt x="297631" y="1801688"/>
                        <a:pt x="344248" y="1933586"/>
                        <a:pt x="363377" y="2018716"/>
                      </a:cubicBezTo>
                      <a:cubicBezTo>
                        <a:pt x="335723" y="2076463"/>
                        <a:pt x="273909" y="2108183"/>
                        <a:pt x="213722" y="2124450"/>
                      </a:cubicBezTo>
                      <a:cubicBezTo>
                        <a:pt x="153535" y="2140717"/>
                        <a:pt x="2253" y="2126082"/>
                        <a:pt x="2253" y="2116321"/>
                      </a:cubicBezTo>
                      <a:lnTo>
                        <a:pt x="2253" y="815782"/>
                      </a:lnTo>
                      <a:lnTo>
                        <a:pt x="2253" y="402604"/>
                      </a:lnTo>
                      <a:lnTo>
                        <a:pt x="2253" y="192762"/>
                      </a:lnTo>
                      <a:cubicBezTo>
                        <a:pt x="2253" y="128508"/>
                        <a:pt x="-5880" y="62627"/>
                        <a:pt x="8760" y="0"/>
                      </a:cubicBezTo>
                      <a:cubicBezTo>
                        <a:pt x="65694" y="65881"/>
                        <a:pt x="118561" y="135828"/>
                        <a:pt x="164921" y="209029"/>
                      </a:cubicBezTo>
                      <a:cubicBezTo>
                        <a:pt x="212502" y="276265"/>
                        <a:pt x="240047" y="304808"/>
                        <a:pt x="294243" y="403418"/>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endParaRPr lang="en-US">
                    <a:cs typeface="B Nazanin" panose="00000400000000000000" pitchFamily="2" charset="-78"/>
                  </a:endParaRPr>
                </a:p>
              </p:txBody>
            </p:sp>
            <p:sp>
              <p:nvSpPr>
                <p:cNvPr id="167" name="Freeform: Shape 166">
                  <a:extLst>
                    <a:ext uri="{FF2B5EF4-FFF2-40B4-BE49-F238E27FC236}">
                      <a16:creationId xmlns:a16="http://schemas.microsoft.com/office/drawing/2014/main" id="{D52ACEBC-60BA-4371-B148-AF4FE7C27ADA}"/>
                    </a:ext>
                  </a:extLst>
                </p:cNvPr>
                <p:cNvSpPr/>
                <p:nvPr/>
              </p:nvSpPr>
              <p:spPr>
                <a:xfrm flipH="1">
                  <a:off x="7198653" y="2086837"/>
                  <a:ext cx="1145999" cy="1795739"/>
                </a:xfrm>
                <a:custGeom>
                  <a:avLst/>
                  <a:gdLst>
                    <a:gd name="connsiteX0" fmla="*/ 1820419 w 1821886"/>
                    <a:gd name="connsiteY0" fmla="*/ 1327383 h 2854831"/>
                    <a:gd name="connsiteX1" fmla="*/ 1554456 w 1821886"/>
                    <a:gd name="connsiteY1" fmla="*/ 802777 h 2854831"/>
                    <a:gd name="connsiteX2" fmla="*/ 1358441 w 1821886"/>
                    <a:gd name="connsiteY2" fmla="*/ 496147 h 2854831"/>
                    <a:gd name="connsiteX3" fmla="*/ 1023343 w 1821886"/>
                    <a:gd name="connsiteY3" fmla="*/ 104929 h 2854831"/>
                    <a:gd name="connsiteX4" fmla="*/ 845222 w 1821886"/>
                    <a:gd name="connsiteY4" fmla="*/ 13835 h 2854831"/>
                    <a:gd name="connsiteX5" fmla="*/ 604472 w 1821886"/>
                    <a:gd name="connsiteY5" fmla="*/ 59382 h 2854831"/>
                    <a:gd name="connsiteX6" fmla="*/ 163641 w 1821886"/>
                    <a:gd name="connsiteY6" fmla="*/ 702736 h 2854831"/>
                    <a:gd name="connsiteX7" fmla="*/ 1786 w 1821886"/>
                    <a:gd name="connsiteY7" fmla="*/ 1904856 h 2854831"/>
                    <a:gd name="connsiteX8" fmla="*/ 17239 w 1821886"/>
                    <a:gd name="connsiteY8" fmla="*/ 2261100 h 2854831"/>
                    <a:gd name="connsiteX9" fmla="*/ 111587 w 1821886"/>
                    <a:gd name="connsiteY9" fmla="*/ 2553903 h 2854831"/>
                    <a:gd name="connsiteX10" fmla="*/ 419843 w 1821886"/>
                    <a:gd name="connsiteY10" fmla="*/ 2747478 h 2854831"/>
                    <a:gd name="connsiteX11" fmla="*/ 987556 w 1821886"/>
                    <a:gd name="connsiteY11" fmla="*/ 2858906 h 2854831"/>
                    <a:gd name="connsiteX12" fmla="*/ 1602443 w 1821886"/>
                    <a:gd name="connsiteY12" fmla="*/ 2752359 h 2854831"/>
                    <a:gd name="connsiteX13" fmla="*/ 1776498 w 1821886"/>
                    <a:gd name="connsiteY13" fmla="*/ 2592130 h 2854831"/>
                    <a:gd name="connsiteX14" fmla="*/ 1778938 w 1821886"/>
                    <a:gd name="connsiteY14" fmla="*/ 2430275 h 2854831"/>
                    <a:gd name="connsiteX15" fmla="*/ 1791952 w 1821886"/>
                    <a:gd name="connsiteY15" fmla="*/ 2003270 h 2854831"/>
                    <a:gd name="connsiteX16" fmla="*/ 1809032 w 1821886"/>
                    <a:gd name="connsiteY16" fmla="*/ 1642146 h 2854831"/>
                    <a:gd name="connsiteX17" fmla="*/ 1819606 w 1821886"/>
                    <a:gd name="connsiteY17" fmla="*/ 1461584 h 2854831"/>
                    <a:gd name="connsiteX18" fmla="*/ 1820419 w 1821886"/>
                    <a:gd name="connsiteY18" fmla="*/ 1327383 h 2854831"/>
                    <a:gd name="connsiteX19" fmla="*/ 1820419 w 1821886"/>
                    <a:gd name="connsiteY19" fmla="*/ 1327383 h 2854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21886" h="2854831">
                      <a:moveTo>
                        <a:pt x="1820419" y="1327383"/>
                      </a:moveTo>
                      <a:cubicBezTo>
                        <a:pt x="1726071" y="1154954"/>
                        <a:pt x="1650430" y="973579"/>
                        <a:pt x="1554456" y="802777"/>
                      </a:cubicBezTo>
                      <a:cubicBezTo>
                        <a:pt x="1495082" y="697042"/>
                        <a:pt x="1433268" y="591308"/>
                        <a:pt x="1358441" y="496147"/>
                      </a:cubicBezTo>
                      <a:cubicBezTo>
                        <a:pt x="1254333" y="364385"/>
                        <a:pt x="1157545" y="207410"/>
                        <a:pt x="1023343" y="104929"/>
                      </a:cubicBezTo>
                      <a:cubicBezTo>
                        <a:pt x="972916" y="65889"/>
                        <a:pt x="904595" y="35795"/>
                        <a:pt x="845222" y="13835"/>
                      </a:cubicBezTo>
                      <a:cubicBezTo>
                        <a:pt x="758194" y="-17885"/>
                        <a:pt x="678486" y="8142"/>
                        <a:pt x="604472" y="59382"/>
                      </a:cubicBezTo>
                      <a:cubicBezTo>
                        <a:pt x="392190" y="207410"/>
                        <a:pt x="257175" y="467680"/>
                        <a:pt x="163641" y="702736"/>
                      </a:cubicBezTo>
                      <a:cubicBezTo>
                        <a:pt x="13172" y="1082567"/>
                        <a:pt x="-7161" y="1500625"/>
                        <a:pt x="1786" y="1904856"/>
                      </a:cubicBezTo>
                      <a:cubicBezTo>
                        <a:pt x="4226" y="2023604"/>
                        <a:pt x="9106" y="2142352"/>
                        <a:pt x="17239" y="2261100"/>
                      </a:cubicBezTo>
                      <a:cubicBezTo>
                        <a:pt x="24559" y="2363581"/>
                        <a:pt x="46519" y="2470942"/>
                        <a:pt x="111587" y="2553903"/>
                      </a:cubicBezTo>
                      <a:cubicBezTo>
                        <a:pt x="186414" y="2649877"/>
                        <a:pt x="310042" y="2704371"/>
                        <a:pt x="419843" y="2747478"/>
                      </a:cubicBezTo>
                      <a:cubicBezTo>
                        <a:pt x="595525" y="2815799"/>
                        <a:pt x="798048" y="2846706"/>
                        <a:pt x="987556" y="2858906"/>
                      </a:cubicBezTo>
                      <a:cubicBezTo>
                        <a:pt x="1190892" y="2871920"/>
                        <a:pt x="1418628" y="2850773"/>
                        <a:pt x="1602443" y="2752359"/>
                      </a:cubicBezTo>
                      <a:cubicBezTo>
                        <a:pt x="1667511" y="2717385"/>
                        <a:pt x="1757791" y="2671024"/>
                        <a:pt x="1776498" y="2592130"/>
                      </a:cubicBezTo>
                      <a:cubicBezTo>
                        <a:pt x="1787885" y="2542516"/>
                        <a:pt x="1778938" y="2481515"/>
                        <a:pt x="1778938" y="2430275"/>
                      </a:cubicBezTo>
                      <a:cubicBezTo>
                        <a:pt x="1779752" y="2287127"/>
                        <a:pt x="1788699" y="2145605"/>
                        <a:pt x="1791952" y="2003270"/>
                      </a:cubicBezTo>
                      <a:cubicBezTo>
                        <a:pt x="1794392" y="1882896"/>
                        <a:pt x="1801712" y="1762521"/>
                        <a:pt x="1809032" y="1642146"/>
                      </a:cubicBezTo>
                      <a:cubicBezTo>
                        <a:pt x="1813099" y="1581959"/>
                        <a:pt x="1814725" y="1521772"/>
                        <a:pt x="1819606" y="1461584"/>
                      </a:cubicBezTo>
                      <a:cubicBezTo>
                        <a:pt x="1822859" y="1419290"/>
                        <a:pt x="1840752" y="1368050"/>
                        <a:pt x="1820419" y="1327383"/>
                      </a:cubicBezTo>
                      <a:cubicBezTo>
                        <a:pt x="1820419" y="1327383"/>
                        <a:pt x="1820419" y="1327383"/>
                        <a:pt x="1820419" y="1327383"/>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endParaRPr lang="en-US">
                    <a:cs typeface="B Nazanin" panose="00000400000000000000" pitchFamily="2" charset="-78"/>
                  </a:endParaRPr>
                </a:p>
              </p:txBody>
            </p:sp>
            <p:sp>
              <p:nvSpPr>
                <p:cNvPr id="168" name="Freeform: Shape 167">
                  <a:extLst>
                    <a:ext uri="{FF2B5EF4-FFF2-40B4-BE49-F238E27FC236}">
                      <a16:creationId xmlns:a16="http://schemas.microsoft.com/office/drawing/2014/main" id="{8F3CF418-3862-4D6F-831D-C69B87C37E26}"/>
                    </a:ext>
                  </a:extLst>
                </p:cNvPr>
                <p:cNvSpPr/>
                <p:nvPr/>
              </p:nvSpPr>
              <p:spPr>
                <a:xfrm flipH="1">
                  <a:off x="8314449" y="2055728"/>
                  <a:ext cx="936240" cy="1739463"/>
                </a:xfrm>
                <a:custGeom>
                  <a:avLst/>
                  <a:gdLst>
                    <a:gd name="connsiteX0" fmla="*/ 1491640 w 1488416"/>
                    <a:gd name="connsiteY0" fmla="*/ 1253669 h 2765363"/>
                    <a:gd name="connsiteX1" fmla="*/ 1449346 w 1488416"/>
                    <a:gd name="connsiteY1" fmla="*/ 1108081 h 2765363"/>
                    <a:gd name="connsiteX2" fmla="*/ 1323278 w 1488416"/>
                    <a:gd name="connsiteY2" fmla="*/ 807144 h 2765363"/>
                    <a:gd name="connsiteX3" fmla="*/ 865366 w 1488416"/>
                    <a:gd name="connsiteY3" fmla="*/ 193071 h 2765363"/>
                    <a:gd name="connsiteX4" fmla="*/ 458695 w 1488416"/>
                    <a:gd name="connsiteY4" fmla="*/ 2749 h 2765363"/>
                    <a:gd name="connsiteX5" fmla="*/ 174839 w 1488416"/>
                    <a:gd name="connsiteY5" fmla="*/ 292299 h 2765363"/>
                    <a:gd name="connsiteX6" fmla="*/ 22744 w 1488416"/>
                    <a:gd name="connsiteY6" fmla="*/ 991773 h 2765363"/>
                    <a:gd name="connsiteX7" fmla="*/ 1597 w 1488416"/>
                    <a:gd name="connsiteY7" fmla="*/ 1509059 h 2765363"/>
                    <a:gd name="connsiteX8" fmla="*/ 31691 w 1488416"/>
                    <a:gd name="connsiteY8" fmla="*/ 1844156 h 2765363"/>
                    <a:gd name="connsiteX9" fmla="*/ 141492 w 1488416"/>
                    <a:gd name="connsiteY9" fmla="*/ 2328094 h 2765363"/>
                    <a:gd name="connsiteX10" fmla="*/ 438362 w 1488416"/>
                    <a:gd name="connsiteY10" fmla="*/ 2742899 h 2765363"/>
                    <a:gd name="connsiteX11" fmla="*/ 653897 w 1488416"/>
                    <a:gd name="connsiteY11" fmla="*/ 2764046 h 2765363"/>
                    <a:gd name="connsiteX12" fmla="*/ 1215104 w 1488416"/>
                    <a:gd name="connsiteY12" fmla="*/ 2466363 h 2765363"/>
                    <a:gd name="connsiteX13" fmla="*/ 1435519 w 1488416"/>
                    <a:gd name="connsiteY13" fmla="*/ 2207720 h 2765363"/>
                    <a:gd name="connsiteX14" fmla="*/ 1455853 w 1488416"/>
                    <a:gd name="connsiteY14" fmla="*/ 1707514 h 2765363"/>
                    <a:gd name="connsiteX15" fmla="*/ 1491640 w 1488416"/>
                    <a:gd name="connsiteY15" fmla="*/ 1253669 h 2765363"/>
                    <a:gd name="connsiteX16" fmla="*/ 1491640 w 1488416"/>
                    <a:gd name="connsiteY16" fmla="*/ 1253669 h 2765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88416" h="2765363">
                      <a:moveTo>
                        <a:pt x="1491640" y="1253669"/>
                      </a:moveTo>
                      <a:cubicBezTo>
                        <a:pt x="1489200" y="1204869"/>
                        <a:pt x="1465613" y="1155255"/>
                        <a:pt x="1449346" y="1108081"/>
                      </a:cubicBezTo>
                      <a:cubicBezTo>
                        <a:pt x="1414372" y="1003160"/>
                        <a:pt x="1379399" y="903119"/>
                        <a:pt x="1323278" y="807144"/>
                      </a:cubicBezTo>
                      <a:cubicBezTo>
                        <a:pt x="1193143" y="585915"/>
                        <a:pt x="1055688" y="367126"/>
                        <a:pt x="865366" y="193071"/>
                      </a:cubicBezTo>
                      <a:cubicBezTo>
                        <a:pt x="756379" y="94656"/>
                        <a:pt x="616484" y="-19212"/>
                        <a:pt x="458695" y="2749"/>
                      </a:cubicBezTo>
                      <a:cubicBezTo>
                        <a:pt x="314734" y="23082"/>
                        <a:pt x="226079" y="171111"/>
                        <a:pt x="174839" y="292299"/>
                      </a:cubicBezTo>
                      <a:cubicBezTo>
                        <a:pt x="80491" y="515154"/>
                        <a:pt x="41451" y="751837"/>
                        <a:pt x="22744" y="991773"/>
                      </a:cubicBezTo>
                      <a:cubicBezTo>
                        <a:pt x="9730" y="1164202"/>
                        <a:pt x="-4910" y="1335817"/>
                        <a:pt x="1597" y="1509059"/>
                      </a:cubicBezTo>
                      <a:cubicBezTo>
                        <a:pt x="5664" y="1620487"/>
                        <a:pt x="5664" y="1735168"/>
                        <a:pt x="31691" y="1844156"/>
                      </a:cubicBezTo>
                      <a:cubicBezTo>
                        <a:pt x="69918" y="2006011"/>
                        <a:pt x="92691" y="2168679"/>
                        <a:pt x="141492" y="2328094"/>
                      </a:cubicBezTo>
                      <a:cubicBezTo>
                        <a:pt x="187852" y="2480189"/>
                        <a:pt x="277320" y="2681898"/>
                        <a:pt x="438362" y="2742899"/>
                      </a:cubicBezTo>
                      <a:cubicBezTo>
                        <a:pt x="506682" y="2768926"/>
                        <a:pt x="577443" y="2777059"/>
                        <a:pt x="653897" y="2764046"/>
                      </a:cubicBezTo>
                      <a:cubicBezTo>
                        <a:pt x="860486" y="2728259"/>
                        <a:pt x="1053249" y="2592431"/>
                        <a:pt x="1215104" y="2466363"/>
                      </a:cubicBezTo>
                      <a:cubicBezTo>
                        <a:pt x="1289931" y="2407802"/>
                        <a:pt x="1435519" y="2315081"/>
                        <a:pt x="1435519" y="2207720"/>
                      </a:cubicBezTo>
                      <a:cubicBezTo>
                        <a:pt x="1435519" y="2040984"/>
                        <a:pt x="1442839" y="1873436"/>
                        <a:pt x="1455853" y="1707514"/>
                      </a:cubicBezTo>
                      <a:cubicBezTo>
                        <a:pt x="1465613" y="1558673"/>
                        <a:pt x="1497333" y="1404138"/>
                        <a:pt x="1491640" y="1253669"/>
                      </a:cubicBezTo>
                      <a:cubicBezTo>
                        <a:pt x="1491640" y="1253669"/>
                        <a:pt x="1491640" y="1253669"/>
                        <a:pt x="1491640" y="1253669"/>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endParaRPr lang="en-US">
                    <a:cs typeface="B Nazanin" panose="00000400000000000000" pitchFamily="2" charset="-78"/>
                  </a:endParaRPr>
                </a:p>
              </p:txBody>
            </p:sp>
            <p:sp>
              <p:nvSpPr>
                <p:cNvPr id="169" name="Freeform: Shape 168">
                  <a:extLst>
                    <a:ext uri="{FF2B5EF4-FFF2-40B4-BE49-F238E27FC236}">
                      <a16:creationId xmlns:a16="http://schemas.microsoft.com/office/drawing/2014/main" id="{6E3120C5-1482-4168-8E55-DAE85731E46B}"/>
                    </a:ext>
                  </a:extLst>
                </p:cNvPr>
                <p:cNvSpPr/>
                <p:nvPr/>
              </p:nvSpPr>
              <p:spPr>
                <a:xfrm flipH="1">
                  <a:off x="8576303" y="3578688"/>
                  <a:ext cx="5116" cy="5116"/>
                </a:xfrm>
                <a:custGeom>
                  <a:avLst/>
                  <a:gdLst>
                    <a:gd name="connsiteX0" fmla="*/ 0 w 0"/>
                    <a:gd name="connsiteY0" fmla="*/ 0 h 0"/>
                    <a:gd name="connsiteX1" fmla="*/ 0 w 0"/>
                    <a:gd name="connsiteY1" fmla="*/ 0 h 0"/>
                    <a:gd name="connsiteX2" fmla="*/ 0 w 0"/>
                    <a:gd name="connsiteY2" fmla="*/ 0 h 0"/>
                    <a:gd name="connsiteX3" fmla="*/ 0 w 0"/>
                    <a:gd name="connsiteY3" fmla="*/ 0 h 0"/>
                  </a:gdLst>
                  <a:ahLst/>
                  <a:cxnLst>
                    <a:cxn ang="0">
                      <a:pos x="connsiteX0" y="connsiteY0"/>
                    </a:cxn>
                    <a:cxn ang="0">
                      <a:pos x="connsiteX1" y="connsiteY1"/>
                    </a:cxn>
                    <a:cxn ang="0">
                      <a:pos x="connsiteX2" y="connsiteY2"/>
                    </a:cxn>
                    <a:cxn ang="0">
                      <a:pos x="connsiteX3" y="connsiteY3"/>
                    </a:cxn>
                  </a:cxnLst>
                  <a:rect l="l" t="t" r="r" b="b"/>
                  <a:pathLst>
                    <a:path>
                      <a:moveTo>
                        <a:pt x="0" y="0"/>
                      </a:moveTo>
                      <a:cubicBezTo>
                        <a:pt x="0" y="0"/>
                        <a:pt x="0" y="0"/>
                        <a:pt x="0" y="0"/>
                      </a:cubicBezTo>
                      <a:cubicBezTo>
                        <a:pt x="0" y="0"/>
                        <a:pt x="0" y="0"/>
                        <a:pt x="0" y="0"/>
                      </a:cubicBezTo>
                      <a:lnTo>
                        <a:pt x="0" y="0"/>
                      </a:ln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b="100000"/>
                  </a:path>
                  <a:tileRect t="-100000" r="-100000"/>
                </a:gradFill>
                <a:ln w="19050" cap="flat">
                  <a:solidFill>
                    <a:schemeClr val="bg1">
                      <a:lumMod val="85000"/>
                    </a:schemeClr>
                  </a:solidFill>
                  <a:prstDash val="solid"/>
                  <a:miter/>
                </a:ln>
              </p:spPr>
              <p:txBody>
                <a:bodyPr rtlCol="0" anchor="ctr"/>
                <a:lstStyle/>
                <a:p>
                  <a:endParaRPr lang="en-US">
                    <a:cs typeface="B Nazanin" panose="00000400000000000000" pitchFamily="2" charset="-78"/>
                  </a:endParaRPr>
                </a:p>
              </p:txBody>
            </p:sp>
            <p:sp>
              <p:nvSpPr>
                <p:cNvPr id="170" name="Freeform: Shape 169">
                  <a:extLst>
                    <a:ext uri="{FF2B5EF4-FFF2-40B4-BE49-F238E27FC236}">
                      <a16:creationId xmlns:a16="http://schemas.microsoft.com/office/drawing/2014/main" id="{7DEA37AF-ED19-43C3-80D0-8CC430ABCB48}"/>
                    </a:ext>
                  </a:extLst>
                </p:cNvPr>
                <p:cNvSpPr/>
                <p:nvPr/>
              </p:nvSpPr>
              <p:spPr>
                <a:xfrm>
                  <a:off x="2104451" y="2237782"/>
                  <a:ext cx="228572" cy="1340906"/>
                </a:xfrm>
                <a:custGeom>
                  <a:avLst/>
                  <a:gdLst>
                    <a:gd name="connsiteX0" fmla="*/ 294243 w 357870"/>
                    <a:gd name="connsiteY0" fmla="*/ 403418 h 2147223"/>
                    <a:gd name="connsiteX1" fmla="*/ 250322 w 357870"/>
                    <a:gd name="connsiteY1" fmla="*/ 890610 h 2147223"/>
                    <a:gd name="connsiteX2" fmla="*/ 278789 w 357870"/>
                    <a:gd name="connsiteY2" fmla="*/ 1613671 h 2147223"/>
                    <a:gd name="connsiteX3" fmla="*/ 361750 w 357870"/>
                    <a:gd name="connsiteY3" fmla="*/ 2000009 h 2147223"/>
                    <a:gd name="connsiteX4" fmla="*/ 363377 w 357870"/>
                    <a:gd name="connsiteY4" fmla="*/ 2018716 h 2147223"/>
                    <a:gd name="connsiteX5" fmla="*/ 213722 w 357870"/>
                    <a:gd name="connsiteY5" fmla="*/ 2124450 h 2147223"/>
                    <a:gd name="connsiteX6" fmla="*/ 2253 w 357870"/>
                    <a:gd name="connsiteY6" fmla="*/ 2151290 h 2147223"/>
                    <a:gd name="connsiteX7" fmla="*/ 2253 w 357870"/>
                    <a:gd name="connsiteY7" fmla="*/ 815782 h 2147223"/>
                    <a:gd name="connsiteX8" fmla="*/ 2253 w 357870"/>
                    <a:gd name="connsiteY8" fmla="*/ 402604 h 2147223"/>
                    <a:gd name="connsiteX9" fmla="*/ 2253 w 357870"/>
                    <a:gd name="connsiteY9" fmla="*/ 192762 h 2147223"/>
                    <a:gd name="connsiteX10" fmla="*/ 8760 w 357870"/>
                    <a:gd name="connsiteY10" fmla="*/ 0 h 2147223"/>
                    <a:gd name="connsiteX11" fmla="*/ 164921 w 357870"/>
                    <a:gd name="connsiteY11" fmla="*/ 209029 h 2147223"/>
                    <a:gd name="connsiteX12" fmla="*/ 232429 w 357870"/>
                    <a:gd name="connsiteY12" fmla="*/ 324524 h 2147223"/>
                    <a:gd name="connsiteX13" fmla="*/ 259269 w 357870"/>
                    <a:gd name="connsiteY13" fmla="*/ 374137 h 2147223"/>
                    <a:gd name="connsiteX14" fmla="*/ 294243 w 357870"/>
                    <a:gd name="connsiteY14" fmla="*/ 403418 h 2147223"/>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32429 w 363377"/>
                    <a:gd name="connsiteY12" fmla="*/ 324524 h 2153220"/>
                    <a:gd name="connsiteX13" fmla="*/ 294243 w 363377"/>
                    <a:gd name="connsiteY13" fmla="*/ 403418 h 2153220"/>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94243 w 363377"/>
                    <a:gd name="connsiteY12" fmla="*/ 403418 h 2153220"/>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94243 w 363377"/>
                    <a:gd name="connsiteY12" fmla="*/ 403418 h 2153220"/>
                    <a:gd name="connsiteX0" fmla="*/ 294243 w 370920"/>
                    <a:gd name="connsiteY0" fmla="*/ 403418 h 2153220"/>
                    <a:gd name="connsiteX1" fmla="*/ 250322 w 370920"/>
                    <a:gd name="connsiteY1" fmla="*/ 890610 h 2153220"/>
                    <a:gd name="connsiteX2" fmla="*/ 278789 w 370920"/>
                    <a:gd name="connsiteY2" fmla="*/ 1613671 h 2153220"/>
                    <a:gd name="connsiteX3" fmla="*/ 361750 w 370920"/>
                    <a:gd name="connsiteY3" fmla="*/ 2000009 h 2153220"/>
                    <a:gd name="connsiteX4" fmla="*/ 350024 w 370920"/>
                    <a:gd name="connsiteY4" fmla="*/ 1974351 h 2153220"/>
                    <a:gd name="connsiteX5" fmla="*/ 363377 w 370920"/>
                    <a:gd name="connsiteY5" fmla="*/ 2018716 h 2153220"/>
                    <a:gd name="connsiteX6" fmla="*/ 213722 w 370920"/>
                    <a:gd name="connsiteY6" fmla="*/ 2124450 h 2153220"/>
                    <a:gd name="connsiteX7" fmla="*/ 2253 w 370920"/>
                    <a:gd name="connsiteY7" fmla="*/ 2151290 h 2153220"/>
                    <a:gd name="connsiteX8" fmla="*/ 2253 w 370920"/>
                    <a:gd name="connsiteY8" fmla="*/ 815782 h 2153220"/>
                    <a:gd name="connsiteX9" fmla="*/ 2253 w 370920"/>
                    <a:gd name="connsiteY9" fmla="*/ 402604 h 2153220"/>
                    <a:gd name="connsiteX10" fmla="*/ 2253 w 370920"/>
                    <a:gd name="connsiteY10" fmla="*/ 192762 h 2153220"/>
                    <a:gd name="connsiteX11" fmla="*/ 8760 w 370920"/>
                    <a:gd name="connsiteY11" fmla="*/ 0 h 2153220"/>
                    <a:gd name="connsiteX12" fmla="*/ 164921 w 370920"/>
                    <a:gd name="connsiteY12" fmla="*/ 209029 h 2153220"/>
                    <a:gd name="connsiteX13" fmla="*/ 294243 w 370920"/>
                    <a:gd name="connsiteY13" fmla="*/ 403418 h 2153220"/>
                    <a:gd name="connsiteX0" fmla="*/ 294243 w 377541"/>
                    <a:gd name="connsiteY0" fmla="*/ 403418 h 2153220"/>
                    <a:gd name="connsiteX1" fmla="*/ 250322 w 377541"/>
                    <a:gd name="connsiteY1" fmla="*/ 890610 h 2153220"/>
                    <a:gd name="connsiteX2" fmla="*/ 278789 w 377541"/>
                    <a:gd name="connsiteY2" fmla="*/ 1613671 h 2153220"/>
                    <a:gd name="connsiteX3" fmla="*/ 361750 w 377541"/>
                    <a:gd name="connsiteY3" fmla="*/ 2000009 h 2153220"/>
                    <a:gd name="connsiteX4" fmla="*/ 363377 w 377541"/>
                    <a:gd name="connsiteY4" fmla="*/ 2018716 h 2153220"/>
                    <a:gd name="connsiteX5" fmla="*/ 213722 w 377541"/>
                    <a:gd name="connsiteY5" fmla="*/ 2124450 h 2153220"/>
                    <a:gd name="connsiteX6" fmla="*/ 2253 w 377541"/>
                    <a:gd name="connsiteY6" fmla="*/ 2151290 h 2153220"/>
                    <a:gd name="connsiteX7" fmla="*/ 2253 w 377541"/>
                    <a:gd name="connsiteY7" fmla="*/ 815782 h 2153220"/>
                    <a:gd name="connsiteX8" fmla="*/ 2253 w 377541"/>
                    <a:gd name="connsiteY8" fmla="*/ 402604 h 2153220"/>
                    <a:gd name="connsiteX9" fmla="*/ 2253 w 377541"/>
                    <a:gd name="connsiteY9" fmla="*/ 192762 h 2153220"/>
                    <a:gd name="connsiteX10" fmla="*/ 8760 w 377541"/>
                    <a:gd name="connsiteY10" fmla="*/ 0 h 2153220"/>
                    <a:gd name="connsiteX11" fmla="*/ 164921 w 377541"/>
                    <a:gd name="connsiteY11" fmla="*/ 209029 h 2153220"/>
                    <a:gd name="connsiteX12" fmla="*/ 294243 w 377541"/>
                    <a:gd name="connsiteY12" fmla="*/ 403418 h 2153220"/>
                    <a:gd name="connsiteX0" fmla="*/ 294243 w 364424"/>
                    <a:gd name="connsiteY0" fmla="*/ 403418 h 2153220"/>
                    <a:gd name="connsiteX1" fmla="*/ 250322 w 364424"/>
                    <a:gd name="connsiteY1" fmla="*/ 890610 h 2153220"/>
                    <a:gd name="connsiteX2" fmla="*/ 278789 w 364424"/>
                    <a:gd name="connsiteY2" fmla="*/ 1613671 h 2153220"/>
                    <a:gd name="connsiteX3" fmla="*/ 363377 w 364424"/>
                    <a:gd name="connsiteY3" fmla="*/ 2018716 h 2153220"/>
                    <a:gd name="connsiteX4" fmla="*/ 213722 w 364424"/>
                    <a:gd name="connsiteY4" fmla="*/ 2124450 h 2153220"/>
                    <a:gd name="connsiteX5" fmla="*/ 2253 w 364424"/>
                    <a:gd name="connsiteY5" fmla="*/ 2151290 h 2153220"/>
                    <a:gd name="connsiteX6" fmla="*/ 2253 w 364424"/>
                    <a:gd name="connsiteY6" fmla="*/ 815782 h 2153220"/>
                    <a:gd name="connsiteX7" fmla="*/ 2253 w 364424"/>
                    <a:gd name="connsiteY7" fmla="*/ 402604 h 2153220"/>
                    <a:gd name="connsiteX8" fmla="*/ 2253 w 364424"/>
                    <a:gd name="connsiteY8" fmla="*/ 192762 h 2153220"/>
                    <a:gd name="connsiteX9" fmla="*/ 8760 w 364424"/>
                    <a:gd name="connsiteY9" fmla="*/ 0 h 2153220"/>
                    <a:gd name="connsiteX10" fmla="*/ 164921 w 364424"/>
                    <a:gd name="connsiteY10" fmla="*/ 209029 h 2153220"/>
                    <a:gd name="connsiteX11" fmla="*/ 294243 w 364424"/>
                    <a:gd name="connsiteY11" fmla="*/ 403418 h 2153220"/>
                    <a:gd name="connsiteX0" fmla="*/ 294243 w 363376"/>
                    <a:gd name="connsiteY0" fmla="*/ 403418 h 2153220"/>
                    <a:gd name="connsiteX1" fmla="*/ 250322 w 363376"/>
                    <a:gd name="connsiteY1" fmla="*/ 890610 h 2153220"/>
                    <a:gd name="connsiteX2" fmla="*/ 278789 w 363376"/>
                    <a:gd name="connsiteY2" fmla="*/ 1613671 h 2153220"/>
                    <a:gd name="connsiteX3" fmla="*/ 363377 w 363376"/>
                    <a:gd name="connsiteY3" fmla="*/ 2018716 h 2153220"/>
                    <a:gd name="connsiteX4" fmla="*/ 213722 w 363376"/>
                    <a:gd name="connsiteY4" fmla="*/ 2124450 h 2153220"/>
                    <a:gd name="connsiteX5" fmla="*/ 2253 w 363376"/>
                    <a:gd name="connsiteY5" fmla="*/ 2151290 h 2153220"/>
                    <a:gd name="connsiteX6" fmla="*/ 2253 w 363376"/>
                    <a:gd name="connsiteY6" fmla="*/ 815782 h 2153220"/>
                    <a:gd name="connsiteX7" fmla="*/ 2253 w 363376"/>
                    <a:gd name="connsiteY7" fmla="*/ 402604 h 2153220"/>
                    <a:gd name="connsiteX8" fmla="*/ 2253 w 363376"/>
                    <a:gd name="connsiteY8" fmla="*/ 192762 h 2153220"/>
                    <a:gd name="connsiteX9" fmla="*/ 8760 w 363376"/>
                    <a:gd name="connsiteY9" fmla="*/ 0 h 2153220"/>
                    <a:gd name="connsiteX10" fmla="*/ 164921 w 363376"/>
                    <a:gd name="connsiteY10" fmla="*/ 209029 h 2153220"/>
                    <a:gd name="connsiteX11" fmla="*/ 294243 w 363376"/>
                    <a:gd name="connsiteY11" fmla="*/ 403418 h 2153220"/>
                    <a:gd name="connsiteX0" fmla="*/ 294243 w 363378"/>
                    <a:gd name="connsiteY0" fmla="*/ 403418 h 2131745"/>
                    <a:gd name="connsiteX1" fmla="*/ 250322 w 363378"/>
                    <a:gd name="connsiteY1" fmla="*/ 890610 h 2131745"/>
                    <a:gd name="connsiteX2" fmla="*/ 278789 w 363378"/>
                    <a:gd name="connsiteY2" fmla="*/ 1613671 h 2131745"/>
                    <a:gd name="connsiteX3" fmla="*/ 363377 w 363378"/>
                    <a:gd name="connsiteY3" fmla="*/ 2018716 h 2131745"/>
                    <a:gd name="connsiteX4" fmla="*/ 213722 w 363378"/>
                    <a:gd name="connsiteY4" fmla="*/ 2124450 h 2131745"/>
                    <a:gd name="connsiteX5" fmla="*/ 2253 w 363378"/>
                    <a:gd name="connsiteY5" fmla="*/ 2116321 h 2131745"/>
                    <a:gd name="connsiteX6" fmla="*/ 2253 w 363378"/>
                    <a:gd name="connsiteY6" fmla="*/ 815782 h 2131745"/>
                    <a:gd name="connsiteX7" fmla="*/ 2253 w 363378"/>
                    <a:gd name="connsiteY7" fmla="*/ 402604 h 2131745"/>
                    <a:gd name="connsiteX8" fmla="*/ 2253 w 363378"/>
                    <a:gd name="connsiteY8" fmla="*/ 192762 h 2131745"/>
                    <a:gd name="connsiteX9" fmla="*/ 8760 w 363378"/>
                    <a:gd name="connsiteY9" fmla="*/ 0 h 2131745"/>
                    <a:gd name="connsiteX10" fmla="*/ 164921 w 363378"/>
                    <a:gd name="connsiteY10" fmla="*/ 209029 h 2131745"/>
                    <a:gd name="connsiteX11" fmla="*/ 294243 w 363378"/>
                    <a:gd name="connsiteY11" fmla="*/ 403418 h 213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3378" h="2131745">
                      <a:moveTo>
                        <a:pt x="294243" y="403418"/>
                      </a:moveTo>
                      <a:cubicBezTo>
                        <a:pt x="287736" y="566086"/>
                        <a:pt x="258456" y="727128"/>
                        <a:pt x="250322" y="890610"/>
                      </a:cubicBezTo>
                      <a:cubicBezTo>
                        <a:pt x="238936" y="1131359"/>
                        <a:pt x="243816" y="1375362"/>
                        <a:pt x="278789" y="1613671"/>
                      </a:cubicBezTo>
                      <a:cubicBezTo>
                        <a:pt x="297631" y="1801688"/>
                        <a:pt x="344248" y="1933586"/>
                        <a:pt x="363377" y="2018716"/>
                      </a:cubicBezTo>
                      <a:cubicBezTo>
                        <a:pt x="335723" y="2076463"/>
                        <a:pt x="273909" y="2108183"/>
                        <a:pt x="213722" y="2124450"/>
                      </a:cubicBezTo>
                      <a:cubicBezTo>
                        <a:pt x="153535" y="2140717"/>
                        <a:pt x="2253" y="2126082"/>
                        <a:pt x="2253" y="2116321"/>
                      </a:cubicBezTo>
                      <a:lnTo>
                        <a:pt x="2253" y="815782"/>
                      </a:lnTo>
                      <a:lnTo>
                        <a:pt x="2253" y="402604"/>
                      </a:lnTo>
                      <a:lnTo>
                        <a:pt x="2253" y="192762"/>
                      </a:lnTo>
                      <a:cubicBezTo>
                        <a:pt x="2253" y="128508"/>
                        <a:pt x="-5880" y="62627"/>
                        <a:pt x="8760" y="0"/>
                      </a:cubicBezTo>
                      <a:cubicBezTo>
                        <a:pt x="65694" y="65881"/>
                        <a:pt x="118561" y="135828"/>
                        <a:pt x="164921" y="209029"/>
                      </a:cubicBezTo>
                      <a:cubicBezTo>
                        <a:pt x="212502" y="276265"/>
                        <a:pt x="240047" y="304808"/>
                        <a:pt x="294243" y="403418"/>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endParaRPr lang="en-US">
                    <a:cs typeface="B Nazanin" panose="00000400000000000000" pitchFamily="2" charset="-78"/>
                  </a:endParaRPr>
                </a:p>
              </p:txBody>
            </p:sp>
            <p:sp>
              <p:nvSpPr>
                <p:cNvPr id="171" name="Freeform: Shape 170">
                  <a:extLst>
                    <a:ext uri="{FF2B5EF4-FFF2-40B4-BE49-F238E27FC236}">
                      <a16:creationId xmlns:a16="http://schemas.microsoft.com/office/drawing/2014/main" id="{5CB92D30-93B3-4210-9140-F32589661FFF}"/>
                    </a:ext>
                  </a:extLst>
                </p:cNvPr>
                <p:cNvSpPr/>
                <p:nvPr/>
              </p:nvSpPr>
              <p:spPr>
                <a:xfrm>
                  <a:off x="3153259" y="2086837"/>
                  <a:ext cx="1145999" cy="1795739"/>
                </a:xfrm>
                <a:custGeom>
                  <a:avLst/>
                  <a:gdLst>
                    <a:gd name="connsiteX0" fmla="*/ 1820419 w 1821886"/>
                    <a:gd name="connsiteY0" fmla="*/ 1327383 h 2854831"/>
                    <a:gd name="connsiteX1" fmla="*/ 1554456 w 1821886"/>
                    <a:gd name="connsiteY1" fmla="*/ 802777 h 2854831"/>
                    <a:gd name="connsiteX2" fmla="*/ 1358441 w 1821886"/>
                    <a:gd name="connsiteY2" fmla="*/ 496147 h 2854831"/>
                    <a:gd name="connsiteX3" fmla="*/ 1023343 w 1821886"/>
                    <a:gd name="connsiteY3" fmla="*/ 104929 h 2854831"/>
                    <a:gd name="connsiteX4" fmla="*/ 845222 w 1821886"/>
                    <a:gd name="connsiteY4" fmla="*/ 13835 h 2854831"/>
                    <a:gd name="connsiteX5" fmla="*/ 604472 w 1821886"/>
                    <a:gd name="connsiteY5" fmla="*/ 59382 h 2854831"/>
                    <a:gd name="connsiteX6" fmla="*/ 163641 w 1821886"/>
                    <a:gd name="connsiteY6" fmla="*/ 702736 h 2854831"/>
                    <a:gd name="connsiteX7" fmla="*/ 1786 w 1821886"/>
                    <a:gd name="connsiteY7" fmla="*/ 1904856 h 2854831"/>
                    <a:gd name="connsiteX8" fmla="*/ 17239 w 1821886"/>
                    <a:gd name="connsiteY8" fmla="*/ 2261100 h 2854831"/>
                    <a:gd name="connsiteX9" fmla="*/ 111587 w 1821886"/>
                    <a:gd name="connsiteY9" fmla="*/ 2553903 h 2854831"/>
                    <a:gd name="connsiteX10" fmla="*/ 419843 w 1821886"/>
                    <a:gd name="connsiteY10" fmla="*/ 2747478 h 2854831"/>
                    <a:gd name="connsiteX11" fmla="*/ 987556 w 1821886"/>
                    <a:gd name="connsiteY11" fmla="*/ 2858906 h 2854831"/>
                    <a:gd name="connsiteX12" fmla="*/ 1602443 w 1821886"/>
                    <a:gd name="connsiteY12" fmla="*/ 2752359 h 2854831"/>
                    <a:gd name="connsiteX13" fmla="*/ 1776498 w 1821886"/>
                    <a:gd name="connsiteY13" fmla="*/ 2592130 h 2854831"/>
                    <a:gd name="connsiteX14" fmla="*/ 1778938 w 1821886"/>
                    <a:gd name="connsiteY14" fmla="*/ 2430275 h 2854831"/>
                    <a:gd name="connsiteX15" fmla="*/ 1791952 w 1821886"/>
                    <a:gd name="connsiteY15" fmla="*/ 2003270 h 2854831"/>
                    <a:gd name="connsiteX16" fmla="*/ 1809032 w 1821886"/>
                    <a:gd name="connsiteY16" fmla="*/ 1642146 h 2854831"/>
                    <a:gd name="connsiteX17" fmla="*/ 1819606 w 1821886"/>
                    <a:gd name="connsiteY17" fmla="*/ 1461584 h 2854831"/>
                    <a:gd name="connsiteX18" fmla="*/ 1820419 w 1821886"/>
                    <a:gd name="connsiteY18" fmla="*/ 1327383 h 2854831"/>
                    <a:gd name="connsiteX19" fmla="*/ 1820419 w 1821886"/>
                    <a:gd name="connsiteY19" fmla="*/ 1327383 h 2854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21886" h="2854831">
                      <a:moveTo>
                        <a:pt x="1820419" y="1327383"/>
                      </a:moveTo>
                      <a:cubicBezTo>
                        <a:pt x="1726071" y="1154954"/>
                        <a:pt x="1650430" y="973579"/>
                        <a:pt x="1554456" y="802777"/>
                      </a:cubicBezTo>
                      <a:cubicBezTo>
                        <a:pt x="1495082" y="697042"/>
                        <a:pt x="1433268" y="591308"/>
                        <a:pt x="1358441" y="496147"/>
                      </a:cubicBezTo>
                      <a:cubicBezTo>
                        <a:pt x="1254333" y="364385"/>
                        <a:pt x="1157545" y="207410"/>
                        <a:pt x="1023343" y="104929"/>
                      </a:cubicBezTo>
                      <a:cubicBezTo>
                        <a:pt x="972916" y="65889"/>
                        <a:pt x="904595" y="35795"/>
                        <a:pt x="845222" y="13835"/>
                      </a:cubicBezTo>
                      <a:cubicBezTo>
                        <a:pt x="758194" y="-17885"/>
                        <a:pt x="678486" y="8142"/>
                        <a:pt x="604472" y="59382"/>
                      </a:cubicBezTo>
                      <a:cubicBezTo>
                        <a:pt x="392190" y="207410"/>
                        <a:pt x="257175" y="467680"/>
                        <a:pt x="163641" y="702736"/>
                      </a:cubicBezTo>
                      <a:cubicBezTo>
                        <a:pt x="13172" y="1082567"/>
                        <a:pt x="-7161" y="1500625"/>
                        <a:pt x="1786" y="1904856"/>
                      </a:cubicBezTo>
                      <a:cubicBezTo>
                        <a:pt x="4226" y="2023604"/>
                        <a:pt x="9106" y="2142352"/>
                        <a:pt x="17239" y="2261100"/>
                      </a:cubicBezTo>
                      <a:cubicBezTo>
                        <a:pt x="24559" y="2363581"/>
                        <a:pt x="46519" y="2470942"/>
                        <a:pt x="111587" y="2553903"/>
                      </a:cubicBezTo>
                      <a:cubicBezTo>
                        <a:pt x="186414" y="2649877"/>
                        <a:pt x="310042" y="2704371"/>
                        <a:pt x="419843" y="2747478"/>
                      </a:cubicBezTo>
                      <a:cubicBezTo>
                        <a:pt x="595525" y="2815799"/>
                        <a:pt x="798048" y="2846706"/>
                        <a:pt x="987556" y="2858906"/>
                      </a:cubicBezTo>
                      <a:cubicBezTo>
                        <a:pt x="1190892" y="2871920"/>
                        <a:pt x="1418628" y="2850773"/>
                        <a:pt x="1602443" y="2752359"/>
                      </a:cubicBezTo>
                      <a:cubicBezTo>
                        <a:pt x="1667511" y="2717385"/>
                        <a:pt x="1757791" y="2671024"/>
                        <a:pt x="1776498" y="2592130"/>
                      </a:cubicBezTo>
                      <a:cubicBezTo>
                        <a:pt x="1787885" y="2542516"/>
                        <a:pt x="1778938" y="2481515"/>
                        <a:pt x="1778938" y="2430275"/>
                      </a:cubicBezTo>
                      <a:cubicBezTo>
                        <a:pt x="1779752" y="2287127"/>
                        <a:pt x="1788699" y="2145605"/>
                        <a:pt x="1791952" y="2003270"/>
                      </a:cubicBezTo>
                      <a:cubicBezTo>
                        <a:pt x="1794392" y="1882896"/>
                        <a:pt x="1801712" y="1762521"/>
                        <a:pt x="1809032" y="1642146"/>
                      </a:cubicBezTo>
                      <a:cubicBezTo>
                        <a:pt x="1813099" y="1581959"/>
                        <a:pt x="1814725" y="1521772"/>
                        <a:pt x="1819606" y="1461584"/>
                      </a:cubicBezTo>
                      <a:cubicBezTo>
                        <a:pt x="1822859" y="1419290"/>
                        <a:pt x="1840752" y="1368050"/>
                        <a:pt x="1820419" y="1327383"/>
                      </a:cubicBezTo>
                      <a:cubicBezTo>
                        <a:pt x="1820419" y="1327383"/>
                        <a:pt x="1820419" y="1327383"/>
                        <a:pt x="1820419" y="1327383"/>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endParaRPr lang="en-US">
                    <a:cs typeface="B Nazanin" panose="00000400000000000000" pitchFamily="2" charset="-78"/>
                  </a:endParaRPr>
                </a:p>
              </p:txBody>
            </p:sp>
            <p:sp>
              <p:nvSpPr>
                <p:cNvPr id="172" name="Freeform: Shape 171">
                  <a:extLst>
                    <a:ext uri="{FF2B5EF4-FFF2-40B4-BE49-F238E27FC236}">
                      <a16:creationId xmlns:a16="http://schemas.microsoft.com/office/drawing/2014/main" id="{9BBD3603-84BB-40BB-8D3F-49218DFCDC08}"/>
                    </a:ext>
                  </a:extLst>
                </p:cNvPr>
                <p:cNvSpPr/>
                <p:nvPr/>
              </p:nvSpPr>
              <p:spPr>
                <a:xfrm>
                  <a:off x="2247222" y="2055728"/>
                  <a:ext cx="936240" cy="1739463"/>
                </a:xfrm>
                <a:custGeom>
                  <a:avLst/>
                  <a:gdLst>
                    <a:gd name="connsiteX0" fmla="*/ 1491640 w 1488416"/>
                    <a:gd name="connsiteY0" fmla="*/ 1253669 h 2765363"/>
                    <a:gd name="connsiteX1" fmla="*/ 1449346 w 1488416"/>
                    <a:gd name="connsiteY1" fmla="*/ 1108081 h 2765363"/>
                    <a:gd name="connsiteX2" fmla="*/ 1323278 w 1488416"/>
                    <a:gd name="connsiteY2" fmla="*/ 807144 h 2765363"/>
                    <a:gd name="connsiteX3" fmla="*/ 865366 w 1488416"/>
                    <a:gd name="connsiteY3" fmla="*/ 193071 h 2765363"/>
                    <a:gd name="connsiteX4" fmla="*/ 458695 w 1488416"/>
                    <a:gd name="connsiteY4" fmla="*/ 2749 h 2765363"/>
                    <a:gd name="connsiteX5" fmla="*/ 174839 w 1488416"/>
                    <a:gd name="connsiteY5" fmla="*/ 292299 h 2765363"/>
                    <a:gd name="connsiteX6" fmla="*/ 22744 w 1488416"/>
                    <a:gd name="connsiteY6" fmla="*/ 991773 h 2765363"/>
                    <a:gd name="connsiteX7" fmla="*/ 1597 w 1488416"/>
                    <a:gd name="connsiteY7" fmla="*/ 1509059 h 2765363"/>
                    <a:gd name="connsiteX8" fmla="*/ 31691 w 1488416"/>
                    <a:gd name="connsiteY8" fmla="*/ 1844156 h 2765363"/>
                    <a:gd name="connsiteX9" fmla="*/ 141492 w 1488416"/>
                    <a:gd name="connsiteY9" fmla="*/ 2328094 h 2765363"/>
                    <a:gd name="connsiteX10" fmla="*/ 438362 w 1488416"/>
                    <a:gd name="connsiteY10" fmla="*/ 2742899 h 2765363"/>
                    <a:gd name="connsiteX11" fmla="*/ 653897 w 1488416"/>
                    <a:gd name="connsiteY11" fmla="*/ 2764046 h 2765363"/>
                    <a:gd name="connsiteX12" fmla="*/ 1215104 w 1488416"/>
                    <a:gd name="connsiteY12" fmla="*/ 2466363 h 2765363"/>
                    <a:gd name="connsiteX13" fmla="*/ 1435519 w 1488416"/>
                    <a:gd name="connsiteY13" fmla="*/ 2207720 h 2765363"/>
                    <a:gd name="connsiteX14" fmla="*/ 1455853 w 1488416"/>
                    <a:gd name="connsiteY14" fmla="*/ 1707514 h 2765363"/>
                    <a:gd name="connsiteX15" fmla="*/ 1491640 w 1488416"/>
                    <a:gd name="connsiteY15" fmla="*/ 1253669 h 2765363"/>
                    <a:gd name="connsiteX16" fmla="*/ 1491640 w 1488416"/>
                    <a:gd name="connsiteY16" fmla="*/ 1253669 h 2765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88416" h="2765363">
                      <a:moveTo>
                        <a:pt x="1491640" y="1253669"/>
                      </a:moveTo>
                      <a:cubicBezTo>
                        <a:pt x="1489200" y="1204869"/>
                        <a:pt x="1465613" y="1155255"/>
                        <a:pt x="1449346" y="1108081"/>
                      </a:cubicBezTo>
                      <a:cubicBezTo>
                        <a:pt x="1414372" y="1003160"/>
                        <a:pt x="1379399" y="903119"/>
                        <a:pt x="1323278" y="807144"/>
                      </a:cubicBezTo>
                      <a:cubicBezTo>
                        <a:pt x="1193143" y="585915"/>
                        <a:pt x="1055688" y="367126"/>
                        <a:pt x="865366" y="193071"/>
                      </a:cubicBezTo>
                      <a:cubicBezTo>
                        <a:pt x="756379" y="94656"/>
                        <a:pt x="616484" y="-19212"/>
                        <a:pt x="458695" y="2749"/>
                      </a:cubicBezTo>
                      <a:cubicBezTo>
                        <a:pt x="314734" y="23082"/>
                        <a:pt x="226079" y="171111"/>
                        <a:pt x="174839" y="292299"/>
                      </a:cubicBezTo>
                      <a:cubicBezTo>
                        <a:pt x="80491" y="515154"/>
                        <a:pt x="41451" y="751837"/>
                        <a:pt x="22744" y="991773"/>
                      </a:cubicBezTo>
                      <a:cubicBezTo>
                        <a:pt x="9730" y="1164202"/>
                        <a:pt x="-4910" y="1335817"/>
                        <a:pt x="1597" y="1509059"/>
                      </a:cubicBezTo>
                      <a:cubicBezTo>
                        <a:pt x="5664" y="1620487"/>
                        <a:pt x="5664" y="1735168"/>
                        <a:pt x="31691" y="1844156"/>
                      </a:cubicBezTo>
                      <a:cubicBezTo>
                        <a:pt x="69918" y="2006011"/>
                        <a:pt x="92691" y="2168679"/>
                        <a:pt x="141492" y="2328094"/>
                      </a:cubicBezTo>
                      <a:cubicBezTo>
                        <a:pt x="187852" y="2480189"/>
                        <a:pt x="277320" y="2681898"/>
                        <a:pt x="438362" y="2742899"/>
                      </a:cubicBezTo>
                      <a:cubicBezTo>
                        <a:pt x="506682" y="2768926"/>
                        <a:pt x="577443" y="2777059"/>
                        <a:pt x="653897" y="2764046"/>
                      </a:cubicBezTo>
                      <a:cubicBezTo>
                        <a:pt x="860486" y="2728259"/>
                        <a:pt x="1053249" y="2592431"/>
                        <a:pt x="1215104" y="2466363"/>
                      </a:cubicBezTo>
                      <a:cubicBezTo>
                        <a:pt x="1289931" y="2407802"/>
                        <a:pt x="1435519" y="2315081"/>
                        <a:pt x="1435519" y="2207720"/>
                      </a:cubicBezTo>
                      <a:cubicBezTo>
                        <a:pt x="1435519" y="2040984"/>
                        <a:pt x="1442839" y="1873436"/>
                        <a:pt x="1455853" y="1707514"/>
                      </a:cubicBezTo>
                      <a:cubicBezTo>
                        <a:pt x="1465613" y="1558673"/>
                        <a:pt x="1497333" y="1404138"/>
                        <a:pt x="1491640" y="1253669"/>
                      </a:cubicBezTo>
                      <a:cubicBezTo>
                        <a:pt x="1491640" y="1253669"/>
                        <a:pt x="1491640" y="1253669"/>
                        <a:pt x="1491640" y="1253669"/>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endParaRPr lang="en-US">
                    <a:cs typeface="B Nazanin" panose="00000400000000000000" pitchFamily="2" charset="-78"/>
                  </a:endParaRPr>
                </a:p>
              </p:txBody>
            </p:sp>
            <p:sp>
              <p:nvSpPr>
                <p:cNvPr id="173" name="Freeform: Shape 172">
                  <a:extLst>
                    <a:ext uri="{FF2B5EF4-FFF2-40B4-BE49-F238E27FC236}">
                      <a16:creationId xmlns:a16="http://schemas.microsoft.com/office/drawing/2014/main" id="{84F47775-087F-420B-94D2-5272B97A0709}"/>
                    </a:ext>
                  </a:extLst>
                </p:cNvPr>
                <p:cNvSpPr/>
                <p:nvPr/>
              </p:nvSpPr>
              <p:spPr>
                <a:xfrm>
                  <a:off x="2916492" y="3578688"/>
                  <a:ext cx="5116" cy="5116"/>
                </a:xfrm>
                <a:custGeom>
                  <a:avLst/>
                  <a:gdLst>
                    <a:gd name="connsiteX0" fmla="*/ 0 w 0"/>
                    <a:gd name="connsiteY0" fmla="*/ 0 h 0"/>
                    <a:gd name="connsiteX1" fmla="*/ 0 w 0"/>
                    <a:gd name="connsiteY1" fmla="*/ 0 h 0"/>
                    <a:gd name="connsiteX2" fmla="*/ 0 w 0"/>
                    <a:gd name="connsiteY2" fmla="*/ 0 h 0"/>
                    <a:gd name="connsiteX3" fmla="*/ 0 w 0"/>
                    <a:gd name="connsiteY3" fmla="*/ 0 h 0"/>
                  </a:gdLst>
                  <a:ahLst/>
                  <a:cxnLst>
                    <a:cxn ang="0">
                      <a:pos x="connsiteX0" y="connsiteY0"/>
                    </a:cxn>
                    <a:cxn ang="0">
                      <a:pos x="connsiteX1" y="connsiteY1"/>
                    </a:cxn>
                    <a:cxn ang="0">
                      <a:pos x="connsiteX2" y="connsiteY2"/>
                    </a:cxn>
                    <a:cxn ang="0">
                      <a:pos x="connsiteX3" y="connsiteY3"/>
                    </a:cxn>
                  </a:cxnLst>
                  <a:rect l="l" t="t" r="r" b="b"/>
                  <a:pathLst>
                    <a:path>
                      <a:moveTo>
                        <a:pt x="0" y="0"/>
                      </a:moveTo>
                      <a:cubicBezTo>
                        <a:pt x="0" y="0"/>
                        <a:pt x="0" y="0"/>
                        <a:pt x="0" y="0"/>
                      </a:cubicBezTo>
                      <a:cubicBezTo>
                        <a:pt x="0" y="0"/>
                        <a:pt x="0" y="0"/>
                        <a:pt x="0" y="0"/>
                      </a:cubicBezTo>
                      <a:lnTo>
                        <a:pt x="0" y="0"/>
                      </a:ln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b="100000"/>
                  </a:path>
                  <a:tileRect t="-100000" r="-100000"/>
                </a:gradFill>
                <a:ln w="19050" cap="flat">
                  <a:solidFill>
                    <a:schemeClr val="bg1">
                      <a:lumMod val="85000"/>
                    </a:schemeClr>
                  </a:solidFill>
                  <a:prstDash val="solid"/>
                  <a:miter/>
                </a:ln>
              </p:spPr>
              <p:txBody>
                <a:bodyPr rtlCol="0" anchor="ctr"/>
                <a:lstStyle/>
                <a:p>
                  <a:endParaRPr lang="en-US">
                    <a:cs typeface="B Nazanin" panose="00000400000000000000" pitchFamily="2" charset="-78"/>
                  </a:endParaRPr>
                </a:p>
              </p:txBody>
            </p:sp>
            <p:sp>
              <p:nvSpPr>
                <p:cNvPr id="174" name="Freeform: Shape 173">
                  <a:extLst>
                    <a:ext uri="{FF2B5EF4-FFF2-40B4-BE49-F238E27FC236}">
                      <a16:creationId xmlns:a16="http://schemas.microsoft.com/office/drawing/2014/main" id="{C4510241-8E31-4EC0-B311-8841ADA73938}"/>
                    </a:ext>
                  </a:extLst>
                </p:cNvPr>
                <p:cNvSpPr/>
                <p:nvPr/>
              </p:nvSpPr>
              <p:spPr>
                <a:xfrm>
                  <a:off x="4267475" y="2052010"/>
                  <a:ext cx="1493891" cy="1949221"/>
                </a:xfrm>
                <a:custGeom>
                  <a:avLst/>
                  <a:gdLst>
                    <a:gd name="connsiteX0" fmla="*/ 2376043 w 2374959"/>
                    <a:gd name="connsiteY0" fmla="*/ 2668646 h 3098834"/>
                    <a:gd name="connsiteX1" fmla="*/ 2374416 w 2374959"/>
                    <a:gd name="connsiteY1" fmla="*/ 2056199 h 3098834"/>
                    <a:gd name="connsiteX2" fmla="*/ 2295522 w 2374959"/>
                    <a:gd name="connsiteY2" fmla="*/ 1418539 h 3098834"/>
                    <a:gd name="connsiteX3" fmla="*/ 2128787 w 2374959"/>
                    <a:gd name="connsiteY3" fmla="*/ 853266 h 3098834"/>
                    <a:gd name="connsiteX4" fmla="*/ 1880717 w 2374959"/>
                    <a:gd name="connsiteY4" fmla="*/ 390474 h 3098834"/>
                    <a:gd name="connsiteX5" fmla="*/ 1485433 w 2374959"/>
                    <a:gd name="connsiteY5" fmla="*/ 68391 h 3098834"/>
                    <a:gd name="connsiteX6" fmla="*/ 1175550 w 2374959"/>
                    <a:gd name="connsiteY6" fmla="*/ 70 h 3098834"/>
                    <a:gd name="connsiteX7" fmla="*/ 870546 w 2374959"/>
                    <a:gd name="connsiteY7" fmla="*/ 80591 h 3098834"/>
                    <a:gd name="connsiteX8" fmla="*/ 648504 w 2374959"/>
                    <a:gd name="connsiteY8" fmla="*/ 239193 h 3098834"/>
                    <a:gd name="connsiteX9" fmla="*/ 89738 w 2374959"/>
                    <a:gd name="connsiteY9" fmla="*/ 1201377 h 3098834"/>
                    <a:gd name="connsiteX10" fmla="*/ 19790 w 2374959"/>
                    <a:gd name="connsiteY10" fmla="*/ 2472631 h 3098834"/>
                    <a:gd name="connsiteX11" fmla="*/ 36057 w 2374959"/>
                    <a:gd name="connsiteY11" fmla="*/ 2679220 h 3098834"/>
                    <a:gd name="connsiteX12" fmla="*/ 88111 w 2374959"/>
                    <a:gd name="connsiteY12" fmla="*/ 2871982 h 3098834"/>
                    <a:gd name="connsiteX13" fmla="*/ 576930 w 2374959"/>
                    <a:gd name="connsiteY13" fmla="*/ 3066370 h 3098834"/>
                    <a:gd name="connsiteX14" fmla="*/ 1239804 w 2374959"/>
                    <a:gd name="connsiteY14" fmla="*/ 3102971 h 3098834"/>
                    <a:gd name="connsiteX15" fmla="*/ 1727809 w 2374959"/>
                    <a:gd name="connsiteY15" fmla="*/ 3087517 h 3098834"/>
                    <a:gd name="connsiteX16" fmla="*/ 2204428 w 2374959"/>
                    <a:gd name="connsiteY16" fmla="*/ 3023263 h 3098834"/>
                    <a:gd name="connsiteX17" fmla="*/ 2367909 w 2374959"/>
                    <a:gd name="connsiteY17" fmla="*/ 2809354 h 3098834"/>
                    <a:gd name="connsiteX18" fmla="*/ 2376043 w 2374959"/>
                    <a:gd name="connsiteY18" fmla="*/ 2668646 h 3098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74959" h="3098834">
                      <a:moveTo>
                        <a:pt x="2376043" y="2668646"/>
                      </a:moveTo>
                      <a:cubicBezTo>
                        <a:pt x="2374416" y="2465311"/>
                        <a:pt x="2384990" y="2260348"/>
                        <a:pt x="2374416" y="2056199"/>
                      </a:cubicBezTo>
                      <a:cubicBezTo>
                        <a:pt x="2363843" y="1842290"/>
                        <a:pt x="2337002" y="1628381"/>
                        <a:pt x="2295522" y="1418539"/>
                      </a:cubicBezTo>
                      <a:cubicBezTo>
                        <a:pt x="2257295" y="1223337"/>
                        <a:pt x="2207681" y="1035455"/>
                        <a:pt x="2128787" y="853266"/>
                      </a:cubicBezTo>
                      <a:cubicBezTo>
                        <a:pt x="2059653" y="692224"/>
                        <a:pt x="1983198" y="534436"/>
                        <a:pt x="1880717" y="390474"/>
                      </a:cubicBezTo>
                      <a:cubicBezTo>
                        <a:pt x="1778236" y="245699"/>
                        <a:pt x="1647288" y="138338"/>
                        <a:pt x="1485433" y="68391"/>
                      </a:cubicBezTo>
                      <a:cubicBezTo>
                        <a:pt x="1386205" y="25284"/>
                        <a:pt x="1283724" y="-1557"/>
                        <a:pt x="1175550" y="70"/>
                      </a:cubicBezTo>
                      <a:cubicBezTo>
                        <a:pt x="1068188" y="2510"/>
                        <a:pt x="966521" y="34230"/>
                        <a:pt x="870546" y="80591"/>
                      </a:cubicBezTo>
                      <a:cubicBezTo>
                        <a:pt x="787585" y="120445"/>
                        <a:pt x="716824" y="178192"/>
                        <a:pt x="648504" y="239193"/>
                      </a:cubicBezTo>
                      <a:cubicBezTo>
                        <a:pt x="364647" y="492955"/>
                        <a:pt x="187339" y="838626"/>
                        <a:pt x="89738" y="1201377"/>
                      </a:cubicBezTo>
                      <a:cubicBezTo>
                        <a:pt x="-21690" y="1615368"/>
                        <a:pt x="-8677" y="2048879"/>
                        <a:pt x="19790" y="2472631"/>
                      </a:cubicBezTo>
                      <a:cubicBezTo>
                        <a:pt x="24670" y="2541765"/>
                        <a:pt x="27110" y="2610899"/>
                        <a:pt x="36057" y="2679220"/>
                      </a:cubicBezTo>
                      <a:cubicBezTo>
                        <a:pt x="45004" y="2748354"/>
                        <a:pt x="66964" y="2806914"/>
                        <a:pt x="88111" y="2871982"/>
                      </a:cubicBezTo>
                      <a:cubicBezTo>
                        <a:pt x="175952" y="3054984"/>
                        <a:pt x="402874" y="3047664"/>
                        <a:pt x="576930" y="3066370"/>
                      </a:cubicBezTo>
                      <a:cubicBezTo>
                        <a:pt x="797345" y="3089957"/>
                        <a:pt x="1018575" y="3102157"/>
                        <a:pt x="1239804" y="3102971"/>
                      </a:cubicBezTo>
                      <a:cubicBezTo>
                        <a:pt x="1402472" y="3103784"/>
                        <a:pt x="1565141" y="3098904"/>
                        <a:pt x="1727809" y="3087517"/>
                      </a:cubicBezTo>
                      <a:cubicBezTo>
                        <a:pt x="1885597" y="3076944"/>
                        <a:pt x="2053146" y="3072877"/>
                        <a:pt x="2204428" y="3023263"/>
                      </a:cubicBezTo>
                      <a:cubicBezTo>
                        <a:pt x="2310162" y="2988290"/>
                        <a:pt x="2352456" y="2907769"/>
                        <a:pt x="2367909" y="2809354"/>
                      </a:cubicBezTo>
                      <a:cubicBezTo>
                        <a:pt x="2374416" y="2763807"/>
                        <a:pt x="2376856" y="2716633"/>
                        <a:pt x="2376043" y="2668646"/>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endParaRPr lang="en-US">
                    <a:cs typeface="B Nazanin" panose="00000400000000000000" pitchFamily="2" charset="-78"/>
                  </a:endParaRPr>
                </a:p>
              </p:txBody>
            </p:sp>
            <p:sp>
              <p:nvSpPr>
                <p:cNvPr id="175" name="Freeform: Shape 174">
                  <a:extLst>
                    <a:ext uri="{FF2B5EF4-FFF2-40B4-BE49-F238E27FC236}">
                      <a16:creationId xmlns:a16="http://schemas.microsoft.com/office/drawing/2014/main" id="{B4C97DCF-77FA-4E73-9EB8-2122E1C0406D}"/>
                    </a:ext>
                  </a:extLst>
                </p:cNvPr>
                <p:cNvSpPr/>
                <p:nvPr/>
              </p:nvSpPr>
              <p:spPr>
                <a:xfrm>
                  <a:off x="5751725" y="2044380"/>
                  <a:ext cx="1493891" cy="1949221"/>
                </a:xfrm>
                <a:custGeom>
                  <a:avLst/>
                  <a:gdLst>
                    <a:gd name="connsiteX0" fmla="*/ 3135 w 2374959"/>
                    <a:gd name="connsiteY0" fmla="*/ 2668646 h 3098834"/>
                    <a:gd name="connsiteX1" fmla="*/ 4762 w 2374959"/>
                    <a:gd name="connsiteY1" fmla="*/ 2056199 h 3098834"/>
                    <a:gd name="connsiteX2" fmla="*/ 83656 w 2374959"/>
                    <a:gd name="connsiteY2" fmla="*/ 1418539 h 3098834"/>
                    <a:gd name="connsiteX3" fmla="*/ 250391 w 2374959"/>
                    <a:gd name="connsiteY3" fmla="*/ 853266 h 3098834"/>
                    <a:gd name="connsiteX4" fmla="*/ 498461 w 2374959"/>
                    <a:gd name="connsiteY4" fmla="*/ 390474 h 3098834"/>
                    <a:gd name="connsiteX5" fmla="*/ 893745 w 2374959"/>
                    <a:gd name="connsiteY5" fmla="*/ 68391 h 3098834"/>
                    <a:gd name="connsiteX6" fmla="*/ 1203629 w 2374959"/>
                    <a:gd name="connsiteY6" fmla="*/ 70 h 3098834"/>
                    <a:gd name="connsiteX7" fmla="*/ 1508632 w 2374959"/>
                    <a:gd name="connsiteY7" fmla="*/ 80591 h 3098834"/>
                    <a:gd name="connsiteX8" fmla="*/ 1730674 w 2374959"/>
                    <a:gd name="connsiteY8" fmla="*/ 239193 h 3098834"/>
                    <a:gd name="connsiteX9" fmla="*/ 2289441 w 2374959"/>
                    <a:gd name="connsiteY9" fmla="*/ 1201377 h 3098834"/>
                    <a:gd name="connsiteX10" fmla="*/ 2359388 w 2374959"/>
                    <a:gd name="connsiteY10" fmla="*/ 2472631 h 3098834"/>
                    <a:gd name="connsiteX11" fmla="*/ 2343121 w 2374959"/>
                    <a:gd name="connsiteY11" fmla="*/ 2679220 h 3098834"/>
                    <a:gd name="connsiteX12" fmla="*/ 2291067 w 2374959"/>
                    <a:gd name="connsiteY12" fmla="*/ 2871982 h 3098834"/>
                    <a:gd name="connsiteX13" fmla="*/ 1802248 w 2374959"/>
                    <a:gd name="connsiteY13" fmla="*/ 3066370 h 3098834"/>
                    <a:gd name="connsiteX14" fmla="*/ 1139374 w 2374959"/>
                    <a:gd name="connsiteY14" fmla="*/ 3102971 h 3098834"/>
                    <a:gd name="connsiteX15" fmla="*/ 651369 w 2374959"/>
                    <a:gd name="connsiteY15" fmla="*/ 3087517 h 3098834"/>
                    <a:gd name="connsiteX16" fmla="*/ 174751 w 2374959"/>
                    <a:gd name="connsiteY16" fmla="*/ 3023263 h 3098834"/>
                    <a:gd name="connsiteX17" fmla="*/ 11269 w 2374959"/>
                    <a:gd name="connsiteY17" fmla="*/ 2809354 h 3098834"/>
                    <a:gd name="connsiteX18" fmla="*/ 3135 w 2374959"/>
                    <a:gd name="connsiteY18" fmla="*/ 2668646 h 3098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74959" h="3098834">
                      <a:moveTo>
                        <a:pt x="3135" y="2668646"/>
                      </a:moveTo>
                      <a:cubicBezTo>
                        <a:pt x="4762" y="2465311"/>
                        <a:pt x="-5811" y="2260348"/>
                        <a:pt x="4762" y="2056199"/>
                      </a:cubicBezTo>
                      <a:cubicBezTo>
                        <a:pt x="15335" y="1842290"/>
                        <a:pt x="42176" y="1628381"/>
                        <a:pt x="83656" y="1418539"/>
                      </a:cubicBezTo>
                      <a:cubicBezTo>
                        <a:pt x="121883" y="1223337"/>
                        <a:pt x="171497" y="1035455"/>
                        <a:pt x="250391" y="853266"/>
                      </a:cubicBezTo>
                      <a:cubicBezTo>
                        <a:pt x="319526" y="692224"/>
                        <a:pt x="395979" y="534436"/>
                        <a:pt x="498461" y="390474"/>
                      </a:cubicBezTo>
                      <a:cubicBezTo>
                        <a:pt x="600942" y="245699"/>
                        <a:pt x="731890" y="138338"/>
                        <a:pt x="893745" y="68391"/>
                      </a:cubicBezTo>
                      <a:cubicBezTo>
                        <a:pt x="992973" y="25284"/>
                        <a:pt x="1095454" y="-1557"/>
                        <a:pt x="1203629" y="70"/>
                      </a:cubicBezTo>
                      <a:cubicBezTo>
                        <a:pt x="1310989" y="2510"/>
                        <a:pt x="1412657" y="34230"/>
                        <a:pt x="1508632" y="80591"/>
                      </a:cubicBezTo>
                      <a:cubicBezTo>
                        <a:pt x="1591593" y="120445"/>
                        <a:pt x="1662353" y="178192"/>
                        <a:pt x="1730674" y="239193"/>
                      </a:cubicBezTo>
                      <a:cubicBezTo>
                        <a:pt x="2014530" y="492955"/>
                        <a:pt x="2191840" y="838626"/>
                        <a:pt x="2289441" y="1201377"/>
                      </a:cubicBezTo>
                      <a:cubicBezTo>
                        <a:pt x="2400868" y="1615368"/>
                        <a:pt x="2387855" y="2048879"/>
                        <a:pt x="2359388" y="2472631"/>
                      </a:cubicBezTo>
                      <a:cubicBezTo>
                        <a:pt x="2354508" y="2541765"/>
                        <a:pt x="2352068" y="2610899"/>
                        <a:pt x="2343121" y="2679220"/>
                      </a:cubicBezTo>
                      <a:cubicBezTo>
                        <a:pt x="2334174" y="2748354"/>
                        <a:pt x="2312214" y="2806914"/>
                        <a:pt x="2291067" y="2871982"/>
                      </a:cubicBezTo>
                      <a:cubicBezTo>
                        <a:pt x="2203227" y="3054984"/>
                        <a:pt x="1976304" y="3047664"/>
                        <a:pt x="1802248" y="3066370"/>
                      </a:cubicBezTo>
                      <a:cubicBezTo>
                        <a:pt x="1581833" y="3089957"/>
                        <a:pt x="1360604" y="3102157"/>
                        <a:pt x="1139374" y="3102971"/>
                      </a:cubicBezTo>
                      <a:cubicBezTo>
                        <a:pt x="976706" y="3103784"/>
                        <a:pt x="814038" y="3098904"/>
                        <a:pt x="651369" y="3087517"/>
                      </a:cubicBezTo>
                      <a:cubicBezTo>
                        <a:pt x="493580" y="3076944"/>
                        <a:pt x="326032" y="3072877"/>
                        <a:pt x="174751" y="3023263"/>
                      </a:cubicBezTo>
                      <a:cubicBezTo>
                        <a:pt x="69016" y="2988290"/>
                        <a:pt x="26722" y="2907769"/>
                        <a:pt x="11269" y="2809354"/>
                      </a:cubicBezTo>
                      <a:cubicBezTo>
                        <a:pt x="4762" y="2763807"/>
                        <a:pt x="2322" y="2716633"/>
                        <a:pt x="3135" y="2668646"/>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endParaRPr lang="en-US">
                    <a:cs typeface="B Nazanin" panose="00000400000000000000" pitchFamily="2" charset="-78"/>
                  </a:endParaRPr>
                </a:p>
              </p:txBody>
            </p:sp>
          </p:grpSp>
          <p:sp>
            <p:nvSpPr>
              <p:cNvPr id="159" name="Rectangle: Rounded Corners 158">
                <a:extLst>
                  <a:ext uri="{FF2B5EF4-FFF2-40B4-BE49-F238E27FC236}">
                    <a16:creationId xmlns:a16="http://schemas.microsoft.com/office/drawing/2014/main" id="{179D45EA-99C0-43B5-9FBE-59EFABE850C3}"/>
                  </a:ext>
                </a:extLst>
              </p:cNvPr>
              <p:cNvSpPr/>
              <p:nvPr/>
            </p:nvSpPr>
            <p:spPr>
              <a:xfrm>
                <a:off x="2170427" y="1733550"/>
                <a:ext cx="335562" cy="335562"/>
              </a:xfrm>
              <a:prstGeom prst="roundRect">
                <a:avLst/>
              </a:prstGeom>
              <a:gradFill flip="none" rotWithShape="1">
                <a:gsLst>
                  <a:gs pos="61600">
                    <a:srgbClr val="C3C3C3"/>
                  </a:gs>
                  <a:gs pos="0">
                    <a:schemeClr val="bg1">
                      <a:lumMod val="95000"/>
                    </a:schemeClr>
                  </a:gs>
                  <a:gs pos="100000">
                    <a:schemeClr val="bg1">
                      <a:lumMod val="65000"/>
                    </a:schemeClr>
                  </a:gs>
                </a:gsLst>
                <a:lin ang="5400000" scaled="1"/>
                <a:tileRect/>
              </a:gradFill>
              <a:ln w="349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60" name="Rectangle: Rounded Corners 159">
                <a:extLst>
                  <a:ext uri="{FF2B5EF4-FFF2-40B4-BE49-F238E27FC236}">
                    <a16:creationId xmlns:a16="http://schemas.microsoft.com/office/drawing/2014/main" id="{1D5154DC-2B39-45F6-A9E6-34ADDBBA5A35}"/>
                  </a:ext>
                </a:extLst>
              </p:cNvPr>
              <p:cNvSpPr/>
              <p:nvPr/>
            </p:nvSpPr>
            <p:spPr>
              <a:xfrm>
                <a:off x="3473696" y="1823655"/>
                <a:ext cx="361962" cy="361962"/>
              </a:xfrm>
              <a:prstGeom prst="roundRect">
                <a:avLst/>
              </a:prstGeom>
              <a:gradFill flip="none" rotWithShape="1">
                <a:gsLst>
                  <a:gs pos="61600">
                    <a:srgbClr val="C3C3C3"/>
                  </a:gs>
                  <a:gs pos="0">
                    <a:schemeClr val="bg1">
                      <a:lumMod val="95000"/>
                    </a:schemeClr>
                  </a:gs>
                  <a:gs pos="100000">
                    <a:schemeClr val="bg1">
                      <a:lumMod val="65000"/>
                    </a:schemeClr>
                  </a:gs>
                </a:gsLst>
                <a:lin ang="5400000" scaled="1"/>
                <a:tileRect/>
              </a:gradFill>
              <a:ln w="349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61" name="Rectangle: Rounded Corners 160">
                <a:extLst>
                  <a:ext uri="{FF2B5EF4-FFF2-40B4-BE49-F238E27FC236}">
                    <a16:creationId xmlns:a16="http://schemas.microsoft.com/office/drawing/2014/main" id="{E58F0A0B-B1C3-4A0A-AEC1-D67F0DF15B31}"/>
                  </a:ext>
                </a:extLst>
              </p:cNvPr>
              <p:cNvSpPr/>
              <p:nvPr/>
            </p:nvSpPr>
            <p:spPr>
              <a:xfrm>
                <a:off x="4959515" y="1806696"/>
                <a:ext cx="361962" cy="361962"/>
              </a:xfrm>
              <a:prstGeom prst="roundRect">
                <a:avLst/>
              </a:prstGeom>
              <a:gradFill flip="none" rotWithShape="1">
                <a:gsLst>
                  <a:gs pos="61600">
                    <a:srgbClr val="C3C3C3"/>
                  </a:gs>
                  <a:gs pos="0">
                    <a:schemeClr val="bg1">
                      <a:lumMod val="95000"/>
                    </a:schemeClr>
                  </a:gs>
                  <a:gs pos="100000">
                    <a:schemeClr val="bg1">
                      <a:lumMod val="65000"/>
                    </a:schemeClr>
                  </a:gs>
                </a:gsLst>
                <a:lin ang="5400000" scaled="1"/>
                <a:tileRect/>
              </a:gradFill>
              <a:ln w="349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62" name="Rectangle: Rounded Corners 161">
                <a:extLst>
                  <a:ext uri="{FF2B5EF4-FFF2-40B4-BE49-F238E27FC236}">
                    <a16:creationId xmlns:a16="http://schemas.microsoft.com/office/drawing/2014/main" id="{A87B8DA2-0CD3-4A95-9835-54979E1310C7}"/>
                  </a:ext>
                </a:extLst>
              </p:cNvPr>
              <p:cNvSpPr/>
              <p:nvPr/>
            </p:nvSpPr>
            <p:spPr>
              <a:xfrm>
                <a:off x="6262784" y="1733550"/>
                <a:ext cx="335562" cy="335562"/>
              </a:xfrm>
              <a:prstGeom prst="roundRect">
                <a:avLst/>
              </a:prstGeom>
              <a:gradFill flip="none" rotWithShape="1">
                <a:gsLst>
                  <a:gs pos="61600">
                    <a:srgbClr val="C3C3C3"/>
                  </a:gs>
                  <a:gs pos="0">
                    <a:schemeClr val="bg1">
                      <a:lumMod val="95000"/>
                    </a:schemeClr>
                  </a:gs>
                  <a:gs pos="100000">
                    <a:schemeClr val="bg1">
                      <a:lumMod val="65000"/>
                    </a:schemeClr>
                  </a:gs>
                </a:gsLst>
                <a:lin ang="5400000" scaled="1"/>
                <a:tileRect/>
              </a:gradFill>
              <a:ln w="349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63" name="Rectangle: Rounded Corners 162">
                <a:extLst>
                  <a:ext uri="{FF2B5EF4-FFF2-40B4-BE49-F238E27FC236}">
                    <a16:creationId xmlns:a16="http://schemas.microsoft.com/office/drawing/2014/main" id="{DD0FBDCA-B3A2-47EA-AE36-7950C7BF33D3}"/>
                  </a:ext>
                </a:extLst>
              </p:cNvPr>
              <p:cNvSpPr/>
              <p:nvPr/>
            </p:nvSpPr>
            <p:spPr>
              <a:xfrm>
                <a:off x="7337944" y="1626595"/>
                <a:ext cx="310800" cy="310800"/>
              </a:xfrm>
              <a:prstGeom prst="roundRect">
                <a:avLst/>
              </a:prstGeom>
              <a:gradFill flip="none" rotWithShape="1">
                <a:gsLst>
                  <a:gs pos="61600">
                    <a:srgbClr val="C3C3C3"/>
                  </a:gs>
                  <a:gs pos="0">
                    <a:schemeClr val="bg1">
                      <a:lumMod val="95000"/>
                    </a:schemeClr>
                  </a:gs>
                  <a:gs pos="100000">
                    <a:schemeClr val="bg1">
                      <a:lumMod val="65000"/>
                    </a:schemeClr>
                  </a:gs>
                </a:gsLst>
                <a:lin ang="5400000" scaled="1"/>
                <a:tileRect/>
              </a:gradFill>
              <a:ln w="349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64" name="Rectangle: Rounded Corners 163">
                <a:extLst>
                  <a:ext uri="{FF2B5EF4-FFF2-40B4-BE49-F238E27FC236}">
                    <a16:creationId xmlns:a16="http://schemas.microsoft.com/office/drawing/2014/main" id="{D22F331F-1349-4907-B114-A7B8098A5037}"/>
                  </a:ext>
                </a:extLst>
              </p:cNvPr>
              <p:cNvSpPr/>
              <p:nvPr/>
            </p:nvSpPr>
            <p:spPr>
              <a:xfrm>
                <a:off x="1145499" y="1618965"/>
                <a:ext cx="310800" cy="310800"/>
              </a:xfrm>
              <a:prstGeom prst="roundRect">
                <a:avLst/>
              </a:prstGeom>
              <a:gradFill flip="none" rotWithShape="1">
                <a:gsLst>
                  <a:gs pos="61600">
                    <a:srgbClr val="C3C3C3"/>
                  </a:gs>
                  <a:gs pos="0">
                    <a:schemeClr val="bg1">
                      <a:lumMod val="95000"/>
                    </a:schemeClr>
                  </a:gs>
                  <a:gs pos="100000">
                    <a:schemeClr val="bg1">
                      <a:lumMod val="65000"/>
                    </a:schemeClr>
                  </a:gs>
                </a:gsLst>
                <a:lin ang="5400000" scaled="1"/>
                <a:tileRect/>
              </a:gradFill>
              <a:ln w="349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65" name="Freeform: Shape 164">
                <a:extLst>
                  <a:ext uri="{FF2B5EF4-FFF2-40B4-BE49-F238E27FC236}">
                    <a16:creationId xmlns:a16="http://schemas.microsoft.com/office/drawing/2014/main" id="{646C5EE3-CF14-4D92-AB45-A04B71FCC513}"/>
                  </a:ext>
                </a:extLst>
              </p:cNvPr>
              <p:cNvSpPr/>
              <p:nvPr/>
            </p:nvSpPr>
            <p:spPr>
              <a:xfrm>
                <a:off x="742950" y="1666873"/>
                <a:ext cx="7305675" cy="361961"/>
              </a:xfrm>
              <a:custGeom>
                <a:avLst/>
                <a:gdLst>
                  <a:gd name="connsiteX0" fmla="*/ 0 w 7305675"/>
                  <a:gd name="connsiteY0" fmla="*/ 38100 h 381168"/>
                  <a:gd name="connsiteX1" fmla="*/ 3667125 w 7305675"/>
                  <a:gd name="connsiteY1" fmla="*/ 381000 h 381168"/>
                  <a:gd name="connsiteX2" fmla="*/ 7305675 w 7305675"/>
                  <a:gd name="connsiteY2" fmla="*/ 0 h 381168"/>
                  <a:gd name="connsiteX0" fmla="*/ 0 w 7305675"/>
                  <a:gd name="connsiteY0" fmla="*/ 0 h 390534"/>
                  <a:gd name="connsiteX1" fmla="*/ 3667125 w 7305675"/>
                  <a:gd name="connsiteY1" fmla="*/ 390525 h 390534"/>
                  <a:gd name="connsiteX2" fmla="*/ 7305675 w 7305675"/>
                  <a:gd name="connsiteY2" fmla="*/ 9525 h 390534"/>
                  <a:gd name="connsiteX0" fmla="*/ 0 w 7305675"/>
                  <a:gd name="connsiteY0" fmla="*/ 0 h 361961"/>
                  <a:gd name="connsiteX1" fmla="*/ 3667125 w 7305675"/>
                  <a:gd name="connsiteY1" fmla="*/ 361950 h 361961"/>
                  <a:gd name="connsiteX2" fmla="*/ 7305675 w 7305675"/>
                  <a:gd name="connsiteY2" fmla="*/ 9525 h 361961"/>
                  <a:gd name="connsiteX0" fmla="*/ 0 w 7305675"/>
                  <a:gd name="connsiteY0" fmla="*/ 0 h 361961"/>
                  <a:gd name="connsiteX1" fmla="*/ 3676650 w 7305675"/>
                  <a:gd name="connsiteY1" fmla="*/ 361950 h 361961"/>
                  <a:gd name="connsiteX2" fmla="*/ 7305675 w 7305675"/>
                  <a:gd name="connsiteY2" fmla="*/ 9525 h 361961"/>
                </a:gdLst>
                <a:ahLst/>
                <a:cxnLst>
                  <a:cxn ang="0">
                    <a:pos x="connsiteX0" y="connsiteY0"/>
                  </a:cxn>
                  <a:cxn ang="0">
                    <a:pos x="connsiteX1" y="connsiteY1"/>
                  </a:cxn>
                  <a:cxn ang="0">
                    <a:pos x="connsiteX2" y="connsiteY2"/>
                  </a:cxn>
                </a:cxnLst>
                <a:rect l="l" t="t" r="r" b="b"/>
                <a:pathLst>
                  <a:path w="7305675" h="361961">
                    <a:moveTo>
                      <a:pt x="0" y="0"/>
                    </a:moveTo>
                    <a:cubicBezTo>
                      <a:pt x="1224756" y="174625"/>
                      <a:pt x="2459038" y="360363"/>
                      <a:pt x="3676650" y="361950"/>
                    </a:cubicBezTo>
                    <a:cubicBezTo>
                      <a:pt x="4894262" y="363537"/>
                      <a:pt x="6095206" y="196850"/>
                      <a:pt x="7305675" y="9525"/>
                    </a:cubicBezTo>
                  </a:path>
                </a:pathLst>
              </a:cu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grpSp>
        <p:nvGrpSpPr>
          <p:cNvPr id="176" name="Group 175">
            <a:extLst>
              <a:ext uri="{FF2B5EF4-FFF2-40B4-BE49-F238E27FC236}">
                <a16:creationId xmlns:a16="http://schemas.microsoft.com/office/drawing/2014/main" id="{8A920D39-A46B-4D70-A6B6-F12B113848C5}"/>
              </a:ext>
            </a:extLst>
          </p:cNvPr>
          <p:cNvGrpSpPr/>
          <p:nvPr/>
        </p:nvGrpSpPr>
        <p:grpSpPr>
          <a:xfrm>
            <a:off x="9058847" y="3007252"/>
            <a:ext cx="2487369" cy="880022"/>
            <a:chOff x="5057775" y="4300176"/>
            <a:chExt cx="6629400" cy="2345457"/>
          </a:xfrm>
        </p:grpSpPr>
        <p:sp>
          <p:nvSpPr>
            <p:cNvPr id="177" name="Rectangle 176">
              <a:extLst>
                <a:ext uri="{FF2B5EF4-FFF2-40B4-BE49-F238E27FC236}">
                  <a16:creationId xmlns:a16="http://schemas.microsoft.com/office/drawing/2014/main" id="{37ECD2E6-9BC8-434F-9CF7-2335726F0167}"/>
                </a:ext>
              </a:extLst>
            </p:cNvPr>
            <p:cNvSpPr/>
            <p:nvPr/>
          </p:nvSpPr>
          <p:spPr>
            <a:xfrm>
              <a:off x="5057775" y="4300176"/>
              <a:ext cx="6629400" cy="1862499"/>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nvGrpSpPr>
            <p:cNvPr id="178" name="Group 177">
              <a:extLst>
                <a:ext uri="{FF2B5EF4-FFF2-40B4-BE49-F238E27FC236}">
                  <a16:creationId xmlns:a16="http://schemas.microsoft.com/office/drawing/2014/main" id="{0C46223E-8BE1-4984-9401-6355866E3051}"/>
                </a:ext>
              </a:extLst>
            </p:cNvPr>
            <p:cNvGrpSpPr/>
            <p:nvPr/>
          </p:nvGrpSpPr>
          <p:grpSpPr>
            <a:xfrm>
              <a:off x="5069608" y="4869925"/>
              <a:ext cx="6614277" cy="1775708"/>
              <a:chOff x="2104451" y="2044380"/>
              <a:chExt cx="7289009" cy="1956851"/>
            </a:xfrm>
          </p:grpSpPr>
          <p:sp>
            <p:nvSpPr>
              <p:cNvPr id="179" name="Freeform: Shape 178">
                <a:extLst>
                  <a:ext uri="{FF2B5EF4-FFF2-40B4-BE49-F238E27FC236}">
                    <a16:creationId xmlns:a16="http://schemas.microsoft.com/office/drawing/2014/main" id="{D3DEF7E2-D513-4970-8086-49C6CF2161A4}"/>
                  </a:ext>
                </a:extLst>
              </p:cNvPr>
              <p:cNvSpPr/>
              <p:nvPr/>
            </p:nvSpPr>
            <p:spPr>
              <a:xfrm flipH="1">
                <a:off x="9164888" y="2237782"/>
                <a:ext cx="228572" cy="1340906"/>
              </a:xfrm>
              <a:custGeom>
                <a:avLst/>
                <a:gdLst>
                  <a:gd name="connsiteX0" fmla="*/ 294243 w 357870"/>
                  <a:gd name="connsiteY0" fmla="*/ 403418 h 2147223"/>
                  <a:gd name="connsiteX1" fmla="*/ 250322 w 357870"/>
                  <a:gd name="connsiteY1" fmla="*/ 890610 h 2147223"/>
                  <a:gd name="connsiteX2" fmla="*/ 278789 w 357870"/>
                  <a:gd name="connsiteY2" fmla="*/ 1613671 h 2147223"/>
                  <a:gd name="connsiteX3" fmla="*/ 361750 w 357870"/>
                  <a:gd name="connsiteY3" fmla="*/ 2000009 h 2147223"/>
                  <a:gd name="connsiteX4" fmla="*/ 363377 w 357870"/>
                  <a:gd name="connsiteY4" fmla="*/ 2018716 h 2147223"/>
                  <a:gd name="connsiteX5" fmla="*/ 213722 w 357870"/>
                  <a:gd name="connsiteY5" fmla="*/ 2124450 h 2147223"/>
                  <a:gd name="connsiteX6" fmla="*/ 2253 w 357870"/>
                  <a:gd name="connsiteY6" fmla="*/ 2151290 h 2147223"/>
                  <a:gd name="connsiteX7" fmla="*/ 2253 w 357870"/>
                  <a:gd name="connsiteY7" fmla="*/ 815782 h 2147223"/>
                  <a:gd name="connsiteX8" fmla="*/ 2253 w 357870"/>
                  <a:gd name="connsiteY8" fmla="*/ 402604 h 2147223"/>
                  <a:gd name="connsiteX9" fmla="*/ 2253 w 357870"/>
                  <a:gd name="connsiteY9" fmla="*/ 192762 h 2147223"/>
                  <a:gd name="connsiteX10" fmla="*/ 8760 w 357870"/>
                  <a:gd name="connsiteY10" fmla="*/ 0 h 2147223"/>
                  <a:gd name="connsiteX11" fmla="*/ 164921 w 357870"/>
                  <a:gd name="connsiteY11" fmla="*/ 209029 h 2147223"/>
                  <a:gd name="connsiteX12" fmla="*/ 232429 w 357870"/>
                  <a:gd name="connsiteY12" fmla="*/ 324524 h 2147223"/>
                  <a:gd name="connsiteX13" fmla="*/ 259269 w 357870"/>
                  <a:gd name="connsiteY13" fmla="*/ 374137 h 2147223"/>
                  <a:gd name="connsiteX14" fmla="*/ 294243 w 357870"/>
                  <a:gd name="connsiteY14" fmla="*/ 403418 h 2147223"/>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32429 w 363377"/>
                  <a:gd name="connsiteY12" fmla="*/ 324524 h 2153220"/>
                  <a:gd name="connsiteX13" fmla="*/ 294243 w 363377"/>
                  <a:gd name="connsiteY13" fmla="*/ 403418 h 2153220"/>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94243 w 363377"/>
                  <a:gd name="connsiteY12" fmla="*/ 403418 h 2153220"/>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94243 w 363377"/>
                  <a:gd name="connsiteY12" fmla="*/ 403418 h 2153220"/>
                  <a:gd name="connsiteX0" fmla="*/ 294243 w 370920"/>
                  <a:gd name="connsiteY0" fmla="*/ 403418 h 2153220"/>
                  <a:gd name="connsiteX1" fmla="*/ 250322 w 370920"/>
                  <a:gd name="connsiteY1" fmla="*/ 890610 h 2153220"/>
                  <a:gd name="connsiteX2" fmla="*/ 278789 w 370920"/>
                  <a:gd name="connsiteY2" fmla="*/ 1613671 h 2153220"/>
                  <a:gd name="connsiteX3" fmla="*/ 361750 w 370920"/>
                  <a:gd name="connsiteY3" fmla="*/ 2000009 h 2153220"/>
                  <a:gd name="connsiteX4" fmla="*/ 350024 w 370920"/>
                  <a:gd name="connsiteY4" fmla="*/ 1974351 h 2153220"/>
                  <a:gd name="connsiteX5" fmla="*/ 363377 w 370920"/>
                  <a:gd name="connsiteY5" fmla="*/ 2018716 h 2153220"/>
                  <a:gd name="connsiteX6" fmla="*/ 213722 w 370920"/>
                  <a:gd name="connsiteY6" fmla="*/ 2124450 h 2153220"/>
                  <a:gd name="connsiteX7" fmla="*/ 2253 w 370920"/>
                  <a:gd name="connsiteY7" fmla="*/ 2151290 h 2153220"/>
                  <a:gd name="connsiteX8" fmla="*/ 2253 w 370920"/>
                  <a:gd name="connsiteY8" fmla="*/ 815782 h 2153220"/>
                  <a:gd name="connsiteX9" fmla="*/ 2253 w 370920"/>
                  <a:gd name="connsiteY9" fmla="*/ 402604 h 2153220"/>
                  <a:gd name="connsiteX10" fmla="*/ 2253 w 370920"/>
                  <a:gd name="connsiteY10" fmla="*/ 192762 h 2153220"/>
                  <a:gd name="connsiteX11" fmla="*/ 8760 w 370920"/>
                  <a:gd name="connsiteY11" fmla="*/ 0 h 2153220"/>
                  <a:gd name="connsiteX12" fmla="*/ 164921 w 370920"/>
                  <a:gd name="connsiteY12" fmla="*/ 209029 h 2153220"/>
                  <a:gd name="connsiteX13" fmla="*/ 294243 w 370920"/>
                  <a:gd name="connsiteY13" fmla="*/ 403418 h 2153220"/>
                  <a:gd name="connsiteX0" fmla="*/ 294243 w 377541"/>
                  <a:gd name="connsiteY0" fmla="*/ 403418 h 2153220"/>
                  <a:gd name="connsiteX1" fmla="*/ 250322 w 377541"/>
                  <a:gd name="connsiteY1" fmla="*/ 890610 h 2153220"/>
                  <a:gd name="connsiteX2" fmla="*/ 278789 w 377541"/>
                  <a:gd name="connsiteY2" fmla="*/ 1613671 h 2153220"/>
                  <a:gd name="connsiteX3" fmla="*/ 361750 w 377541"/>
                  <a:gd name="connsiteY3" fmla="*/ 2000009 h 2153220"/>
                  <a:gd name="connsiteX4" fmla="*/ 363377 w 377541"/>
                  <a:gd name="connsiteY4" fmla="*/ 2018716 h 2153220"/>
                  <a:gd name="connsiteX5" fmla="*/ 213722 w 377541"/>
                  <a:gd name="connsiteY5" fmla="*/ 2124450 h 2153220"/>
                  <a:gd name="connsiteX6" fmla="*/ 2253 w 377541"/>
                  <a:gd name="connsiteY6" fmla="*/ 2151290 h 2153220"/>
                  <a:gd name="connsiteX7" fmla="*/ 2253 w 377541"/>
                  <a:gd name="connsiteY7" fmla="*/ 815782 h 2153220"/>
                  <a:gd name="connsiteX8" fmla="*/ 2253 w 377541"/>
                  <a:gd name="connsiteY8" fmla="*/ 402604 h 2153220"/>
                  <a:gd name="connsiteX9" fmla="*/ 2253 w 377541"/>
                  <a:gd name="connsiteY9" fmla="*/ 192762 h 2153220"/>
                  <a:gd name="connsiteX10" fmla="*/ 8760 w 377541"/>
                  <a:gd name="connsiteY10" fmla="*/ 0 h 2153220"/>
                  <a:gd name="connsiteX11" fmla="*/ 164921 w 377541"/>
                  <a:gd name="connsiteY11" fmla="*/ 209029 h 2153220"/>
                  <a:gd name="connsiteX12" fmla="*/ 294243 w 377541"/>
                  <a:gd name="connsiteY12" fmla="*/ 403418 h 2153220"/>
                  <a:gd name="connsiteX0" fmla="*/ 294243 w 364424"/>
                  <a:gd name="connsiteY0" fmla="*/ 403418 h 2153220"/>
                  <a:gd name="connsiteX1" fmla="*/ 250322 w 364424"/>
                  <a:gd name="connsiteY1" fmla="*/ 890610 h 2153220"/>
                  <a:gd name="connsiteX2" fmla="*/ 278789 w 364424"/>
                  <a:gd name="connsiteY2" fmla="*/ 1613671 h 2153220"/>
                  <a:gd name="connsiteX3" fmla="*/ 363377 w 364424"/>
                  <a:gd name="connsiteY3" fmla="*/ 2018716 h 2153220"/>
                  <a:gd name="connsiteX4" fmla="*/ 213722 w 364424"/>
                  <a:gd name="connsiteY4" fmla="*/ 2124450 h 2153220"/>
                  <a:gd name="connsiteX5" fmla="*/ 2253 w 364424"/>
                  <a:gd name="connsiteY5" fmla="*/ 2151290 h 2153220"/>
                  <a:gd name="connsiteX6" fmla="*/ 2253 w 364424"/>
                  <a:gd name="connsiteY6" fmla="*/ 815782 h 2153220"/>
                  <a:gd name="connsiteX7" fmla="*/ 2253 w 364424"/>
                  <a:gd name="connsiteY7" fmla="*/ 402604 h 2153220"/>
                  <a:gd name="connsiteX8" fmla="*/ 2253 w 364424"/>
                  <a:gd name="connsiteY8" fmla="*/ 192762 h 2153220"/>
                  <a:gd name="connsiteX9" fmla="*/ 8760 w 364424"/>
                  <a:gd name="connsiteY9" fmla="*/ 0 h 2153220"/>
                  <a:gd name="connsiteX10" fmla="*/ 164921 w 364424"/>
                  <a:gd name="connsiteY10" fmla="*/ 209029 h 2153220"/>
                  <a:gd name="connsiteX11" fmla="*/ 294243 w 364424"/>
                  <a:gd name="connsiteY11" fmla="*/ 403418 h 2153220"/>
                  <a:gd name="connsiteX0" fmla="*/ 294243 w 363376"/>
                  <a:gd name="connsiteY0" fmla="*/ 403418 h 2153220"/>
                  <a:gd name="connsiteX1" fmla="*/ 250322 w 363376"/>
                  <a:gd name="connsiteY1" fmla="*/ 890610 h 2153220"/>
                  <a:gd name="connsiteX2" fmla="*/ 278789 w 363376"/>
                  <a:gd name="connsiteY2" fmla="*/ 1613671 h 2153220"/>
                  <a:gd name="connsiteX3" fmla="*/ 363377 w 363376"/>
                  <a:gd name="connsiteY3" fmla="*/ 2018716 h 2153220"/>
                  <a:gd name="connsiteX4" fmla="*/ 213722 w 363376"/>
                  <a:gd name="connsiteY4" fmla="*/ 2124450 h 2153220"/>
                  <a:gd name="connsiteX5" fmla="*/ 2253 w 363376"/>
                  <a:gd name="connsiteY5" fmla="*/ 2151290 h 2153220"/>
                  <a:gd name="connsiteX6" fmla="*/ 2253 w 363376"/>
                  <a:gd name="connsiteY6" fmla="*/ 815782 h 2153220"/>
                  <a:gd name="connsiteX7" fmla="*/ 2253 w 363376"/>
                  <a:gd name="connsiteY7" fmla="*/ 402604 h 2153220"/>
                  <a:gd name="connsiteX8" fmla="*/ 2253 w 363376"/>
                  <a:gd name="connsiteY8" fmla="*/ 192762 h 2153220"/>
                  <a:gd name="connsiteX9" fmla="*/ 8760 w 363376"/>
                  <a:gd name="connsiteY9" fmla="*/ 0 h 2153220"/>
                  <a:gd name="connsiteX10" fmla="*/ 164921 w 363376"/>
                  <a:gd name="connsiteY10" fmla="*/ 209029 h 2153220"/>
                  <a:gd name="connsiteX11" fmla="*/ 294243 w 363376"/>
                  <a:gd name="connsiteY11" fmla="*/ 403418 h 2153220"/>
                  <a:gd name="connsiteX0" fmla="*/ 294243 w 363378"/>
                  <a:gd name="connsiteY0" fmla="*/ 403418 h 2131745"/>
                  <a:gd name="connsiteX1" fmla="*/ 250322 w 363378"/>
                  <a:gd name="connsiteY1" fmla="*/ 890610 h 2131745"/>
                  <a:gd name="connsiteX2" fmla="*/ 278789 w 363378"/>
                  <a:gd name="connsiteY2" fmla="*/ 1613671 h 2131745"/>
                  <a:gd name="connsiteX3" fmla="*/ 363377 w 363378"/>
                  <a:gd name="connsiteY3" fmla="*/ 2018716 h 2131745"/>
                  <a:gd name="connsiteX4" fmla="*/ 213722 w 363378"/>
                  <a:gd name="connsiteY4" fmla="*/ 2124450 h 2131745"/>
                  <a:gd name="connsiteX5" fmla="*/ 2253 w 363378"/>
                  <a:gd name="connsiteY5" fmla="*/ 2116321 h 2131745"/>
                  <a:gd name="connsiteX6" fmla="*/ 2253 w 363378"/>
                  <a:gd name="connsiteY6" fmla="*/ 815782 h 2131745"/>
                  <a:gd name="connsiteX7" fmla="*/ 2253 w 363378"/>
                  <a:gd name="connsiteY7" fmla="*/ 402604 h 2131745"/>
                  <a:gd name="connsiteX8" fmla="*/ 2253 w 363378"/>
                  <a:gd name="connsiteY8" fmla="*/ 192762 h 2131745"/>
                  <a:gd name="connsiteX9" fmla="*/ 8760 w 363378"/>
                  <a:gd name="connsiteY9" fmla="*/ 0 h 2131745"/>
                  <a:gd name="connsiteX10" fmla="*/ 164921 w 363378"/>
                  <a:gd name="connsiteY10" fmla="*/ 209029 h 2131745"/>
                  <a:gd name="connsiteX11" fmla="*/ 294243 w 363378"/>
                  <a:gd name="connsiteY11" fmla="*/ 403418 h 213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3378" h="2131745">
                    <a:moveTo>
                      <a:pt x="294243" y="403418"/>
                    </a:moveTo>
                    <a:cubicBezTo>
                      <a:pt x="287736" y="566086"/>
                      <a:pt x="258456" y="727128"/>
                      <a:pt x="250322" y="890610"/>
                    </a:cubicBezTo>
                    <a:cubicBezTo>
                      <a:pt x="238936" y="1131359"/>
                      <a:pt x="243816" y="1375362"/>
                      <a:pt x="278789" y="1613671"/>
                    </a:cubicBezTo>
                    <a:cubicBezTo>
                      <a:pt x="297631" y="1801688"/>
                      <a:pt x="344248" y="1933586"/>
                      <a:pt x="363377" y="2018716"/>
                    </a:cubicBezTo>
                    <a:cubicBezTo>
                      <a:pt x="335723" y="2076463"/>
                      <a:pt x="273909" y="2108183"/>
                      <a:pt x="213722" y="2124450"/>
                    </a:cubicBezTo>
                    <a:cubicBezTo>
                      <a:pt x="153535" y="2140717"/>
                      <a:pt x="2253" y="2126082"/>
                      <a:pt x="2253" y="2116321"/>
                    </a:cubicBezTo>
                    <a:lnTo>
                      <a:pt x="2253" y="815782"/>
                    </a:lnTo>
                    <a:lnTo>
                      <a:pt x="2253" y="402604"/>
                    </a:lnTo>
                    <a:lnTo>
                      <a:pt x="2253" y="192762"/>
                    </a:lnTo>
                    <a:cubicBezTo>
                      <a:pt x="2253" y="128508"/>
                      <a:pt x="-5880" y="62627"/>
                      <a:pt x="8760" y="0"/>
                    </a:cubicBezTo>
                    <a:cubicBezTo>
                      <a:pt x="65694" y="65881"/>
                      <a:pt x="118561" y="135828"/>
                      <a:pt x="164921" y="209029"/>
                    </a:cubicBezTo>
                    <a:cubicBezTo>
                      <a:pt x="212502" y="276265"/>
                      <a:pt x="240047" y="304808"/>
                      <a:pt x="294243" y="403418"/>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endParaRPr lang="en-US">
                  <a:cs typeface="B Nazanin" panose="00000400000000000000" pitchFamily="2" charset="-78"/>
                </a:endParaRPr>
              </a:p>
            </p:txBody>
          </p:sp>
          <p:sp>
            <p:nvSpPr>
              <p:cNvPr id="180" name="Freeform: Shape 179">
                <a:extLst>
                  <a:ext uri="{FF2B5EF4-FFF2-40B4-BE49-F238E27FC236}">
                    <a16:creationId xmlns:a16="http://schemas.microsoft.com/office/drawing/2014/main" id="{3F4180F6-089C-4A97-9D28-24C09D8044E1}"/>
                  </a:ext>
                </a:extLst>
              </p:cNvPr>
              <p:cNvSpPr/>
              <p:nvPr/>
            </p:nvSpPr>
            <p:spPr>
              <a:xfrm flipH="1">
                <a:off x="7198653" y="2086837"/>
                <a:ext cx="1145999" cy="1795739"/>
              </a:xfrm>
              <a:custGeom>
                <a:avLst/>
                <a:gdLst>
                  <a:gd name="connsiteX0" fmla="*/ 1820419 w 1821886"/>
                  <a:gd name="connsiteY0" fmla="*/ 1327383 h 2854831"/>
                  <a:gd name="connsiteX1" fmla="*/ 1554456 w 1821886"/>
                  <a:gd name="connsiteY1" fmla="*/ 802777 h 2854831"/>
                  <a:gd name="connsiteX2" fmla="*/ 1358441 w 1821886"/>
                  <a:gd name="connsiteY2" fmla="*/ 496147 h 2854831"/>
                  <a:gd name="connsiteX3" fmla="*/ 1023343 w 1821886"/>
                  <a:gd name="connsiteY3" fmla="*/ 104929 h 2854831"/>
                  <a:gd name="connsiteX4" fmla="*/ 845222 w 1821886"/>
                  <a:gd name="connsiteY4" fmla="*/ 13835 h 2854831"/>
                  <a:gd name="connsiteX5" fmla="*/ 604472 w 1821886"/>
                  <a:gd name="connsiteY5" fmla="*/ 59382 h 2854831"/>
                  <a:gd name="connsiteX6" fmla="*/ 163641 w 1821886"/>
                  <a:gd name="connsiteY6" fmla="*/ 702736 h 2854831"/>
                  <a:gd name="connsiteX7" fmla="*/ 1786 w 1821886"/>
                  <a:gd name="connsiteY7" fmla="*/ 1904856 h 2854831"/>
                  <a:gd name="connsiteX8" fmla="*/ 17239 w 1821886"/>
                  <a:gd name="connsiteY8" fmla="*/ 2261100 h 2854831"/>
                  <a:gd name="connsiteX9" fmla="*/ 111587 w 1821886"/>
                  <a:gd name="connsiteY9" fmla="*/ 2553903 h 2854831"/>
                  <a:gd name="connsiteX10" fmla="*/ 419843 w 1821886"/>
                  <a:gd name="connsiteY10" fmla="*/ 2747478 h 2854831"/>
                  <a:gd name="connsiteX11" fmla="*/ 987556 w 1821886"/>
                  <a:gd name="connsiteY11" fmla="*/ 2858906 h 2854831"/>
                  <a:gd name="connsiteX12" fmla="*/ 1602443 w 1821886"/>
                  <a:gd name="connsiteY12" fmla="*/ 2752359 h 2854831"/>
                  <a:gd name="connsiteX13" fmla="*/ 1776498 w 1821886"/>
                  <a:gd name="connsiteY13" fmla="*/ 2592130 h 2854831"/>
                  <a:gd name="connsiteX14" fmla="*/ 1778938 w 1821886"/>
                  <a:gd name="connsiteY14" fmla="*/ 2430275 h 2854831"/>
                  <a:gd name="connsiteX15" fmla="*/ 1791952 w 1821886"/>
                  <a:gd name="connsiteY15" fmla="*/ 2003270 h 2854831"/>
                  <a:gd name="connsiteX16" fmla="*/ 1809032 w 1821886"/>
                  <a:gd name="connsiteY16" fmla="*/ 1642146 h 2854831"/>
                  <a:gd name="connsiteX17" fmla="*/ 1819606 w 1821886"/>
                  <a:gd name="connsiteY17" fmla="*/ 1461584 h 2854831"/>
                  <a:gd name="connsiteX18" fmla="*/ 1820419 w 1821886"/>
                  <a:gd name="connsiteY18" fmla="*/ 1327383 h 2854831"/>
                  <a:gd name="connsiteX19" fmla="*/ 1820419 w 1821886"/>
                  <a:gd name="connsiteY19" fmla="*/ 1327383 h 2854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21886" h="2854831">
                    <a:moveTo>
                      <a:pt x="1820419" y="1327383"/>
                    </a:moveTo>
                    <a:cubicBezTo>
                      <a:pt x="1726071" y="1154954"/>
                      <a:pt x="1650430" y="973579"/>
                      <a:pt x="1554456" y="802777"/>
                    </a:cubicBezTo>
                    <a:cubicBezTo>
                      <a:pt x="1495082" y="697042"/>
                      <a:pt x="1433268" y="591308"/>
                      <a:pt x="1358441" y="496147"/>
                    </a:cubicBezTo>
                    <a:cubicBezTo>
                      <a:pt x="1254333" y="364385"/>
                      <a:pt x="1157545" y="207410"/>
                      <a:pt x="1023343" y="104929"/>
                    </a:cubicBezTo>
                    <a:cubicBezTo>
                      <a:pt x="972916" y="65889"/>
                      <a:pt x="904595" y="35795"/>
                      <a:pt x="845222" y="13835"/>
                    </a:cubicBezTo>
                    <a:cubicBezTo>
                      <a:pt x="758194" y="-17885"/>
                      <a:pt x="678486" y="8142"/>
                      <a:pt x="604472" y="59382"/>
                    </a:cubicBezTo>
                    <a:cubicBezTo>
                      <a:pt x="392190" y="207410"/>
                      <a:pt x="257175" y="467680"/>
                      <a:pt x="163641" y="702736"/>
                    </a:cubicBezTo>
                    <a:cubicBezTo>
                      <a:pt x="13172" y="1082567"/>
                      <a:pt x="-7161" y="1500625"/>
                      <a:pt x="1786" y="1904856"/>
                    </a:cubicBezTo>
                    <a:cubicBezTo>
                      <a:pt x="4226" y="2023604"/>
                      <a:pt x="9106" y="2142352"/>
                      <a:pt x="17239" y="2261100"/>
                    </a:cubicBezTo>
                    <a:cubicBezTo>
                      <a:pt x="24559" y="2363581"/>
                      <a:pt x="46519" y="2470942"/>
                      <a:pt x="111587" y="2553903"/>
                    </a:cubicBezTo>
                    <a:cubicBezTo>
                      <a:pt x="186414" y="2649877"/>
                      <a:pt x="310042" y="2704371"/>
                      <a:pt x="419843" y="2747478"/>
                    </a:cubicBezTo>
                    <a:cubicBezTo>
                      <a:pt x="595525" y="2815799"/>
                      <a:pt x="798048" y="2846706"/>
                      <a:pt x="987556" y="2858906"/>
                    </a:cubicBezTo>
                    <a:cubicBezTo>
                      <a:pt x="1190892" y="2871920"/>
                      <a:pt x="1418628" y="2850773"/>
                      <a:pt x="1602443" y="2752359"/>
                    </a:cubicBezTo>
                    <a:cubicBezTo>
                      <a:pt x="1667511" y="2717385"/>
                      <a:pt x="1757791" y="2671024"/>
                      <a:pt x="1776498" y="2592130"/>
                    </a:cubicBezTo>
                    <a:cubicBezTo>
                      <a:pt x="1787885" y="2542516"/>
                      <a:pt x="1778938" y="2481515"/>
                      <a:pt x="1778938" y="2430275"/>
                    </a:cubicBezTo>
                    <a:cubicBezTo>
                      <a:pt x="1779752" y="2287127"/>
                      <a:pt x="1788699" y="2145605"/>
                      <a:pt x="1791952" y="2003270"/>
                    </a:cubicBezTo>
                    <a:cubicBezTo>
                      <a:pt x="1794392" y="1882896"/>
                      <a:pt x="1801712" y="1762521"/>
                      <a:pt x="1809032" y="1642146"/>
                    </a:cubicBezTo>
                    <a:cubicBezTo>
                      <a:pt x="1813099" y="1581959"/>
                      <a:pt x="1814725" y="1521772"/>
                      <a:pt x="1819606" y="1461584"/>
                    </a:cubicBezTo>
                    <a:cubicBezTo>
                      <a:pt x="1822859" y="1419290"/>
                      <a:pt x="1840752" y="1368050"/>
                      <a:pt x="1820419" y="1327383"/>
                    </a:cubicBezTo>
                    <a:cubicBezTo>
                      <a:pt x="1820419" y="1327383"/>
                      <a:pt x="1820419" y="1327383"/>
                      <a:pt x="1820419" y="1327383"/>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endParaRPr lang="en-US">
                  <a:cs typeface="B Nazanin" panose="00000400000000000000" pitchFamily="2" charset="-78"/>
                </a:endParaRPr>
              </a:p>
            </p:txBody>
          </p:sp>
          <p:sp>
            <p:nvSpPr>
              <p:cNvPr id="181" name="Freeform: Shape 180">
                <a:extLst>
                  <a:ext uri="{FF2B5EF4-FFF2-40B4-BE49-F238E27FC236}">
                    <a16:creationId xmlns:a16="http://schemas.microsoft.com/office/drawing/2014/main" id="{EF709702-8B7D-44E2-BD88-53965CB947AA}"/>
                  </a:ext>
                </a:extLst>
              </p:cNvPr>
              <p:cNvSpPr/>
              <p:nvPr/>
            </p:nvSpPr>
            <p:spPr>
              <a:xfrm flipH="1">
                <a:off x="8314449" y="2055728"/>
                <a:ext cx="936240" cy="1739463"/>
              </a:xfrm>
              <a:custGeom>
                <a:avLst/>
                <a:gdLst>
                  <a:gd name="connsiteX0" fmla="*/ 1491640 w 1488416"/>
                  <a:gd name="connsiteY0" fmla="*/ 1253669 h 2765363"/>
                  <a:gd name="connsiteX1" fmla="*/ 1449346 w 1488416"/>
                  <a:gd name="connsiteY1" fmla="*/ 1108081 h 2765363"/>
                  <a:gd name="connsiteX2" fmla="*/ 1323278 w 1488416"/>
                  <a:gd name="connsiteY2" fmla="*/ 807144 h 2765363"/>
                  <a:gd name="connsiteX3" fmla="*/ 865366 w 1488416"/>
                  <a:gd name="connsiteY3" fmla="*/ 193071 h 2765363"/>
                  <a:gd name="connsiteX4" fmla="*/ 458695 w 1488416"/>
                  <a:gd name="connsiteY4" fmla="*/ 2749 h 2765363"/>
                  <a:gd name="connsiteX5" fmla="*/ 174839 w 1488416"/>
                  <a:gd name="connsiteY5" fmla="*/ 292299 h 2765363"/>
                  <a:gd name="connsiteX6" fmla="*/ 22744 w 1488416"/>
                  <a:gd name="connsiteY6" fmla="*/ 991773 h 2765363"/>
                  <a:gd name="connsiteX7" fmla="*/ 1597 w 1488416"/>
                  <a:gd name="connsiteY7" fmla="*/ 1509059 h 2765363"/>
                  <a:gd name="connsiteX8" fmla="*/ 31691 w 1488416"/>
                  <a:gd name="connsiteY8" fmla="*/ 1844156 h 2765363"/>
                  <a:gd name="connsiteX9" fmla="*/ 141492 w 1488416"/>
                  <a:gd name="connsiteY9" fmla="*/ 2328094 h 2765363"/>
                  <a:gd name="connsiteX10" fmla="*/ 438362 w 1488416"/>
                  <a:gd name="connsiteY10" fmla="*/ 2742899 h 2765363"/>
                  <a:gd name="connsiteX11" fmla="*/ 653897 w 1488416"/>
                  <a:gd name="connsiteY11" fmla="*/ 2764046 h 2765363"/>
                  <a:gd name="connsiteX12" fmla="*/ 1215104 w 1488416"/>
                  <a:gd name="connsiteY12" fmla="*/ 2466363 h 2765363"/>
                  <a:gd name="connsiteX13" fmla="*/ 1435519 w 1488416"/>
                  <a:gd name="connsiteY13" fmla="*/ 2207720 h 2765363"/>
                  <a:gd name="connsiteX14" fmla="*/ 1455853 w 1488416"/>
                  <a:gd name="connsiteY14" fmla="*/ 1707514 h 2765363"/>
                  <a:gd name="connsiteX15" fmla="*/ 1491640 w 1488416"/>
                  <a:gd name="connsiteY15" fmla="*/ 1253669 h 2765363"/>
                  <a:gd name="connsiteX16" fmla="*/ 1491640 w 1488416"/>
                  <a:gd name="connsiteY16" fmla="*/ 1253669 h 2765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88416" h="2765363">
                    <a:moveTo>
                      <a:pt x="1491640" y="1253669"/>
                    </a:moveTo>
                    <a:cubicBezTo>
                      <a:pt x="1489200" y="1204869"/>
                      <a:pt x="1465613" y="1155255"/>
                      <a:pt x="1449346" y="1108081"/>
                    </a:cubicBezTo>
                    <a:cubicBezTo>
                      <a:pt x="1414372" y="1003160"/>
                      <a:pt x="1379399" y="903119"/>
                      <a:pt x="1323278" y="807144"/>
                    </a:cubicBezTo>
                    <a:cubicBezTo>
                      <a:pt x="1193143" y="585915"/>
                      <a:pt x="1055688" y="367126"/>
                      <a:pt x="865366" y="193071"/>
                    </a:cubicBezTo>
                    <a:cubicBezTo>
                      <a:pt x="756379" y="94656"/>
                      <a:pt x="616484" y="-19212"/>
                      <a:pt x="458695" y="2749"/>
                    </a:cubicBezTo>
                    <a:cubicBezTo>
                      <a:pt x="314734" y="23082"/>
                      <a:pt x="226079" y="171111"/>
                      <a:pt x="174839" y="292299"/>
                    </a:cubicBezTo>
                    <a:cubicBezTo>
                      <a:pt x="80491" y="515154"/>
                      <a:pt x="41451" y="751837"/>
                      <a:pt x="22744" y="991773"/>
                    </a:cubicBezTo>
                    <a:cubicBezTo>
                      <a:pt x="9730" y="1164202"/>
                      <a:pt x="-4910" y="1335817"/>
                      <a:pt x="1597" y="1509059"/>
                    </a:cubicBezTo>
                    <a:cubicBezTo>
                      <a:pt x="5664" y="1620487"/>
                      <a:pt x="5664" y="1735168"/>
                      <a:pt x="31691" y="1844156"/>
                    </a:cubicBezTo>
                    <a:cubicBezTo>
                      <a:pt x="69918" y="2006011"/>
                      <a:pt x="92691" y="2168679"/>
                      <a:pt x="141492" y="2328094"/>
                    </a:cubicBezTo>
                    <a:cubicBezTo>
                      <a:pt x="187852" y="2480189"/>
                      <a:pt x="277320" y="2681898"/>
                      <a:pt x="438362" y="2742899"/>
                    </a:cubicBezTo>
                    <a:cubicBezTo>
                      <a:pt x="506682" y="2768926"/>
                      <a:pt x="577443" y="2777059"/>
                      <a:pt x="653897" y="2764046"/>
                    </a:cubicBezTo>
                    <a:cubicBezTo>
                      <a:pt x="860486" y="2728259"/>
                      <a:pt x="1053249" y="2592431"/>
                      <a:pt x="1215104" y="2466363"/>
                    </a:cubicBezTo>
                    <a:cubicBezTo>
                      <a:pt x="1289931" y="2407802"/>
                      <a:pt x="1435519" y="2315081"/>
                      <a:pt x="1435519" y="2207720"/>
                    </a:cubicBezTo>
                    <a:cubicBezTo>
                      <a:pt x="1435519" y="2040984"/>
                      <a:pt x="1442839" y="1873436"/>
                      <a:pt x="1455853" y="1707514"/>
                    </a:cubicBezTo>
                    <a:cubicBezTo>
                      <a:pt x="1465613" y="1558673"/>
                      <a:pt x="1497333" y="1404138"/>
                      <a:pt x="1491640" y="1253669"/>
                    </a:cubicBezTo>
                    <a:cubicBezTo>
                      <a:pt x="1491640" y="1253669"/>
                      <a:pt x="1491640" y="1253669"/>
                      <a:pt x="1491640" y="1253669"/>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endParaRPr lang="en-US">
                  <a:cs typeface="B Nazanin" panose="00000400000000000000" pitchFamily="2" charset="-78"/>
                </a:endParaRPr>
              </a:p>
            </p:txBody>
          </p:sp>
          <p:sp>
            <p:nvSpPr>
              <p:cNvPr id="182" name="Freeform: Shape 181">
                <a:extLst>
                  <a:ext uri="{FF2B5EF4-FFF2-40B4-BE49-F238E27FC236}">
                    <a16:creationId xmlns:a16="http://schemas.microsoft.com/office/drawing/2014/main" id="{026A210B-B638-4B81-BC49-820062F40667}"/>
                  </a:ext>
                </a:extLst>
              </p:cNvPr>
              <p:cNvSpPr/>
              <p:nvPr/>
            </p:nvSpPr>
            <p:spPr>
              <a:xfrm flipH="1">
                <a:off x="8576303" y="3578688"/>
                <a:ext cx="5116" cy="5116"/>
              </a:xfrm>
              <a:custGeom>
                <a:avLst/>
                <a:gdLst>
                  <a:gd name="connsiteX0" fmla="*/ 0 w 0"/>
                  <a:gd name="connsiteY0" fmla="*/ 0 h 0"/>
                  <a:gd name="connsiteX1" fmla="*/ 0 w 0"/>
                  <a:gd name="connsiteY1" fmla="*/ 0 h 0"/>
                  <a:gd name="connsiteX2" fmla="*/ 0 w 0"/>
                  <a:gd name="connsiteY2" fmla="*/ 0 h 0"/>
                  <a:gd name="connsiteX3" fmla="*/ 0 w 0"/>
                  <a:gd name="connsiteY3" fmla="*/ 0 h 0"/>
                </a:gdLst>
                <a:ahLst/>
                <a:cxnLst>
                  <a:cxn ang="0">
                    <a:pos x="connsiteX0" y="connsiteY0"/>
                  </a:cxn>
                  <a:cxn ang="0">
                    <a:pos x="connsiteX1" y="connsiteY1"/>
                  </a:cxn>
                  <a:cxn ang="0">
                    <a:pos x="connsiteX2" y="connsiteY2"/>
                  </a:cxn>
                  <a:cxn ang="0">
                    <a:pos x="connsiteX3" y="connsiteY3"/>
                  </a:cxn>
                </a:cxnLst>
                <a:rect l="l" t="t" r="r" b="b"/>
                <a:pathLst>
                  <a:path>
                    <a:moveTo>
                      <a:pt x="0" y="0"/>
                    </a:moveTo>
                    <a:cubicBezTo>
                      <a:pt x="0" y="0"/>
                      <a:pt x="0" y="0"/>
                      <a:pt x="0" y="0"/>
                    </a:cubicBezTo>
                    <a:cubicBezTo>
                      <a:pt x="0" y="0"/>
                      <a:pt x="0" y="0"/>
                      <a:pt x="0" y="0"/>
                    </a:cubicBezTo>
                    <a:lnTo>
                      <a:pt x="0" y="0"/>
                    </a:ln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b="100000"/>
                </a:path>
                <a:tileRect t="-100000" r="-100000"/>
              </a:gradFill>
              <a:ln w="19050" cap="flat">
                <a:solidFill>
                  <a:schemeClr val="bg1">
                    <a:lumMod val="85000"/>
                  </a:schemeClr>
                </a:solidFill>
                <a:prstDash val="solid"/>
                <a:miter/>
              </a:ln>
            </p:spPr>
            <p:txBody>
              <a:bodyPr rtlCol="0" anchor="ctr"/>
              <a:lstStyle/>
              <a:p>
                <a:endParaRPr lang="en-US">
                  <a:cs typeface="B Nazanin" panose="00000400000000000000" pitchFamily="2" charset="-78"/>
                </a:endParaRPr>
              </a:p>
            </p:txBody>
          </p:sp>
          <p:sp>
            <p:nvSpPr>
              <p:cNvPr id="183" name="Freeform: Shape 182">
                <a:extLst>
                  <a:ext uri="{FF2B5EF4-FFF2-40B4-BE49-F238E27FC236}">
                    <a16:creationId xmlns:a16="http://schemas.microsoft.com/office/drawing/2014/main" id="{C339340B-AD71-4FD8-8E4E-7A63839ADBAD}"/>
                  </a:ext>
                </a:extLst>
              </p:cNvPr>
              <p:cNvSpPr/>
              <p:nvPr/>
            </p:nvSpPr>
            <p:spPr>
              <a:xfrm>
                <a:off x="2104451" y="2237782"/>
                <a:ext cx="228572" cy="1340906"/>
              </a:xfrm>
              <a:custGeom>
                <a:avLst/>
                <a:gdLst>
                  <a:gd name="connsiteX0" fmla="*/ 294243 w 357870"/>
                  <a:gd name="connsiteY0" fmla="*/ 403418 h 2147223"/>
                  <a:gd name="connsiteX1" fmla="*/ 250322 w 357870"/>
                  <a:gd name="connsiteY1" fmla="*/ 890610 h 2147223"/>
                  <a:gd name="connsiteX2" fmla="*/ 278789 w 357870"/>
                  <a:gd name="connsiteY2" fmla="*/ 1613671 h 2147223"/>
                  <a:gd name="connsiteX3" fmla="*/ 361750 w 357870"/>
                  <a:gd name="connsiteY3" fmla="*/ 2000009 h 2147223"/>
                  <a:gd name="connsiteX4" fmla="*/ 363377 w 357870"/>
                  <a:gd name="connsiteY4" fmla="*/ 2018716 h 2147223"/>
                  <a:gd name="connsiteX5" fmla="*/ 213722 w 357870"/>
                  <a:gd name="connsiteY5" fmla="*/ 2124450 h 2147223"/>
                  <a:gd name="connsiteX6" fmla="*/ 2253 w 357870"/>
                  <a:gd name="connsiteY6" fmla="*/ 2151290 h 2147223"/>
                  <a:gd name="connsiteX7" fmla="*/ 2253 w 357870"/>
                  <a:gd name="connsiteY7" fmla="*/ 815782 h 2147223"/>
                  <a:gd name="connsiteX8" fmla="*/ 2253 w 357870"/>
                  <a:gd name="connsiteY8" fmla="*/ 402604 h 2147223"/>
                  <a:gd name="connsiteX9" fmla="*/ 2253 w 357870"/>
                  <a:gd name="connsiteY9" fmla="*/ 192762 h 2147223"/>
                  <a:gd name="connsiteX10" fmla="*/ 8760 w 357870"/>
                  <a:gd name="connsiteY10" fmla="*/ 0 h 2147223"/>
                  <a:gd name="connsiteX11" fmla="*/ 164921 w 357870"/>
                  <a:gd name="connsiteY11" fmla="*/ 209029 h 2147223"/>
                  <a:gd name="connsiteX12" fmla="*/ 232429 w 357870"/>
                  <a:gd name="connsiteY12" fmla="*/ 324524 h 2147223"/>
                  <a:gd name="connsiteX13" fmla="*/ 259269 w 357870"/>
                  <a:gd name="connsiteY13" fmla="*/ 374137 h 2147223"/>
                  <a:gd name="connsiteX14" fmla="*/ 294243 w 357870"/>
                  <a:gd name="connsiteY14" fmla="*/ 403418 h 2147223"/>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32429 w 363377"/>
                  <a:gd name="connsiteY12" fmla="*/ 324524 h 2153220"/>
                  <a:gd name="connsiteX13" fmla="*/ 294243 w 363377"/>
                  <a:gd name="connsiteY13" fmla="*/ 403418 h 2153220"/>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94243 w 363377"/>
                  <a:gd name="connsiteY12" fmla="*/ 403418 h 2153220"/>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94243 w 363377"/>
                  <a:gd name="connsiteY12" fmla="*/ 403418 h 2153220"/>
                  <a:gd name="connsiteX0" fmla="*/ 294243 w 370920"/>
                  <a:gd name="connsiteY0" fmla="*/ 403418 h 2153220"/>
                  <a:gd name="connsiteX1" fmla="*/ 250322 w 370920"/>
                  <a:gd name="connsiteY1" fmla="*/ 890610 h 2153220"/>
                  <a:gd name="connsiteX2" fmla="*/ 278789 w 370920"/>
                  <a:gd name="connsiteY2" fmla="*/ 1613671 h 2153220"/>
                  <a:gd name="connsiteX3" fmla="*/ 361750 w 370920"/>
                  <a:gd name="connsiteY3" fmla="*/ 2000009 h 2153220"/>
                  <a:gd name="connsiteX4" fmla="*/ 350024 w 370920"/>
                  <a:gd name="connsiteY4" fmla="*/ 1974351 h 2153220"/>
                  <a:gd name="connsiteX5" fmla="*/ 363377 w 370920"/>
                  <a:gd name="connsiteY5" fmla="*/ 2018716 h 2153220"/>
                  <a:gd name="connsiteX6" fmla="*/ 213722 w 370920"/>
                  <a:gd name="connsiteY6" fmla="*/ 2124450 h 2153220"/>
                  <a:gd name="connsiteX7" fmla="*/ 2253 w 370920"/>
                  <a:gd name="connsiteY7" fmla="*/ 2151290 h 2153220"/>
                  <a:gd name="connsiteX8" fmla="*/ 2253 w 370920"/>
                  <a:gd name="connsiteY8" fmla="*/ 815782 h 2153220"/>
                  <a:gd name="connsiteX9" fmla="*/ 2253 w 370920"/>
                  <a:gd name="connsiteY9" fmla="*/ 402604 h 2153220"/>
                  <a:gd name="connsiteX10" fmla="*/ 2253 w 370920"/>
                  <a:gd name="connsiteY10" fmla="*/ 192762 h 2153220"/>
                  <a:gd name="connsiteX11" fmla="*/ 8760 w 370920"/>
                  <a:gd name="connsiteY11" fmla="*/ 0 h 2153220"/>
                  <a:gd name="connsiteX12" fmla="*/ 164921 w 370920"/>
                  <a:gd name="connsiteY12" fmla="*/ 209029 h 2153220"/>
                  <a:gd name="connsiteX13" fmla="*/ 294243 w 370920"/>
                  <a:gd name="connsiteY13" fmla="*/ 403418 h 2153220"/>
                  <a:gd name="connsiteX0" fmla="*/ 294243 w 377541"/>
                  <a:gd name="connsiteY0" fmla="*/ 403418 h 2153220"/>
                  <a:gd name="connsiteX1" fmla="*/ 250322 w 377541"/>
                  <a:gd name="connsiteY1" fmla="*/ 890610 h 2153220"/>
                  <a:gd name="connsiteX2" fmla="*/ 278789 w 377541"/>
                  <a:gd name="connsiteY2" fmla="*/ 1613671 h 2153220"/>
                  <a:gd name="connsiteX3" fmla="*/ 361750 w 377541"/>
                  <a:gd name="connsiteY3" fmla="*/ 2000009 h 2153220"/>
                  <a:gd name="connsiteX4" fmla="*/ 363377 w 377541"/>
                  <a:gd name="connsiteY4" fmla="*/ 2018716 h 2153220"/>
                  <a:gd name="connsiteX5" fmla="*/ 213722 w 377541"/>
                  <a:gd name="connsiteY5" fmla="*/ 2124450 h 2153220"/>
                  <a:gd name="connsiteX6" fmla="*/ 2253 w 377541"/>
                  <a:gd name="connsiteY6" fmla="*/ 2151290 h 2153220"/>
                  <a:gd name="connsiteX7" fmla="*/ 2253 w 377541"/>
                  <a:gd name="connsiteY7" fmla="*/ 815782 h 2153220"/>
                  <a:gd name="connsiteX8" fmla="*/ 2253 w 377541"/>
                  <a:gd name="connsiteY8" fmla="*/ 402604 h 2153220"/>
                  <a:gd name="connsiteX9" fmla="*/ 2253 w 377541"/>
                  <a:gd name="connsiteY9" fmla="*/ 192762 h 2153220"/>
                  <a:gd name="connsiteX10" fmla="*/ 8760 w 377541"/>
                  <a:gd name="connsiteY10" fmla="*/ 0 h 2153220"/>
                  <a:gd name="connsiteX11" fmla="*/ 164921 w 377541"/>
                  <a:gd name="connsiteY11" fmla="*/ 209029 h 2153220"/>
                  <a:gd name="connsiteX12" fmla="*/ 294243 w 377541"/>
                  <a:gd name="connsiteY12" fmla="*/ 403418 h 2153220"/>
                  <a:gd name="connsiteX0" fmla="*/ 294243 w 364424"/>
                  <a:gd name="connsiteY0" fmla="*/ 403418 h 2153220"/>
                  <a:gd name="connsiteX1" fmla="*/ 250322 w 364424"/>
                  <a:gd name="connsiteY1" fmla="*/ 890610 h 2153220"/>
                  <a:gd name="connsiteX2" fmla="*/ 278789 w 364424"/>
                  <a:gd name="connsiteY2" fmla="*/ 1613671 h 2153220"/>
                  <a:gd name="connsiteX3" fmla="*/ 363377 w 364424"/>
                  <a:gd name="connsiteY3" fmla="*/ 2018716 h 2153220"/>
                  <a:gd name="connsiteX4" fmla="*/ 213722 w 364424"/>
                  <a:gd name="connsiteY4" fmla="*/ 2124450 h 2153220"/>
                  <a:gd name="connsiteX5" fmla="*/ 2253 w 364424"/>
                  <a:gd name="connsiteY5" fmla="*/ 2151290 h 2153220"/>
                  <a:gd name="connsiteX6" fmla="*/ 2253 w 364424"/>
                  <a:gd name="connsiteY6" fmla="*/ 815782 h 2153220"/>
                  <a:gd name="connsiteX7" fmla="*/ 2253 w 364424"/>
                  <a:gd name="connsiteY7" fmla="*/ 402604 h 2153220"/>
                  <a:gd name="connsiteX8" fmla="*/ 2253 w 364424"/>
                  <a:gd name="connsiteY8" fmla="*/ 192762 h 2153220"/>
                  <a:gd name="connsiteX9" fmla="*/ 8760 w 364424"/>
                  <a:gd name="connsiteY9" fmla="*/ 0 h 2153220"/>
                  <a:gd name="connsiteX10" fmla="*/ 164921 w 364424"/>
                  <a:gd name="connsiteY10" fmla="*/ 209029 h 2153220"/>
                  <a:gd name="connsiteX11" fmla="*/ 294243 w 364424"/>
                  <a:gd name="connsiteY11" fmla="*/ 403418 h 2153220"/>
                  <a:gd name="connsiteX0" fmla="*/ 294243 w 363376"/>
                  <a:gd name="connsiteY0" fmla="*/ 403418 h 2153220"/>
                  <a:gd name="connsiteX1" fmla="*/ 250322 w 363376"/>
                  <a:gd name="connsiteY1" fmla="*/ 890610 h 2153220"/>
                  <a:gd name="connsiteX2" fmla="*/ 278789 w 363376"/>
                  <a:gd name="connsiteY2" fmla="*/ 1613671 h 2153220"/>
                  <a:gd name="connsiteX3" fmla="*/ 363377 w 363376"/>
                  <a:gd name="connsiteY3" fmla="*/ 2018716 h 2153220"/>
                  <a:gd name="connsiteX4" fmla="*/ 213722 w 363376"/>
                  <a:gd name="connsiteY4" fmla="*/ 2124450 h 2153220"/>
                  <a:gd name="connsiteX5" fmla="*/ 2253 w 363376"/>
                  <a:gd name="connsiteY5" fmla="*/ 2151290 h 2153220"/>
                  <a:gd name="connsiteX6" fmla="*/ 2253 w 363376"/>
                  <a:gd name="connsiteY6" fmla="*/ 815782 h 2153220"/>
                  <a:gd name="connsiteX7" fmla="*/ 2253 w 363376"/>
                  <a:gd name="connsiteY7" fmla="*/ 402604 h 2153220"/>
                  <a:gd name="connsiteX8" fmla="*/ 2253 w 363376"/>
                  <a:gd name="connsiteY8" fmla="*/ 192762 h 2153220"/>
                  <a:gd name="connsiteX9" fmla="*/ 8760 w 363376"/>
                  <a:gd name="connsiteY9" fmla="*/ 0 h 2153220"/>
                  <a:gd name="connsiteX10" fmla="*/ 164921 w 363376"/>
                  <a:gd name="connsiteY10" fmla="*/ 209029 h 2153220"/>
                  <a:gd name="connsiteX11" fmla="*/ 294243 w 363376"/>
                  <a:gd name="connsiteY11" fmla="*/ 403418 h 2153220"/>
                  <a:gd name="connsiteX0" fmla="*/ 294243 w 363378"/>
                  <a:gd name="connsiteY0" fmla="*/ 403418 h 2131745"/>
                  <a:gd name="connsiteX1" fmla="*/ 250322 w 363378"/>
                  <a:gd name="connsiteY1" fmla="*/ 890610 h 2131745"/>
                  <a:gd name="connsiteX2" fmla="*/ 278789 w 363378"/>
                  <a:gd name="connsiteY2" fmla="*/ 1613671 h 2131745"/>
                  <a:gd name="connsiteX3" fmla="*/ 363377 w 363378"/>
                  <a:gd name="connsiteY3" fmla="*/ 2018716 h 2131745"/>
                  <a:gd name="connsiteX4" fmla="*/ 213722 w 363378"/>
                  <a:gd name="connsiteY4" fmla="*/ 2124450 h 2131745"/>
                  <a:gd name="connsiteX5" fmla="*/ 2253 w 363378"/>
                  <a:gd name="connsiteY5" fmla="*/ 2116321 h 2131745"/>
                  <a:gd name="connsiteX6" fmla="*/ 2253 w 363378"/>
                  <a:gd name="connsiteY6" fmla="*/ 815782 h 2131745"/>
                  <a:gd name="connsiteX7" fmla="*/ 2253 w 363378"/>
                  <a:gd name="connsiteY7" fmla="*/ 402604 h 2131745"/>
                  <a:gd name="connsiteX8" fmla="*/ 2253 w 363378"/>
                  <a:gd name="connsiteY8" fmla="*/ 192762 h 2131745"/>
                  <a:gd name="connsiteX9" fmla="*/ 8760 w 363378"/>
                  <a:gd name="connsiteY9" fmla="*/ 0 h 2131745"/>
                  <a:gd name="connsiteX10" fmla="*/ 164921 w 363378"/>
                  <a:gd name="connsiteY10" fmla="*/ 209029 h 2131745"/>
                  <a:gd name="connsiteX11" fmla="*/ 294243 w 363378"/>
                  <a:gd name="connsiteY11" fmla="*/ 403418 h 213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3378" h="2131745">
                    <a:moveTo>
                      <a:pt x="294243" y="403418"/>
                    </a:moveTo>
                    <a:cubicBezTo>
                      <a:pt x="287736" y="566086"/>
                      <a:pt x="258456" y="727128"/>
                      <a:pt x="250322" y="890610"/>
                    </a:cubicBezTo>
                    <a:cubicBezTo>
                      <a:pt x="238936" y="1131359"/>
                      <a:pt x="243816" y="1375362"/>
                      <a:pt x="278789" y="1613671"/>
                    </a:cubicBezTo>
                    <a:cubicBezTo>
                      <a:pt x="297631" y="1801688"/>
                      <a:pt x="344248" y="1933586"/>
                      <a:pt x="363377" y="2018716"/>
                    </a:cubicBezTo>
                    <a:cubicBezTo>
                      <a:pt x="335723" y="2076463"/>
                      <a:pt x="273909" y="2108183"/>
                      <a:pt x="213722" y="2124450"/>
                    </a:cubicBezTo>
                    <a:cubicBezTo>
                      <a:pt x="153535" y="2140717"/>
                      <a:pt x="2253" y="2126082"/>
                      <a:pt x="2253" y="2116321"/>
                    </a:cubicBezTo>
                    <a:lnTo>
                      <a:pt x="2253" y="815782"/>
                    </a:lnTo>
                    <a:lnTo>
                      <a:pt x="2253" y="402604"/>
                    </a:lnTo>
                    <a:lnTo>
                      <a:pt x="2253" y="192762"/>
                    </a:lnTo>
                    <a:cubicBezTo>
                      <a:pt x="2253" y="128508"/>
                      <a:pt x="-5880" y="62627"/>
                      <a:pt x="8760" y="0"/>
                    </a:cubicBezTo>
                    <a:cubicBezTo>
                      <a:pt x="65694" y="65881"/>
                      <a:pt x="118561" y="135828"/>
                      <a:pt x="164921" y="209029"/>
                    </a:cubicBezTo>
                    <a:cubicBezTo>
                      <a:pt x="212502" y="276265"/>
                      <a:pt x="240047" y="304808"/>
                      <a:pt x="294243" y="403418"/>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endParaRPr lang="en-US">
                  <a:cs typeface="B Nazanin" panose="00000400000000000000" pitchFamily="2" charset="-78"/>
                </a:endParaRPr>
              </a:p>
            </p:txBody>
          </p:sp>
          <p:sp>
            <p:nvSpPr>
              <p:cNvPr id="184" name="Freeform: Shape 183">
                <a:extLst>
                  <a:ext uri="{FF2B5EF4-FFF2-40B4-BE49-F238E27FC236}">
                    <a16:creationId xmlns:a16="http://schemas.microsoft.com/office/drawing/2014/main" id="{C06BF490-9937-4C1C-A2EA-6425ACD854D3}"/>
                  </a:ext>
                </a:extLst>
              </p:cNvPr>
              <p:cNvSpPr/>
              <p:nvPr/>
            </p:nvSpPr>
            <p:spPr>
              <a:xfrm>
                <a:off x="3153259" y="2086837"/>
                <a:ext cx="1145999" cy="1795739"/>
              </a:xfrm>
              <a:custGeom>
                <a:avLst/>
                <a:gdLst>
                  <a:gd name="connsiteX0" fmla="*/ 1820419 w 1821886"/>
                  <a:gd name="connsiteY0" fmla="*/ 1327383 h 2854831"/>
                  <a:gd name="connsiteX1" fmla="*/ 1554456 w 1821886"/>
                  <a:gd name="connsiteY1" fmla="*/ 802777 h 2854831"/>
                  <a:gd name="connsiteX2" fmla="*/ 1358441 w 1821886"/>
                  <a:gd name="connsiteY2" fmla="*/ 496147 h 2854831"/>
                  <a:gd name="connsiteX3" fmla="*/ 1023343 w 1821886"/>
                  <a:gd name="connsiteY3" fmla="*/ 104929 h 2854831"/>
                  <a:gd name="connsiteX4" fmla="*/ 845222 w 1821886"/>
                  <a:gd name="connsiteY4" fmla="*/ 13835 h 2854831"/>
                  <a:gd name="connsiteX5" fmla="*/ 604472 w 1821886"/>
                  <a:gd name="connsiteY5" fmla="*/ 59382 h 2854831"/>
                  <a:gd name="connsiteX6" fmla="*/ 163641 w 1821886"/>
                  <a:gd name="connsiteY6" fmla="*/ 702736 h 2854831"/>
                  <a:gd name="connsiteX7" fmla="*/ 1786 w 1821886"/>
                  <a:gd name="connsiteY7" fmla="*/ 1904856 h 2854831"/>
                  <a:gd name="connsiteX8" fmla="*/ 17239 w 1821886"/>
                  <a:gd name="connsiteY8" fmla="*/ 2261100 h 2854831"/>
                  <a:gd name="connsiteX9" fmla="*/ 111587 w 1821886"/>
                  <a:gd name="connsiteY9" fmla="*/ 2553903 h 2854831"/>
                  <a:gd name="connsiteX10" fmla="*/ 419843 w 1821886"/>
                  <a:gd name="connsiteY10" fmla="*/ 2747478 h 2854831"/>
                  <a:gd name="connsiteX11" fmla="*/ 987556 w 1821886"/>
                  <a:gd name="connsiteY11" fmla="*/ 2858906 h 2854831"/>
                  <a:gd name="connsiteX12" fmla="*/ 1602443 w 1821886"/>
                  <a:gd name="connsiteY12" fmla="*/ 2752359 h 2854831"/>
                  <a:gd name="connsiteX13" fmla="*/ 1776498 w 1821886"/>
                  <a:gd name="connsiteY13" fmla="*/ 2592130 h 2854831"/>
                  <a:gd name="connsiteX14" fmla="*/ 1778938 w 1821886"/>
                  <a:gd name="connsiteY14" fmla="*/ 2430275 h 2854831"/>
                  <a:gd name="connsiteX15" fmla="*/ 1791952 w 1821886"/>
                  <a:gd name="connsiteY15" fmla="*/ 2003270 h 2854831"/>
                  <a:gd name="connsiteX16" fmla="*/ 1809032 w 1821886"/>
                  <a:gd name="connsiteY16" fmla="*/ 1642146 h 2854831"/>
                  <a:gd name="connsiteX17" fmla="*/ 1819606 w 1821886"/>
                  <a:gd name="connsiteY17" fmla="*/ 1461584 h 2854831"/>
                  <a:gd name="connsiteX18" fmla="*/ 1820419 w 1821886"/>
                  <a:gd name="connsiteY18" fmla="*/ 1327383 h 2854831"/>
                  <a:gd name="connsiteX19" fmla="*/ 1820419 w 1821886"/>
                  <a:gd name="connsiteY19" fmla="*/ 1327383 h 2854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21886" h="2854831">
                    <a:moveTo>
                      <a:pt x="1820419" y="1327383"/>
                    </a:moveTo>
                    <a:cubicBezTo>
                      <a:pt x="1726071" y="1154954"/>
                      <a:pt x="1650430" y="973579"/>
                      <a:pt x="1554456" y="802777"/>
                    </a:cubicBezTo>
                    <a:cubicBezTo>
                      <a:pt x="1495082" y="697042"/>
                      <a:pt x="1433268" y="591308"/>
                      <a:pt x="1358441" y="496147"/>
                    </a:cubicBezTo>
                    <a:cubicBezTo>
                      <a:pt x="1254333" y="364385"/>
                      <a:pt x="1157545" y="207410"/>
                      <a:pt x="1023343" y="104929"/>
                    </a:cubicBezTo>
                    <a:cubicBezTo>
                      <a:pt x="972916" y="65889"/>
                      <a:pt x="904595" y="35795"/>
                      <a:pt x="845222" y="13835"/>
                    </a:cubicBezTo>
                    <a:cubicBezTo>
                      <a:pt x="758194" y="-17885"/>
                      <a:pt x="678486" y="8142"/>
                      <a:pt x="604472" y="59382"/>
                    </a:cubicBezTo>
                    <a:cubicBezTo>
                      <a:pt x="392190" y="207410"/>
                      <a:pt x="257175" y="467680"/>
                      <a:pt x="163641" y="702736"/>
                    </a:cubicBezTo>
                    <a:cubicBezTo>
                      <a:pt x="13172" y="1082567"/>
                      <a:pt x="-7161" y="1500625"/>
                      <a:pt x="1786" y="1904856"/>
                    </a:cubicBezTo>
                    <a:cubicBezTo>
                      <a:pt x="4226" y="2023604"/>
                      <a:pt x="9106" y="2142352"/>
                      <a:pt x="17239" y="2261100"/>
                    </a:cubicBezTo>
                    <a:cubicBezTo>
                      <a:pt x="24559" y="2363581"/>
                      <a:pt x="46519" y="2470942"/>
                      <a:pt x="111587" y="2553903"/>
                    </a:cubicBezTo>
                    <a:cubicBezTo>
                      <a:pt x="186414" y="2649877"/>
                      <a:pt x="310042" y="2704371"/>
                      <a:pt x="419843" y="2747478"/>
                    </a:cubicBezTo>
                    <a:cubicBezTo>
                      <a:pt x="595525" y="2815799"/>
                      <a:pt x="798048" y="2846706"/>
                      <a:pt x="987556" y="2858906"/>
                    </a:cubicBezTo>
                    <a:cubicBezTo>
                      <a:pt x="1190892" y="2871920"/>
                      <a:pt x="1418628" y="2850773"/>
                      <a:pt x="1602443" y="2752359"/>
                    </a:cubicBezTo>
                    <a:cubicBezTo>
                      <a:pt x="1667511" y="2717385"/>
                      <a:pt x="1757791" y="2671024"/>
                      <a:pt x="1776498" y="2592130"/>
                    </a:cubicBezTo>
                    <a:cubicBezTo>
                      <a:pt x="1787885" y="2542516"/>
                      <a:pt x="1778938" y="2481515"/>
                      <a:pt x="1778938" y="2430275"/>
                    </a:cubicBezTo>
                    <a:cubicBezTo>
                      <a:pt x="1779752" y="2287127"/>
                      <a:pt x="1788699" y="2145605"/>
                      <a:pt x="1791952" y="2003270"/>
                    </a:cubicBezTo>
                    <a:cubicBezTo>
                      <a:pt x="1794392" y="1882896"/>
                      <a:pt x="1801712" y="1762521"/>
                      <a:pt x="1809032" y="1642146"/>
                    </a:cubicBezTo>
                    <a:cubicBezTo>
                      <a:pt x="1813099" y="1581959"/>
                      <a:pt x="1814725" y="1521772"/>
                      <a:pt x="1819606" y="1461584"/>
                    </a:cubicBezTo>
                    <a:cubicBezTo>
                      <a:pt x="1822859" y="1419290"/>
                      <a:pt x="1840752" y="1368050"/>
                      <a:pt x="1820419" y="1327383"/>
                    </a:cubicBezTo>
                    <a:cubicBezTo>
                      <a:pt x="1820419" y="1327383"/>
                      <a:pt x="1820419" y="1327383"/>
                      <a:pt x="1820419" y="1327383"/>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endParaRPr lang="en-US">
                  <a:cs typeface="B Nazanin" panose="00000400000000000000" pitchFamily="2" charset="-78"/>
                </a:endParaRPr>
              </a:p>
            </p:txBody>
          </p:sp>
          <p:sp>
            <p:nvSpPr>
              <p:cNvPr id="185" name="Freeform: Shape 184">
                <a:extLst>
                  <a:ext uri="{FF2B5EF4-FFF2-40B4-BE49-F238E27FC236}">
                    <a16:creationId xmlns:a16="http://schemas.microsoft.com/office/drawing/2014/main" id="{9D8D3F55-2636-4B8E-8747-DA1779A10368}"/>
                  </a:ext>
                </a:extLst>
              </p:cNvPr>
              <p:cNvSpPr/>
              <p:nvPr/>
            </p:nvSpPr>
            <p:spPr>
              <a:xfrm>
                <a:off x="2247222" y="2055728"/>
                <a:ext cx="936240" cy="1739463"/>
              </a:xfrm>
              <a:custGeom>
                <a:avLst/>
                <a:gdLst>
                  <a:gd name="connsiteX0" fmla="*/ 1491640 w 1488416"/>
                  <a:gd name="connsiteY0" fmla="*/ 1253669 h 2765363"/>
                  <a:gd name="connsiteX1" fmla="*/ 1449346 w 1488416"/>
                  <a:gd name="connsiteY1" fmla="*/ 1108081 h 2765363"/>
                  <a:gd name="connsiteX2" fmla="*/ 1323278 w 1488416"/>
                  <a:gd name="connsiteY2" fmla="*/ 807144 h 2765363"/>
                  <a:gd name="connsiteX3" fmla="*/ 865366 w 1488416"/>
                  <a:gd name="connsiteY3" fmla="*/ 193071 h 2765363"/>
                  <a:gd name="connsiteX4" fmla="*/ 458695 w 1488416"/>
                  <a:gd name="connsiteY4" fmla="*/ 2749 h 2765363"/>
                  <a:gd name="connsiteX5" fmla="*/ 174839 w 1488416"/>
                  <a:gd name="connsiteY5" fmla="*/ 292299 h 2765363"/>
                  <a:gd name="connsiteX6" fmla="*/ 22744 w 1488416"/>
                  <a:gd name="connsiteY6" fmla="*/ 991773 h 2765363"/>
                  <a:gd name="connsiteX7" fmla="*/ 1597 w 1488416"/>
                  <a:gd name="connsiteY7" fmla="*/ 1509059 h 2765363"/>
                  <a:gd name="connsiteX8" fmla="*/ 31691 w 1488416"/>
                  <a:gd name="connsiteY8" fmla="*/ 1844156 h 2765363"/>
                  <a:gd name="connsiteX9" fmla="*/ 141492 w 1488416"/>
                  <a:gd name="connsiteY9" fmla="*/ 2328094 h 2765363"/>
                  <a:gd name="connsiteX10" fmla="*/ 438362 w 1488416"/>
                  <a:gd name="connsiteY10" fmla="*/ 2742899 h 2765363"/>
                  <a:gd name="connsiteX11" fmla="*/ 653897 w 1488416"/>
                  <a:gd name="connsiteY11" fmla="*/ 2764046 h 2765363"/>
                  <a:gd name="connsiteX12" fmla="*/ 1215104 w 1488416"/>
                  <a:gd name="connsiteY12" fmla="*/ 2466363 h 2765363"/>
                  <a:gd name="connsiteX13" fmla="*/ 1435519 w 1488416"/>
                  <a:gd name="connsiteY13" fmla="*/ 2207720 h 2765363"/>
                  <a:gd name="connsiteX14" fmla="*/ 1455853 w 1488416"/>
                  <a:gd name="connsiteY14" fmla="*/ 1707514 h 2765363"/>
                  <a:gd name="connsiteX15" fmla="*/ 1491640 w 1488416"/>
                  <a:gd name="connsiteY15" fmla="*/ 1253669 h 2765363"/>
                  <a:gd name="connsiteX16" fmla="*/ 1491640 w 1488416"/>
                  <a:gd name="connsiteY16" fmla="*/ 1253669 h 2765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88416" h="2765363">
                    <a:moveTo>
                      <a:pt x="1491640" y="1253669"/>
                    </a:moveTo>
                    <a:cubicBezTo>
                      <a:pt x="1489200" y="1204869"/>
                      <a:pt x="1465613" y="1155255"/>
                      <a:pt x="1449346" y="1108081"/>
                    </a:cubicBezTo>
                    <a:cubicBezTo>
                      <a:pt x="1414372" y="1003160"/>
                      <a:pt x="1379399" y="903119"/>
                      <a:pt x="1323278" y="807144"/>
                    </a:cubicBezTo>
                    <a:cubicBezTo>
                      <a:pt x="1193143" y="585915"/>
                      <a:pt x="1055688" y="367126"/>
                      <a:pt x="865366" y="193071"/>
                    </a:cubicBezTo>
                    <a:cubicBezTo>
                      <a:pt x="756379" y="94656"/>
                      <a:pt x="616484" y="-19212"/>
                      <a:pt x="458695" y="2749"/>
                    </a:cubicBezTo>
                    <a:cubicBezTo>
                      <a:pt x="314734" y="23082"/>
                      <a:pt x="226079" y="171111"/>
                      <a:pt x="174839" y="292299"/>
                    </a:cubicBezTo>
                    <a:cubicBezTo>
                      <a:pt x="80491" y="515154"/>
                      <a:pt x="41451" y="751837"/>
                      <a:pt x="22744" y="991773"/>
                    </a:cubicBezTo>
                    <a:cubicBezTo>
                      <a:pt x="9730" y="1164202"/>
                      <a:pt x="-4910" y="1335817"/>
                      <a:pt x="1597" y="1509059"/>
                    </a:cubicBezTo>
                    <a:cubicBezTo>
                      <a:pt x="5664" y="1620487"/>
                      <a:pt x="5664" y="1735168"/>
                      <a:pt x="31691" y="1844156"/>
                    </a:cubicBezTo>
                    <a:cubicBezTo>
                      <a:pt x="69918" y="2006011"/>
                      <a:pt x="92691" y="2168679"/>
                      <a:pt x="141492" y="2328094"/>
                    </a:cubicBezTo>
                    <a:cubicBezTo>
                      <a:pt x="187852" y="2480189"/>
                      <a:pt x="277320" y="2681898"/>
                      <a:pt x="438362" y="2742899"/>
                    </a:cubicBezTo>
                    <a:cubicBezTo>
                      <a:pt x="506682" y="2768926"/>
                      <a:pt x="577443" y="2777059"/>
                      <a:pt x="653897" y="2764046"/>
                    </a:cubicBezTo>
                    <a:cubicBezTo>
                      <a:pt x="860486" y="2728259"/>
                      <a:pt x="1053249" y="2592431"/>
                      <a:pt x="1215104" y="2466363"/>
                    </a:cubicBezTo>
                    <a:cubicBezTo>
                      <a:pt x="1289931" y="2407802"/>
                      <a:pt x="1435519" y="2315081"/>
                      <a:pt x="1435519" y="2207720"/>
                    </a:cubicBezTo>
                    <a:cubicBezTo>
                      <a:pt x="1435519" y="2040984"/>
                      <a:pt x="1442839" y="1873436"/>
                      <a:pt x="1455853" y="1707514"/>
                    </a:cubicBezTo>
                    <a:cubicBezTo>
                      <a:pt x="1465613" y="1558673"/>
                      <a:pt x="1497333" y="1404138"/>
                      <a:pt x="1491640" y="1253669"/>
                    </a:cubicBezTo>
                    <a:cubicBezTo>
                      <a:pt x="1491640" y="1253669"/>
                      <a:pt x="1491640" y="1253669"/>
                      <a:pt x="1491640" y="1253669"/>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endParaRPr lang="en-US">
                  <a:cs typeface="B Nazanin" panose="00000400000000000000" pitchFamily="2" charset="-78"/>
                </a:endParaRPr>
              </a:p>
            </p:txBody>
          </p:sp>
          <p:sp>
            <p:nvSpPr>
              <p:cNvPr id="186" name="Freeform: Shape 185">
                <a:extLst>
                  <a:ext uri="{FF2B5EF4-FFF2-40B4-BE49-F238E27FC236}">
                    <a16:creationId xmlns:a16="http://schemas.microsoft.com/office/drawing/2014/main" id="{28319CC9-D3DB-4D87-ACF3-9AE7905D931A}"/>
                  </a:ext>
                </a:extLst>
              </p:cNvPr>
              <p:cNvSpPr/>
              <p:nvPr/>
            </p:nvSpPr>
            <p:spPr>
              <a:xfrm>
                <a:off x="2916492" y="3578688"/>
                <a:ext cx="5116" cy="5116"/>
              </a:xfrm>
              <a:custGeom>
                <a:avLst/>
                <a:gdLst>
                  <a:gd name="connsiteX0" fmla="*/ 0 w 0"/>
                  <a:gd name="connsiteY0" fmla="*/ 0 h 0"/>
                  <a:gd name="connsiteX1" fmla="*/ 0 w 0"/>
                  <a:gd name="connsiteY1" fmla="*/ 0 h 0"/>
                  <a:gd name="connsiteX2" fmla="*/ 0 w 0"/>
                  <a:gd name="connsiteY2" fmla="*/ 0 h 0"/>
                  <a:gd name="connsiteX3" fmla="*/ 0 w 0"/>
                  <a:gd name="connsiteY3" fmla="*/ 0 h 0"/>
                </a:gdLst>
                <a:ahLst/>
                <a:cxnLst>
                  <a:cxn ang="0">
                    <a:pos x="connsiteX0" y="connsiteY0"/>
                  </a:cxn>
                  <a:cxn ang="0">
                    <a:pos x="connsiteX1" y="connsiteY1"/>
                  </a:cxn>
                  <a:cxn ang="0">
                    <a:pos x="connsiteX2" y="connsiteY2"/>
                  </a:cxn>
                  <a:cxn ang="0">
                    <a:pos x="connsiteX3" y="connsiteY3"/>
                  </a:cxn>
                </a:cxnLst>
                <a:rect l="l" t="t" r="r" b="b"/>
                <a:pathLst>
                  <a:path>
                    <a:moveTo>
                      <a:pt x="0" y="0"/>
                    </a:moveTo>
                    <a:cubicBezTo>
                      <a:pt x="0" y="0"/>
                      <a:pt x="0" y="0"/>
                      <a:pt x="0" y="0"/>
                    </a:cubicBezTo>
                    <a:cubicBezTo>
                      <a:pt x="0" y="0"/>
                      <a:pt x="0" y="0"/>
                      <a:pt x="0" y="0"/>
                    </a:cubicBezTo>
                    <a:lnTo>
                      <a:pt x="0" y="0"/>
                    </a:ln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b="100000"/>
                </a:path>
                <a:tileRect t="-100000" r="-100000"/>
              </a:gradFill>
              <a:ln w="19050" cap="flat">
                <a:solidFill>
                  <a:schemeClr val="bg1">
                    <a:lumMod val="85000"/>
                  </a:schemeClr>
                </a:solidFill>
                <a:prstDash val="solid"/>
                <a:miter/>
              </a:ln>
            </p:spPr>
            <p:txBody>
              <a:bodyPr rtlCol="0" anchor="ctr"/>
              <a:lstStyle/>
              <a:p>
                <a:endParaRPr lang="en-US">
                  <a:cs typeface="B Nazanin" panose="00000400000000000000" pitchFamily="2" charset="-78"/>
                </a:endParaRPr>
              </a:p>
            </p:txBody>
          </p:sp>
          <p:sp>
            <p:nvSpPr>
              <p:cNvPr id="187" name="Freeform: Shape 186">
                <a:extLst>
                  <a:ext uri="{FF2B5EF4-FFF2-40B4-BE49-F238E27FC236}">
                    <a16:creationId xmlns:a16="http://schemas.microsoft.com/office/drawing/2014/main" id="{D26394DD-028A-4CA5-A66A-F6F15D0DF23A}"/>
                  </a:ext>
                </a:extLst>
              </p:cNvPr>
              <p:cNvSpPr/>
              <p:nvPr/>
            </p:nvSpPr>
            <p:spPr>
              <a:xfrm>
                <a:off x="4267475" y="2052010"/>
                <a:ext cx="1493891" cy="1949221"/>
              </a:xfrm>
              <a:custGeom>
                <a:avLst/>
                <a:gdLst>
                  <a:gd name="connsiteX0" fmla="*/ 2376043 w 2374959"/>
                  <a:gd name="connsiteY0" fmla="*/ 2668646 h 3098834"/>
                  <a:gd name="connsiteX1" fmla="*/ 2374416 w 2374959"/>
                  <a:gd name="connsiteY1" fmla="*/ 2056199 h 3098834"/>
                  <a:gd name="connsiteX2" fmla="*/ 2295522 w 2374959"/>
                  <a:gd name="connsiteY2" fmla="*/ 1418539 h 3098834"/>
                  <a:gd name="connsiteX3" fmla="*/ 2128787 w 2374959"/>
                  <a:gd name="connsiteY3" fmla="*/ 853266 h 3098834"/>
                  <a:gd name="connsiteX4" fmla="*/ 1880717 w 2374959"/>
                  <a:gd name="connsiteY4" fmla="*/ 390474 h 3098834"/>
                  <a:gd name="connsiteX5" fmla="*/ 1485433 w 2374959"/>
                  <a:gd name="connsiteY5" fmla="*/ 68391 h 3098834"/>
                  <a:gd name="connsiteX6" fmla="*/ 1175550 w 2374959"/>
                  <a:gd name="connsiteY6" fmla="*/ 70 h 3098834"/>
                  <a:gd name="connsiteX7" fmla="*/ 870546 w 2374959"/>
                  <a:gd name="connsiteY7" fmla="*/ 80591 h 3098834"/>
                  <a:gd name="connsiteX8" fmla="*/ 648504 w 2374959"/>
                  <a:gd name="connsiteY8" fmla="*/ 239193 h 3098834"/>
                  <a:gd name="connsiteX9" fmla="*/ 89738 w 2374959"/>
                  <a:gd name="connsiteY9" fmla="*/ 1201377 h 3098834"/>
                  <a:gd name="connsiteX10" fmla="*/ 19790 w 2374959"/>
                  <a:gd name="connsiteY10" fmla="*/ 2472631 h 3098834"/>
                  <a:gd name="connsiteX11" fmla="*/ 36057 w 2374959"/>
                  <a:gd name="connsiteY11" fmla="*/ 2679220 h 3098834"/>
                  <a:gd name="connsiteX12" fmla="*/ 88111 w 2374959"/>
                  <a:gd name="connsiteY12" fmla="*/ 2871982 h 3098834"/>
                  <a:gd name="connsiteX13" fmla="*/ 576930 w 2374959"/>
                  <a:gd name="connsiteY13" fmla="*/ 3066370 h 3098834"/>
                  <a:gd name="connsiteX14" fmla="*/ 1239804 w 2374959"/>
                  <a:gd name="connsiteY14" fmla="*/ 3102971 h 3098834"/>
                  <a:gd name="connsiteX15" fmla="*/ 1727809 w 2374959"/>
                  <a:gd name="connsiteY15" fmla="*/ 3087517 h 3098834"/>
                  <a:gd name="connsiteX16" fmla="*/ 2204428 w 2374959"/>
                  <a:gd name="connsiteY16" fmla="*/ 3023263 h 3098834"/>
                  <a:gd name="connsiteX17" fmla="*/ 2367909 w 2374959"/>
                  <a:gd name="connsiteY17" fmla="*/ 2809354 h 3098834"/>
                  <a:gd name="connsiteX18" fmla="*/ 2376043 w 2374959"/>
                  <a:gd name="connsiteY18" fmla="*/ 2668646 h 3098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74959" h="3098834">
                    <a:moveTo>
                      <a:pt x="2376043" y="2668646"/>
                    </a:moveTo>
                    <a:cubicBezTo>
                      <a:pt x="2374416" y="2465311"/>
                      <a:pt x="2384990" y="2260348"/>
                      <a:pt x="2374416" y="2056199"/>
                    </a:cubicBezTo>
                    <a:cubicBezTo>
                      <a:pt x="2363843" y="1842290"/>
                      <a:pt x="2337002" y="1628381"/>
                      <a:pt x="2295522" y="1418539"/>
                    </a:cubicBezTo>
                    <a:cubicBezTo>
                      <a:pt x="2257295" y="1223337"/>
                      <a:pt x="2207681" y="1035455"/>
                      <a:pt x="2128787" y="853266"/>
                    </a:cubicBezTo>
                    <a:cubicBezTo>
                      <a:pt x="2059653" y="692224"/>
                      <a:pt x="1983198" y="534436"/>
                      <a:pt x="1880717" y="390474"/>
                    </a:cubicBezTo>
                    <a:cubicBezTo>
                      <a:pt x="1778236" y="245699"/>
                      <a:pt x="1647288" y="138338"/>
                      <a:pt x="1485433" y="68391"/>
                    </a:cubicBezTo>
                    <a:cubicBezTo>
                      <a:pt x="1386205" y="25284"/>
                      <a:pt x="1283724" y="-1557"/>
                      <a:pt x="1175550" y="70"/>
                    </a:cubicBezTo>
                    <a:cubicBezTo>
                      <a:pt x="1068188" y="2510"/>
                      <a:pt x="966521" y="34230"/>
                      <a:pt x="870546" y="80591"/>
                    </a:cubicBezTo>
                    <a:cubicBezTo>
                      <a:pt x="787585" y="120445"/>
                      <a:pt x="716824" y="178192"/>
                      <a:pt x="648504" y="239193"/>
                    </a:cubicBezTo>
                    <a:cubicBezTo>
                      <a:pt x="364647" y="492955"/>
                      <a:pt x="187339" y="838626"/>
                      <a:pt x="89738" y="1201377"/>
                    </a:cubicBezTo>
                    <a:cubicBezTo>
                      <a:pt x="-21690" y="1615368"/>
                      <a:pt x="-8677" y="2048879"/>
                      <a:pt x="19790" y="2472631"/>
                    </a:cubicBezTo>
                    <a:cubicBezTo>
                      <a:pt x="24670" y="2541765"/>
                      <a:pt x="27110" y="2610899"/>
                      <a:pt x="36057" y="2679220"/>
                    </a:cubicBezTo>
                    <a:cubicBezTo>
                      <a:pt x="45004" y="2748354"/>
                      <a:pt x="66964" y="2806914"/>
                      <a:pt x="88111" y="2871982"/>
                    </a:cubicBezTo>
                    <a:cubicBezTo>
                      <a:pt x="175952" y="3054984"/>
                      <a:pt x="402874" y="3047664"/>
                      <a:pt x="576930" y="3066370"/>
                    </a:cubicBezTo>
                    <a:cubicBezTo>
                      <a:pt x="797345" y="3089957"/>
                      <a:pt x="1018575" y="3102157"/>
                      <a:pt x="1239804" y="3102971"/>
                    </a:cubicBezTo>
                    <a:cubicBezTo>
                      <a:pt x="1402472" y="3103784"/>
                      <a:pt x="1565141" y="3098904"/>
                      <a:pt x="1727809" y="3087517"/>
                    </a:cubicBezTo>
                    <a:cubicBezTo>
                      <a:pt x="1885597" y="3076944"/>
                      <a:pt x="2053146" y="3072877"/>
                      <a:pt x="2204428" y="3023263"/>
                    </a:cubicBezTo>
                    <a:cubicBezTo>
                      <a:pt x="2310162" y="2988290"/>
                      <a:pt x="2352456" y="2907769"/>
                      <a:pt x="2367909" y="2809354"/>
                    </a:cubicBezTo>
                    <a:cubicBezTo>
                      <a:pt x="2374416" y="2763807"/>
                      <a:pt x="2376856" y="2716633"/>
                      <a:pt x="2376043" y="2668646"/>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endParaRPr lang="en-US">
                  <a:cs typeface="B Nazanin" panose="00000400000000000000" pitchFamily="2" charset="-78"/>
                </a:endParaRPr>
              </a:p>
            </p:txBody>
          </p:sp>
          <p:sp>
            <p:nvSpPr>
              <p:cNvPr id="188" name="Freeform: Shape 187">
                <a:extLst>
                  <a:ext uri="{FF2B5EF4-FFF2-40B4-BE49-F238E27FC236}">
                    <a16:creationId xmlns:a16="http://schemas.microsoft.com/office/drawing/2014/main" id="{F3C02FE7-26F9-436C-A0CD-6A9075CD52D4}"/>
                  </a:ext>
                </a:extLst>
              </p:cNvPr>
              <p:cNvSpPr/>
              <p:nvPr/>
            </p:nvSpPr>
            <p:spPr>
              <a:xfrm>
                <a:off x="5751725" y="2044380"/>
                <a:ext cx="1493891" cy="1949221"/>
              </a:xfrm>
              <a:custGeom>
                <a:avLst/>
                <a:gdLst>
                  <a:gd name="connsiteX0" fmla="*/ 3135 w 2374959"/>
                  <a:gd name="connsiteY0" fmla="*/ 2668646 h 3098834"/>
                  <a:gd name="connsiteX1" fmla="*/ 4762 w 2374959"/>
                  <a:gd name="connsiteY1" fmla="*/ 2056199 h 3098834"/>
                  <a:gd name="connsiteX2" fmla="*/ 83656 w 2374959"/>
                  <a:gd name="connsiteY2" fmla="*/ 1418539 h 3098834"/>
                  <a:gd name="connsiteX3" fmla="*/ 250391 w 2374959"/>
                  <a:gd name="connsiteY3" fmla="*/ 853266 h 3098834"/>
                  <a:gd name="connsiteX4" fmla="*/ 498461 w 2374959"/>
                  <a:gd name="connsiteY4" fmla="*/ 390474 h 3098834"/>
                  <a:gd name="connsiteX5" fmla="*/ 893745 w 2374959"/>
                  <a:gd name="connsiteY5" fmla="*/ 68391 h 3098834"/>
                  <a:gd name="connsiteX6" fmla="*/ 1203629 w 2374959"/>
                  <a:gd name="connsiteY6" fmla="*/ 70 h 3098834"/>
                  <a:gd name="connsiteX7" fmla="*/ 1508632 w 2374959"/>
                  <a:gd name="connsiteY7" fmla="*/ 80591 h 3098834"/>
                  <a:gd name="connsiteX8" fmla="*/ 1730674 w 2374959"/>
                  <a:gd name="connsiteY8" fmla="*/ 239193 h 3098834"/>
                  <a:gd name="connsiteX9" fmla="*/ 2289441 w 2374959"/>
                  <a:gd name="connsiteY9" fmla="*/ 1201377 h 3098834"/>
                  <a:gd name="connsiteX10" fmla="*/ 2359388 w 2374959"/>
                  <a:gd name="connsiteY10" fmla="*/ 2472631 h 3098834"/>
                  <a:gd name="connsiteX11" fmla="*/ 2343121 w 2374959"/>
                  <a:gd name="connsiteY11" fmla="*/ 2679220 h 3098834"/>
                  <a:gd name="connsiteX12" fmla="*/ 2291067 w 2374959"/>
                  <a:gd name="connsiteY12" fmla="*/ 2871982 h 3098834"/>
                  <a:gd name="connsiteX13" fmla="*/ 1802248 w 2374959"/>
                  <a:gd name="connsiteY13" fmla="*/ 3066370 h 3098834"/>
                  <a:gd name="connsiteX14" fmla="*/ 1139374 w 2374959"/>
                  <a:gd name="connsiteY14" fmla="*/ 3102971 h 3098834"/>
                  <a:gd name="connsiteX15" fmla="*/ 651369 w 2374959"/>
                  <a:gd name="connsiteY15" fmla="*/ 3087517 h 3098834"/>
                  <a:gd name="connsiteX16" fmla="*/ 174751 w 2374959"/>
                  <a:gd name="connsiteY16" fmla="*/ 3023263 h 3098834"/>
                  <a:gd name="connsiteX17" fmla="*/ 11269 w 2374959"/>
                  <a:gd name="connsiteY17" fmla="*/ 2809354 h 3098834"/>
                  <a:gd name="connsiteX18" fmla="*/ 3135 w 2374959"/>
                  <a:gd name="connsiteY18" fmla="*/ 2668646 h 3098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74959" h="3098834">
                    <a:moveTo>
                      <a:pt x="3135" y="2668646"/>
                    </a:moveTo>
                    <a:cubicBezTo>
                      <a:pt x="4762" y="2465311"/>
                      <a:pt x="-5811" y="2260348"/>
                      <a:pt x="4762" y="2056199"/>
                    </a:cubicBezTo>
                    <a:cubicBezTo>
                      <a:pt x="15335" y="1842290"/>
                      <a:pt x="42176" y="1628381"/>
                      <a:pt x="83656" y="1418539"/>
                    </a:cubicBezTo>
                    <a:cubicBezTo>
                      <a:pt x="121883" y="1223337"/>
                      <a:pt x="171497" y="1035455"/>
                      <a:pt x="250391" y="853266"/>
                    </a:cubicBezTo>
                    <a:cubicBezTo>
                      <a:pt x="319526" y="692224"/>
                      <a:pt x="395979" y="534436"/>
                      <a:pt x="498461" y="390474"/>
                    </a:cubicBezTo>
                    <a:cubicBezTo>
                      <a:pt x="600942" y="245699"/>
                      <a:pt x="731890" y="138338"/>
                      <a:pt x="893745" y="68391"/>
                    </a:cubicBezTo>
                    <a:cubicBezTo>
                      <a:pt x="992973" y="25284"/>
                      <a:pt x="1095454" y="-1557"/>
                      <a:pt x="1203629" y="70"/>
                    </a:cubicBezTo>
                    <a:cubicBezTo>
                      <a:pt x="1310989" y="2510"/>
                      <a:pt x="1412657" y="34230"/>
                      <a:pt x="1508632" y="80591"/>
                    </a:cubicBezTo>
                    <a:cubicBezTo>
                      <a:pt x="1591593" y="120445"/>
                      <a:pt x="1662353" y="178192"/>
                      <a:pt x="1730674" y="239193"/>
                    </a:cubicBezTo>
                    <a:cubicBezTo>
                      <a:pt x="2014530" y="492955"/>
                      <a:pt x="2191840" y="838626"/>
                      <a:pt x="2289441" y="1201377"/>
                    </a:cubicBezTo>
                    <a:cubicBezTo>
                      <a:pt x="2400868" y="1615368"/>
                      <a:pt x="2387855" y="2048879"/>
                      <a:pt x="2359388" y="2472631"/>
                    </a:cubicBezTo>
                    <a:cubicBezTo>
                      <a:pt x="2354508" y="2541765"/>
                      <a:pt x="2352068" y="2610899"/>
                      <a:pt x="2343121" y="2679220"/>
                    </a:cubicBezTo>
                    <a:cubicBezTo>
                      <a:pt x="2334174" y="2748354"/>
                      <a:pt x="2312214" y="2806914"/>
                      <a:pt x="2291067" y="2871982"/>
                    </a:cubicBezTo>
                    <a:cubicBezTo>
                      <a:pt x="2203227" y="3054984"/>
                      <a:pt x="1976304" y="3047664"/>
                      <a:pt x="1802248" y="3066370"/>
                    </a:cubicBezTo>
                    <a:cubicBezTo>
                      <a:pt x="1581833" y="3089957"/>
                      <a:pt x="1360604" y="3102157"/>
                      <a:pt x="1139374" y="3102971"/>
                    </a:cubicBezTo>
                    <a:cubicBezTo>
                      <a:pt x="976706" y="3103784"/>
                      <a:pt x="814038" y="3098904"/>
                      <a:pt x="651369" y="3087517"/>
                    </a:cubicBezTo>
                    <a:cubicBezTo>
                      <a:pt x="493580" y="3076944"/>
                      <a:pt x="326032" y="3072877"/>
                      <a:pt x="174751" y="3023263"/>
                    </a:cubicBezTo>
                    <a:cubicBezTo>
                      <a:pt x="69016" y="2988290"/>
                      <a:pt x="26722" y="2907769"/>
                      <a:pt x="11269" y="2809354"/>
                    </a:cubicBezTo>
                    <a:cubicBezTo>
                      <a:pt x="4762" y="2763807"/>
                      <a:pt x="2322" y="2716633"/>
                      <a:pt x="3135" y="2668646"/>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endParaRPr lang="en-US">
                  <a:cs typeface="B Nazanin" panose="00000400000000000000" pitchFamily="2" charset="-78"/>
                </a:endParaRPr>
              </a:p>
            </p:txBody>
          </p:sp>
        </p:grpSp>
      </p:grpSp>
      <p:grpSp>
        <p:nvGrpSpPr>
          <p:cNvPr id="189" name="Group 188">
            <a:extLst>
              <a:ext uri="{FF2B5EF4-FFF2-40B4-BE49-F238E27FC236}">
                <a16:creationId xmlns:a16="http://schemas.microsoft.com/office/drawing/2014/main" id="{22133F1D-D9DA-4E1D-853A-5191831711AF}"/>
              </a:ext>
            </a:extLst>
          </p:cNvPr>
          <p:cNvGrpSpPr/>
          <p:nvPr/>
        </p:nvGrpSpPr>
        <p:grpSpPr>
          <a:xfrm>
            <a:off x="5940318" y="3005606"/>
            <a:ext cx="2487369" cy="871372"/>
            <a:chOff x="6160678" y="4457213"/>
            <a:chExt cx="2487369" cy="871372"/>
          </a:xfrm>
        </p:grpSpPr>
        <p:sp>
          <p:nvSpPr>
            <p:cNvPr id="190" name="Rectangle 189">
              <a:extLst>
                <a:ext uri="{FF2B5EF4-FFF2-40B4-BE49-F238E27FC236}">
                  <a16:creationId xmlns:a16="http://schemas.microsoft.com/office/drawing/2014/main" id="{B461CDDB-6CEF-47B0-A9E5-77BF92123E34}"/>
                </a:ext>
              </a:extLst>
            </p:cNvPr>
            <p:cNvSpPr/>
            <p:nvPr/>
          </p:nvSpPr>
          <p:spPr>
            <a:xfrm>
              <a:off x="6160678" y="4457213"/>
              <a:ext cx="2487369" cy="698815"/>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nvGrpSpPr>
            <p:cNvPr id="191" name="Group 190">
              <a:extLst>
                <a:ext uri="{FF2B5EF4-FFF2-40B4-BE49-F238E27FC236}">
                  <a16:creationId xmlns:a16="http://schemas.microsoft.com/office/drawing/2014/main" id="{832C8B01-0E2A-46A5-9F65-0FB804413D07}"/>
                </a:ext>
              </a:extLst>
            </p:cNvPr>
            <p:cNvGrpSpPr/>
            <p:nvPr/>
          </p:nvGrpSpPr>
          <p:grpSpPr>
            <a:xfrm>
              <a:off x="6165118" y="4609862"/>
              <a:ext cx="2481695" cy="718723"/>
              <a:chOff x="6165118" y="4609862"/>
              <a:chExt cx="2481695" cy="718723"/>
            </a:xfrm>
          </p:grpSpPr>
          <p:sp>
            <p:nvSpPr>
              <p:cNvPr id="192" name="Freeform: Shape 191">
                <a:extLst>
                  <a:ext uri="{FF2B5EF4-FFF2-40B4-BE49-F238E27FC236}">
                    <a16:creationId xmlns:a16="http://schemas.microsoft.com/office/drawing/2014/main" id="{278CBB89-B503-48E4-90F1-B2A0CC1C372C}"/>
                  </a:ext>
                </a:extLst>
              </p:cNvPr>
              <p:cNvSpPr/>
              <p:nvPr/>
            </p:nvSpPr>
            <p:spPr>
              <a:xfrm flipH="1">
                <a:off x="8568991" y="4736832"/>
                <a:ext cx="77822" cy="456540"/>
              </a:xfrm>
              <a:custGeom>
                <a:avLst/>
                <a:gdLst>
                  <a:gd name="connsiteX0" fmla="*/ 294243 w 357870"/>
                  <a:gd name="connsiteY0" fmla="*/ 403418 h 2147223"/>
                  <a:gd name="connsiteX1" fmla="*/ 250322 w 357870"/>
                  <a:gd name="connsiteY1" fmla="*/ 890610 h 2147223"/>
                  <a:gd name="connsiteX2" fmla="*/ 278789 w 357870"/>
                  <a:gd name="connsiteY2" fmla="*/ 1613671 h 2147223"/>
                  <a:gd name="connsiteX3" fmla="*/ 361750 w 357870"/>
                  <a:gd name="connsiteY3" fmla="*/ 2000009 h 2147223"/>
                  <a:gd name="connsiteX4" fmla="*/ 363377 w 357870"/>
                  <a:gd name="connsiteY4" fmla="*/ 2018716 h 2147223"/>
                  <a:gd name="connsiteX5" fmla="*/ 213722 w 357870"/>
                  <a:gd name="connsiteY5" fmla="*/ 2124450 h 2147223"/>
                  <a:gd name="connsiteX6" fmla="*/ 2253 w 357870"/>
                  <a:gd name="connsiteY6" fmla="*/ 2151290 h 2147223"/>
                  <a:gd name="connsiteX7" fmla="*/ 2253 w 357870"/>
                  <a:gd name="connsiteY7" fmla="*/ 815782 h 2147223"/>
                  <a:gd name="connsiteX8" fmla="*/ 2253 w 357870"/>
                  <a:gd name="connsiteY8" fmla="*/ 402604 h 2147223"/>
                  <a:gd name="connsiteX9" fmla="*/ 2253 w 357870"/>
                  <a:gd name="connsiteY9" fmla="*/ 192762 h 2147223"/>
                  <a:gd name="connsiteX10" fmla="*/ 8760 w 357870"/>
                  <a:gd name="connsiteY10" fmla="*/ 0 h 2147223"/>
                  <a:gd name="connsiteX11" fmla="*/ 164921 w 357870"/>
                  <a:gd name="connsiteY11" fmla="*/ 209029 h 2147223"/>
                  <a:gd name="connsiteX12" fmla="*/ 232429 w 357870"/>
                  <a:gd name="connsiteY12" fmla="*/ 324524 h 2147223"/>
                  <a:gd name="connsiteX13" fmla="*/ 259269 w 357870"/>
                  <a:gd name="connsiteY13" fmla="*/ 374137 h 2147223"/>
                  <a:gd name="connsiteX14" fmla="*/ 294243 w 357870"/>
                  <a:gd name="connsiteY14" fmla="*/ 403418 h 2147223"/>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32429 w 363377"/>
                  <a:gd name="connsiteY12" fmla="*/ 324524 h 2153220"/>
                  <a:gd name="connsiteX13" fmla="*/ 294243 w 363377"/>
                  <a:gd name="connsiteY13" fmla="*/ 403418 h 2153220"/>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94243 w 363377"/>
                  <a:gd name="connsiteY12" fmla="*/ 403418 h 2153220"/>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94243 w 363377"/>
                  <a:gd name="connsiteY12" fmla="*/ 403418 h 2153220"/>
                  <a:gd name="connsiteX0" fmla="*/ 294243 w 370920"/>
                  <a:gd name="connsiteY0" fmla="*/ 403418 h 2153220"/>
                  <a:gd name="connsiteX1" fmla="*/ 250322 w 370920"/>
                  <a:gd name="connsiteY1" fmla="*/ 890610 h 2153220"/>
                  <a:gd name="connsiteX2" fmla="*/ 278789 w 370920"/>
                  <a:gd name="connsiteY2" fmla="*/ 1613671 h 2153220"/>
                  <a:gd name="connsiteX3" fmla="*/ 361750 w 370920"/>
                  <a:gd name="connsiteY3" fmla="*/ 2000009 h 2153220"/>
                  <a:gd name="connsiteX4" fmla="*/ 350024 w 370920"/>
                  <a:gd name="connsiteY4" fmla="*/ 1974351 h 2153220"/>
                  <a:gd name="connsiteX5" fmla="*/ 363377 w 370920"/>
                  <a:gd name="connsiteY5" fmla="*/ 2018716 h 2153220"/>
                  <a:gd name="connsiteX6" fmla="*/ 213722 w 370920"/>
                  <a:gd name="connsiteY6" fmla="*/ 2124450 h 2153220"/>
                  <a:gd name="connsiteX7" fmla="*/ 2253 w 370920"/>
                  <a:gd name="connsiteY7" fmla="*/ 2151290 h 2153220"/>
                  <a:gd name="connsiteX8" fmla="*/ 2253 w 370920"/>
                  <a:gd name="connsiteY8" fmla="*/ 815782 h 2153220"/>
                  <a:gd name="connsiteX9" fmla="*/ 2253 w 370920"/>
                  <a:gd name="connsiteY9" fmla="*/ 402604 h 2153220"/>
                  <a:gd name="connsiteX10" fmla="*/ 2253 w 370920"/>
                  <a:gd name="connsiteY10" fmla="*/ 192762 h 2153220"/>
                  <a:gd name="connsiteX11" fmla="*/ 8760 w 370920"/>
                  <a:gd name="connsiteY11" fmla="*/ 0 h 2153220"/>
                  <a:gd name="connsiteX12" fmla="*/ 164921 w 370920"/>
                  <a:gd name="connsiteY12" fmla="*/ 209029 h 2153220"/>
                  <a:gd name="connsiteX13" fmla="*/ 294243 w 370920"/>
                  <a:gd name="connsiteY13" fmla="*/ 403418 h 2153220"/>
                  <a:gd name="connsiteX0" fmla="*/ 294243 w 377541"/>
                  <a:gd name="connsiteY0" fmla="*/ 403418 h 2153220"/>
                  <a:gd name="connsiteX1" fmla="*/ 250322 w 377541"/>
                  <a:gd name="connsiteY1" fmla="*/ 890610 h 2153220"/>
                  <a:gd name="connsiteX2" fmla="*/ 278789 w 377541"/>
                  <a:gd name="connsiteY2" fmla="*/ 1613671 h 2153220"/>
                  <a:gd name="connsiteX3" fmla="*/ 361750 w 377541"/>
                  <a:gd name="connsiteY3" fmla="*/ 2000009 h 2153220"/>
                  <a:gd name="connsiteX4" fmla="*/ 363377 w 377541"/>
                  <a:gd name="connsiteY4" fmla="*/ 2018716 h 2153220"/>
                  <a:gd name="connsiteX5" fmla="*/ 213722 w 377541"/>
                  <a:gd name="connsiteY5" fmla="*/ 2124450 h 2153220"/>
                  <a:gd name="connsiteX6" fmla="*/ 2253 w 377541"/>
                  <a:gd name="connsiteY6" fmla="*/ 2151290 h 2153220"/>
                  <a:gd name="connsiteX7" fmla="*/ 2253 w 377541"/>
                  <a:gd name="connsiteY7" fmla="*/ 815782 h 2153220"/>
                  <a:gd name="connsiteX8" fmla="*/ 2253 w 377541"/>
                  <a:gd name="connsiteY8" fmla="*/ 402604 h 2153220"/>
                  <a:gd name="connsiteX9" fmla="*/ 2253 w 377541"/>
                  <a:gd name="connsiteY9" fmla="*/ 192762 h 2153220"/>
                  <a:gd name="connsiteX10" fmla="*/ 8760 w 377541"/>
                  <a:gd name="connsiteY10" fmla="*/ 0 h 2153220"/>
                  <a:gd name="connsiteX11" fmla="*/ 164921 w 377541"/>
                  <a:gd name="connsiteY11" fmla="*/ 209029 h 2153220"/>
                  <a:gd name="connsiteX12" fmla="*/ 294243 w 377541"/>
                  <a:gd name="connsiteY12" fmla="*/ 403418 h 2153220"/>
                  <a:gd name="connsiteX0" fmla="*/ 294243 w 364424"/>
                  <a:gd name="connsiteY0" fmla="*/ 403418 h 2153220"/>
                  <a:gd name="connsiteX1" fmla="*/ 250322 w 364424"/>
                  <a:gd name="connsiteY1" fmla="*/ 890610 h 2153220"/>
                  <a:gd name="connsiteX2" fmla="*/ 278789 w 364424"/>
                  <a:gd name="connsiteY2" fmla="*/ 1613671 h 2153220"/>
                  <a:gd name="connsiteX3" fmla="*/ 363377 w 364424"/>
                  <a:gd name="connsiteY3" fmla="*/ 2018716 h 2153220"/>
                  <a:gd name="connsiteX4" fmla="*/ 213722 w 364424"/>
                  <a:gd name="connsiteY4" fmla="*/ 2124450 h 2153220"/>
                  <a:gd name="connsiteX5" fmla="*/ 2253 w 364424"/>
                  <a:gd name="connsiteY5" fmla="*/ 2151290 h 2153220"/>
                  <a:gd name="connsiteX6" fmla="*/ 2253 w 364424"/>
                  <a:gd name="connsiteY6" fmla="*/ 815782 h 2153220"/>
                  <a:gd name="connsiteX7" fmla="*/ 2253 w 364424"/>
                  <a:gd name="connsiteY7" fmla="*/ 402604 h 2153220"/>
                  <a:gd name="connsiteX8" fmla="*/ 2253 w 364424"/>
                  <a:gd name="connsiteY8" fmla="*/ 192762 h 2153220"/>
                  <a:gd name="connsiteX9" fmla="*/ 8760 w 364424"/>
                  <a:gd name="connsiteY9" fmla="*/ 0 h 2153220"/>
                  <a:gd name="connsiteX10" fmla="*/ 164921 w 364424"/>
                  <a:gd name="connsiteY10" fmla="*/ 209029 h 2153220"/>
                  <a:gd name="connsiteX11" fmla="*/ 294243 w 364424"/>
                  <a:gd name="connsiteY11" fmla="*/ 403418 h 2153220"/>
                  <a:gd name="connsiteX0" fmla="*/ 294243 w 363376"/>
                  <a:gd name="connsiteY0" fmla="*/ 403418 h 2153220"/>
                  <a:gd name="connsiteX1" fmla="*/ 250322 w 363376"/>
                  <a:gd name="connsiteY1" fmla="*/ 890610 h 2153220"/>
                  <a:gd name="connsiteX2" fmla="*/ 278789 w 363376"/>
                  <a:gd name="connsiteY2" fmla="*/ 1613671 h 2153220"/>
                  <a:gd name="connsiteX3" fmla="*/ 363377 w 363376"/>
                  <a:gd name="connsiteY3" fmla="*/ 2018716 h 2153220"/>
                  <a:gd name="connsiteX4" fmla="*/ 213722 w 363376"/>
                  <a:gd name="connsiteY4" fmla="*/ 2124450 h 2153220"/>
                  <a:gd name="connsiteX5" fmla="*/ 2253 w 363376"/>
                  <a:gd name="connsiteY5" fmla="*/ 2151290 h 2153220"/>
                  <a:gd name="connsiteX6" fmla="*/ 2253 w 363376"/>
                  <a:gd name="connsiteY6" fmla="*/ 815782 h 2153220"/>
                  <a:gd name="connsiteX7" fmla="*/ 2253 w 363376"/>
                  <a:gd name="connsiteY7" fmla="*/ 402604 h 2153220"/>
                  <a:gd name="connsiteX8" fmla="*/ 2253 w 363376"/>
                  <a:gd name="connsiteY8" fmla="*/ 192762 h 2153220"/>
                  <a:gd name="connsiteX9" fmla="*/ 8760 w 363376"/>
                  <a:gd name="connsiteY9" fmla="*/ 0 h 2153220"/>
                  <a:gd name="connsiteX10" fmla="*/ 164921 w 363376"/>
                  <a:gd name="connsiteY10" fmla="*/ 209029 h 2153220"/>
                  <a:gd name="connsiteX11" fmla="*/ 294243 w 363376"/>
                  <a:gd name="connsiteY11" fmla="*/ 403418 h 2153220"/>
                  <a:gd name="connsiteX0" fmla="*/ 294243 w 363378"/>
                  <a:gd name="connsiteY0" fmla="*/ 403418 h 2131745"/>
                  <a:gd name="connsiteX1" fmla="*/ 250322 w 363378"/>
                  <a:gd name="connsiteY1" fmla="*/ 890610 h 2131745"/>
                  <a:gd name="connsiteX2" fmla="*/ 278789 w 363378"/>
                  <a:gd name="connsiteY2" fmla="*/ 1613671 h 2131745"/>
                  <a:gd name="connsiteX3" fmla="*/ 363377 w 363378"/>
                  <a:gd name="connsiteY3" fmla="*/ 2018716 h 2131745"/>
                  <a:gd name="connsiteX4" fmla="*/ 213722 w 363378"/>
                  <a:gd name="connsiteY4" fmla="*/ 2124450 h 2131745"/>
                  <a:gd name="connsiteX5" fmla="*/ 2253 w 363378"/>
                  <a:gd name="connsiteY5" fmla="*/ 2116321 h 2131745"/>
                  <a:gd name="connsiteX6" fmla="*/ 2253 w 363378"/>
                  <a:gd name="connsiteY6" fmla="*/ 815782 h 2131745"/>
                  <a:gd name="connsiteX7" fmla="*/ 2253 w 363378"/>
                  <a:gd name="connsiteY7" fmla="*/ 402604 h 2131745"/>
                  <a:gd name="connsiteX8" fmla="*/ 2253 w 363378"/>
                  <a:gd name="connsiteY8" fmla="*/ 192762 h 2131745"/>
                  <a:gd name="connsiteX9" fmla="*/ 8760 w 363378"/>
                  <a:gd name="connsiteY9" fmla="*/ 0 h 2131745"/>
                  <a:gd name="connsiteX10" fmla="*/ 164921 w 363378"/>
                  <a:gd name="connsiteY10" fmla="*/ 209029 h 2131745"/>
                  <a:gd name="connsiteX11" fmla="*/ 294243 w 363378"/>
                  <a:gd name="connsiteY11" fmla="*/ 403418 h 213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3378" h="2131745">
                    <a:moveTo>
                      <a:pt x="294243" y="403418"/>
                    </a:moveTo>
                    <a:cubicBezTo>
                      <a:pt x="287736" y="566086"/>
                      <a:pt x="258456" y="727128"/>
                      <a:pt x="250322" y="890610"/>
                    </a:cubicBezTo>
                    <a:cubicBezTo>
                      <a:pt x="238936" y="1131359"/>
                      <a:pt x="243816" y="1375362"/>
                      <a:pt x="278789" y="1613671"/>
                    </a:cubicBezTo>
                    <a:cubicBezTo>
                      <a:pt x="297631" y="1801688"/>
                      <a:pt x="344248" y="1933586"/>
                      <a:pt x="363377" y="2018716"/>
                    </a:cubicBezTo>
                    <a:cubicBezTo>
                      <a:pt x="335723" y="2076463"/>
                      <a:pt x="273909" y="2108183"/>
                      <a:pt x="213722" y="2124450"/>
                    </a:cubicBezTo>
                    <a:cubicBezTo>
                      <a:pt x="153535" y="2140717"/>
                      <a:pt x="2253" y="2126082"/>
                      <a:pt x="2253" y="2116321"/>
                    </a:cubicBezTo>
                    <a:lnTo>
                      <a:pt x="2253" y="815782"/>
                    </a:lnTo>
                    <a:lnTo>
                      <a:pt x="2253" y="402604"/>
                    </a:lnTo>
                    <a:lnTo>
                      <a:pt x="2253" y="192762"/>
                    </a:lnTo>
                    <a:cubicBezTo>
                      <a:pt x="2253" y="128508"/>
                      <a:pt x="-5880" y="62627"/>
                      <a:pt x="8760" y="0"/>
                    </a:cubicBezTo>
                    <a:cubicBezTo>
                      <a:pt x="65694" y="65881"/>
                      <a:pt x="118561" y="135828"/>
                      <a:pt x="164921" y="209029"/>
                    </a:cubicBezTo>
                    <a:cubicBezTo>
                      <a:pt x="212502" y="276265"/>
                      <a:pt x="240047" y="304808"/>
                      <a:pt x="294243" y="403418"/>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endParaRPr lang="en-US">
                  <a:cs typeface="B Nazanin" panose="00000400000000000000" pitchFamily="2" charset="-78"/>
                </a:endParaRPr>
              </a:p>
            </p:txBody>
          </p:sp>
          <p:sp>
            <p:nvSpPr>
              <p:cNvPr id="193" name="Freeform: Shape 192">
                <a:extLst>
                  <a:ext uri="{FF2B5EF4-FFF2-40B4-BE49-F238E27FC236}">
                    <a16:creationId xmlns:a16="http://schemas.microsoft.com/office/drawing/2014/main" id="{9DE81A69-F32D-4D96-BEED-97886F46FC07}"/>
                  </a:ext>
                </a:extLst>
              </p:cNvPr>
              <p:cNvSpPr/>
              <p:nvPr/>
            </p:nvSpPr>
            <p:spPr>
              <a:xfrm rot="20941682" flipH="1">
                <a:off x="7827913" y="4640552"/>
                <a:ext cx="438241" cy="612794"/>
              </a:xfrm>
              <a:custGeom>
                <a:avLst/>
                <a:gdLst>
                  <a:gd name="connsiteX0" fmla="*/ 1820419 w 1821886"/>
                  <a:gd name="connsiteY0" fmla="*/ 1327383 h 2854831"/>
                  <a:gd name="connsiteX1" fmla="*/ 1554456 w 1821886"/>
                  <a:gd name="connsiteY1" fmla="*/ 802777 h 2854831"/>
                  <a:gd name="connsiteX2" fmla="*/ 1358441 w 1821886"/>
                  <a:gd name="connsiteY2" fmla="*/ 496147 h 2854831"/>
                  <a:gd name="connsiteX3" fmla="*/ 1023343 w 1821886"/>
                  <a:gd name="connsiteY3" fmla="*/ 104929 h 2854831"/>
                  <a:gd name="connsiteX4" fmla="*/ 845222 w 1821886"/>
                  <a:gd name="connsiteY4" fmla="*/ 13835 h 2854831"/>
                  <a:gd name="connsiteX5" fmla="*/ 604472 w 1821886"/>
                  <a:gd name="connsiteY5" fmla="*/ 59382 h 2854831"/>
                  <a:gd name="connsiteX6" fmla="*/ 163641 w 1821886"/>
                  <a:gd name="connsiteY6" fmla="*/ 702736 h 2854831"/>
                  <a:gd name="connsiteX7" fmla="*/ 1786 w 1821886"/>
                  <a:gd name="connsiteY7" fmla="*/ 1904856 h 2854831"/>
                  <a:gd name="connsiteX8" fmla="*/ 17239 w 1821886"/>
                  <a:gd name="connsiteY8" fmla="*/ 2261100 h 2854831"/>
                  <a:gd name="connsiteX9" fmla="*/ 111587 w 1821886"/>
                  <a:gd name="connsiteY9" fmla="*/ 2553903 h 2854831"/>
                  <a:gd name="connsiteX10" fmla="*/ 419843 w 1821886"/>
                  <a:gd name="connsiteY10" fmla="*/ 2747478 h 2854831"/>
                  <a:gd name="connsiteX11" fmla="*/ 987556 w 1821886"/>
                  <a:gd name="connsiteY11" fmla="*/ 2858906 h 2854831"/>
                  <a:gd name="connsiteX12" fmla="*/ 1602443 w 1821886"/>
                  <a:gd name="connsiteY12" fmla="*/ 2752359 h 2854831"/>
                  <a:gd name="connsiteX13" fmla="*/ 1776498 w 1821886"/>
                  <a:gd name="connsiteY13" fmla="*/ 2592130 h 2854831"/>
                  <a:gd name="connsiteX14" fmla="*/ 1778938 w 1821886"/>
                  <a:gd name="connsiteY14" fmla="*/ 2430275 h 2854831"/>
                  <a:gd name="connsiteX15" fmla="*/ 1791952 w 1821886"/>
                  <a:gd name="connsiteY15" fmla="*/ 2003270 h 2854831"/>
                  <a:gd name="connsiteX16" fmla="*/ 1809032 w 1821886"/>
                  <a:gd name="connsiteY16" fmla="*/ 1642146 h 2854831"/>
                  <a:gd name="connsiteX17" fmla="*/ 1819606 w 1821886"/>
                  <a:gd name="connsiteY17" fmla="*/ 1461584 h 2854831"/>
                  <a:gd name="connsiteX18" fmla="*/ 1820419 w 1821886"/>
                  <a:gd name="connsiteY18" fmla="*/ 1327383 h 2854831"/>
                  <a:gd name="connsiteX19" fmla="*/ 1820419 w 1821886"/>
                  <a:gd name="connsiteY19" fmla="*/ 1327383 h 2854831"/>
                  <a:gd name="connsiteX0" fmla="*/ 1820419 w 1829987"/>
                  <a:gd name="connsiteY0" fmla="*/ 1327383 h 2862372"/>
                  <a:gd name="connsiteX1" fmla="*/ 1554456 w 1829987"/>
                  <a:gd name="connsiteY1" fmla="*/ 802777 h 2862372"/>
                  <a:gd name="connsiteX2" fmla="*/ 1358441 w 1829987"/>
                  <a:gd name="connsiteY2" fmla="*/ 496147 h 2862372"/>
                  <a:gd name="connsiteX3" fmla="*/ 1023343 w 1829987"/>
                  <a:gd name="connsiteY3" fmla="*/ 104929 h 2862372"/>
                  <a:gd name="connsiteX4" fmla="*/ 845222 w 1829987"/>
                  <a:gd name="connsiteY4" fmla="*/ 13835 h 2862372"/>
                  <a:gd name="connsiteX5" fmla="*/ 604472 w 1829987"/>
                  <a:gd name="connsiteY5" fmla="*/ 59382 h 2862372"/>
                  <a:gd name="connsiteX6" fmla="*/ 163641 w 1829987"/>
                  <a:gd name="connsiteY6" fmla="*/ 702736 h 2862372"/>
                  <a:gd name="connsiteX7" fmla="*/ 1786 w 1829987"/>
                  <a:gd name="connsiteY7" fmla="*/ 1904856 h 2862372"/>
                  <a:gd name="connsiteX8" fmla="*/ 17239 w 1829987"/>
                  <a:gd name="connsiteY8" fmla="*/ 2261100 h 2862372"/>
                  <a:gd name="connsiteX9" fmla="*/ 111587 w 1829987"/>
                  <a:gd name="connsiteY9" fmla="*/ 2553903 h 2862372"/>
                  <a:gd name="connsiteX10" fmla="*/ 419843 w 1829987"/>
                  <a:gd name="connsiteY10" fmla="*/ 2747478 h 2862372"/>
                  <a:gd name="connsiteX11" fmla="*/ 987556 w 1829987"/>
                  <a:gd name="connsiteY11" fmla="*/ 2858906 h 2862372"/>
                  <a:gd name="connsiteX12" fmla="*/ 1602443 w 1829987"/>
                  <a:gd name="connsiteY12" fmla="*/ 2752359 h 2862372"/>
                  <a:gd name="connsiteX13" fmla="*/ 1776498 w 1829987"/>
                  <a:gd name="connsiteY13" fmla="*/ 2592130 h 2862372"/>
                  <a:gd name="connsiteX14" fmla="*/ 1791952 w 1829987"/>
                  <a:gd name="connsiteY14" fmla="*/ 2003270 h 2862372"/>
                  <a:gd name="connsiteX15" fmla="*/ 1809032 w 1829987"/>
                  <a:gd name="connsiteY15" fmla="*/ 1642146 h 2862372"/>
                  <a:gd name="connsiteX16" fmla="*/ 1819606 w 1829987"/>
                  <a:gd name="connsiteY16" fmla="*/ 1461584 h 2862372"/>
                  <a:gd name="connsiteX17" fmla="*/ 1820419 w 1829987"/>
                  <a:gd name="connsiteY17" fmla="*/ 1327383 h 2862372"/>
                  <a:gd name="connsiteX18" fmla="*/ 1820419 w 1829987"/>
                  <a:gd name="connsiteY18" fmla="*/ 1327383 h 2862372"/>
                  <a:gd name="connsiteX0" fmla="*/ 1820419 w 1829987"/>
                  <a:gd name="connsiteY0" fmla="*/ 1327383 h 2862372"/>
                  <a:gd name="connsiteX1" fmla="*/ 1554456 w 1829987"/>
                  <a:gd name="connsiteY1" fmla="*/ 802777 h 2862372"/>
                  <a:gd name="connsiteX2" fmla="*/ 1358441 w 1829987"/>
                  <a:gd name="connsiteY2" fmla="*/ 496147 h 2862372"/>
                  <a:gd name="connsiteX3" fmla="*/ 1023343 w 1829987"/>
                  <a:gd name="connsiteY3" fmla="*/ 104929 h 2862372"/>
                  <a:gd name="connsiteX4" fmla="*/ 845222 w 1829987"/>
                  <a:gd name="connsiteY4" fmla="*/ 13835 h 2862372"/>
                  <a:gd name="connsiteX5" fmla="*/ 604472 w 1829987"/>
                  <a:gd name="connsiteY5" fmla="*/ 59382 h 2862372"/>
                  <a:gd name="connsiteX6" fmla="*/ 163641 w 1829987"/>
                  <a:gd name="connsiteY6" fmla="*/ 702736 h 2862372"/>
                  <a:gd name="connsiteX7" fmla="*/ 1786 w 1829987"/>
                  <a:gd name="connsiteY7" fmla="*/ 1904856 h 2862372"/>
                  <a:gd name="connsiteX8" fmla="*/ 17239 w 1829987"/>
                  <a:gd name="connsiteY8" fmla="*/ 2261100 h 2862372"/>
                  <a:gd name="connsiteX9" fmla="*/ 111587 w 1829987"/>
                  <a:gd name="connsiteY9" fmla="*/ 2553903 h 2862372"/>
                  <a:gd name="connsiteX10" fmla="*/ 419843 w 1829987"/>
                  <a:gd name="connsiteY10" fmla="*/ 2747478 h 2862372"/>
                  <a:gd name="connsiteX11" fmla="*/ 987556 w 1829987"/>
                  <a:gd name="connsiteY11" fmla="*/ 2858906 h 2862372"/>
                  <a:gd name="connsiteX12" fmla="*/ 1602443 w 1829987"/>
                  <a:gd name="connsiteY12" fmla="*/ 2752359 h 2862372"/>
                  <a:gd name="connsiteX13" fmla="*/ 1776498 w 1829987"/>
                  <a:gd name="connsiteY13" fmla="*/ 2592130 h 2862372"/>
                  <a:gd name="connsiteX14" fmla="*/ 1809032 w 1829987"/>
                  <a:gd name="connsiteY14" fmla="*/ 1642146 h 2862372"/>
                  <a:gd name="connsiteX15" fmla="*/ 1819606 w 1829987"/>
                  <a:gd name="connsiteY15" fmla="*/ 1461584 h 2862372"/>
                  <a:gd name="connsiteX16" fmla="*/ 1820419 w 1829987"/>
                  <a:gd name="connsiteY16" fmla="*/ 1327383 h 2862372"/>
                  <a:gd name="connsiteX17" fmla="*/ 1820419 w 1829987"/>
                  <a:gd name="connsiteY17" fmla="*/ 1327383 h 2862372"/>
                  <a:gd name="connsiteX0" fmla="*/ 1820419 w 1829987"/>
                  <a:gd name="connsiteY0" fmla="*/ 1327383 h 2862372"/>
                  <a:gd name="connsiteX1" fmla="*/ 1554456 w 1829987"/>
                  <a:gd name="connsiteY1" fmla="*/ 802777 h 2862372"/>
                  <a:gd name="connsiteX2" fmla="*/ 1358441 w 1829987"/>
                  <a:gd name="connsiteY2" fmla="*/ 496147 h 2862372"/>
                  <a:gd name="connsiteX3" fmla="*/ 1023343 w 1829987"/>
                  <a:gd name="connsiteY3" fmla="*/ 104929 h 2862372"/>
                  <a:gd name="connsiteX4" fmla="*/ 845222 w 1829987"/>
                  <a:gd name="connsiteY4" fmla="*/ 13835 h 2862372"/>
                  <a:gd name="connsiteX5" fmla="*/ 604472 w 1829987"/>
                  <a:gd name="connsiteY5" fmla="*/ 59382 h 2862372"/>
                  <a:gd name="connsiteX6" fmla="*/ 163641 w 1829987"/>
                  <a:gd name="connsiteY6" fmla="*/ 702736 h 2862372"/>
                  <a:gd name="connsiteX7" fmla="*/ 1786 w 1829987"/>
                  <a:gd name="connsiteY7" fmla="*/ 1904856 h 2862372"/>
                  <a:gd name="connsiteX8" fmla="*/ 17239 w 1829987"/>
                  <a:gd name="connsiteY8" fmla="*/ 2261100 h 2862372"/>
                  <a:gd name="connsiteX9" fmla="*/ 111587 w 1829987"/>
                  <a:gd name="connsiteY9" fmla="*/ 2553903 h 2862372"/>
                  <a:gd name="connsiteX10" fmla="*/ 419843 w 1829987"/>
                  <a:gd name="connsiteY10" fmla="*/ 2747478 h 2862372"/>
                  <a:gd name="connsiteX11" fmla="*/ 987556 w 1829987"/>
                  <a:gd name="connsiteY11" fmla="*/ 2858906 h 2862372"/>
                  <a:gd name="connsiteX12" fmla="*/ 1602443 w 1829987"/>
                  <a:gd name="connsiteY12" fmla="*/ 2752359 h 2862372"/>
                  <a:gd name="connsiteX13" fmla="*/ 1776498 w 1829987"/>
                  <a:gd name="connsiteY13" fmla="*/ 2592130 h 2862372"/>
                  <a:gd name="connsiteX14" fmla="*/ 1819606 w 1829987"/>
                  <a:gd name="connsiteY14" fmla="*/ 1461584 h 2862372"/>
                  <a:gd name="connsiteX15" fmla="*/ 1820419 w 1829987"/>
                  <a:gd name="connsiteY15" fmla="*/ 1327383 h 2862372"/>
                  <a:gd name="connsiteX16" fmla="*/ 1820419 w 1829987"/>
                  <a:gd name="connsiteY16" fmla="*/ 1327383 h 2862372"/>
                  <a:gd name="connsiteX0" fmla="*/ 1820419 w 2046304"/>
                  <a:gd name="connsiteY0" fmla="*/ 1327383 h 2861354"/>
                  <a:gd name="connsiteX1" fmla="*/ 1554456 w 2046304"/>
                  <a:gd name="connsiteY1" fmla="*/ 802777 h 2861354"/>
                  <a:gd name="connsiteX2" fmla="*/ 1358441 w 2046304"/>
                  <a:gd name="connsiteY2" fmla="*/ 496147 h 2861354"/>
                  <a:gd name="connsiteX3" fmla="*/ 1023343 w 2046304"/>
                  <a:gd name="connsiteY3" fmla="*/ 104929 h 2861354"/>
                  <a:gd name="connsiteX4" fmla="*/ 845222 w 2046304"/>
                  <a:gd name="connsiteY4" fmla="*/ 13835 h 2861354"/>
                  <a:gd name="connsiteX5" fmla="*/ 604472 w 2046304"/>
                  <a:gd name="connsiteY5" fmla="*/ 59382 h 2861354"/>
                  <a:gd name="connsiteX6" fmla="*/ 163641 w 2046304"/>
                  <a:gd name="connsiteY6" fmla="*/ 702736 h 2861354"/>
                  <a:gd name="connsiteX7" fmla="*/ 1786 w 2046304"/>
                  <a:gd name="connsiteY7" fmla="*/ 1904856 h 2861354"/>
                  <a:gd name="connsiteX8" fmla="*/ 17239 w 2046304"/>
                  <a:gd name="connsiteY8" fmla="*/ 2261100 h 2861354"/>
                  <a:gd name="connsiteX9" fmla="*/ 111587 w 2046304"/>
                  <a:gd name="connsiteY9" fmla="*/ 2553903 h 2861354"/>
                  <a:gd name="connsiteX10" fmla="*/ 419843 w 2046304"/>
                  <a:gd name="connsiteY10" fmla="*/ 2747478 h 2861354"/>
                  <a:gd name="connsiteX11" fmla="*/ 987556 w 2046304"/>
                  <a:gd name="connsiteY11" fmla="*/ 2858906 h 2861354"/>
                  <a:gd name="connsiteX12" fmla="*/ 1602443 w 2046304"/>
                  <a:gd name="connsiteY12" fmla="*/ 2752359 h 2861354"/>
                  <a:gd name="connsiteX13" fmla="*/ 2042927 w 2046304"/>
                  <a:gd name="connsiteY13" fmla="*/ 2377381 h 2861354"/>
                  <a:gd name="connsiteX14" fmla="*/ 1819606 w 2046304"/>
                  <a:gd name="connsiteY14" fmla="*/ 1461584 h 2861354"/>
                  <a:gd name="connsiteX15" fmla="*/ 1820419 w 2046304"/>
                  <a:gd name="connsiteY15" fmla="*/ 1327383 h 2861354"/>
                  <a:gd name="connsiteX16" fmla="*/ 1820419 w 2046304"/>
                  <a:gd name="connsiteY16" fmla="*/ 1327383 h 286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46304" h="2861354">
                    <a:moveTo>
                      <a:pt x="1820419" y="1327383"/>
                    </a:moveTo>
                    <a:cubicBezTo>
                      <a:pt x="1726071" y="1154954"/>
                      <a:pt x="1650430" y="973579"/>
                      <a:pt x="1554456" y="802777"/>
                    </a:cubicBezTo>
                    <a:cubicBezTo>
                      <a:pt x="1495082" y="697042"/>
                      <a:pt x="1433268" y="591308"/>
                      <a:pt x="1358441" y="496147"/>
                    </a:cubicBezTo>
                    <a:cubicBezTo>
                      <a:pt x="1254333" y="364385"/>
                      <a:pt x="1157545" y="207410"/>
                      <a:pt x="1023343" y="104929"/>
                    </a:cubicBezTo>
                    <a:cubicBezTo>
                      <a:pt x="972916" y="65889"/>
                      <a:pt x="904595" y="35795"/>
                      <a:pt x="845222" y="13835"/>
                    </a:cubicBezTo>
                    <a:cubicBezTo>
                      <a:pt x="758194" y="-17885"/>
                      <a:pt x="678486" y="8142"/>
                      <a:pt x="604472" y="59382"/>
                    </a:cubicBezTo>
                    <a:cubicBezTo>
                      <a:pt x="392190" y="207410"/>
                      <a:pt x="257175" y="467680"/>
                      <a:pt x="163641" y="702736"/>
                    </a:cubicBezTo>
                    <a:cubicBezTo>
                      <a:pt x="13172" y="1082567"/>
                      <a:pt x="-7161" y="1500625"/>
                      <a:pt x="1786" y="1904856"/>
                    </a:cubicBezTo>
                    <a:cubicBezTo>
                      <a:pt x="4226" y="2023604"/>
                      <a:pt x="9106" y="2142352"/>
                      <a:pt x="17239" y="2261100"/>
                    </a:cubicBezTo>
                    <a:cubicBezTo>
                      <a:pt x="24559" y="2363581"/>
                      <a:pt x="46519" y="2470942"/>
                      <a:pt x="111587" y="2553903"/>
                    </a:cubicBezTo>
                    <a:cubicBezTo>
                      <a:pt x="186414" y="2649877"/>
                      <a:pt x="310042" y="2704371"/>
                      <a:pt x="419843" y="2747478"/>
                    </a:cubicBezTo>
                    <a:cubicBezTo>
                      <a:pt x="595525" y="2815799"/>
                      <a:pt x="798048" y="2846706"/>
                      <a:pt x="987556" y="2858906"/>
                    </a:cubicBezTo>
                    <a:cubicBezTo>
                      <a:pt x="1190892" y="2871920"/>
                      <a:pt x="1426548" y="2832613"/>
                      <a:pt x="1602443" y="2752359"/>
                    </a:cubicBezTo>
                    <a:cubicBezTo>
                      <a:pt x="1778338" y="2672105"/>
                      <a:pt x="2024220" y="2456275"/>
                      <a:pt x="2042927" y="2377381"/>
                    </a:cubicBezTo>
                    <a:cubicBezTo>
                      <a:pt x="2079121" y="2162252"/>
                      <a:pt x="1812286" y="1672375"/>
                      <a:pt x="1819606" y="1461584"/>
                    </a:cubicBezTo>
                    <a:cubicBezTo>
                      <a:pt x="1822859" y="1419290"/>
                      <a:pt x="1840752" y="1368050"/>
                      <a:pt x="1820419" y="1327383"/>
                    </a:cubicBezTo>
                    <a:lnTo>
                      <a:pt x="1820419" y="1327383"/>
                    </a:ln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endParaRPr lang="en-US">
                  <a:cs typeface="B Nazanin" panose="00000400000000000000" pitchFamily="2" charset="-78"/>
                </a:endParaRPr>
              </a:p>
            </p:txBody>
          </p:sp>
          <p:sp>
            <p:nvSpPr>
              <p:cNvPr id="194" name="Freeform: Shape 193">
                <a:extLst>
                  <a:ext uri="{FF2B5EF4-FFF2-40B4-BE49-F238E27FC236}">
                    <a16:creationId xmlns:a16="http://schemas.microsoft.com/office/drawing/2014/main" id="{A750B764-66E1-4B4D-A657-ACBB71B498B0}"/>
                  </a:ext>
                </a:extLst>
              </p:cNvPr>
              <p:cNvSpPr/>
              <p:nvPr/>
            </p:nvSpPr>
            <p:spPr>
              <a:xfrm flipH="1">
                <a:off x="8275641" y="4650070"/>
                <a:ext cx="318762" cy="592237"/>
              </a:xfrm>
              <a:custGeom>
                <a:avLst/>
                <a:gdLst>
                  <a:gd name="connsiteX0" fmla="*/ 1491640 w 1488416"/>
                  <a:gd name="connsiteY0" fmla="*/ 1253669 h 2765363"/>
                  <a:gd name="connsiteX1" fmla="*/ 1449346 w 1488416"/>
                  <a:gd name="connsiteY1" fmla="*/ 1108081 h 2765363"/>
                  <a:gd name="connsiteX2" fmla="*/ 1323278 w 1488416"/>
                  <a:gd name="connsiteY2" fmla="*/ 807144 h 2765363"/>
                  <a:gd name="connsiteX3" fmla="*/ 865366 w 1488416"/>
                  <a:gd name="connsiteY3" fmla="*/ 193071 h 2765363"/>
                  <a:gd name="connsiteX4" fmla="*/ 458695 w 1488416"/>
                  <a:gd name="connsiteY4" fmla="*/ 2749 h 2765363"/>
                  <a:gd name="connsiteX5" fmla="*/ 174839 w 1488416"/>
                  <a:gd name="connsiteY5" fmla="*/ 292299 h 2765363"/>
                  <a:gd name="connsiteX6" fmla="*/ 22744 w 1488416"/>
                  <a:gd name="connsiteY6" fmla="*/ 991773 h 2765363"/>
                  <a:gd name="connsiteX7" fmla="*/ 1597 w 1488416"/>
                  <a:gd name="connsiteY7" fmla="*/ 1509059 h 2765363"/>
                  <a:gd name="connsiteX8" fmla="*/ 31691 w 1488416"/>
                  <a:gd name="connsiteY8" fmla="*/ 1844156 h 2765363"/>
                  <a:gd name="connsiteX9" fmla="*/ 141492 w 1488416"/>
                  <a:gd name="connsiteY9" fmla="*/ 2328094 h 2765363"/>
                  <a:gd name="connsiteX10" fmla="*/ 438362 w 1488416"/>
                  <a:gd name="connsiteY10" fmla="*/ 2742899 h 2765363"/>
                  <a:gd name="connsiteX11" fmla="*/ 653897 w 1488416"/>
                  <a:gd name="connsiteY11" fmla="*/ 2764046 h 2765363"/>
                  <a:gd name="connsiteX12" fmla="*/ 1215104 w 1488416"/>
                  <a:gd name="connsiteY12" fmla="*/ 2466363 h 2765363"/>
                  <a:gd name="connsiteX13" fmla="*/ 1435519 w 1488416"/>
                  <a:gd name="connsiteY13" fmla="*/ 2207720 h 2765363"/>
                  <a:gd name="connsiteX14" fmla="*/ 1455853 w 1488416"/>
                  <a:gd name="connsiteY14" fmla="*/ 1707514 h 2765363"/>
                  <a:gd name="connsiteX15" fmla="*/ 1491640 w 1488416"/>
                  <a:gd name="connsiteY15" fmla="*/ 1253669 h 2765363"/>
                  <a:gd name="connsiteX16" fmla="*/ 1491640 w 1488416"/>
                  <a:gd name="connsiteY16" fmla="*/ 1253669 h 2765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88416" h="2765363">
                    <a:moveTo>
                      <a:pt x="1491640" y="1253669"/>
                    </a:moveTo>
                    <a:cubicBezTo>
                      <a:pt x="1489200" y="1204869"/>
                      <a:pt x="1465613" y="1155255"/>
                      <a:pt x="1449346" y="1108081"/>
                    </a:cubicBezTo>
                    <a:cubicBezTo>
                      <a:pt x="1414372" y="1003160"/>
                      <a:pt x="1379399" y="903119"/>
                      <a:pt x="1323278" y="807144"/>
                    </a:cubicBezTo>
                    <a:cubicBezTo>
                      <a:pt x="1193143" y="585915"/>
                      <a:pt x="1055688" y="367126"/>
                      <a:pt x="865366" y="193071"/>
                    </a:cubicBezTo>
                    <a:cubicBezTo>
                      <a:pt x="756379" y="94656"/>
                      <a:pt x="616484" y="-19212"/>
                      <a:pt x="458695" y="2749"/>
                    </a:cubicBezTo>
                    <a:cubicBezTo>
                      <a:pt x="314734" y="23082"/>
                      <a:pt x="226079" y="171111"/>
                      <a:pt x="174839" y="292299"/>
                    </a:cubicBezTo>
                    <a:cubicBezTo>
                      <a:pt x="80491" y="515154"/>
                      <a:pt x="41451" y="751837"/>
                      <a:pt x="22744" y="991773"/>
                    </a:cubicBezTo>
                    <a:cubicBezTo>
                      <a:pt x="9730" y="1164202"/>
                      <a:pt x="-4910" y="1335817"/>
                      <a:pt x="1597" y="1509059"/>
                    </a:cubicBezTo>
                    <a:cubicBezTo>
                      <a:pt x="5664" y="1620487"/>
                      <a:pt x="5664" y="1735168"/>
                      <a:pt x="31691" y="1844156"/>
                    </a:cubicBezTo>
                    <a:cubicBezTo>
                      <a:pt x="69918" y="2006011"/>
                      <a:pt x="92691" y="2168679"/>
                      <a:pt x="141492" y="2328094"/>
                    </a:cubicBezTo>
                    <a:cubicBezTo>
                      <a:pt x="187852" y="2480189"/>
                      <a:pt x="277320" y="2681898"/>
                      <a:pt x="438362" y="2742899"/>
                    </a:cubicBezTo>
                    <a:cubicBezTo>
                      <a:pt x="506682" y="2768926"/>
                      <a:pt x="577443" y="2777059"/>
                      <a:pt x="653897" y="2764046"/>
                    </a:cubicBezTo>
                    <a:cubicBezTo>
                      <a:pt x="860486" y="2728259"/>
                      <a:pt x="1053249" y="2592431"/>
                      <a:pt x="1215104" y="2466363"/>
                    </a:cubicBezTo>
                    <a:cubicBezTo>
                      <a:pt x="1289931" y="2407802"/>
                      <a:pt x="1435519" y="2315081"/>
                      <a:pt x="1435519" y="2207720"/>
                    </a:cubicBezTo>
                    <a:cubicBezTo>
                      <a:pt x="1435519" y="2040984"/>
                      <a:pt x="1442839" y="1873436"/>
                      <a:pt x="1455853" y="1707514"/>
                    </a:cubicBezTo>
                    <a:cubicBezTo>
                      <a:pt x="1465613" y="1558673"/>
                      <a:pt x="1497333" y="1404138"/>
                      <a:pt x="1491640" y="1253669"/>
                    </a:cubicBezTo>
                    <a:cubicBezTo>
                      <a:pt x="1491640" y="1253669"/>
                      <a:pt x="1491640" y="1253669"/>
                      <a:pt x="1491640" y="1253669"/>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endParaRPr lang="en-US">
                  <a:cs typeface="B Nazanin" panose="00000400000000000000" pitchFamily="2" charset="-78"/>
                </a:endParaRPr>
              </a:p>
            </p:txBody>
          </p:sp>
          <p:sp>
            <p:nvSpPr>
              <p:cNvPr id="195" name="Freeform: Shape 194">
                <a:extLst>
                  <a:ext uri="{FF2B5EF4-FFF2-40B4-BE49-F238E27FC236}">
                    <a16:creationId xmlns:a16="http://schemas.microsoft.com/office/drawing/2014/main" id="{322A497A-3DB2-4771-9647-D35487489600}"/>
                  </a:ext>
                </a:extLst>
              </p:cNvPr>
              <p:cNvSpPr/>
              <p:nvPr/>
            </p:nvSpPr>
            <p:spPr>
              <a:xfrm flipH="1">
                <a:off x="8368595" y="5193371"/>
                <a:ext cx="1742" cy="1742"/>
              </a:xfrm>
              <a:custGeom>
                <a:avLst/>
                <a:gdLst>
                  <a:gd name="connsiteX0" fmla="*/ 0 w 0"/>
                  <a:gd name="connsiteY0" fmla="*/ 0 h 0"/>
                  <a:gd name="connsiteX1" fmla="*/ 0 w 0"/>
                  <a:gd name="connsiteY1" fmla="*/ 0 h 0"/>
                  <a:gd name="connsiteX2" fmla="*/ 0 w 0"/>
                  <a:gd name="connsiteY2" fmla="*/ 0 h 0"/>
                  <a:gd name="connsiteX3" fmla="*/ 0 w 0"/>
                  <a:gd name="connsiteY3" fmla="*/ 0 h 0"/>
                </a:gdLst>
                <a:ahLst/>
                <a:cxnLst>
                  <a:cxn ang="0">
                    <a:pos x="connsiteX0" y="connsiteY0"/>
                  </a:cxn>
                  <a:cxn ang="0">
                    <a:pos x="connsiteX1" y="connsiteY1"/>
                  </a:cxn>
                  <a:cxn ang="0">
                    <a:pos x="connsiteX2" y="connsiteY2"/>
                  </a:cxn>
                  <a:cxn ang="0">
                    <a:pos x="connsiteX3" y="connsiteY3"/>
                  </a:cxn>
                </a:cxnLst>
                <a:rect l="l" t="t" r="r" b="b"/>
                <a:pathLst>
                  <a:path>
                    <a:moveTo>
                      <a:pt x="0" y="0"/>
                    </a:moveTo>
                    <a:cubicBezTo>
                      <a:pt x="0" y="0"/>
                      <a:pt x="0" y="0"/>
                      <a:pt x="0" y="0"/>
                    </a:cubicBezTo>
                    <a:cubicBezTo>
                      <a:pt x="0" y="0"/>
                      <a:pt x="0" y="0"/>
                      <a:pt x="0" y="0"/>
                    </a:cubicBezTo>
                    <a:lnTo>
                      <a:pt x="0" y="0"/>
                    </a:ln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b="100000"/>
                </a:path>
                <a:tileRect t="-100000" r="-100000"/>
              </a:gradFill>
              <a:ln w="19050" cap="flat">
                <a:solidFill>
                  <a:schemeClr val="bg1">
                    <a:lumMod val="85000"/>
                  </a:schemeClr>
                </a:solidFill>
                <a:prstDash val="solid"/>
                <a:miter/>
              </a:ln>
            </p:spPr>
            <p:txBody>
              <a:bodyPr rtlCol="0" anchor="ctr"/>
              <a:lstStyle/>
              <a:p>
                <a:endParaRPr lang="en-US">
                  <a:cs typeface="B Nazanin" panose="00000400000000000000" pitchFamily="2" charset="-78"/>
                </a:endParaRPr>
              </a:p>
            </p:txBody>
          </p:sp>
          <p:sp>
            <p:nvSpPr>
              <p:cNvPr id="196" name="Freeform: Shape 195">
                <a:extLst>
                  <a:ext uri="{FF2B5EF4-FFF2-40B4-BE49-F238E27FC236}">
                    <a16:creationId xmlns:a16="http://schemas.microsoft.com/office/drawing/2014/main" id="{0380FADF-A423-4916-88E8-A5459622DF49}"/>
                  </a:ext>
                </a:extLst>
              </p:cNvPr>
              <p:cNvSpPr/>
              <p:nvPr/>
            </p:nvSpPr>
            <p:spPr>
              <a:xfrm rot="295291">
                <a:off x="6165118" y="4736832"/>
                <a:ext cx="112392" cy="456540"/>
              </a:xfrm>
              <a:custGeom>
                <a:avLst/>
                <a:gdLst>
                  <a:gd name="connsiteX0" fmla="*/ 294243 w 357870"/>
                  <a:gd name="connsiteY0" fmla="*/ 403418 h 2147223"/>
                  <a:gd name="connsiteX1" fmla="*/ 250322 w 357870"/>
                  <a:gd name="connsiteY1" fmla="*/ 890610 h 2147223"/>
                  <a:gd name="connsiteX2" fmla="*/ 278789 w 357870"/>
                  <a:gd name="connsiteY2" fmla="*/ 1613671 h 2147223"/>
                  <a:gd name="connsiteX3" fmla="*/ 361750 w 357870"/>
                  <a:gd name="connsiteY3" fmla="*/ 2000009 h 2147223"/>
                  <a:gd name="connsiteX4" fmla="*/ 363377 w 357870"/>
                  <a:gd name="connsiteY4" fmla="*/ 2018716 h 2147223"/>
                  <a:gd name="connsiteX5" fmla="*/ 213722 w 357870"/>
                  <a:gd name="connsiteY5" fmla="*/ 2124450 h 2147223"/>
                  <a:gd name="connsiteX6" fmla="*/ 2253 w 357870"/>
                  <a:gd name="connsiteY6" fmla="*/ 2151290 h 2147223"/>
                  <a:gd name="connsiteX7" fmla="*/ 2253 w 357870"/>
                  <a:gd name="connsiteY7" fmla="*/ 815782 h 2147223"/>
                  <a:gd name="connsiteX8" fmla="*/ 2253 w 357870"/>
                  <a:gd name="connsiteY8" fmla="*/ 402604 h 2147223"/>
                  <a:gd name="connsiteX9" fmla="*/ 2253 w 357870"/>
                  <a:gd name="connsiteY9" fmla="*/ 192762 h 2147223"/>
                  <a:gd name="connsiteX10" fmla="*/ 8760 w 357870"/>
                  <a:gd name="connsiteY10" fmla="*/ 0 h 2147223"/>
                  <a:gd name="connsiteX11" fmla="*/ 164921 w 357870"/>
                  <a:gd name="connsiteY11" fmla="*/ 209029 h 2147223"/>
                  <a:gd name="connsiteX12" fmla="*/ 232429 w 357870"/>
                  <a:gd name="connsiteY12" fmla="*/ 324524 h 2147223"/>
                  <a:gd name="connsiteX13" fmla="*/ 259269 w 357870"/>
                  <a:gd name="connsiteY13" fmla="*/ 374137 h 2147223"/>
                  <a:gd name="connsiteX14" fmla="*/ 294243 w 357870"/>
                  <a:gd name="connsiteY14" fmla="*/ 403418 h 2147223"/>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32429 w 363377"/>
                  <a:gd name="connsiteY12" fmla="*/ 324524 h 2153220"/>
                  <a:gd name="connsiteX13" fmla="*/ 294243 w 363377"/>
                  <a:gd name="connsiteY13" fmla="*/ 403418 h 2153220"/>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94243 w 363377"/>
                  <a:gd name="connsiteY12" fmla="*/ 403418 h 2153220"/>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94243 w 363377"/>
                  <a:gd name="connsiteY12" fmla="*/ 403418 h 2153220"/>
                  <a:gd name="connsiteX0" fmla="*/ 294243 w 370920"/>
                  <a:gd name="connsiteY0" fmla="*/ 403418 h 2153220"/>
                  <a:gd name="connsiteX1" fmla="*/ 250322 w 370920"/>
                  <a:gd name="connsiteY1" fmla="*/ 890610 h 2153220"/>
                  <a:gd name="connsiteX2" fmla="*/ 278789 w 370920"/>
                  <a:gd name="connsiteY2" fmla="*/ 1613671 h 2153220"/>
                  <a:gd name="connsiteX3" fmla="*/ 361750 w 370920"/>
                  <a:gd name="connsiteY3" fmla="*/ 2000009 h 2153220"/>
                  <a:gd name="connsiteX4" fmla="*/ 350024 w 370920"/>
                  <a:gd name="connsiteY4" fmla="*/ 1974351 h 2153220"/>
                  <a:gd name="connsiteX5" fmla="*/ 363377 w 370920"/>
                  <a:gd name="connsiteY5" fmla="*/ 2018716 h 2153220"/>
                  <a:gd name="connsiteX6" fmla="*/ 213722 w 370920"/>
                  <a:gd name="connsiteY6" fmla="*/ 2124450 h 2153220"/>
                  <a:gd name="connsiteX7" fmla="*/ 2253 w 370920"/>
                  <a:gd name="connsiteY7" fmla="*/ 2151290 h 2153220"/>
                  <a:gd name="connsiteX8" fmla="*/ 2253 w 370920"/>
                  <a:gd name="connsiteY8" fmla="*/ 815782 h 2153220"/>
                  <a:gd name="connsiteX9" fmla="*/ 2253 w 370920"/>
                  <a:gd name="connsiteY9" fmla="*/ 402604 h 2153220"/>
                  <a:gd name="connsiteX10" fmla="*/ 2253 w 370920"/>
                  <a:gd name="connsiteY10" fmla="*/ 192762 h 2153220"/>
                  <a:gd name="connsiteX11" fmla="*/ 8760 w 370920"/>
                  <a:gd name="connsiteY11" fmla="*/ 0 h 2153220"/>
                  <a:gd name="connsiteX12" fmla="*/ 164921 w 370920"/>
                  <a:gd name="connsiteY12" fmla="*/ 209029 h 2153220"/>
                  <a:gd name="connsiteX13" fmla="*/ 294243 w 370920"/>
                  <a:gd name="connsiteY13" fmla="*/ 403418 h 2153220"/>
                  <a:gd name="connsiteX0" fmla="*/ 294243 w 377541"/>
                  <a:gd name="connsiteY0" fmla="*/ 403418 h 2153220"/>
                  <a:gd name="connsiteX1" fmla="*/ 250322 w 377541"/>
                  <a:gd name="connsiteY1" fmla="*/ 890610 h 2153220"/>
                  <a:gd name="connsiteX2" fmla="*/ 278789 w 377541"/>
                  <a:gd name="connsiteY2" fmla="*/ 1613671 h 2153220"/>
                  <a:gd name="connsiteX3" fmla="*/ 361750 w 377541"/>
                  <a:gd name="connsiteY3" fmla="*/ 2000009 h 2153220"/>
                  <a:gd name="connsiteX4" fmla="*/ 363377 w 377541"/>
                  <a:gd name="connsiteY4" fmla="*/ 2018716 h 2153220"/>
                  <a:gd name="connsiteX5" fmla="*/ 213722 w 377541"/>
                  <a:gd name="connsiteY5" fmla="*/ 2124450 h 2153220"/>
                  <a:gd name="connsiteX6" fmla="*/ 2253 w 377541"/>
                  <a:gd name="connsiteY6" fmla="*/ 2151290 h 2153220"/>
                  <a:gd name="connsiteX7" fmla="*/ 2253 w 377541"/>
                  <a:gd name="connsiteY7" fmla="*/ 815782 h 2153220"/>
                  <a:gd name="connsiteX8" fmla="*/ 2253 w 377541"/>
                  <a:gd name="connsiteY8" fmla="*/ 402604 h 2153220"/>
                  <a:gd name="connsiteX9" fmla="*/ 2253 w 377541"/>
                  <a:gd name="connsiteY9" fmla="*/ 192762 h 2153220"/>
                  <a:gd name="connsiteX10" fmla="*/ 8760 w 377541"/>
                  <a:gd name="connsiteY10" fmla="*/ 0 h 2153220"/>
                  <a:gd name="connsiteX11" fmla="*/ 164921 w 377541"/>
                  <a:gd name="connsiteY11" fmla="*/ 209029 h 2153220"/>
                  <a:gd name="connsiteX12" fmla="*/ 294243 w 377541"/>
                  <a:gd name="connsiteY12" fmla="*/ 403418 h 2153220"/>
                  <a:gd name="connsiteX0" fmla="*/ 294243 w 364424"/>
                  <a:gd name="connsiteY0" fmla="*/ 403418 h 2153220"/>
                  <a:gd name="connsiteX1" fmla="*/ 250322 w 364424"/>
                  <a:gd name="connsiteY1" fmla="*/ 890610 h 2153220"/>
                  <a:gd name="connsiteX2" fmla="*/ 278789 w 364424"/>
                  <a:gd name="connsiteY2" fmla="*/ 1613671 h 2153220"/>
                  <a:gd name="connsiteX3" fmla="*/ 363377 w 364424"/>
                  <a:gd name="connsiteY3" fmla="*/ 2018716 h 2153220"/>
                  <a:gd name="connsiteX4" fmla="*/ 213722 w 364424"/>
                  <a:gd name="connsiteY4" fmla="*/ 2124450 h 2153220"/>
                  <a:gd name="connsiteX5" fmla="*/ 2253 w 364424"/>
                  <a:gd name="connsiteY5" fmla="*/ 2151290 h 2153220"/>
                  <a:gd name="connsiteX6" fmla="*/ 2253 w 364424"/>
                  <a:gd name="connsiteY6" fmla="*/ 815782 h 2153220"/>
                  <a:gd name="connsiteX7" fmla="*/ 2253 w 364424"/>
                  <a:gd name="connsiteY7" fmla="*/ 402604 h 2153220"/>
                  <a:gd name="connsiteX8" fmla="*/ 2253 w 364424"/>
                  <a:gd name="connsiteY8" fmla="*/ 192762 h 2153220"/>
                  <a:gd name="connsiteX9" fmla="*/ 8760 w 364424"/>
                  <a:gd name="connsiteY9" fmla="*/ 0 h 2153220"/>
                  <a:gd name="connsiteX10" fmla="*/ 164921 w 364424"/>
                  <a:gd name="connsiteY10" fmla="*/ 209029 h 2153220"/>
                  <a:gd name="connsiteX11" fmla="*/ 294243 w 364424"/>
                  <a:gd name="connsiteY11" fmla="*/ 403418 h 2153220"/>
                  <a:gd name="connsiteX0" fmla="*/ 294243 w 363376"/>
                  <a:gd name="connsiteY0" fmla="*/ 403418 h 2153220"/>
                  <a:gd name="connsiteX1" fmla="*/ 250322 w 363376"/>
                  <a:gd name="connsiteY1" fmla="*/ 890610 h 2153220"/>
                  <a:gd name="connsiteX2" fmla="*/ 278789 w 363376"/>
                  <a:gd name="connsiteY2" fmla="*/ 1613671 h 2153220"/>
                  <a:gd name="connsiteX3" fmla="*/ 363377 w 363376"/>
                  <a:gd name="connsiteY3" fmla="*/ 2018716 h 2153220"/>
                  <a:gd name="connsiteX4" fmla="*/ 213722 w 363376"/>
                  <a:gd name="connsiteY4" fmla="*/ 2124450 h 2153220"/>
                  <a:gd name="connsiteX5" fmla="*/ 2253 w 363376"/>
                  <a:gd name="connsiteY5" fmla="*/ 2151290 h 2153220"/>
                  <a:gd name="connsiteX6" fmla="*/ 2253 w 363376"/>
                  <a:gd name="connsiteY6" fmla="*/ 815782 h 2153220"/>
                  <a:gd name="connsiteX7" fmla="*/ 2253 w 363376"/>
                  <a:gd name="connsiteY7" fmla="*/ 402604 h 2153220"/>
                  <a:gd name="connsiteX8" fmla="*/ 2253 w 363376"/>
                  <a:gd name="connsiteY8" fmla="*/ 192762 h 2153220"/>
                  <a:gd name="connsiteX9" fmla="*/ 8760 w 363376"/>
                  <a:gd name="connsiteY9" fmla="*/ 0 h 2153220"/>
                  <a:gd name="connsiteX10" fmla="*/ 164921 w 363376"/>
                  <a:gd name="connsiteY10" fmla="*/ 209029 h 2153220"/>
                  <a:gd name="connsiteX11" fmla="*/ 294243 w 363376"/>
                  <a:gd name="connsiteY11" fmla="*/ 403418 h 2153220"/>
                  <a:gd name="connsiteX0" fmla="*/ 294243 w 363378"/>
                  <a:gd name="connsiteY0" fmla="*/ 403418 h 2131745"/>
                  <a:gd name="connsiteX1" fmla="*/ 250322 w 363378"/>
                  <a:gd name="connsiteY1" fmla="*/ 890610 h 2131745"/>
                  <a:gd name="connsiteX2" fmla="*/ 278789 w 363378"/>
                  <a:gd name="connsiteY2" fmla="*/ 1613671 h 2131745"/>
                  <a:gd name="connsiteX3" fmla="*/ 363377 w 363378"/>
                  <a:gd name="connsiteY3" fmla="*/ 2018716 h 2131745"/>
                  <a:gd name="connsiteX4" fmla="*/ 213722 w 363378"/>
                  <a:gd name="connsiteY4" fmla="*/ 2124450 h 2131745"/>
                  <a:gd name="connsiteX5" fmla="*/ 2253 w 363378"/>
                  <a:gd name="connsiteY5" fmla="*/ 2116321 h 2131745"/>
                  <a:gd name="connsiteX6" fmla="*/ 2253 w 363378"/>
                  <a:gd name="connsiteY6" fmla="*/ 815782 h 2131745"/>
                  <a:gd name="connsiteX7" fmla="*/ 2253 w 363378"/>
                  <a:gd name="connsiteY7" fmla="*/ 402604 h 2131745"/>
                  <a:gd name="connsiteX8" fmla="*/ 2253 w 363378"/>
                  <a:gd name="connsiteY8" fmla="*/ 192762 h 2131745"/>
                  <a:gd name="connsiteX9" fmla="*/ 8760 w 363378"/>
                  <a:gd name="connsiteY9" fmla="*/ 0 h 2131745"/>
                  <a:gd name="connsiteX10" fmla="*/ 164921 w 363378"/>
                  <a:gd name="connsiteY10" fmla="*/ 209029 h 2131745"/>
                  <a:gd name="connsiteX11" fmla="*/ 294243 w 363378"/>
                  <a:gd name="connsiteY11" fmla="*/ 403418 h 213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3378" h="2131745">
                    <a:moveTo>
                      <a:pt x="294243" y="403418"/>
                    </a:moveTo>
                    <a:cubicBezTo>
                      <a:pt x="287736" y="566086"/>
                      <a:pt x="258456" y="727128"/>
                      <a:pt x="250322" y="890610"/>
                    </a:cubicBezTo>
                    <a:cubicBezTo>
                      <a:pt x="238936" y="1131359"/>
                      <a:pt x="243816" y="1375362"/>
                      <a:pt x="278789" y="1613671"/>
                    </a:cubicBezTo>
                    <a:cubicBezTo>
                      <a:pt x="297631" y="1801688"/>
                      <a:pt x="344248" y="1933586"/>
                      <a:pt x="363377" y="2018716"/>
                    </a:cubicBezTo>
                    <a:cubicBezTo>
                      <a:pt x="335723" y="2076463"/>
                      <a:pt x="273909" y="2108183"/>
                      <a:pt x="213722" y="2124450"/>
                    </a:cubicBezTo>
                    <a:cubicBezTo>
                      <a:pt x="153535" y="2140717"/>
                      <a:pt x="2253" y="2126082"/>
                      <a:pt x="2253" y="2116321"/>
                    </a:cubicBezTo>
                    <a:lnTo>
                      <a:pt x="2253" y="815782"/>
                    </a:lnTo>
                    <a:lnTo>
                      <a:pt x="2253" y="402604"/>
                    </a:lnTo>
                    <a:lnTo>
                      <a:pt x="2253" y="192762"/>
                    </a:lnTo>
                    <a:cubicBezTo>
                      <a:pt x="2253" y="128508"/>
                      <a:pt x="-5880" y="62627"/>
                      <a:pt x="8760" y="0"/>
                    </a:cubicBezTo>
                    <a:cubicBezTo>
                      <a:pt x="65694" y="65881"/>
                      <a:pt x="118561" y="135828"/>
                      <a:pt x="164921" y="209029"/>
                    </a:cubicBezTo>
                    <a:cubicBezTo>
                      <a:pt x="212502" y="276265"/>
                      <a:pt x="240047" y="304808"/>
                      <a:pt x="294243" y="403418"/>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endParaRPr lang="en-US">
                  <a:cs typeface="B Nazanin" panose="00000400000000000000" pitchFamily="2" charset="-78"/>
                </a:endParaRPr>
              </a:p>
            </p:txBody>
          </p:sp>
          <p:sp>
            <p:nvSpPr>
              <p:cNvPr id="197" name="Freeform: Shape 196">
                <a:extLst>
                  <a:ext uri="{FF2B5EF4-FFF2-40B4-BE49-F238E27FC236}">
                    <a16:creationId xmlns:a16="http://schemas.microsoft.com/office/drawing/2014/main" id="{F0EBAC56-8B8D-45A0-ACA7-2B3CA202DCC2}"/>
                  </a:ext>
                </a:extLst>
              </p:cNvPr>
              <p:cNvSpPr/>
              <p:nvPr/>
            </p:nvSpPr>
            <p:spPr>
              <a:xfrm rot="636498">
                <a:off x="6241854" y="4677669"/>
                <a:ext cx="349516" cy="593262"/>
              </a:xfrm>
              <a:custGeom>
                <a:avLst/>
                <a:gdLst>
                  <a:gd name="connsiteX0" fmla="*/ 1491640 w 1488416"/>
                  <a:gd name="connsiteY0" fmla="*/ 1253669 h 2765363"/>
                  <a:gd name="connsiteX1" fmla="*/ 1449346 w 1488416"/>
                  <a:gd name="connsiteY1" fmla="*/ 1108081 h 2765363"/>
                  <a:gd name="connsiteX2" fmla="*/ 1323278 w 1488416"/>
                  <a:gd name="connsiteY2" fmla="*/ 807144 h 2765363"/>
                  <a:gd name="connsiteX3" fmla="*/ 865366 w 1488416"/>
                  <a:gd name="connsiteY3" fmla="*/ 193071 h 2765363"/>
                  <a:gd name="connsiteX4" fmla="*/ 458695 w 1488416"/>
                  <a:gd name="connsiteY4" fmla="*/ 2749 h 2765363"/>
                  <a:gd name="connsiteX5" fmla="*/ 174839 w 1488416"/>
                  <a:gd name="connsiteY5" fmla="*/ 292299 h 2765363"/>
                  <a:gd name="connsiteX6" fmla="*/ 22744 w 1488416"/>
                  <a:gd name="connsiteY6" fmla="*/ 991773 h 2765363"/>
                  <a:gd name="connsiteX7" fmla="*/ 1597 w 1488416"/>
                  <a:gd name="connsiteY7" fmla="*/ 1509059 h 2765363"/>
                  <a:gd name="connsiteX8" fmla="*/ 31691 w 1488416"/>
                  <a:gd name="connsiteY8" fmla="*/ 1844156 h 2765363"/>
                  <a:gd name="connsiteX9" fmla="*/ 141492 w 1488416"/>
                  <a:gd name="connsiteY9" fmla="*/ 2328094 h 2765363"/>
                  <a:gd name="connsiteX10" fmla="*/ 438362 w 1488416"/>
                  <a:gd name="connsiteY10" fmla="*/ 2742899 h 2765363"/>
                  <a:gd name="connsiteX11" fmla="*/ 653897 w 1488416"/>
                  <a:gd name="connsiteY11" fmla="*/ 2764046 h 2765363"/>
                  <a:gd name="connsiteX12" fmla="*/ 1215104 w 1488416"/>
                  <a:gd name="connsiteY12" fmla="*/ 2466363 h 2765363"/>
                  <a:gd name="connsiteX13" fmla="*/ 1435519 w 1488416"/>
                  <a:gd name="connsiteY13" fmla="*/ 2207720 h 2765363"/>
                  <a:gd name="connsiteX14" fmla="*/ 1455853 w 1488416"/>
                  <a:gd name="connsiteY14" fmla="*/ 1707514 h 2765363"/>
                  <a:gd name="connsiteX15" fmla="*/ 1491640 w 1488416"/>
                  <a:gd name="connsiteY15" fmla="*/ 1253669 h 2765363"/>
                  <a:gd name="connsiteX16" fmla="*/ 1491640 w 1488416"/>
                  <a:gd name="connsiteY16" fmla="*/ 1253669 h 2765363"/>
                  <a:gd name="connsiteX0" fmla="*/ 1491640 w 1620568"/>
                  <a:gd name="connsiteY0" fmla="*/ 1253669 h 2770149"/>
                  <a:gd name="connsiteX1" fmla="*/ 1449346 w 1620568"/>
                  <a:gd name="connsiteY1" fmla="*/ 1108081 h 2770149"/>
                  <a:gd name="connsiteX2" fmla="*/ 1323278 w 1620568"/>
                  <a:gd name="connsiteY2" fmla="*/ 807144 h 2770149"/>
                  <a:gd name="connsiteX3" fmla="*/ 865366 w 1620568"/>
                  <a:gd name="connsiteY3" fmla="*/ 193071 h 2770149"/>
                  <a:gd name="connsiteX4" fmla="*/ 458695 w 1620568"/>
                  <a:gd name="connsiteY4" fmla="*/ 2749 h 2770149"/>
                  <a:gd name="connsiteX5" fmla="*/ 174839 w 1620568"/>
                  <a:gd name="connsiteY5" fmla="*/ 292299 h 2770149"/>
                  <a:gd name="connsiteX6" fmla="*/ 22744 w 1620568"/>
                  <a:gd name="connsiteY6" fmla="*/ 991773 h 2770149"/>
                  <a:gd name="connsiteX7" fmla="*/ 1597 w 1620568"/>
                  <a:gd name="connsiteY7" fmla="*/ 1509059 h 2770149"/>
                  <a:gd name="connsiteX8" fmla="*/ 31691 w 1620568"/>
                  <a:gd name="connsiteY8" fmla="*/ 1844156 h 2770149"/>
                  <a:gd name="connsiteX9" fmla="*/ 141492 w 1620568"/>
                  <a:gd name="connsiteY9" fmla="*/ 2328094 h 2770149"/>
                  <a:gd name="connsiteX10" fmla="*/ 438362 w 1620568"/>
                  <a:gd name="connsiteY10" fmla="*/ 2742899 h 2770149"/>
                  <a:gd name="connsiteX11" fmla="*/ 653897 w 1620568"/>
                  <a:gd name="connsiteY11" fmla="*/ 2764046 h 2770149"/>
                  <a:gd name="connsiteX12" fmla="*/ 1215104 w 1620568"/>
                  <a:gd name="connsiteY12" fmla="*/ 2466363 h 2770149"/>
                  <a:gd name="connsiteX13" fmla="*/ 1620569 w 1620568"/>
                  <a:gd name="connsiteY13" fmla="*/ 2199715 h 2770149"/>
                  <a:gd name="connsiteX14" fmla="*/ 1455853 w 1620568"/>
                  <a:gd name="connsiteY14" fmla="*/ 1707514 h 2770149"/>
                  <a:gd name="connsiteX15" fmla="*/ 1491640 w 1620568"/>
                  <a:gd name="connsiteY15" fmla="*/ 1253669 h 2770149"/>
                  <a:gd name="connsiteX16" fmla="*/ 1491640 w 1620568"/>
                  <a:gd name="connsiteY16" fmla="*/ 1253669 h 2770149"/>
                  <a:gd name="connsiteX0" fmla="*/ 1491640 w 1632017"/>
                  <a:gd name="connsiteY0" fmla="*/ 1253669 h 2770149"/>
                  <a:gd name="connsiteX1" fmla="*/ 1449346 w 1632017"/>
                  <a:gd name="connsiteY1" fmla="*/ 1108081 h 2770149"/>
                  <a:gd name="connsiteX2" fmla="*/ 1323278 w 1632017"/>
                  <a:gd name="connsiteY2" fmla="*/ 807144 h 2770149"/>
                  <a:gd name="connsiteX3" fmla="*/ 865366 w 1632017"/>
                  <a:gd name="connsiteY3" fmla="*/ 193071 h 2770149"/>
                  <a:gd name="connsiteX4" fmla="*/ 458695 w 1632017"/>
                  <a:gd name="connsiteY4" fmla="*/ 2749 h 2770149"/>
                  <a:gd name="connsiteX5" fmla="*/ 174839 w 1632017"/>
                  <a:gd name="connsiteY5" fmla="*/ 292299 h 2770149"/>
                  <a:gd name="connsiteX6" fmla="*/ 22744 w 1632017"/>
                  <a:gd name="connsiteY6" fmla="*/ 991773 h 2770149"/>
                  <a:gd name="connsiteX7" fmla="*/ 1597 w 1632017"/>
                  <a:gd name="connsiteY7" fmla="*/ 1509059 h 2770149"/>
                  <a:gd name="connsiteX8" fmla="*/ 31691 w 1632017"/>
                  <a:gd name="connsiteY8" fmla="*/ 1844156 h 2770149"/>
                  <a:gd name="connsiteX9" fmla="*/ 141492 w 1632017"/>
                  <a:gd name="connsiteY9" fmla="*/ 2328094 h 2770149"/>
                  <a:gd name="connsiteX10" fmla="*/ 438362 w 1632017"/>
                  <a:gd name="connsiteY10" fmla="*/ 2742899 h 2770149"/>
                  <a:gd name="connsiteX11" fmla="*/ 653897 w 1632017"/>
                  <a:gd name="connsiteY11" fmla="*/ 2764046 h 2770149"/>
                  <a:gd name="connsiteX12" fmla="*/ 1215104 w 1632017"/>
                  <a:gd name="connsiteY12" fmla="*/ 2466363 h 2770149"/>
                  <a:gd name="connsiteX13" fmla="*/ 1620569 w 1632017"/>
                  <a:gd name="connsiteY13" fmla="*/ 2199715 h 2770149"/>
                  <a:gd name="connsiteX14" fmla="*/ 1535498 w 1632017"/>
                  <a:gd name="connsiteY14" fmla="*/ 1705921 h 2770149"/>
                  <a:gd name="connsiteX15" fmla="*/ 1491640 w 1632017"/>
                  <a:gd name="connsiteY15" fmla="*/ 1253669 h 2770149"/>
                  <a:gd name="connsiteX16" fmla="*/ 1491640 w 1632017"/>
                  <a:gd name="connsiteY16" fmla="*/ 1253669 h 2770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32017" h="2770149">
                    <a:moveTo>
                      <a:pt x="1491640" y="1253669"/>
                    </a:moveTo>
                    <a:cubicBezTo>
                      <a:pt x="1489200" y="1204869"/>
                      <a:pt x="1465613" y="1155255"/>
                      <a:pt x="1449346" y="1108081"/>
                    </a:cubicBezTo>
                    <a:cubicBezTo>
                      <a:pt x="1414372" y="1003160"/>
                      <a:pt x="1379399" y="903119"/>
                      <a:pt x="1323278" y="807144"/>
                    </a:cubicBezTo>
                    <a:cubicBezTo>
                      <a:pt x="1193143" y="585915"/>
                      <a:pt x="1055688" y="367126"/>
                      <a:pt x="865366" y="193071"/>
                    </a:cubicBezTo>
                    <a:cubicBezTo>
                      <a:pt x="756379" y="94656"/>
                      <a:pt x="616484" y="-19212"/>
                      <a:pt x="458695" y="2749"/>
                    </a:cubicBezTo>
                    <a:cubicBezTo>
                      <a:pt x="314734" y="23082"/>
                      <a:pt x="226079" y="171111"/>
                      <a:pt x="174839" y="292299"/>
                    </a:cubicBezTo>
                    <a:cubicBezTo>
                      <a:pt x="80491" y="515154"/>
                      <a:pt x="41451" y="751837"/>
                      <a:pt x="22744" y="991773"/>
                    </a:cubicBezTo>
                    <a:cubicBezTo>
                      <a:pt x="9730" y="1164202"/>
                      <a:pt x="-4910" y="1335817"/>
                      <a:pt x="1597" y="1509059"/>
                    </a:cubicBezTo>
                    <a:cubicBezTo>
                      <a:pt x="5664" y="1620487"/>
                      <a:pt x="5664" y="1735168"/>
                      <a:pt x="31691" y="1844156"/>
                    </a:cubicBezTo>
                    <a:cubicBezTo>
                      <a:pt x="69918" y="2006011"/>
                      <a:pt x="92691" y="2168679"/>
                      <a:pt x="141492" y="2328094"/>
                    </a:cubicBezTo>
                    <a:cubicBezTo>
                      <a:pt x="187852" y="2480189"/>
                      <a:pt x="277320" y="2681898"/>
                      <a:pt x="438362" y="2742899"/>
                    </a:cubicBezTo>
                    <a:cubicBezTo>
                      <a:pt x="506682" y="2768926"/>
                      <a:pt x="577443" y="2777059"/>
                      <a:pt x="653897" y="2764046"/>
                    </a:cubicBezTo>
                    <a:cubicBezTo>
                      <a:pt x="860486" y="2728259"/>
                      <a:pt x="1053992" y="2560418"/>
                      <a:pt x="1215104" y="2466363"/>
                    </a:cubicBezTo>
                    <a:cubicBezTo>
                      <a:pt x="1376216" y="2372308"/>
                      <a:pt x="1567170" y="2326455"/>
                      <a:pt x="1620569" y="2199715"/>
                    </a:cubicBezTo>
                    <a:cubicBezTo>
                      <a:pt x="1673968" y="2072975"/>
                      <a:pt x="1522484" y="1871843"/>
                      <a:pt x="1535498" y="1705921"/>
                    </a:cubicBezTo>
                    <a:cubicBezTo>
                      <a:pt x="1545258" y="1557080"/>
                      <a:pt x="1497333" y="1404138"/>
                      <a:pt x="1491640" y="1253669"/>
                    </a:cubicBezTo>
                    <a:lnTo>
                      <a:pt x="1491640" y="1253669"/>
                    </a:ln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endParaRPr lang="en-US">
                  <a:cs typeface="B Nazanin" panose="00000400000000000000" pitchFamily="2" charset="-78"/>
                </a:endParaRPr>
              </a:p>
            </p:txBody>
          </p:sp>
          <p:sp>
            <p:nvSpPr>
              <p:cNvPr id="198" name="Freeform: Shape 197">
                <a:extLst>
                  <a:ext uri="{FF2B5EF4-FFF2-40B4-BE49-F238E27FC236}">
                    <a16:creationId xmlns:a16="http://schemas.microsoft.com/office/drawing/2014/main" id="{CFE4737E-1140-4539-9B68-EA04390AEB88}"/>
                  </a:ext>
                </a:extLst>
              </p:cNvPr>
              <p:cNvSpPr/>
              <p:nvPr/>
            </p:nvSpPr>
            <p:spPr>
              <a:xfrm>
                <a:off x="6441594" y="5193371"/>
                <a:ext cx="1742" cy="1742"/>
              </a:xfrm>
              <a:custGeom>
                <a:avLst/>
                <a:gdLst>
                  <a:gd name="connsiteX0" fmla="*/ 0 w 0"/>
                  <a:gd name="connsiteY0" fmla="*/ 0 h 0"/>
                  <a:gd name="connsiteX1" fmla="*/ 0 w 0"/>
                  <a:gd name="connsiteY1" fmla="*/ 0 h 0"/>
                  <a:gd name="connsiteX2" fmla="*/ 0 w 0"/>
                  <a:gd name="connsiteY2" fmla="*/ 0 h 0"/>
                  <a:gd name="connsiteX3" fmla="*/ 0 w 0"/>
                  <a:gd name="connsiteY3" fmla="*/ 0 h 0"/>
                </a:gdLst>
                <a:ahLst/>
                <a:cxnLst>
                  <a:cxn ang="0">
                    <a:pos x="connsiteX0" y="connsiteY0"/>
                  </a:cxn>
                  <a:cxn ang="0">
                    <a:pos x="connsiteX1" y="connsiteY1"/>
                  </a:cxn>
                  <a:cxn ang="0">
                    <a:pos x="connsiteX2" y="connsiteY2"/>
                  </a:cxn>
                  <a:cxn ang="0">
                    <a:pos x="connsiteX3" y="connsiteY3"/>
                  </a:cxn>
                </a:cxnLst>
                <a:rect l="l" t="t" r="r" b="b"/>
                <a:pathLst>
                  <a:path>
                    <a:moveTo>
                      <a:pt x="0" y="0"/>
                    </a:moveTo>
                    <a:cubicBezTo>
                      <a:pt x="0" y="0"/>
                      <a:pt x="0" y="0"/>
                      <a:pt x="0" y="0"/>
                    </a:cubicBezTo>
                    <a:cubicBezTo>
                      <a:pt x="0" y="0"/>
                      <a:pt x="0" y="0"/>
                      <a:pt x="0" y="0"/>
                    </a:cubicBezTo>
                    <a:lnTo>
                      <a:pt x="0" y="0"/>
                    </a:ln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b="100000"/>
                </a:path>
                <a:tileRect t="-100000" r="-100000"/>
              </a:gradFill>
              <a:ln w="19050" cap="flat">
                <a:solidFill>
                  <a:schemeClr val="bg1">
                    <a:lumMod val="85000"/>
                  </a:schemeClr>
                </a:solidFill>
                <a:prstDash val="solid"/>
                <a:miter/>
              </a:ln>
            </p:spPr>
            <p:txBody>
              <a:bodyPr rtlCol="0" anchor="ctr"/>
              <a:lstStyle/>
              <a:p>
                <a:endParaRPr lang="en-US">
                  <a:cs typeface="B Nazanin" panose="00000400000000000000" pitchFamily="2" charset="-78"/>
                </a:endParaRPr>
              </a:p>
            </p:txBody>
          </p:sp>
          <p:sp>
            <p:nvSpPr>
              <p:cNvPr id="199" name="Freeform: Shape 198">
                <a:extLst>
                  <a:ext uri="{FF2B5EF4-FFF2-40B4-BE49-F238E27FC236}">
                    <a16:creationId xmlns:a16="http://schemas.microsoft.com/office/drawing/2014/main" id="{173B722D-798A-4B9B-AB6E-467DD1884624}"/>
                  </a:ext>
                </a:extLst>
              </p:cNvPr>
              <p:cNvSpPr/>
              <p:nvPr/>
            </p:nvSpPr>
            <p:spPr>
              <a:xfrm>
                <a:off x="6534626" y="4699709"/>
                <a:ext cx="390179" cy="611397"/>
              </a:xfrm>
              <a:custGeom>
                <a:avLst/>
                <a:gdLst>
                  <a:gd name="connsiteX0" fmla="*/ 1820419 w 1821886"/>
                  <a:gd name="connsiteY0" fmla="*/ 1327383 h 2854831"/>
                  <a:gd name="connsiteX1" fmla="*/ 1554456 w 1821886"/>
                  <a:gd name="connsiteY1" fmla="*/ 802777 h 2854831"/>
                  <a:gd name="connsiteX2" fmla="*/ 1358441 w 1821886"/>
                  <a:gd name="connsiteY2" fmla="*/ 496147 h 2854831"/>
                  <a:gd name="connsiteX3" fmla="*/ 1023343 w 1821886"/>
                  <a:gd name="connsiteY3" fmla="*/ 104929 h 2854831"/>
                  <a:gd name="connsiteX4" fmla="*/ 845222 w 1821886"/>
                  <a:gd name="connsiteY4" fmla="*/ 13835 h 2854831"/>
                  <a:gd name="connsiteX5" fmla="*/ 604472 w 1821886"/>
                  <a:gd name="connsiteY5" fmla="*/ 59382 h 2854831"/>
                  <a:gd name="connsiteX6" fmla="*/ 163641 w 1821886"/>
                  <a:gd name="connsiteY6" fmla="*/ 702736 h 2854831"/>
                  <a:gd name="connsiteX7" fmla="*/ 1786 w 1821886"/>
                  <a:gd name="connsiteY7" fmla="*/ 1904856 h 2854831"/>
                  <a:gd name="connsiteX8" fmla="*/ 17239 w 1821886"/>
                  <a:gd name="connsiteY8" fmla="*/ 2261100 h 2854831"/>
                  <a:gd name="connsiteX9" fmla="*/ 111587 w 1821886"/>
                  <a:gd name="connsiteY9" fmla="*/ 2553903 h 2854831"/>
                  <a:gd name="connsiteX10" fmla="*/ 419843 w 1821886"/>
                  <a:gd name="connsiteY10" fmla="*/ 2747478 h 2854831"/>
                  <a:gd name="connsiteX11" fmla="*/ 987556 w 1821886"/>
                  <a:gd name="connsiteY11" fmla="*/ 2858906 h 2854831"/>
                  <a:gd name="connsiteX12" fmla="*/ 1602443 w 1821886"/>
                  <a:gd name="connsiteY12" fmla="*/ 2752359 h 2854831"/>
                  <a:gd name="connsiteX13" fmla="*/ 1776498 w 1821886"/>
                  <a:gd name="connsiteY13" fmla="*/ 2592130 h 2854831"/>
                  <a:gd name="connsiteX14" fmla="*/ 1778938 w 1821886"/>
                  <a:gd name="connsiteY14" fmla="*/ 2430275 h 2854831"/>
                  <a:gd name="connsiteX15" fmla="*/ 1791952 w 1821886"/>
                  <a:gd name="connsiteY15" fmla="*/ 2003270 h 2854831"/>
                  <a:gd name="connsiteX16" fmla="*/ 1809032 w 1821886"/>
                  <a:gd name="connsiteY16" fmla="*/ 1642146 h 2854831"/>
                  <a:gd name="connsiteX17" fmla="*/ 1819606 w 1821886"/>
                  <a:gd name="connsiteY17" fmla="*/ 1461584 h 2854831"/>
                  <a:gd name="connsiteX18" fmla="*/ 1820419 w 1821886"/>
                  <a:gd name="connsiteY18" fmla="*/ 1327383 h 2854831"/>
                  <a:gd name="connsiteX19" fmla="*/ 1820419 w 1821886"/>
                  <a:gd name="connsiteY19" fmla="*/ 1327383 h 2854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21886" h="2854831">
                    <a:moveTo>
                      <a:pt x="1820419" y="1327383"/>
                    </a:moveTo>
                    <a:cubicBezTo>
                      <a:pt x="1726071" y="1154954"/>
                      <a:pt x="1650430" y="973579"/>
                      <a:pt x="1554456" y="802777"/>
                    </a:cubicBezTo>
                    <a:cubicBezTo>
                      <a:pt x="1495082" y="697042"/>
                      <a:pt x="1433268" y="591308"/>
                      <a:pt x="1358441" y="496147"/>
                    </a:cubicBezTo>
                    <a:cubicBezTo>
                      <a:pt x="1254333" y="364385"/>
                      <a:pt x="1157545" y="207410"/>
                      <a:pt x="1023343" y="104929"/>
                    </a:cubicBezTo>
                    <a:cubicBezTo>
                      <a:pt x="972916" y="65889"/>
                      <a:pt x="904595" y="35795"/>
                      <a:pt x="845222" y="13835"/>
                    </a:cubicBezTo>
                    <a:cubicBezTo>
                      <a:pt x="758194" y="-17885"/>
                      <a:pt x="678486" y="8142"/>
                      <a:pt x="604472" y="59382"/>
                    </a:cubicBezTo>
                    <a:cubicBezTo>
                      <a:pt x="392190" y="207410"/>
                      <a:pt x="257175" y="467680"/>
                      <a:pt x="163641" y="702736"/>
                    </a:cubicBezTo>
                    <a:cubicBezTo>
                      <a:pt x="13172" y="1082567"/>
                      <a:pt x="-7161" y="1500625"/>
                      <a:pt x="1786" y="1904856"/>
                    </a:cubicBezTo>
                    <a:cubicBezTo>
                      <a:pt x="4226" y="2023604"/>
                      <a:pt x="9106" y="2142352"/>
                      <a:pt x="17239" y="2261100"/>
                    </a:cubicBezTo>
                    <a:cubicBezTo>
                      <a:pt x="24559" y="2363581"/>
                      <a:pt x="46519" y="2470942"/>
                      <a:pt x="111587" y="2553903"/>
                    </a:cubicBezTo>
                    <a:cubicBezTo>
                      <a:pt x="186414" y="2649877"/>
                      <a:pt x="310042" y="2704371"/>
                      <a:pt x="419843" y="2747478"/>
                    </a:cubicBezTo>
                    <a:cubicBezTo>
                      <a:pt x="595525" y="2815799"/>
                      <a:pt x="798048" y="2846706"/>
                      <a:pt x="987556" y="2858906"/>
                    </a:cubicBezTo>
                    <a:cubicBezTo>
                      <a:pt x="1190892" y="2871920"/>
                      <a:pt x="1418628" y="2850773"/>
                      <a:pt x="1602443" y="2752359"/>
                    </a:cubicBezTo>
                    <a:cubicBezTo>
                      <a:pt x="1667511" y="2717385"/>
                      <a:pt x="1757791" y="2671024"/>
                      <a:pt x="1776498" y="2592130"/>
                    </a:cubicBezTo>
                    <a:cubicBezTo>
                      <a:pt x="1787885" y="2542516"/>
                      <a:pt x="1778938" y="2481515"/>
                      <a:pt x="1778938" y="2430275"/>
                    </a:cubicBezTo>
                    <a:cubicBezTo>
                      <a:pt x="1779752" y="2287127"/>
                      <a:pt x="1788699" y="2145605"/>
                      <a:pt x="1791952" y="2003270"/>
                    </a:cubicBezTo>
                    <a:cubicBezTo>
                      <a:pt x="1794392" y="1882896"/>
                      <a:pt x="1801712" y="1762521"/>
                      <a:pt x="1809032" y="1642146"/>
                    </a:cubicBezTo>
                    <a:cubicBezTo>
                      <a:pt x="1813099" y="1581959"/>
                      <a:pt x="1814725" y="1521772"/>
                      <a:pt x="1819606" y="1461584"/>
                    </a:cubicBezTo>
                    <a:cubicBezTo>
                      <a:pt x="1822859" y="1419290"/>
                      <a:pt x="1840752" y="1368050"/>
                      <a:pt x="1820419" y="1327383"/>
                    </a:cubicBezTo>
                    <a:cubicBezTo>
                      <a:pt x="1820419" y="1327383"/>
                      <a:pt x="1820419" y="1327383"/>
                      <a:pt x="1820419" y="1327383"/>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endParaRPr lang="en-US">
                  <a:cs typeface="B Nazanin" panose="00000400000000000000" pitchFamily="2" charset="-78"/>
                </a:endParaRPr>
              </a:p>
            </p:txBody>
          </p:sp>
          <p:sp>
            <p:nvSpPr>
              <p:cNvPr id="200" name="Freeform: Shape 199">
                <a:extLst>
                  <a:ext uri="{FF2B5EF4-FFF2-40B4-BE49-F238E27FC236}">
                    <a16:creationId xmlns:a16="http://schemas.microsoft.com/office/drawing/2014/main" id="{BC6AE698-6BD0-4C4C-B7A5-0D4D4407CA6B}"/>
                  </a:ext>
                </a:extLst>
              </p:cNvPr>
              <p:cNvSpPr/>
              <p:nvPr/>
            </p:nvSpPr>
            <p:spPr>
              <a:xfrm rot="21301314">
                <a:off x="6894022" y="4664932"/>
                <a:ext cx="508626" cy="663653"/>
              </a:xfrm>
              <a:custGeom>
                <a:avLst/>
                <a:gdLst>
                  <a:gd name="connsiteX0" fmla="*/ 2376043 w 2374959"/>
                  <a:gd name="connsiteY0" fmla="*/ 2668646 h 3098834"/>
                  <a:gd name="connsiteX1" fmla="*/ 2374416 w 2374959"/>
                  <a:gd name="connsiteY1" fmla="*/ 2056199 h 3098834"/>
                  <a:gd name="connsiteX2" fmla="*/ 2295522 w 2374959"/>
                  <a:gd name="connsiteY2" fmla="*/ 1418539 h 3098834"/>
                  <a:gd name="connsiteX3" fmla="*/ 2128787 w 2374959"/>
                  <a:gd name="connsiteY3" fmla="*/ 853266 h 3098834"/>
                  <a:gd name="connsiteX4" fmla="*/ 1880717 w 2374959"/>
                  <a:gd name="connsiteY4" fmla="*/ 390474 h 3098834"/>
                  <a:gd name="connsiteX5" fmla="*/ 1485433 w 2374959"/>
                  <a:gd name="connsiteY5" fmla="*/ 68391 h 3098834"/>
                  <a:gd name="connsiteX6" fmla="*/ 1175550 w 2374959"/>
                  <a:gd name="connsiteY6" fmla="*/ 70 h 3098834"/>
                  <a:gd name="connsiteX7" fmla="*/ 870546 w 2374959"/>
                  <a:gd name="connsiteY7" fmla="*/ 80591 h 3098834"/>
                  <a:gd name="connsiteX8" fmla="*/ 648504 w 2374959"/>
                  <a:gd name="connsiteY8" fmla="*/ 239193 h 3098834"/>
                  <a:gd name="connsiteX9" fmla="*/ 89738 w 2374959"/>
                  <a:gd name="connsiteY9" fmla="*/ 1201377 h 3098834"/>
                  <a:gd name="connsiteX10" fmla="*/ 19790 w 2374959"/>
                  <a:gd name="connsiteY10" fmla="*/ 2472631 h 3098834"/>
                  <a:gd name="connsiteX11" fmla="*/ 36057 w 2374959"/>
                  <a:gd name="connsiteY11" fmla="*/ 2679220 h 3098834"/>
                  <a:gd name="connsiteX12" fmla="*/ 88111 w 2374959"/>
                  <a:gd name="connsiteY12" fmla="*/ 2871982 h 3098834"/>
                  <a:gd name="connsiteX13" fmla="*/ 576930 w 2374959"/>
                  <a:gd name="connsiteY13" fmla="*/ 3066370 h 3098834"/>
                  <a:gd name="connsiteX14" fmla="*/ 1239804 w 2374959"/>
                  <a:gd name="connsiteY14" fmla="*/ 3102971 h 3098834"/>
                  <a:gd name="connsiteX15" fmla="*/ 1727809 w 2374959"/>
                  <a:gd name="connsiteY15" fmla="*/ 3087517 h 3098834"/>
                  <a:gd name="connsiteX16" fmla="*/ 2204428 w 2374959"/>
                  <a:gd name="connsiteY16" fmla="*/ 3023263 h 3098834"/>
                  <a:gd name="connsiteX17" fmla="*/ 2367909 w 2374959"/>
                  <a:gd name="connsiteY17" fmla="*/ 2809354 h 3098834"/>
                  <a:gd name="connsiteX18" fmla="*/ 2376043 w 2374959"/>
                  <a:gd name="connsiteY18" fmla="*/ 2668646 h 3098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74959" h="3098834">
                    <a:moveTo>
                      <a:pt x="2376043" y="2668646"/>
                    </a:moveTo>
                    <a:cubicBezTo>
                      <a:pt x="2374416" y="2465311"/>
                      <a:pt x="2384990" y="2260348"/>
                      <a:pt x="2374416" y="2056199"/>
                    </a:cubicBezTo>
                    <a:cubicBezTo>
                      <a:pt x="2363843" y="1842290"/>
                      <a:pt x="2337002" y="1628381"/>
                      <a:pt x="2295522" y="1418539"/>
                    </a:cubicBezTo>
                    <a:cubicBezTo>
                      <a:pt x="2257295" y="1223337"/>
                      <a:pt x="2207681" y="1035455"/>
                      <a:pt x="2128787" y="853266"/>
                    </a:cubicBezTo>
                    <a:cubicBezTo>
                      <a:pt x="2059653" y="692224"/>
                      <a:pt x="1983198" y="534436"/>
                      <a:pt x="1880717" y="390474"/>
                    </a:cubicBezTo>
                    <a:cubicBezTo>
                      <a:pt x="1778236" y="245699"/>
                      <a:pt x="1647288" y="138338"/>
                      <a:pt x="1485433" y="68391"/>
                    </a:cubicBezTo>
                    <a:cubicBezTo>
                      <a:pt x="1386205" y="25284"/>
                      <a:pt x="1283724" y="-1557"/>
                      <a:pt x="1175550" y="70"/>
                    </a:cubicBezTo>
                    <a:cubicBezTo>
                      <a:pt x="1068188" y="2510"/>
                      <a:pt x="966521" y="34230"/>
                      <a:pt x="870546" y="80591"/>
                    </a:cubicBezTo>
                    <a:cubicBezTo>
                      <a:pt x="787585" y="120445"/>
                      <a:pt x="716824" y="178192"/>
                      <a:pt x="648504" y="239193"/>
                    </a:cubicBezTo>
                    <a:cubicBezTo>
                      <a:pt x="364647" y="492955"/>
                      <a:pt x="187339" y="838626"/>
                      <a:pt x="89738" y="1201377"/>
                    </a:cubicBezTo>
                    <a:cubicBezTo>
                      <a:pt x="-21690" y="1615368"/>
                      <a:pt x="-8677" y="2048879"/>
                      <a:pt x="19790" y="2472631"/>
                    </a:cubicBezTo>
                    <a:cubicBezTo>
                      <a:pt x="24670" y="2541765"/>
                      <a:pt x="27110" y="2610899"/>
                      <a:pt x="36057" y="2679220"/>
                    </a:cubicBezTo>
                    <a:cubicBezTo>
                      <a:pt x="45004" y="2748354"/>
                      <a:pt x="66964" y="2806914"/>
                      <a:pt x="88111" y="2871982"/>
                    </a:cubicBezTo>
                    <a:cubicBezTo>
                      <a:pt x="175952" y="3054984"/>
                      <a:pt x="402874" y="3047664"/>
                      <a:pt x="576930" y="3066370"/>
                    </a:cubicBezTo>
                    <a:cubicBezTo>
                      <a:pt x="797345" y="3089957"/>
                      <a:pt x="1018575" y="3102157"/>
                      <a:pt x="1239804" y="3102971"/>
                    </a:cubicBezTo>
                    <a:cubicBezTo>
                      <a:pt x="1402472" y="3103784"/>
                      <a:pt x="1565141" y="3098904"/>
                      <a:pt x="1727809" y="3087517"/>
                    </a:cubicBezTo>
                    <a:cubicBezTo>
                      <a:pt x="1885597" y="3076944"/>
                      <a:pt x="2053146" y="3072877"/>
                      <a:pt x="2204428" y="3023263"/>
                    </a:cubicBezTo>
                    <a:cubicBezTo>
                      <a:pt x="2310162" y="2988290"/>
                      <a:pt x="2352456" y="2907769"/>
                      <a:pt x="2367909" y="2809354"/>
                    </a:cubicBezTo>
                    <a:cubicBezTo>
                      <a:pt x="2374416" y="2763807"/>
                      <a:pt x="2376856" y="2716633"/>
                      <a:pt x="2376043" y="2668646"/>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endParaRPr lang="en-US">
                  <a:cs typeface="B Nazanin" panose="00000400000000000000" pitchFamily="2" charset="-78"/>
                </a:endParaRPr>
              </a:p>
            </p:txBody>
          </p:sp>
          <p:sp>
            <p:nvSpPr>
              <p:cNvPr id="201" name="Freeform: Shape 200">
                <a:extLst>
                  <a:ext uri="{FF2B5EF4-FFF2-40B4-BE49-F238E27FC236}">
                    <a16:creationId xmlns:a16="http://schemas.microsoft.com/office/drawing/2014/main" id="{037CD789-2CD5-417F-B639-18CA5940C406}"/>
                  </a:ext>
                </a:extLst>
              </p:cNvPr>
              <p:cNvSpPr/>
              <p:nvPr/>
            </p:nvSpPr>
            <p:spPr>
              <a:xfrm rot="739613">
                <a:off x="7408571" y="4609862"/>
                <a:ext cx="508626" cy="663653"/>
              </a:xfrm>
              <a:custGeom>
                <a:avLst/>
                <a:gdLst>
                  <a:gd name="connsiteX0" fmla="*/ 3135 w 2374959"/>
                  <a:gd name="connsiteY0" fmla="*/ 2668646 h 3098834"/>
                  <a:gd name="connsiteX1" fmla="*/ 4762 w 2374959"/>
                  <a:gd name="connsiteY1" fmla="*/ 2056199 h 3098834"/>
                  <a:gd name="connsiteX2" fmla="*/ 83656 w 2374959"/>
                  <a:gd name="connsiteY2" fmla="*/ 1418539 h 3098834"/>
                  <a:gd name="connsiteX3" fmla="*/ 250391 w 2374959"/>
                  <a:gd name="connsiteY3" fmla="*/ 853266 h 3098834"/>
                  <a:gd name="connsiteX4" fmla="*/ 498461 w 2374959"/>
                  <a:gd name="connsiteY4" fmla="*/ 390474 h 3098834"/>
                  <a:gd name="connsiteX5" fmla="*/ 893745 w 2374959"/>
                  <a:gd name="connsiteY5" fmla="*/ 68391 h 3098834"/>
                  <a:gd name="connsiteX6" fmla="*/ 1203629 w 2374959"/>
                  <a:gd name="connsiteY6" fmla="*/ 70 h 3098834"/>
                  <a:gd name="connsiteX7" fmla="*/ 1508632 w 2374959"/>
                  <a:gd name="connsiteY7" fmla="*/ 80591 h 3098834"/>
                  <a:gd name="connsiteX8" fmla="*/ 1730674 w 2374959"/>
                  <a:gd name="connsiteY8" fmla="*/ 239193 h 3098834"/>
                  <a:gd name="connsiteX9" fmla="*/ 2289441 w 2374959"/>
                  <a:gd name="connsiteY9" fmla="*/ 1201377 h 3098834"/>
                  <a:gd name="connsiteX10" fmla="*/ 2359388 w 2374959"/>
                  <a:gd name="connsiteY10" fmla="*/ 2472631 h 3098834"/>
                  <a:gd name="connsiteX11" fmla="*/ 2343121 w 2374959"/>
                  <a:gd name="connsiteY11" fmla="*/ 2679220 h 3098834"/>
                  <a:gd name="connsiteX12" fmla="*/ 2291067 w 2374959"/>
                  <a:gd name="connsiteY12" fmla="*/ 2871982 h 3098834"/>
                  <a:gd name="connsiteX13" fmla="*/ 1802248 w 2374959"/>
                  <a:gd name="connsiteY13" fmla="*/ 3066370 h 3098834"/>
                  <a:gd name="connsiteX14" fmla="*/ 1139374 w 2374959"/>
                  <a:gd name="connsiteY14" fmla="*/ 3102971 h 3098834"/>
                  <a:gd name="connsiteX15" fmla="*/ 651369 w 2374959"/>
                  <a:gd name="connsiteY15" fmla="*/ 3087517 h 3098834"/>
                  <a:gd name="connsiteX16" fmla="*/ 174751 w 2374959"/>
                  <a:gd name="connsiteY16" fmla="*/ 3023263 h 3098834"/>
                  <a:gd name="connsiteX17" fmla="*/ 11269 w 2374959"/>
                  <a:gd name="connsiteY17" fmla="*/ 2809354 h 3098834"/>
                  <a:gd name="connsiteX18" fmla="*/ 3135 w 2374959"/>
                  <a:gd name="connsiteY18" fmla="*/ 2668646 h 3098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74959" h="3098834">
                    <a:moveTo>
                      <a:pt x="3135" y="2668646"/>
                    </a:moveTo>
                    <a:cubicBezTo>
                      <a:pt x="4762" y="2465311"/>
                      <a:pt x="-5811" y="2260348"/>
                      <a:pt x="4762" y="2056199"/>
                    </a:cubicBezTo>
                    <a:cubicBezTo>
                      <a:pt x="15335" y="1842290"/>
                      <a:pt x="42176" y="1628381"/>
                      <a:pt x="83656" y="1418539"/>
                    </a:cubicBezTo>
                    <a:cubicBezTo>
                      <a:pt x="121883" y="1223337"/>
                      <a:pt x="171497" y="1035455"/>
                      <a:pt x="250391" y="853266"/>
                    </a:cubicBezTo>
                    <a:cubicBezTo>
                      <a:pt x="319526" y="692224"/>
                      <a:pt x="395979" y="534436"/>
                      <a:pt x="498461" y="390474"/>
                    </a:cubicBezTo>
                    <a:cubicBezTo>
                      <a:pt x="600942" y="245699"/>
                      <a:pt x="731890" y="138338"/>
                      <a:pt x="893745" y="68391"/>
                    </a:cubicBezTo>
                    <a:cubicBezTo>
                      <a:pt x="992973" y="25284"/>
                      <a:pt x="1095454" y="-1557"/>
                      <a:pt x="1203629" y="70"/>
                    </a:cubicBezTo>
                    <a:cubicBezTo>
                      <a:pt x="1310989" y="2510"/>
                      <a:pt x="1412657" y="34230"/>
                      <a:pt x="1508632" y="80591"/>
                    </a:cubicBezTo>
                    <a:cubicBezTo>
                      <a:pt x="1591593" y="120445"/>
                      <a:pt x="1662353" y="178192"/>
                      <a:pt x="1730674" y="239193"/>
                    </a:cubicBezTo>
                    <a:cubicBezTo>
                      <a:pt x="2014530" y="492955"/>
                      <a:pt x="2191840" y="838626"/>
                      <a:pt x="2289441" y="1201377"/>
                    </a:cubicBezTo>
                    <a:cubicBezTo>
                      <a:pt x="2400868" y="1615368"/>
                      <a:pt x="2387855" y="2048879"/>
                      <a:pt x="2359388" y="2472631"/>
                    </a:cubicBezTo>
                    <a:cubicBezTo>
                      <a:pt x="2354508" y="2541765"/>
                      <a:pt x="2352068" y="2610899"/>
                      <a:pt x="2343121" y="2679220"/>
                    </a:cubicBezTo>
                    <a:cubicBezTo>
                      <a:pt x="2334174" y="2748354"/>
                      <a:pt x="2312214" y="2806914"/>
                      <a:pt x="2291067" y="2871982"/>
                    </a:cubicBezTo>
                    <a:cubicBezTo>
                      <a:pt x="2203227" y="3054984"/>
                      <a:pt x="1976304" y="3047664"/>
                      <a:pt x="1802248" y="3066370"/>
                    </a:cubicBezTo>
                    <a:cubicBezTo>
                      <a:pt x="1581833" y="3089957"/>
                      <a:pt x="1360604" y="3102157"/>
                      <a:pt x="1139374" y="3102971"/>
                    </a:cubicBezTo>
                    <a:cubicBezTo>
                      <a:pt x="976706" y="3103784"/>
                      <a:pt x="814038" y="3098904"/>
                      <a:pt x="651369" y="3087517"/>
                    </a:cubicBezTo>
                    <a:cubicBezTo>
                      <a:pt x="493580" y="3076944"/>
                      <a:pt x="326032" y="3072877"/>
                      <a:pt x="174751" y="3023263"/>
                    </a:cubicBezTo>
                    <a:cubicBezTo>
                      <a:pt x="69016" y="2988290"/>
                      <a:pt x="26722" y="2907769"/>
                      <a:pt x="11269" y="2809354"/>
                    </a:cubicBezTo>
                    <a:cubicBezTo>
                      <a:pt x="4762" y="2763807"/>
                      <a:pt x="2322" y="2716633"/>
                      <a:pt x="3135" y="2668646"/>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endParaRPr lang="en-US">
                  <a:cs typeface="B Nazanin" panose="00000400000000000000" pitchFamily="2" charset="-78"/>
                </a:endParaRPr>
              </a:p>
            </p:txBody>
          </p:sp>
        </p:grpSp>
      </p:grpSp>
      <p:grpSp>
        <p:nvGrpSpPr>
          <p:cNvPr id="202" name="Group 201">
            <a:extLst>
              <a:ext uri="{FF2B5EF4-FFF2-40B4-BE49-F238E27FC236}">
                <a16:creationId xmlns:a16="http://schemas.microsoft.com/office/drawing/2014/main" id="{4C3F89D2-2613-431B-AFD1-FD45ECC43A7E}"/>
              </a:ext>
            </a:extLst>
          </p:cNvPr>
          <p:cNvGrpSpPr/>
          <p:nvPr/>
        </p:nvGrpSpPr>
        <p:grpSpPr>
          <a:xfrm>
            <a:off x="4194297" y="4839247"/>
            <a:ext cx="2669753" cy="1192481"/>
            <a:chOff x="2104451" y="2044380"/>
            <a:chExt cx="7289009" cy="3255735"/>
          </a:xfrm>
          <a:solidFill>
            <a:schemeClr val="bg1"/>
          </a:solidFill>
        </p:grpSpPr>
        <p:sp>
          <p:nvSpPr>
            <p:cNvPr id="203" name="Freeform: Shape 202">
              <a:extLst>
                <a:ext uri="{FF2B5EF4-FFF2-40B4-BE49-F238E27FC236}">
                  <a16:creationId xmlns:a16="http://schemas.microsoft.com/office/drawing/2014/main" id="{F8B2F4E8-A178-4B49-973A-C093F13C969F}"/>
                </a:ext>
              </a:extLst>
            </p:cNvPr>
            <p:cNvSpPr/>
            <p:nvPr/>
          </p:nvSpPr>
          <p:spPr>
            <a:xfrm flipH="1">
              <a:off x="7852533" y="3439983"/>
              <a:ext cx="935096" cy="1860132"/>
            </a:xfrm>
            <a:custGeom>
              <a:avLst/>
              <a:gdLst>
                <a:gd name="connsiteX0" fmla="*/ 1514128 w 1512816"/>
                <a:gd name="connsiteY0" fmla="*/ 1125666 h 2944299"/>
                <a:gd name="connsiteX1" fmla="*/ 1453127 w 1512816"/>
                <a:gd name="connsiteY1" fmla="*/ 939410 h 2944299"/>
                <a:gd name="connsiteX2" fmla="*/ 1437674 w 1512816"/>
                <a:gd name="connsiteY2" fmla="*/ 681581 h 2944299"/>
                <a:gd name="connsiteX3" fmla="*/ 1347393 w 1512816"/>
                <a:gd name="connsiteY3" fmla="*/ 652301 h 2944299"/>
                <a:gd name="connsiteX4" fmla="*/ 807333 w 1512816"/>
                <a:gd name="connsiteY4" fmla="*/ 352991 h 2944299"/>
                <a:gd name="connsiteX5" fmla="*/ 741453 w 1512816"/>
                <a:gd name="connsiteY5" fmla="*/ 0 h 2944299"/>
                <a:gd name="connsiteX6" fmla="*/ 618638 w 1512816"/>
                <a:gd name="connsiteY6" fmla="*/ 106548 h 2944299"/>
                <a:gd name="connsiteX7" fmla="*/ 498 w 1512816"/>
                <a:gd name="connsiteY7" fmla="*/ 480685 h 2944299"/>
                <a:gd name="connsiteX8" fmla="*/ 30592 w 1512816"/>
                <a:gd name="connsiteY8" fmla="*/ 795449 h 2944299"/>
                <a:gd name="connsiteX9" fmla="*/ 100539 w 1512816"/>
                <a:gd name="connsiteY9" fmla="*/ 1594151 h 2944299"/>
                <a:gd name="connsiteX10" fmla="*/ 153406 w 1512816"/>
                <a:gd name="connsiteY10" fmla="*/ 2048809 h 2944299"/>
                <a:gd name="connsiteX11" fmla="*/ 270528 w 1512816"/>
                <a:gd name="connsiteY11" fmla="*/ 2545761 h 2944299"/>
                <a:gd name="connsiteX12" fmla="*/ 401476 w 1512816"/>
                <a:gd name="connsiteY12" fmla="*/ 2791391 h 2944299"/>
                <a:gd name="connsiteX13" fmla="*/ 784560 w 1512816"/>
                <a:gd name="connsiteY13" fmla="*/ 2922339 h 2944299"/>
                <a:gd name="connsiteX14" fmla="*/ 988709 w 1512816"/>
                <a:gd name="connsiteY14" fmla="*/ 2697857 h 2944299"/>
                <a:gd name="connsiteX15" fmla="*/ 1183911 w 1512816"/>
                <a:gd name="connsiteY15" fmla="*/ 2237505 h 2944299"/>
                <a:gd name="connsiteX16" fmla="*/ 1371793 w 1512816"/>
                <a:gd name="connsiteY16" fmla="*/ 1715339 h 2944299"/>
                <a:gd name="connsiteX17" fmla="*/ 1449874 w 1512816"/>
                <a:gd name="connsiteY17" fmla="*/ 1459949 h 2944299"/>
                <a:gd name="connsiteX18" fmla="*/ 1517381 w 1512816"/>
                <a:gd name="connsiteY18" fmla="*/ 1202120 h 2944299"/>
                <a:gd name="connsiteX19" fmla="*/ 1514128 w 1512816"/>
                <a:gd name="connsiteY19" fmla="*/ 1125666 h 2944299"/>
                <a:gd name="connsiteX0" fmla="*/ 1517381 w 1517385"/>
                <a:gd name="connsiteY0" fmla="*/ 1202120 h 2952207"/>
                <a:gd name="connsiteX1" fmla="*/ 1453127 w 1517385"/>
                <a:gd name="connsiteY1" fmla="*/ 939410 h 2952207"/>
                <a:gd name="connsiteX2" fmla="*/ 1437674 w 1517385"/>
                <a:gd name="connsiteY2" fmla="*/ 681581 h 2952207"/>
                <a:gd name="connsiteX3" fmla="*/ 1347393 w 1517385"/>
                <a:gd name="connsiteY3" fmla="*/ 652301 h 2952207"/>
                <a:gd name="connsiteX4" fmla="*/ 807333 w 1517385"/>
                <a:gd name="connsiteY4" fmla="*/ 352991 h 2952207"/>
                <a:gd name="connsiteX5" fmla="*/ 741453 w 1517385"/>
                <a:gd name="connsiteY5" fmla="*/ 0 h 2952207"/>
                <a:gd name="connsiteX6" fmla="*/ 618638 w 1517385"/>
                <a:gd name="connsiteY6" fmla="*/ 106548 h 2952207"/>
                <a:gd name="connsiteX7" fmla="*/ 498 w 1517385"/>
                <a:gd name="connsiteY7" fmla="*/ 480685 h 2952207"/>
                <a:gd name="connsiteX8" fmla="*/ 30592 w 1517385"/>
                <a:gd name="connsiteY8" fmla="*/ 795449 h 2952207"/>
                <a:gd name="connsiteX9" fmla="*/ 100539 w 1517385"/>
                <a:gd name="connsiteY9" fmla="*/ 1594151 h 2952207"/>
                <a:gd name="connsiteX10" fmla="*/ 153406 w 1517385"/>
                <a:gd name="connsiteY10" fmla="*/ 2048809 h 2952207"/>
                <a:gd name="connsiteX11" fmla="*/ 270528 w 1517385"/>
                <a:gd name="connsiteY11" fmla="*/ 2545761 h 2952207"/>
                <a:gd name="connsiteX12" fmla="*/ 401476 w 1517385"/>
                <a:gd name="connsiteY12" fmla="*/ 2791391 h 2952207"/>
                <a:gd name="connsiteX13" fmla="*/ 784560 w 1517385"/>
                <a:gd name="connsiteY13" fmla="*/ 2922339 h 2952207"/>
                <a:gd name="connsiteX14" fmla="*/ 988709 w 1517385"/>
                <a:gd name="connsiteY14" fmla="*/ 2697857 h 2952207"/>
                <a:gd name="connsiteX15" fmla="*/ 1183911 w 1517385"/>
                <a:gd name="connsiteY15" fmla="*/ 2237505 h 2952207"/>
                <a:gd name="connsiteX16" fmla="*/ 1371793 w 1517385"/>
                <a:gd name="connsiteY16" fmla="*/ 1715339 h 2952207"/>
                <a:gd name="connsiteX17" fmla="*/ 1449874 w 1517385"/>
                <a:gd name="connsiteY17" fmla="*/ 1459949 h 2952207"/>
                <a:gd name="connsiteX18" fmla="*/ 1517381 w 1517385"/>
                <a:gd name="connsiteY18" fmla="*/ 1202120 h 2952207"/>
                <a:gd name="connsiteX0" fmla="*/ 1517381 w 1517380"/>
                <a:gd name="connsiteY0" fmla="*/ 1202120 h 2952207"/>
                <a:gd name="connsiteX1" fmla="*/ 1437674 w 1517380"/>
                <a:gd name="connsiteY1" fmla="*/ 681581 h 2952207"/>
                <a:gd name="connsiteX2" fmla="*/ 1347393 w 1517380"/>
                <a:gd name="connsiteY2" fmla="*/ 652301 h 2952207"/>
                <a:gd name="connsiteX3" fmla="*/ 807333 w 1517380"/>
                <a:gd name="connsiteY3" fmla="*/ 352991 h 2952207"/>
                <a:gd name="connsiteX4" fmla="*/ 741453 w 1517380"/>
                <a:gd name="connsiteY4" fmla="*/ 0 h 2952207"/>
                <a:gd name="connsiteX5" fmla="*/ 618638 w 1517380"/>
                <a:gd name="connsiteY5" fmla="*/ 106548 h 2952207"/>
                <a:gd name="connsiteX6" fmla="*/ 498 w 1517380"/>
                <a:gd name="connsiteY6" fmla="*/ 480685 h 2952207"/>
                <a:gd name="connsiteX7" fmla="*/ 30592 w 1517380"/>
                <a:gd name="connsiteY7" fmla="*/ 795449 h 2952207"/>
                <a:gd name="connsiteX8" fmla="*/ 100539 w 1517380"/>
                <a:gd name="connsiteY8" fmla="*/ 1594151 h 2952207"/>
                <a:gd name="connsiteX9" fmla="*/ 153406 w 1517380"/>
                <a:gd name="connsiteY9" fmla="*/ 2048809 h 2952207"/>
                <a:gd name="connsiteX10" fmla="*/ 270528 w 1517380"/>
                <a:gd name="connsiteY10" fmla="*/ 2545761 h 2952207"/>
                <a:gd name="connsiteX11" fmla="*/ 401476 w 1517380"/>
                <a:gd name="connsiteY11" fmla="*/ 2791391 h 2952207"/>
                <a:gd name="connsiteX12" fmla="*/ 784560 w 1517380"/>
                <a:gd name="connsiteY12" fmla="*/ 2922339 h 2952207"/>
                <a:gd name="connsiteX13" fmla="*/ 988709 w 1517380"/>
                <a:gd name="connsiteY13" fmla="*/ 2697857 h 2952207"/>
                <a:gd name="connsiteX14" fmla="*/ 1183911 w 1517380"/>
                <a:gd name="connsiteY14" fmla="*/ 2237505 h 2952207"/>
                <a:gd name="connsiteX15" fmla="*/ 1371793 w 1517380"/>
                <a:gd name="connsiteY15" fmla="*/ 1715339 h 2952207"/>
                <a:gd name="connsiteX16" fmla="*/ 1449874 w 1517380"/>
                <a:gd name="connsiteY16" fmla="*/ 1459949 h 2952207"/>
                <a:gd name="connsiteX17" fmla="*/ 1517381 w 1517380"/>
                <a:gd name="connsiteY17" fmla="*/ 1202120 h 2952207"/>
                <a:gd name="connsiteX0" fmla="*/ 1517381 w 1517382"/>
                <a:gd name="connsiteY0" fmla="*/ 1202120 h 2952207"/>
                <a:gd name="connsiteX1" fmla="*/ 1347393 w 1517382"/>
                <a:gd name="connsiteY1" fmla="*/ 652301 h 2952207"/>
                <a:gd name="connsiteX2" fmla="*/ 807333 w 1517382"/>
                <a:gd name="connsiteY2" fmla="*/ 352991 h 2952207"/>
                <a:gd name="connsiteX3" fmla="*/ 741453 w 1517382"/>
                <a:gd name="connsiteY3" fmla="*/ 0 h 2952207"/>
                <a:gd name="connsiteX4" fmla="*/ 618638 w 1517382"/>
                <a:gd name="connsiteY4" fmla="*/ 106548 h 2952207"/>
                <a:gd name="connsiteX5" fmla="*/ 498 w 1517382"/>
                <a:gd name="connsiteY5" fmla="*/ 480685 h 2952207"/>
                <a:gd name="connsiteX6" fmla="*/ 30592 w 1517382"/>
                <a:gd name="connsiteY6" fmla="*/ 795449 h 2952207"/>
                <a:gd name="connsiteX7" fmla="*/ 100539 w 1517382"/>
                <a:gd name="connsiteY7" fmla="*/ 1594151 h 2952207"/>
                <a:gd name="connsiteX8" fmla="*/ 153406 w 1517382"/>
                <a:gd name="connsiteY8" fmla="*/ 2048809 h 2952207"/>
                <a:gd name="connsiteX9" fmla="*/ 270528 w 1517382"/>
                <a:gd name="connsiteY9" fmla="*/ 2545761 h 2952207"/>
                <a:gd name="connsiteX10" fmla="*/ 401476 w 1517382"/>
                <a:gd name="connsiteY10" fmla="*/ 2791391 h 2952207"/>
                <a:gd name="connsiteX11" fmla="*/ 784560 w 1517382"/>
                <a:gd name="connsiteY11" fmla="*/ 2922339 h 2952207"/>
                <a:gd name="connsiteX12" fmla="*/ 988709 w 1517382"/>
                <a:gd name="connsiteY12" fmla="*/ 2697857 h 2952207"/>
                <a:gd name="connsiteX13" fmla="*/ 1183911 w 1517382"/>
                <a:gd name="connsiteY13" fmla="*/ 2237505 h 2952207"/>
                <a:gd name="connsiteX14" fmla="*/ 1371793 w 1517382"/>
                <a:gd name="connsiteY14" fmla="*/ 1715339 h 2952207"/>
                <a:gd name="connsiteX15" fmla="*/ 1449874 w 1517382"/>
                <a:gd name="connsiteY15" fmla="*/ 1459949 h 2952207"/>
                <a:gd name="connsiteX16" fmla="*/ 1517381 w 1517382"/>
                <a:gd name="connsiteY16" fmla="*/ 1202120 h 2952207"/>
                <a:gd name="connsiteX0" fmla="*/ 1517381 w 1517380"/>
                <a:gd name="connsiteY0" fmla="*/ 1202120 h 2952207"/>
                <a:gd name="connsiteX1" fmla="*/ 1347393 w 1517380"/>
                <a:gd name="connsiteY1" fmla="*/ 652301 h 2952207"/>
                <a:gd name="connsiteX2" fmla="*/ 807333 w 1517380"/>
                <a:gd name="connsiteY2" fmla="*/ 352991 h 2952207"/>
                <a:gd name="connsiteX3" fmla="*/ 741453 w 1517380"/>
                <a:gd name="connsiteY3" fmla="*/ 0 h 2952207"/>
                <a:gd name="connsiteX4" fmla="*/ 618638 w 1517380"/>
                <a:gd name="connsiteY4" fmla="*/ 106548 h 2952207"/>
                <a:gd name="connsiteX5" fmla="*/ 498 w 1517380"/>
                <a:gd name="connsiteY5" fmla="*/ 480685 h 2952207"/>
                <a:gd name="connsiteX6" fmla="*/ 30592 w 1517380"/>
                <a:gd name="connsiteY6" fmla="*/ 795449 h 2952207"/>
                <a:gd name="connsiteX7" fmla="*/ 100539 w 1517380"/>
                <a:gd name="connsiteY7" fmla="*/ 1594151 h 2952207"/>
                <a:gd name="connsiteX8" fmla="*/ 153406 w 1517380"/>
                <a:gd name="connsiteY8" fmla="*/ 2048809 h 2952207"/>
                <a:gd name="connsiteX9" fmla="*/ 270528 w 1517380"/>
                <a:gd name="connsiteY9" fmla="*/ 2545761 h 2952207"/>
                <a:gd name="connsiteX10" fmla="*/ 401476 w 1517380"/>
                <a:gd name="connsiteY10" fmla="*/ 2791391 h 2952207"/>
                <a:gd name="connsiteX11" fmla="*/ 784560 w 1517380"/>
                <a:gd name="connsiteY11" fmla="*/ 2922339 h 2952207"/>
                <a:gd name="connsiteX12" fmla="*/ 988709 w 1517380"/>
                <a:gd name="connsiteY12" fmla="*/ 2697857 h 2952207"/>
                <a:gd name="connsiteX13" fmla="*/ 1183911 w 1517380"/>
                <a:gd name="connsiteY13" fmla="*/ 2237505 h 2952207"/>
                <a:gd name="connsiteX14" fmla="*/ 1371793 w 1517380"/>
                <a:gd name="connsiteY14" fmla="*/ 1715339 h 2952207"/>
                <a:gd name="connsiteX15" fmla="*/ 1449874 w 1517380"/>
                <a:gd name="connsiteY15" fmla="*/ 1459949 h 2952207"/>
                <a:gd name="connsiteX16" fmla="*/ 1517381 w 1517380"/>
                <a:gd name="connsiteY16" fmla="*/ 1202120 h 2952207"/>
                <a:gd name="connsiteX0" fmla="*/ 1517381 w 1517382"/>
                <a:gd name="connsiteY0" fmla="*/ 1202120 h 2952207"/>
                <a:gd name="connsiteX1" fmla="*/ 1347393 w 1517382"/>
                <a:gd name="connsiteY1" fmla="*/ 652301 h 2952207"/>
                <a:gd name="connsiteX2" fmla="*/ 807333 w 1517382"/>
                <a:gd name="connsiteY2" fmla="*/ 352991 h 2952207"/>
                <a:gd name="connsiteX3" fmla="*/ 741453 w 1517382"/>
                <a:gd name="connsiteY3" fmla="*/ 0 h 2952207"/>
                <a:gd name="connsiteX4" fmla="*/ 618638 w 1517382"/>
                <a:gd name="connsiteY4" fmla="*/ 106548 h 2952207"/>
                <a:gd name="connsiteX5" fmla="*/ 498 w 1517382"/>
                <a:gd name="connsiteY5" fmla="*/ 480685 h 2952207"/>
                <a:gd name="connsiteX6" fmla="*/ 30592 w 1517382"/>
                <a:gd name="connsiteY6" fmla="*/ 795449 h 2952207"/>
                <a:gd name="connsiteX7" fmla="*/ 100539 w 1517382"/>
                <a:gd name="connsiteY7" fmla="*/ 1594151 h 2952207"/>
                <a:gd name="connsiteX8" fmla="*/ 153406 w 1517382"/>
                <a:gd name="connsiteY8" fmla="*/ 2048809 h 2952207"/>
                <a:gd name="connsiteX9" fmla="*/ 270528 w 1517382"/>
                <a:gd name="connsiteY9" fmla="*/ 2545761 h 2952207"/>
                <a:gd name="connsiteX10" fmla="*/ 401476 w 1517382"/>
                <a:gd name="connsiteY10" fmla="*/ 2791391 h 2952207"/>
                <a:gd name="connsiteX11" fmla="*/ 784560 w 1517382"/>
                <a:gd name="connsiteY11" fmla="*/ 2922339 h 2952207"/>
                <a:gd name="connsiteX12" fmla="*/ 988709 w 1517382"/>
                <a:gd name="connsiteY12" fmla="*/ 2697857 h 2952207"/>
                <a:gd name="connsiteX13" fmla="*/ 1183911 w 1517382"/>
                <a:gd name="connsiteY13" fmla="*/ 2237505 h 2952207"/>
                <a:gd name="connsiteX14" fmla="*/ 1371793 w 1517382"/>
                <a:gd name="connsiteY14" fmla="*/ 1715339 h 2952207"/>
                <a:gd name="connsiteX15" fmla="*/ 1449874 w 1517382"/>
                <a:gd name="connsiteY15" fmla="*/ 1459949 h 2952207"/>
                <a:gd name="connsiteX16" fmla="*/ 1517381 w 1517382"/>
                <a:gd name="connsiteY16" fmla="*/ 1202120 h 2952207"/>
                <a:gd name="connsiteX0" fmla="*/ 1517381 w 1517380"/>
                <a:gd name="connsiteY0" fmla="*/ 1202120 h 2952207"/>
                <a:gd name="connsiteX1" fmla="*/ 1347393 w 1517380"/>
                <a:gd name="connsiteY1" fmla="*/ 652301 h 2952207"/>
                <a:gd name="connsiteX2" fmla="*/ 807333 w 1517380"/>
                <a:gd name="connsiteY2" fmla="*/ 352991 h 2952207"/>
                <a:gd name="connsiteX3" fmla="*/ 741453 w 1517380"/>
                <a:gd name="connsiteY3" fmla="*/ 0 h 2952207"/>
                <a:gd name="connsiteX4" fmla="*/ 618638 w 1517380"/>
                <a:gd name="connsiteY4" fmla="*/ 106548 h 2952207"/>
                <a:gd name="connsiteX5" fmla="*/ 498 w 1517380"/>
                <a:gd name="connsiteY5" fmla="*/ 480685 h 2952207"/>
                <a:gd name="connsiteX6" fmla="*/ 30592 w 1517380"/>
                <a:gd name="connsiteY6" fmla="*/ 795449 h 2952207"/>
                <a:gd name="connsiteX7" fmla="*/ 100539 w 1517380"/>
                <a:gd name="connsiteY7" fmla="*/ 1594151 h 2952207"/>
                <a:gd name="connsiteX8" fmla="*/ 153406 w 1517380"/>
                <a:gd name="connsiteY8" fmla="*/ 2048809 h 2952207"/>
                <a:gd name="connsiteX9" fmla="*/ 270528 w 1517380"/>
                <a:gd name="connsiteY9" fmla="*/ 2545761 h 2952207"/>
                <a:gd name="connsiteX10" fmla="*/ 401476 w 1517380"/>
                <a:gd name="connsiteY10" fmla="*/ 2791391 h 2952207"/>
                <a:gd name="connsiteX11" fmla="*/ 784560 w 1517380"/>
                <a:gd name="connsiteY11" fmla="*/ 2922339 h 2952207"/>
                <a:gd name="connsiteX12" fmla="*/ 988709 w 1517380"/>
                <a:gd name="connsiteY12" fmla="*/ 2697857 h 2952207"/>
                <a:gd name="connsiteX13" fmla="*/ 1183911 w 1517380"/>
                <a:gd name="connsiteY13" fmla="*/ 2237505 h 2952207"/>
                <a:gd name="connsiteX14" fmla="*/ 1371793 w 1517380"/>
                <a:gd name="connsiteY14" fmla="*/ 1715339 h 2952207"/>
                <a:gd name="connsiteX15" fmla="*/ 1449874 w 1517380"/>
                <a:gd name="connsiteY15" fmla="*/ 1459949 h 2952207"/>
                <a:gd name="connsiteX16" fmla="*/ 1517381 w 1517380"/>
                <a:gd name="connsiteY16" fmla="*/ 1202120 h 2952207"/>
                <a:gd name="connsiteX0" fmla="*/ 1487096 w 1487096"/>
                <a:gd name="connsiteY0" fmla="*/ 1232406 h 2952207"/>
                <a:gd name="connsiteX1" fmla="*/ 1347393 w 1487096"/>
                <a:gd name="connsiteY1" fmla="*/ 652301 h 2952207"/>
                <a:gd name="connsiteX2" fmla="*/ 807333 w 1487096"/>
                <a:gd name="connsiteY2" fmla="*/ 352991 h 2952207"/>
                <a:gd name="connsiteX3" fmla="*/ 741453 w 1487096"/>
                <a:gd name="connsiteY3" fmla="*/ 0 h 2952207"/>
                <a:gd name="connsiteX4" fmla="*/ 618638 w 1487096"/>
                <a:gd name="connsiteY4" fmla="*/ 106548 h 2952207"/>
                <a:gd name="connsiteX5" fmla="*/ 498 w 1487096"/>
                <a:gd name="connsiteY5" fmla="*/ 480685 h 2952207"/>
                <a:gd name="connsiteX6" fmla="*/ 30592 w 1487096"/>
                <a:gd name="connsiteY6" fmla="*/ 795449 h 2952207"/>
                <a:gd name="connsiteX7" fmla="*/ 100539 w 1487096"/>
                <a:gd name="connsiteY7" fmla="*/ 1594151 h 2952207"/>
                <a:gd name="connsiteX8" fmla="*/ 153406 w 1487096"/>
                <a:gd name="connsiteY8" fmla="*/ 2048809 h 2952207"/>
                <a:gd name="connsiteX9" fmla="*/ 270528 w 1487096"/>
                <a:gd name="connsiteY9" fmla="*/ 2545761 h 2952207"/>
                <a:gd name="connsiteX10" fmla="*/ 401476 w 1487096"/>
                <a:gd name="connsiteY10" fmla="*/ 2791391 h 2952207"/>
                <a:gd name="connsiteX11" fmla="*/ 784560 w 1487096"/>
                <a:gd name="connsiteY11" fmla="*/ 2922339 h 2952207"/>
                <a:gd name="connsiteX12" fmla="*/ 988709 w 1487096"/>
                <a:gd name="connsiteY12" fmla="*/ 2697857 h 2952207"/>
                <a:gd name="connsiteX13" fmla="*/ 1183911 w 1487096"/>
                <a:gd name="connsiteY13" fmla="*/ 2237505 h 2952207"/>
                <a:gd name="connsiteX14" fmla="*/ 1371793 w 1487096"/>
                <a:gd name="connsiteY14" fmla="*/ 1715339 h 2952207"/>
                <a:gd name="connsiteX15" fmla="*/ 1449874 w 1487096"/>
                <a:gd name="connsiteY15" fmla="*/ 1459949 h 2952207"/>
                <a:gd name="connsiteX16" fmla="*/ 1487096 w 1487096"/>
                <a:gd name="connsiteY16" fmla="*/ 1232406 h 2952207"/>
                <a:gd name="connsiteX0" fmla="*/ 1487096 w 1487096"/>
                <a:gd name="connsiteY0" fmla="*/ 1232406 h 2952207"/>
                <a:gd name="connsiteX1" fmla="*/ 1347393 w 1487096"/>
                <a:gd name="connsiteY1" fmla="*/ 652301 h 2952207"/>
                <a:gd name="connsiteX2" fmla="*/ 807333 w 1487096"/>
                <a:gd name="connsiteY2" fmla="*/ 352991 h 2952207"/>
                <a:gd name="connsiteX3" fmla="*/ 741453 w 1487096"/>
                <a:gd name="connsiteY3" fmla="*/ 0 h 2952207"/>
                <a:gd name="connsiteX4" fmla="*/ 618638 w 1487096"/>
                <a:gd name="connsiteY4" fmla="*/ 106548 h 2952207"/>
                <a:gd name="connsiteX5" fmla="*/ 498 w 1487096"/>
                <a:gd name="connsiteY5" fmla="*/ 480685 h 2952207"/>
                <a:gd name="connsiteX6" fmla="*/ 30592 w 1487096"/>
                <a:gd name="connsiteY6" fmla="*/ 795449 h 2952207"/>
                <a:gd name="connsiteX7" fmla="*/ 100539 w 1487096"/>
                <a:gd name="connsiteY7" fmla="*/ 1594151 h 2952207"/>
                <a:gd name="connsiteX8" fmla="*/ 153406 w 1487096"/>
                <a:gd name="connsiteY8" fmla="*/ 2048809 h 2952207"/>
                <a:gd name="connsiteX9" fmla="*/ 270528 w 1487096"/>
                <a:gd name="connsiteY9" fmla="*/ 2545761 h 2952207"/>
                <a:gd name="connsiteX10" fmla="*/ 401476 w 1487096"/>
                <a:gd name="connsiteY10" fmla="*/ 2791391 h 2952207"/>
                <a:gd name="connsiteX11" fmla="*/ 784560 w 1487096"/>
                <a:gd name="connsiteY11" fmla="*/ 2922339 h 2952207"/>
                <a:gd name="connsiteX12" fmla="*/ 988709 w 1487096"/>
                <a:gd name="connsiteY12" fmla="*/ 2697857 h 2952207"/>
                <a:gd name="connsiteX13" fmla="*/ 1183911 w 1487096"/>
                <a:gd name="connsiteY13" fmla="*/ 2237505 h 2952207"/>
                <a:gd name="connsiteX14" fmla="*/ 1371793 w 1487096"/>
                <a:gd name="connsiteY14" fmla="*/ 1715339 h 2952207"/>
                <a:gd name="connsiteX15" fmla="*/ 1449874 w 1487096"/>
                <a:gd name="connsiteY15" fmla="*/ 1459949 h 2952207"/>
                <a:gd name="connsiteX16" fmla="*/ 1487096 w 1487096"/>
                <a:gd name="connsiteY16" fmla="*/ 1232406 h 2952207"/>
                <a:gd name="connsiteX0" fmla="*/ 1487096 w 1487096"/>
                <a:gd name="connsiteY0" fmla="*/ 1147788 h 2867589"/>
                <a:gd name="connsiteX1" fmla="*/ 1347393 w 1487096"/>
                <a:gd name="connsiteY1" fmla="*/ 567683 h 2867589"/>
                <a:gd name="connsiteX2" fmla="*/ 807333 w 1487096"/>
                <a:gd name="connsiteY2" fmla="*/ 268373 h 2867589"/>
                <a:gd name="connsiteX3" fmla="*/ 756440 w 1487096"/>
                <a:gd name="connsiteY3" fmla="*/ 25284 h 2867589"/>
                <a:gd name="connsiteX4" fmla="*/ 618638 w 1487096"/>
                <a:gd name="connsiteY4" fmla="*/ 21930 h 2867589"/>
                <a:gd name="connsiteX5" fmla="*/ 498 w 1487096"/>
                <a:gd name="connsiteY5" fmla="*/ 396067 h 2867589"/>
                <a:gd name="connsiteX6" fmla="*/ 30592 w 1487096"/>
                <a:gd name="connsiteY6" fmla="*/ 710831 h 2867589"/>
                <a:gd name="connsiteX7" fmla="*/ 100539 w 1487096"/>
                <a:gd name="connsiteY7" fmla="*/ 1509533 h 2867589"/>
                <a:gd name="connsiteX8" fmla="*/ 153406 w 1487096"/>
                <a:gd name="connsiteY8" fmla="*/ 1964191 h 2867589"/>
                <a:gd name="connsiteX9" fmla="*/ 270528 w 1487096"/>
                <a:gd name="connsiteY9" fmla="*/ 2461143 h 2867589"/>
                <a:gd name="connsiteX10" fmla="*/ 401476 w 1487096"/>
                <a:gd name="connsiteY10" fmla="*/ 2706773 h 2867589"/>
                <a:gd name="connsiteX11" fmla="*/ 784560 w 1487096"/>
                <a:gd name="connsiteY11" fmla="*/ 2837721 h 2867589"/>
                <a:gd name="connsiteX12" fmla="*/ 988709 w 1487096"/>
                <a:gd name="connsiteY12" fmla="*/ 2613239 h 2867589"/>
                <a:gd name="connsiteX13" fmla="*/ 1183911 w 1487096"/>
                <a:gd name="connsiteY13" fmla="*/ 2152887 h 2867589"/>
                <a:gd name="connsiteX14" fmla="*/ 1371793 w 1487096"/>
                <a:gd name="connsiteY14" fmla="*/ 1630721 h 2867589"/>
                <a:gd name="connsiteX15" fmla="*/ 1449874 w 1487096"/>
                <a:gd name="connsiteY15" fmla="*/ 1375331 h 2867589"/>
                <a:gd name="connsiteX16" fmla="*/ 1487096 w 1487096"/>
                <a:gd name="connsiteY16" fmla="*/ 1147788 h 2867589"/>
                <a:gd name="connsiteX0" fmla="*/ 1487096 w 1487096"/>
                <a:gd name="connsiteY0" fmla="*/ 1237401 h 2957202"/>
                <a:gd name="connsiteX1" fmla="*/ 1347393 w 1487096"/>
                <a:gd name="connsiteY1" fmla="*/ 657296 h 2957202"/>
                <a:gd name="connsiteX2" fmla="*/ 807333 w 1487096"/>
                <a:gd name="connsiteY2" fmla="*/ 357986 h 2957202"/>
                <a:gd name="connsiteX3" fmla="*/ 741453 w 1487096"/>
                <a:gd name="connsiteY3" fmla="*/ 0 h 2957202"/>
                <a:gd name="connsiteX4" fmla="*/ 618638 w 1487096"/>
                <a:gd name="connsiteY4" fmla="*/ 111543 h 2957202"/>
                <a:gd name="connsiteX5" fmla="*/ 498 w 1487096"/>
                <a:gd name="connsiteY5" fmla="*/ 485680 h 2957202"/>
                <a:gd name="connsiteX6" fmla="*/ 30592 w 1487096"/>
                <a:gd name="connsiteY6" fmla="*/ 800444 h 2957202"/>
                <a:gd name="connsiteX7" fmla="*/ 100539 w 1487096"/>
                <a:gd name="connsiteY7" fmla="*/ 1599146 h 2957202"/>
                <a:gd name="connsiteX8" fmla="*/ 153406 w 1487096"/>
                <a:gd name="connsiteY8" fmla="*/ 2053804 h 2957202"/>
                <a:gd name="connsiteX9" fmla="*/ 270528 w 1487096"/>
                <a:gd name="connsiteY9" fmla="*/ 2550756 h 2957202"/>
                <a:gd name="connsiteX10" fmla="*/ 401476 w 1487096"/>
                <a:gd name="connsiteY10" fmla="*/ 2796386 h 2957202"/>
                <a:gd name="connsiteX11" fmla="*/ 784560 w 1487096"/>
                <a:gd name="connsiteY11" fmla="*/ 2927334 h 2957202"/>
                <a:gd name="connsiteX12" fmla="*/ 988709 w 1487096"/>
                <a:gd name="connsiteY12" fmla="*/ 2702852 h 2957202"/>
                <a:gd name="connsiteX13" fmla="*/ 1183911 w 1487096"/>
                <a:gd name="connsiteY13" fmla="*/ 2242500 h 2957202"/>
                <a:gd name="connsiteX14" fmla="*/ 1371793 w 1487096"/>
                <a:gd name="connsiteY14" fmla="*/ 1720334 h 2957202"/>
                <a:gd name="connsiteX15" fmla="*/ 1449874 w 1487096"/>
                <a:gd name="connsiteY15" fmla="*/ 1464944 h 2957202"/>
                <a:gd name="connsiteX16" fmla="*/ 1487096 w 1487096"/>
                <a:gd name="connsiteY16" fmla="*/ 1237401 h 2957202"/>
                <a:gd name="connsiteX0" fmla="*/ 1487096 w 1487096"/>
                <a:gd name="connsiteY0" fmla="*/ 1237401 h 2957202"/>
                <a:gd name="connsiteX1" fmla="*/ 1347393 w 1487096"/>
                <a:gd name="connsiteY1" fmla="*/ 657296 h 2957202"/>
                <a:gd name="connsiteX2" fmla="*/ 807333 w 1487096"/>
                <a:gd name="connsiteY2" fmla="*/ 357986 h 2957202"/>
                <a:gd name="connsiteX3" fmla="*/ 741453 w 1487096"/>
                <a:gd name="connsiteY3" fmla="*/ 0 h 2957202"/>
                <a:gd name="connsiteX4" fmla="*/ 618638 w 1487096"/>
                <a:gd name="connsiteY4" fmla="*/ 111543 h 2957202"/>
                <a:gd name="connsiteX5" fmla="*/ 498 w 1487096"/>
                <a:gd name="connsiteY5" fmla="*/ 485680 h 2957202"/>
                <a:gd name="connsiteX6" fmla="*/ 30592 w 1487096"/>
                <a:gd name="connsiteY6" fmla="*/ 800444 h 2957202"/>
                <a:gd name="connsiteX7" fmla="*/ 100539 w 1487096"/>
                <a:gd name="connsiteY7" fmla="*/ 1599146 h 2957202"/>
                <a:gd name="connsiteX8" fmla="*/ 153406 w 1487096"/>
                <a:gd name="connsiteY8" fmla="*/ 2053804 h 2957202"/>
                <a:gd name="connsiteX9" fmla="*/ 270528 w 1487096"/>
                <a:gd name="connsiteY9" fmla="*/ 2550756 h 2957202"/>
                <a:gd name="connsiteX10" fmla="*/ 401476 w 1487096"/>
                <a:gd name="connsiteY10" fmla="*/ 2796386 h 2957202"/>
                <a:gd name="connsiteX11" fmla="*/ 784560 w 1487096"/>
                <a:gd name="connsiteY11" fmla="*/ 2927334 h 2957202"/>
                <a:gd name="connsiteX12" fmla="*/ 988709 w 1487096"/>
                <a:gd name="connsiteY12" fmla="*/ 2702852 h 2957202"/>
                <a:gd name="connsiteX13" fmla="*/ 1183911 w 1487096"/>
                <a:gd name="connsiteY13" fmla="*/ 2242500 h 2957202"/>
                <a:gd name="connsiteX14" fmla="*/ 1371793 w 1487096"/>
                <a:gd name="connsiteY14" fmla="*/ 1720334 h 2957202"/>
                <a:gd name="connsiteX15" fmla="*/ 1449874 w 1487096"/>
                <a:gd name="connsiteY15" fmla="*/ 1464944 h 2957202"/>
                <a:gd name="connsiteX16" fmla="*/ 1487096 w 1487096"/>
                <a:gd name="connsiteY16" fmla="*/ 1237401 h 2957202"/>
                <a:gd name="connsiteX0" fmla="*/ 1487096 w 1487096"/>
                <a:gd name="connsiteY0" fmla="*/ 1237401 h 2957202"/>
                <a:gd name="connsiteX1" fmla="*/ 1347393 w 1487096"/>
                <a:gd name="connsiteY1" fmla="*/ 657296 h 2957202"/>
                <a:gd name="connsiteX2" fmla="*/ 807333 w 1487096"/>
                <a:gd name="connsiteY2" fmla="*/ 357986 h 2957202"/>
                <a:gd name="connsiteX3" fmla="*/ 741453 w 1487096"/>
                <a:gd name="connsiteY3" fmla="*/ 0 h 2957202"/>
                <a:gd name="connsiteX4" fmla="*/ 618638 w 1487096"/>
                <a:gd name="connsiteY4" fmla="*/ 111543 h 2957202"/>
                <a:gd name="connsiteX5" fmla="*/ 498 w 1487096"/>
                <a:gd name="connsiteY5" fmla="*/ 485680 h 2957202"/>
                <a:gd name="connsiteX6" fmla="*/ 30592 w 1487096"/>
                <a:gd name="connsiteY6" fmla="*/ 800444 h 2957202"/>
                <a:gd name="connsiteX7" fmla="*/ 100539 w 1487096"/>
                <a:gd name="connsiteY7" fmla="*/ 1599146 h 2957202"/>
                <a:gd name="connsiteX8" fmla="*/ 153406 w 1487096"/>
                <a:gd name="connsiteY8" fmla="*/ 2053804 h 2957202"/>
                <a:gd name="connsiteX9" fmla="*/ 270528 w 1487096"/>
                <a:gd name="connsiteY9" fmla="*/ 2550756 h 2957202"/>
                <a:gd name="connsiteX10" fmla="*/ 401476 w 1487096"/>
                <a:gd name="connsiteY10" fmla="*/ 2796386 h 2957202"/>
                <a:gd name="connsiteX11" fmla="*/ 784560 w 1487096"/>
                <a:gd name="connsiteY11" fmla="*/ 2927334 h 2957202"/>
                <a:gd name="connsiteX12" fmla="*/ 988709 w 1487096"/>
                <a:gd name="connsiteY12" fmla="*/ 2702852 h 2957202"/>
                <a:gd name="connsiteX13" fmla="*/ 1183911 w 1487096"/>
                <a:gd name="connsiteY13" fmla="*/ 2242500 h 2957202"/>
                <a:gd name="connsiteX14" fmla="*/ 1371793 w 1487096"/>
                <a:gd name="connsiteY14" fmla="*/ 1720334 h 2957202"/>
                <a:gd name="connsiteX15" fmla="*/ 1449874 w 1487096"/>
                <a:gd name="connsiteY15" fmla="*/ 1464944 h 2957202"/>
                <a:gd name="connsiteX16" fmla="*/ 1487096 w 1487096"/>
                <a:gd name="connsiteY16" fmla="*/ 1237401 h 2957202"/>
                <a:gd name="connsiteX0" fmla="*/ 1487096 w 1487096"/>
                <a:gd name="connsiteY0" fmla="*/ 1237401 h 2957202"/>
                <a:gd name="connsiteX1" fmla="*/ 1347393 w 1487096"/>
                <a:gd name="connsiteY1" fmla="*/ 657296 h 2957202"/>
                <a:gd name="connsiteX2" fmla="*/ 807333 w 1487096"/>
                <a:gd name="connsiteY2" fmla="*/ 357986 h 2957202"/>
                <a:gd name="connsiteX3" fmla="*/ 741453 w 1487096"/>
                <a:gd name="connsiteY3" fmla="*/ 0 h 2957202"/>
                <a:gd name="connsiteX4" fmla="*/ 618638 w 1487096"/>
                <a:gd name="connsiteY4" fmla="*/ 111543 h 2957202"/>
                <a:gd name="connsiteX5" fmla="*/ 498 w 1487096"/>
                <a:gd name="connsiteY5" fmla="*/ 485680 h 2957202"/>
                <a:gd name="connsiteX6" fmla="*/ 30592 w 1487096"/>
                <a:gd name="connsiteY6" fmla="*/ 800444 h 2957202"/>
                <a:gd name="connsiteX7" fmla="*/ 100539 w 1487096"/>
                <a:gd name="connsiteY7" fmla="*/ 1599146 h 2957202"/>
                <a:gd name="connsiteX8" fmla="*/ 153406 w 1487096"/>
                <a:gd name="connsiteY8" fmla="*/ 2053804 h 2957202"/>
                <a:gd name="connsiteX9" fmla="*/ 270528 w 1487096"/>
                <a:gd name="connsiteY9" fmla="*/ 2550756 h 2957202"/>
                <a:gd name="connsiteX10" fmla="*/ 401476 w 1487096"/>
                <a:gd name="connsiteY10" fmla="*/ 2796386 h 2957202"/>
                <a:gd name="connsiteX11" fmla="*/ 784560 w 1487096"/>
                <a:gd name="connsiteY11" fmla="*/ 2927334 h 2957202"/>
                <a:gd name="connsiteX12" fmla="*/ 988709 w 1487096"/>
                <a:gd name="connsiteY12" fmla="*/ 2702852 h 2957202"/>
                <a:gd name="connsiteX13" fmla="*/ 1183911 w 1487096"/>
                <a:gd name="connsiteY13" fmla="*/ 2242500 h 2957202"/>
                <a:gd name="connsiteX14" fmla="*/ 1371793 w 1487096"/>
                <a:gd name="connsiteY14" fmla="*/ 1720334 h 2957202"/>
                <a:gd name="connsiteX15" fmla="*/ 1449874 w 1487096"/>
                <a:gd name="connsiteY15" fmla="*/ 1464944 h 2957202"/>
                <a:gd name="connsiteX16" fmla="*/ 1487096 w 1487096"/>
                <a:gd name="connsiteY16" fmla="*/ 1237401 h 2957202"/>
                <a:gd name="connsiteX0" fmla="*/ 1487096 w 1487096"/>
                <a:gd name="connsiteY0" fmla="*/ 1237401 h 2957202"/>
                <a:gd name="connsiteX1" fmla="*/ 1347393 w 1487096"/>
                <a:gd name="connsiteY1" fmla="*/ 657296 h 2957202"/>
                <a:gd name="connsiteX2" fmla="*/ 817325 w 1487096"/>
                <a:gd name="connsiteY2" fmla="*/ 357985 h 2957202"/>
                <a:gd name="connsiteX3" fmla="*/ 741453 w 1487096"/>
                <a:gd name="connsiteY3" fmla="*/ 0 h 2957202"/>
                <a:gd name="connsiteX4" fmla="*/ 618638 w 1487096"/>
                <a:gd name="connsiteY4" fmla="*/ 111543 h 2957202"/>
                <a:gd name="connsiteX5" fmla="*/ 498 w 1487096"/>
                <a:gd name="connsiteY5" fmla="*/ 485680 h 2957202"/>
                <a:gd name="connsiteX6" fmla="*/ 30592 w 1487096"/>
                <a:gd name="connsiteY6" fmla="*/ 800444 h 2957202"/>
                <a:gd name="connsiteX7" fmla="*/ 100539 w 1487096"/>
                <a:gd name="connsiteY7" fmla="*/ 1599146 h 2957202"/>
                <a:gd name="connsiteX8" fmla="*/ 153406 w 1487096"/>
                <a:gd name="connsiteY8" fmla="*/ 2053804 h 2957202"/>
                <a:gd name="connsiteX9" fmla="*/ 270528 w 1487096"/>
                <a:gd name="connsiteY9" fmla="*/ 2550756 h 2957202"/>
                <a:gd name="connsiteX10" fmla="*/ 401476 w 1487096"/>
                <a:gd name="connsiteY10" fmla="*/ 2796386 h 2957202"/>
                <a:gd name="connsiteX11" fmla="*/ 784560 w 1487096"/>
                <a:gd name="connsiteY11" fmla="*/ 2927334 h 2957202"/>
                <a:gd name="connsiteX12" fmla="*/ 988709 w 1487096"/>
                <a:gd name="connsiteY12" fmla="*/ 2702852 h 2957202"/>
                <a:gd name="connsiteX13" fmla="*/ 1183911 w 1487096"/>
                <a:gd name="connsiteY13" fmla="*/ 2242500 h 2957202"/>
                <a:gd name="connsiteX14" fmla="*/ 1371793 w 1487096"/>
                <a:gd name="connsiteY14" fmla="*/ 1720334 h 2957202"/>
                <a:gd name="connsiteX15" fmla="*/ 1449874 w 1487096"/>
                <a:gd name="connsiteY15" fmla="*/ 1464944 h 2957202"/>
                <a:gd name="connsiteX16" fmla="*/ 1487096 w 1487096"/>
                <a:gd name="connsiteY16" fmla="*/ 1237401 h 2957202"/>
                <a:gd name="connsiteX0" fmla="*/ 1510622 w 1510622"/>
                <a:gd name="connsiteY0" fmla="*/ 1237401 h 2957202"/>
                <a:gd name="connsiteX1" fmla="*/ 1370919 w 1510622"/>
                <a:gd name="connsiteY1" fmla="*/ 657296 h 2957202"/>
                <a:gd name="connsiteX2" fmla="*/ 840851 w 1510622"/>
                <a:gd name="connsiteY2" fmla="*/ 357985 h 2957202"/>
                <a:gd name="connsiteX3" fmla="*/ 764979 w 1510622"/>
                <a:gd name="connsiteY3" fmla="*/ 0 h 2957202"/>
                <a:gd name="connsiteX4" fmla="*/ 457329 w 1510622"/>
                <a:gd name="connsiteY4" fmla="*/ 291381 h 2957202"/>
                <a:gd name="connsiteX5" fmla="*/ 24024 w 1510622"/>
                <a:gd name="connsiteY5" fmla="*/ 485680 h 2957202"/>
                <a:gd name="connsiteX6" fmla="*/ 54118 w 1510622"/>
                <a:gd name="connsiteY6" fmla="*/ 800444 h 2957202"/>
                <a:gd name="connsiteX7" fmla="*/ 124065 w 1510622"/>
                <a:gd name="connsiteY7" fmla="*/ 1599146 h 2957202"/>
                <a:gd name="connsiteX8" fmla="*/ 176932 w 1510622"/>
                <a:gd name="connsiteY8" fmla="*/ 2053804 h 2957202"/>
                <a:gd name="connsiteX9" fmla="*/ 294054 w 1510622"/>
                <a:gd name="connsiteY9" fmla="*/ 2550756 h 2957202"/>
                <a:gd name="connsiteX10" fmla="*/ 425002 w 1510622"/>
                <a:gd name="connsiteY10" fmla="*/ 2796386 h 2957202"/>
                <a:gd name="connsiteX11" fmla="*/ 808086 w 1510622"/>
                <a:gd name="connsiteY11" fmla="*/ 2927334 h 2957202"/>
                <a:gd name="connsiteX12" fmla="*/ 1012235 w 1510622"/>
                <a:gd name="connsiteY12" fmla="*/ 2702852 h 2957202"/>
                <a:gd name="connsiteX13" fmla="*/ 1207437 w 1510622"/>
                <a:gd name="connsiteY13" fmla="*/ 2242500 h 2957202"/>
                <a:gd name="connsiteX14" fmla="*/ 1395319 w 1510622"/>
                <a:gd name="connsiteY14" fmla="*/ 1720334 h 2957202"/>
                <a:gd name="connsiteX15" fmla="*/ 1473400 w 1510622"/>
                <a:gd name="connsiteY15" fmla="*/ 1464944 h 2957202"/>
                <a:gd name="connsiteX16" fmla="*/ 1510622 w 1510622"/>
                <a:gd name="connsiteY16" fmla="*/ 1237401 h 2957202"/>
                <a:gd name="connsiteX0" fmla="*/ 1507786 w 1507786"/>
                <a:gd name="connsiteY0" fmla="*/ 1237401 h 2957202"/>
                <a:gd name="connsiteX1" fmla="*/ 1368083 w 1507786"/>
                <a:gd name="connsiteY1" fmla="*/ 657296 h 2957202"/>
                <a:gd name="connsiteX2" fmla="*/ 838015 w 1507786"/>
                <a:gd name="connsiteY2" fmla="*/ 357985 h 2957202"/>
                <a:gd name="connsiteX3" fmla="*/ 762143 w 1507786"/>
                <a:gd name="connsiteY3" fmla="*/ 0 h 2957202"/>
                <a:gd name="connsiteX4" fmla="*/ 414529 w 1507786"/>
                <a:gd name="connsiteY4" fmla="*/ 301373 h 2957202"/>
                <a:gd name="connsiteX5" fmla="*/ 21188 w 1507786"/>
                <a:gd name="connsiteY5" fmla="*/ 485680 h 2957202"/>
                <a:gd name="connsiteX6" fmla="*/ 51282 w 1507786"/>
                <a:gd name="connsiteY6" fmla="*/ 800444 h 2957202"/>
                <a:gd name="connsiteX7" fmla="*/ 121229 w 1507786"/>
                <a:gd name="connsiteY7" fmla="*/ 1599146 h 2957202"/>
                <a:gd name="connsiteX8" fmla="*/ 174096 w 1507786"/>
                <a:gd name="connsiteY8" fmla="*/ 2053804 h 2957202"/>
                <a:gd name="connsiteX9" fmla="*/ 291218 w 1507786"/>
                <a:gd name="connsiteY9" fmla="*/ 2550756 h 2957202"/>
                <a:gd name="connsiteX10" fmla="*/ 422166 w 1507786"/>
                <a:gd name="connsiteY10" fmla="*/ 2796386 h 2957202"/>
                <a:gd name="connsiteX11" fmla="*/ 805250 w 1507786"/>
                <a:gd name="connsiteY11" fmla="*/ 2927334 h 2957202"/>
                <a:gd name="connsiteX12" fmla="*/ 1009399 w 1507786"/>
                <a:gd name="connsiteY12" fmla="*/ 2702852 h 2957202"/>
                <a:gd name="connsiteX13" fmla="*/ 1204601 w 1507786"/>
                <a:gd name="connsiteY13" fmla="*/ 2242500 h 2957202"/>
                <a:gd name="connsiteX14" fmla="*/ 1392483 w 1507786"/>
                <a:gd name="connsiteY14" fmla="*/ 1720334 h 2957202"/>
                <a:gd name="connsiteX15" fmla="*/ 1470564 w 1507786"/>
                <a:gd name="connsiteY15" fmla="*/ 1464944 h 2957202"/>
                <a:gd name="connsiteX16" fmla="*/ 1507786 w 1507786"/>
                <a:gd name="connsiteY16" fmla="*/ 1237401 h 2957202"/>
                <a:gd name="connsiteX0" fmla="*/ 1486807 w 1486807"/>
                <a:gd name="connsiteY0" fmla="*/ 1237401 h 2957202"/>
                <a:gd name="connsiteX1" fmla="*/ 1347104 w 1486807"/>
                <a:gd name="connsiteY1" fmla="*/ 657296 h 2957202"/>
                <a:gd name="connsiteX2" fmla="*/ 817036 w 1486807"/>
                <a:gd name="connsiteY2" fmla="*/ 357985 h 2957202"/>
                <a:gd name="connsiteX3" fmla="*/ 741164 w 1486807"/>
                <a:gd name="connsiteY3" fmla="*/ 0 h 2957202"/>
                <a:gd name="connsiteX4" fmla="*/ 393550 w 1486807"/>
                <a:gd name="connsiteY4" fmla="*/ 301373 h 2957202"/>
                <a:gd name="connsiteX5" fmla="*/ 209 w 1486807"/>
                <a:gd name="connsiteY5" fmla="*/ 485680 h 2957202"/>
                <a:gd name="connsiteX6" fmla="*/ 30303 w 1486807"/>
                <a:gd name="connsiteY6" fmla="*/ 800444 h 2957202"/>
                <a:gd name="connsiteX7" fmla="*/ 100250 w 1486807"/>
                <a:gd name="connsiteY7" fmla="*/ 1599146 h 2957202"/>
                <a:gd name="connsiteX8" fmla="*/ 153117 w 1486807"/>
                <a:gd name="connsiteY8" fmla="*/ 2053804 h 2957202"/>
                <a:gd name="connsiteX9" fmla="*/ 270239 w 1486807"/>
                <a:gd name="connsiteY9" fmla="*/ 2550756 h 2957202"/>
                <a:gd name="connsiteX10" fmla="*/ 401187 w 1486807"/>
                <a:gd name="connsiteY10" fmla="*/ 2796386 h 2957202"/>
                <a:gd name="connsiteX11" fmla="*/ 784271 w 1486807"/>
                <a:gd name="connsiteY11" fmla="*/ 2927334 h 2957202"/>
                <a:gd name="connsiteX12" fmla="*/ 988420 w 1486807"/>
                <a:gd name="connsiteY12" fmla="*/ 2702852 h 2957202"/>
                <a:gd name="connsiteX13" fmla="*/ 1183622 w 1486807"/>
                <a:gd name="connsiteY13" fmla="*/ 2242500 h 2957202"/>
                <a:gd name="connsiteX14" fmla="*/ 1371504 w 1486807"/>
                <a:gd name="connsiteY14" fmla="*/ 1720334 h 2957202"/>
                <a:gd name="connsiteX15" fmla="*/ 1449585 w 1486807"/>
                <a:gd name="connsiteY15" fmla="*/ 1464944 h 2957202"/>
                <a:gd name="connsiteX16" fmla="*/ 1486807 w 1486807"/>
                <a:gd name="connsiteY16" fmla="*/ 1237401 h 2957202"/>
                <a:gd name="connsiteX0" fmla="*/ 1486599 w 1486599"/>
                <a:gd name="connsiteY0" fmla="*/ 1237401 h 2957202"/>
                <a:gd name="connsiteX1" fmla="*/ 1346896 w 1486599"/>
                <a:gd name="connsiteY1" fmla="*/ 657296 h 2957202"/>
                <a:gd name="connsiteX2" fmla="*/ 816828 w 1486599"/>
                <a:gd name="connsiteY2" fmla="*/ 357985 h 2957202"/>
                <a:gd name="connsiteX3" fmla="*/ 740956 w 1486599"/>
                <a:gd name="connsiteY3" fmla="*/ 0 h 2957202"/>
                <a:gd name="connsiteX4" fmla="*/ 393342 w 1486599"/>
                <a:gd name="connsiteY4" fmla="*/ 301373 h 2957202"/>
                <a:gd name="connsiteX5" fmla="*/ 1 w 1486599"/>
                <a:gd name="connsiteY5" fmla="*/ 485680 h 2957202"/>
                <a:gd name="connsiteX6" fmla="*/ 30095 w 1486599"/>
                <a:gd name="connsiteY6" fmla="*/ 800444 h 2957202"/>
                <a:gd name="connsiteX7" fmla="*/ 100042 w 1486599"/>
                <a:gd name="connsiteY7" fmla="*/ 1599146 h 2957202"/>
                <a:gd name="connsiteX8" fmla="*/ 152909 w 1486599"/>
                <a:gd name="connsiteY8" fmla="*/ 2053804 h 2957202"/>
                <a:gd name="connsiteX9" fmla="*/ 270031 w 1486599"/>
                <a:gd name="connsiteY9" fmla="*/ 2550756 h 2957202"/>
                <a:gd name="connsiteX10" fmla="*/ 400979 w 1486599"/>
                <a:gd name="connsiteY10" fmla="*/ 2796386 h 2957202"/>
                <a:gd name="connsiteX11" fmla="*/ 784063 w 1486599"/>
                <a:gd name="connsiteY11" fmla="*/ 2927334 h 2957202"/>
                <a:gd name="connsiteX12" fmla="*/ 988212 w 1486599"/>
                <a:gd name="connsiteY12" fmla="*/ 2702852 h 2957202"/>
                <a:gd name="connsiteX13" fmla="*/ 1183414 w 1486599"/>
                <a:gd name="connsiteY13" fmla="*/ 2242500 h 2957202"/>
                <a:gd name="connsiteX14" fmla="*/ 1371296 w 1486599"/>
                <a:gd name="connsiteY14" fmla="*/ 1720334 h 2957202"/>
                <a:gd name="connsiteX15" fmla="*/ 1449377 w 1486599"/>
                <a:gd name="connsiteY15" fmla="*/ 1464944 h 2957202"/>
                <a:gd name="connsiteX16" fmla="*/ 1486599 w 1486599"/>
                <a:gd name="connsiteY16" fmla="*/ 1237401 h 2957202"/>
                <a:gd name="connsiteX0" fmla="*/ 1486597 w 1486597"/>
                <a:gd name="connsiteY0" fmla="*/ 1237401 h 2957202"/>
                <a:gd name="connsiteX1" fmla="*/ 1346894 w 1486597"/>
                <a:gd name="connsiteY1" fmla="*/ 657296 h 2957202"/>
                <a:gd name="connsiteX2" fmla="*/ 816826 w 1486597"/>
                <a:gd name="connsiteY2" fmla="*/ 357985 h 2957202"/>
                <a:gd name="connsiteX3" fmla="*/ 740954 w 1486597"/>
                <a:gd name="connsiteY3" fmla="*/ 0 h 2957202"/>
                <a:gd name="connsiteX4" fmla="*/ 393340 w 1486597"/>
                <a:gd name="connsiteY4" fmla="*/ 301373 h 2957202"/>
                <a:gd name="connsiteX5" fmla="*/ 0 w 1486597"/>
                <a:gd name="connsiteY5" fmla="*/ 485680 h 2957202"/>
                <a:gd name="connsiteX6" fmla="*/ 30093 w 1486597"/>
                <a:gd name="connsiteY6" fmla="*/ 800444 h 2957202"/>
                <a:gd name="connsiteX7" fmla="*/ 100040 w 1486597"/>
                <a:gd name="connsiteY7" fmla="*/ 1599146 h 2957202"/>
                <a:gd name="connsiteX8" fmla="*/ 152907 w 1486597"/>
                <a:gd name="connsiteY8" fmla="*/ 2053804 h 2957202"/>
                <a:gd name="connsiteX9" fmla="*/ 270029 w 1486597"/>
                <a:gd name="connsiteY9" fmla="*/ 2550756 h 2957202"/>
                <a:gd name="connsiteX10" fmla="*/ 400977 w 1486597"/>
                <a:gd name="connsiteY10" fmla="*/ 2796386 h 2957202"/>
                <a:gd name="connsiteX11" fmla="*/ 784061 w 1486597"/>
                <a:gd name="connsiteY11" fmla="*/ 2927334 h 2957202"/>
                <a:gd name="connsiteX12" fmla="*/ 988210 w 1486597"/>
                <a:gd name="connsiteY12" fmla="*/ 2702852 h 2957202"/>
                <a:gd name="connsiteX13" fmla="*/ 1183412 w 1486597"/>
                <a:gd name="connsiteY13" fmla="*/ 2242500 h 2957202"/>
                <a:gd name="connsiteX14" fmla="*/ 1371294 w 1486597"/>
                <a:gd name="connsiteY14" fmla="*/ 1720334 h 2957202"/>
                <a:gd name="connsiteX15" fmla="*/ 1449375 w 1486597"/>
                <a:gd name="connsiteY15" fmla="*/ 1464944 h 2957202"/>
                <a:gd name="connsiteX16" fmla="*/ 1486597 w 1486597"/>
                <a:gd name="connsiteY16" fmla="*/ 1237401 h 2957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86597" h="2957202">
                  <a:moveTo>
                    <a:pt x="1486597" y="1237401"/>
                  </a:moveTo>
                  <a:cubicBezTo>
                    <a:pt x="1439231" y="1102793"/>
                    <a:pt x="1420193" y="897573"/>
                    <a:pt x="1346894" y="657296"/>
                  </a:cubicBezTo>
                  <a:cubicBezTo>
                    <a:pt x="1144164" y="584968"/>
                    <a:pt x="917681" y="560507"/>
                    <a:pt x="816826" y="357985"/>
                  </a:cubicBezTo>
                  <a:cubicBezTo>
                    <a:pt x="760706" y="244117"/>
                    <a:pt x="768261" y="185432"/>
                    <a:pt x="740954" y="0"/>
                  </a:cubicBezTo>
                  <a:cubicBezTo>
                    <a:pt x="684960" y="75980"/>
                    <a:pt x="516832" y="220426"/>
                    <a:pt x="393340" y="301373"/>
                  </a:cubicBezTo>
                  <a:cubicBezTo>
                    <a:pt x="269848" y="382320"/>
                    <a:pt x="105993" y="448129"/>
                    <a:pt x="0" y="485680"/>
                  </a:cubicBezTo>
                  <a:cubicBezTo>
                    <a:pt x="9395" y="593836"/>
                    <a:pt x="27653" y="774417"/>
                    <a:pt x="30093" y="800444"/>
                  </a:cubicBezTo>
                  <a:cubicBezTo>
                    <a:pt x="52866" y="1067220"/>
                    <a:pt x="76453" y="1333183"/>
                    <a:pt x="100040" y="1599146"/>
                  </a:cubicBezTo>
                  <a:cubicBezTo>
                    <a:pt x="113054" y="1749614"/>
                    <a:pt x="121187" y="1904962"/>
                    <a:pt x="152907" y="2053804"/>
                  </a:cubicBezTo>
                  <a:cubicBezTo>
                    <a:pt x="187881" y="2221353"/>
                    <a:pt x="207401" y="2390528"/>
                    <a:pt x="270029" y="2550756"/>
                  </a:cubicBezTo>
                  <a:cubicBezTo>
                    <a:pt x="303376" y="2636971"/>
                    <a:pt x="349736" y="2719932"/>
                    <a:pt x="400977" y="2796386"/>
                  </a:cubicBezTo>
                  <a:cubicBezTo>
                    <a:pt x="485564" y="2921640"/>
                    <a:pt x="636846" y="3004601"/>
                    <a:pt x="784061" y="2927334"/>
                  </a:cubicBezTo>
                  <a:cubicBezTo>
                    <a:pt x="879222" y="2876906"/>
                    <a:pt x="938596" y="2795572"/>
                    <a:pt x="988210" y="2702852"/>
                  </a:cubicBezTo>
                  <a:cubicBezTo>
                    <a:pt x="1067104" y="2555636"/>
                    <a:pt x="1132985" y="2401101"/>
                    <a:pt x="1183412" y="2242500"/>
                  </a:cubicBezTo>
                  <a:cubicBezTo>
                    <a:pt x="1239533" y="2066005"/>
                    <a:pt x="1308667" y="1894389"/>
                    <a:pt x="1371294" y="1720334"/>
                  </a:cubicBezTo>
                  <a:cubicBezTo>
                    <a:pt x="1401388" y="1636560"/>
                    <a:pt x="1426601" y="1550345"/>
                    <a:pt x="1449375" y="1464944"/>
                  </a:cubicBezTo>
                  <a:cubicBezTo>
                    <a:pt x="1472149" y="1380357"/>
                    <a:pt x="1471144" y="1323615"/>
                    <a:pt x="1486597" y="1237401"/>
                  </a:cubicBezTo>
                  <a:close/>
                </a:path>
              </a:pathLst>
            </a:custGeom>
            <a:grpFill/>
            <a:ln w="19050" cap="flat">
              <a:solidFill>
                <a:schemeClr val="bg1">
                  <a:lumMod val="75000"/>
                </a:schemeClr>
              </a:solidFill>
              <a:prstDash val="solid"/>
              <a:miter/>
            </a:ln>
          </p:spPr>
          <p:txBody>
            <a:bodyPr rtlCol="0" anchor="ctr"/>
            <a:lstStyle/>
            <a:p>
              <a:endParaRPr lang="en-US">
                <a:cs typeface="B Nazanin" panose="00000400000000000000" pitchFamily="2" charset="-78"/>
              </a:endParaRPr>
            </a:p>
          </p:txBody>
        </p:sp>
        <p:sp>
          <p:nvSpPr>
            <p:cNvPr id="204" name="Freeform: Shape 203">
              <a:extLst>
                <a:ext uri="{FF2B5EF4-FFF2-40B4-BE49-F238E27FC236}">
                  <a16:creationId xmlns:a16="http://schemas.microsoft.com/office/drawing/2014/main" id="{CABBA449-85D8-4C81-BD3F-9B8ED4D7DBDA}"/>
                </a:ext>
              </a:extLst>
            </p:cNvPr>
            <p:cNvSpPr/>
            <p:nvPr/>
          </p:nvSpPr>
          <p:spPr>
            <a:xfrm flipH="1">
              <a:off x="9164888" y="2237782"/>
              <a:ext cx="228572" cy="1340906"/>
            </a:xfrm>
            <a:custGeom>
              <a:avLst/>
              <a:gdLst>
                <a:gd name="connsiteX0" fmla="*/ 294243 w 357870"/>
                <a:gd name="connsiteY0" fmla="*/ 403418 h 2147223"/>
                <a:gd name="connsiteX1" fmla="*/ 250322 w 357870"/>
                <a:gd name="connsiteY1" fmla="*/ 890610 h 2147223"/>
                <a:gd name="connsiteX2" fmla="*/ 278789 w 357870"/>
                <a:gd name="connsiteY2" fmla="*/ 1613671 h 2147223"/>
                <a:gd name="connsiteX3" fmla="*/ 361750 w 357870"/>
                <a:gd name="connsiteY3" fmla="*/ 2000009 h 2147223"/>
                <a:gd name="connsiteX4" fmla="*/ 363377 w 357870"/>
                <a:gd name="connsiteY4" fmla="*/ 2018716 h 2147223"/>
                <a:gd name="connsiteX5" fmla="*/ 213722 w 357870"/>
                <a:gd name="connsiteY5" fmla="*/ 2124450 h 2147223"/>
                <a:gd name="connsiteX6" fmla="*/ 2253 w 357870"/>
                <a:gd name="connsiteY6" fmla="*/ 2151290 h 2147223"/>
                <a:gd name="connsiteX7" fmla="*/ 2253 w 357870"/>
                <a:gd name="connsiteY7" fmla="*/ 815782 h 2147223"/>
                <a:gd name="connsiteX8" fmla="*/ 2253 w 357870"/>
                <a:gd name="connsiteY8" fmla="*/ 402604 h 2147223"/>
                <a:gd name="connsiteX9" fmla="*/ 2253 w 357870"/>
                <a:gd name="connsiteY9" fmla="*/ 192762 h 2147223"/>
                <a:gd name="connsiteX10" fmla="*/ 8760 w 357870"/>
                <a:gd name="connsiteY10" fmla="*/ 0 h 2147223"/>
                <a:gd name="connsiteX11" fmla="*/ 164921 w 357870"/>
                <a:gd name="connsiteY11" fmla="*/ 209029 h 2147223"/>
                <a:gd name="connsiteX12" fmla="*/ 232429 w 357870"/>
                <a:gd name="connsiteY12" fmla="*/ 324524 h 2147223"/>
                <a:gd name="connsiteX13" fmla="*/ 259269 w 357870"/>
                <a:gd name="connsiteY13" fmla="*/ 374137 h 2147223"/>
                <a:gd name="connsiteX14" fmla="*/ 294243 w 357870"/>
                <a:gd name="connsiteY14" fmla="*/ 403418 h 2147223"/>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32429 w 363377"/>
                <a:gd name="connsiteY12" fmla="*/ 324524 h 2153220"/>
                <a:gd name="connsiteX13" fmla="*/ 294243 w 363377"/>
                <a:gd name="connsiteY13" fmla="*/ 403418 h 2153220"/>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94243 w 363377"/>
                <a:gd name="connsiteY12" fmla="*/ 403418 h 2153220"/>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94243 w 363377"/>
                <a:gd name="connsiteY12" fmla="*/ 403418 h 2153220"/>
                <a:gd name="connsiteX0" fmla="*/ 294243 w 370920"/>
                <a:gd name="connsiteY0" fmla="*/ 403418 h 2153220"/>
                <a:gd name="connsiteX1" fmla="*/ 250322 w 370920"/>
                <a:gd name="connsiteY1" fmla="*/ 890610 h 2153220"/>
                <a:gd name="connsiteX2" fmla="*/ 278789 w 370920"/>
                <a:gd name="connsiteY2" fmla="*/ 1613671 h 2153220"/>
                <a:gd name="connsiteX3" fmla="*/ 361750 w 370920"/>
                <a:gd name="connsiteY3" fmla="*/ 2000009 h 2153220"/>
                <a:gd name="connsiteX4" fmla="*/ 350024 w 370920"/>
                <a:gd name="connsiteY4" fmla="*/ 1974351 h 2153220"/>
                <a:gd name="connsiteX5" fmla="*/ 363377 w 370920"/>
                <a:gd name="connsiteY5" fmla="*/ 2018716 h 2153220"/>
                <a:gd name="connsiteX6" fmla="*/ 213722 w 370920"/>
                <a:gd name="connsiteY6" fmla="*/ 2124450 h 2153220"/>
                <a:gd name="connsiteX7" fmla="*/ 2253 w 370920"/>
                <a:gd name="connsiteY7" fmla="*/ 2151290 h 2153220"/>
                <a:gd name="connsiteX8" fmla="*/ 2253 w 370920"/>
                <a:gd name="connsiteY8" fmla="*/ 815782 h 2153220"/>
                <a:gd name="connsiteX9" fmla="*/ 2253 w 370920"/>
                <a:gd name="connsiteY9" fmla="*/ 402604 h 2153220"/>
                <a:gd name="connsiteX10" fmla="*/ 2253 w 370920"/>
                <a:gd name="connsiteY10" fmla="*/ 192762 h 2153220"/>
                <a:gd name="connsiteX11" fmla="*/ 8760 w 370920"/>
                <a:gd name="connsiteY11" fmla="*/ 0 h 2153220"/>
                <a:gd name="connsiteX12" fmla="*/ 164921 w 370920"/>
                <a:gd name="connsiteY12" fmla="*/ 209029 h 2153220"/>
                <a:gd name="connsiteX13" fmla="*/ 294243 w 370920"/>
                <a:gd name="connsiteY13" fmla="*/ 403418 h 2153220"/>
                <a:gd name="connsiteX0" fmla="*/ 294243 w 377541"/>
                <a:gd name="connsiteY0" fmla="*/ 403418 h 2153220"/>
                <a:gd name="connsiteX1" fmla="*/ 250322 w 377541"/>
                <a:gd name="connsiteY1" fmla="*/ 890610 h 2153220"/>
                <a:gd name="connsiteX2" fmla="*/ 278789 w 377541"/>
                <a:gd name="connsiteY2" fmla="*/ 1613671 h 2153220"/>
                <a:gd name="connsiteX3" fmla="*/ 361750 w 377541"/>
                <a:gd name="connsiteY3" fmla="*/ 2000009 h 2153220"/>
                <a:gd name="connsiteX4" fmla="*/ 363377 w 377541"/>
                <a:gd name="connsiteY4" fmla="*/ 2018716 h 2153220"/>
                <a:gd name="connsiteX5" fmla="*/ 213722 w 377541"/>
                <a:gd name="connsiteY5" fmla="*/ 2124450 h 2153220"/>
                <a:gd name="connsiteX6" fmla="*/ 2253 w 377541"/>
                <a:gd name="connsiteY6" fmla="*/ 2151290 h 2153220"/>
                <a:gd name="connsiteX7" fmla="*/ 2253 w 377541"/>
                <a:gd name="connsiteY7" fmla="*/ 815782 h 2153220"/>
                <a:gd name="connsiteX8" fmla="*/ 2253 w 377541"/>
                <a:gd name="connsiteY8" fmla="*/ 402604 h 2153220"/>
                <a:gd name="connsiteX9" fmla="*/ 2253 w 377541"/>
                <a:gd name="connsiteY9" fmla="*/ 192762 h 2153220"/>
                <a:gd name="connsiteX10" fmla="*/ 8760 w 377541"/>
                <a:gd name="connsiteY10" fmla="*/ 0 h 2153220"/>
                <a:gd name="connsiteX11" fmla="*/ 164921 w 377541"/>
                <a:gd name="connsiteY11" fmla="*/ 209029 h 2153220"/>
                <a:gd name="connsiteX12" fmla="*/ 294243 w 377541"/>
                <a:gd name="connsiteY12" fmla="*/ 403418 h 2153220"/>
                <a:gd name="connsiteX0" fmla="*/ 294243 w 364424"/>
                <a:gd name="connsiteY0" fmla="*/ 403418 h 2153220"/>
                <a:gd name="connsiteX1" fmla="*/ 250322 w 364424"/>
                <a:gd name="connsiteY1" fmla="*/ 890610 h 2153220"/>
                <a:gd name="connsiteX2" fmla="*/ 278789 w 364424"/>
                <a:gd name="connsiteY2" fmla="*/ 1613671 h 2153220"/>
                <a:gd name="connsiteX3" fmla="*/ 363377 w 364424"/>
                <a:gd name="connsiteY3" fmla="*/ 2018716 h 2153220"/>
                <a:gd name="connsiteX4" fmla="*/ 213722 w 364424"/>
                <a:gd name="connsiteY4" fmla="*/ 2124450 h 2153220"/>
                <a:gd name="connsiteX5" fmla="*/ 2253 w 364424"/>
                <a:gd name="connsiteY5" fmla="*/ 2151290 h 2153220"/>
                <a:gd name="connsiteX6" fmla="*/ 2253 w 364424"/>
                <a:gd name="connsiteY6" fmla="*/ 815782 h 2153220"/>
                <a:gd name="connsiteX7" fmla="*/ 2253 w 364424"/>
                <a:gd name="connsiteY7" fmla="*/ 402604 h 2153220"/>
                <a:gd name="connsiteX8" fmla="*/ 2253 w 364424"/>
                <a:gd name="connsiteY8" fmla="*/ 192762 h 2153220"/>
                <a:gd name="connsiteX9" fmla="*/ 8760 w 364424"/>
                <a:gd name="connsiteY9" fmla="*/ 0 h 2153220"/>
                <a:gd name="connsiteX10" fmla="*/ 164921 w 364424"/>
                <a:gd name="connsiteY10" fmla="*/ 209029 h 2153220"/>
                <a:gd name="connsiteX11" fmla="*/ 294243 w 364424"/>
                <a:gd name="connsiteY11" fmla="*/ 403418 h 2153220"/>
                <a:gd name="connsiteX0" fmla="*/ 294243 w 363376"/>
                <a:gd name="connsiteY0" fmla="*/ 403418 h 2153220"/>
                <a:gd name="connsiteX1" fmla="*/ 250322 w 363376"/>
                <a:gd name="connsiteY1" fmla="*/ 890610 h 2153220"/>
                <a:gd name="connsiteX2" fmla="*/ 278789 w 363376"/>
                <a:gd name="connsiteY2" fmla="*/ 1613671 h 2153220"/>
                <a:gd name="connsiteX3" fmla="*/ 363377 w 363376"/>
                <a:gd name="connsiteY3" fmla="*/ 2018716 h 2153220"/>
                <a:gd name="connsiteX4" fmla="*/ 213722 w 363376"/>
                <a:gd name="connsiteY4" fmla="*/ 2124450 h 2153220"/>
                <a:gd name="connsiteX5" fmla="*/ 2253 w 363376"/>
                <a:gd name="connsiteY5" fmla="*/ 2151290 h 2153220"/>
                <a:gd name="connsiteX6" fmla="*/ 2253 w 363376"/>
                <a:gd name="connsiteY6" fmla="*/ 815782 h 2153220"/>
                <a:gd name="connsiteX7" fmla="*/ 2253 w 363376"/>
                <a:gd name="connsiteY7" fmla="*/ 402604 h 2153220"/>
                <a:gd name="connsiteX8" fmla="*/ 2253 w 363376"/>
                <a:gd name="connsiteY8" fmla="*/ 192762 h 2153220"/>
                <a:gd name="connsiteX9" fmla="*/ 8760 w 363376"/>
                <a:gd name="connsiteY9" fmla="*/ 0 h 2153220"/>
                <a:gd name="connsiteX10" fmla="*/ 164921 w 363376"/>
                <a:gd name="connsiteY10" fmla="*/ 209029 h 2153220"/>
                <a:gd name="connsiteX11" fmla="*/ 294243 w 363376"/>
                <a:gd name="connsiteY11" fmla="*/ 403418 h 2153220"/>
                <a:gd name="connsiteX0" fmla="*/ 294243 w 363378"/>
                <a:gd name="connsiteY0" fmla="*/ 403418 h 2131745"/>
                <a:gd name="connsiteX1" fmla="*/ 250322 w 363378"/>
                <a:gd name="connsiteY1" fmla="*/ 890610 h 2131745"/>
                <a:gd name="connsiteX2" fmla="*/ 278789 w 363378"/>
                <a:gd name="connsiteY2" fmla="*/ 1613671 h 2131745"/>
                <a:gd name="connsiteX3" fmla="*/ 363377 w 363378"/>
                <a:gd name="connsiteY3" fmla="*/ 2018716 h 2131745"/>
                <a:gd name="connsiteX4" fmla="*/ 213722 w 363378"/>
                <a:gd name="connsiteY4" fmla="*/ 2124450 h 2131745"/>
                <a:gd name="connsiteX5" fmla="*/ 2253 w 363378"/>
                <a:gd name="connsiteY5" fmla="*/ 2116321 h 2131745"/>
                <a:gd name="connsiteX6" fmla="*/ 2253 w 363378"/>
                <a:gd name="connsiteY6" fmla="*/ 815782 h 2131745"/>
                <a:gd name="connsiteX7" fmla="*/ 2253 w 363378"/>
                <a:gd name="connsiteY7" fmla="*/ 402604 h 2131745"/>
                <a:gd name="connsiteX8" fmla="*/ 2253 w 363378"/>
                <a:gd name="connsiteY8" fmla="*/ 192762 h 2131745"/>
                <a:gd name="connsiteX9" fmla="*/ 8760 w 363378"/>
                <a:gd name="connsiteY9" fmla="*/ 0 h 2131745"/>
                <a:gd name="connsiteX10" fmla="*/ 164921 w 363378"/>
                <a:gd name="connsiteY10" fmla="*/ 209029 h 2131745"/>
                <a:gd name="connsiteX11" fmla="*/ 294243 w 363378"/>
                <a:gd name="connsiteY11" fmla="*/ 403418 h 213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3378" h="2131745">
                  <a:moveTo>
                    <a:pt x="294243" y="403418"/>
                  </a:moveTo>
                  <a:cubicBezTo>
                    <a:pt x="287736" y="566086"/>
                    <a:pt x="258456" y="727128"/>
                    <a:pt x="250322" y="890610"/>
                  </a:cubicBezTo>
                  <a:cubicBezTo>
                    <a:pt x="238936" y="1131359"/>
                    <a:pt x="243816" y="1375362"/>
                    <a:pt x="278789" y="1613671"/>
                  </a:cubicBezTo>
                  <a:cubicBezTo>
                    <a:pt x="297631" y="1801688"/>
                    <a:pt x="344248" y="1933586"/>
                    <a:pt x="363377" y="2018716"/>
                  </a:cubicBezTo>
                  <a:cubicBezTo>
                    <a:pt x="335723" y="2076463"/>
                    <a:pt x="273909" y="2108183"/>
                    <a:pt x="213722" y="2124450"/>
                  </a:cubicBezTo>
                  <a:cubicBezTo>
                    <a:pt x="153535" y="2140717"/>
                    <a:pt x="2253" y="2126082"/>
                    <a:pt x="2253" y="2116321"/>
                  </a:cubicBezTo>
                  <a:lnTo>
                    <a:pt x="2253" y="815782"/>
                  </a:lnTo>
                  <a:lnTo>
                    <a:pt x="2253" y="402604"/>
                  </a:lnTo>
                  <a:lnTo>
                    <a:pt x="2253" y="192762"/>
                  </a:lnTo>
                  <a:cubicBezTo>
                    <a:pt x="2253" y="128508"/>
                    <a:pt x="-5880" y="62627"/>
                    <a:pt x="8760" y="0"/>
                  </a:cubicBezTo>
                  <a:cubicBezTo>
                    <a:pt x="65694" y="65881"/>
                    <a:pt x="118561" y="135828"/>
                    <a:pt x="164921" y="209029"/>
                  </a:cubicBezTo>
                  <a:cubicBezTo>
                    <a:pt x="212502" y="276265"/>
                    <a:pt x="240047" y="304808"/>
                    <a:pt x="294243" y="403418"/>
                  </a:cubicBezTo>
                  <a:close/>
                </a:path>
              </a:pathLst>
            </a:custGeom>
            <a:grpFill/>
            <a:ln w="19050" cap="flat">
              <a:solidFill>
                <a:schemeClr val="bg1">
                  <a:lumMod val="75000"/>
                </a:schemeClr>
              </a:solidFill>
              <a:prstDash val="solid"/>
              <a:miter/>
            </a:ln>
          </p:spPr>
          <p:txBody>
            <a:bodyPr rtlCol="0" anchor="ctr"/>
            <a:lstStyle/>
            <a:p>
              <a:endParaRPr lang="en-US">
                <a:cs typeface="B Nazanin" panose="00000400000000000000" pitchFamily="2" charset="-78"/>
              </a:endParaRPr>
            </a:p>
          </p:txBody>
        </p:sp>
        <p:sp>
          <p:nvSpPr>
            <p:cNvPr id="205" name="Freeform: Shape 204">
              <a:extLst>
                <a:ext uri="{FF2B5EF4-FFF2-40B4-BE49-F238E27FC236}">
                  <a16:creationId xmlns:a16="http://schemas.microsoft.com/office/drawing/2014/main" id="{64E2DB26-C4C9-40BF-8B2B-BB3898E1C452}"/>
                </a:ext>
              </a:extLst>
            </p:cNvPr>
            <p:cNvSpPr/>
            <p:nvPr/>
          </p:nvSpPr>
          <p:spPr>
            <a:xfrm flipH="1">
              <a:off x="8746972" y="3458106"/>
              <a:ext cx="642350" cy="1344847"/>
            </a:xfrm>
            <a:custGeom>
              <a:avLst/>
              <a:gdLst>
                <a:gd name="connsiteX0" fmla="*/ 1021026 w 1016677"/>
                <a:gd name="connsiteY0" fmla="*/ 1260681 h 2130956"/>
                <a:gd name="connsiteX1" fmla="*/ 943759 w 1016677"/>
                <a:gd name="connsiteY1" fmla="*/ 482312 h 2130956"/>
                <a:gd name="connsiteX2" fmla="*/ 921798 w 1016677"/>
                <a:gd name="connsiteY2" fmla="*/ 463605 h 2130956"/>
                <a:gd name="connsiteX3" fmla="*/ 502927 w 1016677"/>
                <a:gd name="connsiteY3" fmla="*/ 247256 h 2130956"/>
                <a:gd name="connsiteX4" fmla="*/ 385806 w 1016677"/>
                <a:gd name="connsiteY4" fmla="*/ 0 h 2130956"/>
                <a:gd name="connsiteX5" fmla="*/ 306912 w 1016677"/>
                <a:gd name="connsiteY5" fmla="*/ 45547 h 2130956"/>
                <a:gd name="connsiteX6" fmla="*/ 209310 w 1016677"/>
                <a:gd name="connsiteY6" fmla="*/ 82961 h 2130956"/>
                <a:gd name="connsiteX7" fmla="*/ 5162 w 1016677"/>
                <a:gd name="connsiteY7" fmla="*/ 113868 h 2130956"/>
                <a:gd name="connsiteX8" fmla="*/ 3535 w 1016677"/>
                <a:gd name="connsiteY8" fmla="*/ 584793 h 2130956"/>
                <a:gd name="connsiteX9" fmla="*/ 5162 w 1016677"/>
                <a:gd name="connsiteY9" fmla="*/ 1154133 h 2130956"/>
                <a:gd name="connsiteX10" fmla="*/ 5162 w 1016677"/>
                <a:gd name="connsiteY10" fmla="*/ 1165519 h 2130956"/>
                <a:gd name="connsiteX11" fmla="*/ 28748 w 1016677"/>
                <a:gd name="connsiteY11" fmla="*/ 1198053 h 2130956"/>
                <a:gd name="connsiteX12" fmla="*/ 240217 w 1016677"/>
                <a:gd name="connsiteY12" fmla="*/ 1684432 h 2130956"/>
                <a:gd name="connsiteX13" fmla="*/ 497234 w 1016677"/>
                <a:gd name="connsiteY13" fmla="*/ 2105743 h 2130956"/>
                <a:gd name="connsiteX14" fmla="*/ 925052 w 1016677"/>
                <a:gd name="connsiteY14" fmla="*/ 1593338 h 2130956"/>
                <a:gd name="connsiteX15" fmla="*/ 982799 w 1016677"/>
                <a:gd name="connsiteY15" fmla="*/ 1411149 h 2130956"/>
                <a:gd name="connsiteX16" fmla="*/ 1021026 w 1016677"/>
                <a:gd name="connsiteY16" fmla="*/ 1260681 h 2130956"/>
                <a:gd name="connsiteX0" fmla="*/ 1021026 w 1021195"/>
                <a:gd name="connsiteY0" fmla="*/ 1260681 h 2138011"/>
                <a:gd name="connsiteX1" fmla="*/ 943759 w 1021195"/>
                <a:gd name="connsiteY1" fmla="*/ 482312 h 2138011"/>
                <a:gd name="connsiteX2" fmla="*/ 921798 w 1021195"/>
                <a:gd name="connsiteY2" fmla="*/ 463605 h 2138011"/>
                <a:gd name="connsiteX3" fmla="*/ 502927 w 1021195"/>
                <a:gd name="connsiteY3" fmla="*/ 247256 h 2138011"/>
                <a:gd name="connsiteX4" fmla="*/ 385806 w 1021195"/>
                <a:gd name="connsiteY4" fmla="*/ 0 h 2138011"/>
                <a:gd name="connsiteX5" fmla="*/ 306912 w 1021195"/>
                <a:gd name="connsiteY5" fmla="*/ 45547 h 2138011"/>
                <a:gd name="connsiteX6" fmla="*/ 209310 w 1021195"/>
                <a:gd name="connsiteY6" fmla="*/ 82961 h 2138011"/>
                <a:gd name="connsiteX7" fmla="*/ 5162 w 1021195"/>
                <a:gd name="connsiteY7" fmla="*/ 113868 h 2138011"/>
                <a:gd name="connsiteX8" fmla="*/ 3535 w 1021195"/>
                <a:gd name="connsiteY8" fmla="*/ 584793 h 2138011"/>
                <a:gd name="connsiteX9" fmla="*/ 5162 w 1021195"/>
                <a:gd name="connsiteY9" fmla="*/ 1154133 h 2138011"/>
                <a:gd name="connsiteX10" fmla="*/ 28748 w 1021195"/>
                <a:gd name="connsiteY10" fmla="*/ 1198053 h 2138011"/>
                <a:gd name="connsiteX11" fmla="*/ 240217 w 1021195"/>
                <a:gd name="connsiteY11" fmla="*/ 1684432 h 2138011"/>
                <a:gd name="connsiteX12" fmla="*/ 497234 w 1021195"/>
                <a:gd name="connsiteY12" fmla="*/ 2105743 h 2138011"/>
                <a:gd name="connsiteX13" fmla="*/ 925052 w 1021195"/>
                <a:gd name="connsiteY13" fmla="*/ 1593338 h 2138011"/>
                <a:gd name="connsiteX14" fmla="*/ 982799 w 1021195"/>
                <a:gd name="connsiteY14" fmla="*/ 1411149 h 2138011"/>
                <a:gd name="connsiteX15" fmla="*/ 1021026 w 1021195"/>
                <a:gd name="connsiteY15" fmla="*/ 1260681 h 2138011"/>
                <a:gd name="connsiteX0" fmla="*/ 1021026 w 1021195"/>
                <a:gd name="connsiteY0" fmla="*/ 1260681 h 2138013"/>
                <a:gd name="connsiteX1" fmla="*/ 943759 w 1021195"/>
                <a:gd name="connsiteY1" fmla="*/ 482312 h 2138013"/>
                <a:gd name="connsiteX2" fmla="*/ 921798 w 1021195"/>
                <a:gd name="connsiteY2" fmla="*/ 463605 h 2138013"/>
                <a:gd name="connsiteX3" fmla="*/ 502927 w 1021195"/>
                <a:gd name="connsiteY3" fmla="*/ 247256 h 2138013"/>
                <a:gd name="connsiteX4" fmla="*/ 385806 w 1021195"/>
                <a:gd name="connsiteY4" fmla="*/ 0 h 2138013"/>
                <a:gd name="connsiteX5" fmla="*/ 306912 w 1021195"/>
                <a:gd name="connsiteY5" fmla="*/ 45547 h 2138013"/>
                <a:gd name="connsiteX6" fmla="*/ 209310 w 1021195"/>
                <a:gd name="connsiteY6" fmla="*/ 82961 h 2138013"/>
                <a:gd name="connsiteX7" fmla="*/ 5162 w 1021195"/>
                <a:gd name="connsiteY7" fmla="*/ 113868 h 2138013"/>
                <a:gd name="connsiteX8" fmla="*/ 3535 w 1021195"/>
                <a:gd name="connsiteY8" fmla="*/ 584793 h 2138013"/>
                <a:gd name="connsiteX9" fmla="*/ 5162 w 1021195"/>
                <a:gd name="connsiteY9" fmla="*/ 1154133 h 2138013"/>
                <a:gd name="connsiteX10" fmla="*/ 240217 w 1021195"/>
                <a:gd name="connsiteY10" fmla="*/ 1684432 h 2138013"/>
                <a:gd name="connsiteX11" fmla="*/ 497234 w 1021195"/>
                <a:gd name="connsiteY11" fmla="*/ 2105743 h 2138013"/>
                <a:gd name="connsiteX12" fmla="*/ 925052 w 1021195"/>
                <a:gd name="connsiteY12" fmla="*/ 1593338 h 2138013"/>
                <a:gd name="connsiteX13" fmla="*/ 982799 w 1021195"/>
                <a:gd name="connsiteY13" fmla="*/ 1411149 h 2138013"/>
                <a:gd name="connsiteX14" fmla="*/ 1021026 w 1021195"/>
                <a:gd name="connsiteY14" fmla="*/ 1260681 h 2138013"/>
                <a:gd name="connsiteX0" fmla="*/ 1021026 w 1021195"/>
                <a:gd name="connsiteY0" fmla="*/ 1260681 h 2138011"/>
                <a:gd name="connsiteX1" fmla="*/ 943759 w 1021195"/>
                <a:gd name="connsiteY1" fmla="*/ 482312 h 2138011"/>
                <a:gd name="connsiteX2" fmla="*/ 921798 w 1021195"/>
                <a:gd name="connsiteY2" fmla="*/ 463605 h 2138011"/>
                <a:gd name="connsiteX3" fmla="*/ 502927 w 1021195"/>
                <a:gd name="connsiteY3" fmla="*/ 247256 h 2138011"/>
                <a:gd name="connsiteX4" fmla="*/ 385806 w 1021195"/>
                <a:gd name="connsiteY4" fmla="*/ 0 h 2138011"/>
                <a:gd name="connsiteX5" fmla="*/ 306912 w 1021195"/>
                <a:gd name="connsiteY5" fmla="*/ 45547 h 2138011"/>
                <a:gd name="connsiteX6" fmla="*/ 209310 w 1021195"/>
                <a:gd name="connsiteY6" fmla="*/ 82961 h 2138011"/>
                <a:gd name="connsiteX7" fmla="*/ 5162 w 1021195"/>
                <a:gd name="connsiteY7" fmla="*/ 113868 h 2138011"/>
                <a:gd name="connsiteX8" fmla="*/ 3535 w 1021195"/>
                <a:gd name="connsiteY8" fmla="*/ 584793 h 2138011"/>
                <a:gd name="connsiteX9" fmla="*/ 167 w 1021195"/>
                <a:gd name="connsiteY9" fmla="*/ 1194097 h 2138011"/>
                <a:gd name="connsiteX10" fmla="*/ 240217 w 1021195"/>
                <a:gd name="connsiteY10" fmla="*/ 1684432 h 2138011"/>
                <a:gd name="connsiteX11" fmla="*/ 497234 w 1021195"/>
                <a:gd name="connsiteY11" fmla="*/ 2105743 h 2138011"/>
                <a:gd name="connsiteX12" fmla="*/ 925052 w 1021195"/>
                <a:gd name="connsiteY12" fmla="*/ 1593338 h 2138011"/>
                <a:gd name="connsiteX13" fmla="*/ 982799 w 1021195"/>
                <a:gd name="connsiteY13" fmla="*/ 1411149 h 2138011"/>
                <a:gd name="connsiteX14" fmla="*/ 1021026 w 1021195"/>
                <a:gd name="connsiteY14" fmla="*/ 1260681 h 2138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1195" h="2138011">
                  <a:moveTo>
                    <a:pt x="1021026" y="1260681"/>
                  </a:moveTo>
                  <a:cubicBezTo>
                    <a:pt x="1006386" y="1000411"/>
                    <a:pt x="969785" y="741768"/>
                    <a:pt x="943759" y="482312"/>
                  </a:cubicBezTo>
                  <a:cubicBezTo>
                    <a:pt x="942132" y="466858"/>
                    <a:pt x="936438" y="461978"/>
                    <a:pt x="921798" y="463605"/>
                  </a:cubicBezTo>
                  <a:cubicBezTo>
                    <a:pt x="732290" y="488005"/>
                    <a:pt x="596461" y="409111"/>
                    <a:pt x="502927" y="247256"/>
                  </a:cubicBezTo>
                  <a:cubicBezTo>
                    <a:pt x="456567" y="168362"/>
                    <a:pt x="432980" y="78081"/>
                    <a:pt x="385806" y="0"/>
                  </a:cubicBezTo>
                  <a:cubicBezTo>
                    <a:pt x="375232" y="23587"/>
                    <a:pt x="328872" y="35787"/>
                    <a:pt x="306912" y="45547"/>
                  </a:cubicBezTo>
                  <a:cubicBezTo>
                    <a:pt x="275191" y="59374"/>
                    <a:pt x="242658" y="73201"/>
                    <a:pt x="209310" y="82961"/>
                  </a:cubicBezTo>
                  <a:cubicBezTo>
                    <a:pt x="140176" y="103294"/>
                    <a:pt x="76736" y="112241"/>
                    <a:pt x="5162" y="113868"/>
                  </a:cubicBezTo>
                  <a:cubicBezTo>
                    <a:pt x="-5412" y="114681"/>
                    <a:pt x="3535" y="554699"/>
                    <a:pt x="3535" y="584793"/>
                  </a:cubicBezTo>
                  <a:cubicBezTo>
                    <a:pt x="4348" y="774302"/>
                    <a:pt x="167" y="1004588"/>
                    <a:pt x="167" y="1194097"/>
                  </a:cubicBezTo>
                  <a:cubicBezTo>
                    <a:pt x="80184" y="1357542"/>
                    <a:pt x="157373" y="1532491"/>
                    <a:pt x="240217" y="1684432"/>
                  </a:cubicBezTo>
                  <a:cubicBezTo>
                    <a:pt x="323062" y="1836373"/>
                    <a:pt x="378486" y="1993502"/>
                    <a:pt x="497234" y="2105743"/>
                  </a:cubicBezTo>
                  <a:cubicBezTo>
                    <a:pt x="682676" y="2281425"/>
                    <a:pt x="893331" y="1686872"/>
                    <a:pt x="925052" y="1593338"/>
                  </a:cubicBezTo>
                  <a:cubicBezTo>
                    <a:pt x="945385" y="1533150"/>
                    <a:pt x="964092" y="1472150"/>
                    <a:pt x="982799" y="1411149"/>
                  </a:cubicBezTo>
                  <a:cubicBezTo>
                    <a:pt x="999066" y="1359908"/>
                    <a:pt x="1023466" y="1315174"/>
                    <a:pt x="1021026" y="1260681"/>
                  </a:cubicBezTo>
                  <a:close/>
                </a:path>
              </a:pathLst>
            </a:custGeom>
            <a:grpFill/>
            <a:ln w="19050" cap="flat">
              <a:solidFill>
                <a:schemeClr val="bg1">
                  <a:lumMod val="75000"/>
                </a:schemeClr>
              </a:solidFill>
              <a:prstDash val="solid"/>
              <a:miter/>
            </a:ln>
          </p:spPr>
          <p:txBody>
            <a:bodyPr rtlCol="0" anchor="ctr"/>
            <a:lstStyle/>
            <a:p>
              <a:endParaRPr lang="en-US">
                <a:cs typeface="B Nazanin" panose="00000400000000000000" pitchFamily="2" charset="-78"/>
              </a:endParaRPr>
            </a:p>
          </p:txBody>
        </p:sp>
        <p:sp>
          <p:nvSpPr>
            <p:cNvPr id="206" name="Freeform: Shape 205">
              <a:extLst>
                <a:ext uri="{FF2B5EF4-FFF2-40B4-BE49-F238E27FC236}">
                  <a16:creationId xmlns:a16="http://schemas.microsoft.com/office/drawing/2014/main" id="{71AF51D2-B9E8-4EED-B0AD-E66575AA656D}"/>
                </a:ext>
              </a:extLst>
            </p:cNvPr>
            <p:cNvSpPr/>
            <p:nvPr/>
          </p:nvSpPr>
          <p:spPr>
            <a:xfrm flipH="1">
              <a:off x="7198653" y="2086837"/>
              <a:ext cx="1145999" cy="1795739"/>
            </a:xfrm>
            <a:custGeom>
              <a:avLst/>
              <a:gdLst>
                <a:gd name="connsiteX0" fmla="*/ 1820419 w 1821886"/>
                <a:gd name="connsiteY0" fmla="*/ 1327383 h 2854831"/>
                <a:gd name="connsiteX1" fmla="*/ 1554456 w 1821886"/>
                <a:gd name="connsiteY1" fmla="*/ 802777 h 2854831"/>
                <a:gd name="connsiteX2" fmla="*/ 1358441 w 1821886"/>
                <a:gd name="connsiteY2" fmla="*/ 496147 h 2854831"/>
                <a:gd name="connsiteX3" fmla="*/ 1023343 w 1821886"/>
                <a:gd name="connsiteY3" fmla="*/ 104929 h 2854831"/>
                <a:gd name="connsiteX4" fmla="*/ 845222 w 1821886"/>
                <a:gd name="connsiteY4" fmla="*/ 13835 h 2854831"/>
                <a:gd name="connsiteX5" fmla="*/ 604472 w 1821886"/>
                <a:gd name="connsiteY5" fmla="*/ 59382 h 2854831"/>
                <a:gd name="connsiteX6" fmla="*/ 163641 w 1821886"/>
                <a:gd name="connsiteY6" fmla="*/ 702736 h 2854831"/>
                <a:gd name="connsiteX7" fmla="*/ 1786 w 1821886"/>
                <a:gd name="connsiteY7" fmla="*/ 1904856 h 2854831"/>
                <a:gd name="connsiteX8" fmla="*/ 17239 w 1821886"/>
                <a:gd name="connsiteY8" fmla="*/ 2261100 h 2854831"/>
                <a:gd name="connsiteX9" fmla="*/ 111587 w 1821886"/>
                <a:gd name="connsiteY9" fmla="*/ 2553903 h 2854831"/>
                <a:gd name="connsiteX10" fmla="*/ 419843 w 1821886"/>
                <a:gd name="connsiteY10" fmla="*/ 2747478 h 2854831"/>
                <a:gd name="connsiteX11" fmla="*/ 987556 w 1821886"/>
                <a:gd name="connsiteY11" fmla="*/ 2858906 h 2854831"/>
                <a:gd name="connsiteX12" fmla="*/ 1602443 w 1821886"/>
                <a:gd name="connsiteY12" fmla="*/ 2752359 h 2854831"/>
                <a:gd name="connsiteX13" fmla="*/ 1776498 w 1821886"/>
                <a:gd name="connsiteY13" fmla="*/ 2592130 h 2854831"/>
                <a:gd name="connsiteX14" fmla="*/ 1778938 w 1821886"/>
                <a:gd name="connsiteY14" fmla="*/ 2430275 h 2854831"/>
                <a:gd name="connsiteX15" fmla="*/ 1791952 w 1821886"/>
                <a:gd name="connsiteY15" fmla="*/ 2003270 h 2854831"/>
                <a:gd name="connsiteX16" fmla="*/ 1809032 w 1821886"/>
                <a:gd name="connsiteY16" fmla="*/ 1642146 h 2854831"/>
                <a:gd name="connsiteX17" fmla="*/ 1819606 w 1821886"/>
                <a:gd name="connsiteY17" fmla="*/ 1461584 h 2854831"/>
                <a:gd name="connsiteX18" fmla="*/ 1820419 w 1821886"/>
                <a:gd name="connsiteY18" fmla="*/ 1327383 h 2854831"/>
                <a:gd name="connsiteX19" fmla="*/ 1820419 w 1821886"/>
                <a:gd name="connsiteY19" fmla="*/ 1327383 h 2854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21886" h="2854831">
                  <a:moveTo>
                    <a:pt x="1820419" y="1327383"/>
                  </a:moveTo>
                  <a:cubicBezTo>
                    <a:pt x="1726071" y="1154954"/>
                    <a:pt x="1650430" y="973579"/>
                    <a:pt x="1554456" y="802777"/>
                  </a:cubicBezTo>
                  <a:cubicBezTo>
                    <a:pt x="1495082" y="697042"/>
                    <a:pt x="1433268" y="591308"/>
                    <a:pt x="1358441" y="496147"/>
                  </a:cubicBezTo>
                  <a:cubicBezTo>
                    <a:pt x="1254333" y="364385"/>
                    <a:pt x="1157545" y="207410"/>
                    <a:pt x="1023343" y="104929"/>
                  </a:cubicBezTo>
                  <a:cubicBezTo>
                    <a:pt x="972916" y="65889"/>
                    <a:pt x="904595" y="35795"/>
                    <a:pt x="845222" y="13835"/>
                  </a:cubicBezTo>
                  <a:cubicBezTo>
                    <a:pt x="758194" y="-17885"/>
                    <a:pt x="678486" y="8142"/>
                    <a:pt x="604472" y="59382"/>
                  </a:cubicBezTo>
                  <a:cubicBezTo>
                    <a:pt x="392190" y="207410"/>
                    <a:pt x="257175" y="467680"/>
                    <a:pt x="163641" y="702736"/>
                  </a:cubicBezTo>
                  <a:cubicBezTo>
                    <a:pt x="13172" y="1082567"/>
                    <a:pt x="-7161" y="1500625"/>
                    <a:pt x="1786" y="1904856"/>
                  </a:cubicBezTo>
                  <a:cubicBezTo>
                    <a:pt x="4226" y="2023604"/>
                    <a:pt x="9106" y="2142352"/>
                    <a:pt x="17239" y="2261100"/>
                  </a:cubicBezTo>
                  <a:cubicBezTo>
                    <a:pt x="24559" y="2363581"/>
                    <a:pt x="46519" y="2470942"/>
                    <a:pt x="111587" y="2553903"/>
                  </a:cubicBezTo>
                  <a:cubicBezTo>
                    <a:pt x="186414" y="2649877"/>
                    <a:pt x="310042" y="2704371"/>
                    <a:pt x="419843" y="2747478"/>
                  </a:cubicBezTo>
                  <a:cubicBezTo>
                    <a:pt x="595525" y="2815799"/>
                    <a:pt x="798048" y="2846706"/>
                    <a:pt x="987556" y="2858906"/>
                  </a:cubicBezTo>
                  <a:cubicBezTo>
                    <a:pt x="1190892" y="2871920"/>
                    <a:pt x="1418628" y="2850773"/>
                    <a:pt x="1602443" y="2752359"/>
                  </a:cubicBezTo>
                  <a:cubicBezTo>
                    <a:pt x="1667511" y="2717385"/>
                    <a:pt x="1757791" y="2671024"/>
                    <a:pt x="1776498" y="2592130"/>
                  </a:cubicBezTo>
                  <a:cubicBezTo>
                    <a:pt x="1787885" y="2542516"/>
                    <a:pt x="1778938" y="2481515"/>
                    <a:pt x="1778938" y="2430275"/>
                  </a:cubicBezTo>
                  <a:cubicBezTo>
                    <a:pt x="1779752" y="2287127"/>
                    <a:pt x="1788699" y="2145605"/>
                    <a:pt x="1791952" y="2003270"/>
                  </a:cubicBezTo>
                  <a:cubicBezTo>
                    <a:pt x="1794392" y="1882896"/>
                    <a:pt x="1801712" y="1762521"/>
                    <a:pt x="1809032" y="1642146"/>
                  </a:cubicBezTo>
                  <a:cubicBezTo>
                    <a:pt x="1813099" y="1581959"/>
                    <a:pt x="1814725" y="1521772"/>
                    <a:pt x="1819606" y="1461584"/>
                  </a:cubicBezTo>
                  <a:cubicBezTo>
                    <a:pt x="1822859" y="1419290"/>
                    <a:pt x="1840752" y="1368050"/>
                    <a:pt x="1820419" y="1327383"/>
                  </a:cubicBezTo>
                  <a:cubicBezTo>
                    <a:pt x="1820419" y="1327383"/>
                    <a:pt x="1820419" y="1327383"/>
                    <a:pt x="1820419" y="1327383"/>
                  </a:cubicBezTo>
                  <a:close/>
                </a:path>
              </a:pathLst>
            </a:custGeom>
            <a:grpFill/>
            <a:ln w="19050" cap="flat">
              <a:solidFill>
                <a:schemeClr val="bg1">
                  <a:lumMod val="75000"/>
                </a:schemeClr>
              </a:solidFill>
              <a:prstDash val="solid"/>
              <a:miter/>
            </a:ln>
          </p:spPr>
          <p:txBody>
            <a:bodyPr rtlCol="0" anchor="ctr"/>
            <a:lstStyle/>
            <a:p>
              <a:endParaRPr lang="en-US">
                <a:cs typeface="B Nazanin" panose="00000400000000000000" pitchFamily="2" charset="-78"/>
              </a:endParaRPr>
            </a:p>
          </p:txBody>
        </p:sp>
        <p:sp>
          <p:nvSpPr>
            <p:cNvPr id="207" name="Freeform: Shape 206">
              <a:extLst>
                <a:ext uri="{FF2B5EF4-FFF2-40B4-BE49-F238E27FC236}">
                  <a16:creationId xmlns:a16="http://schemas.microsoft.com/office/drawing/2014/main" id="{3EFFF9BF-DDED-48A0-B270-1BC53D95F855}"/>
                </a:ext>
              </a:extLst>
            </p:cNvPr>
            <p:cNvSpPr/>
            <p:nvPr/>
          </p:nvSpPr>
          <p:spPr>
            <a:xfrm flipH="1">
              <a:off x="8314449" y="2055728"/>
              <a:ext cx="936240" cy="1739463"/>
            </a:xfrm>
            <a:custGeom>
              <a:avLst/>
              <a:gdLst>
                <a:gd name="connsiteX0" fmla="*/ 1491640 w 1488416"/>
                <a:gd name="connsiteY0" fmla="*/ 1253669 h 2765363"/>
                <a:gd name="connsiteX1" fmla="*/ 1449346 w 1488416"/>
                <a:gd name="connsiteY1" fmla="*/ 1108081 h 2765363"/>
                <a:gd name="connsiteX2" fmla="*/ 1323278 w 1488416"/>
                <a:gd name="connsiteY2" fmla="*/ 807144 h 2765363"/>
                <a:gd name="connsiteX3" fmla="*/ 865366 w 1488416"/>
                <a:gd name="connsiteY3" fmla="*/ 193071 h 2765363"/>
                <a:gd name="connsiteX4" fmla="*/ 458695 w 1488416"/>
                <a:gd name="connsiteY4" fmla="*/ 2749 h 2765363"/>
                <a:gd name="connsiteX5" fmla="*/ 174839 w 1488416"/>
                <a:gd name="connsiteY5" fmla="*/ 292299 h 2765363"/>
                <a:gd name="connsiteX6" fmla="*/ 22744 w 1488416"/>
                <a:gd name="connsiteY6" fmla="*/ 991773 h 2765363"/>
                <a:gd name="connsiteX7" fmla="*/ 1597 w 1488416"/>
                <a:gd name="connsiteY7" fmla="*/ 1509059 h 2765363"/>
                <a:gd name="connsiteX8" fmla="*/ 31691 w 1488416"/>
                <a:gd name="connsiteY8" fmla="*/ 1844156 h 2765363"/>
                <a:gd name="connsiteX9" fmla="*/ 141492 w 1488416"/>
                <a:gd name="connsiteY9" fmla="*/ 2328094 h 2765363"/>
                <a:gd name="connsiteX10" fmla="*/ 438362 w 1488416"/>
                <a:gd name="connsiteY10" fmla="*/ 2742899 h 2765363"/>
                <a:gd name="connsiteX11" fmla="*/ 653897 w 1488416"/>
                <a:gd name="connsiteY11" fmla="*/ 2764046 h 2765363"/>
                <a:gd name="connsiteX12" fmla="*/ 1215104 w 1488416"/>
                <a:gd name="connsiteY12" fmla="*/ 2466363 h 2765363"/>
                <a:gd name="connsiteX13" fmla="*/ 1435519 w 1488416"/>
                <a:gd name="connsiteY13" fmla="*/ 2207720 h 2765363"/>
                <a:gd name="connsiteX14" fmla="*/ 1455853 w 1488416"/>
                <a:gd name="connsiteY14" fmla="*/ 1707514 h 2765363"/>
                <a:gd name="connsiteX15" fmla="*/ 1491640 w 1488416"/>
                <a:gd name="connsiteY15" fmla="*/ 1253669 h 2765363"/>
                <a:gd name="connsiteX16" fmla="*/ 1491640 w 1488416"/>
                <a:gd name="connsiteY16" fmla="*/ 1253669 h 2765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88416" h="2765363">
                  <a:moveTo>
                    <a:pt x="1491640" y="1253669"/>
                  </a:moveTo>
                  <a:cubicBezTo>
                    <a:pt x="1489200" y="1204869"/>
                    <a:pt x="1465613" y="1155255"/>
                    <a:pt x="1449346" y="1108081"/>
                  </a:cubicBezTo>
                  <a:cubicBezTo>
                    <a:pt x="1414372" y="1003160"/>
                    <a:pt x="1379399" y="903119"/>
                    <a:pt x="1323278" y="807144"/>
                  </a:cubicBezTo>
                  <a:cubicBezTo>
                    <a:pt x="1193143" y="585915"/>
                    <a:pt x="1055688" y="367126"/>
                    <a:pt x="865366" y="193071"/>
                  </a:cubicBezTo>
                  <a:cubicBezTo>
                    <a:pt x="756379" y="94656"/>
                    <a:pt x="616484" y="-19212"/>
                    <a:pt x="458695" y="2749"/>
                  </a:cubicBezTo>
                  <a:cubicBezTo>
                    <a:pt x="314734" y="23082"/>
                    <a:pt x="226079" y="171111"/>
                    <a:pt x="174839" y="292299"/>
                  </a:cubicBezTo>
                  <a:cubicBezTo>
                    <a:pt x="80491" y="515154"/>
                    <a:pt x="41451" y="751837"/>
                    <a:pt x="22744" y="991773"/>
                  </a:cubicBezTo>
                  <a:cubicBezTo>
                    <a:pt x="9730" y="1164202"/>
                    <a:pt x="-4910" y="1335817"/>
                    <a:pt x="1597" y="1509059"/>
                  </a:cubicBezTo>
                  <a:cubicBezTo>
                    <a:pt x="5664" y="1620487"/>
                    <a:pt x="5664" y="1735168"/>
                    <a:pt x="31691" y="1844156"/>
                  </a:cubicBezTo>
                  <a:cubicBezTo>
                    <a:pt x="69918" y="2006011"/>
                    <a:pt x="92691" y="2168679"/>
                    <a:pt x="141492" y="2328094"/>
                  </a:cubicBezTo>
                  <a:cubicBezTo>
                    <a:pt x="187852" y="2480189"/>
                    <a:pt x="277320" y="2681898"/>
                    <a:pt x="438362" y="2742899"/>
                  </a:cubicBezTo>
                  <a:cubicBezTo>
                    <a:pt x="506682" y="2768926"/>
                    <a:pt x="577443" y="2777059"/>
                    <a:pt x="653897" y="2764046"/>
                  </a:cubicBezTo>
                  <a:cubicBezTo>
                    <a:pt x="860486" y="2728259"/>
                    <a:pt x="1053249" y="2592431"/>
                    <a:pt x="1215104" y="2466363"/>
                  </a:cubicBezTo>
                  <a:cubicBezTo>
                    <a:pt x="1289931" y="2407802"/>
                    <a:pt x="1435519" y="2315081"/>
                    <a:pt x="1435519" y="2207720"/>
                  </a:cubicBezTo>
                  <a:cubicBezTo>
                    <a:pt x="1435519" y="2040984"/>
                    <a:pt x="1442839" y="1873436"/>
                    <a:pt x="1455853" y="1707514"/>
                  </a:cubicBezTo>
                  <a:cubicBezTo>
                    <a:pt x="1465613" y="1558673"/>
                    <a:pt x="1497333" y="1404138"/>
                    <a:pt x="1491640" y="1253669"/>
                  </a:cubicBezTo>
                  <a:cubicBezTo>
                    <a:pt x="1491640" y="1253669"/>
                    <a:pt x="1491640" y="1253669"/>
                    <a:pt x="1491640" y="1253669"/>
                  </a:cubicBezTo>
                  <a:close/>
                </a:path>
              </a:pathLst>
            </a:custGeom>
            <a:grpFill/>
            <a:ln w="19050" cap="flat">
              <a:solidFill>
                <a:schemeClr val="bg1">
                  <a:lumMod val="75000"/>
                </a:schemeClr>
              </a:solidFill>
              <a:prstDash val="solid"/>
              <a:miter/>
            </a:ln>
          </p:spPr>
          <p:txBody>
            <a:bodyPr rtlCol="0" anchor="ctr"/>
            <a:lstStyle/>
            <a:p>
              <a:endParaRPr lang="en-US">
                <a:cs typeface="B Nazanin" panose="00000400000000000000" pitchFamily="2" charset="-78"/>
              </a:endParaRPr>
            </a:p>
          </p:txBody>
        </p:sp>
        <p:sp>
          <p:nvSpPr>
            <p:cNvPr id="208" name="Freeform: Shape 207">
              <a:extLst>
                <a:ext uri="{FF2B5EF4-FFF2-40B4-BE49-F238E27FC236}">
                  <a16:creationId xmlns:a16="http://schemas.microsoft.com/office/drawing/2014/main" id="{98DA2D42-4FBE-4EFB-AED0-033434406478}"/>
                </a:ext>
              </a:extLst>
            </p:cNvPr>
            <p:cNvSpPr/>
            <p:nvPr/>
          </p:nvSpPr>
          <p:spPr>
            <a:xfrm flipH="1">
              <a:off x="8576303" y="3578688"/>
              <a:ext cx="5116" cy="5116"/>
            </a:xfrm>
            <a:custGeom>
              <a:avLst/>
              <a:gdLst>
                <a:gd name="connsiteX0" fmla="*/ 0 w 0"/>
                <a:gd name="connsiteY0" fmla="*/ 0 h 0"/>
                <a:gd name="connsiteX1" fmla="*/ 0 w 0"/>
                <a:gd name="connsiteY1" fmla="*/ 0 h 0"/>
                <a:gd name="connsiteX2" fmla="*/ 0 w 0"/>
                <a:gd name="connsiteY2" fmla="*/ 0 h 0"/>
                <a:gd name="connsiteX3" fmla="*/ 0 w 0"/>
                <a:gd name="connsiteY3" fmla="*/ 0 h 0"/>
              </a:gdLst>
              <a:ahLst/>
              <a:cxnLst>
                <a:cxn ang="0">
                  <a:pos x="connsiteX0" y="connsiteY0"/>
                </a:cxn>
                <a:cxn ang="0">
                  <a:pos x="connsiteX1" y="connsiteY1"/>
                </a:cxn>
                <a:cxn ang="0">
                  <a:pos x="connsiteX2" y="connsiteY2"/>
                </a:cxn>
                <a:cxn ang="0">
                  <a:pos x="connsiteX3" y="connsiteY3"/>
                </a:cxn>
              </a:cxnLst>
              <a:rect l="l" t="t" r="r" b="b"/>
              <a:pathLst>
                <a:path>
                  <a:moveTo>
                    <a:pt x="0" y="0"/>
                  </a:moveTo>
                  <a:cubicBezTo>
                    <a:pt x="0" y="0"/>
                    <a:pt x="0" y="0"/>
                    <a:pt x="0" y="0"/>
                  </a:cubicBezTo>
                  <a:cubicBezTo>
                    <a:pt x="0" y="0"/>
                    <a:pt x="0" y="0"/>
                    <a:pt x="0" y="0"/>
                  </a:cubicBezTo>
                  <a:lnTo>
                    <a:pt x="0" y="0"/>
                  </a:lnTo>
                  <a:close/>
                </a:path>
              </a:pathLst>
            </a:custGeom>
            <a:grpFill/>
            <a:ln w="19050" cap="flat">
              <a:solidFill>
                <a:schemeClr val="bg1">
                  <a:lumMod val="75000"/>
                </a:schemeClr>
              </a:solidFill>
              <a:prstDash val="solid"/>
              <a:miter/>
            </a:ln>
          </p:spPr>
          <p:txBody>
            <a:bodyPr rtlCol="0" anchor="ctr"/>
            <a:lstStyle/>
            <a:p>
              <a:endParaRPr lang="en-US">
                <a:cs typeface="B Nazanin" panose="00000400000000000000" pitchFamily="2" charset="-78"/>
              </a:endParaRPr>
            </a:p>
          </p:txBody>
        </p:sp>
        <p:sp>
          <p:nvSpPr>
            <p:cNvPr id="209" name="Freeform: Shape 208">
              <a:extLst>
                <a:ext uri="{FF2B5EF4-FFF2-40B4-BE49-F238E27FC236}">
                  <a16:creationId xmlns:a16="http://schemas.microsoft.com/office/drawing/2014/main" id="{B4B01CA0-7EC1-4366-81DA-FE744CB7986D}"/>
                </a:ext>
              </a:extLst>
            </p:cNvPr>
            <p:cNvSpPr/>
            <p:nvPr/>
          </p:nvSpPr>
          <p:spPr>
            <a:xfrm flipH="1">
              <a:off x="6845379" y="3735173"/>
              <a:ext cx="1094996" cy="1442988"/>
            </a:xfrm>
            <a:custGeom>
              <a:avLst/>
              <a:gdLst>
                <a:gd name="connsiteX0" fmla="*/ 1742637 w 1740552"/>
                <a:gd name="connsiteY0" fmla="*/ 386434 h 2228557"/>
                <a:gd name="connsiteX1" fmla="*/ 1382326 w 1740552"/>
                <a:gd name="connsiteY1" fmla="*/ 323806 h 2228557"/>
                <a:gd name="connsiteX2" fmla="*/ 1235111 w 1740552"/>
                <a:gd name="connsiteY2" fmla="*/ 221325 h 2228557"/>
                <a:gd name="connsiteX3" fmla="*/ 1174924 w 1740552"/>
                <a:gd name="connsiteY3" fmla="*/ 87124 h 2228557"/>
                <a:gd name="connsiteX4" fmla="*/ 1131004 w 1740552"/>
                <a:gd name="connsiteY4" fmla="*/ 5789 h 2228557"/>
                <a:gd name="connsiteX5" fmla="*/ 595011 w 1740552"/>
                <a:gd name="connsiteY5" fmla="*/ 166018 h 2228557"/>
                <a:gd name="connsiteX6" fmla="*/ 57392 w 1740552"/>
                <a:gd name="connsiteY6" fmla="*/ 144871 h 2228557"/>
                <a:gd name="connsiteX7" fmla="*/ 8591 w 1740552"/>
                <a:gd name="connsiteY7" fmla="*/ 308353 h 2228557"/>
                <a:gd name="connsiteX8" fmla="*/ 80165 w 1740552"/>
                <a:gd name="connsiteY8" fmla="*/ 601969 h 2228557"/>
                <a:gd name="connsiteX9" fmla="*/ 212740 w 1740552"/>
                <a:gd name="connsiteY9" fmla="*/ 1211163 h 2228557"/>
                <a:gd name="connsiteX10" fmla="*/ 348568 w 1740552"/>
                <a:gd name="connsiteY10" fmla="*/ 1808969 h 2228557"/>
                <a:gd name="connsiteX11" fmla="*/ 952068 w 1740552"/>
                <a:gd name="connsiteY11" fmla="*/ 2214014 h 2228557"/>
                <a:gd name="connsiteX12" fmla="*/ 1211525 w 1740552"/>
                <a:gd name="connsiteY12" fmla="*/ 1997665 h 2228557"/>
                <a:gd name="connsiteX13" fmla="*/ 1406727 w 1740552"/>
                <a:gd name="connsiteY13" fmla="*/ 1553580 h 2228557"/>
                <a:gd name="connsiteX14" fmla="*/ 1621449 w 1740552"/>
                <a:gd name="connsiteY14" fmla="*/ 1035481 h 2228557"/>
                <a:gd name="connsiteX15" fmla="*/ 1742637 w 1740552"/>
                <a:gd name="connsiteY15" fmla="*/ 386434 h 2228557"/>
                <a:gd name="connsiteX0" fmla="*/ 1748503 w 1750266"/>
                <a:gd name="connsiteY0" fmla="*/ 383983 h 2230158"/>
                <a:gd name="connsiteX1" fmla="*/ 1388192 w 1750266"/>
                <a:gd name="connsiteY1" fmla="*/ 321355 h 2230158"/>
                <a:gd name="connsiteX2" fmla="*/ 1240977 w 1750266"/>
                <a:gd name="connsiteY2" fmla="*/ 218874 h 2230158"/>
                <a:gd name="connsiteX3" fmla="*/ 1180790 w 1750266"/>
                <a:gd name="connsiteY3" fmla="*/ 84673 h 2230158"/>
                <a:gd name="connsiteX4" fmla="*/ 1136870 w 1750266"/>
                <a:gd name="connsiteY4" fmla="*/ 3338 h 2230158"/>
                <a:gd name="connsiteX5" fmla="*/ 585734 w 1750266"/>
                <a:gd name="connsiteY5" fmla="*/ 208995 h 2230158"/>
                <a:gd name="connsiteX6" fmla="*/ 63258 w 1750266"/>
                <a:gd name="connsiteY6" fmla="*/ 142420 h 2230158"/>
                <a:gd name="connsiteX7" fmla="*/ 14457 w 1750266"/>
                <a:gd name="connsiteY7" fmla="*/ 305902 h 2230158"/>
                <a:gd name="connsiteX8" fmla="*/ 86031 w 1750266"/>
                <a:gd name="connsiteY8" fmla="*/ 599518 h 2230158"/>
                <a:gd name="connsiteX9" fmla="*/ 218606 w 1750266"/>
                <a:gd name="connsiteY9" fmla="*/ 1208712 h 2230158"/>
                <a:gd name="connsiteX10" fmla="*/ 354434 w 1750266"/>
                <a:gd name="connsiteY10" fmla="*/ 1806518 h 2230158"/>
                <a:gd name="connsiteX11" fmla="*/ 957934 w 1750266"/>
                <a:gd name="connsiteY11" fmla="*/ 2211563 h 2230158"/>
                <a:gd name="connsiteX12" fmla="*/ 1217391 w 1750266"/>
                <a:gd name="connsiteY12" fmla="*/ 1995214 h 2230158"/>
                <a:gd name="connsiteX13" fmla="*/ 1412593 w 1750266"/>
                <a:gd name="connsiteY13" fmla="*/ 1551129 h 2230158"/>
                <a:gd name="connsiteX14" fmla="*/ 1627315 w 1750266"/>
                <a:gd name="connsiteY14" fmla="*/ 1033030 h 2230158"/>
                <a:gd name="connsiteX15" fmla="*/ 1748503 w 1750266"/>
                <a:gd name="connsiteY15" fmla="*/ 383983 h 2230158"/>
                <a:gd name="connsiteX0" fmla="*/ 1738583 w 1740346"/>
                <a:gd name="connsiteY0" fmla="*/ 383983 h 2230160"/>
                <a:gd name="connsiteX1" fmla="*/ 1378272 w 1740346"/>
                <a:gd name="connsiteY1" fmla="*/ 321355 h 2230160"/>
                <a:gd name="connsiteX2" fmla="*/ 1231057 w 1740346"/>
                <a:gd name="connsiteY2" fmla="*/ 218874 h 2230160"/>
                <a:gd name="connsiteX3" fmla="*/ 1170870 w 1740346"/>
                <a:gd name="connsiteY3" fmla="*/ 84673 h 2230160"/>
                <a:gd name="connsiteX4" fmla="*/ 1126950 w 1740346"/>
                <a:gd name="connsiteY4" fmla="*/ 3338 h 2230160"/>
                <a:gd name="connsiteX5" fmla="*/ 575814 w 1740346"/>
                <a:gd name="connsiteY5" fmla="*/ 208995 h 2230160"/>
                <a:gd name="connsiteX6" fmla="*/ 83623 w 1740346"/>
                <a:gd name="connsiteY6" fmla="*/ 202991 h 2230160"/>
                <a:gd name="connsiteX7" fmla="*/ 4537 w 1740346"/>
                <a:gd name="connsiteY7" fmla="*/ 305902 h 2230160"/>
                <a:gd name="connsiteX8" fmla="*/ 76111 w 1740346"/>
                <a:gd name="connsiteY8" fmla="*/ 599518 h 2230160"/>
                <a:gd name="connsiteX9" fmla="*/ 208686 w 1740346"/>
                <a:gd name="connsiteY9" fmla="*/ 1208712 h 2230160"/>
                <a:gd name="connsiteX10" fmla="*/ 344514 w 1740346"/>
                <a:gd name="connsiteY10" fmla="*/ 1806518 h 2230160"/>
                <a:gd name="connsiteX11" fmla="*/ 948014 w 1740346"/>
                <a:gd name="connsiteY11" fmla="*/ 2211563 h 2230160"/>
                <a:gd name="connsiteX12" fmla="*/ 1207471 w 1740346"/>
                <a:gd name="connsiteY12" fmla="*/ 1995214 h 2230160"/>
                <a:gd name="connsiteX13" fmla="*/ 1402673 w 1740346"/>
                <a:gd name="connsiteY13" fmla="*/ 1551129 h 2230160"/>
                <a:gd name="connsiteX14" fmla="*/ 1617395 w 1740346"/>
                <a:gd name="connsiteY14" fmla="*/ 1033030 h 2230160"/>
                <a:gd name="connsiteX15" fmla="*/ 1738583 w 1740346"/>
                <a:gd name="connsiteY15" fmla="*/ 383983 h 2230160"/>
                <a:gd name="connsiteX0" fmla="*/ 1738583 w 1740346"/>
                <a:gd name="connsiteY0" fmla="*/ 406213 h 2252388"/>
                <a:gd name="connsiteX1" fmla="*/ 1378272 w 1740346"/>
                <a:gd name="connsiteY1" fmla="*/ 343585 h 2252388"/>
                <a:gd name="connsiteX2" fmla="*/ 1231057 w 1740346"/>
                <a:gd name="connsiteY2" fmla="*/ 241104 h 2252388"/>
                <a:gd name="connsiteX3" fmla="*/ 1170870 w 1740346"/>
                <a:gd name="connsiteY3" fmla="*/ 106903 h 2252388"/>
                <a:gd name="connsiteX4" fmla="*/ 1126950 w 1740346"/>
                <a:gd name="connsiteY4" fmla="*/ 25568 h 2252388"/>
                <a:gd name="connsiteX5" fmla="*/ 575814 w 1740346"/>
                <a:gd name="connsiteY5" fmla="*/ 231225 h 2252388"/>
                <a:gd name="connsiteX6" fmla="*/ 83623 w 1740346"/>
                <a:gd name="connsiteY6" fmla="*/ 225221 h 2252388"/>
                <a:gd name="connsiteX7" fmla="*/ 4537 w 1740346"/>
                <a:gd name="connsiteY7" fmla="*/ 328132 h 2252388"/>
                <a:gd name="connsiteX8" fmla="*/ 76111 w 1740346"/>
                <a:gd name="connsiteY8" fmla="*/ 621748 h 2252388"/>
                <a:gd name="connsiteX9" fmla="*/ 208686 w 1740346"/>
                <a:gd name="connsiteY9" fmla="*/ 1230942 h 2252388"/>
                <a:gd name="connsiteX10" fmla="*/ 344514 w 1740346"/>
                <a:gd name="connsiteY10" fmla="*/ 1828748 h 2252388"/>
                <a:gd name="connsiteX11" fmla="*/ 948014 w 1740346"/>
                <a:gd name="connsiteY11" fmla="*/ 2233793 h 2252388"/>
                <a:gd name="connsiteX12" fmla="*/ 1207471 w 1740346"/>
                <a:gd name="connsiteY12" fmla="*/ 2017444 h 2252388"/>
                <a:gd name="connsiteX13" fmla="*/ 1402673 w 1740346"/>
                <a:gd name="connsiteY13" fmla="*/ 1573359 h 2252388"/>
                <a:gd name="connsiteX14" fmla="*/ 1617395 w 1740346"/>
                <a:gd name="connsiteY14" fmla="*/ 1055260 h 2252388"/>
                <a:gd name="connsiteX15" fmla="*/ 1738583 w 1740346"/>
                <a:gd name="connsiteY15" fmla="*/ 406213 h 2252388"/>
                <a:gd name="connsiteX0" fmla="*/ 1739027 w 1740790"/>
                <a:gd name="connsiteY0" fmla="*/ 385384 h 2231560"/>
                <a:gd name="connsiteX1" fmla="*/ 1378716 w 1740790"/>
                <a:gd name="connsiteY1" fmla="*/ 322756 h 2231560"/>
                <a:gd name="connsiteX2" fmla="*/ 1231501 w 1740790"/>
                <a:gd name="connsiteY2" fmla="*/ 220275 h 2231560"/>
                <a:gd name="connsiteX3" fmla="*/ 1171314 w 1740790"/>
                <a:gd name="connsiteY3" fmla="*/ 86074 h 2231560"/>
                <a:gd name="connsiteX4" fmla="*/ 1127394 w 1740790"/>
                <a:gd name="connsiteY4" fmla="*/ 4739 h 2231560"/>
                <a:gd name="connsiteX5" fmla="*/ 591401 w 1740790"/>
                <a:gd name="connsiteY5" fmla="*/ 240682 h 2231560"/>
                <a:gd name="connsiteX6" fmla="*/ 84067 w 1740790"/>
                <a:gd name="connsiteY6" fmla="*/ 204392 h 2231560"/>
                <a:gd name="connsiteX7" fmla="*/ 4981 w 1740790"/>
                <a:gd name="connsiteY7" fmla="*/ 307303 h 2231560"/>
                <a:gd name="connsiteX8" fmla="*/ 76555 w 1740790"/>
                <a:gd name="connsiteY8" fmla="*/ 600919 h 2231560"/>
                <a:gd name="connsiteX9" fmla="*/ 209130 w 1740790"/>
                <a:gd name="connsiteY9" fmla="*/ 1210113 h 2231560"/>
                <a:gd name="connsiteX10" fmla="*/ 344958 w 1740790"/>
                <a:gd name="connsiteY10" fmla="*/ 1807919 h 2231560"/>
                <a:gd name="connsiteX11" fmla="*/ 948458 w 1740790"/>
                <a:gd name="connsiteY11" fmla="*/ 2212964 h 2231560"/>
                <a:gd name="connsiteX12" fmla="*/ 1207915 w 1740790"/>
                <a:gd name="connsiteY12" fmla="*/ 1996615 h 2231560"/>
                <a:gd name="connsiteX13" fmla="*/ 1403117 w 1740790"/>
                <a:gd name="connsiteY13" fmla="*/ 1552530 h 2231560"/>
                <a:gd name="connsiteX14" fmla="*/ 1617839 w 1740790"/>
                <a:gd name="connsiteY14" fmla="*/ 1034431 h 2231560"/>
                <a:gd name="connsiteX15" fmla="*/ 1739027 w 1740790"/>
                <a:gd name="connsiteY15" fmla="*/ 385384 h 2231560"/>
                <a:gd name="connsiteX0" fmla="*/ 1739027 w 1740790"/>
                <a:gd name="connsiteY0" fmla="*/ 385384 h 2231560"/>
                <a:gd name="connsiteX1" fmla="*/ 1378716 w 1740790"/>
                <a:gd name="connsiteY1" fmla="*/ 322756 h 2231560"/>
                <a:gd name="connsiteX2" fmla="*/ 1231501 w 1740790"/>
                <a:gd name="connsiteY2" fmla="*/ 220275 h 2231560"/>
                <a:gd name="connsiteX3" fmla="*/ 1171314 w 1740790"/>
                <a:gd name="connsiteY3" fmla="*/ 86074 h 2231560"/>
                <a:gd name="connsiteX4" fmla="*/ 1127394 w 1740790"/>
                <a:gd name="connsiteY4" fmla="*/ 4739 h 2231560"/>
                <a:gd name="connsiteX5" fmla="*/ 591401 w 1740790"/>
                <a:gd name="connsiteY5" fmla="*/ 240682 h 2231560"/>
                <a:gd name="connsiteX6" fmla="*/ 84067 w 1740790"/>
                <a:gd name="connsiteY6" fmla="*/ 204392 h 2231560"/>
                <a:gd name="connsiteX7" fmla="*/ 4981 w 1740790"/>
                <a:gd name="connsiteY7" fmla="*/ 307303 h 2231560"/>
                <a:gd name="connsiteX8" fmla="*/ 76555 w 1740790"/>
                <a:gd name="connsiteY8" fmla="*/ 600919 h 2231560"/>
                <a:gd name="connsiteX9" fmla="*/ 209130 w 1740790"/>
                <a:gd name="connsiteY9" fmla="*/ 1210113 h 2231560"/>
                <a:gd name="connsiteX10" fmla="*/ 344958 w 1740790"/>
                <a:gd name="connsiteY10" fmla="*/ 1807919 h 2231560"/>
                <a:gd name="connsiteX11" fmla="*/ 948458 w 1740790"/>
                <a:gd name="connsiteY11" fmla="*/ 2212964 h 2231560"/>
                <a:gd name="connsiteX12" fmla="*/ 1207915 w 1740790"/>
                <a:gd name="connsiteY12" fmla="*/ 1996615 h 2231560"/>
                <a:gd name="connsiteX13" fmla="*/ 1617839 w 1740790"/>
                <a:gd name="connsiteY13" fmla="*/ 1034431 h 2231560"/>
                <a:gd name="connsiteX14" fmla="*/ 1739027 w 1740790"/>
                <a:gd name="connsiteY14" fmla="*/ 385384 h 2231560"/>
                <a:gd name="connsiteX0" fmla="*/ 1739027 w 1740790"/>
                <a:gd name="connsiteY0" fmla="*/ 385384 h 2233666"/>
                <a:gd name="connsiteX1" fmla="*/ 1378716 w 1740790"/>
                <a:gd name="connsiteY1" fmla="*/ 322756 h 2233666"/>
                <a:gd name="connsiteX2" fmla="*/ 1231501 w 1740790"/>
                <a:gd name="connsiteY2" fmla="*/ 220275 h 2233666"/>
                <a:gd name="connsiteX3" fmla="*/ 1171314 w 1740790"/>
                <a:gd name="connsiteY3" fmla="*/ 86074 h 2233666"/>
                <a:gd name="connsiteX4" fmla="*/ 1127394 w 1740790"/>
                <a:gd name="connsiteY4" fmla="*/ 4739 h 2233666"/>
                <a:gd name="connsiteX5" fmla="*/ 591401 w 1740790"/>
                <a:gd name="connsiteY5" fmla="*/ 240682 h 2233666"/>
                <a:gd name="connsiteX6" fmla="*/ 84067 w 1740790"/>
                <a:gd name="connsiteY6" fmla="*/ 204392 h 2233666"/>
                <a:gd name="connsiteX7" fmla="*/ 4981 w 1740790"/>
                <a:gd name="connsiteY7" fmla="*/ 307303 h 2233666"/>
                <a:gd name="connsiteX8" fmla="*/ 76555 w 1740790"/>
                <a:gd name="connsiteY8" fmla="*/ 600919 h 2233666"/>
                <a:gd name="connsiteX9" fmla="*/ 344958 w 1740790"/>
                <a:gd name="connsiteY9" fmla="*/ 1807919 h 2233666"/>
                <a:gd name="connsiteX10" fmla="*/ 948458 w 1740790"/>
                <a:gd name="connsiteY10" fmla="*/ 2212964 h 2233666"/>
                <a:gd name="connsiteX11" fmla="*/ 1207915 w 1740790"/>
                <a:gd name="connsiteY11" fmla="*/ 1996615 h 2233666"/>
                <a:gd name="connsiteX12" fmla="*/ 1617839 w 1740790"/>
                <a:gd name="connsiteY12" fmla="*/ 1034431 h 2233666"/>
                <a:gd name="connsiteX13" fmla="*/ 1739027 w 1740790"/>
                <a:gd name="connsiteY13" fmla="*/ 385384 h 2233666"/>
                <a:gd name="connsiteX0" fmla="*/ 1739027 w 1740790"/>
                <a:gd name="connsiteY0" fmla="*/ 380697 h 2228979"/>
                <a:gd name="connsiteX1" fmla="*/ 1378716 w 1740790"/>
                <a:gd name="connsiteY1" fmla="*/ 318069 h 2228979"/>
                <a:gd name="connsiteX2" fmla="*/ 1231501 w 1740790"/>
                <a:gd name="connsiteY2" fmla="*/ 215588 h 2228979"/>
                <a:gd name="connsiteX3" fmla="*/ 1127394 w 1740790"/>
                <a:gd name="connsiteY3" fmla="*/ 52 h 2228979"/>
                <a:gd name="connsiteX4" fmla="*/ 591401 w 1740790"/>
                <a:gd name="connsiteY4" fmla="*/ 235995 h 2228979"/>
                <a:gd name="connsiteX5" fmla="*/ 84067 w 1740790"/>
                <a:gd name="connsiteY5" fmla="*/ 199705 h 2228979"/>
                <a:gd name="connsiteX6" fmla="*/ 4981 w 1740790"/>
                <a:gd name="connsiteY6" fmla="*/ 302616 h 2228979"/>
                <a:gd name="connsiteX7" fmla="*/ 76555 w 1740790"/>
                <a:gd name="connsiteY7" fmla="*/ 596232 h 2228979"/>
                <a:gd name="connsiteX8" fmla="*/ 344958 w 1740790"/>
                <a:gd name="connsiteY8" fmla="*/ 1803232 h 2228979"/>
                <a:gd name="connsiteX9" fmla="*/ 948458 w 1740790"/>
                <a:gd name="connsiteY9" fmla="*/ 2208277 h 2228979"/>
                <a:gd name="connsiteX10" fmla="*/ 1207915 w 1740790"/>
                <a:gd name="connsiteY10" fmla="*/ 1991928 h 2228979"/>
                <a:gd name="connsiteX11" fmla="*/ 1617839 w 1740790"/>
                <a:gd name="connsiteY11" fmla="*/ 1029744 h 2228979"/>
                <a:gd name="connsiteX12" fmla="*/ 1739027 w 1740790"/>
                <a:gd name="connsiteY12" fmla="*/ 380697 h 2228979"/>
                <a:gd name="connsiteX0" fmla="*/ 1739027 w 1740790"/>
                <a:gd name="connsiteY0" fmla="*/ 380645 h 2228927"/>
                <a:gd name="connsiteX1" fmla="*/ 1378716 w 1740790"/>
                <a:gd name="connsiteY1" fmla="*/ 318017 h 2228927"/>
                <a:gd name="connsiteX2" fmla="*/ 1231501 w 1740790"/>
                <a:gd name="connsiteY2" fmla="*/ 215536 h 2228927"/>
                <a:gd name="connsiteX3" fmla="*/ 1127394 w 1740790"/>
                <a:gd name="connsiteY3" fmla="*/ 0 h 2228927"/>
                <a:gd name="connsiteX4" fmla="*/ 591401 w 1740790"/>
                <a:gd name="connsiteY4" fmla="*/ 235943 h 2228927"/>
                <a:gd name="connsiteX5" fmla="*/ 84067 w 1740790"/>
                <a:gd name="connsiteY5" fmla="*/ 199653 h 2228927"/>
                <a:gd name="connsiteX6" fmla="*/ 4981 w 1740790"/>
                <a:gd name="connsiteY6" fmla="*/ 302564 h 2228927"/>
                <a:gd name="connsiteX7" fmla="*/ 76555 w 1740790"/>
                <a:gd name="connsiteY7" fmla="*/ 596180 h 2228927"/>
                <a:gd name="connsiteX8" fmla="*/ 344958 w 1740790"/>
                <a:gd name="connsiteY8" fmla="*/ 1803180 h 2228927"/>
                <a:gd name="connsiteX9" fmla="*/ 948458 w 1740790"/>
                <a:gd name="connsiteY9" fmla="*/ 2208225 h 2228927"/>
                <a:gd name="connsiteX10" fmla="*/ 1207915 w 1740790"/>
                <a:gd name="connsiteY10" fmla="*/ 1991876 h 2228927"/>
                <a:gd name="connsiteX11" fmla="*/ 1617839 w 1740790"/>
                <a:gd name="connsiteY11" fmla="*/ 1029692 h 2228927"/>
                <a:gd name="connsiteX12" fmla="*/ 1739027 w 1740790"/>
                <a:gd name="connsiteY12" fmla="*/ 380645 h 2228927"/>
                <a:gd name="connsiteX0" fmla="*/ 1739027 w 1740790"/>
                <a:gd name="connsiteY0" fmla="*/ 380645 h 2228927"/>
                <a:gd name="connsiteX1" fmla="*/ 1378716 w 1740790"/>
                <a:gd name="connsiteY1" fmla="*/ 318017 h 2228927"/>
                <a:gd name="connsiteX2" fmla="*/ 1231501 w 1740790"/>
                <a:gd name="connsiteY2" fmla="*/ 215536 h 2228927"/>
                <a:gd name="connsiteX3" fmla="*/ 1152372 w 1740790"/>
                <a:gd name="connsiteY3" fmla="*/ 0 h 2228927"/>
                <a:gd name="connsiteX4" fmla="*/ 591401 w 1740790"/>
                <a:gd name="connsiteY4" fmla="*/ 235943 h 2228927"/>
                <a:gd name="connsiteX5" fmla="*/ 84067 w 1740790"/>
                <a:gd name="connsiteY5" fmla="*/ 199653 h 2228927"/>
                <a:gd name="connsiteX6" fmla="*/ 4981 w 1740790"/>
                <a:gd name="connsiteY6" fmla="*/ 302564 h 2228927"/>
                <a:gd name="connsiteX7" fmla="*/ 76555 w 1740790"/>
                <a:gd name="connsiteY7" fmla="*/ 596180 h 2228927"/>
                <a:gd name="connsiteX8" fmla="*/ 344958 w 1740790"/>
                <a:gd name="connsiteY8" fmla="*/ 1803180 h 2228927"/>
                <a:gd name="connsiteX9" fmla="*/ 948458 w 1740790"/>
                <a:gd name="connsiteY9" fmla="*/ 2208225 h 2228927"/>
                <a:gd name="connsiteX10" fmla="*/ 1207915 w 1740790"/>
                <a:gd name="connsiteY10" fmla="*/ 1991876 h 2228927"/>
                <a:gd name="connsiteX11" fmla="*/ 1617839 w 1740790"/>
                <a:gd name="connsiteY11" fmla="*/ 1029692 h 2228927"/>
                <a:gd name="connsiteX12" fmla="*/ 1739027 w 1740790"/>
                <a:gd name="connsiteY12" fmla="*/ 380645 h 2228927"/>
                <a:gd name="connsiteX0" fmla="*/ 1739027 w 1740790"/>
                <a:gd name="connsiteY0" fmla="*/ 380645 h 2228927"/>
                <a:gd name="connsiteX1" fmla="*/ 1378716 w 1740790"/>
                <a:gd name="connsiteY1" fmla="*/ 318017 h 2228927"/>
                <a:gd name="connsiteX2" fmla="*/ 1231501 w 1740790"/>
                <a:gd name="connsiteY2" fmla="*/ 215536 h 2228927"/>
                <a:gd name="connsiteX3" fmla="*/ 1152372 w 1740790"/>
                <a:gd name="connsiteY3" fmla="*/ 0 h 2228927"/>
                <a:gd name="connsiteX4" fmla="*/ 591401 w 1740790"/>
                <a:gd name="connsiteY4" fmla="*/ 235943 h 2228927"/>
                <a:gd name="connsiteX5" fmla="*/ 84067 w 1740790"/>
                <a:gd name="connsiteY5" fmla="*/ 199653 h 2228927"/>
                <a:gd name="connsiteX6" fmla="*/ 4981 w 1740790"/>
                <a:gd name="connsiteY6" fmla="*/ 302564 h 2228927"/>
                <a:gd name="connsiteX7" fmla="*/ 76555 w 1740790"/>
                <a:gd name="connsiteY7" fmla="*/ 596180 h 2228927"/>
                <a:gd name="connsiteX8" fmla="*/ 344958 w 1740790"/>
                <a:gd name="connsiteY8" fmla="*/ 1803180 h 2228927"/>
                <a:gd name="connsiteX9" fmla="*/ 948458 w 1740790"/>
                <a:gd name="connsiteY9" fmla="*/ 2208225 h 2228927"/>
                <a:gd name="connsiteX10" fmla="*/ 1207915 w 1740790"/>
                <a:gd name="connsiteY10" fmla="*/ 1991876 h 2228927"/>
                <a:gd name="connsiteX11" fmla="*/ 1617839 w 1740790"/>
                <a:gd name="connsiteY11" fmla="*/ 1029692 h 2228927"/>
                <a:gd name="connsiteX12" fmla="*/ 1739027 w 1740790"/>
                <a:gd name="connsiteY12" fmla="*/ 380645 h 2228927"/>
                <a:gd name="connsiteX0" fmla="*/ 1739498 w 1741261"/>
                <a:gd name="connsiteY0" fmla="*/ 380645 h 2228927"/>
                <a:gd name="connsiteX1" fmla="*/ 1379187 w 1741261"/>
                <a:gd name="connsiteY1" fmla="*/ 318017 h 2228927"/>
                <a:gd name="connsiteX2" fmla="*/ 1231972 w 1741261"/>
                <a:gd name="connsiteY2" fmla="*/ 215536 h 2228927"/>
                <a:gd name="connsiteX3" fmla="*/ 1152843 w 1741261"/>
                <a:gd name="connsiteY3" fmla="*/ 0 h 2228927"/>
                <a:gd name="connsiteX4" fmla="*/ 606858 w 1741261"/>
                <a:gd name="connsiteY4" fmla="*/ 210965 h 2228927"/>
                <a:gd name="connsiteX5" fmla="*/ 84538 w 1741261"/>
                <a:gd name="connsiteY5" fmla="*/ 199653 h 2228927"/>
                <a:gd name="connsiteX6" fmla="*/ 5452 w 1741261"/>
                <a:gd name="connsiteY6" fmla="*/ 302564 h 2228927"/>
                <a:gd name="connsiteX7" fmla="*/ 77026 w 1741261"/>
                <a:gd name="connsiteY7" fmla="*/ 596180 h 2228927"/>
                <a:gd name="connsiteX8" fmla="*/ 345429 w 1741261"/>
                <a:gd name="connsiteY8" fmla="*/ 1803180 h 2228927"/>
                <a:gd name="connsiteX9" fmla="*/ 948929 w 1741261"/>
                <a:gd name="connsiteY9" fmla="*/ 2208225 h 2228927"/>
                <a:gd name="connsiteX10" fmla="*/ 1208386 w 1741261"/>
                <a:gd name="connsiteY10" fmla="*/ 1991876 h 2228927"/>
                <a:gd name="connsiteX11" fmla="*/ 1618310 w 1741261"/>
                <a:gd name="connsiteY11" fmla="*/ 1029692 h 2228927"/>
                <a:gd name="connsiteX12" fmla="*/ 1739498 w 1741261"/>
                <a:gd name="connsiteY12" fmla="*/ 380645 h 2228927"/>
                <a:gd name="connsiteX0" fmla="*/ 1743616 w 1745379"/>
                <a:gd name="connsiteY0" fmla="*/ 380645 h 2228927"/>
                <a:gd name="connsiteX1" fmla="*/ 1383305 w 1745379"/>
                <a:gd name="connsiteY1" fmla="*/ 318017 h 2228927"/>
                <a:gd name="connsiteX2" fmla="*/ 1236090 w 1745379"/>
                <a:gd name="connsiteY2" fmla="*/ 215536 h 2228927"/>
                <a:gd name="connsiteX3" fmla="*/ 1156961 w 1745379"/>
                <a:gd name="connsiteY3" fmla="*/ 0 h 2228927"/>
                <a:gd name="connsiteX4" fmla="*/ 610976 w 1745379"/>
                <a:gd name="connsiteY4" fmla="*/ 210965 h 2228927"/>
                <a:gd name="connsiteX5" fmla="*/ 88656 w 1745379"/>
                <a:gd name="connsiteY5" fmla="*/ 199653 h 2228927"/>
                <a:gd name="connsiteX6" fmla="*/ 4573 w 1745379"/>
                <a:gd name="connsiteY6" fmla="*/ 177675 h 2228927"/>
                <a:gd name="connsiteX7" fmla="*/ 81144 w 1745379"/>
                <a:gd name="connsiteY7" fmla="*/ 596180 h 2228927"/>
                <a:gd name="connsiteX8" fmla="*/ 349547 w 1745379"/>
                <a:gd name="connsiteY8" fmla="*/ 1803180 h 2228927"/>
                <a:gd name="connsiteX9" fmla="*/ 953047 w 1745379"/>
                <a:gd name="connsiteY9" fmla="*/ 2208225 h 2228927"/>
                <a:gd name="connsiteX10" fmla="*/ 1212504 w 1745379"/>
                <a:gd name="connsiteY10" fmla="*/ 1991876 h 2228927"/>
                <a:gd name="connsiteX11" fmla="*/ 1622428 w 1745379"/>
                <a:gd name="connsiteY11" fmla="*/ 1029692 h 2228927"/>
                <a:gd name="connsiteX12" fmla="*/ 1743616 w 1745379"/>
                <a:gd name="connsiteY12" fmla="*/ 380645 h 2228927"/>
                <a:gd name="connsiteX0" fmla="*/ 1739044 w 1740807"/>
                <a:gd name="connsiteY0" fmla="*/ 380645 h 2228927"/>
                <a:gd name="connsiteX1" fmla="*/ 1378733 w 1740807"/>
                <a:gd name="connsiteY1" fmla="*/ 318017 h 2228927"/>
                <a:gd name="connsiteX2" fmla="*/ 1231518 w 1740807"/>
                <a:gd name="connsiteY2" fmla="*/ 215536 h 2228927"/>
                <a:gd name="connsiteX3" fmla="*/ 1152389 w 1740807"/>
                <a:gd name="connsiteY3" fmla="*/ 0 h 2228927"/>
                <a:gd name="connsiteX4" fmla="*/ 606404 w 1740807"/>
                <a:gd name="connsiteY4" fmla="*/ 210965 h 2228927"/>
                <a:gd name="connsiteX5" fmla="*/ 84084 w 1740807"/>
                <a:gd name="connsiteY5" fmla="*/ 199653 h 2228927"/>
                <a:gd name="connsiteX6" fmla="*/ 1 w 1740807"/>
                <a:gd name="connsiteY6" fmla="*/ 177675 h 2228927"/>
                <a:gd name="connsiteX7" fmla="*/ 76572 w 1740807"/>
                <a:gd name="connsiteY7" fmla="*/ 596180 h 2228927"/>
                <a:gd name="connsiteX8" fmla="*/ 344975 w 1740807"/>
                <a:gd name="connsiteY8" fmla="*/ 1803180 h 2228927"/>
                <a:gd name="connsiteX9" fmla="*/ 948475 w 1740807"/>
                <a:gd name="connsiteY9" fmla="*/ 2208225 h 2228927"/>
                <a:gd name="connsiteX10" fmla="*/ 1207932 w 1740807"/>
                <a:gd name="connsiteY10" fmla="*/ 1991876 h 2228927"/>
                <a:gd name="connsiteX11" fmla="*/ 1617856 w 1740807"/>
                <a:gd name="connsiteY11" fmla="*/ 1029692 h 2228927"/>
                <a:gd name="connsiteX12" fmla="*/ 1739044 w 1740807"/>
                <a:gd name="connsiteY12" fmla="*/ 380645 h 2228927"/>
                <a:gd name="connsiteX0" fmla="*/ 1772607 w 1774370"/>
                <a:gd name="connsiteY0" fmla="*/ 380645 h 2228927"/>
                <a:gd name="connsiteX1" fmla="*/ 1412296 w 1774370"/>
                <a:gd name="connsiteY1" fmla="*/ 318017 h 2228927"/>
                <a:gd name="connsiteX2" fmla="*/ 1265081 w 1774370"/>
                <a:gd name="connsiteY2" fmla="*/ 215536 h 2228927"/>
                <a:gd name="connsiteX3" fmla="*/ 1185952 w 1774370"/>
                <a:gd name="connsiteY3" fmla="*/ 0 h 2228927"/>
                <a:gd name="connsiteX4" fmla="*/ 639967 w 1774370"/>
                <a:gd name="connsiteY4" fmla="*/ 210965 h 2228927"/>
                <a:gd name="connsiteX5" fmla="*/ 33564 w 1774370"/>
                <a:gd name="connsiteY5" fmla="*/ 177675 h 2228927"/>
                <a:gd name="connsiteX6" fmla="*/ 110135 w 1774370"/>
                <a:gd name="connsiteY6" fmla="*/ 596180 h 2228927"/>
                <a:gd name="connsiteX7" fmla="*/ 378538 w 1774370"/>
                <a:gd name="connsiteY7" fmla="*/ 1803180 h 2228927"/>
                <a:gd name="connsiteX8" fmla="*/ 982038 w 1774370"/>
                <a:gd name="connsiteY8" fmla="*/ 2208225 h 2228927"/>
                <a:gd name="connsiteX9" fmla="*/ 1241495 w 1774370"/>
                <a:gd name="connsiteY9" fmla="*/ 1991876 h 2228927"/>
                <a:gd name="connsiteX10" fmla="*/ 1651419 w 1774370"/>
                <a:gd name="connsiteY10" fmla="*/ 1029692 h 2228927"/>
                <a:gd name="connsiteX11" fmla="*/ 1772607 w 1774370"/>
                <a:gd name="connsiteY11" fmla="*/ 380645 h 2228927"/>
                <a:gd name="connsiteX0" fmla="*/ 1739044 w 1740807"/>
                <a:gd name="connsiteY0" fmla="*/ 380645 h 2228927"/>
                <a:gd name="connsiteX1" fmla="*/ 1378733 w 1740807"/>
                <a:gd name="connsiteY1" fmla="*/ 318017 h 2228927"/>
                <a:gd name="connsiteX2" fmla="*/ 1231518 w 1740807"/>
                <a:gd name="connsiteY2" fmla="*/ 215536 h 2228927"/>
                <a:gd name="connsiteX3" fmla="*/ 1152389 w 1740807"/>
                <a:gd name="connsiteY3" fmla="*/ 0 h 2228927"/>
                <a:gd name="connsiteX4" fmla="*/ 606404 w 1740807"/>
                <a:gd name="connsiteY4" fmla="*/ 210965 h 2228927"/>
                <a:gd name="connsiteX5" fmla="*/ 1 w 1740807"/>
                <a:gd name="connsiteY5" fmla="*/ 177675 h 2228927"/>
                <a:gd name="connsiteX6" fmla="*/ 76572 w 1740807"/>
                <a:gd name="connsiteY6" fmla="*/ 596180 h 2228927"/>
                <a:gd name="connsiteX7" fmla="*/ 344975 w 1740807"/>
                <a:gd name="connsiteY7" fmla="*/ 1803180 h 2228927"/>
                <a:gd name="connsiteX8" fmla="*/ 948475 w 1740807"/>
                <a:gd name="connsiteY8" fmla="*/ 2208225 h 2228927"/>
                <a:gd name="connsiteX9" fmla="*/ 1207932 w 1740807"/>
                <a:gd name="connsiteY9" fmla="*/ 1991876 h 2228927"/>
                <a:gd name="connsiteX10" fmla="*/ 1617856 w 1740807"/>
                <a:gd name="connsiteY10" fmla="*/ 1029692 h 2228927"/>
                <a:gd name="connsiteX11" fmla="*/ 1739044 w 1740807"/>
                <a:gd name="connsiteY11" fmla="*/ 380645 h 2228927"/>
                <a:gd name="connsiteX0" fmla="*/ 1739042 w 1740805"/>
                <a:gd name="connsiteY0" fmla="*/ 380645 h 2228927"/>
                <a:gd name="connsiteX1" fmla="*/ 1378731 w 1740805"/>
                <a:gd name="connsiteY1" fmla="*/ 318017 h 2228927"/>
                <a:gd name="connsiteX2" fmla="*/ 1231516 w 1740805"/>
                <a:gd name="connsiteY2" fmla="*/ 215536 h 2228927"/>
                <a:gd name="connsiteX3" fmla="*/ 1152387 w 1740805"/>
                <a:gd name="connsiteY3" fmla="*/ 0 h 2228927"/>
                <a:gd name="connsiteX4" fmla="*/ 606402 w 1740805"/>
                <a:gd name="connsiteY4" fmla="*/ 210965 h 2228927"/>
                <a:gd name="connsiteX5" fmla="*/ -1 w 1740805"/>
                <a:gd name="connsiteY5" fmla="*/ 177675 h 2228927"/>
                <a:gd name="connsiteX6" fmla="*/ 76570 w 1740805"/>
                <a:gd name="connsiteY6" fmla="*/ 596180 h 2228927"/>
                <a:gd name="connsiteX7" fmla="*/ 344973 w 1740805"/>
                <a:gd name="connsiteY7" fmla="*/ 1803180 h 2228927"/>
                <a:gd name="connsiteX8" fmla="*/ 948473 w 1740805"/>
                <a:gd name="connsiteY8" fmla="*/ 2208225 h 2228927"/>
                <a:gd name="connsiteX9" fmla="*/ 1207930 w 1740805"/>
                <a:gd name="connsiteY9" fmla="*/ 1991876 h 2228927"/>
                <a:gd name="connsiteX10" fmla="*/ 1617854 w 1740805"/>
                <a:gd name="connsiteY10" fmla="*/ 1029692 h 2228927"/>
                <a:gd name="connsiteX11" fmla="*/ 1739042 w 1740805"/>
                <a:gd name="connsiteY11" fmla="*/ 380645 h 2228927"/>
                <a:gd name="connsiteX0" fmla="*/ 1739044 w 1740807"/>
                <a:gd name="connsiteY0" fmla="*/ 381774 h 2230056"/>
                <a:gd name="connsiteX1" fmla="*/ 1378733 w 1740807"/>
                <a:gd name="connsiteY1" fmla="*/ 319146 h 2230056"/>
                <a:gd name="connsiteX2" fmla="*/ 1152389 w 1740807"/>
                <a:gd name="connsiteY2" fmla="*/ 1129 h 2230056"/>
                <a:gd name="connsiteX3" fmla="*/ 606404 w 1740807"/>
                <a:gd name="connsiteY3" fmla="*/ 212094 h 2230056"/>
                <a:gd name="connsiteX4" fmla="*/ 1 w 1740807"/>
                <a:gd name="connsiteY4" fmla="*/ 178804 h 2230056"/>
                <a:gd name="connsiteX5" fmla="*/ 76572 w 1740807"/>
                <a:gd name="connsiteY5" fmla="*/ 597309 h 2230056"/>
                <a:gd name="connsiteX6" fmla="*/ 344975 w 1740807"/>
                <a:gd name="connsiteY6" fmla="*/ 1804309 h 2230056"/>
                <a:gd name="connsiteX7" fmla="*/ 948475 w 1740807"/>
                <a:gd name="connsiteY7" fmla="*/ 2209354 h 2230056"/>
                <a:gd name="connsiteX8" fmla="*/ 1207932 w 1740807"/>
                <a:gd name="connsiteY8" fmla="*/ 1993005 h 2230056"/>
                <a:gd name="connsiteX9" fmla="*/ 1617856 w 1740807"/>
                <a:gd name="connsiteY9" fmla="*/ 1030821 h 2230056"/>
                <a:gd name="connsiteX10" fmla="*/ 1739044 w 1740807"/>
                <a:gd name="connsiteY10" fmla="*/ 381774 h 2230056"/>
                <a:gd name="connsiteX0" fmla="*/ 1739042 w 1740805"/>
                <a:gd name="connsiteY0" fmla="*/ 380645 h 2228927"/>
                <a:gd name="connsiteX1" fmla="*/ 1378731 w 1740805"/>
                <a:gd name="connsiteY1" fmla="*/ 318017 h 2228927"/>
                <a:gd name="connsiteX2" fmla="*/ 1152387 w 1740805"/>
                <a:gd name="connsiteY2" fmla="*/ 0 h 2228927"/>
                <a:gd name="connsiteX3" fmla="*/ 606402 w 1740805"/>
                <a:gd name="connsiteY3" fmla="*/ 210965 h 2228927"/>
                <a:gd name="connsiteX4" fmla="*/ -1 w 1740805"/>
                <a:gd name="connsiteY4" fmla="*/ 177675 h 2228927"/>
                <a:gd name="connsiteX5" fmla="*/ 76570 w 1740805"/>
                <a:gd name="connsiteY5" fmla="*/ 596180 h 2228927"/>
                <a:gd name="connsiteX6" fmla="*/ 344973 w 1740805"/>
                <a:gd name="connsiteY6" fmla="*/ 1803180 h 2228927"/>
                <a:gd name="connsiteX7" fmla="*/ 948473 w 1740805"/>
                <a:gd name="connsiteY7" fmla="*/ 2208225 h 2228927"/>
                <a:gd name="connsiteX8" fmla="*/ 1207930 w 1740805"/>
                <a:gd name="connsiteY8" fmla="*/ 1991876 h 2228927"/>
                <a:gd name="connsiteX9" fmla="*/ 1617854 w 1740805"/>
                <a:gd name="connsiteY9" fmla="*/ 1029692 h 2228927"/>
                <a:gd name="connsiteX10" fmla="*/ 1739042 w 1740805"/>
                <a:gd name="connsiteY10" fmla="*/ 380645 h 2228927"/>
                <a:gd name="connsiteX0" fmla="*/ 1739044 w 1740807"/>
                <a:gd name="connsiteY0" fmla="*/ 380645 h 2228927"/>
                <a:gd name="connsiteX1" fmla="*/ 1378733 w 1740807"/>
                <a:gd name="connsiteY1" fmla="*/ 318017 h 2228927"/>
                <a:gd name="connsiteX2" fmla="*/ 1152389 w 1740807"/>
                <a:gd name="connsiteY2" fmla="*/ 0 h 2228927"/>
                <a:gd name="connsiteX3" fmla="*/ 606404 w 1740807"/>
                <a:gd name="connsiteY3" fmla="*/ 210965 h 2228927"/>
                <a:gd name="connsiteX4" fmla="*/ 1 w 1740807"/>
                <a:gd name="connsiteY4" fmla="*/ 177675 h 2228927"/>
                <a:gd name="connsiteX5" fmla="*/ 76572 w 1740807"/>
                <a:gd name="connsiteY5" fmla="*/ 596180 h 2228927"/>
                <a:gd name="connsiteX6" fmla="*/ 344975 w 1740807"/>
                <a:gd name="connsiteY6" fmla="*/ 1803180 h 2228927"/>
                <a:gd name="connsiteX7" fmla="*/ 948475 w 1740807"/>
                <a:gd name="connsiteY7" fmla="*/ 2208225 h 2228927"/>
                <a:gd name="connsiteX8" fmla="*/ 1207932 w 1740807"/>
                <a:gd name="connsiteY8" fmla="*/ 1991876 h 2228927"/>
                <a:gd name="connsiteX9" fmla="*/ 1617856 w 1740807"/>
                <a:gd name="connsiteY9" fmla="*/ 1029692 h 2228927"/>
                <a:gd name="connsiteX10" fmla="*/ 1739044 w 1740807"/>
                <a:gd name="connsiteY10" fmla="*/ 380645 h 2228927"/>
                <a:gd name="connsiteX0" fmla="*/ 1739042 w 1740805"/>
                <a:gd name="connsiteY0" fmla="*/ 380645 h 2238396"/>
                <a:gd name="connsiteX1" fmla="*/ 1378731 w 1740805"/>
                <a:gd name="connsiteY1" fmla="*/ 318017 h 2238396"/>
                <a:gd name="connsiteX2" fmla="*/ 1152387 w 1740805"/>
                <a:gd name="connsiteY2" fmla="*/ 0 h 2238396"/>
                <a:gd name="connsiteX3" fmla="*/ 606402 w 1740805"/>
                <a:gd name="connsiteY3" fmla="*/ 210965 h 2238396"/>
                <a:gd name="connsiteX4" fmla="*/ -1 w 1740805"/>
                <a:gd name="connsiteY4" fmla="*/ 177675 h 2238396"/>
                <a:gd name="connsiteX5" fmla="*/ 76570 w 1740805"/>
                <a:gd name="connsiteY5" fmla="*/ 596180 h 2238396"/>
                <a:gd name="connsiteX6" fmla="*/ 344973 w 1740805"/>
                <a:gd name="connsiteY6" fmla="*/ 1803180 h 2238396"/>
                <a:gd name="connsiteX7" fmla="*/ 928491 w 1740805"/>
                <a:gd name="connsiteY7" fmla="*/ 2218217 h 2238396"/>
                <a:gd name="connsiteX8" fmla="*/ 1207930 w 1740805"/>
                <a:gd name="connsiteY8" fmla="*/ 1991876 h 2238396"/>
                <a:gd name="connsiteX9" fmla="*/ 1617854 w 1740805"/>
                <a:gd name="connsiteY9" fmla="*/ 1029692 h 2238396"/>
                <a:gd name="connsiteX10" fmla="*/ 1739042 w 1740805"/>
                <a:gd name="connsiteY10" fmla="*/ 380645 h 2238396"/>
                <a:gd name="connsiteX0" fmla="*/ 1739044 w 1740807"/>
                <a:gd name="connsiteY0" fmla="*/ 380645 h 2221198"/>
                <a:gd name="connsiteX1" fmla="*/ 1378733 w 1740807"/>
                <a:gd name="connsiteY1" fmla="*/ 318017 h 2221198"/>
                <a:gd name="connsiteX2" fmla="*/ 1152389 w 1740807"/>
                <a:gd name="connsiteY2" fmla="*/ 0 h 2221198"/>
                <a:gd name="connsiteX3" fmla="*/ 606404 w 1740807"/>
                <a:gd name="connsiteY3" fmla="*/ 210965 h 2221198"/>
                <a:gd name="connsiteX4" fmla="*/ 1 w 1740807"/>
                <a:gd name="connsiteY4" fmla="*/ 177675 h 2221198"/>
                <a:gd name="connsiteX5" fmla="*/ 76572 w 1740807"/>
                <a:gd name="connsiteY5" fmla="*/ 596180 h 2221198"/>
                <a:gd name="connsiteX6" fmla="*/ 344975 w 1740807"/>
                <a:gd name="connsiteY6" fmla="*/ 1803180 h 2221198"/>
                <a:gd name="connsiteX7" fmla="*/ 928493 w 1740807"/>
                <a:gd name="connsiteY7" fmla="*/ 2218217 h 2221198"/>
                <a:gd name="connsiteX8" fmla="*/ 1207932 w 1740807"/>
                <a:gd name="connsiteY8" fmla="*/ 1991876 h 2221198"/>
                <a:gd name="connsiteX9" fmla="*/ 1617856 w 1740807"/>
                <a:gd name="connsiteY9" fmla="*/ 1029692 h 2221198"/>
                <a:gd name="connsiteX10" fmla="*/ 1739044 w 1740807"/>
                <a:gd name="connsiteY10" fmla="*/ 380645 h 2221198"/>
                <a:gd name="connsiteX0" fmla="*/ 1739042 w 1740805"/>
                <a:gd name="connsiteY0" fmla="*/ 380645 h 2295430"/>
                <a:gd name="connsiteX1" fmla="*/ 1378731 w 1740805"/>
                <a:gd name="connsiteY1" fmla="*/ 318017 h 2295430"/>
                <a:gd name="connsiteX2" fmla="*/ 1152387 w 1740805"/>
                <a:gd name="connsiteY2" fmla="*/ 0 h 2295430"/>
                <a:gd name="connsiteX3" fmla="*/ 606402 w 1740805"/>
                <a:gd name="connsiteY3" fmla="*/ 210965 h 2295430"/>
                <a:gd name="connsiteX4" fmla="*/ -1 w 1740805"/>
                <a:gd name="connsiteY4" fmla="*/ 177675 h 2295430"/>
                <a:gd name="connsiteX5" fmla="*/ 76570 w 1740805"/>
                <a:gd name="connsiteY5" fmla="*/ 596180 h 2295430"/>
                <a:gd name="connsiteX6" fmla="*/ 344973 w 1740805"/>
                <a:gd name="connsiteY6" fmla="*/ 1803180 h 2295430"/>
                <a:gd name="connsiteX7" fmla="*/ 858554 w 1740805"/>
                <a:gd name="connsiteY7" fmla="*/ 2293150 h 2295430"/>
                <a:gd name="connsiteX8" fmla="*/ 1207930 w 1740805"/>
                <a:gd name="connsiteY8" fmla="*/ 1991876 h 2295430"/>
                <a:gd name="connsiteX9" fmla="*/ 1617854 w 1740805"/>
                <a:gd name="connsiteY9" fmla="*/ 1029692 h 2295430"/>
                <a:gd name="connsiteX10" fmla="*/ 1739042 w 1740805"/>
                <a:gd name="connsiteY10" fmla="*/ 380645 h 2295430"/>
                <a:gd name="connsiteX0" fmla="*/ 1739044 w 1740807"/>
                <a:gd name="connsiteY0" fmla="*/ 380645 h 2295241"/>
                <a:gd name="connsiteX1" fmla="*/ 1378733 w 1740807"/>
                <a:gd name="connsiteY1" fmla="*/ 318017 h 2295241"/>
                <a:gd name="connsiteX2" fmla="*/ 1152389 w 1740807"/>
                <a:gd name="connsiteY2" fmla="*/ 0 h 2295241"/>
                <a:gd name="connsiteX3" fmla="*/ 606404 w 1740807"/>
                <a:gd name="connsiteY3" fmla="*/ 210965 h 2295241"/>
                <a:gd name="connsiteX4" fmla="*/ 1 w 1740807"/>
                <a:gd name="connsiteY4" fmla="*/ 177675 h 2295241"/>
                <a:gd name="connsiteX5" fmla="*/ 76572 w 1740807"/>
                <a:gd name="connsiteY5" fmla="*/ 596180 h 2295241"/>
                <a:gd name="connsiteX6" fmla="*/ 344975 w 1740807"/>
                <a:gd name="connsiteY6" fmla="*/ 1803180 h 2295241"/>
                <a:gd name="connsiteX7" fmla="*/ 858556 w 1740807"/>
                <a:gd name="connsiteY7" fmla="*/ 2293150 h 2295241"/>
                <a:gd name="connsiteX8" fmla="*/ 1207932 w 1740807"/>
                <a:gd name="connsiteY8" fmla="*/ 1991876 h 2295241"/>
                <a:gd name="connsiteX9" fmla="*/ 1617856 w 1740807"/>
                <a:gd name="connsiteY9" fmla="*/ 1029692 h 2295241"/>
                <a:gd name="connsiteX10" fmla="*/ 1739044 w 1740807"/>
                <a:gd name="connsiteY10" fmla="*/ 380645 h 2295241"/>
                <a:gd name="connsiteX0" fmla="*/ 1739042 w 1740805"/>
                <a:gd name="connsiteY0" fmla="*/ 380645 h 2294034"/>
                <a:gd name="connsiteX1" fmla="*/ 1378731 w 1740805"/>
                <a:gd name="connsiteY1" fmla="*/ 318017 h 2294034"/>
                <a:gd name="connsiteX2" fmla="*/ 1152387 w 1740805"/>
                <a:gd name="connsiteY2" fmla="*/ 0 h 2294034"/>
                <a:gd name="connsiteX3" fmla="*/ 606402 w 1740805"/>
                <a:gd name="connsiteY3" fmla="*/ 210965 h 2294034"/>
                <a:gd name="connsiteX4" fmla="*/ -1 w 1740805"/>
                <a:gd name="connsiteY4" fmla="*/ 177675 h 2294034"/>
                <a:gd name="connsiteX5" fmla="*/ 76570 w 1740805"/>
                <a:gd name="connsiteY5" fmla="*/ 596180 h 2294034"/>
                <a:gd name="connsiteX6" fmla="*/ 344973 w 1740805"/>
                <a:gd name="connsiteY6" fmla="*/ 1803180 h 2294034"/>
                <a:gd name="connsiteX7" fmla="*/ 858554 w 1740805"/>
                <a:gd name="connsiteY7" fmla="*/ 2293150 h 2294034"/>
                <a:gd name="connsiteX8" fmla="*/ 1207930 w 1740805"/>
                <a:gd name="connsiteY8" fmla="*/ 1991876 h 2294034"/>
                <a:gd name="connsiteX9" fmla="*/ 1617854 w 1740805"/>
                <a:gd name="connsiteY9" fmla="*/ 1029692 h 2294034"/>
                <a:gd name="connsiteX10" fmla="*/ 1739042 w 1740805"/>
                <a:gd name="connsiteY10" fmla="*/ 380645 h 2294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40805" h="2294034">
                  <a:moveTo>
                    <a:pt x="1739042" y="380645"/>
                  </a:moveTo>
                  <a:cubicBezTo>
                    <a:pt x="1622734" y="385525"/>
                    <a:pt x="1476507" y="381458"/>
                    <a:pt x="1378731" y="318017"/>
                  </a:cubicBezTo>
                  <a:cubicBezTo>
                    <a:pt x="1280955" y="254576"/>
                    <a:pt x="1241144" y="132739"/>
                    <a:pt x="1152387" y="0"/>
                  </a:cubicBezTo>
                  <a:cubicBezTo>
                    <a:pt x="993692" y="87064"/>
                    <a:pt x="798467" y="181353"/>
                    <a:pt x="606402" y="210965"/>
                  </a:cubicBezTo>
                  <a:cubicBezTo>
                    <a:pt x="414337" y="240577"/>
                    <a:pt x="298116" y="213385"/>
                    <a:pt x="-1" y="177675"/>
                  </a:cubicBezTo>
                  <a:cubicBezTo>
                    <a:pt x="1612" y="296828"/>
                    <a:pt x="19074" y="325263"/>
                    <a:pt x="76570" y="596180"/>
                  </a:cubicBezTo>
                  <a:cubicBezTo>
                    <a:pt x="134066" y="867098"/>
                    <a:pt x="214642" y="1520352"/>
                    <a:pt x="344973" y="1803180"/>
                  </a:cubicBezTo>
                  <a:cubicBezTo>
                    <a:pt x="475304" y="2086008"/>
                    <a:pt x="578019" y="2309929"/>
                    <a:pt x="858554" y="2293150"/>
                  </a:cubicBezTo>
                  <a:cubicBezTo>
                    <a:pt x="982850" y="2285716"/>
                    <a:pt x="1081380" y="2202452"/>
                    <a:pt x="1207930" y="1991876"/>
                  </a:cubicBezTo>
                  <a:cubicBezTo>
                    <a:pt x="1334480" y="1781300"/>
                    <a:pt x="1529335" y="1298230"/>
                    <a:pt x="1617854" y="1029692"/>
                  </a:cubicBezTo>
                  <a:cubicBezTo>
                    <a:pt x="1673975" y="819850"/>
                    <a:pt x="1753682" y="599434"/>
                    <a:pt x="1739042" y="380645"/>
                  </a:cubicBezTo>
                  <a:close/>
                </a:path>
              </a:pathLst>
            </a:custGeom>
            <a:grpFill/>
            <a:ln w="19050" cap="flat">
              <a:solidFill>
                <a:schemeClr val="bg1">
                  <a:lumMod val="75000"/>
                </a:schemeClr>
              </a:solidFill>
              <a:prstDash val="solid"/>
              <a:miter/>
            </a:ln>
          </p:spPr>
          <p:txBody>
            <a:bodyPr rtlCol="0" anchor="ctr"/>
            <a:lstStyle/>
            <a:p>
              <a:endParaRPr lang="en-US">
                <a:cs typeface="B Nazanin" panose="00000400000000000000" pitchFamily="2" charset="-78"/>
              </a:endParaRPr>
            </a:p>
          </p:txBody>
        </p:sp>
        <p:sp>
          <p:nvSpPr>
            <p:cNvPr id="210" name="Freeform: Shape 209">
              <a:extLst>
                <a:ext uri="{FF2B5EF4-FFF2-40B4-BE49-F238E27FC236}">
                  <a16:creationId xmlns:a16="http://schemas.microsoft.com/office/drawing/2014/main" id="{48ABA52C-C56C-4739-ABB7-213117F57955}"/>
                </a:ext>
              </a:extLst>
            </p:cNvPr>
            <p:cNvSpPr/>
            <p:nvPr/>
          </p:nvSpPr>
          <p:spPr>
            <a:xfrm>
              <a:off x="2710282" y="3439983"/>
              <a:ext cx="935096" cy="1860132"/>
            </a:xfrm>
            <a:custGeom>
              <a:avLst/>
              <a:gdLst>
                <a:gd name="connsiteX0" fmla="*/ 1514128 w 1512816"/>
                <a:gd name="connsiteY0" fmla="*/ 1125666 h 2944299"/>
                <a:gd name="connsiteX1" fmla="*/ 1453127 w 1512816"/>
                <a:gd name="connsiteY1" fmla="*/ 939410 h 2944299"/>
                <a:gd name="connsiteX2" fmla="*/ 1437674 w 1512816"/>
                <a:gd name="connsiteY2" fmla="*/ 681581 h 2944299"/>
                <a:gd name="connsiteX3" fmla="*/ 1347393 w 1512816"/>
                <a:gd name="connsiteY3" fmla="*/ 652301 h 2944299"/>
                <a:gd name="connsiteX4" fmla="*/ 807333 w 1512816"/>
                <a:gd name="connsiteY4" fmla="*/ 352991 h 2944299"/>
                <a:gd name="connsiteX5" fmla="*/ 741453 w 1512816"/>
                <a:gd name="connsiteY5" fmla="*/ 0 h 2944299"/>
                <a:gd name="connsiteX6" fmla="*/ 618638 w 1512816"/>
                <a:gd name="connsiteY6" fmla="*/ 106548 h 2944299"/>
                <a:gd name="connsiteX7" fmla="*/ 498 w 1512816"/>
                <a:gd name="connsiteY7" fmla="*/ 480685 h 2944299"/>
                <a:gd name="connsiteX8" fmla="*/ 30592 w 1512816"/>
                <a:gd name="connsiteY8" fmla="*/ 795449 h 2944299"/>
                <a:gd name="connsiteX9" fmla="*/ 100539 w 1512816"/>
                <a:gd name="connsiteY9" fmla="*/ 1594151 h 2944299"/>
                <a:gd name="connsiteX10" fmla="*/ 153406 w 1512816"/>
                <a:gd name="connsiteY10" fmla="*/ 2048809 h 2944299"/>
                <a:gd name="connsiteX11" fmla="*/ 270528 w 1512816"/>
                <a:gd name="connsiteY11" fmla="*/ 2545761 h 2944299"/>
                <a:gd name="connsiteX12" fmla="*/ 401476 w 1512816"/>
                <a:gd name="connsiteY12" fmla="*/ 2791391 h 2944299"/>
                <a:gd name="connsiteX13" fmla="*/ 784560 w 1512816"/>
                <a:gd name="connsiteY13" fmla="*/ 2922339 h 2944299"/>
                <a:gd name="connsiteX14" fmla="*/ 988709 w 1512816"/>
                <a:gd name="connsiteY14" fmla="*/ 2697857 h 2944299"/>
                <a:gd name="connsiteX15" fmla="*/ 1183911 w 1512816"/>
                <a:gd name="connsiteY15" fmla="*/ 2237505 h 2944299"/>
                <a:gd name="connsiteX16" fmla="*/ 1371793 w 1512816"/>
                <a:gd name="connsiteY16" fmla="*/ 1715339 h 2944299"/>
                <a:gd name="connsiteX17" fmla="*/ 1449874 w 1512816"/>
                <a:gd name="connsiteY17" fmla="*/ 1459949 h 2944299"/>
                <a:gd name="connsiteX18" fmla="*/ 1517381 w 1512816"/>
                <a:gd name="connsiteY18" fmla="*/ 1202120 h 2944299"/>
                <a:gd name="connsiteX19" fmla="*/ 1514128 w 1512816"/>
                <a:gd name="connsiteY19" fmla="*/ 1125666 h 2944299"/>
                <a:gd name="connsiteX0" fmla="*/ 1517381 w 1517385"/>
                <a:gd name="connsiteY0" fmla="*/ 1202120 h 2952207"/>
                <a:gd name="connsiteX1" fmla="*/ 1453127 w 1517385"/>
                <a:gd name="connsiteY1" fmla="*/ 939410 h 2952207"/>
                <a:gd name="connsiteX2" fmla="*/ 1437674 w 1517385"/>
                <a:gd name="connsiteY2" fmla="*/ 681581 h 2952207"/>
                <a:gd name="connsiteX3" fmla="*/ 1347393 w 1517385"/>
                <a:gd name="connsiteY3" fmla="*/ 652301 h 2952207"/>
                <a:gd name="connsiteX4" fmla="*/ 807333 w 1517385"/>
                <a:gd name="connsiteY4" fmla="*/ 352991 h 2952207"/>
                <a:gd name="connsiteX5" fmla="*/ 741453 w 1517385"/>
                <a:gd name="connsiteY5" fmla="*/ 0 h 2952207"/>
                <a:gd name="connsiteX6" fmla="*/ 618638 w 1517385"/>
                <a:gd name="connsiteY6" fmla="*/ 106548 h 2952207"/>
                <a:gd name="connsiteX7" fmla="*/ 498 w 1517385"/>
                <a:gd name="connsiteY7" fmla="*/ 480685 h 2952207"/>
                <a:gd name="connsiteX8" fmla="*/ 30592 w 1517385"/>
                <a:gd name="connsiteY8" fmla="*/ 795449 h 2952207"/>
                <a:gd name="connsiteX9" fmla="*/ 100539 w 1517385"/>
                <a:gd name="connsiteY9" fmla="*/ 1594151 h 2952207"/>
                <a:gd name="connsiteX10" fmla="*/ 153406 w 1517385"/>
                <a:gd name="connsiteY10" fmla="*/ 2048809 h 2952207"/>
                <a:gd name="connsiteX11" fmla="*/ 270528 w 1517385"/>
                <a:gd name="connsiteY11" fmla="*/ 2545761 h 2952207"/>
                <a:gd name="connsiteX12" fmla="*/ 401476 w 1517385"/>
                <a:gd name="connsiteY12" fmla="*/ 2791391 h 2952207"/>
                <a:gd name="connsiteX13" fmla="*/ 784560 w 1517385"/>
                <a:gd name="connsiteY13" fmla="*/ 2922339 h 2952207"/>
                <a:gd name="connsiteX14" fmla="*/ 988709 w 1517385"/>
                <a:gd name="connsiteY14" fmla="*/ 2697857 h 2952207"/>
                <a:gd name="connsiteX15" fmla="*/ 1183911 w 1517385"/>
                <a:gd name="connsiteY15" fmla="*/ 2237505 h 2952207"/>
                <a:gd name="connsiteX16" fmla="*/ 1371793 w 1517385"/>
                <a:gd name="connsiteY16" fmla="*/ 1715339 h 2952207"/>
                <a:gd name="connsiteX17" fmla="*/ 1449874 w 1517385"/>
                <a:gd name="connsiteY17" fmla="*/ 1459949 h 2952207"/>
                <a:gd name="connsiteX18" fmla="*/ 1517381 w 1517385"/>
                <a:gd name="connsiteY18" fmla="*/ 1202120 h 2952207"/>
                <a:gd name="connsiteX0" fmla="*/ 1517381 w 1517380"/>
                <a:gd name="connsiteY0" fmla="*/ 1202120 h 2952207"/>
                <a:gd name="connsiteX1" fmla="*/ 1437674 w 1517380"/>
                <a:gd name="connsiteY1" fmla="*/ 681581 h 2952207"/>
                <a:gd name="connsiteX2" fmla="*/ 1347393 w 1517380"/>
                <a:gd name="connsiteY2" fmla="*/ 652301 h 2952207"/>
                <a:gd name="connsiteX3" fmla="*/ 807333 w 1517380"/>
                <a:gd name="connsiteY3" fmla="*/ 352991 h 2952207"/>
                <a:gd name="connsiteX4" fmla="*/ 741453 w 1517380"/>
                <a:gd name="connsiteY4" fmla="*/ 0 h 2952207"/>
                <a:gd name="connsiteX5" fmla="*/ 618638 w 1517380"/>
                <a:gd name="connsiteY5" fmla="*/ 106548 h 2952207"/>
                <a:gd name="connsiteX6" fmla="*/ 498 w 1517380"/>
                <a:gd name="connsiteY6" fmla="*/ 480685 h 2952207"/>
                <a:gd name="connsiteX7" fmla="*/ 30592 w 1517380"/>
                <a:gd name="connsiteY7" fmla="*/ 795449 h 2952207"/>
                <a:gd name="connsiteX8" fmla="*/ 100539 w 1517380"/>
                <a:gd name="connsiteY8" fmla="*/ 1594151 h 2952207"/>
                <a:gd name="connsiteX9" fmla="*/ 153406 w 1517380"/>
                <a:gd name="connsiteY9" fmla="*/ 2048809 h 2952207"/>
                <a:gd name="connsiteX10" fmla="*/ 270528 w 1517380"/>
                <a:gd name="connsiteY10" fmla="*/ 2545761 h 2952207"/>
                <a:gd name="connsiteX11" fmla="*/ 401476 w 1517380"/>
                <a:gd name="connsiteY11" fmla="*/ 2791391 h 2952207"/>
                <a:gd name="connsiteX12" fmla="*/ 784560 w 1517380"/>
                <a:gd name="connsiteY12" fmla="*/ 2922339 h 2952207"/>
                <a:gd name="connsiteX13" fmla="*/ 988709 w 1517380"/>
                <a:gd name="connsiteY13" fmla="*/ 2697857 h 2952207"/>
                <a:gd name="connsiteX14" fmla="*/ 1183911 w 1517380"/>
                <a:gd name="connsiteY14" fmla="*/ 2237505 h 2952207"/>
                <a:gd name="connsiteX15" fmla="*/ 1371793 w 1517380"/>
                <a:gd name="connsiteY15" fmla="*/ 1715339 h 2952207"/>
                <a:gd name="connsiteX16" fmla="*/ 1449874 w 1517380"/>
                <a:gd name="connsiteY16" fmla="*/ 1459949 h 2952207"/>
                <a:gd name="connsiteX17" fmla="*/ 1517381 w 1517380"/>
                <a:gd name="connsiteY17" fmla="*/ 1202120 h 2952207"/>
                <a:gd name="connsiteX0" fmla="*/ 1517381 w 1517382"/>
                <a:gd name="connsiteY0" fmla="*/ 1202120 h 2952207"/>
                <a:gd name="connsiteX1" fmla="*/ 1347393 w 1517382"/>
                <a:gd name="connsiteY1" fmla="*/ 652301 h 2952207"/>
                <a:gd name="connsiteX2" fmla="*/ 807333 w 1517382"/>
                <a:gd name="connsiteY2" fmla="*/ 352991 h 2952207"/>
                <a:gd name="connsiteX3" fmla="*/ 741453 w 1517382"/>
                <a:gd name="connsiteY3" fmla="*/ 0 h 2952207"/>
                <a:gd name="connsiteX4" fmla="*/ 618638 w 1517382"/>
                <a:gd name="connsiteY4" fmla="*/ 106548 h 2952207"/>
                <a:gd name="connsiteX5" fmla="*/ 498 w 1517382"/>
                <a:gd name="connsiteY5" fmla="*/ 480685 h 2952207"/>
                <a:gd name="connsiteX6" fmla="*/ 30592 w 1517382"/>
                <a:gd name="connsiteY6" fmla="*/ 795449 h 2952207"/>
                <a:gd name="connsiteX7" fmla="*/ 100539 w 1517382"/>
                <a:gd name="connsiteY7" fmla="*/ 1594151 h 2952207"/>
                <a:gd name="connsiteX8" fmla="*/ 153406 w 1517382"/>
                <a:gd name="connsiteY8" fmla="*/ 2048809 h 2952207"/>
                <a:gd name="connsiteX9" fmla="*/ 270528 w 1517382"/>
                <a:gd name="connsiteY9" fmla="*/ 2545761 h 2952207"/>
                <a:gd name="connsiteX10" fmla="*/ 401476 w 1517382"/>
                <a:gd name="connsiteY10" fmla="*/ 2791391 h 2952207"/>
                <a:gd name="connsiteX11" fmla="*/ 784560 w 1517382"/>
                <a:gd name="connsiteY11" fmla="*/ 2922339 h 2952207"/>
                <a:gd name="connsiteX12" fmla="*/ 988709 w 1517382"/>
                <a:gd name="connsiteY12" fmla="*/ 2697857 h 2952207"/>
                <a:gd name="connsiteX13" fmla="*/ 1183911 w 1517382"/>
                <a:gd name="connsiteY13" fmla="*/ 2237505 h 2952207"/>
                <a:gd name="connsiteX14" fmla="*/ 1371793 w 1517382"/>
                <a:gd name="connsiteY14" fmla="*/ 1715339 h 2952207"/>
                <a:gd name="connsiteX15" fmla="*/ 1449874 w 1517382"/>
                <a:gd name="connsiteY15" fmla="*/ 1459949 h 2952207"/>
                <a:gd name="connsiteX16" fmla="*/ 1517381 w 1517382"/>
                <a:gd name="connsiteY16" fmla="*/ 1202120 h 2952207"/>
                <a:gd name="connsiteX0" fmla="*/ 1517381 w 1517380"/>
                <a:gd name="connsiteY0" fmla="*/ 1202120 h 2952207"/>
                <a:gd name="connsiteX1" fmla="*/ 1347393 w 1517380"/>
                <a:gd name="connsiteY1" fmla="*/ 652301 h 2952207"/>
                <a:gd name="connsiteX2" fmla="*/ 807333 w 1517380"/>
                <a:gd name="connsiteY2" fmla="*/ 352991 h 2952207"/>
                <a:gd name="connsiteX3" fmla="*/ 741453 w 1517380"/>
                <a:gd name="connsiteY3" fmla="*/ 0 h 2952207"/>
                <a:gd name="connsiteX4" fmla="*/ 618638 w 1517380"/>
                <a:gd name="connsiteY4" fmla="*/ 106548 h 2952207"/>
                <a:gd name="connsiteX5" fmla="*/ 498 w 1517380"/>
                <a:gd name="connsiteY5" fmla="*/ 480685 h 2952207"/>
                <a:gd name="connsiteX6" fmla="*/ 30592 w 1517380"/>
                <a:gd name="connsiteY6" fmla="*/ 795449 h 2952207"/>
                <a:gd name="connsiteX7" fmla="*/ 100539 w 1517380"/>
                <a:gd name="connsiteY7" fmla="*/ 1594151 h 2952207"/>
                <a:gd name="connsiteX8" fmla="*/ 153406 w 1517380"/>
                <a:gd name="connsiteY8" fmla="*/ 2048809 h 2952207"/>
                <a:gd name="connsiteX9" fmla="*/ 270528 w 1517380"/>
                <a:gd name="connsiteY9" fmla="*/ 2545761 h 2952207"/>
                <a:gd name="connsiteX10" fmla="*/ 401476 w 1517380"/>
                <a:gd name="connsiteY10" fmla="*/ 2791391 h 2952207"/>
                <a:gd name="connsiteX11" fmla="*/ 784560 w 1517380"/>
                <a:gd name="connsiteY11" fmla="*/ 2922339 h 2952207"/>
                <a:gd name="connsiteX12" fmla="*/ 988709 w 1517380"/>
                <a:gd name="connsiteY12" fmla="*/ 2697857 h 2952207"/>
                <a:gd name="connsiteX13" fmla="*/ 1183911 w 1517380"/>
                <a:gd name="connsiteY13" fmla="*/ 2237505 h 2952207"/>
                <a:gd name="connsiteX14" fmla="*/ 1371793 w 1517380"/>
                <a:gd name="connsiteY14" fmla="*/ 1715339 h 2952207"/>
                <a:gd name="connsiteX15" fmla="*/ 1449874 w 1517380"/>
                <a:gd name="connsiteY15" fmla="*/ 1459949 h 2952207"/>
                <a:gd name="connsiteX16" fmla="*/ 1517381 w 1517380"/>
                <a:gd name="connsiteY16" fmla="*/ 1202120 h 2952207"/>
                <a:gd name="connsiteX0" fmla="*/ 1517381 w 1517382"/>
                <a:gd name="connsiteY0" fmla="*/ 1202120 h 2952207"/>
                <a:gd name="connsiteX1" fmla="*/ 1347393 w 1517382"/>
                <a:gd name="connsiteY1" fmla="*/ 652301 h 2952207"/>
                <a:gd name="connsiteX2" fmla="*/ 807333 w 1517382"/>
                <a:gd name="connsiteY2" fmla="*/ 352991 h 2952207"/>
                <a:gd name="connsiteX3" fmla="*/ 741453 w 1517382"/>
                <a:gd name="connsiteY3" fmla="*/ 0 h 2952207"/>
                <a:gd name="connsiteX4" fmla="*/ 618638 w 1517382"/>
                <a:gd name="connsiteY4" fmla="*/ 106548 h 2952207"/>
                <a:gd name="connsiteX5" fmla="*/ 498 w 1517382"/>
                <a:gd name="connsiteY5" fmla="*/ 480685 h 2952207"/>
                <a:gd name="connsiteX6" fmla="*/ 30592 w 1517382"/>
                <a:gd name="connsiteY6" fmla="*/ 795449 h 2952207"/>
                <a:gd name="connsiteX7" fmla="*/ 100539 w 1517382"/>
                <a:gd name="connsiteY7" fmla="*/ 1594151 h 2952207"/>
                <a:gd name="connsiteX8" fmla="*/ 153406 w 1517382"/>
                <a:gd name="connsiteY8" fmla="*/ 2048809 h 2952207"/>
                <a:gd name="connsiteX9" fmla="*/ 270528 w 1517382"/>
                <a:gd name="connsiteY9" fmla="*/ 2545761 h 2952207"/>
                <a:gd name="connsiteX10" fmla="*/ 401476 w 1517382"/>
                <a:gd name="connsiteY10" fmla="*/ 2791391 h 2952207"/>
                <a:gd name="connsiteX11" fmla="*/ 784560 w 1517382"/>
                <a:gd name="connsiteY11" fmla="*/ 2922339 h 2952207"/>
                <a:gd name="connsiteX12" fmla="*/ 988709 w 1517382"/>
                <a:gd name="connsiteY12" fmla="*/ 2697857 h 2952207"/>
                <a:gd name="connsiteX13" fmla="*/ 1183911 w 1517382"/>
                <a:gd name="connsiteY13" fmla="*/ 2237505 h 2952207"/>
                <a:gd name="connsiteX14" fmla="*/ 1371793 w 1517382"/>
                <a:gd name="connsiteY14" fmla="*/ 1715339 h 2952207"/>
                <a:gd name="connsiteX15" fmla="*/ 1449874 w 1517382"/>
                <a:gd name="connsiteY15" fmla="*/ 1459949 h 2952207"/>
                <a:gd name="connsiteX16" fmla="*/ 1517381 w 1517382"/>
                <a:gd name="connsiteY16" fmla="*/ 1202120 h 2952207"/>
                <a:gd name="connsiteX0" fmla="*/ 1517381 w 1517380"/>
                <a:gd name="connsiteY0" fmla="*/ 1202120 h 2952207"/>
                <a:gd name="connsiteX1" fmla="*/ 1347393 w 1517380"/>
                <a:gd name="connsiteY1" fmla="*/ 652301 h 2952207"/>
                <a:gd name="connsiteX2" fmla="*/ 807333 w 1517380"/>
                <a:gd name="connsiteY2" fmla="*/ 352991 h 2952207"/>
                <a:gd name="connsiteX3" fmla="*/ 741453 w 1517380"/>
                <a:gd name="connsiteY3" fmla="*/ 0 h 2952207"/>
                <a:gd name="connsiteX4" fmla="*/ 618638 w 1517380"/>
                <a:gd name="connsiteY4" fmla="*/ 106548 h 2952207"/>
                <a:gd name="connsiteX5" fmla="*/ 498 w 1517380"/>
                <a:gd name="connsiteY5" fmla="*/ 480685 h 2952207"/>
                <a:gd name="connsiteX6" fmla="*/ 30592 w 1517380"/>
                <a:gd name="connsiteY6" fmla="*/ 795449 h 2952207"/>
                <a:gd name="connsiteX7" fmla="*/ 100539 w 1517380"/>
                <a:gd name="connsiteY7" fmla="*/ 1594151 h 2952207"/>
                <a:gd name="connsiteX8" fmla="*/ 153406 w 1517380"/>
                <a:gd name="connsiteY8" fmla="*/ 2048809 h 2952207"/>
                <a:gd name="connsiteX9" fmla="*/ 270528 w 1517380"/>
                <a:gd name="connsiteY9" fmla="*/ 2545761 h 2952207"/>
                <a:gd name="connsiteX10" fmla="*/ 401476 w 1517380"/>
                <a:gd name="connsiteY10" fmla="*/ 2791391 h 2952207"/>
                <a:gd name="connsiteX11" fmla="*/ 784560 w 1517380"/>
                <a:gd name="connsiteY11" fmla="*/ 2922339 h 2952207"/>
                <a:gd name="connsiteX12" fmla="*/ 988709 w 1517380"/>
                <a:gd name="connsiteY12" fmla="*/ 2697857 h 2952207"/>
                <a:gd name="connsiteX13" fmla="*/ 1183911 w 1517380"/>
                <a:gd name="connsiteY13" fmla="*/ 2237505 h 2952207"/>
                <a:gd name="connsiteX14" fmla="*/ 1371793 w 1517380"/>
                <a:gd name="connsiteY14" fmla="*/ 1715339 h 2952207"/>
                <a:gd name="connsiteX15" fmla="*/ 1449874 w 1517380"/>
                <a:gd name="connsiteY15" fmla="*/ 1459949 h 2952207"/>
                <a:gd name="connsiteX16" fmla="*/ 1517381 w 1517380"/>
                <a:gd name="connsiteY16" fmla="*/ 1202120 h 2952207"/>
                <a:gd name="connsiteX0" fmla="*/ 1487096 w 1487096"/>
                <a:gd name="connsiteY0" fmla="*/ 1232406 h 2952207"/>
                <a:gd name="connsiteX1" fmla="*/ 1347393 w 1487096"/>
                <a:gd name="connsiteY1" fmla="*/ 652301 h 2952207"/>
                <a:gd name="connsiteX2" fmla="*/ 807333 w 1487096"/>
                <a:gd name="connsiteY2" fmla="*/ 352991 h 2952207"/>
                <a:gd name="connsiteX3" fmla="*/ 741453 w 1487096"/>
                <a:gd name="connsiteY3" fmla="*/ 0 h 2952207"/>
                <a:gd name="connsiteX4" fmla="*/ 618638 w 1487096"/>
                <a:gd name="connsiteY4" fmla="*/ 106548 h 2952207"/>
                <a:gd name="connsiteX5" fmla="*/ 498 w 1487096"/>
                <a:gd name="connsiteY5" fmla="*/ 480685 h 2952207"/>
                <a:gd name="connsiteX6" fmla="*/ 30592 w 1487096"/>
                <a:gd name="connsiteY6" fmla="*/ 795449 h 2952207"/>
                <a:gd name="connsiteX7" fmla="*/ 100539 w 1487096"/>
                <a:gd name="connsiteY7" fmla="*/ 1594151 h 2952207"/>
                <a:gd name="connsiteX8" fmla="*/ 153406 w 1487096"/>
                <a:gd name="connsiteY8" fmla="*/ 2048809 h 2952207"/>
                <a:gd name="connsiteX9" fmla="*/ 270528 w 1487096"/>
                <a:gd name="connsiteY9" fmla="*/ 2545761 h 2952207"/>
                <a:gd name="connsiteX10" fmla="*/ 401476 w 1487096"/>
                <a:gd name="connsiteY10" fmla="*/ 2791391 h 2952207"/>
                <a:gd name="connsiteX11" fmla="*/ 784560 w 1487096"/>
                <a:gd name="connsiteY11" fmla="*/ 2922339 h 2952207"/>
                <a:gd name="connsiteX12" fmla="*/ 988709 w 1487096"/>
                <a:gd name="connsiteY12" fmla="*/ 2697857 h 2952207"/>
                <a:gd name="connsiteX13" fmla="*/ 1183911 w 1487096"/>
                <a:gd name="connsiteY13" fmla="*/ 2237505 h 2952207"/>
                <a:gd name="connsiteX14" fmla="*/ 1371793 w 1487096"/>
                <a:gd name="connsiteY14" fmla="*/ 1715339 h 2952207"/>
                <a:gd name="connsiteX15" fmla="*/ 1449874 w 1487096"/>
                <a:gd name="connsiteY15" fmla="*/ 1459949 h 2952207"/>
                <a:gd name="connsiteX16" fmla="*/ 1487096 w 1487096"/>
                <a:gd name="connsiteY16" fmla="*/ 1232406 h 2952207"/>
                <a:gd name="connsiteX0" fmla="*/ 1487096 w 1487096"/>
                <a:gd name="connsiteY0" fmla="*/ 1232406 h 2952207"/>
                <a:gd name="connsiteX1" fmla="*/ 1347393 w 1487096"/>
                <a:gd name="connsiteY1" fmla="*/ 652301 h 2952207"/>
                <a:gd name="connsiteX2" fmla="*/ 807333 w 1487096"/>
                <a:gd name="connsiteY2" fmla="*/ 352991 h 2952207"/>
                <a:gd name="connsiteX3" fmla="*/ 741453 w 1487096"/>
                <a:gd name="connsiteY3" fmla="*/ 0 h 2952207"/>
                <a:gd name="connsiteX4" fmla="*/ 618638 w 1487096"/>
                <a:gd name="connsiteY4" fmla="*/ 106548 h 2952207"/>
                <a:gd name="connsiteX5" fmla="*/ 498 w 1487096"/>
                <a:gd name="connsiteY5" fmla="*/ 480685 h 2952207"/>
                <a:gd name="connsiteX6" fmla="*/ 30592 w 1487096"/>
                <a:gd name="connsiteY6" fmla="*/ 795449 h 2952207"/>
                <a:gd name="connsiteX7" fmla="*/ 100539 w 1487096"/>
                <a:gd name="connsiteY7" fmla="*/ 1594151 h 2952207"/>
                <a:gd name="connsiteX8" fmla="*/ 153406 w 1487096"/>
                <a:gd name="connsiteY8" fmla="*/ 2048809 h 2952207"/>
                <a:gd name="connsiteX9" fmla="*/ 270528 w 1487096"/>
                <a:gd name="connsiteY9" fmla="*/ 2545761 h 2952207"/>
                <a:gd name="connsiteX10" fmla="*/ 401476 w 1487096"/>
                <a:gd name="connsiteY10" fmla="*/ 2791391 h 2952207"/>
                <a:gd name="connsiteX11" fmla="*/ 784560 w 1487096"/>
                <a:gd name="connsiteY11" fmla="*/ 2922339 h 2952207"/>
                <a:gd name="connsiteX12" fmla="*/ 988709 w 1487096"/>
                <a:gd name="connsiteY12" fmla="*/ 2697857 h 2952207"/>
                <a:gd name="connsiteX13" fmla="*/ 1183911 w 1487096"/>
                <a:gd name="connsiteY13" fmla="*/ 2237505 h 2952207"/>
                <a:gd name="connsiteX14" fmla="*/ 1371793 w 1487096"/>
                <a:gd name="connsiteY14" fmla="*/ 1715339 h 2952207"/>
                <a:gd name="connsiteX15" fmla="*/ 1449874 w 1487096"/>
                <a:gd name="connsiteY15" fmla="*/ 1459949 h 2952207"/>
                <a:gd name="connsiteX16" fmla="*/ 1487096 w 1487096"/>
                <a:gd name="connsiteY16" fmla="*/ 1232406 h 2952207"/>
                <a:gd name="connsiteX0" fmla="*/ 1487096 w 1487096"/>
                <a:gd name="connsiteY0" fmla="*/ 1147788 h 2867589"/>
                <a:gd name="connsiteX1" fmla="*/ 1347393 w 1487096"/>
                <a:gd name="connsiteY1" fmla="*/ 567683 h 2867589"/>
                <a:gd name="connsiteX2" fmla="*/ 807333 w 1487096"/>
                <a:gd name="connsiteY2" fmla="*/ 268373 h 2867589"/>
                <a:gd name="connsiteX3" fmla="*/ 756440 w 1487096"/>
                <a:gd name="connsiteY3" fmla="*/ 25284 h 2867589"/>
                <a:gd name="connsiteX4" fmla="*/ 618638 w 1487096"/>
                <a:gd name="connsiteY4" fmla="*/ 21930 h 2867589"/>
                <a:gd name="connsiteX5" fmla="*/ 498 w 1487096"/>
                <a:gd name="connsiteY5" fmla="*/ 396067 h 2867589"/>
                <a:gd name="connsiteX6" fmla="*/ 30592 w 1487096"/>
                <a:gd name="connsiteY6" fmla="*/ 710831 h 2867589"/>
                <a:gd name="connsiteX7" fmla="*/ 100539 w 1487096"/>
                <a:gd name="connsiteY7" fmla="*/ 1509533 h 2867589"/>
                <a:gd name="connsiteX8" fmla="*/ 153406 w 1487096"/>
                <a:gd name="connsiteY8" fmla="*/ 1964191 h 2867589"/>
                <a:gd name="connsiteX9" fmla="*/ 270528 w 1487096"/>
                <a:gd name="connsiteY9" fmla="*/ 2461143 h 2867589"/>
                <a:gd name="connsiteX10" fmla="*/ 401476 w 1487096"/>
                <a:gd name="connsiteY10" fmla="*/ 2706773 h 2867589"/>
                <a:gd name="connsiteX11" fmla="*/ 784560 w 1487096"/>
                <a:gd name="connsiteY11" fmla="*/ 2837721 h 2867589"/>
                <a:gd name="connsiteX12" fmla="*/ 988709 w 1487096"/>
                <a:gd name="connsiteY12" fmla="*/ 2613239 h 2867589"/>
                <a:gd name="connsiteX13" fmla="*/ 1183911 w 1487096"/>
                <a:gd name="connsiteY13" fmla="*/ 2152887 h 2867589"/>
                <a:gd name="connsiteX14" fmla="*/ 1371793 w 1487096"/>
                <a:gd name="connsiteY14" fmla="*/ 1630721 h 2867589"/>
                <a:gd name="connsiteX15" fmla="*/ 1449874 w 1487096"/>
                <a:gd name="connsiteY15" fmla="*/ 1375331 h 2867589"/>
                <a:gd name="connsiteX16" fmla="*/ 1487096 w 1487096"/>
                <a:gd name="connsiteY16" fmla="*/ 1147788 h 2867589"/>
                <a:gd name="connsiteX0" fmla="*/ 1487096 w 1487096"/>
                <a:gd name="connsiteY0" fmla="*/ 1237401 h 2957202"/>
                <a:gd name="connsiteX1" fmla="*/ 1347393 w 1487096"/>
                <a:gd name="connsiteY1" fmla="*/ 657296 h 2957202"/>
                <a:gd name="connsiteX2" fmla="*/ 807333 w 1487096"/>
                <a:gd name="connsiteY2" fmla="*/ 357986 h 2957202"/>
                <a:gd name="connsiteX3" fmla="*/ 741453 w 1487096"/>
                <a:gd name="connsiteY3" fmla="*/ 0 h 2957202"/>
                <a:gd name="connsiteX4" fmla="*/ 618638 w 1487096"/>
                <a:gd name="connsiteY4" fmla="*/ 111543 h 2957202"/>
                <a:gd name="connsiteX5" fmla="*/ 498 w 1487096"/>
                <a:gd name="connsiteY5" fmla="*/ 485680 h 2957202"/>
                <a:gd name="connsiteX6" fmla="*/ 30592 w 1487096"/>
                <a:gd name="connsiteY6" fmla="*/ 800444 h 2957202"/>
                <a:gd name="connsiteX7" fmla="*/ 100539 w 1487096"/>
                <a:gd name="connsiteY7" fmla="*/ 1599146 h 2957202"/>
                <a:gd name="connsiteX8" fmla="*/ 153406 w 1487096"/>
                <a:gd name="connsiteY8" fmla="*/ 2053804 h 2957202"/>
                <a:gd name="connsiteX9" fmla="*/ 270528 w 1487096"/>
                <a:gd name="connsiteY9" fmla="*/ 2550756 h 2957202"/>
                <a:gd name="connsiteX10" fmla="*/ 401476 w 1487096"/>
                <a:gd name="connsiteY10" fmla="*/ 2796386 h 2957202"/>
                <a:gd name="connsiteX11" fmla="*/ 784560 w 1487096"/>
                <a:gd name="connsiteY11" fmla="*/ 2927334 h 2957202"/>
                <a:gd name="connsiteX12" fmla="*/ 988709 w 1487096"/>
                <a:gd name="connsiteY12" fmla="*/ 2702852 h 2957202"/>
                <a:gd name="connsiteX13" fmla="*/ 1183911 w 1487096"/>
                <a:gd name="connsiteY13" fmla="*/ 2242500 h 2957202"/>
                <a:gd name="connsiteX14" fmla="*/ 1371793 w 1487096"/>
                <a:gd name="connsiteY14" fmla="*/ 1720334 h 2957202"/>
                <a:gd name="connsiteX15" fmla="*/ 1449874 w 1487096"/>
                <a:gd name="connsiteY15" fmla="*/ 1464944 h 2957202"/>
                <a:gd name="connsiteX16" fmla="*/ 1487096 w 1487096"/>
                <a:gd name="connsiteY16" fmla="*/ 1237401 h 2957202"/>
                <a:gd name="connsiteX0" fmla="*/ 1487096 w 1487096"/>
                <a:gd name="connsiteY0" fmla="*/ 1237401 h 2957202"/>
                <a:gd name="connsiteX1" fmla="*/ 1347393 w 1487096"/>
                <a:gd name="connsiteY1" fmla="*/ 657296 h 2957202"/>
                <a:gd name="connsiteX2" fmla="*/ 807333 w 1487096"/>
                <a:gd name="connsiteY2" fmla="*/ 357986 h 2957202"/>
                <a:gd name="connsiteX3" fmla="*/ 741453 w 1487096"/>
                <a:gd name="connsiteY3" fmla="*/ 0 h 2957202"/>
                <a:gd name="connsiteX4" fmla="*/ 618638 w 1487096"/>
                <a:gd name="connsiteY4" fmla="*/ 111543 h 2957202"/>
                <a:gd name="connsiteX5" fmla="*/ 498 w 1487096"/>
                <a:gd name="connsiteY5" fmla="*/ 485680 h 2957202"/>
                <a:gd name="connsiteX6" fmla="*/ 30592 w 1487096"/>
                <a:gd name="connsiteY6" fmla="*/ 800444 h 2957202"/>
                <a:gd name="connsiteX7" fmla="*/ 100539 w 1487096"/>
                <a:gd name="connsiteY7" fmla="*/ 1599146 h 2957202"/>
                <a:gd name="connsiteX8" fmla="*/ 153406 w 1487096"/>
                <a:gd name="connsiteY8" fmla="*/ 2053804 h 2957202"/>
                <a:gd name="connsiteX9" fmla="*/ 270528 w 1487096"/>
                <a:gd name="connsiteY9" fmla="*/ 2550756 h 2957202"/>
                <a:gd name="connsiteX10" fmla="*/ 401476 w 1487096"/>
                <a:gd name="connsiteY10" fmla="*/ 2796386 h 2957202"/>
                <a:gd name="connsiteX11" fmla="*/ 784560 w 1487096"/>
                <a:gd name="connsiteY11" fmla="*/ 2927334 h 2957202"/>
                <a:gd name="connsiteX12" fmla="*/ 988709 w 1487096"/>
                <a:gd name="connsiteY12" fmla="*/ 2702852 h 2957202"/>
                <a:gd name="connsiteX13" fmla="*/ 1183911 w 1487096"/>
                <a:gd name="connsiteY13" fmla="*/ 2242500 h 2957202"/>
                <a:gd name="connsiteX14" fmla="*/ 1371793 w 1487096"/>
                <a:gd name="connsiteY14" fmla="*/ 1720334 h 2957202"/>
                <a:gd name="connsiteX15" fmla="*/ 1449874 w 1487096"/>
                <a:gd name="connsiteY15" fmla="*/ 1464944 h 2957202"/>
                <a:gd name="connsiteX16" fmla="*/ 1487096 w 1487096"/>
                <a:gd name="connsiteY16" fmla="*/ 1237401 h 2957202"/>
                <a:gd name="connsiteX0" fmla="*/ 1487096 w 1487096"/>
                <a:gd name="connsiteY0" fmla="*/ 1237401 h 2957202"/>
                <a:gd name="connsiteX1" fmla="*/ 1347393 w 1487096"/>
                <a:gd name="connsiteY1" fmla="*/ 657296 h 2957202"/>
                <a:gd name="connsiteX2" fmla="*/ 807333 w 1487096"/>
                <a:gd name="connsiteY2" fmla="*/ 357986 h 2957202"/>
                <a:gd name="connsiteX3" fmla="*/ 741453 w 1487096"/>
                <a:gd name="connsiteY3" fmla="*/ 0 h 2957202"/>
                <a:gd name="connsiteX4" fmla="*/ 618638 w 1487096"/>
                <a:gd name="connsiteY4" fmla="*/ 111543 h 2957202"/>
                <a:gd name="connsiteX5" fmla="*/ 498 w 1487096"/>
                <a:gd name="connsiteY5" fmla="*/ 485680 h 2957202"/>
                <a:gd name="connsiteX6" fmla="*/ 30592 w 1487096"/>
                <a:gd name="connsiteY6" fmla="*/ 800444 h 2957202"/>
                <a:gd name="connsiteX7" fmla="*/ 100539 w 1487096"/>
                <a:gd name="connsiteY7" fmla="*/ 1599146 h 2957202"/>
                <a:gd name="connsiteX8" fmla="*/ 153406 w 1487096"/>
                <a:gd name="connsiteY8" fmla="*/ 2053804 h 2957202"/>
                <a:gd name="connsiteX9" fmla="*/ 270528 w 1487096"/>
                <a:gd name="connsiteY9" fmla="*/ 2550756 h 2957202"/>
                <a:gd name="connsiteX10" fmla="*/ 401476 w 1487096"/>
                <a:gd name="connsiteY10" fmla="*/ 2796386 h 2957202"/>
                <a:gd name="connsiteX11" fmla="*/ 784560 w 1487096"/>
                <a:gd name="connsiteY11" fmla="*/ 2927334 h 2957202"/>
                <a:gd name="connsiteX12" fmla="*/ 988709 w 1487096"/>
                <a:gd name="connsiteY12" fmla="*/ 2702852 h 2957202"/>
                <a:gd name="connsiteX13" fmla="*/ 1183911 w 1487096"/>
                <a:gd name="connsiteY13" fmla="*/ 2242500 h 2957202"/>
                <a:gd name="connsiteX14" fmla="*/ 1371793 w 1487096"/>
                <a:gd name="connsiteY14" fmla="*/ 1720334 h 2957202"/>
                <a:gd name="connsiteX15" fmla="*/ 1449874 w 1487096"/>
                <a:gd name="connsiteY15" fmla="*/ 1464944 h 2957202"/>
                <a:gd name="connsiteX16" fmla="*/ 1487096 w 1487096"/>
                <a:gd name="connsiteY16" fmla="*/ 1237401 h 2957202"/>
                <a:gd name="connsiteX0" fmla="*/ 1487096 w 1487096"/>
                <a:gd name="connsiteY0" fmla="*/ 1237401 h 2957202"/>
                <a:gd name="connsiteX1" fmla="*/ 1347393 w 1487096"/>
                <a:gd name="connsiteY1" fmla="*/ 657296 h 2957202"/>
                <a:gd name="connsiteX2" fmla="*/ 807333 w 1487096"/>
                <a:gd name="connsiteY2" fmla="*/ 357986 h 2957202"/>
                <a:gd name="connsiteX3" fmla="*/ 741453 w 1487096"/>
                <a:gd name="connsiteY3" fmla="*/ 0 h 2957202"/>
                <a:gd name="connsiteX4" fmla="*/ 618638 w 1487096"/>
                <a:gd name="connsiteY4" fmla="*/ 111543 h 2957202"/>
                <a:gd name="connsiteX5" fmla="*/ 498 w 1487096"/>
                <a:gd name="connsiteY5" fmla="*/ 485680 h 2957202"/>
                <a:gd name="connsiteX6" fmla="*/ 30592 w 1487096"/>
                <a:gd name="connsiteY6" fmla="*/ 800444 h 2957202"/>
                <a:gd name="connsiteX7" fmla="*/ 100539 w 1487096"/>
                <a:gd name="connsiteY7" fmla="*/ 1599146 h 2957202"/>
                <a:gd name="connsiteX8" fmla="*/ 153406 w 1487096"/>
                <a:gd name="connsiteY8" fmla="*/ 2053804 h 2957202"/>
                <a:gd name="connsiteX9" fmla="*/ 270528 w 1487096"/>
                <a:gd name="connsiteY9" fmla="*/ 2550756 h 2957202"/>
                <a:gd name="connsiteX10" fmla="*/ 401476 w 1487096"/>
                <a:gd name="connsiteY10" fmla="*/ 2796386 h 2957202"/>
                <a:gd name="connsiteX11" fmla="*/ 784560 w 1487096"/>
                <a:gd name="connsiteY11" fmla="*/ 2927334 h 2957202"/>
                <a:gd name="connsiteX12" fmla="*/ 988709 w 1487096"/>
                <a:gd name="connsiteY12" fmla="*/ 2702852 h 2957202"/>
                <a:gd name="connsiteX13" fmla="*/ 1183911 w 1487096"/>
                <a:gd name="connsiteY13" fmla="*/ 2242500 h 2957202"/>
                <a:gd name="connsiteX14" fmla="*/ 1371793 w 1487096"/>
                <a:gd name="connsiteY14" fmla="*/ 1720334 h 2957202"/>
                <a:gd name="connsiteX15" fmla="*/ 1449874 w 1487096"/>
                <a:gd name="connsiteY15" fmla="*/ 1464944 h 2957202"/>
                <a:gd name="connsiteX16" fmla="*/ 1487096 w 1487096"/>
                <a:gd name="connsiteY16" fmla="*/ 1237401 h 2957202"/>
                <a:gd name="connsiteX0" fmla="*/ 1487096 w 1487096"/>
                <a:gd name="connsiteY0" fmla="*/ 1237401 h 2957202"/>
                <a:gd name="connsiteX1" fmla="*/ 1347393 w 1487096"/>
                <a:gd name="connsiteY1" fmla="*/ 657296 h 2957202"/>
                <a:gd name="connsiteX2" fmla="*/ 817325 w 1487096"/>
                <a:gd name="connsiteY2" fmla="*/ 357985 h 2957202"/>
                <a:gd name="connsiteX3" fmla="*/ 741453 w 1487096"/>
                <a:gd name="connsiteY3" fmla="*/ 0 h 2957202"/>
                <a:gd name="connsiteX4" fmla="*/ 618638 w 1487096"/>
                <a:gd name="connsiteY4" fmla="*/ 111543 h 2957202"/>
                <a:gd name="connsiteX5" fmla="*/ 498 w 1487096"/>
                <a:gd name="connsiteY5" fmla="*/ 485680 h 2957202"/>
                <a:gd name="connsiteX6" fmla="*/ 30592 w 1487096"/>
                <a:gd name="connsiteY6" fmla="*/ 800444 h 2957202"/>
                <a:gd name="connsiteX7" fmla="*/ 100539 w 1487096"/>
                <a:gd name="connsiteY7" fmla="*/ 1599146 h 2957202"/>
                <a:gd name="connsiteX8" fmla="*/ 153406 w 1487096"/>
                <a:gd name="connsiteY8" fmla="*/ 2053804 h 2957202"/>
                <a:gd name="connsiteX9" fmla="*/ 270528 w 1487096"/>
                <a:gd name="connsiteY9" fmla="*/ 2550756 h 2957202"/>
                <a:gd name="connsiteX10" fmla="*/ 401476 w 1487096"/>
                <a:gd name="connsiteY10" fmla="*/ 2796386 h 2957202"/>
                <a:gd name="connsiteX11" fmla="*/ 784560 w 1487096"/>
                <a:gd name="connsiteY11" fmla="*/ 2927334 h 2957202"/>
                <a:gd name="connsiteX12" fmla="*/ 988709 w 1487096"/>
                <a:gd name="connsiteY12" fmla="*/ 2702852 h 2957202"/>
                <a:gd name="connsiteX13" fmla="*/ 1183911 w 1487096"/>
                <a:gd name="connsiteY13" fmla="*/ 2242500 h 2957202"/>
                <a:gd name="connsiteX14" fmla="*/ 1371793 w 1487096"/>
                <a:gd name="connsiteY14" fmla="*/ 1720334 h 2957202"/>
                <a:gd name="connsiteX15" fmla="*/ 1449874 w 1487096"/>
                <a:gd name="connsiteY15" fmla="*/ 1464944 h 2957202"/>
                <a:gd name="connsiteX16" fmla="*/ 1487096 w 1487096"/>
                <a:gd name="connsiteY16" fmla="*/ 1237401 h 2957202"/>
                <a:gd name="connsiteX0" fmla="*/ 1510622 w 1510622"/>
                <a:gd name="connsiteY0" fmla="*/ 1237401 h 2957202"/>
                <a:gd name="connsiteX1" fmla="*/ 1370919 w 1510622"/>
                <a:gd name="connsiteY1" fmla="*/ 657296 h 2957202"/>
                <a:gd name="connsiteX2" fmla="*/ 840851 w 1510622"/>
                <a:gd name="connsiteY2" fmla="*/ 357985 h 2957202"/>
                <a:gd name="connsiteX3" fmla="*/ 764979 w 1510622"/>
                <a:gd name="connsiteY3" fmla="*/ 0 h 2957202"/>
                <a:gd name="connsiteX4" fmla="*/ 457329 w 1510622"/>
                <a:gd name="connsiteY4" fmla="*/ 291381 h 2957202"/>
                <a:gd name="connsiteX5" fmla="*/ 24024 w 1510622"/>
                <a:gd name="connsiteY5" fmla="*/ 485680 h 2957202"/>
                <a:gd name="connsiteX6" fmla="*/ 54118 w 1510622"/>
                <a:gd name="connsiteY6" fmla="*/ 800444 h 2957202"/>
                <a:gd name="connsiteX7" fmla="*/ 124065 w 1510622"/>
                <a:gd name="connsiteY7" fmla="*/ 1599146 h 2957202"/>
                <a:gd name="connsiteX8" fmla="*/ 176932 w 1510622"/>
                <a:gd name="connsiteY8" fmla="*/ 2053804 h 2957202"/>
                <a:gd name="connsiteX9" fmla="*/ 294054 w 1510622"/>
                <a:gd name="connsiteY9" fmla="*/ 2550756 h 2957202"/>
                <a:gd name="connsiteX10" fmla="*/ 425002 w 1510622"/>
                <a:gd name="connsiteY10" fmla="*/ 2796386 h 2957202"/>
                <a:gd name="connsiteX11" fmla="*/ 808086 w 1510622"/>
                <a:gd name="connsiteY11" fmla="*/ 2927334 h 2957202"/>
                <a:gd name="connsiteX12" fmla="*/ 1012235 w 1510622"/>
                <a:gd name="connsiteY12" fmla="*/ 2702852 h 2957202"/>
                <a:gd name="connsiteX13" fmla="*/ 1207437 w 1510622"/>
                <a:gd name="connsiteY13" fmla="*/ 2242500 h 2957202"/>
                <a:gd name="connsiteX14" fmla="*/ 1395319 w 1510622"/>
                <a:gd name="connsiteY14" fmla="*/ 1720334 h 2957202"/>
                <a:gd name="connsiteX15" fmla="*/ 1473400 w 1510622"/>
                <a:gd name="connsiteY15" fmla="*/ 1464944 h 2957202"/>
                <a:gd name="connsiteX16" fmla="*/ 1510622 w 1510622"/>
                <a:gd name="connsiteY16" fmla="*/ 1237401 h 2957202"/>
                <a:gd name="connsiteX0" fmla="*/ 1507786 w 1507786"/>
                <a:gd name="connsiteY0" fmla="*/ 1237401 h 2957202"/>
                <a:gd name="connsiteX1" fmla="*/ 1368083 w 1507786"/>
                <a:gd name="connsiteY1" fmla="*/ 657296 h 2957202"/>
                <a:gd name="connsiteX2" fmla="*/ 838015 w 1507786"/>
                <a:gd name="connsiteY2" fmla="*/ 357985 h 2957202"/>
                <a:gd name="connsiteX3" fmla="*/ 762143 w 1507786"/>
                <a:gd name="connsiteY3" fmla="*/ 0 h 2957202"/>
                <a:gd name="connsiteX4" fmla="*/ 414529 w 1507786"/>
                <a:gd name="connsiteY4" fmla="*/ 301373 h 2957202"/>
                <a:gd name="connsiteX5" fmla="*/ 21188 w 1507786"/>
                <a:gd name="connsiteY5" fmla="*/ 485680 h 2957202"/>
                <a:gd name="connsiteX6" fmla="*/ 51282 w 1507786"/>
                <a:gd name="connsiteY6" fmla="*/ 800444 h 2957202"/>
                <a:gd name="connsiteX7" fmla="*/ 121229 w 1507786"/>
                <a:gd name="connsiteY7" fmla="*/ 1599146 h 2957202"/>
                <a:gd name="connsiteX8" fmla="*/ 174096 w 1507786"/>
                <a:gd name="connsiteY8" fmla="*/ 2053804 h 2957202"/>
                <a:gd name="connsiteX9" fmla="*/ 291218 w 1507786"/>
                <a:gd name="connsiteY9" fmla="*/ 2550756 h 2957202"/>
                <a:gd name="connsiteX10" fmla="*/ 422166 w 1507786"/>
                <a:gd name="connsiteY10" fmla="*/ 2796386 h 2957202"/>
                <a:gd name="connsiteX11" fmla="*/ 805250 w 1507786"/>
                <a:gd name="connsiteY11" fmla="*/ 2927334 h 2957202"/>
                <a:gd name="connsiteX12" fmla="*/ 1009399 w 1507786"/>
                <a:gd name="connsiteY12" fmla="*/ 2702852 h 2957202"/>
                <a:gd name="connsiteX13" fmla="*/ 1204601 w 1507786"/>
                <a:gd name="connsiteY13" fmla="*/ 2242500 h 2957202"/>
                <a:gd name="connsiteX14" fmla="*/ 1392483 w 1507786"/>
                <a:gd name="connsiteY14" fmla="*/ 1720334 h 2957202"/>
                <a:gd name="connsiteX15" fmla="*/ 1470564 w 1507786"/>
                <a:gd name="connsiteY15" fmla="*/ 1464944 h 2957202"/>
                <a:gd name="connsiteX16" fmla="*/ 1507786 w 1507786"/>
                <a:gd name="connsiteY16" fmla="*/ 1237401 h 2957202"/>
                <a:gd name="connsiteX0" fmla="*/ 1486807 w 1486807"/>
                <a:gd name="connsiteY0" fmla="*/ 1237401 h 2957202"/>
                <a:gd name="connsiteX1" fmla="*/ 1347104 w 1486807"/>
                <a:gd name="connsiteY1" fmla="*/ 657296 h 2957202"/>
                <a:gd name="connsiteX2" fmla="*/ 817036 w 1486807"/>
                <a:gd name="connsiteY2" fmla="*/ 357985 h 2957202"/>
                <a:gd name="connsiteX3" fmla="*/ 741164 w 1486807"/>
                <a:gd name="connsiteY3" fmla="*/ 0 h 2957202"/>
                <a:gd name="connsiteX4" fmla="*/ 393550 w 1486807"/>
                <a:gd name="connsiteY4" fmla="*/ 301373 h 2957202"/>
                <a:gd name="connsiteX5" fmla="*/ 209 w 1486807"/>
                <a:gd name="connsiteY5" fmla="*/ 485680 h 2957202"/>
                <a:gd name="connsiteX6" fmla="*/ 30303 w 1486807"/>
                <a:gd name="connsiteY6" fmla="*/ 800444 h 2957202"/>
                <a:gd name="connsiteX7" fmla="*/ 100250 w 1486807"/>
                <a:gd name="connsiteY7" fmla="*/ 1599146 h 2957202"/>
                <a:gd name="connsiteX8" fmla="*/ 153117 w 1486807"/>
                <a:gd name="connsiteY8" fmla="*/ 2053804 h 2957202"/>
                <a:gd name="connsiteX9" fmla="*/ 270239 w 1486807"/>
                <a:gd name="connsiteY9" fmla="*/ 2550756 h 2957202"/>
                <a:gd name="connsiteX10" fmla="*/ 401187 w 1486807"/>
                <a:gd name="connsiteY10" fmla="*/ 2796386 h 2957202"/>
                <a:gd name="connsiteX11" fmla="*/ 784271 w 1486807"/>
                <a:gd name="connsiteY11" fmla="*/ 2927334 h 2957202"/>
                <a:gd name="connsiteX12" fmla="*/ 988420 w 1486807"/>
                <a:gd name="connsiteY12" fmla="*/ 2702852 h 2957202"/>
                <a:gd name="connsiteX13" fmla="*/ 1183622 w 1486807"/>
                <a:gd name="connsiteY13" fmla="*/ 2242500 h 2957202"/>
                <a:gd name="connsiteX14" fmla="*/ 1371504 w 1486807"/>
                <a:gd name="connsiteY14" fmla="*/ 1720334 h 2957202"/>
                <a:gd name="connsiteX15" fmla="*/ 1449585 w 1486807"/>
                <a:gd name="connsiteY15" fmla="*/ 1464944 h 2957202"/>
                <a:gd name="connsiteX16" fmla="*/ 1486807 w 1486807"/>
                <a:gd name="connsiteY16" fmla="*/ 1237401 h 2957202"/>
                <a:gd name="connsiteX0" fmla="*/ 1486599 w 1486599"/>
                <a:gd name="connsiteY0" fmla="*/ 1237401 h 2957202"/>
                <a:gd name="connsiteX1" fmla="*/ 1346896 w 1486599"/>
                <a:gd name="connsiteY1" fmla="*/ 657296 h 2957202"/>
                <a:gd name="connsiteX2" fmla="*/ 816828 w 1486599"/>
                <a:gd name="connsiteY2" fmla="*/ 357985 h 2957202"/>
                <a:gd name="connsiteX3" fmla="*/ 740956 w 1486599"/>
                <a:gd name="connsiteY3" fmla="*/ 0 h 2957202"/>
                <a:gd name="connsiteX4" fmla="*/ 393342 w 1486599"/>
                <a:gd name="connsiteY4" fmla="*/ 301373 h 2957202"/>
                <a:gd name="connsiteX5" fmla="*/ 1 w 1486599"/>
                <a:gd name="connsiteY5" fmla="*/ 485680 h 2957202"/>
                <a:gd name="connsiteX6" fmla="*/ 30095 w 1486599"/>
                <a:gd name="connsiteY6" fmla="*/ 800444 h 2957202"/>
                <a:gd name="connsiteX7" fmla="*/ 100042 w 1486599"/>
                <a:gd name="connsiteY7" fmla="*/ 1599146 h 2957202"/>
                <a:gd name="connsiteX8" fmla="*/ 152909 w 1486599"/>
                <a:gd name="connsiteY8" fmla="*/ 2053804 h 2957202"/>
                <a:gd name="connsiteX9" fmla="*/ 270031 w 1486599"/>
                <a:gd name="connsiteY9" fmla="*/ 2550756 h 2957202"/>
                <a:gd name="connsiteX10" fmla="*/ 400979 w 1486599"/>
                <a:gd name="connsiteY10" fmla="*/ 2796386 h 2957202"/>
                <a:gd name="connsiteX11" fmla="*/ 784063 w 1486599"/>
                <a:gd name="connsiteY11" fmla="*/ 2927334 h 2957202"/>
                <a:gd name="connsiteX12" fmla="*/ 988212 w 1486599"/>
                <a:gd name="connsiteY12" fmla="*/ 2702852 h 2957202"/>
                <a:gd name="connsiteX13" fmla="*/ 1183414 w 1486599"/>
                <a:gd name="connsiteY13" fmla="*/ 2242500 h 2957202"/>
                <a:gd name="connsiteX14" fmla="*/ 1371296 w 1486599"/>
                <a:gd name="connsiteY14" fmla="*/ 1720334 h 2957202"/>
                <a:gd name="connsiteX15" fmla="*/ 1449377 w 1486599"/>
                <a:gd name="connsiteY15" fmla="*/ 1464944 h 2957202"/>
                <a:gd name="connsiteX16" fmla="*/ 1486599 w 1486599"/>
                <a:gd name="connsiteY16" fmla="*/ 1237401 h 2957202"/>
                <a:gd name="connsiteX0" fmla="*/ 1486597 w 1486597"/>
                <a:gd name="connsiteY0" fmla="*/ 1237401 h 2957202"/>
                <a:gd name="connsiteX1" fmla="*/ 1346894 w 1486597"/>
                <a:gd name="connsiteY1" fmla="*/ 657296 h 2957202"/>
                <a:gd name="connsiteX2" fmla="*/ 816826 w 1486597"/>
                <a:gd name="connsiteY2" fmla="*/ 357985 h 2957202"/>
                <a:gd name="connsiteX3" fmla="*/ 740954 w 1486597"/>
                <a:gd name="connsiteY3" fmla="*/ 0 h 2957202"/>
                <a:gd name="connsiteX4" fmla="*/ 393340 w 1486597"/>
                <a:gd name="connsiteY4" fmla="*/ 301373 h 2957202"/>
                <a:gd name="connsiteX5" fmla="*/ 0 w 1486597"/>
                <a:gd name="connsiteY5" fmla="*/ 485680 h 2957202"/>
                <a:gd name="connsiteX6" fmla="*/ 30093 w 1486597"/>
                <a:gd name="connsiteY6" fmla="*/ 800444 h 2957202"/>
                <a:gd name="connsiteX7" fmla="*/ 100040 w 1486597"/>
                <a:gd name="connsiteY7" fmla="*/ 1599146 h 2957202"/>
                <a:gd name="connsiteX8" fmla="*/ 152907 w 1486597"/>
                <a:gd name="connsiteY8" fmla="*/ 2053804 h 2957202"/>
                <a:gd name="connsiteX9" fmla="*/ 270029 w 1486597"/>
                <a:gd name="connsiteY9" fmla="*/ 2550756 h 2957202"/>
                <a:gd name="connsiteX10" fmla="*/ 400977 w 1486597"/>
                <a:gd name="connsiteY10" fmla="*/ 2796386 h 2957202"/>
                <a:gd name="connsiteX11" fmla="*/ 784061 w 1486597"/>
                <a:gd name="connsiteY11" fmla="*/ 2927334 h 2957202"/>
                <a:gd name="connsiteX12" fmla="*/ 988210 w 1486597"/>
                <a:gd name="connsiteY12" fmla="*/ 2702852 h 2957202"/>
                <a:gd name="connsiteX13" fmla="*/ 1183412 w 1486597"/>
                <a:gd name="connsiteY13" fmla="*/ 2242500 h 2957202"/>
                <a:gd name="connsiteX14" fmla="*/ 1371294 w 1486597"/>
                <a:gd name="connsiteY14" fmla="*/ 1720334 h 2957202"/>
                <a:gd name="connsiteX15" fmla="*/ 1449375 w 1486597"/>
                <a:gd name="connsiteY15" fmla="*/ 1464944 h 2957202"/>
                <a:gd name="connsiteX16" fmla="*/ 1486597 w 1486597"/>
                <a:gd name="connsiteY16" fmla="*/ 1237401 h 2957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86597" h="2957202">
                  <a:moveTo>
                    <a:pt x="1486597" y="1237401"/>
                  </a:moveTo>
                  <a:cubicBezTo>
                    <a:pt x="1439231" y="1102793"/>
                    <a:pt x="1420193" y="897573"/>
                    <a:pt x="1346894" y="657296"/>
                  </a:cubicBezTo>
                  <a:cubicBezTo>
                    <a:pt x="1144164" y="584968"/>
                    <a:pt x="917681" y="560507"/>
                    <a:pt x="816826" y="357985"/>
                  </a:cubicBezTo>
                  <a:cubicBezTo>
                    <a:pt x="760706" y="244117"/>
                    <a:pt x="768261" y="185432"/>
                    <a:pt x="740954" y="0"/>
                  </a:cubicBezTo>
                  <a:cubicBezTo>
                    <a:pt x="684960" y="75980"/>
                    <a:pt x="516832" y="220426"/>
                    <a:pt x="393340" y="301373"/>
                  </a:cubicBezTo>
                  <a:cubicBezTo>
                    <a:pt x="269848" y="382320"/>
                    <a:pt x="105993" y="448129"/>
                    <a:pt x="0" y="485680"/>
                  </a:cubicBezTo>
                  <a:cubicBezTo>
                    <a:pt x="9395" y="593836"/>
                    <a:pt x="27653" y="774417"/>
                    <a:pt x="30093" y="800444"/>
                  </a:cubicBezTo>
                  <a:cubicBezTo>
                    <a:pt x="52866" y="1067220"/>
                    <a:pt x="76453" y="1333183"/>
                    <a:pt x="100040" y="1599146"/>
                  </a:cubicBezTo>
                  <a:cubicBezTo>
                    <a:pt x="113054" y="1749614"/>
                    <a:pt x="121187" y="1904962"/>
                    <a:pt x="152907" y="2053804"/>
                  </a:cubicBezTo>
                  <a:cubicBezTo>
                    <a:pt x="187881" y="2221353"/>
                    <a:pt x="207401" y="2390528"/>
                    <a:pt x="270029" y="2550756"/>
                  </a:cubicBezTo>
                  <a:cubicBezTo>
                    <a:pt x="303376" y="2636971"/>
                    <a:pt x="349736" y="2719932"/>
                    <a:pt x="400977" y="2796386"/>
                  </a:cubicBezTo>
                  <a:cubicBezTo>
                    <a:pt x="485564" y="2921640"/>
                    <a:pt x="636846" y="3004601"/>
                    <a:pt x="784061" y="2927334"/>
                  </a:cubicBezTo>
                  <a:cubicBezTo>
                    <a:pt x="879222" y="2876906"/>
                    <a:pt x="938596" y="2795572"/>
                    <a:pt x="988210" y="2702852"/>
                  </a:cubicBezTo>
                  <a:cubicBezTo>
                    <a:pt x="1067104" y="2555636"/>
                    <a:pt x="1132985" y="2401101"/>
                    <a:pt x="1183412" y="2242500"/>
                  </a:cubicBezTo>
                  <a:cubicBezTo>
                    <a:pt x="1239533" y="2066005"/>
                    <a:pt x="1308667" y="1894389"/>
                    <a:pt x="1371294" y="1720334"/>
                  </a:cubicBezTo>
                  <a:cubicBezTo>
                    <a:pt x="1401388" y="1636560"/>
                    <a:pt x="1426601" y="1550345"/>
                    <a:pt x="1449375" y="1464944"/>
                  </a:cubicBezTo>
                  <a:cubicBezTo>
                    <a:pt x="1472149" y="1380357"/>
                    <a:pt x="1471144" y="1323615"/>
                    <a:pt x="1486597" y="1237401"/>
                  </a:cubicBezTo>
                  <a:close/>
                </a:path>
              </a:pathLst>
            </a:custGeom>
            <a:grpFill/>
            <a:ln w="19050" cap="flat">
              <a:solidFill>
                <a:schemeClr val="bg1">
                  <a:lumMod val="75000"/>
                </a:schemeClr>
              </a:solidFill>
              <a:prstDash val="solid"/>
              <a:miter/>
            </a:ln>
          </p:spPr>
          <p:txBody>
            <a:bodyPr rtlCol="0" anchor="ctr"/>
            <a:lstStyle/>
            <a:p>
              <a:endParaRPr lang="en-US">
                <a:cs typeface="B Nazanin" panose="00000400000000000000" pitchFamily="2" charset="-78"/>
              </a:endParaRPr>
            </a:p>
          </p:txBody>
        </p:sp>
        <p:sp>
          <p:nvSpPr>
            <p:cNvPr id="211" name="Freeform: Shape 210">
              <a:extLst>
                <a:ext uri="{FF2B5EF4-FFF2-40B4-BE49-F238E27FC236}">
                  <a16:creationId xmlns:a16="http://schemas.microsoft.com/office/drawing/2014/main" id="{35E86F1D-B611-4744-BC82-012027E0D8A2}"/>
                </a:ext>
              </a:extLst>
            </p:cNvPr>
            <p:cNvSpPr/>
            <p:nvPr/>
          </p:nvSpPr>
          <p:spPr>
            <a:xfrm>
              <a:off x="2104451" y="2237782"/>
              <a:ext cx="228572" cy="1340906"/>
            </a:xfrm>
            <a:custGeom>
              <a:avLst/>
              <a:gdLst>
                <a:gd name="connsiteX0" fmla="*/ 294243 w 357870"/>
                <a:gd name="connsiteY0" fmla="*/ 403418 h 2147223"/>
                <a:gd name="connsiteX1" fmla="*/ 250322 w 357870"/>
                <a:gd name="connsiteY1" fmla="*/ 890610 h 2147223"/>
                <a:gd name="connsiteX2" fmla="*/ 278789 w 357870"/>
                <a:gd name="connsiteY2" fmla="*/ 1613671 h 2147223"/>
                <a:gd name="connsiteX3" fmla="*/ 361750 w 357870"/>
                <a:gd name="connsiteY3" fmla="*/ 2000009 h 2147223"/>
                <a:gd name="connsiteX4" fmla="*/ 363377 w 357870"/>
                <a:gd name="connsiteY4" fmla="*/ 2018716 h 2147223"/>
                <a:gd name="connsiteX5" fmla="*/ 213722 w 357870"/>
                <a:gd name="connsiteY5" fmla="*/ 2124450 h 2147223"/>
                <a:gd name="connsiteX6" fmla="*/ 2253 w 357870"/>
                <a:gd name="connsiteY6" fmla="*/ 2151290 h 2147223"/>
                <a:gd name="connsiteX7" fmla="*/ 2253 w 357870"/>
                <a:gd name="connsiteY7" fmla="*/ 815782 h 2147223"/>
                <a:gd name="connsiteX8" fmla="*/ 2253 w 357870"/>
                <a:gd name="connsiteY8" fmla="*/ 402604 h 2147223"/>
                <a:gd name="connsiteX9" fmla="*/ 2253 w 357870"/>
                <a:gd name="connsiteY9" fmla="*/ 192762 h 2147223"/>
                <a:gd name="connsiteX10" fmla="*/ 8760 w 357870"/>
                <a:gd name="connsiteY10" fmla="*/ 0 h 2147223"/>
                <a:gd name="connsiteX11" fmla="*/ 164921 w 357870"/>
                <a:gd name="connsiteY11" fmla="*/ 209029 h 2147223"/>
                <a:gd name="connsiteX12" fmla="*/ 232429 w 357870"/>
                <a:gd name="connsiteY12" fmla="*/ 324524 h 2147223"/>
                <a:gd name="connsiteX13" fmla="*/ 259269 w 357870"/>
                <a:gd name="connsiteY13" fmla="*/ 374137 h 2147223"/>
                <a:gd name="connsiteX14" fmla="*/ 294243 w 357870"/>
                <a:gd name="connsiteY14" fmla="*/ 403418 h 2147223"/>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32429 w 363377"/>
                <a:gd name="connsiteY12" fmla="*/ 324524 h 2153220"/>
                <a:gd name="connsiteX13" fmla="*/ 294243 w 363377"/>
                <a:gd name="connsiteY13" fmla="*/ 403418 h 2153220"/>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94243 w 363377"/>
                <a:gd name="connsiteY12" fmla="*/ 403418 h 2153220"/>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94243 w 363377"/>
                <a:gd name="connsiteY12" fmla="*/ 403418 h 2153220"/>
                <a:gd name="connsiteX0" fmla="*/ 294243 w 370920"/>
                <a:gd name="connsiteY0" fmla="*/ 403418 h 2153220"/>
                <a:gd name="connsiteX1" fmla="*/ 250322 w 370920"/>
                <a:gd name="connsiteY1" fmla="*/ 890610 h 2153220"/>
                <a:gd name="connsiteX2" fmla="*/ 278789 w 370920"/>
                <a:gd name="connsiteY2" fmla="*/ 1613671 h 2153220"/>
                <a:gd name="connsiteX3" fmla="*/ 361750 w 370920"/>
                <a:gd name="connsiteY3" fmla="*/ 2000009 h 2153220"/>
                <a:gd name="connsiteX4" fmla="*/ 350024 w 370920"/>
                <a:gd name="connsiteY4" fmla="*/ 1974351 h 2153220"/>
                <a:gd name="connsiteX5" fmla="*/ 363377 w 370920"/>
                <a:gd name="connsiteY5" fmla="*/ 2018716 h 2153220"/>
                <a:gd name="connsiteX6" fmla="*/ 213722 w 370920"/>
                <a:gd name="connsiteY6" fmla="*/ 2124450 h 2153220"/>
                <a:gd name="connsiteX7" fmla="*/ 2253 w 370920"/>
                <a:gd name="connsiteY7" fmla="*/ 2151290 h 2153220"/>
                <a:gd name="connsiteX8" fmla="*/ 2253 w 370920"/>
                <a:gd name="connsiteY8" fmla="*/ 815782 h 2153220"/>
                <a:gd name="connsiteX9" fmla="*/ 2253 w 370920"/>
                <a:gd name="connsiteY9" fmla="*/ 402604 h 2153220"/>
                <a:gd name="connsiteX10" fmla="*/ 2253 w 370920"/>
                <a:gd name="connsiteY10" fmla="*/ 192762 h 2153220"/>
                <a:gd name="connsiteX11" fmla="*/ 8760 w 370920"/>
                <a:gd name="connsiteY11" fmla="*/ 0 h 2153220"/>
                <a:gd name="connsiteX12" fmla="*/ 164921 w 370920"/>
                <a:gd name="connsiteY12" fmla="*/ 209029 h 2153220"/>
                <a:gd name="connsiteX13" fmla="*/ 294243 w 370920"/>
                <a:gd name="connsiteY13" fmla="*/ 403418 h 2153220"/>
                <a:gd name="connsiteX0" fmla="*/ 294243 w 377541"/>
                <a:gd name="connsiteY0" fmla="*/ 403418 h 2153220"/>
                <a:gd name="connsiteX1" fmla="*/ 250322 w 377541"/>
                <a:gd name="connsiteY1" fmla="*/ 890610 h 2153220"/>
                <a:gd name="connsiteX2" fmla="*/ 278789 w 377541"/>
                <a:gd name="connsiteY2" fmla="*/ 1613671 h 2153220"/>
                <a:gd name="connsiteX3" fmla="*/ 361750 w 377541"/>
                <a:gd name="connsiteY3" fmla="*/ 2000009 h 2153220"/>
                <a:gd name="connsiteX4" fmla="*/ 363377 w 377541"/>
                <a:gd name="connsiteY4" fmla="*/ 2018716 h 2153220"/>
                <a:gd name="connsiteX5" fmla="*/ 213722 w 377541"/>
                <a:gd name="connsiteY5" fmla="*/ 2124450 h 2153220"/>
                <a:gd name="connsiteX6" fmla="*/ 2253 w 377541"/>
                <a:gd name="connsiteY6" fmla="*/ 2151290 h 2153220"/>
                <a:gd name="connsiteX7" fmla="*/ 2253 w 377541"/>
                <a:gd name="connsiteY7" fmla="*/ 815782 h 2153220"/>
                <a:gd name="connsiteX8" fmla="*/ 2253 w 377541"/>
                <a:gd name="connsiteY8" fmla="*/ 402604 h 2153220"/>
                <a:gd name="connsiteX9" fmla="*/ 2253 w 377541"/>
                <a:gd name="connsiteY9" fmla="*/ 192762 h 2153220"/>
                <a:gd name="connsiteX10" fmla="*/ 8760 w 377541"/>
                <a:gd name="connsiteY10" fmla="*/ 0 h 2153220"/>
                <a:gd name="connsiteX11" fmla="*/ 164921 w 377541"/>
                <a:gd name="connsiteY11" fmla="*/ 209029 h 2153220"/>
                <a:gd name="connsiteX12" fmla="*/ 294243 w 377541"/>
                <a:gd name="connsiteY12" fmla="*/ 403418 h 2153220"/>
                <a:gd name="connsiteX0" fmla="*/ 294243 w 364424"/>
                <a:gd name="connsiteY0" fmla="*/ 403418 h 2153220"/>
                <a:gd name="connsiteX1" fmla="*/ 250322 w 364424"/>
                <a:gd name="connsiteY1" fmla="*/ 890610 h 2153220"/>
                <a:gd name="connsiteX2" fmla="*/ 278789 w 364424"/>
                <a:gd name="connsiteY2" fmla="*/ 1613671 h 2153220"/>
                <a:gd name="connsiteX3" fmla="*/ 363377 w 364424"/>
                <a:gd name="connsiteY3" fmla="*/ 2018716 h 2153220"/>
                <a:gd name="connsiteX4" fmla="*/ 213722 w 364424"/>
                <a:gd name="connsiteY4" fmla="*/ 2124450 h 2153220"/>
                <a:gd name="connsiteX5" fmla="*/ 2253 w 364424"/>
                <a:gd name="connsiteY5" fmla="*/ 2151290 h 2153220"/>
                <a:gd name="connsiteX6" fmla="*/ 2253 w 364424"/>
                <a:gd name="connsiteY6" fmla="*/ 815782 h 2153220"/>
                <a:gd name="connsiteX7" fmla="*/ 2253 w 364424"/>
                <a:gd name="connsiteY7" fmla="*/ 402604 h 2153220"/>
                <a:gd name="connsiteX8" fmla="*/ 2253 w 364424"/>
                <a:gd name="connsiteY8" fmla="*/ 192762 h 2153220"/>
                <a:gd name="connsiteX9" fmla="*/ 8760 w 364424"/>
                <a:gd name="connsiteY9" fmla="*/ 0 h 2153220"/>
                <a:gd name="connsiteX10" fmla="*/ 164921 w 364424"/>
                <a:gd name="connsiteY10" fmla="*/ 209029 h 2153220"/>
                <a:gd name="connsiteX11" fmla="*/ 294243 w 364424"/>
                <a:gd name="connsiteY11" fmla="*/ 403418 h 2153220"/>
                <a:gd name="connsiteX0" fmla="*/ 294243 w 363376"/>
                <a:gd name="connsiteY0" fmla="*/ 403418 h 2153220"/>
                <a:gd name="connsiteX1" fmla="*/ 250322 w 363376"/>
                <a:gd name="connsiteY1" fmla="*/ 890610 h 2153220"/>
                <a:gd name="connsiteX2" fmla="*/ 278789 w 363376"/>
                <a:gd name="connsiteY2" fmla="*/ 1613671 h 2153220"/>
                <a:gd name="connsiteX3" fmla="*/ 363377 w 363376"/>
                <a:gd name="connsiteY3" fmla="*/ 2018716 h 2153220"/>
                <a:gd name="connsiteX4" fmla="*/ 213722 w 363376"/>
                <a:gd name="connsiteY4" fmla="*/ 2124450 h 2153220"/>
                <a:gd name="connsiteX5" fmla="*/ 2253 w 363376"/>
                <a:gd name="connsiteY5" fmla="*/ 2151290 h 2153220"/>
                <a:gd name="connsiteX6" fmla="*/ 2253 w 363376"/>
                <a:gd name="connsiteY6" fmla="*/ 815782 h 2153220"/>
                <a:gd name="connsiteX7" fmla="*/ 2253 w 363376"/>
                <a:gd name="connsiteY7" fmla="*/ 402604 h 2153220"/>
                <a:gd name="connsiteX8" fmla="*/ 2253 w 363376"/>
                <a:gd name="connsiteY8" fmla="*/ 192762 h 2153220"/>
                <a:gd name="connsiteX9" fmla="*/ 8760 w 363376"/>
                <a:gd name="connsiteY9" fmla="*/ 0 h 2153220"/>
                <a:gd name="connsiteX10" fmla="*/ 164921 w 363376"/>
                <a:gd name="connsiteY10" fmla="*/ 209029 h 2153220"/>
                <a:gd name="connsiteX11" fmla="*/ 294243 w 363376"/>
                <a:gd name="connsiteY11" fmla="*/ 403418 h 2153220"/>
                <a:gd name="connsiteX0" fmla="*/ 294243 w 363378"/>
                <a:gd name="connsiteY0" fmla="*/ 403418 h 2131745"/>
                <a:gd name="connsiteX1" fmla="*/ 250322 w 363378"/>
                <a:gd name="connsiteY1" fmla="*/ 890610 h 2131745"/>
                <a:gd name="connsiteX2" fmla="*/ 278789 w 363378"/>
                <a:gd name="connsiteY2" fmla="*/ 1613671 h 2131745"/>
                <a:gd name="connsiteX3" fmla="*/ 363377 w 363378"/>
                <a:gd name="connsiteY3" fmla="*/ 2018716 h 2131745"/>
                <a:gd name="connsiteX4" fmla="*/ 213722 w 363378"/>
                <a:gd name="connsiteY4" fmla="*/ 2124450 h 2131745"/>
                <a:gd name="connsiteX5" fmla="*/ 2253 w 363378"/>
                <a:gd name="connsiteY5" fmla="*/ 2116321 h 2131745"/>
                <a:gd name="connsiteX6" fmla="*/ 2253 w 363378"/>
                <a:gd name="connsiteY6" fmla="*/ 815782 h 2131745"/>
                <a:gd name="connsiteX7" fmla="*/ 2253 w 363378"/>
                <a:gd name="connsiteY7" fmla="*/ 402604 h 2131745"/>
                <a:gd name="connsiteX8" fmla="*/ 2253 w 363378"/>
                <a:gd name="connsiteY8" fmla="*/ 192762 h 2131745"/>
                <a:gd name="connsiteX9" fmla="*/ 8760 w 363378"/>
                <a:gd name="connsiteY9" fmla="*/ 0 h 2131745"/>
                <a:gd name="connsiteX10" fmla="*/ 164921 w 363378"/>
                <a:gd name="connsiteY10" fmla="*/ 209029 h 2131745"/>
                <a:gd name="connsiteX11" fmla="*/ 294243 w 363378"/>
                <a:gd name="connsiteY11" fmla="*/ 403418 h 213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3378" h="2131745">
                  <a:moveTo>
                    <a:pt x="294243" y="403418"/>
                  </a:moveTo>
                  <a:cubicBezTo>
                    <a:pt x="287736" y="566086"/>
                    <a:pt x="258456" y="727128"/>
                    <a:pt x="250322" y="890610"/>
                  </a:cubicBezTo>
                  <a:cubicBezTo>
                    <a:pt x="238936" y="1131359"/>
                    <a:pt x="243816" y="1375362"/>
                    <a:pt x="278789" y="1613671"/>
                  </a:cubicBezTo>
                  <a:cubicBezTo>
                    <a:pt x="297631" y="1801688"/>
                    <a:pt x="344248" y="1933586"/>
                    <a:pt x="363377" y="2018716"/>
                  </a:cubicBezTo>
                  <a:cubicBezTo>
                    <a:pt x="335723" y="2076463"/>
                    <a:pt x="273909" y="2108183"/>
                    <a:pt x="213722" y="2124450"/>
                  </a:cubicBezTo>
                  <a:cubicBezTo>
                    <a:pt x="153535" y="2140717"/>
                    <a:pt x="2253" y="2126082"/>
                    <a:pt x="2253" y="2116321"/>
                  </a:cubicBezTo>
                  <a:lnTo>
                    <a:pt x="2253" y="815782"/>
                  </a:lnTo>
                  <a:lnTo>
                    <a:pt x="2253" y="402604"/>
                  </a:lnTo>
                  <a:lnTo>
                    <a:pt x="2253" y="192762"/>
                  </a:lnTo>
                  <a:cubicBezTo>
                    <a:pt x="2253" y="128508"/>
                    <a:pt x="-5880" y="62627"/>
                    <a:pt x="8760" y="0"/>
                  </a:cubicBezTo>
                  <a:cubicBezTo>
                    <a:pt x="65694" y="65881"/>
                    <a:pt x="118561" y="135828"/>
                    <a:pt x="164921" y="209029"/>
                  </a:cubicBezTo>
                  <a:cubicBezTo>
                    <a:pt x="212502" y="276265"/>
                    <a:pt x="240047" y="304808"/>
                    <a:pt x="294243" y="403418"/>
                  </a:cubicBezTo>
                  <a:close/>
                </a:path>
              </a:pathLst>
            </a:custGeom>
            <a:grpFill/>
            <a:ln w="19050" cap="flat">
              <a:solidFill>
                <a:schemeClr val="bg1">
                  <a:lumMod val="75000"/>
                </a:schemeClr>
              </a:solidFill>
              <a:prstDash val="solid"/>
              <a:miter/>
            </a:ln>
          </p:spPr>
          <p:txBody>
            <a:bodyPr rtlCol="0" anchor="ctr"/>
            <a:lstStyle/>
            <a:p>
              <a:endParaRPr lang="en-US">
                <a:cs typeface="B Nazanin" panose="00000400000000000000" pitchFamily="2" charset="-78"/>
              </a:endParaRPr>
            </a:p>
          </p:txBody>
        </p:sp>
        <p:sp>
          <p:nvSpPr>
            <p:cNvPr id="212" name="Freeform: Shape 211">
              <a:extLst>
                <a:ext uri="{FF2B5EF4-FFF2-40B4-BE49-F238E27FC236}">
                  <a16:creationId xmlns:a16="http://schemas.microsoft.com/office/drawing/2014/main" id="{1C9FC517-F0E8-4BD0-A92E-1E27FD9CAFB2}"/>
                </a:ext>
              </a:extLst>
            </p:cNvPr>
            <p:cNvSpPr/>
            <p:nvPr/>
          </p:nvSpPr>
          <p:spPr>
            <a:xfrm>
              <a:off x="2108589" y="3458106"/>
              <a:ext cx="642350" cy="1344847"/>
            </a:xfrm>
            <a:custGeom>
              <a:avLst/>
              <a:gdLst>
                <a:gd name="connsiteX0" fmla="*/ 1021026 w 1016677"/>
                <a:gd name="connsiteY0" fmla="*/ 1260681 h 2130956"/>
                <a:gd name="connsiteX1" fmla="*/ 943759 w 1016677"/>
                <a:gd name="connsiteY1" fmla="*/ 482312 h 2130956"/>
                <a:gd name="connsiteX2" fmla="*/ 921798 w 1016677"/>
                <a:gd name="connsiteY2" fmla="*/ 463605 h 2130956"/>
                <a:gd name="connsiteX3" fmla="*/ 502927 w 1016677"/>
                <a:gd name="connsiteY3" fmla="*/ 247256 h 2130956"/>
                <a:gd name="connsiteX4" fmla="*/ 385806 w 1016677"/>
                <a:gd name="connsiteY4" fmla="*/ 0 h 2130956"/>
                <a:gd name="connsiteX5" fmla="*/ 306912 w 1016677"/>
                <a:gd name="connsiteY5" fmla="*/ 45547 h 2130956"/>
                <a:gd name="connsiteX6" fmla="*/ 209310 w 1016677"/>
                <a:gd name="connsiteY6" fmla="*/ 82961 h 2130956"/>
                <a:gd name="connsiteX7" fmla="*/ 5162 w 1016677"/>
                <a:gd name="connsiteY7" fmla="*/ 113868 h 2130956"/>
                <a:gd name="connsiteX8" fmla="*/ 3535 w 1016677"/>
                <a:gd name="connsiteY8" fmla="*/ 584793 h 2130956"/>
                <a:gd name="connsiteX9" fmla="*/ 5162 w 1016677"/>
                <a:gd name="connsiteY9" fmla="*/ 1154133 h 2130956"/>
                <a:gd name="connsiteX10" fmla="*/ 5162 w 1016677"/>
                <a:gd name="connsiteY10" fmla="*/ 1165519 h 2130956"/>
                <a:gd name="connsiteX11" fmla="*/ 28748 w 1016677"/>
                <a:gd name="connsiteY11" fmla="*/ 1198053 h 2130956"/>
                <a:gd name="connsiteX12" fmla="*/ 240217 w 1016677"/>
                <a:gd name="connsiteY12" fmla="*/ 1684432 h 2130956"/>
                <a:gd name="connsiteX13" fmla="*/ 497234 w 1016677"/>
                <a:gd name="connsiteY13" fmla="*/ 2105743 h 2130956"/>
                <a:gd name="connsiteX14" fmla="*/ 925052 w 1016677"/>
                <a:gd name="connsiteY14" fmla="*/ 1593338 h 2130956"/>
                <a:gd name="connsiteX15" fmla="*/ 982799 w 1016677"/>
                <a:gd name="connsiteY15" fmla="*/ 1411149 h 2130956"/>
                <a:gd name="connsiteX16" fmla="*/ 1021026 w 1016677"/>
                <a:gd name="connsiteY16" fmla="*/ 1260681 h 2130956"/>
                <a:gd name="connsiteX0" fmla="*/ 1021026 w 1021195"/>
                <a:gd name="connsiteY0" fmla="*/ 1260681 h 2138011"/>
                <a:gd name="connsiteX1" fmla="*/ 943759 w 1021195"/>
                <a:gd name="connsiteY1" fmla="*/ 482312 h 2138011"/>
                <a:gd name="connsiteX2" fmla="*/ 921798 w 1021195"/>
                <a:gd name="connsiteY2" fmla="*/ 463605 h 2138011"/>
                <a:gd name="connsiteX3" fmla="*/ 502927 w 1021195"/>
                <a:gd name="connsiteY3" fmla="*/ 247256 h 2138011"/>
                <a:gd name="connsiteX4" fmla="*/ 385806 w 1021195"/>
                <a:gd name="connsiteY4" fmla="*/ 0 h 2138011"/>
                <a:gd name="connsiteX5" fmla="*/ 306912 w 1021195"/>
                <a:gd name="connsiteY5" fmla="*/ 45547 h 2138011"/>
                <a:gd name="connsiteX6" fmla="*/ 209310 w 1021195"/>
                <a:gd name="connsiteY6" fmla="*/ 82961 h 2138011"/>
                <a:gd name="connsiteX7" fmla="*/ 5162 w 1021195"/>
                <a:gd name="connsiteY7" fmla="*/ 113868 h 2138011"/>
                <a:gd name="connsiteX8" fmla="*/ 3535 w 1021195"/>
                <a:gd name="connsiteY8" fmla="*/ 584793 h 2138011"/>
                <a:gd name="connsiteX9" fmla="*/ 5162 w 1021195"/>
                <a:gd name="connsiteY9" fmla="*/ 1154133 h 2138011"/>
                <a:gd name="connsiteX10" fmla="*/ 28748 w 1021195"/>
                <a:gd name="connsiteY10" fmla="*/ 1198053 h 2138011"/>
                <a:gd name="connsiteX11" fmla="*/ 240217 w 1021195"/>
                <a:gd name="connsiteY11" fmla="*/ 1684432 h 2138011"/>
                <a:gd name="connsiteX12" fmla="*/ 497234 w 1021195"/>
                <a:gd name="connsiteY12" fmla="*/ 2105743 h 2138011"/>
                <a:gd name="connsiteX13" fmla="*/ 925052 w 1021195"/>
                <a:gd name="connsiteY13" fmla="*/ 1593338 h 2138011"/>
                <a:gd name="connsiteX14" fmla="*/ 982799 w 1021195"/>
                <a:gd name="connsiteY14" fmla="*/ 1411149 h 2138011"/>
                <a:gd name="connsiteX15" fmla="*/ 1021026 w 1021195"/>
                <a:gd name="connsiteY15" fmla="*/ 1260681 h 2138011"/>
                <a:gd name="connsiteX0" fmla="*/ 1021026 w 1021195"/>
                <a:gd name="connsiteY0" fmla="*/ 1260681 h 2138013"/>
                <a:gd name="connsiteX1" fmla="*/ 943759 w 1021195"/>
                <a:gd name="connsiteY1" fmla="*/ 482312 h 2138013"/>
                <a:gd name="connsiteX2" fmla="*/ 921798 w 1021195"/>
                <a:gd name="connsiteY2" fmla="*/ 463605 h 2138013"/>
                <a:gd name="connsiteX3" fmla="*/ 502927 w 1021195"/>
                <a:gd name="connsiteY3" fmla="*/ 247256 h 2138013"/>
                <a:gd name="connsiteX4" fmla="*/ 385806 w 1021195"/>
                <a:gd name="connsiteY4" fmla="*/ 0 h 2138013"/>
                <a:gd name="connsiteX5" fmla="*/ 306912 w 1021195"/>
                <a:gd name="connsiteY5" fmla="*/ 45547 h 2138013"/>
                <a:gd name="connsiteX6" fmla="*/ 209310 w 1021195"/>
                <a:gd name="connsiteY6" fmla="*/ 82961 h 2138013"/>
                <a:gd name="connsiteX7" fmla="*/ 5162 w 1021195"/>
                <a:gd name="connsiteY7" fmla="*/ 113868 h 2138013"/>
                <a:gd name="connsiteX8" fmla="*/ 3535 w 1021195"/>
                <a:gd name="connsiteY8" fmla="*/ 584793 h 2138013"/>
                <a:gd name="connsiteX9" fmla="*/ 5162 w 1021195"/>
                <a:gd name="connsiteY9" fmla="*/ 1154133 h 2138013"/>
                <a:gd name="connsiteX10" fmla="*/ 240217 w 1021195"/>
                <a:gd name="connsiteY10" fmla="*/ 1684432 h 2138013"/>
                <a:gd name="connsiteX11" fmla="*/ 497234 w 1021195"/>
                <a:gd name="connsiteY11" fmla="*/ 2105743 h 2138013"/>
                <a:gd name="connsiteX12" fmla="*/ 925052 w 1021195"/>
                <a:gd name="connsiteY12" fmla="*/ 1593338 h 2138013"/>
                <a:gd name="connsiteX13" fmla="*/ 982799 w 1021195"/>
                <a:gd name="connsiteY13" fmla="*/ 1411149 h 2138013"/>
                <a:gd name="connsiteX14" fmla="*/ 1021026 w 1021195"/>
                <a:gd name="connsiteY14" fmla="*/ 1260681 h 2138013"/>
                <a:gd name="connsiteX0" fmla="*/ 1021026 w 1021195"/>
                <a:gd name="connsiteY0" fmla="*/ 1260681 h 2138011"/>
                <a:gd name="connsiteX1" fmla="*/ 943759 w 1021195"/>
                <a:gd name="connsiteY1" fmla="*/ 482312 h 2138011"/>
                <a:gd name="connsiteX2" fmla="*/ 921798 w 1021195"/>
                <a:gd name="connsiteY2" fmla="*/ 463605 h 2138011"/>
                <a:gd name="connsiteX3" fmla="*/ 502927 w 1021195"/>
                <a:gd name="connsiteY3" fmla="*/ 247256 h 2138011"/>
                <a:gd name="connsiteX4" fmla="*/ 385806 w 1021195"/>
                <a:gd name="connsiteY4" fmla="*/ 0 h 2138011"/>
                <a:gd name="connsiteX5" fmla="*/ 306912 w 1021195"/>
                <a:gd name="connsiteY5" fmla="*/ 45547 h 2138011"/>
                <a:gd name="connsiteX6" fmla="*/ 209310 w 1021195"/>
                <a:gd name="connsiteY6" fmla="*/ 82961 h 2138011"/>
                <a:gd name="connsiteX7" fmla="*/ 5162 w 1021195"/>
                <a:gd name="connsiteY7" fmla="*/ 113868 h 2138011"/>
                <a:gd name="connsiteX8" fmla="*/ 3535 w 1021195"/>
                <a:gd name="connsiteY8" fmla="*/ 584793 h 2138011"/>
                <a:gd name="connsiteX9" fmla="*/ 167 w 1021195"/>
                <a:gd name="connsiteY9" fmla="*/ 1194097 h 2138011"/>
                <a:gd name="connsiteX10" fmla="*/ 240217 w 1021195"/>
                <a:gd name="connsiteY10" fmla="*/ 1684432 h 2138011"/>
                <a:gd name="connsiteX11" fmla="*/ 497234 w 1021195"/>
                <a:gd name="connsiteY11" fmla="*/ 2105743 h 2138011"/>
                <a:gd name="connsiteX12" fmla="*/ 925052 w 1021195"/>
                <a:gd name="connsiteY12" fmla="*/ 1593338 h 2138011"/>
                <a:gd name="connsiteX13" fmla="*/ 982799 w 1021195"/>
                <a:gd name="connsiteY13" fmla="*/ 1411149 h 2138011"/>
                <a:gd name="connsiteX14" fmla="*/ 1021026 w 1021195"/>
                <a:gd name="connsiteY14" fmla="*/ 1260681 h 2138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1195" h="2138011">
                  <a:moveTo>
                    <a:pt x="1021026" y="1260681"/>
                  </a:moveTo>
                  <a:cubicBezTo>
                    <a:pt x="1006386" y="1000411"/>
                    <a:pt x="969785" y="741768"/>
                    <a:pt x="943759" y="482312"/>
                  </a:cubicBezTo>
                  <a:cubicBezTo>
                    <a:pt x="942132" y="466858"/>
                    <a:pt x="936438" y="461978"/>
                    <a:pt x="921798" y="463605"/>
                  </a:cubicBezTo>
                  <a:cubicBezTo>
                    <a:pt x="732290" y="488005"/>
                    <a:pt x="596461" y="409111"/>
                    <a:pt x="502927" y="247256"/>
                  </a:cubicBezTo>
                  <a:cubicBezTo>
                    <a:pt x="456567" y="168362"/>
                    <a:pt x="432980" y="78081"/>
                    <a:pt x="385806" y="0"/>
                  </a:cubicBezTo>
                  <a:cubicBezTo>
                    <a:pt x="375232" y="23587"/>
                    <a:pt x="328872" y="35787"/>
                    <a:pt x="306912" y="45547"/>
                  </a:cubicBezTo>
                  <a:cubicBezTo>
                    <a:pt x="275191" y="59374"/>
                    <a:pt x="242658" y="73201"/>
                    <a:pt x="209310" y="82961"/>
                  </a:cubicBezTo>
                  <a:cubicBezTo>
                    <a:pt x="140176" y="103294"/>
                    <a:pt x="76736" y="112241"/>
                    <a:pt x="5162" y="113868"/>
                  </a:cubicBezTo>
                  <a:cubicBezTo>
                    <a:pt x="-5412" y="114681"/>
                    <a:pt x="3535" y="554699"/>
                    <a:pt x="3535" y="584793"/>
                  </a:cubicBezTo>
                  <a:cubicBezTo>
                    <a:pt x="4348" y="774302"/>
                    <a:pt x="167" y="1004588"/>
                    <a:pt x="167" y="1194097"/>
                  </a:cubicBezTo>
                  <a:cubicBezTo>
                    <a:pt x="80184" y="1357542"/>
                    <a:pt x="157373" y="1532491"/>
                    <a:pt x="240217" y="1684432"/>
                  </a:cubicBezTo>
                  <a:cubicBezTo>
                    <a:pt x="323062" y="1836373"/>
                    <a:pt x="378486" y="1993502"/>
                    <a:pt x="497234" y="2105743"/>
                  </a:cubicBezTo>
                  <a:cubicBezTo>
                    <a:pt x="682676" y="2281425"/>
                    <a:pt x="893331" y="1686872"/>
                    <a:pt x="925052" y="1593338"/>
                  </a:cubicBezTo>
                  <a:cubicBezTo>
                    <a:pt x="945385" y="1533150"/>
                    <a:pt x="964092" y="1472150"/>
                    <a:pt x="982799" y="1411149"/>
                  </a:cubicBezTo>
                  <a:cubicBezTo>
                    <a:pt x="999066" y="1359908"/>
                    <a:pt x="1023466" y="1315174"/>
                    <a:pt x="1021026" y="1260681"/>
                  </a:cubicBezTo>
                  <a:close/>
                </a:path>
              </a:pathLst>
            </a:custGeom>
            <a:grpFill/>
            <a:ln w="19050" cap="flat">
              <a:solidFill>
                <a:schemeClr val="bg1">
                  <a:lumMod val="75000"/>
                </a:schemeClr>
              </a:solidFill>
              <a:prstDash val="solid"/>
              <a:miter/>
            </a:ln>
          </p:spPr>
          <p:txBody>
            <a:bodyPr rtlCol="0" anchor="ctr"/>
            <a:lstStyle/>
            <a:p>
              <a:endParaRPr lang="en-US">
                <a:cs typeface="B Nazanin" panose="00000400000000000000" pitchFamily="2" charset="-78"/>
              </a:endParaRPr>
            </a:p>
          </p:txBody>
        </p:sp>
        <p:sp>
          <p:nvSpPr>
            <p:cNvPr id="213" name="Freeform: Shape 212">
              <a:extLst>
                <a:ext uri="{FF2B5EF4-FFF2-40B4-BE49-F238E27FC236}">
                  <a16:creationId xmlns:a16="http://schemas.microsoft.com/office/drawing/2014/main" id="{09C4BCA6-4DE0-4D87-B347-0959C1B198FD}"/>
                </a:ext>
              </a:extLst>
            </p:cNvPr>
            <p:cNvSpPr/>
            <p:nvPr/>
          </p:nvSpPr>
          <p:spPr>
            <a:xfrm>
              <a:off x="3153259" y="2086837"/>
              <a:ext cx="1145999" cy="1795739"/>
            </a:xfrm>
            <a:custGeom>
              <a:avLst/>
              <a:gdLst>
                <a:gd name="connsiteX0" fmla="*/ 1820419 w 1821886"/>
                <a:gd name="connsiteY0" fmla="*/ 1327383 h 2854831"/>
                <a:gd name="connsiteX1" fmla="*/ 1554456 w 1821886"/>
                <a:gd name="connsiteY1" fmla="*/ 802777 h 2854831"/>
                <a:gd name="connsiteX2" fmla="*/ 1358441 w 1821886"/>
                <a:gd name="connsiteY2" fmla="*/ 496147 h 2854831"/>
                <a:gd name="connsiteX3" fmla="*/ 1023343 w 1821886"/>
                <a:gd name="connsiteY3" fmla="*/ 104929 h 2854831"/>
                <a:gd name="connsiteX4" fmla="*/ 845222 w 1821886"/>
                <a:gd name="connsiteY4" fmla="*/ 13835 h 2854831"/>
                <a:gd name="connsiteX5" fmla="*/ 604472 w 1821886"/>
                <a:gd name="connsiteY5" fmla="*/ 59382 h 2854831"/>
                <a:gd name="connsiteX6" fmla="*/ 163641 w 1821886"/>
                <a:gd name="connsiteY6" fmla="*/ 702736 h 2854831"/>
                <a:gd name="connsiteX7" fmla="*/ 1786 w 1821886"/>
                <a:gd name="connsiteY7" fmla="*/ 1904856 h 2854831"/>
                <a:gd name="connsiteX8" fmla="*/ 17239 w 1821886"/>
                <a:gd name="connsiteY8" fmla="*/ 2261100 h 2854831"/>
                <a:gd name="connsiteX9" fmla="*/ 111587 w 1821886"/>
                <a:gd name="connsiteY9" fmla="*/ 2553903 h 2854831"/>
                <a:gd name="connsiteX10" fmla="*/ 419843 w 1821886"/>
                <a:gd name="connsiteY10" fmla="*/ 2747478 h 2854831"/>
                <a:gd name="connsiteX11" fmla="*/ 987556 w 1821886"/>
                <a:gd name="connsiteY11" fmla="*/ 2858906 h 2854831"/>
                <a:gd name="connsiteX12" fmla="*/ 1602443 w 1821886"/>
                <a:gd name="connsiteY12" fmla="*/ 2752359 h 2854831"/>
                <a:gd name="connsiteX13" fmla="*/ 1776498 w 1821886"/>
                <a:gd name="connsiteY13" fmla="*/ 2592130 h 2854831"/>
                <a:gd name="connsiteX14" fmla="*/ 1778938 w 1821886"/>
                <a:gd name="connsiteY14" fmla="*/ 2430275 h 2854831"/>
                <a:gd name="connsiteX15" fmla="*/ 1791952 w 1821886"/>
                <a:gd name="connsiteY15" fmla="*/ 2003270 h 2854831"/>
                <a:gd name="connsiteX16" fmla="*/ 1809032 w 1821886"/>
                <a:gd name="connsiteY16" fmla="*/ 1642146 h 2854831"/>
                <a:gd name="connsiteX17" fmla="*/ 1819606 w 1821886"/>
                <a:gd name="connsiteY17" fmla="*/ 1461584 h 2854831"/>
                <a:gd name="connsiteX18" fmla="*/ 1820419 w 1821886"/>
                <a:gd name="connsiteY18" fmla="*/ 1327383 h 2854831"/>
                <a:gd name="connsiteX19" fmla="*/ 1820419 w 1821886"/>
                <a:gd name="connsiteY19" fmla="*/ 1327383 h 2854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21886" h="2854831">
                  <a:moveTo>
                    <a:pt x="1820419" y="1327383"/>
                  </a:moveTo>
                  <a:cubicBezTo>
                    <a:pt x="1726071" y="1154954"/>
                    <a:pt x="1650430" y="973579"/>
                    <a:pt x="1554456" y="802777"/>
                  </a:cubicBezTo>
                  <a:cubicBezTo>
                    <a:pt x="1495082" y="697042"/>
                    <a:pt x="1433268" y="591308"/>
                    <a:pt x="1358441" y="496147"/>
                  </a:cubicBezTo>
                  <a:cubicBezTo>
                    <a:pt x="1254333" y="364385"/>
                    <a:pt x="1157545" y="207410"/>
                    <a:pt x="1023343" y="104929"/>
                  </a:cubicBezTo>
                  <a:cubicBezTo>
                    <a:pt x="972916" y="65889"/>
                    <a:pt x="904595" y="35795"/>
                    <a:pt x="845222" y="13835"/>
                  </a:cubicBezTo>
                  <a:cubicBezTo>
                    <a:pt x="758194" y="-17885"/>
                    <a:pt x="678486" y="8142"/>
                    <a:pt x="604472" y="59382"/>
                  </a:cubicBezTo>
                  <a:cubicBezTo>
                    <a:pt x="392190" y="207410"/>
                    <a:pt x="257175" y="467680"/>
                    <a:pt x="163641" y="702736"/>
                  </a:cubicBezTo>
                  <a:cubicBezTo>
                    <a:pt x="13172" y="1082567"/>
                    <a:pt x="-7161" y="1500625"/>
                    <a:pt x="1786" y="1904856"/>
                  </a:cubicBezTo>
                  <a:cubicBezTo>
                    <a:pt x="4226" y="2023604"/>
                    <a:pt x="9106" y="2142352"/>
                    <a:pt x="17239" y="2261100"/>
                  </a:cubicBezTo>
                  <a:cubicBezTo>
                    <a:pt x="24559" y="2363581"/>
                    <a:pt x="46519" y="2470942"/>
                    <a:pt x="111587" y="2553903"/>
                  </a:cubicBezTo>
                  <a:cubicBezTo>
                    <a:pt x="186414" y="2649877"/>
                    <a:pt x="310042" y="2704371"/>
                    <a:pt x="419843" y="2747478"/>
                  </a:cubicBezTo>
                  <a:cubicBezTo>
                    <a:pt x="595525" y="2815799"/>
                    <a:pt x="798048" y="2846706"/>
                    <a:pt x="987556" y="2858906"/>
                  </a:cubicBezTo>
                  <a:cubicBezTo>
                    <a:pt x="1190892" y="2871920"/>
                    <a:pt x="1418628" y="2850773"/>
                    <a:pt x="1602443" y="2752359"/>
                  </a:cubicBezTo>
                  <a:cubicBezTo>
                    <a:pt x="1667511" y="2717385"/>
                    <a:pt x="1757791" y="2671024"/>
                    <a:pt x="1776498" y="2592130"/>
                  </a:cubicBezTo>
                  <a:cubicBezTo>
                    <a:pt x="1787885" y="2542516"/>
                    <a:pt x="1778938" y="2481515"/>
                    <a:pt x="1778938" y="2430275"/>
                  </a:cubicBezTo>
                  <a:cubicBezTo>
                    <a:pt x="1779752" y="2287127"/>
                    <a:pt x="1788699" y="2145605"/>
                    <a:pt x="1791952" y="2003270"/>
                  </a:cubicBezTo>
                  <a:cubicBezTo>
                    <a:pt x="1794392" y="1882896"/>
                    <a:pt x="1801712" y="1762521"/>
                    <a:pt x="1809032" y="1642146"/>
                  </a:cubicBezTo>
                  <a:cubicBezTo>
                    <a:pt x="1813099" y="1581959"/>
                    <a:pt x="1814725" y="1521772"/>
                    <a:pt x="1819606" y="1461584"/>
                  </a:cubicBezTo>
                  <a:cubicBezTo>
                    <a:pt x="1822859" y="1419290"/>
                    <a:pt x="1840752" y="1368050"/>
                    <a:pt x="1820419" y="1327383"/>
                  </a:cubicBezTo>
                  <a:cubicBezTo>
                    <a:pt x="1820419" y="1327383"/>
                    <a:pt x="1820419" y="1327383"/>
                    <a:pt x="1820419" y="1327383"/>
                  </a:cubicBezTo>
                  <a:close/>
                </a:path>
              </a:pathLst>
            </a:custGeom>
            <a:grpFill/>
            <a:ln w="19050" cap="flat">
              <a:solidFill>
                <a:schemeClr val="bg1">
                  <a:lumMod val="75000"/>
                </a:schemeClr>
              </a:solidFill>
              <a:prstDash val="solid"/>
              <a:miter/>
            </a:ln>
          </p:spPr>
          <p:txBody>
            <a:bodyPr rtlCol="0" anchor="ctr"/>
            <a:lstStyle/>
            <a:p>
              <a:endParaRPr lang="en-US">
                <a:cs typeface="B Nazanin" panose="00000400000000000000" pitchFamily="2" charset="-78"/>
              </a:endParaRPr>
            </a:p>
          </p:txBody>
        </p:sp>
        <p:sp>
          <p:nvSpPr>
            <p:cNvPr id="214" name="Freeform: Shape 213">
              <a:extLst>
                <a:ext uri="{FF2B5EF4-FFF2-40B4-BE49-F238E27FC236}">
                  <a16:creationId xmlns:a16="http://schemas.microsoft.com/office/drawing/2014/main" id="{50D73987-142C-492C-B94E-6254F01D6B10}"/>
                </a:ext>
              </a:extLst>
            </p:cNvPr>
            <p:cNvSpPr/>
            <p:nvPr/>
          </p:nvSpPr>
          <p:spPr>
            <a:xfrm>
              <a:off x="2247222" y="2055728"/>
              <a:ext cx="936240" cy="1739463"/>
            </a:xfrm>
            <a:custGeom>
              <a:avLst/>
              <a:gdLst>
                <a:gd name="connsiteX0" fmla="*/ 1491640 w 1488416"/>
                <a:gd name="connsiteY0" fmla="*/ 1253669 h 2765363"/>
                <a:gd name="connsiteX1" fmla="*/ 1449346 w 1488416"/>
                <a:gd name="connsiteY1" fmla="*/ 1108081 h 2765363"/>
                <a:gd name="connsiteX2" fmla="*/ 1323278 w 1488416"/>
                <a:gd name="connsiteY2" fmla="*/ 807144 h 2765363"/>
                <a:gd name="connsiteX3" fmla="*/ 865366 w 1488416"/>
                <a:gd name="connsiteY3" fmla="*/ 193071 h 2765363"/>
                <a:gd name="connsiteX4" fmla="*/ 458695 w 1488416"/>
                <a:gd name="connsiteY4" fmla="*/ 2749 h 2765363"/>
                <a:gd name="connsiteX5" fmla="*/ 174839 w 1488416"/>
                <a:gd name="connsiteY5" fmla="*/ 292299 h 2765363"/>
                <a:gd name="connsiteX6" fmla="*/ 22744 w 1488416"/>
                <a:gd name="connsiteY6" fmla="*/ 991773 h 2765363"/>
                <a:gd name="connsiteX7" fmla="*/ 1597 w 1488416"/>
                <a:gd name="connsiteY7" fmla="*/ 1509059 h 2765363"/>
                <a:gd name="connsiteX8" fmla="*/ 31691 w 1488416"/>
                <a:gd name="connsiteY8" fmla="*/ 1844156 h 2765363"/>
                <a:gd name="connsiteX9" fmla="*/ 141492 w 1488416"/>
                <a:gd name="connsiteY9" fmla="*/ 2328094 h 2765363"/>
                <a:gd name="connsiteX10" fmla="*/ 438362 w 1488416"/>
                <a:gd name="connsiteY10" fmla="*/ 2742899 h 2765363"/>
                <a:gd name="connsiteX11" fmla="*/ 653897 w 1488416"/>
                <a:gd name="connsiteY11" fmla="*/ 2764046 h 2765363"/>
                <a:gd name="connsiteX12" fmla="*/ 1215104 w 1488416"/>
                <a:gd name="connsiteY12" fmla="*/ 2466363 h 2765363"/>
                <a:gd name="connsiteX13" fmla="*/ 1435519 w 1488416"/>
                <a:gd name="connsiteY13" fmla="*/ 2207720 h 2765363"/>
                <a:gd name="connsiteX14" fmla="*/ 1455853 w 1488416"/>
                <a:gd name="connsiteY14" fmla="*/ 1707514 h 2765363"/>
                <a:gd name="connsiteX15" fmla="*/ 1491640 w 1488416"/>
                <a:gd name="connsiteY15" fmla="*/ 1253669 h 2765363"/>
                <a:gd name="connsiteX16" fmla="*/ 1491640 w 1488416"/>
                <a:gd name="connsiteY16" fmla="*/ 1253669 h 2765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88416" h="2765363">
                  <a:moveTo>
                    <a:pt x="1491640" y="1253669"/>
                  </a:moveTo>
                  <a:cubicBezTo>
                    <a:pt x="1489200" y="1204869"/>
                    <a:pt x="1465613" y="1155255"/>
                    <a:pt x="1449346" y="1108081"/>
                  </a:cubicBezTo>
                  <a:cubicBezTo>
                    <a:pt x="1414372" y="1003160"/>
                    <a:pt x="1379399" y="903119"/>
                    <a:pt x="1323278" y="807144"/>
                  </a:cubicBezTo>
                  <a:cubicBezTo>
                    <a:pt x="1193143" y="585915"/>
                    <a:pt x="1055688" y="367126"/>
                    <a:pt x="865366" y="193071"/>
                  </a:cubicBezTo>
                  <a:cubicBezTo>
                    <a:pt x="756379" y="94656"/>
                    <a:pt x="616484" y="-19212"/>
                    <a:pt x="458695" y="2749"/>
                  </a:cubicBezTo>
                  <a:cubicBezTo>
                    <a:pt x="314734" y="23082"/>
                    <a:pt x="226079" y="171111"/>
                    <a:pt x="174839" y="292299"/>
                  </a:cubicBezTo>
                  <a:cubicBezTo>
                    <a:pt x="80491" y="515154"/>
                    <a:pt x="41451" y="751837"/>
                    <a:pt x="22744" y="991773"/>
                  </a:cubicBezTo>
                  <a:cubicBezTo>
                    <a:pt x="9730" y="1164202"/>
                    <a:pt x="-4910" y="1335817"/>
                    <a:pt x="1597" y="1509059"/>
                  </a:cubicBezTo>
                  <a:cubicBezTo>
                    <a:pt x="5664" y="1620487"/>
                    <a:pt x="5664" y="1735168"/>
                    <a:pt x="31691" y="1844156"/>
                  </a:cubicBezTo>
                  <a:cubicBezTo>
                    <a:pt x="69918" y="2006011"/>
                    <a:pt x="92691" y="2168679"/>
                    <a:pt x="141492" y="2328094"/>
                  </a:cubicBezTo>
                  <a:cubicBezTo>
                    <a:pt x="187852" y="2480189"/>
                    <a:pt x="277320" y="2681898"/>
                    <a:pt x="438362" y="2742899"/>
                  </a:cubicBezTo>
                  <a:cubicBezTo>
                    <a:pt x="506682" y="2768926"/>
                    <a:pt x="577443" y="2777059"/>
                    <a:pt x="653897" y="2764046"/>
                  </a:cubicBezTo>
                  <a:cubicBezTo>
                    <a:pt x="860486" y="2728259"/>
                    <a:pt x="1053249" y="2592431"/>
                    <a:pt x="1215104" y="2466363"/>
                  </a:cubicBezTo>
                  <a:cubicBezTo>
                    <a:pt x="1289931" y="2407802"/>
                    <a:pt x="1435519" y="2315081"/>
                    <a:pt x="1435519" y="2207720"/>
                  </a:cubicBezTo>
                  <a:cubicBezTo>
                    <a:pt x="1435519" y="2040984"/>
                    <a:pt x="1442839" y="1873436"/>
                    <a:pt x="1455853" y="1707514"/>
                  </a:cubicBezTo>
                  <a:cubicBezTo>
                    <a:pt x="1465613" y="1558673"/>
                    <a:pt x="1497333" y="1404138"/>
                    <a:pt x="1491640" y="1253669"/>
                  </a:cubicBezTo>
                  <a:cubicBezTo>
                    <a:pt x="1491640" y="1253669"/>
                    <a:pt x="1491640" y="1253669"/>
                    <a:pt x="1491640" y="1253669"/>
                  </a:cubicBezTo>
                  <a:close/>
                </a:path>
              </a:pathLst>
            </a:custGeom>
            <a:grpFill/>
            <a:ln w="19050" cap="flat">
              <a:solidFill>
                <a:schemeClr val="bg1">
                  <a:lumMod val="75000"/>
                </a:schemeClr>
              </a:solidFill>
              <a:prstDash val="solid"/>
              <a:miter/>
            </a:ln>
          </p:spPr>
          <p:txBody>
            <a:bodyPr rtlCol="0" anchor="ctr"/>
            <a:lstStyle/>
            <a:p>
              <a:endParaRPr lang="en-US">
                <a:cs typeface="B Nazanin" panose="00000400000000000000" pitchFamily="2" charset="-78"/>
              </a:endParaRPr>
            </a:p>
          </p:txBody>
        </p:sp>
        <p:sp>
          <p:nvSpPr>
            <p:cNvPr id="215" name="Freeform: Shape 214">
              <a:extLst>
                <a:ext uri="{FF2B5EF4-FFF2-40B4-BE49-F238E27FC236}">
                  <a16:creationId xmlns:a16="http://schemas.microsoft.com/office/drawing/2014/main" id="{F4141152-7D31-4B32-A9AA-3414BB0D9022}"/>
                </a:ext>
              </a:extLst>
            </p:cNvPr>
            <p:cNvSpPr/>
            <p:nvPr/>
          </p:nvSpPr>
          <p:spPr>
            <a:xfrm>
              <a:off x="2916492" y="3578688"/>
              <a:ext cx="5116" cy="5116"/>
            </a:xfrm>
            <a:custGeom>
              <a:avLst/>
              <a:gdLst>
                <a:gd name="connsiteX0" fmla="*/ 0 w 0"/>
                <a:gd name="connsiteY0" fmla="*/ 0 h 0"/>
                <a:gd name="connsiteX1" fmla="*/ 0 w 0"/>
                <a:gd name="connsiteY1" fmla="*/ 0 h 0"/>
                <a:gd name="connsiteX2" fmla="*/ 0 w 0"/>
                <a:gd name="connsiteY2" fmla="*/ 0 h 0"/>
                <a:gd name="connsiteX3" fmla="*/ 0 w 0"/>
                <a:gd name="connsiteY3" fmla="*/ 0 h 0"/>
              </a:gdLst>
              <a:ahLst/>
              <a:cxnLst>
                <a:cxn ang="0">
                  <a:pos x="connsiteX0" y="connsiteY0"/>
                </a:cxn>
                <a:cxn ang="0">
                  <a:pos x="connsiteX1" y="connsiteY1"/>
                </a:cxn>
                <a:cxn ang="0">
                  <a:pos x="connsiteX2" y="connsiteY2"/>
                </a:cxn>
                <a:cxn ang="0">
                  <a:pos x="connsiteX3" y="connsiteY3"/>
                </a:cxn>
              </a:cxnLst>
              <a:rect l="l" t="t" r="r" b="b"/>
              <a:pathLst>
                <a:path>
                  <a:moveTo>
                    <a:pt x="0" y="0"/>
                  </a:moveTo>
                  <a:cubicBezTo>
                    <a:pt x="0" y="0"/>
                    <a:pt x="0" y="0"/>
                    <a:pt x="0" y="0"/>
                  </a:cubicBezTo>
                  <a:cubicBezTo>
                    <a:pt x="0" y="0"/>
                    <a:pt x="0" y="0"/>
                    <a:pt x="0" y="0"/>
                  </a:cubicBezTo>
                  <a:lnTo>
                    <a:pt x="0" y="0"/>
                  </a:lnTo>
                  <a:close/>
                </a:path>
              </a:pathLst>
            </a:custGeom>
            <a:grpFill/>
            <a:ln w="19050" cap="flat">
              <a:solidFill>
                <a:schemeClr val="bg1">
                  <a:lumMod val="75000"/>
                </a:schemeClr>
              </a:solidFill>
              <a:prstDash val="solid"/>
              <a:miter/>
            </a:ln>
          </p:spPr>
          <p:txBody>
            <a:bodyPr rtlCol="0" anchor="ctr"/>
            <a:lstStyle/>
            <a:p>
              <a:endParaRPr lang="en-US">
                <a:cs typeface="B Nazanin" panose="00000400000000000000" pitchFamily="2" charset="-78"/>
              </a:endParaRPr>
            </a:p>
          </p:txBody>
        </p:sp>
        <p:sp>
          <p:nvSpPr>
            <p:cNvPr id="216" name="Freeform: Shape 215">
              <a:extLst>
                <a:ext uri="{FF2B5EF4-FFF2-40B4-BE49-F238E27FC236}">
                  <a16:creationId xmlns:a16="http://schemas.microsoft.com/office/drawing/2014/main" id="{21B7687C-CC90-421F-A070-1A4ECAE06648}"/>
                </a:ext>
              </a:extLst>
            </p:cNvPr>
            <p:cNvSpPr/>
            <p:nvPr/>
          </p:nvSpPr>
          <p:spPr>
            <a:xfrm>
              <a:off x="3557536" y="3735173"/>
              <a:ext cx="1094996" cy="1442988"/>
            </a:xfrm>
            <a:custGeom>
              <a:avLst/>
              <a:gdLst>
                <a:gd name="connsiteX0" fmla="*/ 1742637 w 1740552"/>
                <a:gd name="connsiteY0" fmla="*/ 386434 h 2228557"/>
                <a:gd name="connsiteX1" fmla="*/ 1382326 w 1740552"/>
                <a:gd name="connsiteY1" fmla="*/ 323806 h 2228557"/>
                <a:gd name="connsiteX2" fmla="*/ 1235111 w 1740552"/>
                <a:gd name="connsiteY2" fmla="*/ 221325 h 2228557"/>
                <a:gd name="connsiteX3" fmla="*/ 1174924 w 1740552"/>
                <a:gd name="connsiteY3" fmla="*/ 87124 h 2228557"/>
                <a:gd name="connsiteX4" fmla="*/ 1131004 w 1740552"/>
                <a:gd name="connsiteY4" fmla="*/ 5789 h 2228557"/>
                <a:gd name="connsiteX5" fmla="*/ 595011 w 1740552"/>
                <a:gd name="connsiteY5" fmla="*/ 166018 h 2228557"/>
                <a:gd name="connsiteX6" fmla="*/ 57392 w 1740552"/>
                <a:gd name="connsiteY6" fmla="*/ 144871 h 2228557"/>
                <a:gd name="connsiteX7" fmla="*/ 8591 w 1740552"/>
                <a:gd name="connsiteY7" fmla="*/ 308353 h 2228557"/>
                <a:gd name="connsiteX8" fmla="*/ 80165 w 1740552"/>
                <a:gd name="connsiteY8" fmla="*/ 601969 h 2228557"/>
                <a:gd name="connsiteX9" fmla="*/ 212740 w 1740552"/>
                <a:gd name="connsiteY9" fmla="*/ 1211163 h 2228557"/>
                <a:gd name="connsiteX10" fmla="*/ 348568 w 1740552"/>
                <a:gd name="connsiteY10" fmla="*/ 1808969 h 2228557"/>
                <a:gd name="connsiteX11" fmla="*/ 952068 w 1740552"/>
                <a:gd name="connsiteY11" fmla="*/ 2214014 h 2228557"/>
                <a:gd name="connsiteX12" fmla="*/ 1211525 w 1740552"/>
                <a:gd name="connsiteY12" fmla="*/ 1997665 h 2228557"/>
                <a:gd name="connsiteX13" fmla="*/ 1406727 w 1740552"/>
                <a:gd name="connsiteY13" fmla="*/ 1553580 h 2228557"/>
                <a:gd name="connsiteX14" fmla="*/ 1621449 w 1740552"/>
                <a:gd name="connsiteY14" fmla="*/ 1035481 h 2228557"/>
                <a:gd name="connsiteX15" fmla="*/ 1742637 w 1740552"/>
                <a:gd name="connsiteY15" fmla="*/ 386434 h 2228557"/>
                <a:gd name="connsiteX0" fmla="*/ 1748503 w 1750266"/>
                <a:gd name="connsiteY0" fmla="*/ 383983 h 2230158"/>
                <a:gd name="connsiteX1" fmla="*/ 1388192 w 1750266"/>
                <a:gd name="connsiteY1" fmla="*/ 321355 h 2230158"/>
                <a:gd name="connsiteX2" fmla="*/ 1240977 w 1750266"/>
                <a:gd name="connsiteY2" fmla="*/ 218874 h 2230158"/>
                <a:gd name="connsiteX3" fmla="*/ 1180790 w 1750266"/>
                <a:gd name="connsiteY3" fmla="*/ 84673 h 2230158"/>
                <a:gd name="connsiteX4" fmla="*/ 1136870 w 1750266"/>
                <a:gd name="connsiteY4" fmla="*/ 3338 h 2230158"/>
                <a:gd name="connsiteX5" fmla="*/ 585734 w 1750266"/>
                <a:gd name="connsiteY5" fmla="*/ 208995 h 2230158"/>
                <a:gd name="connsiteX6" fmla="*/ 63258 w 1750266"/>
                <a:gd name="connsiteY6" fmla="*/ 142420 h 2230158"/>
                <a:gd name="connsiteX7" fmla="*/ 14457 w 1750266"/>
                <a:gd name="connsiteY7" fmla="*/ 305902 h 2230158"/>
                <a:gd name="connsiteX8" fmla="*/ 86031 w 1750266"/>
                <a:gd name="connsiteY8" fmla="*/ 599518 h 2230158"/>
                <a:gd name="connsiteX9" fmla="*/ 218606 w 1750266"/>
                <a:gd name="connsiteY9" fmla="*/ 1208712 h 2230158"/>
                <a:gd name="connsiteX10" fmla="*/ 354434 w 1750266"/>
                <a:gd name="connsiteY10" fmla="*/ 1806518 h 2230158"/>
                <a:gd name="connsiteX11" fmla="*/ 957934 w 1750266"/>
                <a:gd name="connsiteY11" fmla="*/ 2211563 h 2230158"/>
                <a:gd name="connsiteX12" fmla="*/ 1217391 w 1750266"/>
                <a:gd name="connsiteY12" fmla="*/ 1995214 h 2230158"/>
                <a:gd name="connsiteX13" fmla="*/ 1412593 w 1750266"/>
                <a:gd name="connsiteY13" fmla="*/ 1551129 h 2230158"/>
                <a:gd name="connsiteX14" fmla="*/ 1627315 w 1750266"/>
                <a:gd name="connsiteY14" fmla="*/ 1033030 h 2230158"/>
                <a:gd name="connsiteX15" fmla="*/ 1748503 w 1750266"/>
                <a:gd name="connsiteY15" fmla="*/ 383983 h 2230158"/>
                <a:gd name="connsiteX0" fmla="*/ 1738583 w 1740346"/>
                <a:gd name="connsiteY0" fmla="*/ 383983 h 2230160"/>
                <a:gd name="connsiteX1" fmla="*/ 1378272 w 1740346"/>
                <a:gd name="connsiteY1" fmla="*/ 321355 h 2230160"/>
                <a:gd name="connsiteX2" fmla="*/ 1231057 w 1740346"/>
                <a:gd name="connsiteY2" fmla="*/ 218874 h 2230160"/>
                <a:gd name="connsiteX3" fmla="*/ 1170870 w 1740346"/>
                <a:gd name="connsiteY3" fmla="*/ 84673 h 2230160"/>
                <a:gd name="connsiteX4" fmla="*/ 1126950 w 1740346"/>
                <a:gd name="connsiteY4" fmla="*/ 3338 h 2230160"/>
                <a:gd name="connsiteX5" fmla="*/ 575814 w 1740346"/>
                <a:gd name="connsiteY5" fmla="*/ 208995 h 2230160"/>
                <a:gd name="connsiteX6" fmla="*/ 83623 w 1740346"/>
                <a:gd name="connsiteY6" fmla="*/ 202991 h 2230160"/>
                <a:gd name="connsiteX7" fmla="*/ 4537 w 1740346"/>
                <a:gd name="connsiteY7" fmla="*/ 305902 h 2230160"/>
                <a:gd name="connsiteX8" fmla="*/ 76111 w 1740346"/>
                <a:gd name="connsiteY8" fmla="*/ 599518 h 2230160"/>
                <a:gd name="connsiteX9" fmla="*/ 208686 w 1740346"/>
                <a:gd name="connsiteY9" fmla="*/ 1208712 h 2230160"/>
                <a:gd name="connsiteX10" fmla="*/ 344514 w 1740346"/>
                <a:gd name="connsiteY10" fmla="*/ 1806518 h 2230160"/>
                <a:gd name="connsiteX11" fmla="*/ 948014 w 1740346"/>
                <a:gd name="connsiteY11" fmla="*/ 2211563 h 2230160"/>
                <a:gd name="connsiteX12" fmla="*/ 1207471 w 1740346"/>
                <a:gd name="connsiteY12" fmla="*/ 1995214 h 2230160"/>
                <a:gd name="connsiteX13" fmla="*/ 1402673 w 1740346"/>
                <a:gd name="connsiteY13" fmla="*/ 1551129 h 2230160"/>
                <a:gd name="connsiteX14" fmla="*/ 1617395 w 1740346"/>
                <a:gd name="connsiteY14" fmla="*/ 1033030 h 2230160"/>
                <a:gd name="connsiteX15" fmla="*/ 1738583 w 1740346"/>
                <a:gd name="connsiteY15" fmla="*/ 383983 h 2230160"/>
                <a:gd name="connsiteX0" fmla="*/ 1738583 w 1740346"/>
                <a:gd name="connsiteY0" fmla="*/ 406213 h 2252388"/>
                <a:gd name="connsiteX1" fmla="*/ 1378272 w 1740346"/>
                <a:gd name="connsiteY1" fmla="*/ 343585 h 2252388"/>
                <a:gd name="connsiteX2" fmla="*/ 1231057 w 1740346"/>
                <a:gd name="connsiteY2" fmla="*/ 241104 h 2252388"/>
                <a:gd name="connsiteX3" fmla="*/ 1170870 w 1740346"/>
                <a:gd name="connsiteY3" fmla="*/ 106903 h 2252388"/>
                <a:gd name="connsiteX4" fmla="*/ 1126950 w 1740346"/>
                <a:gd name="connsiteY4" fmla="*/ 25568 h 2252388"/>
                <a:gd name="connsiteX5" fmla="*/ 575814 w 1740346"/>
                <a:gd name="connsiteY5" fmla="*/ 231225 h 2252388"/>
                <a:gd name="connsiteX6" fmla="*/ 83623 w 1740346"/>
                <a:gd name="connsiteY6" fmla="*/ 225221 h 2252388"/>
                <a:gd name="connsiteX7" fmla="*/ 4537 w 1740346"/>
                <a:gd name="connsiteY7" fmla="*/ 328132 h 2252388"/>
                <a:gd name="connsiteX8" fmla="*/ 76111 w 1740346"/>
                <a:gd name="connsiteY8" fmla="*/ 621748 h 2252388"/>
                <a:gd name="connsiteX9" fmla="*/ 208686 w 1740346"/>
                <a:gd name="connsiteY9" fmla="*/ 1230942 h 2252388"/>
                <a:gd name="connsiteX10" fmla="*/ 344514 w 1740346"/>
                <a:gd name="connsiteY10" fmla="*/ 1828748 h 2252388"/>
                <a:gd name="connsiteX11" fmla="*/ 948014 w 1740346"/>
                <a:gd name="connsiteY11" fmla="*/ 2233793 h 2252388"/>
                <a:gd name="connsiteX12" fmla="*/ 1207471 w 1740346"/>
                <a:gd name="connsiteY12" fmla="*/ 2017444 h 2252388"/>
                <a:gd name="connsiteX13" fmla="*/ 1402673 w 1740346"/>
                <a:gd name="connsiteY13" fmla="*/ 1573359 h 2252388"/>
                <a:gd name="connsiteX14" fmla="*/ 1617395 w 1740346"/>
                <a:gd name="connsiteY14" fmla="*/ 1055260 h 2252388"/>
                <a:gd name="connsiteX15" fmla="*/ 1738583 w 1740346"/>
                <a:gd name="connsiteY15" fmla="*/ 406213 h 2252388"/>
                <a:gd name="connsiteX0" fmla="*/ 1739027 w 1740790"/>
                <a:gd name="connsiteY0" fmla="*/ 385384 h 2231560"/>
                <a:gd name="connsiteX1" fmla="*/ 1378716 w 1740790"/>
                <a:gd name="connsiteY1" fmla="*/ 322756 h 2231560"/>
                <a:gd name="connsiteX2" fmla="*/ 1231501 w 1740790"/>
                <a:gd name="connsiteY2" fmla="*/ 220275 h 2231560"/>
                <a:gd name="connsiteX3" fmla="*/ 1171314 w 1740790"/>
                <a:gd name="connsiteY3" fmla="*/ 86074 h 2231560"/>
                <a:gd name="connsiteX4" fmla="*/ 1127394 w 1740790"/>
                <a:gd name="connsiteY4" fmla="*/ 4739 h 2231560"/>
                <a:gd name="connsiteX5" fmla="*/ 591401 w 1740790"/>
                <a:gd name="connsiteY5" fmla="*/ 240682 h 2231560"/>
                <a:gd name="connsiteX6" fmla="*/ 84067 w 1740790"/>
                <a:gd name="connsiteY6" fmla="*/ 204392 h 2231560"/>
                <a:gd name="connsiteX7" fmla="*/ 4981 w 1740790"/>
                <a:gd name="connsiteY7" fmla="*/ 307303 h 2231560"/>
                <a:gd name="connsiteX8" fmla="*/ 76555 w 1740790"/>
                <a:gd name="connsiteY8" fmla="*/ 600919 h 2231560"/>
                <a:gd name="connsiteX9" fmla="*/ 209130 w 1740790"/>
                <a:gd name="connsiteY9" fmla="*/ 1210113 h 2231560"/>
                <a:gd name="connsiteX10" fmla="*/ 344958 w 1740790"/>
                <a:gd name="connsiteY10" fmla="*/ 1807919 h 2231560"/>
                <a:gd name="connsiteX11" fmla="*/ 948458 w 1740790"/>
                <a:gd name="connsiteY11" fmla="*/ 2212964 h 2231560"/>
                <a:gd name="connsiteX12" fmla="*/ 1207915 w 1740790"/>
                <a:gd name="connsiteY12" fmla="*/ 1996615 h 2231560"/>
                <a:gd name="connsiteX13" fmla="*/ 1403117 w 1740790"/>
                <a:gd name="connsiteY13" fmla="*/ 1552530 h 2231560"/>
                <a:gd name="connsiteX14" fmla="*/ 1617839 w 1740790"/>
                <a:gd name="connsiteY14" fmla="*/ 1034431 h 2231560"/>
                <a:gd name="connsiteX15" fmla="*/ 1739027 w 1740790"/>
                <a:gd name="connsiteY15" fmla="*/ 385384 h 2231560"/>
                <a:gd name="connsiteX0" fmla="*/ 1739027 w 1740790"/>
                <a:gd name="connsiteY0" fmla="*/ 385384 h 2231560"/>
                <a:gd name="connsiteX1" fmla="*/ 1378716 w 1740790"/>
                <a:gd name="connsiteY1" fmla="*/ 322756 h 2231560"/>
                <a:gd name="connsiteX2" fmla="*/ 1231501 w 1740790"/>
                <a:gd name="connsiteY2" fmla="*/ 220275 h 2231560"/>
                <a:gd name="connsiteX3" fmla="*/ 1171314 w 1740790"/>
                <a:gd name="connsiteY3" fmla="*/ 86074 h 2231560"/>
                <a:gd name="connsiteX4" fmla="*/ 1127394 w 1740790"/>
                <a:gd name="connsiteY4" fmla="*/ 4739 h 2231560"/>
                <a:gd name="connsiteX5" fmla="*/ 591401 w 1740790"/>
                <a:gd name="connsiteY5" fmla="*/ 240682 h 2231560"/>
                <a:gd name="connsiteX6" fmla="*/ 84067 w 1740790"/>
                <a:gd name="connsiteY6" fmla="*/ 204392 h 2231560"/>
                <a:gd name="connsiteX7" fmla="*/ 4981 w 1740790"/>
                <a:gd name="connsiteY7" fmla="*/ 307303 h 2231560"/>
                <a:gd name="connsiteX8" fmla="*/ 76555 w 1740790"/>
                <a:gd name="connsiteY8" fmla="*/ 600919 h 2231560"/>
                <a:gd name="connsiteX9" fmla="*/ 209130 w 1740790"/>
                <a:gd name="connsiteY9" fmla="*/ 1210113 h 2231560"/>
                <a:gd name="connsiteX10" fmla="*/ 344958 w 1740790"/>
                <a:gd name="connsiteY10" fmla="*/ 1807919 h 2231560"/>
                <a:gd name="connsiteX11" fmla="*/ 948458 w 1740790"/>
                <a:gd name="connsiteY11" fmla="*/ 2212964 h 2231560"/>
                <a:gd name="connsiteX12" fmla="*/ 1207915 w 1740790"/>
                <a:gd name="connsiteY12" fmla="*/ 1996615 h 2231560"/>
                <a:gd name="connsiteX13" fmla="*/ 1617839 w 1740790"/>
                <a:gd name="connsiteY13" fmla="*/ 1034431 h 2231560"/>
                <a:gd name="connsiteX14" fmla="*/ 1739027 w 1740790"/>
                <a:gd name="connsiteY14" fmla="*/ 385384 h 2231560"/>
                <a:gd name="connsiteX0" fmla="*/ 1739027 w 1740790"/>
                <a:gd name="connsiteY0" fmla="*/ 385384 h 2233666"/>
                <a:gd name="connsiteX1" fmla="*/ 1378716 w 1740790"/>
                <a:gd name="connsiteY1" fmla="*/ 322756 h 2233666"/>
                <a:gd name="connsiteX2" fmla="*/ 1231501 w 1740790"/>
                <a:gd name="connsiteY2" fmla="*/ 220275 h 2233666"/>
                <a:gd name="connsiteX3" fmla="*/ 1171314 w 1740790"/>
                <a:gd name="connsiteY3" fmla="*/ 86074 h 2233666"/>
                <a:gd name="connsiteX4" fmla="*/ 1127394 w 1740790"/>
                <a:gd name="connsiteY4" fmla="*/ 4739 h 2233666"/>
                <a:gd name="connsiteX5" fmla="*/ 591401 w 1740790"/>
                <a:gd name="connsiteY5" fmla="*/ 240682 h 2233666"/>
                <a:gd name="connsiteX6" fmla="*/ 84067 w 1740790"/>
                <a:gd name="connsiteY6" fmla="*/ 204392 h 2233666"/>
                <a:gd name="connsiteX7" fmla="*/ 4981 w 1740790"/>
                <a:gd name="connsiteY7" fmla="*/ 307303 h 2233666"/>
                <a:gd name="connsiteX8" fmla="*/ 76555 w 1740790"/>
                <a:gd name="connsiteY8" fmla="*/ 600919 h 2233666"/>
                <a:gd name="connsiteX9" fmla="*/ 344958 w 1740790"/>
                <a:gd name="connsiteY9" fmla="*/ 1807919 h 2233666"/>
                <a:gd name="connsiteX10" fmla="*/ 948458 w 1740790"/>
                <a:gd name="connsiteY10" fmla="*/ 2212964 h 2233666"/>
                <a:gd name="connsiteX11" fmla="*/ 1207915 w 1740790"/>
                <a:gd name="connsiteY11" fmla="*/ 1996615 h 2233666"/>
                <a:gd name="connsiteX12" fmla="*/ 1617839 w 1740790"/>
                <a:gd name="connsiteY12" fmla="*/ 1034431 h 2233666"/>
                <a:gd name="connsiteX13" fmla="*/ 1739027 w 1740790"/>
                <a:gd name="connsiteY13" fmla="*/ 385384 h 2233666"/>
                <a:gd name="connsiteX0" fmla="*/ 1739027 w 1740790"/>
                <a:gd name="connsiteY0" fmla="*/ 380697 h 2228979"/>
                <a:gd name="connsiteX1" fmla="*/ 1378716 w 1740790"/>
                <a:gd name="connsiteY1" fmla="*/ 318069 h 2228979"/>
                <a:gd name="connsiteX2" fmla="*/ 1231501 w 1740790"/>
                <a:gd name="connsiteY2" fmla="*/ 215588 h 2228979"/>
                <a:gd name="connsiteX3" fmla="*/ 1127394 w 1740790"/>
                <a:gd name="connsiteY3" fmla="*/ 52 h 2228979"/>
                <a:gd name="connsiteX4" fmla="*/ 591401 w 1740790"/>
                <a:gd name="connsiteY4" fmla="*/ 235995 h 2228979"/>
                <a:gd name="connsiteX5" fmla="*/ 84067 w 1740790"/>
                <a:gd name="connsiteY5" fmla="*/ 199705 h 2228979"/>
                <a:gd name="connsiteX6" fmla="*/ 4981 w 1740790"/>
                <a:gd name="connsiteY6" fmla="*/ 302616 h 2228979"/>
                <a:gd name="connsiteX7" fmla="*/ 76555 w 1740790"/>
                <a:gd name="connsiteY7" fmla="*/ 596232 h 2228979"/>
                <a:gd name="connsiteX8" fmla="*/ 344958 w 1740790"/>
                <a:gd name="connsiteY8" fmla="*/ 1803232 h 2228979"/>
                <a:gd name="connsiteX9" fmla="*/ 948458 w 1740790"/>
                <a:gd name="connsiteY9" fmla="*/ 2208277 h 2228979"/>
                <a:gd name="connsiteX10" fmla="*/ 1207915 w 1740790"/>
                <a:gd name="connsiteY10" fmla="*/ 1991928 h 2228979"/>
                <a:gd name="connsiteX11" fmla="*/ 1617839 w 1740790"/>
                <a:gd name="connsiteY11" fmla="*/ 1029744 h 2228979"/>
                <a:gd name="connsiteX12" fmla="*/ 1739027 w 1740790"/>
                <a:gd name="connsiteY12" fmla="*/ 380697 h 2228979"/>
                <a:gd name="connsiteX0" fmla="*/ 1739027 w 1740790"/>
                <a:gd name="connsiteY0" fmla="*/ 380645 h 2228927"/>
                <a:gd name="connsiteX1" fmla="*/ 1378716 w 1740790"/>
                <a:gd name="connsiteY1" fmla="*/ 318017 h 2228927"/>
                <a:gd name="connsiteX2" fmla="*/ 1231501 w 1740790"/>
                <a:gd name="connsiteY2" fmla="*/ 215536 h 2228927"/>
                <a:gd name="connsiteX3" fmla="*/ 1127394 w 1740790"/>
                <a:gd name="connsiteY3" fmla="*/ 0 h 2228927"/>
                <a:gd name="connsiteX4" fmla="*/ 591401 w 1740790"/>
                <a:gd name="connsiteY4" fmla="*/ 235943 h 2228927"/>
                <a:gd name="connsiteX5" fmla="*/ 84067 w 1740790"/>
                <a:gd name="connsiteY5" fmla="*/ 199653 h 2228927"/>
                <a:gd name="connsiteX6" fmla="*/ 4981 w 1740790"/>
                <a:gd name="connsiteY6" fmla="*/ 302564 h 2228927"/>
                <a:gd name="connsiteX7" fmla="*/ 76555 w 1740790"/>
                <a:gd name="connsiteY7" fmla="*/ 596180 h 2228927"/>
                <a:gd name="connsiteX8" fmla="*/ 344958 w 1740790"/>
                <a:gd name="connsiteY8" fmla="*/ 1803180 h 2228927"/>
                <a:gd name="connsiteX9" fmla="*/ 948458 w 1740790"/>
                <a:gd name="connsiteY9" fmla="*/ 2208225 h 2228927"/>
                <a:gd name="connsiteX10" fmla="*/ 1207915 w 1740790"/>
                <a:gd name="connsiteY10" fmla="*/ 1991876 h 2228927"/>
                <a:gd name="connsiteX11" fmla="*/ 1617839 w 1740790"/>
                <a:gd name="connsiteY11" fmla="*/ 1029692 h 2228927"/>
                <a:gd name="connsiteX12" fmla="*/ 1739027 w 1740790"/>
                <a:gd name="connsiteY12" fmla="*/ 380645 h 2228927"/>
                <a:gd name="connsiteX0" fmla="*/ 1739027 w 1740790"/>
                <a:gd name="connsiteY0" fmla="*/ 380645 h 2228927"/>
                <a:gd name="connsiteX1" fmla="*/ 1378716 w 1740790"/>
                <a:gd name="connsiteY1" fmla="*/ 318017 h 2228927"/>
                <a:gd name="connsiteX2" fmla="*/ 1231501 w 1740790"/>
                <a:gd name="connsiteY2" fmla="*/ 215536 h 2228927"/>
                <a:gd name="connsiteX3" fmla="*/ 1152372 w 1740790"/>
                <a:gd name="connsiteY3" fmla="*/ 0 h 2228927"/>
                <a:gd name="connsiteX4" fmla="*/ 591401 w 1740790"/>
                <a:gd name="connsiteY4" fmla="*/ 235943 h 2228927"/>
                <a:gd name="connsiteX5" fmla="*/ 84067 w 1740790"/>
                <a:gd name="connsiteY5" fmla="*/ 199653 h 2228927"/>
                <a:gd name="connsiteX6" fmla="*/ 4981 w 1740790"/>
                <a:gd name="connsiteY6" fmla="*/ 302564 h 2228927"/>
                <a:gd name="connsiteX7" fmla="*/ 76555 w 1740790"/>
                <a:gd name="connsiteY7" fmla="*/ 596180 h 2228927"/>
                <a:gd name="connsiteX8" fmla="*/ 344958 w 1740790"/>
                <a:gd name="connsiteY8" fmla="*/ 1803180 h 2228927"/>
                <a:gd name="connsiteX9" fmla="*/ 948458 w 1740790"/>
                <a:gd name="connsiteY9" fmla="*/ 2208225 h 2228927"/>
                <a:gd name="connsiteX10" fmla="*/ 1207915 w 1740790"/>
                <a:gd name="connsiteY10" fmla="*/ 1991876 h 2228927"/>
                <a:gd name="connsiteX11" fmla="*/ 1617839 w 1740790"/>
                <a:gd name="connsiteY11" fmla="*/ 1029692 h 2228927"/>
                <a:gd name="connsiteX12" fmla="*/ 1739027 w 1740790"/>
                <a:gd name="connsiteY12" fmla="*/ 380645 h 2228927"/>
                <a:gd name="connsiteX0" fmla="*/ 1739027 w 1740790"/>
                <a:gd name="connsiteY0" fmla="*/ 380645 h 2228927"/>
                <a:gd name="connsiteX1" fmla="*/ 1378716 w 1740790"/>
                <a:gd name="connsiteY1" fmla="*/ 318017 h 2228927"/>
                <a:gd name="connsiteX2" fmla="*/ 1231501 w 1740790"/>
                <a:gd name="connsiteY2" fmla="*/ 215536 h 2228927"/>
                <a:gd name="connsiteX3" fmla="*/ 1152372 w 1740790"/>
                <a:gd name="connsiteY3" fmla="*/ 0 h 2228927"/>
                <a:gd name="connsiteX4" fmla="*/ 591401 w 1740790"/>
                <a:gd name="connsiteY4" fmla="*/ 235943 h 2228927"/>
                <a:gd name="connsiteX5" fmla="*/ 84067 w 1740790"/>
                <a:gd name="connsiteY5" fmla="*/ 199653 h 2228927"/>
                <a:gd name="connsiteX6" fmla="*/ 4981 w 1740790"/>
                <a:gd name="connsiteY6" fmla="*/ 302564 h 2228927"/>
                <a:gd name="connsiteX7" fmla="*/ 76555 w 1740790"/>
                <a:gd name="connsiteY7" fmla="*/ 596180 h 2228927"/>
                <a:gd name="connsiteX8" fmla="*/ 344958 w 1740790"/>
                <a:gd name="connsiteY8" fmla="*/ 1803180 h 2228927"/>
                <a:gd name="connsiteX9" fmla="*/ 948458 w 1740790"/>
                <a:gd name="connsiteY9" fmla="*/ 2208225 h 2228927"/>
                <a:gd name="connsiteX10" fmla="*/ 1207915 w 1740790"/>
                <a:gd name="connsiteY10" fmla="*/ 1991876 h 2228927"/>
                <a:gd name="connsiteX11" fmla="*/ 1617839 w 1740790"/>
                <a:gd name="connsiteY11" fmla="*/ 1029692 h 2228927"/>
                <a:gd name="connsiteX12" fmla="*/ 1739027 w 1740790"/>
                <a:gd name="connsiteY12" fmla="*/ 380645 h 2228927"/>
                <a:gd name="connsiteX0" fmla="*/ 1739498 w 1741261"/>
                <a:gd name="connsiteY0" fmla="*/ 380645 h 2228927"/>
                <a:gd name="connsiteX1" fmla="*/ 1379187 w 1741261"/>
                <a:gd name="connsiteY1" fmla="*/ 318017 h 2228927"/>
                <a:gd name="connsiteX2" fmla="*/ 1231972 w 1741261"/>
                <a:gd name="connsiteY2" fmla="*/ 215536 h 2228927"/>
                <a:gd name="connsiteX3" fmla="*/ 1152843 w 1741261"/>
                <a:gd name="connsiteY3" fmla="*/ 0 h 2228927"/>
                <a:gd name="connsiteX4" fmla="*/ 606858 w 1741261"/>
                <a:gd name="connsiteY4" fmla="*/ 210965 h 2228927"/>
                <a:gd name="connsiteX5" fmla="*/ 84538 w 1741261"/>
                <a:gd name="connsiteY5" fmla="*/ 199653 h 2228927"/>
                <a:gd name="connsiteX6" fmla="*/ 5452 w 1741261"/>
                <a:gd name="connsiteY6" fmla="*/ 302564 h 2228927"/>
                <a:gd name="connsiteX7" fmla="*/ 77026 w 1741261"/>
                <a:gd name="connsiteY7" fmla="*/ 596180 h 2228927"/>
                <a:gd name="connsiteX8" fmla="*/ 345429 w 1741261"/>
                <a:gd name="connsiteY8" fmla="*/ 1803180 h 2228927"/>
                <a:gd name="connsiteX9" fmla="*/ 948929 w 1741261"/>
                <a:gd name="connsiteY9" fmla="*/ 2208225 h 2228927"/>
                <a:gd name="connsiteX10" fmla="*/ 1208386 w 1741261"/>
                <a:gd name="connsiteY10" fmla="*/ 1991876 h 2228927"/>
                <a:gd name="connsiteX11" fmla="*/ 1618310 w 1741261"/>
                <a:gd name="connsiteY11" fmla="*/ 1029692 h 2228927"/>
                <a:gd name="connsiteX12" fmla="*/ 1739498 w 1741261"/>
                <a:gd name="connsiteY12" fmla="*/ 380645 h 2228927"/>
                <a:gd name="connsiteX0" fmla="*/ 1743616 w 1745379"/>
                <a:gd name="connsiteY0" fmla="*/ 380645 h 2228927"/>
                <a:gd name="connsiteX1" fmla="*/ 1383305 w 1745379"/>
                <a:gd name="connsiteY1" fmla="*/ 318017 h 2228927"/>
                <a:gd name="connsiteX2" fmla="*/ 1236090 w 1745379"/>
                <a:gd name="connsiteY2" fmla="*/ 215536 h 2228927"/>
                <a:gd name="connsiteX3" fmla="*/ 1156961 w 1745379"/>
                <a:gd name="connsiteY3" fmla="*/ 0 h 2228927"/>
                <a:gd name="connsiteX4" fmla="*/ 610976 w 1745379"/>
                <a:gd name="connsiteY4" fmla="*/ 210965 h 2228927"/>
                <a:gd name="connsiteX5" fmla="*/ 88656 w 1745379"/>
                <a:gd name="connsiteY5" fmla="*/ 199653 h 2228927"/>
                <a:gd name="connsiteX6" fmla="*/ 4573 w 1745379"/>
                <a:gd name="connsiteY6" fmla="*/ 177675 h 2228927"/>
                <a:gd name="connsiteX7" fmla="*/ 81144 w 1745379"/>
                <a:gd name="connsiteY7" fmla="*/ 596180 h 2228927"/>
                <a:gd name="connsiteX8" fmla="*/ 349547 w 1745379"/>
                <a:gd name="connsiteY8" fmla="*/ 1803180 h 2228927"/>
                <a:gd name="connsiteX9" fmla="*/ 953047 w 1745379"/>
                <a:gd name="connsiteY9" fmla="*/ 2208225 h 2228927"/>
                <a:gd name="connsiteX10" fmla="*/ 1212504 w 1745379"/>
                <a:gd name="connsiteY10" fmla="*/ 1991876 h 2228927"/>
                <a:gd name="connsiteX11" fmla="*/ 1622428 w 1745379"/>
                <a:gd name="connsiteY11" fmla="*/ 1029692 h 2228927"/>
                <a:gd name="connsiteX12" fmla="*/ 1743616 w 1745379"/>
                <a:gd name="connsiteY12" fmla="*/ 380645 h 2228927"/>
                <a:gd name="connsiteX0" fmla="*/ 1739044 w 1740807"/>
                <a:gd name="connsiteY0" fmla="*/ 380645 h 2228927"/>
                <a:gd name="connsiteX1" fmla="*/ 1378733 w 1740807"/>
                <a:gd name="connsiteY1" fmla="*/ 318017 h 2228927"/>
                <a:gd name="connsiteX2" fmla="*/ 1231518 w 1740807"/>
                <a:gd name="connsiteY2" fmla="*/ 215536 h 2228927"/>
                <a:gd name="connsiteX3" fmla="*/ 1152389 w 1740807"/>
                <a:gd name="connsiteY3" fmla="*/ 0 h 2228927"/>
                <a:gd name="connsiteX4" fmla="*/ 606404 w 1740807"/>
                <a:gd name="connsiteY4" fmla="*/ 210965 h 2228927"/>
                <a:gd name="connsiteX5" fmla="*/ 84084 w 1740807"/>
                <a:gd name="connsiteY5" fmla="*/ 199653 h 2228927"/>
                <a:gd name="connsiteX6" fmla="*/ 1 w 1740807"/>
                <a:gd name="connsiteY6" fmla="*/ 177675 h 2228927"/>
                <a:gd name="connsiteX7" fmla="*/ 76572 w 1740807"/>
                <a:gd name="connsiteY7" fmla="*/ 596180 h 2228927"/>
                <a:gd name="connsiteX8" fmla="*/ 344975 w 1740807"/>
                <a:gd name="connsiteY8" fmla="*/ 1803180 h 2228927"/>
                <a:gd name="connsiteX9" fmla="*/ 948475 w 1740807"/>
                <a:gd name="connsiteY9" fmla="*/ 2208225 h 2228927"/>
                <a:gd name="connsiteX10" fmla="*/ 1207932 w 1740807"/>
                <a:gd name="connsiteY10" fmla="*/ 1991876 h 2228927"/>
                <a:gd name="connsiteX11" fmla="*/ 1617856 w 1740807"/>
                <a:gd name="connsiteY11" fmla="*/ 1029692 h 2228927"/>
                <a:gd name="connsiteX12" fmla="*/ 1739044 w 1740807"/>
                <a:gd name="connsiteY12" fmla="*/ 380645 h 2228927"/>
                <a:gd name="connsiteX0" fmla="*/ 1772607 w 1774370"/>
                <a:gd name="connsiteY0" fmla="*/ 380645 h 2228927"/>
                <a:gd name="connsiteX1" fmla="*/ 1412296 w 1774370"/>
                <a:gd name="connsiteY1" fmla="*/ 318017 h 2228927"/>
                <a:gd name="connsiteX2" fmla="*/ 1265081 w 1774370"/>
                <a:gd name="connsiteY2" fmla="*/ 215536 h 2228927"/>
                <a:gd name="connsiteX3" fmla="*/ 1185952 w 1774370"/>
                <a:gd name="connsiteY3" fmla="*/ 0 h 2228927"/>
                <a:gd name="connsiteX4" fmla="*/ 639967 w 1774370"/>
                <a:gd name="connsiteY4" fmla="*/ 210965 h 2228927"/>
                <a:gd name="connsiteX5" fmla="*/ 33564 w 1774370"/>
                <a:gd name="connsiteY5" fmla="*/ 177675 h 2228927"/>
                <a:gd name="connsiteX6" fmla="*/ 110135 w 1774370"/>
                <a:gd name="connsiteY6" fmla="*/ 596180 h 2228927"/>
                <a:gd name="connsiteX7" fmla="*/ 378538 w 1774370"/>
                <a:gd name="connsiteY7" fmla="*/ 1803180 h 2228927"/>
                <a:gd name="connsiteX8" fmla="*/ 982038 w 1774370"/>
                <a:gd name="connsiteY8" fmla="*/ 2208225 h 2228927"/>
                <a:gd name="connsiteX9" fmla="*/ 1241495 w 1774370"/>
                <a:gd name="connsiteY9" fmla="*/ 1991876 h 2228927"/>
                <a:gd name="connsiteX10" fmla="*/ 1651419 w 1774370"/>
                <a:gd name="connsiteY10" fmla="*/ 1029692 h 2228927"/>
                <a:gd name="connsiteX11" fmla="*/ 1772607 w 1774370"/>
                <a:gd name="connsiteY11" fmla="*/ 380645 h 2228927"/>
                <a:gd name="connsiteX0" fmla="*/ 1739044 w 1740807"/>
                <a:gd name="connsiteY0" fmla="*/ 380645 h 2228927"/>
                <a:gd name="connsiteX1" fmla="*/ 1378733 w 1740807"/>
                <a:gd name="connsiteY1" fmla="*/ 318017 h 2228927"/>
                <a:gd name="connsiteX2" fmla="*/ 1231518 w 1740807"/>
                <a:gd name="connsiteY2" fmla="*/ 215536 h 2228927"/>
                <a:gd name="connsiteX3" fmla="*/ 1152389 w 1740807"/>
                <a:gd name="connsiteY3" fmla="*/ 0 h 2228927"/>
                <a:gd name="connsiteX4" fmla="*/ 606404 w 1740807"/>
                <a:gd name="connsiteY4" fmla="*/ 210965 h 2228927"/>
                <a:gd name="connsiteX5" fmla="*/ 1 w 1740807"/>
                <a:gd name="connsiteY5" fmla="*/ 177675 h 2228927"/>
                <a:gd name="connsiteX6" fmla="*/ 76572 w 1740807"/>
                <a:gd name="connsiteY6" fmla="*/ 596180 h 2228927"/>
                <a:gd name="connsiteX7" fmla="*/ 344975 w 1740807"/>
                <a:gd name="connsiteY7" fmla="*/ 1803180 h 2228927"/>
                <a:gd name="connsiteX8" fmla="*/ 948475 w 1740807"/>
                <a:gd name="connsiteY8" fmla="*/ 2208225 h 2228927"/>
                <a:gd name="connsiteX9" fmla="*/ 1207932 w 1740807"/>
                <a:gd name="connsiteY9" fmla="*/ 1991876 h 2228927"/>
                <a:gd name="connsiteX10" fmla="*/ 1617856 w 1740807"/>
                <a:gd name="connsiteY10" fmla="*/ 1029692 h 2228927"/>
                <a:gd name="connsiteX11" fmla="*/ 1739044 w 1740807"/>
                <a:gd name="connsiteY11" fmla="*/ 380645 h 2228927"/>
                <a:gd name="connsiteX0" fmla="*/ 1739042 w 1740805"/>
                <a:gd name="connsiteY0" fmla="*/ 380645 h 2228927"/>
                <a:gd name="connsiteX1" fmla="*/ 1378731 w 1740805"/>
                <a:gd name="connsiteY1" fmla="*/ 318017 h 2228927"/>
                <a:gd name="connsiteX2" fmla="*/ 1231516 w 1740805"/>
                <a:gd name="connsiteY2" fmla="*/ 215536 h 2228927"/>
                <a:gd name="connsiteX3" fmla="*/ 1152387 w 1740805"/>
                <a:gd name="connsiteY3" fmla="*/ 0 h 2228927"/>
                <a:gd name="connsiteX4" fmla="*/ 606402 w 1740805"/>
                <a:gd name="connsiteY4" fmla="*/ 210965 h 2228927"/>
                <a:gd name="connsiteX5" fmla="*/ -1 w 1740805"/>
                <a:gd name="connsiteY5" fmla="*/ 177675 h 2228927"/>
                <a:gd name="connsiteX6" fmla="*/ 76570 w 1740805"/>
                <a:gd name="connsiteY6" fmla="*/ 596180 h 2228927"/>
                <a:gd name="connsiteX7" fmla="*/ 344973 w 1740805"/>
                <a:gd name="connsiteY7" fmla="*/ 1803180 h 2228927"/>
                <a:gd name="connsiteX8" fmla="*/ 948473 w 1740805"/>
                <a:gd name="connsiteY8" fmla="*/ 2208225 h 2228927"/>
                <a:gd name="connsiteX9" fmla="*/ 1207930 w 1740805"/>
                <a:gd name="connsiteY9" fmla="*/ 1991876 h 2228927"/>
                <a:gd name="connsiteX10" fmla="*/ 1617854 w 1740805"/>
                <a:gd name="connsiteY10" fmla="*/ 1029692 h 2228927"/>
                <a:gd name="connsiteX11" fmla="*/ 1739042 w 1740805"/>
                <a:gd name="connsiteY11" fmla="*/ 380645 h 2228927"/>
                <a:gd name="connsiteX0" fmla="*/ 1739044 w 1740807"/>
                <a:gd name="connsiteY0" fmla="*/ 381774 h 2230056"/>
                <a:gd name="connsiteX1" fmla="*/ 1378733 w 1740807"/>
                <a:gd name="connsiteY1" fmla="*/ 319146 h 2230056"/>
                <a:gd name="connsiteX2" fmla="*/ 1152389 w 1740807"/>
                <a:gd name="connsiteY2" fmla="*/ 1129 h 2230056"/>
                <a:gd name="connsiteX3" fmla="*/ 606404 w 1740807"/>
                <a:gd name="connsiteY3" fmla="*/ 212094 h 2230056"/>
                <a:gd name="connsiteX4" fmla="*/ 1 w 1740807"/>
                <a:gd name="connsiteY4" fmla="*/ 178804 h 2230056"/>
                <a:gd name="connsiteX5" fmla="*/ 76572 w 1740807"/>
                <a:gd name="connsiteY5" fmla="*/ 597309 h 2230056"/>
                <a:gd name="connsiteX6" fmla="*/ 344975 w 1740807"/>
                <a:gd name="connsiteY6" fmla="*/ 1804309 h 2230056"/>
                <a:gd name="connsiteX7" fmla="*/ 948475 w 1740807"/>
                <a:gd name="connsiteY7" fmla="*/ 2209354 h 2230056"/>
                <a:gd name="connsiteX8" fmla="*/ 1207932 w 1740807"/>
                <a:gd name="connsiteY8" fmla="*/ 1993005 h 2230056"/>
                <a:gd name="connsiteX9" fmla="*/ 1617856 w 1740807"/>
                <a:gd name="connsiteY9" fmla="*/ 1030821 h 2230056"/>
                <a:gd name="connsiteX10" fmla="*/ 1739044 w 1740807"/>
                <a:gd name="connsiteY10" fmla="*/ 381774 h 2230056"/>
                <a:gd name="connsiteX0" fmla="*/ 1739042 w 1740805"/>
                <a:gd name="connsiteY0" fmla="*/ 380645 h 2228927"/>
                <a:gd name="connsiteX1" fmla="*/ 1378731 w 1740805"/>
                <a:gd name="connsiteY1" fmla="*/ 318017 h 2228927"/>
                <a:gd name="connsiteX2" fmla="*/ 1152387 w 1740805"/>
                <a:gd name="connsiteY2" fmla="*/ 0 h 2228927"/>
                <a:gd name="connsiteX3" fmla="*/ 606402 w 1740805"/>
                <a:gd name="connsiteY3" fmla="*/ 210965 h 2228927"/>
                <a:gd name="connsiteX4" fmla="*/ -1 w 1740805"/>
                <a:gd name="connsiteY4" fmla="*/ 177675 h 2228927"/>
                <a:gd name="connsiteX5" fmla="*/ 76570 w 1740805"/>
                <a:gd name="connsiteY5" fmla="*/ 596180 h 2228927"/>
                <a:gd name="connsiteX6" fmla="*/ 344973 w 1740805"/>
                <a:gd name="connsiteY6" fmla="*/ 1803180 h 2228927"/>
                <a:gd name="connsiteX7" fmla="*/ 948473 w 1740805"/>
                <a:gd name="connsiteY7" fmla="*/ 2208225 h 2228927"/>
                <a:gd name="connsiteX8" fmla="*/ 1207930 w 1740805"/>
                <a:gd name="connsiteY8" fmla="*/ 1991876 h 2228927"/>
                <a:gd name="connsiteX9" fmla="*/ 1617854 w 1740805"/>
                <a:gd name="connsiteY9" fmla="*/ 1029692 h 2228927"/>
                <a:gd name="connsiteX10" fmla="*/ 1739042 w 1740805"/>
                <a:gd name="connsiteY10" fmla="*/ 380645 h 2228927"/>
                <a:gd name="connsiteX0" fmla="*/ 1739044 w 1740807"/>
                <a:gd name="connsiteY0" fmla="*/ 380645 h 2228927"/>
                <a:gd name="connsiteX1" fmla="*/ 1378733 w 1740807"/>
                <a:gd name="connsiteY1" fmla="*/ 318017 h 2228927"/>
                <a:gd name="connsiteX2" fmla="*/ 1152389 w 1740807"/>
                <a:gd name="connsiteY2" fmla="*/ 0 h 2228927"/>
                <a:gd name="connsiteX3" fmla="*/ 606404 w 1740807"/>
                <a:gd name="connsiteY3" fmla="*/ 210965 h 2228927"/>
                <a:gd name="connsiteX4" fmla="*/ 1 w 1740807"/>
                <a:gd name="connsiteY4" fmla="*/ 177675 h 2228927"/>
                <a:gd name="connsiteX5" fmla="*/ 76572 w 1740807"/>
                <a:gd name="connsiteY5" fmla="*/ 596180 h 2228927"/>
                <a:gd name="connsiteX6" fmla="*/ 344975 w 1740807"/>
                <a:gd name="connsiteY6" fmla="*/ 1803180 h 2228927"/>
                <a:gd name="connsiteX7" fmla="*/ 948475 w 1740807"/>
                <a:gd name="connsiteY7" fmla="*/ 2208225 h 2228927"/>
                <a:gd name="connsiteX8" fmla="*/ 1207932 w 1740807"/>
                <a:gd name="connsiteY8" fmla="*/ 1991876 h 2228927"/>
                <a:gd name="connsiteX9" fmla="*/ 1617856 w 1740807"/>
                <a:gd name="connsiteY9" fmla="*/ 1029692 h 2228927"/>
                <a:gd name="connsiteX10" fmla="*/ 1739044 w 1740807"/>
                <a:gd name="connsiteY10" fmla="*/ 380645 h 2228927"/>
                <a:gd name="connsiteX0" fmla="*/ 1739042 w 1740805"/>
                <a:gd name="connsiteY0" fmla="*/ 380645 h 2238396"/>
                <a:gd name="connsiteX1" fmla="*/ 1378731 w 1740805"/>
                <a:gd name="connsiteY1" fmla="*/ 318017 h 2238396"/>
                <a:gd name="connsiteX2" fmla="*/ 1152387 w 1740805"/>
                <a:gd name="connsiteY2" fmla="*/ 0 h 2238396"/>
                <a:gd name="connsiteX3" fmla="*/ 606402 w 1740805"/>
                <a:gd name="connsiteY3" fmla="*/ 210965 h 2238396"/>
                <a:gd name="connsiteX4" fmla="*/ -1 w 1740805"/>
                <a:gd name="connsiteY4" fmla="*/ 177675 h 2238396"/>
                <a:gd name="connsiteX5" fmla="*/ 76570 w 1740805"/>
                <a:gd name="connsiteY5" fmla="*/ 596180 h 2238396"/>
                <a:gd name="connsiteX6" fmla="*/ 344973 w 1740805"/>
                <a:gd name="connsiteY6" fmla="*/ 1803180 h 2238396"/>
                <a:gd name="connsiteX7" fmla="*/ 928491 w 1740805"/>
                <a:gd name="connsiteY7" fmla="*/ 2218217 h 2238396"/>
                <a:gd name="connsiteX8" fmla="*/ 1207930 w 1740805"/>
                <a:gd name="connsiteY8" fmla="*/ 1991876 h 2238396"/>
                <a:gd name="connsiteX9" fmla="*/ 1617854 w 1740805"/>
                <a:gd name="connsiteY9" fmla="*/ 1029692 h 2238396"/>
                <a:gd name="connsiteX10" fmla="*/ 1739042 w 1740805"/>
                <a:gd name="connsiteY10" fmla="*/ 380645 h 2238396"/>
                <a:gd name="connsiteX0" fmla="*/ 1739044 w 1740807"/>
                <a:gd name="connsiteY0" fmla="*/ 380645 h 2221198"/>
                <a:gd name="connsiteX1" fmla="*/ 1378733 w 1740807"/>
                <a:gd name="connsiteY1" fmla="*/ 318017 h 2221198"/>
                <a:gd name="connsiteX2" fmla="*/ 1152389 w 1740807"/>
                <a:gd name="connsiteY2" fmla="*/ 0 h 2221198"/>
                <a:gd name="connsiteX3" fmla="*/ 606404 w 1740807"/>
                <a:gd name="connsiteY3" fmla="*/ 210965 h 2221198"/>
                <a:gd name="connsiteX4" fmla="*/ 1 w 1740807"/>
                <a:gd name="connsiteY4" fmla="*/ 177675 h 2221198"/>
                <a:gd name="connsiteX5" fmla="*/ 76572 w 1740807"/>
                <a:gd name="connsiteY5" fmla="*/ 596180 h 2221198"/>
                <a:gd name="connsiteX6" fmla="*/ 344975 w 1740807"/>
                <a:gd name="connsiteY6" fmla="*/ 1803180 h 2221198"/>
                <a:gd name="connsiteX7" fmla="*/ 928493 w 1740807"/>
                <a:gd name="connsiteY7" fmla="*/ 2218217 h 2221198"/>
                <a:gd name="connsiteX8" fmla="*/ 1207932 w 1740807"/>
                <a:gd name="connsiteY8" fmla="*/ 1991876 h 2221198"/>
                <a:gd name="connsiteX9" fmla="*/ 1617856 w 1740807"/>
                <a:gd name="connsiteY9" fmla="*/ 1029692 h 2221198"/>
                <a:gd name="connsiteX10" fmla="*/ 1739044 w 1740807"/>
                <a:gd name="connsiteY10" fmla="*/ 380645 h 2221198"/>
                <a:gd name="connsiteX0" fmla="*/ 1739042 w 1740805"/>
                <a:gd name="connsiteY0" fmla="*/ 380645 h 2295430"/>
                <a:gd name="connsiteX1" fmla="*/ 1378731 w 1740805"/>
                <a:gd name="connsiteY1" fmla="*/ 318017 h 2295430"/>
                <a:gd name="connsiteX2" fmla="*/ 1152387 w 1740805"/>
                <a:gd name="connsiteY2" fmla="*/ 0 h 2295430"/>
                <a:gd name="connsiteX3" fmla="*/ 606402 w 1740805"/>
                <a:gd name="connsiteY3" fmla="*/ 210965 h 2295430"/>
                <a:gd name="connsiteX4" fmla="*/ -1 w 1740805"/>
                <a:gd name="connsiteY4" fmla="*/ 177675 h 2295430"/>
                <a:gd name="connsiteX5" fmla="*/ 76570 w 1740805"/>
                <a:gd name="connsiteY5" fmla="*/ 596180 h 2295430"/>
                <a:gd name="connsiteX6" fmla="*/ 344973 w 1740805"/>
                <a:gd name="connsiteY6" fmla="*/ 1803180 h 2295430"/>
                <a:gd name="connsiteX7" fmla="*/ 858554 w 1740805"/>
                <a:gd name="connsiteY7" fmla="*/ 2293150 h 2295430"/>
                <a:gd name="connsiteX8" fmla="*/ 1207930 w 1740805"/>
                <a:gd name="connsiteY8" fmla="*/ 1991876 h 2295430"/>
                <a:gd name="connsiteX9" fmla="*/ 1617854 w 1740805"/>
                <a:gd name="connsiteY9" fmla="*/ 1029692 h 2295430"/>
                <a:gd name="connsiteX10" fmla="*/ 1739042 w 1740805"/>
                <a:gd name="connsiteY10" fmla="*/ 380645 h 2295430"/>
                <a:gd name="connsiteX0" fmla="*/ 1739044 w 1740807"/>
                <a:gd name="connsiteY0" fmla="*/ 380645 h 2295241"/>
                <a:gd name="connsiteX1" fmla="*/ 1378733 w 1740807"/>
                <a:gd name="connsiteY1" fmla="*/ 318017 h 2295241"/>
                <a:gd name="connsiteX2" fmla="*/ 1152389 w 1740807"/>
                <a:gd name="connsiteY2" fmla="*/ 0 h 2295241"/>
                <a:gd name="connsiteX3" fmla="*/ 606404 w 1740807"/>
                <a:gd name="connsiteY3" fmla="*/ 210965 h 2295241"/>
                <a:gd name="connsiteX4" fmla="*/ 1 w 1740807"/>
                <a:gd name="connsiteY4" fmla="*/ 177675 h 2295241"/>
                <a:gd name="connsiteX5" fmla="*/ 76572 w 1740807"/>
                <a:gd name="connsiteY5" fmla="*/ 596180 h 2295241"/>
                <a:gd name="connsiteX6" fmla="*/ 344975 w 1740807"/>
                <a:gd name="connsiteY6" fmla="*/ 1803180 h 2295241"/>
                <a:gd name="connsiteX7" fmla="*/ 858556 w 1740807"/>
                <a:gd name="connsiteY7" fmla="*/ 2293150 h 2295241"/>
                <a:gd name="connsiteX8" fmla="*/ 1207932 w 1740807"/>
                <a:gd name="connsiteY8" fmla="*/ 1991876 h 2295241"/>
                <a:gd name="connsiteX9" fmla="*/ 1617856 w 1740807"/>
                <a:gd name="connsiteY9" fmla="*/ 1029692 h 2295241"/>
                <a:gd name="connsiteX10" fmla="*/ 1739044 w 1740807"/>
                <a:gd name="connsiteY10" fmla="*/ 380645 h 2295241"/>
                <a:gd name="connsiteX0" fmla="*/ 1739042 w 1740805"/>
                <a:gd name="connsiteY0" fmla="*/ 380645 h 2294034"/>
                <a:gd name="connsiteX1" fmla="*/ 1378731 w 1740805"/>
                <a:gd name="connsiteY1" fmla="*/ 318017 h 2294034"/>
                <a:gd name="connsiteX2" fmla="*/ 1152387 w 1740805"/>
                <a:gd name="connsiteY2" fmla="*/ 0 h 2294034"/>
                <a:gd name="connsiteX3" fmla="*/ 606402 w 1740805"/>
                <a:gd name="connsiteY3" fmla="*/ 210965 h 2294034"/>
                <a:gd name="connsiteX4" fmla="*/ -1 w 1740805"/>
                <a:gd name="connsiteY4" fmla="*/ 177675 h 2294034"/>
                <a:gd name="connsiteX5" fmla="*/ 76570 w 1740805"/>
                <a:gd name="connsiteY5" fmla="*/ 596180 h 2294034"/>
                <a:gd name="connsiteX6" fmla="*/ 344973 w 1740805"/>
                <a:gd name="connsiteY6" fmla="*/ 1803180 h 2294034"/>
                <a:gd name="connsiteX7" fmla="*/ 858554 w 1740805"/>
                <a:gd name="connsiteY7" fmla="*/ 2293150 h 2294034"/>
                <a:gd name="connsiteX8" fmla="*/ 1207930 w 1740805"/>
                <a:gd name="connsiteY8" fmla="*/ 1991876 h 2294034"/>
                <a:gd name="connsiteX9" fmla="*/ 1617854 w 1740805"/>
                <a:gd name="connsiteY9" fmla="*/ 1029692 h 2294034"/>
                <a:gd name="connsiteX10" fmla="*/ 1739042 w 1740805"/>
                <a:gd name="connsiteY10" fmla="*/ 380645 h 2294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40805" h="2294034">
                  <a:moveTo>
                    <a:pt x="1739042" y="380645"/>
                  </a:moveTo>
                  <a:cubicBezTo>
                    <a:pt x="1622734" y="385525"/>
                    <a:pt x="1476507" y="381458"/>
                    <a:pt x="1378731" y="318017"/>
                  </a:cubicBezTo>
                  <a:cubicBezTo>
                    <a:pt x="1280955" y="254576"/>
                    <a:pt x="1241144" y="132739"/>
                    <a:pt x="1152387" y="0"/>
                  </a:cubicBezTo>
                  <a:cubicBezTo>
                    <a:pt x="993692" y="87064"/>
                    <a:pt x="798467" y="181353"/>
                    <a:pt x="606402" y="210965"/>
                  </a:cubicBezTo>
                  <a:cubicBezTo>
                    <a:pt x="414337" y="240577"/>
                    <a:pt x="298116" y="213385"/>
                    <a:pt x="-1" y="177675"/>
                  </a:cubicBezTo>
                  <a:cubicBezTo>
                    <a:pt x="1612" y="296828"/>
                    <a:pt x="19074" y="325263"/>
                    <a:pt x="76570" y="596180"/>
                  </a:cubicBezTo>
                  <a:cubicBezTo>
                    <a:pt x="134066" y="867098"/>
                    <a:pt x="214642" y="1520352"/>
                    <a:pt x="344973" y="1803180"/>
                  </a:cubicBezTo>
                  <a:cubicBezTo>
                    <a:pt x="475304" y="2086008"/>
                    <a:pt x="578019" y="2309929"/>
                    <a:pt x="858554" y="2293150"/>
                  </a:cubicBezTo>
                  <a:cubicBezTo>
                    <a:pt x="982850" y="2285716"/>
                    <a:pt x="1081380" y="2202452"/>
                    <a:pt x="1207930" y="1991876"/>
                  </a:cubicBezTo>
                  <a:cubicBezTo>
                    <a:pt x="1334480" y="1781300"/>
                    <a:pt x="1529335" y="1298230"/>
                    <a:pt x="1617854" y="1029692"/>
                  </a:cubicBezTo>
                  <a:cubicBezTo>
                    <a:pt x="1673975" y="819850"/>
                    <a:pt x="1753682" y="599434"/>
                    <a:pt x="1739042" y="380645"/>
                  </a:cubicBezTo>
                  <a:close/>
                </a:path>
              </a:pathLst>
            </a:custGeom>
            <a:grpFill/>
            <a:ln w="19050" cap="flat">
              <a:solidFill>
                <a:schemeClr val="bg1">
                  <a:lumMod val="75000"/>
                </a:schemeClr>
              </a:solidFill>
              <a:prstDash val="solid"/>
              <a:miter/>
            </a:ln>
          </p:spPr>
          <p:txBody>
            <a:bodyPr rtlCol="0" anchor="ctr"/>
            <a:lstStyle/>
            <a:p>
              <a:endParaRPr lang="en-US">
                <a:cs typeface="B Nazanin" panose="00000400000000000000" pitchFamily="2" charset="-78"/>
              </a:endParaRPr>
            </a:p>
          </p:txBody>
        </p:sp>
        <p:sp>
          <p:nvSpPr>
            <p:cNvPr id="217" name="Freeform: Shape 216">
              <a:extLst>
                <a:ext uri="{FF2B5EF4-FFF2-40B4-BE49-F238E27FC236}">
                  <a16:creationId xmlns:a16="http://schemas.microsoft.com/office/drawing/2014/main" id="{7CA3303E-390C-4785-BCC1-B6047D4F4395}"/>
                </a:ext>
              </a:extLst>
            </p:cNvPr>
            <p:cNvSpPr/>
            <p:nvPr/>
          </p:nvSpPr>
          <p:spPr>
            <a:xfrm>
              <a:off x="4608357" y="3882576"/>
              <a:ext cx="1125534" cy="1212507"/>
            </a:xfrm>
            <a:custGeom>
              <a:avLst/>
              <a:gdLst>
                <a:gd name="connsiteX0" fmla="*/ 1789894 w 1789352"/>
                <a:gd name="connsiteY0" fmla="*/ 287110 h 1927621"/>
                <a:gd name="connsiteX1" fmla="*/ 1651626 w 1789352"/>
                <a:gd name="connsiteY1" fmla="*/ 14640 h 1927621"/>
                <a:gd name="connsiteX2" fmla="*/ 1647559 w 1789352"/>
                <a:gd name="connsiteY2" fmla="*/ 0 h 1927621"/>
                <a:gd name="connsiteX3" fmla="*/ 952151 w 1789352"/>
                <a:gd name="connsiteY3" fmla="*/ 91908 h 1927621"/>
                <a:gd name="connsiteX4" fmla="*/ 94889 w 1789352"/>
                <a:gd name="connsiteY4" fmla="*/ 93534 h 1927621"/>
                <a:gd name="connsiteX5" fmla="*/ 43648 w 1789352"/>
                <a:gd name="connsiteY5" fmla="*/ 208216 h 1927621"/>
                <a:gd name="connsiteX6" fmla="*/ 26568 w 1789352"/>
                <a:gd name="connsiteY6" fmla="*/ 662061 h 1927621"/>
                <a:gd name="connsiteX7" fmla="*/ 177850 w 1789352"/>
                <a:gd name="connsiteY7" fmla="*/ 1137052 h 1927621"/>
                <a:gd name="connsiteX8" fmla="*/ 808190 w 1789352"/>
                <a:gd name="connsiteY8" fmla="*/ 1906475 h 1927621"/>
                <a:gd name="connsiteX9" fmla="*/ 1175007 w 1789352"/>
                <a:gd name="connsiteY9" fmla="*/ 1772273 h 1927621"/>
                <a:gd name="connsiteX10" fmla="*/ 1468624 w 1789352"/>
                <a:gd name="connsiteY10" fmla="*/ 1348521 h 1927621"/>
                <a:gd name="connsiteX11" fmla="*/ 1703680 w 1789352"/>
                <a:gd name="connsiteY11" fmla="*/ 887356 h 1927621"/>
                <a:gd name="connsiteX12" fmla="*/ 1776881 w 1789352"/>
                <a:gd name="connsiteY12" fmla="*/ 565273 h 1927621"/>
                <a:gd name="connsiteX13" fmla="*/ 1789894 w 1789352"/>
                <a:gd name="connsiteY13" fmla="*/ 287110 h 1927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9352" h="1927621">
                  <a:moveTo>
                    <a:pt x="1789894" y="287110"/>
                  </a:moveTo>
                  <a:cubicBezTo>
                    <a:pt x="1776881" y="183002"/>
                    <a:pt x="1721573" y="91908"/>
                    <a:pt x="1651626" y="14640"/>
                  </a:cubicBezTo>
                  <a:cubicBezTo>
                    <a:pt x="1648372" y="11387"/>
                    <a:pt x="1649186" y="4880"/>
                    <a:pt x="1647559" y="0"/>
                  </a:cubicBezTo>
                  <a:cubicBezTo>
                    <a:pt x="1424703" y="82148"/>
                    <a:pt x="1186394" y="88654"/>
                    <a:pt x="952151" y="91908"/>
                  </a:cubicBezTo>
                  <a:cubicBezTo>
                    <a:pt x="666669" y="95974"/>
                    <a:pt x="381185" y="94348"/>
                    <a:pt x="94889" y="93534"/>
                  </a:cubicBezTo>
                  <a:cubicBezTo>
                    <a:pt x="94075" y="93534"/>
                    <a:pt x="46902" y="200082"/>
                    <a:pt x="43648" y="208216"/>
                  </a:cubicBezTo>
                  <a:cubicBezTo>
                    <a:pt x="-17353" y="354617"/>
                    <a:pt x="-5966" y="510779"/>
                    <a:pt x="26568" y="662061"/>
                  </a:cubicBezTo>
                  <a:cubicBezTo>
                    <a:pt x="61542" y="825542"/>
                    <a:pt x="111969" y="983331"/>
                    <a:pt x="177850" y="1137052"/>
                  </a:cubicBezTo>
                  <a:cubicBezTo>
                    <a:pt x="310424" y="1446123"/>
                    <a:pt x="493426" y="1754379"/>
                    <a:pt x="808190" y="1906475"/>
                  </a:cubicBezTo>
                  <a:cubicBezTo>
                    <a:pt x="949712" y="1974795"/>
                    <a:pt x="1083913" y="1875567"/>
                    <a:pt x="1175007" y="1772273"/>
                  </a:cubicBezTo>
                  <a:cubicBezTo>
                    <a:pt x="1288875" y="1644578"/>
                    <a:pt x="1376716" y="1492483"/>
                    <a:pt x="1468624" y="1348521"/>
                  </a:cubicBezTo>
                  <a:cubicBezTo>
                    <a:pt x="1562158" y="1202933"/>
                    <a:pt x="1646746" y="1050838"/>
                    <a:pt x="1703680" y="887356"/>
                  </a:cubicBezTo>
                  <a:cubicBezTo>
                    <a:pt x="1740280" y="783249"/>
                    <a:pt x="1763867" y="674261"/>
                    <a:pt x="1776881" y="565273"/>
                  </a:cubicBezTo>
                  <a:cubicBezTo>
                    <a:pt x="1788267" y="477432"/>
                    <a:pt x="1801281" y="377391"/>
                    <a:pt x="1789894" y="287110"/>
                  </a:cubicBezTo>
                  <a:close/>
                </a:path>
              </a:pathLst>
            </a:custGeom>
            <a:grpFill/>
            <a:ln w="19050" cap="flat">
              <a:solidFill>
                <a:schemeClr val="bg1">
                  <a:lumMod val="75000"/>
                </a:schemeClr>
              </a:solidFill>
              <a:prstDash val="solid"/>
              <a:miter/>
            </a:ln>
          </p:spPr>
          <p:txBody>
            <a:bodyPr rtlCol="0" anchor="ctr"/>
            <a:lstStyle/>
            <a:p>
              <a:endParaRPr lang="en-US">
                <a:cs typeface="B Nazanin" panose="00000400000000000000" pitchFamily="2" charset="-78"/>
              </a:endParaRPr>
            </a:p>
          </p:txBody>
        </p:sp>
        <p:sp>
          <p:nvSpPr>
            <p:cNvPr id="218" name="Freeform: Shape 217">
              <a:extLst>
                <a:ext uri="{FF2B5EF4-FFF2-40B4-BE49-F238E27FC236}">
                  <a16:creationId xmlns:a16="http://schemas.microsoft.com/office/drawing/2014/main" id="{2E31EF0C-4AC6-4C18-8641-F0D50C15EA0A}"/>
                </a:ext>
              </a:extLst>
            </p:cNvPr>
            <p:cNvSpPr/>
            <p:nvPr/>
          </p:nvSpPr>
          <p:spPr>
            <a:xfrm>
              <a:off x="4267475" y="2052010"/>
              <a:ext cx="1493891" cy="1949221"/>
            </a:xfrm>
            <a:custGeom>
              <a:avLst/>
              <a:gdLst>
                <a:gd name="connsiteX0" fmla="*/ 2376043 w 2374959"/>
                <a:gd name="connsiteY0" fmla="*/ 2668646 h 3098834"/>
                <a:gd name="connsiteX1" fmla="*/ 2374416 w 2374959"/>
                <a:gd name="connsiteY1" fmla="*/ 2056199 h 3098834"/>
                <a:gd name="connsiteX2" fmla="*/ 2295522 w 2374959"/>
                <a:gd name="connsiteY2" fmla="*/ 1418539 h 3098834"/>
                <a:gd name="connsiteX3" fmla="*/ 2128787 w 2374959"/>
                <a:gd name="connsiteY3" fmla="*/ 853266 h 3098834"/>
                <a:gd name="connsiteX4" fmla="*/ 1880717 w 2374959"/>
                <a:gd name="connsiteY4" fmla="*/ 390474 h 3098834"/>
                <a:gd name="connsiteX5" fmla="*/ 1485433 w 2374959"/>
                <a:gd name="connsiteY5" fmla="*/ 68391 h 3098834"/>
                <a:gd name="connsiteX6" fmla="*/ 1175550 w 2374959"/>
                <a:gd name="connsiteY6" fmla="*/ 70 h 3098834"/>
                <a:gd name="connsiteX7" fmla="*/ 870546 w 2374959"/>
                <a:gd name="connsiteY7" fmla="*/ 80591 h 3098834"/>
                <a:gd name="connsiteX8" fmla="*/ 648504 w 2374959"/>
                <a:gd name="connsiteY8" fmla="*/ 239193 h 3098834"/>
                <a:gd name="connsiteX9" fmla="*/ 89738 w 2374959"/>
                <a:gd name="connsiteY9" fmla="*/ 1201377 h 3098834"/>
                <a:gd name="connsiteX10" fmla="*/ 19790 w 2374959"/>
                <a:gd name="connsiteY10" fmla="*/ 2472631 h 3098834"/>
                <a:gd name="connsiteX11" fmla="*/ 36057 w 2374959"/>
                <a:gd name="connsiteY11" fmla="*/ 2679220 h 3098834"/>
                <a:gd name="connsiteX12" fmla="*/ 88111 w 2374959"/>
                <a:gd name="connsiteY12" fmla="*/ 2871982 h 3098834"/>
                <a:gd name="connsiteX13" fmla="*/ 576930 w 2374959"/>
                <a:gd name="connsiteY13" fmla="*/ 3066370 h 3098834"/>
                <a:gd name="connsiteX14" fmla="*/ 1239804 w 2374959"/>
                <a:gd name="connsiteY14" fmla="*/ 3102971 h 3098834"/>
                <a:gd name="connsiteX15" fmla="*/ 1727809 w 2374959"/>
                <a:gd name="connsiteY15" fmla="*/ 3087517 h 3098834"/>
                <a:gd name="connsiteX16" fmla="*/ 2204428 w 2374959"/>
                <a:gd name="connsiteY16" fmla="*/ 3023263 h 3098834"/>
                <a:gd name="connsiteX17" fmla="*/ 2367909 w 2374959"/>
                <a:gd name="connsiteY17" fmla="*/ 2809354 h 3098834"/>
                <a:gd name="connsiteX18" fmla="*/ 2376043 w 2374959"/>
                <a:gd name="connsiteY18" fmla="*/ 2668646 h 3098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74959" h="3098834">
                  <a:moveTo>
                    <a:pt x="2376043" y="2668646"/>
                  </a:moveTo>
                  <a:cubicBezTo>
                    <a:pt x="2374416" y="2465311"/>
                    <a:pt x="2384990" y="2260348"/>
                    <a:pt x="2374416" y="2056199"/>
                  </a:cubicBezTo>
                  <a:cubicBezTo>
                    <a:pt x="2363843" y="1842290"/>
                    <a:pt x="2337002" y="1628381"/>
                    <a:pt x="2295522" y="1418539"/>
                  </a:cubicBezTo>
                  <a:cubicBezTo>
                    <a:pt x="2257295" y="1223337"/>
                    <a:pt x="2207681" y="1035455"/>
                    <a:pt x="2128787" y="853266"/>
                  </a:cubicBezTo>
                  <a:cubicBezTo>
                    <a:pt x="2059653" y="692224"/>
                    <a:pt x="1983198" y="534436"/>
                    <a:pt x="1880717" y="390474"/>
                  </a:cubicBezTo>
                  <a:cubicBezTo>
                    <a:pt x="1778236" y="245699"/>
                    <a:pt x="1647288" y="138338"/>
                    <a:pt x="1485433" y="68391"/>
                  </a:cubicBezTo>
                  <a:cubicBezTo>
                    <a:pt x="1386205" y="25284"/>
                    <a:pt x="1283724" y="-1557"/>
                    <a:pt x="1175550" y="70"/>
                  </a:cubicBezTo>
                  <a:cubicBezTo>
                    <a:pt x="1068188" y="2510"/>
                    <a:pt x="966521" y="34230"/>
                    <a:pt x="870546" y="80591"/>
                  </a:cubicBezTo>
                  <a:cubicBezTo>
                    <a:pt x="787585" y="120445"/>
                    <a:pt x="716824" y="178192"/>
                    <a:pt x="648504" y="239193"/>
                  </a:cubicBezTo>
                  <a:cubicBezTo>
                    <a:pt x="364647" y="492955"/>
                    <a:pt x="187339" y="838626"/>
                    <a:pt x="89738" y="1201377"/>
                  </a:cubicBezTo>
                  <a:cubicBezTo>
                    <a:pt x="-21690" y="1615368"/>
                    <a:pt x="-8677" y="2048879"/>
                    <a:pt x="19790" y="2472631"/>
                  </a:cubicBezTo>
                  <a:cubicBezTo>
                    <a:pt x="24670" y="2541765"/>
                    <a:pt x="27110" y="2610899"/>
                    <a:pt x="36057" y="2679220"/>
                  </a:cubicBezTo>
                  <a:cubicBezTo>
                    <a:pt x="45004" y="2748354"/>
                    <a:pt x="66964" y="2806914"/>
                    <a:pt x="88111" y="2871982"/>
                  </a:cubicBezTo>
                  <a:cubicBezTo>
                    <a:pt x="175952" y="3054984"/>
                    <a:pt x="402874" y="3047664"/>
                    <a:pt x="576930" y="3066370"/>
                  </a:cubicBezTo>
                  <a:cubicBezTo>
                    <a:pt x="797345" y="3089957"/>
                    <a:pt x="1018575" y="3102157"/>
                    <a:pt x="1239804" y="3102971"/>
                  </a:cubicBezTo>
                  <a:cubicBezTo>
                    <a:pt x="1402472" y="3103784"/>
                    <a:pt x="1565141" y="3098904"/>
                    <a:pt x="1727809" y="3087517"/>
                  </a:cubicBezTo>
                  <a:cubicBezTo>
                    <a:pt x="1885597" y="3076944"/>
                    <a:pt x="2053146" y="3072877"/>
                    <a:pt x="2204428" y="3023263"/>
                  </a:cubicBezTo>
                  <a:cubicBezTo>
                    <a:pt x="2310162" y="2988290"/>
                    <a:pt x="2352456" y="2907769"/>
                    <a:pt x="2367909" y="2809354"/>
                  </a:cubicBezTo>
                  <a:cubicBezTo>
                    <a:pt x="2374416" y="2763807"/>
                    <a:pt x="2376856" y="2716633"/>
                    <a:pt x="2376043" y="2668646"/>
                  </a:cubicBezTo>
                  <a:close/>
                </a:path>
              </a:pathLst>
            </a:custGeom>
            <a:grpFill/>
            <a:ln w="19050" cap="flat">
              <a:solidFill>
                <a:schemeClr val="bg1">
                  <a:lumMod val="75000"/>
                </a:schemeClr>
              </a:solidFill>
              <a:prstDash val="solid"/>
              <a:miter/>
            </a:ln>
          </p:spPr>
          <p:txBody>
            <a:bodyPr rtlCol="0" anchor="ctr"/>
            <a:lstStyle/>
            <a:p>
              <a:endParaRPr lang="en-US">
                <a:cs typeface="B Nazanin" panose="00000400000000000000" pitchFamily="2" charset="-78"/>
              </a:endParaRPr>
            </a:p>
          </p:txBody>
        </p:sp>
        <p:sp>
          <p:nvSpPr>
            <p:cNvPr id="219" name="Freeform: Shape 218">
              <a:extLst>
                <a:ext uri="{FF2B5EF4-FFF2-40B4-BE49-F238E27FC236}">
                  <a16:creationId xmlns:a16="http://schemas.microsoft.com/office/drawing/2014/main" id="{5F230906-DFDC-4DFA-9DAE-5F2B54A7B9ED}"/>
                </a:ext>
              </a:extLst>
            </p:cNvPr>
            <p:cNvSpPr/>
            <p:nvPr/>
          </p:nvSpPr>
          <p:spPr>
            <a:xfrm>
              <a:off x="5741107" y="3882576"/>
              <a:ext cx="1125534" cy="1212507"/>
            </a:xfrm>
            <a:custGeom>
              <a:avLst/>
              <a:gdLst>
                <a:gd name="connsiteX0" fmla="*/ 4400 w 1789352"/>
                <a:gd name="connsiteY0" fmla="*/ 287110 h 1927621"/>
                <a:gd name="connsiteX1" fmla="*/ 142668 w 1789352"/>
                <a:gd name="connsiteY1" fmla="*/ 14640 h 1927621"/>
                <a:gd name="connsiteX2" fmla="*/ 146735 w 1789352"/>
                <a:gd name="connsiteY2" fmla="*/ 0 h 1927621"/>
                <a:gd name="connsiteX3" fmla="*/ 842142 w 1789352"/>
                <a:gd name="connsiteY3" fmla="*/ 91908 h 1927621"/>
                <a:gd name="connsiteX4" fmla="*/ 1699405 w 1789352"/>
                <a:gd name="connsiteY4" fmla="*/ 93534 h 1927621"/>
                <a:gd name="connsiteX5" fmla="*/ 1750645 w 1789352"/>
                <a:gd name="connsiteY5" fmla="*/ 208216 h 1927621"/>
                <a:gd name="connsiteX6" fmla="*/ 1767726 w 1789352"/>
                <a:gd name="connsiteY6" fmla="*/ 662061 h 1927621"/>
                <a:gd name="connsiteX7" fmla="*/ 1616444 w 1789352"/>
                <a:gd name="connsiteY7" fmla="*/ 1137052 h 1927621"/>
                <a:gd name="connsiteX8" fmla="*/ 986104 w 1789352"/>
                <a:gd name="connsiteY8" fmla="*/ 1906475 h 1927621"/>
                <a:gd name="connsiteX9" fmla="*/ 619286 w 1789352"/>
                <a:gd name="connsiteY9" fmla="*/ 1772273 h 1927621"/>
                <a:gd name="connsiteX10" fmla="*/ 325670 w 1789352"/>
                <a:gd name="connsiteY10" fmla="*/ 1348521 h 1927621"/>
                <a:gd name="connsiteX11" fmla="*/ 90614 w 1789352"/>
                <a:gd name="connsiteY11" fmla="*/ 887356 h 1927621"/>
                <a:gd name="connsiteX12" fmla="*/ 17413 w 1789352"/>
                <a:gd name="connsiteY12" fmla="*/ 565273 h 1927621"/>
                <a:gd name="connsiteX13" fmla="*/ 4400 w 1789352"/>
                <a:gd name="connsiteY13" fmla="*/ 287110 h 1927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9352" h="1927621">
                  <a:moveTo>
                    <a:pt x="4400" y="287110"/>
                  </a:moveTo>
                  <a:cubicBezTo>
                    <a:pt x="17413" y="183002"/>
                    <a:pt x="72720" y="91908"/>
                    <a:pt x="142668" y="14640"/>
                  </a:cubicBezTo>
                  <a:cubicBezTo>
                    <a:pt x="145921" y="11387"/>
                    <a:pt x="145108" y="4880"/>
                    <a:pt x="146735" y="0"/>
                  </a:cubicBezTo>
                  <a:cubicBezTo>
                    <a:pt x="369590" y="82148"/>
                    <a:pt x="607899" y="88654"/>
                    <a:pt x="842142" y="91908"/>
                  </a:cubicBezTo>
                  <a:cubicBezTo>
                    <a:pt x="1127625" y="95974"/>
                    <a:pt x="1413108" y="94348"/>
                    <a:pt x="1699405" y="93534"/>
                  </a:cubicBezTo>
                  <a:cubicBezTo>
                    <a:pt x="1700219" y="93534"/>
                    <a:pt x="1747392" y="200082"/>
                    <a:pt x="1750645" y="208216"/>
                  </a:cubicBezTo>
                  <a:cubicBezTo>
                    <a:pt x="1811646" y="354617"/>
                    <a:pt x="1800260" y="510779"/>
                    <a:pt x="1767726" y="662061"/>
                  </a:cubicBezTo>
                  <a:cubicBezTo>
                    <a:pt x="1732752" y="825542"/>
                    <a:pt x="1682325" y="983331"/>
                    <a:pt x="1616444" y="1137052"/>
                  </a:cubicBezTo>
                  <a:cubicBezTo>
                    <a:pt x="1483869" y="1446123"/>
                    <a:pt x="1300867" y="1754379"/>
                    <a:pt x="986104" y="1906475"/>
                  </a:cubicBezTo>
                  <a:cubicBezTo>
                    <a:pt x="844582" y="1974795"/>
                    <a:pt x="710381" y="1875567"/>
                    <a:pt x="619286" y="1772273"/>
                  </a:cubicBezTo>
                  <a:cubicBezTo>
                    <a:pt x="505419" y="1644578"/>
                    <a:pt x="417578" y="1492483"/>
                    <a:pt x="325670" y="1348521"/>
                  </a:cubicBezTo>
                  <a:cubicBezTo>
                    <a:pt x="232136" y="1202933"/>
                    <a:pt x="147548" y="1050838"/>
                    <a:pt x="90614" y="887356"/>
                  </a:cubicBezTo>
                  <a:cubicBezTo>
                    <a:pt x="54014" y="783249"/>
                    <a:pt x="30426" y="674261"/>
                    <a:pt x="17413" y="565273"/>
                  </a:cubicBezTo>
                  <a:cubicBezTo>
                    <a:pt x="6026" y="477432"/>
                    <a:pt x="-6987" y="377391"/>
                    <a:pt x="4400" y="287110"/>
                  </a:cubicBezTo>
                  <a:close/>
                </a:path>
              </a:pathLst>
            </a:custGeom>
            <a:grpFill/>
            <a:ln w="19050" cap="flat">
              <a:solidFill>
                <a:schemeClr val="bg1">
                  <a:lumMod val="75000"/>
                </a:schemeClr>
              </a:solidFill>
              <a:prstDash val="solid"/>
              <a:miter/>
            </a:ln>
          </p:spPr>
          <p:txBody>
            <a:bodyPr rtlCol="0" anchor="ctr"/>
            <a:lstStyle/>
            <a:p>
              <a:endParaRPr lang="en-US">
                <a:cs typeface="B Nazanin" panose="00000400000000000000" pitchFamily="2" charset="-78"/>
              </a:endParaRPr>
            </a:p>
          </p:txBody>
        </p:sp>
        <p:sp>
          <p:nvSpPr>
            <p:cNvPr id="220" name="Freeform: Shape 219">
              <a:extLst>
                <a:ext uri="{FF2B5EF4-FFF2-40B4-BE49-F238E27FC236}">
                  <a16:creationId xmlns:a16="http://schemas.microsoft.com/office/drawing/2014/main" id="{481AB230-38F5-4E71-A6D2-B0818573DD67}"/>
                </a:ext>
              </a:extLst>
            </p:cNvPr>
            <p:cNvSpPr/>
            <p:nvPr/>
          </p:nvSpPr>
          <p:spPr>
            <a:xfrm>
              <a:off x="5751725" y="2044380"/>
              <a:ext cx="1493891" cy="1949221"/>
            </a:xfrm>
            <a:custGeom>
              <a:avLst/>
              <a:gdLst>
                <a:gd name="connsiteX0" fmla="*/ 3135 w 2374959"/>
                <a:gd name="connsiteY0" fmla="*/ 2668646 h 3098834"/>
                <a:gd name="connsiteX1" fmla="*/ 4762 w 2374959"/>
                <a:gd name="connsiteY1" fmla="*/ 2056199 h 3098834"/>
                <a:gd name="connsiteX2" fmla="*/ 83656 w 2374959"/>
                <a:gd name="connsiteY2" fmla="*/ 1418539 h 3098834"/>
                <a:gd name="connsiteX3" fmla="*/ 250391 w 2374959"/>
                <a:gd name="connsiteY3" fmla="*/ 853266 h 3098834"/>
                <a:gd name="connsiteX4" fmla="*/ 498461 w 2374959"/>
                <a:gd name="connsiteY4" fmla="*/ 390474 h 3098834"/>
                <a:gd name="connsiteX5" fmla="*/ 893745 w 2374959"/>
                <a:gd name="connsiteY5" fmla="*/ 68391 h 3098834"/>
                <a:gd name="connsiteX6" fmla="*/ 1203629 w 2374959"/>
                <a:gd name="connsiteY6" fmla="*/ 70 h 3098834"/>
                <a:gd name="connsiteX7" fmla="*/ 1508632 w 2374959"/>
                <a:gd name="connsiteY7" fmla="*/ 80591 h 3098834"/>
                <a:gd name="connsiteX8" fmla="*/ 1730674 w 2374959"/>
                <a:gd name="connsiteY8" fmla="*/ 239193 h 3098834"/>
                <a:gd name="connsiteX9" fmla="*/ 2289441 w 2374959"/>
                <a:gd name="connsiteY9" fmla="*/ 1201377 h 3098834"/>
                <a:gd name="connsiteX10" fmla="*/ 2359388 w 2374959"/>
                <a:gd name="connsiteY10" fmla="*/ 2472631 h 3098834"/>
                <a:gd name="connsiteX11" fmla="*/ 2343121 w 2374959"/>
                <a:gd name="connsiteY11" fmla="*/ 2679220 h 3098834"/>
                <a:gd name="connsiteX12" fmla="*/ 2291067 w 2374959"/>
                <a:gd name="connsiteY12" fmla="*/ 2871982 h 3098834"/>
                <a:gd name="connsiteX13" fmla="*/ 1802248 w 2374959"/>
                <a:gd name="connsiteY13" fmla="*/ 3066370 h 3098834"/>
                <a:gd name="connsiteX14" fmla="*/ 1139374 w 2374959"/>
                <a:gd name="connsiteY14" fmla="*/ 3102971 h 3098834"/>
                <a:gd name="connsiteX15" fmla="*/ 651369 w 2374959"/>
                <a:gd name="connsiteY15" fmla="*/ 3087517 h 3098834"/>
                <a:gd name="connsiteX16" fmla="*/ 174751 w 2374959"/>
                <a:gd name="connsiteY16" fmla="*/ 3023263 h 3098834"/>
                <a:gd name="connsiteX17" fmla="*/ 11269 w 2374959"/>
                <a:gd name="connsiteY17" fmla="*/ 2809354 h 3098834"/>
                <a:gd name="connsiteX18" fmla="*/ 3135 w 2374959"/>
                <a:gd name="connsiteY18" fmla="*/ 2668646 h 3098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74959" h="3098834">
                  <a:moveTo>
                    <a:pt x="3135" y="2668646"/>
                  </a:moveTo>
                  <a:cubicBezTo>
                    <a:pt x="4762" y="2465311"/>
                    <a:pt x="-5811" y="2260348"/>
                    <a:pt x="4762" y="2056199"/>
                  </a:cubicBezTo>
                  <a:cubicBezTo>
                    <a:pt x="15335" y="1842290"/>
                    <a:pt x="42176" y="1628381"/>
                    <a:pt x="83656" y="1418539"/>
                  </a:cubicBezTo>
                  <a:cubicBezTo>
                    <a:pt x="121883" y="1223337"/>
                    <a:pt x="171497" y="1035455"/>
                    <a:pt x="250391" y="853266"/>
                  </a:cubicBezTo>
                  <a:cubicBezTo>
                    <a:pt x="319526" y="692224"/>
                    <a:pt x="395979" y="534436"/>
                    <a:pt x="498461" y="390474"/>
                  </a:cubicBezTo>
                  <a:cubicBezTo>
                    <a:pt x="600942" y="245699"/>
                    <a:pt x="731890" y="138338"/>
                    <a:pt x="893745" y="68391"/>
                  </a:cubicBezTo>
                  <a:cubicBezTo>
                    <a:pt x="992973" y="25284"/>
                    <a:pt x="1095454" y="-1557"/>
                    <a:pt x="1203629" y="70"/>
                  </a:cubicBezTo>
                  <a:cubicBezTo>
                    <a:pt x="1310989" y="2510"/>
                    <a:pt x="1412657" y="34230"/>
                    <a:pt x="1508632" y="80591"/>
                  </a:cubicBezTo>
                  <a:cubicBezTo>
                    <a:pt x="1591593" y="120445"/>
                    <a:pt x="1662353" y="178192"/>
                    <a:pt x="1730674" y="239193"/>
                  </a:cubicBezTo>
                  <a:cubicBezTo>
                    <a:pt x="2014530" y="492955"/>
                    <a:pt x="2191840" y="838626"/>
                    <a:pt x="2289441" y="1201377"/>
                  </a:cubicBezTo>
                  <a:cubicBezTo>
                    <a:pt x="2400868" y="1615368"/>
                    <a:pt x="2387855" y="2048879"/>
                    <a:pt x="2359388" y="2472631"/>
                  </a:cubicBezTo>
                  <a:cubicBezTo>
                    <a:pt x="2354508" y="2541765"/>
                    <a:pt x="2352068" y="2610899"/>
                    <a:pt x="2343121" y="2679220"/>
                  </a:cubicBezTo>
                  <a:cubicBezTo>
                    <a:pt x="2334174" y="2748354"/>
                    <a:pt x="2312214" y="2806914"/>
                    <a:pt x="2291067" y="2871982"/>
                  </a:cubicBezTo>
                  <a:cubicBezTo>
                    <a:pt x="2203227" y="3054984"/>
                    <a:pt x="1976304" y="3047664"/>
                    <a:pt x="1802248" y="3066370"/>
                  </a:cubicBezTo>
                  <a:cubicBezTo>
                    <a:pt x="1581833" y="3089957"/>
                    <a:pt x="1360604" y="3102157"/>
                    <a:pt x="1139374" y="3102971"/>
                  </a:cubicBezTo>
                  <a:cubicBezTo>
                    <a:pt x="976706" y="3103784"/>
                    <a:pt x="814038" y="3098904"/>
                    <a:pt x="651369" y="3087517"/>
                  </a:cubicBezTo>
                  <a:cubicBezTo>
                    <a:pt x="493580" y="3076944"/>
                    <a:pt x="326032" y="3072877"/>
                    <a:pt x="174751" y="3023263"/>
                  </a:cubicBezTo>
                  <a:cubicBezTo>
                    <a:pt x="69016" y="2988290"/>
                    <a:pt x="26722" y="2907769"/>
                    <a:pt x="11269" y="2809354"/>
                  </a:cubicBezTo>
                  <a:cubicBezTo>
                    <a:pt x="4762" y="2763807"/>
                    <a:pt x="2322" y="2716633"/>
                    <a:pt x="3135" y="2668646"/>
                  </a:cubicBezTo>
                  <a:close/>
                </a:path>
              </a:pathLst>
            </a:custGeom>
            <a:grpFill/>
            <a:ln w="19050" cap="flat">
              <a:solidFill>
                <a:schemeClr val="bg1">
                  <a:lumMod val="75000"/>
                </a:schemeClr>
              </a:solidFill>
              <a:prstDash val="solid"/>
              <a:miter/>
            </a:ln>
          </p:spPr>
          <p:txBody>
            <a:bodyPr rtlCol="0" anchor="ctr"/>
            <a:lstStyle/>
            <a:p>
              <a:endParaRPr lang="en-US">
                <a:cs typeface="B Nazanin" panose="00000400000000000000" pitchFamily="2" charset="-78"/>
              </a:endParaRPr>
            </a:p>
          </p:txBody>
        </p:sp>
      </p:grpSp>
    </p:spTree>
    <p:extLst>
      <p:ext uri="{BB962C8B-B14F-4D97-AF65-F5344CB8AC3E}">
        <p14:creationId xmlns:p14="http://schemas.microsoft.com/office/powerpoint/2010/main" val="195650013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Freeform: Shape 76">
            <a:extLst>
              <a:ext uri="{FF2B5EF4-FFF2-40B4-BE49-F238E27FC236}">
                <a16:creationId xmlns:a16="http://schemas.microsoft.com/office/drawing/2014/main" id="{2478CAD2-B238-4426-954E-2FD69E4CF2BB}"/>
              </a:ext>
            </a:extLst>
          </p:cNvPr>
          <p:cNvSpPr/>
          <p:nvPr/>
        </p:nvSpPr>
        <p:spPr>
          <a:xfrm>
            <a:off x="3854776" y="1459933"/>
            <a:ext cx="397351" cy="532881"/>
          </a:xfrm>
          <a:custGeom>
            <a:avLst/>
            <a:gdLst>
              <a:gd name="connsiteX0" fmla="*/ 354439 w 1228725"/>
              <a:gd name="connsiteY0" fmla="*/ 990534 h 1647825"/>
              <a:gd name="connsiteX1" fmla="*/ 354439 w 1228725"/>
              <a:gd name="connsiteY1" fmla="*/ 1056257 h 1647825"/>
              <a:gd name="connsiteX2" fmla="*/ 405874 w 1228725"/>
              <a:gd name="connsiteY2" fmla="*/ 1056257 h 1647825"/>
              <a:gd name="connsiteX3" fmla="*/ 891649 w 1228725"/>
              <a:gd name="connsiteY3" fmla="*/ 1056257 h 1647825"/>
              <a:gd name="connsiteX4" fmla="*/ 960229 w 1228725"/>
              <a:gd name="connsiteY4" fmla="*/ 1125789 h 1647825"/>
              <a:gd name="connsiteX5" fmla="*/ 960229 w 1228725"/>
              <a:gd name="connsiteY5" fmla="*/ 1211514 h 1647825"/>
              <a:gd name="connsiteX6" fmla="*/ 889744 w 1228725"/>
              <a:gd name="connsiteY6" fmla="*/ 1280094 h 1647825"/>
              <a:gd name="connsiteX7" fmla="*/ 527794 w 1228725"/>
              <a:gd name="connsiteY7" fmla="*/ 1280094 h 1647825"/>
              <a:gd name="connsiteX8" fmla="*/ 494457 w 1228725"/>
              <a:gd name="connsiteY8" fmla="*/ 1281047 h 1647825"/>
              <a:gd name="connsiteX9" fmla="*/ 464929 w 1228725"/>
              <a:gd name="connsiteY9" fmla="*/ 1302002 h 1647825"/>
              <a:gd name="connsiteX10" fmla="*/ 494457 w 1228725"/>
              <a:gd name="connsiteY10" fmla="*/ 1327719 h 1647825"/>
              <a:gd name="connsiteX11" fmla="*/ 775444 w 1228725"/>
              <a:gd name="connsiteY11" fmla="*/ 1328672 h 1647825"/>
              <a:gd name="connsiteX12" fmla="*/ 845929 w 1228725"/>
              <a:gd name="connsiteY12" fmla="*/ 1400109 h 1647825"/>
              <a:gd name="connsiteX13" fmla="*/ 722104 w 1228725"/>
              <a:gd name="connsiteY13" fmla="*/ 1523934 h 1647825"/>
              <a:gd name="connsiteX14" fmla="*/ 635427 w 1228725"/>
              <a:gd name="connsiteY14" fmla="*/ 1523934 h 1647825"/>
              <a:gd name="connsiteX15" fmla="*/ 631617 w 1228725"/>
              <a:gd name="connsiteY15" fmla="*/ 1589657 h 1647825"/>
              <a:gd name="connsiteX16" fmla="*/ 587802 w 1228725"/>
              <a:gd name="connsiteY16" fmla="*/ 1649664 h 1647825"/>
              <a:gd name="connsiteX17" fmla="*/ 545892 w 1228725"/>
              <a:gd name="connsiteY17" fmla="*/ 1591562 h 1647825"/>
              <a:gd name="connsiteX18" fmla="*/ 545892 w 1228725"/>
              <a:gd name="connsiteY18" fmla="*/ 1501074 h 1647825"/>
              <a:gd name="connsiteX19" fmla="*/ 608757 w 1228725"/>
              <a:gd name="connsiteY19" fmla="*/ 1437257 h 1647825"/>
              <a:gd name="connsiteX20" fmla="*/ 718294 w 1228725"/>
              <a:gd name="connsiteY20" fmla="*/ 1437257 h 1647825"/>
              <a:gd name="connsiteX21" fmla="*/ 762109 w 1228725"/>
              <a:gd name="connsiteY21" fmla="*/ 1432494 h 1647825"/>
              <a:gd name="connsiteX22" fmla="*/ 763062 w 1228725"/>
              <a:gd name="connsiteY22" fmla="*/ 1417254 h 1647825"/>
              <a:gd name="connsiteX23" fmla="*/ 719247 w 1228725"/>
              <a:gd name="connsiteY23" fmla="*/ 1409634 h 1647825"/>
              <a:gd name="connsiteX24" fmla="*/ 443022 w 1228725"/>
              <a:gd name="connsiteY24" fmla="*/ 1408682 h 1647825"/>
              <a:gd name="connsiteX25" fmla="*/ 379204 w 1228725"/>
              <a:gd name="connsiteY25" fmla="*/ 1343912 h 1647825"/>
              <a:gd name="connsiteX26" fmla="*/ 379204 w 1228725"/>
              <a:gd name="connsiteY26" fmla="*/ 1258187 h 1647825"/>
              <a:gd name="connsiteX27" fmla="*/ 441117 w 1228725"/>
              <a:gd name="connsiteY27" fmla="*/ 1196274 h 1647825"/>
              <a:gd name="connsiteX28" fmla="*/ 845929 w 1228725"/>
              <a:gd name="connsiteY28" fmla="*/ 1197227 h 1647825"/>
              <a:gd name="connsiteX29" fmla="*/ 873552 w 1228725"/>
              <a:gd name="connsiteY29" fmla="*/ 1195322 h 1647825"/>
              <a:gd name="connsiteX30" fmla="*/ 876409 w 1228725"/>
              <a:gd name="connsiteY30" fmla="*/ 1139124 h 1647825"/>
              <a:gd name="connsiteX31" fmla="*/ 822117 w 1228725"/>
              <a:gd name="connsiteY31" fmla="*/ 1139124 h 1647825"/>
              <a:gd name="connsiteX32" fmla="*/ 341104 w 1228725"/>
              <a:gd name="connsiteY32" fmla="*/ 1139124 h 1647825"/>
              <a:gd name="connsiteX33" fmla="*/ 268714 w 1228725"/>
              <a:gd name="connsiteY33" fmla="*/ 1064829 h 1647825"/>
              <a:gd name="connsiteX34" fmla="*/ 268714 w 1228725"/>
              <a:gd name="connsiteY34" fmla="*/ 989582 h 1647825"/>
              <a:gd name="connsiteX35" fmla="*/ 216327 w 1228725"/>
              <a:gd name="connsiteY35" fmla="*/ 989582 h 1647825"/>
              <a:gd name="connsiteX36" fmla="*/ 108694 w 1228725"/>
              <a:gd name="connsiteY36" fmla="*/ 914334 h 1647825"/>
              <a:gd name="connsiteX37" fmla="*/ 63927 w 1228725"/>
              <a:gd name="connsiteY37" fmla="*/ 664779 h 1647825"/>
              <a:gd name="connsiteX38" fmla="*/ 52497 w 1228725"/>
              <a:gd name="connsiteY38" fmla="*/ 614297 h 1647825"/>
              <a:gd name="connsiteX39" fmla="*/ 2014 w 1228725"/>
              <a:gd name="connsiteY39" fmla="*/ 387602 h 1647825"/>
              <a:gd name="connsiteX40" fmla="*/ 392539 w 1228725"/>
              <a:gd name="connsiteY40" fmla="*/ 5649 h 1647825"/>
              <a:gd name="connsiteX41" fmla="*/ 576372 w 1228725"/>
              <a:gd name="connsiteY41" fmla="*/ 75182 h 1647825"/>
              <a:gd name="connsiteX42" fmla="*/ 651619 w 1228725"/>
              <a:gd name="connsiteY42" fmla="*/ 74229 h 1647825"/>
              <a:gd name="connsiteX43" fmla="*/ 957372 w 1228725"/>
              <a:gd name="connsiteY43" fmla="*/ 11364 h 1647825"/>
              <a:gd name="connsiteX44" fmla="*/ 1225024 w 1228725"/>
              <a:gd name="connsiteY44" fmla="*/ 418082 h 1647825"/>
              <a:gd name="connsiteX45" fmla="*/ 1205974 w 1228725"/>
              <a:gd name="connsiteY45" fmla="*/ 516189 h 1647825"/>
              <a:gd name="connsiteX46" fmla="*/ 1162159 w 1228725"/>
              <a:gd name="connsiteY46" fmla="*/ 771459 h 1647825"/>
              <a:gd name="connsiteX47" fmla="*/ 1094532 w 1228725"/>
              <a:gd name="connsiteY47" fmla="*/ 967674 h 1647825"/>
              <a:gd name="connsiteX48" fmla="*/ 1037382 w 1228725"/>
              <a:gd name="connsiteY48" fmla="*/ 987677 h 1647825"/>
              <a:gd name="connsiteX49" fmla="*/ 408732 w 1228725"/>
              <a:gd name="connsiteY49" fmla="*/ 988629 h 1647825"/>
              <a:gd name="connsiteX50" fmla="*/ 354439 w 1228725"/>
              <a:gd name="connsiteY50" fmla="*/ 990534 h 1647825"/>
              <a:gd name="connsiteX51" fmla="*/ 1057384 w 1228725"/>
              <a:gd name="connsiteY51" fmla="*/ 832419 h 1647825"/>
              <a:gd name="connsiteX52" fmla="*/ 173464 w 1228725"/>
              <a:gd name="connsiteY52" fmla="*/ 832419 h 1647825"/>
              <a:gd name="connsiteX53" fmla="*/ 263952 w 1228725"/>
              <a:gd name="connsiteY53" fmla="*/ 906714 h 1647825"/>
              <a:gd name="connsiteX54" fmla="*/ 967849 w 1228725"/>
              <a:gd name="connsiteY54" fmla="*/ 906714 h 1647825"/>
              <a:gd name="connsiteX55" fmla="*/ 1057384 w 1228725"/>
              <a:gd name="connsiteY55" fmla="*/ 832419 h 164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228725" h="1647825">
                <a:moveTo>
                  <a:pt x="354439" y="990534"/>
                </a:moveTo>
                <a:cubicBezTo>
                  <a:pt x="354439" y="1015299"/>
                  <a:pt x="354439" y="1032444"/>
                  <a:pt x="354439" y="1056257"/>
                </a:cubicBezTo>
                <a:cubicBezTo>
                  <a:pt x="372537" y="1056257"/>
                  <a:pt x="389682" y="1056257"/>
                  <a:pt x="405874" y="1056257"/>
                </a:cubicBezTo>
                <a:cubicBezTo>
                  <a:pt x="567799" y="1056257"/>
                  <a:pt x="729724" y="1056257"/>
                  <a:pt x="891649" y="1056257"/>
                </a:cubicBezTo>
                <a:cubicBezTo>
                  <a:pt x="950704" y="1056257"/>
                  <a:pt x="960229" y="1066734"/>
                  <a:pt x="960229" y="1125789"/>
                </a:cubicBezTo>
                <a:cubicBezTo>
                  <a:pt x="960229" y="1154364"/>
                  <a:pt x="960229" y="1182939"/>
                  <a:pt x="960229" y="1211514"/>
                </a:cubicBezTo>
                <a:cubicBezTo>
                  <a:pt x="960229" y="1269617"/>
                  <a:pt x="949752" y="1280094"/>
                  <a:pt x="889744" y="1280094"/>
                </a:cubicBezTo>
                <a:cubicBezTo>
                  <a:pt x="768777" y="1280094"/>
                  <a:pt x="648762" y="1280094"/>
                  <a:pt x="527794" y="1280094"/>
                </a:cubicBezTo>
                <a:cubicBezTo>
                  <a:pt x="516364" y="1280094"/>
                  <a:pt x="504934" y="1277237"/>
                  <a:pt x="494457" y="1281047"/>
                </a:cubicBezTo>
                <a:cubicBezTo>
                  <a:pt x="483979" y="1284857"/>
                  <a:pt x="474454" y="1295334"/>
                  <a:pt x="464929" y="1302002"/>
                </a:cubicBezTo>
                <a:cubicBezTo>
                  <a:pt x="474454" y="1310574"/>
                  <a:pt x="484932" y="1326767"/>
                  <a:pt x="494457" y="1327719"/>
                </a:cubicBezTo>
                <a:cubicBezTo>
                  <a:pt x="587802" y="1329624"/>
                  <a:pt x="682099" y="1328672"/>
                  <a:pt x="775444" y="1328672"/>
                </a:cubicBezTo>
                <a:cubicBezTo>
                  <a:pt x="839262" y="1328672"/>
                  <a:pt x="845929" y="1335339"/>
                  <a:pt x="845929" y="1400109"/>
                </a:cubicBezTo>
                <a:cubicBezTo>
                  <a:pt x="845929" y="1529649"/>
                  <a:pt x="856407" y="1524887"/>
                  <a:pt x="722104" y="1523934"/>
                </a:cubicBezTo>
                <a:cubicBezTo>
                  <a:pt x="695434" y="1523934"/>
                  <a:pt x="668764" y="1523934"/>
                  <a:pt x="635427" y="1523934"/>
                </a:cubicBezTo>
                <a:cubicBezTo>
                  <a:pt x="634474" y="1547747"/>
                  <a:pt x="631617" y="1568702"/>
                  <a:pt x="631617" y="1589657"/>
                </a:cubicBezTo>
                <a:cubicBezTo>
                  <a:pt x="631617" y="1621089"/>
                  <a:pt x="624949" y="1650617"/>
                  <a:pt x="587802" y="1649664"/>
                </a:cubicBezTo>
                <a:cubicBezTo>
                  <a:pt x="554464" y="1648712"/>
                  <a:pt x="544939" y="1622042"/>
                  <a:pt x="545892" y="1591562"/>
                </a:cubicBezTo>
                <a:cubicBezTo>
                  <a:pt x="546844" y="1561082"/>
                  <a:pt x="546844" y="1531554"/>
                  <a:pt x="545892" y="1501074"/>
                </a:cubicBezTo>
                <a:cubicBezTo>
                  <a:pt x="543987" y="1456307"/>
                  <a:pt x="563989" y="1436304"/>
                  <a:pt x="608757" y="1437257"/>
                </a:cubicBezTo>
                <a:cubicBezTo>
                  <a:pt x="644952" y="1438209"/>
                  <a:pt x="682099" y="1438209"/>
                  <a:pt x="718294" y="1437257"/>
                </a:cubicBezTo>
                <a:cubicBezTo>
                  <a:pt x="732582" y="1437257"/>
                  <a:pt x="746869" y="1434399"/>
                  <a:pt x="762109" y="1432494"/>
                </a:cubicBezTo>
                <a:cubicBezTo>
                  <a:pt x="762109" y="1427732"/>
                  <a:pt x="763062" y="1422017"/>
                  <a:pt x="763062" y="1417254"/>
                </a:cubicBezTo>
                <a:cubicBezTo>
                  <a:pt x="748774" y="1414397"/>
                  <a:pt x="733534" y="1409634"/>
                  <a:pt x="719247" y="1409634"/>
                </a:cubicBezTo>
                <a:cubicBezTo>
                  <a:pt x="626854" y="1408682"/>
                  <a:pt x="535414" y="1409634"/>
                  <a:pt x="443022" y="1408682"/>
                </a:cubicBezTo>
                <a:cubicBezTo>
                  <a:pt x="390634" y="1408682"/>
                  <a:pt x="380157" y="1398204"/>
                  <a:pt x="379204" y="1343912"/>
                </a:cubicBezTo>
                <a:cubicBezTo>
                  <a:pt x="379204" y="1315337"/>
                  <a:pt x="380157" y="1286762"/>
                  <a:pt x="379204" y="1258187"/>
                </a:cubicBezTo>
                <a:cubicBezTo>
                  <a:pt x="377299" y="1214372"/>
                  <a:pt x="395397" y="1195322"/>
                  <a:pt x="441117" y="1196274"/>
                </a:cubicBezTo>
                <a:cubicBezTo>
                  <a:pt x="576372" y="1198179"/>
                  <a:pt x="710674" y="1197227"/>
                  <a:pt x="845929" y="1197227"/>
                </a:cubicBezTo>
                <a:cubicBezTo>
                  <a:pt x="853549" y="1197227"/>
                  <a:pt x="861169" y="1196274"/>
                  <a:pt x="873552" y="1195322"/>
                </a:cubicBezTo>
                <a:cubicBezTo>
                  <a:pt x="874504" y="1178177"/>
                  <a:pt x="875457" y="1161984"/>
                  <a:pt x="876409" y="1139124"/>
                </a:cubicBezTo>
                <a:cubicBezTo>
                  <a:pt x="856407" y="1139124"/>
                  <a:pt x="839262" y="1139124"/>
                  <a:pt x="822117" y="1139124"/>
                </a:cubicBezTo>
                <a:cubicBezTo>
                  <a:pt x="662097" y="1139124"/>
                  <a:pt x="501124" y="1139124"/>
                  <a:pt x="341104" y="1139124"/>
                </a:cubicBezTo>
                <a:cubicBezTo>
                  <a:pt x="275382" y="1139124"/>
                  <a:pt x="268714" y="1132457"/>
                  <a:pt x="268714" y="1064829"/>
                </a:cubicBezTo>
                <a:cubicBezTo>
                  <a:pt x="268714" y="1041969"/>
                  <a:pt x="268714" y="1018157"/>
                  <a:pt x="268714" y="989582"/>
                </a:cubicBezTo>
                <a:cubicBezTo>
                  <a:pt x="247759" y="989582"/>
                  <a:pt x="231567" y="989582"/>
                  <a:pt x="216327" y="989582"/>
                </a:cubicBezTo>
                <a:cubicBezTo>
                  <a:pt x="137269" y="989582"/>
                  <a:pt x="139174" y="988629"/>
                  <a:pt x="108694" y="914334"/>
                </a:cubicBezTo>
                <a:cubicBezTo>
                  <a:pt x="76309" y="834324"/>
                  <a:pt x="53449" y="753362"/>
                  <a:pt x="63927" y="664779"/>
                </a:cubicBezTo>
                <a:cubicBezTo>
                  <a:pt x="65832" y="648587"/>
                  <a:pt x="56307" y="631442"/>
                  <a:pt x="52497" y="614297"/>
                </a:cubicBezTo>
                <a:cubicBezTo>
                  <a:pt x="35352" y="539049"/>
                  <a:pt x="9634" y="463802"/>
                  <a:pt x="2014" y="387602"/>
                </a:cubicBezTo>
                <a:cubicBezTo>
                  <a:pt x="-20846" y="152334"/>
                  <a:pt x="153462" y="-19116"/>
                  <a:pt x="392539" y="5649"/>
                </a:cubicBezTo>
                <a:cubicBezTo>
                  <a:pt x="455404" y="12317"/>
                  <a:pt x="517317" y="45654"/>
                  <a:pt x="576372" y="75182"/>
                </a:cubicBezTo>
                <a:cubicBezTo>
                  <a:pt x="605899" y="90422"/>
                  <a:pt x="623044" y="96137"/>
                  <a:pt x="651619" y="74229"/>
                </a:cubicBezTo>
                <a:cubicBezTo>
                  <a:pt x="743059" y="4697"/>
                  <a:pt x="846882" y="-15306"/>
                  <a:pt x="957372" y="11364"/>
                </a:cubicBezTo>
                <a:cubicBezTo>
                  <a:pt x="1157397" y="59942"/>
                  <a:pt x="1253599" y="207579"/>
                  <a:pt x="1225024" y="418082"/>
                </a:cubicBezTo>
                <a:cubicBezTo>
                  <a:pt x="1220262" y="451419"/>
                  <a:pt x="1216452" y="484757"/>
                  <a:pt x="1205974" y="516189"/>
                </a:cubicBezTo>
                <a:cubicBezTo>
                  <a:pt x="1177399" y="599057"/>
                  <a:pt x="1168827" y="683829"/>
                  <a:pt x="1162159" y="771459"/>
                </a:cubicBezTo>
                <a:cubicBezTo>
                  <a:pt x="1157397" y="838134"/>
                  <a:pt x="1122154" y="903857"/>
                  <a:pt x="1094532" y="967674"/>
                </a:cubicBezTo>
                <a:cubicBezTo>
                  <a:pt x="1088817" y="981009"/>
                  <a:pt x="1057384" y="987677"/>
                  <a:pt x="1037382" y="987677"/>
                </a:cubicBezTo>
                <a:cubicBezTo>
                  <a:pt x="827832" y="989582"/>
                  <a:pt x="618282" y="988629"/>
                  <a:pt x="408732" y="988629"/>
                </a:cubicBezTo>
                <a:cubicBezTo>
                  <a:pt x="393492" y="990534"/>
                  <a:pt x="376347" y="990534"/>
                  <a:pt x="354439" y="990534"/>
                </a:cubicBezTo>
                <a:close/>
                <a:moveTo>
                  <a:pt x="1057384" y="832419"/>
                </a:moveTo>
                <a:cubicBezTo>
                  <a:pt x="761157" y="832419"/>
                  <a:pt x="467787" y="832419"/>
                  <a:pt x="173464" y="832419"/>
                </a:cubicBezTo>
                <a:cubicBezTo>
                  <a:pt x="193467" y="906714"/>
                  <a:pt x="193467" y="906714"/>
                  <a:pt x="263952" y="906714"/>
                </a:cubicBezTo>
                <a:cubicBezTo>
                  <a:pt x="498267" y="906714"/>
                  <a:pt x="733534" y="906714"/>
                  <a:pt x="967849" y="906714"/>
                </a:cubicBezTo>
                <a:cubicBezTo>
                  <a:pt x="1038334" y="906714"/>
                  <a:pt x="1038334" y="906714"/>
                  <a:pt x="1057384" y="832419"/>
                </a:cubicBezTo>
                <a:close/>
              </a:path>
            </a:pathLst>
          </a:custGeom>
          <a:solidFill>
            <a:schemeClr val="accent1"/>
          </a:solidFill>
          <a:ln w="9525" cap="flat">
            <a:noFill/>
            <a:prstDash val="solid"/>
            <a:miter/>
          </a:ln>
        </p:spPr>
        <p:txBody>
          <a:bodyPr rtlCol="0" anchor="ctr"/>
          <a:lstStyle/>
          <a:p>
            <a:endParaRPr lang="en-US">
              <a:cs typeface="B Nazanin" panose="00000400000000000000" pitchFamily="2" charset="-78"/>
            </a:endParaRPr>
          </a:p>
        </p:txBody>
      </p:sp>
      <p:sp>
        <p:nvSpPr>
          <p:cNvPr id="2" name="Text Placeholder 1"/>
          <p:cNvSpPr>
            <a:spLocks noGrp="1"/>
          </p:cNvSpPr>
          <p:nvPr>
            <p:ph type="body" sz="quarter" idx="10"/>
          </p:nvPr>
        </p:nvSpPr>
        <p:spPr>
          <a:xfrm>
            <a:off x="323529" y="501545"/>
            <a:ext cx="11573197" cy="724247"/>
          </a:xfrm>
        </p:spPr>
        <p:txBody>
          <a:bodyPr>
            <a:normAutofit fontScale="92500" lnSpcReduction="20000"/>
          </a:bodyPr>
          <a:lstStyle/>
          <a:p>
            <a:r>
              <a:rPr lang="fa-IR" dirty="0">
                <a:cs typeface="B Nazanin" panose="00000400000000000000" pitchFamily="2" charset="-78"/>
              </a:rPr>
              <a:t>اشکال کاملا قابل ویرایش</a:t>
            </a:r>
            <a:endParaRPr lang="en-US" dirty="0">
              <a:cs typeface="B Nazanin" panose="00000400000000000000" pitchFamily="2" charset="-78"/>
            </a:endParaRPr>
          </a:p>
        </p:txBody>
      </p:sp>
      <p:grpSp>
        <p:nvGrpSpPr>
          <p:cNvPr id="96" name="Group 95">
            <a:extLst>
              <a:ext uri="{FF2B5EF4-FFF2-40B4-BE49-F238E27FC236}">
                <a16:creationId xmlns:a16="http://schemas.microsoft.com/office/drawing/2014/main" id="{3D44D4DC-A5E7-4580-9D6C-E863C7C62F9F}"/>
              </a:ext>
            </a:extLst>
          </p:cNvPr>
          <p:cNvGrpSpPr/>
          <p:nvPr/>
        </p:nvGrpSpPr>
        <p:grpSpPr>
          <a:xfrm>
            <a:off x="8012117" y="2409776"/>
            <a:ext cx="2527053" cy="3587909"/>
            <a:chOff x="8012117" y="2409776"/>
            <a:chExt cx="2527053" cy="3587909"/>
          </a:xfrm>
        </p:grpSpPr>
        <p:sp>
          <p:nvSpPr>
            <p:cNvPr id="4" name="Rectangle: Rounded Corners 3">
              <a:extLst>
                <a:ext uri="{FF2B5EF4-FFF2-40B4-BE49-F238E27FC236}">
                  <a16:creationId xmlns:a16="http://schemas.microsoft.com/office/drawing/2014/main" id="{B40FA083-5A7E-493D-BF21-31498E8605E1}"/>
                </a:ext>
              </a:extLst>
            </p:cNvPr>
            <p:cNvSpPr/>
            <p:nvPr/>
          </p:nvSpPr>
          <p:spPr>
            <a:xfrm flipH="1">
              <a:off x="9157217" y="3805193"/>
              <a:ext cx="128054" cy="2192492"/>
            </a:xfrm>
            <a:prstGeom prst="roundRect">
              <a:avLst>
                <a:gd name="adj" fmla="val 3870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5" name="Rectangle 4">
              <a:extLst>
                <a:ext uri="{FF2B5EF4-FFF2-40B4-BE49-F238E27FC236}">
                  <a16:creationId xmlns:a16="http://schemas.microsoft.com/office/drawing/2014/main" id="{03D2CA0F-6A49-467F-B160-3D5258AF3F56}"/>
                </a:ext>
              </a:extLst>
            </p:cNvPr>
            <p:cNvSpPr/>
            <p:nvPr/>
          </p:nvSpPr>
          <p:spPr>
            <a:xfrm flipH="1">
              <a:off x="9184905" y="2409778"/>
              <a:ext cx="72688" cy="141268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6" name="Rectangle 5">
              <a:extLst>
                <a:ext uri="{FF2B5EF4-FFF2-40B4-BE49-F238E27FC236}">
                  <a16:creationId xmlns:a16="http://schemas.microsoft.com/office/drawing/2014/main" id="{2AF55213-D70A-4018-8149-BDC03F8F152C}"/>
                </a:ext>
              </a:extLst>
            </p:cNvPr>
            <p:cNvSpPr/>
            <p:nvPr/>
          </p:nvSpPr>
          <p:spPr>
            <a:xfrm rot="2582333" flipH="1">
              <a:off x="9443420" y="2560159"/>
              <a:ext cx="72688" cy="72937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7" name="Rectangle 6">
              <a:extLst>
                <a:ext uri="{FF2B5EF4-FFF2-40B4-BE49-F238E27FC236}">
                  <a16:creationId xmlns:a16="http://schemas.microsoft.com/office/drawing/2014/main" id="{A8464CA5-DF90-4057-A4B2-AC6036680D3A}"/>
                </a:ext>
              </a:extLst>
            </p:cNvPr>
            <p:cNvSpPr/>
            <p:nvPr/>
          </p:nvSpPr>
          <p:spPr>
            <a:xfrm flipH="1">
              <a:off x="8360724" y="2409776"/>
              <a:ext cx="895634" cy="726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8" name="Rectangle 7">
              <a:extLst>
                <a:ext uri="{FF2B5EF4-FFF2-40B4-BE49-F238E27FC236}">
                  <a16:creationId xmlns:a16="http://schemas.microsoft.com/office/drawing/2014/main" id="{4FD03457-522C-40AF-850E-736A90E8A2F0}"/>
                </a:ext>
              </a:extLst>
            </p:cNvPr>
            <p:cNvSpPr/>
            <p:nvPr/>
          </p:nvSpPr>
          <p:spPr>
            <a:xfrm flipH="1">
              <a:off x="8359489" y="2414464"/>
              <a:ext cx="72688" cy="72937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nvGrpSpPr>
            <p:cNvPr id="9" name="Group 8">
              <a:extLst>
                <a:ext uri="{FF2B5EF4-FFF2-40B4-BE49-F238E27FC236}">
                  <a16:creationId xmlns:a16="http://schemas.microsoft.com/office/drawing/2014/main" id="{6AE9C9D7-66F8-4F06-88AA-0908A5FF53DD}"/>
                </a:ext>
              </a:extLst>
            </p:cNvPr>
            <p:cNvGrpSpPr/>
            <p:nvPr/>
          </p:nvGrpSpPr>
          <p:grpSpPr>
            <a:xfrm flipH="1">
              <a:off x="8012117" y="2895712"/>
              <a:ext cx="767431" cy="520677"/>
              <a:chOff x="9283074" y="1746481"/>
              <a:chExt cx="1223752" cy="830276"/>
            </a:xfrm>
          </p:grpSpPr>
          <p:sp>
            <p:nvSpPr>
              <p:cNvPr id="34" name="Rectangle 33">
                <a:extLst>
                  <a:ext uri="{FF2B5EF4-FFF2-40B4-BE49-F238E27FC236}">
                    <a16:creationId xmlns:a16="http://schemas.microsoft.com/office/drawing/2014/main" id="{182AB82D-BA82-4AB0-B7BB-825A26532056}"/>
                  </a:ext>
                </a:extLst>
              </p:cNvPr>
              <p:cNvSpPr/>
              <p:nvPr/>
            </p:nvSpPr>
            <p:spPr>
              <a:xfrm>
                <a:off x="9283074" y="1746481"/>
                <a:ext cx="1223752" cy="83027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5" name="Rectangle 34">
                <a:extLst>
                  <a:ext uri="{FF2B5EF4-FFF2-40B4-BE49-F238E27FC236}">
                    <a16:creationId xmlns:a16="http://schemas.microsoft.com/office/drawing/2014/main" id="{1C9BBBB0-C961-4DB8-A044-6DFAE0311085}"/>
                  </a:ext>
                </a:extLst>
              </p:cNvPr>
              <p:cNvSpPr/>
              <p:nvPr/>
            </p:nvSpPr>
            <p:spPr>
              <a:xfrm>
                <a:off x="9372505" y="1807157"/>
                <a:ext cx="1044888" cy="70892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B Nazanin" panose="00000400000000000000" pitchFamily="2" charset="-78"/>
                </a:endParaRPr>
              </a:p>
            </p:txBody>
          </p:sp>
        </p:grpSp>
        <p:sp>
          <p:nvSpPr>
            <p:cNvPr id="10" name="Rectangle: Rounded Corners 9">
              <a:extLst>
                <a:ext uri="{FF2B5EF4-FFF2-40B4-BE49-F238E27FC236}">
                  <a16:creationId xmlns:a16="http://schemas.microsoft.com/office/drawing/2014/main" id="{F89AABF8-9F40-4EC4-9C9D-2289014BEE76}"/>
                </a:ext>
              </a:extLst>
            </p:cNvPr>
            <p:cNvSpPr/>
            <p:nvPr/>
          </p:nvSpPr>
          <p:spPr>
            <a:xfrm flipH="1">
              <a:off x="9129528" y="3112935"/>
              <a:ext cx="183441" cy="150766"/>
            </a:xfrm>
            <a:prstGeom prst="roundRect">
              <a:avLst>
                <a:gd name="adj" fmla="val 3870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1" name="Rectangle 10">
              <a:extLst>
                <a:ext uri="{FF2B5EF4-FFF2-40B4-BE49-F238E27FC236}">
                  <a16:creationId xmlns:a16="http://schemas.microsoft.com/office/drawing/2014/main" id="{403B8488-9E60-46AE-846E-2A3490D4AD33}"/>
                </a:ext>
              </a:extLst>
            </p:cNvPr>
            <p:cNvSpPr/>
            <p:nvPr/>
          </p:nvSpPr>
          <p:spPr>
            <a:xfrm rot="7295575" flipH="1">
              <a:off x="9956225" y="2490817"/>
              <a:ext cx="72688" cy="72937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nvGrpSpPr>
            <p:cNvPr id="12" name="Group 11">
              <a:extLst>
                <a:ext uri="{FF2B5EF4-FFF2-40B4-BE49-F238E27FC236}">
                  <a16:creationId xmlns:a16="http://schemas.microsoft.com/office/drawing/2014/main" id="{10F78CC3-49CE-41DD-9211-25000C673453}"/>
                </a:ext>
              </a:extLst>
            </p:cNvPr>
            <p:cNvGrpSpPr/>
            <p:nvPr/>
          </p:nvGrpSpPr>
          <p:grpSpPr>
            <a:xfrm rot="20277078">
              <a:off x="10088767" y="2999399"/>
              <a:ext cx="450403" cy="206578"/>
              <a:chOff x="9094561" y="2013721"/>
              <a:chExt cx="566597" cy="259871"/>
            </a:xfrm>
          </p:grpSpPr>
          <p:sp>
            <p:nvSpPr>
              <p:cNvPr id="32" name="Rectangle: Top Corners Rounded 31">
                <a:extLst>
                  <a:ext uri="{FF2B5EF4-FFF2-40B4-BE49-F238E27FC236}">
                    <a16:creationId xmlns:a16="http://schemas.microsoft.com/office/drawing/2014/main" id="{5570C2CE-B20D-4B03-9BC9-9094945E0A63}"/>
                  </a:ext>
                </a:extLst>
              </p:cNvPr>
              <p:cNvSpPr/>
              <p:nvPr/>
            </p:nvSpPr>
            <p:spPr>
              <a:xfrm rot="20511467" flipH="1">
                <a:off x="9094561" y="2013721"/>
                <a:ext cx="561926" cy="196545"/>
              </a:xfrm>
              <a:prstGeom prst="round2SameRect">
                <a:avLst>
                  <a:gd name="adj1" fmla="val 42297"/>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3" name="Rectangle: Top Corners Rounded 32">
                <a:extLst>
                  <a:ext uri="{FF2B5EF4-FFF2-40B4-BE49-F238E27FC236}">
                    <a16:creationId xmlns:a16="http://schemas.microsoft.com/office/drawing/2014/main" id="{6E5A32B1-E9AD-4397-881E-1D48A8BB99EE}"/>
                  </a:ext>
                </a:extLst>
              </p:cNvPr>
              <p:cNvSpPr/>
              <p:nvPr/>
            </p:nvSpPr>
            <p:spPr>
              <a:xfrm rot="9669696" flipH="1">
                <a:off x="9153601" y="2206613"/>
                <a:ext cx="507557" cy="66979"/>
              </a:xfrm>
              <a:prstGeom prst="round2SameRect">
                <a:avLst>
                  <a:gd name="adj1" fmla="val 42297"/>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B Nazanin" panose="00000400000000000000" pitchFamily="2" charset="-78"/>
                </a:endParaRPr>
              </a:p>
            </p:txBody>
          </p:sp>
        </p:grpSp>
        <p:grpSp>
          <p:nvGrpSpPr>
            <p:cNvPr id="13" name="Group 12">
              <a:extLst>
                <a:ext uri="{FF2B5EF4-FFF2-40B4-BE49-F238E27FC236}">
                  <a16:creationId xmlns:a16="http://schemas.microsoft.com/office/drawing/2014/main" id="{7B8D56CE-93A6-4915-8B91-838F7A900350}"/>
                </a:ext>
              </a:extLst>
            </p:cNvPr>
            <p:cNvGrpSpPr/>
            <p:nvPr/>
          </p:nvGrpSpPr>
          <p:grpSpPr>
            <a:xfrm>
              <a:off x="8134121" y="3063432"/>
              <a:ext cx="523421" cy="233793"/>
              <a:chOff x="2104451" y="2044380"/>
              <a:chExt cx="7289009" cy="3255735"/>
            </a:xfrm>
            <a:solidFill>
              <a:schemeClr val="bg1"/>
            </a:solidFill>
          </p:grpSpPr>
          <p:sp>
            <p:nvSpPr>
              <p:cNvPr id="14" name="Freeform: Shape 13">
                <a:extLst>
                  <a:ext uri="{FF2B5EF4-FFF2-40B4-BE49-F238E27FC236}">
                    <a16:creationId xmlns:a16="http://schemas.microsoft.com/office/drawing/2014/main" id="{1D5ADB19-4D45-4822-992D-9496E9F9D2DC}"/>
                  </a:ext>
                </a:extLst>
              </p:cNvPr>
              <p:cNvSpPr/>
              <p:nvPr/>
            </p:nvSpPr>
            <p:spPr>
              <a:xfrm flipH="1">
                <a:off x="7852533" y="3439983"/>
                <a:ext cx="935096" cy="1860132"/>
              </a:xfrm>
              <a:custGeom>
                <a:avLst/>
                <a:gdLst>
                  <a:gd name="connsiteX0" fmla="*/ 1514128 w 1512816"/>
                  <a:gd name="connsiteY0" fmla="*/ 1125666 h 2944299"/>
                  <a:gd name="connsiteX1" fmla="*/ 1453127 w 1512816"/>
                  <a:gd name="connsiteY1" fmla="*/ 939410 h 2944299"/>
                  <a:gd name="connsiteX2" fmla="*/ 1437674 w 1512816"/>
                  <a:gd name="connsiteY2" fmla="*/ 681581 h 2944299"/>
                  <a:gd name="connsiteX3" fmla="*/ 1347393 w 1512816"/>
                  <a:gd name="connsiteY3" fmla="*/ 652301 h 2944299"/>
                  <a:gd name="connsiteX4" fmla="*/ 807333 w 1512816"/>
                  <a:gd name="connsiteY4" fmla="*/ 352991 h 2944299"/>
                  <a:gd name="connsiteX5" fmla="*/ 741453 w 1512816"/>
                  <a:gd name="connsiteY5" fmla="*/ 0 h 2944299"/>
                  <a:gd name="connsiteX6" fmla="*/ 618638 w 1512816"/>
                  <a:gd name="connsiteY6" fmla="*/ 106548 h 2944299"/>
                  <a:gd name="connsiteX7" fmla="*/ 498 w 1512816"/>
                  <a:gd name="connsiteY7" fmla="*/ 480685 h 2944299"/>
                  <a:gd name="connsiteX8" fmla="*/ 30592 w 1512816"/>
                  <a:gd name="connsiteY8" fmla="*/ 795449 h 2944299"/>
                  <a:gd name="connsiteX9" fmla="*/ 100539 w 1512816"/>
                  <a:gd name="connsiteY9" fmla="*/ 1594151 h 2944299"/>
                  <a:gd name="connsiteX10" fmla="*/ 153406 w 1512816"/>
                  <a:gd name="connsiteY10" fmla="*/ 2048809 h 2944299"/>
                  <a:gd name="connsiteX11" fmla="*/ 270528 w 1512816"/>
                  <a:gd name="connsiteY11" fmla="*/ 2545761 h 2944299"/>
                  <a:gd name="connsiteX12" fmla="*/ 401476 w 1512816"/>
                  <a:gd name="connsiteY12" fmla="*/ 2791391 h 2944299"/>
                  <a:gd name="connsiteX13" fmla="*/ 784560 w 1512816"/>
                  <a:gd name="connsiteY13" fmla="*/ 2922339 h 2944299"/>
                  <a:gd name="connsiteX14" fmla="*/ 988709 w 1512816"/>
                  <a:gd name="connsiteY14" fmla="*/ 2697857 h 2944299"/>
                  <a:gd name="connsiteX15" fmla="*/ 1183911 w 1512816"/>
                  <a:gd name="connsiteY15" fmla="*/ 2237505 h 2944299"/>
                  <a:gd name="connsiteX16" fmla="*/ 1371793 w 1512816"/>
                  <a:gd name="connsiteY16" fmla="*/ 1715339 h 2944299"/>
                  <a:gd name="connsiteX17" fmla="*/ 1449874 w 1512816"/>
                  <a:gd name="connsiteY17" fmla="*/ 1459949 h 2944299"/>
                  <a:gd name="connsiteX18" fmla="*/ 1517381 w 1512816"/>
                  <a:gd name="connsiteY18" fmla="*/ 1202120 h 2944299"/>
                  <a:gd name="connsiteX19" fmla="*/ 1514128 w 1512816"/>
                  <a:gd name="connsiteY19" fmla="*/ 1125666 h 2944299"/>
                  <a:gd name="connsiteX0" fmla="*/ 1517381 w 1517385"/>
                  <a:gd name="connsiteY0" fmla="*/ 1202120 h 2952207"/>
                  <a:gd name="connsiteX1" fmla="*/ 1453127 w 1517385"/>
                  <a:gd name="connsiteY1" fmla="*/ 939410 h 2952207"/>
                  <a:gd name="connsiteX2" fmla="*/ 1437674 w 1517385"/>
                  <a:gd name="connsiteY2" fmla="*/ 681581 h 2952207"/>
                  <a:gd name="connsiteX3" fmla="*/ 1347393 w 1517385"/>
                  <a:gd name="connsiteY3" fmla="*/ 652301 h 2952207"/>
                  <a:gd name="connsiteX4" fmla="*/ 807333 w 1517385"/>
                  <a:gd name="connsiteY4" fmla="*/ 352991 h 2952207"/>
                  <a:gd name="connsiteX5" fmla="*/ 741453 w 1517385"/>
                  <a:gd name="connsiteY5" fmla="*/ 0 h 2952207"/>
                  <a:gd name="connsiteX6" fmla="*/ 618638 w 1517385"/>
                  <a:gd name="connsiteY6" fmla="*/ 106548 h 2952207"/>
                  <a:gd name="connsiteX7" fmla="*/ 498 w 1517385"/>
                  <a:gd name="connsiteY7" fmla="*/ 480685 h 2952207"/>
                  <a:gd name="connsiteX8" fmla="*/ 30592 w 1517385"/>
                  <a:gd name="connsiteY8" fmla="*/ 795449 h 2952207"/>
                  <a:gd name="connsiteX9" fmla="*/ 100539 w 1517385"/>
                  <a:gd name="connsiteY9" fmla="*/ 1594151 h 2952207"/>
                  <a:gd name="connsiteX10" fmla="*/ 153406 w 1517385"/>
                  <a:gd name="connsiteY10" fmla="*/ 2048809 h 2952207"/>
                  <a:gd name="connsiteX11" fmla="*/ 270528 w 1517385"/>
                  <a:gd name="connsiteY11" fmla="*/ 2545761 h 2952207"/>
                  <a:gd name="connsiteX12" fmla="*/ 401476 w 1517385"/>
                  <a:gd name="connsiteY12" fmla="*/ 2791391 h 2952207"/>
                  <a:gd name="connsiteX13" fmla="*/ 784560 w 1517385"/>
                  <a:gd name="connsiteY13" fmla="*/ 2922339 h 2952207"/>
                  <a:gd name="connsiteX14" fmla="*/ 988709 w 1517385"/>
                  <a:gd name="connsiteY14" fmla="*/ 2697857 h 2952207"/>
                  <a:gd name="connsiteX15" fmla="*/ 1183911 w 1517385"/>
                  <a:gd name="connsiteY15" fmla="*/ 2237505 h 2952207"/>
                  <a:gd name="connsiteX16" fmla="*/ 1371793 w 1517385"/>
                  <a:gd name="connsiteY16" fmla="*/ 1715339 h 2952207"/>
                  <a:gd name="connsiteX17" fmla="*/ 1449874 w 1517385"/>
                  <a:gd name="connsiteY17" fmla="*/ 1459949 h 2952207"/>
                  <a:gd name="connsiteX18" fmla="*/ 1517381 w 1517385"/>
                  <a:gd name="connsiteY18" fmla="*/ 1202120 h 2952207"/>
                  <a:gd name="connsiteX0" fmla="*/ 1517381 w 1517380"/>
                  <a:gd name="connsiteY0" fmla="*/ 1202120 h 2952207"/>
                  <a:gd name="connsiteX1" fmla="*/ 1437674 w 1517380"/>
                  <a:gd name="connsiteY1" fmla="*/ 681581 h 2952207"/>
                  <a:gd name="connsiteX2" fmla="*/ 1347393 w 1517380"/>
                  <a:gd name="connsiteY2" fmla="*/ 652301 h 2952207"/>
                  <a:gd name="connsiteX3" fmla="*/ 807333 w 1517380"/>
                  <a:gd name="connsiteY3" fmla="*/ 352991 h 2952207"/>
                  <a:gd name="connsiteX4" fmla="*/ 741453 w 1517380"/>
                  <a:gd name="connsiteY4" fmla="*/ 0 h 2952207"/>
                  <a:gd name="connsiteX5" fmla="*/ 618638 w 1517380"/>
                  <a:gd name="connsiteY5" fmla="*/ 106548 h 2952207"/>
                  <a:gd name="connsiteX6" fmla="*/ 498 w 1517380"/>
                  <a:gd name="connsiteY6" fmla="*/ 480685 h 2952207"/>
                  <a:gd name="connsiteX7" fmla="*/ 30592 w 1517380"/>
                  <a:gd name="connsiteY7" fmla="*/ 795449 h 2952207"/>
                  <a:gd name="connsiteX8" fmla="*/ 100539 w 1517380"/>
                  <a:gd name="connsiteY8" fmla="*/ 1594151 h 2952207"/>
                  <a:gd name="connsiteX9" fmla="*/ 153406 w 1517380"/>
                  <a:gd name="connsiteY9" fmla="*/ 2048809 h 2952207"/>
                  <a:gd name="connsiteX10" fmla="*/ 270528 w 1517380"/>
                  <a:gd name="connsiteY10" fmla="*/ 2545761 h 2952207"/>
                  <a:gd name="connsiteX11" fmla="*/ 401476 w 1517380"/>
                  <a:gd name="connsiteY11" fmla="*/ 2791391 h 2952207"/>
                  <a:gd name="connsiteX12" fmla="*/ 784560 w 1517380"/>
                  <a:gd name="connsiteY12" fmla="*/ 2922339 h 2952207"/>
                  <a:gd name="connsiteX13" fmla="*/ 988709 w 1517380"/>
                  <a:gd name="connsiteY13" fmla="*/ 2697857 h 2952207"/>
                  <a:gd name="connsiteX14" fmla="*/ 1183911 w 1517380"/>
                  <a:gd name="connsiteY14" fmla="*/ 2237505 h 2952207"/>
                  <a:gd name="connsiteX15" fmla="*/ 1371793 w 1517380"/>
                  <a:gd name="connsiteY15" fmla="*/ 1715339 h 2952207"/>
                  <a:gd name="connsiteX16" fmla="*/ 1449874 w 1517380"/>
                  <a:gd name="connsiteY16" fmla="*/ 1459949 h 2952207"/>
                  <a:gd name="connsiteX17" fmla="*/ 1517381 w 1517380"/>
                  <a:gd name="connsiteY17" fmla="*/ 1202120 h 2952207"/>
                  <a:gd name="connsiteX0" fmla="*/ 1517381 w 1517382"/>
                  <a:gd name="connsiteY0" fmla="*/ 1202120 h 2952207"/>
                  <a:gd name="connsiteX1" fmla="*/ 1347393 w 1517382"/>
                  <a:gd name="connsiteY1" fmla="*/ 652301 h 2952207"/>
                  <a:gd name="connsiteX2" fmla="*/ 807333 w 1517382"/>
                  <a:gd name="connsiteY2" fmla="*/ 352991 h 2952207"/>
                  <a:gd name="connsiteX3" fmla="*/ 741453 w 1517382"/>
                  <a:gd name="connsiteY3" fmla="*/ 0 h 2952207"/>
                  <a:gd name="connsiteX4" fmla="*/ 618638 w 1517382"/>
                  <a:gd name="connsiteY4" fmla="*/ 106548 h 2952207"/>
                  <a:gd name="connsiteX5" fmla="*/ 498 w 1517382"/>
                  <a:gd name="connsiteY5" fmla="*/ 480685 h 2952207"/>
                  <a:gd name="connsiteX6" fmla="*/ 30592 w 1517382"/>
                  <a:gd name="connsiteY6" fmla="*/ 795449 h 2952207"/>
                  <a:gd name="connsiteX7" fmla="*/ 100539 w 1517382"/>
                  <a:gd name="connsiteY7" fmla="*/ 1594151 h 2952207"/>
                  <a:gd name="connsiteX8" fmla="*/ 153406 w 1517382"/>
                  <a:gd name="connsiteY8" fmla="*/ 2048809 h 2952207"/>
                  <a:gd name="connsiteX9" fmla="*/ 270528 w 1517382"/>
                  <a:gd name="connsiteY9" fmla="*/ 2545761 h 2952207"/>
                  <a:gd name="connsiteX10" fmla="*/ 401476 w 1517382"/>
                  <a:gd name="connsiteY10" fmla="*/ 2791391 h 2952207"/>
                  <a:gd name="connsiteX11" fmla="*/ 784560 w 1517382"/>
                  <a:gd name="connsiteY11" fmla="*/ 2922339 h 2952207"/>
                  <a:gd name="connsiteX12" fmla="*/ 988709 w 1517382"/>
                  <a:gd name="connsiteY12" fmla="*/ 2697857 h 2952207"/>
                  <a:gd name="connsiteX13" fmla="*/ 1183911 w 1517382"/>
                  <a:gd name="connsiteY13" fmla="*/ 2237505 h 2952207"/>
                  <a:gd name="connsiteX14" fmla="*/ 1371793 w 1517382"/>
                  <a:gd name="connsiteY14" fmla="*/ 1715339 h 2952207"/>
                  <a:gd name="connsiteX15" fmla="*/ 1449874 w 1517382"/>
                  <a:gd name="connsiteY15" fmla="*/ 1459949 h 2952207"/>
                  <a:gd name="connsiteX16" fmla="*/ 1517381 w 1517382"/>
                  <a:gd name="connsiteY16" fmla="*/ 1202120 h 2952207"/>
                  <a:gd name="connsiteX0" fmla="*/ 1517381 w 1517380"/>
                  <a:gd name="connsiteY0" fmla="*/ 1202120 h 2952207"/>
                  <a:gd name="connsiteX1" fmla="*/ 1347393 w 1517380"/>
                  <a:gd name="connsiteY1" fmla="*/ 652301 h 2952207"/>
                  <a:gd name="connsiteX2" fmla="*/ 807333 w 1517380"/>
                  <a:gd name="connsiteY2" fmla="*/ 352991 h 2952207"/>
                  <a:gd name="connsiteX3" fmla="*/ 741453 w 1517380"/>
                  <a:gd name="connsiteY3" fmla="*/ 0 h 2952207"/>
                  <a:gd name="connsiteX4" fmla="*/ 618638 w 1517380"/>
                  <a:gd name="connsiteY4" fmla="*/ 106548 h 2952207"/>
                  <a:gd name="connsiteX5" fmla="*/ 498 w 1517380"/>
                  <a:gd name="connsiteY5" fmla="*/ 480685 h 2952207"/>
                  <a:gd name="connsiteX6" fmla="*/ 30592 w 1517380"/>
                  <a:gd name="connsiteY6" fmla="*/ 795449 h 2952207"/>
                  <a:gd name="connsiteX7" fmla="*/ 100539 w 1517380"/>
                  <a:gd name="connsiteY7" fmla="*/ 1594151 h 2952207"/>
                  <a:gd name="connsiteX8" fmla="*/ 153406 w 1517380"/>
                  <a:gd name="connsiteY8" fmla="*/ 2048809 h 2952207"/>
                  <a:gd name="connsiteX9" fmla="*/ 270528 w 1517380"/>
                  <a:gd name="connsiteY9" fmla="*/ 2545761 h 2952207"/>
                  <a:gd name="connsiteX10" fmla="*/ 401476 w 1517380"/>
                  <a:gd name="connsiteY10" fmla="*/ 2791391 h 2952207"/>
                  <a:gd name="connsiteX11" fmla="*/ 784560 w 1517380"/>
                  <a:gd name="connsiteY11" fmla="*/ 2922339 h 2952207"/>
                  <a:gd name="connsiteX12" fmla="*/ 988709 w 1517380"/>
                  <a:gd name="connsiteY12" fmla="*/ 2697857 h 2952207"/>
                  <a:gd name="connsiteX13" fmla="*/ 1183911 w 1517380"/>
                  <a:gd name="connsiteY13" fmla="*/ 2237505 h 2952207"/>
                  <a:gd name="connsiteX14" fmla="*/ 1371793 w 1517380"/>
                  <a:gd name="connsiteY14" fmla="*/ 1715339 h 2952207"/>
                  <a:gd name="connsiteX15" fmla="*/ 1449874 w 1517380"/>
                  <a:gd name="connsiteY15" fmla="*/ 1459949 h 2952207"/>
                  <a:gd name="connsiteX16" fmla="*/ 1517381 w 1517380"/>
                  <a:gd name="connsiteY16" fmla="*/ 1202120 h 2952207"/>
                  <a:gd name="connsiteX0" fmla="*/ 1517381 w 1517382"/>
                  <a:gd name="connsiteY0" fmla="*/ 1202120 h 2952207"/>
                  <a:gd name="connsiteX1" fmla="*/ 1347393 w 1517382"/>
                  <a:gd name="connsiteY1" fmla="*/ 652301 h 2952207"/>
                  <a:gd name="connsiteX2" fmla="*/ 807333 w 1517382"/>
                  <a:gd name="connsiteY2" fmla="*/ 352991 h 2952207"/>
                  <a:gd name="connsiteX3" fmla="*/ 741453 w 1517382"/>
                  <a:gd name="connsiteY3" fmla="*/ 0 h 2952207"/>
                  <a:gd name="connsiteX4" fmla="*/ 618638 w 1517382"/>
                  <a:gd name="connsiteY4" fmla="*/ 106548 h 2952207"/>
                  <a:gd name="connsiteX5" fmla="*/ 498 w 1517382"/>
                  <a:gd name="connsiteY5" fmla="*/ 480685 h 2952207"/>
                  <a:gd name="connsiteX6" fmla="*/ 30592 w 1517382"/>
                  <a:gd name="connsiteY6" fmla="*/ 795449 h 2952207"/>
                  <a:gd name="connsiteX7" fmla="*/ 100539 w 1517382"/>
                  <a:gd name="connsiteY7" fmla="*/ 1594151 h 2952207"/>
                  <a:gd name="connsiteX8" fmla="*/ 153406 w 1517382"/>
                  <a:gd name="connsiteY8" fmla="*/ 2048809 h 2952207"/>
                  <a:gd name="connsiteX9" fmla="*/ 270528 w 1517382"/>
                  <a:gd name="connsiteY9" fmla="*/ 2545761 h 2952207"/>
                  <a:gd name="connsiteX10" fmla="*/ 401476 w 1517382"/>
                  <a:gd name="connsiteY10" fmla="*/ 2791391 h 2952207"/>
                  <a:gd name="connsiteX11" fmla="*/ 784560 w 1517382"/>
                  <a:gd name="connsiteY11" fmla="*/ 2922339 h 2952207"/>
                  <a:gd name="connsiteX12" fmla="*/ 988709 w 1517382"/>
                  <a:gd name="connsiteY12" fmla="*/ 2697857 h 2952207"/>
                  <a:gd name="connsiteX13" fmla="*/ 1183911 w 1517382"/>
                  <a:gd name="connsiteY13" fmla="*/ 2237505 h 2952207"/>
                  <a:gd name="connsiteX14" fmla="*/ 1371793 w 1517382"/>
                  <a:gd name="connsiteY14" fmla="*/ 1715339 h 2952207"/>
                  <a:gd name="connsiteX15" fmla="*/ 1449874 w 1517382"/>
                  <a:gd name="connsiteY15" fmla="*/ 1459949 h 2952207"/>
                  <a:gd name="connsiteX16" fmla="*/ 1517381 w 1517382"/>
                  <a:gd name="connsiteY16" fmla="*/ 1202120 h 2952207"/>
                  <a:gd name="connsiteX0" fmla="*/ 1517381 w 1517380"/>
                  <a:gd name="connsiteY0" fmla="*/ 1202120 h 2952207"/>
                  <a:gd name="connsiteX1" fmla="*/ 1347393 w 1517380"/>
                  <a:gd name="connsiteY1" fmla="*/ 652301 h 2952207"/>
                  <a:gd name="connsiteX2" fmla="*/ 807333 w 1517380"/>
                  <a:gd name="connsiteY2" fmla="*/ 352991 h 2952207"/>
                  <a:gd name="connsiteX3" fmla="*/ 741453 w 1517380"/>
                  <a:gd name="connsiteY3" fmla="*/ 0 h 2952207"/>
                  <a:gd name="connsiteX4" fmla="*/ 618638 w 1517380"/>
                  <a:gd name="connsiteY4" fmla="*/ 106548 h 2952207"/>
                  <a:gd name="connsiteX5" fmla="*/ 498 w 1517380"/>
                  <a:gd name="connsiteY5" fmla="*/ 480685 h 2952207"/>
                  <a:gd name="connsiteX6" fmla="*/ 30592 w 1517380"/>
                  <a:gd name="connsiteY6" fmla="*/ 795449 h 2952207"/>
                  <a:gd name="connsiteX7" fmla="*/ 100539 w 1517380"/>
                  <a:gd name="connsiteY7" fmla="*/ 1594151 h 2952207"/>
                  <a:gd name="connsiteX8" fmla="*/ 153406 w 1517380"/>
                  <a:gd name="connsiteY8" fmla="*/ 2048809 h 2952207"/>
                  <a:gd name="connsiteX9" fmla="*/ 270528 w 1517380"/>
                  <a:gd name="connsiteY9" fmla="*/ 2545761 h 2952207"/>
                  <a:gd name="connsiteX10" fmla="*/ 401476 w 1517380"/>
                  <a:gd name="connsiteY10" fmla="*/ 2791391 h 2952207"/>
                  <a:gd name="connsiteX11" fmla="*/ 784560 w 1517380"/>
                  <a:gd name="connsiteY11" fmla="*/ 2922339 h 2952207"/>
                  <a:gd name="connsiteX12" fmla="*/ 988709 w 1517380"/>
                  <a:gd name="connsiteY12" fmla="*/ 2697857 h 2952207"/>
                  <a:gd name="connsiteX13" fmla="*/ 1183911 w 1517380"/>
                  <a:gd name="connsiteY13" fmla="*/ 2237505 h 2952207"/>
                  <a:gd name="connsiteX14" fmla="*/ 1371793 w 1517380"/>
                  <a:gd name="connsiteY14" fmla="*/ 1715339 h 2952207"/>
                  <a:gd name="connsiteX15" fmla="*/ 1449874 w 1517380"/>
                  <a:gd name="connsiteY15" fmla="*/ 1459949 h 2952207"/>
                  <a:gd name="connsiteX16" fmla="*/ 1517381 w 1517380"/>
                  <a:gd name="connsiteY16" fmla="*/ 1202120 h 2952207"/>
                  <a:gd name="connsiteX0" fmla="*/ 1487096 w 1487096"/>
                  <a:gd name="connsiteY0" fmla="*/ 1232406 h 2952207"/>
                  <a:gd name="connsiteX1" fmla="*/ 1347393 w 1487096"/>
                  <a:gd name="connsiteY1" fmla="*/ 652301 h 2952207"/>
                  <a:gd name="connsiteX2" fmla="*/ 807333 w 1487096"/>
                  <a:gd name="connsiteY2" fmla="*/ 352991 h 2952207"/>
                  <a:gd name="connsiteX3" fmla="*/ 741453 w 1487096"/>
                  <a:gd name="connsiteY3" fmla="*/ 0 h 2952207"/>
                  <a:gd name="connsiteX4" fmla="*/ 618638 w 1487096"/>
                  <a:gd name="connsiteY4" fmla="*/ 106548 h 2952207"/>
                  <a:gd name="connsiteX5" fmla="*/ 498 w 1487096"/>
                  <a:gd name="connsiteY5" fmla="*/ 480685 h 2952207"/>
                  <a:gd name="connsiteX6" fmla="*/ 30592 w 1487096"/>
                  <a:gd name="connsiteY6" fmla="*/ 795449 h 2952207"/>
                  <a:gd name="connsiteX7" fmla="*/ 100539 w 1487096"/>
                  <a:gd name="connsiteY7" fmla="*/ 1594151 h 2952207"/>
                  <a:gd name="connsiteX8" fmla="*/ 153406 w 1487096"/>
                  <a:gd name="connsiteY8" fmla="*/ 2048809 h 2952207"/>
                  <a:gd name="connsiteX9" fmla="*/ 270528 w 1487096"/>
                  <a:gd name="connsiteY9" fmla="*/ 2545761 h 2952207"/>
                  <a:gd name="connsiteX10" fmla="*/ 401476 w 1487096"/>
                  <a:gd name="connsiteY10" fmla="*/ 2791391 h 2952207"/>
                  <a:gd name="connsiteX11" fmla="*/ 784560 w 1487096"/>
                  <a:gd name="connsiteY11" fmla="*/ 2922339 h 2952207"/>
                  <a:gd name="connsiteX12" fmla="*/ 988709 w 1487096"/>
                  <a:gd name="connsiteY12" fmla="*/ 2697857 h 2952207"/>
                  <a:gd name="connsiteX13" fmla="*/ 1183911 w 1487096"/>
                  <a:gd name="connsiteY13" fmla="*/ 2237505 h 2952207"/>
                  <a:gd name="connsiteX14" fmla="*/ 1371793 w 1487096"/>
                  <a:gd name="connsiteY14" fmla="*/ 1715339 h 2952207"/>
                  <a:gd name="connsiteX15" fmla="*/ 1449874 w 1487096"/>
                  <a:gd name="connsiteY15" fmla="*/ 1459949 h 2952207"/>
                  <a:gd name="connsiteX16" fmla="*/ 1487096 w 1487096"/>
                  <a:gd name="connsiteY16" fmla="*/ 1232406 h 2952207"/>
                  <a:gd name="connsiteX0" fmla="*/ 1487096 w 1487096"/>
                  <a:gd name="connsiteY0" fmla="*/ 1232406 h 2952207"/>
                  <a:gd name="connsiteX1" fmla="*/ 1347393 w 1487096"/>
                  <a:gd name="connsiteY1" fmla="*/ 652301 h 2952207"/>
                  <a:gd name="connsiteX2" fmla="*/ 807333 w 1487096"/>
                  <a:gd name="connsiteY2" fmla="*/ 352991 h 2952207"/>
                  <a:gd name="connsiteX3" fmla="*/ 741453 w 1487096"/>
                  <a:gd name="connsiteY3" fmla="*/ 0 h 2952207"/>
                  <a:gd name="connsiteX4" fmla="*/ 618638 w 1487096"/>
                  <a:gd name="connsiteY4" fmla="*/ 106548 h 2952207"/>
                  <a:gd name="connsiteX5" fmla="*/ 498 w 1487096"/>
                  <a:gd name="connsiteY5" fmla="*/ 480685 h 2952207"/>
                  <a:gd name="connsiteX6" fmla="*/ 30592 w 1487096"/>
                  <a:gd name="connsiteY6" fmla="*/ 795449 h 2952207"/>
                  <a:gd name="connsiteX7" fmla="*/ 100539 w 1487096"/>
                  <a:gd name="connsiteY7" fmla="*/ 1594151 h 2952207"/>
                  <a:gd name="connsiteX8" fmla="*/ 153406 w 1487096"/>
                  <a:gd name="connsiteY8" fmla="*/ 2048809 h 2952207"/>
                  <a:gd name="connsiteX9" fmla="*/ 270528 w 1487096"/>
                  <a:gd name="connsiteY9" fmla="*/ 2545761 h 2952207"/>
                  <a:gd name="connsiteX10" fmla="*/ 401476 w 1487096"/>
                  <a:gd name="connsiteY10" fmla="*/ 2791391 h 2952207"/>
                  <a:gd name="connsiteX11" fmla="*/ 784560 w 1487096"/>
                  <a:gd name="connsiteY11" fmla="*/ 2922339 h 2952207"/>
                  <a:gd name="connsiteX12" fmla="*/ 988709 w 1487096"/>
                  <a:gd name="connsiteY12" fmla="*/ 2697857 h 2952207"/>
                  <a:gd name="connsiteX13" fmla="*/ 1183911 w 1487096"/>
                  <a:gd name="connsiteY13" fmla="*/ 2237505 h 2952207"/>
                  <a:gd name="connsiteX14" fmla="*/ 1371793 w 1487096"/>
                  <a:gd name="connsiteY14" fmla="*/ 1715339 h 2952207"/>
                  <a:gd name="connsiteX15" fmla="*/ 1449874 w 1487096"/>
                  <a:gd name="connsiteY15" fmla="*/ 1459949 h 2952207"/>
                  <a:gd name="connsiteX16" fmla="*/ 1487096 w 1487096"/>
                  <a:gd name="connsiteY16" fmla="*/ 1232406 h 2952207"/>
                  <a:gd name="connsiteX0" fmla="*/ 1487096 w 1487096"/>
                  <a:gd name="connsiteY0" fmla="*/ 1147788 h 2867589"/>
                  <a:gd name="connsiteX1" fmla="*/ 1347393 w 1487096"/>
                  <a:gd name="connsiteY1" fmla="*/ 567683 h 2867589"/>
                  <a:gd name="connsiteX2" fmla="*/ 807333 w 1487096"/>
                  <a:gd name="connsiteY2" fmla="*/ 268373 h 2867589"/>
                  <a:gd name="connsiteX3" fmla="*/ 756440 w 1487096"/>
                  <a:gd name="connsiteY3" fmla="*/ 25284 h 2867589"/>
                  <a:gd name="connsiteX4" fmla="*/ 618638 w 1487096"/>
                  <a:gd name="connsiteY4" fmla="*/ 21930 h 2867589"/>
                  <a:gd name="connsiteX5" fmla="*/ 498 w 1487096"/>
                  <a:gd name="connsiteY5" fmla="*/ 396067 h 2867589"/>
                  <a:gd name="connsiteX6" fmla="*/ 30592 w 1487096"/>
                  <a:gd name="connsiteY6" fmla="*/ 710831 h 2867589"/>
                  <a:gd name="connsiteX7" fmla="*/ 100539 w 1487096"/>
                  <a:gd name="connsiteY7" fmla="*/ 1509533 h 2867589"/>
                  <a:gd name="connsiteX8" fmla="*/ 153406 w 1487096"/>
                  <a:gd name="connsiteY8" fmla="*/ 1964191 h 2867589"/>
                  <a:gd name="connsiteX9" fmla="*/ 270528 w 1487096"/>
                  <a:gd name="connsiteY9" fmla="*/ 2461143 h 2867589"/>
                  <a:gd name="connsiteX10" fmla="*/ 401476 w 1487096"/>
                  <a:gd name="connsiteY10" fmla="*/ 2706773 h 2867589"/>
                  <a:gd name="connsiteX11" fmla="*/ 784560 w 1487096"/>
                  <a:gd name="connsiteY11" fmla="*/ 2837721 h 2867589"/>
                  <a:gd name="connsiteX12" fmla="*/ 988709 w 1487096"/>
                  <a:gd name="connsiteY12" fmla="*/ 2613239 h 2867589"/>
                  <a:gd name="connsiteX13" fmla="*/ 1183911 w 1487096"/>
                  <a:gd name="connsiteY13" fmla="*/ 2152887 h 2867589"/>
                  <a:gd name="connsiteX14" fmla="*/ 1371793 w 1487096"/>
                  <a:gd name="connsiteY14" fmla="*/ 1630721 h 2867589"/>
                  <a:gd name="connsiteX15" fmla="*/ 1449874 w 1487096"/>
                  <a:gd name="connsiteY15" fmla="*/ 1375331 h 2867589"/>
                  <a:gd name="connsiteX16" fmla="*/ 1487096 w 1487096"/>
                  <a:gd name="connsiteY16" fmla="*/ 1147788 h 2867589"/>
                  <a:gd name="connsiteX0" fmla="*/ 1487096 w 1487096"/>
                  <a:gd name="connsiteY0" fmla="*/ 1237401 h 2957202"/>
                  <a:gd name="connsiteX1" fmla="*/ 1347393 w 1487096"/>
                  <a:gd name="connsiteY1" fmla="*/ 657296 h 2957202"/>
                  <a:gd name="connsiteX2" fmla="*/ 807333 w 1487096"/>
                  <a:gd name="connsiteY2" fmla="*/ 357986 h 2957202"/>
                  <a:gd name="connsiteX3" fmla="*/ 741453 w 1487096"/>
                  <a:gd name="connsiteY3" fmla="*/ 0 h 2957202"/>
                  <a:gd name="connsiteX4" fmla="*/ 618638 w 1487096"/>
                  <a:gd name="connsiteY4" fmla="*/ 111543 h 2957202"/>
                  <a:gd name="connsiteX5" fmla="*/ 498 w 1487096"/>
                  <a:gd name="connsiteY5" fmla="*/ 485680 h 2957202"/>
                  <a:gd name="connsiteX6" fmla="*/ 30592 w 1487096"/>
                  <a:gd name="connsiteY6" fmla="*/ 800444 h 2957202"/>
                  <a:gd name="connsiteX7" fmla="*/ 100539 w 1487096"/>
                  <a:gd name="connsiteY7" fmla="*/ 1599146 h 2957202"/>
                  <a:gd name="connsiteX8" fmla="*/ 153406 w 1487096"/>
                  <a:gd name="connsiteY8" fmla="*/ 2053804 h 2957202"/>
                  <a:gd name="connsiteX9" fmla="*/ 270528 w 1487096"/>
                  <a:gd name="connsiteY9" fmla="*/ 2550756 h 2957202"/>
                  <a:gd name="connsiteX10" fmla="*/ 401476 w 1487096"/>
                  <a:gd name="connsiteY10" fmla="*/ 2796386 h 2957202"/>
                  <a:gd name="connsiteX11" fmla="*/ 784560 w 1487096"/>
                  <a:gd name="connsiteY11" fmla="*/ 2927334 h 2957202"/>
                  <a:gd name="connsiteX12" fmla="*/ 988709 w 1487096"/>
                  <a:gd name="connsiteY12" fmla="*/ 2702852 h 2957202"/>
                  <a:gd name="connsiteX13" fmla="*/ 1183911 w 1487096"/>
                  <a:gd name="connsiteY13" fmla="*/ 2242500 h 2957202"/>
                  <a:gd name="connsiteX14" fmla="*/ 1371793 w 1487096"/>
                  <a:gd name="connsiteY14" fmla="*/ 1720334 h 2957202"/>
                  <a:gd name="connsiteX15" fmla="*/ 1449874 w 1487096"/>
                  <a:gd name="connsiteY15" fmla="*/ 1464944 h 2957202"/>
                  <a:gd name="connsiteX16" fmla="*/ 1487096 w 1487096"/>
                  <a:gd name="connsiteY16" fmla="*/ 1237401 h 2957202"/>
                  <a:gd name="connsiteX0" fmla="*/ 1487096 w 1487096"/>
                  <a:gd name="connsiteY0" fmla="*/ 1237401 h 2957202"/>
                  <a:gd name="connsiteX1" fmla="*/ 1347393 w 1487096"/>
                  <a:gd name="connsiteY1" fmla="*/ 657296 h 2957202"/>
                  <a:gd name="connsiteX2" fmla="*/ 807333 w 1487096"/>
                  <a:gd name="connsiteY2" fmla="*/ 357986 h 2957202"/>
                  <a:gd name="connsiteX3" fmla="*/ 741453 w 1487096"/>
                  <a:gd name="connsiteY3" fmla="*/ 0 h 2957202"/>
                  <a:gd name="connsiteX4" fmla="*/ 618638 w 1487096"/>
                  <a:gd name="connsiteY4" fmla="*/ 111543 h 2957202"/>
                  <a:gd name="connsiteX5" fmla="*/ 498 w 1487096"/>
                  <a:gd name="connsiteY5" fmla="*/ 485680 h 2957202"/>
                  <a:gd name="connsiteX6" fmla="*/ 30592 w 1487096"/>
                  <a:gd name="connsiteY6" fmla="*/ 800444 h 2957202"/>
                  <a:gd name="connsiteX7" fmla="*/ 100539 w 1487096"/>
                  <a:gd name="connsiteY7" fmla="*/ 1599146 h 2957202"/>
                  <a:gd name="connsiteX8" fmla="*/ 153406 w 1487096"/>
                  <a:gd name="connsiteY8" fmla="*/ 2053804 h 2957202"/>
                  <a:gd name="connsiteX9" fmla="*/ 270528 w 1487096"/>
                  <a:gd name="connsiteY9" fmla="*/ 2550756 h 2957202"/>
                  <a:gd name="connsiteX10" fmla="*/ 401476 w 1487096"/>
                  <a:gd name="connsiteY10" fmla="*/ 2796386 h 2957202"/>
                  <a:gd name="connsiteX11" fmla="*/ 784560 w 1487096"/>
                  <a:gd name="connsiteY11" fmla="*/ 2927334 h 2957202"/>
                  <a:gd name="connsiteX12" fmla="*/ 988709 w 1487096"/>
                  <a:gd name="connsiteY12" fmla="*/ 2702852 h 2957202"/>
                  <a:gd name="connsiteX13" fmla="*/ 1183911 w 1487096"/>
                  <a:gd name="connsiteY13" fmla="*/ 2242500 h 2957202"/>
                  <a:gd name="connsiteX14" fmla="*/ 1371793 w 1487096"/>
                  <a:gd name="connsiteY14" fmla="*/ 1720334 h 2957202"/>
                  <a:gd name="connsiteX15" fmla="*/ 1449874 w 1487096"/>
                  <a:gd name="connsiteY15" fmla="*/ 1464944 h 2957202"/>
                  <a:gd name="connsiteX16" fmla="*/ 1487096 w 1487096"/>
                  <a:gd name="connsiteY16" fmla="*/ 1237401 h 2957202"/>
                  <a:gd name="connsiteX0" fmla="*/ 1487096 w 1487096"/>
                  <a:gd name="connsiteY0" fmla="*/ 1237401 h 2957202"/>
                  <a:gd name="connsiteX1" fmla="*/ 1347393 w 1487096"/>
                  <a:gd name="connsiteY1" fmla="*/ 657296 h 2957202"/>
                  <a:gd name="connsiteX2" fmla="*/ 807333 w 1487096"/>
                  <a:gd name="connsiteY2" fmla="*/ 357986 h 2957202"/>
                  <a:gd name="connsiteX3" fmla="*/ 741453 w 1487096"/>
                  <a:gd name="connsiteY3" fmla="*/ 0 h 2957202"/>
                  <a:gd name="connsiteX4" fmla="*/ 618638 w 1487096"/>
                  <a:gd name="connsiteY4" fmla="*/ 111543 h 2957202"/>
                  <a:gd name="connsiteX5" fmla="*/ 498 w 1487096"/>
                  <a:gd name="connsiteY5" fmla="*/ 485680 h 2957202"/>
                  <a:gd name="connsiteX6" fmla="*/ 30592 w 1487096"/>
                  <a:gd name="connsiteY6" fmla="*/ 800444 h 2957202"/>
                  <a:gd name="connsiteX7" fmla="*/ 100539 w 1487096"/>
                  <a:gd name="connsiteY7" fmla="*/ 1599146 h 2957202"/>
                  <a:gd name="connsiteX8" fmla="*/ 153406 w 1487096"/>
                  <a:gd name="connsiteY8" fmla="*/ 2053804 h 2957202"/>
                  <a:gd name="connsiteX9" fmla="*/ 270528 w 1487096"/>
                  <a:gd name="connsiteY9" fmla="*/ 2550756 h 2957202"/>
                  <a:gd name="connsiteX10" fmla="*/ 401476 w 1487096"/>
                  <a:gd name="connsiteY10" fmla="*/ 2796386 h 2957202"/>
                  <a:gd name="connsiteX11" fmla="*/ 784560 w 1487096"/>
                  <a:gd name="connsiteY11" fmla="*/ 2927334 h 2957202"/>
                  <a:gd name="connsiteX12" fmla="*/ 988709 w 1487096"/>
                  <a:gd name="connsiteY12" fmla="*/ 2702852 h 2957202"/>
                  <a:gd name="connsiteX13" fmla="*/ 1183911 w 1487096"/>
                  <a:gd name="connsiteY13" fmla="*/ 2242500 h 2957202"/>
                  <a:gd name="connsiteX14" fmla="*/ 1371793 w 1487096"/>
                  <a:gd name="connsiteY14" fmla="*/ 1720334 h 2957202"/>
                  <a:gd name="connsiteX15" fmla="*/ 1449874 w 1487096"/>
                  <a:gd name="connsiteY15" fmla="*/ 1464944 h 2957202"/>
                  <a:gd name="connsiteX16" fmla="*/ 1487096 w 1487096"/>
                  <a:gd name="connsiteY16" fmla="*/ 1237401 h 2957202"/>
                  <a:gd name="connsiteX0" fmla="*/ 1487096 w 1487096"/>
                  <a:gd name="connsiteY0" fmla="*/ 1237401 h 2957202"/>
                  <a:gd name="connsiteX1" fmla="*/ 1347393 w 1487096"/>
                  <a:gd name="connsiteY1" fmla="*/ 657296 h 2957202"/>
                  <a:gd name="connsiteX2" fmla="*/ 807333 w 1487096"/>
                  <a:gd name="connsiteY2" fmla="*/ 357986 h 2957202"/>
                  <a:gd name="connsiteX3" fmla="*/ 741453 w 1487096"/>
                  <a:gd name="connsiteY3" fmla="*/ 0 h 2957202"/>
                  <a:gd name="connsiteX4" fmla="*/ 618638 w 1487096"/>
                  <a:gd name="connsiteY4" fmla="*/ 111543 h 2957202"/>
                  <a:gd name="connsiteX5" fmla="*/ 498 w 1487096"/>
                  <a:gd name="connsiteY5" fmla="*/ 485680 h 2957202"/>
                  <a:gd name="connsiteX6" fmla="*/ 30592 w 1487096"/>
                  <a:gd name="connsiteY6" fmla="*/ 800444 h 2957202"/>
                  <a:gd name="connsiteX7" fmla="*/ 100539 w 1487096"/>
                  <a:gd name="connsiteY7" fmla="*/ 1599146 h 2957202"/>
                  <a:gd name="connsiteX8" fmla="*/ 153406 w 1487096"/>
                  <a:gd name="connsiteY8" fmla="*/ 2053804 h 2957202"/>
                  <a:gd name="connsiteX9" fmla="*/ 270528 w 1487096"/>
                  <a:gd name="connsiteY9" fmla="*/ 2550756 h 2957202"/>
                  <a:gd name="connsiteX10" fmla="*/ 401476 w 1487096"/>
                  <a:gd name="connsiteY10" fmla="*/ 2796386 h 2957202"/>
                  <a:gd name="connsiteX11" fmla="*/ 784560 w 1487096"/>
                  <a:gd name="connsiteY11" fmla="*/ 2927334 h 2957202"/>
                  <a:gd name="connsiteX12" fmla="*/ 988709 w 1487096"/>
                  <a:gd name="connsiteY12" fmla="*/ 2702852 h 2957202"/>
                  <a:gd name="connsiteX13" fmla="*/ 1183911 w 1487096"/>
                  <a:gd name="connsiteY13" fmla="*/ 2242500 h 2957202"/>
                  <a:gd name="connsiteX14" fmla="*/ 1371793 w 1487096"/>
                  <a:gd name="connsiteY14" fmla="*/ 1720334 h 2957202"/>
                  <a:gd name="connsiteX15" fmla="*/ 1449874 w 1487096"/>
                  <a:gd name="connsiteY15" fmla="*/ 1464944 h 2957202"/>
                  <a:gd name="connsiteX16" fmla="*/ 1487096 w 1487096"/>
                  <a:gd name="connsiteY16" fmla="*/ 1237401 h 2957202"/>
                  <a:gd name="connsiteX0" fmla="*/ 1487096 w 1487096"/>
                  <a:gd name="connsiteY0" fmla="*/ 1237401 h 2957202"/>
                  <a:gd name="connsiteX1" fmla="*/ 1347393 w 1487096"/>
                  <a:gd name="connsiteY1" fmla="*/ 657296 h 2957202"/>
                  <a:gd name="connsiteX2" fmla="*/ 817325 w 1487096"/>
                  <a:gd name="connsiteY2" fmla="*/ 357985 h 2957202"/>
                  <a:gd name="connsiteX3" fmla="*/ 741453 w 1487096"/>
                  <a:gd name="connsiteY3" fmla="*/ 0 h 2957202"/>
                  <a:gd name="connsiteX4" fmla="*/ 618638 w 1487096"/>
                  <a:gd name="connsiteY4" fmla="*/ 111543 h 2957202"/>
                  <a:gd name="connsiteX5" fmla="*/ 498 w 1487096"/>
                  <a:gd name="connsiteY5" fmla="*/ 485680 h 2957202"/>
                  <a:gd name="connsiteX6" fmla="*/ 30592 w 1487096"/>
                  <a:gd name="connsiteY6" fmla="*/ 800444 h 2957202"/>
                  <a:gd name="connsiteX7" fmla="*/ 100539 w 1487096"/>
                  <a:gd name="connsiteY7" fmla="*/ 1599146 h 2957202"/>
                  <a:gd name="connsiteX8" fmla="*/ 153406 w 1487096"/>
                  <a:gd name="connsiteY8" fmla="*/ 2053804 h 2957202"/>
                  <a:gd name="connsiteX9" fmla="*/ 270528 w 1487096"/>
                  <a:gd name="connsiteY9" fmla="*/ 2550756 h 2957202"/>
                  <a:gd name="connsiteX10" fmla="*/ 401476 w 1487096"/>
                  <a:gd name="connsiteY10" fmla="*/ 2796386 h 2957202"/>
                  <a:gd name="connsiteX11" fmla="*/ 784560 w 1487096"/>
                  <a:gd name="connsiteY11" fmla="*/ 2927334 h 2957202"/>
                  <a:gd name="connsiteX12" fmla="*/ 988709 w 1487096"/>
                  <a:gd name="connsiteY12" fmla="*/ 2702852 h 2957202"/>
                  <a:gd name="connsiteX13" fmla="*/ 1183911 w 1487096"/>
                  <a:gd name="connsiteY13" fmla="*/ 2242500 h 2957202"/>
                  <a:gd name="connsiteX14" fmla="*/ 1371793 w 1487096"/>
                  <a:gd name="connsiteY14" fmla="*/ 1720334 h 2957202"/>
                  <a:gd name="connsiteX15" fmla="*/ 1449874 w 1487096"/>
                  <a:gd name="connsiteY15" fmla="*/ 1464944 h 2957202"/>
                  <a:gd name="connsiteX16" fmla="*/ 1487096 w 1487096"/>
                  <a:gd name="connsiteY16" fmla="*/ 1237401 h 2957202"/>
                  <a:gd name="connsiteX0" fmla="*/ 1510622 w 1510622"/>
                  <a:gd name="connsiteY0" fmla="*/ 1237401 h 2957202"/>
                  <a:gd name="connsiteX1" fmla="*/ 1370919 w 1510622"/>
                  <a:gd name="connsiteY1" fmla="*/ 657296 h 2957202"/>
                  <a:gd name="connsiteX2" fmla="*/ 840851 w 1510622"/>
                  <a:gd name="connsiteY2" fmla="*/ 357985 h 2957202"/>
                  <a:gd name="connsiteX3" fmla="*/ 764979 w 1510622"/>
                  <a:gd name="connsiteY3" fmla="*/ 0 h 2957202"/>
                  <a:gd name="connsiteX4" fmla="*/ 457329 w 1510622"/>
                  <a:gd name="connsiteY4" fmla="*/ 291381 h 2957202"/>
                  <a:gd name="connsiteX5" fmla="*/ 24024 w 1510622"/>
                  <a:gd name="connsiteY5" fmla="*/ 485680 h 2957202"/>
                  <a:gd name="connsiteX6" fmla="*/ 54118 w 1510622"/>
                  <a:gd name="connsiteY6" fmla="*/ 800444 h 2957202"/>
                  <a:gd name="connsiteX7" fmla="*/ 124065 w 1510622"/>
                  <a:gd name="connsiteY7" fmla="*/ 1599146 h 2957202"/>
                  <a:gd name="connsiteX8" fmla="*/ 176932 w 1510622"/>
                  <a:gd name="connsiteY8" fmla="*/ 2053804 h 2957202"/>
                  <a:gd name="connsiteX9" fmla="*/ 294054 w 1510622"/>
                  <a:gd name="connsiteY9" fmla="*/ 2550756 h 2957202"/>
                  <a:gd name="connsiteX10" fmla="*/ 425002 w 1510622"/>
                  <a:gd name="connsiteY10" fmla="*/ 2796386 h 2957202"/>
                  <a:gd name="connsiteX11" fmla="*/ 808086 w 1510622"/>
                  <a:gd name="connsiteY11" fmla="*/ 2927334 h 2957202"/>
                  <a:gd name="connsiteX12" fmla="*/ 1012235 w 1510622"/>
                  <a:gd name="connsiteY12" fmla="*/ 2702852 h 2957202"/>
                  <a:gd name="connsiteX13" fmla="*/ 1207437 w 1510622"/>
                  <a:gd name="connsiteY13" fmla="*/ 2242500 h 2957202"/>
                  <a:gd name="connsiteX14" fmla="*/ 1395319 w 1510622"/>
                  <a:gd name="connsiteY14" fmla="*/ 1720334 h 2957202"/>
                  <a:gd name="connsiteX15" fmla="*/ 1473400 w 1510622"/>
                  <a:gd name="connsiteY15" fmla="*/ 1464944 h 2957202"/>
                  <a:gd name="connsiteX16" fmla="*/ 1510622 w 1510622"/>
                  <a:gd name="connsiteY16" fmla="*/ 1237401 h 2957202"/>
                  <a:gd name="connsiteX0" fmla="*/ 1507786 w 1507786"/>
                  <a:gd name="connsiteY0" fmla="*/ 1237401 h 2957202"/>
                  <a:gd name="connsiteX1" fmla="*/ 1368083 w 1507786"/>
                  <a:gd name="connsiteY1" fmla="*/ 657296 h 2957202"/>
                  <a:gd name="connsiteX2" fmla="*/ 838015 w 1507786"/>
                  <a:gd name="connsiteY2" fmla="*/ 357985 h 2957202"/>
                  <a:gd name="connsiteX3" fmla="*/ 762143 w 1507786"/>
                  <a:gd name="connsiteY3" fmla="*/ 0 h 2957202"/>
                  <a:gd name="connsiteX4" fmla="*/ 414529 w 1507786"/>
                  <a:gd name="connsiteY4" fmla="*/ 301373 h 2957202"/>
                  <a:gd name="connsiteX5" fmla="*/ 21188 w 1507786"/>
                  <a:gd name="connsiteY5" fmla="*/ 485680 h 2957202"/>
                  <a:gd name="connsiteX6" fmla="*/ 51282 w 1507786"/>
                  <a:gd name="connsiteY6" fmla="*/ 800444 h 2957202"/>
                  <a:gd name="connsiteX7" fmla="*/ 121229 w 1507786"/>
                  <a:gd name="connsiteY7" fmla="*/ 1599146 h 2957202"/>
                  <a:gd name="connsiteX8" fmla="*/ 174096 w 1507786"/>
                  <a:gd name="connsiteY8" fmla="*/ 2053804 h 2957202"/>
                  <a:gd name="connsiteX9" fmla="*/ 291218 w 1507786"/>
                  <a:gd name="connsiteY9" fmla="*/ 2550756 h 2957202"/>
                  <a:gd name="connsiteX10" fmla="*/ 422166 w 1507786"/>
                  <a:gd name="connsiteY10" fmla="*/ 2796386 h 2957202"/>
                  <a:gd name="connsiteX11" fmla="*/ 805250 w 1507786"/>
                  <a:gd name="connsiteY11" fmla="*/ 2927334 h 2957202"/>
                  <a:gd name="connsiteX12" fmla="*/ 1009399 w 1507786"/>
                  <a:gd name="connsiteY12" fmla="*/ 2702852 h 2957202"/>
                  <a:gd name="connsiteX13" fmla="*/ 1204601 w 1507786"/>
                  <a:gd name="connsiteY13" fmla="*/ 2242500 h 2957202"/>
                  <a:gd name="connsiteX14" fmla="*/ 1392483 w 1507786"/>
                  <a:gd name="connsiteY14" fmla="*/ 1720334 h 2957202"/>
                  <a:gd name="connsiteX15" fmla="*/ 1470564 w 1507786"/>
                  <a:gd name="connsiteY15" fmla="*/ 1464944 h 2957202"/>
                  <a:gd name="connsiteX16" fmla="*/ 1507786 w 1507786"/>
                  <a:gd name="connsiteY16" fmla="*/ 1237401 h 2957202"/>
                  <a:gd name="connsiteX0" fmla="*/ 1486807 w 1486807"/>
                  <a:gd name="connsiteY0" fmla="*/ 1237401 h 2957202"/>
                  <a:gd name="connsiteX1" fmla="*/ 1347104 w 1486807"/>
                  <a:gd name="connsiteY1" fmla="*/ 657296 h 2957202"/>
                  <a:gd name="connsiteX2" fmla="*/ 817036 w 1486807"/>
                  <a:gd name="connsiteY2" fmla="*/ 357985 h 2957202"/>
                  <a:gd name="connsiteX3" fmla="*/ 741164 w 1486807"/>
                  <a:gd name="connsiteY3" fmla="*/ 0 h 2957202"/>
                  <a:gd name="connsiteX4" fmla="*/ 393550 w 1486807"/>
                  <a:gd name="connsiteY4" fmla="*/ 301373 h 2957202"/>
                  <a:gd name="connsiteX5" fmla="*/ 209 w 1486807"/>
                  <a:gd name="connsiteY5" fmla="*/ 485680 h 2957202"/>
                  <a:gd name="connsiteX6" fmla="*/ 30303 w 1486807"/>
                  <a:gd name="connsiteY6" fmla="*/ 800444 h 2957202"/>
                  <a:gd name="connsiteX7" fmla="*/ 100250 w 1486807"/>
                  <a:gd name="connsiteY7" fmla="*/ 1599146 h 2957202"/>
                  <a:gd name="connsiteX8" fmla="*/ 153117 w 1486807"/>
                  <a:gd name="connsiteY8" fmla="*/ 2053804 h 2957202"/>
                  <a:gd name="connsiteX9" fmla="*/ 270239 w 1486807"/>
                  <a:gd name="connsiteY9" fmla="*/ 2550756 h 2957202"/>
                  <a:gd name="connsiteX10" fmla="*/ 401187 w 1486807"/>
                  <a:gd name="connsiteY10" fmla="*/ 2796386 h 2957202"/>
                  <a:gd name="connsiteX11" fmla="*/ 784271 w 1486807"/>
                  <a:gd name="connsiteY11" fmla="*/ 2927334 h 2957202"/>
                  <a:gd name="connsiteX12" fmla="*/ 988420 w 1486807"/>
                  <a:gd name="connsiteY12" fmla="*/ 2702852 h 2957202"/>
                  <a:gd name="connsiteX13" fmla="*/ 1183622 w 1486807"/>
                  <a:gd name="connsiteY13" fmla="*/ 2242500 h 2957202"/>
                  <a:gd name="connsiteX14" fmla="*/ 1371504 w 1486807"/>
                  <a:gd name="connsiteY14" fmla="*/ 1720334 h 2957202"/>
                  <a:gd name="connsiteX15" fmla="*/ 1449585 w 1486807"/>
                  <a:gd name="connsiteY15" fmla="*/ 1464944 h 2957202"/>
                  <a:gd name="connsiteX16" fmla="*/ 1486807 w 1486807"/>
                  <a:gd name="connsiteY16" fmla="*/ 1237401 h 2957202"/>
                  <a:gd name="connsiteX0" fmla="*/ 1486599 w 1486599"/>
                  <a:gd name="connsiteY0" fmla="*/ 1237401 h 2957202"/>
                  <a:gd name="connsiteX1" fmla="*/ 1346896 w 1486599"/>
                  <a:gd name="connsiteY1" fmla="*/ 657296 h 2957202"/>
                  <a:gd name="connsiteX2" fmla="*/ 816828 w 1486599"/>
                  <a:gd name="connsiteY2" fmla="*/ 357985 h 2957202"/>
                  <a:gd name="connsiteX3" fmla="*/ 740956 w 1486599"/>
                  <a:gd name="connsiteY3" fmla="*/ 0 h 2957202"/>
                  <a:gd name="connsiteX4" fmla="*/ 393342 w 1486599"/>
                  <a:gd name="connsiteY4" fmla="*/ 301373 h 2957202"/>
                  <a:gd name="connsiteX5" fmla="*/ 1 w 1486599"/>
                  <a:gd name="connsiteY5" fmla="*/ 485680 h 2957202"/>
                  <a:gd name="connsiteX6" fmla="*/ 30095 w 1486599"/>
                  <a:gd name="connsiteY6" fmla="*/ 800444 h 2957202"/>
                  <a:gd name="connsiteX7" fmla="*/ 100042 w 1486599"/>
                  <a:gd name="connsiteY7" fmla="*/ 1599146 h 2957202"/>
                  <a:gd name="connsiteX8" fmla="*/ 152909 w 1486599"/>
                  <a:gd name="connsiteY8" fmla="*/ 2053804 h 2957202"/>
                  <a:gd name="connsiteX9" fmla="*/ 270031 w 1486599"/>
                  <a:gd name="connsiteY9" fmla="*/ 2550756 h 2957202"/>
                  <a:gd name="connsiteX10" fmla="*/ 400979 w 1486599"/>
                  <a:gd name="connsiteY10" fmla="*/ 2796386 h 2957202"/>
                  <a:gd name="connsiteX11" fmla="*/ 784063 w 1486599"/>
                  <a:gd name="connsiteY11" fmla="*/ 2927334 h 2957202"/>
                  <a:gd name="connsiteX12" fmla="*/ 988212 w 1486599"/>
                  <a:gd name="connsiteY12" fmla="*/ 2702852 h 2957202"/>
                  <a:gd name="connsiteX13" fmla="*/ 1183414 w 1486599"/>
                  <a:gd name="connsiteY13" fmla="*/ 2242500 h 2957202"/>
                  <a:gd name="connsiteX14" fmla="*/ 1371296 w 1486599"/>
                  <a:gd name="connsiteY14" fmla="*/ 1720334 h 2957202"/>
                  <a:gd name="connsiteX15" fmla="*/ 1449377 w 1486599"/>
                  <a:gd name="connsiteY15" fmla="*/ 1464944 h 2957202"/>
                  <a:gd name="connsiteX16" fmla="*/ 1486599 w 1486599"/>
                  <a:gd name="connsiteY16" fmla="*/ 1237401 h 2957202"/>
                  <a:gd name="connsiteX0" fmla="*/ 1486597 w 1486597"/>
                  <a:gd name="connsiteY0" fmla="*/ 1237401 h 2957202"/>
                  <a:gd name="connsiteX1" fmla="*/ 1346894 w 1486597"/>
                  <a:gd name="connsiteY1" fmla="*/ 657296 h 2957202"/>
                  <a:gd name="connsiteX2" fmla="*/ 816826 w 1486597"/>
                  <a:gd name="connsiteY2" fmla="*/ 357985 h 2957202"/>
                  <a:gd name="connsiteX3" fmla="*/ 740954 w 1486597"/>
                  <a:gd name="connsiteY3" fmla="*/ 0 h 2957202"/>
                  <a:gd name="connsiteX4" fmla="*/ 393340 w 1486597"/>
                  <a:gd name="connsiteY4" fmla="*/ 301373 h 2957202"/>
                  <a:gd name="connsiteX5" fmla="*/ 0 w 1486597"/>
                  <a:gd name="connsiteY5" fmla="*/ 485680 h 2957202"/>
                  <a:gd name="connsiteX6" fmla="*/ 30093 w 1486597"/>
                  <a:gd name="connsiteY6" fmla="*/ 800444 h 2957202"/>
                  <a:gd name="connsiteX7" fmla="*/ 100040 w 1486597"/>
                  <a:gd name="connsiteY7" fmla="*/ 1599146 h 2957202"/>
                  <a:gd name="connsiteX8" fmla="*/ 152907 w 1486597"/>
                  <a:gd name="connsiteY8" fmla="*/ 2053804 h 2957202"/>
                  <a:gd name="connsiteX9" fmla="*/ 270029 w 1486597"/>
                  <a:gd name="connsiteY9" fmla="*/ 2550756 h 2957202"/>
                  <a:gd name="connsiteX10" fmla="*/ 400977 w 1486597"/>
                  <a:gd name="connsiteY10" fmla="*/ 2796386 h 2957202"/>
                  <a:gd name="connsiteX11" fmla="*/ 784061 w 1486597"/>
                  <a:gd name="connsiteY11" fmla="*/ 2927334 h 2957202"/>
                  <a:gd name="connsiteX12" fmla="*/ 988210 w 1486597"/>
                  <a:gd name="connsiteY12" fmla="*/ 2702852 h 2957202"/>
                  <a:gd name="connsiteX13" fmla="*/ 1183412 w 1486597"/>
                  <a:gd name="connsiteY13" fmla="*/ 2242500 h 2957202"/>
                  <a:gd name="connsiteX14" fmla="*/ 1371294 w 1486597"/>
                  <a:gd name="connsiteY14" fmla="*/ 1720334 h 2957202"/>
                  <a:gd name="connsiteX15" fmla="*/ 1449375 w 1486597"/>
                  <a:gd name="connsiteY15" fmla="*/ 1464944 h 2957202"/>
                  <a:gd name="connsiteX16" fmla="*/ 1486597 w 1486597"/>
                  <a:gd name="connsiteY16" fmla="*/ 1237401 h 2957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86597" h="2957202">
                    <a:moveTo>
                      <a:pt x="1486597" y="1237401"/>
                    </a:moveTo>
                    <a:cubicBezTo>
                      <a:pt x="1439231" y="1102793"/>
                      <a:pt x="1420193" y="897573"/>
                      <a:pt x="1346894" y="657296"/>
                    </a:cubicBezTo>
                    <a:cubicBezTo>
                      <a:pt x="1144164" y="584968"/>
                      <a:pt x="917681" y="560507"/>
                      <a:pt x="816826" y="357985"/>
                    </a:cubicBezTo>
                    <a:cubicBezTo>
                      <a:pt x="760706" y="244117"/>
                      <a:pt x="768261" y="185432"/>
                      <a:pt x="740954" y="0"/>
                    </a:cubicBezTo>
                    <a:cubicBezTo>
                      <a:pt x="684960" y="75980"/>
                      <a:pt x="516832" y="220426"/>
                      <a:pt x="393340" y="301373"/>
                    </a:cubicBezTo>
                    <a:cubicBezTo>
                      <a:pt x="269848" y="382320"/>
                      <a:pt x="105993" y="448129"/>
                      <a:pt x="0" y="485680"/>
                    </a:cubicBezTo>
                    <a:cubicBezTo>
                      <a:pt x="9395" y="593836"/>
                      <a:pt x="27653" y="774417"/>
                      <a:pt x="30093" y="800444"/>
                    </a:cubicBezTo>
                    <a:cubicBezTo>
                      <a:pt x="52866" y="1067220"/>
                      <a:pt x="76453" y="1333183"/>
                      <a:pt x="100040" y="1599146"/>
                    </a:cubicBezTo>
                    <a:cubicBezTo>
                      <a:pt x="113054" y="1749614"/>
                      <a:pt x="121187" y="1904962"/>
                      <a:pt x="152907" y="2053804"/>
                    </a:cubicBezTo>
                    <a:cubicBezTo>
                      <a:pt x="187881" y="2221353"/>
                      <a:pt x="207401" y="2390528"/>
                      <a:pt x="270029" y="2550756"/>
                    </a:cubicBezTo>
                    <a:cubicBezTo>
                      <a:pt x="303376" y="2636971"/>
                      <a:pt x="349736" y="2719932"/>
                      <a:pt x="400977" y="2796386"/>
                    </a:cubicBezTo>
                    <a:cubicBezTo>
                      <a:pt x="485564" y="2921640"/>
                      <a:pt x="636846" y="3004601"/>
                      <a:pt x="784061" y="2927334"/>
                    </a:cubicBezTo>
                    <a:cubicBezTo>
                      <a:pt x="879222" y="2876906"/>
                      <a:pt x="938596" y="2795572"/>
                      <a:pt x="988210" y="2702852"/>
                    </a:cubicBezTo>
                    <a:cubicBezTo>
                      <a:pt x="1067104" y="2555636"/>
                      <a:pt x="1132985" y="2401101"/>
                      <a:pt x="1183412" y="2242500"/>
                    </a:cubicBezTo>
                    <a:cubicBezTo>
                      <a:pt x="1239533" y="2066005"/>
                      <a:pt x="1308667" y="1894389"/>
                      <a:pt x="1371294" y="1720334"/>
                    </a:cubicBezTo>
                    <a:cubicBezTo>
                      <a:pt x="1401388" y="1636560"/>
                      <a:pt x="1426601" y="1550345"/>
                      <a:pt x="1449375" y="1464944"/>
                    </a:cubicBezTo>
                    <a:cubicBezTo>
                      <a:pt x="1472149" y="1380357"/>
                      <a:pt x="1471144" y="1323615"/>
                      <a:pt x="1486597" y="1237401"/>
                    </a:cubicBezTo>
                    <a:close/>
                  </a:path>
                </a:pathLst>
              </a:custGeom>
              <a:grpFill/>
              <a:ln w="19050" cap="flat">
                <a:solidFill>
                  <a:schemeClr val="bg1">
                    <a:lumMod val="75000"/>
                  </a:schemeClr>
                </a:solidFill>
                <a:prstDash val="solid"/>
                <a:miter/>
              </a:ln>
            </p:spPr>
            <p:txBody>
              <a:bodyPr rtlCol="0" anchor="ctr"/>
              <a:lstStyle/>
              <a:p>
                <a:endParaRPr lang="en-US">
                  <a:cs typeface="B Nazanin" panose="00000400000000000000" pitchFamily="2" charset="-78"/>
                </a:endParaRPr>
              </a:p>
            </p:txBody>
          </p:sp>
          <p:sp>
            <p:nvSpPr>
              <p:cNvPr id="15" name="Freeform: Shape 14">
                <a:extLst>
                  <a:ext uri="{FF2B5EF4-FFF2-40B4-BE49-F238E27FC236}">
                    <a16:creationId xmlns:a16="http://schemas.microsoft.com/office/drawing/2014/main" id="{031FF1D0-4013-4137-8C93-84D0CABDDA55}"/>
                  </a:ext>
                </a:extLst>
              </p:cNvPr>
              <p:cNvSpPr/>
              <p:nvPr/>
            </p:nvSpPr>
            <p:spPr>
              <a:xfrm flipH="1">
                <a:off x="9164888" y="2237782"/>
                <a:ext cx="228572" cy="1340906"/>
              </a:xfrm>
              <a:custGeom>
                <a:avLst/>
                <a:gdLst>
                  <a:gd name="connsiteX0" fmla="*/ 294243 w 357870"/>
                  <a:gd name="connsiteY0" fmla="*/ 403418 h 2147223"/>
                  <a:gd name="connsiteX1" fmla="*/ 250322 w 357870"/>
                  <a:gd name="connsiteY1" fmla="*/ 890610 h 2147223"/>
                  <a:gd name="connsiteX2" fmla="*/ 278789 w 357870"/>
                  <a:gd name="connsiteY2" fmla="*/ 1613671 h 2147223"/>
                  <a:gd name="connsiteX3" fmla="*/ 361750 w 357870"/>
                  <a:gd name="connsiteY3" fmla="*/ 2000009 h 2147223"/>
                  <a:gd name="connsiteX4" fmla="*/ 363377 w 357870"/>
                  <a:gd name="connsiteY4" fmla="*/ 2018716 h 2147223"/>
                  <a:gd name="connsiteX5" fmla="*/ 213722 w 357870"/>
                  <a:gd name="connsiteY5" fmla="*/ 2124450 h 2147223"/>
                  <a:gd name="connsiteX6" fmla="*/ 2253 w 357870"/>
                  <a:gd name="connsiteY6" fmla="*/ 2151290 h 2147223"/>
                  <a:gd name="connsiteX7" fmla="*/ 2253 w 357870"/>
                  <a:gd name="connsiteY7" fmla="*/ 815782 h 2147223"/>
                  <a:gd name="connsiteX8" fmla="*/ 2253 w 357870"/>
                  <a:gd name="connsiteY8" fmla="*/ 402604 h 2147223"/>
                  <a:gd name="connsiteX9" fmla="*/ 2253 w 357870"/>
                  <a:gd name="connsiteY9" fmla="*/ 192762 h 2147223"/>
                  <a:gd name="connsiteX10" fmla="*/ 8760 w 357870"/>
                  <a:gd name="connsiteY10" fmla="*/ 0 h 2147223"/>
                  <a:gd name="connsiteX11" fmla="*/ 164921 w 357870"/>
                  <a:gd name="connsiteY11" fmla="*/ 209029 h 2147223"/>
                  <a:gd name="connsiteX12" fmla="*/ 232429 w 357870"/>
                  <a:gd name="connsiteY12" fmla="*/ 324524 h 2147223"/>
                  <a:gd name="connsiteX13" fmla="*/ 259269 w 357870"/>
                  <a:gd name="connsiteY13" fmla="*/ 374137 h 2147223"/>
                  <a:gd name="connsiteX14" fmla="*/ 294243 w 357870"/>
                  <a:gd name="connsiteY14" fmla="*/ 403418 h 2147223"/>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32429 w 363377"/>
                  <a:gd name="connsiteY12" fmla="*/ 324524 h 2153220"/>
                  <a:gd name="connsiteX13" fmla="*/ 294243 w 363377"/>
                  <a:gd name="connsiteY13" fmla="*/ 403418 h 2153220"/>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94243 w 363377"/>
                  <a:gd name="connsiteY12" fmla="*/ 403418 h 2153220"/>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94243 w 363377"/>
                  <a:gd name="connsiteY12" fmla="*/ 403418 h 2153220"/>
                  <a:gd name="connsiteX0" fmla="*/ 294243 w 370920"/>
                  <a:gd name="connsiteY0" fmla="*/ 403418 h 2153220"/>
                  <a:gd name="connsiteX1" fmla="*/ 250322 w 370920"/>
                  <a:gd name="connsiteY1" fmla="*/ 890610 h 2153220"/>
                  <a:gd name="connsiteX2" fmla="*/ 278789 w 370920"/>
                  <a:gd name="connsiteY2" fmla="*/ 1613671 h 2153220"/>
                  <a:gd name="connsiteX3" fmla="*/ 361750 w 370920"/>
                  <a:gd name="connsiteY3" fmla="*/ 2000009 h 2153220"/>
                  <a:gd name="connsiteX4" fmla="*/ 350024 w 370920"/>
                  <a:gd name="connsiteY4" fmla="*/ 1974351 h 2153220"/>
                  <a:gd name="connsiteX5" fmla="*/ 363377 w 370920"/>
                  <a:gd name="connsiteY5" fmla="*/ 2018716 h 2153220"/>
                  <a:gd name="connsiteX6" fmla="*/ 213722 w 370920"/>
                  <a:gd name="connsiteY6" fmla="*/ 2124450 h 2153220"/>
                  <a:gd name="connsiteX7" fmla="*/ 2253 w 370920"/>
                  <a:gd name="connsiteY7" fmla="*/ 2151290 h 2153220"/>
                  <a:gd name="connsiteX8" fmla="*/ 2253 w 370920"/>
                  <a:gd name="connsiteY8" fmla="*/ 815782 h 2153220"/>
                  <a:gd name="connsiteX9" fmla="*/ 2253 w 370920"/>
                  <a:gd name="connsiteY9" fmla="*/ 402604 h 2153220"/>
                  <a:gd name="connsiteX10" fmla="*/ 2253 w 370920"/>
                  <a:gd name="connsiteY10" fmla="*/ 192762 h 2153220"/>
                  <a:gd name="connsiteX11" fmla="*/ 8760 w 370920"/>
                  <a:gd name="connsiteY11" fmla="*/ 0 h 2153220"/>
                  <a:gd name="connsiteX12" fmla="*/ 164921 w 370920"/>
                  <a:gd name="connsiteY12" fmla="*/ 209029 h 2153220"/>
                  <a:gd name="connsiteX13" fmla="*/ 294243 w 370920"/>
                  <a:gd name="connsiteY13" fmla="*/ 403418 h 2153220"/>
                  <a:gd name="connsiteX0" fmla="*/ 294243 w 377541"/>
                  <a:gd name="connsiteY0" fmla="*/ 403418 h 2153220"/>
                  <a:gd name="connsiteX1" fmla="*/ 250322 w 377541"/>
                  <a:gd name="connsiteY1" fmla="*/ 890610 h 2153220"/>
                  <a:gd name="connsiteX2" fmla="*/ 278789 w 377541"/>
                  <a:gd name="connsiteY2" fmla="*/ 1613671 h 2153220"/>
                  <a:gd name="connsiteX3" fmla="*/ 361750 w 377541"/>
                  <a:gd name="connsiteY3" fmla="*/ 2000009 h 2153220"/>
                  <a:gd name="connsiteX4" fmla="*/ 363377 w 377541"/>
                  <a:gd name="connsiteY4" fmla="*/ 2018716 h 2153220"/>
                  <a:gd name="connsiteX5" fmla="*/ 213722 w 377541"/>
                  <a:gd name="connsiteY5" fmla="*/ 2124450 h 2153220"/>
                  <a:gd name="connsiteX6" fmla="*/ 2253 w 377541"/>
                  <a:gd name="connsiteY6" fmla="*/ 2151290 h 2153220"/>
                  <a:gd name="connsiteX7" fmla="*/ 2253 w 377541"/>
                  <a:gd name="connsiteY7" fmla="*/ 815782 h 2153220"/>
                  <a:gd name="connsiteX8" fmla="*/ 2253 w 377541"/>
                  <a:gd name="connsiteY8" fmla="*/ 402604 h 2153220"/>
                  <a:gd name="connsiteX9" fmla="*/ 2253 w 377541"/>
                  <a:gd name="connsiteY9" fmla="*/ 192762 h 2153220"/>
                  <a:gd name="connsiteX10" fmla="*/ 8760 w 377541"/>
                  <a:gd name="connsiteY10" fmla="*/ 0 h 2153220"/>
                  <a:gd name="connsiteX11" fmla="*/ 164921 w 377541"/>
                  <a:gd name="connsiteY11" fmla="*/ 209029 h 2153220"/>
                  <a:gd name="connsiteX12" fmla="*/ 294243 w 377541"/>
                  <a:gd name="connsiteY12" fmla="*/ 403418 h 2153220"/>
                  <a:gd name="connsiteX0" fmla="*/ 294243 w 364424"/>
                  <a:gd name="connsiteY0" fmla="*/ 403418 h 2153220"/>
                  <a:gd name="connsiteX1" fmla="*/ 250322 w 364424"/>
                  <a:gd name="connsiteY1" fmla="*/ 890610 h 2153220"/>
                  <a:gd name="connsiteX2" fmla="*/ 278789 w 364424"/>
                  <a:gd name="connsiteY2" fmla="*/ 1613671 h 2153220"/>
                  <a:gd name="connsiteX3" fmla="*/ 363377 w 364424"/>
                  <a:gd name="connsiteY3" fmla="*/ 2018716 h 2153220"/>
                  <a:gd name="connsiteX4" fmla="*/ 213722 w 364424"/>
                  <a:gd name="connsiteY4" fmla="*/ 2124450 h 2153220"/>
                  <a:gd name="connsiteX5" fmla="*/ 2253 w 364424"/>
                  <a:gd name="connsiteY5" fmla="*/ 2151290 h 2153220"/>
                  <a:gd name="connsiteX6" fmla="*/ 2253 w 364424"/>
                  <a:gd name="connsiteY6" fmla="*/ 815782 h 2153220"/>
                  <a:gd name="connsiteX7" fmla="*/ 2253 w 364424"/>
                  <a:gd name="connsiteY7" fmla="*/ 402604 h 2153220"/>
                  <a:gd name="connsiteX8" fmla="*/ 2253 w 364424"/>
                  <a:gd name="connsiteY8" fmla="*/ 192762 h 2153220"/>
                  <a:gd name="connsiteX9" fmla="*/ 8760 w 364424"/>
                  <a:gd name="connsiteY9" fmla="*/ 0 h 2153220"/>
                  <a:gd name="connsiteX10" fmla="*/ 164921 w 364424"/>
                  <a:gd name="connsiteY10" fmla="*/ 209029 h 2153220"/>
                  <a:gd name="connsiteX11" fmla="*/ 294243 w 364424"/>
                  <a:gd name="connsiteY11" fmla="*/ 403418 h 2153220"/>
                  <a:gd name="connsiteX0" fmla="*/ 294243 w 363376"/>
                  <a:gd name="connsiteY0" fmla="*/ 403418 h 2153220"/>
                  <a:gd name="connsiteX1" fmla="*/ 250322 w 363376"/>
                  <a:gd name="connsiteY1" fmla="*/ 890610 h 2153220"/>
                  <a:gd name="connsiteX2" fmla="*/ 278789 w 363376"/>
                  <a:gd name="connsiteY2" fmla="*/ 1613671 h 2153220"/>
                  <a:gd name="connsiteX3" fmla="*/ 363377 w 363376"/>
                  <a:gd name="connsiteY3" fmla="*/ 2018716 h 2153220"/>
                  <a:gd name="connsiteX4" fmla="*/ 213722 w 363376"/>
                  <a:gd name="connsiteY4" fmla="*/ 2124450 h 2153220"/>
                  <a:gd name="connsiteX5" fmla="*/ 2253 w 363376"/>
                  <a:gd name="connsiteY5" fmla="*/ 2151290 h 2153220"/>
                  <a:gd name="connsiteX6" fmla="*/ 2253 w 363376"/>
                  <a:gd name="connsiteY6" fmla="*/ 815782 h 2153220"/>
                  <a:gd name="connsiteX7" fmla="*/ 2253 w 363376"/>
                  <a:gd name="connsiteY7" fmla="*/ 402604 h 2153220"/>
                  <a:gd name="connsiteX8" fmla="*/ 2253 w 363376"/>
                  <a:gd name="connsiteY8" fmla="*/ 192762 h 2153220"/>
                  <a:gd name="connsiteX9" fmla="*/ 8760 w 363376"/>
                  <a:gd name="connsiteY9" fmla="*/ 0 h 2153220"/>
                  <a:gd name="connsiteX10" fmla="*/ 164921 w 363376"/>
                  <a:gd name="connsiteY10" fmla="*/ 209029 h 2153220"/>
                  <a:gd name="connsiteX11" fmla="*/ 294243 w 363376"/>
                  <a:gd name="connsiteY11" fmla="*/ 403418 h 2153220"/>
                  <a:gd name="connsiteX0" fmla="*/ 294243 w 363378"/>
                  <a:gd name="connsiteY0" fmla="*/ 403418 h 2131745"/>
                  <a:gd name="connsiteX1" fmla="*/ 250322 w 363378"/>
                  <a:gd name="connsiteY1" fmla="*/ 890610 h 2131745"/>
                  <a:gd name="connsiteX2" fmla="*/ 278789 w 363378"/>
                  <a:gd name="connsiteY2" fmla="*/ 1613671 h 2131745"/>
                  <a:gd name="connsiteX3" fmla="*/ 363377 w 363378"/>
                  <a:gd name="connsiteY3" fmla="*/ 2018716 h 2131745"/>
                  <a:gd name="connsiteX4" fmla="*/ 213722 w 363378"/>
                  <a:gd name="connsiteY4" fmla="*/ 2124450 h 2131745"/>
                  <a:gd name="connsiteX5" fmla="*/ 2253 w 363378"/>
                  <a:gd name="connsiteY5" fmla="*/ 2116321 h 2131745"/>
                  <a:gd name="connsiteX6" fmla="*/ 2253 w 363378"/>
                  <a:gd name="connsiteY6" fmla="*/ 815782 h 2131745"/>
                  <a:gd name="connsiteX7" fmla="*/ 2253 w 363378"/>
                  <a:gd name="connsiteY7" fmla="*/ 402604 h 2131745"/>
                  <a:gd name="connsiteX8" fmla="*/ 2253 w 363378"/>
                  <a:gd name="connsiteY8" fmla="*/ 192762 h 2131745"/>
                  <a:gd name="connsiteX9" fmla="*/ 8760 w 363378"/>
                  <a:gd name="connsiteY9" fmla="*/ 0 h 2131745"/>
                  <a:gd name="connsiteX10" fmla="*/ 164921 w 363378"/>
                  <a:gd name="connsiteY10" fmla="*/ 209029 h 2131745"/>
                  <a:gd name="connsiteX11" fmla="*/ 294243 w 363378"/>
                  <a:gd name="connsiteY11" fmla="*/ 403418 h 213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3378" h="2131745">
                    <a:moveTo>
                      <a:pt x="294243" y="403418"/>
                    </a:moveTo>
                    <a:cubicBezTo>
                      <a:pt x="287736" y="566086"/>
                      <a:pt x="258456" y="727128"/>
                      <a:pt x="250322" y="890610"/>
                    </a:cubicBezTo>
                    <a:cubicBezTo>
                      <a:pt x="238936" y="1131359"/>
                      <a:pt x="243816" y="1375362"/>
                      <a:pt x="278789" y="1613671"/>
                    </a:cubicBezTo>
                    <a:cubicBezTo>
                      <a:pt x="297631" y="1801688"/>
                      <a:pt x="344248" y="1933586"/>
                      <a:pt x="363377" y="2018716"/>
                    </a:cubicBezTo>
                    <a:cubicBezTo>
                      <a:pt x="335723" y="2076463"/>
                      <a:pt x="273909" y="2108183"/>
                      <a:pt x="213722" y="2124450"/>
                    </a:cubicBezTo>
                    <a:cubicBezTo>
                      <a:pt x="153535" y="2140717"/>
                      <a:pt x="2253" y="2126082"/>
                      <a:pt x="2253" y="2116321"/>
                    </a:cubicBezTo>
                    <a:lnTo>
                      <a:pt x="2253" y="815782"/>
                    </a:lnTo>
                    <a:lnTo>
                      <a:pt x="2253" y="402604"/>
                    </a:lnTo>
                    <a:lnTo>
                      <a:pt x="2253" y="192762"/>
                    </a:lnTo>
                    <a:cubicBezTo>
                      <a:pt x="2253" y="128508"/>
                      <a:pt x="-5880" y="62627"/>
                      <a:pt x="8760" y="0"/>
                    </a:cubicBezTo>
                    <a:cubicBezTo>
                      <a:pt x="65694" y="65881"/>
                      <a:pt x="118561" y="135828"/>
                      <a:pt x="164921" y="209029"/>
                    </a:cubicBezTo>
                    <a:cubicBezTo>
                      <a:pt x="212502" y="276265"/>
                      <a:pt x="240047" y="304808"/>
                      <a:pt x="294243" y="403418"/>
                    </a:cubicBezTo>
                    <a:close/>
                  </a:path>
                </a:pathLst>
              </a:custGeom>
              <a:grpFill/>
              <a:ln w="19050" cap="flat">
                <a:solidFill>
                  <a:schemeClr val="bg1">
                    <a:lumMod val="75000"/>
                  </a:schemeClr>
                </a:solidFill>
                <a:prstDash val="solid"/>
                <a:miter/>
              </a:ln>
            </p:spPr>
            <p:txBody>
              <a:bodyPr rtlCol="0" anchor="ctr"/>
              <a:lstStyle/>
              <a:p>
                <a:endParaRPr lang="en-US">
                  <a:cs typeface="B Nazanin" panose="00000400000000000000" pitchFamily="2" charset="-78"/>
                </a:endParaRPr>
              </a:p>
            </p:txBody>
          </p:sp>
          <p:sp>
            <p:nvSpPr>
              <p:cNvPr id="16" name="Freeform: Shape 15">
                <a:extLst>
                  <a:ext uri="{FF2B5EF4-FFF2-40B4-BE49-F238E27FC236}">
                    <a16:creationId xmlns:a16="http://schemas.microsoft.com/office/drawing/2014/main" id="{55F59BAB-5B71-456C-A3AE-1F423D22FC59}"/>
                  </a:ext>
                </a:extLst>
              </p:cNvPr>
              <p:cNvSpPr/>
              <p:nvPr/>
            </p:nvSpPr>
            <p:spPr>
              <a:xfrm flipH="1">
                <a:off x="8746972" y="3458106"/>
                <a:ext cx="642350" cy="1344847"/>
              </a:xfrm>
              <a:custGeom>
                <a:avLst/>
                <a:gdLst>
                  <a:gd name="connsiteX0" fmla="*/ 1021026 w 1016677"/>
                  <a:gd name="connsiteY0" fmla="*/ 1260681 h 2130956"/>
                  <a:gd name="connsiteX1" fmla="*/ 943759 w 1016677"/>
                  <a:gd name="connsiteY1" fmla="*/ 482312 h 2130956"/>
                  <a:gd name="connsiteX2" fmla="*/ 921798 w 1016677"/>
                  <a:gd name="connsiteY2" fmla="*/ 463605 h 2130956"/>
                  <a:gd name="connsiteX3" fmla="*/ 502927 w 1016677"/>
                  <a:gd name="connsiteY3" fmla="*/ 247256 h 2130956"/>
                  <a:gd name="connsiteX4" fmla="*/ 385806 w 1016677"/>
                  <a:gd name="connsiteY4" fmla="*/ 0 h 2130956"/>
                  <a:gd name="connsiteX5" fmla="*/ 306912 w 1016677"/>
                  <a:gd name="connsiteY5" fmla="*/ 45547 h 2130956"/>
                  <a:gd name="connsiteX6" fmla="*/ 209310 w 1016677"/>
                  <a:gd name="connsiteY6" fmla="*/ 82961 h 2130956"/>
                  <a:gd name="connsiteX7" fmla="*/ 5162 w 1016677"/>
                  <a:gd name="connsiteY7" fmla="*/ 113868 h 2130956"/>
                  <a:gd name="connsiteX8" fmla="*/ 3535 w 1016677"/>
                  <a:gd name="connsiteY8" fmla="*/ 584793 h 2130956"/>
                  <a:gd name="connsiteX9" fmla="*/ 5162 w 1016677"/>
                  <a:gd name="connsiteY9" fmla="*/ 1154133 h 2130956"/>
                  <a:gd name="connsiteX10" fmla="*/ 5162 w 1016677"/>
                  <a:gd name="connsiteY10" fmla="*/ 1165519 h 2130956"/>
                  <a:gd name="connsiteX11" fmla="*/ 28748 w 1016677"/>
                  <a:gd name="connsiteY11" fmla="*/ 1198053 h 2130956"/>
                  <a:gd name="connsiteX12" fmla="*/ 240217 w 1016677"/>
                  <a:gd name="connsiteY12" fmla="*/ 1684432 h 2130956"/>
                  <a:gd name="connsiteX13" fmla="*/ 497234 w 1016677"/>
                  <a:gd name="connsiteY13" fmla="*/ 2105743 h 2130956"/>
                  <a:gd name="connsiteX14" fmla="*/ 925052 w 1016677"/>
                  <a:gd name="connsiteY14" fmla="*/ 1593338 h 2130956"/>
                  <a:gd name="connsiteX15" fmla="*/ 982799 w 1016677"/>
                  <a:gd name="connsiteY15" fmla="*/ 1411149 h 2130956"/>
                  <a:gd name="connsiteX16" fmla="*/ 1021026 w 1016677"/>
                  <a:gd name="connsiteY16" fmla="*/ 1260681 h 2130956"/>
                  <a:gd name="connsiteX0" fmla="*/ 1021026 w 1021195"/>
                  <a:gd name="connsiteY0" fmla="*/ 1260681 h 2138011"/>
                  <a:gd name="connsiteX1" fmla="*/ 943759 w 1021195"/>
                  <a:gd name="connsiteY1" fmla="*/ 482312 h 2138011"/>
                  <a:gd name="connsiteX2" fmla="*/ 921798 w 1021195"/>
                  <a:gd name="connsiteY2" fmla="*/ 463605 h 2138011"/>
                  <a:gd name="connsiteX3" fmla="*/ 502927 w 1021195"/>
                  <a:gd name="connsiteY3" fmla="*/ 247256 h 2138011"/>
                  <a:gd name="connsiteX4" fmla="*/ 385806 w 1021195"/>
                  <a:gd name="connsiteY4" fmla="*/ 0 h 2138011"/>
                  <a:gd name="connsiteX5" fmla="*/ 306912 w 1021195"/>
                  <a:gd name="connsiteY5" fmla="*/ 45547 h 2138011"/>
                  <a:gd name="connsiteX6" fmla="*/ 209310 w 1021195"/>
                  <a:gd name="connsiteY6" fmla="*/ 82961 h 2138011"/>
                  <a:gd name="connsiteX7" fmla="*/ 5162 w 1021195"/>
                  <a:gd name="connsiteY7" fmla="*/ 113868 h 2138011"/>
                  <a:gd name="connsiteX8" fmla="*/ 3535 w 1021195"/>
                  <a:gd name="connsiteY8" fmla="*/ 584793 h 2138011"/>
                  <a:gd name="connsiteX9" fmla="*/ 5162 w 1021195"/>
                  <a:gd name="connsiteY9" fmla="*/ 1154133 h 2138011"/>
                  <a:gd name="connsiteX10" fmla="*/ 28748 w 1021195"/>
                  <a:gd name="connsiteY10" fmla="*/ 1198053 h 2138011"/>
                  <a:gd name="connsiteX11" fmla="*/ 240217 w 1021195"/>
                  <a:gd name="connsiteY11" fmla="*/ 1684432 h 2138011"/>
                  <a:gd name="connsiteX12" fmla="*/ 497234 w 1021195"/>
                  <a:gd name="connsiteY12" fmla="*/ 2105743 h 2138011"/>
                  <a:gd name="connsiteX13" fmla="*/ 925052 w 1021195"/>
                  <a:gd name="connsiteY13" fmla="*/ 1593338 h 2138011"/>
                  <a:gd name="connsiteX14" fmla="*/ 982799 w 1021195"/>
                  <a:gd name="connsiteY14" fmla="*/ 1411149 h 2138011"/>
                  <a:gd name="connsiteX15" fmla="*/ 1021026 w 1021195"/>
                  <a:gd name="connsiteY15" fmla="*/ 1260681 h 2138011"/>
                  <a:gd name="connsiteX0" fmla="*/ 1021026 w 1021195"/>
                  <a:gd name="connsiteY0" fmla="*/ 1260681 h 2138013"/>
                  <a:gd name="connsiteX1" fmla="*/ 943759 w 1021195"/>
                  <a:gd name="connsiteY1" fmla="*/ 482312 h 2138013"/>
                  <a:gd name="connsiteX2" fmla="*/ 921798 w 1021195"/>
                  <a:gd name="connsiteY2" fmla="*/ 463605 h 2138013"/>
                  <a:gd name="connsiteX3" fmla="*/ 502927 w 1021195"/>
                  <a:gd name="connsiteY3" fmla="*/ 247256 h 2138013"/>
                  <a:gd name="connsiteX4" fmla="*/ 385806 w 1021195"/>
                  <a:gd name="connsiteY4" fmla="*/ 0 h 2138013"/>
                  <a:gd name="connsiteX5" fmla="*/ 306912 w 1021195"/>
                  <a:gd name="connsiteY5" fmla="*/ 45547 h 2138013"/>
                  <a:gd name="connsiteX6" fmla="*/ 209310 w 1021195"/>
                  <a:gd name="connsiteY6" fmla="*/ 82961 h 2138013"/>
                  <a:gd name="connsiteX7" fmla="*/ 5162 w 1021195"/>
                  <a:gd name="connsiteY7" fmla="*/ 113868 h 2138013"/>
                  <a:gd name="connsiteX8" fmla="*/ 3535 w 1021195"/>
                  <a:gd name="connsiteY8" fmla="*/ 584793 h 2138013"/>
                  <a:gd name="connsiteX9" fmla="*/ 5162 w 1021195"/>
                  <a:gd name="connsiteY9" fmla="*/ 1154133 h 2138013"/>
                  <a:gd name="connsiteX10" fmla="*/ 240217 w 1021195"/>
                  <a:gd name="connsiteY10" fmla="*/ 1684432 h 2138013"/>
                  <a:gd name="connsiteX11" fmla="*/ 497234 w 1021195"/>
                  <a:gd name="connsiteY11" fmla="*/ 2105743 h 2138013"/>
                  <a:gd name="connsiteX12" fmla="*/ 925052 w 1021195"/>
                  <a:gd name="connsiteY12" fmla="*/ 1593338 h 2138013"/>
                  <a:gd name="connsiteX13" fmla="*/ 982799 w 1021195"/>
                  <a:gd name="connsiteY13" fmla="*/ 1411149 h 2138013"/>
                  <a:gd name="connsiteX14" fmla="*/ 1021026 w 1021195"/>
                  <a:gd name="connsiteY14" fmla="*/ 1260681 h 2138013"/>
                  <a:gd name="connsiteX0" fmla="*/ 1021026 w 1021195"/>
                  <a:gd name="connsiteY0" fmla="*/ 1260681 h 2138011"/>
                  <a:gd name="connsiteX1" fmla="*/ 943759 w 1021195"/>
                  <a:gd name="connsiteY1" fmla="*/ 482312 h 2138011"/>
                  <a:gd name="connsiteX2" fmla="*/ 921798 w 1021195"/>
                  <a:gd name="connsiteY2" fmla="*/ 463605 h 2138011"/>
                  <a:gd name="connsiteX3" fmla="*/ 502927 w 1021195"/>
                  <a:gd name="connsiteY3" fmla="*/ 247256 h 2138011"/>
                  <a:gd name="connsiteX4" fmla="*/ 385806 w 1021195"/>
                  <a:gd name="connsiteY4" fmla="*/ 0 h 2138011"/>
                  <a:gd name="connsiteX5" fmla="*/ 306912 w 1021195"/>
                  <a:gd name="connsiteY5" fmla="*/ 45547 h 2138011"/>
                  <a:gd name="connsiteX6" fmla="*/ 209310 w 1021195"/>
                  <a:gd name="connsiteY6" fmla="*/ 82961 h 2138011"/>
                  <a:gd name="connsiteX7" fmla="*/ 5162 w 1021195"/>
                  <a:gd name="connsiteY7" fmla="*/ 113868 h 2138011"/>
                  <a:gd name="connsiteX8" fmla="*/ 3535 w 1021195"/>
                  <a:gd name="connsiteY8" fmla="*/ 584793 h 2138011"/>
                  <a:gd name="connsiteX9" fmla="*/ 167 w 1021195"/>
                  <a:gd name="connsiteY9" fmla="*/ 1194097 h 2138011"/>
                  <a:gd name="connsiteX10" fmla="*/ 240217 w 1021195"/>
                  <a:gd name="connsiteY10" fmla="*/ 1684432 h 2138011"/>
                  <a:gd name="connsiteX11" fmla="*/ 497234 w 1021195"/>
                  <a:gd name="connsiteY11" fmla="*/ 2105743 h 2138011"/>
                  <a:gd name="connsiteX12" fmla="*/ 925052 w 1021195"/>
                  <a:gd name="connsiteY12" fmla="*/ 1593338 h 2138011"/>
                  <a:gd name="connsiteX13" fmla="*/ 982799 w 1021195"/>
                  <a:gd name="connsiteY13" fmla="*/ 1411149 h 2138011"/>
                  <a:gd name="connsiteX14" fmla="*/ 1021026 w 1021195"/>
                  <a:gd name="connsiteY14" fmla="*/ 1260681 h 2138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1195" h="2138011">
                    <a:moveTo>
                      <a:pt x="1021026" y="1260681"/>
                    </a:moveTo>
                    <a:cubicBezTo>
                      <a:pt x="1006386" y="1000411"/>
                      <a:pt x="969785" y="741768"/>
                      <a:pt x="943759" y="482312"/>
                    </a:cubicBezTo>
                    <a:cubicBezTo>
                      <a:pt x="942132" y="466858"/>
                      <a:pt x="936438" y="461978"/>
                      <a:pt x="921798" y="463605"/>
                    </a:cubicBezTo>
                    <a:cubicBezTo>
                      <a:pt x="732290" y="488005"/>
                      <a:pt x="596461" y="409111"/>
                      <a:pt x="502927" y="247256"/>
                    </a:cubicBezTo>
                    <a:cubicBezTo>
                      <a:pt x="456567" y="168362"/>
                      <a:pt x="432980" y="78081"/>
                      <a:pt x="385806" y="0"/>
                    </a:cubicBezTo>
                    <a:cubicBezTo>
                      <a:pt x="375232" y="23587"/>
                      <a:pt x="328872" y="35787"/>
                      <a:pt x="306912" y="45547"/>
                    </a:cubicBezTo>
                    <a:cubicBezTo>
                      <a:pt x="275191" y="59374"/>
                      <a:pt x="242658" y="73201"/>
                      <a:pt x="209310" y="82961"/>
                    </a:cubicBezTo>
                    <a:cubicBezTo>
                      <a:pt x="140176" y="103294"/>
                      <a:pt x="76736" y="112241"/>
                      <a:pt x="5162" y="113868"/>
                    </a:cubicBezTo>
                    <a:cubicBezTo>
                      <a:pt x="-5412" y="114681"/>
                      <a:pt x="3535" y="554699"/>
                      <a:pt x="3535" y="584793"/>
                    </a:cubicBezTo>
                    <a:cubicBezTo>
                      <a:pt x="4348" y="774302"/>
                      <a:pt x="167" y="1004588"/>
                      <a:pt x="167" y="1194097"/>
                    </a:cubicBezTo>
                    <a:cubicBezTo>
                      <a:pt x="80184" y="1357542"/>
                      <a:pt x="157373" y="1532491"/>
                      <a:pt x="240217" y="1684432"/>
                    </a:cubicBezTo>
                    <a:cubicBezTo>
                      <a:pt x="323062" y="1836373"/>
                      <a:pt x="378486" y="1993502"/>
                      <a:pt x="497234" y="2105743"/>
                    </a:cubicBezTo>
                    <a:cubicBezTo>
                      <a:pt x="682676" y="2281425"/>
                      <a:pt x="893331" y="1686872"/>
                      <a:pt x="925052" y="1593338"/>
                    </a:cubicBezTo>
                    <a:cubicBezTo>
                      <a:pt x="945385" y="1533150"/>
                      <a:pt x="964092" y="1472150"/>
                      <a:pt x="982799" y="1411149"/>
                    </a:cubicBezTo>
                    <a:cubicBezTo>
                      <a:pt x="999066" y="1359908"/>
                      <a:pt x="1023466" y="1315174"/>
                      <a:pt x="1021026" y="1260681"/>
                    </a:cubicBezTo>
                    <a:close/>
                  </a:path>
                </a:pathLst>
              </a:custGeom>
              <a:grpFill/>
              <a:ln w="19050" cap="flat">
                <a:solidFill>
                  <a:schemeClr val="bg1">
                    <a:lumMod val="75000"/>
                  </a:schemeClr>
                </a:solidFill>
                <a:prstDash val="solid"/>
                <a:miter/>
              </a:ln>
            </p:spPr>
            <p:txBody>
              <a:bodyPr rtlCol="0" anchor="ctr"/>
              <a:lstStyle/>
              <a:p>
                <a:endParaRPr lang="en-US">
                  <a:cs typeface="B Nazanin" panose="00000400000000000000" pitchFamily="2" charset="-78"/>
                </a:endParaRPr>
              </a:p>
            </p:txBody>
          </p:sp>
          <p:sp>
            <p:nvSpPr>
              <p:cNvPr id="17" name="Freeform: Shape 16">
                <a:extLst>
                  <a:ext uri="{FF2B5EF4-FFF2-40B4-BE49-F238E27FC236}">
                    <a16:creationId xmlns:a16="http://schemas.microsoft.com/office/drawing/2014/main" id="{BFA2935B-6CFD-4C97-8F81-17EBC4B5508A}"/>
                  </a:ext>
                </a:extLst>
              </p:cNvPr>
              <p:cNvSpPr/>
              <p:nvPr/>
            </p:nvSpPr>
            <p:spPr>
              <a:xfrm flipH="1">
                <a:off x="7198653" y="2086837"/>
                <a:ext cx="1145999" cy="1795739"/>
              </a:xfrm>
              <a:custGeom>
                <a:avLst/>
                <a:gdLst>
                  <a:gd name="connsiteX0" fmla="*/ 1820419 w 1821886"/>
                  <a:gd name="connsiteY0" fmla="*/ 1327383 h 2854831"/>
                  <a:gd name="connsiteX1" fmla="*/ 1554456 w 1821886"/>
                  <a:gd name="connsiteY1" fmla="*/ 802777 h 2854831"/>
                  <a:gd name="connsiteX2" fmla="*/ 1358441 w 1821886"/>
                  <a:gd name="connsiteY2" fmla="*/ 496147 h 2854831"/>
                  <a:gd name="connsiteX3" fmla="*/ 1023343 w 1821886"/>
                  <a:gd name="connsiteY3" fmla="*/ 104929 h 2854831"/>
                  <a:gd name="connsiteX4" fmla="*/ 845222 w 1821886"/>
                  <a:gd name="connsiteY4" fmla="*/ 13835 h 2854831"/>
                  <a:gd name="connsiteX5" fmla="*/ 604472 w 1821886"/>
                  <a:gd name="connsiteY5" fmla="*/ 59382 h 2854831"/>
                  <a:gd name="connsiteX6" fmla="*/ 163641 w 1821886"/>
                  <a:gd name="connsiteY6" fmla="*/ 702736 h 2854831"/>
                  <a:gd name="connsiteX7" fmla="*/ 1786 w 1821886"/>
                  <a:gd name="connsiteY7" fmla="*/ 1904856 h 2854831"/>
                  <a:gd name="connsiteX8" fmla="*/ 17239 w 1821886"/>
                  <a:gd name="connsiteY8" fmla="*/ 2261100 h 2854831"/>
                  <a:gd name="connsiteX9" fmla="*/ 111587 w 1821886"/>
                  <a:gd name="connsiteY9" fmla="*/ 2553903 h 2854831"/>
                  <a:gd name="connsiteX10" fmla="*/ 419843 w 1821886"/>
                  <a:gd name="connsiteY10" fmla="*/ 2747478 h 2854831"/>
                  <a:gd name="connsiteX11" fmla="*/ 987556 w 1821886"/>
                  <a:gd name="connsiteY11" fmla="*/ 2858906 h 2854831"/>
                  <a:gd name="connsiteX12" fmla="*/ 1602443 w 1821886"/>
                  <a:gd name="connsiteY12" fmla="*/ 2752359 h 2854831"/>
                  <a:gd name="connsiteX13" fmla="*/ 1776498 w 1821886"/>
                  <a:gd name="connsiteY13" fmla="*/ 2592130 h 2854831"/>
                  <a:gd name="connsiteX14" fmla="*/ 1778938 w 1821886"/>
                  <a:gd name="connsiteY14" fmla="*/ 2430275 h 2854831"/>
                  <a:gd name="connsiteX15" fmla="*/ 1791952 w 1821886"/>
                  <a:gd name="connsiteY15" fmla="*/ 2003270 h 2854831"/>
                  <a:gd name="connsiteX16" fmla="*/ 1809032 w 1821886"/>
                  <a:gd name="connsiteY16" fmla="*/ 1642146 h 2854831"/>
                  <a:gd name="connsiteX17" fmla="*/ 1819606 w 1821886"/>
                  <a:gd name="connsiteY17" fmla="*/ 1461584 h 2854831"/>
                  <a:gd name="connsiteX18" fmla="*/ 1820419 w 1821886"/>
                  <a:gd name="connsiteY18" fmla="*/ 1327383 h 2854831"/>
                  <a:gd name="connsiteX19" fmla="*/ 1820419 w 1821886"/>
                  <a:gd name="connsiteY19" fmla="*/ 1327383 h 2854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21886" h="2854831">
                    <a:moveTo>
                      <a:pt x="1820419" y="1327383"/>
                    </a:moveTo>
                    <a:cubicBezTo>
                      <a:pt x="1726071" y="1154954"/>
                      <a:pt x="1650430" y="973579"/>
                      <a:pt x="1554456" y="802777"/>
                    </a:cubicBezTo>
                    <a:cubicBezTo>
                      <a:pt x="1495082" y="697042"/>
                      <a:pt x="1433268" y="591308"/>
                      <a:pt x="1358441" y="496147"/>
                    </a:cubicBezTo>
                    <a:cubicBezTo>
                      <a:pt x="1254333" y="364385"/>
                      <a:pt x="1157545" y="207410"/>
                      <a:pt x="1023343" y="104929"/>
                    </a:cubicBezTo>
                    <a:cubicBezTo>
                      <a:pt x="972916" y="65889"/>
                      <a:pt x="904595" y="35795"/>
                      <a:pt x="845222" y="13835"/>
                    </a:cubicBezTo>
                    <a:cubicBezTo>
                      <a:pt x="758194" y="-17885"/>
                      <a:pt x="678486" y="8142"/>
                      <a:pt x="604472" y="59382"/>
                    </a:cubicBezTo>
                    <a:cubicBezTo>
                      <a:pt x="392190" y="207410"/>
                      <a:pt x="257175" y="467680"/>
                      <a:pt x="163641" y="702736"/>
                    </a:cubicBezTo>
                    <a:cubicBezTo>
                      <a:pt x="13172" y="1082567"/>
                      <a:pt x="-7161" y="1500625"/>
                      <a:pt x="1786" y="1904856"/>
                    </a:cubicBezTo>
                    <a:cubicBezTo>
                      <a:pt x="4226" y="2023604"/>
                      <a:pt x="9106" y="2142352"/>
                      <a:pt x="17239" y="2261100"/>
                    </a:cubicBezTo>
                    <a:cubicBezTo>
                      <a:pt x="24559" y="2363581"/>
                      <a:pt x="46519" y="2470942"/>
                      <a:pt x="111587" y="2553903"/>
                    </a:cubicBezTo>
                    <a:cubicBezTo>
                      <a:pt x="186414" y="2649877"/>
                      <a:pt x="310042" y="2704371"/>
                      <a:pt x="419843" y="2747478"/>
                    </a:cubicBezTo>
                    <a:cubicBezTo>
                      <a:pt x="595525" y="2815799"/>
                      <a:pt x="798048" y="2846706"/>
                      <a:pt x="987556" y="2858906"/>
                    </a:cubicBezTo>
                    <a:cubicBezTo>
                      <a:pt x="1190892" y="2871920"/>
                      <a:pt x="1418628" y="2850773"/>
                      <a:pt x="1602443" y="2752359"/>
                    </a:cubicBezTo>
                    <a:cubicBezTo>
                      <a:pt x="1667511" y="2717385"/>
                      <a:pt x="1757791" y="2671024"/>
                      <a:pt x="1776498" y="2592130"/>
                    </a:cubicBezTo>
                    <a:cubicBezTo>
                      <a:pt x="1787885" y="2542516"/>
                      <a:pt x="1778938" y="2481515"/>
                      <a:pt x="1778938" y="2430275"/>
                    </a:cubicBezTo>
                    <a:cubicBezTo>
                      <a:pt x="1779752" y="2287127"/>
                      <a:pt x="1788699" y="2145605"/>
                      <a:pt x="1791952" y="2003270"/>
                    </a:cubicBezTo>
                    <a:cubicBezTo>
                      <a:pt x="1794392" y="1882896"/>
                      <a:pt x="1801712" y="1762521"/>
                      <a:pt x="1809032" y="1642146"/>
                    </a:cubicBezTo>
                    <a:cubicBezTo>
                      <a:pt x="1813099" y="1581959"/>
                      <a:pt x="1814725" y="1521772"/>
                      <a:pt x="1819606" y="1461584"/>
                    </a:cubicBezTo>
                    <a:cubicBezTo>
                      <a:pt x="1822859" y="1419290"/>
                      <a:pt x="1840752" y="1368050"/>
                      <a:pt x="1820419" y="1327383"/>
                    </a:cubicBezTo>
                    <a:cubicBezTo>
                      <a:pt x="1820419" y="1327383"/>
                      <a:pt x="1820419" y="1327383"/>
                      <a:pt x="1820419" y="1327383"/>
                    </a:cubicBezTo>
                    <a:close/>
                  </a:path>
                </a:pathLst>
              </a:custGeom>
              <a:grpFill/>
              <a:ln w="19050" cap="flat">
                <a:solidFill>
                  <a:schemeClr val="bg1">
                    <a:lumMod val="75000"/>
                  </a:schemeClr>
                </a:solidFill>
                <a:prstDash val="solid"/>
                <a:miter/>
              </a:ln>
            </p:spPr>
            <p:txBody>
              <a:bodyPr rtlCol="0" anchor="ctr"/>
              <a:lstStyle/>
              <a:p>
                <a:endParaRPr lang="en-US">
                  <a:cs typeface="B Nazanin" panose="00000400000000000000" pitchFamily="2" charset="-78"/>
                </a:endParaRPr>
              </a:p>
            </p:txBody>
          </p:sp>
          <p:sp>
            <p:nvSpPr>
              <p:cNvPr id="18" name="Freeform: Shape 17">
                <a:extLst>
                  <a:ext uri="{FF2B5EF4-FFF2-40B4-BE49-F238E27FC236}">
                    <a16:creationId xmlns:a16="http://schemas.microsoft.com/office/drawing/2014/main" id="{9515DD1B-D0BB-4CAE-A0BA-D8AA28FAC9CC}"/>
                  </a:ext>
                </a:extLst>
              </p:cNvPr>
              <p:cNvSpPr/>
              <p:nvPr/>
            </p:nvSpPr>
            <p:spPr>
              <a:xfrm flipH="1">
                <a:off x="8314449" y="2055728"/>
                <a:ext cx="936240" cy="1739463"/>
              </a:xfrm>
              <a:custGeom>
                <a:avLst/>
                <a:gdLst>
                  <a:gd name="connsiteX0" fmla="*/ 1491640 w 1488416"/>
                  <a:gd name="connsiteY0" fmla="*/ 1253669 h 2765363"/>
                  <a:gd name="connsiteX1" fmla="*/ 1449346 w 1488416"/>
                  <a:gd name="connsiteY1" fmla="*/ 1108081 h 2765363"/>
                  <a:gd name="connsiteX2" fmla="*/ 1323278 w 1488416"/>
                  <a:gd name="connsiteY2" fmla="*/ 807144 h 2765363"/>
                  <a:gd name="connsiteX3" fmla="*/ 865366 w 1488416"/>
                  <a:gd name="connsiteY3" fmla="*/ 193071 h 2765363"/>
                  <a:gd name="connsiteX4" fmla="*/ 458695 w 1488416"/>
                  <a:gd name="connsiteY4" fmla="*/ 2749 h 2765363"/>
                  <a:gd name="connsiteX5" fmla="*/ 174839 w 1488416"/>
                  <a:gd name="connsiteY5" fmla="*/ 292299 h 2765363"/>
                  <a:gd name="connsiteX6" fmla="*/ 22744 w 1488416"/>
                  <a:gd name="connsiteY6" fmla="*/ 991773 h 2765363"/>
                  <a:gd name="connsiteX7" fmla="*/ 1597 w 1488416"/>
                  <a:gd name="connsiteY7" fmla="*/ 1509059 h 2765363"/>
                  <a:gd name="connsiteX8" fmla="*/ 31691 w 1488416"/>
                  <a:gd name="connsiteY8" fmla="*/ 1844156 h 2765363"/>
                  <a:gd name="connsiteX9" fmla="*/ 141492 w 1488416"/>
                  <a:gd name="connsiteY9" fmla="*/ 2328094 h 2765363"/>
                  <a:gd name="connsiteX10" fmla="*/ 438362 w 1488416"/>
                  <a:gd name="connsiteY10" fmla="*/ 2742899 h 2765363"/>
                  <a:gd name="connsiteX11" fmla="*/ 653897 w 1488416"/>
                  <a:gd name="connsiteY11" fmla="*/ 2764046 h 2765363"/>
                  <a:gd name="connsiteX12" fmla="*/ 1215104 w 1488416"/>
                  <a:gd name="connsiteY12" fmla="*/ 2466363 h 2765363"/>
                  <a:gd name="connsiteX13" fmla="*/ 1435519 w 1488416"/>
                  <a:gd name="connsiteY13" fmla="*/ 2207720 h 2765363"/>
                  <a:gd name="connsiteX14" fmla="*/ 1455853 w 1488416"/>
                  <a:gd name="connsiteY14" fmla="*/ 1707514 h 2765363"/>
                  <a:gd name="connsiteX15" fmla="*/ 1491640 w 1488416"/>
                  <a:gd name="connsiteY15" fmla="*/ 1253669 h 2765363"/>
                  <a:gd name="connsiteX16" fmla="*/ 1491640 w 1488416"/>
                  <a:gd name="connsiteY16" fmla="*/ 1253669 h 2765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88416" h="2765363">
                    <a:moveTo>
                      <a:pt x="1491640" y="1253669"/>
                    </a:moveTo>
                    <a:cubicBezTo>
                      <a:pt x="1489200" y="1204869"/>
                      <a:pt x="1465613" y="1155255"/>
                      <a:pt x="1449346" y="1108081"/>
                    </a:cubicBezTo>
                    <a:cubicBezTo>
                      <a:pt x="1414372" y="1003160"/>
                      <a:pt x="1379399" y="903119"/>
                      <a:pt x="1323278" y="807144"/>
                    </a:cubicBezTo>
                    <a:cubicBezTo>
                      <a:pt x="1193143" y="585915"/>
                      <a:pt x="1055688" y="367126"/>
                      <a:pt x="865366" y="193071"/>
                    </a:cubicBezTo>
                    <a:cubicBezTo>
                      <a:pt x="756379" y="94656"/>
                      <a:pt x="616484" y="-19212"/>
                      <a:pt x="458695" y="2749"/>
                    </a:cubicBezTo>
                    <a:cubicBezTo>
                      <a:pt x="314734" y="23082"/>
                      <a:pt x="226079" y="171111"/>
                      <a:pt x="174839" y="292299"/>
                    </a:cubicBezTo>
                    <a:cubicBezTo>
                      <a:pt x="80491" y="515154"/>
                      <a:pt x="41451" y="751837"/>
                      <a:pt x="22744" y="991773"/>
                    </a:cubicBezTo>
                    <a:cubicBezTo>
                      <a:pt x="9730" y="1164202"/>
                      <a:pt x="-4910" y="1335817"/>
                      <a:pt x="1597" y="1509059"/>
                    </a:cubicBezTo>
                    <a:cubicBezTo>
                      <a:pt x="5664" y="1620487"/>
                      <a:pt x="5664" y="1735168"/>
                      <a:pt x="31691" y="1844156"/>
                    </a:cubicBezTo>
                    <a:cubicBezTo>
                      <a:pt x="69918" y="2006011"/>
                      <a:pt x="92691" y="2168679"/>
                      <a:pt x="141492" y="2328094"/>
                    </a:cubicBezTo>
                    <a:cubicBezTo>
                      <a:pt x="187852" y="2480189"/>
                      <a:pt x="277320" y="2681898"/>
                      <a:pt x="438362" y="2742899"/>
                    </a:cubicBezTo>
                    <a:cubicBezTo>
                      <a:pt x="506682" y="2768926"/>
                      <a:pt x="577443" y="2777059"/>
                      <a:pt x="653897" y="2764046"/>
                    </a:cubicBezTo>
                    <a:cubicBezTo>
                      <a:pt x="860486" y="2728259"/>
                      <a:pt x="1053249" y="2592431"/>
                      <a:pt x="1215104" y="2466363"/>
                    </a:cubicBezTo>
                    <a:cubicBezTo>
                      <a:pt x="1289931" y="2407802"/>
                      <a:pt x="1435519" y="2315081"/>
                      <a:pt x="1435519" y="2207720"/>
                    </a:cubicBezTo>
                    <a:cubicBezTo>
                      <a:pt x="1435519" y="2040984"/>
                      <a:pt x="1442839" y="1873436"/>
                      <a:pt x="1455853" y="1707514"/>
                    </a:cubicBezTo>
                    <a:cubicBezTo>
                      <a:pt x="1465613" y="1558673"/>
                      <a:pt x="1497333" y="1404138"/>
                      <a:pt x="1491640" y="1253669"/>
                    </a:cubicBezTo>
                    <a:cubicBezTo>
                      <a:pt x="1491640" y="1253669"/>
                      <a:pt x="1491640" y="1253669"/>
                      <a:pt x="1491640" y="1253669"/>
                    </a:cubicBezTo>
                    <a:close/>
                  </a:path>
                </a:pathLst>
              </a:custGeom>
              <a:grpFill/>
              <a:ln w="19050" cap="flat">
                <a:solidFill>
                  <a:schemeClr val="bg1">
                    <a:lumMod val="75000"/>
                  </a:schemeClr>
                </a:solidFill>
                <a:prstDash val="solid"/>
                <a:miter/>
              </a:ln>
            </p:spPr>
            <p:txBody>
              <a:bodyPr rtlCol="0" anchor="ctr"/>
              <a:lstStyle/>
              <a:p>
                <a:endParaRPr lang="en-US">
                  <a:cs typeface="B Nazanin" panose="00000400000000000000" pitchFamily="2" charset="-78"/>
                </a:endParaRPr>
              </a:p>
            </p:txBody>
          </p:sp>
          <p:sp>
            <p:nvSpPr>
              <p:cNvPr id="19" name="Freeform: Shape 18">
                <a:extLst>
                  <a:ext uri="{FF2B5EF4-FFF2-40B4-BE49-F238E27FC236}">
                    <a16:creationId xmlns:a16="http://schemas.microsoft.com/office/drawing/2014/main" id="{E20742BF-489F-498A-9CD4-51C7239041B1}"/>
                  </a:ext>
                </a:extLst>
              </p:cNvPr>
              <p:cNvSpPr/>
              <p:nvPr/>
            </p:nvSpPr>
            <p:spPr>
              <a:xfrm flipH="1">
                <a:off x="8576303" y="3578688"/>
                <a:ext cx="5116" cy="5116"/>
              </a:xfrm>
              <a:custGeom>
                <a:avLst/>
                <a:gdLst>
                  <a:gd name="connsiteX0" fmla="*/ 0 w 0"/>
                  <a:gd name="connsiteY0" fmla="*/ 0 h 0"/>
                  <a:gd name="connsiteX1" fmla="*/ 0 w 0"/>
                  <a:gd name="connsiteY1" fmla="*/ 0 h 0"/>
                  <a:gd name="connsiteX2" fmla="*/ 0 w 0"/>
                  <a:gd name="connsiteY2" fmla="*/ 0 h 0"/>
                  <a:gd name="connsiteX3" fmla="*/ 0 w 0"/>
                  <a:gd name="connsiteY3" fmla="*/ 0 h 0"/>
                </a:gdLst>
                <a:ahLst/>
                <a:cxnLst>
                  <a:cxn ang="0">
                    <a:pos x="connsiteX0" y="connsiteY0"/>
                  </a:cxn>
                  <a:cxn ang="0">
                    <a:pos x="connsiteX1" y="connsiteY1"/>
                  </a:cxn>
                  <a:cxn ang="0">
                    <a:pos x="connsiteX2" y="connsiteY2"/>
                  </a:cxn>
                  <a:cxn ang="0">
                    <a:pos x="connsiteX3" y="connsiteY3"/>
                  </a:cxn>
                </a:cxnLst>
                <a:rect l="l" t="t" r="r" b="b"/>
                <a:pathLst>
                  <a:path>
                    <a:moveTo>
                      <a:pt x="0" y="0"/>
                    </a:moveTo>
                    <a:cubicBezTo>
                      <a:pt x="0" y="0"/>
                      <a:pt x="0" y="0"/>
                      <a:pt x="0" y="0"/>
                    </a:cubicBezTo>
                    <a:cubicBezTo>
                      <a:pt x="0" y="0"/>
                      <a:pt x="0" y="0"/>
                      <a:pt x="0" y="0"/>
                    </a:cubicBezTo>
                    <a:lnTo>
                      <a:pt x="0" y="0"/>
                    </a:lnTo>
                    <a:close/>
                  </a:path>
                </a:pathLst>
              </a:custGeom>
              <a:grpFill/>
              <a:ln w="19050" cap="flat">
                <a:solidFill>
                  <a:schemeClr val="bg1">
                    <a:lumMod val="75000"/>
                  </a:schemeClr>
                </a:solidFill>
                <a:prstDash val="solid"/>
                <a:miter/>
              </a:ln>
            </p:spPr>
            <p:txBody>
              <a:bodyPr rtlCol="0" anchor="ctr"/>
              <a:lstStyle/>
              <a:p>
                <a:endParaRPr lang="en-US">
                  <a:cs typeface="B Nazanin" panose="00000400000000000000" pitchFamily="2" charset="-78"/>
                </a:endParaRPr>
              </a:p>
            </p:txBody>
          </p:sp>
          <p:sp>
            <p:nvSpPr>
              <p:cNvPr id="20" name="Freeform: Shape 19">
                <a:extLst>
                  <a:ext uri="{FF2B5EF4-FFF2-40B4-BE49-F238E27FC236}">
                    <a16:creationId xmlns:a16="http://schemas.microsoft.com/office/drawing/2014/main" id="{A481899D-D923-40C8-A69E-2F9B8CB0A28B}"/>
                  </a:ext>
                </a:extLst>
              </p:cNvPr>
              <p:cNvSpPr/>
              <p:nvPr/>
            </p:nvSpPr>
            <p:spPr>
              <a:xfrm flipH="1">
                <a:off x="6845379" y="3735173"/>
                <a:ext cx="1094996" cy="1442988"/>
              </a:xfrm>
              <a:custGeom>
                <a:avLst/>
                <a:gdLst>
                  <a:gd name="connsiteX0" fmla="*/ 1742637 w 1740552"/>
                  <a:gd name="connsiteY0" fmla="*/ 386434 h 2228557"/>
                  <a:gd name="connsiteX1" fmla="*/ 1382326 w 1740552"/>
                  <a:gd name="connsiteY1" fmla="*/ 323806 h 2228557"/>
                  <a:gd name="connsiteX2" fmla="*/ 1235111 w 1740552"/>
                  <a:gd name="connsiteY2" fmla="*/ 221325 h 2228557"/>
                  <a:gd name="connsiteX3" fmla="*/ 1174924 w 1740552"/>
                  <a:gd name="connsiteY3" fmla="*/ 87124 h 2228557"/>
                  <a:gd name="connsiteX4" fmla="*/ 1131004 w 1740552"/>
                  <a:gd name="connsiteY4" fmla="*/ 5789 h 2228557"/>
                  <a:gd name="connsiteX5" fmla="*/ 595011 w 1740552"/>
                  <a:gd name="connsiteY5" fmla="*/ 166018 h 2228557"/>
                  <a:gd name="connsiteX6" fmla="*/ 57392 w 1740552"/>
                  <a:gd name="connsiteY6" fmla="*/ 144871 h 2228557"/>
                  <a:gd name="connsiteX7" fmla="*/ 8591 w 1740552"/>
                  <a:gd name="connsiteY7" fmla="*/ 308353 h 2228557"/>
                  <a:gd name="connsiteX8" fmla="*/ 80165 w 1740552"/>
                  <a:gd name="connsiteY8" fmla="*/ 601969 h 2228557"/>
                  <a:gd name="connsiteX9" fmla="*/ 212740 w 1740552"/>
                  <a:gd name="connsiteY9" fmla="*/ 1211163 h 2228557"/>
                  <a:gd name="connsiteX10" fmla="*/ 348568 w 1740552"/>
                  <a:gd name="connsiteY10" fmla="*/ 1808969 h 2228557"/>
                  <a:gd name="connsiteX11" fmla="*/ 952068 w 1740552"/>
                  <a:gd name="connsiteY11" fmla="*/ 2214014 h 2228557"/>
                  <a:gd name="connsiteX12" fmla="*/ 1211525 w 1740552"/>
                  <a:gd name="connsiteY12" fmla="*/ 1997665 h 2228557"/>
                  <a:gd name="connsiteX13" fmla="*/ 1406727 w 1740552"/>
                  <a:gd name="connsiteY13" fmla="*/ 1553580 h 2228557"/>
                  <a:gd name="connsiteX14" fmla="*/ 1621449 w 1740552"/>
                  <a:gd name="connsiteY14" fmla="*/ 1035481 h 2228557"/>
                  <a:gd name="connsiteX15" fmla="*/ 1742637 w 1740552"/>
                  <a:gd name="connsiteY15" fmla="*/ 386434 h 2228557"/>
                  <a:gd name="connsiteX0" fmla="*/ 1748503 w 1750266"/>
                  <a:gd name="connsiteY0" fmla="*/ 383983 h 2230158"/>
                  <a:gd name="connsiteX1" fmla="*/ 1388192 w 1750266"/>
                  <a:gd name="connsiteY1" fmla="*/ 321355 h 2230158"/>
                  <a:gd name="connsiteX2" fmla="*/ 1240977 w 1750266"/>
                  <a:gd name="connsiteY2" fmla="*/ 218874 h 2230158"/>
                  <a:gd name="connsiteX3" fmla="*/ 1180790 w 1750266"/>
                  <a:gd name="connsiteY3" fmla="*/ 84673 h 2230158"/>
                  <a:gd name="connsiteX4" fmla="*/ 1136870 w 1750266"/>
                  <a:gd name="connsiteY4" fmla="*/ 3338 h 2230158"/>
                  <a:gd name="connsiteX5" fmla="*/ 585734 w 1750266"/>
                  <a:gd name="connsiteY5" fmla="*/ 208995 h 2230158"/>
                  <a:gd name="connsiteX6" fmla="*/ 63258 w 1750266"/>
                  <a:gd name="connsiteY6" fmla="*/ 142420 h 2230158"/>
                  <a:gd name="connsiteX7" fmla="*/ 14457 w 1750266"/>
                  <a:gd name="connsiteY7" fmla="*/ 305902 h 2230158"/>
                  <a:gd name="connsiteX8" fmla="*/ 86031 w 1750266"/>
                  <a:gd name="connsiteY8" fmla="*/ 599518 h 2230158"/>
                  <a:gd name="connsiteX9" fmla="*/ 218606 w 1750266"/>
                  <a:gd name="connsiteY9" fmla="*/ 1208712 h 2230158"/>
                  <a:gd name="connsiteX10" fmla="*/ 354434 w 1750266"/>
                  <a:gd name="connsiteY10" fmla="*/ 1806518 h 2230158"/>
                  <a:gd name="connsiteX11" fmla="*/ 957934 w 1750266"/>
                  <a:gd name="connsiteY11" fmla="*/ 2211563 h 2230158"/>
                  <a:gd name="connsiteX12" fmla="*/ 1217391 w 1750266"/>
                  <a:gd name="connsiteY12" fmla="*/ 1995214 h 2230158"/>
                  <a:gd name="connsiteX13" fmla="*/ 1412593 w 1750266"/>
                  <a:gd name="connsiteY13" fmla="*/ 1551129 h 2230158"/>
                  <a:gd name="connsiteX14" fmla="*/ 1627315 w 1750266"/>
                  <a:gd name="connsiteY14" fmla="*/ 1033030 h 2230158"/>
                  <a:gd name="connsiteX15" fmla="*/ 1748503 w 1750266"/>
                  <a:gd name="connsiteY15" fmla="*/ 383983 h 2230158"/>
                  <a:gd name="connsiteX0" fmla="*/ 1738583 w 1740346"/>
                  <a:gd name="connsiteY0" fmla="*/ 383983 h 2230160"/>
                  <a:gd name="connsiteX1" fmla="*/ 1378272 w 1740346"/>
                  <a:gd name="connsiteY1" fmla="*/ 321355 h 2230160"/>
                  <a:gd name="connsiteX2" fmla="*/ 1231057 w 1740346"/>
                  <a:gd name="connsiteY2" fmla="*/ 218874 h 2230160"/>
                  <a:gd name="connsiteX3" fmla="*/ 1170870 w 1740346"/>
                  <a:gd name="connsiteY3" fmla="*/ 84673 h 2230160"/>
                  <a:gd name="connsiteX4" fmla="*/ 1126950 w 1740346"/>
                  <a:gd name="connsiteY4" fmla="*/ 3338 h 2230160"/>
                  <a:gd name="connsiteX5" fmla="*/ 575814 w 1740346"/>
                  <a:gd name="connsiteY5" fmla="*/ 208995 h 2230160"/>
                  <a:gd name="connsiteX6" fmla="*/ 83623 w 1740346"/>
                  <a:gd name="connsiteY6" fmla="*/ 202991 h 2230160"/>
                  <a:gd name="connsiteX7" fmla="*/ 4537 w 1740346"/>
                  <a:gd name="connsiteY7" fmla="*/ 305902 h 2230160"/>
                  <a:gd name="connsiteX8" fmla="*/ 76111 w 1740346"/>
                  <a:gd name="connsiteY8" fmla="*/ 599518 h 2230160"/>
                  <a:gd name="connsiteX9" fmla="*/ 208686 w 1740346"/>
                  <a:gd name="connsiteY9" fmla="*/ 1208712 h 2230160"/>
                  <a:gd name="connsiteX10" fmla="*/ 344514 w 1740346"/>
                  <a:gd name="connsiteY10" fmla="*/ 1806518 h 2230160"/>
                  <a:gd name="connsiteX11" fmla="*/ 948014 w 1740346"/>
                  <a:gd name="connsiteY11" fmla="*/ 2211563 h 2230160"/>
                  <a:gd name="connsiteX12" fmla="*/ 1207471 w 1740346"/>
                  <a:gd name="connsiteY12" fmla="*/ 1995214 h 2230160"/>
                  <a:gd name="connsiteX13" fmla="*/ 1402673 w 1740346"/>
                  <a:gd name="connsiteY13" fmla="*/ 1551129 h 2230160"/>
                  <a:gd name="connsiteX14" fmla="*/ 1617395 w 1740346"/>
                  <a:gd name="connsiteY14" fmla="*/ 1033030 h 2230160"/>
                  <a:gd name="connsiteX15" fmla="*/ 1738583 w 1740346"/>
                  <a:gd name="connsiteY15" fmla="*/ 383983 h 2230160"/>
                  <a:gd name="connsiteX0" fmla="*/ 1738583 w 1740346"/>
                  <a:gd name="connsiteY0" fmla="*/ 406213 h 2252388"/>
                  <a:gd name="connsiteX1" fmla="*/ 1378272 w 1740346"/>
                  <a:gd name="connsiteY1" fmla="*/ 343585 h 2252388"/>
                  <a:gd name="connsiteX2" fmla="*/ 1231057 w 1740346"/>
                  <a:gd name="connsiteY2" fmla="*/ 241104 h 2252388"/>
                  <a:gd name="connsiteX3" fmla="*/ 1170870 w 1740346"/>
                  <a:gd name="connsiteY3" fmla="*/ 106903 h 2252388"/>
                  <a:gd name="connsiteX4" fmla="*/ 1126950 w 1740346"/>
                  <a:gd name="connsiteY4" fmla="*/ 25568 h 2252388"/>
                  <a:gd name="connsiteX5" fmla="*/ 575814 w 1740346"/>
                  <a:gd name="connsiteY5" fmla="*/ 231225 h 2252388"/>
                  <a:gd name="connsiteX6" fmla="*/ 83623 w 1740346"/>
                  <a:gd name="connsiteY6" fmla="*/ 225221 h 2252388"/>
                  <a:gd name="connsiteX7" fmla="*/ 4537 w 1740346"/>
                  <a:gd name="connsiteY7" fmla="*/ 328132 h 2252388"/>
                  <a:gd name="connsiteX8" fmla="*/ 76111 w 1740346"/>
                  <a:gd name="connsiteY8" fmla="*/ 621748 h 2252388"/>
                  <a:gd name="connsiteX9" fmla="*/ 208686 w 1740346"/>
                  <a:gd name="connsiteY9" fmla="*/ 1230942 h 2252388"/>
                  <a:gd name="connsiteX10" fmla="*/ 344514 w 1740346"/>
                  <a:gd name="connsiteY10" fmla="*/ 1828748 h 2252388"/>
                  <a:gd name="connsiteX11" fmla="*/ 948014 w 1740346"/>
                  <a:gd name="connsiteY11" fmla="*/ 2233793 h 2252388"/>
                  <a:gd name="connsiteX12" fmla="*/ 1207471 w 1740346"/>
                  <a:gd name="connsiteY12" fmla="*/ 2017444 h 2252388"/>
                  <a:gd name="connsiteX13" fmla="*/ 1402673 w 1740346"/>
                  <a:gd name="connsiteY13" fmla="*/ 1573359 h 2252388"/>
                  <a:gd name="connsiteX14" fmla="*/ 1617395 w 1740346"/>
                  <a:gd name="connsiteY14" fmla="*/ 1055260 h 2252388"/>
                  <a:gd name="connsiteX15" fmla="*/ 1738583 w 1740346"/>
                  <a:gd name="connsiteY15" fmla="*/ 406213 h 2252388"/>
                  <a:gd name="connsiteX0" fmla="*/ 1739027 w 1740790"/>
                  <a:gd name="connsiteY0" fmla="*/ 385384 h 2231560"/>
                  <a:gd name="connsiteX1" fmla="*/ 1378716 w 1740790"/>
                  <a:gd name="connsiteY1" fmla="*/ 322756 h 2231560"/>
                  <a:gd name="connsiteX2" fmla="*/ 1231501 w 1740790"/>
                  <a:gd name="connsiteY2" fmla="*/ 220275 h 2231560"/>
                  <a:gd name="connsiteX3" fmla="*/ 1171314 w 1740790"/>
                  <a:gd name="connsiteY3" fmla="*/ 86074 h 2231560"/>
                  <a:gd name="connsiteX4" fmla="*/ 1127394 w 1740790"/>
                  <a:gd name="connsiteY4" fmla="*/ 4739 h 2231560"/>
                  <a:gd name="connsiteX5" fmla="*/ 591401 w 1740790"/>
                  <a:gd name="connsiteY5" fmla="*/ 240682 h 2231560"/>
                  <a:gd name="connsiteX6" fmla="*/ 84067 w 1740790"/>
                  <a:gd name="connsiteY6" fmla="*/ 204392 h 2231560"/>
                  <a:gd name="connsiteX7" fmla="*/ 4981 w 1740790"/>
                  <a:gd name="connsiteY7" fmla="*/ 307303 h 2231560"/>
                  <a:gd name="connsiteX8" fmla="*/ 76555 w 1740790"/>
                  <a:gd name="connsiteY8" fmla="*/ 600919 h 2231560"/>
                  <a:gd name="connsiteX9" fmla="*/ 209130 w 1740790"/>
                  <a:gd name="connsiteY9" fmla="*/ 1210113 h 2231560"/>
                  <a:gd name="connsiteX10" fmla="*/ 344958 w 1740790"/>
                  <a:gd name="connsiteY10" fmla="*/ 1807919 h 2231560"/>
                  <a:gd name="connsiteX11" fmla="*/ 948458 w 1740790"/>
                  <a:gd name="connsiteY11" fmla="*/ 2212964 h 2231560"/>
                  <a:gd name="connsiteX12" fmla="*/ 1207915 w 1740790"/>
                  <a:gd name="connsiteY12" fmla="*/ 1996615 h 2231560"/>
                  <a:gd name="connsiteX13" fmla="*/ 1403117 w 1740790"/>
                  <a:gd name="connsiteY13" fmla="*/ 1552530 h 2231560"/>
                  <a:gd name="connsiteX14" fmla="*/ 1617839 w 1740790"/>
                  <a:gd name="connsiteY14" fmla="*/ 1034431 h 2231560"/>
                  <a:gd name="connsiteX15" fmla="*/ 1739027 w 1740790"/>
                  <a:gd name="connsiteY15" fmla="*/ 385384 h 2231560"/>
                  <a:gd name="connsiteX0" fmla="*/ 1739027 w 1740790"/>
                  <a:gd name="connsiteY0" fmla="*/ 385384 h 2231560"/>
                  <a:gd name="connsiteX1" fmla="*/ 1378716 w 1740790"/>
                  <a:gd name="connsiteY1" fmla="*/ 322756 h 2231560"/>
                  <a:gd name="connsiteX2" fmla="*/ 1231501 w 1740790"/>
                  <a:gd name="connsiteY2" fmla="*/ 220275 h 2231560"/>
                  <a:gd name="connsiteX3" fmla="*/ 1171314 w 1740790"/>
                  <a:gd name="connsiteY3" fmla="*/ 86074 h 2231560"/>
                  <a:gd name="connsiteX4" fmla="*/ 1127394 w 1740790"/>
                  <a:gd name="connsiteY4" fmla="*/ 4739 h 2231560"/>
                  <a:gd name="connsiteX5" fmla="*/ 591401 w 1740790"/>
                  <a:gd name="connsiteY5" fmla="*/ 240682 h 2231560"/>
                  <a:gd name="connsiteX6" fmla="*/ 84067 w 1740790"/>
                  <a:gd name="connsiteY6" fmla="*/ 204392 h 2231560"/>
                  <a:gd name="connsiteX7" fmla="*/ 4981 w 1740790"/>
                  <a:gd name="connsiteY7" fmla="*/ 307303 h 2231560"/>
                  <a:gd name="connsiteX8" fmla="*/ 76555 w 1740790"/>
                  <a:gd name="connsiteY8" fmla="*/ 600919 h 2231560"/>
                  <a:gd name="connsiteX9" fmla="*/ 209130 w 1740790"/>
                  <a:gd name="connsiteY9" fmla="*/ 1210113 h 2231560"/>
                  <a:gd name="connsiteX10" fmla="*/ 344958 w 1740790"/>
                  <a:gd name="connsiteY10" fmla="*/ 1807919 h 2231560"/>
                  <a:gd name="connsiteX11" fmla="*/ 948458 w 1740790"/>
                  <a:gd name="connsiteY11" fmla="*/ 2212964 h 2231560"/>
                  <a:gd name="connsiteX12" fmla="*/ 1207915 w 1740790"/>
                  <a:gd name="connsiteY12" fmla="*/ 1996615 h 2231560"/>
                  <a:gd name="connsiteX13" fmla="*/ 1617839 w 1740790"/>
                  <a:gd name="connsiteY13" fmla="*/ 1034431 h 2231560"/>
                  <a:gd name="connsiteX14" fmla="*/ 1739027 w 1740790"/>
                  <a:gd name="connsiteY14" fmla="*/ 385384 h 2231560"/>
                  <a:gd name="connsiteX0" fmla="*/ 1739027 w 1740790"/>
                  <a:gd name="connsiteY0" fmla="*/ 385384 h 2233666"/>
                  <a:gd name="connsiteX1" fmla="*/ 1378716 w 1740790"/>
                  <a:gd name="connsiteY1" fmla="*/ 322756 h 2233666"/>
                  <a:gd name="connsiteX2" fmla="*/ 1231501 w 1740790"/>
                  <a:gd name="connsiteY2" fmla="*/ 220275 h 2233666"/>
                  <a:gd name="connsiteX3" fmla="*/ 1171314 w 1740790"/>
                  <a:gd name="connsiteY3" fmla="*/ 86074 h 2233666"/>
                  <a:gd name="connsiteX4" fmla="*/ 1127394 w 1740790"/>
                  <a:gd name="connsiteY4" fmla="*/ 4739 h 2233666"/>
                  <a:gd name="connsiteX5" fmla="*/ 591401 w 1740790"/>
                  <a:gd name="connsiteY5" fmla="*/ 240682 h 2233666"/>
                  <a:gd name="connsiteX6" fmla="*/ 84067 w 1740790"/>
                  <a:gd name="connsiteY6" fmla="*/ 204392 h 2233666"/>
                  <a:gd name="connsiteX7" fmla="*/ 4981 w 1740790"/>
                  <a:gd name="connsiteY7" fmla="*/ 307303 h 2233666"/>
                  <a:gd name="connsiteX8" fmla="*/ 76555 w 1740790"/>
                  <a:gd name="connsiteY8" fmla="*/ 600919 h 2233666"/>
                  <a:gd name="connsiteX9" fmla="*/ 344958 w 1740790"/>
                  <a:gd name="connsiteY9" fmla="*/ 1807919 h 2233666"/>
                  <a:gd name="connsiteX10" fmla="*/ 948458 w 1740790"/>
                  <a:gd name="connsiteY10" fmla="*/ 2212964 h 2233666"/>
                  <a:gd name="connsiteX11" fmla="*/ 1207915 w 1740790"/>
                  <a:gd name="connsiteY11" fmla="*/ 1996615 h 2233666"/>
                  <a:gd name="connsiteX12" fmla="*/ 1617839 w 1740790"/>
                  <a:gd name="connsiteY12" fmla="*/ 1034431 h 2233666"/>
                  <a:gd name="connsiteX13" fmla="*/ 1739027 w 1740790"/>
                  <a:gd name="connsiteY13" fmla="*/ 385384 h 2233666"/>
                  <a:gd name="connsiteX0" fmla="*/ 1739027 w 1740790"/>
                  <a:gd name="connsiteY0" fmla="*/ 380697 h 2228979"/>
                  <a:gd name="connsiteX1" fmla="*/ 1378716 w 1740790"/>
                  <a:gd name="connsiteY1" fmla="*/ 318069 h 2228979"/>
                  <a:gd name="connsiteX2" fmla="*/ 1231501 w 1740790"/>
                  <a:gd name="connsiteY2" fmla="*/ 215588 h 2228979"/>
                  <a:gd name="connsiteX3" fmla="*/ 1127394 w 1740790"/>
                  <a:gd name="connsiteY3" fmla="*/ 52 h 2228979"/>
                  <a:gd name="connsiteX4" fmla="*/ 591401 w 1740790"/>
                  <a:gd name="connsiteY4" fmla="*/ 235995 h 2228979"/>
                  <a:gd name="connsiteX5" fmla="*/ 84067 w 1740790"/>
                  <a:gd name="connsiteY5" fmla="*/ 199705 h 2228979"/>
                  <a:gd name="connsiteX6" fmla="*/ 4981 w 1740790"/>
                  <a:gd name="connsiteY6" fmla="*/ 302616 h 2228979"/>
                  <a:gd name="connsiteX7" fmla="*/ 76555 w 1740790"/>
                  <a:gd name="connsiteY7" fmla="*/ 596232 h 2228979"/>
                  <a:gd name="connsiteX8" fmla="*/ 344958 w 1740790"/>
                  <a:gd name="connsiteY8" fmla="*/ 1803232 h 2228979"/>
                  <a:gd name="connsiteX9" fmla="*/ 948458 w 1740790"/>
                  <a:gd name="connsiteY9" fmla="*/ 2208277 h 2228979"/>
                  <a:gd name="connsiteX10" fmla="*/ 1207915 w 1740790"/>
                  <a:gd name="connsiteY10" fmla="*/ 1991928 h 2228979"/>
                  <a:gd name="connsiteX11" fmla="*/ 1617839 w 1740790"/>
                  <a:gd name="connsiteY11" fmla="*/ 1029744 h 2228979"/>
                  <a:gd name="connsiteX12" fmla="*/ 1739027 w 1740790"/>
                  <a:gd name="connsiteY12" fmla="*/ 380697 h 2228979"/>
                  <a:gd name="connsiteX0" fmla="*/ 1739027 w 1740790"/>
                  <a:gd name="connsiteY0" fmla="*/ 380645 h 2228927"/>
                  <a:gd name="connsiteX1" fmla="*/ 1378716 w 1740790"/>
                  <a:gd name="connsiteY1" fmla="*/ 318017 h 2228927"/>
                  <a:gd name="connsiteX2" fmla="*/ 1231501 w 1740790"/>
                  <a:gd name="connsiteY2" fmla="*/ 215536 h 2228927"/>
                  <a:gd name="connsiteX3" fmla="*/ 1127394 w 1740790"/>
                  <a:gd name="connsiteY3" fmla="*/ 0 h 2228927"/>
                  <a:gd name="connsiteX4" fmla="*/ 591401 w 1740790"/>
                  <a:gd name="connsiteY4" fmla="*/ 235943 h 2228927"/>
                  <a:gd name="connsiteX5" fmla="*/ 84067 w 1740790"/>
                  <a:gd name="connsiteY5" fmla="*/ 199653 h 2228927"/>
                  <a:gd name="connsiteX6" fmla="*/ 4981 w 1740790"/>
                  <a:gd name="connsiteY6" fmla="*/ 302564 h 2228927"/>
                  <a:gd name="connsiteX7" fmla="*/ 76555 w 1740790"/>
                  <a:gd name="connsiteY7" fmla="*/ 596180 h 2228927"/>
                  <a:gd name="connsiteX8" fmla="*/ 344958 w 1740790"/>
                  <a:gd name="connsiteY8" fmla="*/ 1803180 h 2228927"/>
                  <a:gd name="connsiteX9" fmla="*/ 948458 w 1740790"/>
                  <a:gd name="connsiteY9" fmla="*/ 2208225 h 2228927"/>
                  <a:gd name="connsiteX10" fmla="*/ 1207915 w 1740790"/>
                  <a:gd name="connsiteY10" fmla="*/ 1991876 h 2228927"/>
                  <a:gd name="connsiteX11" fmla="*/ 1617839 w 1740790"/>
                  <a:gd name="connsiteY11" fmla="*/ 1029692 h 2228927"/>
                  <a:gd name="connsiteX12" fmla="*/ 1739027 w 1740790"/>
                  <a:gd name="connsiteY12" fmla="*/ 380645 h 2228927"/>
                  <a:gd name="connsiteX0" fmla="*/ 1739027 w 1740790"/>
                  <a:gd name="connsiteY0" fmla="*/ 380645 h 2228927"/>
                  <a:gd name="connsiteX1" fmla="*/ 1378716 w 1740790"/>
                  <a:gd name="connsiteY1" fmla="*/ 318017 h 2228927"/>
                  <a:gd name="connsiteX2" fmla="*/ 1231501 w 1740790"/>
                  <a:gd name="connsiteY2" fmla="*/ 215536 h 2228927"/>
                  <a:gd name="connsiteX3" fmla="*/ 1152372 w 1740790"/>
                  <a:gd name="connsiteY3" fmla="*/ 0 h 2228927"/>
                  <a:gd name="connsiteX4" fmla="*/ 591401 w 1740790"/>
                  <a:gd name="connsiteY4" fmla="*/ 235943 h 2228927"/>
                  <a:gd name="connsiteX5" fmla="*/ 84067 w 1740790"/>
                  <a:gd name="connsiteY5" fmla="*/ 199653 h 2228927"/>
                  <a:gd name="connsiteX6" fmla="*/ 4981 w 1740790"/>
                  <a:gd name="connsiteY6" fmla="*/ 302564 h 2228927"/>
                  <a:gd name="connsiteX7" fmla="*/ 76555 w 1740790"/>
                  <a:gd name="connsiteY7" fmla="*/ 596180 h 2228927"/>
                  <a:gd name="connsiteX8" fmla="*/ 344958 w 1740790"/>
                  <a:gd name="connsiteY8" fmla="*/ 1803180 h 2228927"/>
                  <a:gd name="connsiteX9" fmla="*/ 948458 w 1740790"/>
                  <a:gd name="connsiteY9" fmla="*/ 2208225 h 2228927"/>
                  <a:gd name="connsiteX10" fmla="*/ 1207915 w 1740790"/>
                  <a:gd name="connsiteY10" fmla="*/ 1991876 h 2228927"/>
                  <a:gd name="connsiteX11" fmla="*/ 1617839 w 1740790"/>
                  <a:gd name="connsiteY11" fmla="*/ 1029692 h 2228927"/>
                  <a:gd name="connsiteX12" fmla="*/ 1739027 w 1740790"/>
                  <a:gd name="connsiteY12" fmla="*/ 380645 h 2228927"/>
                  <a:gd name="connsiteX0" fmla="*/ 1739027 w 1740790"/>
                  <a:gd name="connsiteY0" fmla="*/ 380645 h 2228927"/>
                  <a:gd name="connsiteX1" fmla="*/ 1378716 w 1740790"/>
                  <a:gd name="connsiteY1" fmla="*/ 318017 h 2228927"/>
                  <a:gd name="connsiteX2" fmla="*/ 1231501 w 1740790"/>
                  <a:gd name="connsiteY2" fmla="*/ 215536 h 2228927"/>
                  <a:gd name="connsiteX3" fmla="*/ 1152372 w 1740790"/>
                  <a:gd name="connsiteY3" fmla="*/ 0 h 2228927"/>
                  <a:gd name="connsiteX4" fmla="*/ 591401 w 1740790"/>
                  <a:gd name="connsiteY4" fmla="*/ 235943 h 2228927"/>
                  <a:gd name="connsiteX5" fmla="*/ 84067 w 1740790"/>
                  <a:gd name="connsiteY5" fmla="*/ 199653 h 2228927"/>
                  <a:gd name="connsiteX6" fmla="*/ 4981 w 1740790"/>
                  <a:gd name="connsiteY6" fmla="*/ 302564 h 2228927"/>
                  <a:gd name="connsiteX7" fmla="*/ 76555 w 1740790"/>
                  <a:gd name="connsiteY7" fmla="*/ 596180 h 2228927"/>
                  <a:gd name="connsiteX8" fmla="*/ 344958 w 1740790"/>
                  <a:gd name="connsiteY8" fmla="*/ 1803180 h 2228927"/>
                  <a:gd name="connsiteX9" fmla="*/ 948458 w 1740790"/>
                  <a:gd name="connsiteY9" fmla="*/ 2208225 h 2228927"/>
                  <a:gd name="connsiteX10" fmla="*/ 1207915 w 1740790"/>
                  <a:gd name="connsiteY10" fmla="*/ 1991876 h 2228927"/>
                  <a:gd name="connsiteX11" fmla="*/ 1617839 w 1740790"/>
                  <a:gd name="connsiteY11" fmla="*/ 1029692 h 2228927"/>
                  <a:gd name="connsiteX12" fmla="*/ 1739027 w 1740790"/>
                  <a:gd name="connsiteY12" fmla="*/ 380645 h 2228927"/>
                  <a:gd name="connsiteX0" fmla="*/ 1739498 w 1741261"/>
                  <a:gd name="connsiteY0" fmla="*/ 380645 h 2228927"/>
                  <a:gd name="connsiteX1" fmla="*/ 1379187 w 1741261"/>
                  <a:gd name="connsiteY1" fmla="*/ 318017 h 2228927"/>
                  <a:gd name="connsiteX2" fmla="*/ 1231972 w 1741261"/>
                  <a:gd name="connsiteY2" fmla="*/ 215536 h 2228927"/>
                  <a:gd name="connsiteX3" fmla="*/ 1152843 w 1741261"/>
                  <a:gd name="connsiteY3" fmla="*/ 0 h 2228927"/>
                  <a:gd name="connsiteX4" fmla="*/ 606858 w 1741261"/>
                  <a:gd name="connsiteY4" fmla="*/ 210965 h 2228927"/>
                  <a:gd name="connsiteX5" fmla="*/ 84538 w 1741261"/>
                  <a:gd name="connsiteY5" fmla="*/ 199653 h 2228927"/>
                  <a:gd name="connsiteX6" fmla="*/ 5452 w 1741261"/>
                  <a:gd name="connsiteY6" fmla="*/ 302564 h 2228927"/>
                  <a:gd name="connsiteX7" fmla="*/ 77026 w 1741261"/>
                  <a:gd name="connsiteY7" fmla="*/ 596180 h 2228927"/>
                  <a:gd name="connsiteX8" fmla="*/ 345429 w 1741261"/>
                  <a:gd name="connsiteY8" fmla="*/ 1803180 h 2228927"/>
                  <a:gd name="connsiteX9" fmla="*/ 948929 w 1741261"/>
                  <a:gd name="connsiteY9" fmla="*/ 2208225 h 2228927"/>
                  <a:gd name="connsiteX10" fmla="*/ 1208386 w 1741261"/>
                  <a:gd name="connsiteY10" fmla="*/ 1991876 h 2228927"/>
                  <a:gd name="connsiteX11" fmla="*/ 1618310 w 1741261"/>
                  <a:gd name="connsiteY11" fmla="*/ 1029692 h 2228927"/>
                  <a:gd name="connsiteX12" fmla="*/ 1739498 w 1741261"/>
                  <a:gd name="connsiteY12" fmla="*/ 380645 h 2228927"/>
                  <a:gd name="connsiteX0" fmla="*/ 1743616 w 1745379"/>
                  <a:gd name="connsiteY0" fmla="*/ 380645 h 2228927"/>
                  <a:gd name="connsiteX1" fmla="*/ 1383305 w 1745379"/>
                  <a:gd name="connsiteY1" fmla="*/ 318017 h 2228927"/>
                  <a:gd name="connsiteX2" fmla="*/ 1236090 w 1745379"/>
                  <a:gd name="connsiteY2" fmla="*/ 215536 h 2228927"/>
                  <a:gd name="connsiteX3" fmla="*/ 1156961 w 1745379"/>
                  <a:gd name="connsiteY3" fmla="*/ 0 h 2228927"/>
                  <a:gd name="connsiteX4" fmla="*/ 610976 w 1745379"/>
                  <a:gd name="connsiteY4" fmla="*/ 210965 h 2228927"/>
                  <a:gd name="connsiteX5" fmla="*/ 88656 w 1745379"/>
                  <a:gd name="connsiteY5" fmla="*/ 199653 h 2228927"/>
                  <a:gd name="connsiteX6" fmla="*/ 4573 w 1745379"/>
                  <a:gd name="connsiteY6" fmla="*/ 177675 h 2228927"/>
                  <a:gd name="connsiteX7" fmla="*/ 81144 w 1745379"/>
                  <a:gd name="connsiteY7" fmla="*/ 596180 h 2228927"/>
                  <a:gd name="connsiteX8" fmla="*/ 349547 w 1745379"/>
                  <a:gd name="connsiteY8" fmla="*/ 1803180 h 2228927"/>
                  <a:gd name="connsiteX9" fmla="*/ 953047 w 1745379"/>
                  <a:gd name="connsiteY9" fmla="*/ 2208225 h 2228927"/>
                  <a:gd name="connsiteX10" fmla="*/ 1212504 w 1745379"/>
                  <a:gd name="connsiteY10" fmla="*/ 1991876 h 2228927"/>
                  <a:gd name="connsiteX11" fmla="*/ 1622428 w 1745379"/>
                  <a:gd name="connsiteY11" fmla="*/ 1029692 h 2228927"/>
                  <a:gd name="connsiteX12" fmla="*/ 1743616 w 1745379"/>
                  <a:gd name="connsiteY12" fmla="*/ 380645 h 2228927"/>
                  <a:gd name="connsiteX0" fmla="*/ 1739044 w 1740807"/>
                  <a:gd name="connsiteY0" fmla="*/ 380645 h 2228927"/>
                  <a:gd name="connsiteX1" fmla="*/ 1378733 w 1740807"/>
                  <a:gd name="connsiteY1" fmla="*/ 318017 h 2228927"/>
                  <a:gd name="connsiteX2" fmla="*/ 1231518 w 1740807"/>
                  <a:gd name="connsiteY2" fmla="*/ 215536 h 2228927"/>
                  <a:gd name="connsiteX3" fmla="*/ 1152389 w 1740807"/>
                  <a:gd name="connsiteY3" fmla="*/ 0 h 2228927"/>
                  <a:gd name="connsiteX4" fmla="*/ 606404 w 1740807"/>
                  <a:gd name="connsiteY4" fmla="*/ 210965 h 2228927"/>
                  <a:gd name="connsiteX5" fmla="*/ 84084 w 1740807"/>
                  <a:gd name="connsiteY5" fmla="*/ 199653 h 2228927"/>
                  <a:gd name="connsiteX6" fmla="*/ 1 w 1740807"/>
                  <a:gd name="connsiteY6" fmla="*/ 177675 h 2228927"/>
                  <a:gd name="connsiteX7" fmla="*/ 76572 w 1740807"/>
                  <a:gd name="connsiteY7" fmla="*/ 596180 h 2228927"/>
                  <a:gd name="connsiteX8" fmla="*/ 344975 w 1740807"/>
                  <a:gd name="connsiteY8" fmla="*/ 1803180 h 2228927"/>
                  <a:gd name="connsiteX9" fmla="*/ 948475 w 1740807"/>
                  <a:gd name="connsiteY9" fmla="*/ 2208225 h 2228927"/>
                  <a:gd name="connsiteX10" fmla="*/ 1207932 w 1740807"/>
                  <a:gd name="connsiteY10" fmla="*/ 1991876 h 2228927"/>
                  <a:gd name="connsiteX11" fmla="*/ 1617856 w 1740807"/>
                  <a:gd name="connsiteY11" fmla="*/ 1029692 h 2228927"/>
                  <a:gd name="connsiteX12" fmla="*/ 1739044 w 1740807"/>
                  <a:gd name="connsiteY12" fmla="*/ 380645 h 2228927"/>
                  <a:gd name="connsiteX0" fmla="*/ 1772607 w 1774370"/>
                  <a:gd name="connsiteY0" fmla="*/ 380645 h 2228927"/>
                  <a:gd name="connsiteX1" fmla="*/ 1412296 w 1774370"/>
                  <a:gd name="connsiteY1" fmla="*/ 318017 h 2228927"/>
                  <a:gd name="connsiteX2" fmla="*/ 1265081 w 1774370"/>
                  <a:gd name="connsiteY2" fmla="*/ 215536 h 2228927"/>
                  <a:gd name="connsiteX3" fmla="*/ 1185952 w 1774370"/>
                  <a:gd name="connsiteY3" fmla="*/ 0 h 2228927"/>
                  <a:gd name="connsiteX4" fmla="*/ 639967 w 1774370"/>
                  <a:gd name="connsiteY4" fmla="*/ 210965 h 2228927"/>
                  <a:gd name="connsiteX5" fmla="*/ 33564 w 1774370"/>
                  <a:gd name="connsiteY5" fmla="*/ 177675 h 2228927"/>
                  <a:gd name="connsiteX6" fmla="*/ 110135 w 1774370"/>
                  <a:gd name="connsiteY6" fmla="*/ 596180 h 2228927"/>
                  <a:gd name="connsiteX7" fmla="*/ 378538 w 1774370"/>
                  <a:gd name="connsiteY7" fmla="*/ 1803180 h 2228927"/>
                  <a:gd name="connsiteX8" fmla="*/ 982038 w 1774370"/>
                  <a:gd name="connsiteY8" fmla="*/ 2208225 h 2228927"/>
                  <a:gd name="connsiteX9" fmla="*/ 1241495 w 1774370"/>
                  <a:gd name="connsiteY9" fmla="*/ 1991876 h 2228927"/>
                  <a:gd name="connsiteX10" fmla="*/ 1651419 w 1774370"/>
                  <a:gd name="connsiteY10" fmla="*/ 1029692 h 2228927"/>
                  <a:gd name="connsiteX11" fmla="*/ 1772607 w 1774370"/>
                  <a:gd name="connsiteY11" fmla="*/ 380645 h 2228927"/>
                  <a:gd name="connsiteX0" fmla="*/ 1739044 w 1740807"/>
                  <a:gd name="connsiteY0" fmla="*/ 380645 h 2228927"/>
                  <a:gd name="connsiteX1" fmla="*/ 1378733 w 1740807"/>
                  <a:gd name="connsiteY1" fmla="*/ 318017 h 2228927"/>
                  <a:gd name="connsiteX2" fmla="*/ 1231518 w 1740807"/>
                  <a:gd name="connsiteY2" fmla="*/ 215536 h 2228927"/>
                  <a:gd name="connsiteX3" fmla="*/ 1152389 w 1740807"/>
                  <a:gd name="connsiteY3" fmla="*/ 0 h 2228927"/>
                  <a:gd name="connsiteX4" fmla="*/ 606404 w 1740807"/>
                  <a:gd name="connsiteY4" fmla="*/ 210965 h 2228927"/>
                  <a:gd name="connsiteX5" fmla="*/ 1 w 1740807"/>
                  <a:gd name="connsiteY5" fmla="*/ 177675 h 2228927"/>
                  <a:gd name="connsiteX6" fmla="*/ 76572 w 1740807"/>
                  <a:gd name="connsiteY6" fmla="*/ 596180 h 2228927"/>
                  <a:gd name="connsiteX7" fmla="*/ 344975 w 1740807"/>
                  <a:gd name="connsiteY7" fmla="*/ 1803180 h 2228927"/>
                  <a:gd name="connsiteX8" fmla="*/ 948475 w 1740807"/>
                  <a:gd name="connsiteY8" fmla="*/ 2208225 h 2228927"/>
                  <a:gd name="connsiteX9" fmla="*/ 1207932 w 1740807"/>
                  <a:gd name="connsiteY9" fmla="*/ 1991876 h 2228927"/>
                  <a:gd name="connsiteX10" fmla="*/ 1617856 w 1740807"/>
                  <a:gd name="connsiteY10" fmla="*/ 1029692 h 2228927"/>
                  <a:gd name="connsiteX11" fmla="*/ 1739044 w 1740807"/>
                  <a:gd name="connsiteY11" fmla="*/ 380645 h 2228927"/>
                  <a:gd name="connsiteX0" fmla="*/ 1739042 w 1740805"/>
                  <a:gd name="connsiteY0" fmla="*/ 380645 h 2228927"/>
                  <a:gd name="connsiteX1" fmla="*/ 1378731 w 1740805"/>
                  <a:gd name="connsiteY1" fmla="*/ 318017 h 2228927"/>
                  <a:gd name="connsiteX2" fmla="*/ 1231516 w 1740805"/>
                  <a:gd name="connsiteY2" fmla="*/ 215536 h 2228927"/>
                  <a:gd name="connsiteX3" fmla="*/ 1152387 w 1740805"/>
                  <a:gd name="connsiteY3" fmla="*/ 0 h 2228927"/>
                  <a:gd name="connsiteX4" fmla="*/ 606402 w 1740805"/>
                  <a:gd name="connsiteY4" fmla="*/ 210965 h 2228927"/>
                  <a:gd name="connsiteX5" fmla="*/ -1 w 1740805"/>
                  <a:gd name="connsiteY5" fmla="*/ 177675 h 2228927"/>
                  <a:gd name="connsiteX6" fmla="*/ 76570 w 1740805"/>
                  <a:gd name="connsiteY6" fmla="*/ 596180 h 2228927"/>
                  <a:gd name="connsiteX7" fmla="*/ 344973 w 1740805"/>
                  <a:gd name="connsiteY7" fmla="*/ 1803180 h 2228927"/>
                  <a:gd name="connsiteX8" fmla="*/ 948473 w 1740805"/>
                  <a:gd name="connsiteY8" fmla="*/ 2208225 h 2228927"/>
                  <a:gd name="connsiteX9" fmla="*/ 1207930 w 1740805"/>
                  <a:gd name="connsiteY9" fmla="*/ 1991876 h 2228927"/>
                  <a:gd name="connsiteX10" fmla="*/ 1617854 w 1740805"/>
                  <a:gd name="connsiteY10" fmla="*/ 1029692 h 2228927"/>
                  <a:gd name="connsiteX11" fmla="*/ 1739042 w 1740805"/>
                  <a:gd name="connsiteY11" fmla="*/ 380645 h 2228927"/>
                  <a:gd name="connsiteX0" fmla="*/ 1739044 w 1740807"/>
                  <a:gd name="connsiteY0" fmla="*/ 381774 h 2230056"/>
                  <a:gd name="connsiteX1" fmla="*/ 1378733 w 1740807"/>
                  <a:gd name="connsiteY1" fmla="*/ 319146 h 2230056"/>
                  <a:gd name="connsiteX2" fmla="*/ 1152389 w 1740807"/>
                  <a:gd name="connsiteY2" fmla="*/ 1129 h 2230056"/>
                  <a:gd name="connsiteX3" fmla="*/ 606404 w 1740807"/>
                  <a:gd name="connsiteY3" fmla="*/ 212094 h 2230056"/>
                  <a:gd name="connsiteX4" fmla="*/ 1 w 1740807"/>
                  <a:gd name="connsiteY4" fmla="*/ 178804 h 2230056"/>
                  <a:gd name="connsiteX5" fmla="*/ 76572 w 1740807"/>
                  <a:gd name="connsiteY5" fmla="*/ 597309 h 2230056"/>
                  <a:gd name="connsiteX6" fmla="*/ 344975 w 1740807"/>
                  <a:gd name="connsiteY6" fmla="*/ 1804309 h 2230056"/>
                  <a:gd name="connsiteX7" fmla="*/ 948475 w 1740807"/>
                  <a:gd name="connsiteY7" fmla="*/ 2209354 h 2230056"/>
                  <a:gd name="connsiteX8" fmla="*/ 1207932 w 1740807"/>
                  <a:gd name="connsiteY8" fmla="*/ 1993005 h 2230056"/>
                  <a:gd name="connsiteX9" fmla="*/ 1617856 w 1740807"/>
                  <a:gd name="connsiteY9" fmla="*/ 1030821 h 2230056"/>
                  <a:gd name="connsiteX10" fmla="*/ 1739044 w 1740807"/>
                  <a:gd name="connsiteY10" fmla="*/ 381774 h 2230056"/>
                  <a:gd name="connsiteX0" fmla="*/ 1739042 w 1740805"/>
                  <a:gd name="connsiteY0" fmla="*/ 380645 h 2228927"/>
                  <a:gd name="connsiteX1" fmla="*/ 1378731 w 1740805"/>
                  <a:gd name="connsiteY1" fmla="*/ 318017 h 2228927"/>
                  <a:gd name="connsiteX2" fmla="*/ 1152387 w 1740805"/>
                  <a:gd name="connsiteY2" fmla="*/ 0 h 2228927"/>
                  <a:gd name="connsiteX3" fmla="*/ 606402 w 1740805"/>
                  <a:gd name="connsiteY3" fmla="*/ 210965 h 2228927"/>
                  <a:gd name="connsiteX4" fmla="*/ -1 w 1740805"/>
                  <a:gd name="connsiteY4" fmla="*/ 177675 h 2228927"/>
                  <a:gd name="connsiteX5" fmla="*/ 76570 w 1740805"/>
                  <a:gd name="connsiteY5" fmla="*/ 596180 h 2228927"/>
                  <a:gd name="connsiteX6" fmla="*/ 344973 w 1740805"/>
                  <a:gd name="connsiteY6" fmla="*/ 1803180 h 2228927"/>
                  <a:gd name="connsiteX7" fmla="*/ 948473 w 1740805"/>
                  <a:gd name="connsiteY7" fmla="*/ 2208225 h 2228927"/>
                  <a:gd name="connsiteX8" fmla="*/ 1207930 w 1740805"/>
                  <a:gd name="connsiteY8" fmla="*/ 1991876 h 2228927"/>
                  <a:gd name="connsiteX9" fmla="*/ 1617854 w 1740805"/>
                  <a:gd name="connsiteY9" fmla="*/ 1029692 h 2228927"/>
                  <a:gd name="connsiteX10" fmla="*/ 1739042 w 1740805"/>
                  <a:gd name="connsiteY10" fmla="*/ 380645 h 2228927"/>
                  <a:gd name="connsiteX0" fmla="*/ 1739044 w 1740807"/>
                  <a:gd name="connsiteY0" fmla="*/ 380645 h 2228927"/>
                  <a:gd name="connsiteX1" fmla="*/ 1378733 w 1740807"/>
                  <a:gd name="connsiteY1" fmla="*/ 318017 h 2228927"/>
                  <a:gd name="connsiteX2" fmla="*/ 1152389 w 1740807"/>
                  <a:gd name="connsiteY2" fmla="*/ 0 h 2228927"/>
                  <a:gd name="connsiteX3" fmla="*/ 606404 w 1740807"/>
                  <a:gd name="connsiteY3" fmla="*/ 210965 h 2228927"/>
                  <a:gd name="connsiteX4" fmla="*/ 1 w 1740807"/>
                  <a:gd name="connsiteY4" fmla="*/ 177675 h 2228927"/>
                  <a:gd name="connsiteX5" fmla="*/ 76572 w 1740807"/>
                  <a:gd name="connsiteY5" fmla="*/ 596180 h 2228927"/>
                  <a:gd name="connsiteX6" fmla="*/ 344975 w 1740807"/>
                  <a:gd name="connsiteY6" fmla="*/ 1803180 h 2228927"/>
                  <a:gd name="connsiteX7" fmla="*/ 948475 w 1740807"/>
                  <a:gd name="connsiteY7" fmla="*/ 2208225 h 2228927"/>
                  <a:gd name="connsiteX8" fmla="*/ 1207932 w 1740807"/>
                  <a:gd name="connsiteY8" fmla="*/ 1991876 h 2228927"/>
                  <a:gd name="connsiteX9" fmla="*/ 1617856 w 1740807"/>
                  <a:gd name="connsiteY9" fmla="*/ 1029692 h 2228927"/>
                  <a:gd name="connsiteX10" fmla="*/ 1739044 w 1740807"/>
                  <a:gd name="connsiteY10" fmla="*/ 380645 h 2228927"/>
                  <a:gd name="connsiteX0" fmla="*/ 1739042 w 1740805"/>
                  <a:gd name="connsiteY0" fmla="*/ 380645 h 2238396"/>
                  <a:gd name="connsiteX1" fmla="*/ 1378731 w 1740805"/>
                  <a:gd name="connsiteY1" fmla="*/ 318017 h 2238396"/>
                  <a:gd name="connsiteX2" fmla="*/ 1152387 w 1740805"/>
                  <a:gd name="connsiteY2" fmla="*/ 0 h 2238396"/>
                  <a:gd name="connsiteX3" fmla="*/ 606402 w 1740805"/>
                  <a:gd name="connsiteY3" fmla="*/ 210965 h 2238396"/>
                  <a:gd name="connsiteX4" fmla="*/ -1 w 1740805"/>
                  <a:gd name="connsiteY4" fmla="*/ 177675 h 2238396"/>
                  <a:gd name="connsiteX5" fmla="*/ 76570 w 1740805"/>
                  <a:gd name="connsiteY5" fmla="*/ 596180 h 2238396"/>
                  <a:gd name="connsiteX6" fmla="*/ 344973 w 1740805"/>
                  <a:gd name="connsiteY6" fmla="*/ 1803180 h 2238396"/>
                  <a:gd name="connsiteX7" fmla="*/ 928491 w 1740805"/>
                  <a:gd name="connsiteY7" fmla="*/ 2218217 h 2238396"/>
                  <a:gd name="connsiteX8" fmla="*/ 1207930 w 1740805"/>
                  <a:gd name="connsiteY8" fmla="*/ 1991876 h 2238396"/>
                  <a:gd name="connsiteX9" fmla="*/ 1617854 w 1740805"/>
                  <a:gd name="connsiteY9" fmla="*/ 1029692 h 2238396"/>
                  <a:gd name="connsiteX10" fmla="*/ 1739042 w 1740805"/>
                  <a:gd name="connsiteY10" fmla="*/ 380645 h 2238396"/>
                  <a:gd name="connsiteX0" fmla="*/ 1739044 w 1740807"/>
                  <a:gd name="connsiteY0" fmla="*/ 380645 h 2221198"/>
                  <a:gd name="connsiteX1" fmla="*/ 1378733 w 1740807"/>
                  <a:gd name="connsiteY1" fmla="*/ 318017 h 2221198"/>
                  <a:gd name="connsiteX2" fmla="*/ 1152389 w 1740807"/>
                  <a:gd name="connsiteY2" fmla="*/ 0 h 2221198"/>
                  <a:gd name="connsiteX3" fmla="*/ 606404 w 1740807"/>
                  <a:gd name="connsiteY3" fmla="*/ 210965 h 2221198"/>
                  <a:gd name="connsiteX4" fmla="*/ 1 w 1740807"/>
                  <a:gd name="connsiteY4" fmla="*/ 177675 h 2221198"/>
                  <a:gd name="connsiteX5" fmla="*/ 76572 w 1740807"/>
                  <a:gd name="connsiteY5" fmla="*/ 596180 h 2221198"/>
                  <a:gd name="connsiteX6" fmla="*/ 344975 w 1740807"/>
                  <a:gd name="connsiteY6" fmla="*/ 1803180 h 2221198"/>
                  <a:gd name="connsiteX7" fmla="*/ 928493 w 1740807"/>
                  <a:gd name="connsiteY7" fmla="*/ 2218217 h 2221198"/>
                  <a:gd name="connsiteX8" fmla="*/ 1207932 w 1740807"/>
                  <a:gd name="connsiteY8" fmla="*/ 1991876 h 2221198"/>
                  <a:gd name="connsiteX9" fmla="*/ 1617856 w 1740807"/>
                  <a:gd name="connsiteY9" fmla="*/ 1029692 h 2221198"/>
                  <a:gd name="connsiteX10" fmla="*/ 1739044 w 1740807"/>
                  <a:gd name="connsiteY10" fmla="*/ 380645 h 2221198"/>
                  <a:gd name="connsiteX0" fmla="*/ 1739042 w 1740805"/>
                  <a:gd name="connsiteY0" fmla="*/ 380645 h 2295430"/>
                  <a:gd name="connsiteX1" fmla="*/ 1378731 w 1740805"/>
                  <a:gd name="connsiteY1" fmla="*/ 318017 h 2295430"/>
                  <a:gd name="connsiteX2" fmla="*/ 1152387 w 1740805"/>
                  <a:gd name="connsiteY2" fmla="*/ 0 h 2295430"/>
                  <a:gd name="connsiteX3" fmla="*/ 606402 w 1740805"/>
                  <a:gd name="connsiteY3" fmla="*/ 210965 h 2295430"/>
                  <a:gd name="connsiteX4" fmla="*/ -1 w 1740805"/>
                  <a:gd name="connsiteY4" fmla="*/ 177675 h 2295430"/>
                  <a:gd name="connsiteX5" fmla="*/ 76570 w 1740805"/>
                  <a:gd name="connsiteY5" fmla="*/ 596180 h 2295430"/>
                  <a:gd name="connsiteX6" fmla="*/ 344973 w 1740805"/>
                  <a:gd name="connsiteY6" fmla="*/ 1803180 h 2295430"/>
                  <a:gd name="connsiteX7" fmla="*/ 858554 w 1740805"/>
                  <a:gd name="connsiteY7" fmla="*/ 2293150 h 2295430"/>
                  <a:gd name="connsiteX8" fmla="*/ 1207930 w 1740805"/>
                  <a:gd name="connsiteY8" fmla="*/ 1991876 h 2295430"/>
                  <a:gd name="connsiteX9" fmla="*/ 1617854 w 1740805"/>
                  <a:gd name="connsiteY9" fmla="*/ 1029692 h 2295430"/>
                  <a:gd name="connsiteX10" fmla="*/ 1739042 w 1740805"/>
                  <a:gd name="connsiteY10" fmla="*/ 380645 h 2295430"/>
                  <a:gd name="connsiteX0" fmla="*/ 1739044 w 1740807"/>
                  <a:gd name="connsiteY0" fmla="*/ 380645 h 2295241"/>
                  <a:gd name="connsiteX1" fmla="*/ 1378733 w 1740807"/>
                  <a:gd name="connsiteY1" fmla="*/ 318017 h 2295241"/>
                  <a:gd name="connsiteX2" fmla="*/ 1152389 w 1740807"/>
                  <a:gd name="connsiteY2" fmla="*/ 0 h 2295241"/>
                  <a:gd name="connsiteX3" fmla="*/ 606404 w 1740807"/>
                  <a:gd name="connsiteY3" fmla="*/ 210965 h 2295241"/>
                  <a:gd name="connsiteX4" fmla="*/ 1 w 1740807"/>
                  <a:gd name="connsiteY4" fmla="*/ 177675 h 2295241"/>
                  <a:gd name="connsiteX5" fmla="*/ 76572 w 1740807"/>
                  <a:gd name="connsiteY5" fmla="*/ 596180 h 2295241"/>
                  <a:gd name="connsiteX6" fmla="*/ 344975 w 1740807"/>
                  <a:gd name="connsiteY6" fmla="*/ 1803180 h 2295241"/>
                  <a:gd name="connsiteX7" fmla="*/ 858556 w 1740807"/>
                  <a:gd name="connsiteY7" fmla="*/ 2293150 h 2295241"/>
                  <a:gd name="connsiteX8" fmla="*/ 1207932 w 1740807"/>
                  <a:gd name="connsiteY8" fmla="*/ 1991876 h 2295241"/>
                  <a:gd name="connsiteX9" fmla="*/ 1617856 w 1740807"/>
                  <a:gd name="connsiteY9" fmla="*/ 1029692 h 2295241"/>
                  <a:gd name="connsiteX10" fmla="*/ 1739044 w 1740807"/>
                  <a:gd name="connsiteY10" fmla="*/ 380645 h 2295241"/>
                  <a:gd name="connsiteX0" fmla="*/ 1739042 w 1740805"/>
                  <a:gd name="connsiteY0" fmla="*/ 380645 h 2294034"/>
                  <a:gd name="connsiteX1" fmla="*/ 1378731 w 1740805"/>
                  <a:gd name="connsiteY1" fmla="*/ 318017 h 2294034"/>
                  <a:gd name="connsiteX2" fmla="*/ 1152387 w 1740805"/>
                  <a:gd name="connsiteY2" fmla="*/ 0 h 2294034"/>
                  <a:gd name="connsiteX3" fmla="*/ 606402 w 1740805"/>
                  <a:gd name="connsiteY3" fmla="*/ 210965 h 2294034"/>
                  <a:gd name="connsiteX4" fmla="*/ -1 w 1740805"/>
                  <a:gd name="connsiteY4" fmla="*/ 177675 h 2294034"/>
                  <a:gd name="connsiteX5" fmla="*/ 76570 w 1740805"/>
                  <a:gd name="connsiteY5" fmla="*/ 596180 h 2294034"/>
                  <a:gd name="connsiteX6" fmla="*/ 344973 w 1740805"/>
                  <a:gd name="connsiteY6" fmla="*/ 1803180 h 2294034"/>
                  <a:gd name="connsiteX7" fmla="*/ 858554 w 1740805"/>
                  <a:gd name="connsiteY7" fmla="*/ 2293150 h 2294034"/>
                  <a:gd name="connsiteX8" fmla="*/ 1207930 w 1740805"/>
                  <a:gd name="connsiteY8" fmla="*/ 1991876 h 2294034"/>
                  <a:gd name="connsiteX9" fmla="*/ 1617854 w 1740805"/>
                  <a:gd name="connsiteY9" fmla="*/ 1029692 h 2294034"/>
                  <a:gd name="connsiteX10" fmla="*/ 1739042 w 1740805"/>
                  <a:gd name="connsiteY10" fmla="*/ 380645 h 2294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40805" h="2294034">
                    <a:moveTo>
                      <a:pt x="1739042" y="380645"/>
                    </a:moveTo>
                    <a:cubicBezTo>
                      <a:pt x="1622734" y="385525"/>
                      <a:pt x="1476507" y="381458"/>
                      <a:pt x="1378731" y="318017"/>
                    </a:cubicBezTo>
                    <a:cubicBezTo>
                      <a:pt x="1280955" y="254576"/>
                      <a:pt x="1241144" y="132739"/>
                      <a:pt x="1152387" y="0"/>
                    </a:cubicBezTo>
                    <a:cubicBezTo>
                      <a:pt x="993692" y="87064"/>
                      <a:pt x="798467" y="181353"/>
                      <a:pt x="606402" y="210965"/>
                    </a:cubicBezTo>
                    <a:cubicBezTo>
                      <a:pt x="414337" y="240577"/>
                      <a:pt x="298116" y="213385"/>
                      <a:pt x="-1" y="177675"/>
                    </a:cubicBezTo>
                    <a:cubicBezTo>
                      <a:pt x="1612" y="296828"/>
                      <a:pt x="19074" y="325263"/>
                      <a:pt x="76570" y="596180"/>
                    </a:cubicBezTo>
                    <a:cubicBezTo>
                      <a:pt x="134066" y="867098"/>
                      <a:pt x="214642" y="1520352"/>
                      <a:pt x="344973" y="1803180"/>
                    </a:cubicBezTo>
                    <a:cubicBezTo>
                      <a:pt x="475304" y="2086008"/>
                      <a:pt x="578019" y="2309929"/>
                      <a:pt x="858554" y="2293150"/>
                    </a:cubicBezTo>
                    <a:cubicBezTo>
                      <a:pt x="982850" y="2285716"/>
                      <a:pt x="1081380" y="2202452"/>
                      <a:pt x="1207930" y="1991876"/>
                    </a:cubicBezTo>
                    <a:cubicBezTo>
                      <a:pt x="1334480" y="1781300"/>
                      <a:pt x="1529335" y="1298230"/>
                      <a:pt x="1617854" y="1029692"/>
                    </a:cubicBezTo>
                    <a:cubicBezTo>
                      <a:pt x="1673975" y="819850"/>
                      <a:pt x="1753682" y="599434"/>
                      <a:pt x="1739042" y="380645"/>
                    </a:cubicBezTo>
                    <a:close/>
                  </a:path>
                </a:pathLst>
              </a:custGeom>
              <a:grpFill/>
              <a:ln w="19050" cap="flat">
                <a:solidFill>
                  <a:schemeClr val="bg1">
                    <a:lumMod val="75000"/>
                  </a:schemeClr>
                </a:solidFill>
                <a:prstDash val="solid"/>
                <a:miter/>
              </a:ln>
            </p:spPr>
            <p:txBody>
              <a:bodyPr rtlCol="0" anchor="ctr"/>
              <a:lstStyle/>
              <a:p>
                <a:endParaRPr lang="en-US">
                  <a:cs typeface="B Nazanin" panose="00000400000000000000" pitchFamily="2" charset="-78"/>
                </a:endParaRPr>
              </a:p>
            </p:txBody>
          </p:sp>
          <p:sp>
            <p:nvSpPr>
              <p:cNvPr id="21" name="Freeform: Shape 20">
                <a:extLst>
                  <a:ext uri="{FF2B5EF4-FFF2-40B4-BE49-F238E27FC236}">
                    <a16:creationId xmlns:a16="http://schemas.microsoft.com/office/drawing/2014/main" id="{8D3200A9-B84D-4F6B-AD16-30C1FC67D0CD}"/>
                  </a:ext>
                </a:extLst>
              </p:cNvPr>
              <p:cNvSpPr/>
              <p:nvPr/>
            </p:nvSpPr>
            <p:spPr>
              <a:xfrm>
                <a:off x="2710282" y="3439983"/>
                <a:ext cx="935096" cy="1860132"/>
              </a:xfrm>
              <a:custGeom>
                <a:avLst/>
                <a:gdLst>
                  <a:gd name="connsiteX0" fmla="*/ 1514128 w 1512816"/>
                  <a:gd name="connsiteY0" fmla="*/ 1125666 h 2944299"/>
                  <a:gd name="connsiteX1" fmla="*/ 1453127 w 1512816"/>
                  <a:gd name="connsiteY1" fmla="*/ 939410 h 2944299"/>
                  <a:gd name="connsiteX2" fmla="*/ 1437674 w 1512816"/>
                  <a:gd name="connsiteY2" fmla="*/ 681581 h 2944299"/>
                  <a:gd name="connsiteX3" fmla="*/ 1347393 w 1512816"/>
                  <a:gd name="connsiteY3" fmla="*/ 652301 h 2944299"/>
                  <a:gd name="connsiteX4" fmla="*/ 807333 w 1512816"/>
                  <a:gd name="connsiteY4" fmla="*/ 352991 h 2944299"/>
                  <a:gd name="connsiteX5" fmla="*/ 741453 w 1512816"/>
                  <a:gd name="connsiteY5" fmla="*/ 0 h 2944299"/>
                  <a:gd name="connsiteX6" fmla="*/ 618638 w 1512816"/>
                  <a:gd name="connsiteY6" fmla="*/ 106548 h 2944299"/>
                  <a:gd name="connsiteX7" fmla="*/ 498 w 1512816"/>
                  <a:gd name="connsiteY7" fmla="*/ 480685 h 2944299"/>
                  <a:gd name="connsiteX8" fmla="*/ 30592 w 1512816"/>
                  <a:gd name="connsiteY8" fmla="*/ 795449 h 2944299"/>
                  <a:gd name="connsiteX9" fmla="*/ 100539 w 1512816"/>
                  <a:gd name="connsiteY9" fmla="*/ 1594151 h 2944299"/>
                  <a:gd name="connsiteX10" fmla="*/ 153406 w 1512816"/>
                  <a:gd name="connsiteY10" fmla="*/ 2048809 h 2944299"/>
                  <a:gd name="connsiteX11" fmla="*/ 270528 w 1512816"/>
                  <a:gd name="connsiteY11" fmla="*/ 2545761 h 2944299"/>
                  <a:gd name="connsiteX12" fmla="*/ 401476 w 1512816"/>
                  <a:gd name="connsiteY12" fmla="*/ 2791391 h 2944299"/>
                  <a:gd name="connsiteX13" fmla="*/ 784560 w 1512816"/>
                  <a:gd name="connsiteY13" fmla="*/ 2922339 h 2944299"/>
                  <a:gd name="connsiteX14" fmla="*/ 988709 w 1512816"/>
                  <a:gd name="connsiteY14" fmla="*/ 2697857 h 2944299"/>
                  <a:gd name="connsiteX15" fmla="*/ 1183911 w 1512816"/>
                  <a:gd name="connsiteY15" fmla="*/ 2237505 h 2944299"/>
                  <a:gd name="connsiteX16" fmla="*/ 1371793 w 1512816"/>
                  <a:gd name="connsiteY16" fmla="*/ 1715339 h 2944299"/>
                  <a:gd name="connsiteX17" fmla="*/ 1449874 w 1512816"/>
                  <a:gd name="connsiteY17" fmla="*/ 1459949 h 2944299"/>
                  <a:gd name="connsiteX18" fmla="*/ 1517381 w 1512816"/>
                  <a:gd name="connsiteY18" fmla="*/ 1202120 h 2944299"/>
                  <a:gd name="connsiteX19" fmla="*/ 1514128 w 1512816"/>
                  <a:gd name="connsiteY19" fmla="*/ 1125666 h 2944299"/>
                  <a:gd name="connsiteX0" fmla="*/ 1517381 w 1517385"/>
                  <a:gd name="connsiteY0" fmla="*/ 1202120 h 2952207"/>
                  <a:gd name="connsiteX1" fmla="*/ 1453127 w 1517385"/>
                  <a:gd name="connsiteY1" fmla="*/ 939410 h 2952207"/>
                  <a:gd name="connsiteX2" fmla="*/ 1437674 w 1517385"/>
                  <a:gd name="connsiteY2" fmla="*/ 681581 h 2952207"/>
                  <a:gd name="connsiteX3" fmla="*/ 1347393 w 1517385"/>
                  <a:gd name="connsiteY3" fmla="*/ 652301 h 2952207"/>
                  <a:gd name="connsiteX4" fmla="*/ 807333 w 1517385"/>
                  <a:gd name="connsiteY4" fmla="*/ 352991 h 2952207"/>
                  <a:gd name="connsiteX5" fmla="*/ 741453 w 1517385"/>
                  <a:gd name="connsiteY5" fmla="*/ 0 h 2952207"/>
                  <a:gd name="connsiteX6" fmla="*/ 618638 w 1517385"/>
                  <a:gd name="connsiteY6" fmla="*/ 106548 h 2952207"/>
                  <a:gd name="connsiteX7" fmla="*/ 498 w 1517385"/>
                  <a:gd name="connsiteY7" fmla="*/ 480685 h 2952207"/>
                  <a:gd name="connsiteX8" fmla="*/ 30592 w 1517385"/>
                  <a:gd name="connsiteY8" fmla="*/ 795449 h 2952207"/>
                  <a:gd name="connsiteX9" fmla="*/ 100539 w 1517385"/>
                  <a:gd name="connsiteY9" fmla="*/ 1594151 h 2952207"/>
                  <a:gd name="connsiteX10" fmla="*/ 153406 w 1517385"/>
                  <a:gd name="connsiteY10" fmla="*/ 2048809 h 2952207"/>
                  <a:gd name="connsiteX11" fmla="*/ 270528 w 1517385"/>
                  <a:gd name="connsiteY11" fmla="*/ 2545761 h 2952207"/>
                  <a:gd name="connsiteX12" fmla="*/ 401476 w 1517385"/>
                  <a:gd name="connsiteY12" fmla="*/ 2791391 h 2952207"/>
                  <a:gd name="connsiteX13" fmla="*/ 784560 w 1517385"/>
                  <a:gd name="connsiteY13" fmla="*/ 2922339 h 2952207"/>
                  <a:gd name="connsiteX14" fmla="*/ 988709 w 1517385"/>
                  <a:gd name="connsiteY14" fmla="*/ 2697857 h 2952207"/>
                  <a:gd name="connsiteX15" fmla="*/ 1183911 w 1517385"/>
                  <a:gd name="connsiteY15" fmla="*/ 2237505 h 2952207"/>
                  <a:gd name="connsiteX16" fmla="*/ 1371793 w 1517385"/>
                  <a:gd name="connsiteY16" fmla="*/ 1715339 h 2952207"/>
                  <a:gd name="connsiteX17" fmla="*/ 1449874 w 1517385"/>
                  <a:gd name="connsiteY17" fmla="*/ 1459949 h 2952207"/>
                  <a:gd name="connsiteX18" fmla="*/ 1517381 w 1517385"/>
                  <a:gd name="connsiteY18" fmla="*/ 1202120 h 2952207"/>
                  <a:gd name="connsiteX0" fmla="*/ 1517381 w 1517380"/>
                  <a:gd name="connsiteY0" fmla="*/ 1202120 h 2952207"/>
                  <a:gd name="connsiteX1" fmla="*/ 1437674 w 1517380"/>
                  <a:gd name="connsiteY1" fmla="*/ 681581 h 2952207"/>
                  <a:gd name="connsiteX2" fmla="*/ 1347393 w 1517380"/>
                  <a:gd name="connsiteY2" fmla="*/ 652301 h 2952207"/>
                  <a:gd name="connsiteX3" fmla="*/ 807333 w 1517380"/>
                  <a:gd name="connsiteY3" fmla="*/ 352991 h 2952207"/>
                  <a:gd name="connsiteX4" fmla="*/ 741453 w 1517380"/>
                  <a:gd name="connsiteY4" fmla="*/ 0 h 2952207"/>
                  <a:gd name="connsiteX5" fmla="*/ 618638 w 1517380"/>
                  <a:gd name="connsiteY5" fmla="*/ 106548 h 2952207"/>
                  <a:gd name="connsiteX6" fmla="*/ 498 w 1517380"/>
                  <a:gd name="connsiteY6" fmla="*/ 480685 h 2952207"/>
                  <a:gd name="connsiteX7" fmla="*/ 30592 w 1517380"/>
                  <a:gd name="connsiteY7" fmla="*/ 795449 h 2952207"/>
                  <a:gd name="connsiteX8" fmla="*/ 100539 w 1517380"/>
                  <a:gd name="connsiteY8" fmla="*/ 1594151 h 2952207"/>
                  <a:gd name="connsiteX9" fmla="*/ 153406 w 1517380"/>
                  <a:gd name="connsiteY9" fmla="*/ 2048809 h 2952207"/>
                  <a:gd name="connsiteX10" fmla="*/ 270528 w 1517380"/>
                  <a:gd name="connsiteY10" fmla="*/ 2545761 h 2952207"/>
                  <a:gd name="connsiteX11" fmla="*/ 401476 w 1517380"/>
                  <a:gd name="connsiteY11" fmla="*/ 2791391 h 2952207"/>
                  <a:gd name="connsiteX12" fmla="*/ 784560 w 1517380"/>
                  <a:gd name="connsiteY12" fmla="*/ 2922339 h 2952207"/>
                  <a:gd name="connsiteX13" fmla="*/ 988709 w 1517380"/>
                  <a:gd name="connsiteY13" fmla="*/ 2697857 h 2952207"/>
                  <a:gd name="connsiteX14" fmla="*/ 1183911 w 1517380"/>
                  <a:gd name="connsiteY14" fmla="*/ 2237505 h 2952207"/>
                  <a:gd name="connsiteX15" fmla="*/ 1371793 w 1517380"/>
                  <a:gd name="connsiteY15" fmla="*/ 1715339 h 2952207"/>
                  <a:gd name="connsiteX16" fmla="*/ 1449874 w 1517380"/>
                  <a:gd name="connsiteY16" fmla="*/ 1459949 h 2952207"/>
                  <a:gd name="connsiteX17" fmla="*/ 1517381 w 1517380"/>
                  <a:gd name="connsiteY17" fmla="*/ 1202120 h 2952207"/>
                  <a:gd name="connsiteX0" fmla="*/ 1517381 w 1517382"/>
                  <a:gd name="connsiteY0" fmla="*/ 1202120 h 2952207"/>
                  <a:gd name="connsiteX1" fmla="*/ 1347393 w 1517382"/>
                  <a:gd name="connsiteY1" fmla="*/ 652301 h 2952207"/>
                  <a:gd name="connsiteX2" fmla="*/ 807333 w 1517382"/>
                  <a:gd name="connsiteY2" fmla="*/ 352991 h 2952207"/>
                  <a:gd name="connsiteX3" fmla="*/ 741453 w 1517382"/>
                  <a:gd name="connsiteY3" fmla="*/ 0 h 2952207"/>
                  <a:gd name="connsiteX4" fmla="*/ 618638 w 1517382"/>
                  <a:gd name="connsiteY4" fmla="*/ 106548 h 2952207"/>
                  <a:gd name="connsiteX5" fmla="*/ 498 w 1517382"/>
                  <a:gd name="connsiteY5" fmla="*/ 480685 h 2952207"/>
                  <a:gd name="connsiteX6" fmla="*/ 30592 w 1517382"/>
                  <a:gd name="connsiteY6" fmla="*/ 795449 h 2952207"/>
                  <a:gd name="connsiteX7" fmla="*/ 100539 w 1517382"/>
                  <a:gd name="connsiteY7" fmla="*/ 1594151 h 2952207"/>
                  <a:gd name="connsiteX8" fmla="*/ 153406 w 1517382"/>
                  <a:gd name="connsiteY8" fmla="*/ 2048809 h 2952207"/>
                  <a:gd name="connsiteX9" fmla="*/ 270528 w 1517382"/>
                  <a:gd name="connsiteY9" fmla="*/ 2545761 h 2952207"/>
                  <a:gd name="connsiteX10" fmla="*/ 401476 w 1517382"/>
                  <a:gd name="connsiteY10" fmla="*/ 2791391 h 2952207"/>
                  <a:gd name="connsiteX11" fmla="*/ 784560 w 1517382"/>
                  <a:gd name="connsiteY11" fmla="*/ 2922339 h 2952207"/>
                  <a:gd name="connsiteX12" fmla="*/ 988709 w 1517382"/>
                  <a:gd name="connsiteY12" fmla="*/ 2697857 h 2952207"/>
                  <a:gd name="connsiteX13" fmla="*/ 1183911 w 1517382"/>
                  <a:gd name="connsiteY13" fmla="*/ 2237505 h 2952207"/>
                  <a:gd name="connsiteX14" fmla="*/ 1371793 w 1517382"/>
                  <a:gd name="connsiteY14" fmla="*/ 1715339 h 2952207"/>
                  <a:gd name="connsiteX15" fmla="*/ 1449874 w 1517382"/>
                  <a:gd name="connsiteY15" fmla="*/ 1459949 h 2952207"/>
                  <a:gd name="connsiteX16" fmla="*/ 1517381 w 1517382"/>
                  <a:gd name="connsiteY16" fmla="*/ 1202120 h 2952207"/>
                  <a:gd name="connsiteX0" fmla="*/ 1517381 w 1517380"/>
                  <a:gd name="connsiteY0" fmla="*/ 1202120 h 2952207"/>
                  <a:gd name="connsiteX1" fmla="*/ 1347393 w 1517380"/>
                  <a:gd name="connsiteY1" fmla="*/ 652301 h 2952207"/>
                  <a:gd name="connsiteX2" fmla="*/ 807333 w 1517380"/>
                  <a:gd name="connsiteY2" fmla="*/ 352991 h 2952207"/>
                  <a:gd name="connsiteX3" fmla="*/ 741453 w 1517380"/>
                  <a:gd name="connsiteY3" fmla="*/ 0 h 2952207"/>
                  <a:gd name="connsiteX4" fmla="*/ 618638 w 1517380"/>
                  <a:gd name="connsiteY4" fmla="*/ 106548 h 2952207"/>
                  <a:gd name="connsiteX5" fmla="*/ 498 w 1517380"/>
                  <a:gd name="connsiteY5" fmla="*/ 480685 h 2952207"/>
                  <a:gd name="connsiteX6" fmla="*/ 30592 w 1517380"/>
                  <a:gd name="connsiteY6" fmla="*/ 795449 h 2952207"/>
                  <a:gd name="connsiteX7" fmla="*/ 100539 w 1517380"/>
                  <a:gd name="connsiteY7" fmla="*/ 1594151 h 2952207"/>
                  <a:gd name="connsiteX8" fmla="*/ 153406 w 1517380"/>
                  <a:gd name="connsiteY8" fmla="*/ 2048809 h 2952207"/>
                  <a:gd name="connsiteX9" fmla="*/ 270528 w 1517380"/>
                  <a:gd name="connsiteY9" fmla="*/ 2545761 h 2952207"/>
                  <a:gd name="connsiteX10" fmla="*/ 401476 w 1517380"/>
                  <a:gd name="connsiteY10" fmla="*/ 2791391 h 2952207"/>
                  <a:gd name="connsiteX11" fmla="*/ 784560 w 1517380"/>
                  <a:gd name="connsiteY11" fmla="*/ 2922339 h 2952207"/>
                  <a:gd name="connsiteX12" fmla="*/ 988709 w 1517380"/>
                  <a:gd name="connsiteY12" fmla="*/ 2697857 h 2952207"/>
                  <a:gd name="connsiteX13" fmla="*/ 1183911 w 1517380"/>
                  <a:gd name="connsiteY13" fmla="*/ 2237505 h 2952207"/>
                  <a:gd name="connsiteX14" fmla="*/ 1371793 w 1517380"/>
                  <a:gd name="connsiteY14" fmla="*/ 1715339 h 2952207"/>
                  <a:gd name="connsiteX15" fmla="*/ 1449874 w 1517380"/>
                  <a:gd name="connsiteY15" fmla="*/ 1459949 h 2952207"/>
                  <a:gd name="connsiteX16" fmla="*/ 1517381 w 1517380"/>
                  <a:gd name="connsiteY16" fmla="*/ 1202120 h 2952207"/>
                  <a:gd name="connsiteX0" fmla="*/ 1517381 w 1517382"/>
                  <a:gd name="connsiteY0" fmla="*/ 1202120 h 2952207"/>
                  <a:gd name="connsiteX1" fmla="*/ 1347393 w 1517382"/>
                  <a:gd name="connsiteY1" fmla="*/ 652301 h 2952207"/>
                  <a:gd name="connsiteX2" fmla="*/ 807333 w 1517382"/>
                  <a:gd name="connsiteY2" fmla="*/ 352991 h 2952207"/>
                  <a:gd name="connsiteX3" fmla="*/ 741453 w 1517382"/>
                  <a:gd name="connsiteY3" fmla="*/ 0 h 2952207"/>
                  <a:gd name="connsiteX4" fmla="*/ 618638 w 1517382"/>
                  <a:gd name="connsiteY4" fmla="*/ 106548 h 2952207"/>
                  <a:gd name="connsiteX5" fmla="*/ 498 w 1517382"/>
                  <a:gd name="connsiteY5" fmla="*/ 480685 h 2952207"/>
                  <a:gd name="connsiteX6" fmla="*/ 30592 w 1517382"/>
                  <a:gd name="connsiteY6" fmla="*/ 795449 h 2952207"/>
                  <a:gd name="connsiteX7" fmla="*/ 100539 w 1517382"/>
                  <a:gd name="connsiteY7" fmla="*/ 1594151 h 2952207"/>
                  <a:gd name="connsiteX8" fmla="*/ 153406 w 1517382"/>
                  <a:gd name="connsiteY8" fmla="*/ 2048809 h 2952207"/>
                  <a:gd name="connsiteX9" fmla="*/ 270528 w 1517382"/>
                  <a:gd name="connsiteY9" fmla="*/ 2545761 h 2952207"/>
                  <a:gd name="connsiteX10" fmla="*/ 401476 w 1517382"/>
                  <a:gd name="connsiteY10" fmla="*/ 2791391 h 2952207"/>
                  <a:gd name="connsiteX11" fmla="*/ 784560 w 1517382"/>
                  <a:gd name="connsiteY11" fmla="*/ 2922339 h 2952207"/>
                  <a:gd name="connsiteX12" fmla="*/ 988709 w 1517382"/>
                  <a:gd name="connsiteY12" fmla="*/ 2697857 h 2952207"/>
                  <a:gd name="connsiteX13" fmla="*/ 1183911 w 1517382"/>
                  <a:gd name="connsiteY13" fmla="*/ 2237505 h 2952207"/>
                  <a:gd name="connsiteX14" fmla="*/ 1371793 w 1517382"/>
                  <a:gd name="connsiteY14" fmla="*/ 1715339 h 2952207"/>
                  <a:gd name="connsiteX15" fmla="*/ 1449874 w 1517382"/>
                  <a:gd name="connsiteY15" fmla="*/ 1459949 h 2952207"/>
                  <a:gd name="connsiteX16" fmla="*/ 1517381 w 1517382"/>
                  <a:gd name="connsiteY16" fmla="*/ 1202120 h 2952207"/>
                  <a:gd name="connsiteX0" fmla="*/ 1517381 w 1517380"/>
                  <a:gd name="connsiteY0" fmla="*/ 1202120 h 2952207"/>
                  <a:gd name="connsiteX1" fmla="*/ 1347393 w 1517380"/>
                  <a:gd name="connsiteY1" fmla="*/ 652301 h 2952207"/>
                  <a:gd name="connsiteX2" fmla="*/ 807333 w 1517380"/>
                  <a:gd name="connsiteY2" fmla="*/ 352991 h 2952207"/>
                  <a:gd name="connsiteX3" fmla="*/ 741453 w 1517380"/>
                  <a:gd name="connsiteY3" fmla="*/ 0 h 2952207"/>
                  <a:gd name="connsiteX4" fmla="*/ 618638 w 1517380"/>
                  <a:gd name="connsiteY4" fmla="*/ 106548 h 2952207"/>
                  <a:gd name="connsiteX5" fmla="*/ 498 w 1517380"/>
                  <a:gd name="connsiteY5" fmla="*/ 480685 h 2952207"/>
                  <a:gd name="connsiteX6" fmla="*/ 30592 w 1517380"/>
                  <a:gd name="connsiteY6" fmla="*/ 795449 h 2952207"/>
                  <a:gd name="connsiteX7" fmla="*/ 100539 w 1517380"/>
                  <a:gd name="connsiteY7" fmla="*/ 1594151 h 2952207"/>
                  <a:gd name="connsiteX8" fmla="*/ 153406 w 1517380"/>
                  <a:gd name="connsiteY8" fmla="*/ 2048809 h 2952207"/>
                  <a:gd name="connsiteX9" fmla="*/ 270528 w 1517380"/>
                  <a:gd name="connsiteY9" fmla="*/ 2545761 h 2952207"/>
                  <a:gd name="connsiteX10" fmla="*/ 401476 w 1517380"/>
                  <a:gd name="connsiteY10" fmla="*/ 2791391 h 2952207"/>
                  <a:gd name="connsiteX11" fmla="*/ 784560 w 1517380"/>
                  <a:gd name="connsiteY11" fmla="*/ 2922339 h 2952207"/>
                  <a:gd name="connsiteX12" fmla="*/ 988709 w 1517380"/>
                  <a:gd name="connsiteY12" fmla="*/ 2697857 h 2952207"/>
                  <a:gd name="connsiteX13" fmla="*/ 1183911 w 1517380"/>
                  <a:gd name="connsiteY13" fmla="*/ 2237505 h 2952207"/>
                  <a:gd name="connsiteX14" fmla="*/ 1371793 w 1517380"/>
                  <a:gd name="connsiteY14" fmla="*/ 1715339 h 2952207"/>
                  <a:gd name="connsiteX15" fmla="*/ 1449874 w 1517380"/>
                  <a:gd name="connsiteY15" fmla="*/ 1459949 h 2952207"/>
                  <a:gd name="connsiteX16" fmla="*/ 1517381 w 1517380"/>
                  <a:gd name="connsiteY16" fmla="*/ 1202120 h 2952207"/>
                  <a:gd name="connsiteX0" fmla="*/ 1487096 w 1487096"/>
                  <a:gd name="connsiteY0" fmla="*/ 1232406 h 2952207"/>
                  <a:gd name="connsiteX1" fmla="*/ 1347393 w 1487096"/>
                  <a:gd name="connsiteY1" fmla="*/ 652301 h 2952207"/>
                  <a:gd name="connsiteX2" fmla="*/ 807333 w 1487096"/>
                  <a:gd name="connsiteY2" fmla="*/ 352991 h 2952207"/>
                  <a:gd name="connsiteX3" fmla="*/ 741453 w 1487096"/>
                  <a:gd name="connsiteY3" fmla="*/ 0 h 2952207"/>
                  <a:gd name="connsiteX4" fmla="*/ 618638 w 1487096"/>
                  <a:gd name="connsiteY4" fmla="*/ 106548 h 2952207"/>
                  <a:gd name="connsiteX5" fmla="*/ 498 w 1487096"/>
                  <a:gd name="connsiteY5" fmla="*/ 480685 h 2952207"/>
                  <a:gd name="connsiteX6" fmla="*/ 30592 w 1487096"/>
                  <a:gd name="connsiteY6" fmla="*/ 795449 h 2952207"/>
                  <a:gd name="connsiteX7" fmla="*/ 100539 w 1487096"/>
                  <a:gd name="connsiteY7" fmla="*/ 1594151 h 2952207"/>
                  <a:gd name="connsiteX8" fmla="*/ 153406 w 1487096"/>
                  <a:gd name="connsiteY8" fmla="*/ 2048809 h 2952207"/>
                  <a:gd name="connsiteX9" fmla="*/ 270528 w 1487096"/>
                  <a:gd name="connsiteY9" fmla="*/ 2545761 h 2952207"/>
                  <a:gd name="connsiteX10" fmla="*/ 401476 w 1487096"/>
                  <a:gd name="connsiteY10" fmla="*/ 2791391 h 2952207"/>
                  <a:gd name="connsiteX11" fmla="*/ 784560 w 1487096"/>
                  <a:gd name="connsiteY11" fmla="*/ 2922339 h 2952207"/>
                  <a:gd name="connsiteX12" fmla="*/ 988709 w 1487096"/>
                  <a:gd name="connsiteY12" fmla="*/ 2697857 h 2952207"/>
                  <a:gd name="connsiteX13" fmla="*/ 1183911 w 1487096"/>
                  <a:gd name="connsiteY13" fmla="*/ 2237505 h 2952207"/>
                  <a:gd name="connsiteX14" fmla="*/ 1371793 w 1487096"/>
                  <a:gd name="connsiteY14" fmla="*/ 1715339 h 2952207"/>
                  <a:gd name="connsiteX15" fmla="*/ 1449874 w 1487096"/>
                  <a:gd name="connsiteY15" fmla="*/ 1459949 h 2952207"/>
                  <a:gd name="connsiteX16" fmla="*/ 1487096 w 1487096"/>
                  <a:gd name="connsiteY16" fmla="*/ 1232406 h 2952207"/>
                  <a:gd name="connsiteX0" fmla="*/ 1487096 w 1487096"/>
                  <a:gd name="connsiteY0" fmla="*/ 1232406 h 2952207"/>
                  <a:gd name="connsiteX1" fmla="*/ 1347393 w 1487096"/>
                  <a:gd name="connsiteY1" fmla="*/ 652301 h 2952207"/>
                  <a:gd name="connsiteX2" fmla="*/ 807333 w 1487096"/>
                  <a:gd name="connsiteY2" fmla="*/ 352991 h 2952207"/>
                  <a:gd name="connsiteX3" fmla="*/ 741453 w 1487096"/>
                  <a:gd name="connsiteY3" fmla="*/ 0 h 2952207"/>
                  <a:gd name="connsiteX4" fmla="*/ 618638 w 1487096"/>
                  <a:gd name="connsiteY4" fmla="*/ 106548 h 2952207"/>
                  <a:gd name="connsiteX5" fmla="*/ 498 w 1487096"/>
                  <a:gd name="connsiteY5" fmla="*/ 480685 h 2952207"/>
                  <a:gd name="connsiteX6" fmla="*/ 30592 w 1487096"/>
                  <a:gd name="connsiteY6" fmla="*/ 795449 h 2952207"/>
                  <a:gd name="connsiteX7" fmla="*/ 100539 w 1487096"/>
                  <a:gd name="connsiteY7" fmla="*/ 1594151 h 2952207"/>
                  <a:gd name="connsiteX8" fmla="*/ 153406 w 1487096"/>
                  <a:gd name="connsiteY8" fmla="*/ 2048809 h 2952207"/>
                  <a:gd name="connsiteX9" fmla="*/ 270528 w 1487096"/>
                  <a:gd name="connsiteY9" fmla="*/ 2545761 h 2952207"/>
                  <a:gd name="connsiteX10" fmla="*/ 401476 w 1487096"/>
                  <a:gd name="connsiteY10" fmla="*/ 2791391 h 2952207"/>
                  <a:gd name="connsiteX11" fmla="*/ 784560 w 1487096"/>
                  <a:gd name="connsiteY11" fmla="*/ 2922339 h 2952207"/>
                  <a:gd name="connsiteX12" fmla="*/ 988709 w 1487096"/>
                  <a:gd name="connsiteY12" fmla="*/ 2697857 h 2952207"/>
                  <a:gd name="connsiteX13" fmla="*/ 1183911 w 1487096"/>
                  <a:gd name="connsiteY13" fmla="*/ 2237505 h 2952207"/>
                  <a:gd name="connsiteX14" fmla="*/ 1371793 w 1487096"/>
                  <a:gd name="connsiteY14" fmla="*/ 1715339 h 2952207"/>
                  <a:gd name="connsiteX15" fmla="*/ 1449874 w 1487096"/>
                  <a:gd name="connsiteY15" fmla="*/ 1459949 h 2952207"/>
                  <a:gd name="connsiteX16" fmla="*/ 1487096 w 1487096"/>
                  <a:gd name="connsiteY16" fmla="*/ 1232406 h 2952207"/>
                  <a:gd name="connsiteX0" fmla="*/ 1487096 w 1487096"/>
                  <a:gd name="connsiteY0" fmla="*/ 1147788 h 2867589"/>
                  <a:gd name="connsiteX1" fmla="*/ 1347393 w 1487096"/>
                  <a:gd name="connsiteY1" fmla="*/ 567683 h 2867589"/>
                  <a:gd name="connsiteX2" fmla="*/ 807333 w 1487096"/>
                  <a:gd name="connsiteY2" fmla="*/ 268373 h 2867589"/>
                  <a:gd name="connsiteX3" fmla="*/ 756440 w 1487096"/>
                  <a:gd name="connsiteY3" fmla="*/ 25284 h 2867589"/>
                  <a:gd name="connsiteX4" fmla="*/ 618638 w 1487096"/>
                  <a:gd name="connsiteY4" fmla="*/ 21930 h 2867589"/>
                  <a:gd name="connsiteX5" fmla="*/ 498 w 1487096"/>
                  <a:gd name="connsiteY5" fmla="*/ 396067 h 2867589"/>
                  <a:gd name="connsiteX6" fmla="*/ 30592 w 1487096"/>
                  <a:gd name="connsiteY6" fmla="*/ 710831 h 2867589"/>
                  <a:gd name="connsiteX7" fmla="*/ 100539 w 1487096"/>
                  <a:gd name="connsiteY7" fmla="*/ 1509533 h 2867589"/>
                  <a:gd name="connsiteX8" fmla="*/ 153406 w 1487096"/>
                  <a:gd name="connsiteY8" fmla="*/ 1964191 h 2867589"/>
                  <a:gd name="connsiteX9" fmla="*/ 270528 w 1487096"/>
                  <a:gd name="connsiteY9" fmla="*/ 2461143 h 2867589"/>
                  <a:gd name="connsiteX10" fmla="*/ 401476 w 1487096"/>
                  <a:gd name="connsiteY10" fmla="*/ 2706773 h 2867589"/>
                  <a:gd name="connsiteX11" fmla="*/ 784560 w 1487096"/>
                  <a:gd name="connsiteY11" fmla="*/ 2837721 h 2867589"/>
                  <a:gd name="connsiteX12" fmla="*/ 988709 w 1487096"/>
                  <a:gd name="connsiteY12" fmla="*/ 2613239 h 2867589"/>
                  <a:gd name="connsiteX13" fmla="*/ 1183911 w 1487096"/>
                  <a:gd name="connsiteY13" fmla="*/ 2152887 h 2867589"/>
                  <a:gd name="connsiteX14" fmla="*/ 1371793 w 1487096"/>
                  <a:gd name="connsiteY14" fmla="*/ 1630721 h 2867589"/>
                  <a:gd name="connsiteX15" fmla="*/ 1449874 w 1487096"/>
                  <a:gd name="connsiteY15" fmla="*/ 1375331 h 2867589"/>
                  <a:gd name="connsiteX16" fmla="*/ 1487096 w 1487096"/>
                  <a:gd name="connsiteY16" fmla="*/ 1147788 h 2867589"/>
                  <a:gd name="connsiteX0" fmla="*/ 1487096 w 1487096"/>
                  <a:gd name="connsiteY0" fmla="*/ 1237401 h 2957202"/>
                  <a:gd name="connsiteX1" fmla="*/ 1347393 w 1487096"/>
                  <a:gd name="connsiteY1" fmla="*/ 657296 h 2957202"/>
                  <a:gd name="connsiteX2" fmla="*/ 807333 w 1487096"/>
                  <a:gd name="connsiteY2" fmla="*/ 357986 h 2957202"/>
                  <a:gd name="connsiteX3" fmla="*/ 741453 w 1487096"/>
                  <a:gd name="connsiteY3" fmla="*/ 0 h 2957202"/>
                  <a:gd name="connsiteX4" fmla="*/ 618638 w 1487096"/>
                  <a:gd name="connsiteY4" fmla="*/ 111543 h 2957202"/>
                  <a:gd name="connsiteX5" fmla="*/ 498 w 1487096"/>
                  <a:gd name="connsiteY5" fmla="*/ 485680 h 2957202"/>
                  <a:gd name="connsiteX6" fmla="*/ 30592 w 1487096"/>
                  <a:gd name="connsiteY6" fmla="*/ 800444 h 2957202"/>
                  <a:gd name="connsiteX7" fmla="*/ 100539 w 1487096"/>
                  <a:gd name="connsiteY7" fmla="*/ 1599146 h 2957202"/>
                  <a:gd name="connsiteX8" fmla="*/ 153406 w 1487096"/>
                  <a:gd name="connsiteY8" fmla="*/ 2053804 h 2957202"/>
                  <a:gd name="connsiteX9" fmla="*/ 270528 w 1487096"/>
                  <a:gd name="connsiteY9" fmla="*/ 2550756 h 2957202"/>
                  <a:gd name="connsiteX10" fmla="*/ 401476 w 1487096"/>
                  <a:gd name="connsiteY10" fmla="*/ 2796386 h 2957202"/>
                  <a:gd name="connsiteX11" fmla="*/ 784560 w 1487096"/>
                  <a:gd name="connsiteY11" fmla="*/ 2927334 h 2957202"/>
                  <a:gd name="connsiteX12" fmla="*/ 988709 w 1487096"/>
                  <a:gd name="connsiteY12" fmla="*/ 2702852 h 2957202"/>
                  <a:gd name="connsiteX13" fmla="*/ 1183911 w 1487096"/>
                  <a:gd name="connsiteY13" fmla="*/ 2242500 h 2957202"/>
                  <a:gd name="connsiteX14" fmla="*/ 1371793 w 1487096"/>
                  <a:gd name="connsiteY14" fmla="*/ 1720334 h 2957202"/>
                  <a:gd name="connsiteX15" fmla="*/ 1449874 w 1487096"/>
                  <a:gd name="connsiteY15" fmla="*/ 1464944 h 2957202"/>
                  <a:gd name="connsiteX16" fmla="*/ 1487096 w 1487096"/>
                  <a:gd name="connsiteY16" fmla="*/ 1237401 h 2957202"/>
                  <a:gd name="connsiteX0" fmla="*/ 1487096 w 1487096"/>
                  <a:gd name="connsiteY0" fmla="*/ 1237401 h 2957202"/>
                  <a:gd name="connsiteX1" fmla="*/ 1347393 w 1487096"/>
                  <a:gd name="connsiteY1" fmla="*/ 657296 h 2957202"/>
                  <a:gd name="connsiteX2" fmla="*/ 807333 w 1487096"/>
                  <a:gd name="connsiteY2" fmla="*/ 357986 h 2957202"/>
                  <a:gd name="connsiteX3" fmla="*/ 741453 w 1487096"/>
                  <a:gd name="connsiteY3" fmla="*/ 0 h 2957202"/>
                  <a:gd name="connsiteX4" fmla="*/ 618638 w 1487096"/>
                  <a:gd name="connsiteY4" fmla="*/ 111543 h 2957202"/>
                  <a:gd name="connsiteX5" fmla="*/ 498 w 1487096"/>
                  <a:gd name="connsiteY5" fmla="*/ 485680 h 2957202"/>
                  <a:gd name="connsiteX6" fmla="*/ 30592 w 1487096"/>
                  <a:gd name="connsiteY6" fmla="*/ 800444 h 2957202"/>
                  <a:gd name="connsiteX7" fmla="*/ 100539 w 1487096"/>
                  <a:gd name="connsiteY7" fmla="*/ 1599146 h 2957202"/>
                  <a:gd name="connsiteX8" fmla="*/ 153406 w 1487096"/>
                  <a:gd name="connsiteY8" fmla="*/ 2053804 h 2957202"/>
                  <a:gd name="connsiteX9" fmla="*/ 270528 w 1487096"/>
                  <a:gd name="connsiteY9" fmla="*/ 2550756 h 2957202"/>
                  <a:gd name="connsiteX10" fmla="*/ 401476 w 1487096"/>
                  <a:gd name="connsiteY10" fmla="*/ 2796386 h 2957202"/>
                  <a:gd name="connsiteX11" fmla="*/ 784560 w 1487096"/>
                  <a:gd name="connsiteY11" fmla="*/ 2927334 h 2957202"/>
                  <a:gd name="connsiteX12" fmla="*/ 988709 w 1487096"/>
                  <a:gd name="connsiteY12" fmla="*/ 2702852 h 2957202"/>
                  <a:gd name="connsiteX13" fmla="*/ 1183911 w 1487096"/>
                  <a:gd name="connsiteY13" fmla="*/ 2242500 h 2957202"/>
                  <a:gd name="connsiteX14" fmla="*/ 1371793 w 1487096"/>
                  <a:gd name="connsiteY14" fmla="*/ 1720334 h 2957202"/>
                  <a:gd name="connsiteX15" fmla="*/ 1449874 w 1487096"/>
                  <a:gd name="connsiteY15" fmla="*/ 1464944 h 2957202"/>
                  <a:gd name="connsiteX16" fmla="*/ 1487096 w 1487096"/>
                  <a:gd name="connsiteY16" fmla="*/ 1237401 h 2957202"/>
                  <a:gd name="connsiteX0" fmla="*/ 1487096 w 1487096"/>
                  <a:gd name="connsiteY0" fmla="*/ 1237401 h 2957202"/>
                  <a:gd name="connsiteX1" fmla="*/ 1347393 w 1487096"/>
                  <a:gd name="connsiteY1" fmla="*/ 657296 h 2957202"/>
                  <a:gd name="connsiteX2" fmla="*/ 807333 w 1487096"/>
                  <a:gd name="connsiteY2" fmla="*/ 357986 h 2957202"/>
                  <a:gd name="connsiteX3" fmla="*/ 741453 w 1487096"/>
                  <a:gd name="connsiteY3" fmla="*/ 0 h 2957202"/>
                  <a:gd name="connsiteX4" fmla="*/ 618638 w 1487096"/>
                  <a:gd name="connsiteY4" fmla="*/ 111543 h 2957202"/>
                  <a:gd name="connsiteX5" fmla="*/ 498 w 1487096"/>
                  <a:gd name="connsiteY5" fmla="*/ 485680 h 2957202"/>
                  <a:gd name="connsiteX6" fmla="*/ 30592 w 1487096"/>
                  <a:gd name="connsiteY6" fmla="*/ 800444 h 2957202"/>
                  <a:gd name="connsiteX7" fmla="*/ 100539 w 1487096"/>
                  <a:gd name="connsiteY7" fmla="*/ 1599146 h 2957202"/>
                  <a:gd name="connsiteX8" fmla="*/ 153406 w 1487096"/>
                  <a:gd name="connsiteY8" fmla="*/ 2053804 h 2957202"/>
                  <a:gd name="connsiteX9" fmla="*/ 270528 w 1487096"/>
                  <a:gd name="connsiteY9" fmla="*/ 2550756 h 2957202"/>
                  <a:gd name="connsiteX10" fmla="*/ 401476 w 1487096"/>
                  <a:gd name="connsiteY10" fmla="*/ 2796386 h 2957202"/>
                  <a:gd name="connsiteX11" fmla="*/ 784560 w 1487096"/>
                  <a:gd name="connsiteY11" fmla="*/ 2927334 h 2957202"/>
                  <a:gd name="connsiteX12" fmla="*/ 988709 w 1487096"/>
                  <a:gd name="connsiteY12" fmla="*/ 2702852 h 2957202"/>
                  <a:gd name="connsiteX13" fmla="*/ 1183911 w 1487096"/>
                  <a:gd name="connsiteY13" fmla="*/ 2242500 h 2957202"/>
                  <a:gd name="connsiteX14" fmla="*/ 1371793 w 1487096"/>
                  <a:gd name="connsiteY14" fmla="*/ 1720334 h 2957202"/>
                  <a:gd name="connsiteX15" fmla="*/ 1449874 w 1487096"/>
                  <a:gd name="connsiteY15" fmla="*/ 1464944 h 2957202"/>
                  <a:gd name="connsiteX16" fmla="*/ 1487096 w 1487096"/>
                  <a:gd name="connsiteY16" fmla="*/ 1237401 h 2957202"/>
                  <a:gd name="connsiteX0" fmla="*/ 1487096 w 1487096"/>
                  <a:gd name="connsiteY0" fmla="*/ 1237401 h 2957202"/>
                  <a:gd name="connsiteX1" fmla="*/ 1347393 w 1487096"/>
                  <a:gd name="connsiteY1" fmla="*/ 657296 h 2957202"/>
                  <a:gd name="connsiteX2" fmla="*/ 807333 w 1487096"/>
                  <a:gd name="connsiteY2" fmla="*/ 357986 h 2957202"/>
                  <a:gd name="connsiteX3" fmla="*/ 741453 w 1487096"/>
                  <a:gd name="connsiteY3" fmla="*/ 0 h 2957202"/>
                  <a:gd name="connsiteX4" fmla="*/ 618638 w 1487096"/>
                  <a:gd name="connsiteY4" fmla="*/ 111543 h 2957202"/>
                  <a:gd name="connsiteX5" fmla="*/ 498 w 1487096"/>
                  <a:gd name="connsiteY5" fmla="*/ 485680 h 2957202"/>
                  <a:gd name="connsiteX6" fmla="*/ 30592 w 1487096"/>
                  <a:gd name="connsiteY6" fmla="*/ 800444 h 2957202"/>
                  <a:gd name="connsiteX7" fmla="*/ 100539 w 1487096"/>
                  <a:gd name="connsiteY7" fmla="*/ 1599146 h 2957202"/>
                  <a:gd name="connsiteX8" fmla="*/ 153406 w 1487096"/>
                  <a:gd name="connsiteY8" fmla="*/ 2053804 h 2957202"/>
                  <a:gd name="connsiteX9" fmla="*/ 270528 w 1487096"/>
                  <a:gd name="connsiteY9" fmla="*/ 2550756 h 2957202"/>
                  <a:gd name="connsiteX10" fmla="*/ 401476 w 1487096"/>
                  <a:gd name="connsiteY10" fmla="*/ 2796386 h 2957202"/>
                  <a:gd name="connsiteX11" fmla="*/ 784560 w 1487096"/>
                  <a:gd name="connsiteY11" fmla="*/ 2927334 h 2957202"/>
                  <a:gd name="connsiteX12" fmla="*/ 988709 w 1487096"/>
                  <a:gd name="connsiteY12" fmla="*/ 2702852 h 2957202"/>
                  <a:gd name="connsiteX13" fmla="*/ 1183911 w 1487096"/>
                  <a:gd name="connsiteY13" fmla="*/ 2242500 h 2957202"/>
                  <a:gd name="connsiteX14" fmla="*/ 1371793 w 1487096"/>
                  <a:gd name="connsiteY14" fmla="*/ 1720334 h 2957202"/>
                  <a:gd name="connsiteX15" fmla="*/ 1449874 w 1487096"/>
                  <a:gd name="connsiteY15" fmla="*/ 1464944 h 2957202"/>
                  <a:gd name="connsiteX16" fmla="*/ 1487096 w 1487096"/>
                  <a:gd name="connsiteY16" fmla="*/ 1237401 h 2957202"/>
                  <a:gd name="connsiteX0" fmla="*/ 1487096 w 1487096"/>
                  <a:gd name="connsiteY0" fmla="*/ 1237401 h 2957202"/>
                  <a:gd name="connsiteX1" fmla="*/ 1347393 w 1487096"/>
                  <a:gd name="connsiteY1" fmla="*/ 657296 h 2957202"/>
                  <a:gd name="connsiteX2" fmla="*/ 817325 w 1487096"/>
                  <a:gd name="connsiteY2" fmla="*/ 357985 h 2957202"/>
                  <a:gd name="connsiteX3" fmla="*/ 741453 w 1487096"/>
                  <a:gd name="connsiteY3" fmla="*/ 0 h 2957202"/>
                  <a:gd name="connsiteX4" fmla="*/ 618638 w 1487096"/>
                  <a:gd name="connsiteY4" fmla="*/ 111543 h 2957202"/>
                  <a:gd name="connsiteX5" fmla="*/ 498 w 1487096"/>
                  <a:gd name="connsiteY5" fmla="*/ 485680 h 2957202"/>
                  <a:gd name="connsiteX6" fmla="*/ 30592 w 1487096"/>
                  <a:gd name="connsiteY6" fmla="*/ 800444 h 2957202"/>
                  <a:gd name="connsiteX7" fmla="*/ 100539 w 1487096"/>
                  <a:gd name="connsiteY7" fmla="*/ 1599146 h 2957202"/>
                  <a:gd name="connsiteX8" fmla="*/ 153406 w 1487096"/>
                  <a:gd name="connsiteY8" fmla="*/ 2053804 h 2957202"/>
                  <a:gd name="connsiteX9" fmla="*/ 270528 w 1487096"/>
                  <a:gd name="connsiteY9" fmla="*/ 2550756 h 2957202"/>
                  <a:gd name="connsiteX10" fmla="*/ 401476 w 1487096"/>
                  <a:gd name="connsiteY10" fmla="*/ 2796386 h 2957202"/>
                  <a:gd name="connsiteX11" fmla="*/ 784560 w 1487096"/>
                  <a:gd name="connsiteY11" fmla="*/ 2927334 h 2957202"/>
                  <a:gd name="connsiteX12" fmla="*/ 988709 w 1487096"/>
                  <a:gd name="connsiteY12" fmla="*/ 2702852 h 2957202"/>
                  <a:gd name="connsiteX13" fmla="*/ 1183911 w 1487096"/>
                  <a:gd name="connsiteY13" fmla="*/ 2242500 h 2957202"/>
                  <a:gd name="connsiteX14" fmla="*/ 1371793 w 1487096"/>
                  <a:gd name="connsiteY14" fmla="*/ 1720334 h 2957202"/>
                  <a:gd name="connsiteX15" fmla="*/ 1449874 w 1487096"/>
                  <a:gd name="connsiteY15" fmla="*/ 1464944 h 2957202"/>
                  <a:gd name="connsiteX16" fmla="*/ 1487096 w 1487096"/>
                  <a:gd name="connsiteY16" fmla="*/ 1237401 h 2957202"/>
                  <a:gd name="connsiteX0" fmla="*/ 1510622 w 1510622"/>
                  <a:gd name="connsiteY0" fmla="*/ 1237401 h 2957202"/>
                  <a:gd name="connsiteX1" fmla="*/ 1370919 w 1510622"/>
                  <a:gd name="connsiteY1" fmla="*/ 657296 h 2957202"/>
                  <a:gd name="connsiteX2" fmla="*/ 840851 w 1510622"/>
                  <a:gd name="connsiteY2" fmla="*/ 357985 h 2957202"/>
                  <a:gd name="connsiteX3" fmla="*/ 764979 w 1510622"/>
                  <a:gd name="connsiteY3" fmla="*/ 0 h 2957202"/>
                  <a:gd name="connsiteX4" fmla="*/ 457329 w 1510622"/>
                  <a:gd name="connsiteY4" fmla="*/ 291381 h 2957202"/>
                  <a:gd name="connsiteX5" fmla="*/ 24024 w 1510622"/>
                  <a:gd name="connsiteY5" fmla="*/ 485680 h 2957202"/>
                  <a:gd name="connsiteX6" fmla="*/ 54118 w 1510622"/>
                  <a:gd name="connsiteY6" fmla="*/ 800444 h 2957202"/>
                  <a:gd name="connsiteX7" fmla="*/ 124065 w 1510622"/>
                  <a:gd name="connsiteY7" fmla="*/ 1599146 h 2957202"/>
                  <a:gd name="connsiteX8" fmla="*/ 176932 w 1510622"/>
                  <a:gd name="connsiteY8" fmla="*/ 2053804 h 2957202"/>
                  <a:gd name="connsiteX9" fmla="*/ 294054 w 1510622"/>
                  <a:gd name="connsiteY9" fmla="*/ 2550756 h 2957202"/>
                  <a:gd name="connsiteX10" fmla="*/ 425002 w 1510622"/>
                  <a:gd name="connsiteY10" fmla="*/ 2796386 h 2957202"/>
                  <a:gd name="connsiteX11" fmla="*/ 808086 w 1510622"/>
                  <a:gd name="connsiteY11" fmla="*/ 2927334 h 2957202"/>
                  <a:gd name="connsiteX12" fmla="*/ 1012235 w 1510622"/>
                  <a:gd name="connsiteY12" fmla="*/ 2702852 h 2957202"/>
                  <a:gd name="connsiteX13" fmla="*/ 1207437 w 1510622"/>
                  <a:gd name="connsiteY13" fmla="*/ 2242500 h 2957202"/>
                  <a:gd name="connsiteX14" fmla="*/ 1395319 w 1510622"/>
                  <a:gd name="connsiteY14" fmla="*/ 1720334 h 2957202"/>
                  <a:gd name="connsiteX15" fmla="*/ 1473400 w 1510622"/>
                  <a:gd name="connsiteY15" fmla="*/ 1464944 h 2957202"/>
                  <a:gd name="connsiteX16" fmla="*/ 1510622 w 1510622"/>
                  <a:gd name="connsiteY16" fmla="*/ 1237401 h 2957202"/>
                  <a:gd name="connsiteX0" fmla="*/ 1507786 w 1507786"/>
                  <a:gd name="connsiteY0" fmla="*/ 1237401 h 2957202"/>
                  <a:gd name="connsiteX1" fmla="*/ 1368083 w 1507786"/>
                  <a:gd name="connsiteY1" fmla="*/ 657296 h 2957202"/>
                  <a:gd name="connsiteX2" fmla="*/ 838015 w 1507786"/>
                  <a:gd name="connsiteY2" fmla="*/ 357985 h 2957202"/>
                  <a:gd name="connsiteX3" fmla="*/ 762143 w 1507786"/>
                  <a:gd name="connsiteY3" fmla="*/ 0 h 2957202"/>
                  <a:gd name="connsiteX4" fmla="*/ 414529 w 1507786"/>
                  <a:gd name="connsiteY4" fmla="*/ 301373 h 2957202"/>
                  <a:gd name="connsiteX5" fmla="*/ 21188 w 1507786"/>
                  <a:gd name="connsiteY5" fmla="*/ 485680 h 2957202"/>
                  <a:gd name="connsiteX6" fmla="*/ 51282 w 1507786"/>
                  <a:gd name="connsiteY6" fmla="*/ 800444 h 2957202"/>
                  <a:gd name="connsiteX7" fmla="*/ 121229 w 1507786"/>
                  <a:gd name="connsiteY7" fmla="*/ 1599146 h 2957202"/>
                  <a:gd name="connsiteX8" fmla="*/ 174096 w 1507786"/>
                  <a:gd name="connsiteY8" fmla="*/ 2053804 h 2957202"/>
                  <a:gd name="connsiteX9" fmla="*/ 291218 w 1507786"/>
                  <a:gd name="connsiteY9" fmla="*/ 2550756 h 2957202"/>
                  <a:gd name="connsiteX10" fmla="*/ 422166 w 1507786"/>
                  <a:gd name="connsiteY10" fmla="*/ 2796386 h 2957202"/>
                  <a:gd name="connsiteX11" fmla="*/ 805250 w 1507786"/>
                  <a:gd name="connsiteY11" fmla="*/ 2927334 h 2957202"/>
                  <a:gd name="connsiteX12" fmla="*/ 1009399 w 1507786"/>
                  <a:gd name="connsiteY12" fmla="*/ 2702852 h 2957202"/>
                  <a:gd name="connsiteX13" fmla="*/ 1204601 w 1507786"/>
                  <a:gd name="connsiteY13" fmla="*/ 2242500 h 2957202"/>
                  <a:gd name="connsiteX14" fmla="*/ 1392483 w 1507786"/>
                  <a:gd name="connsiteY14" fmla="*/ 1720334 h 2957202"/>
                  <a:gd name="connsiteX15" fmla="*/ 1470564 w 1507786"/>
                  <a:gd name="connsiteY15" fmla="*/ 1464944 h 2957202"/>
                  <a:gd name="connsiteX16" fmla="*/ 1507786 w 1507786"/>
                  <a:gd name="connsiteY16" fmla="*/ 1237401 h 2957202"/>
                  <a:gd name="connsiteX0" fmla="*/ 1486807 w 1486807"/>
                  <a:gd name="connsiteY0" fmla="*/ 1237401 h 2957202"/>
                  <a:gd name="connsiteX1" fmla="*/ 1347104 w 1486807"/>
                  <a:gd name="connsiteY1" fmla="*/ 657296 h 2957202"/>
                  <a:gd name="connsiteX2" fmla="*/ 817036 w 1486807"/>
                  <a:gd name="connsiteY2" fmla="*/ 357985 h 2957202"/>
                  <a:gd name="connsiteX3" fmla="*/ 741164 w 1486807"/>
                  <a:gd name="connsiteY3" fmla="*/ 0 h 2957202"/>
                  <a:gd name="connsiteX4" fmla="*/ 393550 w 1486807"/>
                  <a:gd name="connsiteY4" fmla="*/ 301373 h 2957202"/>
                  <a:gd name="connsiteX5" fmla="*/ 209 w 1486807"/>
                  <a:gd name="connsiteY5" fmla="*/ 485680 h 2957202"/>
                  <a:gd name="connsiteX6" fmla="*/ 30303 w 1486807"/>
                  <a:gd name="connsiteY6" fmla="*/ 800444 h 2957202"/>
                  <a:gd name="connsiteX7" fmla="*/ 100250 w 1486807"/>
                  <a:gd name="connsiteY7" fmla="*/ 1599146 h 2957202"/>
                  <a:gd name="connsiteX8" fmla="*/ 153117 w 1486807"/>
                  <a:gd name="connsiteY8" fmla="*/ 2053804 h 2957202"/>
                  <a:gd name="connsiteX9" fmla="*/ 270239 w 1486807"/>
                  <a:gd name="connsiteY9" fmla="*/ 2550756 h 2957202"/>
                  <a:gd name="connsiteX10" fmla="*/ 401187 w 1486807"/>
                  <a:gd name="connsiteY10" fmla="*/ 2796386 h 2957202"/>
                  <a:gd name="connsiteX11" fmla="*/ 784271 w 1486807"/>
                  <a:gd name="connsiteY11" fmla="*/ 2927334 h 2957202"/>
                  <a:gd name="connsiteX12" fmla="*/ 988420 w 1486807"/>
                  <a:gd name="connsiteY12" fmla="*/ 2702852 h 2957202"/>
                  <a:gd name="connsiteX13" fmla="*/ 1183622 w 1486807"/>
                  <a:gd name="connsiteY13" fmla="*/ 2242500 h 2957202"/>
                  <a:gd name="connsiteX14" fmla="*/ 1371504 w 1486807"/>
                  <a:gd name="connsiteY14" fmla="*/ 1720334 h 2957202"/>
                  <a:gd name="connsiteX15" fmla="*/ 1449585 w 1486807"/>
                  <a:gd name="connsiteY15" fmla="*/ 1464944 h 2957202"/>
                  <a:gd name="connsiteX16" fmla="*/ 1486807 w 1486807"/>
                  <a:gd name="connsiteY16" fmla="*/ 1237401 h 2957202"/>
                  <a:gd name="connsiteX0" fmla="*/ 1486599 w 1486599"/>
                  <a:gd name="connsiteY0" fmla="*/ 1237401 h 2957202"/>
                  <a:gd name="connsiteX1" fmla="*/ 1346896 w 1486599"/>
                  <a:gd name="connsiteY1" fmla="*/ 657296 h 2957202"/>
                  <a:gd name="connsiteX2" fmla="*/ 816828 w 1486599"/>
                  <a:gd name="connsiteY2" fmla="*/ 357985 h 2957202"/>
                  <a:gd name="connsiteX3" fmla="*/ 740956 w 1486599"/>
                  <a:gd name="connsiteY3" fmla="*/ 0 h 2957202"/>
                  <a:gd name="connsiteX4" fmla="*/ 393342 w 1486599"/>
                  <a:gd name="connsiteY4" fmla="*/ 301373 h 2957202"/>
                  <a:gd name="connsiteX5" fmla="*/ 1 w 1486599"/>
                  <a:gd name="connsiteY5" fmla="*/ 485680 h 2957202"/>
                  <a:gd name="connsiteX6" fmla="*/ 30095 w 1486599"/>
                  <a:gd name="connsiteY6" fmla="*/ 800444 h 2957202"/>
                  <a:gd name="connsiteX7" fmla="*/ 100042 w 1486599"/>
                  <a:gd name="connsiteY7" fmla="*/ 1599146 h 2957202"/>
                  <a:gd name="connsiteX8" fmla="*/ 152909 w 1486599"/>
                  <a:gd name="connsiteY8" fmla="*/ 2053804 h 2957202"/>
                  <a:gd name="connsiteX9" fmla="*/ 270031 w 1486599"/>
                  <a:gd name="connsiteY9" fmla="*/ 2550756 h 2957202"/>
                  <a:gd name="connsiteX10" fmla="*/ 400979 w 1486599"/>
                  <a:gd name="connsiteY10" fmla="*/ 2796386 h 2957202"/>
                  <a:gd name="connsiteX11" fmla="*/ 784063 w 1486599"/>
                  <a:gd name="connsiteY11" fmla="*/ 2927334 h 2957202"/>
                  <a:gd name="connsiteX12" fmla="*/ 988212 w 1486599"/>
                  <a:gd name="connsiteY12" fmla="*/ 2702852 h 2957202"/>
                  <a:gd name="connsiteX13" fmla="*/ 1183414 w 1486599"/>
                  <a:gd name="connsiteY13" fmla="*/ 2242500 h 2957202"/>
                  <a:gd name="connsiteX14" fmla="*/ 1371296 w 1486599"/>
                  <a:gd name="connsiteY14" fmla="*/ 1720334 h 2957202"/>
                  <a:gd name="connsiteX15" fmla="*/ 1449377 w 1486599"/>
                  <a:gd name="connsiteY15" fmla="*/ 1464944 h 2957202"/>
                  <a:gd name="connsiteX16" fmla="*/ 1486599 w 1486599"/>
                  <a:gd name="connsiteY16" fmla="*/ 1237401 h 2957202"/>
                  <a:gd name="connsiteX0" fmla="*/ 1486597 w 1486597"/>
                  <a:gd name="connsiteY0" fmla="*/ 1237401 h 2957202"/>
                  <a:gd name="connsiteX1" fmla="*/ 1346894 w 1486597"/>
                  <a:gd name="connsiteY1" fmla="*/ 657296 h 2957202"/>
                  <a:gd name="connsiteX2" fmla="*/ 816826 w 1486597"/>
                  <a:gd name="connsiteY2" fmla="*/ 357985 h 2957202"/>
                  <a:gd name="connsiteX3" fmla="*/ 740954 w 1486597"/>
                  <a:gd name="connsiteY3" fmla="*/ 0 h 2957202"/>
                  <a:gd name="connsiteX4" fmla="*/ 393340 w 1486597"/>
                  <a:gd name="connsiteY4" fmla="*/ 301373 h 2957202"/>
                  <a:gd name="connsiteX5" fmla="*/ 0 w 1486597"/>
                  <a:gd name="connsiteY5" fmla="*/ 485680 h 2957202"/>
                  <a:gd name="connsiteX6" fmla="*/ 30093 w 1486597"/>
                  <a:gd name="connsiteY6" fmla="*/ 800444 h 2957202"/>
                  <a:gd name="connsiteX7" fmla="*/ 100040 w 1486597"/>
                  <a:gd name="connsiteY7" fmla="*/ 1599146 h 2957202"/>
                  <a:gd name="connsiteX8" fmla="*/ 152907 w 1486597"/>
                  <a:gd name="connsiteY8" fmla="*/ 2053804 h 2957202"/>
                  <a:gd name="connsiteX9" fmla="*/ 270029 w 1486597"/>
                  <a:gd name="connsiteY9" fmla="*/ 2550756 h 2957202"/>
                  <a:gd name="connsiteX10" fmla="*/ 400977 w 1486597"/>
                  <a:gd name="connsiteY10" fmla="*/ 2796386 h 2957202"/>
                  <a:gd name="connsiteX11" fmla="*/ 784061 w 1486597"/>
                  <a:gd name="connsiteY11" fmla="*/ 2927334 h 2957202"/>
                  <a:gd name="connsiteX12" fmla="*/ 988210 w 1486597"/>
                  <a:gd name="connsiteY12" fmla="*/ 2702852 h 2957202"/>
                  <a:gd name="connsiteX13" fmla="*/ 1183412 w 1486597"/>
                  <a:gd name="connsiteY13" fmla="*/ 2242500 h 2957202"/>
                  <a:gd name="connsiteX14" fmla="*/ 1371294 w 1486597"/>
                  <a:gd name="connsiteY14" fmla="*/ 1720334 h 2957202"/>
                  <a:gd name="connsiteX15" fmla="*/ 1449375 w 1486597"/>
                  <a:gd name="connsiteY15" fmla="*/ 1464944 h 2957202"/>
                  <a:gd name="connsiteX16" fmla="*/ 1486597 w 1486597"/>
                  <a:gd name="connsiteY16" fmla="*/ 1237401 h 2957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86597" h="2957202">
                    <a:moveTo>
                      <a:pt x="1486597" y="1237401"/>
                    </a:moveTo>
                    <a:cubicBezTo>
                      <a:pt x="1439231" y="1102793"/>
                      <a:pt x="1420193" y="897573"/>
                      <a:pt x="1346894" y="657296"/>
                    </a:cubicBezTo>
                    <a:cubicBezTo>
                      <a:pt x="1144164" y="584968"/>
                      <a:pt x="917681" y="560507"/>
                      <a:pt x="816826" y="357985"/>
                    </a:cubicBezTo>
                    <a:cubicBezTo>
                      <a:pt x="760706" y="244117"/>
                      <a:pt x="768261" y="185432"/>
                      <a:pt x="740954" y="0"/>
                    </a:cubicBezTo>
                    <a:cubicBezTo>
                      <a:pt x="684960" y="75980"/>
                      <a:pt x="516832" y="220426"/>
                      <a:pt x="393340" y="301373"/>
                    </a:cubicBezTo>
                    <a:cubicBezTo>
                      <a:pt x="269848" y="382320"/>
                      <a:pt x="105993" y="448129"/>
                      <a:pt x="0" y="485680"/>
                    </a:cubicBezTo>
                    <a:cubicBezTo>
                      <a:pt x="9395" y="593836"/>
                      <a:pt x="27653" y="774417"/>
                      <a:pt x="30093" y="800444"/>
                    </a:cubicBezTo>
                    <a:cubicBezTo>
                      <a:pt x="52866" y="1067220"/>
                      <a:pt x="76453" y="1333183"/>
                      <a:pt x="100040" y="1599146"/>
                    </a:cubicBezTo>
                    <a:cubicBezTo>
                      <a:pt x="113054" y="1749614"/>
                      <a:pt x="121187" y="1904962"/>
                      <a:pt x="152907" y="2053804"/>
                    </a:cubicBezTo>
                    <a:cubicBezTo>
                      <a:pt x="187881" y="2221353"/>
                      <a:pt x="207401" y="2390528"/>
                      <a:pt x="270029" y="2550756"/>
                    </a:cubicBezTo>
                    <a:cubicBezTo>
                      <a:pt x="303376" y="2636971"/>
                      <a:pt x="349736" y="2719932"/>
                      <a:pt x="400977" y="2796386"/>
                    </a:cubicBezTo>
                    <a:cubicBezTo>
                      <a:pt x="485564" y="2921640"/>
                      <a:pt x="636846" y="3004601"/>
                      <a:pt x="784061" y="2927334"/>
                    </a:cubicBezTo>
                    <a:cubicBezTo>
                      <a:pt x="879222" y="2876906"/>
                      <a:pt x="938596" y="2795572"/>
                      <a:pt x="988210" y="2702852"/>
                    </a:cubicBezTo>
                    <a:cubicBezTo>
                      <a:pt x="1067104" y="2555636"/>
                      <a:pt x="1132985" y="2401101"/>
                      <a:pt x="1183412" y="2242500"/>
                    </a:cubicBezTo>
                    <a:cubicBezTo>
                      <a:pt x="1239533" y="2066005"/>
                      <a:pt x="1308667" y="1894389"/>
                      <a:pt x="1371294" y="1720334"/>
                    </a:cubicBezTo>
                    <a:cubicBezTo>
                      <a:pt x="1401388" y="1636560"/>
                      <a:pt x="1426601" y="1550345"/>
                      <a:pt x="1449375" y="1464944"/>
                    </a:cubicBezTo>
                    <a:cubicBezTo>
                      <a:pt x="1472149" y="1380357"/>
                      <a:pt x="1471144" y="1323615"/>
                      <a:pt x="1486597" y="1237401"/>
                    </a:cubicBezTo>
                    <a:close/>
                  </a:path>
                </a:pathLst>
              </a:custGeom>
              <a:grpFill/>
              <a:ln w="19050" cap="flat">
                <a:solidFill>
                  <a:schemeClr val="bg1">
                    <a:lumMod val="75000"/>
                  </a:schemeClr>
                </a:solidFill>
                <a:prstDash val="solid"/>
                <a:miter/>
              </a:ln>
            </p:spPr>
            <p:txBody>
              <a:bodyPr rtlCol="0" anchor="ctr"/>
              <a:lstStyle/>
              <a:p>
                <a:endParaRPr lang="en-US">
                  <a:cs typeface="B Nazanin" panose="00000400000000000000" pitchFamily="2" charset="-78"/>
                </a:endParaRPr>
              </a:p>
            </p:txBody>
          </p:sp>
          <p:sp>
            <p:nvSpPr>
              <p:cNvPr id="22" name="Freeform: Shape 21">
                <a:extLst>
                  <a:ext uri="{FF2B5EF4-FFF2-40B4-BE49-F238E27FC236}">
                    <a16:creationId xmlns:a16="http://schemas.microsoft.com/office/drawing/2014/main" id="{24662AED-38AF-466B-A6C6-C46853E188DB}"/>
                  </a:ext>
                </a:extLst>
              </p:cNvPr>
              <p:cNvSpPr/>
              <p:nvPr/>
            </p:nvSpPr>
            <p:spPr>
              <a:xfrm>
                <a:off x="2104451" y="2237782"/>
                <a:ext cx="228572" cy="1340906"/>
              </a:xfrm>
              <a:custGeom>
                <a:avLst/>
                <a:gdLst>
                  <a:gd name="connsiteX0" fmla="*/ 294243 w 357870"/>
                  <a:gd name="connsiteY0" fmla="*/ 403418 h 2147223"/>
                  <a:gd name="connsiteX1" fmla="*/ 250322 w 357870"/>
                  <a:gd name="connsiteY1" fmla="*/ 890610 h 2147223"/>
                  <a:gd name="connsiteX2" fmla="*/ 278789 w 357870"/>
                  <a:gd name="connsiteY2" fmla="*/ 1613671 h 2147223"/>
                  <a:gd name="connsiteX3" fmla="*/ 361750 w 357870"/>
                  <a:gd name="connsiteY3" fmla="*/ 2000009 h 2147223"/>
                  <a:gd name="connsiteX4" fmla="*/ 363377 w 357870"/>
                  <a:gd name="connsiteY4" fmla="*/ 2018716 h 2147223"/>
                  <a:gd name="connsiteX5" fmla="*/ 213722 w 357870"/>
                  <a:gd name="connsiteY5" fmla="*/ 2124450 h 2147223"/>
                  <a:gd name="connsiteX6" fmla="*/ 2253 w 357870"/>
                  <a:gd name="connsiteY6" fmla="*/ 2151290 h 2147223"/>
                  <a:gd name="connsiteX7" fmla="*/ 2253 w 357870"/>
                  <a:gd name="connsiteY7" fmla="*/ 815782 h 2147223"/>
                  <a:gd name="connsiteX8" fmla="*/ 2253 w 357870"/>
                  <a:gd name="connsiteY8" fmla="*/ 402604 h 2147223"/>
                  <a:gd name="connsiteX9" fmla="*/ 2253 w 357870"/>
                  <a:gd name="connsiteY9" fmla="*/ 192762 h 2147223"/>
                  <a:gd name="connsiteX10" fmla="*/ 8760 w 357870"/>
                  <a:gd name="connsiteY10" fmla="*/ 0 h 2147223"/>
                  <a:gd name="connsiteX11" fmla="*/ 164921 w 357870"/>
                  <a:gd name="connsiteY11" fmla="*/ 209029 h 2147223"/>
                  <a:gd name="connsiteX12" fmla="*/ 232429 w 357870"/>
                  <a:gd name="connsiteY12" fmla="*/ 324524 h 2147223"/>
                  <a:gd name="connsiteX13" fmla="*/ 259269 w 357870"/>
                  <a:gd name="connsiteY13" fmla="*/ 374137 h 2147223"/>
                  <a:gd name="connsiteX14" fmla="*/ 294243 w 357870"/>
                  <a:gd name="connsiteY14" fmla="*/ 403418 h 2147223"/>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32429 w 363377"/>
                  <a:gd name="connsiteY12" fmla="*/ 324524 h 2153220"/>
                  <a:gd name="connsiteX13" fmla="*/ 294243 w 363377"/>
                  <a:gd name="connsiteY13" fmla="*/ 403418 h 2153220"/>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94243 w 363377"/>
                  <a:gd name="connsiteY12" fmla="*/ 403418 h 2153220"/>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94243 w 363377"/>
                  <a:gd name="connsiteY12" fmla="*/ 403418 h 2153220"/>
                  <a:gd name="connsiteX0" fmla="*/ 294243 w 370920"/>
                  <a:gd name="connsiteY0" fmla="*/ 403418 h 2153220"/>
                  <a:gd name="connsiteX1" fmla="*/ 250322 w 370920"/>
                  <a:gd name="connsiteY1" fmla="*/ 890610 h 2153220"/>
                  <a:gd name="connsiteX2" fmla="*/ 278789 w 370920"/>
                  <a:gd name="connsiteY2" fmla="*/ 1613671 h 2153220"/>
                  <a:gd name="connsiteX3" fmla="*/ 361750 w 370920"/>
                  <a:gd name="connsiteY3" fmla="*/ 2000009 h 2153220"/>
                  <a:gd name="connsiteX4" fmla="*/ 350024 w 370920"/>
                  <a:gd name="connsiteY4" fmla="*/ 1974351 h 2153220"/>
                  <a:gd name="connsiteX5" fmla="*/ 363377 w 370920"/>
                  <a:gd name="connsiteY5" fmla="*/ 2018716 h 2153220"/>
                  <a:gd name="connsiteX6" fmla="*/ 213722 w 370920"/>
                  <a:gd name="connsiteY6" fmla="*/ 2124450 h 2153220"/>
                  <a:gd name="connsiteX7" fmla="*/ 2253 w 370920"/>
                  <a:gd name="connsiteY7" fmla="*/ 2151290 h 2153220"/>
                  <a:gd name="connsiteX8" fmla="*/ 2253 w 370920"/>
                  <a:gd name="connsiteY8" fmla="*/ 815782 h 2153220"/>
                  <a:gd name="connsiteX9" fmla="*/ 2253 w 370920"/>
                  <a:gd name="connsiteY9" fmla="*/ 402604 h 2153220"/>
                  <a:gd name="connsiteX10" fmla="*/ 2253 w 370920"/>
                  <a:gd name="connsiteY10" fmla="*/ 192762 h 2153220"/>
                  <a:gd name="connsiteX11" fmla="*/ 8760 w 370920"/>
                  <a:gd name="connsiteY11" fmla="*/ 0 h 2153220"/>
                  <a:gd name="connsiteX12" fmla="*/ 164921 w 370920"/>
                  <a:gd name="connsiteY12" fmla="*/ 209029 h 2153220"/>
                  <a:gd name="connsiteX13" fmla="*/ 294243 w 370920"/>
                  <a:gd name="connsiteY13" fmla="*/ 403418 h 2153220"/>
                  <a:gd name="connsiteX0" fmla="*/ 294243 w 377541"/>
                  <a:gd name="connsiteY0" fmla="*/ 403418 h 2153220"/>
                  <a:gd name="connsiteX1" fmla="*/ 250322 w 377541"/>
                  <a:gd name="connsiteY1" fmla="*/ 890610 h 2153220"/>
                  <a:gd name="connsiteX2" fmla="*/ 278789 w 377541"/>
                  <a:gd name="connsiteY2" fmla="*/ 1613671 h 2153220"/>
                  <a:gd name="connsiteX3" fmla="*/ 361750 w 377541"/>
                  <a:gd name="connsiteY3" fmla="*/ 2000009 h 2153220"/>
                  <a:gd name="connsiteX4" fmla="*/ 363377 w 377541"/>
                  <a:gd name="connsiteY4" fmla="*/ 2018716 h 2153220"/>
                  <a:gd name="connsiteX5" fmla="*/ 213722 w 377541"/>
                  <a:gd name="connsiteY5" fmla="*/ 2124450 h 2153220"/>
                  <a:gd name="connsiteX6" fmla="*/ 2253 w 377541"/>
                  <a:gd name="connsiteY6" fmla="*/ 2151290 h 2153220"/>
                  <a:gd name="connsiteX7" fmla="*/ 2253 w 377541"/>
                  <a:gd name="connsiteY7" fmla="*/ 815782 h 2153220"/>
                  <a:gd name="connsiteX8" fmla="*/ 2253 w 377541"/>
                  <a:gd name="connsiteY8" fmla="*/ 402604 h 2153220"/>
                  <a:gd name="connsiteX9" fmla="*/ 2253 w 377541"/>
                  <a:gd name="connsiteY9" fmla="*/ 192762 h 2153220"/>
                  <a:gd name="connsiteX10" fmla="*/ 8760 w 377541"/>
                  <a:gd name="connsiteY10" fmla="*/ 0 h 2153220"/>
                  <a:gd name="connsiteX11" fmla="*/ 164921 w 377541"/>
                  <a:gd name="connsiteY11" fmla="*/ 209029 h 2153220"/>
                  <a:gd name="connsiteX12" fmla="*/ 294243 w 377541"/>
                  <a:gd name="connsiteY12" fmla="*/ 403418 h 2153220"/>
                  <a:gd name="connsiteX0" fmla="*/ 294243 w 364424"/>
                  <a:gd name="connsiteY0" fmla="*/ 403418 h 2153220"/>
                  <a:gd name="connsiteX1" fmla="*/ 250322 w 364424"/>
                  <a:gd name="connsiteY1" fmla="*/ 890610 h 2153220"/>
                  <a:gd name="connsiteX2" fmla="*/ 278789 w 364424"/>
                  <a:gd name="connsiteY2" fmla="*/ 1613671 h 2153220"/>
                  <a:gd name="connsiteX3" fmla="*/ 363377 w 364424"/>
                  <a:gd name="connsiteY3" fmla="*/ 2018716 h 2153220"/>
                  <a:gd name="connsiteX4" fmla="*/ 213722 w 364424"/>
                  <a:gd name="connsiteY4" fmla="*/ 2124450 h 2153220"/>
                  <a:gd name="connsiteX5" fmla="*/ 2253 w 364424"/>
                  <a:gd name="connsiteY5" fmla="*/ 2151290 h 2153220"/>
                  <a:gd name="connsiteX6" fmla="*/ 2253 w 364424"/>
                  <a:gd name="connsiteY6" fmla="*/ 815782 h 2153220"/>
                  <a:gd name="connsiteX7" fmla="*/ 2253 w 364424"/>
                  <a:gd name="connsiteY7" fmla="*/ 402604 h 2153220"/>
                  <a:gd name="connsiteX8" fmla="*/ 2253 w 364424"/>
                  <a:gd name="connsiteY8" fmla="*/ 192762 h 2153220"/>
                  <a:gd name="connsiteX9" fmla="*/ 8760 w 364424"/>
                  <a:gd name="connsiteY9" fmla="*/ 0 h 2153220"/>
                  <a:gd name="connsiteX10" fmla="*/ 164921 w 364424"/>
                  <a:gd name="connsiteY10" fmla="*/ 209029 h 2153220"/>
                  <a:gd name="connsiteX11" fmla="*/ 294243 w 364424"/>
                  <a:gd name="connsiteY11" fmla="*/ 403418 h 2153220"/>
                  <a:gd name="connsiteX0" fmla="*/ 294243 w 363376"/>
                  <a:gd name="connsiteY0" fmla="*/ 403418 h 2153220"/>
                  <a:gd name="connsiteX1" fmla="*/ 250322 w 363376"/>
                  <a:gd name="connsiteY1" fmla="*/ 890610 h 2153220"/>
                  <a:gd name="connsiteX2" fmla="*/ 278789 w 363376"/>
                  <a:gd name="connsiteY2" fmla="*/ 1613671 h 2153220"/>
                  <a:gd name="connsiteX3" fmla="*/ 363377 w 363376"/>
                  <a:gd name="connsiteY3" fmla="*/ 2018716 h 2153220"/>
                  <a:gd name="connsiteX4" fmla="*/ 213722 w 363376"/>
                  <a:gd name="connsiteY4" fmla="*/ 2124450 h 2153220"/>
                  <a:gd name="connsiteX5" fmla="*/ 2253 w 363376"/>
                  <a:gd name="connsiteY5" fmla="*/ 2151290 h 2153220"/>
                  <a:gd name="connsiteX6" fmla="*/ 2253 w 363376"/>
                  <a:gd name="connsiteY6" fmla="*/ 815782 h 2153220"/>
                  <a:gd name="connsiteX7" fmla="*/ 2253 w 363376"/>
                  <a:gd name="connsiteY7" fmla="*/ 402604 h 2153220"/>
                  <a:gd name="connsiteX8" fmla="*/ 2253 w 363376"/>
                  <a:gd name="connsiteY8" fmla="*/ 192762 h 2153220"/>
                  <a:gd name="connsiteX9" fmla="*/ 8760 w 363376"/>
                  <a:gd name="connsiteY9" fmla="*/ 0 h 2153220"/>
                  <a:gd name="connsiteX10" fmla="*/ 164921 w 363376"/>
                  <a:gd name="connsiteY10" fmla="*/ 209029 h 2153220"/>
                  <a:gd name="connsiteX11" fmla="*/ 294243 w 363376"/>
                  <a:gd name="connsiteY11" fmla="*/ 403418 h 2153220"/>
                  <a:gd name="connsiteX0" fmla="*/ 294243 w 363378"/>
                  <a:gd name="connsiteY0" fmla="*/ 403418 h 2131745"/>
                  <a:gd name="connsiteX1" fmla="*/ 250322 w 363378"/>
                  <a:gd name="connsiteY1" fmla="*/ 890610 h 2131745"/>
                  <a:gd name="connsiteX2" fmla="*/ 278789 w 363378"/>
                  <a:gd name="connsiteY2" fmla="*/ 1613671 h 2131745"/>
                  <a:gd name="connsiteX3" fmla="*/ 363377 w 363378"/>
                  <a:gd name="connsiteY3" fmla="*/ 2018716 h 2131745"/>
                  <a:gd name="connsiteX4" fmla="*/ 213722 w 363378"/>
                  <a:gd name="connsiteY4" fmla="*/ 2124450 h 2131745"/>
                  <a:gd name="connsiteX5" fmla="*/ 2253 w 363378"/>
                  <a:gd name="connsiteY5" fmla="*/ 2116321 h 2131745"/>
                  <a:gd name="connsiteX6" fmla="*/ 2253 w 363378"/>
                  <a:gd name="connsiteY6" fmla="*/ 815782 h 2131745"/>
                  <a:gd name="connsiteX7" fmla="*/ 2253 w 363378"/>
                  <a:gd name="connsiteY7" fmla="*/ 402604 h 2131745"/>
                  <a:gd name="connsiteX8" fmla="*/ 2253 w 363378"/>
                  <a:gd name="connsiteY8" fmla="*/ 192762 h 2131745"/>
                  <a:gd name="connsiteX9" fmla="*/ 8760 w 363378"/>
                  <a:gd name="connsiteY9" fmla="*/ 0 h 2131745"/>
                  <a:gd name="connsiteX10" fmla="*/ 164921 w 363378"/>
                  <a:gd name="connsiteY10" fmla="*/ 209029 h 2131745"/>
                  <a:gd name="connsiteX11" fmla="*/ 294243 w 363378"/>
                  <a:gd name="connsiteY11" fmla="*/ 403418 h 213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3378" h="2131745">
                    <a:moveTo>
                      <a:pt x="294243" y="403418"/>
                    </a:moveTo>
                    <a:cubicBezTo>
                      <a:pt x="287736" y="566086"/>
                      <a:pt x="258456" y="727128"/>
                      <a:pt x="250322" y="890610"/>
                    </a:cubicBezTo>
                    <a:cubicBezTo>
                      <a:pt x="238936" y="1131359"/>
                      <a:pt x="243816" y="1375362"/>
                      <a:pt x="278789" y="1613671"/>
                    </a:cubicBezTo>
                    <a:cubicBezTo>
                      <a:pt x="297631" y="1801688"/>
                      <a:pt x="344248" y="1933586"/>
                      <a:pt x="363377" y="2018716"/>
                    </a:cubicBezTo>
                    <a:cubicBezTo>
                      <a:pt x="335723" y="2076463"/>
                      <a:pt x="273909" y="2108183"/>
                      <a:pt x="213722" y="2124450"/>
                    </a:cubicBezTo>
                    <a:cubicBezTo>
                      <a:pt x="153535" y="2140717"/>
                      <a:pt x="2253" y="2126082"/>
                      <a:pt x="2253" y="2116321"/>
                    </a:cubicBezTo>
                    <a:lnTo>
                      <a:pt x="2253" y="815782"/>
                    </a:lnTo>
                    <a:lnTo>
                      <a:pt x="2253" y="402604"/>
                    </a:lnTo>
                    <a:lnTo>
                      <a:pt x="2253" y="192762"/>
                    </a:lnTo>
                    <a:cubicBezTo>
                      <a:pt x="2253" y="128508"/>
                      <a:pt x="-5880" y="62627"/>
                      <a:pt x="8760" y="0"/>
                    </a:cubicBezTo>
                    <a:cubicBezTo>
                      <a:pt x="65694" y="65881"/>
                      <a:pt x="118561" y="135828"/>
                      <a:pt x="164921" y="209029"/>
                    </a:cubicBezTo>
                    <a:cubicBezTo>
                      <a:pt x="212502" y="276265"/>
                      <a:pt x="240047" y="304808"/>
                      <a:pt x="294243" y="403418"/>
                    </a:cubicBezTo>
                    <a:close/>
                  </a:path>
                </a:pathLst>
              </a:custGeom>
              <a:grpFill/>
              <a:ln w="19050" cap="flat">
                <a:solidFill>
                  <a:schemeClr val="bg1">
                    <a:lumMod val="75000"/>
                  </a:schemeClr>
                </a:solidFill>
                <a:prstDash val="solid"/>
                <a:miter/>
              </a:ln>
            </p:spPr>
            <p:txBody>
              <a:bodyPr rtlCol="0" anchor="ctr"/>
              <a:lstStyle/>
              <a:p>
                <a:endParaRPr lang="en-US">
                  <a:cs typeface="B Nazanin" panose="00000400000000000000" pitchFamily="2" charset="-78"/>
                </a:endParaRPr>
              </a:p>
            </p:txBody>
          </p:sp>
          <p:sp>
            <p:nvSpPr>
              <p:cNvPr id="23" name="Freeform: Shape 22">
                <a:extLst>
                  <a:ext uri="{FF2B5EF4-FFF2-40B4-BE49-F238E27FC236}">
                    <a16:creationId xmlns:a16="http://schemas.microsoft.com/office/drawing/2014/main" id="{8FFB9065-E0FC-49D5-A01D-8B89385896C3}"/>
                  </a:ext>
                </a:extLst>
              </p:cNvPr>
              <p:cNvSpPr/>
              <p:nvPr/>
            </p:nvSpPr>
            <p:spPr>
              <a:xfrm>
                <a:off x="2108589" y="3458106"/>
                <a:ext cx="642350" cy="1344847"/>
              </a:xfrm>
              <a:custGeom>
                <a:avLst/>
                <a:gdLst>
                  <a:gd name="connsiteX0" fmla="*/ 1021026 w 1016677"/>
                  <a:gd name="connsiteY0" fmla="*/ 1260681 h 2130956"/>
                  <a:gd name="connsiteX1" fmla="*/ 943759 w 1016677"/>
                  <a:gd name="connsiteY1" fmla="*/ 482312 h 2130956"/>
                  <a:gd name="connsiteX2" fmla="*/ 921798 w 1016677"/>
                  <a:gd name="connsiteY2" fmla="*/ 463605 h 2130956"/>
                  <a:gd name="connsiteX3" fmla="*/ 502927 w 1016677"/>
                  <a:gd name="connsiteY3" fmla="*/ 247256 h 2130956"/>
                  <a:gd name="connsiteX4" fmla="*/ 385806 w 1016677"/>
                  <a:gd name="connsiteY4" fmla="*/ 0 h 2130956"/>
                  <a:gd name="connsiteX5" fmla="*/ 306912 w 1016677"/>
                  <a:gd name="connsiteY5" fmla="*/ 45547 h 2130956"/>
                  <a:gd name="connsiteX6" fmla="*/ 209310 w 1016677"/>
                  <a:gd name="connsiteY6" fmla="*/ 82961 h 2130956"/>
                  <a:gd name="connsiteX7" fmla="*/ 5162 w 1016677"/>
                  <a:gd name="connsiteY7" fmla="*/ 113868 h 2130956"/>
                  <a:gd name="connsiteX8" fmla="*/ 3535 w 1016677"/>
                  <a:gd name="connsiteY8" fmla="*/ 584793 h 2130956"/>
                  <a:gd name="connsiteX9" fmla="*/ 5162 w 1016677"/>
                  <a:gd name="connsiteY9" fmla="*/ 1154133 h 2130956"/>
                  <a:gd name="connsiteX10" fmla="*/ 5162 w 1016677"/>
                  <a:gd name="connsiteY10" fmla="*/ 1165519 h 2130956"/>
                  <a:gd name="connsiteX11" fmla="*/ 28748 w 1016677"/>
                  <a:gd name="connsiteY11" fmla="*/ 1198053 h 2130956"/>
                  <a:gd name="connsiteX12" fmla="*/ 240217 w 1016677"/>
                  <a:gd name="connsiteY12" fmla="*/ 1684432 h 2130956"/>
                  <a:gd name="connsiteX13" fmla="*/ 497234 w 1016677"/>
                  <a:gd name="connsiteY13" fmla="*/ 2105743 h 2130956"/>
                  <a:gd name="connsiteX14" fmla="*/ 925052 w 1016677"/>
                  <a:gd name="connsiteY14" fmla="*/ 1593338 h 2130956"/>
                  <a:gd name="connsiteX15" fmla="*/ 982799 w 1016677"/>
                  <a:gd name="connsiteY15" fmla="*/ 1411149 h 2130956"/>
                  <a:gd name="connsiteX16" fmla="*/ 1021026 w 1016677"/>
                  <a:gd name="connsiteY16" fmla="*/ 1260681 h 2130956"/>
                  <a:gd name="connsiteX0" fmla="*/ 1021026 w 1021195"/>
                  <a:gd name="connsiteY0" fmla="*/ 1260681 h 2138011"/>
                  <a:gd name="connsiteX1" fmla="*/ 943759 w 1021195"/>
                  <a:gd name="connsiteY1" fmla="*/ 482312 h 2138011"/>
                  <a:gd name="connsiteX2" fmla="*/ 921798 w 1021195"/>
                  <a:gd name="connsiteY2" fmla="*/ 463605 h 2138011"/>
                  <a:gd name="connsiteX3" fmla="*/ 502927 w 1021195"/>
                  <a:gd name="connsiteY3" fmla="*/ 247256 h 2138011"/>
                  <a:gd name="connsiteX4" fmla="*/ 385806 w 1021195"/>
                  <a:gd name="connsiteY4" fmla="*/ 0 h 2138011"/>
                  <a:gd name="connsiteX5" fmla="*/ 306912 w 1021195"/>
                  <a:gd name="connsiteY5" fmla="*/ 45547 h 2138011"/>
                  <a:gd name="connsiteX6" fmla="*/ 209310 w 1021195"/>
                  <a:gd name="connsiteY6" fmla="*/ 82961 h 2138011"/>
                  <a:gd name="connsiteX7" fmla="*/ 5162 w 1021195"/>
                  <a:gd name="connsiteY7" fmla="*/ 113868 h 2138011"/>
                  <a:gd name="connsiteX8" fmla="*/ 3535 w 1021195"/>
                  <a:gd name="connsiteY8" fmla="*/ 584793 h 2138011"/>
                  <a:gd name="connsiteX9" fmla="*/ 5162 w 1021195"/>
                  <a:gd name="connsiteY9" fmla="*/ 1154133 h 2138011"/>
                  <a:gd name="connsiteX10" fmla="*/ 28748 w 1021195"/>
                  <a:gd name="connsiteY10" fmla="*/ 1198053 h 2138011"/>
                  <a:gd name="connsiteX11" fmla="*/ 240217 w 1021195"/>
                  <a:gd name="connsiteY11" fmla="*/ 1684432 h 2138011"/>
                  <a:gd name="connsiteX12" fmla="*/ 497234 w 1021195"/>
                  <a:gd name="connsiteY12" fmla="*/ 2105743 h 2138011"/>
                  <a:gd name="connsiteX13" fmla="*/ 925052 w 1021195"/>
                  <a:gd name="connsiteY13" fmla="*/ 1593338 h 2138011"/>
                  <a:gd name="connsiteX14" fmla="*/ 982799 w 1021195"/>
                  <a:gd name="connsiteY14" fmla="*/ 1411149 h 2138011"/>
                  <a:gd name="connsiteX15" fmla="*/ 1021026 w 1021195"/>
                  <a:gd name="connsiteY15" fmla="*/ 1260681 h 2138011"/>
                  <a:gd name="connsiteX0" fmla="*/ 1021026 w 1021195"/>
                  <a:gd name="connsiteY0" fmla="*/ 1260681 h 2138013"/>
                  <a:gd name="connsiteX1" fmla="*/ 943759 w 1021195"/>
                  <a:gd name="connsiteY1" fmla="*/ 482312 h 2138013"/>
                  <a:gd name="connsiteX2" fmla="*/ 921798 w 1021195"/>
                  <a:gd name="connsiteY2" fmla="*/ 463605 h 2138013"/>
                  <a:gd name="connsiteX3" fmla="*/ 502927 w 1021195"/>
                  <a:gd name="connsiteY3" fmla="*/ 247256 h 2138013"/>
                  <a:gd name="connsiteX4" fmla="*/ 385806 w 1021195"/>
                  <a:gd name="connsiteY4" fmla="*/ 0 h 2138013"/>
                  <a:gd name="connsiteX5" fmla="*/ 306912 w 1021195"/>
                  <a:gd name="connsiteY5" fmla="*/ 45547 h 2138013"/>
                  <a:gd name="connsiteX6" fmla="*/ 209310 w 1021195"/>
                  <a:gd name="connsiteY6" fmla="*/ 82961 h 2138013"/>
                  <a:gd name="connsiteX7" fmla="*/ 5162 w 1021195"/>
                  <a:gd name="connsiteY7" fmla="*/ 113868 h 2138013"/>
                  <a:gd name="connsiteX8" fmla="*/ 3535 w 1021195"/>
                  <a:gd name="connsiteY8" fmla="*/ 584793 h 2138013"/>
                  <a:gd name="connsiteX9" fmla="*/ 5162 w 1021195"/>
                  <a:gd name="connsiteY9" fmla="*/ 1154133 h 2138013"/>
                  <a:gd name="connsiteX10" fmla="*/ 240217 w 1021195"/>
                  <a:gd name="connsiteY10" fmla="*/ 1684432 h 2138013"/>
                  <a:gd name="connsiteX11" fmla="*/ 497234 w 1021195"/>
                  <a:gd name="connsiteY11" fmla="*/ 2105743 h 2138013"/>
                  <a:gd name="connsiteX12" fmla="*/ 925052 w 1021195"/>
                  <a:gd name="connsiteY12" fmla="*/ 1593338 h 2138013"/>
                  <a:gd name="connsiteX13" fmla="*/ 982799 w 1021195"/>
                  <a:gd name="connsiteY13" fmla="*/ 1411149 h 2138013"/>
                  <a:gd name="connsiteX14" fmla="*/ 1021026 w 1021195"/>
                  <a:gd name="connsiteY14" fmla="*/ 1260681 h 2138013"/>
                  <a:gd name="connsiteX0" fmla="*/ 1021026 w 1021195"/>
                  <a:gd name="connsiteY0" fmla="*/ 1260681 h 2138011"/>
                  <a:gd name="connsiteX1" fmla="*/ 943759 w 1021195"/>
                  <a:gd name="connsiteY1" fmla="*/ 482312 h 2138011"/>
                  <a:gd name="connsiteX2" fmla="*/ 921798 w 1021195"/>
                  <a:gd name="connsiteY2" fmla="*/ 463605 h 2138011"/>
                  <a:gd name="connsiteX3" fmla="*/ 502927 w 1021195"/>
                  <a:gd name="connsiteY3" fmla="*/ 247256 h 2138011"/>
                  <a:gd name="connsiteX4" fmla="*/ 385806 w 1021195"/>
                  <a:gd name="connsiteY4" fmla="*/ 0 h 2138011"/>
                  <a:gd name="connsiteX5" fmla="*/ 306912 w 1021195"/>
                  <a:gd name="connsiteY5" fmla="*/ 45547 h 2138011"/>
                  <a:gd name="connsiteX6" fmla="*/ 209310 w 1021195"/>
                  <a:gd name="connsiteY6" fmla="*/ 82961 h 2138011"/>
                  <a:gd name="connsiteX7" fmla="*/ 5162 w 1021195"/>
                  <a:gd name="connsiteY7" fmla="*/ 113868 h 2138011"/>
                  <a:gd name="connsiteX8" fmla="*/ 3535 w 1021195"/>
                  <a:gd name="connsiteY8" fmla="*/ 584793 h 2138011"/>
                  <a:gd name="connsiteX9" fmla="*/ 167 w 1021195"/>
                  <a:gd name="connsiteY9" fmla="*/ 1194097 h 2138011"/>
                  <a:gd name="connsiteX10" fmla="*/ 240217 w 1021195"/>
                  <a:gd name="connsiteY10" fmla="*/ 1684432 h 2138011"/>
                  <a:gd name="connsiteX11" fmla="*/ 497234 w 1021195"/>
                  <a:gd name="connsiteY11" fmla="*/ 2105743 h 2138011"/>
                  <a:gd name="connsiteX12" fmla="*/ 925052 w 1021195"/>
                  <a:gd name="connsiteY12" fmla="*/ 1593338 h 2138011"/>
                  <a:gd name="connsiteX13" fmla="*/ 982799 w 1021195"/>
                  <a:gd name="connsiteY13" fmla="*/ 1411149 h 2138011"/>
                  <a:gd name="connsiteX14" fmla="*/ 1021026 w 1021195"/>
                  <a:gd name="connsiteY14" fmla="*/ 1260681 h 2138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1195" h="2138011">
                    <a:moveTo>
                      <a:pt x="1021026" y="1260681"/>
                    </a:moveTo>
                    <a:cubicBezTo>
                      <a:pt x="1006386" y="1000411"/>
                      <a:pt x="969785" y="741768"/>
                      <a:pt x="943759" y="482312"/>
                    </a:cubicBezTo>
                    <a:cubicBezTo>
                      <a:pt x="942132" y="466858"/>
                      <a:pt x="936438" y="461978"/>
                      <a:pt x="921798" y="463605"/>
                    </a:cubicBezTo>
                    <a:cubicBezTo>
                      <a:pt x="732290" y="488005"/>
                      <a:pt x="596461" y="409111"/>
                      <a:pt x="502927" y="247256"/>
                    </a:cubicBezTo>
                    <a:cubicBezTo>
                      <a:pt x="456567" y="168362"/>
                      <a:pt x="432980" y="78081"/>
                      <a:pt x="385806" y="0"/>
                    </a:cubicBezTo>
                    <a:cubicBezTo>
                      <a:pt x="375232" y="23587"/>
                      <a:pt x="328872" y="35787"/>
                      <a:pt x="306912" y="45547"/>
                    </a:cubicBezTo>
                    <a:cubicBezTo>
                      <a:pt x="275191" y="59374"/>
                      <a:pt x="242658" y="73201"/>
                      <a:pt x="209310" y="82961"/>
                    </a:cubicBezTo>
                    <a:cubicBezTo>
                      <a:pt x="140176" y="103294"/>
                      <a:pt x="76736" y="112241"/>
                      <a:pt x="5162" y="113868"/>
                    </a:cubicBezTo>
                    <a:cubicBezTo>
                      <a:pt x="-5412" y="114681"/>
                      <a:pt x="3535" y="554699"/>
                      <a:pt x="3535" y="584793"/>
                    </a:cubicBezTo>
                    <a:cubicBezTo>
                      <a:pt x="4348" y="774302"/>
                      <a:pt x="167" y="1004588"/>
                      <a:pt x="167" y="1194097"/>
                    </a:cubicBezTo>
                    <a:cubicBezTo>
                      <a:pt x="80184" y="1357542"/>
                      <a:pt x="157373" y="1532491"/>
                      <a:pt x="240217" y="1684432"/>
                    </a:cubicBezTo>
                    <a:cubicBezTo>
                      <a:pt x="323062" y="1836373"/>
                      <a:pt x="378486" y="1993502"/>
                      <a:pt x="497234" y="2105743"/>
                    </a:cubicBezTo>
                    <a:cubicBezTo>
                      <a:pt x="682676" y="2281425"/>
                      <a:pt x="893331" y="1686872"/>
                      <a:pt x="925052" y="1593338"/>
                    </a:cubicBezTo>
                    <a:cubicBezTo>
                      <a:pt x="945385" y="1533150"/>
                      <a:pt x="964092" y="1472150"/>
                      <a:pt x="982799" y="1411149"/>
                    </a:cubicBezTo>
                    <a:cubicBezTo>
                      <a:pt x="999066" y="1359908"/>
                      <a:pt x="1023466" y="1315174"/>
                      <a:pt x="1021026" y="1260681"/>
                    </a:cubicBezTo>
                    <a:close/>
                  </a:path>
                </a:pathLst>
              </a:custGeom>
              <a:grpFill/>
              <a:ln w="19050" cap="flat">
                <a:solidFill>
                  <a:schemeClr val="bg1">
                    <a:lumMod val="75000"/>
                  </a:schemeClr>
                </a:solidFill>
                <a:prstDash val="solid"/>
                <a:miter/>
              </a:ln>
            </p:spPr>
            <p:txBody>
              <a:bodyPr rtlCol="0" anchor="ctr"/>
              <a:lstStyle/>
              <a:p>
                <a:endParaRPr lang="en-US">
                  <a:cs typeface="B Nazanin" panose="00000400000000000000" pitchFamily="2" charset="-78"/>
                </a:endParaRPr>
              </a:p>
            </p:txBody>
          </p:sp>
          <p:sp>
            <p:nvSpPr>
              <p:cNvPr id="24" name="Freeform: Shape 23">
                <a:extLst>
                  <a:ext uri="{FF2B5EF4-FFF2-40B4-BE49-F238E27FC236}">
                    <a16:creationId xmlns:a16="http://schemas.microsoft.com/office/drawing/2014/main" id="{571A9569-2F27-4E5D-8814-29B432B946B2}"/>
                  </a:ext>
                </a:extLst>
              </p:cNvPr>
              <p:cNvSpPr/>
              <p:nvPr/>
            </p:nvSpPr>
            <p:spPr>
              <a:xfrm>
                <a:off x="3153259" y="2086837"/>
                <a:ext cx="1145999" cy="1795739"/>
              </a:xfrm>
              <a:custGeom>
                <a:avLst/>
                <a:gdLst>
                  <a:gd name="connsiteX0" fmla="*/ 1820419 w 1821886"/>
                  <a:gd name="connsiteY0" fmla="*/ 1327383 h 2854831"/>
                  <a:gd name="connsiteX1" fmla="*/ 1554456 w 1821886"/>
                  <a:gd name="connsiteY1" fmla="*/ 802777 h 2854831"/>
                  <a:gd name="connsiteX2" fmla="*/ 1358441 w 1821886"/>
                  <a:gd name="connsiteY2" fmla="*/ 496147 h 2854831"/>
                  <a:gd name="connsiteX3" fmla="*/ 1023343 w 1821886"/>
                  <a:gd name="connsiteY3" fmla="*/ 104929 h 2854831"/>
                  <a:gd name="connsiteX4" fmla="*/ 845222 w 1821886"/>
                  <a:gd name="connsiteY4" fmla="*/ 13835 h 2854831"/>
                  <a:gd name="connsiteX5" fmla="*/ 604472 w 1821886"/>
                  <a:gd name="connsiteY5" fmla="*/ 59382 h 2854831"/>
                  <a:gd name="connsiteX6" fmla="*/ 163641 w 1821886"/>
                  <a:gd name="connsiteY6" fmla="*/ 702736 h 2854831"/>
                  <a:gd name="connsiteX7" fmla="*/ 1786 w 1821886"/>
                  <a:gd name="connsiteY7" fmla="*/ 1904856 h 2854831"/>
                  <a:gd name="connsiteX8" fmla="*/ 17239 w 1821886"/>
                  <a:gd name="connsiteY8" fmla="*/ 2261100 h 2854831"/>
                  <a:gd name="connsiteX9" fmla="*/ 111587 w 1821886"/>
                  <a:gd name="connsiteY9" fmla="*/ 2553903 h 2854831"/>
                  <a:gd name="connsiteX10" fmla="*/ 419843 w 1821886"/>
                  <a:gd name="connsiteY10" fmla="*/ 2747478 h 2854831"/>
                  <a:gd name="connsiteX11" fmla="*/ 987556 w 1821886"/>
                  <a:gd name="connsiteY11" fmla="*/ 2858906 h 2854831"/>
                  <a:gd name="connsiteX12" fmla="*/ 1602443 w 1821886"/>
                  <a:gd name="connsiteY12" fmla="*/ 2752359 h 2854831"/>
                  <a:gd name="connsiteX13" fmla="*/ 1776498 w 1821886"/>
                  <a:gd name="connsiteY13" fmla="*/ 2592130 h 2854831"/>
                  <a:gd name="connsiteX14" fmla="*/ 1778938 w 1821886"/>
                  <a:gd name="connsiteY14" fmla="*/ 2430275 h 2854831"/>
                  <a:gd name="connsiteX15" fmla="*/ 1791952 w 1821886"/>
                  <a:gd name="connsiteY15" fmla="*/ 2003270 h 2854831"/>
                  <a:gd name="connsiteX16" fmla="*/ 1809032 w 1821886"/>
                  <a:gd name="connsiteY16" fmla="*/ 1642146 h 2854831"/>
                  <a:gd name="connsiteX17" fmla="*/ 1819606 w 1821886"/>
                  <a:gd name="connsiteY17" fmla="*/ 1461584 h 2854831"/>
                  <a:gd name="connsiteX18" fmla="*/ 1820419 w 1821886"/>
                  <a:gd name="connsiteY18" fmla="*/ 1327383 h 2854831"/>
                  <a:gd name="connsiteX19" fmla="*/ 1820419 w 1821886"/>
                  <a:gd name="connsiteY19" fmla="*/ 1327383 h 2854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21886" h="2854831">
                    <a:moveTo>
                      <a:pt x="1820419" y="1327383"/>
                    </a:moveTo>
                    <a:cubicBezTo>
                      <a:pt x="1726071" y="1154954"/>
                      <a:pt x="1650430" y="973579"/>
                      <a:pt x="1554456" y="802777"/>
                    </a:cubicBezTo>
                    <a:cubicBezTo>
                      <a:pt x="1495082" y="697042"/>
                      <a:pt x="1433268" y="591308"/>
                      <a:pt x="1358441" y="496147"/>
                    </a:cubicBezTo>
                    <a:cubicBezTo>
                      <a:pt x="1254333" y="364385"/>
                      <a:pt x="1157545" y="207410"/>
                      <a:pt x="1023343" y="104929"/>
                    </a:cubicBezTo>
                    <a:cubicBezTo>
                      <a:pt x="972916" y="65889"/>
                      <a:pt x="904595" y="35795"/>
                      <a:pt x="845222" y="13835"/>
                    </a:cubicBezTo>
                    <a:cubicBezTo>
                      <a:pt x="758194" y="-17885"/>
                      <a:pt x="678486" y="8142"/>
                      <a:pt x="604472" y="59382"/>
                    </a:cubicBezTo>
                    <a:cubicBezTo>
                      <a:pt x="392190" y="207410"/>
                      <a:pt x="257175" y="467680"/>
                      <a:pt x="163641" y="702736"/>
                    </a:cubicBezTo>
                    <a:cubicBezTo>
                      <a:pt x="13172" y="1082567"/>
                      <a:pt x="-7161" y="1500625"/>
                      <a:pt x="1786" y="1904856"/>
                    </a:cubicBezTo>
                    <a:cubicBezTo>
                      <a:pt x="4226" y="2023604"/>
                      <a:pt x="9106" y="2142352"/>
                      <a:pt x="17239" y="2261100"/>
                    </a:cubicBezTo>
                    <a:cubicBezTo>
                      <a:pt x="24559" y="2363581"/>
                      <a:pt x="46519" y="2470942"/>
                      <a:pt x="111587" y="2553903"/>
                    </a:cubicBezTo>
                    <a:cubicBezTo>
                      <a:pt x="186414" y="2649877"/>
                      <a:pt x="310042" y="2704371"/>
                      <a:pt x="419843" y="2747478"/>
                    </a:cubicBezTo>
                    <a:cubicBezTo>
                      <a:pt x="595525" y="2815799"/>
                      <a:pt x="798048" y="2846706"/>
                      <a:pt x="987556" y="2858906"/>
                    </a:cubicBezTo>
                    <a:cubicBezTo>
                      <a:pt x="1190892" y="2871920"/>
                      <a:pt x="1418628" y="2850773"/>
                      <a:pt x="1602443" y="2752359"/>
                    </a:cubicBezTo>
                    <a:cubicBezTo>
                      <a:pt x="1667511" y="2717385"/>
                      <a:pt x="1757791" y="2671024"/>
                      <a:pt x="1776498" y="2592130"/>
                    </a:cubicBezTo>
                    <a:cubicBezTo>
                      <a:pt x="1787885" y="2542516"/>
                      <a:pt x="1778938" y="2481515"/>
                      <a:pt x="1778938" y="2430275"/>
                    </a:cubicBezTo>
                    <a:cubicBezTo>
                      <a:pt x="1779752" y="2287127"/>
                      <a:pt x="1788699" y="2145605"/>
                      <a:pt x="1791952" y="2003270"/>
                    </a:cubicBezTo>
                    <a:cubicBezTo>
                      <a:pt x="1794392" y="1882896"/>
                      <a:pt x="1801712" y="1762521"/>
                      <a:pt x="1809032" y="1642146"/>
                    </a:cubicBezTo>
                    <a:cubicBezTo>
                      <a:pt x="1813099" y="1581959"/>
                      <a:pt x="1814725" y="1521772"/>
                      <a:pt x="1819606" y="1461584"/>
                    </a:cubicBezTo>
                    <a:cubicBezTo>
                      <a:pt x="1822859" y="1419290"/>
                      <a:pt x="1840752" y="1368050"/>
                      <a:pt x="1820419" y="1327383"/>
                    </a:cubicBezTo>
                    <a:cubicBezTo>
                      <a:pt x="1820419" y="1327383"/>
                      <a:pt x="1820419" y="1327383"/>
                      <a:pt x="1820419" y="1327383"/>
                    </a:cubicBezTo>
                    <a:close/>
                  </a:path>
                </a:pathLst>
              </a:custGeom>
              <a:grpFill/>
              <a:ln w="19050" cap="flat">
                <a:solidFill>
                  <a:schemeClr val="bg1">
                    <a:lumMod val="75000"/>
                  </a:schemeClr>
                </a:solidFill>
                <a:prstDash val="solid"/>
                <a:miter/>
              </a:ln>
            </p:spPr>
            <p:txBody>
              <a:bodyPr rtlCol="0" anchor="ctr"/>
              <a:lstStyle/>
              <a:p>
                <a:endParaRPr lang="en-US">
                  <a:cs typeface="B Nazanin" panose="00000400000000000000" pitchFamily="2" charset="-78"/>
                </a:endParaRPr>
              </a:p>
            </p:txBody>
          </p:sp>
          <p:sp>
            <p:nvSpPr>
              <p:cNvPr id="25" name="Freeform: Shape 24">
                <a:extLst>
                  <a:ext uri="{FF2B5EF4-FFF2-40B4-BE49-F238E27FC236}">
                    <a16:creationId xmlns:a16="http://schemas.microsoft.com/office/drawing/2014/main" id="{49008A3F-A942-4C34-922A-B07C2B086CE7}"/>
                  </a:ext>
                </a:extLst>
              </p:cNvPr>
              <p:cNvSpPr/>
              <p:nvPr/>
            </p:nvSpPr>
            <p:spPr>
              <a:xfrm>
                <a:off x="2247222" y="2055728"/>
                <a:ext cx="936240" cy="1739463"/>
              </a:xfrm>
              <a:custGeom>
                <a:avLst/>
                <a:gdLst>
                  <a:gd name="connsiteX0" fmla="*/ 1491640 w 1488416"/>
                  <a:gd name="connsiteY0" fmla="*/ 1253669 h 2765363"/>
                  <a:gd name="connsiteX1" fmla="*/ 1449346 w 1488416"/>
                  <a:gd name="connsiteY1" fmla="*/ 1108081 h 2765363"/>
                  <a:gd name="connsiteX2" fmla="*/ 1323278 w 1488416"/>
                  <a:gd name="connsiteY2" fmla="*/ 807144 h 2765363"/>
                  <a:gd name="connsiteX3" fmla="*/ 865366 w 1488416"/>
                  <a:gd name="connsiteY3" fmla="*/ 193071 h 2765363"/>
                  <a:gd name="connsiteX4" fmla="*/ 458695 w 1488416"/>
                  <a:gd name="connsiteY4" fmla="*/ 2749 h 2765363"/>
                  <a:gd name="connsiteX5" fmla="*/ 174839 w 1488416"/>
                  <a:gd name="connsiteY5" fmla="*/ 292299 h 2765363"/>
                  <a:gd name="connsiteX6" fmla="*/ 22744 w 1488416"/>
                  <a:gd name="connsiteY6" fmla="*/ 991773 h 2765363"/>
                  <a:gd name="connsiteX7" fmla="*/ 1597 w 1488416"/>
                  <a:gd name="connsiteY7" fmla="*/ 1509059 h 2765363"/>
                  <a:gd name="connsiteX8" fmla="*/ 31691 w 1488416"/>
                  <a:gd name="connsiteY8" fmla="*/ 1844156 h 2765363"/>
                  <a:gd name="connsiteX9" fmla="*/ 141492 w 1488416"/>
                  <a:gd name="connsiteY9" fmla="*/ 2328094 h 2765363"/>
                  <a:gd name="connsiteX10" fmla="*/ 438362 w 1488416"/>
                  <a:gd name="connsiteY10" fmla="*/ 2742899 h 2765363"/>
                  <a:gd name="connsiteX11" fmla="*/ 653897 w 1488416"/>
                  <a:gd name="connsiteY11" fmla="*/ 2764046 h 2765363"/>
                  <a:gd name="connsiteX12" fmla="*/ 1215104 w 1488416"/>
                  <a:gd name="connsiteY12" fmla="*/ 2466363 h 2765363"/>
                  <a:gd name="connsiteX13" fmla="*/ 1435519 w 1488416"/>
                  <a:gd name="connsiteY13" fmla="*/ 2207720 h 2765363"/>
                  <a:gd name="connsiteX14" fmla="*/ 1455853 w 1488416"/>
                  <a:gd name="connsiteY14" fmla="*/ 1707514 h 2765363"/>
                  <a:gd name="connsiteX15" fmla="*/ 1491640 w 1488416"/>
                  <a:gd name="connsiteY15" fmla="*/ 1253669 h 2765363"/>
                  <a:gd name="connsiteX16" fmla="*/ 1491640 w 1488416"/>
                  <a:gd name="connsiteY16" fmla="*/ 1253669 h 2765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88416" h="2765363">
                    <a:moveTo>
                      <a:pt x="1491640" y="1253669"/>
                    </a:moveTo>
                    <a:cubicBezTo>
                      <a:pt x="1489200" y="1204869"/>
                      <a:pt x="1465613" y="1155255"/>
                      <a:pt x="1449346" y="1108081"/>
                    </a:cubicBezTo>
                    <a:cubicBezTo>
                      <a:pt x="1414372" y="1003160"/>
                      <a:pt x="1379399" y="903119"/>
                      <a:pt x="1323278" y="807144"/>
                    </a:cubicBezTo>
                    <a:cubicBezTo>
                      <a:pt x="1193143" y="585915"/>
                      <a:pt x="1055688" y="367126"/>
                      <a:pt x="865366" y="193071"/>
                    </a:cubicBezTo>
                    <a:cubicBezTo>
                      <a:pt x="756379" y="94656"/>
                      <a:pt x="616484" y="-19212"/>
                      <a:pt x="458695" y="2749"/>
                    </a:cubicBezTo>
                    <a:cubicBezTo>
                      <a:pt x="314734" y="23082"/>
                      <a:pt x="226079" y="171111"/>
                      <a:pt x="174839" y="292299"/>
                    </a:cubicBezTo>
                    <a:cubicBezTo>
                      <a:pt x="80491" y="515154"/>
                      <a:pt x="41451" y="751837"/>
                      <a:pt x="22744" y="991773"/>
                    </a:cubicBezTo>
                    <a:cubicBezTo>
                      <a:pt x="9730" y="1164202"/>
                      <a:pt x="-4910" y="1335817"/>
                      <a:pt x="1597" y="1509059"/>
                    </a:cubicBezTo>
                    <a:cubicBezTo>
                      <a:pt x="5664" y="1620487"/>
                      <a:pt x="5664" y="1735168"/>
                      <a:pt x="31691" y="1844156"/>
                    </a:cubicBezTo>
                    <a:cubicBezTo>
                      <a:pt x="69918" y="2006011"/>
                      <a:pt x="92691" y="2168679"/>
                      <a:pt x="141492" y="2328094"/>
                    </a:cubicBezTo>
                    <a:cubicBezTo>
                      <a:pt x="187852" y="2480189"/>
                      <a:pt x="277320" y="2681898"/>
                      <a:pt x="438362" y="2742899"/>
                    </a:cubicBezTo>
                    <a:cubicBezTo>
                      <a:pt x="506682" y="2768926"/>
                      <a:pt x="577443" y="2777059"/>
                      <a:pt x="653897" y="2764046"/>
                    </a:cubicBezTo>
                    <a:cubicBezTo>
                      <a:pt x="860486" y="2728259"/>
                      <a:pt x="1053249" y="2592431"/>
                      <a:pt x="1215104" y="2466363"/>
                    </a:cubicBezTo>
                    <a:cubicBezTo>
                      <a:pt x="1289931" y="2407802"/>
                      <a:pt x="1435519" y="2315081"/>
                      <a:pt x="1435519" y="2207720"/>
                    </a:cubicBezTo>
                    <a:cubicBezTo>
                      <a:pt x="1435519" y="2040984"/>
                      <a:pt x="1442839" y="1873436"/>
                      <a:pt x="1455853" y="1707514"/>
                    </a:cubicBezTo>
                    <a:cubicBezTo>
                      <a:pt x="1465613" y="1558673"/>
                      <a:pt x="1497333" y="1404138"/>
                      <a:pt x="1491640" y="1253669"/>
                    </a:cubicBezTo>
                    <a:cubicBezTo>
                      <a:pt x="1491640" y="1253669"/>
                      <a:pt x="1491640" y="1253669"/>
                      <a:pt x="1491640" y="1253669"/>
                    </a:cubicBezTo>
                    <a:close/>
                  </a:path>
                </a:pathLst>
              </a:custGeom>
              <a:grpFill/>
              <a:ln w="19050" cap="flat">
                <a:solidFill>
                  <a:schemeClr val="bg1">
                    <a:lumMod val="75000"/>
                  </a:schemeClr>
                </a:solidFill>
                <a:prstDash val="solid"/>
                <a:miter/>
              </a:ln>
            </p:spPr>
            <p:txBody>
              <a:bodyPr rtlCol="0" anchor="ctr"/>
              <a:lstStyle/>
              <a:p>
                <a:endParaRPr lang="en-US">
                  <a:cs typeface="B Nazanin" panose="00000400000000000000" pitchFamily="2" charset="-78"/>
                </a:endParaRPr>
              </a:p>
            </p:txBody>
          </p:sp>
          <p:sp>
            <p:nvSpPr>
              <p:cNvPr id="26" name="Freeform: Shape 25">
                <a:extLst>
                  <a:ext uri="{FF2B5EF4-FFF2-40B4-BE49-F238E27FC236}">
                    <a16:creationId xmlns:a16="http://schemas.microsoft.com/office/drawing/2014/main" id="{1A0FB7D5-B3BA-4A09-92A6-9E480965A4D1}"/>
                  </a:ext>
                </a:extLst>
              </p:cNvPr>
              <p:cNvSpPr/>
              <p:nvPr/>
            </p:nvSpPr>
            <p:spPr>
              <a:xfrm>
                <a:off x="2916492" y="3578688"/>
                <a:ext cx="5116" cy="5116"/>
              </a:xfrm>
              <a:custGeom>
                <a:avLst/>
                <a:gdLst>
                  <a:gd name="connsiteX0" fmla="*/ 0 w 0"/>
                  <a:gd name="connsiteY0" fmla="*/ 0 h 0"/>
                  <a:gd name="connsiteX1" fmla="*/ 0 w 0"/>
                  <a:gd name="connsiteY1" fmla="*/ 0 h 0"/>
                  <a:gd name="connsiteX2" fmla="*/ 0 w 0"/>
                  <a:gd name="connsiteY2" fmla="*/ 0 h 0"/>
                  <a:gd name="connsiteX3" fmla="*/ 0 w 0"/>
                  <a:gd name="connsiteY3" fmla="*/ 0 h 0"/>
                </a:gdLst>
                <a:ahLst/>
                <a:cxnLst>
                  <a:cxn ang="0">
                    <a:pos x="connsiteX0" y="connsiteY0"/>
                  </a:cxn>
                  <a:cxn ang="0">
                    <a:pos x="connsiteX1" y="connsiteY1"/>
                  </a:cxn>
                  <a:cxn ang="0">
                    <a:pos x="connsiteX2" y="connsiteY2"/>
                  </a:cxn>
                  <a:cxn ang="0">
                    <a:pos x="connsiteX3" y="connsiteY3"/>
                  </a:cxn>
                </a:cxnLst>
                <a:rect l="l" t="t" r="r" b="b"/>
                <a:pathLst>
                  <a:path>
                    <a:moveTo>
                      <a:pt x="0" y="0"/>
                    </a:moveTo>
                    <a:cubicBezTo>
                      <a:pt x="0" y="0"/>
                      <a:pt x="0" y="0"/>
                      <a:pt x="0" y="0"/>
                    </a:cubicBezTo>
                    <a:cubicBezTo>
                      <a:pt x="0" y="0"/>
                      <a:pt x="0" y="0"/>
                      <a:pt x="0" y="0"/>
                    </a:cubicBezTo>
                    <a:lnTo>
                      <a:pt x="0" y="0"/>
                    </a:lnTo>
                    <a:close/>
                  </a:path>
                </a:pathLst>
              </a:custGeom>
              <a:grpFill/>
              <a:ln w="19050" cap="flat">
                <a:solidFill>
                  <a:schemeClr val="bg1">
                    <a:lumMod val="75000"/>
                  </a:schemeClr>
                </a:solidFill>
                <a:prstDash val="solid"/>
                <a:miter/>
              </a:ln>
            </p:spPr>
            <p:txBody>
              <a:bodyPr rtlCol="0" anchor="ctr"/>
              <a:lstStyle/>
              <a:p>
                <a:endParaRPr lang="en-US">
                  <a:cs typeface="B Nazanin" panose="00000400000000000000" pitchFamily="2" charset="-78"/>
                </a:endParaRPr>
              </a:p>
            </p:txBody>
          </p:sp>
          <p:sp>
            <p:nvSpPr>
              <p:cNvPr id="27" name="Freeform: Shape 26">
                <a:extLst>
                  <a:ext uri="{FF2B5EF4-FFF2-40B4-BE49-F238E27FC236}">
                    <a16:creationId xmlns:a16="http://schemas.microsoft.com/office/drawing/2014/main" id="{546157AD-8D75-4AA7-A804-D025B79F9A56}"/>
                  </a:ext>
                </a:extLst>
              </p:cNvPr>
              <p:cNvSpPr/>
              <p:nvPr/>
            </p:nvSpPr>
            <p:spPr>
              <a:xfrm>
                <a:off x="3557536" y="3735173"/>
                <a:ext cx="1094996" cy="1442988"/>
              </a:xfrm>
              <a:custGeom>
                <a:avLst/>
                <a:gdLst>
                  <a:gd name="connsiteX0" fmla="*/ 1742637 w 1740552"/>
                  <a:gd name="connsiteY0" fmla="*/ 386434 h 2228557"/>
                  <a:gd name="connsiteX1" fmla="*/ 1382326 w 1740552"/>
                  <a:gd name="connsiteY1" fmla="*/ 323806 h 2228557"/>
                  <a:gd name="connsiteX2" fmla="*/ 1235111 w 1740552"/>
                  <a:gd name="connsiteY2" fmla="*/ 221325 h 2228557"/>
                  <a:gd name="connsiteX3" fmla="*/ 1174924 w 1740552"/>
                  <a:gd name="connsiteY3" fmla="*/ 87124 h 2228557"/>
                  <a:gd name="connsiteX4" fmla="*/ 1131004 w 1740552"/>
                  <a:gd name="connsiteY4" fmla="*/ 5789 h 2228557"/>
                  <a:gd name="connsiteX5" fmla="*/ 595011 w 1740552"/>
                  <a:gd name="connsiteY5" fmla="*/ 166018 h 2228557"/>
                  <a:gd name="connsiteX6" fmla="*/ 57392 w 1740552"/>
                  <a:gd name="connsiteY6" fmla="*/ 144871 h 2228557"/>
                  <a:gd name="connsiteX7" fmla="*/ 8591 w 1740552"/>
                  <a:gd name="connsiteY7" fmla="*/ 308353 h 2228557"/>
                  <a:gd name="connsiteX8" fmla="*/ 80165 w 1740552"/>
                  <a:gd name="connsiteY8" fmla="*/ 601969 h 2228557"/>
                  <a:gd name="connsiteX9" fmla="*/ 212740 w 1740552"/>
                  <a:gd name="connsiteY9" fmla="*/ 1211163 h 2228557"/>
                  <a:gd name="connsiteX10" fmla="*/ 348568 w 1740552"/>
                  <a:gd name="connsiteY10" fmla="*/ 1808969 h 2228557"/>
                  <a:gd name="connsiteX11" fmla="*/ 952068 w 1740552"/>
                  <a:gd name="connsiteY11" fmla="*/ 2214014 h 2228557"/>
                  <a:gd name="connsiteX12" fmla="*/ 1211525 w 1740552"/>
                  <a:gd name="connsiteY12" fmla="*/ 1997665 h 2228557"/>
                  <a:gd name="connsiteX13" fmla="*/ 1406727 w 1740552"/>
                  <a:gd name="connsiteY13" fmla="*/ 1553580 h 2228557"/>
                  <a:gd name="connsiteX14" fmla="*/ 1621449 w 1740552"/>
                  <a:gd name="connsiteY14" fmla="*/ 1035481 h 2228557"/>
                  <a:gd name="connsiteX15" fmla="*/ 1742637 w 1740552"/>
                  <a:gd name="connsiteY15" fmla="*/ 386434 h 2228557"/>
                  <a:gd name="connsiteX0" fmla="*/ 1748503 w 1750266"/>
                  <a:gd name="connsiteY0" fmla="*/ 383983 h 2230158"/>
                  <a:gd name="connsiteX1" fmla="*/ 1388192 w 1750266"/>
                  <a:gd name="connsiteY1" fmla="*/ 321355 h 2230158"/>
                  <a:gd name="connsiteX2" fmla="*/ 1240977 w 1750266"/>
                  <a:gd name="connsiteY2" fmla="*/ 218874 h 2230158"/>
                  <a:gd name="connsiteX3" fmla="*/ 1180790 w 1750266"/>
                  <a:gd name="connsiteY3" fmla="*/ 84673 h 2230158"/>
                  <a:gd name="connsiteX4" fmla="*/ 1136870 w 1750266"/>
                  <a:gd name="connsiteY4" fmla="*/ 3338 h 2230158"/>
                  <a:gd name="connsiteX5" fmla="*/ 585734 w 1750266"/>
                  <a:gd name="connsiteY5" fmla="*/ 208995 h 2230158"/>
                  <a:gd name="connsiteX6" fmla="*/ 63258 w 1750266"/>
                  <a:gd name="connsiteY6" fmla="*/ 142420 h 2230158"/>
                  <a:gd name="connsiteX7" fmla="*/ 14457 w 1750266"/>
                  <a:gd name="connsiteY7" fmla="*/ 305902 h 2230158"/>
                  <a:gd name="connsiteX8" fmla="*/ 86031 w 1750266"/>
                  <a:gd name="connsiteY8" fmla="*/ 599518 h 2230158"/>
                  <a:gd name="connsiteX9" fmla="*/ 218606 w 1750266"/>
                  <a:gd name="connsiteY9" fmla="*/ 1208712 h 2230158"/>
                  <a:gd name="connsiteX10" fmla="*/ 354434 w 1750266"/>
                  <a:gd name="connsiteY10" fmla="*/ 1806518 h 2230158"/>
                  <a:gd name="connsiteX11" fmla="*/ 957934 w 1750266"/>
                  <a:gd name="connsiteY11" fmla="*/ 2211563 h 2230158"/>
                  <a:gd name="connsiteX12" fmla="*/ 1217391 w 1750266"/>
                  <a:gd name="connsiteY12" fmla="*/ 1995214 h 2230158"/>
                  <a:gd name="connsiteX13" fmla="*/ 1412593 w 1750266"/>
                  <a:gd name="connsiteY13" fmla="*/ 1551129 h 2230158"/>
                  <a:gd name="connsiteX14" fmla="*/ 1627315 w 1750266"/>
                  <a:gd name="connsiteY14" fmla="*/ 1033030 h 2230158"/>
                  <a:gd name="connsiteX15" fmla="*/ 1748503 w 1750266"/>
                  <a:gd name="connsiteY15" fmla="*/ 383983 h 2230158"/>
                  <a:gd name="connsiteX0" fmla="*/ 1738583 w 1740346"/>
                  <a:gd name="connsiteY0" fmla="*/ 383983 h 2230160"/>
                  <a:gd name="connsiteX1" fmla="*/ 1378272 w 1740346"/>
                  <a:gd name="connsiteY1" fmla="*/ 321355 h 2230160"/>
                  <a:gd name="connsiteX2" fmla="*/ 1231057 w 1740346"/>
                  <a:gd name="connsiteY2" fmla="*/ 218874 h 2230160"/>
                  <a:gd name="connsiteX3" fmla="*/ 1170870 w 1740346"/>
                  <a:gd name="connsiteY3" fmla="*/ 84673 h 2230160"/>
                  <a:gd name="connsiteX4" fmla="*/ 1126950 w 1740346"/>
                  <a:gd name="connsiteY4" fmla="*/ 3338 h 2230160"/>
                  <a:gd name="connsiteX5" fmla="*/ 575814 w 1740346"/>
                  <a:gd name="connsiteY5" fmla="*/ 208995 h 2230160"/>
                  <a:gd name="connsiteX6" fmla="*/ 83623 w 1740346"/>
                  <a:gd name="connsiteY6" fmla="*/ 202991 h 2230160"/>
                  <a:gd name="connsiteX7" fmla="*/ 4537 w 1740346"/>
                  <a:gd name="connsiteY7" fmla="*/ 305902 h 2230160"/>
                  <a:gd name="connsiteX8" fmla="*/ 76111 w 1740346"/>
                  <a:gd name="connsiteY8" fmla="*/ 599518 h 2230160"/>
                  <a:gd name="connsiteX9" fmla="*/ 208686 w 1740346"/>
                  <a:gd name="connsiteY9" fmla="*/ 1208712 h 2230160"/>
                  <a:gd name="connsiteX10" fmla="*/ 344514 w 1740346"/>
                  <a:gd name="connsiteY10" fmla="*/ 1806518 h 2230160"/>
                  <a:gd name="connsiteX11" fmla="*/ 948014 w 1740346"/>
                  <a:gd name="connsiteY11" fmla="*/ 2211563 h 2230160"/>
                  <a:gd name="connsiteX12" fmla="*/ 1207471 w 1740346"/>
                  <a:gd name="connsiteY12" fmla="*/ 1995214 h 2230160"/>
                  <a:gd name="connsiteX13" fmla="*/ 1402673 w 1740346"/>
                  <a:gd name="connsiteY13" fmla="*/ 1551129 h 2230160"/>
                  <a:gd name="connsiteX14" fmla="*/ 1617395 w 1740346"/>
                  <a:gd name="connsiteY14" fmla="*/ 1033030 h 2230160"/>
                  <a:gd name="connsiteX15" fmla="*/ 1738583 w 1740346"/>
                  <a:gd name="connsiteY15" fmla="*/ 383983 h 2230160"/>
                  <a:gd name="connsiteX0" fmla="*/ 1738583 w 1740346"/>
                  <a:gd name="connsiteY0" fmla="*/ 406213 h 2252388"/>
                  <a:gd name="connsiteX1" fmla="*/ 1378272 w 1740346"/>
                  <a:gd name="connsiteY1" fmla="*/ 343585 h 2252388"/>
                  <a:gd name="connsiteX2" fmla="*/ 1231057 w 1740346"/>
                  <a:gd name="connsiteY2" fmla="*/ 241104 h 2252388"/>
                  <a:gd name="connsiteX3" fmla="*/ 1170870 w 1740346"/>
                  <a:gd name="connsiteY3" fmla="*/ 106903 h 2252388"/>
                  <a:gd name="connsiteX4" fmla="*/ 1126950 w 1740346"/>
                  <a:gd name="connsiteY4" fmla="*/ 25568 h 2252388"/>
                  <a:gd name="connsiteX5" fmla="*/ 575814 w 1740346"/>
                  <a:gd name="connsiteY5" fmla="*/ 231225 h 2252388"/>
                  <a:gd name="connsiteX6" fmla="*/ 83623 w 1740346"/>
                  <a:gd name="connsiteY6" fmla="*/ 225221 h 2252388"/>
                  <a:gd name="connsiteX7" fmla="*/ 4537 w 1740346"/>
                  <a:gd name="connsiteY7" fmla="*/ 328132 h 2252388"/>
                  <a:gd name="connsiteX8" fmla="*/ 76111 w 1740346"/>
                  <a:gd name="connsiteY8" fmla="*/ 621748 h 2252388"/>
                  <a:gd name="connsiteX9" fmla="*/ 208686 w 1740346"/>
                  <a:gd name="connsiteY9" fmla="*/ 1230942 h 2252388"/>
                  <a:gd name="connsiteX10" fmla="*/ 344514 w 1740346"/>
                  <a:gd name="connsiteY10" fmla="*/ 1828748 h 2252388"/>
                  <a:gd name="connsiteX11" fmla="*/ 948014 w 1740346"/>
                  <a:gd name="connsiteY11" fmla="*/ 2233793 h 2252388"/>
                  <a:gd name="connsiteX12" fmla="*/ 1207471 w 1740346"/>
                  <a:gd name="connsiteY12" fmla="*/ 2017444 h 2252388"/>
                  <a:gd name="connsiteX13" fmla="*/ 1402673 w 1740346"/>
                  <a:gd name="connsiteY13" fmla="*/ 1573359 h 2252388"/>
                  <a:gd name="connsiteX14" fmla="*/ 1617395 w 1740346"/>
                  <a:gd name="connsiteY14" fmla="*/ 1055260 h 2252388"/>
                  <a:gd name="connsiteX15" fmla="*/ 1738583 w 1740346"/>
                  <a:gd name="connsiteY15" fmla="*/ 406213 h 2252388"/>
                  <a:gd name="connsiteX0" fmla="*/ 1739027 w 1740790"/>
                  <a:gd name="connsiteY0" fmla="*/ 385384 h 2231560"/>
                  <a:gd name="connsiteX1" fmla="*/ 1378716 w 1740790"/>
                  <a:gd name="connsiteY1" fmla="*/ 322756 h 2231560"/>
                  <a:gd name="connsiteX2" fmla="*/ 1231501 w 1740790"/>
                  <a:gd name="connsiteY2" fmla="*/ 220275 h 2231560"/>
                  <a:gd name="connsiteX3" fmla="*/ 1171314 w 1740790"/>
                  <a:gd name="connsiteY3" fmla="*/ 86074 h 2231560"/>
                  <a:gd name="connsiteX4" fmla="*/ 1127394 w 1740790"/>
                  <a:gd name="connsiteY4" fmla="*/ 4739 h 2231560"/>
                  <a:gd name="connsiteX5" fmla="*/ 591401 w 1740790"/>
                  <a:gd name="connsiteY5" fmla="*/ 240682 h 2231560"/>
                  <a:gd name="connsiteX6" fmla="*/ 84067 w 1740790"/>
                  <a:gd name="connsiteY6" fmla="*/ 204392 h 2231560"/>
                  <a:gd name="connsiteX7" fmla="*/ 4981 w 1740790"/>
                  <a:gd name="connsiteY7" fmla="*/ 307303 h 2231560"/>
                  <a:gd name="connsiteX8" fmla="*/ 76555 w 1740790"/>
                  <a:gd name="connsiteY8" fmla="*/ 600919 h 2231560"/>
                  <a:gd name="connsiteX9" fmla="*/ 209130 w 1740790"/>
                  <a:gd name="connsiteY9" fmla="*/ 1210113 h 2231560"/>
                  <a:gd name="connsiteX10" fmla="*/ 344958 w 1740790"/>
                  <a:gd name="connsiteY10" fmla="*/ 1807919 h 2231560"/>
                  <a:gd name="connsiteX11" fmla="*/ 948458 w 1740790"/>
                  <a:gd name="connsiteY11" fmla="*/ 2212964 h 2231560"/>
                  <a:gd name="connsiteX12" fmla="*/ 1207915 w 1740790"/>
                  <a:gd name="connsiteY12" fmla="*/ 1996615 h 2231560"/>
                  <a:gd name="connsiteX13" fmla="*/ 1403117 w 1740790"/>
                  <a:gd name="connsiteY13" fmla="*/ 1552530 h 2231560"/>
                  <a:gd name="connsiteX14" fmla="*/ 1617839 w 1740790"/>
                  <a:gd name="connsiteY14" fmla="*/ 1034431 h 2231560"/>
                  <a:gd name="connsiteX15" fmla="*/ 1739027 w 1740790"/>
                  <a:gd name="connsiteY15" fmla="*/ 385384 h 2231560"/>
                  <a:gd name="connsiteX0" fmla="*/ 1739027 w 1740790"/>
                  <a:gd name="connsiteY0" fmla="*/ 385384 h 2231560"/>
                  <a:gd name="connsiteX1" fmla="*/ 1378716 w 1740790"/>
                  <a:gd name="connsiteY1" fmla="*/ 322756 h 2231560"/>
                  <a:gd name="connsiteX2" fmla="*/ 1231501 w 1740790"/>
                  <a:gd name="connsiteY2" fmla="*/ 220275 h 2231560"/>
                  <a:gd name="connsiteX3" fmla="*/ 1171314 w 1740790"/>
                  <a:gd name="connsiteY3" fmla="*/ 86074 h 2231560"/>
                  <a:gd name="connsiteX4" fmla="*/ 1127394 w 1740790"/>
                  <a:gd name="connsiteY4" fmla="*/ 4739 h 2231560"/>
                  <a:gd name="connsiteX5" fmla="*/ 591401 w 1740790"/>
                  <a:gd name="connsiteY5" fmla="*/ 240682 h 2231560"/>
                  <a:gd name="connsiteX6" fmla="*/ 84067 w 1740790"/>
                  <a:gd name="connsiteY6" fmla="*/ 204392 h 2231560"/>
                  <a:gd name="connsiteX7" fmla="*/ 4981 w 1740790"/>
                  <a:gd name="connsiteY7" fmla="*/ 307303 h 2231560"/>
                  <a:gd name="connsiteX8" fmla="*/ 76555 w 1740790"/>
                  <a:gd name="connsiteY8" fmla="*/ 600919 h 2231560"/>
                  <a:gd name="connsiteX9" fmla="*/ 209130 w 1740790"/>
                  <a:gd name="connsiteY9" fmla="*/ 1210113 h 2231560"/>
                  <a:gd name="connsiteX10" fmla="*/ 344958 w 1740790"/>
                  <a:gd name="connsiteY10" fmla="*/ 1807919 h 2231560"/>
                  <a:gd name="connsiteX11" fmla="*/ 948458 w 1740790"/>
                  <a:gd name="connsiteY11" fmla="*/ 2212964 h 2231560"/>
                  <a:gd name="connsiteX12" fmla="*/ 1207915 w 1740790"/>
                  <a:gd name="connsiteY12" fmla="*/ 1996615 h 2231560"/>
                  <a:gd name="connsiteX13" fmla="*/ 1617839 w 1740790"/>
                  <a:gd name="connsiteY13" fmla="*/ 1034431 h 2231560"/>
                  <a:gd name="connsiteX14" fmla="*/ 1739027 w 1740790"/>
                  <a:gd name="connsiteY14" fmla="*/ 385384 h 2231560"/>
                  <a:gd name="connsiteX0" fmla="*/ 1739027 w 1740790"/>
                  <a:gd name="connsiteY0" fmla="*/ 385384 h 2233666"/>
                  <a:gd name="connsiteX1" fmla="*/ 1378716 w 1740790"/>
                  <a:gd name="connsiteY1" fmla="*/ 322756 h 2233666"/>
                  <a:gd name="connsiteX2" fmla="*/ 1231501 w 1740790"/>
                  <a:gd name="connsiteY2" fmla="*/ 220275 h 2233666"/>
                  <a:gd name="connsiteX3" fmla="*/ 1171314 w 1740790"/>
                  <a:gd name="connsiteY3" fmla="*/ 86074 h 2233666"/>
                  <a:gd name="connsiteX4" fmla="*/ 1127394 w 1740790"/>
                  <a:gd name="connsiteY4" fmla="*/ 4739 h 2233666"/>
                  <a:gd name="connsiteX5" fmla="*/ 591401 w 1740790"/>
                  <a:gd name="connsiteY5" fmla="*/ 240682 h 2233666"/>
                  <a:gd name="connsiteX6" fmla="*/ 84067 w 1740790"/>
                  <a:gd name="connsiteY6" fmla="*/ 204392 h 2233666"/>
                  <a:gd name="connsiteX7" fmla="*/ 4981 w 1740790"/>
                  <a:gd name="connsiteY7" fmla="*/ 307303 h 2233666"/>
                  <a:gd name="connsiteX8" fmla="*/ 76555 w 1740790"/>
                  <a:gd name="connsiteY8" fmla="*/ 600919 h 2233666"/>
                  <a:gd name="connsiteX9" fmla="*/ 344958 w 1740790"/>
                  <a:gd name="connsiteY9" fmla="*/ 1807919 h 2233666"/>
                  <a:gd name="connsiteX10" fmla="*/ 948458 w 1740790"/>
                  <a:gd name="connsiteY10" fmla="*/ 2212964 h 2233666"/>
                  <a:gd name="connsiteX11" fmla="*/ 1207915 w 1740790"/>
                  <a:gd name="connsiteY11" fmla="*/ 1996615 h 2233666"/>
                  <a:gd name="connsiteX12" fmla="*/ 1617839 w 1740790"/>
                  <a:gd name="connsiteY12" fmla="*/ 1034431 h 2233666"/>
                  <a:gd name="connsiteX13" fmla="*/ 1739027 w 1740790"/>
                  <a:gd name="connsiteY13" fmla="*/ 385384 h 2233666"/>
                  <a:gd name="connsiteX0" fmla="*/ 1739027 w 1740790"/>
                  <a:gd name="connsiteY0" fmla="*/ 380697 h 2228979"/>
                  <a:gd name="connsiteX1" fmla="*/ 1378716 w 1740790"/>
                  <a:gd name="connsiteY1" fmla="*/ 318069 h 2228979"/>
                  <a:gd name="connsiteX2" fmla="*/ 1231501 w 1740790"/>
                  <a:gd name="connsiteY2" fmla="*/ 215588 h 2228979"/>
                  <a:gd name="connsiteX3" fmla="*/ 1127394 w 1740790"/>
                  <a:gd name="connsiteY3" fmla="*/ 52 h 2228979"/>
                  <a:gd name="connsiteX4" fmla="*/ 591401 w 1740790"/>
                  <a:gd name="connsiteY4" fmla="*/ 235995 h 2228979"/>
                  <a:gd name="connsiteX5" fmla="*/ 84067 w 1740790"/>
                  <a:gd name="connsiteY5" fmla="*/ 199705 h 2228979"/>
                  <a:gd name="connsiteX6" fmla="*/ 4981 w 1740790"/>
                  <a:gd name="connsiteY6" fmla="*/ 302616 h 2228979"/>
                  <a:gd name="connsiteX7" fmla="*/ 76555 w 1740790"/>
                  <a:gd name="connsiteY7" fmla="*/ 596232 h 2228979"/>
                  <a:gd name="connsiteX8" fmla="*/ 344958 w 1740790"/>
                  <a:gd name="connsiteY8" fmla="*/ 1803232 h 2228979"/>
                  <a:gd name="connsiteX9" fmla="*/ 948458 w 1740790"/>
                  <a:gd name="connsiteY9" fmla="*/ 2208277 h 2228979"/>
                  <a:gd name="connsiteX10" fmla="*/ 1207915 w 1740790"/>
                  <a:gd name="connsiteY10" fmla="*/ 1991928 h 2228979"/>
                  <a:gd name="connsiteX11" fmla="*/ 1617839 w 1740790"/>
                  <a:gd name="connsiteY11" fmla="*/ 1029744 h 2228979"/>
                  <a:gd name="connsiteX12" fmla="*/ 1739027 w 1740790"/>
                  <a:gd name="connsiteY12" fmla="*/ 380697 h 2228979"/>
                  <a:gd name="connsiteX0" fmla="*/ 1739027 w 1740790"/>
                  <a:gd name="connsiteY0" fmla="*/ 380645 h 2228927"/>
                  <a:gd name="connsiteX1" fmla="*/ 1378716 w 1740790"/>
                  <a:gd name="connsiteY1" fmla="*/ 318017 h 2228927"/>
                  <a:gd name="connsiteX2" fmla="*/ 1231501 w 1740790"/>
                  <a:gd name="connsiteY2" fmla="*/ 215536 h 2228927"/>
                  <a:gd name="connsiteX3" fmla="*/ 1127394 w 1740790"/>
                  <a:gd name="connsiteY3" fmla="*/ 0 h 2228927"/>
                  <a:gd name="connsiteX4" fmla="*/ 591401 w 1740790"/>
                  <a:gd name="connsiteY4" fmla="*/ 235943 h 2228927"/>
                  <a:gd name="connsiteX5" fmla="*/ 84067 w 1740790"/>
                  <a:gd name="connsiteY5" fmla="*/ 199653 h 2228927"/>
                  <a:gd name="connsiteX6" fmla="*/ 4981 w 1740790"/>
                  <a:gd name="connsiteY6" fmla="*/ 302564 h 2228927"/>
                  <a:gd name="connsiteX7" fmla="*/ 76555 w 1740790"/>
                  <a:gd name="connsiteY7" fmla="*/ 596180 h 2228927"/>
                  <a:gd name="connsiteX8" fmla="*/ 344958 w 1740790"/>
                  <a:gd name="connsiteY8" fmla="*/ 1803180 h 2228927"/>
                  <a:gd name="connsiteX9" fmla="*/ 948458 w 1740790"/>
                  <a:gd name="connsiteY9" fmla="*/ 2208225 h 2228927"/>
                  <a:gd name="connsiteX10" fmla="*/ 1207915 w 1740790"/>
                  <a:gd name="connsiteY10" fmla="*/ 1991876 h 2228927"/>
                  <a:gd name="connsiteX11" fmla="*/ 1617839 w 1740790"/>
                  <a:gd name="connsiteY11" fmla="*/ 1029692 h 2228927"/>
                  <a:gd name="connsiteX12" fmla="*/ 1739027 w 1740790"/>
                  <a:gd name="connsiteY12" fmla="*/ 380645 h 2228927"/>
                  <a:gd name="connsiteX0" fmla="*/ 1739027 w 1740790"/>
                  <a:gd name="connsiteY0" fmla="*/ 380645 h 2228927"/>
                  <a:gd name="connsiteX1" fmla="*/ 1378716 w 1740790"/>
                  <a:gd name="connsiteY1" fmla="*/ 318017 h 2228927"/>
                  <a:gd name="connsiteX2" fmla="*/ 1231501 w 1740790"/>
                  <a:gd name="connsiteY2" fmla="*/ 215536 h 2228927"/>
                  <a:gd name="connsiteX3" fmla="*/ 1152372 w 1740790"/>
                  <a:gd name="connsiteY3" fmla="*/ 0 h 2228927"/>
                  <a:gd name="connsiteX4" fmla="*/ 591401 w 1740790"/>
                  <a:gd name="connsiteY4" fmla="*/ 235943 h 2228927"/>
                  <a:gd name="connsiteX5" fmla="*/ 84067 w 1740790"/>
                  <a:gd name="connsiteY5" fmla="*/ 199653 h 2228927"/>
                  <a:gd name="connsiteX6" fmla="*/ 4981 w 1740790"/>
                  <a:gd name="connsiteY6" fmla="*/ 302564 h 2228927"/>
                  <a:gd name="connsiteX7" fmla="*/ 76555 w 1740790"/>
                  <a:gd name="connsiteY7" fmla="*/ 596180 h 2228927"/>
                  <a:gd name="connsiteX8" fmla="*/ 344958 w 1740790"/>
                  <a:gd name="connsiteY8" fmla="*/ 1803180 h 2228927"/>
                  <a:gd name="connsiteX9" fmla="*/ 948458 w 1740790"/>
                  <a:gd name="connsiteY9" fmla="*/ 2208225 h 2228927"/>
                  <a:gd name="connsiteX10" fmla="*/ 1207915 w 1740790"/>
                  <a:gd name="connsiteY10" fmla="*/ 1991876 h 2228927"/>
                  <a:gd name="connsiteX11" fmla="*/ 1617839 w 1740790"/>
                  <a:gd name="connsiteY11" fmla="*/ 1029692 h 2228927"/>
                  <a:gd name="connsiteX12" fmla="*/ 1739027 w 1740790"/>
                  <a:gd name="connsiteY12" fmla="*/ 380645 h 2228927"/>
                  <a:gd name="connsiteX0" fmla="*/ 1739027 w 1740790"/>
                  <a:gd name="connsiteY0" fmla="*/ 380645 h 2228927"/>
                  <a:gd name="connsiteX1" fmla="*/ 1378716 w 1740790"/>
                  <a:gd name="connsiteY1" fmla="*/ 318017 h 2228927"/>
                  <a:gd name="connsiteX2" fmla="*/ 1231501 w 1740790"/>
                  <a:gd name="connsiteY2" fmla="*/ 215536 h 2228927"/>
                  <a:gd name="connsiteX3" fmla="*/ 1152372 w 1740790"/>
                  <a:gd name="connsiteY3" fmla="*/ 0 h 2228927"/>
                  <a:gd name="connsiteX4" fmla="*/ 591401 w 1740790"/>
                  <a:gd name="connsiteY4" fmla="*/ 235943 h 2228927"/>
                  <a:gd name="connsiteX5" fmla="*/ 84067 w 1740790"/>
                  <a:gd name="connsiteY5" fmla="*/ 199653 h 2228927"/>
                  <a:gd name="connsiteX6" fmla="*/ 4981 w 1740790"/>
                  <a:gd name="connsiteY6" fmla="*/ 302564 h 2228927"/>
                  <a:gd name="connsiteX7" fmla="*/ 76555 w 1740790"/>
                  <a:gd name="connsiteY7" fmla="*/ 596180 h 2228927"/>
                  <a:gd name="connsiteX8" fmla="*/ 344958 w 1740790"/>
                  <a:gd name="connsiteY8" fmla="*/ 1803180 h 2228927"/>
                  <a:gd name="connsiteX9" fmla="*/ 948458 w 1740790"/>
                  <a:gd name="connsiteY9" fmla="*/ 2208225 h 2228927"/>
                  <a:gd name="connsiteX10" fmla="*/ 1207915 w 1740790"/>
                  <a:gd name="connsiteY10" fmla="*/ 1991876 h 2228927"/>
                  <a:gd name="connsiteX11" fmla="*/ 1617839 w 1740790"/>
                  <a:gd name="connsiteY11" fmla="*/ 1029692 h 2228927"/>
                  <a:gd name="connsiteX12" fmla="*/ 1739027 w 1740790"/>
                  <a:gd name="connsiteY12" fmla="*/ 380645 h 2228927"/>
                  <a:gd name="connsiteX0" fmla="*/ 1739498 w 1741261"/>
                  <a:gd name="connsiteY0" fmla="*/ 380645 h 2228927"/>
                  <a:gd name="connsiteX1" fmla="*/ 1379187 w 1741261"/>
                  <a:gd name="connsiteY1" fmla="*/ 318017 h 2228927"/>
                  <a:gd name="connsiteX2" fmla="*/ 1231972 w 1741261"/>
                  <a:gd name="connsiteY2" fmla="*/ 215536 h 2228927"/>
                  <a:gd name="connsiteX3" fmla="*/ 1152843 w 1741261"/>
                  <a:gd name="connsiteY3" fmla="*/ 0 h 2228927"/>
                  <a:gd name="connsiteX4" fmla="*/ 606858 w 1741261"/>
                  <a:gd name="connsiteY4" fmla="*/ 210965 h 2228927"/>
                  <a:gd name="connsiteX5" fmla="*/ 84538 w 1741261"/>
                  <a:gd name="connsiteY5" fmla="*/ 199653 h 2228927"/>
                  <a:gd name="connsiteX6" fmla="*/ 5452 w 1741261"/>
                  <a:gd name="connsiteY6" fmla="*/ 302564 h 2228927"/>
                  <a:gd name="connsiteX7" fmla="*/ 77026 w 1741261"/>
                  <a:gd name="connsiteY7" fmla="*/ 596180 h 2228927"/>
                  <a:gd name="connsiteX8" fmla="*/ 345429 w 1741261"/>
                  <a:gd name="connsiteY8" fmla="*/ 1803180 h 2228927"/>
                  <a:gd name="connsiteX9" fmla="*/ 948929 w 1741261"/>
                  <a:gd name="connsiteY9" fmla="*/ 2208225 h 2228927"/>
                  <a:gd name="connsiteX10" fmla="*/ 1208386 w 1741261"/>
                  <a:gd name="connsiteY10" fmla="*/ 1991876 h 2228927"/>
                  <a:gd name="connsiteX11" fmla="*/ 1618310 w 1741261"/>
                  <a:gd name="connsiteY11" fmla="*/ 1029692 h 2228927"/>
                  <a:gd name="connsiteX12" fmla="*/ 1739498 w 1741261"/>
                  <a:gd name="connsiteY12" fmla="*/ 380645 h 2228927"/>
                  <a:gd name="connsiteX0" fmla="*/ 1743616 w 1745379"/>
                  <a:gd name="connsiteY0" fmla="*/ 380645 h 2228927"/>
                  <a:gd name="connsiteX1" fmla="*/ 1383305 w 1745379"/>
                  <a:gd name="connsiteY1" fmla="*/ 318017 h 2228927"/>
                  <a:gd name="connsiteX2" fmla="*/ 1236090 w 1745379"/>
                  <a:gd name="connsiteY2" fmla="*/ 215536 h 2228927"/>
                  <a:gd name="connsiteX3" fmla="*/ 1156961 w 1745379"/>
                  <a:gd name="connsiteY3" fmla="*/ 0 h 2228927"/>
                  <a:gd name="connsiteX4" fmla="*/ 610976 w 1745379"/>
                  <a:gd name="connsiteY4" fmla="*/ 210965 h 2228927"/>
                  <a:gd name="connsiteX5" fmla="*/ 88656 w 1745379"/>
                  <a:gd name="connsiteY5" fmla="*/ 199653 h 2228927"/>
                  <a:gd name="connsiteX6" fmla="*/ 4573 w 1745379"/>
                  <a:gd name="connsiteY6" fmla="*/ 177675 h 2228927"/>
                  <a:gd name="connsiteX7" fmla="*/ 81144 w 1745379"/>
                  <a:gd name="connsiteY7" fmla="*/ 596180 h 2228927"/>
                  <a:gd name="connsiteX8" fmla="*/ 349547 w 1745379"/>
                  <a:gd name="connsiteY8" fmla="*/ 1803180 h 2228927"/>
                  <a:gd name="connsiteX9" fmla="*/ 953047 w 1745379"/>
                  <a:gd name="connsiteY9" fmla="*/ 2208225 h 2228927"/>
                  <a:gd name="connsiteX10" fmla="*/ 1212504 w 1745379"/>
                  <a:gd name="connsiteY10" fmla="*/ 1991876 h 2228927"/>
                  <a:gd name="connsiteX11" fmla="*/ 1622428 w 1745379"/>
                  <a:gd name="connsiteY11" fmla="*/ 1029692 h 2228927"/>
                  <a:gd name="connsiteX12" fmla="*/ 1743616 w 1745379"/>
                  <a:gd name="connsiteY12" fmla="*/ 380645 h 2228927"/>
                  <a:gd name="connsiteX0" fmla="*/ 1739044 w 1740807"/>
                  <a:gd name="connsiteY0" fmla="*/ 380645 h 2228927"/>
                  <a:gd name="connsiteX1" fmla="*/ 1378733 w 1740807"/>
                  <a:gd name="connsiteY1" fmla="*/ 318017 h 2228927"/>
                  <a:gd name="connsiteX2" fmla="*/ 1231518 w 1740807"/>
                  <a:gd name="connsiteY2" fmla="*/ 215536 h 2228927"/>
                  <a:gd name="connsiteX3" fmla="*/ 1152389 w 1740807"/>
                  <a:gd name="connsiteY3" fmla="*/ 0 h 2228927"/>
                  <a:gd name="connsiteX4" fmla="*/ 606404 w 1740807"/>
                  <a:gd name="connsiteY4" fmla="*/ 210965 h 2228927"/>
                  <a:gd name="connsiteX5" fmla="*/ 84084 w 1740807"/>
                  <a:gd name="connsiteY5" fmla="*/ 199653 h 2228927"/>
                  <a:gd name="connsiteX6" fmla="*/ 1 w 1740807"/>
                  <a:gd name="connsiteY6" fmla="*/ 177675 h 2228927"/>
                  <a:gd name="connsiteX7" fmla="*/ 76572 w 1740807"/>
                  <a:gd name="connsiteY7" fmla="*/ 596180 h 2228927"/>
                  <a:gd name="connsiteX8" fmla="*/ 344975 w 1740807"/>
                  <a:gd name="connsiteY8" fmla="*/ 1803180 h 2228927"/>
                  <a:gd name="connsiteX9" fmla="*/ 948475 w 1740807"/>
                  <a:gd name="connsiteY9" fmla="*/ 2208225 h 2228927"/>
                  <a:gd name="connsiteX10" fmla="*/ 1207932 w 1740807"/>
                  <a:gd name="connsiteY10" fmla="*/ 1991876 h 2228927"/>
                  <a:gd name="connsiteX11" fmla="*/ 1617856 w 1740807"/>
                  <a:gd name="connsiteY11" fmla="*/ 1029692 h 2228927"/>
                  <a:gd name="connsiteX12" fmla="*/ 1739044 w 1740807"/>
                  <a:gd name="connsiteY12" fmla="*/ 380645 h 2228927"/>
                  <a:gd name="connsiteX0" fmla="*/ 1772607 w 1774370"/>
                  <a:gd name="connsiteY0" fmla="*/ 380645 h 2228927"/>
                  <a:gd name="connsiteX1" fmla="*/ 1412296 w 1774370"/>
                  <a:gd name="connsiteY1" fmla="*/ 318017 h 2228927"/>
                  <a:gd name="connsiteX2" fmla="*/ 1265081 w 1774370"/>
                  <a:gd name="connsiteY2" fmla="*/ 215536 h 2228927"/>
                  <a:gd name="connsiteX3" fmla="*/ 1185952 w 1774370"/>
                  <a:gd name="connsiteY3" fmla="*/ 0 h 2228927"/>
                  <a:gd name="connsiteX4" fmla="*/ 639967 w 1774370"/>
                  <a:gd name="connsiteY4" fmla="*/ 210965 h 2228927"/>
                  <a:gd name="connsiteX5" fmla="*/ 33564 w 1774370"/>
                  <a:gd name="connsiteY5" fmla="*/ 177675 h 2228927"/>
                  <a:gd name="connsiteX6" fmla="*/ 110135 w 1774370"/>
                  <a:gd name="connsiteY6" fmla="*/ 596180 h 2228927"/>
                  <a:gd name="connsiteX7" fmla="*/ 378538 w 1774370"/>
                  <a:gd name="connsiteY7" fmla="*/ 1803180 h 2228927"/>
                  <a:gd name="connsiteX8" fmla="*/ 982038 w 1774370"/>
                  <a:gd name="connsiteY8" fmla="*/ 2208225 h 2228927"/>
                  <a:gd name="connsiteX9" fmla="*/ 1241495 w 1774370"/>
                  <a:gd name="connsiteY9" fmla="*/ 1991876 h 2228927"/>
                  <a:gd name="connsiteX10" fmla="*/ 1651419 w 1774370"/>
                  <a:gd name="connsiteY10" fmla="*/ 1029692 h 2228927"/>
                  <a:gd name="connsiteX11" fmla="*/ 1772607 w 1774370"/>
                  <a:gd name="connsiteY11" fmla="*/ 380645 h 2228927"/>
                  <a:gd name="connsiteX0" fmla="*/ 1739044 w 1740807"/>
                  <a:gd name="connsiteY0" fmla="*/ 380645 h 2228927"/>
                  <a:gd name="connsiteX1" fmla="*/ 1378733 w 1740807"/>
                  <a:gd name="connsiteY1" fmla="*/ 318017 h 2228927"/>
                  <a:gd name="connsiteX2" fmla="*/ 1231518 w 1740807"/>
                  <a:gd name="connsiteY2" fmla="*/ 215536 h 2228927"/>
                  <a:gd name="connsiteX3" fmla="*/ 1152389 w 1740807"/>
                  <a:gd name="connsiteY3" fmla="*/ 0 h 2228927"/>
                  <a:gd name="connsiteX4" fmla="*/ 606404 w 1740807"/>
                  <a:gd name="connsiteY4" fmla="*/ 210965 h 2228927"/>
                  <a:gd name="connsiteX5" fmla="*/ 1 w 1740807"/>
                  <a:gd name="connsiteY5" fmla="*/ 177675 h 2228927"/>
                  <a:gd name="connsiteX6" fmla="*/ 76572 w 1740807"/>
                  <a:gd name="connsiteY6" fmla="*/ 596180 h 2228927"/>
                  <a:gd name="connsiteX7" fmla="*/ 344975 w 1740807"/>
                  <a:gd name="connsiteY7" fmla="*/ 1803180 h 2228927"/>
                  <a:gd name="connsiteX8" fmla="*/ 948475 w 1740807"/>
                  <a:gd name="connsiteY8" fmla="*/ 2208225 h 2228927"/>
                  <a:gd name="connsiteX9" fmla="*/ 1207932 w 1740807"/>
                  <a:gd name="connsiteY9" fmla="*/ 1991876 h 2228927"/>
                  <a:gd name="connsiteX10" fmla="*/ 1617856 w 1740807"/>
                  <a:gd name="connsiteY10" fmla="*/ 1029692 h 2228927"/>
                  <a:gd name="connsiteX11" fmla="*/ 1739044 w 1740807"/>
                  <a:gd name="connsiteY11" fmla="*/ 380645 h 2228927"/>
                  <a:gd name="connsiteX0" fmla="*/ 1739042 w 1740805"/>
                  <a:gd name="connsiteY0" fmla="*/ 380645 h 2228927"/>
                  <a:gd name="connsiteX1" fmla="*/ 1378731 w 1740805"/>
                  <a:gd name="connsiteY1" fmla="*/ 318017 h 2228927"/>
                  <a:gd name="connsiteX2" fmla="*/ 1231516 w 1740805"/>
                  <a:gd name="connsiteY2" fmla="*/ 215536 h 2228927"/>
                  <a:gd name="connsiteX3" fmla="*/ 1152387 w 1740805"/>
                  <a:gd name="connsiteY3" fmla="*/ 0 h 2228927"/>
                  <a:gd name="connsiteX4" fmla="*/ 606402 w 1740805"/>
                  <a:gd name="connsiteY4" fmla="*/ 210965 h 2228927"/>
                  <a:gd name="connsiteX5" fmla="*/ -1 w 1740805"/>
                  <a:gd name="connsiteY5" fmla="*/ 177675 h 2228927"/>
                  <a:gd name="connsiteX6" fmla="*/ 76570 w 1740805"/>
                  <a:gd name="connsiteY6" fmla="*/ 596180 h 2228927"/>
                  <a:gd name="connsiteX7" fmla="*/ 344973 w 1740805"/>
                  <a:gd name="connsiteY7" fmla="*/ 1803180 h 2228927"/>
                  <a:gd name="connsiteX8" fmla="*/ 948473 w 1740805"/>
                  <a:gd name="connsiteY8" fmla="*/ 2208225 h 2228927"/>
                  <a:gd name="connsiteX9" fmla="*/ 1207930 w 1740805"/>
                  <a:gd name="connsiteY9" fmla="*/ 1991876 h 2228927"/>
                  <a:gd name="connsiteX10" fmla="*/ 1617854 w 1740805"/>
                  <a:gd name="connsiteY10" fmla="*/ 1029692 h 2228927"/>
                  <a:gd name="connsiteX11" fmla="*/ 1739042 w 1740805"/>
                  <a:gd name="connsiteY11" fmla="*/ 380645 h 2228927"/>
                  <a:gd name="connsiteX0" fmla="*/ 1739044 w 1740807"/>
                  <a:gd name="connsiteY0" fmla="*/ 381774 h 2230056"/>
                  <a:gd name="connsiteX1" fmla="*/ 1378733 w 1740807"/>
                  <a:gd name="connsiteY1" fmla="*/ 319146 h 2230056"/>
                  <a:gd name="connsiteX2" fmla="*/ 1152389 w 1740807"/>
                  <a:gd name="connsiteY2" fmla="*/ 1129 h 2230056"/>
                  <a:gd name="connsiteX3" fmla="*/ 606404 w 1740807"/>
                  <a:gd name="connsiteY3" fmla="*/ 212094 h 2230056"/>
                  <a:gd name="connsiteX4" fmla="*/ 1 w 1740807"/>
                  <a:gd name="connsiteY4" fmla="*/ 178804 h 2230056"/>
                  <a:gd name="connsiteX5" fmla="*/ 76572 w 1740807"/>
                  <a:gd name="connsiteY5" fmla="*/ 597309 h 2230056"/>
                  <a:gd name="connsiteX6" fmla="*/ 344975 w 1740807"/>
                  <a:gd name="connsiteY6" fmla="*/ 1804309 h 2230056"/>
                  <a:gd name="connsiteX7" fmla="*/ 948475 w 1740807"/>
                  <a:gd name="connsiteY7" fmla="*/ 2209354 h 2230056"/>
                  <a:gd name="connsiteX8" fmla="*/ 1207932 w 1740807"/>
                  <a:gd name="connsiteY8" fmla="*/ 1993005 h 2230056"/>
                  <a:gd name="connsiteX9" fmla="*/ 1617856 w 1740807"/>
                  <a:gd name="connsiteY9" fmla="*/ 1030821 h 2230056"/>
                  <a:gd name="connsiteX10" fmla="*/ 1739044 w 1740807"/>
                  <a:gd name="connsiteY10" fmla="*/ 381774 h 2230056"/>
                  <a:gd name="connsiteX0" fmla="*/ 1739042 w 1740805"/>
                  <a:gd name="connsiteY0" fmla="*/ 380645 h 2228927"/>
                  <a:gd name="connsiteX1" fmla="*/ 1378731 w 1740805"/>
                  <a:gd name="connsiteY1" fmla="*/ 318017 h 2228927"/>
                  <a:gd name="connsiteX2" fmla="*/ 1152387 w 1740805"/>
                  <a:gd name="connsiteY2" fmla="*/ 0 h 2228927"/>
                  <a:gd name="connsiteX3" fmla="*/ 606402 w 1740805"/>
                  <a:gd name="connsiteY3" fmla="*/ 210965 h 2228927"/>
                  <a:gd name="connsiteX4" fmla="*/ -1 w 1740805"/>
                  <a:gd name="connsiteY4" fmla="*/ 177675 h 2228927"/>
                  <a:gd name="connsiteX5" fmla="*/ 76570 w 1740805"/>
                  <a:gd name="connsiteY5" fmla="*/ 596180 h 2228927"/>
                  <a:gd name="connsiteX6" fmla="*/ 344973 w 1740805"/>
                  <a:gd name="connsiteY6" fmla="*/ 1803180 h 2228927"/>
                  <a:gd name="connsiteX7" fmla="*/ 948473 w 1740805"/>
                  <a:gd name="connsiteY7" fmla="*/ 2208225 h 2228927"/>
                  <a:gd name="connsiteX8" fmla="*/ 1207930 w 1740805"/>
                  <a:gd name="connsiteY8" fmla="*/ 1991876 h 2228927"/>
                  <a:gd name="connsiteX9" fmla="*/ 1617854 w 1740805"/>
                  <a:gd name="connsiteY9" fmla="*/ 1029692 h 2228927"/>
                  <a:gd name="connsiteX10" fmla="*/ 1739042 w 1740805"/>
                  <a:gd name="connsiteY10" fmla="*/ 380645 h 2228927"/>
                  <a:gd name="connsiteX0" fmla="*/ 1739044 w 1740807"/>
                  <a:gd name="connsiteY0" fmla="*/ 380645 h 2228927"/>
                  <a:gd name="connsiteX1" fmla="*/ 1378733 w 1740807"/>
                  <a:gd name="connsiteY1" fmla="*/ 318017 h 2228927"/>
                  <a:gd name="connsiteX2" fmla="*/ 1152389 w 1740807"/>
                  <a:gd name="connsiteY2" fmla="*/ 0 h 2228927"/>
                  <a:gd name="connsiteX3" fmla="*/ 606404 w 1740807"/>
                  <a:gd name="connsiteY3" fmla="*/ 210965 h 2228927"/>
                  <a:gd name="connsiteX4" fmla="*/ 1 w 1740807"/>
                  <a:gd name="connsiteY4" fmla="*/ 177675 h 2228927"/>
                  <a:gd name="connsiteX5" fmla="*/ 76572 w 1740807"/>
                  <a:gd name="connsiteY5" fmla="*/ 596180 h 2228927"/>
                  <a:gd name="connsiteX6" fmla="*/ 344975 w 1740807"/>
                  <a:gd name="connsiteY6" fmla="*/ 1803180 h 2228927"/>
                  <a:gd name="connsiteX7" fmla="*/ 948475 w 1740807"/>
                  <a:gd name="connsiteY7" fmla="*/ 2208225 h 2228927"/>
                  <a:gd name="connsiteX8" fmla="*/ 1207932 w 1740807"/>
                  <a:gd name="connsiteY8" fmla="*/ 1991876 h 2228927"/>
                  <a:gd name="connsiteX9" fmla="*/ 1617856 w 1740807"/>
                  <a:gd name="connsiteY9" fmla="*/ 1029692 h 2228927"/>
                  <a:gd name="connsiteX10" fmla="*/ 1739044 w 1740807"/>
                  <a:gd name="connsiteY10" fmla="*/ 380645 h 2228927"/>
                  <a:gd name="connsiteX0" fmla="*/ 1739042 w 1740805"/>
                  <a:gd name="connsiteY0" fmla="*/ 380645 h 2238396"/>
                  <a:gd name="connsiteX1" fmla="*/ 1378731 w 1740805"/>
                  <a:gd name="connsiteY1" fmla="*/ 318017 h 2238396"/>
                  <a:gd name="connsiteX2" fmla="*/ 1152387 w 1740805"/>
                  <a:gd name="connsiteY2" fmla="*/ 0 h 2238396"/>
                  <a:gd name="connsiteX3" fmla="*/ 606402 w 1740805"/>
                  <a:gd name="connsiteY3" fmla="*/ 210965 h 2238396"/>
                  <a:gd name="connsiteX4" fmla="*/ -1 w 1740805"/>
                  <a:gd name="connsiteY4" fmla="*/ 177675 h 2238396"/>
                  <a:gd name="connsiteX5" fmla="*/ 76570 w 1740805"/>
                  <a:gd name="connsiteY5" fmla="*/ 596180 h 2238396"/>
                  <a:gd name="connsiteX6" fmla="*/ 344973 w 1740805"/>
                  <a:gd name="connsiteY6" fmla="*/ 1803180 h 2238396"/>
                  <a:gd name="connsiteX7" fmla="*/ 928491 w 1740805"/>
                  <a:gd name="connsiteY7" fmla="*/ 2218217 h 2238396"/>
                  <a:gd name="connsiteX8" fmla="*/ 1207930 w 1740805"/>
                  <a:gd name="connsiteY8" fmla="*/ 1991876 h 2238396"/>
                  <a:gd name="connsiteX9" fmla="*/ 1617854 w 1740805"/>
                  <a:gd name="connsiteY9" fmla="*/ 1029692 h 2238396"/>
                  <a:gd name="connsiteX10" fmla="*/ 1739042 w 1740805"/>
                  <a:gd name="connsiteY10" fmla="*/ 380645 h 2238396"/>
                  <a:gd name="connsiteX0" fmla="*/ 1739044 w 1740807"/>
                  <a:gd name="connsiteY0" fmla="*/ 380645 h 2221198"/>
                  <a:gd name="connsiteX1" fmla="*/ 1378733 w 1740807"/>
                  <a:gd name="connsiteY1" fmla="*/ 318017 h 2221198"/>
                  <a:gd name="connsiteX2" fmla="*/ 1152389 w 1740807"/>
                  <a:gd name="connsiteY2" fmla="*/ 0 h 2221198"/>
                  <a:gd name="connsiteX3" fmla="*/ 606404 w 1740807"/>
                  <a:gd name="connsiteY3" fmla="*/ 210965 h 2221198"/>
                  <a:gd name="connsiteX4" fmla="*/ 1 w 1740807"/>
                  <a:gd name="connsiteY4" fmla="*/ 177675 h 2221198"/>
                  <a:gd name="connsiteX5" fmla="*/ 76572 w 1740807"/>
                  <a:gd name="connsiteY5" fmla="*/ 596180 h 2221198"/>
                  <a:gd name="connsiteX6" fmla="*/ 344975 w 1740807"/>
                  <a:gd name="connsiteY6" fmla="*/ 1803180 h 2221198"/>
                  <a:gd name="connsiteX7" fmla="*/ 928493 w 1740807"/>
                  <a:gd name="connsiteY7" fmla="*/ 2218217 h 2221198"/>
                  <a:gd name="connsiteX8" fmla="*/ 1207932 w 1740807"/>
                  <a:gd name="connsiteY8" fmla="*/ 1991876 h 2221198"/>
                  <a:gd name="connsiteX9" fmla="*/ 1617856 w 1740807"/>
                  <a:gd name="connsiteY9" fmla="*/ 1029692 h 2221198"/>
                  <a:gd name="connsiteX10" fmla="*/ 1739044 w 1740807"/>
                  <a:gd name="connsiteY10" fmla="*/ 380645 h 2221198"/>
                  <a:gd name="connsiteX0" fmla="*/ 1739042 w 1740805"/>
                  <a:gd name="connsiteY0" fmla="*/ 380645 h 2295430"/>
                  <a:gd name="connsiteX1" fmla="*/ 1378731 w 1740805"/>
                  <a:gd name="connsiteY1" fmla="*/ 318017 h 2295430"/>
                  <a:gd name="connsiteX2" fmla="*/ 1152387 w 1740805"/>
                  <a:gd name="connsiteY2" fmla="*/ 0 h 2295430"/>
                  <a:gd name="connsiteX3" fmla="*/ 606402 w 1740805"/>
                  <a:gd name="connsiteY3" fmla="*/ 210965 h 2295430"/>
                  <a:gd name="connsiteX4" fmla="*/ -1 w 1740805"/>
                  <a:gd name="connsiteY4" fmla="*/ 177675 h 2295430"/>
                  <a:gd name="connsiteX5" fmla="*/ 76570 w 1740805"/>
                  <a:gd name="connsiteY5" fmla="*/ 596180 h 2295430"/>
                  <a:gd name="connsiteX6" fmla="*/ 344973 w 1740805"/>
                  <a:gd name="connsiteY6" fmla="*/ 1803180 h 2295430"/>
                  <a:gd name="connsiteX7" fmla="*/ 858554 w 1740805"/>
                  <a:gd name="connsiteY7" fmla="*/ 2293150 h 2295430"/>
                  <a:gd name="connsiteX8" fmla="*/ 1207930 w 1740805"/>
                  <a:gd name="connsiteY8" fmla="*/ 1991876 h 2295430"/>
                  <a:gd name="connsiteX9" fmla="*/ 1617854 w 1740805"/>
                  <a:gd name="connsiteY9" fmla="*/ 1029692 h 2295430"/>
                  <a:gd name="connsiteX10" fmla="*/ 1739042 w 1740805"/>
                  <a:gd name="connsiteY10" fmla="*/ 380645 h 2295430"/>
                  <a:gd name="connsiteX0" fmla="*/ 1739044 w 1740807"/>
                  <a:gd name="connsiteY0" fmla="*/ 380645 h 2295241"/>
                  <a:gd name="connsiteX1" fmla="*/ 1378733 w 1740807"/>
                  <a:gd name="connsiteY1" fmla="*/ 318017 h 2295241"/>
                  <a:gd name="connsiteX2" fmla="*/ 1152389 w 1740807"/>
                  <a:gd name="connsiteY2" fmla="*/ 0 h 2295241"/>
                  <a:gd name="connsiteX3" fmla="*/ 606404 w 1740807"/>
                  <a:gd name="connsiteY3" fmla="*/ 210965 h 2295241"/>
                  <a:gd name="connsiteX4" fmla="*/ 1 w 1740807"/>
                  <a:gd name="connsiteY4" fmla="*/ 177675 h 2295241"/>
                  <a:gd name="connsiteX5" fmla="*/ 76572 w 1740807"/>
                  <a:gd name="connsiteY5" fmla="*/ 596180 h 2295241"/>
                  <a:gd name="connsiteX6" fmla="*/ 344975 w 1740807"/>
                  <a:gd name="connsiteY6" fmla="*/ 1803180 h 2295241"/>
                  <a:gd name="connsiteX7" fmla="*/ 858556 w 1740807"/>
                  <a:gd name="connsiteY7" fmla="*/ 2293150 h 2295241"/>
                  <a:gd name="connsiteX8" fmla="*/ 1207932 w 1740807"/>
                  <a:gd name="connsiteY8" fmla="*/ 1991876 h 2295241"/>
                  <a:gd name="connsiteX9" fmla="*/ 1617856 w 1740807"/>
                  <a:gd name="connsiteY9" fmla="*/ 1029692 h 2295241"/>
                  <a:gd name="connsiteX10" fmla="*/ 1739044 w 1740807"/>
                  <a:gd name="connsiteY10" fmla="*/ 380645 h 2295241"/>
                  <a:gd name="connsiteX0" fmla="*/ 1739042 w 1740805"/>
                  <a:gd name="connsiteY0" fmla="*/ 380645 h 2294034"/>
                  <a:gd name="connsiteX1" fmla="*/ 1378731 w 1740805"/>
                  <a:gd name="connsiteY1" fmla="*/ 318017 h 2294034"/>
                  <a:gd name="connsiteX2" fmla="*/ 1152387 w 1740805"/>
                  <a:gd name="connsiteY2" fmla="*/ 0 h 2294034"/>
                  <a:gd name="connsiteX3" fmla="*/ 606402 w 1740805"/>
                  <a:gd name="connsiteY3" fmla="*/ 210965 h 2294034"/>
                  <a:gd name="connsiteX4" fmla="*/ -1 w 1740805"/>
                  <a:gd name="connsiteY4" fmla="*/ 177675 h 2294034"/>
                  <a:gd name="connsiteX5" fmla="*/ 76570 w 1740805"/>
                  <a:gd name="connsiteY5" fmla="*/ 596180 h 2294034"/>
                  <a:gd name="connsiteX6" fmla="*/ 344973 w 1740805"/>
                  <a:gd name="connsiteY6" fmla="*/ 1803180 h 2294034"/>
                  <a:gd name="connsiteX7" fmla="*/ 858554 w 1740805"/>
                  <a:gd name="connsiteY7" fmla="*/ 2293150 h 2294034"/>
                  <a:gd name="connsiteX8" fmla="*/ 1207930 w 1740805"/>
                  <a:gd name="connsiteY8" fmla="*/ 1991876 h 2294034"/>
                  <a:gd name="connsiteX9" fmla="*/ 1617854 w 1740805"/>
                  <a:gd name="connsiteY9" fmla="*/ 1029692 h 2294034"/>
                  <a:gd name="connsiteX10" fmla="*/ 1739042 w 1740805"/>
                  <a:gd name="connsiteY10" fmla="*/ 380645 h 2294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40805" h="2294034">
                    <a:moveTo>
                      <a:pt x="1739042" y="380645"/>
                    </a:moveTo>
                    <a:cubicBezTo>
                      <a:pt x="1622734" y="385525"/>
                      <a:pt x="1476507" y="381458"/>
                      <a:pt x="1378731" y="318017"/>
                    </a:cubicBezTo>
                    <a:cubicBezTo>
                      <a:pt x="1280955" y="254576"/>
                      <a:pt x="1241144" y="132739"/>
                      <a:pt x="1152387" y="0"/>
                    </a:cubicBezTo>
                    <a:cubicBezTo>
                      <a:pt x="993692" y="87064"/>
                      <a:pt x="798467" y="181353"/>
                      <a:pt x="606402" y="210965"/>
                    </a:cubicBezTo>
                    <a:cubicBezTo>
                      <a:pt x="414337" y="240577"/>
                      <a:pt x="298116" y="213385"/>
                      <a:pt x="-1" y="177675"/>
                    </a:cubicBezTo>
                    <a:cubicBezTo>
                      <a:pt x="1612" y="296828"/>
                      <a:pt x="19074" y="325263"/>
                      <a:pt x="76570" y="596180"/>
                    </a:cubicBezTo>
                    <a:cubicBezTo>
                      <a:pt x="134066" y="867098"/>
                      <a:pt x="214642" y="1520352"/>
                      <a:pt x="344973" y="1803180"/>
                    </a:cubicBezTo>
                    <a:cubicBezTo>
                      <a:pt x="475304" y="2086008"/>
                      <a:pt x="578019" y="2309929"/>
                      <a:pt x="858554" y="2293150"/>
                    </a:cubicBezTo>
                    <a:cubicBezTo>
                      <a:pt x="982850" y="2285716"/>
                      <a:pt x="1081380" y="2202452"/>
                      <a:pt x="1207930" y="1991876"/>
                    </a:cubicBezTo>
                    <a:cubicBezTo>
                      <a:pt x="1334480" y="1781300"/>
                      <a:pt x="1529335" y="1298230"/>
                      <a:pt x="1617854" y="1029692"/>
                    </a:cubicBezTo>
                    <a:cubicBezTo>
                      <a:pt x="1673975" y="819850"/>
                      <a:pt x="1753682" y="599434"/>
                      <a:pt x="1739042" y="380645"/>
                    </a:cubicBezTo>
                    <a:close/>
                  </a:path>
                </a:pathLst>
              </a:custGeom>
              <a:grpFill/>
              <a:ln w="19050" cap="flat">
                <a:solidFill>
                  <a:schemeClr val="bg1">
                    <a:lumMod val="75000"/>
                  </a:schemeClr>
                </a:solidFill>
                <a:prstDash val="solid"/>
                <a:miter/>
              </a:ln>
            </p:spPr>
            <p:txBody>
              <a:bodyPr rtlCol="0" anchor="ctr"/>
              <a:lstStyle/>
              <a:p>
                <a:endParaRPr lang="en-US">
                  <a:cs typeface="B Nazanin" panose="00000400000000000000" pitchFamily="2" charset="-78"/>
                </a:endParaRPr>
              </a:p>
            </p:txBody>
          </p:sp>
          <p:sp>
            <p:nvSpPr>
              <p:cNvPr id="28" name="Freeform: Shape 27">
                <a:extLst>
                  <a:ext uri="{FF2B5EF4-FFF2-40B4-BE49-F238E27FC236}">
                    <a16:creationId xmlns:a16="http://schemas.microsoft.com/office/drawing/2014/main" id="{4545FA9E-7BEA-4EBD-955A-3F28C8AFE9B6}"/>
                  </a:ext>
                </a:extLst>
              </p:cNvPr>
              <p:cNvSpPr/>
              <p:nvPr/>
            </p:nvSpPr>
            <p:spPr>
              <a:xfrm>
                <a:off x="4608357" y="3882576"/>
                <a:ext cx="1125534" cy="1212507"/>
              </a:xfrm>
              <a:custGeom>
                <a:avLst/>
                <a:gdLst>
                  <a:gd name="connsiteX0" fmla="*/ 1789894 w 1789352"/>
                  <a:gd name="connsiteY0" fmla="*/ 287110 h 1927621"/>
                  <a:gd name="connsiteX1" fmla="*/ 1651626 w 1789352"/>
                  <a:gd name="connsiteY1" fmla="*/ 14640 h 1927621"/>
                  <a:gd name="connsiteX2" fmla="*/ 1647559 w 1789352"/>
                  <a:gd name="connsiteY2" fmla="*/ 0 h 1927621"/>
                  <a:gd name="connsiteX3" fmla="*/ 952151 w 1789352"/>
                  <a:gd name="connsiteY3" fmla="*/ 91908 h 1927621"/>
                  <a:gd name="connsiteX4" fmla="*/ 94889 w 1789352"/>
                  <a:gd name="connsiteY4" fmla="*/ 93534 h 1927621"/>
                  <a:gd name="connsiteX5" fmla="*/ 43648 w 1789352"/>
                  <a:gd name="connsiteY5" fmla="*/ 208216 h 1927621"/>
                  <a:gd name="connsiteX6" fmla="*/ 26568 w 1789352"/>
                  <a:gd name="connsiteY6" fmla="*/ 662061 h 1927621"/>
                  <a:gd name="connsiteX7" fmla="*/ 177850 w 1789352"/>
                  <a:gd name="connsiteY7" fmla="*/ 1137052 h 1927621"/>
                  <a:gd name="connsiteX8" fmla="*/ 808190 w 1789352"/>
                  <a:gd name="connsiteY8" fmla="*/ 1906475 h 1927621"/>
                  <a:gd name="connsiteX9" fmla="*/ 1175007 w 1789352"/>
                  <a:gd name="connsiteY9" fmla="*/ 1772273 h 1927621"/>
                  <a:gd name="connsiteX10" fmla="*/ 1468624 w 1789352"/>
                  <a:gd name="connsiteY10" fmla="*/ 1348521 h 1927621"/>
                  <a:gd name="connsiteX11" fmla="*/ 1703680 w 1789352"/>
                  <a:gd name="connsiteY11" fmla="*/ 887356 h 1927621"/>
                  <a:gd name="connsiteX12" fmla="*/ 1776881 w 1789352"/>
                  <a:gd name="connsiteY12" fmla="*/ 565273 h 1927621"/>
                  <a:gd name="connsiteX13" fmla="*/ 1789894 w 1789352"/>
                  <a:gd name="connsiteY13" fmla="*/ 287110 h 1927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9352" h="1927621">
                    <a:moveTo>
                      <a:pt x="1789894" y="287110"/>
                    </a:moveTo>
                    <a:cubicBezTo>
                      <a:pt x="1776881" y="183002"/>
                      <a:pt x="1721573" y="91908"/>
                      <a:pt x="1651626" y="14640"/>
                    </a:cubicBezTo>
                    <a:cubicBezTo>
                      <a:pt x="1648372" y="11387"/>
                      <a:pt x="1649186" y="4880"/>
                      <a:pt x="1647559" y="0"/>
                    </a:cubicBezTo>
                    <a:cubicBezTo>
                      <a:pt x="1424703" y="82148"/>
                      <a:pt x="1186394" y="88654"/>
                      <a:pt x="952151" y="91908"/>
                    </a:cubicBezTo>
                    <a:cubicBezTo>
                      <a:pt x="666669" y="95974"/>
                      <a:pt x="381185" y="94348"/>
                      <a:pt x="94889" y="93534"/>
                    </a:cubicBezTo>
                    <a:cubicBezTo>
                      <a:pt x="94075" y="93534"/>
                      <a:pt x="46902" y="200082"/>
                      <a:pt x="43648" y="208216"/>
                    </a:cubicBezTo>
                    <a:cubicBezTo>
                      <a:pt x="-17353" y="354617"/>
                      <a:pt x="-5966" y="510779"/>
                      <a:pt x="26568" y="662061"/>
                    </a:cubicBezTo>
                    <a:cubicBezTo>
                      <a:pt x="61542" y="825542"/>
                      <a:pt x="111969" y="983331"/>
                      <a:pt x="177850" y="1137052"/>
                    </a:cubicBezTo>
                    <a:cubicBezTo>
                      <a:pt x="310424" y="1446123"/>
                      <a:pt x="493426" y="1754379"/>
                      <a:pt x="808190" y="1906475"/>
                    </a:cubicBezTo>
                    <a:cubicBezTo>
                      <a:pt x="949712" y="1974795"/>
                      <a:pt x="1083913" y="1875567"/>
                      <a:pt x="1175007" y="1772273"/>
                    </a:cubicBezTo>
                    <a:cubicBezTo>
                      <a:pt x="1288875" y="1644578"/>
                      <a:pt x="1376716" y="1492483"/>
                      <a:pt x="1468624" y="1348521"/>
                    </a:cubicBezTo>
                    <a:cubicBezTo>
                      <a:pt x="1562158" y="1202933"/>
                      <a:pt x="1646746" y="1050838"/>
                      <a:pt x="1703680" y="887356"/>
                    </a:cubicBezTo>
                    <a:cubicBezTo>
                      <a:pt x="1740280" y="783249"/>
                      <a:pt x="1763867" y="674261"/>
                      <a:pt x="1776881" y="565273"/>
                    </a:cubicBezTo>
                    <a:cubicBezTo>
                      <a:pt x="1788267" y="477432"/>
                      <a:pt x="1801281" y="377391"/>
                      <a:pt x="1789894" y="287110"/>
                    </a:cubicBezTo>
                    <a:close/>
                  </a:path>
                </a:pathLst>
              </a:custGeom>
              <a:grpFill/>
              <a:ln w="19050" cap="flat">
                <a:solidFill>
                  <a:schemeClr val="bg1">
                    <a:lumMod val="75000"/>
                  </a:schemeClr>
                </a:solidFill>
                <a:prstDash val="solid"/>
                <a:miter/>
              </a:ln>
            </p:spPr>
            <p:txBody>
              <a:bodyPr rtlCol="0" anchor="ctr"/>
              <a:lstStyle/>
              <a:p>
                <a:endParaRPr lang="en-US">
                  <a:cs typeface="B Nazanin" panose="00000400000000000000" pitchFamily="2" charset="-78"/>
                </a:endParaRPr>
              </a:p>
            </p:txBody>
          </p:sp>
          <p:sp>
            <p:nvSpPr>
              <p:cNvPr id="29" name="Freeform: Shape 28">
                <a:extLst>
                  <a:ext uri="{FF2B5EF4-FFF2-40B4-BE49-F238E27FC236}">
                    <a16:creationId xmlns:a16="http://schemas.microsoft.com/office/drawing/2014/main" id="{E3D4F7C6-DAEF-44BD-9896-ABAA74849F52}"/>
                  </a:ext>
                </a:extLst>
              </p:cNvPr>
              <p:cNvSpPr/>
              <p:nvPr/>
            </p:nvSpPr>
            <p:spPr>
              <a:xfrm>
                <a:off x="4267475" y="2052010"/>
                <a:ext cx="1493891" cy="1949221"/>
              </a:xfrm>
              <a:custGeom>
                <a:avLst/>
                <a:gdLst>
                  <a:gd name="connsiteX0" fmla="*/ 2376043 w 2374959"/>
                  <a:gd name="connsiteY0" fmla="*/ 2668646 h 3098834"/>
                  <a:gd name="connsiteX1" fmla="*/ 2374416 w 2374959"/>
                  <a:gd name="connsiteY1" fmla="*/ 2056199 h 3098834"/>
                  <a:gd name="connsiteX2" fmla="*/ 2295522 w 2374959"/>
                  <a:gd name="connsiteY2" fmla="*/ 1418539 h 3098834"/>
                  <a:gd name="connsiteX3" fmla="*/ 2128787 w 2374959"/>
                  <a:gd name="connsiteY3" fmla="*/ 853266 h 3098834"/>
                  <a:gd name="connsiteX4" fmla="*/ 1880717 w 2374959"/>
                  <a:gd name="connsiteY4" fmla="*/ 390474 h 3098834"/>
                  <a:gd name="connsiteX5" fmla="*/ 1485433 w 2374959"/>
                  <a:gd name="connsiteY5" fmla="*/ 68391 h 3098834"/>
                  <a:gd name="connsiteX6" fmla="*/ 1175550 w 2374959"/>
                  <a:gd name="connsiteY6" fmla="*/ 70 h 3098834"/>
                  <a:gd name="connsiteX7" fmla="*/ 870546 w 2374959"/>
                  <a:gd name="connsiteY7" fmla="*/ 80591 h 3098834"/>
                  <a:gd name="connsiteX8" fmla="*/ 648504 w 2374959"/>
                  <a:gd name="connsiteY8" fmla="*/ 239193 h 3098834"/>
                  <a:gd name="connsiteX9" fmla="*/ 89738 w 2374959"/>
                  <a:gd name="connsiteY9" fmla="*/ 1201377 h 3098834"/>
                  <a:gd name="connsiteX10" fmla="*/ 19790 w 2374959"/>
                  <a:gd name="connsiteY10" fmla="*/ 2472631 h 3098834"/>
                  <a:gd name="connsiteX11" fmla="*/ 36057 w 2374959"/>
                  <a:gd name="connsiteY11" fmla="*/ 2679220 h 3098834"/>
                  <a:gd name="connsiteX12" fmla="*/ 88111 w 2374959"/>
                  <a:gd name="connsiteY12" fmla="*/ 2871982 h 3098834"/>
                  <a:gd name="connsiteX13" fmla="*/ 576930 w 2374959"/>
                  <a:gd name="connsiteY13" fmla="*/ 3066370 h 3098834"/>
                  <a:gd name="connsiteX14" fmla="*/ 1239804 w 2374959"/>
                  <a:gd name="connsiteY14" fmla="*/ 3102971 h 3098834"/>
                  <a:gd name="connsiteX15" fmla="*/ 1727809 w 2374959"/>
                  <a:gd name="connsiteY15" fmla="*/ 3087517 h 3098834"/>
                  <a:gd name="connsiteX16" fmla="*/ 2204428 w 2374959"/>
                  <a:gd name="connsiteY16" fmla="*/ 3023263 h 3098834"/>
                  <a:gd name="connsiteX17" fmla="*/ 2367909 w 2374959"/>
                  <a:gd name="connsiteY17" fmla="*/ 2809354 h 3098834"/>
                  <a:gd name="connsiteX18" fmla="*/ 2376043 w 2374959"/>
                  <a:gd name="connsiteY18" fmla="*/ 2668646 h 3098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74959" h="3098834">
                    <a:moveTo>
                      <a:pt x="2376043" y="2668646"/>
                    </a:moveTo>
                    <a:cubicBezTo>
                      <a:pt x="2374416" y="2465311"/>
                      <a:pt x="2384990" y="2260348"/>
                      <a:pt x="2374416" y="2056199"/>
                    </a:cubicBezTo>
                    <a:cubicBezTo>
                      <a:pt x="2363843" y="1842290"/>
                      <a:pt x="2337002" y="1628381"/>
                      <a:pt x="2295522" y="1418539"/>
                    </a:cubicBezTo>
                    <a:cubicBezTo>
                      <a:pt x="2257295" y="1223337"/>
                      <a:pt x="2207681" y="1035455"/>
                      <a:pt x="2128787" y="853266"/>
                    </a:cubicBezTo>
                    <a:cubicBezTo>
                      <a:pt x="2059653" y="692224"/>
                      <a:pt x="1983198" y="534436"/>
                      <a:pt x="1880717" y="390474"/>
                    </a:cubicBezTo>
                    <a:cubicBezTo>
                      <a:pt x="1778236" y="245699"/>
                      <a:pt x="1647288" y="138338"/>
                      <a:pt x="1485433" y="68391"/>
                    </a:cubicBezTo>
                    <a:cubicBezTo>
                      <a:pt x="1386205" y="25284"/>
                      <a:pt x="1283724" y="-1557"/>
                      <a:pt x="1175550" y="70"/>
                    </a:cubicBezTo>
                    <a:cubicBezTo>
                      <a:pt x="1068188" y="2510"/>
                      <a:pt x="966521" y="34230"/>
                      <a:pt x="870546" y="80591"/>
                    </a:cubicBezTo>
                    <a:cubicBezTo>
                      <a:pt x="787585" y="120445"/>
                      <a:pt x="716824" y="178192"/>
                      <a:pt x="648504" y="239193"/>
                    </a:cubicBezTo>
                    <a:cubicBezTo>
                      <a:pt x="364647" y="492955"/>
                      <a:pt x="187339" y="838626"/>
                      <a:pt x="89738" y="1201377"/>
                    </a:cubicBezTo>
                    <a:cubicBezTo>
                      <a:pt x="-21690" y="1615368"/>
                      <a:pt x="-8677" y="2048879"/>
                      <a:pt x="19790" y="2472631"/>
                    </a:cubicBezTo>
                    <a:cubicBezTo>
                      <a:pt x="24670" y="2541765"/>
                      <a:pt x="27110" y="2610899"/>
                      <a:pt x="36057" y="2679220"/>
                    </a:cubicBezTo>
                    <a:cubicBezTo>
                      <a:pt x="45004" y="2748354"/>
                      <a:pt x="66964" y="2806914"/>
                      <a:pt x="88111" y="2871982"/>
                    </a:cubicBezTo>
                    <a:cubicBezTo>
                      <a:pt x="175952" y="3054984"/>
                      <a:pt x="402874" y="3047664"/>
                      <a:pt x="576930" y="3066370"/>
                    </a:cubicBezTo>
                    <a:cubicBezTo>
                      <a:pt x="797345" y="3089957"/>
                      <a:pt x="1018575" y="3102157"/>
                      <a:pt x="1239804" y="3102971"/>
                    </a:cubicBezTo>
                    <a:cubicBezTo>
                      <a:pt x="1402472" y="3103784"/>
                      <a:pt x="1565141" y="3098904"/>
                      <a:pt x="1727809" y="3087517"/>
                    </a:cubicBezTo>
                    <a:cubicBezTo>
                      <a:pt x="1885597" y="3076944"/>
                      <a:pt x="2053146" y="3072877"/>
                      <a:pt x="2204428" y="3023263"/>
                    </a:cubicBezTo>
                    <a:cubicBezTo>
                      <a:pt x="2310162" y="2988290"/>
                      <a:pt x="2352456" y="2907769"/>
                      <a:pt x="2367909" y="2809354"/>
                    </a:cubicBezTo>
                    <a:cubicBezTo>
                      <a:pt x="2374416" y="2763807"/>
                      <a:pt x="2376856" y="2716633"/>
                      <a:pt x="2376043" y="2668646"/>
                    </a:cubicBezTo>
                    <a:close/>
                  </a:path>
                </a:pathLst>
              </a:custGeom>
              <a:grpFill/>
              <a:ln w="19050" cap="flat">
                <a:solidFill>
                  <a:schemeClr val="bg1">
                    <a:lumMod val="75000"/>
                  </a:schemeClr>
                </a:solidFill>
                <a:prstDash val="solid"/>
                <a:miter/>
              </a:ln>
            </p:spPr>
            <p:txBody>
              <a:bodyPr rtlCol="0" anchor="ctr"/>
              <a:lstStyle/>
              <a:p>
                <a:endParaRPr lang="en-US">
                  <a:cs typeface="B Nazanin" panose="00000400000000000000" pitchFamily="2" charset="-78"/>
                </a:endParaRPr>
              </a:p>
            </p:txBody>
          </p:sp>
          <p:sp>
            <p:nvSpPr>
              <p:cNvPr id="30" name="Freeform: Shape 29">
                <a:extLst>
                  <a:ext uri="{FF2B5EF4-FFF2-40B4-BE49-F238E27FC236}">
                    <a16:creationId xmlns:a16="http://schemas.microsoft.com/office/drawing/2014/main" id="{F68D9572-840B-4A39-BB04-206C65B6D4C8}"/>
                  </a:ext>
                </a:extLst>
              </p:cNvPr>
              <p:cNvSpPr/>
              <p:nvPr/>
            </p:nvSpPr>
            <p:spPr>
              <a:xfrm>
                <a:off x="5741107" y="3882576"/>
                <a:ext cx="1125534" cy="1212507"/>
              </a:xfrm>
              <a:custGeom>
                <a:avLst/>
                <a:gdLst>
                  <a:gd name="connsiteX0" fmla="*/ 4400 w 1789352"/>
                  <a:gd name="connsiteY0" fmla="*/ 287110 h 1927621"/>
                  <a:gd name="connsiteX1" fmla="*/ 142668 w 1789352"/>
                  <a:gd name="connsiteY1" fmla="*/ 14640 h 1927621"/>
                  <a:gd name="connsiteX2" fmla="*/ 146735 w 1789352"/>
                  <a:gd name="connsiteY2" fmla="*/ 0 h 1927621"/>
                  <a:gd name="connsiteX3" fmla="*/ 842142 w 1789352"/>
                  <a:gd name="connsiteY3" fmla="*/ 91908 h 1927621"/>
                  <a:gd name="connsiteX4" fmla="*/ 1699405 w 1789352"/>
                  <a:gd name="connsiteY4" fmla="*/ 93534 h 1927621"/>
                  <a:gd name="connsiteX5" fmla="*/ 1750645 w 1789352"/>
                  <a:gd name="connsiteY5" fmla="*/ 208216 h 1927621"/>
                  <a:gd name="connsiteX6" fmla="*/ 1767726 w 1789352"/>
                  <a:gd name="connsiteY6" fmla="*/ 662061 h 1927621"/>
                  <a:gd name="connsiteX7" fmla="*/ 1616444 w 1789352"/>
                  <a:gd name="connsiteY7" fmla="*/ 1137052 h 1927621"/>
                  <a:gd name="connsiteX8" fmla="*/ 986104 w 1789352"/>
                  <a:gd name="connsiteY8" fmla="*/ 1906475 h 1927621"/>
                  <a:gd name="connsiteX9" fmla="*/ 619286 w 1789352"/>
                  <a:gd name="connsiteY9" fmla="*/ 1772273 h 1927621"/>
                  <a:gd name="connsiteX10" fmla="*/ 325670 w 1789352"/>
                  <a:gd name="connsiteY10" fmla="*/ 1348521 h 1927621"/>
                  <a:gd name="connsiteX11" fmla="*/ 90614 w 1789352"/>
                  <a:gd name="connsiteY11" fmla="*/ 887356 h 1927621"/>
                  <a:gd name="connsiteX12" fmla="*/ 17413 w 1789352"/>
                  <a:gd name="connsiteY12" fmla="*/ 565273 h 1927621"/>
                  <a:gd name="connsiteX13" fmla="*/ 4400 w 1789352"/>
                  <a:gd name="connsiteY13" fmla="*/ 287110 h 1927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9352" h="1927621">
                    <a:moveTo>
                      <a:pt x="4400" y="287110"/>
                    </a:moveTo>
                    <a:cubicBezTo>
                      <a:pt x="17413" y="183002"/>
                      <a:pt x="72720" y="91908"/>
                      <a:pt x="142668" y="14640"/>
                    </a:cubicBezTo>
                    <a:cubicBezTo>
                      <a:pt x="145921" y="11387"/>
                      <a:pt x="145108" y="4880"/>
                      <a:pt x="146735" y="0"/>
                    </a:cubicBezTo>
                    <a:cubicBezTo>
                      <a:pt x="369590" y="82148"/>
                      <a:pt x="607899" y="88654"/>
                      <a:pt x="842142" y="91908"/>
                    </a:cubicBezTo>
                    <a:cubicBezTo>
                      <a:pt x="1127625" y="95974"/>
                      <a:pt x="1413108" y="94348"/>
                      <a:pt x="1699405" y="93534"/>
                    </a:cubicBezTo>
                    <a:cubicBezTo>
                      <a:pt x="1700219" y="93534"/>
                      <a:pt x="1747392" y="200082"/>
                      <a:pt x="1750645" y="208216"/>
                    </a:cubicBezTo>
                    <a:cubicBezTo>
                      <a:pt x="1811646" y="354617"/>
                      <a:pt x="1800260" y="510779"/>
                      <a:pt x="1767726" y="662061"/>
                    </a:cubicBezTo>
                    <a:cubicBezTo>
                      <a:pt x="1732752" y="825542"/>
                      <a:pt x="1682325" y="983331"/>
                      <a:pt x="1616444" y="1137052"/>
                    </a:cubicBezTo>
                    <a:cubicBezTo>
                      <a:pt x="1483869" y="1446123"/>
                      <a:pt x="1300867" y="1754379"/>
                      <a:pt x="986104" y="1906475"/>
                    </a:cubicBezTo>
                    <a:cubicBezTo>
                      <a:pt x="844582" y="1974795"/>
                      <a:pt x="710381" y="1875567"/>
                      <a:pt x="619286" y="1772273"/>
                    </a:cubicBezTo>
                    <a:cubicBezTo>
                      <a:pt x="505419" y="1644578"/>
                      <a:pt x="417578" y="1492483"/>
                      <a:pt x="325670" y="1348521"/>
                    </a:cubicBezTo>
                    <a:cubicBezTo>
                      <a:pt x="232136" y="1202933"/>
                      <a:pt x="147548" y="1050838"/>
                      <a:pt x="90614" y="887356"/>
                    </a:cubicBezTo>
                    <a:cubicBezTo>
                      <a:pt x="54014" y="783249"/>
                      <a:pt x="30426" y="674261"/>
                      <a:pt x="17413" y="565273"/>
                    </a:cubicBezTo>
                    <a:cubicBezTo>
                      <a:pt x="6026" y="477432"/>
                      <a:pt x="-6987" y="377391"/>
                      <a:pt x="4400" y="287110"/>
                    </a:cubicBezTo>
                    <a:close/>
                  </a:path>
                </a:pathLst>
              </a:custGeom>
              <a:grpFill/>
              <a:ln w="19050" cap="flat">
                <a:solidFill>
                  <a:schemeClr val="bg1">
                    <a:lumMod val="75000"/>
                  </a:schemeClr>
                </a:solidFill>
                <a:prstDash val="solid"/>
                <a:miter/>
              </a:ln>
            </p:spPr>
            <p:txBody>
              <a:bodyPr rtlCol="0" anchor="ctr"/>
              <a:lstStyle/>
              <a:p>
                <a:endParaRPr lang="en-US">
                  <a:cs typeface="B Nazanin" panose="00000400000000000000" pitchFamily="2" charset="-78"/>
                </a:endParaRPr>
              </a:p>
            </p:txBody>
          </p:sp>
          <p:sp>
            <p:nvSpPr>
              <p:cNvPr id="31" name="Freeform: Shape 30">
                <a:extLst>
                  <a:ext uri="{FF2B5EF4-FFF2-40B4-BE49-F238E27FC236}">
                    <a16:creationId xmlns:a16="http://schemas.microsoft.com/office/drawing/2014/main" id="{EEB777CE-0279-4BFA-92DA-D8106F012404}"/>
                  </a:ext>
                </a:extLst>
              </p:cNvPr>
              <p:cNvSpPr/>
              <p:nvPr/>
            </p:nvSpPr>
            <p:spPr>
              <a:xfrm>
                <a:off x="5751725" y="2044380"/>
                <a:ext cx="1493891" cy="1949221"/>
              </a:xfrm>
              <a:custGeom>
                <a:avLst/>
                <a:gdLst>
                  <a:gd name="connsiteX0" fmla="*/ 3135 w 2374959"/>
                  <a:gd name="connsiteY0" fmla="*/ 2668646 h 3098834"/>
                  <a:gd name="connsiteX1" fmla="*/ 4762 w 2374959"/>
                  <a:gd name="connsiteY1" fmla="*/ 2056199 h 3098834"/>
                  <a:gd name="connsiteX2" fmla="*/ 83656 w 2374959"/>
                  <a:gd name="connsiteY2" fmla="*/ 1418539 h 3098834"/>
                  <a:gd name="connsiteX3" fmla="*/ 250391 w 2374959"/>
                  <a:gd name="connsiteY3" fmla="*/ 853266 h 3098834"/>
                  <a:gd name="connsiteX4" fmla="*/ 498461 w 2374959"/>
                  <a:gd name="connsiteY4" fmla="*/ 390474 h 3098834"/>
                  <a:gd name="connsiteX5" fmla="*/ 893745 w 2374959"/>
                  <a:gd name="connsiteY5" fmla="*/ 68391 h 3098834"/>
                  <a:gd name="connsiteX6" fmla="*/ 1203629 w 2374959"/>
                  <a:gd name="connsiteY6" fmla="*/ 70 h 3098834"/>
                  <a:gd name="connsiteX7" fmla="*/ 1508632 w 2374959"/>
                  <a:gd name="connsiteY7" fmla="*/ 80591 h 3098834"/>
                  <a:gd name="connsiteX8" fmla="*/ 1730674 w 2374959"/>
                  <a:gd name="connsiteY8" fmla="*/ 239193 h 3098834"/>
                  <a:gd name="connsiteX9" fmla="*/ 2289441 w 2374959"/>
                  <a:gd name="connsiteY9" fmla="*/ 1201377 h 3098834"/>
                  <a:gd name="connsiteX10" fmla="*/ 2359388 w 2374959"/>
                  <a:gd name="connsiteY10" fmla="*/ 2472631 h 3098834"/>
                  <a:gd name="connsiteX11" fmla="*/ 2343121 w 2374959"/>
                  <a:gd name="connsiteY11" fmla="*/ 2679220 h 3098834"/>
                  <a:gd name="connsiteX12" fmla="*/ 2291067 w 2374959"/>
                  <a:gd name="connsiteY12" fmla="*/ 2871982 h 3098834"/>
                  <a:gd name="connsiteX13" fmla="*/ 1802248 w 2374959"/>
                  <a:gd name="connsiteY13" fmla="*/ 3066370 h 3098834"/>
                  <a:gd name="connsiteX14" fmla="*/ 1139374 w 2374959"/>
                  <a:gd name="connsiteY14" fmla="*/ 3102971 h 3098834"/>
                  <a:gd name="connsiteX15" fmla="*/ 651369 w 2374959"/>
                  <a:gd name="connsiteY15" fmla="*/ 3087517 h 3098834"/>
                  <a:gd name="connsiteX16" fmla="*/ 174751 w 2374959"/>
                  <a:gd name="connsiteY16" fmla="*/ 3023263 h 3098834"/>
                  <a:gd name="connsiteX17" fmla="*/ 11269 w 2374959"/>
                  <a:gd name="connsiteY17" fmla="*/ 2809354 h 3098834"/>
                  <a:gd name="connsiteX18" fmla="*/ 3135 w 2374959"/>
                  <a:gd name="connsiteY18" fmla="*/ 2668646 h 3098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74959" h="3098834">
                    <a:moveTo>
                      <a:pt x="3135" y="2668646"/>
                    </a:moveTo>
                    <a:cubicBezTo>
                      <a:pt x="4762" y="2465311"/>
                      <a:pt x="-5811" y="2260348"/>
                      <a:pt x="4762" y="2056199"/>
                    </a:cubicBezTo>
                    <a:cubicBezTo>
                      <a:pt x="15335" y="1842290"/>
                      <a:pt x="42176" y="1628381"/>
                      <a:pt x="83656" y="1418539"/>
                    </a:cubicBezTo>
                    <a:cubicBezTo>
                      <a:pt x="121883" y="1223337"/>
                      <a:pt x="171497" y="1035455"/>
                      <a:pt x="250391" y="853266"/>
                    </a:cubicBezTo>
                    <a:cubicBezTo>
                      <a:pt x="319526" y="692224"/>
                      <a:pt x="395979" y="534436"/>
                      <a:pt x="498461" y="390474"/>
                    </a:cubicBezTo>
                    <a:cubicBezTo>
                      <a:pt x="600942" y="245699"/>
                      <a:pt x="731890" y="138338"/>
                      <a:pt x="893745" y="68391"/>
                    </a:cubicBezTo>
                    <a:cubicBezTo>
                      <a:pt x="992973" y="25284"/>
                      <a:pt x="1095454" y="-1557"/>
                      <a:pt x="1203629" y="70"/>
                    </a:cubicBezTo>
                    <a:cubicBezTo>
                      <a:pt x="1310989" y="2510"/>
                      <a:pt x="1412657" y="34230"/>
                      <a:pt x="1508632" y="80591"/>
                    </a:cubicBezTo>
                    <a:cubicBezTo>
                      <a:pt x="1591593" y="120445"/>
                      <a:pt x="1662353" y="178192"/>
                      <a:pt x="1730674" y="239193"/>
                    </a:cubicBezTo>
                    <a:cubicBezTo>
                      <a:pt x="2014530" y="492955"/>
                      <a:pt x="2191840" y="838626"/>
                      <a:pt x="2289441" y="1201377"/>
                    </a:cubicBezTo>
                    <a:cubicBezTo>
                      <a:pt x="2400868" y="1615368"/>
                      <a:pt x="2387855" y="2048879"/>
                      <a:pt x="2359388" y="2472631"/>
                    </a:cubicBezTo>
                    <a:cubicBezTo>
                      <a:pt x="2354508" y="2541765"/>
                      <a:pt x="2352068" y="2610899"/>
                      <a:pt x="2343121" y="2679220"/>
                    </a:cubicBezTo>
                    <a:cubicBezTo>
                      <a:pt x="2334174" y="2748354"/>
                      <a:pt x="2312214" y="2806914"/>
                      <a:pt x="2291067" y="2871982"/>
                    </a:cubicBezTo>
                    <a:cubicBezTo>
                      <a:pt x="2203227" y="3054984"/>
                      <a:pt x="1976304" y="3047664"/>
                      <a:pt x="1802248" y="3066370"/>
                    </a:cubicBezTo>
                    <a:cubicBezTo>
                      <a:pt x="1581833" y="3089957"/>
                      <a:pt x="1360604" y="3102157"/>
                      <a:pt x="1139374" y="3102971"/>
                    </a:cubicBezTo>
                    <a:cubicBezTo>
                      <a:pt x="976706" y="3103784"/>
                      <a:pt x="814038" y="3098904"/>
                      <a:pt x="651369" y="3087517"/>
                    </a:cubicBezTo>
                    <a:cubicBezTo>
                      <a:pt x="493580" y="3076944"/>
                      <a:pt x="326032" y="3072877"/>
                      <a:pt x="174751" y="3023263"/>
                    </a:cubicBezTo>
                    <a:cubicBezTo>
                      <a:pt x="69016" y="2988290"/>
                      <a:pt x="26722" y="2907769"/>
                      <a:pt x="11269" y="2809354"/>
                    </a:cubicBezTo>
                    <a:cubicBezTo>
                      <a:pt x="4762" y="2763807"/>
                      <a:pt x="2322" y="2716633"/>
                      <a:pt x="3135" y="2668646"/>
                    </a:cubicBezTo>
                    <a:close/>
                  </a:path>
                </a:pathLst>
              </a:custGeom>
              <a:grpFill/>
              <a:ln w="19050" cap="flat">
                <a:solidFill>
                  <a:schemeClr val="bg1">
                    <a:lumMod val="75000"/>
                  </a:schemeClr>
                </a:solidFill>
                <a:prstDash val="solid"/>
                <a:miter/>
              </a:ln>
            </p:spPr>
            <p:txBody>
              <a:bodyPr rtlCol="0" anchor="ctr"/>
              <a:lstStyle/>
              <a:p>
                <a:endParaRPr lang="en-US">
                  <a:cs typeface="B Nazanin" panose="00000400000000000000" pitchFamily="2" charset="-78"/>
                </a:endParaRPr>
              </a:p>
            </p:txBody>
          </p:sp>
        </p:grpSp>
      </p:grpSp>
      <p:grpSp>
        <p:nvGrpSpPr>
          <p:cNvPr id="36" name="Group 35">
            <a:extLst>
              <a:ext uri="{FF2B5EF4-FFF2-40B4-BE49-F238E27FC236}">
                <a16:creationId xmlns:a16="http://schemas.microsoft.com/office/drawing/2014/main" id="{D65EC7D7-FD3E-4B10-9199-E2D33CF00A2D}"/>
              </a:ext>
            </a:extLst>
          </p:cNvPr>
          <p:cNvGrpSpPr/>
          <p:nvPr/>
        </p:nvGrpSpPr>
        <p:grpSpPr>
          <a:xfrm>
            <a:off x="7553325" y="4022196"/>
            <a:ext cx="4189500" cy="2561535"/>
            <a:chOff x="6110127" y="3035455"/>
            <a:chExt cx="5270303" cy="3222358"/>
          </a:xfrm>
        </p:grpSpPr>
        <p:sp>
          <p:nvSpPr>
            <p:cNvPr id="37" name="Freeform: Shape 36">
              <a:extLst>
                <a:ext uri="{FF2B5EF4-FFF2-40B4-BE49-F238E27FC236}">
                  <a16:creationId xmlns:a16="http://schemas.microsoft.com/office/drawing/2014/main" id="{19EB0038-BFAA-42BD-BD59-A8BD45B69C06}"/>
                </a:ext>
              </a:extLst>
            </p:cNvPr>
            <p:cNvSpPr/>
            <p:nvPr/>
          </p:nvSpPr>
          <p:spPr>
            <a:xfrm>
              <a:off x="6200064" y="3844839"/>
              <a:ext cx="3521510" cy="587898"/>
            </a:xfrm>
            <a:custGeom>
              <a:avLst/>
              <a:gdLst>
                <a:gd name="connsiteX0" fmla="*/ 1834663 w 1870887"/>
                <a:gd name="connsiteY0" fmla="*/ 191518 h 312335"/>
                <a:gd name="connsiteX1" fmla="*/ 1529824 w 1870887"/>
                <a:gd name="connsiteY1" fmla="*/ 64398 h 312335"/>
                <a:gd name="connsiteX2" fmla="*/ 1359601 w 1870887"/>
                <a:gd name="connsiteY2" fmla="*/ 44096 h 312335"/>
                <a:gd name="connsiteX3" fmla="*/ 1212492 w 1870887"/>
                <a:gd name="connsiteY3" fmla="*/ 24731 h 312335"/>
                <a:gd name="connsiteX4" fmla="*/ 174602 w 1870887"/>
                <a:gd name="connsiteY4" fmla="*/ 165282 h 312335"/>
                <a:gd name="connsiteX5" fmla="*/ 7503 w 1870887"/>
                <a:gd name="connsiteY5" fmla="*/ 264293 h 312335"/>
                <a:gd name="connsiteX6" fmla="*/ 175851 w 1870887"/>
                <a:gd name="connsiteY6" fmla="*/ 299899 h 312335"/>
                <a:gd name="connsiteX7" fmla="*/ 1021030 w 1870887"/>
                <a:gd name="connsiteY7" fmla="*/ 181211 h 312335"/>
                <a:gd name="connsiteX8" fmla="*/ 1159395 w 1870887"/>
                <a:gd name="connsiteY8" fmla="*/ 197453 h 312335"/>
                <a:gd name="connsiteX9" fmla="*/ 1834975 w 1870887"/>
                <a:gd name="connsiteY9" fmla="*/ 313641 h 312335"/>
                <a:gd name="connsiteX10" fmla="*/ 1834663 w 1870887"/>
                <a:gd name="connsiteY10" fmla="*/ 191518 h 312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70887" h="312335">
                  <a:moveTo>
                    <a:pt x="1834663" y="191518"/>
                  </a:moveTo>
                  <a:cubicBezTo>
                    <a:pt x="1745023" y="125616"/>
                    <a:pt x="1638204" y="86262"/>
                    <a:pt x="1529824" y="64398"/>
                  </a:cubicBezTo>
                  <a:cubicBezTo>
                    <a:pt x="1473604" y="53154"/>
                    <a:pt x="1416759" y="46595"/>
                    <a:pt x="1359601" y="44096"/>
                  </a:cubicBezTo>
                  <a:cubicBezTo>
                    <a:pt x="1305567" y="41598"/>
                    <a:pt x="1264339" y="36600"/>
                    <a:pt x="1212492" y="24731"/>
                  </a:cubicBezTo>
                  <a:cubicBezTo>
                    <a:pt x="865175" y="-53977"/>
                    <a:pt x="506302" y="72206"/>
                    <a:pt x="174602" y="165282"/>
                  </a:cubicBezTo>
                  <a:cubicBezTo>
                    <a:pt x="113697" y="182461"/>
                    <a:pt x="45295" y="211820"/>
                    <a:pt x="7503" y="264293"/>
                  </a:cubicBezTo>
                  <a:cubicBezTo>
                    <a:pt x="-39660" y="329883"/>
                    <a:pt x="149927" y="303334"/>
                    <a:pt x="175851" y="299899"/>
                  </a:cubicBezTo>
                  <a:cubicBezTo>
                    <a:pt x="175851" y="299899"/>
                    <a:pt x="1021030" y="181211"/>
                    <a:pt x="1021030" y="181211"/>
                  </a:cubicBezTo>
                  <a:cubicBezTo>
                    <a:pt x="1067256" y="171841"/>
                    <a:pt x="1114731" y="188083"/>
                    <a:pt x="1159395" y="197453"/>
                  </a:cubicBezTo>
                  <a:cubicBezTo>
                    <a:pt x="1274334" y="221503"/>
                    <a:pt x="1726595" y="295526"/>
                    <a:pt x="1834975" y="313641"/>
                  </a:cubicBezTo>
                  <a:cubicBezTo>
                    <a:pt x="1899004" y="303959"/>
                    <a:pt x="1868395" y="216505"/>
                    <a:pt x="1834663" y="191518"/>
                  </a:cubicBezTo>
                  <a:close/>
                </a:path>
              </a:pathLst>
            </a:custGeom>
            <a:solidFill>
              <a:schemeClr val="accent3"/>
            </a:solidFill>
            <a:ln w="3122" cap="flat">
              <a:noFill/>
              <a:prstDash val="solid"/>
              <a:miter/>
            </a:ln>
          </p:spPr>
          <p:txBody>
            <a:bodyPr rtlCol="0" anchor="ctr"/>
            <a:lstStyle/>
            <a:p>
              <a:endParaRPr lang="en-US">
                <a:cs typeface="B Nazanin" panose="00000400000000000000" pitchFamily="2" charset="-78"/>
              </a:endParaRPr>
            </a:p>
          </p:txBody>
        </p:sp>
        <p:sp>
          <p:nvSpPr>
            <p:cNvPr id="38" name="Freeform: Shape 37">
              <a:extLst>
                <a:ext uri="{FF2B5EF4-FFF2-40B4-BE49-F238E27FC236}">
                  <a16:creationId xmlns:a16="http://schemas.microsoft.com/office/drawing/2014/main" id="{4B24936B-EA27-4B3A-AADC-95D7DBD62A66}"/>
                </a:ext>
              </a:extLst>
            </p:cNvPr>
            <p:cNvSpPr/>
            <p:nvPr/>
          </p:nvSpPr>
          <p:spPr>
            <a:xfrm>
              <a:off x="8327969" y="3598682"/>
              <a:ext cx="975910" cy="252796"/>
            </a:xfrm>
            <a:custGeom>
              <a:avLst/>
              <a:gdLst>
                <a:gd name="connsiteX0" fmla="*/ 407755 w 518476"/>
                <a:gd name="connsiteY0" fmla="*/ 9648 h 134304"/>
                <a:gd name="connsiteX1" fmla="*/ 506766 w 518476"/>
                <a:gd name="connsiteY1" fmla="*/ 43380 h 134304"/>
                <a:gd name="connsiteX2" fmla="*/ 513637 w 518476"/>
                <a:gd name="connsiteY2" fmla="*/ 73052 h 134304"/>
                <a:gd name="connsiteX3" fmla="*/ 448984 w 518476"/>
                <a:gd name="connsiteY3" fmla="*/ 76488 h 134304"/>
                <a:gd name="connsiteX4" fmla="*/ 358094 w 518476"/>
                <a:gd name="connsiteY4" fmla="*/ 54937 h 134304"/>
                <a:gd name="connsiteX5" fmla="*/ 207861 w 518476"/>
                <a:gd name="connsiteY5" fmla="*/ 49939 h 134304"/>
                <a:gd name="connsiteX6" fmla="*/ 96982 w 518476"/>
                <a:gd name="connsiteY6" fmla="*/ 109595 h 134304"/>
                <a:gd name="connsiteX7" fmla="*/ 79491 w 518476"/>
                <a:gd name="connsiteY7" fmla="*/ 131147 h 134304"/>
                <a:gd name="connsiteX8" fmla="*/ 2969 w 518476"/>
                <a:gd name="connsiteY8" fmla="*/ 131147 h 134304"/>
                <a:gd name="connsiteX9" fmla="*/ 22334 w 518476"/>
                <a:gd name="connsiteY9" fmla="*/ 83047 h 134304"/>
                <a:gd name="connsiteX10" fmla="*/ 72307 w 518476"/>
                <a:gd name="connsiteY10" fmla="*/ 24328 h 134304"/>
                <a:gd name="connsiteX11" fmla="*/ 135087 w 518476"/>
                <a:gd name="connsiteY11" fmla="*/ 2777 h 134304"/>
                <a:gd name="connsiteX12" fmla="*/ 407755 w 518476"/>
                <a:gd name="connsiteY12" fmla="*/ 9648 h 134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8476" h="134304">
                  <a:moveTo>
                    <a:pt x="407755" y="9648"/>
                  </a:moveTo>
                  <a:cubicBezTo>
                    <a:pt x="439926" y="18706"/>
                    <a:pt x="477094" y="27764"/>
                    <a:pt x="506766" y="43380"/>
                  </a:cubicBezTo>
                  <a:cubicBezTo>
                    <a:pt x="521445" y="51189"/>
                    <a:pt x="523007" y="58685"/>
                    <a:pt x="513637" y="73052"/>
                  </a:cubicBezTo>
                  <a:cubicBezTo>
                    <a:pt x="498020" y="87732"/>
                    <a:pt x="474595" y="83984"/>
                    <a:pt x="448984" y="76488"/>
                  </a:cubicBezTo>
                  <a:cubicBezTo>
                    <a:pt x="418062" y="67118"/>
                    <a:pt x="394013" y="59310"/>
                    <a:pt x="358094" y="54937"/>
                  </a:cubicBezTo>
                  <a:cubicBezTo>
                    <a:pt x="313430" y="49627"/>
                    <a:pt x="252837" y="50252"/>
                    <a:pt x="207861" y="49939"/>
                  </a:cubicBezTo>
                  <a:cubicBezTo>
                    <a:pt x="151328" y="49627"/>
                    <a:pt x="123218" y="69304"/>
                    <a:pt x="96982" y="109595"/>
                  </a:cubicBezTo>
                  <a:cubicBezTo>
                    <a:pt x="91985" y="117404"/>
                    <a:pt x="87924" y="126149"/>
                    <a:pt x="79491" y="131147"/>
                  </a:cubicBezTo>
                  <a:cubicBezTo>
                    <a:pt x="66685" y="137081"/>
                    <a:pt x="7029" y="136456"/>
                    <a:pt x="2969" y="131147"/>
                  </a:cubicBezTo>
                  <a:cubicBezTo>
                    <a:pt x="-7963" y="117091"/>
                    <a:pt x="14213" y="93354"/>
                    <a:pt x="22334" y="83047"/>
                  </a:cubicBezTo>
                  <a:cubicBezTo>
                    <a:pt x="37951" y="63057"/>
                    <a:pt x="53567" y="41506"/>
                    <a:pt x="72307" y="24328"/>
                  </a:cubicBezTo>
                  <a:cubicBezTo>
                    <a:pt x="91048" y="6837"/>
                    <a:pt x="111349" y="4026"/>
                    <a:pt x="135087" y="2777"/>
                  </a:cubicBezTo>
                  <a:cubicBezTo>
                    <a:pt x="144457" y="1840"/>
                    <a:pt x="351847" y="-5969"/>
                    <a:pt x="407755" y="9648"/>
                  </a:cubicBezTo>
                  <a:close/>
                </a:path>
              </a:pathLst>
            </a:custGeom>
            <a:solidFill>
              <a:schemeClr val="accent1">
                <a:lumMod val="75000"/>
              </a:schemeClr>
            </a:solidFill>
            <a:ln w="3122" cap="flat">
              <a:noFill/>
              <a:prstDash val="solid"/>
              <a:miter/>
            </a:ln>
          </p:spPr>
          <p:txBody>
            <a:bodyPr rtlCol="0" anchor="ctr"/>
            <a:lstStyle/>
            <a:p>
              <a:endParaRPr lang="en-US">
                <a:cs typeface="B Nazanin" panose="00000400000000000000" pitchFamily="2" charset="-78"/>
              </a:endParaRPr>
            </a:p>
          </p:txBody>
        </p:sp>
        <p:sp>
          <p:nvSpPr>
            <p:cNvPr id="39" name="Freeform: Shape 38">
              <a:extLst>
                <a:ext uri="{FF2B5EF4-FFF2-40B4-BE49-F238E27FC236}">
                  <a16:creationId xmlns:a16="http://schemas.microsoft.com/office/drawing/2014/main" id="{66768708-A1EA-4100-BE3C-D00F520A82A2}"/>
                </a:ext>
              </a:extLst>
            </p:cNvPr>
            <p:cNvSpPr/>
            <p:nvPr/>
          </p:nvSpPr>
          <p:spPr>
            <a:xfrm>
              <a:off x="9411745" y="4792500"/>
              <a:ext cx="76428" cy="76428"/>
            </a:xfrm>
            <a:custGeom>
              <a:avLst/>
              <a:gdLst>
                <a:gd name="connsiteX0" fmla="*/ 40926 w 40603"/>
                <a:gd name="connsiteY0" fmla="*/ 16939 h 40603"/>
                <a:gd name="connsiteX1" fmla="*/ 19687 w 40603"/>
                <a:gd name="connsiteY1" fmla="*/ 40677 h 40603"/>
                <a:gd name="connsiteX2" fmla="*/ 10 w 40603"/>
                <a:gd name="connsiteY2" fmla="*/ 19750 h 40603"/>
                <a:gd name="connsiteX3" fmla="*/ 22810 w 40603"/>
                <a:gd name="connsiteY3" fmla="*/ 73 h 40603"/>
                <a:gd name="connsiteX4" fmla="*/ 40926 w 40603"/>
                <a:gd name="connsiteY4" fmla="*/ 16939 h 40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03" h="40603">
                  <a:moveTo>
                    <a:pt x="40926" y="16939"/>
                  </a:moveTo>
                  <a:cubicBezTo>
                    <a:pt x="40613" y="33806"/>
                    <a:pt x="32805" y="40989"/>
                    <a:pt x="19687" y="40677"/>
                  </a:cubicBezTo>
                  <a:cubicBezTo>
                    <a:pt x="6881" y="40364"/>
                    <a:pt x="-302" y="32869"/>
                    <a:pt x="10" y="19750"/>
                  </a:cubicBezTo>
                  <a:cubicBezTo>
                    <a:pt x="322" y="7257"/>
                    <a:pt x="9692" y="-864"/>
                    <a:pt x="22810" y="73"/>
                  </a:cubicBezTo>
                  <a:cubicBezTo>
                    <a:pt x="35616" y="1010"/>
                    <a:pt x="40926" y="9131"/>
                    <a:pt x="40926" y="16939"/>
                  </a:cubicBezTo>
                  <a:close/>
                </a:path>
              </a:pathLst>
            </a:custGeom>
            <a:solidFill>
              <a:srgbClr val="0096B9"/>
            </a:solidFill>
            <a:ln w="3122" cap="flat">
              <a:noFill/>
              <a:prstDash val="solid"/>
              <a:miter/>
            </a:ln>
          </p:spPr>
          <p:txBody>
            <a:bodyPr rtlCol="0" anchor="ctr"/>
            <a:lstStyle/>
            <a:p>
              <a:endParaRPr lang="en-US">
                <a:cs typeface="B Nazanin" panose="00000400000000000000" pitchFamily="2" charset="-78"/>
              </a:endParaRPr>
            </a:p>
          </p:txBody>
        </p:sp>
        <p:sp>
          <p:nvSpPr>
            <p:cNvPr id="40" name="Freeform: Shape 39">
              <a:extLst>
                <a:ext uri="{FF2B5EF4-FFF2-40B4-BE49-F238E27FC236}">
                  <a16:creationId xmlns:a16="http://schemas.microsoft.com/office/drawing/2014/main" id="{EAA6A0CE-24A3-4351-8E2F-F76AE2358B2B}"/>
                </a:ext>
              </a:extLst>
            </p:cNvPr>
            <p:cNvSpPr/>
            <p:nvPr/>
          </p:nvSpPr>
          <p:spPr>
            <a:xfrm>
              <a:off x="9653377" y="5034810"/>
              <a:ext cx="70547" cy="76428"/>
            </a:xfrm>
            <a:custGeom>
              <a:avLst/>
              <a:gdLst>
                <a:gd name="connsiteX0" fmla="*/ 18747 w 37480"/>
                <a:gd name="connsiteY0" fmla="*/ 42813 h 40603"/>
                <a:gd name="connsiteX1" fmla="*/ 7 w 37480"/>
                <a:gd name="connsiteY1" fmla="*/ 22199 h 40603"/>
                <a:gd name="connsiteX2" fmla="*/ 19372 w 37480"/>
                <a:gd name="connsiteY2" fmla="*/ 23 h 40603"/>
                <a:gd name="connsiteX3" fmla="*/ 40298 w 37480"/>
                <a:gd name="connsiteY3" fmla="*/ 22199 h 40603"/>
                <a:gd name="connsiteX4" fmla="*/ 18747 w 37480"/>
                <a:gd name="connsiteY4" fmla="*/ 42813 h 40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80" h="40603">
                  <a:moveTo>
                    <a:pt x="18747" y="42813"/>
                  </a:moveTo>
                  <a:cubicBezTo>
                    <a:pt x="7503" y="41564"/>
                    <a:pt x="319" y="35004"/>
                    <a:pt x="7" y="22199"/>
                  </a:cubicBezTo>
                  <a:cubicBezTo>
                    <a:pt x="-305" y="11892"/>
                    <a:pt x="9689" y="335"/>
                    <a:pt x="19372" y="23"/>
                  </a:cubicBezTo>
                  <a:cubicBezTo>
                    <a:pt x="29367" y="-602"/>
                    <a:pt x="40923" y="11579"/>
                    <a:pt x="40298" y="22199"/>
                  </a:cubicBezTo>
                  <a:cubicBezTo>
                    <a:pt x="39986" y="34380"/>
                    <a:pt x="31865" y="42813"/>
                    <a:pt x="18747" y="42813"/>
                  </a:cubicBezTo>
                  <a:close/>
                </a:path>
              </a:pathLst>
            </a:custGeom>
            <a:solidFill>
              <a:srgbClr val="0096B9"/>
            </a:solidFill>
            <a:ln w="3122" cap="flat">
              <a:noFill/>
              <a:prstDash val="solid"/>
              <a:miter/>
            </a:ln>
          </p:spPr>
          <p:txBody>
            <a:bodyPr rtlCol="0" anchor="ctr"/>
            <a:lstStyle/>
            <a:p>
              <a:endParaRPr lang="en-US">
                <a:cs typeface="B Nazanin" panose="00000400000000000000" pitchFamily="2" charset="-78"/>
              </a:endParaRPr>
            </a:p>
          </p:txBody>
        </p:sp>
        <p:sp>
          <p:nvSpPr>
            <p:cNvPr id="41" name="Freeform: Shape 40">
              <a:extLst>
                <a:ext uri="{FF2B5EF4-FFF2-40B4-BE49-F238E27FC236}">
                  <a16:creationId xmlns:a16="http://schemas.microsoft.com/office/drawing/2014/main" id="{83FF3192-3132-4A2C-9106-9EF04F54C179}"/>
                </a:ext>
              </a:extLst>
            </p:cNvPr>
            <p:cNvSpPr/>
            <p:nvPr/>
          </p:nvSpPr>
          <p:spPr>
            <a:xfrm>
              <a:off x="8288878" y="4281152"/>
              <a:ext cx="76428" cy="76428"/>
            </a:xfrm>
            <a:custGeom>
              <a:avLst/>
              <a:gdLst>
                <a:gd name="connsiteX0" fmla="*/ 40604 w 40603"/>
                <a:gd name="connsiteY0" fmla="*/ 20310 h 40603"/>
                <a:gd name="connsiteX1" fmla="*/ 20302 w 40603"/>
                <a:gd name="connsiteY1" fmla="*/ 40611 h 40603"/>
                <a:gd name="connsiteX2" fmla="*/ 0 w 40603"/>
                <a:gd name="connsiteY2" fmla="*/ 20934 h 40603"/>
                <a:gd name="connsiteX3" fmla="*/ 19989 w 40603"/>
                <a:gd name="connsiteY3" fmla="*/ 8 h 40603"/>
                <a:gd name="connsiteX4" fmla="*/ 40604 w 40603"/>
                <a:gd name="connsiteY4" fmla="*/ 20310 h 40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03" h="40603">
                  <a:moveTo>
                    <a:pt x="40604" y="20310"/>
                  </a:moveTo>
                  <a:cubicBezTo>
                    <a:pt x="40604" y="32178"/>
                    <a:pt x="32170" y="40611"/>
                    <a:pt x="20302" y="40611"/>
                  </a:cubicBezTo>
                  <a:cubicBezTo>
                    <a:pt x="6871" y="40611"/>
                    <a:pt x="312" y="34365"/>
                    <a:pt x="0" y="20934"/>
                  </a:cubicBezTo>
                  <a:cubicBezTo>
                    <a:pt x="0" y="8753"/>
                    <a:pt x="7808" y="320"/>
                    <a:pt x="19989" y="8"/>
                  </a:cubicBezTo>
                  <a:cubicBezTo>
                    <a:pt x="31546" y="-305"/>
                    <a:pt x="40604" y="8753"/>
                    <a:pt x="40604" y="20310"/>
                  </a:cubicBezTo>
                  <a:close/>
                </a:path>
              </a:pathLst>
            </a:custGeom>
            <a:solidFill>
              <a:srgbClr val="0096B9"/>
            </a:solidFill>
            <a:ln w="3122" cap="flat">
              <a:noFill/>
              <a:prstDash val="solid"/>
              <a:miter/>
            </a:ln>
          </p:spPr>
          <p:txBody>
            <a:bodyPr rtlCol="0" anchor="ctr"/>
            <a:lstStyle/>
            <a:p>
              <a:endParaRPr lang="en-US">
                <a:cs typeface="B Nazanin" panose="00000400000000000000" pitchFamily="2" charset="-78"/>
              </a:endParaRPr>
            </a:p>
          </p:txBody>
        </p:sp>
        <p:sp>
          <p:nvSpPr>
            <p:cNvPr id="42" name="Freeform: Shape 41">
              <a:extLst>
                <a:ext uri="{FF2B5EF4-FFF2-40B4-BE49-F238E27FC236}">
                  <a16:creationId xmlns:a16="http://schemas.microsoft.com/office/drawing/2014/main" id="{48476536-1354-41C8-9FD9-B4363E38E2C9}"/>
                </a:ext>
              </a:extLst>
            </p:cNvPr>
            <p:cNvSpPr/>
            <p:nvPr/>
          </p:nvSpPr>
          <p:spPr>
            <a:xfrm>
              <a:off x="9794507" y="3418526"/>
              <a:ext cx="1099370" cy="846574"/>
            </a:xfrm>
            <a:custGeom>
              <a:avLst/>
              <a:gdLst>
                <a:gd name="connsiteX0" fmla="*/ 29036 w 584066"/>
                <a:gd name="connsiteY0" fmla="*/ 438622 h 449762"/>
                <a:gd name="connsiteX1" fmla="*/ 1238 w 584066"/>
                <a:gd name="connsiteY1" fmla="*/ 324307 h 449762"/>
                <a:gd name="connsiteX2" fmla="*/ 171773 w 584066"/>
                <a:gd name="connsiteY2" fmla="*/ 95053 h 449762"/>
                <a:gd name="connsiteX3" fmla="*/ 457247 w 584066"/>
                <a:gd name="connsiteY3" fmla="*/ 1665 h 449762"/>
                <a:gd name="connsiteX4" fmla="*/ 578121 w 584066"/>
                <a:gd name="connsiteY4" fmla="*/ 49140 h 449762"/>
                <a:gd name="connsiteX5" fmla="*/ 534082 w 584066"/>
                <a:gd name="connsiteY5" fmla="*/ 103798 h 449762"/>
                <a:gd name="connsiteX6" fmla="*/ 85256 w 584066"/>
                <a:gd name="connsiteY6" fmla="*/ 433624 h 449762"/>
                <a:gd name="connsiteX7" fmla="*/ 29036 w 584066"/>
                <a:gd name="connsiteY7" fmla="*/ 438622 h 449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4066" h="449762">
                  <a:moveTo>
                    <a:pt x="29036" y="438622"/>
                  </a:moveTo>
                  <a:cubicBezTo>
                    <a:pt x="6547" y="410824"/>
                    <a:pt x="-3760" y="350231"/>
                    <a:pt x="1238" y="324307"/>
                  </a:cubicBezTo>
                  <a:cubicBezTo>
                    <a:pt x="20290" y="230919"/>
                    <a:pt x="95251" y="147213"/>
                    <a:pt x="171773" y="95053"/>
                  </a:cubicBezTo>
                  <a:cubicBezTo>
                    <a:pt x="247670" y="43518"/>
                    <a:pt x="362922" y="-10204"/>
                    <a:pt x="457247" y="1665"/>
                  </a:cubicBezTo>
                  <a:cubicBezTo>
                    <a:pt x="490979" y="5725"/>
                    <a:pt x="549698" y="25402"/>
                    <a:pt x="578121" y="49140"/>
                  </a:cubicBezTo>
                  <a:cubicBezTo>
                    <a:pt x="600921" y="69442"/>
                    <a:pt x="557819" y="86620"/>
                    <a:pt x="534082" y="103798"/>
                  </a:cubicBezTo>
                  <a:cubicBezTo>
                    <a:pt x="417893" y="189066"/>
                    <a:pt x="225495" y="322121"/>
                    <a:pt x="85256" y="433624"/>
                  </a:cubicBezTo>
                  <a:cubicBezTo>
                    <a:pt x="57771" y="455488"/>
                    <a:pt x="43403" y="456112"/>
                    <a:pt x="29036" y="438622"/>
                  </a:cubicBezTo>
                  <a:close/>
                </a:path>
              </a:pathLst>
            </a:custGeom>
            <a:solidFill>
              <a:schemeClr val="accent3"/>
            </a:solidFill>
            <a:ln w="3122" cap="flat">
              <a:noFill/>
              <a:prstDash val="solid"/>
              <a:miter/>
            </a:ln>
          </p:spPr>
          <p:txBody>
            <a:bodyPr rtlCol="0" anchor="ctr"/>
            <a:lstStyle/>
            <a:p>
              <a:endParaRPr lang="en-US">
                <a:cs typeface="B Nazanin" panose="00000400000000000000" pitchFamily="2" charset="-78"/>
              </a:endParaRPr>
            </a:p>
          </p:txBody>
        </p:sp>
        <p:sp>
          <p:nvSpPr>
            <p:cNvPr id="43" name="Freeform: Shape 42">
              <a:extLst>
                <a:ext uri="{FF2B5EF4-FFF2-40B4-BE49-F238E27FC236}">
                  <a16:creationId xmlns:a16="http://schemas.microsoft.com/office/drawing/2014/main" id="{6E60DB1D-9DB7-4DBD-B935-BC42CEC3A138}"/>
                </a:ext>
              </a:extLst>
            </p:cNvPr>
            <p:cNvSpPr/>
            <p:nvPr/>
          </p:nvSpPr>
          <p:spPr>
            <a:xfrm>
              <a:off x="10877933" y="3035455"/>
              <a:ext cx="417408" cy="435045"/>
            </a:xfrm>
            <a:custGeom>
              <a:avLst/>
              <a:gdLst>
                <a:gd name="connsiteX0" fmla="*/ 215537 w 221757"/>
                <a:gd name="connsiteY0" fmla="*/ 42767 h 231127"/>
                <a:gd name="connsiteX1" fmla="*/ 42504 w 221757"/>
                <a:gd name="connsiteY1" fmla="*/ 233292 h 231127"/>
                <a:gd name="connsiteX2" fmla="*/ 24076 w 221757"/>
                <a:gd name="connsiteY2" fmla="*/ 106484 h 231127"/>
                <a:gd name="connsiteX3" fmla="*/ 204293 w 221757"/>
                <a:gd name="connsiteY3" fmla="*/ 914 h 231127"/>
                <a:gd name="connsiteX4" fmla="*/ 215537 w 221757"/>
                <a:gd name="connsiteY4" fmla="*/ 42767 h 2311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757" h="231127">
                  <a:moveTo>
                    <a:pt x="215537" y="42767"/>
                  </a:moveTo>
                  <a:cubicBezTo>
                    <a:pt x="192112" y="74625"/>
                    <a:pt x="100286" y="178321"/>
                    <a:pt x="42504" y="233292"/>
                  </a:cubicBezTo>
                  <a:cubicBezTo>
                    <a:pt x="-22774" y="220486"/>
                    <a:pt x="651" y="144276"/>
                    <a:pt x="24076" y="106484"/>
                  </a:cubicBezTo>
                  <a:cubicBezTo>
                    <a:pt x="65304" y="39644"/>
                    <a:pt x="124335" y="-7206"/>
                    <a:pt x="204293" y="914"/>
                  </a:cubicBezTo>
                  <a:cubicBezTo>
                    <a:pt x="228343" y="3413"/>
                    <a:pt x="226469" y="21528"/>
                    <a:pt x="215537" y="42767"/>
                  </a:cubicBezTo>
                  <a:close/>
                </a:path>
              </a:pathLst>
            </a:custGeom>
            <a:solidFill>
              <a:schemeClr val="accent3"/>
            </a:solidFill>
            <a:ln w="3122" cap="flat">
              <a:noFill/>
              <a:prstDash val="solid"/>
              <a:miter/>
            </a:ln>
          </p:spPr>
          <p:txBody>
            <a:bodyPr rtlCol="0" anchor="ctr"/>
            <a:lstStyle/>
            <a:p>
              <a:endParaRPr lang="en-US">
                <a:cs typeface="B Nazanin" panose="00000400000000000000" pitchFamily="2" charset="-78"/>
              </a:endParaRPr>
            </a:p>
          </p:txBody>
        </p:sp>
        <p:sp>
          <p:nvSpPr>
            <p:cNvPr id="44" name="Freeform: Shape 43">
              <a:extLst>
                <a:ext uri="{FF2B5EF4-FFF2-40B4-BE49-F238E27FC236}">
                  <a16:creationId xmlns:a16="http://schemas.microsoft.com/office/drawing/2014/main" id="{C2565AE3-15BB-440A-955A-98127ADDB44D}"/>
                </a:ext>
              </a:extLst>
            </p:cNvPr>
            <p:cNvSpPr/>
            <p:nvPr/>
          </p:nvSpPr>
          <p:spPr>
            <a:xfrm>
              <a:off x="8223416" y="3148287"/>
              <a:ext cx="3157014" cy="2663179"/>
            </a:xfrm>
            <a:custGeom>
              <a:avLst/>
              <a:gdLst>
                <a:gd name="connsiteX0" fmla="*/ 1656422 w 1677239"/>
                <a:gd name="connsiteY0" fmla="*/ 0 h 1414877"/>
                <a:gd name="connsiteX1" fmla="*/ 1648926 w 1677239"/>
                <a:gd name="connsiteY1" fmla="*/ 937 h 1414877"/>
                <a:gd name="connsiteX2" fmla="*/ 1578338 w 1677239"/>
                <a:gd name="connsiteY2" fmla="*/ 71212 h 1414877"/>
                <a:gd name="connsiteX3" fmla="*/ 1485574 w 1677239"/>
                <a:gd name="connsiteY3" fmla="*/ 173346 h 1414877"/>
                <a:gd name="connsiteX4" fmla="*/ 1222276 w 1677239"/>
                <a:gd name="connsiteY4" fmla="*/ 370429 h 1414877"/>
                <a:gd name="connsiteX5" fmla="*/ 1019570 w 1677239"/>
                <a:gd name="connsiteY5" fmla="*/ 521287 h 1414877"/>
                <a:gd name="connsiteX6" fmla="*/ 882143 w 1677239"/>
                <a:gd name="connsiteY6" fmla="*/ 632479 h 1414877"/>
                <a:gd name="connsiteX7" fmla="*/ 802810 w 1677239"/>
                <a:gd name="connsiteY7" fmla="*/ 681515 h 1414877"/>
                <a:gd name="connsiteX8" fmla="*/ 714106 w 1677239"/>
                <a:gd name="connsiteY8" fmla="*/ 689948 h 1414877"/>
                <a:gd name="connsiteX9" fmla="*/ 335556 w 1677239"/>
                <a:gd name="connsiteY9" fmla="*/ 620922 h 1414877"/>
                <a:gd name="connsiteX10" fmla="*/ 145969 w 1677239"/>
                <a:gd name="connsiteY10" fmla="*/ 588439 h 1414877"/>
                <a:gd name="connsiteX11" fmla="*/ 237483 w 1677239"/>
                <a:gd name="connsiteY11" fmla="*/ 446952 h 1414877"/>
                <a:gd name="connsiteX12" fmla="*/ 325874 w 1677239"/>
                <a:gd name="connsiteY12" fmla="*/ 440705 h 1414877"/>
                <a:gd name="connsiteX13" fmla="*/ 415514 w 1677239"/>
                <a:gd name="connsiteY13" fmla="*/ 446014 h 1414877"/>
                <a:gd name="connsiteX14" fmla="*/ 689432 w 1677239"/>
                <a:gd name="connsiteY14" fmla="*/ 476623 h 1414877"/>
                <a:gd name="connsiteX15" fmla="*/ 747214 w 1677239"/>
                <a:gd name="connsiteY15" fmla="*/ 457259 h 1414877"/>
                <a:gd name="connsiteX16" fmla="*/ 756584 w 1677239"/>
                <a:gd name="connsiteY16" fmla="*/ 411033 h 1414877"/>
                <a:gd name="connsiteX17" fmla="*/ 651327 w 1677239"/>
                <a:gd name="connsiteY17" fmla="*/ 394479 h 1414877"/>
                <a:gd name="connsiteX18" fmla="*/ 314942 w 1677239"/>
                <a:gd name="connsiteY18" fmla="*/ 363870 h 1414877"/>
                <a:gd name="connsiteX19" fmla="*/ 157838 w 1677239"/>
                <a:gd name="connsiteY19" fmla="*/ 382923 h 1414877"/>
                <a:gd name="connsiteX20" fmla="*/ 65699 w 1677239"/>
                <a:gd name="connsiteY20" fmla="*/ 467253 h 1414877"/>
                <a:gd name="connsiteX21" fmla="*/ 733 w 1677239"/>
                <a:gd name="connsiteY21" fmla="*/ 580631 h 1414877"/>
                <a:gd name="connsiteX22" fmla="*/ 56641 w 1677239"/>
                <a:gd name="connsiteY22" fmla="*/ 694321 h 1414877"/>
                <a:gd name="connsiteX23" fmla="*/ 154090 w 1677239"/>
                <a:gd name="connsiteY23" fmla="*/ 784273 h 1414877"/>
                <a:gd name="connsiteX24" fmla="*/ 197192 w 1677239"/>
                <a:gd name="connsiteY24" fmla="*/ 811447 h 1414877"/>
                <a:gd name="connsiteX25" fmla="*/ 252163 w 1677239"/>
                <a:gd name="connsiteY25" fmla="*/ 823315 h 1414877"/>
                <a:gd name="connsiteX26" fmla="*/ 523270 w 1677239"/>
                <a:gd name="connsiteY26" fmla="*/ 892029 h 1414877"/>
                <a:gd name="connsiteX27" fmla="*/ 575117 w 1677239"/>
                <a:gd name="connsiteY27" fmla="*/ 935756 h 1414877"/>
                <a:gd name="connsiteX28" fmla="*/ 583238 w 1677239"/>
                <a:gd name="connsiteY28" fmla="*/ 987604 h 1414877"/>
                <a:gd name="connsiteX29" fmla="*/ 73195 w 1677239"/>
                <a:gd name="connsiteY29" fmla="*/ 1232162 h 1414877"/>
                <a:gd name="connsiteX30" fmla="*/ 67885 w 1677239"/>
                <a:gd name="connsiteY30" fmla="*/ 1263083 h 1414877"/>
                <a:gd name="connsiteX31" fmla="*/ 160649 w 1677239"/>
                <a:gd name="connsiteY31" fmla="*/ 1388954 h 1414877"/>
                <a:gd name="connsiteX32" fmla="*/ 208436 w 1677239"/>
                <a:gd name="connsiteY32" fmla="*/ 1409881 h 1414877"/>
                <a:gd name="connsiteX33" fmla="*/ 754398 w 1677239"/>
                <a:gd name="connsiteY33" fmla="*/ 1168133 h 1414877"/>
                <a:gd name="connsiteX34" fmla="*/ 815928 w 1677239"/>
                <a:gd name="connsiteY34" fmla="*/ 1170320 h 1414877"/>
                <a:gd name="connsiteX35" fmla="*/ 870899 w 1677239"/>
                <a:gd name="connsiteY35" fmla="*/ 1131903 h 1414877"/>
                <a:gd name="connsiteX36" fmla="*/ 920560 w 1677239"/>
                <a:gd name="connsiteY36" fmla="*/ 1052882 h 1414877"/>
                <a:gd name="connsiteX37" fmla="*/ 850597 w 1677239"/>
                <a:gd name="connsiteY37" fmla="*/ 764284 h 1414877"/>
                <a:gd name="connsiteX38" fmla="*/ 953355 w 1677239"/>
                <a:gd name="connsiteY38" fmla="*/ 661213 h 1414877"/>
                <a:gd name="connsiteX39" fmla="*/ 1374695 w 1677239"/>
                <a:gd name="connsiteY39" fmla="*/ 329826 h 1414877"/>
                <a:gd name="connsiteX40" fmla="*/ 1594892 w 1677239"/>
                <a:gd name="connsiteY40" fmla="*/ 135241 h 1414877"/>
                <a:gd name="connsiteX41" fmla="*/ 1678285 w 1677239"/>
                <a:gd name="connsiteY41" fmla="*/ 24362 h 1414877"/>
                <a:gd name="connsiteX42" fmla="*/ 1656422 w 1677239"/>
                <a:gd name="connsiteY42" fmla="*/ 0 h 1414877"/>
                <a:gd name="connsiteX43" fmla="*/ 341491 w 1677239"/>
                <a:gd name="connsiteY43" fmla="*/ 827063 h 1414877"/>
                <a:gd name="connsiteX44" fmla="*/ 341178 w 1677239"/>
                <a:gd name="connsiteY44" fmla="*/ 826751 h 1414877"/>
                <a:gd name="connsiteX45" fmla="*/ 341491 w 1677239"/>
                <a:gd name="connsiteY45" fmla="*/ 827063 h 1414877"/>
                <a:gd name="connsiteX46" fmla="*/ 341491 w 1677239"/>
                <a:gd name="connsiteY46" fmla="*/ 827063 h 1414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677239" h="1414877">
                  <a:moveTo>
                    <a:pt x="1656422" y="0"/>
                  </a:moveTo>
                  <a:cubicBezTo>
                    <a:pt x="1654860" y="0"/>
                    <a:pt x="1650487" y="312"/>
                    <a:pt x="1648926" y="937"/>
                  </a:cubicBezTo>
                  <a:cubicBezTo>
                    <a:pt x="1629873" y="10307"/>
                    <a:pt x="1601138" y="45601"/>
                    <a:pt x="1578338" y="71212"/>
                  </a:cubicBezTo>
                  <a:cubicBezTo>
                    <a:pt x="1546480" y="107131"/>
                    <a:pt x="1517745" y="137740"/>
                    <a:pt x="1485574" y="173346"/>
                  </a:cubicBezTo>
                  <a:cubicBezTo>
                    <a:pt x="1419359" y="246745"/>
                    <a:pt x="1321598" y="307650"/>
                    <a:pt x="1222276" y="370429"/>
                  </a:cubicBezTo>
                  <a:cubicBezTo>
                    <a:pt x="1157622" y="411345"/>
                    <a:pt x="1078602" y="472563"/>
                    <a:pt x="1019570" y="521287"/>
                  </a:cubicBezTo>
                  <a:cubicBezTo>
                    <a:pt x="974906" y="558143"/>
                    <a:pt x="929930" y="598122"/>
                    <a:pt x="882143" y="632479"/>
                  </a:cubicBezTo>
                  <a:cubicBezTo>
                    <a:pt x="856844" y="650594"/>
                    <a:pt x="830608" y="667148"/>
                    <a:pt x="802810" y="681515"/>
                  </a:cubicBezTo>
                  <a:cubicBezTo>
                    <a:pt x="769390" y="698694"/>
                    <a:pt x="750650" y="697444"/>
                    <a:pt x="714106" y="689948"/>
                  </a:cubicBezTo>
                  <a:cubicBezTo>
                    <a:pt x="588548" y="664024"/>
                    <a:pt x="462052" y="642161"/>
                    <a:pt x="335556" y="620922"/>
                  </a:cubicBezTo>
                  <a:cubicBezTo>
                    <a:pt x="272465" y="610303"/>
                    <a:pt x="208748" y="600933"/>
                    <a:pt x="145969" y="588439"/>
                  </a:cubicBezTo>
                  <a:cubicBezTo>
                    <a:pt x="91310" y="577508"/>
                    <a:pt x="211559" y="456634"/>
                    <a:pt x="237483" y="446952"/>
                  </a:cubicBezTo>
                  <a:cubicBezTo>
                    <a:pt x="265593" y="436644"/>
                    <a:pt x="296514" y="438518"/>
                    <a:pt x="325874" y="440705"/>
                  </a:cubicBezTo>
                  <a:cubicBezTo>
                    <a:pt x="356171" y="442891"/>
                    <a:pt x="385842" y="442579"/>
                    <a:pt x="415514" y="446014"/>
                  </a:cubicBezTo>
                  <a:cubicBezTo>
                    <a:pt x="507028" y="456322"/>
                    <a:pt x="594795" y="464130"/>
                    <a:pt x="689432" y="476623"/>
                  </a:cubicBezTo>
                  <a:cubicBezTo>
                    <a:pt x="713794" y="479747"/>
                    <a:pt x="740030" y="469752"/>
                    <a:pt x="747214" y="457259"/>
                  </a:cubicBezTo>
                  <a:cubicBezTo>
                    <a:pt x="752836" y="442579"/>
                    <a:pt x="764080" y="416967"/>
                    <a:pt x="756584" y="411033"/>
                  </a:cubicBezTo>
                  <a:cubicBezTo>
                    <a:pt x="745028" y="401663"/>
                    <a:pt x="732534" y="402600"/>
                    <a:pt x="651327" y="394479"/>
                  </a:cubicBezTo>
                  <a:cubicBezTo>
                    <a:pt x="589172" y="388232"/>
                    <a:pt x="384905" y="366057"/>
                    <a:pt x="314942" y="363870"/>
                  </a:cubicBezTo>
                  <a:cubicBezTo>
                    <a:pt x="261533" y="361996"/>
                    <a:pt x="222803" y="353563"/>
                    <a:pt x="157838" y="382923"/>
                  </a:cubicBezTo>
                  <a:cubicBezTo>
                    <a:pt x="119108" y="400414"/>
                    <a:pt x="90998" y="434771"/>
                    <a:pt x="65699" y="467253"/>
                  </a:cubicBezTo>
                  <a:cubicBezTo>
                    <a:pt x="40087" y="500361"/>
                    <a:pt x="5418" y="537216"/>
                    <a:pt x="733" y="580631"/>
                  </a:cubicBezTo>
                  <a:cubicBezTo>
                    <a:pt x="-4889" y="633728"/>
                    <a:pt x="22597" y="659964"/>
                    <a:pt x="56641" y="694321"/>
                  </a:cubicBezTo>
                  <a:cubicBezTo>
                    <a:pt x="87875" y="725554"/>
                    <a:pt x="121294" y="754289"/>
                    <a:pt x="154090" y="784273"/>
                  </a:cubicBezTo>
                  <a:cubicBezTo>
                    <a:pt x="173454" y="802077"/>
                    <a:pt x="166583" y="802701"/>
                    <a:pt x="197192" y="811447"/>
                  </a:cubicBezTo>
                  <a:cubicBezTo>
                    <a:pt x="215307" y="816444"/>
                    <a:pt x="234047" y="818943"/>
                    <a:pt x="252163" y="823315"/>
                  </a:cubicBezTo>
                  <a:cubicBezTo>
                    <a:pt x="342428" y="845803"/>
                    <a:pt x="433005" y="868292"/>
                    <a:pt x="523270" y="892029"/>
                  </a:cubicBezTo>
                  <a:cubicBezTo>
                    <a:pt x="560125" y="901711"/>
                    <a:pt x="553879" y="901087"/>
                    <a:pt x="575117" y="935756"/>
                  </a:cubicBezTo>
                  <a:cubicBezTo>
                    <a:pt x="586986" y="954808"/>
                    <a:pt x="609787" y="975110"/>
                    <a:pt x="583238" y="987604"/>
                  </a:cubicBezTo>
                  <a:cubicBezTo>
                    <a:pt x="519834" y="1017588"/>
                    <a:pt x="184699" y="1177191"/>
                    <a:pt x="73195" y="1232162"/>
                  </a:cubicBezTo>
                  <a:cubicBezTo>
                    <a:pt x="51644" y="1242781"/>
                    <a:pt x="57266" y="1249965"/>
                    <a:pt x="67885" y="1263083"/>
                  </a:cubicBezTo>
                  <a:cubicBezTo>
                    <a:pt x="100993" y="1304624"/>
                    <a:pt x="131289" y="1346789"/>
                    <a:pt x="160649" y="1388954"/>
                  </a:cubicBezTo>
                  <a:cubicBezTo>
                    <a:pt x="180326" y="1417377"/>
                    <a:pt x="181888" y="1422374"/>
                    <a:pt x="208436" y="1409881"/>
                  </a:cubicBezTo>
                  <a:cubicBezTo>
                    <a:pt x="238108" y="1395826"/>
                    <a:pt x="649453" y="1213110"/>
                    <a:pt x="754398" y="1168133"/>
                  </a:cubicBezTo>
                  <a:cubicBezTo>
                    <a:pt x="785944" y="1154703"/>
                    <a:pt x="795001" y="1166884"/>
                    <a:pt x="815928" y="1170320"/>
                  </a:cubicBezTo>
                  <a:cubicBezTo>
                    <a:pt x="833731" y="1173131"/>
                    <a:pt x="849660" y="1153141"/>
                    <a:pt x="870899" y="1131903"/>
                  </a:cubicBezTo>
                  <a:cubicBezTo>
                    <a:pt x="912127" y="1090674"/>
                    <a:pt x="931492" y="1084428"/>
                    <a:pt x="920560" y="1052882"/>
                  </a:cubicBezTo>
                  <a:cubicBezTo>
                    <a:pt x="905256" y="1008530"/>
                    <a:pt x="859030" y="816132"/>
                    <a:pt x="850597" y="764284"/>
                  </a:cubicBezTo>
                  <a:cubicBezTo>
                    <a:pt x="881518" y="736174"/>
                    <a:pt x="924933" y="694946"/>
                    <a:pt x="953355" y="661213"/>
                  </a:cubicBezTo>
                  <a:cubicBezTo>
                    <a:pt x="1072043" y="519413"/>
                    <a:pt x="1226961" y="424776"/>
                    <a:pt x="1374695" y="329826"/>
                  </a:cubicBezTo>
                  <a:cubicBezTo>
                    <a:pt x="1471519" y="267671"/>
                    <a:pt x="1514622" y="228942"/>
                    <a:pt x="1594892" y="135241"/>
                  </a:cubicBezTo>
                  <a:cubicBezTo>
                    <a:pt x="1612070" y="115252"/>
                    <a:pt x="1679222" y="51848"/>
                    <a:pt x="1678285" y="24362"/>
                  </a:cubicBezTo>
                  <a:cubicBezTo>
                    <a:pt x="1678285" y="10619"/>
                    <a:pt x="1671726" y="5622"/>
                    <a:pt x="1656422" y="0"/>
                  </a:cubicBezTo>
                  <a:close/>
                  <a:moveTo>
                    <a:pt x="341491" y="827063"/>
                  </a:moveTo>
                  <a:cubicBezTo>
                    <a:pt x="341491" y="827063"/>
                    <a:pt x="341491" y="826751"/>
                    <a:pt x="341178" y="826751"/>
                  </a:cubicBezTo>
                  <a:cubicBezTo>
                    <a:pt x="341491" y="826751"/>
                    <a:pt x="341491" y="826751"/>
                    <a:pt x="341491" y="827063"/>
                  </a:cubicBezTo>
                  <a:cubicBezTo>
                    <a:pt x="341803" y="826751"/>
                    <a:pt x="341491" y="826751"/>
                    <a:pt x="341491" y="827063"/>
                  </a:cubicBezTo>
                  <a:close/>
                </a:path>
              </a:pathLst>
            </a:custGeom>
            <a:solidFill>
              <a:schemeClr val="accent1"/>
            </a:solidFill>
            <a:ln w="3122" cap="flat">
              <a:noFill/>
              <a:prstDash val="solid"/>
              <a:miter/>
            </a:ln>
          </p:spPr>
          <p:txBody>
            <a:bodyPr rtlCol="0" anchor="ctr"/>
            <a:lstStyle/>
            <a:p>
              <a:endParaRPr lang="en-US">
                <a:cs typeface="B Nazanin" panose="00000400000000000000" pitchFamily="2" charset="-78"/>
              </a:endParaRPr>
            </a:p>
          </p:txBody>
        </p:sp>
        <p:sp>
          <p:nvSpPr>
            <p:cNvPr id="45" name="Freeform: Shape 44">
              <a:extLst>
                <a:ext uri="{FF2B5EF4-FFF2-40B4-BE49-F238E27FC236}">
                  <a16:creationId xmlns:a16="http://schemas.microsoft.com/office/drawing/2014/main" id="{A95D41F9-2931-4A80-BDD4-6F27E4D4DFF3}"/>
                </a:ext>
              </a:extLst>
            </p:cNvPr>
            <p:cNvSpPr/>
            <p:nvPr/>
          </p:nvSpPr>
          <p:spPr>
            <a:xfrm>
              <a:off x="9691015" y="4548073"/>
              <a:ext cx="82306" cy="82306"/>
            </a:xfrm>
            <a:custGeom>
              <a:avLst/>
              <a:gdLst>
                <a:gd name="connsiteX0" fmla="*/ 45601 w 43726"/>
                <a:gd name="connsiteY0" fmla="*/ 22800 h 43726"/>
                <a:gd name="connsiteX1" fmla="*/ 22801 w 43726"/>
                <a:gd name="connsiteY1" fmla="*/ 45601 h 43726"/>
                <a:gd name="connsiteX2" fmla="*/ 0 w 43726"/>
                <a:gd name="connsiteY2" fmla="*/ 22800 h 43726"/>
                <a:gd name="connsiteX3" fmla="*/ 22801 w 43726"/>
                <a:gd name="connsiteY3" fmla="*/ 0 h 43726"/>
                <a:gd name="connsiteX4" fmla="*/ 45601 w 43726"/>
                <a:gd name="connsiteY4" fmla="*/ 22800 h 43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726" h="43726">
                  <a:moveTo>
                    <a:pt x="45601" y="22800"/>
                  </a:moveTo>
                  <a:cubicBezTo>
                    <a:pt x="45601" y="35393"/>
                    <a:pt x="35393" y="45601"/>
                    <a:pt x="22801" y="45601"/>
                  </a:cubicBezTo>
                  <a:cubicBezTo>
                    <a:pt x="10208" y="45601"/>
                    <a:pt x="0" y="35393"/>
                    <a:pt x="0" y="22800"/>
                  </a:cubicBezTo>
                  <a:cubicBezTo>
                    <a:pt x="0" y="10208"/>
                    <a:pt x="10208" y="0"/>
                    <a:pt x="22801" y="0"/>
                  </a:cubicBezTo>
                  <a:cubicBezTo>
                    <a:pt x="35393" y="0"/>
                    <a:pt x="45601" y="10208"/>
                    <a:pt x="45601" y="22800"/>
                  </a:cubicBezTo>
                  <a:close/>
                </a:path>
              </a:pathLst>
            </a:custGeom>
            <a:solidFill>
              <a:schemeClr val="accent1">
                <a:lumMod val="75000"/>
              </a:schemeClr>
            </a:solidFill>
            <a:ln w="3122" cap="flat">
              <a:noFill/>
              <a:prstDash val="solid"/>
              <a:miter/>
            </a:ln>
          </p:spPr>
          <p:txBody>
            <a:bodyPr rtlCol="0" anchor="ctr"/>
            <a:lstStyle/>
            <a:p>
              <a:endParaRPr lang="en-US" dirty="0">
                <a:cs typeface="B Nazanin" panose="00000400000000000000" pitchFamily="2" charset="-78"/>
              </a:endParaRPr>
            </a:p>
          </p:txBody>
        </p:sp>
        <p:sp>
          <p:nvSpPr>
            <p:cNvPr id="46" name="Freeform: Shape 45">
              <a:extLst>
                <a:ext uri="{FF2B5EF4-FFF2-40B4-BE49-F238E27FC236}">
                  <a16:creationId xmlns:a16="http://schemas.microsoft.com/office/drawing/2014/main" id="{822BEC8E-504D-4C9A-B50E-03759842AC71}"/>
                </a:ext>
              </a:extLst>
            </p:cNvPr>
            <p:cNvSpPr/>
            <p:nvPr/>
          </p:nvSpPr>
          <p:spPr>
            <a:xfrm>
              <a:off x="6110127" y="5411239"/>
              <a:ext cx="5026529" cy="846574"/>
            </a:xfrm>
            <a:custGeom>
              <a:avLst/>
              <a:gdLst>
                <a:gd name="connsiteX0" fmla="*/ 2629862 w 2670465"/>
                <a:gd name="connsiteY0" fmla="*/ 316951 h 449762"/>
                <a:gd name="connsiteX1" fmla="*/ 1349912 w 2670465"/>
                <a:gd name="connsiteY1" fmla="*/ 316951 h 449762"/>
                <a:gd name="connsiteX2" fmla="*/ 1130966 w 2670465"/>
                <a:gd name="connsiteY2" fmla="*/ 18046 h 449762"/>
                <a:gd name="connsiteX3" fmla="*/ 1110664 w 2670465"/>
                <a:gd name="connsiteY3" fmla="*/ 1492 h 449762"/>
                <a:gd name="connsiteX4" fmla="*/ 1057879 w 2670465"/>
                <a:gd name="connsiteY4" fmla="*/ 4303 h 449762"/>
                <a:gd name="connsiteX5" fmla="*/ 495988 w 2670465"/>
                <a:gd name="connsiteY5" fmla="*/ 142355 h 449762"/>
                <a:gd name="connsiteX6" fmla="*/ 462256 w 2670465"/>
                <a:gd name="connsiteY6" fmla="*/ 163907 h 449762"/>
                <a:gd name="connsiteX7" fmla="*/ 430398 w 2670465"/>
                <a:gd name="connsiteY7" fmla="*/ 316951 h 449762"/>
                <a:gd name="connsiteX8" fmla="*/ 42790 w 2670465"/>
                <a:gd name="connsiteY8" fmla="*/ 316951 h 449762"/>
                <a:gd name="connsiteX9" fmla="*/ 0 w 2670465"/>
                <a:gd name="connsiteY9" fmla="*/ 359741 h 449762"/>
                <a:gd name="connsiteX10" fmla="*/ 0 w 2670465"/>
                <a:gd name="connsiteY10" fmla="*/ 407528 h 449762"/>
                <a:gd name="connsiteX11" fmla="*/ 42790 w 2670465"/>
                <a:gd name="connsiteY11" fmla="*/ 450318 h 449762"/>
                <a:gd name="connsiteX12" fmla="*/ 2629862 w 2670465"/>
                <a:gd name="connsiteY12" fmla="*/ 450318 h 449762"/>
                <a:gd name="connsiteX13" fmla="*/ 2672652 w 2670465"/>
                <a:gd name="connsiteY13" fmla="*/ 407528 h 449762"/>
                <a:gd name="connsiteX14" fmla="*/ 2672652 w 2670465"/>
                <a:gd name="connsiteY14" fmla="*/ 359741 h 449762"/>
                <a:gd name="connsiteX15" fmla="*/ 2629862 w 2670465"/>
                <a:gd name="connsiteY15" fmla="*/ 316951 h 449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70465" h="449762">
                  <a:moveTo>
                    <a:pt x="2629862" y="316951"/>
                  </a:moveTo>
                  <a:lnTo>
                    <a:pt x="1349912" y="316951"/>
                  </a:lnTo>
                  <a:cubicBezTo>
                    <a:pt x="1291193" y="216691"/>
                    <a:pt x="1208737" y="104250"/>
                    <a:pt x="1130966" y="18046"/>
                  </a:cubicBezTo>
                  <a:cubicBezTo>
                    <a:pt x="1125031" y="11487"/>
                    <a:pt x="1119721" y="4303"/>
                    <a:pt x="1110664" y="1492"/>
                  </a:cubicBezTo>
                  <a:cubicBezTo>
                    <a:pt x="1092861" y="-1631"/>
                    <a:pt x="1079743" y="555"/>
                    <a:pt x="1057879" y="4303"/>
                  </a:cubicBezTo>
                  <a:cubicBezTo>
                    <a:pt x="999472" y="12736"/>
                    <a:pt x="533468" y="127051"/>
                    <a:pt x="495988" y="142355"/>
                  </a:cubicBezTo>
                  <a:cubicBezTo>
                    <a:pt x="484432" y="147040"/>
                    <a:pt x="466004" y="149851"/>
                    <a:pt x="462256" y="163907"/>
                  </a:cubicBezTo>
                  <a:cubicBezTo>
                    <a:pt x="459757" y="176712"/>
                    <a:pt x="444141" y="248862"/>
                    <a:pt x="430398" y="316951"/>
                  </a:cubicBezTo>
                  <a:lnTo>
                    <a:pt x="42790" y="316951"/>
                  </a:lnTo>
                  <a:cubicBezTo>
                    <a:pt x="19365" y="316951"/>
                    <a:pt x="0" y="336315"/>
                    <a:pt x="0" y="359741"/>
                  </a:cubicBezTo>
                  <a:lnTo>
                    <a:pt x="0" y="407528"/>
                  </a:lnTo>
                  <a:cubicBezTo>
                    <a:pt x="0" y="430953"/>
                    <a:pt x="19365" y="450318"/>
                    <a:pt x="42790" y="450318"/>
                  </a:cubicBezTo>
                  <a:lnTo>
                    <a:pt x="2629862" y="450318"/>
                  </a:lnTo>
                  <a:cubicBezTo>
                    <a:pt x="2653287" y="450318"/>
                    <a:pt x="2672652" y="430953"/>
                    <a:pt x="2672652" y="407528"/>
                  </a:cubicBezTo>
                  <a:lnTo>
                    <a:pt x="2672652" y="359741"/>
                  </a:lnTo>
                  <a:cubicBezTo>
                    <a:pt x="2672339" y="336315"/>
                    <a:pt x="2653287" y="316951"/>
                    <a:pt x="2629862" y="316951"/>
                  </a:cubicBezTo>
                  <a:close/>
                </a:path>
              </a:pathLst>
            </a:custGeom>
            <a:solidFill>
              <a:schemeClr val="accent1"/>
            </a:solidFill>
            <a:ln w="3122" cap="flat">
              <a:noFill/>
              <a:prstDash val="solid"/>
              <a:miter/>
            </a:ln>
          </p:spPr>
          <p:txBody>
            <a:bodyPr rtlCol="0" anchor="ctr"/>
            <a:lstStyle/>
            <a:p>
              <a:endParaRPr lang="en-US">
                <a:cs typeface="B Nazanin" panose="00000400000000000000" pitchFamily="2" charset="-78"/>
              </a:endParaRPr>
            </a:p>
          </p:txBody>
        </p:sp>
      </p:grpSp>
      <p:grpSp>
        <p:nvGrpSpPr>
          <p:cNvPr id="48" name="Group 47">
            <a:extLst>
              <a:ext uri="{FF2B5EF4-FFF2-40B4-BE49-F238E27FC236}">
                <a16:creationId xmlns:a16="http://schemas.microsoft.com/office/drawing/2014/main" id="{09338891-10A4-4B0F-A6FD-855604DB34DD}"/>
              </a:ext>
            </a:extLst>
          </p:cNvPr>
          <p:cNvGrpSpPr/>
          <p:nvPr/>
        </p:nvGrpSpPr>
        <p:grpSpPr>
          <a:xfrm>
            <a:off x="5753844" y="1319970"/>
            <a:ext cx="1207984" cy="5404452"/>
            <a:chOff x="5400765" y="1273689"/>
            <a:chExt cx="1207984" cy="5404452"/>
          </a:xfrm>
        </p:grpSpPr>
        <p:sp>
          <p:nvSpPr>
            <p:cNvPr id="49" name="Freeform: Shape 48">
              <a:extLst>
                <a:ext uri="{FF2B5EF4-FFF2-40B4-BE49-F238E27FC236}">
                  <a16:creationId xmlns:a16="http://schemas.microsoft.com/office/drawing/2014/main" id="{344CEB27-1D1D-4005-868F-BDE1C5805BF5}"/>
                </a:ext>
              </a:extLst>
            </p:cNvPr>
            <p:cNvSpPr/>
            <p:nvPr/>
          </p:nvSpPr>
          <p:spPr>
            <a:xfrm flipH="1">
              <a:off x="5627416" y="5945985"/>
              <a:ext cx="515603" cy="206241"/>
            </a:xfrm>
            <a:custGeom>
              <a:avLst/>
              <a:gdLst>
                <a:gd name="connsiteX0" fmla="*/ 2960 w 654032"/>
                <a:gd name="connsiteY0" fmla="*/ 269088 h 261613"/>
                <a:gd name="connsiteX1" fmla="*/ 7631 w 654032"/>
                <a:gd name="connsiteY1" fmla="*/ 222371 h 261613"/>
                <a:gd name="connsiteX2" fmla="*/ 43136 w 654032"/>
                <a:gd name="connsiteY2" fmla="*/ 205553 h 261613"/>
                <a:gd name="connsiteX3" fmla="*/ 154321 w 654032"/>
                <a:gd name="connsiteY3" fmla="*/ 143887 h 261613"/>
                <a:gd name="connsiteX4" fmla="*/ 282325 w 654032"/>
                <a:gd name="connsiteY4" fmla="*/ 0 h 261613"/>
                <a:gd name="connsiteX5" fmla="*/ 477600 w 654032"/>
                <a:gd name="connsiteY5" fmla="*/ 64469 h 261613"/>
                <a:gd name="connsiteX6" fmla="*/ 576640 w 654032"/>
                <a:gd name="connsiteY6" fmla="*/ 72878 h 261613"/>
                <a:gd name="connsiteX7" fmla="*/ 653255 w 654032"/>
                <a:gd name="connsiteY7" fmla="*/ 196210 h 261613"/>
                <a:gd name="connsiteX8" fmla="*/ 456111 w 654032"/>
                <a:gd name="connsiteY8" fmla="*/ 269088 h 261613"/>
                <a:gd name="connsiteX9" fmla="*/ 177680 w 654032"/>
                <a:gd name="connsiteY9" fmla="*/ 258810 h 261613"/>
                <a:gd name="connsiteX10" fmla="*/ 2960 w 654032"/>
                <a:gd name="connsiteY10" fmla="*/ 269088 h 261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4032" h="261613">
                  <a:moveTo>
                    <a:pt x="2960" y="269088"/>
                  </a:moveTo>
                  <a:cubicBezTo>
                    <a:pt x="-2646" y="256941"/>
                    <a:pt x="157" y="230780"/>
                    <a:pt x="7631" y="222371"/>
                  </a:cubicBezTo>
                  <a:cubicBezTo>
                    <a:pt x="14172" y="214896"/>
                    <a:pt x="36596" y="207422"/>
                    <a:pt x="43136" y="205553"/>
                  </a:cubicBezTo>
                  <a:cubicBezTo>
                    <a:pt x="87049" y="196210"/>
                    <a:pt x="119751" y="170049"/>
                    <a:pt x="154321" y="143887"/>
                  </a:cubicBezTo>
                  <a:cubicBezTo>
                    <a:pt x="209447" y="101842"/>
                    <a:pt x="240280" y="53257"/>
                    <a:pt x="282325" y="0"/>
                  </a:cubicBezTo>
                  <a:cubicBezTo>
                    <a:pt x="343991" y="51388"/>
                    <a:pt x="399116" y="65403"/>
                    <a:pt x="477600" y="64469"/>
                  </a:cubicBezTo>
                  <a:cubicBezTo>
                    <a:pt x="510302" y="64469"/>
                    <a:pt x="543938" y="63534"/>
                    <a:pt x="576640" y="72878"/>
                  </a:cubicBezTo>
                  <a:cubicBezTo>
                    <a:pt x="629897" y="87827"/>
                    <a:pt x="664467" y="142019"/>
                    <a:pt x="653255" y="196210"/>
                  </a:cubicBezTo>
                  <a:cubicBezTo>
                    <a:pt x="636437" y="280300"/>
                    <a:pt x="520580" y="269088"/>
                    <a:pt x="456111" y="269088"/>
                  </a:cubicBezTo>
                  <a:cubicBezTo>
                    <a:pt x="363612" y="268154"/>
                    <a:pt x="270179" y="258810"/>
                    <a:pt x="177680" y="258810"/>
                  </a:cubicBezTo>
                  <a:cubicBezTo>
                    <a:pt x="117882" y="257876"/>
                    <a:pt x="64625" y="265351"/>
                    <a:pt x="2960" y="269088"/>
                  </a:cubicBezTo>
                  <a:close/>
                </a:path>
              </a:pathLst>
            </a:custGeom>
            <a:solidFill>
              <a:schemeClr val="accent5">
                <a:lumMod val="40000"/>
                <a:lumOff val="60000"/>
              </a:schemeClr>
            </a:solidFill>
            <a:ln w="9293" cap="flat">
              <a:noFill/>
              <a:prstDash val="solid"/>
              <a:miter/>
            </a:ln>
          </p:spPr>
          <p:txBody>
            <a:bodyPr rtlCol="0" anchor="ctr"/>
            <a:lstStyle/>
            <a:p>
              <a:endParaRPr lang="en-US">
                <a:cs typeface="B Nazanin" panose="00000400000000000000" pitchFamily="2" charset="-78"/>
              </a:endParaRPr>
            </a:p>
          </p:txBody>
        </p:sp>
        <p:sp>
          <p:nvSpPr>
            <p:cNvPr id="50" name="Freeform: Shape 49">
              <a:extLst>
                <a:ext uri="{FF2B5EF4-FFF2-40B4-BE49-F238E27FC236}">
                  <a16:creationId xmlns:a16="http://schemas.microsoft.com/office/drawing/2014/main" id="{C851D5EB-7E9E-4410-A0F0-106829BDA3ED}"/>
                </a:ext>
              </a:extLst>
            </p:cNvPr>
            <p:cNvSpPr/>
            <p:nvPr/>
          </p:nvSpPr>
          <p:spPr>
            <a:xfrm flipH="1">
              <a:off x="5400765" y="2019357"/>
              <a:ext cx="1207984" cy="4412086"/>
            </a:xfrm>
            <a:custGeom>
              <a:avLst/>
              <a:gdLst>
                <a:gd name="connsiteX0" fmla="*/ 597466 w 1532305"/>
                <a:gd name="connsiteY0" fmla="*/ 5267697 h 5596651"/>
                <a:gd name="connsiteX1" fmla="*/ 646051 w 1532305"/>
                <a:gd name="connsiteY1" fmla="*/ 5387291 h 5596651"/>
                <a:gd name="connsiteX2" fmla="*/ 640445 w 1532305"/>
                <a:gd name="connsiteY2" fmla="*/ 5423731 h 5596651"/>
                <a:gd name="connsiteX3" fmla="*/ 604941 w 1532305"/>
                <a:gd name="connsiteY3" fmla="*/ 5440548 h 5596651"/>
                <a:gd name="connsiteX4" fmla="*/ 599335 w 1532305"/>
                <a:gd name="connsiteY4" fmla="*/ 5423731 h 5596651"/>
                <a:gd name="connsiteX5" fmla="*/ 305020 w 1532305"/>
                <a:gd name="connsiteY5" fmla="*/ 5535850 h 5596651"/>
                <a:gd name="connsiteX6" fmla="*/ 191966 w 1532305"/>
                <a:gd name="connsiteY6" fmla="*/ 5579764 h 5596651"/>
                <a:gd name="connsiteX7" fmla="*/ 141512 w 1532305"/>
                <a:gd name="connsiteY7" fmla="*/ 5596582 h 5596651"/>
                <a:gd name="connsiteX8" fmla="*/ 67700 w 1532305"/>
                <a:gd name="connsiteY8" fmla="*/ 5524638 h 5596651"/>
                <a:gd name="connsiteX9" fmla="*/ 57422 w 1532305"/>
                <a:gd name="connsiteY9" fmla="*/ 5375145 h 5596651"/>
                <a:gd name="connsiteX10" fmla="*/ 106942 w 1532305"/>
                <a:gd name="connsiteY10" fmla="*/ 5178001 h 5596651"/>
                <a:gd name="connsiteX11" fmla="*/ 108810 w 1532305"/>
                <a:gd name="connsiteY11" fmla="*/ 5152774 h 5596651"/>
                <a:gd name="connsiteX12" fmla="*/ 109745 w 1532305"/>
                <a:gd name="connsiteY12" fmla="*/ 5061210 h 5596651"/>
                <a:gd name="connsiteX13" fmla="*/ 107876 w 1532305"/>
                <a:gd name="connsiteY13" fmla="*/ 4891161 h 5596651"/>
                <a:gd name="connsiteX14" fmla="*/ 110679 w 1532305"/>
                <a:gd name="connsiteY14" fmla="*/ 4872474 h 5596651"/>
                <a:gd name="connsiteX15" fmla="*/ 113482 w 1532305"/>
                <a:gd name="connsiteY15" fmla="*/ 4855657 h 5596651"/>
                <a:gd name="connsiteX16" fmla="*/ 114416 w 1532305"/>
                <a:gd name="connsiteY16" fmla="*/ 4841642 h 5596651"/>
                <a:gd name="connsiteX17" fmla="*/ 133103 w 1532305"/>
                <a:gd name="connsiteY17" fmla="*/ 4687477 h 5596651"/>
                <a:gd name="connsiteX18" fmla="*/ 141512 w 1532305"/>
                <a:gd name="connsiteY18" fmla="*/ 4466974 h 5596651"/>
                <a:gd name="connsiteX19" fmla="*/ 142446 w 1532305"/>
                <a:gd name="connsiteY19" fmla="*/ 4452025 h 5596651"/>
                <a:gd name="connsiteX20" fmla="*/ 143381 w 1532305"/>
                <a:gd name="connsiteY20" fmla="*/ 3852183 h 5596651"/>
                <a:gd name="connsiteX21" fmla="*/ 145249 w 1532305"/>
                <a:gd name="connsiteY21" fmla="*/ 3891425 h 5596651"/>
                <a:gd name="connsiteX22" fmla="*/ 152724 w 1532305"/>
                <a:gd name="connsiteY22" fmla="*/ 3675594 h 5596651"/>
                <a:gd name="connsiteX23" fmla="*/ 170476 w 1532305"/>
                <a:gd name="connsiteY23" fmla="*/ 3514889 h 5596651"/>
                <a:gd name="connsiteX24" fmla="*/ 242420 w 1532305"/>
                <a:gd name="connsiteY24" fmla="*/ 3035577 h 5596651"/>
                <a:gd name="connsiteX25" fmla="*/ 239617 w 1532305"/>
                <a:gd name="connsiteY25" fmla="*/ 2958027 h 5596651"/>
                <a:gd name="connsiteX26" fmla="*/ 174214 w 1532305"/>
                <a:gd name="connsiteY26" fmla="*/ 2726313 h 5596651"/>
                <a:gd name="connsiteX27" fmla="*/ 155527 w 1532305"/>
                <a:gd name="connsiteY27" fmla="*/ 2454422 h 5596651"/>
                <a:gd name="connsiteX28" fmla="*/ 193835 w 1532305"/>
                <a:gd name="connsiteY28" fmla="*/ 2337630 h 5596651"/>
                <a:gd name="connsiteX29" fmla="*/ 248960 w 1532305"/>
                <a:gd name="connsiteY29" fmla="*/ 1732183 h 5596651"/>
                <a:gd name="connsiteX30" fmla="*/ 164870 w 1532305"/>
                <a:gd name="connsiteY30" fmla="*/ 1300521 h 5596651"/>
                <a:gd name="connsiteX31" fmla="*/ 428 w 1532305"/>
                <a:gd name="connsiteY31" fmla="*/ 614721 h 5596651"/>
                <a:gd name="connsiteX32" fmla="*/ 60225 w 1532305"/>
                <a:gd name="connsiteY32" fmla="*/ 325078 h 5596651"/>
                <a:gd name="connsiteX33" fmla="*/ 204112 w 1532305"/>
                <a:gd name="connsiteY33" fmla="*/ 161570 h 5596651"/>
                <a:gd name="connsiteX34" fmla="*/ 229339 w 1532305"/>
                <a:gd name="connsiteY34" fmla="*/ 125131 h 5596651"/>
                <a:gd name="connsiteX35" fmla="*/ 262041 w 1532305"/>
                <a:gd name="connsiteY35" fmla="*/ 13011 h 5596651"/>
                <a:gd name="connsiteX36" fmla="*/ 478806 w 1532305"/>
                <a:gd name="connsiteY36" fmla="*/ 38238 h 5596651"/>
                <a:gd name="connsiteX37" fmla="*/ 725470 w 1532305"/>
                <a:gd name="connsiteY37" fmla="*/ 141015 h 5596651"/>
                <a:gd name="connsiteX38" fmla="*/ 766580 w 1532305"/>
                <a:gd name="connsiteY38" fmla="*/ 204549 h 5596651"/>
                <a:gd name="connsiteX39" fmla="*/ 887109 w 1532305"/>
                <a:gd name="connsiteY39" fmla="*/ 286771 h 5596651"/>
                <a:gd name="connsiteX40" fmla="*/ 906730 w 1532305"/>
                <a:gd name="connsiteY40" fmla="*/ 307326 h 5596651"/>
                <a:gd name="connsiteX41" fmla="*/ 1235615 w 1532305"/>
                <a:gd name="connsiteY41" fmla="*/ 753003 h 5596651"/>
                <a:gd name="connsiteX42" fmla="*/ 1415007 w 1532305"/>
                <a:gd name="connsiteY42" fmla="*/ 919314 h 5596651"/>
                <a:gd name="connsiteX43" fmla="*/ 1492556 w 1532305"/>
                <a:gd name="connsiteY43" fmla="*/ 1009010 h 5596651"/>
                <a:gd name="connsiteX44" fmla="*/ 1531798 w 1532305"/>
                <a:gd name="connsiteY44" fmla="*/ 1149159 h 5596651"/>
                <a:gd name="connsiteX45" fmla="*/ 1471067 w 1532305"/>
                <a:gd name="connsiteY45" fmla="*/ 1279032 h 5596651"/>
                <a:gd name="connsiteX46" fmla="*/ 1312230 w 1532305"/>
                <a:gd name="connsiteY46" fmla="*/ 1363122 h 5596651"/>
                <a:gd name="connsiteX47" fmla="*/ 1287003 w 1532305"/>
                <a:gd name="connsiteY47" fmla="*/ 1387414 h 5596651"/>
                <a:gd name="connsiteX48" fmla="*/ 1239352 w 1532305"/>
                <a:gd name="connsiteY48" fmla="*/ 1507009 h 5596651"/>
                <a:gd name="connsiteX49" fmla="*/ 1237484 w 1532305"/>
                <a:gd name="connsiteY49" fmla="*/ 1573346 h 5596651"/>
                <a:gd name="connsiteX50" fmla="*/ 1249630 w 1532305"/>
                <a:gd name="connsiteY50" fmla="*/ 1863924 h 5596651"/>
                <a:gd name="connsiteX51" fmla="*/ 1251499 w 1532305"/>
                <a:gd name="connsiteY51" fmla="*/ 1848974 h 5596651"/>
                <a:gd name="connsiteX52" fmla="*/ 1280463 w 1532305"/>
                <a:gd name="connsiteY52" fmla="*/ 2344171 h 5596651"/>
                <a:gd name="connsiteX53" fmla="*/ 1280463 w 1532305"/>
                <a:gd name="connsiteY53" fmla="*/ 2355383 h 5596651"/>
                <a:gd name="connsiteX54" fmla="*/ 1277660 w 1532305"/>
                <a:gd name="connsiteY54" fmla="*/ 2397428 h 5596651"/>
                <a:gd name="connsiteX55" fmla="*/ 1182358 w 1532305"/>
                <a:gd name="connsiteY55" fmla="*/ 2420786 h 5596651"/>
                <a:gd name="connsiteX56" fmla="*/ 1164606 w 1532305"/>
                <a:gd name="connsiteY56" fmla="*/ 2441341 h 5596651"/>
                <a:gd name="connsiteX57" fmla="*/ 1117889 w 1532305"/>
                <a:gd name="connsiteY57" fmla="*/ 3077622 h 5596651"/>
                <a:gd name="connsiteX58" fmla="*/ 1052486 w 1532305"/>
                <a:gd name="connsiteY58" fmla="*/ 3691478 h 5596651"/>
                <a:gd name="connsiteX59" fmla="*/ 868422 w 1532305"/>
                <a:gd name="connsiteY59" fmla="*/ 4456697 h 5596651"/>
                <a:gd name="connsiteX60" fmla="*/ 818903 w 1532305"/>
                <a:gd name="connsiteY60" fmla="*/ 4689345 h 5596651"/>
                <a:gd name="connsiteX61" fmla="*/ 789939 w 1532305"/>
                <a:gd name="connsiteY61" fmla="*/ 4846313 h 5596651"/>
                <a:gd name="connsiteX62" fmla="*/ 800216 w 1532305"/>
                <a:gd name="connsiteY62" fmla="*/ 4874343 h 5596651"/>
                <a:gd name="connsiteX63" fmla="*/ 866554 w 1532305"/>
                <a:gd name="connsiteY63" fmla="*/ 4932271 h 5596651"/>
                <a:gd name="connsiteX64" fmla="*/ 873094 w 1532305"/>
                <a:gd name="connsiteY64" fmla="*/ 4967776 h 5596651"/>
                <a:gd name="connsiteX65" fmla="*/ 871225 w 1532305"/>
                <a:gd name="connsiteY65" fmla="*/ 4975251 h 5596651"/>
                <a:gd name="connsiteX66" fmla="*/ 855342 w 1532305"/>
                <a:gd name="connsiteY66" fmla="*/ 5008887 h 5596651"/>
                <a:gd name="connsiteX67" fmla="*/ 661001 w 1532305"/>
                <a:gd name="connsiteY67" fmla="*/ 5178001 h 5596651"/>
                <a:gd name="connsiteX68" fmla="*/ 614284 w 1532305"/>
                <a:gd name="connsiteY68" fmla="*/ 5192016 h 5596651"/>
                <a:gd name="connsiteX69" fmla="*/ 601203 w 1532305"/>
                <a:gd name="connsiteY69" fmla="*/ 5199491 h 5596651"/>
                <a:gd name="connsiteX70" fmla="*/ 597466 w 1532305"/>
                <a:gd name="connsiteY70" fmla="*/ 5267697 h 559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532305" h="5596651">
                  <a:moveTo>
                    <a:pt x="597466" y="5267697"/>
                  </a:moveTo>
                  <a:cubicBezTo>
                    <a:pt x="613350" y="5307873"/>
                    <a:pt x="628299" y="5348049"/>
                    <a:pt x="646051" y="5387291"/>
                  </a:cubicBezTo>
                  <a:cubicBezTo>
                    <a:pt x="654460" y="5405978"/>
                    <a:pt x="659132" y="5419993"/>
                    <a:pt x="640445" y="5423731"/>
                  </a:cubicBezTo>
                  <a:cubicBezTo>
                    <a:pt x="634839" y="5424665"/>
                    <a:pt x="609612" y="5438680"/>
                    <a:pt x="604941" y="5440548"/>
                  </a:cubicBezTo>
                  <a:cubicBezTo>
                    <a:pt x="600269" y="5452695"/>
                    <a:pt x="602138" y="5433074"/>
                    <a:pt x="599335" y="5423731"/>
                  </a:cubicBezTo>
                  <a:cubicBezTo>
                    <a:pt x="493755" y="5462973"/>
                    <a:pt x="410600" y="5495674"/>
                    <a:pt x="305020" y="5535850"/>
                  </a:cubicBezTo>
                  <a:cubicBezTo>
                    <a:pt x="274187" y="5547997"/>
                    <a:pt x="221864" y="5567617"/>
                    <a:pt x="191966" y="5579764"/>
                  </a:cubicBezTo>
                  <a:cubicBezTo>
                    <a:pt x="182623" y="5583501"/>
                    <a:pt x="150855" y="5601254"/>
                    <a:pt x="141512" y="5596582"/>
                  </a:cubicBezTo>
                  <a:cubicBezTo>
                    <a:pt x="107876" y="5580698"/>
                    <a:pt x="82649" y="5562012"/>
                    <a:pt x="67700" y="5524638"/>
                  </a:cubicBezTo>
                  <a:cubicBezTo>
                    <a:pt x="31261" y="5476053"/>
                    <a:pt x="41538" y="5429336"/>
                    <a:pt x="57422" y="5375145"/>
                  </a:cubicBezTo>
                  <a:cubicBezTo>
                    <a:pt x="76109" y="5309742"/>
                    <a:pt x="100401" y="5246207"/>
                    <a:pt x="106942" y="5178001"/>
                  </a:cubicBezTo>
                  <a:cubicBezTo>
                    <a:pt x="107876" y="5169592"/>
                    <a:pt x="107876" y="5161183"/>
                    <a:pt x="108810" y="5152774"/>
                  </a:cubicBezTo>
                  <a:cubicBezTo>
                    <a:pt x="108810" y="5121941"/>
                    <a:pt x="108810" y="5092043"/>
                    <a:pt x="109745" y="5061210"/>
                  </a:cubicBezTo>
                  <a:cubicBezTo>
                    <a:pt x="110679" y="5004215"/>
                    <a:pt x="106942" y="4948155"/>
                    <a:pt x="107876" y="4891161"/>
                  </a:cubicBezTo>
                  <a:cubicBezTo>
                    <a:pt x="107876" y="4884621"/>
                    <a:pt x="106007" y="4878080"/>
                    <a:pt x="110679" y="4872474"/>
                  </a:cubicBezTo>
                  <a:cubicBezTo>
                    <a:pt x="113482" y="4866868"/>
                    <a:pt x="113482" y="4861262"/>
                    <a:pt x="113482" y="4855657"/>
                  </a:cubicBezTo>
                  <a:cubicBezTo>
                    <a:pt x="112548" y="4850985"/>
                    <a:pt x="110679" y="4846313"/>
                    <a:pt x="114416" y="4841642"/>
                  </a:cubicBezTo>
                  <a:cubicBezTo>
                    <a:pt x="123760" y="4790253"/>
                    <a:pt x="126563" y="4738865"/>
                    <a:pt x="133103" y="4687477"/>
                  </a:cubicBezTo>
                  <a:cubicBezTo>
                    <a:pt x="142446" y="4614598"/>
                    <a:pt x="140578" y="4540786"/>
                    <a:pt x="141512" y="4466974"/>
                  </a:cubicBezTo>
                  <a:cubicBezTo>
                    <a:pt x="143381" y="4462302"/>
                    <a:pt x="142446" y="4456697"/>
                    <a:pt x="142446" y="4452025"/>
                  </a:cubicBezTo>
                  <a:cubicBezTo>
                    <a:pt x="142446" y="4252078"/>
                    <a:pt x="142446" y="4052131"/>
                    <a:pt x="143381" y="3852183"/>
                  </a:cubicBezTo>
                  <a:cubicBezTo>
                    <a:pt x="144315" y="3865264"/>
                    <a:pt x="144315" y="3878344"/>
                    <a:pt x="145249" y="3891425"/>
                  </a:cubicBezTo>
                  <a:cubicBezTo>
                    <a:pt x="145249" y="3820416"/>
                    <a:pt x="144315" y="3745669"/>
                    <a:pt x="152724" y="3675594"/>
                  </a:cubicBezTo>
                  <a:cubicBezTo>
                    <a:pt x="158330" y="3622337"/>
                    <a:pt x="164870" y="3569081"/>
                    <a:pt x="170476" y="3514889"/>
                  </a:cubicBezTo>
                  <a:cubicBezTo>
                    <a:pt x="189163" y="3354184"/>
                    <a:pt x="214390" y="3195348"/>
                    <a:pt x="242420" y="3035577"/>
                  </a:cubicBezTo>
                  <a:cubicBezTo>
                    <a:pt x="247091" y="3009415"/>
                    <a:pt x="247091" y="2984188"/>
                    <a:pt x="239617" y="2958027"/>
                  </a:cubicBezTo>
                  <a:cubicBezTo>
                    <a:pt x="216258" y="2881412"/>
                    <a:pt x="194769" y="2803862"/>
                    <a:pt x="174214" y="2726313"/>
                  </a:cubicBezTo>
                  <a:cubicBezTo>
                    <a:pt x="150855" y="2636617"/>
                    <a:pt x="138709" y="2546921"/>
                    <a:pt x="155527" y="2454422"/>
                  </a:cubicBezTo>
                  <a:cubicBezTo>
                    <a:pt x="163002" y="2413311"/>
                    <a:pt x="179820" y="2375938"/>
                    <a:pt x="193835" y="2337630"/>
                  </a:cubicBezTo>
                  <a:cubicBezTo>
                    <a:pt x="265778" y="2142355"/>
                    <a:pt x="275121" y="1936802"/>
                    <a:pt x="248960" y="1732183"/>
                  </a:cubicBezTo>
                  <a:cubicBezTo>
                    <a:pt x="230273" y="1586427"/>
                    <a:pt x="199440" y="1443474"/>
                    <a:pt x="164870" y="1300521"/>
                  </a:cubicBezTo>
                  <a:cubicBezTo>
                    <a:pt x="109745" y="1076281"/>
                    <a:pt x="-7981" y="851107"/>
                    <a:pt x="428" y="614721"/>
                  </a:cubicBezTo>
                  <a:cubicBezTo>
                    <a:pt x="4165" y="514748"/>
                    <a:pt x="20049" y="417577"/>
                    <a:pt x="60225" y="325078"/>
                  </a:cubicBezTo>
                  <a:cubicBezTo>
                    <a:pt x="90124" y="255938"/>
                    <a:pt x="144315" y="204549"/>
                    <a:pt x="204112" y="161570"/>
                  </a:cubicBezTo>
                  <a:cubicBezTo>
                    <a:pt x="217193" y="152227"/>
                    <a:pt x="225602" y="141015"/>
                    <a:pt x="229339" y="125131"/>
                  </a:cubicBezTo>
                  <a:cubicBezTo>
                    <a:pt x="239617" y="87758"/>
                    <a:pt x="250829" y="50384"/>
                    <a:pt x="262041" y="13011"/>
                  </a:cubicBezTo>
                  <a:cubicBezTo>
                    <a:pt x="273253" y="-25296"/>
                    <a:pt x="455448" y="32632"/>
                    <a:pt x="478806" y="38238"/>
                  </a:cubicBezTo>
                  <a:cubicBezTo>
                    <a:pt x="533931" y="52253"/>
                    <a:pt x="715192" y="75611"/>
                    <a:pt x="725470" y="141015"/>
                  </a:cubicBezTo>
                  <a:cubicBezTo>
                    <a:pt x="729207" y="168110"/>
                    <a:pt x="741353" y="189600"/>
                    <a:pt x="766580" y="204549"/>
                  </a:cubicBezTo>
                  <a:cubicBezTo>
                    <a:pt x="807691" y="230711"/>
                    <a:pt x="846933" y="259675"/>
                    <a:pt x="887109" y="286771"/>
                  </a:cubicBezTo>
                  <a:cubicBezTo>
                    <a:pt x="895518" y="292377"/>
                    <a:pt x="901124" y="299851"/>
                    <a:pt x="906730" y="307326"/>
                  </a:cubicBezTo>
                  <a:cubicBezTo>
                    <a:pt x="1015113" y="456819"/>
                    <a:pt x="1122561" y="607247"/>
                    <a:pt x="1235615" y="753003"/>
                  </a:cubicBezTo>
                  <a:cubicBezTo>
                    <a:pt x="1286069" y="818406"/>
                    <a:pt x="1342129" y="878203"/>
                    <a:pt x="1415007" y="919314"/>
                  </a:cubicBezTo>
                  <a:cubicBezTo>
                    <a:pt x="1452380" y="940803"/>
                    <a:pt x="1474804" y="971636"/>
                    <a:pt x="1492556" y="1009010"/>
                  </a:cubicBezTo>
                  <a:cubicBezTo>
                    <a:pt x="1514046" y="1052923"/>
                    <a:pt x="1527127" y="1099640"/>
                    <a:pt x="1531798" y="1149159"/>
                  </a:cubicBezTo>
                  <a:cubicBezTo>
                    <a:pt x="1537404" y="1205219"/>
                    <a:pt x="1512177" y="1245396"/>
                    <a:pt x="1471067" y="1279032"/>
                  </a:cubicBezTo>
                  <a:cubicBezTo>
                    <a:pt x="1423416" y="1317339"/>
                    <a:pt x="1369225" y="1342566"/>
                    <a:pt x="1312230" y="1363122"/>
                  </a:cubicBezTo>
                  <a:cubicBezTo>
                    <a:pt x="1300084" y="1367793"/>
                    <a:pt x="1292609" y="1374334"/>
                    <a:pt x="1287003" y="1387414"/>
                  </a:cubicBezTo>
                  <a:cubicBezTo>
                    <a:pt x="1272054" y="1427591"/>
                    <a:pt x="1255236" y="1466833"/>
                    <a:pt x="1239352" y="1507009"/>
                  </a:cubicBezTo>
                  <a:cubicBezTo>
                    <a:pt x="1230943" y="1528498"/>
                    <a:pt x="1236549" y="1550923"/>
                    <a:pt x="1237484" y="1573346"/>
                  </a:cubicBezTo>
                  <a:cubicBezTo>
                    <a:pt x="1242155" y="1670517"/>
                    <a:pt x="1248696" y="1766753"/>
                    <a:pt x="1249630" y="1863924"/>
                  </a:cubicBezTo>
                  <a:cubicBezTo>
                    <a:pt x="1250564" y="1859252"/>
                    <a:pt x="1251499" y="1854581"/>
                    <a:pt x="1251499" y="1848974"/>
                  </a:cubicBezTo>
                  <a:cubicBezTo>
                    <a:pt x="1251499" y="2013417"/>
                    <a:pt x="1272054" y="2180663"/>
                    <a:pt x="1280463" y="2344171"/>
                  </a:cubicBezTo>
                  <a:cubicBezTo>
                    <a:pt x="1280463" y="2347908"/>
                    <a:pt x="1280463" y="2351645"/>
                    <a:pt x="1280463" y="2355383"/>
                  </a:cubicBezTo>
                  <a:cubicBezTo>
                    <a:pt x="1277660" y="2369398"/>
                    <a:pt x="1281397" y="2383413"/>
                    <a:pt x="1277660" y="2397428"/>
                  </a:cubicBezTo>
                  <a:cubicBezTo>
                    <a:pt x="1245893" y="2404902"/>
                    <a:pt x="1214125" y="2413311"/>
                    <a:pt x="1182358" y="2420786"/>
                  </a:cubicBezTo>
                  <a:cubicBezTo>
                    <a:pt x="1170212" y="2423589"/>
                    <a:pt x="1165540" y="2428261"/>
                    <a:pt x="1164606" y="2441341"/>
                  </a:cubicBezTo>
                  <a:cubicBezTo>
                    <a:pt x="1151525" y="2653435"/>
                    <a:pt x="1135642" y="2865528"/>
                    <a:pt x="1117889" y="3077622"/>
                  </a:cubicBezTo>
                  <a:cubicBezTo>
                    <a:pt x="1100137" y="3282240"/>
                    <a:pt x="1081450" y="3487794"/>
                    <a:pt x="1052486" y="3691478"/>
                  </a:cubicBezTo>
                  <a:cubicBezTo>
                    <a:pt x="1016047" y="3952157"/>
                    <a:pt x="953447" y="4207230"/>
                    <a:pt x="868422" y="4456697"/>
                  </a:cubicBezTo>
                  <a:cubicBezTo>
                    <a:pt x="843195" y="4532377"/>
                    <a:pt x="834787" y="4611795"/>
                    <a:pt x="818903" y="4689345"/>
                  </a:cubicBezTo>
                  <a:cubicBezTo>
                    <a:pt x="808625" y="4741668"/>
                    <a:pt x="800216" y="4793990"/>
                    <a:pt x="789939" y="4846313"/>
                  </a:cubicBezTo>
                  <a:cubicBezTo>
                    <a:pt x="787136" y="4859394"/>
                    <a:pt x="790873" y="4866868"/>
                    <a:pt x="800216" y="4874343"/>
                  </a:cubicBezTo>
                  <a:cubicBezTo>
                    <a:pt x="822640" y="4893030"/>
                    <a:pt x="844130" y="4913585"/>
                    <a:pt x="866554" y="4932271"/>
                  </a:cubicBezTo>
                  <a:cubicBezTo>
                    <a:pt x="878700" y="4942549"/>
                    <a:pt x="888043" y="4951893"/>
                    <a:pt x="873094" y="4967776"/>
                  </a:cubicBezTo>
                  <a:cubicBezTo>
                    <a:pt x="871225" y="4969645"/>
                    <a:pt x="872160" y="4972448"/>
                    <a:pt x="871225" y="4975251"/>
                  </a:cubicBezTo>
                  <a:cubicBezTo>
                    <a:pt x="872160" y="4989266"/>
                    <a:pt x="862817" y="4998609"/>
                    <a:pt x="855342" y="5008887"/>
                  </a:cubicBezTo>
                  <a:cubicBezTo>
                    <a:pt x="803954" y="5079896"/>
                    <a:pt x="741353" y="5139693"/>
                    <a:pt x="661001" y="5178001"/>
                  </a:cubicBezTo>
                  <a:cubicBezTo>
                    <a:pt x="648854" y="5183607"/>
                    <a:pt x="616153" y="5189213"/>
                    <a:pt x="614284" y="5192016"/>
                  </a:cubicBezTo>
                  <a:cubicBezTo>
                    <a:pt x="610547" y="5195753"/>
                    <a:pt x="605875" y="5196688"/>
                    <a:pt x="601203" y="5199491"/>
                  </a:cubicBezTo>
                  <a:cubicBezTo>
                    <a:pt x="584385" y="5212571"/>
                    <a:pt x="594663" y="5260222"/>
                    <a:pt x="597466" y="5267697"/>
                  </a:cubicBezTo>
                  <a:close/>
                </a:path>
              </a:pathLst>
            </a:custGeom>
            <a:solidFill>
              <a:schemeClr val="accent1"/>
            </a:solidFill>
            <a:ln w="9293" cap="flat">
              <a:noFill/>
              <a:prstDash val="solid"/>
              <a:miter/>
            </a:ln>
          </p:spPr>
          <p:txBody>
            <a:bodyPr rtlCol="0" anchor="ctr"/>
            <a:lstStyle/>
            <a:p>
              <a:endParaRPr lang="en-US" dirty="0">
                <a:cs typeface="B Nazanin" panose="00000400000000000000" pitchFamily="2" charset="-78"/>
              </a:endParaRPr>
            </a:p>
          </p:txBody>
        </p:sp>
        <p:sp>
          <p:nvSpPr>
            <p:cNvPr id="51" name="Freeform: Shape 50">
              <a:extLst>
                <a:ext uri="{FF2B5EF4-FFF2-40B4-BE49-F238E27FC236}">
                  <a16:creationId xmlns:a16="http://schemas.microsoft.com/office/drawing/2014/main" id="{10DF1F4D-2B3D-41D8-B48E-388ACF778A83}"/>
                </a:ext>
              </a:extLst>
            </p:cNvPr>
            <p:cNvSpPr/>
            <p:nvPr/>
          </p:nvSpPr>
          <p:spPr>
            <a:xfrm flipH="1">
              <a:off x="5819227" y="6295122"/>
              <a:ext cx="766039" cy="383019"/>
            </a:xfrm>
            <a:custGeom>
              <a:avLst/>
              <a:gdLst>
                <a:gd name="connsiteX0" fmla="*/ 33240 w 971705"/>
                <a:gd name="connsiteY0" fmla="*/ 94367 h 485852"/>
                <a:gd name="connsiteX1" fmla="*/ 93971 w 971705"/>
                <a:gd name="connsiteY1" fmla="*/ 163508 h 485852"/>
                <a:gd name="connsiteX2" fmla="*/ 129476 w 971705"/>
                <a:gd name="connsiteY2" fmla="*/ 168180 h 485852"/>
                <a:gd name="connsiteX3" fmla="*/ 569547 w 971705"/>
                <a:gd name="connsiteY3" fmla="*/ 0 h 485852"/>
                <a:gd name="connsiteX4" fmla="*/ 726514 w 971705"/>
                <a:gd name="connsiteY4" fmla="*/ 161639 h 485852"/>
                <a:gd name="connsiteX5" fmla="*/ 866664 w 971705"/>
                <a:gd name="connsiteY5" fmla="*/ 214896 h 485852"/>
                <a:gd name="connsiteX6" fmla="*/ 934871 w 971705"/>
                <a:gd name="connsiteY6" fmla="*/ 249467 h 485852"/>
                <a:gd name="connsiteX7" fmla="*/ 954492 w 971705"/>
                <a:gd name="connsiteY7" fmla="*/ 390551 h 485852"/>
                <a:gd name="connsiteX8" fmla="*/ 801261 w 971705"/>
                <a:gd name="connsiteY8" fmla="*/ 475575 h 485852"/>
                <a:gd name="connsiteX9" fmla="*/ 609723 w 971705"/>
                <a:gd name="connsiteY9" fmla="*/ 482115 h 485852"/>
                <a:gd name="connsiteX10" fmla="*/ 421922 w 971705"/>
                <a:gd name="connsiteY10" fmla="*/ 416712 h 485852"/>
                <a:gd name="connsiteX11" fmla="*/ 250005 w 971705"/>
                <a:gd name="connsiteY11" fmla="*/ 347572 h 485852"/>
                <a:gd name="connsiteX12" fmla="*/ 182733 w 971705"/>
                <a:gd name="connsiteY12" fmla="*/ 330753 h 485852"/>
                <a:gd name="connsiteX13" fmla="*/ 94906 w 971705"/>
                <a:gd name="connsiteY13" fmla="*/ 306461 h 485852"/>
                <a:gd name="connsiteX14" fmla="*/ 57532 w 971705"/>
                <a:gd name="connsiteY14" fmla="*/ 292446 h 485852"/>
                <a:gd name="connsiteX15" fmla="*/ 2407 w 971705"/>
                <a:gd name="connsiteY15" fmla="*/ 187801 h 485852"/>
                <a:gd name="connsiteX16" fmla="*/ 33240 w 971705"/>
                <a:gd name="connsiteY16" fmla="*/ 94367 h 485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71705" h="485852">
                  <a:moveTo>
                    <a:pt x="33240" y="94367"/>
                  </a:moveTo>
                  <a:cubicBezTo>
                    <a:pt x="55664" y="113989"/>
                    <a:pt x="67810" y="148559"/>
                    <a:pt x="93971" y="163508"/>
                  </a:cubicBezTo>
                  <a:cubicBezTo>
                    <a:pt x="106118" y="170983"/>
                    <a:pt x="116395" y="172852"/>
                    <a:pt x="129476" y="168180"/>
                  </a:cubicBezTo>
                  <a:cubicBezTo>
                    <a:pt x="276166" y="112120"/>
                    <a:pt x="422856" y="56060"/>
                    <a:pt x="569547" y="0"/>
                  </a:cubicBezTo>
                  <a:cubicBezTo>
                    <a:pt x="592905" y="82221"/>
                    <a:pt x="648965" y="131741"/>
                    <a:pt x="726514" y="161639"/>
                  </a:cubicBezTo>
                  <a:cubicBezTo>
                    <a:pt x="773231" y="179392"/>
                    <a:pt x="819948" y="197144"/>
                    <a:pt x="866664" y="214896"/>
                  </a:cubicBezTo>
                  <a:cubicBezTo>
                    <a:pt x="890957" y="224240"/>
                    <a:pt x="913381" y="235452"/>
                    <a:pt x="934871" y="249467"/>
                  </a:cubicBezTo>
                  <a:cubicBezTo>
                    <a:pt x="986259" y="285906"/>
                    <a:pt x="994668" y="341965"/>
                    <a:pt x="954492" y="390551"/>
                  </a:cubicBezTo>
                  <a:cubicBezTo>
                    <a:pt x="915250" y="439136"/>
                    <a:pt x="859190" y="459692"/>
                    <a:pt x="801261" y="475575"/>
                  </a:cubicBezTo>
                  <a:cubicBezTo>
                    <a:pt x="740529" y="492393"/>
                    <a:pt x="671389" y="497065"/>
                    <a:pt x="609723" y="482115"/>
                  </a:cubicBezTo>
                  <a:cubicBezTo>
                    <a:pt x="545254" y="466232"/>
                    <a:pt x="483588" y="441005"/>
                    <a:pt x="421922" y="416712"/>
                  </a:cubicBezTo>
                  <a:cubicBezTo>
                    <a:pt x="364928" y="393354"/>
                    <a:pt x="306999" y="369995"/>
                    <a:pt x="250005" y="347572"/>
                  </a:cubicBezTo>
                  <a:cubicBezTo>
                    <a:pt x="227581" y="338228"/>
                    <a:pt x="206091" y="337294"/>
                    <a:pt x="182733" y="330753"/>
                  </a:cubicBezTo>
                  <a:cubicBezTo>
                    <a:pt x="153769" y="323279"/>
                    <a:pt x="124804" y="314870"/>
                    <a:pt x="94906" y="306461"/>
                  </a:cubicBezTo>
                  <a:cubicBezTo>
                    <a:pt x="81825" y="302723"/>
                    <a:pt x="69679" y="298052"/>
                    <a:pt x="57532" y="292446"/>
                  </a:cubicBezTo>
                  <a:cubicBezTo>
                    <a:pt x="10816" y="271891"/>
                    <a:pt x="-6936" y="238255"/>
                    <a:pt x="2407" y="187801"/>
                  </a:cubicBezTo>
                  <a:cubicBezTo>
                    <a:pt x="7079" y="159771"/>
                    <a:pt x="23897" y="120529"/>
                    <a:pt x="33240" y="94367"/>
                  </a:cubicBezTo>
                  <a:close/>
                </a:path>
              </a:pathLst>
            </a:custGeom>
            <a:solidFill>
              <a:schemeClr val="accent5">
                <a:lumMod val="40000"/>
                <a:lumOff val="60000"/>
              </a:schemeClr>
            </a:solidFill>
            <a:ln w="9293" cap="flat">
              <a:noFill/>
              <a:prstDash val="solid"/>
              <a:miter/>
            </a:ln>
          </p:spPr>
          <p:txBody>
            <a:bodyPr rtlCol="0" anchor="ctr"/>
            <a:lstStyle/>
            <a:p>
              <a:endParaRPr lang="en-US">
                <a:cs typeface="B Nazanin" panose="00000400000000000000" pitchFamily="2" charset="-78"/>
              </a:endParaRPr>
            </a:p>
          </p:txBody>
        </p:sp>
        <p:sp>
          <p:nvSpPr>
            <p:cNvPr id="52" name="Freeform: Shape 51">
              <a:extLst>
                <a:ext uri="{FF2B5EF4-FFF2-40B4-BE49-F238E27FC236}">
                  <a16:creationId xmlns:a16="http://schemas.microsoft.com/office/drawing/2014/main" id="{C16B1500-86AB-4CFD-A8BA-412AC7FE28C2}"/>
                </a:ext>
              </a:extLst>
            </p:cNvPr>
            <p:cNvSpPr/>
            <p:nvPr/>
          </p:nvSpPr>
          <p:spPr>
            <a:xfrm flipH="1">
              <a:off x="5566156" y="2205656"/>
              <a:ext cx="880209" cy="3904105"/>
            </a:xfrm>
            <a:custGeom>
              <a:avLst/>
              <a:gdLst>
                <a:gd name="connsiteX0" fmla="*/ 303469 w 880209"/>
                <a:gd name="connsiteY0" fmla="*/ 3751377 h 3904105"/>
                <a:gd name="connsiteX1" fmla="*/ 301997 w 880209"/>
                <a:gd name="connsiteY1" fmla="*/ 3883961 h 3904105"/>
                <a:gd name="connsiteX2" fmla="*/ 310099 w 880209"/>
                <a:gd name="connsiteY2" fmla="*/ 3903849 h 3904105"/>
                <a:gd name="connsiteX3" fmla="*/ 320412 w 880209"/>
                <a:gd name="connsiteY3" fmla="*/ 3900166 h 3904105"/>
                <a:gd name="connsiteX4" fmla="*/ 303469 w 880209"/>
                <a:gd name="connsiteY4" fmla="*/ 3751377 h 3904105"/>
                <a:gd name="connsiteX5" fmla="*/ 342509 w 880209"/>
                <a:gd name="connsiteY5" fmla="*/ 3458957 h 3904105"/>
                <a:gd name="connsiteX6" fmla="*/ 303469 w 880209"/>
                <a:gd name="connsiteY6" fmla="*/ 3724125 h 3904105"/>
                <a:gd name="connsiteX7" fmla="*/ 342509 w 880209"/>
                <a:gd name="connsiteY7" fmla="*/ 3458957 h 3904105"/>
                <a:gd name="connsiteX8" fmla="*/ 556115 w 880209"/>
                <a:gd name="connsiteY8" fmla="*/ 2540448 h 3904105"/>
                <a:gd name="connsiteX9" fmla="*/ 350609 w 880209"/>
                <a:gd name="connsiteY9" fmla="*/ 3431705 h 3904105"/>
                <a:gd name="connsiteX10" fmla="*/ 394067 w 880209"/>
                <a:gd name="connsiteY10" fmla="*/ 3325637 h 3904105"/>
                <a:gd name="connsiteX11" fmla="*/ 480246 w 880209"/>
                <a:gd name="connsiteY11" fmla="*/ 2977237 h 3904105"/>
                <a:gd name="connsiteX12" fmla="*/ 543593 w 880209"/>
                <a:gd name="connsiteY12" fmla="*/ 2619262 h 3904105"/>
                <a:gd name="connsiteX13" fmla="*/ 556115 w 880209"/>
                <a:gd name="connsiteY13" fmla="*/ 2540448 h 3904105"/>
                <a:gd name="connsiteX14" fmla="*/ 620933 w 880209"/>
                <a:gd name="connsiteY14" fmla="*/ 2125020 h 3904105"/>
                <a:gd name="connsiteX15" fmla="*/ 565690 w 880209"/>
                <a:gd name="connsiteY15" fmla="*/ 2481524 h 3904105"/>
                <a:gd name="connsiteX16" fmla="*/ 620933 w 880209"/>
                <a:gd name="connsiteY16" fmla="*/ 2125020 h 3904105"/>
                <a:gd name="connsiteX17" fmla="*/ 224655 w 880209"/>
                <a:gd name="connsiteY17" fmla="*/ 1768105 h 3904105"/>
                <a:gd name="connsiteX18" fmla="*/ 256327 w 880209"/>
                <a:gd name="connsiteY18" fmla="*/ 1775579 h 3904105"/>
                <a:gd name="connsiteX19" fmla="*/ 257626 w 880209"/>
                <a:gd name="connsiteY19" fmla="*/ 1773933 h 3904105"/>
                <a:gd name="connsiteX20" fmla="*/ 348401 w 880209"/>
                <a:gd name="connsiteY20" fmla="*/ 1792088 h 3904105"/>
                <a:gd name="connsiteX21" fmla="*/ 477302 w 880209"/>
                <a:gd name="connsiteY21" fmla="*/ 1779566 h 3904105"/>
                <a:gd name="connsiteX22" fmla="*/ 259274 w 880209"/>
                <a:gd name="connsiteY22" fmla="*/ 1770727 h 3904105"/>
                <a:gd name="connsiteX23" fmla="*/ 258268 w 880209"/>
                <a:gd name="connsiteY23" fmla="*/ 1771734 h 3904105"/>
                <a:gd name="connsiteX24" fmla="*/ 0 w 880209"/>
                <a:gd name="connsiteY24" fmla="*/ 1722113 h 3904105"/>
                <a:gd name="connsiteX25" fmla="*/ 92072 w 880209"/>
                <a:gd name="connsiteY25" fmla="*/ 1743476 h 3904105"/>
                <a:gd name="connsiteX26" fmla="*/ 92074 w 880209"/>
                <a:gd name="connsiteY26" fmla="*/ 1743475 h 3904105"/>
                <a:gd name="connsiteX27" fmla="*/ 176779 w 880209"/>
                <a:gd name="connsiteY27" fmla="*/ 1758943 h 3904105"/>
                <a:gd name="connsiteX28" fmla="*/ 95594 w 880209"/>
                <a:gd name="connsiteY28" fmla="*/ 1740657 h 3904105"/>
                <a:gd name="connsiteX29" fmla="*/ 95755 w 880209"/>
                <a:gd name="connsiteY29" fmla="*/ 1740529 h 3904105"/>
                <a:gd name="connsiteX30" fmla="*/ 0 w 880209"/>
                <a:gd name="connsiteY30" fmla="*/ 1722113 h 3904105"/>
                <a:gd name="connsiteX31" fmla="*/ 517076 w 880209"/>
                <a:gd name="connsiteY31" fmla="*/ 1055512 h 3904105"/>
                <a:gd name="connsiteX32" fmla="*/ 516339 w 880209"/>
                <a:gd name="connsiteY32" fmla="*/ 1061405 h 3904105"/>
                <a:gd name="connsiteX33" fmla="*/ 591470 w 880209"/>
                <a:gd name="connsiteY33" fmla="*/ 1467995 h 3904105"/>
                <a:gd name="connsiteX34" fmla="*/ 629035 w 880209"/>
                <a:gd name="connsiteY34" fmla="*/ 1673500 h 3904105"/>
                <a:gd name="connsiteX35" fmla="*/ 632258 w 880209"/>
                <a:gd name="connsiteY35" fmla="*/ 1689335 h 3904105"/>
                <a:gd name="connsiteX36" fmla="*/ 637138 w 880209"/>
                <a:gd name="connsiteY36" fmla="*/ 1705172 h 3904105"/>
                <a:gd name="connsiteX37" fmla="*/ 635665 w 880209"/>
                <a:gd name="connsiteY37" fmla="*/ 1686389 h 3904105"/>
                <a:gd name="connsiteX38" fmla="*/ 632895 w 880209"/>
                <a:gd name="connsiteY38" fmla="*/ 1672265 h 3904105"/>
                <a:gd name="connsiteX39" fmla="*/ 633639 w 880209"/>
                <a:gd name="connsiteY39" fmla="*/ 1672027 h 3904105"/>
                <a:gd name="connsiteX40" fmla="*/ 632719 w 880209"/>
                <a:gd name="connsiteY40" fmla="*/ 1668344 h 3904105"/>
                <a:gd name="connsiteX41" fmla="*/ 623143 w 880209"/>
                <a:gd name="connsiteY41" fmla="*/ 1476098 h 3904105"/>
                <a:gd name="connsiteX42" fmla="*/ 622406 w 880209"/>
                <a:gd name="connsiteY42" fmla="*/ 1468732 h 3904105"/>
                <a:gd name="connsiteX43" fmla="*/ 589997 w 880209"/>
                <a:gd name="connsiteY43" fmla="*/ 1364875 h 3904105"/>
                <a:gd name="connsiteX44" fmla="*/ 558324 w 880209"/>
                <a:gd name="connsiteY44" fmla="*/ 1262490 h 3904105"/>
                <a:gd name="connsiteX45" fmla="*/ 556851 w 880209"/>
                <a:gd name="connsiteY45" fmla="*/ 1169682 h 3904105"/>
                <a:gd name="connsiteX46" fmla="*/ 517076 w 880209"/>
                <a:gd name="connsiteY46" fmla="*/ 1055512 h 3904105"/>
                <a:gd name="connsiteX47" fmla="*/ 778562 w 880209"/>
                <a:gd name="connsiteY47" fmla="*/ 943552 h 3904105"/>
                <a:gd name="connsiteX48" fmla="*/ 729946 w 880209"/>
                <a:gd name="connsiteY48" fmla="*/ 1009845 h 3904105"/>
                <a:gd name="connsiteX49" fmla="*/ 778562 w 880209"/>
                <a:gd name="connsiteY49" fmla="*/ 943552 h 3904105"/>
                <a:gd name="connsiteX50" fmla="*/ 278425 w 880209"/>
                <a:gd name="connsiteY50" fmla="*/ 849271 h 3904105"/>
                <a:gd name="connsiteX51" fmla="*/ 275479 w 880209"/>
                <a:gd name="connsiteY51" fmla="*/ 852217 h 3904105"/>
                <a:gd name="connsiteX52" fmla="*/ 283581 w 880209"/>
                <a:gd name="connsiteY52" fmla="*/ 858110 h 3904105"/>
                <a:gd name="connsiteX53" fmla="*/ 568636 w 880209"/>
                <a:gd name="connsiteY53" fmla="*/ 1076136 h 3904105"/>
                <a:gd name="connsiteX54" fmla="*/ 595890 w 880209"/>
                <a:gd name="connsiteY54" fmla="*/ 1080555 h 3904105"/>
                <a:gd name="connsiteX55" fmla="*/ 665128 w 880209"/>
                <a:gd name="connsiteY55" fmla="*/ 1057722 h 3904105"/>
                <a:gd name="connsiteX56" fmla="*/ 665864 w 880209"/>
                <a:gd name="connsiteY56" fmla="*/ 1056248 h 3904105"/>
                <a:gd name="connsiteX57" fmla="*/ 665128 w 880209"/>
                <a:gd name="connsiteY57" fmla="*/ 1054038 h 3904105"/>
                <a:gd name="connsiteX58" fmla="*/ 620196 w 880209"/>
                <a:gd name="connsiteY58" fmla="*/ 1058459 h 3904105"/>
                <a:gd name="connsiteX59" fmla="*/ 502344 w 880209"/>
                <a:gd name="connsiteY59" fmla="*/ 1004688 h 3904105"/>
                <a:gd name="connsiteX60" fmla="*/ 309361 w 880209"/>
                <a:gd name="connsiteY60" fmla="*/ 871368 h 3904105"/>
                <a:gd name="connsiteX61" fmla="*/ 278425 w 880209"/>
                <a:gd name="connsiteY61" fmla="*/ 849271 h 3904105"/>
                <a:gd name="connsiteX62" fmla="*/ 811706 w 880209"/>
                <a:gd name="connsiteY62" fmla="*/ 826437 h 3904105"/>
                <a:gd name="connsiteX63" fmla="*/ 880209 w 880209"/>
                <a:gd name="connsiteY63" fmla="*/ 847798 h 3904105"/>
                <a:gd name="connsiteX64" fmla="*/ 811706 w 880209"/>
                <a:gd name="connsiteY64" fmla="*/ 826437 h 3904105"/>
                <a:gd name="connsiteX65" fmla="*/ 706376 w 880209"/>
                <a:gd name="connsiteY65" fmla="*/ 698273 h 3904105"/>
                <a:gd name="connsiteX66" fmla="*/ 796976 w 880209"/>
                <a:gd name="connsiteY66" fmla="*/ 810233 h 3904105"/>
                <a:gd name="connsiteX67" fmla="*/ 706376 w 880209"/>
                <a:gd name="connsiteY67" fmla="*/ 698273 h 3904105"/>
                <a:gd name="connsiteX68" fmla="*/ 643767 w 880209"/>
                <a:gd name="connsiteY68" fmla="*/ 584104 h 3904105"/>
                <a:gd name="connsiteX69" fmla="*/ 727738 w 880209"/>
                <a:gd name="connsiteY69" fmla="*/ 612094 h 3904105"/>
                <a:gd name="connsiteX70" fmla="*/ 643767 w 880209"/>
                <a:gd name="connsiteY70" fmla="*/ 584104 h 3904105"/>
                <a:gd name="connsiteX71" fmla="*/ 828649 w 880209"/>
                <a:gd name="connsiteY71" fmla="*/ 555377 h 3904105"/>
                <a:gd name="connsiteX72" fmla="*/ 734366 w 880209"/>
                <a:gd name="connsiteY72" fmla="*/ 611357 h 3904105"/>
                <a:gd name="connsiteX73" fmla="*/ 771196 w 880209"/>
                <a:gd name="connsiteY73" fmla="*/ 608411 h 3904105"/>
                <a:gd name="connsiteX74" fmla="*/ 816863 w 880209"/>
                <a:gd name="connsiteY74" fmla="*/ 570845 h 3904105"/>
                <a:gd name="connsiteX75" fmla="*/ 828649 w 880209"/>
                <a:gd name="connsiteY75" fmla="*/ 555377 h 3904105"/>
                <a:gd name="connsiteX76" fmla="*/ 686488 w 880209"/>
                <a:gd name="connsiteY76" fmla="*/ 385965 h 3904105"/>
                <a:gd name="connsiteX77" fmla="*/ 683542 w 880209"/>
                <a:gd name="connsiteY77" fmla="*/ 387438 h 3904105"/>
                <a:gd name="connsiteX78" fmla="*/ 695327 w 880209"/>
                <a:gd name="connsiteY78" fmla="*/ 452993 h 3904105"/>
                <a:gd name="connsiteX79" fmla="*/ 717425 w 880209"/>
                <a:gd name="connsiteY79" fmla="*/ 573793 h 3904105"/>
                <a:gd name="connsiteX80" fmla="*/ 734367 w 880209"/>
                <a:gd name="connsiteY80" fmla="*/ 584842 h 3904105"/>
                <a:gd name="connsiteX81" fmla="*/ 743206 w 880209"/>
                <a:gd name="connsiteY81" fmla="*/ 582632 h 3904105"/>
                <a:gd name="connsiteX82" fmla="*/ 751308 w 880209"/>
                <a:gd name="connsiteY82" fmla="*/ 568637 h 3904105"/>
                <a:gd name="connsiteX83" fmla="*/ 723318 w 880209"/>
                <a:gd name="connsiteY83" fmla="*/ 488349 h 3904105"/>
                <a:gd name="connsiteX84" fmla="*/ 686488 w 880209"/>
                <a:gd name="connsiteY84" fmla="*/ 385965 h 3904105"/>
                <a:gd name="connsiteX85" fmla="*/ 373943 w 880209"/>
                <a:gd name="connsiteY85" fmla="*/ 235704 h 3904105"/>
                <a:gd name="connsiteX86" fmla="*/ 389687 w 880209"/>
                <a:gd name="connsiteY86" fmla="*/ 268482 h 3904105"/>
                <a:gd name="connsiteX87" fmla="*/ 398210 w 880209"/>
                <a:gd name="connsiteY87" fmla="*/ 283454 h 3904105"/>
                <a:gd name="connsiteX88" fmla="*/ 383756 w 880209"/>
                <a:gd name="connsiteY88" fmla="*/ 268850 h 3904105"/>
                <a:gd name="connsiteX89" fmla="*/ 390385 w 880209"/>
                <a:gd name="connsiteY89" fmla="*/ 280635 h 3904105"/>
                <a:gd name="connsiteX90" fmla="*/ 542119 w 880209"/>
                <a:gd name="connsiteY90" fmla="*/ 465515 h 3904105"/>
                <a:gd name="connsiteX91" fmla="*/ 617250 w 880209"/>
                <a:gd name="connsiteY91" fmla="*/ 554641 h 3904105"/>
                <a:gd name="connsiteX92" fmla="*/ 626826 w 880209"/>
                <a:gd name="connsiteY92" fmla="*/ 563479 h 3904105"/>
                <a:gd name="connsiteX93" fmla="*/ 617250 w 880209"/>
                <a:gd name="connsiteY93" fmla="*/ 550958 h 3904105"/>
                <a:gd name="connsiteX94" fmla="*/ 617250 w 880209"/>
                <a:gd name="connsiteY94" fmla="*/ 551695 h 3904105"/>
                <a:gd name="connsiteX95" fmla="*/ 576738 w 880209"/>
                <a:gd name="connsiteY95" fmla="*/ 491295 h 3904105"/>
                <a:gd name="connsiteX96" fmla="*/ 470671 w 880209"/>
                <a:gd name="connsiteY96" fmla="*/ 361658 h 3904105"/>
                <a:gd name="connsiteX97" fmla="*/ 428318 w 880209"/>
                <a:gd name="connsiteY97" fmla="*/ 313873 h 3904105"/>
                <a:gd name="connsiteX98" fmla="*/ 405989 w 880209"/>
                <a:gd name="connsiteY98" fmla="*/ 291313 h 3904105"/>
                <a:gd name="connsiteX99" fmla="*/ 401565 w 880209"/>
                <a:gd name="connsiteY99" fmla="*/ 260195 h 3904105"/>
                <a:gd name="connsiteX100" fmla="*/ 373943 w 880209"/>
                <a:gd name="connsiteY100" fmla="*/ 235704 h 3904105"/>
                <a:gd name="connsiteX101" fmla="*/ 283344 w 880209"/>
                <a:gd name="connsiteY101" fmla="*/ 131846 h 3904105"/>
                <a:gd name="connsiteX102" fmla="*/ 362894 w 880209"/>
                <a:gd name="connsiteY102" fmla="*/ 216553 h 3904105"/>
                <a:gd name="connsiteX103" fmla="*/ 283344 w 880209"/>
                <a:gd name="connsiteY103" fmla="*/ 131846 h 3904105"/>
                <a:gd name="connsiteX104" fmla="*/ 93308 w 880209"/>
                <a:gd name="connsiteY104" fmla="*/ 0 h 3904105"/>
                <a:gd name="connsiteX105" fmla="*/ 216316 w 880209"/>
                <a:gd name="connsiteY105" fmla="*/ 95755 h 3904105"/>
                <a:gd name="connsiteX106" fmla="*/ 264929 w 880209"/>
                <a:gd name="connsiteY106" fmla="*/ 119325 h 3904105"/>
                <a:gd name="connsiteX107" fmla="*/ 93308 w 880209"/>
                <a:gd name="connsiteY107" fmla="*/ 0 h 3904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880209" h="3904105">
                  <a:moveTo>
                    <a:pt x="303469" y="3751377"/>
                  </a:moveTo>
                  <a:cubicBezTo>
                    <a:pt x="297577" y="3795572"/>
                    <a:pt x="296840" y="3839767"/>
                    <a:pt x="301997" y="3883961"/>
                  </a:cubicBezTo>
                  <a:cubicBezTo>
                    <a:pt x="302733" y="3891327"/>
                    <a:pt x="301997" y="3899429"/>
                    <a:pt x="310099" y="3903849"/>
                  </a:cubicBezTo>
                  <a:cubicBezTo>
                    <a:pt x="316729" y="3904585"/>
                    <a:pt x="319676" y="3903849"/>
                    <a:pt x="320412" y="3900166"/>
                  </a:cubicBezTo>
                  <a:cubicBezTo>
                    <a:pt x="318939" y="3850079"/>
                    <a:pt x="310099" y="3800728"/>
                    <a:pt x="303469" y="3751377"/>
                  </a:cubicBezTo>
                  <a:close/>
                  <a:moveTo>
                    <a:pt x="342509" y="3458957"/>
                  </a:moveTo>
                  <a:cubicBezTo>
                    <a:pt x="299050" y="3525249"/>
                    <a:pt x="280635" y="3654887"/>
                    <a:pt x="303469" y="3724125"/>
                  </a:cubicBezTo>
                  <a:cubicBezTo>
                    <a:pt x="312308" y="3634999"/>
                    <a:pt x="327777" y="3547347"/>
                    <a:pt x="342509" y="3458957"/>
                  </a:cubicBezTo>
                  <a:close/>
                  <a:moveTo>
                    <a:pt x="556115" y="2540448"/>
                  </a:moveTo>
                  <a:cubicBezTo>
                    <a:pt x="482457" y="2836552"/>
                    <a:pt x="408798" y="3131918"/>
                    <a:pt x="350609" y="3431705"/>
                  </a:cubicBezTo>
                  <a:cubicBezTo>
                    <a:pt x="369023" y="3397822"/>
                    <a:pt x="381545" y="3361730"/>
                    <a:pt x="394067" y="3325637"/>
                  </a:cubicBezTo>
                  <a:cubicBezTo>
                    <a:pt x="433106" y="3212205"/>
                    <a:pt x="457413" y="3095090"/>
                    <a:pt x="480246" y="2977237"/>
                  </a:cubicBezTo>
                  <a:cubicBezTo>
                    <a:pt x="503817" y="2857912"/>
                    <a:pt x="523705" y="2738587"/>
                    <a:pt x="543593" y="2619262"/>
                  </a:cubicBezTo>
                  <a:cubicBezTo>
                    <a:pt x="548012" y="2592745"/>
                    <a:pt x="551695" y="2566965"/>
                    <a:pt x="556115" y="2540448"/>
                  </a:cubicBezTo>
                  <a:close/>
                  <a:moveTo>
                    <a:pt x="620933" y="2125020"/>
                  </a:moveTo>
                  <a:cubicBezTo>
                    <a:pt x="602519" y="2244346"/>
                    <a:pt x="584104" y="2362935"/>
                    <a:pt x="565690" y="2481524"/>
                  </a:cubicBezTo>
                  <a:cubicBezTo>
                    <a:pt x="607675" y="2366618"/>
                    <a:pt x="608411" y="2245082"/>
                    <a:pt x="620933" y="2125020"/>
                  </a:cubicBezTo>
                  <a:close/>
                  <a:moveTo>
                    <a:pt x="224655" y="1768105"/>
                  </a:moveTo>
                  <a:cubicBezTo>
                    <a:pt x="234967" y="1769973"/>
                    <a:pt x="246016" y="1772776"/>
                    <a:pt x="256327" y="1775579"/>
                  </a:cubicBezTo>
                  <a:lnTo>
                    <a:pt x="257626" y="1773933"/>
                  </a:lnTo>
                  <a:lnTo>
                    <a:pt x="348401" y="1792088"/>
                  </a:lnTo>
                  <a:cubicBezTo>
                    <a:pt x="385967" y="1800928"/>
                    <a:pt x="438263" y="1796508"/>
                    <a:pt x="477302" y="1779566"/>
                  </a:cubicBezTo>
                  <a:cubicBezTo>
                    <a:pt x="402907" y="1781776"/>
                    <a:pt x="330723" y="1780303"/>
                    <a:pt x="259274" y="1770727"/>
                  </a:cubicBezTo>
                  <a:lnTo>
                    <a:pt x="258268" y="1771734"/>
                  </a:lnTo>
                  <a:close/>
                  <a:moveTo>
                    <a:pt x="0" y="1722113"/>
                  </a:moveTo>
                  <a:cubicBezTo>
                    <a:pt x="30200" y="1728743"/>
                    <a:pt x="61136" y="1736110"/>
                    <a:pt x="92072" y="1743476"/>
                  </a:cubicBezTo>
                  <a:lnTo>
                    <a:pt x="92074" y="1743475"/>
                  </a:lnTo>
                  <a:lnTo>
                    <a:pt x="176779" y="1758943"/>
                  </a:lnTo>
                  <a:lnTo>
                    <a:pt x="95594" y="1740657"/>
                  </a:lnTo>
                  <a:lnTo>
                    <a:pt x="95755" y="1740529"/>
                  </a:lnTo>
                  <a:cubicBezTo>
                    <a:pt x="64818" y="1730216"/>
                    <a:pt x="32409" y="1726533"/>
                    <a:pt x="0" y="1722113"/>
                  </a:cubicBezTo>
                  <a:close/>
                  <a:moveTo>
                    <a:pt x="517076" y="1055512"/>
                  </a:moveTo>
                  <a:cubicBezTo>
                    <a:pt x="515602" y="1057722"/>
                    <a:pt x="516339" y="1059195"/>
                    <a:pt x="516339" y="1061405"/>
                  </a:cubicBezTo>
                  <a:cubicBezTo>
                    <a:pt x="541383" y="1196935"/>
                    <a:pt x="566426" y="1332465"/>
                    <a:pt x="591470" y="1467995"/>
                  </a:cubicBezTo>
                  <a:cubicBezTo>
                    <a:pt x="603992" y="1536497"/>
                    <a:pt x="616514" y="1604998"/>
                    <a:pt x="629035" y="1673500"/>
                  </a:cubicBezTo>
                  <a:lnTo>
                    <a:pt x="632258" y="1689335"/>
                  </a:lnTo>
                  <a:cubicBezTo>
                    <a:pt x="633087" y="1694676"/>
                    <a:pt x="634192" y="1700016"/>
                    <a:pt x="637138" y="1705172"/>
                  </a:cubicBezTo>
                  <a:cubicBezTo>
                    <a:pt x="636401" y="1698911"/>
                    <a:pt x="636217" y="1692650"/>
                    <a:pt x="635665" y="1686389"/>
                  </a:cubicBezTo>
                  <a:lnTo>
                    <a:pt x="632895" y="1672265"/>
                  </a:lnTo>
                  <a:lnTo>
                    <a:pt x="633639" y="1672027"/>
                  </a:lnTo>
                  <a:cubicBezTo>
                    <a:pt x="634008" y="1671106"/>
                    <a:pt x="633455" y="1669817"/>
                    <a:pt x="632719" y="1668344"/>
                  </a:cubicBezTo>
                  <a:cubicBezTo>
                    <a:pt x="627563" y="1604262"/>
                    <a:pt x="622406" y="1540180"/>
                    <a:pt x="623143" y="1476098"/>
                  </a:cubicBezTo>
                  <a:cubicBezTo>
                    <a:pt x="623143" y="1473888"/>
                    <a:pt x="622406" y="1470942"/>
                    <a:pt x="622406" y="1468732"/>
                  </a:cubicBezTo>
                  <a:cubicBezTo>
                    <a:pt x="617987" y="1431903"/>
                    <a:pt x="603255" y="1398757"/>
                    <a:pt x="589997" y="1364875"/>
                  </a:cubicBezTo>
                  <a:cubicBezTo>
                    <a:pt x="577475" y="1330992"/>
                    <a:pt x="560534" y="1299319"/>
                    <a:pt x="558324" y="1262490"/>
                  </a:cubicBezTo>
                  <a:cubicBezTo>
                    <a:pt x="556851" y="1231554"/>
                    <a:pt x="558324" y="1200618"/>
                    <a:pt x="556851" y="1169682"/>
                  </a:cubicBezTo>
                  <a:cubicBezTo>
                    <a:pt x="554641" y="1127697"/>
                    <a:pt x="535490" y="1091605"/>
                    <a:pt x="517076" y="1055512"/>
                  </a:cubicBezTo>
                  <a:close/>
                  <a:moveTo>
                    <a:pt x="778562" y="943552"/>
                  </a:moveTo>
                  <a:cubicBezTo>
                    <a:pt x="763093" y="966386"/>
                    <a:pt x="748361" y="989220"/>
                    <a:pt x="729946" y="1009845"/>
                  </a:cubicBezTo>
                  <a:cubicBezTo>
                    <a:pt x="759410" y="997323"/>
                    <a:pt x="766776" y="969333"/>
                    <a:pt x="778562" y="943552"/>
                  </a:cubicBezTo>
                  <a:close/>
                  <a:moveTo>
                    <a:pt x="278425" y="849271"/>
                  </a:moveTo>
                  <a:cubicBezTo>
                    <a:pt x="277688" y="850007"/>
                    <a:pt x="276215" y="851481"/>
                    <a:pt x="275479" y="852217"/>
                  </a:cubicBezTo>
                  <a:cubicBezTo>
                    <a:pt x="278425" y="854427"/>
                    <a:pt x="280635" y="855900"/>
                    <a:pt x="283581" y="858110"/>
                  </a:cubicBezTo>
                  <a:cubicBezTo>
                    <a:pt x="378600" y="931031"/>
                    <a:pt x="473617" y="1003216"/>
                    <a:pt x="568636" y="1076136"/>
                  </a:cubicBezTo>
                  <a:cubicBezTo>
                    <a:pt x="577475" y="1083502"/>
                    <a:pt x="585577" y="1084238"/>
                    <a:pt x="595890" y="1080555"/>
                  </a:cubicBezTo>
                  <a:cubicBezTo>
                    <a:pt x="618724" y="1072453"/>
                    <a:pt x="642294" y="1065087"/>
                    <a:pt x="665128" y="1057722"/>
                  </a:cubicBezTo>
                  <a:cubicBezTo>
                    <a:pt x="665864" y="1057722"/>
                    <a:pt x="665864" y="1057722"/>
                    <a:pt x="665864" y="1056248"/>
                  </a:cubicBezTo>
                  <a:cubicBezTo>
                    <a:pt x="666601" y="1055512"/>
                    <a:pt x="665864" y="1054776"/>
                    <a:pt x="665128" y="1054038"/>
                  </a:cubicBezTo>
                  <a:cubicBezTo>
                    <a:pt x="650396" y="1055512"/>
                    <a:pt x="636401" y="1061405"/>
                    <a:pt x="620196" y="1058459"/>
                  </a:cubicBezTo>
                  <a:cubicBezTo>
                    <a:pt x="576002" y="1050356"/>
                    <a:pt x="539173" y="1027522"/>
                    <a:pt x="502344" y="1004688"/>
                  </a:cubicBezTo>
                  <a:cubicBezTo>
                    <a:pt x="436052" y="962703"/>
                    <a:pt x="372707" y="917773"/>
                    <a:pt x="309361" y="871368"/>
                  </a:cubicBezTo>
                  <a:cubicBezTo>
                    <a:pt x="299049" y="864003"/>
                    <a:pt x="288737" y="856637"/>
                    <a:pt x="278425" y="849271"/>
                  </a:cubicBezTo>
                  <a:close/>
                  <a:moveTo>
                    <a:pt x="811706" y="826437"/>
                  </a:moveTo>
                  <a:cubicBezTo>
                    <a:pt x="838223" y="862529"/>
                    <a:pt x="830858" y="861057"/>
                    <a:pt x="880209" y="847798"/>
                  </a:cubicBezTo>
                  <a:cubicBezTo>
                    <a:pt x="854428" y="845589"/>
                    <a:pt x="834540" y="838222"/>
                    <a:pt x="811706" y="826437"/>
                  </a:cubicBezTo>
                  <a:close/>
                  <a:moveTo>
                    <a:pt x="706376" y="698273"/>
                  </a:moveTo>
                  <a:cubicBezTo>
                    <a:pt x="730683" y="740994"/>
                    <a:pt x="756464" y="782243"/>
                    <a:pt x="796976" y="810233"/>
                  </a:cubicBezTo>
                  <a:cubicBezTo>
                    <a:pt x="766776" y="773404"/>
                    <a:pt x="736576" y="735839"/>
                    <a:pt x="706376" y="698273"/>
                  </a:cubicBezTo>
                  <a:close/>
                  <a:moveTo>
                    <a:pt x="643767" y="584104"/>
                  </a:moveTo>
                  <a:cubicBezTo>
                    <a:pt x="654816" y="613567"/>
                    <a:pt x="700485" y="626826"/>
                    <a:pt x="727738" y="612094"/>
                  </a:cubicBezTo>
                  <a:cubicBezTo>
                    <a:pt x="699011" y="602518"/>
                    <a:pt x="672494" y="593679"/>
                    <a:pt x="643767" y="584104"/>
                  </a:cubicBezTo>
                  <a:close/>
                  <a:moveTo>
                    <a:pt x="828649" y="555377"/>
                  </a:moveTo>
                  <a:cubicBezTo>
                    <a:pt x="796975" y="578948"/>
                    <a:pt x="768249" y="597362"/>
                    <a:pt x="734366" y="611357"/>
                  </a:cubicBezTo>
                  <a:cubicBezTo>
                    <a:pt x="749098" y="623143"/>
                    <a:pt x="760147" y="619460"/>
                    <a:pt x="771196" y="608411"/>
                  </a:cubicBezTo>
                  <a:cubicBezTo>
                    <a:pt x="785927" y="595153"/>
                    <a:pt x="801395" y="583367"/>
                    <a:pt x="816863" y="570845"/>
                  </a:cubicBezTo>
                  <a:cubicBezTo>
                    <a:pt x="820546" y="567162"/>
                    <a:pt x="824966" y="564216"/>
                    <a:pt x="828649" y="555377"/>
                  </a:cubicBezTo>
                  <a:close/>
                  <a:moveTo>
                    <a:pt x="686488" y="385965"/>
                  </a:moveTo>
                  <a:cubicBezTo>
                    <a:pt x="685752" y="385965"/>
                    <a:pt x="685016" y="386701"/>
                    <a:pt x="683542" y="387438"/>
                  </a:cubicBezTo>
                  <a:cubicBezTo>
                    <a:pt x="687225" y="409536"/>
                    <a:pt x="691645" y="430896"/>
                    <a:pt x="695327" y="452993"/>
                  </a:cubicBezTo>
                  <a:cubicBezTo>
                    <a:pt x="702694" y="493506"/>
                    <a:pt x="710059" y="533280"/>
                    <a:pt x="717425" y="573793"/>
                  </a:cubicBezTo>
                  <a:cubicBezTo>
                    <a:pt x="718898" y="584106"/>
                    <a:pt x="723318" y="589261"/>
                    <a:pt x="734367" y="584842"/>
                  </a:cubicBezTo>
                  <a:cubicBezTo>
                    <a:pt x="737313" y="583368"/>
                    <a:pt x="740260" y="582632"/>
                    <a:pt x="743206" y="582632"/>
                  </a:cubicBezTo>
                  <a:cubicBezTo>
                    <a:pt x="752781" y="581895"/>
                    <a:pt x="754991" y="578213"/>
                    <a:pt x="751308" y="568637"/>
                  </a:cubicBezTo>
                  <a:cubicBezTo>
                    <a:pt x="741732" y="542120"/>
                    <a:pt x="732893" y="514866"/>
                    <a:pt x="723318" y="488349"/>
                  </a:cubicBezTo>
                  <a:cubicBezTo>
                    <a:pt x="711533" y="453731"/>
                    <a:pt x="699011" y="419847"/>
                    <a:pt x="686488" y="385965"/>
                  </a:cubicBezTo>
                  <a:close/>
                  <a:moveTo>
                    <a:pt x="373943" y="235704"/>
                  </a:moveTo>
                  <a:cubicBezTo>
                    <a:pt x="380204" y="246385"/>
                    <a:pt x="384807" y="257617"/>
                    <a:pt x="389687" y="268482"/>
                  </a:cubicBezTo>
                  <a:lnTo>
                    <a:pt x="398210" y="283454"/>
                  </a:lnTo>
                  <a:lnTo>
                    <a:pt x="383756" y="268850"/>
                  </a:lnTo>
                  <a:cubicBezTo>
                    <a:pt x="383756" y="274006"/>
                    <a:pt x="387439" y="276952"/>
                    <a:pt x="390385" y="280635"/>
                  </a:cubicBezTo>
                  <a:cubicBezTo>
                    <a:pt x="441209" y="342507"/>
                    <a:pt x="491296" y="404379"/>
                    <a:pt x="542119" y="465515"/>
                  </a:cubicBezTo>
                  <a:cubicBezTo>
                    <a:pt x="567163" y="495714"/>
                    <a:pt x="589997" y="526651"/>
                    <a:pt x="617250" y="554641"/>
                  </a:cubicBezTo>
                  <a:cubicBezTo>
                    <a:pt x="617987" y="558323"/>
                    <a:pt x="618724" y="562006"/>
                    <a:pt x="626826" y="563479"/>
                  </a:cubicBezTo>
                  <a:cubicBezTo>
                    <a:pt x="622406" y="557587"/>
                    <a:pt x="620196" y="554641"/>
                    <a:pt x="617250" y="550958"/>
                  </a:cubicBezTo>
                  <a:lnTo>
                    <a:pt x="617250" y="551695"/>
                  </a:lnTo>
                  <a:cubicBezTo>
                    <a:pt x="603991" y="531070"/>
                    <a:pt x="590733" y="511183"/>
                    <a:pt x="576738" y="491295"/>
                  </a:cubicBezTo>
                  <a:cubicBezTo>
                    <a:pt x="544329" y="445628"/>
                    <a:pt x="508237" y="402906"/>
                    <a:pt x="470671" y="361658"/>
                  </a:cubicBezTo>
                  <a:cubicBezTo>
                    <a:pt x="456308" y="345822"/>
                    <a:pt x="442497" y="329618"/>
                    <a:pt x="428318" y="313873"/>
                  </a:cubicBezTo>
                  <a:lnTo>
                    <a:pt x="405989" y="291313"/>
                  </a:lnTo>
                  <a:lnTo>
                    <a:pt x="401565" y="260195"/>
                  </a:lnTo>
                  <a:cubicBezTo>
                    <a:pt x="396040" y="249699"/>
                    <a:pt x="386833" y="241596"/>
                    <a:pt x="373943" y="235704"/>
                  </a:cubicBezTo>
                  <a:close/>
                  <a:moveTo>
                    <a:pt x="283344" y="131846"/>
                  </a:moveTo>
                  <a:cubicBezTo>
                    <a:pt x="316490" y="153943"/>
                    <a:pt x="329748" y="194455"/>
                    <a:pt x="362894" y="216553"/>
                  </a:cubicBezTo>
                  <a:cubicBezTo>
                    <a:pt x="345216" y="179724"/>
                    <a:pt x="322382" y="148788"/>
                    <a:pt x="283344" y="131846"/>
                  </a:cubicBezTo>
                  <a:close/>
                  <a:moveTo>
                    <a:pt x="93308" y="0"/>
                  </a:moveTo>
                  <a:cubicBezTo>
                    <a:pt x="133083" y="33882"/>
                    <a:pt x="174331" y="65555"/>
                    <a:pt x="216316" y="95755"/>
                  </a:cubicBezTo>
                  <a:cubicBezTo>
                    <a:pt x="230311" y="106803"/>
                    <a:pt x="243569" y="120062"/>
                    <a:pt x="264929" y="119325"/>
                  </a:cubicBezTo>
                  <a:cubicBezTo>
                    <a:pt x="207477" y="79550"/>
                    <a:pt x="150024" y="39775"/>
                    <a:pt x="93308" y="0"/>
                  </a:cubicBezTo>
                  <a:close/>
                </a:path>
              </a:pathLst>
            </a:custGeom>
            <a:solidFill>
              <a:schemeClr val="accent1">
                <a:lumMod val="50000"/>
              </a:schemeClr>
            </a:solidFill>
            <a:ln w="9293" cap="flat">
              <a:noFill/>
              <a:prstDash val="solid"/>
              <a:miter/>
            </a:ln>
          </p:spPr>
          <p:txBody>
            <a:bodyPr wrap="square" rtlCol="0" anchor="ctr">
              <a:noAutofit/>
            </a:bodyPr>
            <a:lstStyle/>
            <a:p>
              <a:endParaRPr lang="en-US">
                <a:cs typeface="B Nazanin" panose="00000400000000000000" pitchFamily="2" charset="-78"/>
              </a:endParaRPr>
            </a:p>
          </p:txBody>
        </p:sp>
        <p:sp>
          <p:nvSpPr>
            <p:cNvPr id="53" name="Freeform: Shape 52">
              <a:extLst>
                <a:ext uri="{FF2B5EF4-FFF2-40B4-BE49-F238E27FC236}">
                  <a16:creationId xmlns:a16="http://schemas.microsoft.com/office/drawing/2014/main" id="{9CFB2A64-4642-4FC5-A192-C3C53720E774}"/>
                </a:ext>
              </a:extLst>
            </p:cNvPr>
            <p:cNvSpPr/>
            <p:nvPr/>
          </p:nvSpPr>
          <p:spPr>
            <a:xfrm flipH="1">
              <a:off x="5959073" y="1276696"/>
              <a:ext cx="581895" cy="824964"/>
            </a:xfrm>
            <a:custGeom>
              <a:avLst/>
              <a:gdLst>
                <a:gd name="connsiteX0" fmla="*/ 649769 w 738122"/>
                <a:gd name="connsiteY0" fmla="*/ 968144 h 1046452"/>
                <a:gd name="connsiteX1" fmla="*/ 704894 w 738122"/>
                <a:gd name="connsiteY1" fmla="*/ 887791 h 1046452"/>
                <a:gd name="connsiteX2" fmla="*/ 732924 w 738122"/>
                <a:gd name="connsiteY2" fmla="*/ 780343 h 1046452"/>
                <a:gd name="connsiteX3" fmla="*/ 736662 w 738122"/>
                <a:gd name="connsiteY3" fmla="*/ 597214 h 1046452"/>
                <a:gd name="connsiteX4" fmla="*/ 726384 w 738122"/>
                <a:gd name="connsiteY4" fmla="*/ 547694 h 1046452"/>
                <a:gd name="connsiteX5" fmla="*/ 695551 w 738122"/>
                <a:gd name="connsiteY5" fmla="*/ 498174 h 1046452"/>
                <a:gd name="connsiteX6" fmla="*/ 689945 w 738122"/>
                <a:gd name="connsiteY6" fmla="*/ 450524 h 1046452"/>
                <a:gd name="connsiteX7" fmla="*/ 696485 w 738122"/>
                <a:gd name="connsiteY7" fmla="*/ 367368 h 1046452"/>
                <a:gd name="connsiteX8" fmla="*/ 690879 w 738122"/>
                <a:gd name="connsiteY8" fmla="*/ 315045 h 1046452"/>
                <a:gd name="connsiteX9" fmla="*/ 669390 w 738122"/>
                <a:gd name="connsiteY9" fmla="*/ 253379 h 1046452"/>
                <a:gd name="connsiteX10" fmla="*/ 587169 w 738122"/>
                <a:gd name="connsiteY10" fmla="*/ 111361 h 1046452"/>
                <a:gd name="connsiteX11" fmla="*/ 485326 w 738122"/>
                <a:gd name="connsiteY11" fmla="*/ 17928 h 1046452"/>
                <a:gd name="connsiteX12" fmla="*/ 441413 w 738122"/>
                <a:gd name="connsiteY12" fmla="*/ 5781 h 1046452"/>
                <a:gd name="connsiteX13" fmla="*/ 287248 w 738122"/>
                <a:gd name="connsiteY13" fmla="*/ 12322 h 1046452"/>
                <a:gd name="connsiteX14" fmla="*/ 139623 w 738122"/>
                <a:gd name="connsiteY14" fmla="*/ 59973 h 1046452"/>
                <a:gd name="connsiteX15" fmla="*/ 42453 w 738122"/>
                <a:gd name="connsiteY15" fmla="*/ 172092 h 1046452"/>
                <a:gd name="connsiteX16" fmla="*/ 408 w 738122"/>
                <a:gd name="connsiteY16" fmla="*/ 364565 h 1046452"/>
                <a:gd name="connsiteX17" fmla="*/ 48059 w 738122"/>
                <a:gd name="connsiteY17" fmla="*/ 544891 h 1046452"/>
                <a:gd name="connsiteX18" fmla="*/ 48059 w 738122"/>
                <a:gd name="connsiteY18" fmla="*/ 544891 h 1046452"/>
                <a:gd name="connsiteX19" fmla="*/ 50862 w 738122"/>
                <a:gd name="connsiteY19" fmla="*/ 548628 h 1046452"/>
                <a:gd name="connsiteX20" fmla="*/ 51796 w 738122"/>
                <a:gd name="connsiteY20" fmla="*/ 548628 h 1046452"/>
                <a:gd name="connsiteX21" fmla="*/ 74220 w 738122"/>
                <a:gd name="connsiteY21" fmla="*/ 640193 h 1046452"/>
                <a:gd name="connsiteX22" fmla="*/ 106922 w 738122"/>
                <a:gd name="connsiteY22" fmla="*/ 692516 h 1046452"/>
                <a:gd name="connsiteX23" fmla="*/ 145229 w 738122"/>
                <a:gd name="connsiteY23" fmla="*/ 747641 h 1046452"/>
                <a:gd name="connsiteX24" fmla="*/ 183537 w 738122"/>
                <a:gd name="connsiteY24" fmla="*/ 946654 h 1046452"/>
                <a:gd name="connsiteX25" fmla="*/ 576891 w 738122"/>
                <a:gd name="connsiteY25" fmla="*/ 1049431 h 1046452"/>
                <a:gd name="connsiteX26" fmla="*/ 593709 w 738122"/>
                <a:gd name="connsiteY26" fmla="*/ 1054102 h 1046452"/>
                <a:gd name="connsiteX27" fmla="*/ 596512 w 738122"/>
                <a:gd name="connsiteY27" fmla="*/ 1016729 h 1046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38122" h="1046452">
                  <a:moveTo>
                    <a:pt x="649769" y="968144"/>
                  </a:moveTo>
                  <a:cubicBezTo>
                    <a:pt x="674062" y="943851"/>
                    <a:pt x="693683" y="919558"/>
                    <a:pt x="704894" y="887791"/>
                  </a:cubicBezTo>
                  <a:cubicBezTo>
                    <a:pt x="717041" y="852286"/>
                    <a:pt x="727318" y="816782"/>
                    <a:pt x="732924" y="780343"/>
                  </a:cubicBezTo>
                  <a:cubicBezTo>
                    <a:pt x="743202" y="720546"/>
                    <a:pt x="745071" y="657945"/>
                    <a:pt x="736662" y="597214"/>
                  </a:cubicBezTo>
                  <a:cubicBezTo>
                    <a:pt x="733859" y="580396"/>
                    <a:pt x="731056" y="563578"/>
                    <a:pt x="726384" y="547694"/>
                  </a:cubicBezTo>
                  <a:cubicBezTo>
                    <a:pt x="721712" y="529007"/>
                    <a:pt x="711435" y="510321"/>
                    <a:pt x="695551" y="498174"/>
                  </a:cubicBezTo>
                  <a:cubicBezTo>
                    <a:pt x="687142" y="491634"/>
                    <a:pt x="689945" y="458933"/>
                    <a:pt x="689945" y="450524"/>
                  </a:cubicBezTo>
                  <a:cubicBezTo>
                    <a:pt x="691814" y="422494"/>
                    <a:pt x="702092" y="395398"/>
                    <a:pt x="696485" y="367368"/>
                  </a:cubicBezTo>
                  <a:cubicBezTo>
                    <a:pt x="692748" y="350550"/>
                    <a:pt x="693683" y="332798"/>
                    <a:pt x="690879" y="315045"/>
                  </a:cubicBezTo>
                  <a:cubicBezTo>
                    <a:pt x="687142" y="292621"/>
                    <a:pt x="681536" y="273000"/>
                    <a:pt x="669390" y="253379"/>
                  </a:cubicBezTo>
                  <a:cubicBezTo>
                    <a:pt x="640426" y="206663"/>
                    <a:pt x="612396" y="159946"/>
                    <a:pt x="587169" y="111361"/>
                  </a:cubicBezTo>
                  <a:cubicBezTo>
                    <a:pt x="564745" y="68382"/>
                    <a:pt x="532977" y="33811"/>
                    <a:pt x="485326" y="17928"/>
                  </a:cubicBezTo>
                  <a:cubicBezTo>
                    <a:pt x="471311" y="13256"/>
                    <a:pt x="456362" y="9519"/>
                    <a:pt x="441413" y="5781"/>
                  </a:cubicBezTo>
                  <a:cubicBezTo>
                    <a:pt x="390024" y="-6365"/>
                    <a:pt x="338636" y="2978"/>
                    <a:pt x="287248" y="12322"/>
                  </a:cubicBezTo>
                  <a:cubicBezTo>
                    <a:pt x="235860" y="21665"/>
                    <a:pt x="185406" y="35680"/>
                    <a:pt x="139623" y="59973"/>
                  </a:cubicBezTo>
                  <a:cubicBezTo>
                    <a:pt x="93841" y="84265"/>
                    <a:pt x="59271" y="122573"/>
                    <a:pt x="42453" y="172092"/>
                  </a:cubicBezTo>
                  <a:cubicBezTo>
                    <a:pt x="21898" y="233758"/>
                    <a:pt x="4145" y="299162"/>
                    <a:pt x="408" y="364565"/>
                  </a:cubicBezTo>
                  <a:cubicBezTo>
                    <a:pt x="-3329" y="428100"/>
                    <a:pt x="19095" y="488831"/>
                    <a:pt x="48059" y="544891"/>
                  </a:cubicBezTo>
                  <a:cubicBezTo>
                    <a:pt x="48059" y="544891"/>
                    <a:pt x="48059" y="544891"/>
                    <a:pt x="48059" y="544891"/>
                  </a:cubicBezTo>
                  <a:cubicBezTo>
                    <a:pt x="48993" y="545825"/>
                    <a:pt x="49927" y="547694"/>
                    <a:pt x="50862" y="548628"/>
                  </a:cubicBezTo>
                  <a:cubicBezTo>
                    <a:pt x="50862" y="548628"/>
                    <a:pt x="50862" y="548628"/>
                    <a:pt x="51796" y="548628"/>
                  </a:cubicBezTo>
                  <a:cubicBezTo>
                    <a:pt x="40584" y="571987"/>
                    <a:pt x="59271" y="615900"/>
                    <a:pt x="74220" y="640193"/>
                  </a:cubicBezTo>
                  <a:cubicBezTo>
                    <a:pt x="77957" y="643930"/>
                    <a:pt x="97578" y="679435"/>
                    <a:pt x="106922" y="692516"/>
                  </a:cubicBezTo>
                  <a:cubicBezTo>
                    <a:pt x="119068" y="711202"/>
                    <a:pt x="133083" y="728955"/>
                    <a:pt x="145229" y="747641"/>
                  </a:cubicBezTo>
                  <a:cubicBezTo>
                    <a:pt x="186340" y="808373"/>
                    <a:pt x="180734" y="876579"/>
                    <a:pt x="183537" y="946654"/>
                  </a:cubicBezTo>
                  <a:cubicBezTo>
                    <a:pt x="203158" y="954129"/>
                    <a:pt x="564745" y="1046628"/>
                    <a:pt x="576891" y="1049431"/>
                  </a:cubicBezTo>
                  <a:cubicBezTo>
                    <a:pt x="585300" y="1051299"/>
                    <a:pt x="585300" y="1051299"/>
                    <a:pt x="593709" y="1054102"/>
                  </a:cubicBezTo>
                  <a:cubicBezTo>
                    <a:pt x="595578" y="1039153"/>
                    <a:pt x="596512" y="1027007"/>
                    <a:pt x="596512" y="1016729"/>
                  </a:cubicBezTo>
                </a:path>
              </a:pathLst>
            </a:custGeom>
            <a:solidFill>
              <a:srgbClr val="FDBD87"/>
            </a:solidFill>
            <a:ln w="9293" cap="flat">
              <a:noFill/>
              <a:prstDash val="solid"/>
              <a:miter/>
            </a:ln>
          </p:spPr>
          <p:txBody>
            <a:bodyPr rtlCol="0" anchor="ctr"/>
            <a:lstStyle/>
            <a:p>
              <a:endParaRPr lang="en-US">
                <a:cs typeface="B Nazanin" panose="00000400000000000000" pitchFamily="2" charset="-78"/>
              </a:endParaRPr>
            </a:p>
          </p:txBody>
        </p:sp>
        <p:sp>
          <p:nvSpPr>
            <p:cNvPr id="54" name="Freeform: Shape 53">
              <a:extLst>
                <a:ext uri="{FF2B5EF4-FFF2-40B4-BE49-F238E27FC236}">
                  <a16:creationId xmlns:a16="http://schemas.microsoft.com/office/drawing/2014/main" id="{CB9E42FB-4E28-4500-96A0-F8AF8EB1F3DC}"/>
                </a:ext>
              </a:extLst>
            </p:cNvPr>
            <p:cNvSpPr/>
            <p:nvPr/>
          </p:nvSpPr>
          <p:spPr>
            <a:xfrm flipH="1">
              <a:off x="5966067" y="1273689"/>
              <a:ext cx="581894" cy="427214"/>
            </a:xfrm>
            <a:custGeom>
              <a:avLst/>
              <a:gdLst>
                <a:gd name="connsiteX0" fmla="*/ 443808 w 700749"/>
                <a:gd name="connsiteY0" fmla="*/ 5858 h 541912"/>
                <a:gd name="connsiteX1" fmla="*/ 487721 w 700749"/>
                <a:gd name="connsiteY1" fmla="*/ 18004 h 541912"/>
                <a:gd name="connsiteX2" fmla="*/ 590498 w 700749"/>
                <a:gd name="connsiteY2" fmla="*/ 111437 h 541912"/>
                <a:gd name="connsiteX3" fmla="*/ 673654 w 700749"/>
                <a:gd name="connsiteY3" fmla="*/ 253456 h 541912"/>
                <a:gd name="connsiteX4" fmla="*/ 698881 w 700749"/>
                <a:gd name="connsiteY4" fmla="*/ 340349 h 541912"/>
                <a:gd name="connsiteX5" fmla="*/ 697012 w 700749"/>
                <a:gd name="connsiteY5" fmla="*/ 355298 h 541912"/>
                <a:gd name="connsiteX6" fmla="*/ 641886 w 700749"/>
                <a:gd name="connsiteY6" fmla="*/ 347823 h 541912"/>
                <a:gd name="connsiteX7" fmla="*/ 468100 w 700749"/>
                <a:gd name="connsiteY7" fmla="*/ 365576 h 541912"/>
                <a:gd name="connsiteX8" fmla="*/ 298986 w 700749"/>
                <a:gd name="connsiteY8" fmla="*/ 452469 h 541912"/>
                <a:gd name="connsiteX9" fmla="*/ 226108 w 700749"/>
                <a:gd name="connsiteY9" fmla="*/ 485170 h 541912"/>
                <a:gd name="connsiteX10" fmla="*/ 133610 w 700749"/>
                <a:gd name="connsiteY10" fmla="*/ 516003 h 541912"/>
                <a:gd name="connsiteX11" fmla="*/ 106514 w 700749"/>
                <a:gd name="connsiteY11" fmla="*/ 514135 h 541912"/>
                <a:gd name="connsiteX12" fmla="*/ 58863 w 700749"/>
                <a:gd name="connsiteY12" fmla="*/ 533756 h 541912"/>
                <a:gd name="connsiteX13" fmla="*/ 49520 w 700749"/>
                <a:gd name="connsiteY13" fmla="*/ 546836 h 541912"/>
                <a:gd name="connsiteX14" fmla="*/ 12146 w 700749"/>
                <a:gd name="connsiteY14" fmla="*/ 456206 h 541912"/>
                <a:gd name="connsiteX15" fmla="*/ 0 w 700749"/>
                <a:gd name="connsiteY15" fmla="*/ 402949 h 541912"/>
                <a:gd name="connsiteX16" fmla="*/ 0 w 700749"/>
                <a:gd name="connsiteY16" fmla="*/ 362773 h 541912"/>
                <a:gd name="connsiteX17" fmla="*/ 42979 w 700749"/>
                <a:gd name="connsiteY17" fmla="*/ 170300 h 541912"/>
                <a:gd name="connsiteX18" fmla="*/ 141084 w 700749"/>
                <a:gd name="connsiteY18" fmla="*/ 58180 h 541912"/>
                <a:gd name="connsiteX19" fmla="*/ 289643 w 700749"/>
                <a:gd name="connsiteY19" fmla="*/ 10529 h 541912"/>
                <a:gd name="connsiteX20" fmla="*/ 443808 w 700749"/>
                <a:gd name="connsiteY20" fmla="*/ 5858 h 54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00749" h="541912">
                  <a:moveTo>
                    <a:pt x="443808" y="5858"/>
                  </a:moveTo>
                  <a:cubicBezTo>
                    <a:pt x="458757" y="9595"/>
                    <a:pt x="473707" y="13332"/>
                    <a:pt x="487721" y="18004"/>
                  </a:cubicBezTo>
                  <a:cubicBezTo>
                    <a:pt x="535372" y="33888"/>
                    <a:pt x="567140" y="68458"/>
                    <a:pt x="590498" y="111437"/>
                  </a:cubicBezTo>
                  <a:cubicBezTo>
                    <a:pt x="615725" y="160023"/>
                    <a:pt x="644689" y="207674"/>
                    <a:pt x="673654" y="253456"/>
                  </a:cubicBezTo>
                  <a:cubicBezTo>
                    <a:pt x="691406" y="281486"/>
                    <a:pt x="695143" y="304844"/>
                    <a:pt x="698881" y="340349"/>
                  </a:cubicBezTo>
                  <a:cubicBezTo>
                    <a:pt x="699815" y="345955"/>
                    <a:pt x="704487" y="357167"/>
                    <a:pt x="697012" y="355298"/>
                  </a:cubicBezTo>
                  <a:cubicBezTo>
                    <a:pt x="685800" y="352495"/>
                    <a:pt x="654967" y="348758"/>
                    <a:pt x="641886" y="347823"/>
                  </a:cubicBezTo>
                  <a:cubicBezTo>
                    <a:pt x="600776" y="344086"/>
                    <a:pt x="521357" y="344086"/>
                    <a:pt x="468100" y="365576"/>
                  </a:cubicBezTo>
                  <a:cubicBezTo>
                    <a:pt x="408303" y="390803"/>
                    <a:pt x="358784" y="427242"/>
                    <a:pt x="298986" y="452469"/>
                  </a:cubicBezTo>
                  <a:cubicBezTo>
                    <a:pt x="276562" y="461812"/>
                    <a:pt x="249467" y="477696"/>
                    <a:pt x="226108" y="485170"/>
                  </a:cubicBezTo>
                  <a:cubicBezTo>
                    <a:pt x="196210" y="499185"/>
                    <a:pt x="164442" y="505726"/>
                    <a:pt x="133610" y="516003"/>
                  </a:cubicBezTo>
                  <a:cubicBezTo>
                    <a:pt x="126135" y="516938"/>
                    <a:pt x="113989" y="515069"/>
                    <a:pt x="106514" y="514135"/>
                  </a:cubicBezTo>
                  <a:cubicBezTo>
                    <a:pt x="86893" y="512266"/>
                    <a:pt x="71944" y="518806"/>
                    <a:pt x="58863" y="533756"/>
                  </a:cubicBezTo>
                  <a:cubicBezTo>
                    <a:pt x="54191" y="536559"/>
                    <a:pt x="54191" y="540296"/>
                    <a:pt x="49520" y="546836"/>
                  </a:cubicBezTo>
                  <a:cubicBezTo>
                    <a:pt x="34570" y="518806"/>
                    <a:pt x="22424" y="485170"/>
                    <a:pt x="12146" y="456206"/>
                  </a:cubicBezTo>
                  <a:cubicBezTo>
                    <a:pt x="7475" y="443125"/>
                    <a:pt x="0" y="421636"/>
                    <a:pt x="0" y="402949"/>
                  </a:cubicBezTo>
                  <a:cubicBezTo>
                    <a:pt x="0" y="389868"/>
                    <a:pt x="0" y="375853"/>
                    <a:pt x="0" y="362773"/>
                  </a:cubicBezTo>
                  <a:cubicBezTo>
                    <a:pt x="3737" y="297369"/>
                    <a:pt x="21490" y="231966"/>
                    <a:pt x="42979" y="170300"/>
                  </a:cubicBezTo>
                  <a:cubicBezTo>
                    <a:pt x="59797" y="120781"/>
                    <a:pt x="94368" y="82473"/>
                    <a:pt x="141084" y="58180"/>
                  </a:cubicBezTo>
                  <a:cubicBezTo>
                    <a:pt x="187801" y="33888"/>
                    <a:pt x="238255" y="19873"/>
                    <a:pt x="289643" y="10529"/>
                  </a:cubicBezTo>
                  <a:cubicBezTo>
                    <a:pt x="340097" y="3055"/>
                    <a:pt x="392420" y="-6289"/>
                    <a:pt x="443808" y="5858"/>
                  </a:cubicBezTo>
                  <a:close/>
                </a:path>
              </a:pathLst>
            </a:custGeom>
            <a:solidFill>
              <a:schemeClr val="accent1"/>
            </a:solidFill>
            <a:ln w="9293" cap="flat">
              <a:noFill/>
              <a:prstDash val="solid"/>
              <a:miter/>
            </a:ln>
          </p:spPr>
          <p:txBody>
            <a:bodyPr rtlCol="0" anchor="ctr"/>
            <a:lstStyle/>
            <a:p>
              <a:endParaRPr lang="en-US">
                <a:cs typeface="B Nazanin" panose="00000400000000000000" pitchFamily="2" charset="-78"/>
              </a:endParaRPr>
            </a:p>
          </p:txBody>
        </p:sp>
        <p:sp>
          <p:nvSpPr>
            <p:cNvPr id="55" name="Freeform: Shape 54">
              <a:extLst>
                <a:ext uri="{FF2B5EF4-FFF2-40B4-BE49-F238E27FC236}">
                  <a16:creationId xmlns:a16="http://schemas.microsoft.com/office/drawing/2014/main" id="{EEACE588-FC7B-4681-8E46-62DEEEE48E05}"/>
                </a:ext>
              </a:extLst>
            </p:cNvPr>
            <p:cNvSpPr/>
            <p:nvPr/>
          </p:nvSpPr>
          <p:spPr>
            <a:xfrm flipH="1">
              <a:off x="5950949" y="1667051"/>
              <a:ext cx="457115" cy="409241"/>
            </a:xfrm>
            <a:custGeom>
              <a:avLst/>
              <a:gdLst>
                <a:gd name="connsiteX0" fmla="*/ 423532 w 457115"/>
                <a:gd name="connsiteY0" fmla="*/ 813 h 409241"/>
                <a:gd name="connsiteX1" fmla="*/ 420585 w 457115"/>
                <a:gd name="connsiteY1" fmla="*/ 3851 h 409241"/>
                <a:gd name="connsiteX2" fmla="*/ 377128 w 457115"/>
                <a:gd name="connsiteY2" fmla="*/ 17847 h 409241"/>
                <a:gd name="connsiteX3" fmla="*/ 235705 w 457115"/>
                <a:gd name="connsiteY3" fmla="*/ 47310 h 409241"/>
                <a:gd name="connsiteX4" fmla="*/ 159101 w 457115"/>
                <a:gd name="connsiteY4" fmla="*/ 63514 h 409241"/>
                <a:gd name="connsiteX5" fmla="*/ 100175 w 457115"/>
                <a:gd name="connsiteY5" fmla="*/ 77509 h 409241"/>
                <a:gd name="connsiteX6" fmla="*/ 101346 w 457115"/>
                <a:gd name="connsiteY6" fmla="*/ 81608 h 409241"/>
                <a:gd name="connsiteX7" fmla="*/ 3684 w 457115"/>
                <a:gd name="connsiteY7" fmla="*/ 49519 h 409241"/>
                <a:gd name="connsiteX8" fmla="*/ 8103 w 457115"/>
                <a:gd name="connsiteY8" fmla="*/ 59094 h 409241"/>
                <a:gd name="connsiteX9" fmla="*/ 103859 w 457115"/>
                <a:gd name="connsiteY9" fmla="*/ 90768 h 409241"/>
                <a:gd name="connsiteX10" fmla="*/ 103920 w 457115"/>
                <a:gd name="connsiteY10" fmla="*/ 90616 h 409241"/>
                <a:gd name="connsiteX11" fmla="*/ 104595 w 457115"/>
                <a:gd name="connsiteY11" fmla="*/ 92977 h 409241"/>
                <a:gd name="connsiteX12" fmla="*/ 122272 w 457115"/>
                <a:gd name="connsiteY12" fmla="*/ 130542 h 409241"/>
                <a:gd name="connsiteX13" fmla="*/ 136267 w 457115"/>
                <a:gd name="connsiteY13" fmla="*/ 199044 h 409241"/>
                <a:gd name="connsiteX14" fmla="*/ 100911 w 457115"/>
                <a:gd name="connsiteY14" fmla="*/ 267546 h 409241"/>
                <a:gd name="connsiteX15" fmla="*/ 90500 w 457115"/>
                <a:gd name="connsiteY15" fmla="*/ 280880 h 409241"/>
                <a:gd name="connsiteX16" fmla="*/ 0 w 457115"/>
                <a:gd name="connsiteY16" fmla="*/ 233662 h 409241"/>
                <a:gd name="connsiteX17" fmla="*/ 2946 w 457115"/>
                <a:gd name="connsiteY17" fmla="*/ 243974 h 409241"/>
                <a:gd name="connsiteX18" fmla="*/ 85385 w 457115"/>
                <a:gd name="connsiteY18" fmla="*/ 287430 h 409241"/>
                <a:gd name="connsiteX19" fmla="*/ 85167 w 457115"/>
                <a:gd name="connsiteY19" fmla="*/ 287710 h 409241"/>
                <a:gd name="connsiteX20" fmla="*/ 92073 w 457115"/>
                <a:gd name="connsiteY20" fmla="*/ 302902 h 409241"/>
                <a:gd name="connsiteX21" fmla="*/ 245280 w 457115"/>
                <a:gd name="connsiteY21" fmla="*/ 392027 h 409241"/>
                <a:gd name="connsiteX22" fmla="*/ 341035 w 457115"/>
                <a:gd name="connsiteY22" fmla="*/ 408233 h 409241"/>
                <a:gd name="connsiteX23" fmla="*/ 426478 w 457115"/>
                <a:gd name="connsiteY23" fmla="*/ 312478 h 409241"/>
                <a:gd name="connsiteX24" fmla="*/ 455941 w 457115"/>
                <a:gd name="connsiteY24" fmla="*/ 174737 h 409241"/>
                <a:gd name="connsiteX25" fmla="*/ 452259 w 457115"/>
                <a:gd name="connsiteY25" fmla="*/ 77509 h 409241"/>
                <a:gd name="connsiteX26" fmla="*/ 444892 w 457115"/>
                <a:gd name="connsiteY26" fmla="*/ 38471 h 409241"/>
                <a:gd name="connsiteX27" fmla="*/ 428688 w 457115"/>
                <a:gd name="connsiteY27" fmla="*/ 6061 h 409241"/>
                <a:gd name="connsiteX28" fmla="*/ 423532 w 457115"/>
                <a:gd name="connsiteY28" fmla="*/ 813 h 409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57115" h="409241">
                  <a:moveTo>
                    <a:pt x="423532" y="813"/>
                  </a:moveTo>
                  <a:cubicBezTo>
                    <a:pt x="421506" y="-568"/>
                    <a:pt x="419849" y="-568"/>
                    <a:pt x="420585" y="3851"/>
                  </a:cubicBezTo>
                  <a:cubicBezTo>
                    <a:pt x="418376" y="6061"/>
                    <a:pt x="385967" y="16373"/>
                    <a:pt x="377128" y="17847"/>
                  </a:cubicBezTo>
                  <a:cubicBezTo>
                    <a:pt x="315992" y="29632"/>
                    <a:pt x="296104" y="34051"/>
                    <a:pt x="235705" y="47310"/>
                  </a:cubicBezTo>
                  <a:cubicBezTo>
                    <a:pt x="207715" y="53202"/>
                    <a:pt x="187091" y="59095"/>
                    <a:pt x="159101" y="63514"/>
                  </a:cubicBezTo>
                  <a:cubicBezTo>
                    <a:pt x="142160" y="66460"/>
                    <a:pt x="101648" y="70879"/>
                    <a:pt x="100175" y="77509"/>
                  </a:cubicBezTo>
                  <a:lnTo>
                    <a:pt x="101346" y="81608"/>
                  </a:lnTo>
                  <a:lnTo>
                    <a:pt x="3684" y="49519"/>
                  </a:lnTo>
                  <a:lnTo>
                    <a:pt x="8103" y="59094"/>
                  </a:lnTo>
                  <a:lnTo>
                    <a:pt x="103859" y="90768"/>
                  </a:lnTo>
                  <a:lnTo>
                    <a:pt x="103920" y="90616"/>
                  </a:lnTo>
                  <a:lnTo>
                    <a:pt x="104595" y="92977"/>
                  </a:lnTo>
                  <a:cubicBezTo>
                    <a:pt x="114906" y="109918"/>
                    <a:pt x="115643" y="115074"/>
                    <a:pt x="122272" y="130542"/>
                  </a:cubicBezTo>
                  <a:cubicBezTo>
                    <a:pt x="128165" y="146748"/>
                    <a:pt x="137003" y="182103"/>
                    <a:pt x="136267" y="199044"/>
                  </a:cubicBezTo>
                  <a:cubicBezTo>
                    <a:pt x="134057" y="229980"/>
                    <a:pt x="119326" y="243239"/>
                    <a:pt x="100911" y="267546"/>
                  </a:cubicBezTo>
                  <a:lnTo>
                    <a:pt x="90500" y="280880"/>
                  </a:lnTo>
                  <a:lnTo>
                    <a:pt x="0" y="233662"/>
                  </a:lnTo>
                  <a:lnTo>
                    <a:pt x="2946" y="243974"/>
                  </a:lnTo>
                  <a:lnTo>
                    <a:pt x="85385" y="287430"/>
                  </a:lnTo>
                  <a:lnTo>
                    <a:pt x="85167" y="287710"/>
                  </a:lnTo>
                  <a:cubicBezTo>
                    <a:pt x="82496" y="292958"/>
                    <a:pt x="83601" y="297377"/>
                    <a:pt x="92073" y="302902"/>
                  </a:cubicBezTo>
                  <a:cubicBezTo>
                    <a:pt x="141423" y="335311"/>
                    <a:pt x="192984" y="363301"/>
                    <a:pt x="245280" y="392027"/>
                  </a:cubicBezTo>
                  <a:cubicBezTo>
                    <a:pt x="269587" y="405286"/>
                    <a:pt x="310836" y="411915"/>
                    <a:pt x="341035" y="408233"/>
                  </a:cubicBezTo>
                  <a:cubicBezTo>
                    <a:pt x="361660" y="390555"/>
                    <a:pt x="410274" y="352989"/>
                    <a:pt x="426478" y="312478"/>
                  </a:cubicBezTo>
                  <a:cubicBezTo>
                    <a:pt x="436791" y="285961"/>
                    <a:pt x="455205" y="193888"/>
                    <a:pt x="455941" y="174737"/>
                  </a:cubicBezTo>
                  <a:cubicBezTo>
                    <a:pt x="458151" y="142328"/>
                    <a:pt x="457414" y="109918"/>
                    <a:pt x="452259" y="77509"/>
                  </a:cubicBezTo>
                  <a:cubicBezTo>
                    <a:pt x="450049" y="61304"/>
                    <a:pt x="449312" y="53939"/>
                    <a:pt x="444892" y="38471"/>
                  </a:cubicBezTo>
                  <a:cubicBezTo>
                    <a:pt x="443420" y="32578"/>
                    <a:pt x="433844" y="11217"/>
                    <a:pt x="428688" y="6061"/>
                  </a:cubicBezTo>
                  <a:cubicBezTo>
                    <a:pt x="427951" y="4956"/>
                    <a:pt x="425557" y="2194"/>
                    <a:pt x="423532" y="813"/>
                  </a:cubicBezTo>
                  <a:close/>
                </a:path>
              </a:pathLst>
            </a:custGeom>
            <a:solidFill>
              <a:schemeClr val="accent1">
                <a:lumMod val="40000"/>
                <a:lumOff val="60000"/>
              </a:schemeClr>
            </a:solidFill>
            <a:ln w="9293" cap="flat">
              <a:noFill/>
              <a:prstDash val="solid"/>
              <a:miter/>
            </a:ln>
          </p:spPr>
          <p:txBody>
            <a:bodyPr wrap="square" rtlCol="0" anchor="ctr">
              <a:noAutofit/>
            </a:bodyPr>
            <a:lstStyle/>
            <a:p>
              <a:endParaRPr lang="en-US">
                <a:cs typeface="B Nazanin" panose="00000400000000000000" pitchFamily="2" charset="-78"/>
              </a:endParaRPr>
            </a:p>
          </p:txBody>
        </p:sp>
        <p:sp>
          <p:nvSpPr>
            <p:cNvPr id="56" name="Freeform: Shape 55">
              <a:extLst>
                <a:ext uri="{FF2B5EF4-FFF2-40B4-BE49-F238E27FC236}">
                  <a16:creationId xmlns:a16="http://schemas.microsoft.com/office/drawing/2014/main" id="{A1EFDA6B-3AB2-47CD-95D9-22B0FE38E02F}"/>
                </a:ext>
              </a:extLst>
            </p:cNvPr>
            <p:cNvSpPr/>
            <p:nvPr/>
          </p:nvSpPr>
          <p:spPr>
            <a:xfrm flipH="1">
              <a:off x="6366815" y="1657643"/>
              <a:ext cx="66292" cy="95755"/>
            </a:xfrm>
            <a:custGeom>
              <a:avLst/>
              <a:gdLst>
                <a:gd name="connsiteX0" fmla="*/ 92499 w 84089"/>
                <a:gd name="connsiteY0" fmla="*/ 0 h 121463"/>
                <a:gd name="connsiteX1" fmla="*/ 92499 w 84089"/>
                <a:gd name="connsiteY1" fmla="*/ 96236 h 121463"/>
                <a:gd name="connsiteX2" fmla="*/ 72878 w 84089"/>
                <a:gd name="connsiteY2" fmla="*/ 128004 h 121463"/>
                <a:gd name="connsiteX3" fmla="*/ 41111 w 84089"/>
                <a:gd name="connsiteY3" fmla="*/ 76615 h 121463"/>
                <a:gd name="connsiteX4" fmla="*/ 0 w 84089"/>
                <a:gd name="connsiteY4" fmla="*/ 31767 h 121463"/>
                <a:gd name="connsiteX5" fmla="*/ 92499 w 84089"/>
                <a:gd name="connsiteY5" fmla="*/ 0 h 121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089" h="121463">
                  <a:moveTo>
                    <a:pt x="92499" y="0"/>
                  </a:moveTo>
                  <a:cubicBezTo>
                    <a:pt x="92499" y="31767"/>
                    <a:pt x="92499" y="63535"/>
                    <a:pt x="92499" y="96236"/>
                  </a:cubicBezTo>
                  <a:cubicBezTo>
                    <a:pt x="92499" y="128004"/>
                    <a:pt x="88762" y="128004"/>
                    <a:pt x="72878" y="128004"/>
                  </a:cubicBezTo>
                  <a:cubicBezTo>
                    <a:pt x="60732" y="126135"/>
                    <a:pt x="43914" y="81287"/>
                    <a:pt x="41111" y="76615"/>
                  </a:cubicBezTo>
                  <a:cubicBezTo>
                    <a:pt x="29899" y="58863"/>
                    <a:pt x="17752" y="42979"/>
                    <a:pt x="0" y="31767"/>
                  </a:cubicBezTo>
                  <a:cubicBezTo>
                    <a:pt x="30833" y="20555"/>
                    <a:pt x="61666" y="10278"/>
                    <a:pt x="92499" y="0"/>
                  </a:cubicBezTo>
                  <a:close/>
                </a:path>
              </a:pathLst>
            </a:custGeom>
            <a:solidFill>
              <a:srgbClr val="9A6217"/>
            </a:solidFill>
            <a:ln w="9293" cap="flat">
              <a:noFill/>
              <a:prstDash val="solid"/>
              <a:miter/>
            </a:ln>
          </p:spPr>
          <p:txBody>
            <a:bodyPr rtlCol="0" anchor="ctr"/>
            <a:lstStyle/>
            <a:p>
              <a:endParaRPr lang="en-US">
                <a:cs typeface="B Nazanin" panose="00000400000000000000" pitchFamily="2" charset="-78"/>
              </a:endParaRPr>
            </a:p>
          </p:txBody>
        </p:sp>
      </p:grpSp>
      <p:sp>
        <p:nvSpPr>
          <p:cNvPr id="69" name="Freeform: Shape 68">
            <a:extLst>
              <a:ext uri="{FF2B5EF4-FFF2-40B4-BE49-F238E27FC236}">
                <a16:creationId xmlns:a16="http://schemas.microsoft.com/office/drawing/2014/main" id="{C1F8014D-C707-4B71-A1D2-C806D7C3C2CE}"/>
              </a:ext>
            </a:extLst>
          </p:cNvPr>
          <p:cNvSpPr/>
          <p:nvPr/>
        </p:nvSpPr>
        <p:spPr>
          <a:xfrm>
            <a:off x="4650427" y="1499774"/>
            <a:ext cx="71100" cy="940889"/>
          </a:xfrm>
          <a:custGeom>
            <a:avLst/>
            <a:gdLst>
              <a:gd name="connsiteX0" fmla="*/ 140383 w 142762"/>
              <a:gd name="connsiteY0" fmla="*/ 476827 h 1889222"/>
              <a:gd name="connsiteX1" fmla="*/ 132293 w 142762"/>
              <a:gd name="connsiteY1" fmla="*/ 466119 h 1889222"/>
              <a:gd name="connsiteX2" fmla="*/ 118493 w 142762"/>
              <a:gd name="connsiteY2" fmla="*/ 457554 h 1889222"/>
              <a:gd name="connsiteX3" fmla="*/ 118493 w 142762"/>
              <a:gd name="connsiteY3" fmla="*/ 409728 h 1889222"/>
              <a:gd name="connsiteX4" fmla="*/ 113972 w 142762"/>
              <a:gd name="connsiteY4" fmla="*/ 398545 h 1889222"/>
              <a:gd name="connsiteX5" fmla="*/ 104217 w 142762"/>
              <a:gd name="connsiteY5" fmla="*/ 389028 h 1889222"/>
              <a:gd name="connsiteX6" fmla="*/ 88275 w 142762"/>
              <a:gd name="connsiteY6" fmla="*/ 382603 h 1889222"/>
              <a:gd name="connsiteX7" fmla="*/ 88275 w 142762"/>
              <a:gd name="connsiteY7" fmla="*/ 376179 h 1889222"/>
              <a:gd name="connsiteX8" fmla="*/ 86133 w 142762"/>
              <a:gd name="connsiteY8" fmla="*/ 376179 h 1889222"/>
              <a:gd name="connsiteX9" fmla="*/ 86133 w 142762"/>
              <a:gd name="connsiteY9" fmla="*/ 193681 h 1889222"/>
              <a:gd name="connsiteX10" fmla="*/ 80661 w 142762"/>
              <a:gd name="connsiteY10" fmla="*/ 173932 h 1889222"/>
              <a:gd name="connsiteX11" fmla="*/ 71619 w 142762"/>
              <a:gd name="connsiteY11" fmla="*/ 153708 h 1889222"/>
              <a:gd name="connsiteX12" fmla="*/ 61626 w 142762"/>
              <a:gd name="connsiteY12" fmla="*/ 133483 h 1889222"/>
              <a:gd name="connsiteX13" fmla="*/ 53774 w 142762"/>
              <a:gd name="connsiteY13" fmla="*/ 112782 h 1889222"/>
              <a:gd name="connsiteX14" fmla="*/ 51394 w 142762"/>
              <a:gd name="connsiteY14" fmla="*/ 90178 h 1889222"/>
              <a:gd name="connsiteX15" fmla="*/ 56153 w 142762"/>
              <a:gd name="connsiteY15" fmla="*/ 77806 h 1889222"/>
              <a:gd name="connsiteX16" fmla="*/ 64719 w 142762"/>
              <a:gd name="connsiteY16" fmla="*/ 65671 h 1889222"/>
              <a:gd name="connsiteX17" fmla="*/ 77092 w 142762"/>
              <a:gd name="connsiteY17" fmla="*/ 54488 h 1889222"/>
              <a:gd name="connsiteX18" fmla="*/ 91844 w 142762"/>
              <a:gd name="connsiteY18" fmla="*/ 45446 h 1889222"/>
              <a:gd name="connsiteX19" fmla="*/ 105882 w 142762"/>
              <a:gd name="connsiteY19" fmla="*/ 38070 h 1889222"/>
              <a:gd name="connsiteX20" fmla="*/ 119445 w 142762"/>
              <a:gd name="connsiteY20" fmla="*/ 29980 h 1889222"/>
              <a:gd name="connsiteX21" fmla="*/ 130390 w 142762"/>
              <a:gd name="connsiteY21" fmla="*/ 24508 h 1889222"/>
              <a:gd name="connsiteX22" fmla="*/ 135386 w 142762"/>
              <a:gd name="connsiteY22" fmla="*/ 15228 h 1889222"/>
              <a:gd name="connsiteX23" fmla="*/ 135386 w 142762"/>
              <a:gd name="connsiteY23" fmla="*/ 7852 h 1889222"/>
              <a:gd name="connsiteX24" fmla="*/ 130390 w 142762"/>
              <a:gd name="connsiteY24" fmla="*/ 2379 h 1889222"/>
              <a:gd name="connsiteX25" fmla="*/ 120634 w 142762"/>
              <a:gd name="connsiteY25" fmla="*/ 0 h 1889222"/>
              <a:gd name="connsiteX26" fmla="*/ 107072 w 142762"/>
              <a:gd name="connsiteY26" fmla="*/ 7852 h 1889222"/>
              <a:gd name="connsiteX27" fmla="*/ 91844 w 142762"/>
              <a:gd name="connsiteY27" fmla="*/ 15228 h 1889222"/>
              <a:gd name="connsiteX28" fmla="*/ 74712 w 142762"/>
              <a:gd name="connsiteY28" fmla="*/ 25697 h 1889222"/>
              <a:gd name="connsiteX29" fmla="*/ 56867 w 142762"/>
              <a:gd name="connsiteY29" fmla="*/ 36880 h 1889222"/>
              <a:gd name="connsiteX30" fmla="*/ 41401 w 142762"/>
              <a:gd name="connsiteY30" fmla="*/ 47825 h 1889222"/>
              <a:gd name="connsiteX31" fmla="*/ 29266 w 142762"/>
              <a:gd name="connsiteY31" fmla="*/ 61388 h 1889222"/>
              <a:gd name="connsiteX32" fmla="*/ 19987 w 142762"/>
              <a:gd name="connsiteY32" fmla="*/ 75902 h 1889222"/>
              <a:gd name="connsiteX33" fmla="*/ 16894 w 142762"/>
              <a:gd name="connsiteY33" fmla="*/ 92558 h 1889222"/>
              <a:gd name="connsiteX34" fmla="*/ 18321 w 142762"/>
              <a:gd name="connsiteY34" fmla="*/ 110403 h 1889222"/>
              <a:gd name="connsiteX35" fmla="*/ 24983 w 142762"/>
              <a:gd name="connsiteY35" fmla="*/ 128010 h 1889222"/>
              <a:gd name="connsiteX36" fmla="*/ 32359 w 142762"/>
              <a:gd name="connsiteY36" fmla="*/ 145856 h 1889222"/>
              <a:gd name="connsiteX37" fmla="*/ 41401 w 142762"/>
              <a:gd name="connsiteY37" fmla="*/ 162273 h 1889222"/>
              <a:gd name="connsiteX38" fmla="*/ 49491 w 142762"/>
              <a:gd name="connsiteY38" fmla="*/ 177025 h 1889222"/>
              <a:gd name="connsiteX39" fmla="*/ 54964 w 142762"/>
              <a:gd name="connsiteY39" fmla="*/ 191778 h 1889222"/>
              <a:gd name="connsiteX40" fmla="*/ 56391 w 142762"/>
              <a:gd name="connsiteY40" fmla="*/ 376179 h 1889222"/>
              <a:gd name="connsiteX41" fmla="*/ 52108 w 142762"/>
              <a:gd name="connsiteY41" fmla="*/ 376179 h 1889222"/>
              <a:gd name="connsiteX42" fmla="*/ 52108 w 142762"/>
              <a:gd name="connsiteY42" fmla="*/ 383555 h 1889222"/>
              <a:gd name="connsiteX43" fmla="*/ 37118 w 142762"/>
              <a:gd name="connsiteY43" fmla="*/ 389979 h 1889222"/>
              <a:gd name="connsiteX44" fmla="*/ 28790 w 142762"/>
              <a:gd name="connsiteY44" fmla="*/ 399497 h 1889222"/>
              <a:gd name="connsiteX45" fmla="*/ 24983 w 142762"/>
              <a:gd name="connsiteY45" fmla="*/ 409728 h 1889222"/>
              <a:gd name="connsiteX46" fmla="*/ 24983 w 142762"/>
              <a:gd name="connsiteY46" fmla="*/ 457554 h 1889222"/>
              <a:gd name="connsiteX47" fmla="*/ 12849 w 142762"/>
              <a:gd name="connsiteY47" fmla="*/ 466119 h 1889222"/>
              <a:gd name="connsiteX48" fmla="*/ 4521 w 142762"/>
              <a:gd name="connsiteY48" fmla="*/ 476827 h 1889222"/>
              <a:gd name="connsiteX49" fmla="*/ 0 w 142762"/>
              <a:gd name="connsiteY49" fmla="*/ 488010 h 1889222"/>
              <a:gd name="connsiteX50" fmla="*/ 0 w 142762"/>
              <a:gd name="connsiteY50" fmla="*/ 1244175 h 1889222"/>
              <a:gd name="connsiteX51" fmla="*/ 4521 w 142762"/>
              <a:gd name="connsiteY51" fmla="*/ 1255120 h 1889222"/>
              <a:gd name="connsiteX52" fmla="*/ 12849 w 142762"/>
              <a:gd name="connsiteY52" fmla="*/ 1265827 h 1889222"/>
              <a:gd name="connsiteX53" fmla="*/ 24983 w 142762"/>
              <a:gd name="connsiteY53" fmla="*/ 1274631 h 1889222"/>
              <a:gd name="connsiteX54" fmla="*/ 24983 w 142762"/>
              <a:gd name="connsiteY54" fmla="*/ 1858291 h 1889222"/>
              <a:gd name="connsiteX55" fmla="*/ 28790 w 142762"/>
              <a:gd name="connsiteY55" fmla="*/ 1870902 h 1889222"/>
              <a:gd name="connsiteX56" fmla="*/ 38546 w 142762"/>
              <a:gd name="connsiteY56" fmla="*/ 1880419 h 1889222"/>
              <a:gd name="connsiteX57" fmla="*/ 53536 w 142762"/>
              <a:gd name="connsiteY57" fmla="*/ 1886844 h 1889222"/>
              <a:gd name="connsiteX58" fmla="*/ 71857 w 142762"/>
              <a:gd name="connsiteY58" fmla="*/ 1889223 h 1889222"/>
              <a:gd name="connsiteX59" fmla="*/ 89227 w 142762"/>
              <a:gd name="connsiteY59" fmla="*/ 1886844 h 1889222"/>
              <a:gd name="connsiteX60" fmla="*/ 104217 w 142762"/>
              <a:gd name="connsiteY60" fmla="*/ 1880419 h 1889222"/>
              <a:gd name="connsiteX61" fmla="*/ 115638 w 142762"/>
              <a:gd name="connsiteY61" fmla="*/ 1870902 h 1889222"/>
              <a:gd name="connsiteX62" fmla="*/ 118493 w 142762"/>
              <a:gd name="connsiteY62" fmla="*/ 1858291 h 1889222"/>
              <a:gd name="connsiteX63" fmla="*/ 118493 w 142762"/>
              <a:gd name="connsiteY63" fmla="*/ 1274631 h 1889222"/>
              <a:gd name="connsiteX64" fmla="*/ 132293 w 142762"/>
              <a:gd name="connsiteY64" fmla="*/ 1265827 h 1889222"/>
              <a:gd name="connsiteX65" fmla="*/ 140383 w 142762"/>
              <a:gd name="connsiteY65" fmla="*/ 1255120 h 1889222"/>
              <a:gd name="connsiteX66" fmla="*/ 142762 w 142762"/>
              <a:gd name="connsiteY66" fmla="*/ 1244175 h 1889222"/>
              <a:gd name="connsiteX67" fmla="*/ 142762 w 142762"/>
              <a:gd name="connsiteY67" fmla="*/ 488010 h 1889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42762" h="1889222">
                <a:moveTo>
                  <a:pt x="140383" y="476827"/>
                </a:moveTo>
                <a:lnTo>
                  <a:pt x="132293" y="466119"/>
                </a:lnTo>
                <a:lnTo>
                  <a:pt x="118493" y="457554"/>
                </a:lnTo>
                <a:lnTo>
                  <a:pt x="118493" y="409728"/>
                </a:lnTo>
                <a:lnTo>
                  <a:pt x="113972" y="398545"/>
                </a:lnTo>
                <a:lnTo>
                  <a:pt x="104217" y="389028"/>
                </a:lnTo>
                <a:lnTo>
                  <a:pt x="88275" y="382603"/>
                </a:lnTo>
                <a:lnTo>
                  <a:pt x="88275" y="376179"/>
                </a:lnTo>
                <a:lnTo>
                  <a:pt x="86133" y="376179"/>
                </a:lnTo>
                <a:lnTo>
                  <a:pt x="86133" y="193681"/>
                </a:lnTo>
                <a:lnTo>
                  <a:pt x="80661" y="173932"/>
                </a:lnTo>
                <a:lnTo>
                  <a:pt x="71619" y="153708"/>
                </a:lnTo>
                <a:lnTo>
                  <a:pt x="61626" y="133483"/>
                </a:lnTo>
                <a:lnTo>
                  <a:pt x="53774" y="112782"/>
                </a:lnTo>
                <a:lnTo>
                  <a:pt x="51394" y="90178"/>
                </a:lnTo>
                <a:lnTo>
                  <a:pt x="56153" y="77806"/>
                </a:lnTo>
                <a:lnTo>
                  <a:pt x="64719" y="65671"/>
                </a:lnTo>
                <a:lnTo>
                  <a:pt x="77092" y="54488"/>
                </a:lnTo>
                <a:lnTo>
                  <a:pt x="91844" y="45446"/>
                </a:lnTo>
                <a:lnTo>
                  <a:pt x="105882" y="38070"/>
                </a:lnTo>
                <a:lnTo>
                  <a:pt x="119445" y="29980"/>
                </a:lnTo>
                <a:lnTo>
                  <a:pt x="130390" y="24508"/>
                </a:lnTo>
                <a:lnTo>
                  <a:pt x="135386" y="15228"/>
                </a:lnTo>
                <a:lnTo>
                  <a:pt x="135386" y="7852"/>
                </a:lnTo>
                <a:lnTo>
                  <a:pt x="130390" y="2379"/>
                </a:lnTo>
                <a:lnTo>
                  <a:pt x="120634" y="0"/>
                </a:lnTo>
                <a:lnTo>
                  <a:pt x="107072" y="7852"/>
                </a:lnTo>
                <a:lnTo>
                  <a:pt x="91844" y="15228"/>
                </a:lnTo>
                <a:lnTo>
                  <a:pt x="74712" y="25697"/>
                </a:lnTo>
                <a:lnTo>
                  <a:pt x="56867" y="36880"/>
                </a:lnTo>
                <a:lnTo>
                  <a:pt x="41401" y="47825"/>
                </a:lnTo>
                <a:lnTo>
                  <a:pt x="29266" y="61388"/>
                </a:lnTo>
                <a:lnTo>
                  <a:pt x="19987" y="75902"/>
                </a:lnTo>
                <a:lnTo>
                  <a:pt x="16894" y="92558"/>
                </a:lnTo>
                <a:lnTo>
                  <a:pt x="18321" y="110403"/>
                </a:lnTo>
                <a:lnTo>
                  <a:pt x="24983" y="128010"/>
                </a:lnTo>
                <a:lnTo>
                  <a:pt x="32359" y="145856"/>
                </a:lnTo>
                <a:lnTo>
                  <a:pt x="41401" y="162273"/>
                </a:lnTo>
                <a:lnTo>
                  <a:pt x="49491" y="177025"/>
                </a:lnTo>
                <a:lnTo>
                  <a:pt x="54964" y="191778"/>
                </a:lnTo>
                <a:lnTo>
                  <a:pt x="56391" y="376179"/>
                </a:lnTo>
                <a:lnTo>
                  <a:pt x="52108" y="376179"/>
                </a:lnTo>
                <a:lnTo>
                  <a:pt x="52108" y="383555"/>
                </a:lnTo>
                <a:lnTo>
                  <a:pt x="37118" y="389979"/>
                </a:lnTo>
                <a:lnTo>
                  <a:pt x="28790" y="399497"/>
                </a:lnTo>
                <a:lnTo>
                  <a:pt x="24983" y="409728"/>
                </a:lnTo>
                <a:lnTo>
                  <a:pt x="24983" y="457554"/>
                </a:lnTo>
                <a:lnTo>
                  <a:pt x="12849" y="466119"/>
                </a:lnTo>
                <a:lnTo>
                  <a:pt x="4521" y="476827"/>
                </a:lnTo>
                <a:lnTo>
                  <a:pt x="0" y="488010"/>
                </a:lnTo>
                <a:lnTo>
                  <a:pt x="0" y="1244175"/>
                </a:lnTo>
                <a:lnTo>
                  <a:pt x="4521" y="1255120"/>
                </a:lnTo>
                <a:lnTo>
                  <a:pt x="12849" y="1265827"/>
                </a:lnTo>
                <a:lnTo>
                  <a:pt x="24983" y="1274631"/>
                </a:lnTo>
                <a:lnTo>
                  <a:pt x="24983" y="1858291"/>
                </a:lnTo>
                <a:lnTo>
                  <a:pt x="28790" y="1870902"/>
                </a:lnTo>
                <a:lnTo>
                  <a:pt x="38546" y="1880419"/>
                </a:lnTo>
                <a:lnTo>
                  <a:pt x="53536" y="1886844"/>
                </a:lnTo>
                <a:lnTo>
                  <a:pt x="71857" y="1889223"/>
                </a:lnTo>
                <a:lnTo>
                  <a:pt x="89227" y="1886844"/>
                </a:lnTo>
                <a:lnTo>
                  <a:pt x="104217" y="1880419"/>
                </a:lnTo>
                <a:lnTo>
                  <a:pt x="115638" y="1870902"/>
                </a:lnTo>
                <a:lnTo>
                  <a:pt x="118493" y="1858291"/>
                </a:lnTo>
                <a:lnTo>
                  <a:pt x="118493" y="1274631"/>
                </a:lnTo>
                <a:lnTo>
                  <a:pt x="132293" y="1265827"/>
                </a:lnTo>
                <a:lnTo>
                  <a:pt x="140383" y="1255120"/>
                </a:lnTo>
                <a:lnTo>
                  <a:pt x="142762" y="1244175"/>
                </a:lnTo>
                <a:lnTo>
                  <a:pt x="142762" y="488010"/>
                </a:lnTo>
                <a:close/>
              </a:path>
            </a:pathLst>
          </a:custGeom>
          <a:solidFill>
            <a:schemeClr val="accent1"/>
          </a:solidFill>
          <a:ln w="2374" cap="flat">
            <a:noFill/>
            <a:prstDash val="solid"/>
            <a:miter/>
          </a:ln>
        </p:spPr>
        <p:txBody>
          <a:bodyPr rtlCol="0" anchor="ctr"/>
          <a:lstStyle/>
          <a:p>
            <a:endParaRPr lang="en-US">
              <a:solidFill>
                <a:schemeClr val="accent1"/>
              </a:solidFill>
              <a:cs typeface="B Nazanin" panose="00000400000000000000" pitchFamily="2" charset="-78"/>
            </a:endParaRPr>
          </a:p>
        </p:txBody>
      </p:sp>
      <p:sp>
        <p:nvSpPr>
          <p:cNvPr id="70" name="Freeform: Shape 69">
            <a:extLst>
              <a:ext uri="{FF2B5EF4-FFF2-40B4-BE49-F238E27FC236}">
                <a16:creationId xmlns:a16="http://schemas.microsoft.com/office/drawing/2014/main" id="{45C48EA3-4EF1-436B-8B46-B08260C4431D}"/>
              </a:ext>
            </a:extLst>
          </p:cNvPr>
          <p:cNvSpPr/>
          <p:nvPr/>
        </p:nvSpPr>
        <p:spPr>
          <a:xfrm rot="942">
            <a:off x="4959046" y="1475390"/>
            <a:ext cx="200738" cy="940060"/>
          </a:xfrm>
          <a:custGeom>
            <a:avLst/>
            <a:gdLst>
              <a:gd name="connsiteX0" fmla="*/ 201533 w 403066"/>
              <a:gd name="connsiteY0" fmla="*/ 40925 h 1887569"/>
              <a:gd name="connsiteX1" fmla="*/ 40925 w 403066"/>
              <a:gd name="connsiteY1" fmla="*/ 201533 h 1887569"/>
              <a:gd name="connsiteX2" fmla="*/ 201533 w 403066"/>
              <a:gd name="connsiteY2" fmla="*/ 362141 h 1887569"/>
              <a:gd name="connsiteX3" fmla="*/ 362141 w 403066"/>
              <a:gd name="connsiteY3" fmla="*/ 201533 h 1887569"/>
              <a:gd name="connsiteX4" fmla="*/ 201533 w 403066"/>
              <a:gd name="connsiteY4" fmla="*/ 40925 h 1887569"/>
              <a:gd name="connsiteX5" fmla="*/ 201533 w 403066"/>
              <a:gd name="connsiteY5" fmla="*/ 0 h 1887569"/>
              <a:gd name="connsiteX6" fmla="*/ 403066 w 403066"/>
              <a:gd name="connsiteY6" fmla="*/ 201533 h 1887569"/>
              <a:gd name="connsiteX7" fmla="*/ 280001 w 403066"/>
              <a:gd name="connsiteY7" fmla="*/ 387236 h 1887569"/>
              <a:gd name="connsiteX8" fmla="*/ 217951 w 403066"/>
              <a:gd name="connsiteY8" fmla="*/ 399754 h 1887569"/>
              <a:gd name="connsiteX9" fmla="*/ 217951 w 403066"/>
              <a:gd name="connsiteY9" fmla="*/ 550599 h 1887569"/>
              <a:gd name="connsiteX10" fmla="*/ 218427 w 403066"/>
              <a:gd name="connsiteY10" fmla="*/ 550599 h 1887569"/>
              <a:gd name="connsiteX11" fmla="*/ 218427 w 403066"/>
              <a:gd name="connsiteY11" fmla="*/ 556309 h 1887569"/>
              <a:gd name="connsiteX12" fmla="*/ 234369 w 403066"/>
              <a:gd name="connsiteY12" fmla="*/ 561782 h 1887569"/>
              <a:gd name="connsiteX13" fmla="*/ 244124 w 403066"/>
              <a:gd name="connsiteY13" fmla="*/ 570348 h 1887569"/>
              <a:gd name="connsiteX14" fmla="*/ 248645 w 403066"/>
              <a:gd name="connsiteY14" fmla="*/ 580103 h 1887569"/>
              <a:gd name="connsiteX15" fmla="*/ 248645 w 403066"/>
              <a:gd name="connsiteY15" fmla="*/ 742377 h 1887569"/>
              <a:gd name="connsiteX16" fmla="*/ 262207 w 403066"/>
              <a:gd name="connsiteY16" fmla="*/ 749990 h 1887569"/>
              <a:gd name="connsiteX17" fmla="*/ 270535 w 403066"/>
              <a:gd name="connsiteY17" fmla="*/ 759270 h 1887569"/>
              <a:gd name="connsiteX18" fmla="*/ 272914 w 403066"/>
              <a:gd name="connsiteY18" fmla="*/ 769263 h 1887569"/>
              <a:gd name="connsiteX19" fmla="*/ 272914 w 403066"/>
              <a:gd name="connsiteY19" fmla="*/ 1317471 h 1887569"/>
              <a:gd name="connsiteX20" fmla="*/ 270535 w 403066"/>
              <a:gd name="connsiteY20" fmla="*/ 1327227 h 1887569"/>
              <a:gd name="connsiteX21" fmla="*/ 262207 w 403066"/>
              <a:gd name="connsiteY21" fmla="*/ 1336744 h 1887569"/>
              <a:gd name="connsiteX22" fmla="*/ 248645 w 403066"/>
              <a:gd name="connsiteY22" fmla="*/ 1344358 h 1887569"/>
              <a:gd name="connsiteX23" fmla="*/ 248645 w 403066"/>
              <a:gd name="connsiteY23" fmla="*/ 1860206 h 1887569"/>
              <a:gd name="connsiteX24" fmla="*/ 245552 w 403066"/>
              <a:gd name="connsiteY24" fmla="*/ 1871389 h 1887569"/>
              <a:gd name="connsiteX25" fmla="*/ 234369 w 403066"/>
              <a:gd name="connsiteY25" fmla="*/ 1879955 h 1887569"/>
              <a:gd name="connsiteX26" fmla="*/ 219141 w 403066"/>
              <a:gd name="connsiteY26" fmla="*/ 1885428 h 1887569"/>
              <a:gd name="connsiteX27" fmla="*/ 201771 w 403066"/>
              <a:gd name="connsiteY27" fmla="*/ 1887569 h 1887569"/>
              <a:gd name="connsiteX28" fmla="*/ 183688 w 403066"/>
              <a:gd name="connsiteY28" fmla="*/ 1885428 h 1887569"/>
              <a:gd name="connsiteX29" fmla="*/ 168460 w 403066"/>
              <a:gd name="connsiteY29" fmla="*/ 1879955 h 1887569"/>
              <a:gd name="connsiteX30" fmla="*/ 158704 w 403066"/>
              <a:gd name="connsiteY30" fmla="*/ 1871389 h 1887569"/>
              <a:gd name="connsiteX31" fmla="*/ 154898 w 403066"/>
              <a:gd name="connsiteY31" fmla="*/ 1860206 h 1887569"/>
              <a:gd name="connsiteX32" fmla="*/ 154898 w 403066"/>
              <a:gd name="connsiteY32" fmla="*/ 1344358 h 1887569"/>
              <a:gd name="connsiteX33" fmla="*/ 143001 w 403066"/>
              <a:gd name="connsiteY33" fmla="*/ 1336744 h 1887569"/>
              <a:gd name="connsiteX34" fmla="*/ 134673 w 403066"/>
              <a:gd name="connsiteY34" fmla="*/ 1327227 h 1887569"/>
              <a:gd name="connsiteX35" fmla="*/ 130152 w 403066"/>
              <a:gd name="connsiteY35" fmla="*/ 1317471 h 1887569"/>
              <a:gd name="connsiteX36" fmla="*/ 130152 w 403066"/>
              <a:gd name="connsiteY36" fmla="*/ 769263 h 1887569"/>
              <a:gd name="connsiteX37" fmla="*/ 134673 w 403066"/>
              <a:gd name="connsiteY37" fmla="*/ 759270 h 1887569"/>
              <a:gd name="connsiteX38" fmla="*/ 143001 w 403066"/>
              <a:gd name="connsiteY38" fmla="*/ 749990 h 1887569"/>
              <a:gd name="connsiteX39" fmla="*/ 154898 w 403066"/>
              <a:gd name="connsiteY39" fmla="*/ 742377 h 1887569"/>
              <a:gd name="connsiteX40" fmla="*/ 154898 w 403066"/>
              <a:gd name="connsiteY40" fmla="*/ 580103 h 1887569"/>
              <a:gd name="connsiteX41" fmla="*/ 158704 w 403066"/>
              <a:gd name="connsiteY41" fmla="*/ 571299 h 1887569"/>
              <a:gd name="connsiteX42" fmla="*/ 167032 w 403066"/>
              <a:gd name="connsiteY42" fmla="*/ 562734 h 1887569"/>
              <a:gd name="connsiteX43" fmla="*/ 181784 w 403066"/>
              <a:gd name="connsiteY43" fmla="*/ 557261 h 1887569"/>
              <a:gd name="connsiteX44" fmla="*/ 182260 w 403066"/>
              <a:gd name="connsiteY44" fmla="*/ 557261 h 1887569"/>
              <a:gd name="connsiteX45" fmla="*/ 182022 w 403066"/>
              <a:gd name="connsiteY45" fmla="*/ 550599 h 1887569"/>
              <a:gd name="connsiteX46" fmla="*/ 183450 w 403066"/>
              <a:gd name="connsiteY46" fmla="*/ 550599 h 1887569"/>
              <a:gd name="connsiteX47" fmla="*/ 183450 w 403066"/>
              <a:gd name="connsiteY47" fmla="*/ 399418 h 1887569"/>
              <a:gd name="connsiteX48" fmla="*/ 123066 w 403066"/>
              <a:gd name="connsiteY48" fmla="*/ 387236 h 1887569"/>
              <a:gd name="connsiteX49" fmla="*/ 0 w 403066"/>
              <a:gd name="connsiteY49" fmla="*/ 201533 h 1887569"/>
              <a:gd name="connsiteX50" fmla="*/ 201533 w 403066"/>
              <a:gd name="connsiteY50" fmla="*/ 0 h 1887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403066" h="1887569">
                <a:moveTo>
                  <a:pt x="201533" y="40925"/>
                </a:moveTo>
                <a:cubicBezTo>
                  <a:pt x="112782" y="40925"/>
                  <a:pt x="40925" y="112782"/>
                  <a:pt x="40925" y="201533"/>
                </a:cubicBezTo>
                <a:cubicBezTo>
                  <a:pt x="40925" y="290284"/>
                  <a:pt x="112782" y="362141"/>
                  <a:pt x="201533" y="362141"/>
                </a:cubicBezTo>
                <a:cubicBezTo>
                  <a:pt x="290046" y="362141"/>
                  <a:pt x="361903" y="290284"/>
                  <a:pt x="362141" y="201533"/>
                </a:cubicBezTo>
                <a:cubicBezTo>
                  <a:pt x="362141" y="112782"/>
                  <a:pt x="290284" y="40925"/>
                  <a:pt x="201533" y="40925"/>
                </a:cubicBezTo>
                <a:close/>
                <a:moveTo>
                  <a:pt x="201533" y="0"/>
                </a:moveTo>
                <a:cubicBezTo>
                  <a:pt x="312888" y="0"/>
                  <a:pt x="403066" y="90178"/>
                  <a:pt x="403066" y="201533"/>
                </a:cubicBezTo>
                <a:cubicBezTo>
                  <a:pt x="403066" y="285050"/>
                  <a:pt x="352341" y="356654"/>
                  <a:pt x="280001" y="387236"/>
                </a:cubicBezTo>
                <a:lnTo>
                  <a:pt x="217951" y="399754"/>
                </a:lnTo>
                <a:lnTo>
                  <a:pt x="217951" y="550599"/>
                </a:lnTo>
                <a:lnTo>
                  <a:pt x="218427" y="550599"/>
                </a:lnTo>
                <a:lnTo>
                  <a:pt x="218427" y="556309"/>
                </a:lnTo>
                <a:lnTo>
                  <a:pt x="234369" y="561782"/>
                </a:lnTo>
                <a:lnTo>
                  <a:pt x="244124" y="570348"/>
                </a:lnTo>
                <a:lnTo>
                  <a:pt x="248645" y="580103"/>
                </a:lnTo>
                <a:lnTo>
                  <a:pt x="248645" y="742377"/>
                </a:lnTo>
                <a:lnTo>
                  <a:pt x="262207" y="749990"/>
                </a:lnTo>
                <a:lnTo>
                  <a:pt x="270535" y="759270"/>
                </a:lnTo>
                <a:lnTo>
                  <a:pt x="272914" y="769263"/>
                </a:lnTo>
                <a:lnTo>
                  <a:pt x="272914" y="1317471"/>
                </a:lnTo>
                <a:lnTo>
                  <a:pt x="270535" y="1327227"/>
                </a:lnTo>
                <a:lnTo>
                  <a:pt x="262207" y="1336744"/>
                </a:lnTo>
                <a:lnTo>
                  <a:pt x="248645" y="1344358"/>
                </a:lnTo>
                <a:lnTo>
                  <a:pt x="248645" y="1860206"/>
                </a:lnTo>
                <a:lnTo>
                  <a:pt x="245552" y="1871389"/>
                </a:lnTo>
                <a:lnTo>
                  <a:pt x="234369" y="1879955"/>
                </a:lnTo>
                <a:lnTo>
                  <a:pt x="219141" y="1885428"/>
                </a:lnTo>
                <a:lnTo>
                  <a:pt x="201771" y="1887569"/>
                </a:lnTo>
                <a:lnTo>
                  <a:pt x="183688" y="1885428"/>
                </a:lnTo>
                <a:lnTo>
                  <a:pt x="168460" y="1879955"/>
                </a:lnTo>
                <a:lnTo>
                  <a:pt x="158704" y="1871389"/>
                </a:lnTo>
                <a:lnTo>
                  <a:pt x="154898" y="1860206"/>
                </a:lnTo>
                <a:lnTo>
                  <a:pt x="154898" y="1344358"/>
                </a:lnTo>
                <a:lnTo>
                  <a:pt x="143001" y="1336744"/>
                </a:lnTo>
                <a:lnTo>
                  <a:pt x="134673" y="1327227"/>
                </a:lnTo>
                <a:lnTo>
                  <a:pt x="130152" y="1317471"/>
                </a:lnTo>
                <a:lnTo>
                  <a:pt x="130152" y="769263"/>
                </a:lnTo>
                <a:lnTo>
                  <a:pt x="134673" y="759270"/>
                </a:lnTo>
                <a:lnTo>
                  <a:pt x="143001" y="749990"/>
                </a:lnTo>
                <a:lnTo>
                  <a:pt x="154898" y="742377"/>
                </a:lnTo>
                <a:lnTo>
                  <a:pt x="154898" y="580103"/>
                </a:lnTo>
                <a:lnTo>
                  <a:pt x="158704" y="571299"/>
                </a:lnTo>
                <a:lnTo>
                  <a:pt x="167032" y="562734"/>
                </a:lnTo>
                <a:lnTo>
                  <a:pt x="181784" y="557261"/>
                </a:lnTo>
                <a:lnTo>
                  <a:pt x="182260" y="557261"/>
                </a:lnTo>
                <a:lnTo>
                  <a:pt x="182022" y="550599"/>
                </a:lnTo>
                <a:lnTo>
                  <a:pt x="183450" y="550599"/>
                </a:lnTo>
                <a:lnTo>
                  <a:pt x="183450" y="399418"/>
                </a:lnTo>
                <a:lnTo>
                  <a:pt x="123066" y="387236"/>
                </a:lnTo>
                <a:cubicBezTo>
                  <a:pt x="50725" y="356654"/>
                  <a:pt x="0" y="285050"/>
                  <a:pt x="0" y="201533"/>
                </a:cubicBezTo>
                <a:cubicBezTo>
                  <a:pt x="0" y="90178"/>
                  <a:pt x="90178" y="0"/>
                  <a:pt x="201533" y="0"/>
                </a:cubicBezTo>
                <a:close/>
              </a:path>
            </a:pathLst>
          </a:custGeom>
          <a:solidFill>
            <a:schemeClr val="accent1"/>
          </a:solidFill>
          <a:ln w="2374" cap="flat">
            <a:noFill/>
            <a:prstDash val="solid"/>
            <a:miter/>
          </a:ln>
        </p:spPr>
        <p:txBody>
          <a:bodyPr rtlCol="0" anchor="ctr"/>
          <a:lstStyle/>
          <a:p>
            <a:endParaRPr lang="en-US">
              <a:solidFill>
                <a:schemeClr val="accent1"/>
              </a:solidFill>
              <a:cs typeface="B Nazanin" panose="00000400000000000000" pitchFamily="2" charset="-78"/>
            </a:endParaRPr>
          </a:p>
        </p:txBody>
      </p:sp>
      <p:sp>
        <p:nvSpPr>
          <p:cNvPr id="71" name="Freeform: Shape 70">
            <a:extLst>
              <a:ext uri="{FF2B5EF4-FFF2-40B4-BE49-F238E27FC236}">
                <a16:creationId xmlns:a16="http://schemas.microsoft.com/office/drawing/2014/main" id="{521D6D7D-ACEF-4EE2-8EE6-51B1407B3F11}"/>
              </a:ext>
            </a:extLst>
          </p:cNvPr>
          <p:cNvSpPr/>
          <p:nvPr/>
        </p:nvSpPr>
        <p:spPr>
          <a:xfrm>
            <a:off x="3747270" y="2152920"/>
            <a:ext cx="511319" cy="637609"/>
          </a:xfrm>
          <a:custGeom>
            <a:avLst/>
            <a:gdLst>
              <a:gd name="connsiteX0" fmla="*/ 753841 w 1581150"/>
              <a:gd name="connsiteY0" fmla="*/ 637400 h 1971675"/>
              <a:gd name="connsiteX1" fmla="*/ 753841 w 1581150"/>
              <a:gd name="connsiteY1" fmla="*/ 565962 h 1971675"/>
              <a:gd name="connsiteX2" fmla="*/ 544291 w 1581150"/>
              <a:gd name="connsiteY2" fmla="*/ 585965 h 1971675"/>
              <a:gd name="connsiteX3" fmla="*/ 67089 w 1581150"/>
              <a:gd name="connsiteY3" fmla="*/ 271640 h 1971675"/>
              <a:gd name="connsiteX4" fmla="*/ 6128 w 1581150"/>
              <a:gd name="connsiteY4" fmla="*/ 62090 h 1971675"/>
              <a:gd name="connsiteX5" fmla="*/ 22321 w 1581150"/>
              <a:gd name="connsiteY5" fmla="*/ 3987 h 1971675"/>
              <a:gd name="connsiteX6" fmla="*/ 77566 w 1581150"/>
              <a:gd name="connsiteY6" fmla="*/ 10655 h 1971675"/>
              <a:gd name="connsiteX7" fmla="*/ 356648 w 1581150"/>
              <a:gd name="connsiteY7" fmla="*/ 66852 h 1971675"/>
              <a:gd name="connsiteX8" fmla="*/ 740506 w 1581150"/>
              <a:gd name="connsiteY8" fmla="*/ 156387 h 1971675"/>
              <a:gd name="connsiteX9" fmla="*/ 829088 w 1581150"/>
              <a:gd name="connsiteY9" fmla="*/ 227825 h 1971675"/>
              <a:gd name="connsiteX10" fmla="*/ 902431 w 1581150"/>
              <a:gd name="connsiteY10" fmla="*/ 170675 h 1971675"/>
              <a:gd name="connsiteX11" fmla="*/ 953866 w 1581150"/>
              <a:gd name="connsiteY11" fmla="*/ 182105 h 1971675"/>
              <a:gd name="connsiteX12" fmla="*/ 949104 w 1581150"/>
              <a:gd name="connsiteY12" fmla="*/ 234492 h 1971675"/>
              <a:gd name="connsiteX13" fmla="*/ 840519 w 1581150"/>
              <a:gd name="connsiteY13" fmla="*/ 467855 h 1971675"/>
              <a:gd name="connsiteX14" fmla="*/ 839566 w 1581150"/>
              <a:gd name="connsiteY14" fmla="*/ 637400 h 1971675"/>
              <a:gd name="connsiteX15" fmla="*/ 999586 w 1581150"/>
              <a:gd name="connsiteY15" fmla="*/ 637400 h 1971675"/>
              <a:gd name="connsiteX16" fmla="*/ 1285336 w 1581150"/>
              <a:gd name="connsiteY16" fmla="*/ 716457 h 1971675"/>
              <a:gd name="connsiteX17" fmla="*/ 1587279 w 1581150"/>
              <a:gd name="connsiteY17" fmla="*/ 1242237 h 1971675"/>
              <a:gd name="connsiteX18" fmla="*/ 1275811 w 1581150"/>
              <a:gd name="connsiteY18" fmla="*/ 1902320 h 1971675"/>
              <a:gd name="connsiteX19" fmla="*/ 1006254 w 1581150"/>
              <a:gd name="connsiteY19" fmla="*/ 1980425 h 1971675"/>
              <a:gd name="connsiteX20" fmla="*/ 606204 w 1581150"/>
              <a:gd name="connsiteY20" fmla="*/ 1980425 h 1971675"/>
              <a:gd name="connsiteX21" fmla="*/ 132811 w 1581150"/>
              <a:gd name="connsiteY21" fmla="*/ 1728012 h 1971675"/>
              <a:gd name="connsiteX22" fmla="*/ 122333 w 1581150"/>
              <a:gd name="connsiteY22" fmla="*/ 885050 h 1971675"/>
              <a:gd name="connsiteX23" fmla="*/ 596679 w 1581150"/>
              <a:gd name="connsiteY23" fmla="*/ 638352 h 1971675"/>
              <a:gd name="connsiteX24" fmla="*/ 753841 w 1581150"/>
              <a:gd name="connsiteY24" fmla="*/ 637400 h 1971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81150" h="1971675">
                <a:moveTo>
                  <a:pt x="753841" y="637400"/>
                </a:moveTo>
                <a:cubicBezTo>
                  <a:pt x="753841" y="608825"/>
                  <a:pt x="753841" y="587870"/>
                  <a:pt x="753841" y="565962"/>
                </a:cubicBezTo>
                <a:cubicBezTo>
                  <a:pt x="682404" y="573582"/>
                  <a:pt x="612871" y="586917"/>
                  <a:pt x="544291" y="585965"/>
                </a:cubicBezTo>
                <a:cubicBezTo>
                  <a:pt x="318548" y="584060"/>
                  <a:pt x="156623" y="479285"/>
                  <a:pt x="67089" y="271640"/>
                </a:cubicBezTo>
                <a:cubicBezTo>
                  <a:pt x="38514" y="204965"/>
                  <a:pt x="22321" y="132575"/>
                  <a:pt x="6128" y="62090"/>
                </a:cubicBezTo>
                <a:cubicBezTo>
                  <a:pt x="2319" y="43992"/>
                  <a:pt x="9939" y="15417"/>
                  <a:pt x="22321" y="3987"/>
                </a:cubicBezTo>
                <a:cubicBezTo>
                  <a:pt x="31846" y="-4585"/>
                  <a:pt x="61373" y="2082"/>
                  <a:pt x="77566" y="10655"/>
                </a:cubicBezTo>
                <a:cubicBezTo>
                  <a:pt x="165196" y="57327"/>
                  <a:pt x="255683" y="78282"/>
                  <a:pt x="356648" y="66852"/>
                </a:cubicBezTo>
                <a:cubicBezTo>
                  <a:pt x="493808" y="52565"/>
                  <a:pt x="626206" y="68757"/>
                  <a:pt x="740506" y="156387"/>
                </a:cubicBezTo>
                <a:cubicBezTo>
                  <a:pt x="770986" y="179247"/>
                  <a:pt x="799561" y="204012"/>
                  <a:pt x="829088" y="227825"/>
                </a:cubicBezTo>
                <a:cubicBezTo>
                  <a:pt x="845281" y="214490"/>
                  <a:pt x="870998" y="187820"/>
                  <a:pt x="902431" y="170675"/>
                </a:cubicBezTo>
                <a:cubicBezTo>
                  <a:pt x="914813" y="164007"/>
                  <a:pt x="945294" y="170675"/>
                  <a:pt x="953866" y="182105"/>
                </a:cubicBezTo>
                <a:cubicBezTo>
                  <a:pt x="962438" y="192582"/>
                  <a:pt x="958629" y="226872"/>
                  <a:pt x="949104" y="234492"/>
                </a:cubicBezTo>
                <a:cubicBezTo>
                  <a:pt x="867188" y="291642"/>
                  <a:pt x="849091" y="378320"/>
                  <a:pt x="840519" y="467855"/>
                </a:cubicBezTo>
                <a:cubicBezTo>
                  <a:pt x="835756" y="521195"/>
                  <a:pt x="839566" y="575487"/>
                  <a:pt x="839566" y="637400"/>
                </a:cubicBezTo>
                <a:cubicBezTo>
                  <a:pt x="893858" y="637400"/>
                  <a:pt x="947198" y="637400"/>
                  <a:pt x="999586" y="637400"/>
                </a:cubicBezTo>
                <a:cubicBezTo>
                  <a:pt x="1102456" y="637400"/>
                  <a:pt x="1198658" y="663117"/>
                  <a:pt x="1285336" y="716457"/>
                </a:cubicBezTo>
                <a:cubicBezTo>
                  <a:pt x="1480598" y="836472"/>
                  <a:pt x="1580611" y="1016495"/>
                  <a:pt x="1587279" y="1242237"/>
                </a:cubicBezTo>
                <a:cubicBezTo>
                  <a:pt x="1595851" y="1512747"/>
                  <a:pt x="1513936" y="1747062"/>
                  <a:pt x="1275811" y="1902320"/>
                </a:cubicBezTo>
                <a:cubicBezTo>
                  <a:pt x="1194848" y="1955660"/>
                  <a:pt x="1105313" y="1982330"/>
                  <a:pt x="1006254" y="1980425"/>
                </a:cubicBezTo>
                <a:cubicBezTo>
                  <a:pt x="872904" y="1976615"/>
                  <a:pt x="739554" y="1976615"/>
                  <a:pt x="606204" y="1980425"/>
                </a:cubicBezTo>
                <a:cubicBezTo>
                  <a:pt x="399511" y="1986140"/>
                  <a:pt x="247111" y="1890890"/>
                  <a:pt x="132811" y="1728012"/>
                </a:cubicBezTo>
                <a:cubicBezTo>
                  <a:pt x="-40544" y="1480362"/>
                  <a:pt x="-44354" y="1118412"/>
                  <a:pt x="122333" y="885050"/>
                </a:cubicBezTo>
                <a:cubicBezTo>
                  <a:pt x="237586" y="723125"/>
                  <a:pt x="397606" y="640257"/>
                  <a:pt x="596679" y="638352"/>
                </a:cubicBezTo>
                <a:cubicBezTo>
                  <a:pt x="648113" y="637400"/>
                  <a:pt x="698596" y="637400"/>
                  <a:pt x="753841" y="637400"/>
                </a:cubicBezTo>
                <a:close/>
              </a:path>
            </a:pathLst>
          </a:custGeom>
          <a:solidFill>
            <a:schemeClr val="accent4"/>
          </a:solidFill>
          <a:ln w="9525" cap="flat">
            <a:noFill/>
            <a:prstDash val="solid"/>
            <a:miter/>
          </a:ln>
        </p:spPr>
        <p:txBody>
          <a:bodyPr rtlCol="0" anchor="ctr"/>
          <a:lstStyle/>
          <a:p>
            <a:endParaRPr lang="en-US">
              <a:cs typeface="B Nazanin" panose="00000400000000000000" pitchFamily="2" charset="-78"/>
            </a:endParaRPr>
          </a:p>
        </p:txBody>
      </p:sp>
      <p:sp>
        <p:nvSpPr>
          <p:cNvPr id="72" name="Freeform: Shape 71">
            <a:extLst>
              <a:ext uri="{FF2B5EF4-FFF2-40B4-BE49-F238E27FC236}">
                <a16:creationId xmlns:a16="http://schemas.microsoft.com/office/drawing/2014/main" id="{AD704860-F49C-45AE-8D1A-27DCBFC78A2E}"/>
              </a:ext>
            </a:extLst>
          </p:cNvPr>
          <p:cNvSpPr/>
          <p:nvPr/>
        </p:nvSpPr>
        <p:spPr>
          <a:xfrm>
            <a:off x="1602635" y="3063070"/>
            <a:ext cx="526721" cy="508239"/>
          </a:xfrm>
          <a:custGeom>
            <a:avLst/>
            <a:gdLst>
              <a:gd name="connsiteX0" fmla="*/ 434340 w 1628775"/>
              <a:gd name="connsiteY0" fmla="*/ 348984 h 1571625"/>
              <a:gd name="connsiteX1" fmla="*/ 708660 w 1628775"/>
              <a:gd name="connsiteY1" fmla="*/ 18466 h 1571625"/>
              <a:gd name="connsiteX2" fmla="*/ 1204913 w 1628775"/>
              <a:gd name="connsiteY2" fmla="*/ 308979 h 1571625"/>
              <a:gd name="connsiteX3" fmla="*/ 1258253 w 1628775"/>
              <a:gd name="connsiteY3" fmla="*/ 349936 h 1571625"/>
              <a:gd name="connsiteX4" fmla="*/ 1463040 w 1628775"/>
              <a:gd name="connsiteY4" fmla="*/ 348984 h 1571625"/>
              <a:gd name="connsiteX5" fmla="*/ 1636395 w 1628775"/>
              <a:gd name="connsiteY5" fmla="*/ 520434 h 1571625"/>
              <a:gd name="connsiteX6" fmla="*/ 1636395 w 1628775"/>
              <a:gd name="connsiteY6" fmla="*/ 1411021 h 1571625"/>
              <a:gd name="connsiteX7" fmla="*/ 1470660 w 1628775"/>
              <a:gd name="connsiteY7" fmla="*/ 1579613 h 1571625"/>
              <a:gd name="connsiteX8" fmla="*/ 165735 w 1628775"/>
              <a:gd name="connsiteY8" fmla="*/ 1579613 h 1571625"/>
              <a:gd name="connsiteX9" fmla="*/ 0 w 1628775"/>
              <a:gd name="connsiteY9" fmla="*/ 1411974 h 1571625"/>
              <a:gd name="connsiteX10" fmla="*/ 0 w 1628775"/>
              <a:gd name="connsiteY10" fmla="*/ 516624 h 1571625"/>
              <a:gd name="connsiteX11" fmla="*/ 166688 w 1628775"/>
              <a:gd name="connsiteY11" fmla="*/ 348984 h 1571625"/>
              <a:gd name="connsiteX12" fmla="*/ 434340 w 1628775"/>
              <a:gd name="connsiteY12" fmla="*/ 348984 h 1571625"/>
              <a:gd name="connsiteX13" fmla="*/ 504825 w 1628775"/>
              <a:gd name="connsiteY13" fmla="*/ 881431 h 1571625"/>
              <a:gd name="connsiteX14" fmla="*/ 504825 w 1628775"/>
              <a:gd name="connsiteY14" fmla="*/ 1051929 h 1571625"/>
              <a:gd name="connsiteX15" fmla="*/ 670560 w 1628775"/>
              <a:gd name="connsiteY15" fmla="*/ 1050976 h 1571625"/>
              <a:gd name="connsiteX16" fmla="*/ 732472 w 1628775"/>
              <a:gd name="connsiteY16" fmla="*/ 1112888 h 1571625"/>
              <a:gd name="connsiteX17" fmla="*/ 732472 w 1628775"/>
              <a:gd name="connsiteY17" fmla="*/ 1279576 h 1571625"/>
              <a:gd name="connsiteX18" fmla="*/ 902970 w 1628775"/>
              <a:gd name="connsiteY18" fmla="*/ 1279576 h 1571625"/>
              <a:gd name="connsiteX19" fmla="*/ 902970 w 1628775"/>
              <a:gd name="connsiteY19" fmla="*/ 1154799 h 1571625"/>
              <a:gd name="connsiteX20" fmla="*/ 1002983 w 1628775"/>
              <a:gd name="connsiteY20" fmla="*/ 1051929 h 1571625"/>
              <a:gd name="connsiteX21" fmla="*/ 1131570 w 1628775"/>
              <a:gd name="connsiteY21" fmla="*/ 1051929 h 1571625"/>
              <a:gd name="connsiteX22" fmla="*/ 1131570 w 1628775"/>
              <a:gd name="connsiteY22" fmla="*/ 881431 h 1571625"/>
              <a:gd name="connsiteX23" fmla="*/ 962025 w 1628775"/>
              <a:gd name="connsiteY23" fmla="*/ 881431 h 1571625"/>
              <a:gd name="connsiteX24" fmla="*/ 902018 w 1628775"/>
              <a:gd name="connsiteY24" fmla="*/ 820471 h 1571625"/>
              <a:gd name="connsiteX25" fmla="*/ 902018 w 1628775"/>
              <a:gd name="connsiteY25" fmla="*/ 652831 h 1571625"/>
              <a:gd name="connsiteX26" fmla="*/ 731520 w 1628775"/>
              <a:gd name="connsiteY26" fmla="*/ 652831 h 1571625"/>
              <a:gd name="connsiteX27" fmla="*/ 731520 w 1628775"/>
              <a:gd name="connsiteY27" fmla="*/ 812851 h 1571625"/>
              <a:gd name="connsiteX28" fmla="*/ 665797 w 1628775"/>
              <a:gd name="connsiteY28" fmla="*/ 880479 h 1571625"/>
              <a:gd name="connsiteX29" fmla="*/ 504825 w 1628775"/>
              <a:gd name="connsiteY29" fmla="*/ 881431 h 1571625"/>
              <a:gd name="connsiteX30" fmla="*/ 516255 w 1628775"/>
              <a:gd name="connsiteY30" fmla="*/ 346126 h 1571625"/>
              <a:gd name="connsiteX31" fmla="*/ 1129665 w 1628775"/>
              <a:gd name="connsiteY31" fmla="*/ 346126 h 1571625"/>
              <a:gd name="connsiteX32" fmla="*/ 850583 w 1628775"/>
              <a:gd name="connsiteY32" fmla="*/ 79426 h 1571625"/>
              <a:gd name="connsiteX33" fmla="*/ 516255 w 1628775"/>
              <a:gd name="connsiteY33" fmla="*/ 346126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28775" h="1571625">
                <a:moveTo>
                  <a:pt x="434340" y="348984"/>
                </a:moveTo>
                <a:cubicBezTo>
                  <a:pt x="464820" y="181343"/>
                  <a:pt x="552450" y="67996"/>
                  <a:pt x="708660" y="18466"/>
                </a:cubicBezTo>
                <a:cubicBezTo>
                  <a:pt x="929640" y="-51066"/>
                  <a:pt x="1155383" y="82284"/>
                  <a:pt x="1204913" y="308979"/>
                </a:cubicBezTo>
                <a:cubicBezTo>
                  <a:pt x="1212533" y="344221"/>
                  <a:pt x="1225868" y="350888"/>
                  <a:pt x="1258253" y="349936"/>
                </a:cubicBezTo>
                <a:cubicBezTo>
                  <a:pt x="1326833" y="348031"/>
                  <a:pt x="1394460" y="348984"/>
                  <a:pt x="1463040" y="348984"/>
                </a:cubicBezTo>
                <a:cubicBezTo>
                  <a:pt x="1568768" y="349936"/>
                  <a:pt x="1636395" y="415659"/>
                  <a:pt x="1636395" y="520434"/>
                </a:cubicBezTo>
                <a:cubicBezTo>
                  <a:pt x="1636395" y="817613"/>
                  <a:pt x="1636395" y="1113841"/>
                  <a:pt x="1636395" y="1411021"/>
                </a:cubicBezTo>
                <a:cubicBezTo>
                  <a:pt x="1636395" y="1511986"/>
                  <a:pt x="1569720" y="1579613"/>
                  <a:pt x="1470660" y="1579613"/>
                </a:cubicBezTo>
                <a:cubicBezTo>
                  <a:pt x="1035368" y="1580566"/>
                  <a:pt x="601028" y="1580566"/>
                  <a:pt x="165735" y="1579613"/>
                </a:cubicBezTo>
                <a:cubicBezTo>
                  <a:pt x="63818" y="1579613"/>
                  <a:pt x="0" y="1513891"/>
                  <a:pt x="0" y="1411974"/>
                </a:cubicBezTo>
                <a:cubicBezTo>
                  <a:pt x="0" y="1113841"/>
                  <a:pt x="0" y="814756"/>
                  <a:pt x="0" y="516624"/>
                </a:cubicBezTo>
                <a:cubicBezTo>
                  <a:pt x="0" y="415659"/>
                  <a:pt x="65722" y="348984"/>
                  <a:pt x="166688" y="348984"/>
                </a:cubicBezTo>
                <a:cubicBezTo>
                  <a:pt x="254318" y="348031"/>
                  <a:pt x="342900" y="348984"/>
                  <a:pt x="434340" y="348984"/>
                </a:cubicBezTo>
                <a:close/>
                <a:moveTo>
                  <a:pt x="504825" y="881431"/>
                </a:moveTo>
                <a:cubicBezTo>
                  <a:pt x="504825" y="941438"/>
                  <a:pt x="504825" y="994779"/>
                  <a:pt x="504825" y="1051929"/>
                </a:cubicBezTo>
                <a:cubicBezTo>
                  <a:pt x="562928" y="1051929"/>
                  <a:pt x="617220" y="1053834"/>
                  <a:pt x="670560" y="1050976"/>
                </a:cubicBezTo>
                <a:cubicBezTo>
                  <a:pt x="716280" y="1049071"/>
                  <a:pt x="733425" y="1068121"/>
                  <a:pt x="732472" y="1112888"/>
                </a:cubicBezTo>
                <a:cubicBezTo>
                  <a:pt x="730568" y="1168134"/>
                  <a:pt x="732472" y="1222426"/>
                  <a:pt x="732472" y="1279576"/>
                </a:cubicBezTo>
                <a:cubicBezTo>
                  <a:pt x="791528" y="1279576"/>
                  <a:pt x="844868" y="1279576"/>
                  <a:pt x="902970" y="1279576"/>
                </a:cubicBezTo>
                <a:cubicBezTo>
                  <a:pt x="902970" y="1235761"/>
                  <a:pt x="902970" y="1194804"/>
                  <a:pt x="902970" y="1154799"/>
                </a:cubicBezTo>
                <a:cubicBezTo>
                  <a:pt x="902970" y="1051929"/>
                  <a:pt x="902970" y="1051929"/>
                  <a:pt x="1002983" y="1051929"/>
                </a:cubicBezTo>
                <a:cubicBezTo>
                  <a:pt x="1044893" y="1051929"/>
                  <a:pt x="1087755" y="1051929"/>
                  <a:pt x="1131570" y="1051929"/>
                </a:cubicBezTo>
                <a:cubicBezTo>
                  <a:pt x="1131570" y="992874"/>
                  <a:pt x="1131570" y="938581"/>
                  <a:pt x="1131570" y="881431"/>
                </a:cubicBezTo>
                <a:cubicBezTo>
                  <a:pt x="1072515" y="881431"/>
                  <a:pt x="1017270" y="881431"/>
                  <a:pt x="962025" y="881431"/>
                </a:cubicBezTo>
                <a:cubicBezTo>
                  <a:pt x="921068" y="881431"/>
                  <a:pt x="901065" y="863334"/>
                  <a:pt x="902018" y="820471"/>
                </a:cubicBezTo>
                <a:cubicBezTo>
                  <a:pt x="903922" y="765226"/>
                  <a:pt x="902018" y="709981"/>
                  <a:pt x="902018" y="652831"/>
                </a:cubicBezTo>
                <a:cubicBezTo>
                  <a:pt x="842010" y="652831"/>
                  <a:pt x="787718" y="652831"/>
                  <a:pt x="731520" y="652831"/>
                </a:cubicBezTo>
                <a:cubicBezTo>
                  <a:pt x="731520" y="709029"/>
                  <a:pt x="731520" y="760463"/>
                  <a:pt x="731520" y="812851"/>
                </a:cubicBezTo>
                <a:cubicBezTo>
                  <a:pt x="731520" y="869049"/>
                  <a:pt x="720090" y="880479"/>
                  <a:pt x="665797" y="880479"/>
                </a:cubicBezTo>
                <a:cubicBezTo>
                  <a:pt x="612458" y="881431"/>
                  <a:pt x="559118" y="881431"/>
                  <a:pt x="504825" y="881431"/>
                </a:cubicBezTo>
                <a:close/>
                <a:moveTo>
                  <a:pt x="516255" y="346126"/>
                </a:moveTo>
                <a:cubicBezTo>
                  <a:pt x="722947" y="346126"/>
                  <a:pt x="925830" y="346126"/>
                  <a:pt x="1129665" y="346126"/>
                </a:cubicBezTo>
                <a:cubicBezTo>
                  <a:pt x="1119188" y="208966"/>
                  <a:pt x="989647" y="86093"/>
                  <a:pt x="850583" y="79426"/>
                </a:cubicBezTo>
                <a:cubicBezTo>
                  <a:pt x="679133" y="70854"/>
                  <a:pt x="543878" y="176581"/>
                  <a:pt x="516255" y="346126"/>
                </a:cubicBezTo>
                <a:close/>
              </a:path>
            </a:pathLst>
          </a:custGeom>
          <a:solidFill>
            <a:schemeClr val="accent3"/>
          </a:solidFill>
          <a:ln w="9525" cap="flat">
            <a:noFill/>
            <a:prstDash val="solid"/>
            <a:miter/>
          </a:ln>
        </p:spPr>
        <p:txBody>
          <a:bodyPr rtlCol="0" anchor="ctr"/>
          <a:lstStyle/>
          <a:p>
            <a:endParaRPr lang="en-US">
              <a:cs typeface="B Nazanin" panose="00000400000000000000" pitchFamily="2" charset="-78"/>
            </a:endParaRPr>
          </a:p>
        </p:txBody>
      </p:sp>
      <p:sp>
        <p:nvSpPr>
          <p:cNvPr id="73" name="Freeform: Shape 72">
            <a:extLst>
              <a:ext uri="{FF2B5EF4-FFF2-40B4-BE49-F238E27FC236}">
                <a16:creationId xmlns:a16="http://schemas.microsoft.com/office/drawing/2014/main" id="{9F8D7E90-69CC-42DE-9F87-D04D40B2EA05}"/>
              </a:ext>
            </a:extLst>
          </p:cNvPr>
          <p:cNvSpPr/>
          <p:nvPr/>
        </p:nvSpPr>
        <p:spPr>
          <a:xfrm>
            <a:off x="2407761" y="2185937"/>
            <a:ext cx="366548" cy="606807"/>
          </a:xfrm>
          <a:custGeom>
            <a:avLst/>
            <a:gdLst>
              <a:gd name="connsiteX0" fmla="*/ 365907 w 1133475"/>
              <a:gd name="connsiteY0" fmla="*/ 423863 h 1876425"/>
              <a:gd name="connsiteX1" fmla="*/ 365907 w 1133475"/>
              <a:gd name="connsiteY1" fmla="*/ 338138 h 1876425"/>
              <a:gd name="connsiteX2" fmla="*/ 302090 w 1133475"/>
              <a:gd name="connsiteY2" fmla="*/ 241935 h 1876425"/>
              <a:gd name="connsiteX3" fmla="*/ 301138 w 1133475"/>
              <a:gd name="connsiteY3" fmla="*/ 60960 h 1876425"/>
              <a:gd name="connsiteX4" fmla="*/ 359240 w 1133475"/>
              <a:gd name="connsiteY4" fmla="*/ 0 h 1876425"/>
              <a:gd name="connsiteX5" fmla="*/ 783102 w 1133475"/>
              <a:gd name="connsiteY5" fmla="*/ 0 h 1876425"/>
              <a:gd name="connsiteX6" fmla="*/ 842157 w 1133475"/>
              <a:gd name="connsiteY6" fmla="*/ 60007 h 1876425"/>
              <a:gd name="connsiteX7" fmla="*/ 842157 w 1133475"/>
              <a:gd name="connsiteY7" fmla="*/ 260032 h 1876425"/>
              <a:gd name="connsiteX8" fmla="*/ 780245 w 1133475"/>
              <a:gd name="connsiteY8" fmla="*/ 330518 h 1876425"/>
              <a:gd name="connsiteX9" fmla="*/ 774530 w 1133475"/>
              <a:gd name="connsiteY9" fmla="*/ 350520 h 1876425"/>
              <a:gd name="connsiteX10" fmla="*/ 850730 w 1133475"/>
              <a:gd name="connsiteY10" fmla="*/ 430530 h 1876425"/>
              <a:gd name="connsiteX11" fmla="*/ 988842 w 1133475"/>
              <a:gd name="connsiteY11" fmla="*/ 433388 h 1876425"/>
              <a:gd name="connsiteX12" fmla="*/ 1138385 w 1133475"/>
              <a:gd name="connsiteY12" fmla="*/ 591503 h 1876425"/>
              <a:gd name="connsiteX13" fmla="*/ 1138385 w 1133475"/>
              <a:gd name="connsiteY13" fmla="*/ 739140 h 1876425"/>
              <a:gd name="connsiteX14" fmla="*/ 1031705 w 1133475"/>
              <a:gd name="connsiteY14" fmla="*/ 888682 h 1876425"/>
              <a:gd name="connsiteX15" fmla="*/ 998367 w 1133475"/>
              <a:gd name="connsiteY15" fmla="*/ 936307 h 1876425"/>
              <a:gd name="connsiteX16" fmla="*/ 998367 w 1133475"/>
              <a:gd name="connsiteY16" fmla="*/ 1369695 h 1876425"/>
              <a:gd name="connsiteX17" fmla="*/ 1029800 w 1133475"/>
              <a:gd name="connsiteY17" fmla="*/ 1418273 h 1876425"/>
              <a:gd name="connsiteX18" fmla="*/ 1138385 w 1133475"/>
              <a:gd name="connsiteY18" fmla="*/ 1575435 h 1876425"/>
              <a:gd name="connsiteX19" fmla="*/ 1138385 w 1133475"/>
              <a:gd name="connsiteY19" fmla="*/ 1699260 h 1876425"/>
              <a:gd name="connsiteX20" fmla="*/ 970745 w 1133475"/>
              <a:gd name="connsiteY20" fmla="*/ 1875473 h 1876425"/>
              <a:gd name="connsiteX21" fmla="*/ 170645 w 1133475"/>
              <a:gd name="connsiteY21" fmla="*/ 1875473 h 1876425"/>
              <a:gd name="connsiteX22" fmla="*/ 1100 w 1133475"/>
              <a:gd name="connsiteY22" fmla="*/ 1700213 h 1876425"/>
              <a:gd name="connsiteX23" fmla="*/ 1100 w 1133475"/>
              <a:gd name="connsiteY23" fmla="*/ 1576388 h 1876425"/>
              <a:gd name="connsiteX24" fmla="*/ 118257 w 1133475"/>
              <a:gd name="connsiteY24" fmla="*/ 1412557 h 1876425"/>
              <a:gd name="connsiteX25" fmla="*/ 143975 w 1133475"/>
              <a:gd name="connsiteY25" fmla="*/ 1377315 h 1876425"/>
              <a:gd name="connsiteX26" fmla="*/ 143975 w 1133475"/>
              <a:gd name="connsiteY26" fmla="*/ 929640 h 1876425"/>
              <a:gd name="connsiteX27" fmla="*/ 115400 w 1133475"/>
              <a:gd name="connsiteY27" fmla="*/ 890588 h 1876425"/>
              <a:gd name="connsiteX28" fmla="*/ 7767 w 1133475"/>
              <a:gd name="connsiteY28" fmla="*/ 762953 h 1876425"/>
              <a:gd name="connsiteX29" fmla="*/ 6815 w 1133475"/>
              <a:gd name="connsiteY29" fmla="*/ 573405 h 1876425"/>
              <a:gd name="connsiteX30" fmla="*/ 180170 w 1133475"/>
              <a:gd name="connsiteY30" fmla="*/ 429578 h 1876425"/>
              <a:gd name="connsiteX31" fmla="*/ 351620 w 1133475"/>
              <a:gd name="connsiteY31" fmla="*/ 428625 h 1876425"/>
              <a:gd name="connsiteX32" fmla="*/ 365907 w 1133475"/>
              <a:gd name="connsiteY32" fmla="*/ 423863 h 1876425"/>
              <a:gd name="connsiteX33" fmla="*/ 456395 w 1133475"/>
              <a:gd name="connsiteY33" fmla="*/ 330518 h 1876425"/>
              <a:gd name="connsiteX34" fmla="*/ 456395 w 1133475"/>
              <a:gd name="connsiteY34" fmla="*/ 431482 h 1876425"/>
              <a:gd name="connsiteX35" fmla="*/ 691663 w 1133475"/>
              <a:gd name="connsiteY35" fmla="*/ 431482 h 1876425"/>
              <a:gd name="connsiteX36" fmla="*/ 691663 w 1133475"/>
              <a:gd name="connsiteY36" fmla="*/ 330518 h 1876425"/>
              <a:gd name="connsiteX37" fmla="*/ 456395 w 1133475"/>
              <a:gd name="connsiteY37" fmla="*/ 330518 h 187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133475" h="1876425">
                <a:moveTo>
                  <a:pt x="365907" y="423863"/>
                </a:moveTo>
                <a:cubicBezTo>
                  <a:pt x="365907" y="394335"/>
                  <a:pt x="365907" y="366713"/>
                  <a:pt x="365907" y="338138"/>
                </a:cubicBezTo>
                <a:cubicBezTo>
                  <a:pt x="302090" y="315278"/>
                  <a:pt x="302090" y="315278"/>
                  <a:pt x="302090" y="241935"/>
                </a:cubicBezTo>
                <a:cubicBezTo>
                  <a:pt x="302090" y="181928"/>
                  <a:pt x="303995" y="120968"/>
                  <a:pt x="301138" y="60960"/>
                </a:cubicBezTo>
                <a:cubicBezTo>
                  <a:pt x="300185" y="18097"/>
                  <a:pt x="316377" y="0"/>
                  <a:pt x="359240" y="0"/>
                </a:cubicBezTo>
                <a:cubicBezTo>
                  <a:pt x="500210" y="953"/>
                  <a:pt x="642132" y="953"/>
                  <a:pt x="783102" y="0"/>
                </a:cubicBezTo>
                <a:cubicBezTo>
                  <a:pt x="825013" y="0"/>
                  <a:pt x="843110" y="17145"/>
                  <a:pt x="842157" y="60007"/>
                </a:cubicBezTo>
                <a:cubicBezTo>
                  <a:pt x="840252" y="126682"/>
                  <a:pt x="839300" y="193357"/>
                  <a:pt x="842157" y="260032"/>
                </a:cubicBezTo>
                <a:cubicBezTo>
                  <a:pt x="844063" y="306705"/>
                  <a:pt x="832632" y="335280"/>
                  <a:pt x="780245" y="330518"/>
                </a:cubicBezTo>
                <a:cubicBezTo>
                  <a:pt x="778340" y="339090"/>
                  <a:pt x="775482" y="344805"/>
                  <a:pt x="774530" y="350520"/>
                </a:cubicBezTo>
                <a:cubicBezTo>
                  <a:pt x="769767" y="430530"/>
                  <a:pt x="769767" y="430530"/>
                  <a:pt x="850730" y="430530"/>
                </a:cubicBezTo>
                <a:cubicBezTo>
                  <a:pt x="896450" y="430530"/>
                  <a:pt x="943122" y="428625"/>
                  <a:pt x="988842" y="433388"/>
                </a:cubicBezTo>
                <a:cubicBezTo>
                  <a:pt x="1073615" y="441960"/>
                  <a:pt x="1134575" y="506730"/>
                  <a:pt x="1138385" y="591503"/>
                </a:cubicBezTo>
                <a:cubicBezTo>
                  <a:pt x="1140290" y="641032"/>
                  <a:pt x="1141242" y="689610"/>
                  <a:pt x="1138385" y="739140"/>
                </a:cubicBezTo>
                <a:cubicBezTo>
                  <a:pt x="1134575" y="810578"/>
                  <a:pt x="1098380" y="862013"/>
                  <a:pt x="1031705" y="888682"/>
                </a:cubicBezTo>
                <a:cubicBezTo>
                  <a:pt x="1006940" y="898207"/>
                  <a:pt x="998367" y="909638"/>
                  <a:pt x="998367" y="936307"/>
                </a:cubicBezTo>
                <a:cubicBezTo>
                  <a:pt x="999320" y="1081088"/>
                  <a:pt x="999320" y="1224915"/>
                  <a:pt x="998367" y="1369695"/>
                </a:cubicBezTo>
                <a:cubicBezTo>
                  <a:pt x="998367" y="1393507"/>
                  <a:pt x="1002177" y="1407795"/>
                  <a:pt x="1029800" y="1418273"/>
                </a:cubicBezTo>
                <a:cubicBezTo>
                  <a:pt x="1099332" y="1444943"/>
                  <a:pt x="1137432" y="1499235"/>
                  <a:pt x="1138385" y="1575435"/>
                </a:cubicBezTo>
                <a:cubicBezTo>
                  <a:pt x="1139338" y="1616393"/>
                  <a:pt x="1139338" y="1658303"/>
                  <a:pt x="1138385" y="1699260"/>
                </a:cubicBezTo>
                <a:cubicBezTo>
                  <a:pt x="1137432" y="1801178"/>
                  <a:pt x="1071710" y="1874520"/>
                  <a:pt x="970745" y="1875473"/>
                </a:cubicBezTo>
                <a:cubicBezTo>
                  <a:pt x="704045" y="1878330"/>
                  <a:pt x="437345" y="1878330"/>
                  <a:pt x="170645" y="1875473"/>
                </a:cubicBezTo>
                <a:cubicBezTo>
                  <a:pt x="68727" y="1874520"/>
                  <a:pt x="3957" y="1802130"/>
                  <a:pt x="1100" y="1700213"/>
                </a:cubicBezTo>
                <a:cubicBezTo>
                  <a:pt x="147" y="1659255"/>
                  <a:pt x="-805" y="1617345"/>
                  <a:pt x="1100" y="1576388"/>
                </a:cubicBezTo>
                <a:cubicBezTo>
                  <a:pt x="4910" y="1497330"/>
                  <a:pt x="43010" y="1442085"/>
                  <a:pt x="118257" y="1412557"/>
                </a:cubicBezTo>
                <a:cubicBezTo>
                  <a:pt x="129688" y="1407795"/>
                  <a:pt x="143975" y="1389698"/>
                  <a:pt x="143975" y="1377315"/>
                </a:cubicBezTo>
                <a:cubicBezTo>
                  <a:pt x="145880" y="1227773"/>
                  <a:pt x="145880" y="1079182"/>
                  <a:pt x="143975" y="929640"/>
                </a:cubicBezTo>
                <a:cubicBezTo>
                  <a:pt x="143975" y="916305"/>
                  <a:pt x="128735" y="896303"/>
                  <a:pt x="115400" y="890588"/>
                </a:cubicBezTo>
                <a:cubicBezTo>
                  <a:pt x="55392" y="866775"/>
                  <a:pt x="14435" y="825818"/>
                  <a:pt x="7767" y="762953"/>
                </a:cubicBezTo>
                <a:cubicBezTo>
                  <a:pt x="1100" y="700088"/>
                  <a:pt x="-805" y="635318"/>
                  <a:pt x="6815" y="573405"/>
                </a:cubicBezTo>
                <a:cubicBezTo>
                  <a:pt x="18245" y="481965"/>
                  <a:pt x="84920" y="432435"/>
                  <a:pt x="180170" y="429578"/>
                </a:cubicBezTo>
                <a:cubicBezTo>
                  <a:pt x="237320" y="428625"/>
                  <a:pt x="294470" y="428625"/>
                  <a:pt x="351620" y="428625"/>
                </a:cubicBezTo>
                <a:cubicBezTo>
                  <a:pt x="354477" y="429578"/>
                  <a:pt x="357335" y="427672"/>
                  <a:pt x="365907" y="423863"/>
                </a:cubicBezTo>
                <a:close/>
                <a:moveTo>
                  <a:pt x="456395" y="330518"/>
                </a:moveTo>
                <a:cubicBezTo>
                  <a:pt x="456395" y="367665"/>
                  <a:pt x="456395" y="399097"/>
                  <a:pt x="456395" y="431482"/>
                </a:cubicBezTo>
                <a:cubicBezTo>
                  <a:pt x="536405" y="431482"/>
                  <a:pt x="613557" y="431482"/>
                  <a:pt x="691663" y="431482"/>
                </a:cubicBezTo>
                <a:cubicBezTo>
                  <a:pt x="691663" y="396240"/>
                  <a:pt x="691663" y="363855"/>
                  <a:pt x="691663" y="330518"/>
                </a:cubicBezTo>
                <a:cubicBezTo>
                  <a:pt x="611652" y="330518"/>
                  <a:pt x="535452" y="330518"/>
                  <a:pt x="456395" y="330518"/>
                </a:cubicBezTo>
                <a:close/>
              </a:path>
            </a:pathLst>
          </a:custGeom>
          <a:solidFill>
            <a:schemeClr val="accent4"/>
          </a:solidFill>
          <a:ln w="9525" cap="flat">
            <a:noFill/>
            <a:prstDash val="solid"/>
            <a:miter/>
          </a:ln>
        </p:spPr>
        <p:txBody>
          <a:bodyPr rtlCol="0" anchor="ctr"/>
          <a:lstStyle/>
          <a:p>
            <a:endParaRPr lang="en-US">
              <a:cs typeface="B Nazanin" panose="00000400000000000000" pitchFamily="2" charset="-78"/>
            </a:endParaRPr>
          </a:p>
        </p:txBody>
      </p:sp>
      <p:sp>
        <p:nvSpPr>
          <p:cNvPr id="74" name="Freeform: Shape 73">
            <a:extLst>
              <a:ext uri="{FF2B5EF4-FFF2-40B4-BE49-F238E27FC236}">
                <a16:creationId xmlns:a16="http://schemas.microsoft.com/office/drawing/2014/main" id="{24EF9461-4274-4918-8A37-0481A82D078B}"/>
              </a:ext>
            </a:extLst>
          </p:cNvPr>
          <p:cNvSpPr/>
          <p:nvPr/>
        </p:nvSpPr>
        <p:spPr>
          <a:xfrm>
            <a:off x="3139630" y="2146201"/>
            <a:ext cx="311104" cy="646850"/>
          </a:xfrm>
          <a:custGeom>
            <a:avLst/>
            <a:gdLst>
              <a:gd name="connsiteX0" fmla="*/ 727844 w 962025"/>
              <a:gd name="connsiteY0" fmla="*/ 368617 h 2000250"/>
              <a:gd name="connsiteX1" fmla="*/ 727844 w 962025"/>
              <a:gd name="connsiteY1" fmla="*/ 436245 h 2000250"/>
              <a:gd name="connsiteX2" fmla="*/ 812617 w 962025"/>
              <a:gd name="connsiteY2" fmla="*/ 436245 h 2000250"/>
              <a:gd name="connsiteX3" fmla="*/ 870719 w 962025"/>
              <a:gd name="connsiteY3" fmla="*/ 488632 h 2000250"/>
              <a:gd name="connsiteX4" fmla="*/ 943109 w 962025"/>
              <a:gd name="connsiteY4" fmla="*/ 1503998 h 2000250"/>
              <a:gd name="connsiteX5" fmla="*/ 962159 w 962025"/>
              <a:gd name="connsiteY5" fmla="*/ 1750695 h 2000250"/>
              <a:gd name="connsiteX6" fmla="*/ 905009 w 962025"/>
              <a:gd name="connsiteY6" fmla="*/ 1847850 h 2000250"/>
              <a:gd name="connsiteX7" fmla="*/ 905009 w 962025"/>
              <a:gd name="connsiteY7" fmla="*/ 1941195 h 2000250"/>
              <a:gd name="connsiteX8" fmla="*/ 847859 w 962025"/>
              <a:gd name="connsiteY8" fmla="*/ 2000250 h 2000250"/>
              <a:gd name="connsiteX9" fmla="*/ 114434 w 962025"/>
              <a:gd name="connsiteY9" fmla="*/ 2000250 h 2000250"/>
              <a:gd name="connsiteX10" fmla="*/ 60142 w 962025"/>
              <a:gd name="connsiteY10" fmla="*/ 1944053 h 2000250"/>
              <a:gd name="connsiteX11" fmla="*/ 60142 w 962025"/>
              <a:gd name="connsiteY11" fmla="*/ 1844040 h 2000250"/>
              <a:gd name="connsiteX12" fmla="*/ 2039 w 962025"/>
              <a:gd name="connsiteY12" fmla="*/ 1744028 h 2000250"/>
              <a:gd name="connsiteX13" fmla="*/ 91574 w 962025"/>
              <a:gd name="connsiteY13" fmla="*/ 516255 h 2000250"/>
              <a:gd name="connsiteX14" fmla="*/ 175394 w 962025"/>
              <a:gd name="connsiteY14" fmla="*/ 436245 h 2000250"/>
              <a:gd name="connsiteX15" fmla="*/ 234449 w 962025"/>
              <a:gd name="connsiteY15" fmla="*/ 436245 h 2000250"/>
              <a:gd name="connsiteX16" fmla="*/ 234449 w 962025"/>
              <a:gd name="connsiteY16" fmla="*/ 369570 h 2000250"/>
              <a:gd name="connsiteX17" fmla="*/ 208732 w 962025"/>
              <a:gd name="connsiteY17" fmla="*/ 365760 h 2000250"/>
              <a:gd name="connsiteX18" fmla="*/ 153487 w 962025"/>
              <a:gd name="connsiteY18" fmla="*/ 311467 h 2000250"/>
              <a:gd name="connsiteX19" fmla="*/ 153487 w 962025"/>
              <a:gd name="connsiteY19" fmla="*/ 54292 h 2000250"/>
              <a:gd name="connsiteX20" fmla="*/ 209684 w 962025"/>
              <a:gd name="connsiteY20" fmla="*/ 0 h 2000250"/>
              <a:gd name="connsiteX21" fmla="*/ 752609 w 962025"/>
              <a:gd name="connsiteY21" fmla="*/ 0 h 2000250"/>
              <a:gd name="connsiteX22" fmla="*/ 808807 w 962025"/>
              <a:gd name="connsiteY22" fmla="*/ 57150 h 2000250"/>
              <a:gd name="connsiteX23" fmla="*/ 808807 w 962025"/>
              <a:gd name="connsiteY23" fmla="*/ 280988 h 2000250"/>
              <a:gd name="connsiteX24" fmla="*/ 727844 w 962025"/>
              <a:gd name="connsiteY24" fmla="*/ 368617 h 2000250"/>
              <a:gd name="connsiteX25" fmla="*/ 141104 w 962025"/>
              <a:gd name="connsiteY25" fmla="*/ 1912620 h 2000250"/>
              <a:gd name="connsiteX26" fmla="*/ 820237 w 962025"/>
              <a:gd name="connsiteY26" fmla="*/ 1912620 h 2000250"/>
              <a:gd name="connsiteX27" fmla="*/ 820237 w 962025"/>
              <a:gd name="connsiteY27" fmla="*/ 1837373 h 2000250"/>
              <a:gd name="connsiteX28" fmla="*/ 141104 w 962025"/>
              <a:gd name="connsiteY28" fmla="*/ 1837373 h 2000250"/>
              <a:gd name="connsiteX29" fmla="*/ 141104 w 962025"/>
              <a:gd name="connsiteY29" fmla="*/ 1912620 h 2000250"/>
              <a:gd name="connsiteX30" fmla="*/ 644976 w 962025"/>
              <a:gd name="connsiteY30" fmla="*/ 365760 h 2000250"/>
              <a:gd name="connsiteX31" fmla="*/ 321126 w 962025"/>
              <a:gd name="connsiteY31" fmla="*/ 365760 h 2000250"/>
              <a:gd name="connsiteX32" fmla="*/ 321126 w 962025"/>
              <a:gd name="connsiteY32" fmla="*/ 435292 h 2000250"/>
              <a:gd name="connsiteX33" fmla="*/ 644976 w 962025"/>
              <a:gd name="connsiteY33" fmla="*/ 435292 h 2000250"/>
              <a:gd name="connsiteX34" fmla="*/ 644976 w 962025"/>
              <a:gd name="connsiteY34" fmla="*/ 365760 h 200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62025" h="2000250">
                <a:moveTo>
                  <a:pt x="727844" y="368617"/>
                </a:moveTo>
                <a:cubicBezTo>
                  <a:pt x="727844" y="390525"/>
                  <a:pt x="727844" y="408622"/>
                  <a:pt x="727844" y="436245"/>
                </a:cubicBezTo>
                <a:cubicBezTo>
                  <a:pt x="757372" y="436245"/>
                  <a:pt x="784994" y="436245"/>
                  <a:pt x="812617" y="436245"/>
                </a:cubicBezTo>
                <a:cubicBezTo>
                  <a:pt x="847859" y="436245"/>
                  <a:pt x="867862" y="449580"/>
                  <a:pt x="870719" y="488632"/>
                </a:cubicBezTo>
                <a:cubicBezTo>
                  <a:pt x="894532" y="826770"/>
                  <a:pt x="918344" y="1164907"/>
                  <a:pt x="943109" y="1503998"/>
                </a:cubicBezTo>
                <a:cubicBezTo>
                  <a:pt x="948824" y="1585913"/>
                  <a:pt x="955492" y="1668780"/>
                  <a:pt x="962159" y="1750695"/>
                </a:cubicBezTo>
                <a:cubicBezTo>
                  <a:pt x="967874" y="1820228"/>
                  <a:pt x="967874" y="1820228"/>
                  <a:pt x="905009" y="1847850"/>
                </a:cubicBezTo>
                <a:cubicBezTo>
                  <a:pt x="905009" y="1878330"/>
                  <a:pt x="905009" y="1909763"/>
                  <a:pt x="905009" y="1941195"/>
                </a:cubicBezTo>
                <a:cubicBezTo>
                  <a:pt x="905962" y="1980248"/>
                  <a:pt x="887864" y="2000250"/>
                  <a:pt x="847859" y="2000250"/>
                </a:cubicBezTo>
                <a:cubicBezTo>
                  <a:pt x="603067" y="2000250"/>
                  <a:pt x="359226" y="2000250"/>
                  <a:pt x="114434" y="2000250"/>
                </a:cubicBezTo>
                <a:cubicBezTo>
                  <a:pt x="77287" y="2000250"/>
                  <a:pt x="59189" y="1981200"/>
                  <a:pt x="60142" y="1944053"/>
                </a:cubicBezTo>
                <a:cubicBezTo>
                  <a:pt x="60142" y="1912620"/>
                  <a:pt x="60142" y="1881188"/>
                  <a:pt x="60142" y="1844040"/>
                </a:cubicBezTo>
                <a:cubicBezTo>
                  <a:pt x="-7486" y="1839278"/>
                  <a:pt x="-1771" y="1793557"/>
                  <a:pt x="2039" y="1744028"/>
                </a:cubicBezTo>
                <a:cubicBezTo>
                  <a:pt x="32519" y="1334453"/>
                  <a:pt x="62047" y="925830"/>
                  <a:pt x="91574" y="516255"/>
                </a:cubicBezTo>
                <a:cubicBezTo>
                  <a:pt x="97289" y="439103"/>
                  <a:pt x="100147" y="436245"/>
                  <a:pt x="175394" y="436245"/>
                </a:cubicBezTo>
                <a:cubicBezTo>
                  <a:pt x="194444" y="436245"/>
                  <a:pt x="212542" y="436245"/>
                  <a:pt x="234449" y="436245"/>
                </a:cubicBezTo>
                <a:cubicBezTo>
                  <a:pt x="234449" y="412432"/>
                  <a:pt x="234449" y="392430"/>
                  <a:pt x="234449" y="369570"/>
                </a:cubicBezTo>
                <a:cubicBezTo>
                  <a:pt x="226829" y="368617"/>
                  <a:pt x="217304" y="364807"/>
                  <a:pt x="208732" y="365760"/>
                </a:cubicBezTo>
                <a:cubicBezTo>
                  <a:pt x="168726" y="368617"/>
                  <a:pt x="153487" y="346710"/>
                  <a:pt x="153487" y="311467"/>
                </a:cubicBezTo>
                <a:cubicBezTo>
                  <a:pt x="153487" y="225742"/>
                  <a:pt x="153487" y="140017"/>
                  <a:pt x="153487" y="54292"/>
                </a:cubicBezTo>
                <a:cubicBezTo>
                  <a:pt x="153487" y="18097"/>
                  <a:pt x="169679" y="0"/>
                  <a:pt x="209684" y="0"/>
                </a:cubicBezTo>
                <a:cubicBezTo>
                  <a:pt x="390659" y="952"/>
                  <a:pt x="571634" y="952"/>
                  <a:pt x="752609" y="0"/>
                </a:cubicBezTo>
                <a:cubicBezTo>
                  <a:pt x="793567" y="0"/>
                  <a:pt x="809759" y="17145"/>
                  <a:pt x="808807" y="57150"/>
                </a:cubicBezTo>
                <a:cubicBezTo>
                  <a:pt x="807854" y="131445"/>
                  <a:pt x="808807" y="206692"/>
                  <a:pt x="808807" y="280988"/>
                </a:cubicBezTo>
                <a:cubicBezTo>
                  <a:pt x="806901" y="360045"/>
                  <a:pt x="806901" y="360045"/>
                  <a:pt x="727844" y="368617"/>
                </a:cubicBezTo>
                <a:close/>
                <a:moveTo>
                  <a:pt x="141104" y="1912620"/>
                </a:moveTo>
                <a:cubicBezTo>
                  <a:pt x="371609" y="1912620"/>
                  <a:pt x="595447" y="1912620"/>
                  <a:pt x="820237" y="1912620"/>
                </a:cubicBezTo>
                <a:cubicBezTo>
                  <a:pt x="820237" y="1885950"/>
                  <a:pt x="820237" y="1862138"/>
                  <a:pt x="820237" y="1837373"/>
                </a:cubicBezTo>
                <a:cubicBezTo>
                  <a:pt x="592589" y="1837373"/>
                  <a:pt x="367799" y="1837373"/>
                  <a:pt x="141104" y="1837373"/>
                </a:cubicBezTo>
                <a:cubicBezTo>
                  <a:pt x="141104" y="1863090"/>
                  <a:pt x="141104" y="1886903"/>
                  <a:pt x="141104" y="1912620"/>
                </a:cubicBezTo>
                <a:close/>
                <a:moveTo>
                  <a:pt x="644976" y="365760"/>
                </a:moveTo>
                <a:cubicBezTo>
                  <a:pt x="536392" y="365760"/>
                  <a:pt x="429712" y="365760"/>
                  <a:pt x="321126" y="365760"/>
                </a:cubicBezTo>
                <a:cubicBezTo>
                  <a:pt x="321126" y="389572"/>
                  <a:pt x="321126" y="411480"/>
                  <a:pt x="321126" y="435292"/>
                </a:cubicBezTo>
                <a:cubicBezTo>
                  <a:pt x="429712" y="435292"/>
                  <a:pt x="536392" y="435292"/>
                  <a:pt x="644976" y="435292"/>
                </a:cubicBezTo>
                <a:cubicBezTo>
                  <a:pt x="644976" y="411480"/>
                  <a:pt x="644976" y="390525"/>
                  <a:pt x="644976" y="365760"/>
                </a:cubicBezTo>
                <a:close/>
              </a:path>
            </a:pathLst>
          </a:custGeom>
          <a:solidFill>
            <a:schemeClr val="accent4"/>
          </a:solidFill>
          <a:ln w="9525" cap="flat">
            <a:noFill/>
            <a:prstDash val="solid"/>
            <a:miter/>
          </a:ln>
        </p:spPr>
        <p:txBody>
          <a:bodyPr rtlCol="0" anchor="ctr"/>
          <a:lstStyle/>
          <a:p>
            <a:endParaRPr lang="en-US">
              <a:cs typeface="B Nazanin" panose="00000400000000000000" pitchFamily="2" charset="-78"/>
            </a:endParaRPr>
          </a:p>
        </p:txBody>
      </p:sp>
      <p:sp>
        <p:nvSpPr>
          <p:cNvPr id="75" name="Freeform: Shape 74">
            <a:extLst>
              <a:ext uri="{FF2B5EF4-FFF2-40B4-BE49-F238E27FC236}">
                <a16:creationId xmlns:a16="http://schemas.microsoft.com/office/drawing/2014/main" id="{5F7E3F6C-F38B-4C8C-837A-C4ABED914405}"/>
              </a:ext>
            </a:extLst>
          </p:cNvPr>
          <p:cNvSpPr/>
          <p:nvPr/>
        </p:nvSpPr>
        <p:spPr>
          <a:xfrm>
            <a:off x="3096044" y="1463014"/>
            <a:ext cx="397351" cy="529800"/>
          </a:xfrm>
          <a:custGeom>
            <a:avLst/>
            <a:gdLst>
              <a:gd name="connsiteX0" fmla="*/ 679748 w 1228725"/>
              <a:gd name="connsiteY0" fmla="*/ 401923 h 1638300"/>
              <a:gd name="connsiteX1" fmla="*/ 575926 w 1228725"/>
              <a:gd name="connsiteY1" fmla="*/ 570516 h 1638300"/>
              <a:gd name="connsiteX2" fmla="*/ 553065 w 1228725"/>
              <a:gd name="connsiteY2" fmla="*/ 611473 h 1638300"/>
              <a:gd name="connsiteX3" fmla="*/ 565448 w 1228725"/>
              <a:gd name="connsiteY3" fmla="*/ 672433 h 1638300"/>
              <a:gd name="connsiteX4" fmla="*/ 626408 w 1228725"/>
              <a:gd name="connsiteY4" fmla="*/ 661956 h 1638300"/>
              <a:gd name="connsiteX5" fmla="*/ 804526 w 1228725"/>
              <a:gd name="connsiteY5" fmla="*/ 375253 h 1638300"/>
              <a:gd name="connsiteX6" fmla="*/ 758806 w 1228725"/>
              <a:gd name="connsiteY6" fmla="*/ 307626 h 1638300"/>
              <a:gd name="connsiteX7" fmla="*/ 608310 w 1228725"/>
              <a:gd name="connsiteY7" fmla="*/ 307626 h 1638300"/>
              <a:gd name="connsiteX8" fmla="*/ 665460 w 1228725"/>
              <a:gd name="connsiteY8" fmla="*/ 139033 h 1638300"/>
              <a:gd name="connsiteX9" fmla="*/ 838815 w 1228725"/>
              <a:gd name="connsiteY9" fmla="*/ 4731 h 1638300"/>
              <a:gd name="connsiteX10" fmla="*/ 1227435 w 1228725"/>
              <a:gd name="connsiteY10" fmla="*/ 389541 h 1638300"/>
              <a:gd name="connsiteX11" fmla="*/ 1176953 w 1228725"/>
              <a:gd name="connsiteY11" fmla="*/ 620998 h 1638300"/>
              <a:gd name="connsiteX12" fmla="*/ 1166476 w 1228725"/>
              <a:gd name="connsiteY12" fmla="*/ 723868 h 1638300"/>
              <a:gd name="connsiteX13" fmla="*/ 1027410 w 1228725"/>
              <a:gd name="connsiteY13" fmla="*/ 1362996 h 1638300"/>
              <a:gd name="connsiteX14" fmla="*/ 863581 w 1228725"/>
              <a:gd name="connsiteY14" fmla="*/ 1588738 h 1638300"/>
              <a:gd name="connsiteX15" fmla="*/ 806431 w 1228725"/>
              <a:gd name="connsiteY15" fmla="*/ 1629696 h 1638300"/>
              <a:gd name="connsiteX16" fmla="*/ 687368 w 1228725"/>
              <a:gd name="connsiteY16" fmla="*/ 1551591 h 1638300"/>
              <a:gd name="connsiteX17" fmla="*/ 718801 w 1228725"/>
              <a:gd name="connsiteY17" fmla="*/ 1355376 h 1638300"/>
              <a:gd name="connsiteX18" fmla="*/ 675938 w 1228725"/>
              <a:gd name="connsiteY18" fmla="*/ 1048671 h 1638300"/>
              <a:gd name="connsiteX19" fmla="*/ 617835 w 1228725"/>
              <a:gd name="connsiteY19" fmla="*/ 996283 h 1638300"/>
              <a:gd name="connsiteX20" fmla="*/ 557828 w 1228725"/>
              <a:gd name="connsiteY20" fmla="*/ 1045813 h 1638300"/>
              <a:gd name="connsiteX21" fmla="*/ 535920 w 1228725"/>
              <a:gd name="connsiteY21" fmla="*/ 1492536 h 1638300"/>
              <a:gd name="connsiteX22" fmla="*/ 545445 w 1228725"/>
              <a:gd name="connsiteY22" fmla="*/ 1538256 h 1638300"/>
              <a:gd name="connsiteX23" fmla="*/ 513060 w 1228725"/>
              <a:gd name="connsiteY23" fmla="*/ 1619218 h 1638300"/>
              <a:gd name="connsiteX24" fmla="*/ 421620 w 1228725"/>
              <a:gd name="connsiteY24" fmla="*/ 1624933 h 1638300"/>
              <a:gd name="connsiteX25" fmla="*/ 318751 w 1228725"/>
              <a:gd name="connsiteY25" fmla="*/ 1535398 h 1638300"/>
              <a:gd name="connsiteX26" fmla="*/ 92056 w 1228725"/>
              <a:gd name="connsiteY26" fmla="*/ 1020096 h 1638300"/>
              <a:gd name="connsiteX27" fmla="*/ 65385 w 1228725"/>
              <a:gd name="connsiteY27" fmla="*/ 674338 h 1638300"/>
              <a:gd name="connsiteX28" fmla="*/ 49193 w 1228725"/>
              <a:gd name="connsiteY28" fmla="*/ 605758 h 1638300"/>
              <a:gd name="connsiteX29" fmla="*/ 9188 w 1228725"/>
              <a:gd name="connsiteY29" fmla="*/ 269526 h 1638300"/>
              <a:gd name="connsiteX30" fmla="*/ 463531 w 1228725"/>
              <a:gd name="connsiteY30" fmla="*/ 17113 h 1638300"/>
              <a:gd name="connsiteX31" fmla="*/ 550208 w 1228725"/>
              <a:gd name="connsiteY31" fmla="*/ 185706 h 1638300"/>
              <a:gd name="connsiteX32" fmla="*/ 500678 w 1228725"/>
              <a:gd name="connsiteY32" fmla="*/ 324771 h 1638300"/>
              <a:gd name="connsiteX33" fmla="*/ 553065 w 1228725"/>
              <a:gd name="connsiteY33" fmla="*/ 400018 h 1638300"/>
              <a:gd name="connsiteX34" fmla="*/ 679748 w 1228725"/>
              <a:gd name="connsiteY34" fmla="*/ 401923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28725" h="1638300">
                <a:moveTo>
                  <a:pt x="679748" y="401923"/>
                </a:moveTo>
                <a:cubicBezTo>
                  <a:pt x="641648" y="463836"/>
                  <a:pt x="608310" y="517176"/>
                  <a:pt x="575926" y="570516"/>
                </a:cubicBezTo>
                <a:cubicBezTo>
                  <a:pt x="567353" y="583851"/>
                  <a:pt x="554018" y="597186"/>
                  <a:pt x="553065" y="611473"/>
                </a:cubicBezTo>
                <a:cubicBezTo>
                  <a:pt x="552113" y="631476"/>
                  <a:pt x="553065" y="659098"/>
                  <a:pt x="565448" y="672433"/>
                </a:cubicBezTo>
                <a:cubicBezTo>
                  <a:pt x="584498" y="694341"/>
                  <a:pt x="611168" y="684816"/>
                  <a:pt x="626408" y="661956"/>
                </a:cubicBezTo>
                <a:cubicBezTo>
                  <a:pt x="687368" y="566706"/>
                  <a:pt x="747376" y="472408"/>
                  <a:pt x="804526" y="375253"/>
                </a:cubicBezTo>
                <a:cubicBezTo>
                  <a:pt x="823576" y="342868"/>
                  <a:pt x="799763" y="309531"/>
                  <a:pt x="758806" y="307626"/>
                </a:cubicBezTo>
                <a:cubicBezTo>
                  <a:pt x="711181" y="305721"/>
                  <a:pt x="663556" y="307626"/>
                  <a:pt x="608310" y="307626"/>
                </a:cubicBezTo>
                <a:cubicBezTo>
                  <a:pt x="629265" y="247618"/>
                  <a:pt x="654983" y="195231"/>
                  <a:pt x="665460" y="139033"/>
                </a:cubicBezTo>
                <a:cubicBezTo>
                  <a:pt x="684510" y="39021"/>
                  <a:pt x="754043" y="13303"/>
                  <a:pt x="838815" y="4731"/>
                </a:cubicBezTo>
                <a:cubicBezTo>
                  <a:pt x="1073131" y="-18129"/>
                  <a:pt x="1252201" y="156178"/>
                  <a:pt x="1227435" y="389541"/>
                </a:cubicBezTo>
                <a:cubicBezTo>
                  <a:pt x="1218863" y="467646"/>
                  <a:pt x="1193145" y="542893"/>
                  <a:pt x="1176953" y="620998"/>
                </a:cubicBezTo>
                <a:cubicBezTo>
                  <a:pt x="1170285" y="654336"/>
                  <a:pt x="1166476" y="689578"/>
                  <a:pt x="1166476" y="723868"/>
                </a:cubicBezTo>
                <a:cubicBezTo>
                  <a:pt x="1167428" y="947706"/>
                  <a:pt x="1133138" y="1164876"/>
                  <a:pt x="1027410" y="1362996"/>
                </a:cubicBezTo>
                <a:cubicBezTo>
                  <a:pt x="983595" y="1443958"/>
                  <a:pt x="920731" y="1515396"/>
                  <a:pt x="863581" y="1588738"/>
                </a:cubicBezTo>
                <a:cubicBezTo>
                  <a:pt x="849293" y="1606836"/>
                  <a:pt x="827385" y="1620171"/>
                  <a:pt x="806431" y="1629696"/>
                </a:cubicBezTo>
                <a:cubicBezTo>
                  <a:pt x="744518" y="1658271"/>
                  <a:pt x="681653" y="1618266"/>
                  <a:pt x="687368" y="1551591"/>
                </a:cubicBezTo>
                <a:cubicBezTo>
                  <a:pt x="693083" y="1485868"/>
                  <a:pt x="711181" y="1421098"/>
                  <a:pt x="718801" y="1355376"/>
                </a:cubicBezTo>
                <a:cubicBezTo>
                  <a:pt x="732135" y="1249648"/>
                  <a:pt x="723563" y="1145826"/>
                  <a:pt x="675938" y="1048671"/>
                </a:cubicBezTo>
                <a:cubicBezTo>
                  <a:pt x="664508" y="1025811"/>
                  <a:pt x="637838" y="997236"/>
                  <a:pt x="617835" y="996283"/>
                </a:cubicBezTo>
                <a:cubicBezTo>
                  <a:pt x="597833" y="995331"/>
                  <a:pt x="569258" y="1022953"/>
                  <a:pt x="557828" y="1045813"/>
                </a:cubicBezTo>
                <a:cubicBezTo>
                  <a:pt x="487343" y="1190593"/>
                  <a:pt x="501631" y="1341088"/>
                  <a:pt x="535920" y="1492536"/>
                </a:cubicBezTo>
                <a:cubicBezTo>
                  <a:pt x="539731" y="1507776"/>
                  <a:pt x="548303" y="1524921"/>
                  <a:pt x="545445" y="1538256"/>
                </a:cubicBezTo>
                <a:cubicBezTo>
                  <a:pt x="538778" y="1566831"/>
                  <a:pt x="533063" y="1605883"/>
                  <a:pt x="513060" y="1619218"/>
                </a:cubicBezTo>
                <a:cubicBezTo>
                  <a:pt x="490201" y="1634458"/>
                  <a:pt x="446385" y="1637316"/>
                  <a:pt x="421620" y="1624933"/>
                </a:cubicBezTo>
                <a:cubicBezTo>
                  <a:pt x="382568" y="1603978"/>
                  <a:pt x="348278" y="1569688"/>
                  <a:pt x="318751" y="1535398"/>
                </a:cubicBezTo>
                <a:cubicBezTo>
                  <a:pt x="191115" y="1386808"/>
                  <a:pt x="121583" y="1210596"/>
                  <a:pt x="92056" y="1020096"/>
                </a:cubicBezTo>
                <a:cubicBezTo>
                  <a:pt x="74910" y="906748"/>
                  <a:pt x="74910" y="789591"/>
                  <a:pt x="65385" y="674338"/>
                </a:cubicBezTo>
                <a:cubicBezTo>
                  <a:pt x="63481" y="651478"/>
                  <a:pt x="56813" y="627666"/>
                  <a:pt x="49193" y="605758"/>
                </a:cubicBezTo>
                <a:cubicBezTo>
                  <a:pt x="11093" y="496221"/>
                  <a:pt x="-14624" y="384778"/>
                  <a:pt x="9188" y="269526"/>
                </a:cubicBezTo>
                <a:cubicBezTo>
                  <a:pt x="52051" y="70453"/>
                  <a:pt x="263506" y="-45752"/>
                  <a:pt x="463531" y="17113"/>
                </a:cubicBezTo>
                <a:cubicBezTo>
                  <a:pt x="586403" y="55213"/>
                  <a:pt x="592118" y="66643"/>
                  <a:pt x="550208" y="185706"/>
                </a:cubicBezTo>
                <a:cubicBezTo>
                  <a:pt x="534015" y="232378"/>
                  <a:pt x="516870" y="278098"/>
                  <a:pt x="500678" y="324771"/>
                </a:cubicBezTo>
                <a:cubicBezTo>
                  <a:pt x="484485" y="372396"/>
                  <a:pt x="501631" y="398113"/>
                  <a:pt x="553065" y="400018"/>
                </a:cubicBezTo>
                <a:cubicBezTo>
                  <a:pt x="593070" y="402876"/>
                  <a:pt x="632123" y="401923"/>
                  <a:pt x="679748" y="401923"/>
                </a:cubicBezTo>
                <a:close/>
              </a:path>
            </a:pathLst>
          </a:custGeom>
          <a:solidFill>
            <a:schemeClr val="accent1"/>
          </a:solidFill>
          <a:ln w="9525" cap="flat">
            <a:noFill/>
            <a:prstDash val="solid"/>
            <a:miter/>
          </a:ln>
        </p:spPr>
        <p:txBody>
          <a:bodyPr rtlCol="0" anchor="ctr"/>
          <a:lstStyle/>
          <a:p>
            <a:endParaRPr lang="en-US">
              <a:cs typeface="B Nazanin" panose="00000400000000000000" pitchFamily="2" charset="-78"/>
            </a:endParaRPr>
          </a:p>
        </p:txBody>
      </p:sp>
      <p:sp>
        <p:nvSpPr>
          <p:cNvPr id="76" name="Freeform: Shape 75">
            <a:extLst>
              <a:ext uri="{FF2B5EF4-FFF2-40B4-BE49-F238E27FC236}">
                <a16:creationId xmlns:a16="http://schemas.microsoft.com/office/drawing/2014/main" id="{85A04D44-854E-4F1F-9A80-781B3B30EF41}"/>
              </a:ext>
            </a:extLst>
          </p:cNvPr>
          <p:cNvSpPr/>
          <p:nvPr/>
        </p:nvSpPr>
        <p:spPr>
          <a:xfrm>
            <a:off x="852900" y="1463579"/>
            <a:ext cx="394270" cy="529800"/>
          </a:xfrm>
          <a:custGeom>
            <a:avLst/>
            <a:gdLst>
              <a:gd name="connsiteX0" fmla="*/ 1222071 w 1219200"/>
              <a:gd name="connsiteY0" fmla="*/ 359222 h 1638300"/>
              <a:gd name="connsiteX1" fmla="*/ 1195401 w 1219200"/>
              <a:gd name="connsiteY1" fmla="*/ 517337 h 1638300"/>
              <a:gd name="connsiteX2" fmla="*/ 1151586 w 1219200"/>
              <a:gd name="connsiteY2" fmla="*/ 821184 h 1638300"/>
              <a:gd name="connsiteX3" fmla="*/ 927748 w 1219200"/>
              <a:gd name="connsiteY3" fmla="*/ 1502222 h 1638300"/>
              <a:gd name="connsiteX4" fmla="*/ 830593 w 1219200"/>
              <a:gd name="connsiteY4" fmla="*/ 1606045 h 1638300"/>
              <a:gd name="connsiteX5" fmla="*/ 708673 w 1219200"/>
              <a:gd name="connsiteY5" fmla="*/ 1623189 h 1638300"/>
              <a:gd name="connsiteX6" fmla="*/ 681051 w 1219200"/>
              <a:gd name="connsiteY6" fmla="*/ 1507937 h 1638300"/>
              <a:gd name="connsiteX7" fmla="*/ 687718 w 1219200"/>
              <a:gd name="connsiteY7" fmla="*/ 1104077 h 1638300"/>
              <a:gd name="connsiteX8" fmla="*/ 656286 w 1219200"/>
              <a:gd name="connsiteY8" fmla="*/ 1029782 h 1638300"/>
              <a:gd name="connsiteX9" fmla="*/ 554368 w 1219200"/>
              <a:gd name="connsiteY9" fmla="*/ 1027877 h 1638300"/>
              <a:gd name="connsiteX10" fmla="*/ 499123 w 1219200"/>
              <a:gd name="connsiteY10" fmla="*/ 1261239 h 1638300"/>
              <a:gd name="connsiteX11" fmla="*/ 530556 w 1219200"/>
              <a:gd name="connsiteY11" fmla="*/ 1515557 h 1638300"/>
              <a:gd name="connsiteX12" fmla="*/ 498171 w 1219200"/>
              <a:gd name="connsiteY12" fmla="*/ 1625095 h 1638300"/>
              <a:gd name="connsiteX13" fmla="*/ 380061 w 1219200"/>
              <a:gd name="connsiteY13" fmla="*/ 1608902 h 1638300"/>
              <a:gd name="connsiteX14" fmla="*/ 136221 w 1219200"/>
              <a:gd name="connsiteY14" fmla="*/ 1234570 h 1638300"/>
              <a:gd name="connsiteX15" fmla="*/ 50496 w 1219200"/>
              <a:gd name="connsiteY15" fmla="*/ 721172 h 1638300"/>
              <a:gd name="connsiteX16" fmla="*/ 28588 w 1219200"/>
              <a:gd name="connsiteY16" fmla="*/ 577344 h 1638300"/>
              <a:gd name="connsiteX17" fmla="*/ 1918 w 1219200"/>
              <a:gd name="connsiteY17" fmla="*/ 462092 h 1638300"/>
              <a:gd name="connsiteX18" fmla="*/ 59068 w 1219200"/>
              <a:gd name="connsiteY18" fmla="*/ 402084 h 1638300"/>
              <a:gd name="connsiteX19" fmla="*/ 176226 w 1219200"/>
              <a:gd name="connsiteY19" fmla="*/ 393512 h 1638300"/>
              <a:gd name="connsiteX20" fmla="*/ 351486 w 1219200"/>
              <a:gd name="connsiteY20" fmla="*/ 85854 h 1638300"/>
              <a:gd name="connsiteX21" fmla="*/ 425781 w 1219200"/>
              <a:gd name="connsiteY21" fmla="*/ 10607 h 1638300"/>
              <a:gd name="connsiteX22" fmla="*/ 566751 w 1219200"/>
              <a:gd name="connsiteY22" fmla="*/ 75377 h 1638300"/>
              <a:gd name="connsiteX23" fmla="*/ 641046 w 1219200"/>
              <a:gd name="connsiteY23" fmla="*/ 75377 h 1638300"/>
              <a:gd name="connsiteX24" fmla="*/ 1093484 w 1219200"/>
              <a:gd name="connsiteY24" fmla="*/ 78234 h 1638300"/>
              <a:gd name="connsiteX25" fmla="*/ 1222071 w 1219200"/>
              <a:gd name="connsiteY25" fmla="*/ 35922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19200" h="1638300">
                <a:moveTo>
                  <a:pt x="1222071" y="359222"/>
                </a:moveTo>
                <a:cubicBezTo>
                  <a:pt x="1213498" y="412562"/>
                  <a:pt x="1214451" y="468759"/>
                  <a:pt x="1195401" y="517337"/>
                </a:cubicBezTo>
                <a:cubicBezTo>
                  <a:pt x="1157301" y="616397"/>
                  <a:pt x="1157301" y="718314"/>
                  <a:pt x="1151586" y="821184"/>
                </a:cubicBezTo>
                <a:cubicBezTo>
                  <a:pt x="1138251" y="1067882"/>
                  <a:pt x="1080148" y="1301245"/>
                  <a:pt x="927748" y="1502222"/>
                </a:cubicBezTo>
                <a:cubicBezTo>
                  <a:pt x="899173" y="1540322"/>
                  <a:pt x="864883" y="1574612"/>
                  <a:pt x="830593" y="1606045"/>
                </a:cubicBezTo>
                <a:cubicBezTo>
                  <a:pt x="790588" y="1642239"/>
                  <a:pt x="742963" y="1647002"/>
                  <a:pt x="708673" y="1623189"/>
                </a:cubicBezTo>
                <a:cubicBezTo>
                  <a:pt x="664858" y="1593662"/>
                  <a:pt x="669621" y="1551752"/>
                  <a:pt x="681051" y="1507937"/>
                </a:cubicBezTo>
                <a:cubicBezTo>
                  <a:pt x="713436" y="1373634"/>
                  <a:pt x="727723" y="1239332"/>
                  <a:pt x="687718" y="1104077"/>
                </a:cubicBezTo>
                <a:cubicBezTo>
                  <a:pt x="680098" y="1078359"/>
                  <a:pt x="669621" y="1053595"/>
                  <a:pt x="656286" y="1029782"/>
                </a:cubicBezTo>
                <a:cubicBezTo>
                  <a:pt x="628663" y="978347"/>
                  <a:pt x="583896" y="977394"/>
                  <a:pt x="554368" y="1027877"/>
                </a:cubicBezTo>
                <a:cubicBezTo>
                  <a:pt x="512458" y="1099314"/>
                  <a:pt x="495313" y="1180277"/>
                  <a:pt x="499123" y="1261239"/>
                </a:cubicBezTo>
                <a:cubicBezTo>
                  <a:pt x="502933" y="1346012"/>
                  <a:pt x="516268" y="1430784"/>
                  <a:pt x="530556" y="1515557"/>
                </a:cubicBezTo>
                <a:cubicBezTo>
                  <a:pt x="538176" y="1559372"/>
                  <a:pt x="540081" y="1598425"/>
                  <a:pt x="498171" y="1625095"/>
                </a:cubicBezTo>
                <a:cubicBezTo>
                  <a:pt x="455308" y="1651764"/>
                  <a:pt x="415303" y="1638430"/>
                  <a:pt x="380061" y="1608902"/>
                </a:cubicBezTo>
                <a:cubicBezTo>
                  <a:pt x="261951" y="1507937"/>
                  <a:pt x="188608" y="1378397"/>
                  <a:pt x="136221" y="1234570"/>
                </a:cubicBezTo>
                <a:cubicBezTo>
                  <a:pt x="75261" y="1068834"/>
                  <a:pt x="57163" y="895479"/>
                  <a:pt x="50496" y="721172"/>
                </a:cubicBezTo>
                <a:cubicBezTo>
                  <a:pt x="48591" y="673547"/>
                  <a:pt x="38113" y="624969"/>
                  <a:pt x="28588" y="577344"/>
                </a:cubicBezTo>
                <a:cubicBezTo>
                  <a:pt x="20968" y="538292"/>
                  <a:pt x="8586" y="501144"/>
                  <a:pt x="1918" y="462092"/>
                </a:cubicBezTo>
                <a:cubicBezTo>
                  <a:pt x="-5702" y="413514"/>
                  <a:pt x="8586" y="401132"/>
                  <a:pt x="59068" y="402084"/>
                </a:cubicBezTo>
                <a:cubicBezTo>
                  <a:pt x="98121" y="403037"/>
                  <a:pt x="139078" y="403989"/>
                  <a:pt x="176226" y="393512"/>
                </a:cubicBezTo>
                <a:cubicBezTo>
                  <a:pt x="309576" y="355412"/>
                  <a:pt x="384823" y="218252"/>
                  <a:pt x="351486" y="85854"/>
                </a:cubicBezTo>
                <a:cubicBezTo>
                  <a:pt x="332436" y="9654"/>
                  <a:pt x="349581" y="-10348"/>
                  <a:pt x="425781" y="10607"/>
                </a:cubicBezTo>
                <a:cubicBezTo>
                  <a:pt x="475311" y="24894"/>
                  <a:pt x="522936" y="47754"/>
                  <a:pt x="566751" y="75377"/>
                </a:cubicBezTo>
                <a:cubicBezTo>
                  <a:pt x="595326" y="93474"/>
                  <a:pt x="612471" y="95379"/>
                  <a:pt x="641046" y="75377"/>
                </a:cubicBezTo>
                <a:cubicBezTo>
                  <a:pt x="782968" y="-26541"/>
                  <a:pt x="953466" y="-24636"/>
                  <a:pt x="1093484" y="78234"/>
                </a:cubicBezTo>
                <a:cubicBezTo>
                  <a:pt x="1177304" y="140147"/>
                  <a:pt x="1217309" y="230634"/>
                  <a:pt x="1222071" y="359222"/>
                </a:cubicBezTo>
                <a:close/>
              </a:path>
            </a:pathLst>
          </a:custGeom>
          <a:solidFill>
            <a:schemeClr val="accent1"/>
          </a:solidFill>
          <a:ln w="9525" cap="flat">
            <a:noFill/>
            <a:prstDash val="solid"/>
            <a:miter/>
          </a:ln>
        </p:spPr>
        <p:txBody>
          <a:bodyPr rtlCol="0" anchor="ctr"/>
          <a:lstStyle/>
          <a:p>
            <a:endParaRPr lang="en-US" dirty="0">
              <a:cs typeface="B Nazanin" panose="00000400000000000000" pitchFamily="2" charset="-78"/>
            </a:endParaRPr>
          </a:p>
        </p:txBody>
      </p:sp>
      <p:sp>
        <p:nvSpPr>
          <p:cNvPr id="78" name="Freeform: Shape 77">
            <a:extLst>
              <a:ext uri="{FF2B5EF4-FFF2-40B4-BE49-F238E27FC236}">
                <a16:creationId xmlns:a16="http://schemas.microsoft.com/office/drawing/2014/main" id="{0969FA31-C57B-43DE-ABF4-0F457B79A338}"/>
              </a:ext>
            </a:extLst>
          </p:cNvPr>
          <p:cNvSpPr/>
          <p:nvPr/>
        </p:nvSpPr>
        <p:spPr>
          <a:xfrm>
            <a:off x="3714032" y="2993126"/>
            <a:ext cx="579086" cy="579085"/>
          </a:xfrm>
          <a:custGeom>
            <a:avLst/>
            <a:gdLst>
              <a:gd name="connsiteX0" fmla="*/ 1034741 w 1790700"/>
              <a:gd name="connsiteY0" fmla="*/ 744338 h 1790700"/>
              <a:gd name="connsiteX1" fmla="*/ 921393 w 1790700"/>
              <a:gd name="connsiteY1" fmla="*/ 776723 h 1790700"/>
              <a:gd name="connsiteX2" fmla="*/ 211780 w 1790700"/>
              <a:gd name="connsiteY2" fmla="*/ 1489193 h 1790700"/>
              <a:gd name="connsiteX3" fmla="*/ 88908 w 1790700"/>
              <a:gd name="connsiteY3" fmla="*/ 1559678 h 1790700"/>
              <a:gd name="connsiteX4" fmla="*/ 326 w 1790700"/>
              <a:gd name="connsiteY4" fmla="*/ 1466333 h 1790700"/>
              <a:gd name="connsiteX5" fmla="*/ 14613 w 1790700"/>
              <a:gd name="connsiteY5" fmla="*/ 1388228 h 1790700"/>
              <a:gd name="connsiteX6" fmla="*/ 371801 w 1790700"/>
              <a:gd name="connsiteY6" fmla="*/ 894833 h 1790700"/>
              <a:gd name="connsiteX7" fmla="*/ 1002355 w 1790700"/>
              <a:gd name="connsiteY7" fmla="*/ 422393 h 1790700"/>
              <a:gd name="connsiteX8" fmla="*/ 1047124 w 1790700"/>
              <a:gd name="connsiteY8" fmla="*/ 381435 h 1790700"/>
              <a:gd name="connsiteX9" fmla="*/ 1145230 w 1790700"/>
              <a:gd name="connsiteY9" fmla="*/ 247133 h 1790700"/>
              <a:gd name="connsiteX10" fmla="*/ 1700538 w 1790700"/>
              <a:gd name="connsiteY10" fmla="*/ 1388 h 1790700"/>
              <a:gd name="connsiteX11" fmla="*/ 1789120 w 1790700"/>
              <a:gd name="connsiteY11" fmla="*/ 83303 h 1790700"/>
              <a:gd name="connsiteX12" fmla="*/ 1711016 w 1790700"/>
              <a:gd name="connsiteY12" fmla="*/ 462398 h 1790700"/>
              <a:gd name="connsiteX13" fmla="*/ 1490988 w 1790700"/>
              <a:gd name="connsiteY13" fmla="*/ 686235 h 1790700"/>
              <a:gd name="connsiteX14" fmla="*/ 1324301 w 1790700"/>
              <a:gd name="connsiteY14" fmla="*/ 863401 h 1790700"/>
              <a:gd name="connsiteX15" fmla="*/ 708986 w 1790700"/>
              <a:gd name="connsiteY15" fmla="*/ 1595873 h 1790700"/>
              <a:gd name="connsiteX16" fmla="*/ 387041 w 1790700"/>
              <a:gd name="connsiteY16" fmla="*/ 1786373 h 1790700"/>
              <a:gd name="connsiteX17" fmla="*/ 264168 w 1790700"/>
              <a:gd name="connsiteY17" fmla="*/ 1762560 h 1790700"/>
              <a:gd name="connsiteX18" fmla="*/ 240355 w 1790700"/>
              <a:gd name="connsiteY18" fmla="*/ 1653023 h 1790700"/>
              <a:gd name="connsiteX19" fmla="*/ 313699 w 1790700"/>
              <a:gd name="connsiteY19" fmla="*/ 1576823 h 1790700"/>
              <a:gd name="connsiteX20" fmla="*/ 1017595 w 1790700"/>
              <a:gd name="connsiteY20" fmla="*/ 871021 h 1790700"/>
              <a:gd name="connsiteX21" fmla="*/ 1049028 w 1790700"/>
              <a:gd name="connsiteY21" fmla="*/ 757673 h 1790700"/>
              <a:gd name="connsiteX22" fmla="*/ 1034741 w 1790700"/>
              <a:gd name="connsiteY22" fmla="*/ 744338 h 1790700"/>
              <a:gd name="connsiteX23" fmla="*/ 1594811 w 1790700"/>
              <a:gd name="connsiteY23" fmla="*/ 202365 h 1790700"/>
              <a:gd name="connsiteX24" fmla="*/ 1375736 w 1790700"/>
              <a:gd name="connsiteY24" fmla="*/ 369053 h 1790700"/>
              <a:gd name="connsiteX25" fmla="*/ 1384308 w 1790700"/>
              <a:gd name="connsiteY25" fmla="*/ 416678 h 1790700"/>
              <a:gd name="connsiteX26" fmla="*/ 1429076 w 1790700"/>
              <a:gd name="connsiteY26" fmla="*/ 420488 h 1790700"/>
              <a:gd name="connsiteX27" fmla="*/ 1594811 w 1790700"/>
              <a:gd name="connsiteY27" fmla="*/ 202365 h 179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90700" h="1790700">
                <a:moveTo>
                  <a:pt x="1034741" y="744338"/>
                </a:moveTo>
                <a:cubicBezTo>
                  <a:pt x="996641" y="754815"/>
                  <a:pt x="954730" y="758626"/>
                  <a:pt x="921393" y="776723"/>
                </a:cubicBezTo>
                <a:cubicBezTo>
                  <a:pt x="618499" y="947221"/>
                  <a:pt x="387041" y="1191060"/>
                  <a:pt x="211780" y="1489193"/>
                </a:cubicBezTo>
                <a:cubicBezTo>
                  <a:pt x="180348" y="1543485"/>
                  <a:pt x="135580" y="1569203"/>
                  <a:pt x="88908" y="1559678"/>
                </a:cubicBezTo>
                <a:cubicBezTo>
                  <a:pt x="41283" y="1550153"/>
                  <a:pt x="5088" y="1515863"/>
                  <a:pt x="326" y="1466333"/>
                </a:cubicBezTo>
                <a:cubicBezTo>
                  <a:pt x="-1579" y="1440615"/>
                  <a:pt x="5088" y="1412993"/>
                  <a:pt x="14613" y="1388228"/>
                </a:cubicBezTo>
                <a:cubicBezTo>
                  <a:pt x="91766" y="1193918"/>
                  <a:pt x="224163" y="1037708"/>
                  <a:pt x="371801" y="894833"/>
                </a:cubicBezTo>
                <a:cubicBezTo>
                  <a:pt x="562301" y="711001"/>
                  <a:pt x="775661" y="557648"/>
                  <a:pt x="1002355" y="422393"/>
                </a:cubicBezTo>
                <a:cubicBezTo>
                  <a:pt x="1019501" y="411915"/>
                  <a:pt x="1034741" y="397628"/>
                  <a:pt x="1047124" y="381435"/>
                </a:cubicBezTo>
                <a:cubicBezTo>
                  <a:pt x="1081413" y="337621"/>
                  <a:pt x="1112845" y="291901"/>
                  <a:pt x="1145230" y="247133"/>
                </a:cubicBezTo>
                <a:cubicBezTo>
                  <a:pt x="1283343" y="58538"/>
                  <a:pt x="1474795" y="-10994"/>
                  <a:pt x="1700538" y="1388"/>
                </a:cubicBezTo>
                <a:cubicBezTo>
                  <a:pt x="1768166" y="5198"/>
                  <a:pt x="1777691" y="15676"/>
                  <a:pt x="1789120" y="83303"/>
                </a:cubicBezTo>
                <a:cubicBezTo>
                  <a:pt x="1811980" y="219510"/>
                  <a:pt x="1770070" y="342383"/>
                  <a:pt x="1711016" y="462398"/>
                </a:cubicBezTo>
                <a:cubicBezTo>
                  <a:pt x="1662438" y="562410"/>
                  <a:pt x="1581476" y="629085"/>
                  <a:pt x="1490988" y="686235"/>
                </a:cubicBezTo>
                <a:cubicBezTo>
                  <a:pt x="1419551" y="731003"/>
                  <a:pt x="1369068" y="791963"/>
                  <a:pt x="1324301" y="863401"/>
                </a:cubicBezTo>
                <a:cubicBezTo>
                  <a:pt x="1154755" y="1136768"/>
                  <a:pt x="960445" y="1391085"/>
                  <a:pt x="708986" y="1595873"/>
                </a:cubicBezTo>
                <a:cubicBezTo>
                  <a:pt x="611830" y="1675883"/>
                  <a:pt x="506103" y="1743510"/>
                  <a:pt x="387041" y="1786373"/>
                </a:cubicBezTo>
                <a:cubicBezTo>
                  <a:pt x="342274" y="1802565"/>
                  <a:pt x="299411" y="1797803"/>
                  <a:pt x="264168" y="1762560"/>
                </a:cubicBezTo>
                <a:cubicBezTo>
                  <a:pt x="232736" y="1731128"/>
                  <a:pt x="222258" y="1690171"/>
                  <a:pt x="240355" y="1653023"/>
                </a:cubicBezTo>
                <a:cubicBezTo>
                  <a:pt x="255596" y="1622543"/>
                  <a:pt x="284170" y="1594921"/>
                  <a:pt x="313699" y="1576823"/>
                </a:cubicBezTo>
                <a:cubicBezTo>
                  <a:pt x="607068" y="1399658"/>
                  <a:pt x="848051" y="1171058"/>
                  <a:pt x="1017595" y="871021"/>
                </a:cubicBezTo>
                <a:cubicBezTo>
                  <a:pt x="1036645" y="837683"/>
                  <a:pt x="1038551" y="795773"/>
                  <a:pt x="1049028" y="757673"/>
                </a:cubicBezTo>
                <a:cubicBezTo>
                  <a:pt x="1046170" y="754815"/>
                  <a:pt x="1040455" y="750053"/>
                  <a:pt x="1034741" y="744338"/>
                </a:cubicBezTo>
                <a:close/>
                <a:moveTo>
                  <a:pt x="1594811" y="202365"/>
                </a:moveTo>
                <a:cubicBezTo>
                  <a:pt x="1494799" y="240465"/>
                  <a:pt x="1414788" y="279518"/>
                  <a:pt x="1375736" y="369053"/>
                </a:cubicBezTo>
                <a:cubicBezTo>
                  <a:pt x="1370020" y="381435"/>
                  <a:pt x="1374783" y="406201"/>
                  <a:pt x="1384308" y="416678"/>
                </a:cubicBezTo>
                <a:cubicBezTo>
                  <a:pt x="1391928" y="425251"/>
                  <a:pt x="1416693" y="426203"/>
                  <a:pt x="1429076" y="420488"/>
                </a:cubicBezTo>
                <a:cubicBezTo>
                  <a:pt x="1517658" y="379531"/>
                  <a:pt x="1556711" y="299521"/>
                  <a:pt x="1594811" y="202365"/>
                </a:cubicBezTo>
                <a:close/>
              </a:path>
            </a:pathLst>
          </a:custGeom>
          <a:solidFill>
            <a:schemeClr val="accent3"/>
          </a:solidFill>
          <a:ln w="9525" cap="flat">
            <a:noFill/>
            <a:prstDash val="solid"/>
            <a:miter/>
          </a:ln>
        </p:spPr>
        <p:txBody>
          <a:bodyPr rtlCol="0" anchor="ctr"/>
          <a:lstStyle/>
          <a:p>
            <a:endParaRPr lang="en-US">
              <a:cs typeface="B Nazanin" panose="00000400000000000000" pitchFamily="2" charset="-78"/>
            </a:endParaRPr>
          </a:p>
        </p:txBody>
      </p:sp>
      <p:sp>
        <p:nvSpPr>
          <p:cNvPr id="79" name="Freeform: Shape 78">
            <a:extLst>
              <a:ext uri="{FF2B5EF4-FFF2-40B4-BE49-F238E27FC236}">
                <a16:creationId xmlns:a16="http://schemas.microsoft.com/office/drawing/2014/main" id="{1F04F701-F942-433C-83BC-542708CB1D20}"/>
              </a:ext>
            </a:extLst>
          </p:cNvPr>
          <p:cNvSpPr/>
          <p:nvPr/>
        </p:nvSpPr>
        <p:spPr>
          <a:xfrm>
            <a:off x="3160482" y="2954609"/>
            <a:ext cx="452796" cy="619128"/>
          </a:xfrm>
          <a:custGeom>
            <a:avLst/>
            <a:gdLst>
              <a:gd name="connsiteX0" fmla="*/ 835766 w 1400175"/>
              <a:gd name="connsiteY0" fmla="*/ 164306 h 1914525"/>
              <a:gd name="connsiteX1" fmla="*/ 855768 w 1400175"/>
              <a:gd name="connsiteY1" fmla="*/ 168116 h 1914525"/>
              <a:gd name="connsiteX2" fmla="*/ 1353926 w 1400175"/>
              <a:gd name="connsiteY2" fmla="*/ 235744 h 1914525"/>
              <a:gd name="connsiteX3" fmla="*/ 1409171 w 1400175"/>
              <a:gd name="connsiteY3" fmla="*/ 282416 h 1914525"/>
              <a:gd name="connsiteX4" fmla="*/ 1352021 w 1400175"/>
              <a:gd name="connsiteY4" fmla="*/ 327184 h 1914525"/>
              <a:gd name="connsiteX5" fmla="*/ 863388 w 1400175"/>
              <a:gd name="connsiteY5" fmla="*/ 397669 h 1914525"/>
              <a:gd name="connsiteX6" fmla="*/ 831956 w 1400175"/>
              <a:gd name="connsiteY6" fmla="*/ 431006 h 1914525"/>
              <a:gd name="connsiteX7" fmla="*/ 728133 w 1400175"/>
              <a:gd name="connsiteY7" fmla="*/ 556736 h 1914525"/>
              <a:gd name="connsiteX8" fmla="*/ 577638 w 1400175"/>
              <a:gd name="connsiteY8" fmla="*/ 706279 h 1914525"/>
              <a:gd name="connsiteX9" fmla="*/ 579543 w 1400175"/>
              <a:gd name="connsiteY9" fmla="*/ 743426 h 1914525"/>
              <a:gd name="connsiteX10" fmla="*/ 640504 w 1400175"/>
              <a:gd name="connsiteY10" fmla="*/ 1055847 h 1914525"/>
              <a:gd name="connsiteX11" fmla="*/ 613833 w 1400175"/>
              <a:gd name="connsiteY11" fmla="*/ 1123474 h 1914525"/>
              <a:gd name="connsiteX12" fmla="*/ 486199 w 1400175"/>
              <a:gd name="connsiteY12" fmla="*/ 1384459 h 1914525"/>
              <a:gd name="connsiteX13" fmla="*/ 487151 w 1400175"/>
              <a:gd name="connsiteY13" fmla="*/ 1451134 h 1914525"/>
              <a:gd name="connsiteX14" fmla="*/ 414761 w 1400175"/>
              <a:gd name="connsiteY14" fmla="*/ 1521619 h 1914525"/>
              <a:gd name="connsiteX15" fmla="*/ 354754 w 1400175"/>
              <a:gd name="connsiteY15" fmla="*/ 1521619 h 1914525"/>
              <a:gd name="connsiteX16" fmla="*/ 354754 w 1400175"/>
              <a:gd name="connsiteY16" fmla="*/ 1635919 h 1914525"/>
              <a:gd name="connsiteX17" fmla="*/ 354754 w 1400175"/>
              <a:gd name="connsiteY17" fmla="*/ 1859756 h 1914525"/>
              <a:gd name="connsiteX18" fmla="*/ 312843 w 1400175"/>
              <a:gd name="connsiteY18" fmla="*/ 1915001 h 1914525"/>
              <a:gd name="connsiteX19" fmla="*/ 270933 w 1400175"/>
              <a:gd name="connsiteY19" fmla="*/ 1857851 h 1914525"/>
              <a:gd name="connsiteX20" fmla="*/ 270933 w 1400175"/>
              <a:gd name="connsiteY20" fmla="*/ 1548289 h 1914525"/>
              <a:gd name="connsiteX21" fmla="*/ 268076 w 1400175"/>
              <a:gd name="connsiteY21" fmla="*/ 1521619 h 1914525"/>
              <a:gd name="connsiteX22" fmla="*/ 213783 w 1400175"/>
              <a:gd name="connsiteY22" fmla="*/ 1521619 h 1914525"/>
              <a:gd name="connsiteX23" fmla="*/ 146156 w 1400175"/>
              <a:gd name="connsiteY23" fmla="*/ 1453991 h 1914525"/>
              <a:gd name="connsiteX24" fmla="*/ 146156 w 1400175"/>
              <a:gd name="connsiteY24" fmla="*/ 830104 h 1914525"/>
              <a:gd name="connsiteX25" fmla="*/ 146156 w 1400175"/>
              <a:gd name="connsiteY25" fmla="*/ 565309 h 1914525"/>
              <a:gd name="connsiteX26" fmla="*/ 423 w 1400175"/>
              <a:gd name="connsiteY26" fmla="*/ 385286 h 1914525"/>
              <a:gd name="connsiteX27" fmla="*/ 423 w 1400175"/>
              <a:gd name="connsiteY27" fmla="*/ 137636 h 1914525"/>
              <a:gd name="connsiteX28" fmla="*/ 133773 w 1400175"/>
              <a:gd name="connsiteY28" fmla="*/ 1429 h 1914525"/>
              <a:gd name="connsiteX29" fmla="*/ 695749 w 1400175"/>
              <a:gd name="connsiteY29" fmla="*/ 1429 h 1914525"/>
              <a:gd name="connsiteX30" fmla="*/ 831004 w 1400175"/>
              <a:gd name="connsiteY30" fmla="*/ 130969 h 1914525"/>
              <a:gd name="connsiteX31" fmla="*/ 835766 w 1400175"/>
              <a:gd name="connsiteY31" fmla="*/ 164306 h 1914525"/>
              <a:gd name="connsiteX32" fmla="*/ 1110086 w 1400175"/>
              <a:gd name="connsiteY32" fmla="*/ 292894 h 1914525"/>
              <a:gd name="connsiteX33" fmla="*/ 1109133 w 1400175"/>
              <a:gd name="connsiteY33" fmla="*/ 267176 h 1914525"/>
              <a:gd name="connsiteX34" fmla="*/ 835766 w 1400175"/>
              <a:gd name="connsiteY34" fmla="*/ 244316 h 1914525"/>
              <a:gd name="connsiteX35" fmla="*/ 835766 w 1400175"/>
              <a:gd name="connsiteY35" fmla="*/ 320516 h 1914525"/>
              <a:gd name="connsiteX36" fmla="*/ 1110086 w 1400175"/>
              <a:gd name="connsiteY36" fmla="*/ 292894 h 1914525"/>
              <a:gd name="connsiteX37" fmla="*/ 483341 w 1400175"/>
              <a:gd name="connsiteY37" fmla="*/ 1097756 h 1914525"/>
              <a:gd name="connsiteX38" fmla="*/ 496676 w 1400175"/>
              <a:gd name="connsiteY38" fmla="*/ 1102519 h 1914525"/>
              <a:gd name="connsiteX39" fmla="*/ 551921 w 1400175"/>
              <a:gd name="connsiteY39" fmla="*/ 1033939 h 1914525"/>
              <a:gd name="connsiteX40" fmla="*/ 522393 w 1400175"/>
              <a:gd name="connsiteY40" fmla="*/ 884396 h 1914525"/>
              <a:gd name="connsiteX41" fmla="*/ 510011 w 1400175"/>
              <a:gd name="connsiteY41" fmla="*/ 884396 h 1914525"/>
              <a:gd name="connsiteX42" fmla="*/ 483341 w 1400175"/>
              <a:gd name="connsiteY42" fmla="*/ 1097756 h 191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400175" h="1914525">
                <a:moveTo>
                  <a:pt x="835766" y="164306"/>
                </a:moveTo>
                <a:cubicBezTo>
                  <a:pt x="844338" y="166211"/>
                  <a:pt x="850054" y="168116"/>
                  <a:pt x="855768" y="168116"/>
                </a:cubicBezTo>
                <a:cubicBezTo>
                  <a:pt x="1026266" y="156686"/>
                  <a:pt x="1188191" y="209074"/>
                  <a:pt x="1353926" y="235744"/>
                </a:cubicBezTo>
                <a:cubicBezTo>
                  <a:pt x="1381549" y="240506"/>
                  <a:pt x="1409171" y="246221"/>
                  <a:pt x="1409171" y="282416"/>
                </a:cubicBezTo>
                <a:cubicBezTo>
                  <a:pt x="1408218" y="319564"/>
                  <a:pt x="1378691" y="323374"/>
                  <a:pt x="1352021" y="327184"/>
                </a:cubicBezTo>
                <a:cubicBezTo>
                  <a:pt x="1189143" y="350996"/>
                  <a:pt x="1031029" y="405289"/>
                  <a:pt x="863388" y="397669"/>
                </a:cubicBezTo>
                <a:cubicBezTo>
                  <a:pt x="852911" y="397669"/>
                  <a:pt x="832908" y="418624"/>
                  <a:pt x="831956" y="431006"/>
                </a:cubicBezTo>
                <a:cubicBezTo>
                  <a:pt x="828146" y="499586"/>
                  <a:pt x="790999" y="537686"/>
                  <a:pt x="728133" y="556736"/>
                </a:cubicBezTo>
                <a:cubicBezTo>
                  <a:pt x="651933" y="579596"/>
                  <a:pt x="612881" y="641509"/>
                  <a:pt x="577638" y="706279"/>
                </a:cubicBezTo>
                <a:cubicBezTo>
                  <a:pt x="572876" y="715804"/>
                  <a:pt x="576686" y="731044"/>
                  <a:pt x="579543" y="743426"/>
                </a:cubicBezTo>
                <a:cubicBezTo>
                  <a:pt x="599546" y="848201"/>
                  <a:pt x="618596" y="952024"/>
                  <a:pt x="640504" y="1055847"/>
                </a:cubicBezTo>
                <a:cubicBezTo>
                  <a:pt x="647171" y="1087279"/>
                  <a:pt x="641456" y="1112044"/>
                  <a:pt x="613833" y="1123474"/>
                </a:cubicBezTo>
                <a:cubicBezTo>
                  <a:pt x="496676" y="1174909"/>
                  <a:pt x="467149" y="1267301"/>
                  <a:pt x="486199" y="1384459"/>
                </a:cubicBezTo>
                <a:cubicBezTo>
                  <a:pt x="490008" y="1406366"/>
                  <a:pt x="487151" y="1429226"/>
                  <a:pt x="487151" y="1451134"/>
                </a:cubicBezTo>
                <a:cubicBezTo>
                  <a:pt x="487151" y="1513047"/>
                  <a:pt x="478579" y="1521619"/>
                  <a:pt x="414761" y="1521619"/>
                </a:cubicBezTo>
                <a:cubicBezTo>
                  <a:pt x="397616" y="1521619"/>
                  <a:pt x="380471" y="1521619"/>
                  <a:pt x="354754" y="1521619"/>
                </a:cubicBezTo>
                <a:cubicBezTo>
                  <a:pt x="354754" y="1561624"/>
                  <a:pt x="354754" y="1598772"/>
                  <a:pt x="354754" y="1635919"/>
                </a:cubicBezTo>
                <a:cubicBezTo>
                  <a:pt x="354754" y="1710214"/>
                  <a:pt x="354754" y="1785461"/>
                  <a:pt x="354754" y="1859756"/>
                </a:cubicBezTo>
                <a:cubicBezTo>
                  <a:pt x="354754" y="1889284"/>
                  <a:pt x="349991" y="1915954"/>
                  <a:pt x="312843" y="1915001"/>
                </a:cubicBezTo>
                <a:cubicBezTo>
                  <a:pt x="276649" y="1914049"/>
                  <a:pt x="270933" y="1887379"/>
                  <a:pt x="270933" y="1857851"/>
                </a:cubicBezTo>
                <a:cubicBezTo>
                  <a:pt x="270933" y="1754981"/>
                  <a:pt x="270933" y="1651159"/>
                  <a:pt x="270933" y="1548289"/>
                </a:cubicBezTo>
                <a:cubicBezTo>
                  <a:pt x="270933" y="1541622"/>
                  <a:pt x="269981" y="1535906"/>
                  <a:pt x="268076" y="1521619"/>
                </a:cubicBezTo>
                <a:cubicBezTo>
                  <a:pt x="249979" y="1521619"/>
                  <a:pt x="231881" y="1521619"/>
                  <a:pt x="213783" y="1521619"/>
                </a:cubicBezTo>
                <a:cubicBezTo>
                  <a:pt x="160443" y="1520666"/>
                  <a:pt x="146156" y="1507331"/>
                  <a:pt x="146156" y="1453991"/>
                </a:cubicBezTo>
                <a:cubicBezTo>
                  <a:pt x="146156" y="1246347"/>
                  <a:pt x="146156" y="1038701"/>
                  <a:pt x="146156" y="830104"/>
                </a:cubicBezTo>
                <a:cubicBezTo>
                  <a:pt x="146156" y="741521"/>
                  <a:pt x="146156" y="652939"/>
                  <a:pt x="146156" y="565309"/>
                </a:cubicBezTo>
                <a:cubicBezTo>
                  <a:pt x="24236" y="536734"/>
                  <a:pt x="423" y="507206"/>
                  <a:pt x="423" y="385286"/>
                </a:cubicBezTo>
                <a:cubicBezTo>
                  <a:pt x="423" y="302419"/>
                  <a:pt x="-529" y="220504"/>
                  <a:pt x="423" y="137636"/>
                </a:cubicBezTo>
                <a:cubicBezTo>
                  <a:pt x="1376" y="56674"/>
                  <a:pt x="51858" y="2381"/>
                  <a:pt x="133773" y="1429"/>
                </a:cubicBezTo>
                <a:cubicBezTo>
                  <a:pt x="321416" y="-476"/>
                  <a:pt x="508106" y="-476"/>
                  <a:pt x="695749" y="1429"/>
                </a:cubicBezTo>
                <a:cubicBezTo>
                  <a:pt x="777663" y="2381"/>
                  <a:pt x="823383" y="48101"/>
                  <a:pt x="831004" y="130969"/>
                </a:cubicBezTo>
                <a:cubicBezTo>
                  <a:pt x="831956" y="141446"/>
                  <a:pt x="833861" y="151924"/>
                  <a:pt x="835766" y="164306"/>
                </a:cubicBezTo>
                <a:close/>
                <a:moveTo>
                  <a:pt x="1110086" y="292894"/>
                </a:moveTo>
                <a:cubicBezTo>
                  <a:pt x="1110086" y="284321"/>
                  <a:pt x="1110086" y="275749"/>
                  <a:pt x="1109133" y="267176"/>
                </a:cubicBezTo>
                <a:cubicBezTo>
                  <a:pt x="1017693" y="259556"/>
                  <a:pt x="927206" y="251936"/>
                  <a:pt x="835766" y="244316"/>
                </a:cubicBezTo>
                <a:cubicBezTo>
                  <a:pt x="835766" y="274796"/>
                  <a:pt x="835766" y="292894"/>
                  <a:pt x="835766" y="320516"/>
                </a:cubicBezTo>
                <a:cubicBezTo>
                  <a:pt x="931016" y="310991"/>
                  <a:pt x="1020551" y="301466"/>
                  <a:pt x="1110086" y="292894"/>
                </a:cubicBezTo>
                <a:close/>
                <a:moveTo>
                  <a:pt x="483341" y="1097756"/>
                </a:moveTo>
                <a:cubicBezTo>
                  <a:pt x="488104" y="1099661"/>
                  <a:pt x="491913" y="1101566"/>
                  <a:pt x="496676" y="1102519"/>
                </a:cubicBezTo>
                <a:cubicBezTo>
                  <a:pt x="516679" y="1080611"/>
                  <a:pt x="561446" y="1081564"/>
                  <a:pt x="551921" y="1033939"/>
                </a:cubicBezTo>
                <a:cubicBezTo>
                  <a:pt x="541443" y="984409"/>
                  <a:pt x="532871" y="934879"/>
                  <a:pt x="522393" y="884396"/>
                </a:cubicBezTo>
                <a:cubicBezTo>
                  <a:pt x="518583" y="884396"/>
                  <a:pt x="513821" y="884396"/>
                  <a:pt x="510011" y="884396"/>
                </a:cubicBezTo>
                <a:cubicBezTo>
                  <a:pt x="500486" y="955834"/>
                  <a:pt x="491913" y="1026319"/>
                  <a:pt x="483341" y="1097756"/>
                </a:cubicBezTo>
                <a:close/>
              </a:path>
            </a:pathLst>
          </a:custGeom>
          <a:solidFill>
            <a:schemeClr val="accent3"/>
          </a:solidFill>
          <a:ln w="9525" cap="flat">
            <a:noFill/>
            <a:prstDash val="solid"/>
            <a:miter/>
          </a:ln>
        </p:spPr>
        <p:txBody>
          <a:bodyPr rtlCol="0" anchor="ctr"/>
          <a:lstStyle/>
          <a:p>
            <a:endParaRPr lang="en-US">
              <a:cs typeface="B Nazanin" panose="00000400000000000000" pitchFamily="2" charset="-78"/>
            </a:endParaRPr>
          </a:p>
        </p:txBody>
      </p:sp>
      <p:sp>
        <p:nvSpPr>
          <p:cNvPr id="80" name="Freeform: Shape 79">
            <a:extLst>
              <a:ext uri="{FF2B5EF4-FFF2-40B4-BE49-F238E27FC236}">
                <a16:creationId xmlns:a16="http://schemas.microsoft.com/office/drawing/2014/main" id="{5BAFA6E0-C625-4F87-A343-9F5C9B06E720}"/>
              </a:ext>
            </a:extLst>
          </p:cNvPr>
          <p:cNvSpPr/>
          <p:nvPr/>
        </p:nvSpPr>
        <p:spPr>
          <a:xfrm>
            <a:off x="2330083" y="2983080"/>
            <a:ext cx="588325" cy="591406"/>
          </a:xfrm>
          <a:custGeom>
            <a:avLst/>
            <a:gdLst>
              <a:gd name="connsiteX0" fmla="*/ 549912 w 1819275"/>
              <a:gd name="connsiteY0" fmla="*/ 1441204 h 1828800"/>
              <a:gd name="connsiteX1" fmla="*/ 387035 w 1819275"/>
              <a:gd name="connsiteY1" fmla="*/ 1605987 h 1828800"/>
              <a:gd name="connsiteX2" fmla="*/ 459424 w 1819275"/>
              <a:gd name="connsiteY2" fmla="*/ 1663137 h 1828800"/>
              <a:gd name="connsiteX3" fmla="*/ 460377 w 1819275"/>
              <a:gd name="connsiteY3" fmla="*/ 1738384 h 1828800"/>
              <a:gd name="connsiteX4" fmla="*/ 457519 w 1819275"/>
              <a:gd name="connsiteY4" fmla="*/ 1742194 h 1828800"/>
              <a:gd name="connsiteX5" fmla="*/ 251779 w 1819275"/>
              <a:gd name="connsiteY5" fmla="*/ 1747909 h 1828800"/>
              <a:gd name="connsiteX6" fmla="*/ 26037 w 1819275"/>
              <a:gd name="connsiteY6" fmla="*/ 1523119 h 1828800"/>
              <a:gd name="connsiteX7" fmla="*/ 24132 w 1819275"/>
              <a:gd name="connsiteY7" fmla="*/ 1435489 h 1828800"/>
              <a:gd name="connsiteX8" fmla="*/ 91759 w 1819275"/>
              <a:gd name="connsiteY8" fmla="*/ 1367862 h 1828800"/>
              <a:gd name="connsiteX9" fmla="*/ 162244 w 1819275"/>
              <a:gd name="connsiteY9" fmla="*/ 1365957 h 1828800"/>
              <a:gd name="connsiteX10" fmla="*/ 224157 w 1819275"/>
              <a:gd name="connsiteY10" fmla="*/ 1434537 h 1828800"/>
              <a:gd name="connsiteX11" fmla="*/ 386082 w 1819275"/>
              <a:gd name="connsiteY11" fmla="*/ 1270707 h 1828800"/>
              <a:gd name="connsiteX12" fmla="*/ 327027 w 1819275"/>
              <a:gd name="connsiteY12" fmla="*/ 1224987 h 1828800"/>
              <a:gd name="connsiteX13" fmla="*/ 327979 w 1819275"/>
              <a:gd name="connsiteY13" fmla="*/ 1130689 h 1828800"/>
              <a:gd name="connsiteX14" fmla="*/ 1042354 w 1819275"/>
              <a:gd name="connsiteY14" fmla="*/ 411552 h 1828800"/>
              <a:gd name="connsiteX15" fmla="*/ 1321437 w 1819275"/>
              <a:gd name="connsiteY15" fmla="*/ 265819 h 1828800"/>
              <a:gd name="connsiteX16" fmla="*/ 1538607 w 1819275"/>
              <a:gd name="connsiteY16" fmla="*/ 213432 h 1828800"/>
              <a:gd name="connsiteX17" fmla="*/ 1581469 w 1819275"/>
              <a:gd name="connsiteY17" fmla="*/ 186762 h 1828800"/>
              <a:gd name="connsiteX18" fmla="*/ 1739585 w 1819275"/>
              <a:gd name="connsiteY18" fmla="*/ 28646 h 1828800"/>
              <a:gd name="connsiteX19" fmla="*/ 1811974 w 1819275"/>
              <a:gd name="connsiteY19" fmla="*/ 13407 h 1828800"/>
              <a:gd name="connsiteX20" fmla="*/ 1797687 w 1819275"/>
              <a:gd name="connsiteY20" fmla="*/ 90559 h 1828800"/>
              <a:gd name="connsiteX21" fmla="*/ 1617665 w 1819275"/>
              <a:gd name="connsiteY21" fmla="*/ 294394 h 1828800"/>
              <a:gd name="connsiteX22" fmla="*/ 1547179 w 1819275"/>
              <a:gd name="connsiteY22" fmla="*/ 559189 h 1828800"/>
              <a:gd name="connsiteX23" fmla="*/ 1416687 w 1819275"/>
              <a:gd name="connsiteY23" fmla="*/ 783027 h 1828800"/>
              <a:gd name="connsiteX24" fmla="*/ 711837 w 1819275"/>
              <a:gd name="connsiteY24" fmla="*/ 1485019 h 1828800"/>
              <a:gd name="connsiteX25" fmla="*/ 586107 w 1819275"/>
              <a:gd name="connsiteY25" fmla="*/ 1485971 h 1828800"/>
              <a:gd name="connsiteX26" fmla="*/ 549912 w 1819275"/>
              <a:gd name="connsiteY26" fmla="*/ 1441204 h 1828800"/>
              <a:gd name="connsiteX27" fmla="*/ 643257 w 1819275"/>
              <a:gd name="connsiteY27" fmla="*/ 1421202 h 1828800"/>
              <a:gd name="connsiteX28" fmla="*/ 1397637 w 1819275"/>
              <a:gd name="connsiteY28" fmla="*/ 667774 h 1828800"/>
              <a:gd name="connsiteX29" fmla="*/ 1156654 w 1819275"/>
              <a:gd name="connsiteY29" fmla="*/ 418219 h 1828800"/>
              <a:gd name="connsiteX30" fmla="*/ 1109982 w 1819275"/>
              <a:gd name="connsiteY30" fmla="*/ 466796 h 1828800"/>
              <a:gd name="connsiteX31" fmla="*/ 1224282 w 1819275"/>
              <a:gd name="connsiteY31" fmla="*/ 576334 h 1828800"/>
              <a:gd name="connsiteX32" fmla="*/ 1236665 w 1819275"/>
              <a:gd name="connsiteY32" fmla="*/ 645866 h 1828800"/>
              <a:gd name="connsiteX33" fmla="*/ 1163322 w 1819275"/>
              <a:gd name="connsiteY33" fmla="*/ 634437 h 1828800"/>
              <a:gd name="connsiteX34" fmla="*/ 1062357 w 1819275"/>
              <a:gd name="connsiteY34" fmla="*/ 523946 h 1828800"/>
              <a:gd name="connsiteX35" fmla="*/ 983299 w 1819275"/>
              <a:gd name="connsiteY35" fmla="*/ 595384 h 1828800"/>
              <a:gd name="connsiteX36" fmla="*/ 1054737 w 1819275"/>
              <a:gd name="connsiteY36" fmla="*/ 662059 h 1828800"/>
              <a:gd name="connsiteX37" fmla="*/ 1061404 w 1819275"/>
              <a:gd name="connsiteY37" fmla="*/ 728734 h 1828800"/>
              <a:gd name="connsiteX38" fmla="*/ 994729 w 1819275"/>
              <a:gd name="connsiteY38" fmla="*/ 722066 h 1828800"/>
              <a:gd name="connsiteX39" fmla="*/ 932817 w 1819275"/>
              <a:gd name="connsiteY39" fmla="*/ 656344 h 1828800"/>
              <a:gd name="connsiteX40" fmla="*/ 861379 w 1819275"/>
              <a:gd name="connsiteY40" fmla="*/ 714446 h 1828800"/>
              <a:gd name="connsiteX41" fmla="*/ 985204 w 1819275"/>
              <a:gd name="connsiteY41" fmla="*/ 832557 h 1828800"/>
              <a:gd name="connsiteX42" fmla="*/ 991872 w 1819275"/>
              <a:gd name="connsiteY42" fmla="*/ 885896 h 1828800"/>
              <a:gd name="connsiteX43" fmla="*/ 943294 w 1819275"/>
              <a:gd name="connsiteY43" fmla="*/ 899232 h 1828800"/>
              <a:gd name="connsiteX44" fmla="*/ 909957 w 1819275"/>
              <a:gd name="connsiteY44" fmla="*/ 873514 h 1828800"/>
              <a:gd name="connsiteX45" fmla="*/ 814707 w 1819275"/>
              <a:gd name="connsiteY45" fmla="*/ 763024 h 1828800"/>
              <a:gd name="connsiteX46" fmla="*/ 803277 w 1819275"/>
              <a:gd name="connsiteY46" fmla="*/ 777312 h 1828800"/>
              <a:gd name="connsiteX47" fmla="*/ 731840 w 1819275"/>
              <a:gd name="connsiteY47" fmla="*/ 843034 h 1828800"/>
              <a:gd name="connsiteX48" fmla="*/ 806135 w 1819275"/>
              <a:gd name="connsiteY48" fmla="*/ 908757 h 1828800"/>
              <a:gd name="connsiteX49" fmla="*/ 813754 w 1819275"/>
              <a:gd name="connsiteY49" fmla="*/ 973527 h 1828800"/>
              <a:gd name="connsiteX50" fmla="*/ 748985 w 1819275"/>
              <a:gd name="connsiteY50" fmla="*/ 966859 h 1828800"/>
              <a:gd name="connsiteX51" fmla="*/ 686119 w 1819275"/>
              <a:gd name="connsiteY51" fmla="*/ 891612 h 1828800"/>
              <a:gd name="connsiteX52" fmla="*/ 673737 w 1819275"/>
              <a:gd name="connsiteY52" fmla="*/ 903041 h 1828800"/>
              <a:gd name="connsiteX53" fmla="*/ 613729 w 1819275"/>
              <a:gd name="connsiteY53" fmla="*/ 956382 h 1828800"/>
              <a:gd name="connsiteX54" fmla="*/ 733744 w 1819275"/>
              <a:gd name="connsiteY54" fmla="*/ 1067824 h 1828800"/>
              <a:gd name="connsiteX55" fmla="*/ 744222 w 1819275"/>
              <a:gd name="connsiteY55" fmla="*/ 1138309 h 1828800"/>
              <a:gd name="connsiteX56" fmla="*/ 674690 w 1819275"/>
              <a:gd name="connsiteY56" fmla="*/ 1126879 h 1828800"/>
              <a:gd name="connsiteX57" fmla="*/ 566104 w 1819275"/>
              <a:gd name="connsiteY57" fmla="*/ 1010674 h 1828800"/>
              <a:gd name="connsiteX58" fmla="*/ 490857 w 1819275"/>
              <a:gd name="connsiteY58" fmla="*/ 1087827 h 1828800"/>
              <a:gd name="connsiteX59" fmla="*/ 565152 w 1819275"/>
              <a:gd name="connsiteY59" fmla="*/ 1155454 h 1828800"/>
              <a:gd name="connsiteX60" fmla="*/ 568010 w 1819275"/>
              <a:gd name="connsiteY60" fmla="*/ 1221177 h 1828800"/>
              <a:gd name="connsiteX61" fmla="*/ 507049 w 1819275"/>
              <a:gd name="connsiteY61" fmla="*/ 1212604 h 1828800"/>
              <a:gd name="connsiteX62" fmla="*/ 436565 w 1819275"/>
              <a:gd name="connsiteY62" fmla="*/ 1137357 h 1828800"/>
              <a:gd name="connsiteX63" fmla="*/ 398465 w 1819275"/>
              <a:gd name="connsiteY63" fmla="*/ 1172599 h 1828800"/>
              <a:gd name="connsiteX64" fmla="*/ 417515 w 1819275"/>
              <a:gd name="connsiteY64" fmla="*/ 1196412 h 1828800"/>
              <a:gd name="connsiteX65" fmla="*/ 643257 w 1819275"/>
              <a:gd name="connsiteY65" fmla="*/ 1421202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819275" h="1828800">
                <a:moveTo>
                  <a:pt x="549912" y="1441204"/>
                </a:moveTo>
                <a:cubicBezTo>
                  <a:pt x="494667" y="1497402"/>
                  <a:pt x="447042" y="1545979"/>
                  <a:pt x="387035" y="1605987"/>
                </a:cubicBezTo>
                <a:cubicBezTo>
                  <a:pt x="409894" y="1624084"/>
                  <a:pt x="435612" y="1642182"/>
                  <a:pt x="459424" y="1663137"/>
                </a:cubicBezTo>
                <a:cubicBezTo>
                  <a:pt x="485142" y="1686949"/>
                  <a:pt x="484190" y="1712666"/>
                  <a:pt x="460377" y="1738384"/>
                </a:cubicBezTo>
                <a:cubicBezTo>
                  <a:pt x="459424" y="1739337"/>
                  <a:pt x="458472" y="1740289"/>
                  <a:pt x="457519" y="1742194"/>
                </a:cubicBezTo>
                <a:cubicBezTo>
                  <a:pt x="341315" y="1857446"/>
                  <a:pt x="361317" y="1858399"/>
                  <a:pt x="251779" y="1747909"/>
                </a:cubicBezTo>
                <a:cubicBezTo>
                  <a:pt x="177484" y="1672662"/>
                  <a:pt x="102237" y="1596462"/>
                  <a:pt x="26037" y="1523119"/>
                </a:cubicBezTo>
                <a:cubicBezTo>
                  <a:pt x="-5396" y="1492639"/>
                  <a:pt x="-11110" y="1466921"/>
                  <a:pt x="24132" y="1435489"/>
                </a:cubicBezTo>
                <a:cubicBezTo>
                  <a:pt x="47944" y="1414534"/>
                  <a:pt x="69852" y="1391674"/>
                  <a:pt x="91759" y="1367862"/>
                </a:cubicBezTo>
                <a:cubicBezTo>
                  <a:pt x="115572" y="1343096"/>
                  <a:pt x="139384" y="1345002"/>
                  <a:pt x="162244" y="1365957"/>
                </a:cubicBezTo>
                <a:cubicBezTo>
                  <a:pt x="185104" y="1387864"/>
                  <a:pt x="205107" y="1412629"/>
                  <a:pt x="224157" y="1434537"/>
                </a:cubicBezTo>
                <a:cubicBezTo>
                  <a:pt x="278449" y="1380244"/>
                  <a:pt x="327027" y="1330714"/>
                  <a:pt x="386082" y="1270707"/>
                </a:cubicBezTo>
                <a:cubicBezTo>
                  <a:pt x="368937" y="1257371"/>
                  <a:pt x="346077" y="1243084"/>
                  <a:pt x="327027" y="1224987"/>
                </a:cubicBezTo>
                <a:cubicBezTo>
                  <a:pt x="287974" y="1186887"/>
                  <a:pt x="288927" y="1169741"/>
                  <a:pt x="327979" y="1130689"/>
                </a:cubicBezTo>
                <a:cubicBezTo>
                  <a:pt x="567057" y="891612"/>
                  <a:pt x="809944" y="656344"/>
                  <a:pt x="1042354" y="411552"/>
                </a:cubicBezTo>
                <a:cubicBezTo>
                  <a:pt x="1122365" y="326779"/>
                  <a:pt x="1215710" y="290584"/>
                  <a:pt x="1321437" y="265819"/>
                </a:cubicBezTo>
                <a:cubicBezTo>
                  <a:pt x="1393827" y="248674"/>
                  <a:pt x="1466217" y="232482"/>
                  <a:pt x="1538607" y="213432"/>
                </a:cubicBezTo>
                <a:cubicBezTo>
                  <a:pt x="1554799" y="209621"/>
                  <a:pt x="1570040" y="198191"/>
                  <a:pt x="1581469" y="186762"/>
                </a:cubicBezTo>
                <a:cubicBezTo>
                  <a:pt x="1634810" y="135327"/>
                  <a:pt x="1687197" y="81987"/>
                  <a:pt x="1739585" y="28646"/>
                </a:cubicBezTo>
                <a:cubicBezTo>
                  <a:pt x="1760540" y="7691"/>
                  <a:pt x="1783399" y="-15168"/>
                  <a:pt x="1811974" y="13407"/>
                </a:cubicBezTo>
                <a:cubicBezTo>
                  <a:pt x="1841502" y="42934"/>
                  <a:pt x="1819594" y="66746"/>
                  <a:pt x="1797687" y="90559"/>
                </a:cubicBezTo>
                <a:cubicBezTo>
                  <a:pt x="1735774" y="157234"/>
                  <a:pt x="1659574" y="216289"/>
                  <a:pt x="1617665" y="294394"/>
                </a:cubicBezTo>
                <a:cubicBezTo>
                  <a:pt x="1575754" y="373452"/>
                  <a:pt x="1564324" y="469654"/>
                  <a:pt x="1547179" y="559189"/>
                </a:cubicBezTo>
                <a:cubicBezTo>
                  <a:pt x="1529082" y="650629"/>
                  <a:pt x="1483362" y="719209"/>
                  <a:pt x="1416687" y="783027"/>
                </a:cubicBezTo>
                <a:cubicBezTo>
                  <a:pt x="1179515" y="1014484"/>
                  <a:pt x="947104" y="1250704"/>
                  <a:pt x="711837" y="1485019"/>
                </a:cubicBezTo>
                <a:cubicBezTo>
                  <a:pt x="652782" y="1544074"/>
                  <a:pt x="645162" y="1545027"/>
                  <a:pt x="586107" y="1485971"/>
                </a:cubicBezTo>
                <a:cubicBezTo>
                  <a:pt x="574677" y="1471684"/>
                  <a:pt x="563247" y="1456444"/>
                  <a:pt x="549912" y="1441204"/>
                </a:cubicBezTo>
                <a:close/>
                <a:moveTo>
                  <a:pt x="643257" y="1421202"/>
                </a:moveTo>
                <a:cubicBezTo>
                  <a:pt x="899479" y="1165932"/>
                  <a:pt x="1151892" y="912566"/>
                  <a:pt x="1397637" y="667774"/>
                </a:cubicBezTo>
                <a:cubicBezTo>
                  <a:pt x="1319532" y="586812"/>
                  <a:pt x="1239522" y="503944"/>
                  <a:pt x="1156654" y="418219"/>
                </a:cubicBezTo>
                <a:cubicBezTo>
                  <a:pt x="1142367" y="433459"/>
                  <a:pt x="1128079" y="448699"/>
                  <a:pt x="1109982" y="466796"/>
                </a:cubicBezTo>
                <a:cubicBezTo>
                  <a:pt x="1150940" y="505849"/>
                  <a:pt x="1187135" y="541091"/>
                  <a:pt x="1224282" y="576334"/>
                </a:cubicBezTo>
                <a:cubicBezTo>
                  <a:pt x="1245237" y="596337"/>
                  <a:pt x="1261429" y="620149"/>
                  <a:pt x="1236665" y="645866"/>
                </a:cubicBezTo>
                <a:cubicBezTo>
                  <a:pt x="1209994" y="673489"/>
                  <a:pt x="1185229" y="657296"/>
                  <a:pt x="1163322" y="634437"/>
                </a:cubicBezTo>
                <a:cubicBezTo>
                  <a:pt x="1128079" y="596337"/>
                  <a:pt x="1092837" y="558237"/>
                  <a:pt x="1062357" y="523946"/>
                </a:cubicBezTo>
                <a:cubicBezTo>
                  <a:pt x="1030924" y="552521"/>
                  <a:pt x="1009017" y="572524"/>
                  <a:pt x="983299" y="595384"/>
                </a:cubicBezTo>
                <a:cubicBezTo>
                  <a:pt x="1008065" y="619196"/>
                  <a:pt x="1031877" y="640152"/>
                  <a:pt x="1054737" y="662059"/>
                </a:cubicBezTo>
                <a:cubicBezTo>
                  <a:pt x="1075692" y="682062"/>
                  <a:pt x="1084265" y="705874"/>
                  <a:pt x="1061404" y="728734"/>
                </a:cubicBezTo>
                <a:cubicBezTo>
                  <a:pt x="1039497" y="750641"/>
                  <a:pt x="1014732" y="743021"/>
                  <a:pt x="994729" y="722066"/>
                </a:cubicBezTo>
                <a:cubicBezTo>
                  <a:pt x="972822" y="698254"/>
                  <a:pt x="949962" y="674441"/>
                  <a:pt x="932817" y="656344"/>
                </a:cubicBezTo>
                <a:cubicBezTo>
                  <a:pt x="907099" y="677299"/>
                  <a:pt x="888049" y="692539"/>
                  <a:pt x="861379" y="714446"/>
                </a:cubicBezTo>
                <a:cubicBezTo>
                  <a:pt x="906147" y="756357"/>
                  <a:pt x="948057" y="792552"/>
                  <a:pt x="985204" y="832557"/>
                </a:cubicBezTo>
                <a:cubicBezTo>
                  <a:pt x="995682" y="843987"/>
                  <a:pt x="998540" y="871609"/>
                  <a:pt x="991872" y="885896"/>
                </a:cubicBezTo>
                <a:cubicBezTo>
                  <a:pt x="987110" y="896374"/>
                  <a:pt x="960440" y="900184"/>
                  <a:pt x="943294" y="899232"/>
                </a:cubicBezTo>
                <a:cubicBezTo>
                  <a:pt x="931865" y="898279"/>
                  <a:pt x="919482" y="883991"/>
                  <a:pt x="909957" y="873514"/>
                </a:cubicBezTo>
                <a:cubicBezTo>
                  <a:pt x="877572" y="837319"/>
                  <a:pt x="846140" y="800171"/>
                  <a:pt x="814707" y="763024"/>
                </a:cubicBezTo>
                <a:cubicBezTo>
                  <a:pt x="810897" y="767787"/>
                  <a:pt x="807087" y="772549"/>
                  <a:pt x="803277" y="777312"/>
                </a:cubicBezTo>
                <a:cubicBezTo>
                  <a:pt x="781369" y="797314"/>
                  <a:pt x="760415" y="817316"/>
                  <a:pt x="731840" y="843034"/>
                </a:cubicBezTo>
                <a:cubicBezTo>
                  <a:pt x="758510" y="866846"/>
                  <a:pt x="782322" y="887802"/>
                  <a:pt x="806135" y="908757"/>
                </a:cubicBezTo>
                <a:cubicBezTo>
                  <a:pt x="828042" y="928759"/>
                  <a:pt x="836615" y="956382"/>
                  <a:pt x="813754" y="973527"/>
                </a:cubicBezTo>
                <a:cubicBezTo>
                  <a:pt x="800419" y="983052"/>
                  <a:pt x="764224" y="978289"/>
                  <a:pt x="748985" y="966859"/>
                </a:cubicBezTo>
                <a:cubicBezTo>
                  <a:pt x="723267" y="947809"/>
                  <a:pt x="707074" y="917329"/>
                  <a:pt x="686119" y="891612"/>
                </a:cubicBezTo>
                <a:cubicBezTo>
                  <a:pt x="682310" y="895421"/>
                  <a:pt x="677547" y="899232"/>
                  <a:pt x="673737" y="903041"/>
                </a:cubicBezTo>
                <a:cubicBezTo>
                  <a:pt x="656592" y="918282"/>
                  <a:pt x="638494" y="934474"/>
                  <a:pt x="613729" y="956382"/>
                </a:cubicBezTo>
                <a:cubicBezTo>
                  <a:pt x="656592" y="996387"/>
                  <a:pt x="695644" y="1031629"/>
                  <a:pt x="733744" y="1067824"/>
                </a:cubicBezTo>
                <a:cubicBezTo>
                  <a:pt x="755652" y="1088779"/>
                  <a:pt x="768035" y="1113544"/>
                  <a:pt x="744222" y="1138309"/>
                </a:cubicBezTo>
                <a:cubicBezTo>
                  <a:pt x="719457" y="1163074"/>
                  <a:pt x="694692" y="1148787"/>
                  <a:pt x="674690" y="1126879"/>
                </a:cubicBezTo>
                <a:cubicBezTo>
                  <a:pt x="639447" y="1088779"/>
                  <a:pt x="603252" y="1050679"/>
                  <a:pt x="566104" y="1010674"/>
                </a:cubicBezTo>
                <a:cubicBezTo>
                  <a:pt x="538482" y="1038296"/>
                  <a:pt x="518479" y="1060204"/>
                  <a:pt x="490857" y="1087827"/>
                </a:cubicBezTo>
                <a:cubicBezTo>
                  <a:pt x="516574" y="1110687"/>
                  <a:pt x="541340" y="1132594"/>
                  <a:pt x="565152" y="1155454"/>
                </a:cubicBezTo>
                <a:cubicBezTo>
                  <a:pt x="586107" y="1175457"/>
                  <a:pt x="592774" y="1204032"/>
                  <a:pt x="568010" y="1221177"/>
                </a:cubicBezTo>
                <a:cubicBezTo>
                  <a:pt x="554674" y="1229749"/>
                  <a:pt x="522290" y="1224034"/>
                  <a:pt x="507049" y="1212604"/>
                </a:cubicBezTo>
                <a:cubicBezTo>
                  <a:pt x="481332" y="1193554"/>
                  <a:pt x="461329" y="1164979"/>
                  <a:pt x="436565" y="1137357"/>
                </a:cubicBezTo>
                <a:cubicBezTo>
                  <a:pt x="419419" y="1153549"/>
                  <a:pt x="409894" y="1162121"/>
                  <a:pt x="398465" y="1172599"/>
                </a:cubicBezTo>
                <a:cubicBezTo>
                  <a:pt x="407990" y="1184029"/>
                  <a:pt x="412752" y="1190696"/>
                  <a:pt x="417515" y="1196412"/>
                </a:cubicBezTo>
                <a:cubicBezTo>
                  <a:pt x="495619" y="1272612"/>
                  <a:pt x="571819" y="1348812"/>
                  <a:pt x="643257" y="1421202"/>
                </a:cubicBezTo>
                <a:close/>
              </a:path>
            </a:pathLst>
          </a:custGeom>
          <a:solidFill>
            <a:schemeClr val="accent3"/>
          </a:solidFill>
          <a:ln w="9525" cap="flat">
            <a:noFill/>
            <a:prstDash val="solid"/>
            <a:miter/>
          </a:ln>
        </p:spPr>
        <p:txBody>
          <a:bodyPr rtlCol="0" anchor="ctr"/>
          <a:lstStyle/>
          <a:p>
            <a:endParaRPr lang="en-US">
              <a:cs typeface="B Nazanin" panose="00000400000000000000" pitchFamily="2" charset="-78"/>
            </a:endParaRPr>
          </a:p>
        </p:txBody>
      </p:sp>
      <p:sp>
        <p:nvSpPr>
          <p:cNvPr id="81" name="Freeform: Shape 80">
            <a:extLst>
              <a:ext uri="{FF2B5EF4-FFF2-40B4-BE49-F238E27FC236}">
                <a16:creationId xmlns:a16="http://schemas.microsoft.com/office/drawing/2014/main" id="{B4E474B8-9E0A-4E3D-9F39-A26283028AE8}"/>
              </a:ext>
            </a:extLst>
          </p:cNvPr>
          <p:cNvSpPr/>
          <p:nvPr/>
        </p:nvSpPr>
        <p:spPr>
          <a:xfrm>
            <a:off x="1692502" y="2180373"/>
            <a:ext cx="274525" cy="612816"/>
          </a:xfrm>
          <a:custGeom>
            <a:avLst/>
            <a:gdLst>
              <a:gd name="connsiteX0" fmla="*/ 73498 w 177403"/>
              <a:gd name="connsiteY0" fmla="*/ 31860 h 396013"/>
              <a:gd name="connsiteX1" fmla="*/ 82655 w 177403"/>
              <a:gd name="connsiteY1" fmla="*/ 36837 h 396013"/>
              <a:gd name="connsiteX2" fmla="*/ 76285 w 177403"/>
              <a:gd name="connsiteY2" fmla="*/ 44998 h 396013"/>
              <a:gd name="connsiteX3" fmla="*/ 43243 w 177403"/>
              <a:gd name="connsiteY3" fmla="*/ 80429 h 396013"/>
              <a:gd name="connsiteX4" fmla="*/ 35480 w 177403"/>
              <a:gd name="connsiteY4" fmla="*/ 86600 h 396013"/>
              <a:gd name="connsiteX5" fmla="*/ 29707 w 177403"/>
              <a:gd name="connsiteY5" fmla="*/ 81026 h 396013"/>
              <a:gd name="connsiteX6" fmla="*/ 73498 w 177403"/>
              <a:gd name="connsiteY6" fmla="*/ 31860 h 396013"/>
              <a:gd name="connsiteX7" fmla="*/ 88228 w 177403"/>
              <a:gd name="connsiteY7" fmla="*/ 17329 h 396013"/>
              <a:gd name="connsiteX8" fmla="*/ 17565 w 177403"/>
              <a:gd name="connsiteY8" fmla="*/ 88390 h 396013"/>
              <a:gd name="connsiteX9" fmla="*/ 88427 w 177403"/>
              <a:gd name="connsiteY9" fmla="*/ 160646 h 396013"/>
              <a:gd name="connsiteX10" fmla="*/ 160285 w 177403"/>
              <a:gd name="connsiteY10" fmla="*/ 89386 h 396013"/>
              <a:gd name="connsiteX11" fmla="*/ 88228 w 177403"/>
              <a:gd name="connsiteY11" fmla="*/ 17329 h 396013"/>
              <a:gd name="connsiteX12" fmla="*/ 108133 w 177403"/>
              <a:gd name="connsiteY12" fmla="*/ 2201 h 396013"/>
              <a:gd name="connsiteX13" fmla="*/ 177403 w 177403"/>
              <a:gd name="connsiteY13" fmla="*/ 87992 h 396013"/>
              <a:gd name="connsiteX14" fmla="*/ 118086 w 177403"/>
              <a:gd name="connsiteY14" fmla="*/ 173385 h 396013"/>
              <a:gd name="connsiteX15" fmla="*/ 111119 w 177403"/>
              <a:gd name="connsiteY15" fmla="*/ 180551 h 396013"/>
              <a:gd name="connsiteX16" fmla="*/ 110721 w 177403"/>
              <a:gd name="connsiteY16" fmla="*/ 247233 h 396013"/>
              <a:gd name="connsiteX17" fmla="*/ 125451 w 177403"/>
              <a:gd name="connsiteY17" fmla="*/ 261764 h 396013"/>
              <a:gd name="connsiteX18" fmla="*/ 125252 w 177403"/>
              <a:gd name="connsiteY18" fmla="*/ 381195 h 396013"/>
              <a:gd name="connsiteX19" fmla="*/ 110721 w 177403"/>
              <a:gd name="connsiteY19" fmla="*/ 395925 h 396013"/>
              <a:gd name="connsiteX20" fmla="*/ 65935 w 177403"/>
              <a:gd name="connsiteY20" fmla="*/ 395925 h 396013"/>
              <a:gd name="connsiteX21" fmla="*/ 52598 w 177403"/>
              <a:gd name="connsiteY21" fmla="*/ 382190 h 396013"/>
              <a:gd name="connsiteX22" fmla="*/ 52598 w 177403"/>
              <a:gd name="connsiteY22" fmla="*/ 262759 h 396013"/>
              <a:gd name="connsiteX23" fmla="*/ 67328 w 177403"/>
              <a:gd name="connsiteY23" fmla="*/ 246636 h 396013"/>
              <a:gd name="connsiteX24" fmla="*/ 66930 w 177403"/>
              <a:gd name="connsiteY24" fmla="*/ 179357 h 396013"/>
              <a:gd name="connsiteX25" fmla="*/ 59963 w 177403"/>
              <a:gd name="connsiteY25" fmla="*/ 173186 h 396013"/>
              <a:gd name="connsiteX26" fmla="*/ 9205 w 177403"/>
              <a:gd name="connsiteY26" fmla="*/ 49576 h 396013"/>
              <a:gd name="connsiteX27" fmla="*/ 108133 w 177403"/>
              <a:gd name="connsiteY27" fmla="*/ 2201 h 396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7403" h="396013">
                <a:moveTo>
                  <a:pt x="73498" y="31860"/>
                </a:moveTo>
                <a:cubicBezTo>
                  <a:pt x="76484" y="31662"/>
                  <a:pt x="79669" y="35045"/>
                  <a:pt x="82655" y="36837"/>
                </a:cubicBezTo>
                <a:cubicBezTo>
                  <a:pt x="80465" y="39624"/>
                  <a:pt x="78873" y="44600"/>
                  <a:pt x="76285" y="44998"/>
                </a:cubicBezTo>
                <a:cubicBezTo>
                  <a:pt x="56579" y="48979"/>
                  <a:pt x="45233" y="59927"/>
                  <a:pt x="43243" y="80429"/>
                </a:cubicBezTo>
                <a:cubicBezTo>
                  <a:pt x="43044" y="82818"/>
                  <a:pt x="37868" y="86799"/>
                  <a:pt x="35480" y="86600"/>
                </a:cubicBezTo>
                <a:cubicBezTo>
                  <a:pt x="33091" y="86401"/>
                  <a:pt x="30902" y="82022"/>
                  <a:pt x="29707" y="81026"/>
                </a:cubicBezTo>
                <a:cubicBezTo>
                  <a:pt x="29906" y="55349"/>
                  <a:pt x="50209" y="33652"/>
                  <a:pt x="73498" y="31860"/>
                </a:cubicBezTo>
                <a:close/>
                <a:moveTo>
                  <a:pt x="88228" y="17329"/>
                </a:moveTo>
                <a:cubicBezTo>
                  <a:pt x="49612" y="17528"/>
                  <a:pt x="17764" y="49576"/>
                  <a:pt x="17565" y="88390"/>
                </a:cubicBezTo>
                <a:cubicBezTo>
                  <a:pt x="17366" y="127603"/>
                  <a:pt x="49015" y="159850"/>
                  <a:pt x="88427" y="160646"/>
                </a:cubicBezTo>
                <a:cubicBezTo>
                  <a:pt x="126844" y="161243"/>
                  <a:pt x="159886" y="128400"/>
                  <a:pt x="160285" y="89386"/>
                </a:cubicBezTo>
                <a:cubicBezTo>
                  <a:pt x="160682" y="49974"/>
                  <a:pt x="127839" y="17130"/>
                  <a:pt x="88228" y="17329"/>
                </a:cubicBezTo>
                <a:close/>
                <a:moveTo>
                  <a:pt x="108133" y="2201"/>
                </a:moveTo>
                <a:cubicBezTo>
                  <a:pt x="149138" y="11557"/>
                  <a:pt x="177204" y="46391"/>
                  <a:pt x="177403" y="87992"/>
                </a:cubicBezTo>
                <a:cubicBezTo>
                  <a:pt x="177403" y="127803"/>
                  <a:pt x="155308" y="159452"/>
                  <a:pt x="118086" y="173385"/>
                </a:cubicBezTo>
                <a:cubicBezTo>
                  <a:pt x="115100" y="174381"/>
                  <a:pt x="111318" y="178163"/>
                  <a:pt x="111119" y="180551"/>
                </a:cubicBezTo>
                <a:cubicBezTo>
                  <a:pt x="110323" y="202248"/>
                  <a:pt x="110721" y="224143"/>
                  <a:pt x="110721" y="247233"/>
                </a:cubicBezTo>
                <a:cubicBezTo>
                  <a:pt x="122266" y="246636"/>
                  <a:pt x="125650" y="252010"/>
                  <a:pt x="125451" y="261764"/>
                </a:cubicBezTo>
                <a:cubicBezTo>
                  <a:pt x="125252" y="301574"/>
                  <a:pt x="125451" y="341385"/>
                  <a:pt x="125252" y="381195"/>
                </a:cubicBezTo>
                <a:cubicBezTo>
                  <a:pt x="125252" y="393138"/>
                  <a:pt x="122664" y="395725"/>
                  <a:pt x="110721" y="395925"/>
                </a:cubicBezTo>
                <a:cubicBezTo>
                  <a:pt x="95792" y="395925"/>
                  <a:pt x="80863" y="396123"/>
                  <a:pt x="65935" y="395925"/>
                </a:cubicBezTo>
                <a:cubicBezTo>
                  <a:pt x="55186" y="395725"/>
                  <a:pt x="52598" y="392939"/>
                  <a:pt x="52598" y="382190"/>
                </a:cubicBezTo>
                <a:cubicBezTo>
                  <a:pt x="52598" y="342380"/>
                  <a:pt x="52598" y="302569"/>
                  <a:pt x="52598" y="262759"/>
                </a:cubicBezTo>
                <a:cubicBezTo>
                  <a:pt x="52598" y="250020"/>
                  <a:pt x="53792" y="248826"/>
                  <a:pt x="67328" y="246636"/>
                </a:cubicBezTo>
                <a:cubicBezTo>
                  <a:pt x="67328" y="224342"/>
                  <a:pt x="67527" y="201850"/>
                  <a:pt x="66930" y="179357"/>
                </a:cubicBezTo>
                <a:cubicBezTo>
                  <a:pt x="66930" y="177167"/>
                  <a:pt x="62750" y="174182"/>
                  <a:pt x="59963" y="173186"/>
                </a:cubicBezTo>
                <a:cubicBezTo>
                  <a:pt x="8807" y="154475"/>
                  <a:pt x="-14283" y="98144"/>
                  <a:pt x="9205" y="49576"/>
                </a:cubicBezTo>
                <a:cubicBezTo>
                  <a:pt x="26921" y="13149"/>
                  <a:pt x="68522" y="-6955"/>
                  <a:pt x="108133" y="2201"/>
                </a:cubicBezTo>
                <a:close/>
              </a:path>
            </a:pathLst>
          </a:custGeom>
          <a:solidFill>
            <a:schemeClr val="accent4"/>
          </a:solidFill>
          <a:ln w="9525" cap="flat">
            <a:noFill/>
            <a:prstDash val="solid"/>
            <a:miter/>
          </a:ln>
        </p:spPr>
        <p:txBody>
          <a:bodyPr rtlCol="0" anchor="ctr"/>
          <a:lstStyle/>
          <a:p>
            <a:endParaRPr lang="en-US">
              <a:cs typeface="B Nazanin" panose="00000400000000000000" pitchFamily="2" charset="-78"/>
            </a:endParaRPr>
          </a:p>
        </p:txBody>
      </p:sp>
      <p:sp>
        <p:nvSpPr>
          <p:cNvPr id="82" name="Freeform: Shape 81">
            <a:extLst>
              <a:ext uri="{FF2B5EF4-FFF2-40B4-BE49-F238E27FC236}">
                <a16:creationId xmlns:a16="http://schemas.microsoft.com/office/drawing/2014/main" id="{58839EF2-9132-4ABD-AB4A-CE471925053E}"/>
              </a:ext>
            </a:extLst>
          </p:cNvPr>
          <p:cNvSpPr/>
          <p:nvPr/>
        </p:nvSpPr>
        <p:spPr>
          <a:xfrm>
            <a:off x="2394565" y="1464051"/>
            <a:ext cx="396818" cy="529635"/>
          </a:xfrm>
          <a:custGeom>
            <a:avLst/>
            <a:gdLst>
              <a:gd name="connsiteX0" fmla="*/ 174965 w 256431"/>
              <a:gd name="connsiteY0" fmla="*/ 130696 h 342260"/>
              <a:gd name="connsiteX1" fmla="*/ 242841 w 256431"/>
              <a:gd name="connsiteY1" fmla="*/ 130696 h 342260"/>
              <a:gd name="connsiteX2" fmla="*/ 180738 w 256431"/>
              <a:gd name="connsiteY2" fmla="*/ 330543 h 342260"/>
              <a:gd name="connsiteX3" fmla="*/ 176358 w 256431"/>
              <a:gd name="connsiteY3" fmla="*/ 334723 h 342260"/>
              <a:gd name="connsiteX4" fmla="*/ 149885 w 256431"/>
              <a:gd name="connsiteY4" fmla="*/ 339103 h 342260"/>
              <a:gd name="connsiteX5" fmla="*/ 143714 w 256431"/>
              <a:gd name="connsiteY5" fmla="*/ 314221 h 342260"/>
              <a:gd name="connsiteX6" fmla="*/ 148491 w 256431"/>
              <a:gd name="connsiteY6" fmla="*/ 245349 h 342260"/>
              <a:gd name="connsiteX7" fmla="*/ 138539 w 256431"/>
              <a:gd name="connsiteY7" fmla="*/ 215492 h 342260"/>
              <a:gd name="connsiteX8" fmla="*/ 127591 w 256431"/>
              <a:gd name="connsiteY8" fmla="*/ 207530 h 342260"/>
              <a:gd name="connsiteX9" fmla="*/ 116643 w 256431"/>
              <a:gd name="connsiteY9" fmla="*/ 215890 h 342260"/>
              <a:gd name="connsiteX10" fmla="*/ 105895 w 256431"/>
              <a:gd name="connsiteY10" fmla="*/ 279586 h 342260"/>
              <a:gd name="connsiteX11" fmla="*/ 112065 w 256431"/>
              <a:gd name="connsiteY11" fmla="*/ 314818 h 342260"/>
              <a:gd name="connsiteX12" fmla="*/ 105496 w 256431"/>
              <a:gd name="connsiteY12" fmla="*/ 339500 h 342260"/>
              <a:gd name="connsiteX13" fmla="*/ 80018 w 256431"/>
              <a:gd name="connsiteY13" fmla="*/ 335122 h 342260"/>
              <a:gd name="connsiteX14" fmla="*/ 34236 w 256431"/>
              <a:gd name="connsiteY14" fmla="*/ 268639 h 342260"/>
              <a:gd name="connsiteX15" fmla="*/ 13336 w 256431"/>
              <a:gd name="connsiteY15" fmla="*/ 131691 h 342260"/>
              <a:gd name="connsiteX16" fmla="*/ 80018 w 256431"/>
              <a:gd name="connsiteY16" fmla="*/ 131691 h 342260"/>
              <a:gd name="connsiteX17" fmla="*/ 109876 w 256431"/>
              <a:gd name="connsiteY17" fmla="*/ 152791 h 342260"/>
              <a:gd name="connsiteX18" fmla="*/ 151676 w 256431"/>
              <a:gd name="connsiteY18" fmla="*/ 152791 h 342260"/>
              <a:gd name="connsiteX19" fmla="*/ 174965 w 256431"/>
              <a:gd name="connsiteY19" fmla="*/ 130696 h 342260"/>
              <a:gd name="connsiteX20" fmla="*/ 98131 w 256431"/>
              <a:gd name="connsiteY20" fmla="*/ 109796 h 342260"/>
              <a:gd name="connsiteX21" fmla="*/ 158244 w 256431"/>
              <a:gd name="connsiteY21" fmla="*/ 109796 h 342260"/>
              <a:gd name="connsiteX22" fmla="*/ 158045 w 256431"/>
              <a:gd name="connsiteY22" fmla="*/ 131493 h 342260"/>
              <a:gd name="connsiteX23" fmla="*/ 153268 w 256431"/>
              <a:gd name="connsiteY23" fmla="*/ 136071 h 342260"/>
              <a:gd name="connsiteX24" fmla="*/ 98131 w 256431"/>
              <a:gd name="connsiteY24" fmla="*/ 136270 h 342260"/>
              <a:gd name="connsiteX25" fmla="*/ 98131 w 256431"/>
              <a:gd name="connsiteY25" fmla="*/ 109796 h 342260"/>
              <a:gd name="connsiteX26" fmla="*/ 81231 w 256431"/>
              <a:gd name="connsiteY26" fmla="*/ 318 h 342260"/>
              <a:gd name="connsiteX27" fmla="*/ 117838 w 256431"/>
              <a:gd name="connsiteY27" fmla="*/ 13853 h 342260"/>
              <a:gd name="connsiteX28" fmla="*/ 138141 w 256431"/>
              <a:gd name="connsiteY28" fmla="*/ 13853 h 342260"/>
              <a:gd name="connsiteX29" fmla="*/ 251600 w 256431"/>
              <a:gd name="connsiteY29" fmla="*/ 45303 h 342260"/>
              <a:gd name="connsiteX30" fmla="*/ 249809 w 256431"/>
              <a:gd name="connsiteY30" fmla="*/ 113976 h 342260"/>
              <a:gd name="connsiteX31" fmla="*/ 175165 w 256431"/>
              <a:gd name="connsiteY31" fmla="*/ 113976 h 342260"/>
              <a:gd name="connsiteX32" fmla="*/ 150881 w 256431"/>
              <a:gd name="connsiteY32" fmla="*/ 93474 h 342260"/>
              <a:gd name="connsiteX33" fmla="*/ 106094 w 256431"/>
              <a:gd name="connsiteY33" fmla="*/ 93474 h 342260"/>
              <a:gd name="connsiteX34" fmla="*/ 80615 w 256431"/>
              <a:gd name="connsiteY34" fmla="*/ 113976 h 342260"/>
              <a:gd name="connsiteX35" fmla="*/ 10350 w 256431"/>
              <a:gd name="connsiteY35" fmla="*/ 113777 h 342260"/>
              <a:gd name="connsiteX36" fmla="*/ 4180 w 256431"/>
              <a:gd name="connsiteY36" fmla="*/ 107805 h 342260"/>
              <a:gd name="connsiteX37" fmla="*/ 0 w 256431"/>
              <a:gd name="connsiteY37" fmla="*/ 68393 h 342260"/>
              <a:gd name="connsiteX38" fmla="*/ 81231 w 256431"/>
              <a:gd name="connsiteY38" fmla="*/ 318 h 34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56431" h="342260">
                <a:moveTo>
                  <a:pt x="174965" y="130696"/>
                </a:moveTo>
                <a:cubicBezTo>
                  <a:pt x="197657" y="130696"/>
                  <a:pt x="219752" y="130696"/>
                  <a:pt x="242841" y="130696"/>
                </a:cubicBezTo>
                <a:cubicBezTo>
                  <a:pt x="244235" y="204345"/>
                  <a:pt x="234680" y="274212"/>
                  <a:pt x="180738" y="330543"/>
                </a:cubicBezTo>
                <a:cubicBezTo>
                  <a:pt x="179344" y="331937"/>
                  <a:pt x="177951" y="333330"/>
                  <a:pt x="176358" y="334723"/>
                </a:cubicBezTo>
                <a:cubicBezTo>
                  <a:pt x="167003" y="342486"/>
                  <a:pt x="157648" y="344079"/>
                  <a:pt x="149885" y="339103"/>
                </a:cubicBezTo>
                <a:cubicBezTo>
                  <a:pt x="140131" y="332733"/>
                  <a:pt x="141326" y="323377"/>
                  <a:pt x="143714" y="314221"/>
                </a:cubicBezTo>
                <a:cubicBezTo>
                  <a:pt x="149487" y="291529"/>
                  <a:pt x="152870" y="268639"/>
                  <a:pt x="148491" y="245349"/>
                </a:cubicBezTo>
                <a:cubicBezTo>
                  <a:pt x="146501" y="234999"/>
                  <a:pt x="142918" y="225046"/>
                  <a:pt x="138539" y="215492"/>
                </a:cubicBezTo>
                <a:cubicBezTo>
                  <a:pt x="136946" y="211710"/>
                  <a:pt x="131373" y="207331"/>
                  <a:pt x="127591" y="207530"/>
                </a:cubicBezTo>
                <a:cubicBezTo>
                  <a:pt x="123809" y="207530"/>
                  <a:pt x="118634" y="211909"/>
                  <a:pt x="116643" y="215890"/>
                </a:cubicBezTo>
                <a:cubicBezTo>
                  <a:pt x="106094" y="235795"/>
                  <a:pt x="103506" y="257492"/>
                  <a:pt x="105895" y="279586"/>
                </a:cubicBezTo>
                <a:cubicBezTo>
                  <a:pt x="107089" y="291330"/>
                  <a:pt x="109876" y="303074"/>
                  <a:pt x="112065" y="314818"/>
                </a:cubicBezTo>
                <a:cubicBezTo>
                  <a:pt x="113658" y="324174"/>
                  <a:pt x="115449" y="333529"/>
                  <a:pt x="105496" y="339500"/>
                </a:cubicBezTo>
                <a:cubicBezTo>
                  <a:pt x="95942" y="345074"/>
                  <a:pt x="87382" y="341491"/>
                  <a:pt x="80018" y="335122"/>
                </a:cubicBezTo>
                <a:cubicBezTo>
                  <a:pt x="58918" y="317008"/>
                  <a:pt x="44786" y="293918"/>
                  <a:pt x="34236" y="268639"/>
                </a:cubicBezTo>
                <a:cubicBezTo>
                  <a:pt x="16321" y="225046"/>
                  <a:pt x="10947" y="179464"/>
                  <a:pt x="13336" y="131691"/>
                </a:cubicBezTo>
                <a:cubicBezTo>
                  <a:pt x="35828" y="131691"/>
                  <a:pt x="57923" y="131691"/>
                  <a:pt x="80018" y="131691"/>
                </a:cubicBezTo>
                <a:cubicBezTo>
                  <a:pt x="86188" y="152194"/>
                  <a:pt x="86984" y="152791"/>
                  <a:pt x="109876" y="152791"/>
                </a:cubicBezTo>
                <a:cubicBezTo>
                  <a:pt x="123809" y="152791"/>
                  <a:pt x="137743" y="152791"/>
                  <a:pt x="151676" y="152791"/>
                </a:cubicBezTo>
                <a:cubicBezTo>
                  <a:pt x="168197" y="152194"/>
                  <a:pt x="172975" y="148013"/>
                  <a:pt x="174965" y="130696"/>
                </a:cubicBezTo>
                <a:close/>
                <a:moveTo>
                  <a:pt x="98131" y="109796"/>
                </a:moveTo>
                <a:cubicBezTo>
                  <a:pt x="117837" y="109796"/>
                  <a:pt x="137344" y="109796"/>
                  <a:pt x="158244" y="109796"/>
                </a:cubicBezTo>
                <a:cubicBezTo>
                  <a:pt x="158244" y="117161"/>
                  <a:pt x="158642" y="124327"/>
                  <a:pt x="158045" y="131493"/>
                </a:cubicBezTo>
                <a:cubicBezTo>
                  <a:pt x="157846" y="133085"/>
                  <a:pt x="155060" y="136071"/>
                  <a:pt x="153268" y="136071"/>
                </a:cubicBezTo>
                <a:cubicBezTo>
                  <a:pt x="135155" y="136469"/>
                  <a:pt x="117041" y="136270"/>
                  <a:pt x="98131" y="136270"/>
                </a:cubicBezTo>
                <a:cubicBezTo>
                  <a:pt x="98131" y="127114"/>
                  <a:pt x="98131" y="118953"/>
                  <a:pt x="98131" y="109796"/>
                </a:cubicBezTo>
                <a:close/>
                <a:moveTo>
                  <a:pt x="81231" y="318"/>
                </a:moveTo>
                <a:cubicBezTo>
                  <a:pt x="94288" y="1487"/>
                  <a:pt x="107040" y="5891"/>
                  <a:pt x="117838" y="13853"/>
                </a:cubicBezTo>
                <a:cubicBezTo>
                  <a:pt x="125800" y="19626"/>
                  <a:pt x="130578" y="19228"/>
                  <a:pt x="138141" y="13853"/>
                </a:cubicBezTo>
                <a:cubicBezTo>
                  <a:pt x="177952" y="-13815"/>
                  <a:pt x="236672" y="2707"/>
                  <a:pt x="251600" y="45303"/>
                </a:cubicBezTo>
                <a:cubicBezTo>
                  <a:pt x="259562" y="68194"/>
                  <a:pt x="256776" y="90886"/>
                  <a:pt x="249809" y="113976"/>
                </a:cubicBezTo>
                <a:cubicBezTo>
                  <a:pt x="224530" y="113976"/>
                  <a:pt x="199847" y="113976"/>
                  <a:pt x="175165" y="113976"/>
                </a:cubicBezTo>
                <a:cubicBezTo>
                  <a:pt x="172179" y="96459"/>
                  <a:pt x="168795" y="93474"/>
                  <a:pt x="150881" y="93474"/>
                </a:cubicBezTo>
                <a:cubicBezTo>
                  <a:pt x="135952" y="93474"/>
                  <a:pt x="121023" y="93474"/>
                  <a:pt x="106094" y="93474"/>
                </a:cubicBezTo>
                <a:cubicBezTo>
                  <a:pt x="86985" y="93474"/>
                  <a:pt x="84397" y="95663"/>
                  <a:pt x="80615" y="113976"/>
                </a:cubicBezTo>
                <a:cubicBezTo>
                  <a:pt x="57326" y="113976"/>
                  <a:pt x="33838" y="114175"/>
                  <a:pt x="10350" y="113777"/>
                </a:cubicBezTo>
                <a:cubicBezTo>
                  <a:pt x="8161" y="113777"/>
                  <a:pt x="4578" y="110194"/>
                  <a:pt x="4180" y="107805"/>
                </a:cubicBezTo>
                <a:cubicBezTo>
                  <a:pt x="2189" y="94668"/>
                  <a:pt x="0" y="81531"/>
                  <a:pt x="0" y="68393"/>
                </a:cubicBezTo>
                <a:cubicBezTo>
                  <a:pt x="149" y="22413"/>
                  <a:pt x="42062" y="-3190"/>
                  <a:pt x="81231" y="318"/>
                </a:cubicBezTo>
                <a:close/>
              </a:path>
            </a:pathLst>
          </a:custGeom>
          <a:solidFill>
            <a:schemeClr val="accent1"/>
          </a:solidFill>
          <a:ln w="9525" cap="flat">
            <a:noFill/>
            <a:prstDash val="solid"/>
            <a:miter/>
          </a:ln>
        </p:spPr>
        <p:txBody>
          <a:bodyPr rtlCol="0" anchor="ctr"/>
          <a:lstStyle/>
          <a:p>
            <a:endParaRPr lang="en-US">
              <a:cs typeface="B Nazanin" panose="00000400000000000000" pitchFamily="2" charset="-78"/>
            </a:endParaRPr>
          </a:p>
        </p:txBody>
      </p:sp>
      <p:sp>
        <p:nvSpPr>
          <p:cNvPr id="83" name="Freeform: Shape 82">
            <a:extLst>
              <a:ext uri="{FF2B5EF4-FFF2-40B4-BE49-F238E27FC236}">
                <a16:creationId xmlns:a16="http://schemas.microsoft.com/office/drawing/2014/main" id="{57B10F8C-840D-440A-AE4B-27F15E4CCCF2}"/>
              </a:ext>
            </a:extLst>
          </p:cNvPr>
          <p:cNvSpPr/>
          <p:nvPr/>
        </p:nvSpPr>
        <p:spPr>
          <a:xfrm>
            <a:off x="1527273" y="1399262"/>
            <a:ext cx="505378" cy="594495"/>
          </a:xfrm>
          <a:custGeom>
            <a:avLst/>
            <a:gdLst>
              <a:gd name="connsiteX0" fmla="*/ 9686 w 326585"/>
              <a:gd name="connsiteY0" fmla="*/ 90755 h 384174"/>
              <a:gd name="connsiteX1" fmla="*/ 32378 w 326585"/>
              <a:gd name="connsiteY1" fmla="*/ 92148 h 384174"/>
              <a:gd name="connsiteX2" fmla="*/ 32179 w 326585"/>
              <a:gd name="connsiteY2" fmla="*/ 93143 h 384174"/>
              <a:gd name="connsiteX3" fmla="*/ 52880 w 326585"/>
              <a:gd name="connsiteY3" fmla="*/ 93541 h 384174"/>
              <a:gd name="connsiteX4" fmla="*/ 63431 w 326585"/>
              <a:gd name="connsiteY4" fmla="*/ 102300 h 384174"/>
              <a:gd name="connsiteX5" fmla="*/ 52880 w 326585"/>
              <a:gd name="connsiteY5" fmla="*/ 110660 h 384174"/>
              <a:gd name="connsiteX6" fmla="*/ 8492 w 326585"/>
              <a:gd name="connsiteY6" fmla="*/ 107475 h 384174"/>
              <a:gd name="connsiteX7" fmla="*/ 132 w 326585"/>
              <a:gd name="connsiteY7" fmla="*/ 99115 h 384174"/>
              <a:gd name="connsiteX8" fmla="*/ 9686 w 326585"/>
              <a:gd name="connsiteY8" fmla="*/ 90755 h 384174"/>
              <a:gd name="connsiteX9" fmla="*/ 147777 w 326585"/>
              <a:gd name="connsiteY9" fmla="*/ 41514 h 384174"/>
              <a:gd name="connsiteX10" fmla="*/ 190822 w 326585"/>
              <a:gd name="connsiteY10" fmla="*/ 57115 h 384174"/>
              <a:gd name="connsiteX11" fmla="*/ 207144 w 326585"/>
              <a:gd name="connsiteY11" fmla="*/ 57314 h 384174"/>
              <a:gd name="connsiteX12" fmla="*/ 294926 w 326585"/>
              <a:gd name="connsiteY12" fmla="*/ 54129 h 384174"/>
              <a:gd name="connsiteX13" fmla="*/ 326575 w 326585"/>
              <a:gd name="connsiteY13" fmla="*/ 109067 h 384174"/>
              <a:gd name="connsiteX14" fmla="*/ 318214 w 326585"/>
              <a:gd name="connsiteY14" fmla="*/ 163607 h 384174"/>
              <a:gd name="connsiteX15" fmla="*/ 313835 w 326585"/>
              <a:gd name="connsiteY15" fmla="*/ 212772 h 384174"/>
              <a:gd name="connsiteX16" fmla="*/ 272234 w 326585"/>
              <a:gd name="connsiteY16" fmla="*/ 347928 h 384174"/>
              <a:gd name="connsiteX17" fmla="*/ 246755 w 326585"/>
              <a:gd name="connsiteY17" fmla="*/ 376989 h 384174"/>
              <a:gd name="connsiteX18" fmla="*/ 220481 w 326585"/>
              <a:gd name="connsiteY18" fmla="*/ 380771 h 384174"/>
              <a:gd name="connsiteX19" fmla="*/ 214907 w 326585"/>
              <a:gd name="connsiteY19" fmla="*/ 356487 h 384174"/>
              <a:gd name="connsiteX20" fmla="*/ 217495 w 326585"/>
              <a:gd name="connsiteY20" fmla="*/ 276867 h 384174"/>
              <a:gd name="connsiteX21" fmla="*/ 209533 w 326585"/>
              <a:gd name="connsiteY21" fmla="*/ 256564 h 384174"/>
              <a:gd name="connsiteX22" fmla="*/ 188433 w 326585"/>
              <a:gd name="connsiteY22" fmla="*/ 256564 h 384174"/>
              <a:gd name="connsiteX23" fmla="*/ 177486 w 326585"/>
              <a:gd name="connsiteY23" fmla="*/ 326032 h 384174"/>
              <a:gd name="connsiteX24" fmla="*/ 183059 w 326585"/>
              <a:gd name="connsiteY24" fmla="*/ 356288 h 384174"/>
              <a:gd name="connsiteX25" fmla="*/ 176689 w 326585"/>
              <a:gd name="connsiteY25" fmla="*/ 381169 h 384174"/>
              <a:gd name="connsiteX26" fmla="*/ 150415 w 326585"/>
              <a:gd name="connsiteY26" fmla="*/ 376392 h 384174"/>
              <a:gd name="connsiteX27" fmla="*/ 97865 w 326585"/>
              <a:gd name="connsiteY27" fmla="*/ 290004 h 384174"/>
              <a:gd name="connsiteX28" fmla="*/ 83932 w 326585"/>
              <a:gd name="connsiteY28" fmla="*/ 188886 h 384174"/>
              <a:gd name="connsiteX29" fmla="*/ 71790 w 326585"/>
              <a:gd name="connsiteY29" fmla="*/ 126982 h 384174"/>
              <a:gd name="connsiteX30" fmla="*/ 103837 w 326585"/>
              <a:gd name="connsiteY30" fmla="*/ 53532 h 384174"/>
              <a:gd name="connsiteX31" fmla="*/ 147777 w 326585"/>
              <a:gd name="connsiteY31" fmla="*/ 41514 h 384174"/>
              <a:gd name="connsiteX32" fmla="*/ 15458 w 326585"/>
              <a:gd name="connsiteY32" fmla="*/ 32034 h 384174"/>
              <a:gd name="connsiteX33" fmla="*/ 55866 w 326585"/>
              <a:gd name="connsiteY33" fmla="*/ 55323 h 384174"/>
              <a:gd name="connsiteX34" fmla="*/ 66813 w 326585"/>
              <a:gd name="connsiteY34" fmla="*/ 62091 h 384174"/>
              <a:gd name="connsiteX35" fmla="*/ 71591 w 326585"/>
              <a:gd name="connsiteY35" fmla="*/ 67665 h 384174"/>
              <a:gd name="connsiteX36" fmla="*/ 59250 w 326585"/>
              <a:gd name="connsiteY36" fmla="*/ 77219 h 384174"/>
              <a:gd name="connsiteX37" fmla="*/ 4510 w 326585"/>
              <a:gd name="connsiteY37" fmla="*/ 44973 h 384174"/>
              <a:gd name="connsiteX38" fmla="*/ 2321 w 326585"/>
              <a:gd name="connsiteY38" fmla="*/ 33826 h 384174"/>
              <a:gd name="connsiteX39" fmla="*/ 15458 w 326585"/>
              <a:gd name="connsiteY39" fmla="*/ 32034 h 384174"/>
              <a:gd name="connsiteX40" fmla="*/ 63380 w 326585"/>
              <a:gd name="connsiteY40" fmla="*/ 37 h 384174"/>
              <a:gd name="connsiteX41" fmla="*/ 68406 w 326585"/>
              <a:gd name="connsiteY41" fmla="*/ 1779 h 384174"/>
              <a:gd name="connsiteX42" fmla="*/ 95079 w 326585"/>
              <a:gd name="connsiteY42" fmla="*/ 42186 h 384174"/>
              <a:gd name="connsiteX43" fmla="*/ 95875 w 326585"/>
              <a:gd name="connsiteY43" fmla="*/ 46366 h 384174"/>
              <a:gd name="connsiteX44" fmla="*/ 90103 w 326585"/>
              <a:gd name="connsiteY44" fmla="*/ 52338 h 384174"/>
              <a:gd name="connsiteX45" fmla="*/ 80548 w 326585"/>
              <a:gd name="connsiteY45" fmla="*/ 49949 h 384174"/>
              <a:gd name="connsiteX46" fmla="*/ 55468 w 326585"/>
              <a:gd name="connsiteY46" fmla="*/ 11930 h 384174"/>
              <a:gd name="connsiteX47" fmla="*/ 58056 w 326585"/>
              <a:gd name="connsiteY47" fmla="*/ 983 h 384174"/>
              <a:gd name="connsiteX48" fmla="*/ 63380 w 326585"/>
              <a:gd name="connsiteY48" fmla="*/ 37 h 384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26585" h="384174">
                <a:moveTo>
                  <a:pt x="9686" y="90755"/>
                </a:moveTo>
                <a:cubicBezTo>
                  <a:pt x="17250" y="91153"/>
                  <a:pt x="24814" y="91750"/>
                  <a:pt x="32378" y="92148"/>
                </a:cubicBezTo>
                <a:cubicBezTo>
                  <a:pt x="32179" y="92546"/>
                  <a:pt x="32179" y="92745"/>
                  <a:pt x="32179" y="93143"/>
                </a:cubicBezTo>
                <a:cubicBezTo>
                  <a:pt x="39146" y="93143"/>
                  <a:pt x="46312" y="92148"/>
                  <a:pt x="52880" y="93541"/>
                </a:cubicBezTo>
                <a:cubicBezTo>
                  <a:pt x="57061" y="94537"/>
                  <a:pt x="62833" y="98916"/>
                  <a:pt x="63431" y="102300"/>
                </a:cubicBezTo>
                <a:cubicBezTo>
                  <a:pt x="64227" y="108072"/>
                  <a:pt x="59251" y="111257"/>
                  <a:pt x="52880" y="110660"/>
                </a:cubicBezTo>
                <a:cubicBezTo>
                  <a:pt x="38151" y="109465"/>
                  <a:pt x="23222" y="109067"/>
                  <a:pt x="8492" y="107475"/>
                </a:cubicBezTo>
                <a:cubicBezTo>
                  <a:pt x="5307" y="107077"/>
                  <a:pt x="729" y="102499"/>
                  <a:pt x="132" y="99115"/>
                </a:cubicBezTo>
                <a:cubicBezTo>
                  <a:pt x="-864" y="93143"/>
                  <a:pt x="3914" y="90556"/>
                  <a:pt x="9686" y="90755"/>
                </a:cubicBezTo>
                <a:close/>
                <a:moveTo>
                  <a:pt x="147777" y="41514"/>
                </a:moveTo>
                <a:cubicBezTo>
                  <a:pt x="162358" y="41937"/>
                  <a:pt x="176789" y="46963"/>
                  <a:pt x="190822" y="57115"/>
                </a:cubicBezTo>
                <a:cubicBezTo>
                  <a:pt x="196993" y="61494"/>
                  <a:pt x="200774" y="61693"/>
                  <a:pt x="207144" y="57314"/>
                </a:cubicBezTo>
                <a:cubicBezTo>
                  <a:pt x="235608" y="37011"/>
                  <a:pt x="265267" y="37210"/>
                  <a:pt x="294926" y="54129"/>
                </a:cubicBezTo>
                <a:cubicBezTo>
                  <a:pt x="316025" y="66072"/>
                  <a:pt x="326973" y="85380"/>
                  <a:pt x="326575" y="109067"/>
                </a:cubicBezTo>
                <a:cubicBezTo>
                  <a:pt x="326176" y="127380"/>
                  <a:pt x="323788" y="146290"/>
                  <a:pt x="318214" y="163607"/>
                </a:cubicBezTo>
                <a:cubicBezTo>
                  <a:pt x="313039" y="180128"/>
                  <a:pt x="315030" y="196450"/>
                  <a:pt x="313835" y="212772"/>
                </a:cubicBezTo>
                <a:cubicBezTo>
                  <a:pt x="310452" y="261142"/>
                  <a:pt x="300101" y="307321"/>
                  <a:pt x="272234" y="347928"/>
                </a:cubicBezTo>
                <a:cubicBezTo>
                  <a:pt x="265068" y="358478"/>
                  <a:pt x="256111" y="368032"/>
                  <a:pt x="246755" y="376989"/>
                </a:cubicBezTo>
                <a:cubicBezTo>
                  <a:pt x="237997" y="385349"/>
                  <a:pt x="227845" y="386146"/>
                  <a:pt x="220481" y="380771"/>
                </a:cubicBezTo>
                <a:cubicBezTo>
                  <a:pt x="211523" y="374402"/>
                  <a:pt x="212519" y="365643"/>
                  <a:pt x="214907" y="356487"/>
                </a:cubicBezTo>
                <a:cubicBezTo>
                  <a:pt x="221476" y="330212"/>
                  <a:pt x="224262" y="303540"/>
                  <a:pt x="217495" y="276867"/>
                </a:cubicBezTo>
                <a:cubicBezTo>
                  <a:pt x="215703" y="269900"/>
                  <a:pt x="212917" y="263132"/>
                  <a:pt x="209533" y="256564"/>
                </a:cubicBezTo>
                <a:cubicBezTo>
                  <a:pt x="204158" y="246014"/>
                  <a:pt x="194206" y="245815"/>
                  <a:pt x="188433" y="256564"/>
                </a:cubicBezTo>
                <a:cubicBezTo>
                  <a:pt x="176490" y="278260"/>
                  <a:pt x="174699" y="301947"/>
                  <a:pt x="177486" y="326032"/>
                </a:cubicBezTo>
                <a:cubicBezTo>
                  <a:pt x="178680" y="336184"/>
                  <a:pt x="180869" y="346336"/>
                  <a:pt x="183059" y="356288"/>
                </a:cubicBezTo>
                <a:cubicBezTo>
                  <a:pt x="186045" y="369027"/>
                  <a:pt x="184452" y="376193"/>
                  <a:pt x="176689" y="381169"/>
                </a:cubicBezTo>
                <a:cubicBezTo>
                  <a:pt x="168926" y="385947"/>
                  <a:pt x="159571" y="384553"/>
                  <a:pt x="150415" y="376392"/>
                </a:cubicBezTo>
                <a:cubicBezTo>
                  <a:pt x="124140" y="352904"/>
                  <a:pt x="108415" y="323047"/>
                  <a:pt x="97865" y="290004"/>
                </a:cubicBezTo>
                <a:cubicBezTo>
                  <a:pt x="88709" y="260744"/>
                  <a:pt x="84330" y="231085"/>
                  <a:pt x="83932" y="188886"/>
                </a:cubicBezTo>
                <a:cubicBezTo>
                  <a:pt x="81344" y="175749"/>
                  <a:pt x="75174" y="151465"/>
                  <a:pt x="71790" y="126982"/>
                </a:cubicBezTo>
                <a:cubicBezTo>
                  <a:pt x="67610" y="96726"/>
                  <a:pt x="75372" y="69655"/>
                  <a:pt x="103837" y="53532"/>
                </a:cubicBezTo>
                <a:cubicBezTo>
                  <a:pt x="118467" y="45271"/>
                  <a:pt x="133197" y="41091"/>
                  <a:pt x="147777" y="41514"/>
                </a:cubicBezTo>
                <a:close/>
                <a:moveTo>
                  <a:pt x="15458" y="32034"/>
                </a:moveTo>
                <a:cubicBezTo>
                  <a:pt x="29392" y="39001"/>
                  <a:pt x="42529" y="47361"/>
                  <a:pt x="55866" y="55323"/>
                </a:cubicBezTo>
                <a:cubicBezTo>
                  <a:pt x="59648" y="57513"/>
                  <a:pt x="63429" y="59504"/>
                  <a:pt x="66813" y="62091"/>
                </a:cubicBezTo>
                <a:cubicBezTo>
                  <a:pt x="69202" y="63883"/>
                  <a:pt x="70595" y="66470"/>
                  <a:pt x="71591" y="67665"/>
                </a:cubicBezTo>
                <a:cubicBezTo>
                  <a:pt x="71989" y="75826"/>
                  <a:pt x="65619" y="80802"/>
                  <a:pt x="59250" y="77219"/>
                </a:cubicBezTo>
                <a:cubicBezTo>
                  <a:pt x="40737" y="67068"/>
                  <a:pt x="22425" y="56319"/>
                  <a:pt x="4510" y="44973"/>
                </a:cubicBezTo>
                <a:cubicBezTo>
                  <a:pt x="2321" y="43579"/>
                  <a:pt x="2918" y="37608"/>
                  <a:pt x="2321" y="33826"/>
                </a:cubicBezTo>
                <a:cubicBezTo>
                  <a:pt x="6700" y="33229"/>
                  <a:pt x="12273" y="30442"/>
                  <a:pt x="15458" y="32034"/>
                </a:cubicBezTo>
                <a:close/>
                <a:moveTo>
                  <a:pt x="63380" y="37"/>
                </a:moveTo>
                <a:cubicBezTo>
                  <a:pt x="65570" y="187"/>
                  <a:pt x="67710" y="784"/>
                  <a:pt x="68406" y="1779"/>
                </a:cubicBezTo>
                <a:cubicBezTo>
                  <a:pt x="77762" y="14916"/>
                  <a:pt x="86321" y="28651"/>
                  <a:pt x="95079" y="42186"/>
                </a:cubicBezTo>
                <a:cubicBezTo>
                  <a:pt x="95477" y="42783"/>
                  <a:pt x="95278" y="43978"/>
                  <a:pt x="95875" y="46366"/>
                </a:cubicBezTo>
                <a:cubicBezTo>
                  <a:pt x="94283" y="47959"/>
                  <a:pt x="92690" y="51740"/>
                  <a:pt x="90103" y="52338"/>
                </a:cubicBezTo>
                <a:cubicBezTo>
                  <a:pt x="87117" y="52935"/>
                  <a:pt x="82141" y="52138"/>
                  <a:pt x="80548" y="49949"/>
                </a:cubicBezTo>
                <a:cubicBezTo>
                  <a:pt x="71591" y="37608"/>
                  <a:pt x="63231" y="24869"/>
                  <a:pt x="55468" y="11930"/>
                </a:cubicBezTo>
                <a:cubicBezTo>
                  <a:pt x="54074" y="9542"/>
                  <a:pt x="55667" y="3371"/>
                  <a:pt x="58056" y="983"/>
                </a:cubicBezTo>
                <a:cubicBezTo>
                  <a:pt x="58952" y="187"/>
                  <a:pt x="61191" y="-112"/>
                  <a:pt x="63380" y="37"/>
                </a:cubicBezTo>
                <a:close/>
              </a:path>
            </a:pathLst>
          </a:custGeom>
          <a:solidFill>
            <a:schemeClr val="accent1"/>
          </a:solidFill>
          <a:ln w="9525" cap="flat">
            <a:noFill/>
            <a:prstDash val="solid"/>
            <a:miter/>
          </a:ln>
        </p:spPr>
        <p:txBody>
          <a:bodyPr rtlCol="0" anchor="ctr"/>
          <a:lstStyle/>
          <a:p>
            <a:endParaRPr lang="en-US">
              <a:cs typeface="B Nazanin" panose="00000400000000000000" pitchFamily="2" charset="-78"/>
            </a:endParaRPr>
          </a:p>
        </p:txBody>
      </p:sp>
      <p:sp>
        <p:nvSpPr>
          <p:cNvPr id="85" name="Freeform: Shape 84">
            <a:extLst>
              <a:ext uri="{FF2B5EF4-FFF2-40B4-BE49-F238E27FC236}">
                <a16:creationId xmlns:a16="http://schemas.microsoft.com/office/drawing/2014/main" id="{E6193804-8B4E-4D6C-8C12-993E63F4943E}"/>
              </a:ext>
            </a:extLst>
          </p:cNvPr>
          <p:cNvSpPr/>
          <p:nvPr/>
        </p:nvSpPr>
        <p:spPr>
          <a:xfrm>
            <a:off x="661577" y="2231166"/>
            <a:ext cx="678054" cy="499821"/>
          </a:xfrm>
          <a:custGeom>
            <a:avLst/>
            <a:gdLst>
              <a:gd name="connsiteX0" fmla="*/ 285241 w 438171"/>
              <a:gd name="connsiteY0" fmla="*/ 156774 h 322994"/>
              <a:gd name="connsiteX1" fmla="*/ 250805 w 438171"/>
              <a:gd name="connsiteY1" fmla="*/ 191807 h 322994"/>
              <a:gd name="connsiteX2" fmla="*/ 285639 w 438171"/>
              <a:gd name="connsiteY2" fmla="*/ 225646 h 322994"/>
              <a:gd name="connsiteX3" fmla="*/ 320273 w 438171"/>
              <a:gd name="connsiteY3" fmla="*/ 190812 h 322994"/>
              <a:gd name="connsiteX4" fmla="*/ 285241 w 438171"/>
              <a:gd name="connsiteY4" fmla="*/ 156774 h 322994"/>
              <a:gd name="connsiteX5" fmla="*/ 286435 w 438171"/>
              <a:gd name="connsiteY5" fmla="*/ 113978 h 322994"/>
              <a:gd name="connsiteX6" fmla="*/ 362671 w 438171"/>
              <a:gd name="connsiteY6" fmla="*/ 190812 h 322994"/>
              <a:gd name="connsiteX7" fmla="*/ 285440 w 438171"/>
              <a:gd name="connsiteY7" fmla="*/ 267844 h 322994"/>
              <a:gd name="connsiteX8" fmla="*/ 209004 w 438171"/>
              <a:gd name="connsiteY8" fmla="*/ 190613 h 322994"/>
              <a:gd name="connsiteX9" fmla="*/ 286435 w 438171"/>
              <a:gd name="connsiteY9" fmla="*/ 113978 h 322994"/>
              <a:gd name="connsiteX10" fmla="*/ 286236 w 438171"/>
              <a:gd name="connsiteY10" fmla="*/ 97457 h 322994"/>
              <a:gd name="connsiteX11" fmla="*/ 192084 w 438171"/>
              <a:gd name="connsiteY11" fmla="*/ 190414 h 322994"/>
              <a:gd name="connsiteX12" fmla="*/ 282056 w 438171"/>
              <a:gd name="connsiteY12" fmla="*/ 284565 h 322994"/>
              <a:gd name="connsiteX13" fmla="*/ 378993 w 438171"/>
              <a:gd name="connsiteY13" fmla="*/ 193798 h 322994"/>
              <a:gd name="connsiteX14" fmla="*/ 286236 w 438171"/>
              <a:gd name="connsiteY14" fmla="*/ 97457 h 322994"/>
              <a:gd name="connsiteX15" fmla="*/ 166407 w 438171"/>
              <a:gd name="connsiteY15" fmla="*/ 89893 h 322994"/>
              <a:gd name="connsiteX16" fmla="*/ 285639 w 438171"/>
              <a:gd name="connsiteY16" fmla="*/ 90291 h 322994"/>
              <a:gd name="connsiteX17" fmla="*/ 405069 w 438171"/>
              <a:gd name="connsiteY17" fmla="*/ 90092 h 322994"/>
              <a:gd name="connsiteX18" fmla="*/ 419600 w 438171"/>
              <a:gd name="connsiteY18" fmla="*/ 98850 h 322994"/>
              <a:gd name="connsiteX19" fmla="*/ 415022 w 438171"/>
              <a:gd name="connsiteY19" fmla="*/ 250527 h 322994"/>
              <a:gd name="connsiteX20" fmla="*/ 278075 w 438171"/>
              <a:gd name="connsiteY20" fmla="*/ 322782 h 322994"/>
              <a:gd name="connsiteX21" fmla="*/ 151677 w 438171"/>
              <a:gd name="connsiteY21" fmla="*/ 98452 h 322994"/>
              <a:gd name="connsiteX22" fmla="*/ 166407 w 438171"/>
              <a:gd name="connsiteY22" fmla="*/ 89893 h 322994"/>
              <a:gd name="connsiteX23" fmla="*/ 156304 w 438171"/>
              <a:gd name="connsiteY23" fmla="*/ 494 h 322994"/>
              <a:gd name="connsiteX24" fmla="*/ 197060 w 438171"/>
              <a:gd name="connsiteY24" fmla="*/ 15249 h 322994"/>
              <a:gd name="connsiteX25" fmla="*/ 209402 w 438171"/>
              <a:gd name="connsiteY25" fmla="*/ 39135 h 322994"/>
              <a:gd name="connsiteX26" fmla="*/ 400689 w 438171"/>
              <a:gd name="connsiteY26" fmla="*/ 72575 h 322994"/>
              <a:gd name="connsiteX27" fmla="*/ 169193 w 438171"/>
              <a:gd name="connsiteY27" fmla="*/ 72575 h 322994"/>
              <a:gd name="connsiteX28" fmla="*/ 182131 w 438171"/>
              <a:gd name="connsiteY28" fmla="*/ 59438 h 322994"/>
              <a:gd name="connsiteX29" fmla="*/ 174965 w 438171"/>
              <a:gd name="connsiteY29" fmla="*/ 20225 h 322994"/>
              <a:gd name="connsiteX30" fmla="*/ 135752 w 438171"/>
              <a:gd name="connsiteY30" fmla="*/ 32367 h 322994"/>
              <a:gd name="connsiteX31" fmla="*/ 123212 w 438171"/>
              <a:gd name="connsiteY31" fmla="*/ 78746 h 322994"/>
              <a:gd name="connsiteX32" fmla="*/ 100919 w 438171"/>
              <a:gd name="connsiteY32" fmla="*/ 177873 h 322994"/>
              <a:gd name="connsiteX33" fmla="*/ 49762 w 438171"/>
              <a:gd name="connsiteY33" fmla="*/ 219873 h 322994"/>
              <a:gd name="connsiteX34" fmla="*/ 6170 w 438171"/>
              <a:gd name="connsiteY34" fmla="*/ 213901 h 322994"/>
              <a:gd name="connsiteX35" fmla="*/ 0 w 438171"/>
              <a:gd name="connsiteY35" fmla="*/ 203153 h 322994"/>
              <a:gd name="connsiteX36" fmla="*/ 11346 w 438171"/>
              <a:gd name="connsiteY36" fmla="*/ 197778 h 322994"/>
              <a:gd name="connsiteX37" fmla="*/ 13336 w 438171"/>
              <a:gd name="connsiteY37" fmla="*/ 198177 h 322994"/>
              <a:gd name="connsiteX38" fmla="*/ 89174 w 438171"/>
              <a:gd name="connsiteY38" fmla="*/ 162148 h 322994"/>
              <a:gd name="connsiteX39" fmla="*/ 105298 w 438171"/>
              <a:gd name="connsiteY39" fmla="*/ 85712 h 322994"/>
              <a:gd name="connsiteX40" fmla="*/ 118833 w 438171"/>
              <a:gd name="connsiteY40" fmla="*/ 26196 h 322994"/>
              <a:gd name="connsiteX41" fmla="*/ 156304 w 438171"/>
              <a:gd name="connsiteY41" fmla="*/ 494 h 322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38171" h="322994">
                <a:moveTo>
                  <a:pt x="285241" y="156774"/>
                </a:moveTo>
                <a:cubicBezTo>
                  <a:pt x="266530" y="156973"/>
                  <a:pt x="250407" y="173096"/>
                  <a:pt x="250805" y="191807"/>
                </a:cubicBezTo>
                <a:cubicBezTo>
                  <a:pt x="251203" y="210120"/>
                  <a:pt x="267326" y="225845"/>
                  <a:pt x="285639" y="225646"/>
                </a:cubicBezTo>
                <a:cubicBezTo>
                  <a:pt x="304748" y="225646"/>
                  <a:pt x="320472" y="209921"/>
                  <a:pt x="320273" y="190812"/>
                </a:cubicBezTo>
                <a:cubicBezTo>
                  <a:pt x="320074" y="171902"/>
                  <a:pt x="304548" y="156575"/>
                  <a:pt x="285241" y="156774"/>
                </a:cubicBezTo>
                <a:close/>
                <a:moveTo>
                  <a:pt x="286435" y="113978"/>
                </a:moveTo>
                <a:cubicBezTo>
                  <a:pt x="328434" y="114177"/>
                  <a:pt x="362671" y="148613"/>
                  <a:pt x="362671" y="190812"/>
                </a:cubicBezTo>
                <a:cubicBezTo>
                  <a:pt x="362671" y="233608"/>
                  <a:pt x="328236" y="267844"/>
                  <a:pt x="285440" y="267844"/>
                </a:cubicBezTo>
                <a:cubicBezTo>
                  <a:pt x="242445" y="267844"/>
                  <a:pt x="208805" y="234006"/>
                  <a:pt x="209004" y="190613"/>
                </a:cubicBezTo>
                <a:cubicBezTo>
                  <a:pt x="209004" y="147817"/>
                  <a:pt x="243241" y="113978"/>
                  <a:pt x="286435" y="113978"/>
                </a:cubicBezTo>
                <a:close/>
                <a:moveTo>
                  <a:pt x="286236" y="97457"/>
                </a:moveTo>
                <a:cubicBezTo>
                  <a:pt x="234682" y="97059"/>
                  <a:pt x="192681" y="138262"/>
                  <a:pt x="192084" y="190414"/>
                </a:cubicBezTo>
                <a:cubicBezTo>
                  <a:pt x="191487" y="240773"/>
                  <a:pt x="232890" y="284166"/>
                  <a:pt x="282056" y="284565"/>
                </a:cubicBezTo>
                <a:cubicBezTo>
                  <a:pt x="336198" y="284963"/>
                  <a:pt x="378396" y="245352"/>
                  <a:pt x="378993" y="193798"/>
                </a:cubicBezTo>
                <a:cubicBezTo>
                  <a:pt x="379591" y="140054"/>
                  <a:pt x="338984" y="97855"/>
                  <a:pt x="286236" y="97457"/>
                </a:cubicBezTo>
                <a:close/>
                <a:moveTo>
                  <a:pt x="166407" y="89893"/>
                </a:moveTo>
                <a:cubicBezTo>
                  <a:pt x="206018" y="90490"/>
                  <a:pt x="245828" y="90291"/>
                  <a:pt x="285639" y="90291"/>
                </a:cubicBezTo>
                <a:cubicBezTo>
                  <a:pt x="325449" y="90291"/>
                  <a:pt x="365259" y="90490"/>
                  <a:pt x="405069" y="90092"/>
                </a:cubicBezTo>
                <a:cubicBezTo>
                  <a:pt x="412434" y="90092"/>
                  <a:pt x="416415" y="92480"/>
                  <a:pt x="419600" y="98850"/>
                </a:cubicBezTo>
                <a:cubicBezTo>
                  <a:pt x="445078" y="150205"/>
                  <a:pt x="445078" y="201560"/>
                  <a:pt x="415022" y="250527"/>
                </a:cubicBezTo>
                <a:cubicBezTo>
                  <a:pt x="384169" y="300887"/>
                  <a:pt x="337193" y="325569"/>
                  <a:pt x="278075" y="322782"/>
                </a:cubicBezTo>
                <a:cubicBezTo>
                  <a:pt x="166208" y="317806"/>
                  <a:pt x="98132" y="196186"/>
                  <a:pt x="151677" y="98452"/>
                </a:cubicBezTo>
                <a:cubicBezTo>
                  <a:pt x="155260" y="92082"/>
                  <a:pt x="159042" y="89893"/>
                  <a:pt x="166407" y="89893"/>
                </a:cubicBezTo>
                <a:close/>
                <a:moveTo>
                  <a:pt x="156304" y="494"/>
                </a:moveTo>
                <a:cubicBezTo>
                  <a:pt x="171183" y="-1621"/>
                  <a:pt x="186610" y="3007"/>
                  <a:pt x="197060" y="15249"/>
                </a:cubicBezTo>
                <a:cubicBezTo>
                  <a:pt x="202434" y="21817"/>
                  <a:pt x="205022" y="30775"/>
                  <a:pt x="209402" y="39135"/>
                </a:cubicBezTo>
                <a:cubicBezTo>
                  <a:pt x="278074" y="-277"/>
                  <a:pt x="360680" y="21618"/>
                  <a:pt x="400689" y="72575"/>
                </a:cubicBezTo>
                <a:cubicBezTo>
                  <a:pt x="323856" y="72575"/>
                  <a:pt x="247819" y="72575"/>
                  <a:pt x="169193" y="72575"/>
                </a:cubicBezTo>
                <a:cubicBezTo>
                  <a:pt x="174368" y="67201"/>
                  <a:pt x="178150" y="63220"/>
                  <a:pt x="182131" y="59438"/>
                </a:cubicBezTo>
                <a:cubicBezTo>
                  <a:pt x="194871" y="47495"/>
                  <a:pt x="191288" y="26993"/>
                  <a:pt x="174965" y="20225"/>
                </a:cubicBezTo>
                <a:cubicBezTo>
                  <a:pt x="160236" y="14054"/>
                  <a:pt x="144909" y="18433"/>
                  <a:pt x="135752" y="32367"/>
                </a:cubicBezTo>
                <a:cubicBezTo>
                  <a:pt x="126596" y="46300"/>
                  <a:pt x="124008" y="62423"/>
                  <a:pt x="123212" y="78746"/>
                </a:cubicBezTo>
                <a:cubicBezTo>
                  <a:pt x="121421" y="112982"/>
                  <a:pt x="116843" y="146821"/>
                  <a:pt x="100919" y="177873"/>
                </a:cubicBezTo>
                <a:cubicBezTo>
                  <a:pt x="89772" y="199172"/>
                  <a:pt x="74445" y="215295"/>
                  <a:pt x="49762" y="219873"/>
                </a:cubicBezTo>
                <a:cubicBezTo>
                  <a:pt x="34635" y="222660"/>
                  <a:pt x="19905" y="219873"/>
                  <a:pt x="6170" y="213901"/>
                </a:cubicBezTo>
                <a:cubicBezTo>
                  <a:pt x="3185" y="212508"/>
                  <a:pt x="1990" y="206935"/>
                  <a:pt x="0" y="203153"/>
                </a:cubicBezTo>
                <a:cubicBezTo>
                  <a:pt x="3782" y="201361"/>
                  <a:pt x="7564" y="199371"/>
                  <a:pt x="11346" y="197778"/>
                </a:cubicBezTo>
                <a:cubicBezTo>
                  <a:pt x="11744" y="197579"/>
                  <a:pt x="12540" y="197977"/>
                  <a:pt x="13336" y="198177"/>
                </a:cubicBezTo>
                <a:cubicBezTo>
                  <a:pt x="52549" y="208925"/>
                  <a:pt x="72653" y="199570"/>
                  <a:pt x="89174" y="162148"/>
                </a:cubicBezTo>
                <a:cubicBezTo>
                  <a:pt x="99923" y="137864"/>
                  <a:pt x="103904" y="111987"/>
                  <a:pt x="105298" y="85712"/>
                </a:cubicBezTo>
                <a:cubicBezTo>
                  <a:pt x="106492" y="65011"/>
                  <a:pt x="108483" y="44708"/>
                  <a:pt x="118833" y="26196"/>
                </a:cubicBezTo>
                <a:cubicBezTo>
                  <a:pt x="127094" y="11467"/>
                  <a:pt x="141425" y="2609"/>
                  <a:pt x="156304" y="494"/>
                </a:cubicBezTo>
                <a:close/>
              </a:path>
            </a:pathLst>
          </a:custGeom>
          <a:solidFill>
            <a:schemeClr val="accent4"/>
          </a:solidFill>
          <a:ln w="9525" cap="flat">
            <a:noFill/>
            <a:prstDash val="solid"/>
            <a:miter/>
          </a:ln>
        </p:spPr>
        <p:txBody>
          <a:bodyPr rtlCol="0" anchor="ctr"/>
          <a:lstStyle/>
          <a:p>
            <a:endParaRPr lang="en-US" dirty="0">
              <a:cs typeface="B Nazanin" panose="00000400000000000000" pitchFamily="2" charset="-78"/>
            </a:endParaRPr>
          </a:p>
        </p:txBody>
      </p:sp>
      <p:sp>
        <p:nvSpPr>
          <p:cNvPr id="86" name="Freeform: Shape 85">
            <a:extLst>
              <a:ext uri="{FF2B5EF4-FFF2-40B4-BE49-F238E27FC236}">
                <a16:creationId xmlns:a16="http://schemas.microsoft.com/office/drawing/2014/main" id="{AFA48C2D-890F-4907-ACFD-DEB8BDFAC3AA}"/>
              </a:ext>
            </a:extLst>
          </p:cNvPr>
          <p:cNvSpPr/>
          <p:nvPr/>
        </p:nvSpPr>
        <p:spPr>
          <a:xfrm>
            <a:off x="778456" y="3020643"/>
            <a:ext cx="564464" cy="621488"/>
          </a:xfrm>
          <a:custGeom>
            <a:avLst/>
            <a:gdLst>
              <a:gd name="connsiteX0" fmla="*/ 467077 w 1104744"/>
              <a:gd name="connsiteY0" fmla="*/ 978596 h 1216348"/>
              <a:gd name="connsiteX1" fmla="*/ 364296 w 1104744"/>
              <a:gd name="connsiteY1" fmla="*/ 1057884 h 1216348"/>
              <a:gd name="connsiteX2" fmla="*/ 437865 w 1104744"/>
              <a:gd name="connsiteY2" fmla="*/ 1164682 h 1216348"/>
              <a:gd name="connsiteX3" fmla="*/ 540646 w 1104744"/>
              <a:gd name="connsiteY3" fmla="*/ 1085395 h 1216348"/>
              <a:gd name="connsiteX4" fmla="*/ 467077 w 1104744"/>
              <a:gd name="connsiteY4" fmla="*/ 978596 h 1216348"/>
              <a:gd name="connsiteX5" fmla="*/ 142103 w 1104744"/>
              <a:gd name="connsiteY5" fmla="*/ 715542 h 1216348"/>
              <a:gd name="connsiteX6" fmla="*/ 76977 w 1104744"/>
              <a:gd name="connsiteY6" fmla="*/ 745216 h 1216348"/>
              <a:gd name="connsiteX7" fmla="*/ 75431 w 1104744"/>
              <a:gd name="connsiteY7" fmla="*/ 875043 h 1216348"/>
              <a:gd name="connsiteX8" fmla="*/ 205104 w 1104744"/>
              <a:gd name="connsiteY8" fmla="*/ 869479 h 1216348"/>
              <a:gd name="connsiteX9" fmla="*/ 206649 w 1104744"/>
              <a:gd name="connsiteY9" fmla="*/ 739652 h 1216348"/>
              <a:gd name="connsiteX10" fmla="*/ 142103 w 1104744"/>
              <a:gd name="connsiteY10" fmla="*/ 715542 h 1216348"/>
              <a:gd name="connsiteX11" fmla="*/ 442193 w 1104744"/>
              <a:gd name="connsiteY11" fmla="*/ 615853 h 1216348"/>
              <a:gd name="connsiteX12" fmla="*/ 444820 w 1104744"/>
              <a:gd name="connsiteY12" fmla="*/ 659747 h 1216348"/>
              <a:gd name="connsiteX13" fmla="*/ 446520 w 1104744"/>
              <a:gd name="connsiteY13" fmla="*/ 682467 h 1216348"/>
              <a:gd name="connsiteX14" fmla="*/ 370170 w 1104744"/>
              <a:gd name="connsiteY14" fmla="*/ 711060 h 1216348"/>
              <a:gd name="connsiteX15" fmla="*/ 269863 w 1104744"/>
              <a:gd name="connsiteY15" fmla="*/ 743207 h 1216348"/>
              <a:gd name="connsiteX16" fmla="*/ 239570 w 1104744"/>
              <a:gd name="connsiteY16" fmla="*/ 902864 h 1216348"/>
              <a:gd name="connsiteX17" fmla="*/ 40193 w 1104744"/>
              <a:gd name="connsiteY17" fmla="*/ 911519 h 1216348"/>
              <a:gd name="connsiteX18" fmla="*/ 42356 w 1104744"/>
              <a:gd name="connsiteY18" fmla="*/ 711832 h 1216348"/>
              <a:gd name="connsiteX19" fmla="*/ 229987 w 1104744"/>
              <a:gd name="connsiteY19" fmla="*/ 692976 h 1216348"/>
              <a:gd name="connsiteX20" fmla="*/ 347914 w 1104744"/>
              <a:gd name="connsiteY20" fmla="*/ 658047 h 1216348"/>
              <a:gd name="connsiteX21" fmla="*/ 442193 w 1104744"/>
              <a:gd name="connsiteY21" fmla="*/ 615853 h 1216348"/>
              <a:gd name="connsiteX22" fmla="*/ 526117 w 1104744"/>
              <a:gd name="connsiteY22" fmla="*/ 584015 h 1216348"/>
              <a:gd name="connsiteX23" fmla="*/ 494124 w 1104744"/>
              <a:gd name="connsiteY23" fmla="*/ 616008 h 1216348"/>
              <a:gd name="connsiteX24" fmla="*/ 526117 w 1104744"/>
              <a:gd name="connsiteY24" fmla="*/ 648001 h 1216348"/>
              <a:gd name="connsiteX25" fmla="*/ 558110 w 1104744"/>
              <a:gd name="connsiteY25" fmla="*/ 616008 h 1216348"/>
              <a:gd name="connsiteX26" fmla="*/ 526117 w 1104744"/>
              <a:gd name="connsiteY26" fmla="*/ 584015 h 1216348"/>
              <a:gd name="connsiteX27" fmla="*/ 1084451 w 1104744"/>
              <a:gd name="connsiteY27" fmla="*/ 134836 h 1216348"/>
              <a:gd name="connsiteX28" fmla="*/ 1101683 w 1104744"/>
              <a:gd name="connsiteY28" fmla="*/ 144920 h 1216348"/>
              <a:gd name="connsiteX29" fmla="*/ 1090246 w 1104744"/>
              <a:gd name="connsiteY29" fmla="*/ 175831 h 1216348"/>
              <a:gd name="connsiteX30" fmla="*/ 642343 w 1104744"/>
              <a:gd name="connsiteY30" fmla="*/ 553876 h 1216348"/>
              <a:gd name="connsiteX31" fmla="*/ 747441 w 1104744"/>
              <a:gd name="connsiteY31" fmla="*/ 359909 h 1216348"/>
              <a:gd name="connsiteX32" fmla="*/ 1063044 w 1104744"/>
              <a:gd name="connsiteY32" fmla="*/ 142138 h 1216348"/>
              <a:gd name="connsiteX33" fmla="*/ 1084451 w 1104744"/>
              <a:gd name="connsiteY33" fmla="*/ 134836 h 1216348"/>
              <a:gd name="connsiteX34" fmla="*/ 876710 w 1104744"/>
              <a:gd name="connsiteY34" fmla="*/ 1 h 1216348"/>
              <a:gd name="connsiteX35" fmla="*/ 891951 w 1104744"/>
              <a:gd name="connsiteY35" fmla="*/ 4584 h 1216348"/>
              <a:gd name="connsiteX36" fmla="*/ 897052 w 1104744"/>
              <a:gd name="connsiteY36" fmla="*/ 42605 h 1216348"/>
              <a:gd name="connsiteX37" fmla="*/ 672018 w 1104744"/>
              <a:gd name="connsiteY37" fmla="*/ 453260 h 1216348"/>
              <a:gd name="connsiteX38" fmla="*/ 578666 w 1104744"/>
              <a:gd name="connsiteY38" fmla="*/ 654956 h 1216348"/>
              <a:gd name="connsiteX39" fmla="*/ 536009 w 1104744"/>
              <a:gd name="connsiteY39" fmla="*/ 910592 h 1216348"/>
              <a:gd name="connsiteX40" fmla="*/ 535545 w 1104744"/>
              <a:gd name="connsiteY40" fmla="*/ 954949 h 1216348"/>
              <a:gd name="connsiteX41" fmla="*/ 588249 w 1104744"/>
              <a:gd name="connsiteY41" fmla="*/ 1092813 h 1216348"/>
              <a:gd name="connsiteX42" fmla="*/ 430137 w 1104744"/>
              <a:gd name="connsiteY42" fmla="*/ 1214758 h 1216348"/>
              <a:gd name="connsiteX43" fmla="*/ 316848 w 1104744"/>
              <a:gd name="connsiteY43" fmla="*/ 1050310 h 1216348"/>
              <a:gd name="connsiteX44" fmla="*/ 465840 w 1104744"/>
              <a:gd name="connsiteY44" fmla="*/ 927284 h 1216348"/>
              <a:gd name="connsiteX45" fmla="*/ 468777 w 1104744"/>
              <a:gd name="connsiteY45" fmla="*/ 880608 h 1216348"/>
              <a:gd name="connsiteX46" fmla="*/ 470477 w 1104744"/>
              <a:gd name="connsiteY46" fmla="*/ 597307 h 1216348"/>
              <a:gd name="connsiteX47" fmla="*/ 845739 w 1104744"/>
              <a:gd name="connsiteY47" fmla="*/ 21431 h 1216348"/>
              <a:gd name="connsiteX48" fmla="*/ 876710 w 1104744"/>
              <a:gd name="connsiteY48" fmla="*/ 1 h 1216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104744" h="1216348">
                <a:moveTo>
                  <a:pt x="467077" y="978596"/>
                </a:moveTo>
                <a:cubicBezTo>
                  <a:pt x="418391" y="971023"/>
                  <a:pt x="372333" y="1006571"/>
                  <a:pt x="364296" y="1057884"/>
                </a:cubicBezTo>
                <a:cubicBezTo>
                  <a:pt x="356259" y="1109196"/>
                  <a:pt x="389180" y="1157109"/>
                  <a:pt x="437865" y="1164682"/>
                </a:cubicBezTo>
                <a:cubicBezTo>
                  <a:pt x="486551" y="1172255"/>
                  <a:pt x="532609" y="1136707"/>
                  <a:pt x="540646" y="1085395"/>
                </a:cubicBezTo>
                <a:cubicBezTo>
                  <a:pt x="548683" y="1034082"/>
                  <a:pt x="515762" y="986170"/>
                  <a:pt x="467077" y="978596"/>
                </a:cubicBezTo>
                <a:close/>
                <a:moveTo>
                  <a:pt x="142103" y="715542"/>
                </a:moveTo>
                <a:cubicBezTo>
                  <a:pt x="118630" y="716547"/>
                  <a:pt x="95060" y="726515"/>
                  <a:pt x="76977" y="745216"/>
                </a:cubicBezTo>
                <a:cubicBezTo>
                  <a:pt x="40811" y="782619"/>
                  <a:pt x="40193" y="840732"/>
                  <a:pt x="75431" y="875043"/>
                </a:cubicBezTo>
                <a:cubicBezTo>
                  <a:pt x="110825" y="909355"/>
                  <a:pt x="168938" y="906882"/>
                  <a:pt x="205104" y="869479"/>
                </a:cubicBezTo>
                <a:cubicBezTo>
                  <a:pt x="241270" y="832077"/>
                  <a:pt x="242043" y="773964"/>
                  <a:pt x="206649" y="739652"/>
                </a:cubicBezTo>
                <a:cubicBezTo>
                  <a:pt x="188952" y="722497"/>
                  <a:pt x="165576" y="714537"/>
                  <a:pt x="142103" y="715542"/>
                </a:cubicBezTo>
                <a:close/>
                <a:moveTo>
                  <a:pt x="442193" y="615853"/>
                </a:moveTo>
                <a:cubicBezTo>
                  <a:pt x="442966" y="630536"/>
                  <a:pt x="443893" y="645064"/>
                  <a:pt x="444820" y="659747"/>
                </a:cubicBezTo>
                <a:cubicBezTo>
                  <a:pt x="445284" y="667320"/>
                  <a:pt x="445902" y="674893"/>
                  <a:pt x="446520" y="682467"/>
                </a:cubicBezTo>
                <a:cubicBezTo>
                  <a:pt x="446520" y="688649"/>
                  <a:pt x="376197" y="709050"/>
                  <a:pt x="370170" y="711060"/>
                </a:cubicBezTo>
                <a:cubicBezTo>
                  <a:pt x="337095" y="722497"/>
                  <a:pt x="303711" y="733779"/>
                  <a:pt x="269863" y="743207"/>
                </a:cubicBezTo>
                <a:cubicBezTo>
                  <a:pt x="293046" y="794211"/>
                  <a:pt x="282846" y="858197"/>
                  <a:pt x="239570" y="902864"/>
                </a:cubicBezTo>
                <a:cubicBezTo>
                  <a:pt x="183930" y="960358"/>
                  <a:pt x="94596" y="964222"/>
                  <a:pt x="40193" y="911519"/>
                </a:cubicBezTo>
                <a:cubicBezTo>
                  <a:pt x="-14211" y="858661"/>
                  <a:pt x="-13284" y="769327"/>
                  <a:pt x="42356" y="711832"/>
                </a:cubicBezTo>
                <a:cubicBezTo>
                  <a:pt x="94287" y="658356"/>
                  <a:pt x="175120" y="651246"/>
                  <a:pt x="229987" y="692976"/>
                </a:cubicBezTo>
                <a:cubicBezTo>
                  <a:pt x="269863" y="683239"/>
                  <a:pt x="309275" y="672575"/>
                  <a:pt x="347914" y="658047"/>
                </a:cubicBezTo>
                <a:cubicBezTo>
                  <a:pt x="357960" y="654337"/>
                  <a:pt x="442656" y="624972"/>
                  <a:pt x="442193" y="615853"/>
                </a:cubicBezTo>
                <a:close/>
                <a:moveTo>
                  <a:pt x="526117" y="584015"/>
                </a:moveTo>
                <a:cubicBezTo>
                  <a:pt x="508498" y="584015"/>
                  <a:pt x="494124" y="598389"/>
                  <a:pt x="494124" y="616008"/>
                </a:cubicBezTo>
                <a:cubicBezTo>
                  <a:pt x="494124" y="633627"/>
                  <a:pt x="508498" y="648001"/>
                  <a:pt x="526117" y="648001"/>
                </a:cubicBezTo>
                <a:cubicBezTo>
                  <a:pt x="543737" y="648001"/>
                  <a:pt x="558110" y="633627"/>
                  <a:pt x="558110" y="616008"/>
                </a:cubicBezTo>
                <a:cubicBezTo>
                  <a:pt x="558110" y="598389"/>
                  <a:pt x="543737" y="584015"/>
                  <a:pt x="526117" y="584015"/>
                </a:cubicBezTo>
                <a:close/>
                <a:moveTo>
                  <a:pt x="1084451" y="134836"/>
                </a:moveTo>
                <a:cubicBezTo>
                  <a:pt x="1090826" y="134797"/>
                  <a:pt x="1096506" y="137656"/>
                  <a:pt x="1101683" y="144920"/>
                </a:cubicBezTo>
                <a:cubicBezTo>
                  <a:pt x="1108793" y="154812"/>
                  <a:pt x="1102920" y="165167"/>
                  <a:pt x="1090246" y="175831"/>
                </a:cubicBezTo>
                <a:cubicBezTo>
                  <a:pt x="952073" y="292059"/>
                  <a:pt x="642343" y="553876"/>
                  <a:pt x="642343" y="553876"/>
                </a:cubicBezTo>
                <a:cubicBezTo>
                  <a:pt x="669081" y="503800"/>
                  <a:pt x="735077" y="390047"/>
                  <a:pt x="747441" y="359909"/>
                </a:cubicBezTo>
                <a:cubicBezTo>
                  <a:pt x="831519" y="299786"/>
                  <a:pt x="1063044" y="142138"/>
                  <a:pt x="1063044" y="142138"/>
                </a:cubicBezTo>
                <a:cubicBezTo>
                  <a:pt x="1071004" y="137811"/>
                  <a:pt x="1078075" y="134874"/>
                  <a:pt x="1084451" y="134836"/>
                </a:cubicBezTo>
                <a:close/>
                <a:moveTo>
                  <a:pt x="876710" y="1"/>
                </a:moveTo>
                <a:cubicBezTo>
                  <a:pt x="881441" y="-33"/>
                  <a:pt x="886542" y="1300"/>
                  <a:pt x="891951" y="4584"/>
                </a:cubicBezTo>
                <a:cubicBezTo>
                  <a:pt x="911271" y="15403"/>
                  <a:pt x="901534" y="33332"/>
                  <a:pt x="897052" y="42605"/>
                </a:cubicBezTo>
                <a:cubicBezTo>
                  <a:pt x="892570" y="51878"/>
                  <a:pt x="707102" y="391747"/>
                  <a:pt x="672018" y="453260"/>
                </a:cubicBezTo>
                <a:cubicBezTo>
                  <a:pt x="635234" y="517865"/>
                  <a:pt x="600304" y="583551"/>
                  <a:pt x="578666" y="654956"/>
                </a:cubicBezTo>
                <a:cubicBezTo>
                  <a:pt x="553474" y="738416"/>
                  <a:pt x="537091" y="823113"/>
                  <a:pt x="536009" y="910592"/>
                </a:cubicBezTo>
                <a:cubicBezTo>
                  <a:pt x="536009" y="910592"/>
                  <a:pt x="535700" y="944749"/>
                  <a:pt x="535545" y="954949"/>
                </a:cubicBezTo>
                <a:cubicBezTo>
                  <a:pt x="574802" y="985706"/>
                  <a:pt x="596749" y="1037946"/>
                  <a:pt x="588249" y="1092813"/>
                </a:cubicBezTo>
                <a:cubicBezTo>
                  <a:pt x="575884" y="1171946"/>
                  <a:pt x="505098" y="1226504"/>
                  <a:pt x="430137" y="1214758"/>
                </a:cubicBezTo>
                <a:cubicBezTo>
                  <a:pt x="355178" y="1203012"/>
                  <a:pt x="304483" y="1129443"/>
                  <a:pt x="316848" y="1050310"/>
                </a:cubicBezTo>
                <a:cubicBezTo>
                  <a:pt x="328594" y="974423"/>
                  <a:pt x="394280" y="921102"/>
                  <a:pt x="465840" y="927284"/>
                </a:cubicBezTo>
                <a:lnTo>
                  <a:pt x="468777" y="880608"/>
                </a:lnTo>
                <a:cubicBezTo>
                  <a:pt x="473877" y="786638"/>
                  <a:pt x="474341" y="691586"/>
                  <a:pt x="470477" y="597307"/>
                </a:cubicBezTo>
                <a:cubicBezTo>
                  <a:pt x="577430" y="429768"/>
                  <a:pt x="837857" y="33486"/>
                  <a:pt x="845739" y="21431"/>
                </a:cubicBezTo>
                <a:cubicBezTo>
                  <a:pt x="851651" y="12506"/>
                  <a:pt x="862518" y="102"/>
                  <a:pt x="876710" y="1"/>
                </a:cubicBezTo>
                <a:close/>
              </a:path>
            </a:pathLst>
          </a:custGeom>
          <a:solidFill>
            <a:schemeClr val="accent3"/>
          </a:solidFill>
          <a:ln w="1545" cap="flat">
            <a:noFill/>
            <a:prstDash val="solid"/>
            <a:miter/>
          </a:ln>
        </p:spPr>
        <p:txBody>
          <a:bodyPr rtlCol="0" anchor="ctr"/>
          <a:lstStyle/>
          <a:p>
            <a:endParaRPr lang="en-US">
              <a:cs typeface="B Nazanin" panose="00000400000000000000" pitchFamily="2" charset="-78"/>
            </a:endParaRPr>
          </a:p>
        </p:txBody>
      </p:sp>
      <p:grpSp>
        <p:nvGrpSpPr>
          <p:cNvPr id="87" name="Graphic 14">
            <a:extLst>
              <a:ext uri="{FF2B5EF4-FFF2-40B4-BE49-F238E27FC236}">
                <a16:creationId xmlns:a16="http://schemas.microsoft.com/office/drawing/2014/main" id="{54B8487D-C809-42EF-B234-5C207383DF66}"/>
              </a:ext>
            </a:extLst>
          </p:cNvPr>
          <p:cNvGrpSpPr/>
          <p:nvPr/>
        </p:nvGrpSpPr>
        <p:grpSpPr>
          <a:xfrm>
            <a:off x="1037308" y="3933419"/>
            <a:ext cx="3474001" cy="2732360"/>
            <a:chOff x="2444748" y="555045"/>
            <a:chExt cx="7282048" cy="5727454"/>
          </a:xfrm>
        </p:grpSpPr>
        <p:sp>
          <p:nvSpPr>
            <p:cNvPr id="88" name="Freeform: Shape 87">
              <a:extLst>
                <a:ext uri="{FF2B5EF4-FFF2-40B4-BE49-F238E27FC236}">
                  <a16:creationId xmlns:a16="http://schemas.microsoft.com/office/drawing/2014/main" id="{72FB097D-FA63-4BD2-B879-EECA93B90B45}"/>
                </a:ext>
              </a:extLst>
            </p:cNvPr>
            <p:cNvSpPr/>
            <p:nvPr/>
          </p:nvSpPr>
          <p:spPr>
            <a:xfrm>
              <a:off x="4964693" y="5443837"/>
              <a:ext cx="2168250" cy="818208"/>
            </a:xfrm>
            <a:custGeom>
              <a:avLst/>
              <a:gdLst>
                <a:gd name="connsiteX0" fmla="*/ 1941333 w 2168250"/>
                <a:gd name="connsiteY0" fmla="*/ 525699 h 818207"/>
                <a:gd name="connsiteX1" fmla="*/ 1785874 w 2168250"/>
                <a:gd name="connsiteY1" fmla="*/ 30683 h 818207"/>
                <a:gd name="connsiteX2" fmla="*/ 1114943 w 2168250"/>
                <a:gd name="connsiteY2" fmla="*/ 30683 h 818207"/>
                <a:gd name="connsiteX3" fmla="*/ 1065851 w 2168250"/>
                <a:gd name="connsiteY3" fmla="*/ 30683 h 818207"/>
                <a:gd name="connsiteX4" fmla="*/ 390830 w 2168250"/>
                <a:gd name="connsiteY4" fmla="*/ 30683 h 818207"/>
                <a:gd name="connsiteX5" fmla="*/ 235370 w 2168250"/>
                <a:gd name="connsiteY5" fmla="*/ 525699 h 818207"/>
                <a:gd name="connsiteX6" fmla="*/ 259916 w 2168250"/>
                <a:gd name="connsiteY6" fmla="*/ 816162 h 818207"/>
                <a:gd name="connsiteX7" fmla="*/ 1065851 w 2168250"/>
                <a:gd name="connsiteY7" fmla="*/ 816162 h 818207"/>
                <a:gd name="connsiteX8" fmla="*/ 1114943 w 2168250"/>
                <a:gd name="connsiteY8" fmla="*/ 816162 h 818207"/>
                <a:gd name="connsiteX9" fmla="*/ 1920878 w 2168250"/>
                <a:gd name="connsiteY9" fmla="*/ 816162 h 818207"/>
                <a:gd name="connsiteX10" fmla="*/ 1941333 w 2168250"/>
                <a:gd name="connsiteY10" fmla="*/ 525699 h 8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68250" h="818207">
                  <a:moveTo>
                    <a:pt x="1941333" y="525699"/>
                  </a:moveTo>
                  <a:cubicBezTo>
                    <a:pt x="1789965" y="370239"/>
                    <a:pt x="1785874" y="30683"/>
                    <a:pt x="1785874" y="30683"/>
                  </a:cubicBezTo>
                  <a:lnTo>
                    <a:pt x="1114943" y="30683"/>
                  </a:lnTo>
                  <a:lnTo>
                    <a:pt x="1065851" y="30683"/>
                  </a:lnTo>
                  <a:lnTo>
                    <a:pt x="390830" y="30683"/>
                  </a:lnTo>
                  <a:cubicBezTo>
                    <a:pt x="390830" y="30683"/>
                    <a:pt x="386739" y="366148"/>
                    <a:pt x="235370" y="525699"/>
                  </a:cubicBezTo>
                  <a:cubicBezTo>
                    <a:pt x="84002" y="681158"/>
                    <a:pt x="-149188" y="816162"/>
                    <a:pt x="259916" y="816162"/>
                  </a:cubicBezTo>
                  <a:cubicBezTo>
                    <a:pt x="587199" y="816162"/>
                    <a:pt x="939029" y="816162"/>
                    <a:pt x="1065851" y="816162"/>
                  </a:cubicBezTo>
                  <a:cubicBezTo>
                    <a:pt x="1098579" y="816162"/>
                    <a:pt x="1114943" y="816162"/>
                    <a:pt x="1114943" y="816162"/>
                  </a:cubicBezTo>
                  <a:cubicBezTo>
                    <a:pt x="1245857" y="816162"/>
                    <a:pt x="1597686" y="816162"/>
                    <a:pt x="1920878" y="816162"/>
                  </a:cubicBezTo>
                  <a:cubicBezTo>
                    <a:pt x="2329982" y="816162"/>
                    <a:pt x="2092702" y="681158"/>
                    <a:pt x="1941333" y="525699"/>
                  </a:cubicBezTo>
                  <a:close/>
                </a:path>
              </a:pathLst>
            </a:custGeom>
            <a:gradFill>
              <a:gsLst>
                <a:gs pos="0">
                  <a:schemeClr val="bg1">
                    <a:lumMod val="75000"/>
                  </a:schemeClr>
                </a:gs>
                <a:gs pos="53000">
                  <a:schemeClr val="bg1">
                    <a:lumMod val="85000"/>
                  </a:schemeClr>
                </a:gs>
                <a:gs pos="83000">
                  <a:schemeClr val="bg1">
                    <a:lumMod val="75000"/>
                  </a:schemeClr>
                </a:gs>
                <a:gs pos="100000">
                  <a:schemeClr val="bg1">
                    <a:lumMod val="75000"/>
                  </a:schemeClr>
                </a:gs>
              </a:gsLst>
              <a:lin ang="16200000" scaled="0"/>
            </a:gradFill>
            <a:ln w="9525" cap="flat">
              <a:noFill/>
              <a:prstDash val="solid"/>
              <a:miter/>
            </a:ln>
          </p:spPr>
          <p:txBody>
            <a:bodyPr rtlCol="0" anchor="ctr"/>
            <a:lstStyle/>
            <a:p>
              <a:endParaRPr lang="en-US">
                <a:cs typeface="B Nazanin" panose="00000400000000000000" pitchFamily="2" charset="-78"/>
              </a:endParaRPr>
            </a:p>
          </p:txBody>
        </p:sp>
        <p:sp>
          <p:nvSpPr>
            <p:cNvPr id="89" name="Freeform: Shape 88">
              <a:extLst>
                <a:ext uri="{FF2B5EF4-FFF2-40B4-BE49-F238E27FC236}">
                  <a16:creationId xmlns:a16="http://schemas.microsoft.com/office/drawing/2014/main" id="{0E5276B0-723A-4979-9F6B-2F4CC030BD5D}"/>
                </a:ext>
              </a:extLst>
            </p:cNvPr>
            <p:cNvSpPr/>
            <p:nvPr/>
          </p:nvSpPr>
          <p:spPr>
            <a:xfrm>
              <a:off x="2444748" y="555045"/>
              <a:ext cx="7282048" cy="4950157"/>
            </a:xfrm>
            <a:custGeom>
              <a:avLst/>
              <a:gdLst>
                <a:gd name="connsiteX0" fmla="*/ 7038632 w 7282048"/>
                <a:gd name="connsiteY0" fmla="*/ 30683 h 4950157"/>
                <a:gd name="connsiteX1" fmla="*/ 3704436 w 7282048"/>
                <a:gd name="connsiteY1" fmla="*/ 30683 h 4950157"/>
                <a:gd name="connsiteX2" fmla="*/ 3589886 w 7282048"/>
                <a:gd name="connsiteY2" fmla="*/ 30683 h 4950157"/>
                <a:gd name="connsiteX3" fmla="*/ 259781 w 7282048"/>
                <a:gd name="connsiteY3" fmla="*/ 30683 h 4950157"/>
                <a:gd name="connsiteX4" fmla="*/ 30683 w 7282048"/>
                <a:gd name="connsiteY4" fmla="*/ 259781 h 4950157"/>
                <a:gd name="connsiteX5" fmla="*/ 30683 w 7282048"/>
                <a:gd name="connsiteY5" fmla="*/ 4698558 h 4950157"/>
                <a:gd name="connsiteX6" fmla="*/ 239326 w 7282048"/>
                <a:gd name="connsiteY6" fmla="*/ 4931748 h 4950157"/>
                <a:gd name="connsiteX7" fmla="*/ 7042723 w 7282048"/>
                <a:gd name="connsiteY7" fmla="*/ 4931748 h 4950157"/>
                <a:gd name="connsiteX8" fmla="*/ 7251366 w 7282048"/>
                <a:gd name="connsiteY8" fmla="*/ 4698558 h 4950157"/>
                <a:gd name="connsiteX9" fmla="*/ 7251366 w 7282048"/>
                <a:gd name="connsiteY9" fmla="*/ 259781 h 4950157"/>
                <a:gd name="connsiteX10" fmla="*/ 7038632 w 7282048"/>
                <a:gd name="connsiteY10" fmla="*/ 30683 h 4950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82048" h="4950157">
                  <a:moveTo>
                    <a:pt x="7038632" y="30683"/>
                  </a:moveTo>
                  <a:lnTo>
                    <a:pt x="3704436" y="30683"/>
                  </a:lnTo>
                  <a:lnTo>
                    <a:pt x="3589886" y="30683"/>
                  </a:lnTo>
                  <a:lnTo>
                    <a:pt x="259781" y="30683"/>
                  </a:lnTo>
                  <a:cubicBezTo>
                    <a:pt x="141141" y="30683"/>
                    <a:pt x="30683" y="128868"/>
                    <a:pt x="30683" y="259781"/>
                  </a:cubicBezTo>
                  <a:lnTo>
                    <a:pt x="30683" y="4698558"/>
                  </a:lnTo>
                  <a:cubicBezTo>
                    <a:pt x="30683" y="4829472"/>
                    <a:pt x="124777" y="4931748"/>
                    <a:pt x="239326" y="4931748"/>
                  </a:cubicBezTo>
                  <a:lnTo>
                    <a:pt x="7042723" y="4931748"/>
                  </a:lnTo>
                  <a:cubicBezTo>
                    <a:pt x="7157272" y="4931748"/>
                    <a:pt x="7251366" y="4825380"/>
                    <a:pt x="7251366" y="4698558"/>
                  </a:cubicBezTo>
                  <a:lnTo>
                    <a:pt x="7251366" y="259781"/>
                  </a:lnTo>
                  <a:cubicBezTo>
                    <a:pt x="7251366" y="128868"/>
                    <a:pt x="7157272" y="30683"/>
                    <a:pt x="7038632" y="30683"/>
                  </a:cubicBezTo>
                  <a:close/>
                </a:path>
              </a:pathLst>
            </a:custGeom>
            <a:solidFill>
              <a:srgbClr val="999999"/>
            </a:solidFill>
            <a:ln w="9525" cap="flat">
              <a:noFill/>
              <a:prstDash val="solid"/>
              <a:miter/>
            </a:ln>
          </p:spPr>
          <p:txBody>
            <a:bodyPr rtlCol="0" anchor="ctr"/>
            <a:lstStyle/>
            <a:p>
              <a:endParaRPr lang="en-US" dirty="0">
                <a:cs typeface="B Nazanin" panose="00000400000000000000" pitchFamily="2" charset="-78"/>
              </a:endParaRPr>
            </a:p>
          </p:txBody>
        </p:sp>
        <p:sp>
          <p:nvSpPr>
            <p:cNvPr id="90" name="Freeform: Shape 89">
              <a:extLst>
                <a:ext uri="{FF2B5EF4-FFF2-40B4-BE49-F238E27FC236}">
                  <a16:creationId xmlns:a16="http://schemas.microsoft.com/office/drawing/2014/main" id="{CA11578C-997F-44F9-B0D8-4F5C9B320BE2}"/>
                </a:ext>
              </a:extLst>
            </p:cNvPr>
            <p:cNvSpPr/>
            <p:nvPr/>
          </p:nvSpPr>
          <p:spPr>
            <a:xfrm>
              <a:off x="8706599" y="5435655"/>
              <a:ext cx="490925" cy="81821"/>
            </a:xfrm>
            <a:custGeom>
              <a:avLst/>
              <a:gdLst>
                <a:gd name="connsiteX0" fmla="*/ 32212 w 490924"/>
                <a:gd name="connsiteY0" fmla="*/ 30683 h 81820"/>
                <a:gd name="connsiteX1" fmla="*/ 64939 w 490924"/>
                <a:gd name="connsiteY1" fmla="*/ 71593 h 81820"/>
                <a:gd name="connsiteX2" fmla="*/ 461771 w 490924"/>
                <a:gd name="connsiteY2" fmla="*/ 71593 h 81820"/>
                <a:gd name="connsiteX3" fmla="*/ 498590 w 490924"/>
                <a:gd name="connsiteY3" fmla="*/ 30683 h 81820"/>
                <a:gd name="connsiteX4" fmla="*/ 32212 w 490924"/>
                <a:gd name="connsiteY4" fmla="*/ 30683 h 81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924" h="81820">
                  <a:moveTo>
                    <a:pt x="32212" y="30683"/>
                  </a:moveTo>
                  <a:cubicBezTo>
                    <a:pt x="32212" y="30683"/>
                    <a:pt x="19938" y="67502"/>
                    <a:pt x="64939" y="71593"/>
                  </a:cubicBezTo>
                  <a:lnTo>
                    <a:pt x="461771" y="71593"/>
                  </a:lnTo>
                  <a:cubicBezTo>
                    <a:pt x="461771" y="71593"/>
                    <a:pt x="502681" y="75684"/>
                    <a:pt x="498590" y="30683"/>
                  </a:cubicBezTo>
                  <a:lnTo>
                    <a:pt x="32212" y="30683"/>
                  </a:lnTo>
                  <a:close/>
                </a:path>
              </a:pathLst>
            </a:custGeom>
            <a:solidFill>
              <a:srgbClr val="999999"/>
            </a:solidFill>
            <a:ln w="9525" cap="flat">
              <a:noFill/>
              <a:prstDash val="solid"/>
              <a:miter/>
            </a:ln>
          </p:spPr>
          <p:txBody>
            <a:bodyPr rtlCol="0" anchor="ctr"/>
            <a:lstStyle/>
            <a:p>
              <a:endParaRPr lang="en-US">
                <a:cs typeface="B Nazanin" panose="00000400000000000000" pitchFamily="2" charset="-78"/>
              </a:endParaRPr>
            </a:p>
          </p:txBody>
        </p:sp>
        <p:sp>
          <p:nvSpPr>
            <p:cNvPr id="91" name="Freeform: Shape 90">
              <a:extLst>
                <a:ext uri="{FF2B5EF4-FFF2-40B4-BE49-F238E27FC236}">
                  <a16:creationId xmlns:a16="http://schemas.microsoft.com/office/drawing/2014/main" id="{6AC4ACDF-E71A-42C2-8D0D-1C0450A14FAD}"/>
                </a:ext>
              </a:extLst>
            </p:cNvPr>
            <p:cNvSpPr/>
            <p:nvPr/>
          </p:nvSpPr>
          <p:spPr>
            <a:xfrm>
              <a:off x="2481568" y="595956"/>
              <a:ext cx="7200228" cy="4336501"/>
            </a:xfrm>
            <a:custGeom>
              <a:avLst/>
              <a:gdLst>
                <a:gd name="connsiteX0" fmla="*/ 6973175 w 7200227"/>
                <a:gd name="connsiteY0" fmla="*/ 30683 h 4336501"/>
                <a:gd name="connsiteX1" fmla="*/ 3671707 w 7200227"/>
                <a:gd name="connsiteY1" fmla="*/ 30683 h 4336501"/>
                <a:gd name="connsiteX2" fmla="*/ 3561249 w 7200227"/>
                <a:gd name="connsiteY2" fmla="*/ 30683 h 4336501"/>
                <a:gd name="connsiteX3" fmla="*/ 259781 w 7200227"/>
                <a:gd name="connsiteY3" fmla="*/ 30683 h 4336501"/>
                <a:gd name="connsiteX4" fmla="*/ 30683 w 7200227"/>
                <a:gd name="connsiteY4" fmla="*/ 231144 h 4336501"/>
                <a:gd name="connsiteX5" fmla="*/ 30683 w 7200227"/>
                <a:gd name="connsiteY5" fmla="*/ 4330365 h 4336501"/>
                <a:gd name="connsiteX6" fmla="*/ 7185909 w 7200227"/>
                <a:gd name="connsiteY6" fmla="*/ 4330365 h 4336501"/>
                <a:gd name="connsiteX7" fmla="*/ 7185909 w 7200227"/>
                <a:gd name="connsiteY7" fmla="*/ 231144 h 4336501"/>
                <a:gd name="connsiteX8" fmla="*/ 6973175 w 7200227"/>
                <a:gd name="connsiteY8" fmla="*/ 30683 h 4336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227" h="4336501">
                  <a:moveTo>
                    <a:pt x="6973175" y="30683"/>
                  </a:moveTo>
                  <a:lnTo>
                    <a:pt x="3671707" y="30683"/>
                  </a:lnTo>
                  <a:lnTo>
                    <a:pt x="3561249" y="30683"/>
                  </a:lnTo>
                  <a:lnTo>
                    <a:pt x="259781" y="30683"/>
                  </a:lnTo>
                  <a:cubicBezTo>
                    <a:pt x="141141" y="30683"/>
                    <a:pt x="30683" y="112504"/>
                    <a:pt x="30683" y="231144"/>
                  </a:cubicBezTo>
                  <a:lnTo>
                    <a:pt x="30683" y="4330365"/>
                  </a:lnTo>
                  <a:lnTo>
                    <a:pt x="7185909" y="4330365"/>
                  </a:lnTo>
                  <a:lnTo>
                    <a:pt x="7185909" y="231144"/>
                  </a:lnTo>
                  <a:cubicBezTo>
                    <a:pt x="7185909" y="112504"/>
                    <a:pt x="7091815" y="30683"/>
                    <a:pt x="6973175" y="30683"/>
                  </a:cubicBezTo>
                  <a:close/>
                </a:path>
              </a:pathLst>
            </a:custGeom>
            <a:solidFill>
              <a:srgbClr val="231F20"/>
            </a:solidFill>
            <a:ln w="9525" cap="flat">
              <a:noFill/>
              <a:prstDash val="solid"/>
              <a:miter/>
            </a:ln>
          </p:spPr>
          <p:txBody>
            <a:bodyPr rtlCol="0" anchor="ctr"/>
            <a:lstStyle/>
            <a:p>
              <a:endParaRPr lang="en-US" dirty="0">
                <a:cs typeface="B Nazanin" panose="00000400000000000000" pitchFamily="2" charset="-78"/>
              </a:endParaRPr>
            </a:p>
          </p:txBody>
        </p:sp>
        <p:sp>
          <p:nvSpPr>
            <p:cNvPr id="92" name="Freeform: Shape 91">
              <a:extLst>
                <a:ext uri="{FF2B5EF4-FFF2-40B4-BE49-F238E27FC236}">
                  <a16:creationId xmlns:a16="http://schemas.microsoft.com/office/drawing/2014/main" id="{E336124C-4C7A-411F-871E-3C9884757AD1}"/>
                </a:ext>
              </a:extLst>
            </p:cNvPr>
            <p:cNvSpPr/>
            <p:nvPr/>
          </p:nvSpPr>
          <p:spPr>
            <a:xfrm>
              <a:off x="4968919" y="6159768"/>
              <a:ext cx="2168250" cy="122731"/>
            </a:xfrm>
            <a:custGeom>
              <a:avLst/>
              <a:gdLst>
                <a:gd name="connsiteX0" fmla="*/ 30683 w 2168250"/>
                <a:gd name="connsiteY0" fmla="*/ 34774 h 122731"/>
                <a:gd name="connsiteX1" fmla="*/ 30683 w 2168250"/>
                <a:gd name="connsiteY1" fmla="*/ 34774 h 122731"/>
                <a:gd name="connsiteX2" fmla="*/ 30683 w 2168250"/>
                <a:gd name="connsiteY2" fmla="*/ 38865 h 122731"/>
                <a:gd name="connsiteX3" fmla="*/ 30683 w 2168250"/>
                <a:gd name="connsiteY3" fmla="*/ 38865 h 122731"/>
                <a:gd name="connsiteX4" fmla="*/ 263872 w 2168250"/>
                <a:gd name="connsiteY4" fmla="*/ 96140 h 122731"/>
                <a:gd name="connsiteX5" fmla="*/ 1069807 w 2168250"/>
                <a:gd name="connsiteY5" fmla="*/ 96140 h 122731"/>
                <a:gd name="connsiteX6" fmla="*/ 1118899 w 2168250"/>
                <a:gd name="connsiteY6" fmla="*/ 96140 h 122731"/>
                <a:gd name="connsiteX7" fmla="*/ 1924834 w 2168250"/>
                <a:gd name="connsiteY7" fmla="*/ 96140 h 122731"/>
                <a:gd name="connsiteX8" fmla="*/ 2153932 w 2168250"/>
                <a:gd name="connsiteY8" fmla="*/ 30683 h 122731"/>
                <a:gd name="connsiteX9" fmla="*/ 2137568 w 2168250"/>
                <a:gd name="connsiteY9" fmla="*/ 30683 h 122731"/>
                <a:gd name="connsiteX10" fmla="*/ 2137568 w 2168250"/>
                <a:gd name="connsiteY10" fmla="*/ 30683 h 122731"/>
                <a:gd name="connsiteX11" fmla="*/ 30683 w 2168250"/>
                <a:gd name="connsiteY11" fmla="*/ 30683 h 122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68250" h="122731">
                  <a:moveTo>
                    <a:pt x="30683" y="34774"/>
                  </a:moveTo>
                  <a:lnTo>
                    <a:pt x="30683" y="34774"/>
                  </a:lnTo>
                  <a:cubicBezTo>
                    <a:pt x="30683" y="38865"/>
                    <a:pt x="30683" y="38865"/>
                    <a:pt x="30683" y="38865"/>
                  </a:cubicBezTo>
                  <a:lnTo>
                    <a:pt x="30683" y="38865"/>
                  </a:lnTo>
                  <a:cubicBezTo>
                    <a:pt x="30683" y="79775"/>
                    <a:pt x="96139" y="96140"/>
                    <a:pt x="263872" y="96140"/>
                  </a:cubicBezTo>
                  <a:cubicBezTo>
                    <a:pt x="591155" y="96140"/>
                    <a:pt x="942984" y="96140"/>
                    <a:pt x="1069807" y="96140"/>
                  </a:cubicBezTo>
                  <a:cubicBezTo>
                    <a:pt x="1102535" y="96140"/>
                    <a:pt x="1118899" y="96140"/>
                    <a:pt x="1118899" y="96140"/>
                  </a:cubicBezTo>
                  <a:cubicBezTo>
                    <a:pt x="1249812" y="96140"/>
                    <a:pt x="1601642" y="96140"/>
                    <a:pt x="1924834" y="96140"/>
                  </a:cubicBezTo>
                  <a:cubicBezTo>
                    <a:pt x="2092566" y="96140"/>
                    <a:pt x="2149841" y="75684"/>
                    <a:pt x="2153932" y="30683"/>
                  </a:cubicBezTo>
                  <a:lnTo>
                    <a:pt x="2137568" y="30683"/>
                  </a:lnTo>
                  <a:lnTo>
                    <a:pt x="2137568" y="30683"/>
                  </a:lnTo>
                  <a:lnTo>
                    <a:pt x="30683" y="30683"/>
                  </a:lnTo>
                  <a:close/>
                </a:path>
              </a:pathLst>
            </a:custGeom>
            <a:solidFill>
              <a:schemeClr val="tx1">
                <a:lumMod val="50000"/>
                <a:lumOff val="50000"/>
              </a:schemeClr>
            </a:solidFill>
            <a:ln w="9525" cap="flat">
              <a:noFill/>
              <a:prstDash val="solid"/>
              <a:miter/>
            </a:ln>
          </p:spPr>
          <p:txBody>
            <a:bodyPr rtlCol="0" anchor="ctr"/>
            <a:lstStyle/>
            <a:p>
              <a:endParaRPr lang="en-US" dirty="0">
                <a:cs typeface="B Nazanin" panose="00000400000000000000" pitchFamily="2" charset="-78"/>
              </a:endParaRPr>
            </a:p>
          </p:txBody>
        </p:sp>
        <p:sp>
          <p:nvSpPr>
            <p:cNvPr id="93" name="Freeform: Shape 92">
              <a:extLst>
                <a:ext uri="{FF2B5EF4-FFF2-40B4-BE49-F238E27FC236}">
                  <a16:creationId xmlns:a16="http://schemas.microsoft.com/office/drawing/2014/main" id="{6596DA09-C420-41BD-8178-6369B568DBE6}"/>
                </a:ext>
              </a:extLst>
            </p:cNvPr>
            <p:cNvSpPr/>
            <p:nvPr/>
          </p:nvSpPr>
          <p:spPr>
            <a:xfrm>
              <a:off x="2481568" y="4903820"/>
              <a:ext cx="7200228" cy="572745"/>
            </a:xfrm>
            <a:custGeom>
              <a:avLst/>
              <a:gdLst>
                <a:gd name="connsiteX0" fmla="*/ 30683 w 7200227"/>
                <a:gd name="connsiteY0" fmla="*/ 362057 h 572745"/>
                <a:gd name="connsiteX1" fmla="*/ 259781 w 7200227"/>
                <a:gd name="connsiteY1" fmla="*/ 562518 h 572745"/>
                <a:gd name="connsiteX2" fmla="*/ 3561249 w 7200227"/>
                <a:gd name="connsiteY2" fmla="*/ 562518 h 572745"/>
                <a:gd name="connsiteX3" fmla="*/ 3671707 w 7200227"/>
                <a:gd name="connsiteY3" fmla="*/ 562518 h 572745"/>
                <a:gd name="connsiteX4" fmla="*/ 6973175 w 7200227"/>
                <a:gd name="connsiteY4" fmla="*/ 562518 h 572745"/>
                <a:gd name="connsiteX5" fmla="*/ 7185909 w 7200227"/>
                <a:gd name="connsiteY5" fmla="*/ 362057 h 572745"/>
                <a:gd name="connsiteX6" fmla="*/ 7185909 w 7200227"/>
                <a:gd name="connsiteY6" fmla="*/ 30683 h 572745"/>
                <a:gd name="connsiteX7" fmla="*/ 30683 w 7200227"/>
                <a:gd name="connsiteY7" fmla="*/ 30683 h 572745"/>
                <a:gd name="connsiteX8" fmla="*/ 30683 w 7200227"/>
                <a:gd name="connsiteY8" fmla="*/ 362057 h 57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227" h="572745">
                  <a:moveTo>
                    <a:pt x="30683" y="362057"/>
                  </a:moveTo>
                  <a:cubicBezTo>
                    <a:pt x="30683" y="464333"/>
                    <a:pt x="141141" y="562518"/>
                    <a:pt x="259781" y="562518"/>
                  </a:cubicBezTo>
                  <a:lnTo>
                    <a:pt x="3561249" y="562518"/>
                  </a:lnTo>
                  <a:lnTo>
                    <a:pt x="3671707" y="562518"/>
                  </a:lnTo>
                  <a:lnTo>
                    <a:pt x="6973175" y="562518"/>
                  </a:lnTo>
                  <a:cubicBezTo>
                    <a:pt x="7091815" y="562518"/>
                    <a:pt x="7185909" y="464333"/>
                    <a:pt x="7185909" y="362057"/>
                  </a:cubicBezTo>
                  <a:lnTo>
                    <a:pt x="7185909" y="30683"/>
                  </a:lnTo>
                  <a:lnTo>
                    <a:pt x="30683" y="30683"/>
                  </a:lnTo>
                  <a:lnTo>
                    <a:pt x="30683" y="362057"/>
                  </a:lnTo>
                  <a:close/>
                </a:path>
              </a:pathLst>
            </a:custGeom>
            <a:solidFill>
              <a:schemeClr val="bg1">
                <a:lumMod val="75000"/>
              </a:schemeClr>
            </a:solidFill>
            <a:ln w="9525" cap="flat">
              <a:noFill/>
              <a:prstDash val="solid"/>
              <a:miter/>
            </a:ln>
          </p:spPr>
          <p:txBody>
            <a:bodyPr rtlCol="0" anchor="ctr"/>
            <a:lstStyle/>
            <a:p>
              <a:endParaRPr lang="en-US">
                <a:cs typeface="B Nazanin" panose="00000400000000000000" pitchFamily="2" charset="-78"/>
              </a:endParaRPr>
            </a:p>
          </p:txBody>
        </p:sp>
        <p:sp>
          <p:nvSpPr>
            <p:cNvPr id="94" name="Freeform: Shape 93">
              <a:extLst>
                <a:ext uri="{FF2B5EF4-FFF2-40B4-BE49-F238E27FC236}">
                  <a16:creationId xmlns:a16="http://schemas.microsoft.com/office/drawing/2014/main" id="{F86C634E-9E9E-4D95-82A3-0C59BFB0D191}"/>
                </a:ext>
              </a:extLst>
            </p:cNvPr>
            <p:cNvSpPr/>
            <p:nvPr/>
          </p:nvSpPr>
          <p:spPr>
            <a:xfrm>
              <a:off x="2747714" y="910966"/>
              <a:ext cx="6676116" cy="3763756"/>
            </a:xfrm>
            <a:custGeom>
              <a:avLst/>
              <a:gdLst>
                <a:gd name="connsiteX0" fmla="*/ 30683 w 6586571"/>
                <a:gd name="connsiteY0" fmla="*/ 30683 h 3763755"/>
                <a:gd name="connsiteX1" fmla="*/ 6564071 w 6586571"/>
                <a:gd name="connsiteY1" fmla="*/ 30683 h 3763755"/>
                <a:gd name="connsiteX2" fmla="*/ 6564071 w 6586571"/>
                <a:gd name="connsiteY2" fmla="*/ 3753528 h 3763755"/>
                <a:gd name="connsiteX3" fmla="*/ 30683 w 6586571"/>
                <a:gd name="connsiteY3" fmla="*/ 3753528 h 3763755"/>
              </a:gdLst>
              <a:ahLst/>
              <a:cxnLst>
                <a:cxn ang="0">
                  <a:pos x="connsiteX0" y="connsiteY0"/>
                </a:cxn>
                <a:cxn ang="0">
                  <a:pos x="connsiteX1" y="connsiteY1"/>
                </a:cxn>
                <a:cxn ang="0">
                  <a:pos x="connsiteX2" y="connsiteY2"/>
                </a:cxn>
                <a:cxn ang="0">
                  <a:pos x="connsiteX3" y="connsiteY3"/>
                </a:cxn>
              </a:cxnLst>
              <a:rect l="l" t="t" r="r" b="b"/>
              <a:pathLst>
                <a:path w="6586571" h="3763755">
                  <a:moveTo>
                    <a:pt x="30683" y="30683"/>
                  </a:moveTo>
                  <a:lnTo>
                    <a:pt x="6564071" y="30683"/>
                  </a:lnTo>
                  <a:lnTo>
                    <a:pt x="6564071" y="3753528"/>
                  </a:lnTo>
                  <a:lnTo>
                    <a:pt x="30683" y="3753528"/>
                  </a:lnTo>
                  <a:close/>
                </a:path>
              </a:pathLst>
            </a:custGeom>
            <a:solidFill>
              <a:srgbClr val="F2F2F2"/>
            </a:solidFill>
            <a:ln w="9525" cap="flat">
              <a:noFill/>
              <a:prstDash val="solid"/>
              <a:miter/>
            </a:ln>
          </p:spPr>
          <p:txBody>
            <a:bodyPr rtlCol="0" anchor="ctr"/>
            <a:lstStyle/>
            <a:p>
              <a:endParaRPr lang="en-US">
                <a:cs typeface="B Nazanin" panose="00000400000000000000" pitchFamily="2" charset="-78"/>
              </a:endParaRPr>
            </a:p>
          </p:txBody>
        </p:sp>
        <p:sp>
          <p:nvSpPr>
            <p:cNvPr id="95" name="Freeform: Shape 94">
              <a:extLst>
                <a:ext uri="{FF2B5EF4-FFF2-40B4-BE49-F238E27FC236}">
                  <a16:creationId xmlns:a16="http://schemas.microsoft.com/office/drawing/2014/main" id="{29E49547-E05A-4928-83B3-CFB4119183FC}"/>
                </a:ext>
              </a:extLst>
            </p:cNvPr>
            <p:cNvSpPr/>
            <p:nvPr/>
          </p:nvSpPr>
          <p:spPr>
            <a:xfrm>
              <a:off x="5654591" y="939518"/>
              <a:ext cx="3769239" cy="3736342"/>
            </a:xfrm>
            <a:custGeom>
              <a:avLst/>
              <a:gdLst>
                <a:gd name="connsiteX0" fmla="*/ 2567127 w 4009217"/>
                <a:gd name="connsiteY0" fmla="*/ 30683 h 4295590"/>
                <a:gd name="connsiteX1" fmla="*/ 3798529 w 4009217"/>
                <a:gd name="connsiteY1" fmla="*/ 30683 h 4295590"/>
                <a:gd name="connsiteX2" fmla="*/ 4007172 w 4009217"/>
                <a:gd name="connsiteY2" fmla="*/ 272054 h 4295590"/>
                <a:gd name="connsiteX3" fmla="*/ 3998990 w 4009217"/>
                <a:gd name="connsiteY3" fmla="*/ 4268999 h 4295590"/>
                <a:gd name="connsiteX4" fmla="*/ 30683 w 4009217"/>
                <a:gd name="connsiteY4" fmla="*/ 4268999 h 4295590"/>
                <a:gd name="connsiteX0" fmla="*/ 2536444 w 3976489"/>
                <a:gd name="connsiteY0" fmla="*/ 0 h 4238316"/>
                <a:gd name="connsiteX1" fmla="*/ 3976489 w 3976489"/>
                <a:gd name="connsiteY1" fmla="*/ 241371 h 4238316"/>
                <a:gd name="connsiteX2" fmla="*/ 3968307 w 3976489"/>
                <a:gd name="connsiteY2" fmla="*/ 4238316 h 4238316"/>
                <a:gd name="connsiteX3" fmla="*/ 0 w 3976489"/>
                <a:gd name="connsiteY3" fmla="*/ 4238316 h 4238316"/>
                <a:gd name="connsiteX0" fmla="*/ 2536444 w 3976489"/>
                <a:gd name="connsiteY0" fmla="*/ 0 h 4238316"/>
                <a:gd name="connsiteX1" fmla="*/ 3976489 w 3976489"/>
                <a:gd name="connsiteY1" fmla="*/ 213683 h 4238316"/>
                <a:gd name="connsiteX2" fmla="*/ 3968307 w 3976489"/>
                <a:gd name="connsiteY2" fmla="*/ 4238316 h 4238316"/>
                <a:gd name="connsiteX3" fmla="*/ 0 w 3976489"/>
                <a:gd name="connsiteY3" fmla="*/ 4238316 h 4238316"/>
                <a:gd name="connsiteX0" fmla="*/ 2473335 w 3976489"/>
                <a:gd name="connsiteY0" fmla="*/ 0 h 4035268"/>
                <a:gd name="connsiteX1" fmla="*/ 3976489 w 3976489"/>
                <a:gd name="connsiteY1" fmla="*/ 10635 h 4035268"/>
                <a:gd name="connsiteX2" fmla="*/ 3968307 w 3976489"/>
                <a:gd name="connsiteY2" fmla="*/ 4035268 h 4035268"/>
                <a:gd name="connsiteX3" fmla="*/ 0 w 3976489"/>
                <a:gd name="connsiteY3" fmla="*/ 4035268 h 4035268"/>
              </a:gdLst>
              <a:ahLst/>
              <a:cxnLst>
                <a:cxn ang="0">
                  <a:pos x="connsiteX0" y="connsiteY0"/>
                </a:cxn>
                <a:cxn ang="0">
                  <a:pos x="connsiteX1" y="connsiteY1"/>
                </a:cxn>
                <a:cxn ang="0">
                  <a:pos x="connsiteX2" y="connsiteY2"/>
                </a:cxn>
                <a:cxn ang="0">
                  <a:pos x="connsiteX3" y="connsiteY3"/>
                </a:cxn>
              </a:cxnLst>
              <a:rect l="l" t="t" r="r" b="b"/>
              <a:pathLst>
                <a:path w="3976489" h="4035268">
                  <a:moveTo>
                    <a:pt x="2473335" y="0"/>
                  </a:moveTo>
                  <a:lnTo>
                    <a:pt x="3976489" y="10635"/>
                  </a:lnTo>
                  <a:cubicBezTo>
                    <a:pt x="3973762" y="1342950"/>
                    <a:pt x="3971034" y="2702953"/>
                    <a:pt x="3968307" y="4035268"/>
                  </a:cubicBezTo>
                  <a:lnTo>
                    <a:pt x="0" y="4035268"/>
                  </a:lnTo>
                </a:path>
              </a:pathLst>
            </a:custGeom>
            <a:solidFill>
              <a:srgbClr val="999999">
                <a:alpha val="10000"/>
              </a:srgbClr>
            </a:solidFill>
            <a:ln w="9525" cap="flat">
              <a:noFill/>
              <a:prstDash val="solid"/>
              <a:miter/>
            </a:ln>
          </p:spPr>
          <p:txBody>
            <a:bodyPr rtlCol="0" anchor="ctr"/>
            <a:lstStyle/>
            <a:p>
              <a:endParaRPr lang="en-US" dirty="0">
                <a:cs typeface="B Nazanin" panose="00000400000000000000" pitchFamily="2" charset="-78"/>
              </a:endParaRPr>
            </a:p>
          </p:txBody>
        </p:sp>
      </p:grpSp>
    </p:spTree>
    <p:extLst>
      <p:ext uri="{BB962C8B-B14F-4D97-AF65-F5344CB8AC3E}">
        <p14:creationId xmlns:p14="http://schemas.microsoft.com/office/powerpoint/2010/main" val="334739974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Freeform 5">
            <a:extLst>
              <a:ext uri="{FF2B5EF4-FFF2-40B4-BE49-F238E27FC236}">
                <a16:creationId xmlns:a16="http://schemas.microsoft.com/office/drawing/2014/main" id="{CD60BBD4-AC4C-4BFB-8279-CAC9E68FB28D}"/>
              </a:ext>
            </a:extLst>
          </p:cNvPr>
          <p:cNvSpPr/>
          <p:nvPr/>
        </p:nvSpPr>
        <p:spPr bwMode="auto">
          <a:xfrm>
            <a:off x="5938310" y="2930349"/>
            <a:ext cx="1306513" cy="1600200"/>
          </a:xfrm>
          <a:custGeom>
            <a:avLst/>
            <a:gdLst>
              <a:gd name="T0" fmla="*/ 266 w 525"/>
              <a:gd name="T1" fmla="*/ 638 h 642"/>
              <a:gd name="T2" fmla="*/ 218 w 525"/>
              <a:gd name="T3" fmla="*/ 638 h 642"/>
              <a:gd name="T4" fmla="*/ 45 w 525"/>
              <a:gd name="T5" fmla="*/ 537 h 642"/>
              <a:gd name="T6" fmla="*/ 59 w 525"/>
              <a:gd name="T7" fmla="*/ 282 h 642"/>
              <a:gd name="T8" fmla="*/ 208 w 525"/>
              <a:gd name="T9" fmla="*/ 209 h 642"/>
              <a:gd name="T10" fmla="*/ 240 w 525"/>
              <a:gd name="T11" fmla="*/ 209 h 642"/>
              <a:gd name="T12" fmla="*/ 253 w 525"/>
              <a:gd name="T13" fmla="*/ 199 h 642"/>
              <a:gd name="T14" fmla="*/ 239 w 525"/>
              <a:gd name="T15" fmla="*/ 194 h 642"/>
              <a:gd name="T16" fmla="*/ 144 w 525"/>
              <a:gd name="T17" fmla="*/ 193 h 642"/>
              <a:gd name="T18" fmla="*/ 22 w 525"/>
              <a:gd name="T19" fmla="*/ 56 h 642"/>
              <a:gd name="T20" fmla="*/ 22 w 525"/>
              <a:gd name="T21" fmla="*/ 12 h 642"/>
              <a:gd name="T22" fmla="*/ 60 w 525"/>
              <a:gd name="T23" fmla="*/ 21 h 642"/>
              <a:gd name="T24" fmla="*/ 129 w 525"/>
              <a:gd name="T25" fmla="*/ 30 h 642"/>
              <a:gd name="T26" fmla="*/ 269 w 525"/>
              <a:gd name="T27" fmla="*/ 76 h 642"/>
              <a:gd name="T28" fmla="*/ 283 w 525"/>
              <a:gd name="T29" fmla="*/ 77 h 642"/>
              <a:gd name="T30" fmla="*/ 295 w 525"/>
              <a:gd name="T31" fmla="*/ 66 h 642"/>
              <a:gd name="T32" fmla="*/ 320 w 525"/>
              <a:gd name="T33" fmla="*/ 68 h 642"/>
              <a:gd name="T34" fmla="*/ 315 w 525"/>
              <a:gd name="T35" fmla="*/ 90 h 642"/>
              <a:gd name="T36" fmla="*/ 285 w 525"/>
              <a:gd name="T37" fmla="*/ 200 h 642"/>
              <a:gd name="T38" fmla="*/ 302 w 525"/>
              <a:gd name="T39" fmla="*/ 209 h 642"/>
              <a:gd name="T40" fmla="*/ 361 w 525"/>
              <a:gd name="T41" fmla="*/ 212 h 642"/>
              <a:gd name="T42" fmla="*/ 520 w 525"/>
              <a:gd name="T43" fmla="*/ 388 h 642"/>
              <a:gd name="T44" fmla="*/ 470 w 525"/>
              <a:gd name="T45" fmla="*/ 568 h 642"/>
              <a:gd name="T46" fmla="*/ 328 w 525"/>
              <a:gd name="T47" fmla="*/ 638 h 642"/>
              <a:gd name="T48" fmla="*/ 266 w 525"/>
              <a:gd name="T49" fmla="*/ 638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5" h="642">
                <a:moveTo>
                  <a:pt x="266" y="638"/>
                </a:moveTo>
                <a:cubicBezTo>
                  <a:pt x="250" y="638"/>
                  <a:pt x="234" y="637"/>
                  <a:pt x="218" y="638"/>
                </a:cubicBezTo>
                <a:cubicBezTo>
                  <a:pt x="139" y="642"/>
                  <a:pt x="84" y="604"/>
                  <a:pt x="45" y="537"/>
                </a:cubicBezTo>
                <a:cubicBezTo>
                  <a:pt x="0" y="458"/>
                  <a:pt x="5" y="351"/>
                  <a:pt x="59" y="282"/>
                </a:cubicBezTo>
                <a:cubicBezTo>
                  <a:pt x="97" y="234"/>
                  <a:pt x="147" y="210"/>
                  <a:pt x="208" y="209"/>
                </a:cubicBezTo>
                <a:cubicBezTo>
                  <a:pt x="219" y="209"/>
                  <a:pt x="229" y="209"/>
                  <a:pt x="240" y="209"/>
                </a:cubicBezTo>
                <a:cubicBezTo>
                  <a:pt x="247" y="209"/>
                  <a:pt x="254" y="208"/>
                  <a:pt x="253" y="199"/>
                </a:cubicBezTo>
                <a:cubicBezTo>
                  <a:pt x="252" y="189"/>
                  <a:pt x="244" y="193"/>
                  <a:pt x="239" y="194"/>
                </a:cubicBezTo>
                <a:cubicBezTo>
                  <a:pt x="207" y="200"/>
                  <a:pt x="175" y="202"/>
                  <a:pt x="144" y="193"/>
                </a:cubicBezTo>
                <a:cubicBezTo>
                  <a:pt x="73" y="174"/>
                  <a:pt x="39" y="122"/>
                  <a:pt x="22" y="56"/>
                </a:cubicBezTo>
                <a:cubicBezTo>
                  <a:pt x="18" y="42"/>
                  <a:pt x="8" y="25"/>
                  <a:pt x="22" y="12"/>
                </a:cubicBezTo>
                <a:cubicBezTo>
                  <a:pt x="36" y="0"/>
                  <a:pt x="48" y="17"/>
                  <a:pt x="60" y="21"/>
                </a:cubicBezTo>
                <a:cubicBezTo>
                  <a:pt x="82" y="28"/>
                  <a:pt x="105" y="32"/>
                  <a:pt x="129" y="30"/>
                </a:cubicBezTo>
                <a:cubicBezTo>
                  <a:pt x="181" y="25"/>
                  <a:pt x="231" y="32"/>
                  <a:pt x="269" y="76"/>
                </a:cubicBezTo>
                <a:cubicBezTo>
                  <a:pt x="274" y="82"/>
                  <a:pt x="278" y="83"/>
                  <a:pt x="283" y="77"/>
                </a:cubicBezTo>
                <a:cubicBezTo>
                  <a:pt x="287" y="73"/>
                  <a:pt x="291" y="69"/>
                  <a:pt x="295" y="66"/>
                </a:cubicBezTo>
                <a:cubicBezTo>
                  <a:pt x="304" y="61"/>
                  <a:pt x="313" y="58"/>
                  <a:pt x="320" y="68"/>
                </a:cubicBezTo>
                <a:cubicBezTo>
                  <a:pt x="327" y="77"/>
                  <a:pt x="322" y="84"/>
                  <a:pt x="315" y="90"/>
                </a:cubicBezTo>
                <a:cubicBezTo>
                  <a:pt x="281" y="120"/>
                  <a:pt x="283" y="160"/>
                  <a:pt x="285" y="200"/>
                </a:cubicBezTo>
                <a:cubicBezTo>
                  <a:pt x="285" y="210"/>
                  <a:pt x="294" y="209"/>
                  <a:pt x="302" y="209"/>
                </a:cubicBezTo>
                <a:cubicBezTo>
                  <a:pt x="322" y="210"/>
                  <a:pt x="342" y="208"/>
                  <a:pt x="361" y="212"/>
                </a:cubicBezTo>
                <a:cubicBezTo>
                  <a:pt x="448" y="229"/>
                  <a:pt x="512" y="300"/>
                  <a:pt x="520" y="388"/>
                </a:cubicBezTo>
                <a:cubicBezTo>
                  <a:pt x="525" y="454"/>
                  <a:pt x="512" y="516"/>
                  <a:pt x="470" y="568"/>
                </a:cubicBezTo>
                <a:cubicBezTo>
                  <a:pt x="434" y="613"/>
                  <a:pt x="388" y="640"/>
                  <a:pt x="328" y="638"/>
                </a:cubicBezTo>
                <a:cubicBezTo>
                  <a:pt x="308" y="637"/>
                  <a:pt x="287" y="638"/>
                  <a:pt x="266" y="638"/>
                </a:cubicBezTo>
                <a:close/>
              </a:path>
            </a:pathLst>
          </a:custGeom>
          <a:solidFill>
            <a:srgbClr val="84CCC6"/>
          </a:solidFill>
          <a:ln>
            <a:noFill/>
          </a:ln>
        </p:spPr>
        <p:txBody>
          <a:bodyPr vert="horz" wrap="square" lIns="91440" tIns="45720" rIns="91440" bIns="45720" numCol="1" anchor="t" anchorCtr="0" compatLnSpc="1">
            <a:prstTxWarp prst="textNoShape">
              <a:avLst/>
            </a:prstTxWarp>
          </a:bodyPr>
          <a:lstStyle/>
          <a:p>
            <a:endParaRPr lang="es-ES" sz="1400"/>
          </a:p>
        </p:txBody>
      </p:sp>
      <p:sp>
        <p:nvSpPr>
          <p:cNvPr id="56" name="Freeform 6">
            <a:extLst>
              <a:ext uri="{FF2B5EF4-FFF2-40B4-BE49-F238E27FC236}">
                <a16:creationId xmlns:a16="http://schemas.microsoft.com/office/drawing/2014/main" id="{A3FE7111-D639-4CDA-A3EE-CAEF8B0FDAE4}"/>
              </a:ext>
            </a:extLst>
          </p:cNvPr>
          <p:cNvSpPr>
            <a:spLocks noEditPoints="1"/>
          </p:cNvSpPr>
          <p:nvPr/>
        </p:nvSpPr>
        <p:spPr bwMode="auto">
          <a:xfrm>
            <a:off x="772586" y="5163963"/>
            <a:ext cx="1298575" cy="1254125"/>
          </a:xfrm>
          <a:custGeom>
            <a:avLst/>
            <a:gdLst>
              <a:gd name="T0" fmla="*/ 260 w 521"/>
              <a:gd name="T1" fmla="*/ 503 h 503"/>
              <a:gd name="T2" fmla="*/ 62 w 521"/>
              <a:gd name="T3" fmla="*/ 503 h 503"/>
              <a:gd name="T4" fmla="*/ 0 w 521"/>
              <a:gd name="T5" fmla="*/ 440 h 503"/>
              <a:gd name="T6" fmla="*/ 0 w 521"/>
              <a:gd name="T7" fmla="*/ 172 h 503"/>
              <a:gd name="T8" fmla="*/ 64 w 521"/>
              <a:gd name="T9" fmla="*/ 109 h 503"/>
              <a:gd name="T10" fmla="*/ 124 w 521"/>
              <a:gd name="T11" fmla="*/ 109 h 503"/>
              <a:gd name="T12" fmla="*/ 141 w 521"/>
              <a:gd name="T13" fmla="*/ 96 h 503"/>
              <a:gd name="T14" fmla="*/ 257 w 521"/>
              <a:gd name="T15" fmla="*/ 1 h 503"/>
              <a:gd name="T16" fmla="*/ 383 w 521"/>
              <a:gd name="T17" fmla="*/ 93 h 503"/>
              <a:gd name="T18" fmla="*/ 406 w 521"/>
              <a:gd name="T19" fmla="*/ 109 h 503"/>
              <a:gd name="T20" fmla="*/ 458 w 521"/>
              <a:gd name="T21" fmla="*/ 109 h 503"/>
              <a:gd name="T22" fmla="*/ 521 w 521"/>
              <a:gd name="T23" fmla="*/ 172 h 503"/>
              <a:gd name="T24" fmla="*/ 521 w 521"/>
              <a:gd name="T25" fmla="*/ 348 h 503"/>
              <a:gd name="T26" fmla="*/ 521 w 521"/>
              <a:gd name="T27" fmla="*/ 440 h 503"/>
              <a:gd name="T28" fmla="*/ 458 w 521"/>
              <a:gd name="T29" fmla="*/ 503 h 503"/>
              <a:gd name="T30" fmla="*/ 260 w 521"/>
              <a:gd name="T31" fmla="*/ 503 h 503"/>
              <a:gd name="T32" fmla="*/ 259 w 521"/>
              <a:gd name="T33" fmla="*/ 404 h 503"/>
              <a:gd name="T34" fmla="*/ 285 w 521"/>
              <a:gd name="T35" fmla="*/ 381 h 503"/>
              <a:gd name="T36" fmla="*/ 335 w 521"/>
              <a:gd name="T37" fmla="*/ 330 h 503"/>
              <a:gd name="T38" fmla="*/ 358 w 521"/>
              <a:gd name="T39" fmla="*/ 306 h 503"/>
              <a:gd name="T40" fmla="*/ 335 w 521"/>
              <a:gd name="T41" fmla="*/ 282 h 503"/>
              <a:gd name="T42" fmla="*/ 285 w 521"/>
              <a:gd name="T43" fmla="*/ 233 h 503"/>
              <a:gd name="T44" fmla="*/ 260 w 521"/>
              <a:gd name="T45" fmla="*/ 209 h 503"/>
              <a:gd name="T46" fmla="*/ 234 w 521"/>
              <a:gd name="T47" fmla="*/ 232 h 503"/>
              <a:gd name="T48" fmla="*/ 184 w 521"/>
              <a:gd name="T49" fmla="*/ 282 h 503"/>
              <a:gd name="T50" fmla="*/ 162 w 521"/>
              <a:gd name="T51" fmla="*/ 306 h 503"/>
              <a:gd name="T52" fmla="*/ 183 w 521"/>
              <a:gd name="T53" fmla="*/ 330 h 503"/>
              <a:gd name="T54" fmla="*/ 234 w 521"/>
              <a:gd name="T55" fmla="*/ 381 h 503"/>
              <a:gd name="T56" fmla="*/ 259 w 521"/>
              <a:gd name="T57" fmla="*/ 404 h 503"/>
              <a:gd name="T58" fmla="*/ 260 w 521"/>
              <a:gd name="T59" fmla="*/ 109 h 503"/>
              <a:gd name="T60" fmla="*/ 340 w 521"/>
              <a:gd name="T61" fmla="*/ 109 h 503"/>
              <a:gd name="T62" fmla="*/ 353 w 521"/>
              <a:gd name="T63" fmla="*/ 92 h 503"/>
              <a:gd name="T64" fmla="*/ 262 w 521"/>
              <a:gd name="T65" fmla="*/ 30 h 503"/>
              <a:gd name="T66" fmla="*/ 171 w 521"/>
              <a:gd name="T67" fmla="*/ 93 h 503"/>
              <a:gd name="T68" fmla="*/ 184 w 521"/>
              <a:gd name="T69" fmla="*/ 109 h 503"/>
              <a:gd name="T70" fmla="*/ 260 w 521"/>
              <a:gd name="T71" fmla="*/ 109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21" h="502">
                <a:moveTo>
                  <a:pt x="260" y="503"/>
                </a:moveTo>
                <a:cubicBezTo>
                  <a:pt x="194" y="503"/>
                  <a:pt x="128" y="503"/>
                  <a:pt x="62" y="503"/>
                </a:cubicBezTo>
                <a:cubicBezTo>
                  <a:pt x="20" y="503"/>
                  <a:pt x="0" y="482"/>
                  <a:pt x="0" y="440"/>
                </a:cubicBezTo>
                <a:cubicBezTo>
                  <a:pt x="0" y="351"/>
                  <a:pt x="0" y="261"/>
                  <a:pt x="0" y="172"/>
                </a:cubicBezTo>
                <a:cubicBezTo>
                  <a:pt x="0" y="129"/>
                  <a:pt x="20" y="109"/>
                  <a:pt x="64" y="109"/>
                </a:cubicBezTo>
                <a:cubicBezTo>
                  <a:pt x="84" y="109"/>
                  <a:pt x="104" y="109"/>
                  <a:pt x="124" y="109"/>
                </a:cubicBezTo>
                <a:cubicBezTo>
                  <a:pt x="133" y="109"/>
                  <a:pt x="138" y="106"/>
                  <a:pt x="141" y="96"/>
                </a:cubicBezTo>
                <a:cubicBezTo>
                  <a:pt x="158" y="38"/>
                  <a:pt x="202" y="1"/>
                  <a:pt x="257" y="1"/>
                </a:cubicBezTo>
                <a:cubicBezTo>
                  <a:pt x="320" y="0"/>
                  <a:pt x="363" y="31"/>
                  <a:pt x="383" y="93"/>
                </a:cubicBezTo>
                <a:cubicBezTo>
                  <a:pt x="387" y="105"/>
                  <a:pt x="393" y="110"/>
                  <a:pt x="406" y="109"/>
                </a:cubicBezTo>
                <a:cubicBezTo>
                  <a:pt x="423" y="108"/>
                  <a:pt x="440" y="109"/>
                  <a:pt x="458" y="109"/>
                </a:cubicBezTo>
                <a:cubicBezTo>
                  <a:pt x="499" y="109"/>
                  <a:pt x="521" y="131"/>
                  <a:pt x="521" y="172"/>
                </a:cubicBezTo>
                <a:cubicBezTo>
                  <a:pt x="521" y="231"/>
                  <a:pt x="521" y="289"/>
                  <a:pt x="521" y="348"/>
                </a:cubicBezTo>
                <a:cubicBezTo>
                  <a:pt x="521" y="379"/>
                  <a:pt x="521" y="409"/>
                  <a:pt x="521" y="440"/>
                </a:cubicBezTo>
                <a:cubicBezTo>
                  <a:pt x="520" y="482"/>
                  <a:pt x="499" y="503"/>
                  <a:pt x="458" y="503"/>
                </a:cubicBezTo>
                <a:cubicBezTo>
                  <a:pt x="392" y="503"/>
                  <a:pt x="326" y="503"/>
                  <a:pt x="260" y="503"/>
                </a:cubicBezTo>
                <a:close/>
                <a:moveTo>
                  <a:pt x="259" y="404"/>
                </a:moveTo>
                <a:cubicBezTo>
                  <a:pt x="277" y="407"/>
                  <a:pt x="285" y="402"/>
                  <a:pt x="285" y="381"/>
                </a:cubicBezTo>
                <a:cubicBezTo>
                  <a:pt x="284" y="334"/>
                  <a:pt x="278" y="328"/>
                  <a:pt x="335" y="330"/>
                </a:cubicBezTo>
                <a:cubicBezTo>
                  <a:pt x="354" y="331"/>
                  <a:pt x="358" y="322"/>
                  <a:pt x="358" y="306"/>
                </a:cubicBezTo>
                <a:cubicBezTo>
                  <a:pt x="358" y="289"/>
                  <a:pt x="353" y="282"/>
                  <a:pt x="335" y="282"/>
                </a:cubicBezTo>
                <a:cubicBezTo>
                  <a:pt x="281" y="284"/>
                  <a:pt x="283" y="280"/>
                  <a:pt x="285" y="233"/>
                </a:cubicBezTo>
                <a:cubicBezTo>
                  <a:pt x="285" y="212"/>
                  <a:pt x="276" y="209"/>
                  <a:pt x="260" y="209"/>
                </a:cubicBezTo>
                <a:cubicBezTo>
                  <a:pt x="243" y="209"/>
                  <a:pt x="234" y="212"/>
                  <a:pt x="234" y="232"/>
                </a:cubicBezTo>
                <a:cubicBezTo>
                  <a:pt x="236" y="279"/>
                  <a:pt x="242" y="284"/>
                  <a:pt x="184" y="282"/>
                </a:cubicBezTo>
                <a:cubicBezTo>
                  <a:pt x="166" y="282"/>
                  <a:pt x="162" y="289"/>
                  <a:pt x="162" y="306"/>
                </a:cubicBezTo>
                <a:cubicBezTo>
                  <a:pt x="162" y="321"/>
                  <a:pt x="164" y="331"/>
                  <a:pt x="183" y="330"/>
                </a:cubicBezTo>
                <a:cubicBezTo>
                  <a:pt x="244" y="328"/>
                  <a:pt x="235" y="334"/>
                  <a:pt x="234" y="381"/>
                </a:cubicBezTo>
                <a:cubicBezTo>
                  <a:pt x="234" y="399"/>
                  <a:pt x="240" y="408"/>
                  <a:pt x="259" y="404"/>
                </a:cubicBezTo>
                <a:close/>
                <a:moveTo>
                  <a:pt x="260" y="109"/>
                </a:moveTo>
                <a:cubicBezTo>
                  <a:pt x="287" y="109"/>
                  <a:pt x="314" y="109"/>
                  <a:pt x="340" y="109"/>
                </a:cubicBezTo>
                <a:cubicBezTo>
                  <a:pt x="353" y="109"/>
                  <a:pt x="357" y="106"/>
                  <a:pt x="353" y="92"/>
                </a:cubicBezTo>
                <a:cubicBezTo>
                  <a:pt x="341" y="56"/>
                  <a:pt x="304" y="30"/>
                  <a:pt x="262" y="30"/>
                </a:cubicBezTo>
                <a:cubicBezTo>
                  <a:pt x="221" y="30"/>
                  <a:pt x="182" y="57"/>
                  <a:pt x="171" y="93"/>
                </a:cubicBezTo>
                <a:cubicBezTo>
                  <a:pt x="168" y="106"/>
                  <a:pt x="171" y="110"/>
                  <a:pt x="184" y="109"/>
                </a:cubicBezTo>
                <a:cubicBezTo>
                  <a:pt x="210" y="109"/>
                  <a:pt x="235" y="109"/>
                  <a:pt x="260" y="109"/>
                </a:cubicBezTo>
                <a:close/>
              </a:path>
            </a:pathLst>
          </a:custGeom>
          <a:solidFill>
            <a:srgbClr val="84CCC6"/>
          </a:solidFill>
          <a:ln>
            <a:noFill/>
          </a:ln>
        </p:spPr>
        <p:txBody>
          <a:bodyPr vert="horz" wrap="square" lIns="91440" tIns="45720" rIns="91440" bIns="45720" numCol="1" anchor="t" anchorCtr="0" compatLnSpc="1">
            <a:prstTxWarp prst="textNoShape">
              <a:avLst/>
            </a:prstTxWarp>
          </a:bodyPr>
          <a:lstStyle/>
          <a:p>
            <a:endParaRPr lang="es-ES" sz="1400"/>
          </a:p>
        </p:txBody>
      </p:sp>
      <p:sp>
        <p:nvSpPr>
          <p:cNvPr id="57" name="Freeform 7">
            <a:extLst>
              <a:ext uri="{FF2B5EF4-FFF2-40B4-BE49-F238E27FC236}">
                <a16:creationId xmlns:a16="http://schemas.microsoft.com/office/drawing/2014/main" id="{A0632EA5-5EFF-4A9C-9474-F58B5B8100CF}"/>
              </a:ext>
            </a:extLst>
          </p:cNvPr>
          <p:cNvSpPr>
            <a:spLocks noEditPoints="1"/>
          </p:cNvSpPr>
          <p:nvPr/>
        </p:nvSpPr>
        <p:spPr bwMode="auto">
          <a:xfrm>
            <a:off x="2718860" y="3033537"/>
            <a:ext cx="930275" cy="1487488"/>
          </a:xfrm>
          <a:custGeom>
            <a:avLst/>
            <a:gdLst>
              <a:gd name="T0" fmla="*/ 186 w 374"/>
              <a:gd name="T1" fmla="*/ 597 h 597"/>
              <a:gd name="T2" fmla="*/ 74 w 374"/>
              <a:gd name="T3" fmla="*/ 597 h 597"/>
              <a:gd name="T4" fmla="*/ 3 w 374"/>
              <a:gd name="T5" fmla="*/ 525 h 597"/>
              <a:gd name="T6" fmla="*/ 43 w 374"/>
              <a:gd name="T7" fmla="*/ 446 h 597"/>
              <a:gd name="T8" fmla="*/ 49 w 374"/>
              <a:gd name="T9" fmla="*/ 432 h 597"/>
              <a:gd name="T10" fmla="*/ 49 w 374"/>
              <a:gd name="T11" fmla="*/ 300 h 597"/>
              <a:gd name="T12" fmla="*/ 38 w 374"/>
              <a:gd name="T13" fmla="*/ 284 h 597"/>
              <a:gd name="T14" fmla="*/ 4 w 374"/>
              <a:gd name="T15" fmla="*/ 230 h 597"/>
              <a:gd name="T16" fmla="*/ 4 w 374"/>
              <a:gd name="T17" fmla="*/ 224 h 597"/>
              <a:gd name="T18" fmla="*/ 89 w 374"/>
              <a:gd name="T19" fmla="*/ 136 h 597"/>
              <a:gd name="T20" fmla="*/ 105 w 374"/>
              <a:gd name="T21" fmla="*/ 136 h 597"/>
              <a:gd name="T22" fmla="*/ 119 w 374"/>
              <a:gd name="T23" fmla="*/ 127 h 597"/>
              <a:gd name="T24" fmla="*/ 112 w 374"/>
              <a:gd name="T25" fmla="*/ 110 h 597"/>
              <a:gd name="T26" fmla="*/ 99 w 374"/>
              <a:gd name="T27" fmla="*/ 84 h 597"/>
              <a:gd name="T28" fmla="*/ 99 w 374"/>
              <a:gd name="T29" fmla="*/ 24 h 597"/>
              <a:gd name="T30" fmla="*/ 121 w 374"/>
              <a:gd name="T31" fmla="*/ 0 h 597"/>
              <a:gd name="T32" fmla="*/ 251 w 374"/>
              <a:gd name="T33" fmla="*/ 0 h 597"/>
              <a:gd name="T34" fmla="*/ 273 w 374"/>
              <a:gd name="T35" fmla="*/ 23 h 597"/>
              <a:gd name="T36" fmla="*/ 273 w 374"/>
              <a:gd name="T37" fmla="*/ 89 h 597"/>
              <a:gd name="T38" fmla="*/ 263 w 374"/>
              <a:gd name="T39" fmla="*/ 108 h 597"/>
              <a:gd name="T40" fmla="*/ 254 w 374"/>
              <a:gd name="T41" fmla="*/ 128 h 597"/>
              <a:gd name="T42" fmla="*/ 272 w 374"/>
              <a:gd name="T43" fmla="*/ 136 h 597"/>
              <a:gd name="T44" fmla="*/ 312 w 374"/>
              <a:gd name="T45" fmla="*/ 136 h 597"/>
              <a:gd name="T46" fmla="*/ 367 w 374"/>
              <a:gd name="T47" fmla="*/ 185 h 597"/>
              <a:gd name="T48" fmla="*/ 362 w 374"/>
              <a:gd name="T49" fmla="*/ 256 h 597"/>
              <a:gd name="T50" fmla="*/ 340 w 374"/>
              <a:gd name="T51" fmla="*/ 281 h 597"/>
              <a:gd name="T52" fmla="*/ 324 w 374"/>
              <a:gd name="T53" fmla="*/ 310 h 597"/>
              <a:gd name="T54" fmla="*/ 324 w 374"/>
              <a:gd name="T55" fmla="*/ 426 h 597"/>
              <a:gd name="T56" fmla="*/ 337 w 374"/>
              <a:gd name="T57" fmla="*/ 449 h 597"/>
              <a:gd name="T58" fmla="*/ 340 w 374"/>
              <a:gd name="T59" fmla="*/ 451 h 597"/>
              <a:gd name="T60" fmla="*/ 365 w 374"/>
              <a:gd name="T61" fmla="*/ 553 h 597"/>
              <a:gd name="T62" fmla="*/ 302 w 374"/>
              <a:gd name="T63" fmla="*/ 597 h 597"/>
              <a:gd name="T64" fmla="*/ 186 w 374"/>
              <a:gd name="T65" fmla="*/ 597 h 597"/>
              <a:gd name="T66" fmla="*/ 186 w 374"/>
              <a:gd name="T67" fmla="*/ 109 h 597"/>
              <a:gd name="T68" fmla="*/ 186 w 374"/>
              <a:gd name="T69" fmla="*/ 109 h 597"/>
              <a:gd name="T70" fmla="*/ 166 w 374"/>
              <a:gd name="T71" fmla="*/ 109 h 597"/>
              <a:gd name="T72" fmla="*/ 152 w 374"/>
              <a:gd name="T73" fmla="*/ 121 h 597"/>
              <a:gd name="T74" fmla="*/ 166 w 374"/>
              <a:gd name="T75" fmla="*/ 136 h 597"/>
              <a:gd name="T76" fmla="*/ 210 w 374"/>
              <a:gd name="T77" fmla="*/ 136 h 597"/>
              <a:gd name="T78" fmla="*/ 223 w 374"/>
              <a:gd name="T79" fmla="*/ 123 h 597"/>
              <a:gd name="T80" fmla="*/ 210 w 374"/>
              <a:gd name="T81" fmla="*/ 109 h 597"/>
              <a:gd name="T82" fmla="*/ 186 w 374"/>
              <a:gd name="T83" fmla="*/ 109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4" h="597">
                <a:moveTo>
                  <a:pt x="186" y="597"/>
                </a:moveTo>
                <a:cubicBezTo>
                  <a:pt x="148" y="597"/>
                  <a:pt x="111" y="597"/>
                  <a:pt x="74" y="597"/>
                </a:cubicBezTo>
                <a:cubicBezTo>
                  <a:pt x="24" y="596"/>
                  <a:pt x="4" y="575"/>
                  <a:pt x="3" y="525"/>
                </a:cubicBezTo>
                <a:cubicBezTo>
                  <a:pt x="3" y="491"/>
                  <a:pt x="6" y="460"/>
                  <a:pt x="43" y="446"/>
                </a:cubicBezTo>
                <a:cubicBezTo>
                  <a:pt x="49" y="443"/>
                  <a:pt x="49" y="438"/>
                  <a:pt x="49" y="432"/>
                </a:cubicBezTo>
                <a:cubicBezTo>
                  <a:pt x="49" y="388"/>
                  <a:pt x="49" y="344"/>
                  <a:pt x="49" y="300"/>
                </a:cubicBezTo>
                <a:cubicBezTo>
                  <a:pt x="49" y="291"/>
                  <a:pt x="45" y="287"/>
                  <a:pt x="38" y="284"/>
                </a:cubicBezTo>
                <a:cubicBezTo>
                  <a:pt x="15" y="273"/>
                  <a:pt x="5" y="254"/>
                  <a:pt x="4" y="230"/>
                </a:cubicBezTo>
                <a:cubicBezTo>
                  <a:pt x="4" y="228"/>
                  <a:pt x="4" y="226"/>
                  <a:pt x="4" y="224"/>
                </a:cubicBezTo>
                <a:cubicBezTo>
                  <a:pt x="0" y="165"/>
                  <a:pt x="16" y="131"/>
                  <a:pt x="89" y="136"/>
                </a:cubicBezTo>
                <a:cubicBezTo>
                  <a:pt x="95" y="136"/>
                  <a:pt x="100" y="136"/>
                  <a:pt x="105" y="136"/>
                </a:cubicBezTo>
                <a:cubicBezTo>
                  <a:pt x="112" y="136"/>
                  <a:pt x="118" y="135"/>
                  <a:pt x="119" y="127"/>
                </a:cubicBezTo>
                <a:cubicBezTo>
                  <a:pt x="119" y="120"/>
                  <a:pt x="120" y="113"/>
                  <a:pt x="112" y="110"/>
                </a:cubicBezTo>
                <a:cubicBezTo>
                  <a:pt x="100" y="105"/>
                  <a:pt x="99" y="95"/>
                  <a:pt x="99" y="84"/>
                </a:cubicBezTo>
                <a:cubicBezTo>
                  <a:pt x="99" y="64"/>
                  <a:pt x="99" y="44"/>
                  <a:pt x="99" y="24"/>
                </a:cubicBezTo>
                <a:cubicBezTo>
                  <a:pt x="98" y="8"/>
                  <a:pt x="105" y="0"/>
                  <a:pt x="121" y="0"/>
                </a:cubicBezTo>
                <a:cubicBezTo>
                  <a:pt x="165" y="0"/>
                  <a:pt x="208" y="0"/>
                  <a:pt x="251" y="0"/>
                </a:cubicBezTo>
                <a:cubicBezTo>
                  <a:pt x="266" y="0"/>
                  <a:pt x="273" y="8"/>
                  <a:pt x="273" y="23"/>
                </a:cubicBezTo>
                <a:cubicBezTo>
                  <a:pt x="273" y="45"/>
                  <a:pt x="273" y="67"/>
                  <a:pt x="273" y="89"/>
                </a:cubicBezTo>
                <a:cubicBezTo>
                  <a:pt x="273" y="97"/>
                  <a:pt x="271" y="105"/>
                  <a:pt x="263" y="108"/>
                </a:cubicBezTo>
                <a:cubicBezTo>
                  <a:pt x="253" y="112"/>
                  <a:pt x="252" y="119"/>
                  <a:pt x="254" y="128"/>
                </a:cubicBezTo>
                <a:cubicBezTo>
                  <a:pt x="256" y="138"/>
                  <a:pt x="265" y="136"/>
                  <a:pt x="272" y="136"/>
                </a:cubicBezTo>
                <a:cubicBezTo>
                  <a:pt x="285" y="136"/>
                  <a:pt x="298" y="136"/>
                  <a:pt x="312" y="136"/>
                </a:cubicBezTo>
                <a:cubicBezTo>
                  <a:pt x="341" y="138"/>
                  <a:pt x="363" y="156"/>
                  <a:pt x="367" y="185"/>
                </a:cubicBezTo>
                <a:cubicBezTo>
                  <a:pt x="370" y="208"/>
                  <a:pt x="372" y="233"/>
                  <a:pt x="362" y="256"/>
                </a:cubicBezTo>
                <a:cubicBezTo>
                  <a:pt x="358" y="266"/>
                  <a:pt x="351" y="276"/>
                  <a:pt x="340" y="281"/>
                </a:cubicBezTo>
                <a:cubicBezTo>
                  <a:pt x="326" y="286"/>
                  <a:pt x="323" y="295"/>
                  <a:pt x="324" y="310"/>
                </a:cubicBezTo>
                <a:cubicBezTo>
                  <a:pt x="325" y="348"/>
                  <a:pt x="324" y="387"/>
                  <a:pt x="324" y="426"/>
                </a:cubicBezTo>
                <a:cubicBezTo>
                  <a:pt x="324" y="437"/>
                  <a:pt x="324" y="446"/>
                  <a:pt x="337" y="449"/>
                </a:cubicBezTo>
                <a:cubicBezTo>
                  <a:pt x="338" y="449"/>
                  <a:pt x="339" y="450"/>
                  <a:pt x="340" y="451"/>
                </a:cubicBezTo>
                <a:cubicBezTo>
                  <a:pt x="369" y="470"/>
                  <a:pt x="374" y="502"/>
                  <a:pt x="365" y="553"/>
                </a:cubicBezTo>
                <a:cubicBezTo>
                  <a:pt x="360" y="582"/>
                  <a:pt x="337" y="596"/>
                  <a:pt x="302" y="597"/>
                </a:cubicBezTo>
                <a:cubicBezTo>
                  <a:pt x="263" y="597"/>
                  <a:pt x="224" y="597"/>
                  <a:pt x="186" y="597"/>
                </a:cubicBezTo>
                <a:close/>
                <a:moveTo>
                  <a:pt x="186" y="109"/>
                </a:moveTo>
                <a:cubicBezTo>
                  <a:pt x="186" y="109"/>
                  <a:pt x="186" y="109"/>
                  <a:pt x="186" y="109"/>
                </a:cubicBezTo>
                <a:cubicBezTo>
                  <a:pt x="179" y="109"/>
                  <a:pt x="172" y="109"/>
                  <a:pt x="166" y="109"/>
                </a:cubicBezTo>
                <a:cubicBezTo>
                  <a:pt x="157" y="109"/>
                  <a:pt x="151" y="111"/>
                  <a:pt x="152" y="121"/>
                </a:cubicBezTo>
                <a:cubicBezTo>
                  <a:pt x="153" y="130"/>
                  <a:pt x="156" y="136"/>
                  <a:pt x="166" y="136"/>
                </a:cubicBezTo>
                <a:cubicBezTo>
                  <a:pt x="181" y="136"/>
                  <a:pt x="195" y="136"/>
                  <a:pt x="210" y="136"/>
                </a:cubicBezTo>
                <a:cubicBezTo>
                  <a:pt x="219" y="136"/>
                  <a:pt x="223" y="132"/>
                  <a:pt x="223" y="123"/>
                </a:cubicBezTo>
                <a:cubicBezTo>
                  <a:pt x="223" y="113"/>
                  <a:pt x="219" y="109"/>
                  <a:pt x="210" y="109"/>
                </a:cubicBezTo>
                <a:cubicBezTo>
                  <a:pt x="202" y="109"/>
                  <a:pt x="194" y="109"/>
                  <a:pt x="186" y="109"/>
                </a:cubicBezTo>
                <a:close/>
              </a:path>
            </a:pathLst>
          </a:custGeom>
          <a:solidFill>
            <a:srgbClr val="84CCC6"/>
          </a:solidFill>
          <a:ln>
            <a:noFill/>
          </a:ln>
        </p:spPr>
        <p:txBody>
          <a:bodyPr vert="horz" wrap="square" lIns="91440" tIns="45720" rIns="91440" bIns="45720" numCol="1" anchor="t" anchorCtr="0" compatLnSpc="1">
            <a:prstTxWarp prst="textNoShape">
              <a:avLst/>
            </a:prstTxWarp>
          </a:bodyPr>
          <a:lstStyle/>
          <a:p>
            <a:endParaRPr lang="es-ES" sz="1400"/>
          </a:p>
        </p:txBody>
      </p:sp>
      <p:sp>
        <p:nvSpPr>
          <p:cNvPr id="58" name="Freeform 8">
            <a:extLst>
              <a:ext uri="{FF2B5EF4-FFF2-40B4-BE49-F238E27FC236}">
                <a16:creationId xmlns:a16="http://schemas.microsoft.com/office/drawing/2014/main" id="{C0DA60B8-BE33-454E-9E4C-2F2CC87D71E0}"/>
              </a:ext>
            </a:extLst>
          </p:cNvPr>
          <p:cNvSpPr>
            <a:spLocks noEditPoints="1"/>
          </p:cNvSpPr>
          <p:nvPr/>
        </p:nvSpPr>
        <p:spPr bwMode="auto">
          <a:xfrm>
            <a:off x="4496859" y="2933525"/>
            <a:ext cx="781051" cy="1587500"/>
          </a:xfrm>
          <a:custGeom>
            <a:avLst/>
            <a:gdLst>
              <a:gd name="T0" fmla="*/ 155 w 314"/>
              <a:gd name="T1" fmla="*/ 637 h 637"/>
              <a:gd name="T2" fmla="*/ 49 w 314"/>
              <a:gd name="T3" fmla="*/ 637 h 637"/>
              <a:gd name="T4" fmla="*/ 21 w 314"/>
              <a:gd name="T5" fmla="*/ 608 h 637"/>
              <a:gd name="T6" fmla="*/ 9 w 314"/>
              <a:gd name="T7" fmla="*/ 581 h 637"/>
              <a:gd name="T8" fmla="*/ 2 w 314"/>
              <a:gd name="T9" fmla="*/ 558 h 637"/>
              <a:gd name="T10" fmla="*/ 30 w 314"/>
              <a:gd name="T11" fmla="*/ 165 h 637"/>
              <a:gd name="T12" fmla="*/ 57 w 314"/>
              <a:gd name="T13" fmla="*/ 139 h 637"/>
              <a:gd name="T14" fmla="*/ 76 w 314"/>
              <a:gd name="T15" fmla="*/ 133 h 637"/>
              <a:gd name="T16" fmla="*/ 62 w 314"/>
              <a:gd name="T17" fmla="*/ 120 h 637"/>
              <a:gd name="T18" fmla="*/ 50 w 314"/>
              <a:gd name="T19" fmla="*/ 99 h 637"/>
              <a:gd name="T20" fmla="*/ 50 w 314"/>
              <a:gd name="T21" fmla="*/ 26 h 637"/>
              <a:gd name="T22" fmla="*/ 76 w 314"/>
              <a:gd name="T23" fmla="*/ 1 h 637"/>
              <a:gd name="T24" fmla="*/ 236 w 314"/>
              <a:gd name="T25" fmla="*/ 1 h 637"/>
              <a:gd name="T26" fmla="*/ 262 w 314"/>
              <a:gd name="T27" fmla="*/ 26 h 637"/>
              <a:gd name="T28" fmla="*/ 262 w 314"/>
              <a:gd name="T29" fmla="*/ 98 h 637"/>
              <a:gd name="T30" fmla="*/ 246 w 314"/>
              <a:gd name="T31" fmla="*/ 122 h 637"/>
              <a:gd name="T32" fmla="*/ 237 w 314"/>
              <a:gd name="T33" fmla="*/ 132 h 637"/>
              <a:gd name="T34" fmla="*/ 247 w 314"/>
              <a:gd name="T35" fmla="*/ 139 h 637"/>
              <a:gd name="T36" fmla="*/ 283 w 314"/>
              <a:gd name="T37" fmla="*/ 181 h 637"/>
              <a:gd name="T38" fmla="*/ 310 w 314"/>
              <a:gd name="T39" fmla="*/ 548 h 637"/>
              <a:gd name="T40" fmla="*/ 297 w 314"/>
              <a:gd name="T41" fmla="*/ 586 h 637"/>
              <a:gd name="T42" fmla="*/ 292 w 314"/>
              <a:gd name="T43" fmla="*/ 608 h 637"/>
              <a:gd name="T44" fmla="*/ 263 w 314"/>
              <a:gd name="T45" fmla="*/ 637 h 637"/>
              <a:gd name="T46" fmla="*/ 155 w 314"/>
              <a:gd name="T47" fmla="*/ 637 h 637"/>
              <a:gd name="T48" fmla="*/ 156 w 314"/>
              <a:gd name="T49" fmla="*/ 604 h 637"/>
              <a:gd name="T50" fmla="*/ 244 w 314"/>
              <a:gd name="T51" fmla="*/ 604 h 637"/>
              <a:gd name="T52" fmla="*/ 260 w 314"/>
              <a:gd name="T53" fmla="*/ 595 h 637"/>
              <a:gd name="T54" fmla="*/ 244 w 314"/>
              <a:gd name="T55" fmla="*/ 585 h 637"/>
              <a:gd name="T56" fmla="*/ 69 w 314"/>
              <a:gd name="T57" fmla="*/ 585 h 637"/>
              <a:gd name="T58" fmla="*/ 52 w 314"/>
              <a:gd name="T59" fmla="*/ 595 h 637"/>
              <a:gd name="T60" fmla="*/ 69 w 314"/>
              <a:gd name="T61" fmla="*/ 604 h 637"/>
              <a:gd name="T62" fmla="*/ 156 w 314"/>
              <a:gd name="T63" fmla="*/ 604 h 637"/>
              <a:gd name="T64" fmla="*/ 156 w 314"/>
              <a:gd name="T65" fmla="*/ 140 h 637"/>
              <a:gd name="T66" fmla="*/ 192 w 314"/>
              <a:gd name="T67" fmla="*/ 140 h 637"/>
              <a:gd name="T68" fmla="*/ 205 w 314"/>
              <a:gd name="T69" fmla="*/ 130 h 637"/>
              <a:gd name="T70" fmla="*/ 193 w 314"/>
              <a:gd name="T71" fmla="*/ 122 h 637"/>
              <a:gd name="T72" fmla="*/ 120 w 314"/>
              <a:gd name="T73" fmla="*/ 122 h 637"/>
              <a:gd name="T74" fmla="*/ 108 w 314"/>
              <a:gd name="T75" fmla="*/ 130 h 637"/>
              <a:gd name="T76" fmla="*/ 121 w 314"/>
              <a:gd name="T77" fmla="*/ 140 h 637"/>
              <a:gd name="T78" fmla="*/ 156 w 314"/>
              <a:gd name="T79" fmla="*/ 140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14" h="637">
                <a:moveTo>
                  <a:pt x="155" y="637"/>
                </a:moveTo>
                <a:cubicBezTo>
                  <a:pt x="120" y="637"/>
                  <a:pt x="85" y="637"/>
                  <a:pt x="49" y="637"/>
                </a:cubicBezTo>
                <a:cubicBezTo>
                  <a:pt x="26" y="636"/>
                  <a:pt x="21" y="631"/>
                  <a:pt x="21" y="608"/>
                </a:cubicBezTo>
                <a:cubicBezTo>
                  <a:pt x="21" y="597"/>
                  <a:pt x="21" y="587"/>
                  <a:pt x="9" y="581"/>
                </a:cubicBezTo>
                <a:cubicBezTo>
                  <a:pt x="0" y="577"/>
                  <a:pt x="1" y="566"/>
                  <a:pt x="2" y="558"/>
                </a:cubicBezTo>
                <a:cubicBezTo>
                  <a:pt x="11" y="427"/>
                  <a:pt x="21" y="296"/>
                  <a:pt x="30" y="165"/>
                </a:cubicBezTo>
                <a:cubicBezTo>
                  <a:pt x="31" y="147"/>
                  <a:pt x="38" y="138"/>
                  <a:pt x="57" y="139"/>
                </a:cubicBezTo>
                <a:cubicBezTo>
                  <a:pt x="64" y="140"/>
                  <a:pt x="73" y="143"/>
                  <a:pt x="76" y="133"/>
                </a:cubicBezTo>
                <a:cubicBezTo>
                  <a:pt x="79" y="122"/>
                  <a:pt x="69" y="123"/>
                  <a:pt x="62" y="120"/>
                </a:cubicBezTo>
                <a:cubicBezTo>
                  <a:pt x="53" y="117"/>
                  <a:pt x="50" y="109"/>
                  <a:pt x="50" y="99"/>
                </a:cubicBezTo>
                <a:cubicBezTo>
                  <a:pt x="50" y="75"/>
                  <a:pt x="50" y="50"/>
                  <a:pt x="50" y="26"/>
                </a:cubicBezTo>
                <a:cubicBezTo>
                  <a:pt x="50" y="8"/>
                  <a:pt x="59" y="1"/>
                  <a:pt x="76" y="1"/>
                </a:cubicBezTo>
                <a:cubicBezTo>
                  <a:pt x="130" y="1"/>
                  <a:pt x="183" y="1"/>
                  <a:pt x="236" y="1"/>
                </a:cubicBezTo>
                <a:cubicBezTo>
                  <a:pt x="254" y="0"/>
                  <a:pt x="262" y="8"/>
                  <a:pt x="262" y="26"/>
                </a:cubicBezTo>
                <a:cubicBezTo>
                  <a:pt x="262" y="50"/>
                  <a:pt x="262" y="74"/>
                  <a:pt x="262" y="98"/>
                </a:cubicBezTo>
                <a:cubicBezTo>
                  <a:pt x="262" y="109"/>
                  <a:pt x="259" y="119"/>
                  <a:pt x="246" y="122"/>
                </a:cubicBezTo>
                <a:cubicBezTo>
                  <a:pt x="240" y="123"/>
                  <a:pt x="235" y="125"/>
                  <a:pt x="237" y="132"/>
                </a:cubicBezTo>
                <a:cubicBezTo>
                  <a:pt x="238" y="138"/>
                  <a:pt x="242" y="138"/>
                  <a:pt x="247" y="139"/>
                </a:cubicBezTo>
                <a:cubicBezTo>
                  <a:pt x="282" y="146"/>
                  <a:pt x="281" y="146"/>
                  <a:pt x="283" y="181"/>
                </a:cubicBezTo>
                <a:cubicBezTo>
                  <a:pt x="292" y="303"/>
                  <a:pt x="301" y="426"/>
                  <a:pt x="310" y="548"/>
                </a:cubicBezTo>
                <a:cubicBezTo>
                  <a:pt x="311" y="562"/>
                  <a:pt x="314" y="577"/>
                  <a:pt x="297" y="586"/>
                </a:cubicBezTo>
                <a:cubicBezTo>
                  <a:pt x="289" y="591"/>
                  <a:pt x="292" y="600"/>
                  <a:pt x="292" y="608"/>
                </a:cubicBezTo>
                <a:cubicBezTo>
                  <a:pt x="291" y="631"/>
                  <a:pt x="286" y="636"/>
                  <a:pt x="263" y="637"/>
                </a:cubicBezTo>
                <a:cubicBezTo>
                  <a:pt x="227" y="637"/>
                  <a:pt x="191" y="637"/>
                  <a:pt x="155" y="637"/>
                </a:cubicBezTo>
                <a:close/>
                <a:moveTo>
                  <a:pt x="156" y="604"/>
                </a:moveTo>
                <a:cubicBezTo>
                  <a:pt x="186" y="604"/>
                  <a:pt x="215" y="605"/>
                  <a:pt x="244" y="604"/>
                </a:cubicBezTo>
                <a:cubicBezTo>
                  <a:pt x="251" y="604"/>
                  <a:pt x="260" y="606"/>
                  <a:pt x="260" y="595"/>
                </a:cubicBezTo>
                <a:cubicBezTo>
                  <a:pt x="260" y="584"/>
                  <a:pt x="251" y="585"/>
                  <a:pt x="244" y="585"/>
                </a:cubicBezTo>
                <a:cubicBezTo>
                  <a:pt x="185" y="585"/>
                  <a:pt x="127" y="585"/>
                  <a:pt x="69" y="585"/>
                </a:cubicBezTo>
                <a:cubicBezTo>
                  <a:pt x="61" y="585"/>
                  <a:pt x="52" y="584"/>
                  <a:pt x="52" y="595"/>
                </a:cubicBezTo>
                <a:cubicBezTo>
                  <a:pt x="52" y="606"/>
                  <a:pt x="62" y="604"/>
                  <a:pt x="69" y="604"/>
                </a:cubicBezTo>
                <a:cubicBezTo>
                  <a:pt x="98" y="605"/>
                  <a:pt x="127" y="604"/>
                  <a:pt x="156" y="604"/>
                </a:cubicBezTo>
                <a:close/>
                <a:moveTo>
                  <a:pt x="156" y="140"/>
                </a:moveTo>
                <a:cubicBezTo>
                  <a:pt x="168" y="140"/>
                  <a:pt x="180" y="140"/>
                  <a:pt x="192" y="140"/>
                </a:cubicBezTo>
                <a:cubicBezTo>
                  <a:pt x="199" y="140"/>
                  <a:pt x="205" y="139"/>
                  <a:pt x="205" y="130"/>
                </a:cubicBezTo>
                <a:cubicBezTo>
                  <a:pt x="204" y="123"/>
                  <a:pt x="199" y="122"/>
                  <a:pt x="193" y="122"/>
                </a:cubicBezTo>
                <a:cubicBezTo>
                  <a:pt x="169" y="122"/>
                  <a:pt x="144" y="122"/>
                  <a:pt x="120" y="122"/>
                </a:cubicBezTo>
                <a:cubicBezTo>
                  <a:pt x="114" y="122"/>
                  <a:pt x="109" y="123"/>
                  <a:pt x="108" y="130"/>
                </a:cubicBezTo>
                <a:cubicBezTo>
                  <a:pt x="108" y="139"/>
                  <a:pt x="114" y="140"/>
                  <a:pt x="121" y="140"/>
                </a:cubicBezTo>
                <a:cubicBezTo>
                  <a:pt x="132" y="140"/>
                  <a:pt x="144" y="140"/>
                  <a:pt x="156" y="140"/>
                </a:cubicBezTo>
                <a:close/>
              </a:path>
            </a:pathLst>
          </a:custGeom>
          <a:solidFill>
            <a:srgbClr val="84CCC6"/>
          </a:solidFill>
          <a:ln>
            <a:noFill/>
          </a:ln>
        </p:spPr>
        <p:txBody>
          <a:bodyPr vert="horz" wrap="square" lIns="91440" tIns="45720" rIns="91440" bIns="45720" numCol="1" anchor="t" anchorCtr="0" compatLnSpc="1">
            <a:prstTxWarp prst="textNoShape">
              <a:avLst/>
            </a:prstTxWarp>
          </a:bodyPr>
          <a:lstStyle/>
          <a:p>
            <a:endParaRPr lang="es-ES" sz="1400"/>
          </a:p>
        </p:txBody>
      </p:sp>
      <p:sp>
        <p:nvSpPr>
          <p:cNvPr id="59" name="Freeform 9">
            <a:extLst>
              <a:ext uri="{FF2B5EF4-FFF2-40B4-BE49-F238E27FC236}">
                <a16:creationId xmlns:a16="http://schemas.microsoft.com/office/drawing/2014/main" id="{AAA5EF1E-20A8-473B-9CF8-350C36004BCC}"/>
              </a:ext>
            </a:extLst>
          </p:cNvPr>
          <p:cNvSpPr/>
          <p:nvPr/>
        </p:nvSpPr>
        <p:spPr bwMode="auto">
          <a:xfrm>
            <a:off x="840847" y="1258712"/>
            <a:ext cx="998539" cy="1330325"/>
          </a:xfrm>
          <a:custGeom>
            <a:avLst/>
            <a:gdLst>
              <a:gd name="T0" fmla="*/ 171 w 401"/>
              <a:gd name="T1" fmla="*/ 409 h 534"/>
              <a:gd name="T2" fmla="*/ 181 w 401"/>
              <a:gd name="T3" fmla="*/ 485 h 534"/>
              <a:gd name="T4" fmla="*/ 168 w 401"/>
              <a:gd name="T5" fmla="*/ 525 h 534"/>
              <a:gd name="T6" fmla="*/ 127 w 401"/>
              <a:gd name="T7" fmla="*/ 516 h 534"/>
              <a:gd name="T8" fmla="*/ 46 w 401"/>
              <a:gd name="T9" fmla="*/ 383 h 534"/>
              <a:gd name="T10" fmla="*/ 29 w 401"/>
              <a:gd name="T11" fmla="*/ 284 h 534"/>
              <a:gd name="T12" fmla="*/ 9 w 401"/>
              <a:gd name="T13" fmla="*/ 145 h 534"/>
              <a:gd name="T14" fmla="*/ 54 w 401"/>
              <a:gd name="T15" fmla="*/ 30 h 534"/>
              <a:gd name="T16" fmla="*/ 187 w 401"/>
              <a:gd name="T17" fmla="*/ 30 h 534"/>
              <a:gd name="T18" fmla="*/ 218 w 401"/>
              <a:gd name="T19" fmla="*/ 29 h 534"/>
              <a:gd name="T20" fmla="*/ 350 w 401"/>
              <a:gd name="T21" fmla="*/ 29 h 534"/>
              <a:gd name="T22" fmla="*/ 397 w 401"/>
              <a:gd name="T23" fmla="*/ 140 h 534"/>
              <a:gd name="T24" fmla="*/ 395 w 401"/>
              <a:gd name="T25" fmla="*/ 156 h 534"/>
              <a:gd name="T26" fmla="*/ 371 w 401"/>
              <a:gd name="T27" fmla="*/ 327 h 534"/>
              <a:gd name="T28" fmla="*/ 291 w 401"/>
              <a:gd name="T29" fmla="*/ 503 h 534"/>
              <a:gd name="T30" fmla="*/ 276 w 401"/>
              <a:gd name="T31" fmla="*/ 518 h 534"/>
              <a:gd name="T32" fmla="*/ 235 w 401"/>
              <a:gd name="T33" fmla="*/ 525 h 534"/>
              <a:gd name="T34" fmla="*/ 224 w 401"/>
              <a:gd name="T35" fmla="*/ 486 h 534"/>
              <a:gd name="T36" fmla="*/ 229 w 401"/>
              <a:gd name="T37" fmla="*/ 371 h 534"/>
              <a:gd name="T38" fmla="*/ 218 w 401"/>
              <a:gd name="T39" fmla="*/ 339 h 534"/>
              <a:gd name="T40" fmla="*/ 202 w 401"/>
              <a:gd name="T41" fmla="*/ 327 h 534"/>
              <a:gd name="T42" fmla="*/ 186 w 401"/>
              <a:gd name="T43" fmla="*/ 340 h 534"/>
              <a:gd name="T44" fmla="*/ 171 w 401"/>
              <a:gd name="T45" fmla="*/ 409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1" h="534">
                <a:moveTo>
                  <a:pt x="171" y="409"/>
                </a:moveTo>
                <a:cubicBezTo>
                  <a:pt x="171" y="438"/>
                  <a:pt x="175" y="462"/>
                  <a:pt x="181" y="485"/>
                </a:cubicBezTo>
                <a:cubicBezTo>
                  <a:pt x="185" y="501"/>
                  <a:pt x="184" y="516"/>
                  <a:pt x="168" y="525"/>
                </a:cubicBezTo>
                <a:cubicBezTo>
                  <a:pt x="152" y="534"/>
                  <a:pt x="139" y="527"/>
                  <a:pt x="127" y="516"/>
                </a:cubicBezTo>
                <a:cubicBezTo>
                  <a:pt x="86" y="480"/>
                  <a:pt x="62" y="434"/>
                  <a:pt x="46" y="383"/>
                </a:cubicBezTo>
                <a:cubicBezTo>
                  <a:pt x="37" y="351"/>
                  <a:pt x="30" y="318"/>
                  <a:pt x="29" y="284"/>
                </a:cubicBezTo>
                <a:cubicBezTo>
                  <a:pt x="28" y="237"/>
                  <a:pt x="17" y="191"/>
                  <a:pt x="9" y="145"/>
                </a:cubicBezTo>
                <a:cubicBezTo>
                  <a:pt x="0" y="98"/>
                  <a:pt x="12" y="57"/>
                  <a:pt x="54" y="30"/>
                </a:cubicBezTo>
                <a:cubicBezTo>
                  <a:pt x="97" y="2"/>
                  <a:pt x="143" y="0"/>
                  <a:pt x="187" y="30"/>
                </a:cubicBezTo>
                <a:cubicBezTo>
                  <a:pt x="199" y="38"/>
                  <a:pt x="207" y="37"/>
                  <a:pt x="218" y="29"/>
                </a:cubicBezTo>
                <a:cubicBezTo>
                  <a:pt x="262" y="0"/>
                  <a:pt x="307" y="2"/>
                  <a:pt x="350" y="29"/>
                </a:cubicBezTo>
                <a:cubicBezTo>
                  <a:pt x="391" y="54"/>
                  <a:pt x="401" y="95"/>
                  <a:pt x="397" y="140"/>
                </a:cubicBezTo>
                <a:cubicBezTo>
                  <a:pt x="396" y="145"/>
                  <a:pt x="397" y="151"/>
                  <a:pt x="395" y="156"/>
                </a:cubicBezTo>
                <a:cubicBezTo>
                  <a:pt x="374" y="211"/>
                  <a:pt x="381" y="271"/>
                  <a:pt x="371" y="327"/>
                </a:cubicBezTo>
                <a:cubicBezTo>
                  <a:pt x="359" y="393"/>
                  <a:pt x="336" y="453"/>
                  <a:pt x="291" y="503"/>
                </a:cubicBezTo>
                <a:cubicBezTo>
                  <a:pt x="286" y="509"/>
                  <a:pt x="281" y="514"/>
                  <a:pt x="276" y="518"/>
                </a:cubicBezTo>
                <a:cubicBezTo>
                  <a:pt x="263" y="528"/>
                  <a:pt x="250" y="534"/>
                  <a:pt x="235" y="525"/>
                </a:cubicBezTo>
                <a:cubicBezTo>
                  <a:pt x="220" y="516"/>
                  <a:pt x="220" y="502"/>
                  <a:pt x="224" y="486"/>
                </a:cubicBezTo>
                <a:cubicBezTo>
                  <a:pt x="233" y="448"/>
                  <a:pt x="238" y="410"/>
                  <a:pt x="229" y="371"/>
                </a:cubicBezTo>
                <a:cubicBezTo>
                  <a:pt x="226" y="361"/>
                  <a:pt x="222" y="350"/>
                  <a:pt x="218" y="339"/>
                </a:cubicBezTo>
                <a:cubicBezTo>
                  <a:pt x="215" y="333"/>
                  <a:pt x="211" y="326"/>
                  <a:pt x="202" y="327"/>
                </a:cubicBezTo>
                <a:cubicBezTo>
                  <a:pt x="193" y="327"/>
                  <a:pt x="189" y="333"/>
                  <a:pt x="186" y="340"/>
                </a:cubicBezTo>
                <a:cubicBezTo>
                  <a:pt x="175" y="364"/>
                  <a:pt x="170" y="388"/>
                  <a:pt x="171" y="409"/>
                </a:cubicBezTo>
                <a:close/>
              </a:path>
            </a:pathLst>
          </a:custGeom>
          <a:solidFill>
            <a:srgbClr val="84CCC6"/>
          </a:solidFill>
          <a:ln w="9525" cap="flat">
            <a:noFill/>
            <a:prstDash val="solid"/>
            <a:miter lim="800000"/>
          </a:ln>
        </p:spPr>
        <p:txBody>
          <a:bodyPr vert="horz" wrap="square" lIns="91440" tIns="45720" rIns="91440" bIns="45720" numCol="1" anchor="t" anchorCtr="0" compatLnSpc="1">
            <a:prstTxWarp prst="textNoShape">
              <a:avLst/>
            </a:prstTxWarp>
          </a:bodyPr>
          <a:lstStyle/>
          <a:p>
            <a:endParaRPr lang="es-ES" sz="1400"/>
          </a:p>
        </p:txBody>
      </p:sp>
      <p:sp>
        <p:nvSpPr>
          <p:cNvPr id="60" name="Freeform 10">
            <a:extLst>
              <a:ext uri="{FF2B5EF4-FFF2-40B4-BE49-F238E27FC236}">
                <a16:creationId xmlns:a16="http://schemas.microsoft.com/office/drawing/2014/main" id="{6E09EE4F-61D4-429B-B003-28E4EECDBF68}"/>
              </a:ext>
            </a:extLst>
          </p:cNvPr>
          <p:cNvSpPr/>
          <p:nvPr/>
        </p:nvSpPr>
        <p:spPr bwMode="auto">
          <a:xfrm>
            <a:off x="4396847" y="1233313"/>
            <a:ext cx="984251" cy="1350963"/>
          </a:xfrm>
          <a:custGeom>
            <a:avLst/>
            <a:gdLst>
              <a:gd name="T0" fmla="*/ 20 w 395"/>
              <a:gd name="T1" fmla="*/ 266 h 542"/>
              <a:gd name="T2" fmla="*/ 11 w 395"/>
              <a:gd name="T3" fmla="*/ 197 h 542"/>
              <a:gd name="T4" fmla="*/ 1 w 395"/>
              <a:gd name="T5" fmla="*/ 123 h 542"/>
              <a:gd name="T6" fmla="*/ 60 w 395"/>
              <a:gd name="T7" fmla="*/ 32 h 542"/>
              <a:gd name="T8" fmla="*/ 177 w 395"/>
              <a:gd name="T9" fmla="*/ 37 h 542"/>
              <a:gd name="T10" fmla="*/ 184 w 395"/>
              <a:gd name="T11" fmla="*/ 62 h 542"/>
              <a:gd name="T12" fmla="*/ 164 w 395"/>
              <a:gd name="T13" fmla="*/ 119 h 542"/>
              <a:gd name="T14" fmla="*/ 181 w 395"/>
              <a:gd name="T15" fmla="*/ 145 h 542"/>
              <a:gd name="T16" fmla="*/ 183 w 395"/>
              <a:gd name="T17" fmla="*/ 145 h 542"/>
              <a:gd name="T18" fmla="*/ 199 w 395"/>
              <a:gd name="T19" fmla="*/ 179 h 542"/>
              <a:gd name="T20" fmla="*/ 178 w 395"/>
              <a:gd name="T21" fmla="*/ 213 h 542"/>
              <a:gd name="T22" fmla="*/ 181 w 395"/>
              <a:gd name="T23" fmla="*/ 229 h 542"/>
              <a:gd name="T24" fmla="*/ 198 w 395"/>
              <a:gd name="T25" fmla="*/ 226 h 542"/>
              <a:gd name="T26" fmla="*/ 251 w 395"/>
              <a:gd name="T27" fmla="*/ 141 h 542"/>
              <a:gd name="T28" fmla="*/ 238 w 395"/>
              <a:gd name="T29" fmla="*/ 120 h 542"/>
              <a:gd name="T30" fmla="*/ 204 w 395"/>
              <a:gd name="T31" fmla="*/ 120 h 542"/>
              <a:gd name="T32" fmla="*/ 194 w 395"/>
              <a:gd name="T33" fmla="*/ 106 h 542"/>
              <a:gd name="T34" fmla="*/ 217 w 395"/>
              <a:gd name="T35" fmla="*/ 42 h 542"/>
              <a:gd name="T36" fmla="*/ 235 w 395"/>
              <a:gd name="T37" fmla="*/ 27 h 542"/>
              <a:gd name="T38" fmla="*/ 392 w 395"/>
              <a:gd name="T39" fmla="*/ 132 h 542"/>
              <a:gd name="T40" fmla="*/ 383 w 395"/>
              <a:gd name="T41" fmla="*/ 193 h 542"/>
              <a:gd name="T42" fmla="*/ 371 w 395"/>
              <a:gd name="T43" fmla="*/ 279 h 542"/>
              <a:gd name="T44" fmla="*/ 287 w 395"/>
              <a:gd name="T45" fmla="*/ 511 h 542"/>
              <a:gd name="T46" fmla="*/ 263 w 395"/>
              <a:gd name="T47" fmla="*/ 533 h 542"/>
              <a:gd name="T48" fmla="*/ 228 w 395"/>
              <a:gd name="T49" fmla="*/ 534 h 542"/>
              <a:gd name="T50" fmla="*/ 217 w 395"/>
              <a:gd name="T51" fmla="*/ 502 h 542"/>
              <a:gd name="T52" fmla="*/ 227 w 395"/>
              <a:gd name="T53" fmla="*/ 431 h 542"/>
              <a:gd name="T54" fmla="*/ 215 w 395"/>
              <a:gd name="T55" fmla="*/ 354 h 542"/>
              <a:gd name="T56" fmla="*/ 197 w 395"/>
              <a:gd name="T57" fmla="*/ 337 h 542"/>
              <a:gd name="T58" fmla="*/ 178 w 395"/>
              <a:gd name="T59" fmla="*/ 355 h 542"/>
              <a:gd name="T60" fmla="*/ 173 w 395"/>
              <a:gd name="T61" fmla="*/ 488 h 542"/>
              <a:gd name="T62" fmla="*/ 177 w 395"/>
              <a:gd name="T63" fmla="*/ 504 h 542"/>
              <a:gd name="T64" fmla="*/ 165 w 395"/>
              <a:gd name="T65" fmla="*/ 533 h 542"/>
              <a:gd name="T66" fmla="*/ 133 w 395"/>
              <a:gd name="T67" fmla="*/ 535 h 542"/>
              <a:gd name="T68" fmla="*/ 98 w 395"/>
              <a:gd name="T69" fmla="*/ 503 h 542"/>
              <a:gd name="T70" fmla="*/ 20 w 395"/>
              <a:gd name="T71" fmla="*/ 266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5" h="542">
                <a:moveTo>
                  <a:pt x="20" y="266"/>
                </a:moveTo>
                <a:cubicBezTo>
                  <a:pt x="22" y="241"/>
                  <a:pt x="19" y="219"/>
                  <a:pt x="11" y="197"/>
                </a:cubicBezTo>
                <a:cubicBezTo>
                  <a:pt x="2" y="174"/>
                  <a:pt x="0" y="148"/>
                  <a:pt x="1" y="123"/>
                </a:cubicBezTo>
                <a:cubicBezTo>
                  <a:pt x="3" y="81"/>
                  <a:pt x="23" y="50"/>
                  <a:pt x="60" y="32"/>
                </a:cubicBezTo>
                <a:cubicBezTo>
                  <a:pt x="99" y="13"/>
                  <a:pt x="138" y="14"/>
                  <a:pt x="177" y="37"/>
                </a:cubicBezTo>
                <a:cubicBezTo>
                  <a:pt x="187" y="43"/>
                  <a:pt x="188" y="52"/>
                  <a:pt x="184" y="62"/>
                </a:cubicBezTo>
                <a:cubicBezTo>
                  <a:pt x="178" y="81"/>
                  <a:pt x="171" y="100"/>
                  <a:pt x="164" y="119"/>
                </a:cubicBezTo>
                <a:cubicBezTo>
                  <a:pt x="158" y="137"/>
                  <a:pt x="162" y="143"/>
                  <a:pt x="181" y="145"/>
                </a:cubicBezTo>
                <a:cubicBezTo>
                  <a:pt x="182" y="145"/>
                  <a:pt x="183" y="145"/>
                  <a:pt x="183" y="145"/>
                </a:cubicBezTo>
                <a:cubicBezTo>
                  <a:pt x="219" y="148"/>
                  <a:pt x="219" y="148"/>
                  <a:pt x="199" y="179"/>
                </a:cubicBezTo>
                <a:cubicBezTo>
                  <a:pt x="192" y="191"/>
                  <a:pt x="185" y="202"/>
                  <a:pt x="178" y="213"/>
                </a:cubicBezTo>
                <a:cubicBezTo>
                  <a:pt x="175" y="219"/>
                  <a:pt x="175" y="225"/>
                  <a:pt x="181" y="229"/>
                </a:cubicBezTo>
                <a:cubicBezTo>
                  <a:pt x="188" y="234"/>
                  <a:pt x="194" y="232"/>
                  <a:pt x="198" y="226"/>
                </a:cubicBezTo>
                <a:cubicBezTo>
                  <a:pt x="216" y="198"/>
                  <a:pt x="234" y="169"/>
                  <a:pt x="251" y="141"/>
                </a:cubicBezTo>
                <a:cubicBezTo>
                  <a:pt x="257" y="129"/>
                  <a:pt x="251" y="121"/>
                  <a:pt x="238" y="120"/>
                </a:cubicBezTo>
                <a:cubicBezTo>
                  <a:pt x="227" y="120"/>
                  <a:pt x="216" y="120"/>
                  <a:pt x="204" y="120"/>
                </a:cubicBezTo>
                <a:cubicBezTo>
                  <a:pt x="195" y="120"/>
                  <a:pt x="191" y="116"/>
                  <a:pt x="194" y="106"/>
                </a:cubicBezTo>
                <a:cubicBezTo>
                  <a:pt x="202" y="85"/>
                  <a:pt x="210" y="63"/>
                  <a:pt x="217" y="42"/>
                </a:cubicBezTo>
                <a:cubicBezTo>
                  <a:pt x="220" y="34"/>
                  <a:pt x="227" y="30"/>
                  <a:pt x="235" y="27"/>
                </a:cubicBezTo>
                <a:cubicBezTo>
                  <a:pt x="302" y="0"/>
                  <a:pt x="395" y="42"/>
                  <a:pt x="392" y="132"/>
                </a:cubicBezTo>
                <a:cubicBezTo>
                  <a:pt x="391" y="153"/>
                  <a:pt x="391" y="174"/>
                  <a:pt x="383" y="193"/>
                </a:cubicBezTo>
                <a:cubicBezTo>
                  <a:pt x="371" y="221"/>
                  <a:pt x="373" y="250"/>
                  <a:pt x="371" y="279"/>
                </a:cubicBezTo>
                <a:cubicBezTo>
                  <a:pt x="367" y="365"/>
                  <a:pt x="345" y="445"/>
                  <a:pt x="287" y="511"/>
                </a:cubicBezTo>
                <a:cubicBezTo>
                  <a:pt x="280" y="520"/>
                  <a:pt x="272" y="527"/>
                  <a:pt x="263" y="533"/>
                </a:cubicBezTo>
                <a:cubicBezTo>
                  <a:pt x="251" y="540"/>
                  <a:pt x="240" y="542"/>
                  <a:pt x="228" y="534"/>
                </a:cubicBezTo>
                <a:cubicBezTo>
                  <a:pt x="216" y="526"/>
                  <a:pt x="214" y="514"/>
                  <a:pt x="217" y="502"/>
                </a:cubicBezTo>
                <a:cubicBezTo>
                  <a:pt x="222" y="478"/>
                  <a:pt x="226" y="455"/>
                  <a:pt x="227" y="431"/>
                </a:cubicBezTo>
                <a:cubicBezTo>
                  <a:pt x="228" y="405"/>
                  <a:pt x="225" y="379"/>
                  <a:pt x="215" y="354"/>
                </a:cubicBezTo>
                <a:cubicBezTo>
                  <a:pt x="211" y="347"/>
                  <a:pt x="207" y="338"/>
                  <a:pt x="197" y="337"/>
                </a:cubicBezTo>
                <a:cubicBezTo>
                  <a:pt x="186" y="336"/>
                  <a:pt x="182" y="346"/>
                  <a:pt x="178" y="355"/>
                </a:cubicBezTo>
                <a:cubicBezTo>
                  <a:pt x="159" y="398"/>
                  <a:pt x="164" y="443"/>
                  <a:pt x="173" y="488"/>
                </a:cubicBezTo>
                <a:cubicBezTo>
                  <a:pt x="174" y="493"/>
                  <a:pt x="175" y="498"/>
                  <a:pt x="177" y="504"/>
                </a:cubicBezTo>
                <a:cubicBezTo>
                  <a:pt x="179" y="516"/>
                  <a:pt x="175" y="526"/>
                  <a:pt x="165" y="533"/>
                </a:cubicBezTo>
                <a:cubicBezTo>
                  <a:pt x="155" y="541"/>
                  <a:pt x="144" y="541"/>
                  <a:pt x="133" y="535"/>
                </a:cubicBezTo>
                <a:cubicBezTo>
                  <a:pt x="119" y="527"/>
                  <a:pt x="108" y="516"/>
                  <a:pt x="98" y="503"/>
                </a:cubicBezTo>
                <a:cubicBezTo>
                  <a:pt x="42" y="433"/>
                  <a:pt x="24" y="351"/>
                  <a:pt x="20" y="266"/>
                </a:cubicBezTo>
                <a:close/>
              </a:path>
            </a:pathLst>
          </a:custGeom>
          <a:solidFill>
            <a:srgbClr val="84CCC6"/>
          </a:solidFill>
          <a:ln>
            <a:noFill/>
          </a:ln>
        </p:spPr>
        <p:txBody>
          <a:bodyPr vert="horz" wrap="square" lIns="91440" tIns="45720" rIns="91440" bIns="45720" numCol="1" anchor="t" anchorCtr="0" compatLnSpc="1">
            <a:prstTxWarp prst="textNoShape">
              <a:avLst/>
            </a:prstTxWarp>
          </a:bodyPr>
          <a:lstStyle/>
          <a:p>
            <a:endParaRPr lang="es-ES" sz="1400"/>
          </a:p>
        </p:txBody>
      </p:sp>
      <p:sp>
        <p:nvSpPr>
          <p:cNvPr id="63" name="Freeform 13">
            <a:extLst>
              <a:ext uri="{FF2B5EF4-FFF2-40B4-BE49-F238E27FC236}">
                <a16:creationId xmlns:a16="http://schemas.microsoft.com/office/drawing/2014/main" id="{D3DF6D36-9FF2-4DE9-B479-41DCFA8922AB}"/>
              </a:ext>
            </a:extLst>
          </p:cNvPr>
          <p:cNvSpPr>
            <a:spLocks noEditPoints="1"/>
          </p:cNvSpPr>
          <p:nvPr/>
        </p:nvSpPr>
        <p:spPr bwMode="auto">
          <a:xfrm>
            <a:off x="6020859" y="1271413"/>
            <a:ext cx="1169988" cy="1317625"/>
          </a:xfrm>
          <a:custGeom>
            <a:avLst/>
            <a:gdLst>
              <a:gd name="T0" fmla="*/ 470 w 470"/>
              <a:gd name="T1" fmla="*/ 67 h 529"/>
              <a:gd name="T2" fmla="*/ 351 w 470"/>
              <a:gd name="T3" fmla="*/ 424 h 529"/>
              <a:gd name="T4" fmla="*/ 262 w 470"/>
              <a:gd name="T5" fmla="*/ 510 h 529"/>
              <a:gd name="T6" fmla="*/ 209 w 470"/>
              <a:gd name="T7" fmla="*/ 510 h 529"/>
              <a:gd name="T8" fmla="*/ 10 w 470"/>
              <a:gd name="T9" fmla="*/ 179 h 529"/>
              <a:gd name="T10" fmla="*/ 2 w 470"/>
              <a:gd name="T11" fmla="*/ 28 h 529"/>
              <a:gd name="T12" fmla="*/ 31 w 470"/>
              <a:gd name="T13" fmla="*/ 8 h 529"/>
              <a:gd name="T14" fmla="*/ 211 w 470"/>
              <a:gd name="T15" fmla="*/ 10 h 529"/>
              <a:gd name="T16" fmla="*/ 259 w 470"/>
              <a:gd name="T17" fmla="*/ 10 h 529"/>
              <a:gd name="T18" fmla="*/ 440 w 470"/>
              <a:gd name="T19" fmla="*/ 7 h 529"/>
              <a:gd name="T20" fmla="*/ 467 w 470"/>
              <a:gd name="T21" fmla="*/ 24 h 529"/>
              <a:gd name="T22" fmla="*/ 470 w 470"/>
              <a:gd name="T23" fmla="*/ 67 h 529"/>
              <a:gd name="T24" fmla="*/ 86 w 470"/>
              <a:gd name="T25" fmla="*/ 127 h 529"/>
              <a:gd name="T26" fmla="*/ 96 w 470"/>
              <a:gd name="T27" fmla="*/ 182 h 529"/>
              <a:gd name="T28" fmla="*/ 213 w 470"/>
              <a:gd name="T29" fmla="*/ 407 h 529"/>
              <a:gd name="T30" fmla="*/ 256 w 470"/>
              <a:gd name="T31" fmla="*/ 408 h 529"/>
              <a:gd name="T32" fmla="*/ 385 w 470"/>
              <a:gd name="T33" fmla="*/ 124 h 529"/>
              <a:gd name="T34" fmla="*/ 371 w 470"/>
              <a:gd name="T35" fmla="*/ 113 h 529"/>
              <a:gd name="T36" fmla="*/ 254 w 470"/>
              <a:gd name="T37" fmla="*/ 107 h 529"/>
              <a:gd name="T38" fmla="*/ 217 w 470"/>
              <a:gd name="T39" fmla="*/ 108 h 529"/>
              <a:gd name="T40" fmla="*/ 98 w 470"/>
              <a:gd name="T41" fmla="*/ 113 h 529"/>
              <a:gd name="T42" fmla="*/ 86 w 470"/>
              <a:gd name="T43" fmla="*/ 127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0" h="529">
                <a:moveTo>
                  <a:pt x="470" y="67"/>
                </a:moveTo>
                <a:cubicBezTo>
                  <a:pt x="468" y="203"/>
                  <a:pt x="433" y="322"/>
                  <a:pt x="351" y="424"/>
                </a:cubicBezTo>
                <a:cubicBezTo>
                  <a:pt x="325" y="456"/>
                  <a:pt x="295" y="485"/>
                  <a:pt x="262" y="510"/>
                </a:cubicBezTo>
                <a:cubicBezTo>
                  <a:pt x="237" y="528"/>
                  <a:pt x="234" y="529"/>
                  <a:pt x="209" y="510"/>
                </a:cubicBezTo>
                <a:cubicBezTo>
                  <a:pt x="99" y="426"/>
                  <a:pt x="36" y="314"/>
                  <a:pt x="10" y="179"/>
                </a:cubicBezTo>
                <a:cubicBezTo>
                  <a:pt x="0" y="129"/>
                  <a:pt x="0" y="79"/>
                  <a:pt x="2" y="28"/>
                </a:cubicBezTo>
                <a:cubicBezTo>
                  <a:pt x="3" y="6"/>
                  <a:pt x="12" y="0"/>
                  <a:pt x="31" y="8"/>
                </a:cubicBezTo>
                <a:cubicBezTo>
                  <a:pt x="91" y="32"/>
                  <a:pt x="151" y="30"/>
                  <a:pt x="211" y="10"/>
                </a:cubicBezTo>
                <a:cubicBezTo>
                  <a:pt x="227" y="5"/>
                  <a:pt x="242" y="5"/>
                  <a:pt x="259" y="10"/>
                </a:cubicBezTo>
                <a:cubicBezTo>
                  <a:pt x="319" y="29"/>
                  <a:pt x="380" y="32"/>
                  <a:pt x="440" y="7"/>
                </a:cubicBezTo>
                <a:cubicBezTo>
                  <a:pt x="457" y="0"/>
                  <a:pt x="466" y="6"/>
                  <a:pt x="467" y="24"/>
                </a:cubicBezTo>
                <a:cubicBezTo>
                  <a:pt x="469" y="40"/>
                  <a:pt x="469" y="57"/>
                  <a:pt x="470" y="67"/>
                </a:cubicBezTo>
                <a:close/>
                <a:moveTo>
                  <a:pt x="86" y="127"/>
                </a:moveTo>
                <a:cubicBezTo>
                  <a:pt x="89" y="145"/>
                  <a:pt x="92" y="164"/>
                  <a:pt x="96" y="182"/>
                </a:cubicBezTo>
                <a:cubicBezTo>
                  <a:pt x="115" y="267"/>
                  <a:pt x="150" y="345"/>
                  <a:pt x="213" y="407"/>
                </a:cubicBezTo>
                <a:cubicBezTo>
                  <a:pt x="235" y="428"/>
                  <a:pt x="235" y="428"/>
                  <a:pt x="256" y="408"/>
                </a:cubicBezTo>
                <a:cubicBezTo>
                  <a:pt x="336" y="330"/>
                  <a:pt x="370" y="232"/>
                  <a:pt x="385" y="124"/>
                </a:cubicBezTo>
                <a:cubicBezTo>
                  <a:pt x="386" y="112"/>
                  <a:pt x="380" y="111"/>
                  <a:pt x="371" y="113"/>
                </a:cubicBezTo>
                <a:cubicBezTo>
                  <a:pt x="331" y="121"/>
                  <a:pt x="292" y="117"/>
                  <a:pt x="254" y="107"/>
                </a:cubicBezTo>
                <a:cubicBezTo>
                  <a:pt x="241" y="104"/>
                  <a:pt x="229" y="104"/>
                  <a:pt x="217" y="108"/>
                </a:cubicBezTo>
                <a:cubicBezTo>
                  <a:pt x="177" y="117"/>
                  <a:pt x="138" y="122"/>
                  <a:pt x="98" y="113"/>
                </a:cubicBezTo>
                <a:cubicBezTo>
                  <a:pt x="82" y="109"/>
                  <a:pt x="85" y="118"/>
                  <a:pt x="86" y="127"/>
                </a:cubicBezTo>
                <a:close/>
              </a:path>
            </a:pathLst>
          </a:custGeom>
          <a:solidFill>
            <a:srgbClr val="84CCC6"/>
          </a:solidFill>
          <a:ln>
            <a:noFill/>
          </a:ln>
        </p:spPr>
        <p:txBody>
          <a:bodyPr vert="horz" wrap="square" lIns="91440" tIns="45720" rIns="91440" bIns="45720" numCol="1" anchor="t" anchorCtr="0" compatLnSpc="1">
            <a:prstTxWarp prst="textNoShape">
              <a:avLst/>
            </a:prstTxWarp>
          </a:bodyPr>
          <a:lstStyle/>
          <a:p>
            <a:endParaRPr lang="es-ES" sz="1400"/>
          </a:p>
        </p:txBody>
      </p:sp>
      <p:sp>
        <p:nvSpPr>
          <p:cNvPr id="64" name="Freeform 14">
            <a:extLst>
              <a:ext uri="{FF2B5EF4-FFF2-40B4-BE49-F238E27FC236}">
                <a16:creationId xmlns:a16="http://schemas.microsoft.com/office/drawing/2014/main" id="{1AB0FB06-D4BE-4CAC-9DF0-3A396964F2A2}"/>
              </a:ext>
            </a:extLst>
          </p:cNvPr>
          <p:cNvSpPr>
            <a:spLocks noEditPoints="1"/>
          </p:cNvSpPr>
          <p:nvPr/>
        </p:nvSpPr>
        <p:spPr bwMode="auto">
          <a:xfrm>
            <a:off x="5885921" y="4989337"/>
            <a:ext cx="1441451" cy="1438275"/>
          </a:xfrm>
          <a:custGeom>
            <a:avLst/>
            <a:gdLst>
              <a:gd name="T0" fmla="*/ 521 w 579"/>
              <a:gd name="T1" fmla="*/ 0 h 577"/>
              <a:gd name="T2" fmla="*/ 575 w 579"/>
              <a:gd name="T3" fmla="*/ 56 h 577"/>
              <a:gd name="T4" fmla="*/ 490 w 579"/>
              <a:gd name="T5" fmla="*/ 213 h 577"/>
              <a:gd name="T6" fmla="*/ 419 w 579"/>
              <a:gd name="T7" fmla="*/ 287 h 577"/>
              <a:gd name="T8" fmla="*/ 211 w 579"/>
              <a:gd name="T9" fmla="*/ 525 h 577"/>
              <a:gd name="T10" fmla="*/ 133 w 579"/>
              <a:gd name="T11" fmla="*/ 568 h 577"/>
              <a:gd name="T12" fmla="*/ 82 w 579"/>
              <a:gd name="T13" fmla="*/ 551 h 577"/>
              <a:gd name="T14" fmla="*/ 101 w 579"/>
              <a:gd name="T15" fmla="*/ 501 h 577"/>
              <a:gd name="T16" fmla="*/ 322 w 579"/>
              <a:gd name="T17" fmla="*/ 285 h 577"/>
              <a:gd name="T18" fmla="*/ 328 w 579"/>
              <a:gd name="T19" fmla="*/ 249 h 577"/>
              <a:gd name="T20" fmla="*/ 290 w 579"/>
              <a:gd name="T21" fmla="*/ 254 h 577"/>
              <a:gd name="T22" fmla="*/ 81 w 579"/>
              <a:gd name="T23" fmla="*/ 464 h 577"/>
              <a:gd name="T24" fmla="*/ 70 w 579"/>
              <a:gd name="T25" fmla="*/ 481 h 577"/>
              <a:gd name="T26" fmla="*/ 22 w 579"/>
              <a:gd name="T27" fmla="*/ 493 h 577"/>
              <a:gd name="T28" fmla="*/ 7 w 579"/>
              <a:gd name="T29" fmla="*/ 446 h 577"/>
              <a:gd name="T30" fmla="*/ 138 w 579"/>
              <a:gd name="T31" fmla="*/ 270 h 577"/>
              <a:gd name="T32" fmla="*/ 316 w 579"/>
              <a:gd name="T33" fmla="*/ 139 h 577"/>
              <a:gd name="T34" fmla="*/ 359 w 579"/>
              <a:gd name="T35" fmla="*/ 89 h 577"/>
              <a:gd name="T36" fmla="*/ 511 w 579"/>
              <a:gd name="T37" fmla="*/ 1 h 577"/>
              <a:gd name="T38" fmla="*/ 521 w 579"/>
              <a:gd name="T39" fmla="*/ 0 h 577"/>
              <a:gd name="T40" fmla="*/ 503 w 579"/>
              <a:gd name="T41" fmla="*/ 73 h 577"/>
              <a:gd name="T42" fmla="*/ 446 w 579"/>
              <a:gd name="T43" fmla="*/ 112 h 577"/>
              <a:gd name="T44" fmla="*/ 445 w 579"/>
              <a:gd name="T45" fmla="*/ 132 h 577"/>
              <a:gd name="T46" fmla="*/ 464 w 579"/>
              <a:gd name="T47" fmla="*/ 129 h 577"/>
              <a:gd name="T48" fmla="*/ 503 w 579"/>
              <a:gd name="T49" fmla="*/ 73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79" h="577">
                <a:moveTo>
                  <a:pt x="521" y="0"/>
                </a:moveTo>
                <a:cubicBezTo>
                  <a:pt x="565" y="1"/>
                  <a:pt x="579" y="15"/>
                  <a:pt x="575" y="56"/>
                </a:cubicBezTo>
                <a:cubicBezTo>
                  <a:pt x="570" y="121"/>
                  <a:pt x="547" y="177"/>
                  <a:pt x="490" y="213"/>
                </a:cubicBezTo>
                <a:cubicBezTo>
                  <a:pt x="460" y="232"/>
                  <a:pt x="438" y="257"/>
                  <a:pt x="419" y="287"/>
                </a:cubicBezTo>
                <a:cubicBezTo>
                  <a:pt x="363" y="378"/>
                  <a:pt x="298" y="461"/>
                  <a:pt x="211" y="525"/>
                </a:cubicBezTo>
                <a:cubicBezTo>
                  <a:pt x="187" y="543"/>
                  <a:pt x="161" y="558"/>
                  <a:pt x="133" y="568"/>
                </a:cubicBezTo>
                <a:cubicBezTo>
                  <a:pt x="110" y="577"/>
                  <a:pt x="90" y="570"/>
                  <a:pt x="82" y="551"/>
                </a:cubicBezTo>
                <a:cubicBezTo>
                  <a:pt x="73" y="533"/>
                  <a:pt x="80" y="514"/>
                  <a:pt x="101" y="501"/>
                </a:cubicBezTo>
                <a:cubicBezTo>
                  <a:pt x="193" y="447"/>
                  <a:pt x="267" y="377"/>
                  <a:pt x="322" y="285"/>
                </a:cubicBezTo>
                <a:cubicBezTo>
                  <a:pt x="328" y="274"/>
                  <a:pt x="339" y="260"/>
                  <a:pt x="328" y="249"/>
                </a:cubicBezTo>
                <a:cubicBezTo>
                  <a:pt x="317" y="237"/>
                  <a:pt x="302" y="247"/>
                  <a:pt x="290" y="254"/>
                </a:cubicBezTo>
                <a:cubicBezTo>
                  <a:pt x="202" y="306"/>
                  <a:pt x="134" y="377"/>
                  <a:pt x="81" y="464"/>
                </a:cubicBezTo>
                <a:cubicBezTo>
                  <a:pt x="77" y="470"/>
                  <a:pt x="74" y="476"/>
                  <a:pt x="70" y="481"/>
                </a:cubicBezTo>
                <a:cubicBezTo>
                  <a:pt x="57" y="498"/>
                  <a:pt x="39" y="502"/>
                  <a:pt x="22" y="493"/>
                </a:cubicBezTo>
                <a:cubicBezTo>
                  <a:pt x="7" y="484"/>
                  <a:pt x="0" y="465"/>
                  <a:pt x="7" y="446"/>
                </a:cubicBezTo>
                <a:cubicBezTo>
                  <a:pt x="34" y="375"/>
                  <a:pt x="83" y="320"/>
                  <a:pt x="138" y="270"/>
                </a:cubicBezTo>
                <a:cubicBezTo>
                  <a:pt x="193" y="220"/>
                  <a:pt x="252" y="176"/>
                  <a:pt x="316" y="139"/>
                </a:cubicBezTo>
                <a:cubicBezTo>
                  <a:pt x="336" y="127"/>
                  <a:pt x="347" y="107"/>
                  <a:pt x="359" y="89"/>
                </a:cubicBezTo>
                <a:cubicBezTo>
                  <a:pt x="395" y="34"/>
                  <a:pt x="448" y="10"/>
                  <a:pt x="511" y="1"/>
                </a:cubicBezTo>
                <a:cubicBezTo>
                  <a:pt x="515" y="1"/>
                  <a:pt x="519" y="1"/>
                  <a:pt x="521" y="0"/>
                </a:cubicBezTo>
                <a:close/>
                <a:moveTo>
                  <a:pt x="503" y="73"/>
                </a:moveTo>
                <a:cubicBezTo>
                  <a:pt x="478" y="82"/>
                  <a:pt x="459" y="93"/>
                  <a:pt x="446" y="112"/>
                </a:cubicBezTo>
                <a:cubicBezTo>
                  <a:pt x="442" y="118"/>
                  <a:pt x="438" y="125"/>
                  <a:pt x="445" y="132"/>
                </a:cubicBezTo>
                <a:cubicBezTo>
                  <a:pt x="451" y="138"/>
                  <a:pt x="458" y="133"/>
                  <a:pt x="464" y="129"/>
                </a:cubicBezTo>
                <a:cubicBezTo>
                  <a:pt x="483" y="117"/>
                  <a:pt x="494" y="98"/>
                  <a:pt x="503" y="73"/>
                </a:cubicBezTo>
                <a:close/>
              </a:path>
            </a:pathLst>
          </a:custGeom>
          <a:solidFill>
            <a:srgbClr val="84CCC6"/>
          </a:solidFill>
          <a:ln>
            <a:noFill/>
          </a:ln>
        </p:spPr>
        <p:txBody>
          <a:bodyPr vert="horz" wrap="square" lIns="91440" tIns="45720" rIns="91440" bIns="45720" numCol="1" anchor="t" anchorCtr="0" compatLnSpc="1">
            <a:prstTxWarp prst="textNoShape">
              <a:avLst/>
            </a:prstTxWarp>
          </a:bodyPr>
          <a:lstStyle/>
          <a:p>
            <a:endParaRPr lang="es-ES" sz="1400"/>
          </a:p>
        </p:txBody>
      </p:sp>
      <p:sp>
        <p:nvSpPr>
          <p:cNvPr id="65" name="Freeform 15">
            <a:extLst>
              <a:ext uri="{FF2B5EF4-FFF2-40B4-BE49-F238E27FC236}">
                <a16:creationId xmlns:a16="http://schemas.microsoft.com/office/drawing/2014/main" id="{2A3681E0-0C28-48D4-A14E-357386CCDE3D}"/>
              </a:ext>
            </a:extLst>
          </p:cNvPr>
          <p:cNvSpPr/>
          <p:nvPr/>
        </p:nvSpPr>
        <p:spPr bwMode="auto">
          <a:xfrm>
            <a:off x="4550835" y="4897261"/>
            <a:ext cx="1117600" cy="1517651"/>
          </a:xfrm>
          <a:custGeom>
            <a:avLst/>
            <a:gdLst>
              <a:gd name="T0" fmla="*/ 135 w 449"/>
              <a:gd name="T1" fmla="*/ 1 h 609"/>
              <a:gd name="T2" fmla="*/ 213 w 449"/>
              <a:gd name="T3" fmla="*/ 1 h 609"/>
              <a:gd name="T4" fmla="*/ 266 w 449"/>
              <a:gd name="T5" fmla="*/ 40 h 609"/>
              <a:gd name="T6" fmla="*/ 286 w 449"/>
              <a:gd name="T7" fmla="*/ 53 h 609"/>
              <a:gd name="T8" fmla="*/ 432 w 449"/>
              <a:gd name="T9" fmla="*/ 75 h 609"/>
              <a:gd name="T10" fmla="*/ 449 w 449"/>
              <a:gd name="T11" fmla="*/ 92 h 609"/>
              <a:gd name="T12" fmla="*/ 432 w 449"/>
              <a:gd name="T13" fmla="*/ 108 h 609"/>
              <a:gd name="T14" fmla="*/ 290 w 449"/>
              <a:gd name="T15" fmla="*/ 130 h 609"/>
              <a:gd name="T16" fmla="*/ 265 w 449"/>
              <a:gd name="T17" fmla="*/ 149 h 609"/>
              <a:gd name="T18" fmla="*/ 237 w 449"/>
              <a:gd name="T19" fmla="*/ 179 h 609"/>
              <a:gd name="T20" fmla="*/ 204 w 449"/>
              <a:gd name="T21" fmla="*/ 201 h 609"/>
              <a:gd name="T22" fmla="*/ 190 w 449"/>
              <a:gd name="T23" fmla="*/ 252 h 609"/>
              <a:gd name="T24" fmla="*/ 207 w 449"/>
              <a:gd name="T25" fmla="*/ 332 h 609"/>
              <a:gd name="T26" fmla="*/ 195 w 449"/>
              <a:gd name="T27" fmla="*/ 361 h 609"/>
              <a:gd name="T28" fmla="*/ 158 w 449"/>
              <a:gd name="T29" fmla="*/ 438 h 609"/>
              <a:gd name="T30" fmla="*/ 158 w 449"/>
              <a:gd name="T31" fmla="*/ 456 h 609"/>
              <a:gd name="T32" fmla="*/ 132 w 449"/>
              <a:gd name="T33" fmla="*/ 486 h 609"/>
              <a:gd name="T34" fmla="*/ 117 w 449"/>
              <a:gd name="T35" fmla="*/ 502 h 609"/>
              <a:gd name="T36" fmla="*/ 117 w 449"/>
              <a:gd name="T37" fmla="*/ 584 h 609"/>
              <a:gd name="T38" fmla="*/ 102 w 449"/>
              <a:gd name="T39" fmla="*/ 608 h 609"/>
              <a:gd name="T40" fmla="*/ 87 w 449"/>
              <a:gd name="T41" fmla="*/ 585 h 609"/>
              <a:gd name="T42" fmla="*/ 87 w 449"/>
              <a:gd name="T43" fmla="*/ 505 h 609"/>
              <a:gd name="T44" fmla="*/ 71 w 449"/>
              <a:gd name="T45" fmla="*/ 485 h 609"/>
              <a:gd name="T46" fmla="*/ 47 w 449"/>
              <a:gd name="T47" fmla="*/ 457 h 609"/>
              <a:gd name="T48" fmla="*/ 47 w 449"/>
              <a:gd name="T49" fmla="*/ 207 h 609"/>
              <a:gd name="T50" fmla="*/ 29 w 449"/>
              <a:gd name="T51" fmla="*/ 178 h 609"/>
              <a:gd name="T52" fmla="*/ 1 w 449"/>
              <a:gd name="T53" fmla="*/ 138 h 609"/>
              <a:gd name="T54" fmla="*/ 1 w 449"/>
              <a:gd name="T55" fmla="*/ 46 h 609"/>
              <a:gd name="T56" fmla="*/ 49 w 449"/>
              <a:gd name="T57" fmla="*/ 1 h 609"/>
              <a:gd name="T58" fmla="*/ 135 w 449"/>
              <a:gd name="T59" fmla="*/ 1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49" h="609">
                <a:moveTo>
                  <a:pt x="135" y="1"/>
                </a:moveTo>
                <a:cubicBezTo>
                  <a:pt x="161" y="1"/>
                  <a:pt x="187" y="0"/>
                  <a:pt x="213" y="1"/>
                </a:cubicBezTo>
                <a:cubicBezTo>
                  <a:pt x="246" y="1"/>
                  <a:pt x="256" y="9"/>
                  <a:pt x="266" y="40"/>
                </a:cubicBezTo>
                <a:cubicBezTo>
                  <a:pt x="270" y="50"/>
                  <a:pt x="276" y="53"/>
                  <a:pt x="286" y="53"/>
                </a:cubicBezTo>
                <a:cubicBezTo>
                  <a:pt x="336" y="53"/>
                  <a:pt x="383" y="68"/>
                  <a:pt x="432" y="75"/>
                </a:cubicBezTo>
                <a:cubicBezTo>
                  <a:pt x="441" y="77"/>
                  <a:pt x="449" y="81"/>
                  <a:pt x="449" y="92"/>
                </a:cubicBezTo>
                <a:cubicBezTo>
                  <a:pt x="449" y="103"/>
                  <a:pt x="440" y="107"/>
                  <a:pt x="432" y="108"/>
                </a:cubicBezTo>
                <a:cubicBezTo>
                  <a:pt x="384" y="115"/>
                  <a:pt x="338" y="131"/>
                  <a:pt x="290" y="130"/>
                </a:cubicBezTo>
                <a:cubicBezTo>
                  <a:pt x="276" y="130"/>
                  <a:pt x="267" y="133"/>
                  <a:pt x="265" y="149"/>
                </a:cubicBezTo>
                <a:cubicBezTo>
                  <a:pt x="263" y="165"/>
                  <a:pt x="252" y="174"/>
                  <a:pt x="237" y="179"/>
                </a:cubicBezTo>
                <a:cubicBezTo>
                  <a:pt x="224" y="184"/>
                  <a:pt x="213" y="191"/>
                  <a:pt x="204" y="201"/>
                </a:cubicBezTo>
                <a:cubicBezTo>
                  <a:pt x="190" y="216"/>
                  <a:pt x="185" y="231"/>
                  <a:pt x="190" y="252"/>
                </a:cubicBezTo>
                <a:cubicBezTo>
                  <a:pt x="197" y="278"/>
                  <a:pt x="200" y="305"/>
                  <a:pt x="207" y="332"/>
                </a:cubicBezTo>
                <a:cubicBezTo>
                  <a:pt x="210" y="345"/>
                  <a:pt x="206" y="355"/>
                  <a:pt x="195" y="361"/>
                </a:cubicBezTo>
                <a:cubicBezTo>
                  <a:pt x="161" y="377"/>
                  <a:pt x="152" y="403"/>
                  <a:pt x="158" y="438"/>
                </a:cubicBezTo>
                <a:cubicBezTo>
                  <a:pt x="159" y="444"/>
                  <a:pt x="157" y="450"/>
                  <a:pt x="158" y="456"/>
                </a:cubicBezTo>
                <a:cubicBezTo>
                  <a:pt x="160" y="475"/>
                  <a:pt x="153" y="487"/>
                  <a:pt x="132" y="486"/>
                </a:cubicBezTo>
                <a:cubicBezTo>
                  <a:pt x="120" y="485"/>
                  <a:pt x="117" y="492"/>
                  <a:pt x="117" y="502"/>
                </a:cubicBezTo>
                <a:cubicBezTo>
                  <a:pt x="117" y="530"/>
                  <a:pt x="117" y="557"/>
                  <a:pt x="117" y="584"/>
                </a:cubicBezTo>
                <a:cubicBezTo>
                  <a:pt x="117" y="596"/>
                  <a:pt x="116" y="608"/>
                  <a:pt x="102" y="608"/>
                </a:cubicBezTo>
                <a:cubicBezTo>
                  <a:pt x="87" y="609"/>
                  <a:pt x="87" y="596"/>
                  <a:pt x="87" y="585"/>
                </a:cubicBezTo>
                <a:cubicBezTo>
                  <a:pt x="87" y="558"/>
                  <a:pt x="87" y="532"/>
                  <a:pt x="87" y="505"/>
                </a:cubicBezTo>
                <a:cubicBezTo>
                  <a:pt x="87" y="494"/>
                  <a:pt x="86" y="485"/>
                  <a:pt x="71" y="485"/>
                </a:cubicBezTo>
                <a:cubicBezTo>
                  <a:pt x="52" y="486"/>
                  <a:pt x="47" y="474"/>
                  <a:pt x="47" y="457"/>
                </a:cubicBezTo>
                <a:cubicBezTo>
                  <a:pt x="47" y="374"/>
                  <a:pt x="47" y="290"/>
                  <a:pt x="47" y="207"/>
                </a:cubicBezTo>
                <a:cubicBezTo>
                  <a:pt x="47" y="192"/>
                  <a:pt x="46" y="182"/>
                  <a:pt x="29" y="178"/>
                </a:cubicBezTo>
                <a:cubicBezTo>
                  <a:pt x="10" y="173"/>
                  <a:pt x="1" y="157"/>
                  <a:pt x="1" y="138"/>
                </a:cubicBezTo>
                <a:cubicBezTo>
                  <a:pt x="0" y="107"/>
                  <a:pt x="0" y="77"/>
                  <a:pt x="1" y="46"/>
                </a:cubicBezTo>
                <a:cubicBezTo>
                  <a:pt x="2" y="18"/>
                  <a:pt x="20" y="2"/>
                  <a:pt x="49" y="1"/>
                </a:cubicBezTo>
                <a:cubicBezTo>
                  <a:pt x="78" y="0"/>
                  <a:pt x="106" y="1"/>
                  <a:pt x="135" y="1"/>
                </a:cubicBezTo>
                <a:close/>
              </a:path>
            </a:pathLst>
          </a:custGeom>
          <a:solidFill>
            <a:srgbClr val="84CCC6"/>
          </a:solidFill>
          <a:ln>
            <a:noFill/>
          </a:ln>
        </p:spPr>
        <p:txBody>
          <a:bodyPr vert="horz" wrap="square" lIns="91440" tIns="45720" rIns="91440" bIns="45720" numCol="1" anchor="t" anchorCtr="0" compatLnSpc="1">
            <a:prstTxWarp prst="textNoShape">
              <a:avLst/>
            </a:prstTxWarp>
          </a:bodyPr>
          <a:lstStyle/>
          <a:p>
            <a:endParaRPr lang="es-ES" sz="1400"/>
          </a:p>
        </p:txBody>
      </p:sp>
      <p:sp>
        <p:nvSpPr>
          <p:cNvPr id="66" name="Freeform 16">
            <a:extLst>
              <a:ext uri="{FF2B5EF4-FFF2-40B4-BE49-F238E27FC236}">
                <a16:creationId xmlns:a16="http://schemas.microsoft.com/office/drawing/2014/main" id="{1763BA51-EA79-471E-BD5F-4731E80E6345}"/>
              </a:ext>
            </a:extLst>
          </p:cNvPr>
          <p:cNvSpPr/>
          <p:nvPr/>
        </p:nvSpPr>
        <p:spPr bwMode="auto">
          <a:xfrm>
            <a:off x="2742672" y="1766713"/>
            <a:ext cx="882651" cy="825500"/>
          </a:xfrm>
          <a:custGeom>
            <a:avLst/>
            <a:gdLst>
              <a:gd name="T0" fmla="*/ 56 w 354"/>
              <a:gd name="T1" fmla="*/ 1 h 331"/>
              <a:gd name="T2" fmla="*/ 84 w 354"/>
              <a:gd name="T3" fmla="*/ 1 h 331"/>
              <a:gd name="T4" fmla="*/ 112 w 354"/>
              <a:gd name="T5" fmla="*/ 19 h 331"/>
              <a:gd name="T6" fmla="*/ 133 w 354"/>
              <a:gd name="T7" fmla="*/ 33 h 331"/>
              <a:gd name="T8" fmla="*/ 219 w 354"/>
              <a:gd name="T9" fmla="*/ 33 h 331"/>
              <a:gd name="T10" fmla="*/ 242 w 354"/>
              <a:gd name="T11" fmla="*/ 15 h 331"/>
              <a:gd name="T12" fmla="*/ 260 w 354"/>
              <a:gd name="T13" fmla="*/ 1 h 331"/>
              <a:gd name="T14" fmla="*/ 338 w 354"/>
              <a:gd name="T15" fmla="*/ 1 h 331"/>
              <a:gd name="T16" fmla="*/ 352 w 354"/>
              <a:gd name="T17" fmla="*/ 13 h 331"/>
              <a:gd name="T18" fmla="*/ 299 w 354"/>
              <a:gd name="T19" fmla="*/ 254 h 331"/>
              <a:gd name="T20" fmla="*/ 255 w 354"/>
              <a:gd name="T21" fmla="*/ 310 h 331"/>
              <a:gd name="T22" fmla="*/ 210 w 354"/>
              <a:gd name="T23" fmla="*/ 321 h 331"/>
              <a:gd name="T24" fmla="*/ 198 w 354"/>
              <a:gd name="T25" fmla="*/ 277 h 331"/>
              <a:gd name="T26" fmla="*/ 200 w 354"/>
              <a:gd name="T27" fmla="*/ 158 h 331"/>
              <a:gd name="T28" fmla="*/ 176 w 354"/>
              <a:gd name="T29" fmla="*/ 124 h 331"/>
              <a:gd name="T30" fmla="*/ 152 w 354"/>
              <a:gd name="T31" fmla="*/ 157 h 331"/>
              <a:gd name="T32" fmla="*/ 153 w 354"/>
              <a:gd name="T33" fmla="*/ 275 h 331"/>
              <a:gd name="T34" fmla="*/ 155 w 354"/>
              <a:gd name="T35" fmla="*/ 299 h 331"/>
              <a:gd name="T36" fmla="*/ 119 w 354"/>
              <a:gd name="T37" fmla="*/ 323 h 331"/>
              <a:gd name="T38" fmla="*/ 82 w 354"/>
              <a:gd name="T39" fmla="*/ 294 h 331"/>
              <a:gd name="T40" fmla="*/ 5 w 354"/>
              <a:gd name="T41" fmla="*/ 112 h 331"/>
              <a:gd name="T42" fmla="*/ 0 w 354"/>
              <a:gd name="T43" fmla="*/ 16 h 331"/>
              <a:gd name="T44" fmla="*/ 14 w 354"/>
              <a:gd name="T45" fmla="*/ 1 h 331"/>
              <a:gd name="T46" fmla="*/ 56 w 354"/>
              <a:gd name="T47" fmla="*/ 1 h 331"/>
              <a:gd name="T48" fmla="*/ 56 w 354"/>
              <a:gd name="T49" fmla="*/ 1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4" h="331">
                <a:moveTo>
                  <a:pt x="56" y="1"/>
                </a:moveTo>
                <a:cubicBezTo>
                  <a:pt x="66" y="1"/>
                  <a:pt x="75" y="1"/>
                  <a:pt x="84" y="1"/>
                </a:cubicBezTo>
                <a:cubicBezTo>
                  <a:pt x="98" y="0"/>
                  <a:pt x="109" y="2"/>
                  <a:pt x="112" y="19"/>
                </a:cubicBezTo>
                <a:cubicBezTo>
                  <a:pt x="113" y="30"/>
                  <a:pt x="123" y="33"/>
                  <a:pt x="133" y="33"/>
                </a:cubicBezTo>
                <a:cubicBezTo>
                  <a:pt x="162" y="33"/>
                  <a:pt x="190" y="33"/>
                  <a:pt x="219" y="33"/>
                </a:cubicBezTo>
                <a:cubicBezTo>
                  <a:pt x="231" y="33"/>
                  <a:pt x="240" y="28"/>
                  <a:pt x="242" y="15"/>
                </a:cubicBezTo>
                <a:cubicBezTo>
                  <a:pt x="244" y="5"/>
                  <a:pt x="250" y="1"/>
                  <a:pt x="260" y="1"/>
                </a:cubicBezTo>
                <a:cubicBezTo>
                  <a:pt x="286" y="1"/>
                  <a:pt x="312" y="1"/>
                  <a:pt x="338" y="1"/>
                </a:cubicBezTo>
                <a:cubicBezTo>
                  <a:pt x="346" y="1"/>
                  <a:pt x="352" y="2"/>
                  <a:pt x="352" y="13"/>
                </a:cubicBezTo>
                <a:cubicBezTo>
                  <a:pt x="354" y="97"/>
                  <a:pt x="342" y="179"/>
                  <a:pt x="299" y="254"/>
                </a:cubicBezTo>
                <a:cubicBezTo>
                  <a:pt x="287" y="275"/>
                  <a:pt x="273" y="294"/>
                  <a:pt x="255" y="310"/>
                </a:cubicBezTo>
                <a:cubicBezTo>
                  <a:pt x="242" y="321"/>
                  <a:pt x="227" y="331"/>
                  <a:pt x="210" y="321"/>
                </a:cubicBezTo>
                <a:cubicBezTo>
                  <a:pt x="191" y="310"/>
                  <a:pt x="194" y="294"/>
                  <a:pt x="198" y="277"/>
                </a:cubicBezTo>
                <a:cubicBezTo>
                  <a:pt x="208" y="237"/>
                  <a:pt x="211" y="198"/>
                  <a:pt x="200" y="158"/>
                </a:cubicBezTo>
                <a:cubicBezTo>
                  <a:pt x="197" y="144"/>
                  <a:pt x="194" y="124"/>
                  <a:pt x="176" y="124"/>
                </a:cubicBezTo>
                <a:cubicBezTo>
                  <a:pt x="158" y="124"/>
                  <a:pt x="156" y="144"/>
                  <a:pt x="152" y="157"/>
                </a:cubicBezTo>
                <a:cubicBezTo>
                  <a:pt x="140" y="196"/>
                  <a:pt x="145" y="236"/>
                  <a:pt x="153" y="275"/>
                </a:cubicBezTo>
                <a:cubicBezTo>
                  <a:pt x="154" y="283"/>
                  <a:pt x="156" y="291"/>
                  <a:pt x="155" y="299"/>
                </a:cubicBezTo>
                <a:cubicBezTo>
                  <a:pt x="155" y="318"/>
                  <a:pt x="138" y="329"/>
                  <a:pt x="119" y="323"/>
                </a:cubicBezTo>
                <a:cubicBezTo>
                  <a:pt x="103" y="318"/>
                  <a:pt x="92" y="306"/>
                  <a:pt x="82" y="294"/>
                </a:cubicBezTo>
                <a:cubicBezTo>
                  <a:pt x="37" y="241"/>
                  <a:pt x="16" y="179"/>
                  <a:pt x="5" y="112"/>
                </a:cubicBezTo>
                <a:cubicBezTo>
                  <a:pt x="0" y="80"/>
                  <a:pt x="2" y="48"/>
                  <a:pt x="0" y="16"/>
                </a:cubicBezTo>
                <a:cubicBezTo>
                  <a:pt x="0" y="5"/>
                  <a:pt x="5" y="2"/>
                  <a:pt x="14" y="1"/>
                </a:cubicBezTo>
                <a:cubicBezTo>
                  <a:pt x="28" y="1"/>
                  <a:pt x="42" y="1"/>
                  <a:pt x="56" y="1"/>
                </a:cubicBezTo>
                <a:cubicBezTo>
                  <a:pt x="56" y="1"/>
                  <a:pt x="56" y="1"/>
                  <a:pt x="56" y="1"/>
                </a:cubicBezTo>
                <a:close/>
              </a:path>
            </a:pathLst>
          </a:custGeom>
          <a:solidFill>
            <a:srgbClr val="84CCC6"/>
          </a:solidFill>
          <a:ln>
            <a:noFill/>
          </a:ln>
        </p:spPr>
        <p:txBody>
          <a:bodyPr vert="horz" wrap="square" lIns="91440" tIns="45720" rIns="91440" bIns="45720" numCol="1" anchor="t" anchorCtr="0" compatLnSpc="1">
            <a:prstTxWarp prst="textNoShape">
              <a:avLst/>
            </a:prstTxWarp>
          </a:bodyPr>
          <a:lstStyle/>
          <a:p>
            <a:endParaRPr lang="es-ES" sz="1400"/>
          </a:p>
        </p:txBody>
      </p:sp>
      <p:sp>
        <p:nvSpPr>
          <p:cNvPr id="68" name="Freeform 18">
            <a:extLst>
              <a:ext uri="{FF2B5EF4-FFF2-40B4-BE49-F238E27FC236}">
                <a16:creationId xmlns:a16="http://schemas.microsoft.com/office/drawing/2014/main" id="{0ABB6DEB-F7E3-4D2D-B1F7-3130997B1871}"/>
              </a:ext>
            </a:extLst>
          </p:cNvPr>
          <p:cNvSpPr>
            <a:spLocks noEditPoints="1"/>
          </p:cNvSpPr>
          <p:nvPr/>
        </p:nvSpPr>
        <p:spPr bwMode="auto">
          <a:xfrm>
            <a:off x="2531536" y="4959175"/>
            <a:ext cx="1458913" cy="1476375"/>
          </a:xfrm>
          <a:custGeom>
            <a:avLst/>
            <a:gdLst>
              <a:gd name="T0" fmla="*/ 187 w 586"/>
              <a:gd name="T1" fmla="*/ 474 h 592"/>
              <a:gd name="T2" fmla="*/ 153 w 586"/>
              <a:gd name="T3" fmla="*/ 486 h 592"/>
              <a:gd name="T4" fmla="*/ 151 w 586"/>
              <a:gd name="T5" fmla="*/ 556 h 592"/>
              <a:gd name="T6" fmla="*/ 14 w 586"/>
              <a:gd name="T7" fmla="*/ 489 h 592"/>
              <a:gd name="T8" fmla="*/ 25 w 586"/>
              <a:gd name="T9" fmla="*/ 443 h 592"/>
              <a:gd name="T10" fmla="*/ 91 w 586"/>
              <a:gd name="T11" fmla="*/ 443 h 592"/>
              <a:gd name="T12" fmla="*/ 103 w 586"/>
              <a:gd name="T13" fmla="*/ 390 h 592"/>
              <a:gd name="T14" fmla="*/ 213 w 586"/>
              <a:gd name="T15" fmla="*/ 255 h 592"/>
              <a:gd name="T16" fmla="*/ 382 w 586"/>
              <a:gd name="T17" fmla="*/ 98 h 592"/>
              <a:gd name="T18" fmla="*/ 506 w 586"/>
              <a:gd name="T19" fmla="*/ 59 h 592"/>
              <a:gd name="T20" fmla="*/ 577 w 586"/>
              <a:gd name="T21" fmla="*/ 9 h 592"/>
              <a:gd name="T22" fmla="*/ 530 w 586"/>
              <a:gd name="T23" fmla="*/ 79 h 592"/>
              <a:gd name="T24" fmla="*/ 498 w 586"/>
              <a:gd name="T25" fmla="*/ 172 h 592"/>
              <a:gd name="T26" fmla="*/ 231 w 586"/>
              <a:gd name="T27" fmla="*/ 475 h 592"/>
              <a:gd name="T28" fmla="*/ 268 w 586"/>
              <a:gd name="T29" fmla="*/ 303 h 592"/>
              <a:gd name="T30" fmla="*/ 228 w 586"/>
              <a:gd name="T31" fmla="*/ 300 h 592"/>
              <a:gd name="T32" fmla="*/ 213 w 586"/>
              <a:gd name="T33" fmla="*/ 315 h 592"/>
              <a:gd name="T34" fmla="*/ 242 w 586"/>
              <a:gd name="T35" fmla="*/ 365 h 592"/>
              <a:gd name="T36" fmla="*/ 192 w 586"/>
              <a:gd name="T37" fmla="*/ 338 h 592"/>
              <a:gd name="T38" fmla="*/ 174 w 586"/>
              <a:gd name="T39" fmla="*/ 356 h 592"/>
              <a:gd name="T40" fmla="*/ 187 w 586"/>
              <a:gd name="T41" fmla="*/ 391 h 592"/>
              <a:gd name="T42" fmla="*/ 150 w 586"/>
              <a:gd name="T43" fmla="*/ 377 h 592"/>
              <a:gd name="T44" fmla="*/ 142 w 586"/>
              <a:gd name="T45" fmla="*/ 384 h 592"/>
              <a:gd name="T46" fmla="*/ 239 w 586"/>
              <a:gd name="T47" fmla="*/ 424 h 592"/>
              <a:gd name="T48" fmla="*/ 440 w 586"/>
              <a:gd name="T49" fmla="*/ 208 h 592"/>
              <a:gd name="T50" fmla="*/ 366 w 586"/>
              <a:gd name="T51" fmla="*/ 146 h 592"/>
              <a:gd name="T52" fmla="*/ 393 w 586"/>
              <a:gd name="T53" fmla="*/ 186 h 592"/>
              <a:gd name="T54" fmla="*/ 371 w 586"/>
              <a:gd name="T55" fmla="*/ 209 h 592"/>
              <a:gd name="T56" fmla="*/ 327 w 586"/>
              <a:gd name="T57" fmla="*/ 184 h 592"/>
              <a:gd name="T58" fmla="*/ 342 w 586"/>
              <a:gd name="T59" fmla="*/ 217 h 592"/>
              <a:gd name="T60" fmla="*/ 320 w 586"/>
              <a:gd name="T61" fmla="*/ 238 h 592"/>
              <a:gd name="T62" fmla="*/ 288 w 586"/>
              <a:gd name="T63" fmla="*/ 222 h 592"/>
              <a:gd name="T64" fmla="*/ 315 w 586"/>
              <a:gd name="T65" fmla="*/ 264 h 592"/>
              <a:gd name="T66" fmla="*/ 294 w 586"/>
              <a:gd name="T67" fmla="*/ 285 h 592"/>
              <a:gd name="T68" fmla="*/ 250 w 586"/>
              <a:gd name="T69" fmla="*/ 261 h 592"/>
              <a:gd name="T70" fmla="*/ 268 w 586"/>
              <a:gd name="T71" fmla="*/ 303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86" h="592">
                <a:moveTo>
                  <a:pt x="211" y="490"/>
                </a:moveTo>
                <a:cubicBezTo>
                  <a:pt x="200" y="489"/>
                  <a:pt x="193" y="481"/>
                  <a:pt x="187" y="474"/>
                </a:cubicBezTo>
                <a:cubicBezTo>
                  <a:pt x="179" y="465"/>
                  <a:pt x="172" y="465"/>
                  <a:pt x="165" y="475"/>
                </a:cubicBezTo>
                <a:cubicBezTo>
                  <a:pt x="161" y="479"/>
                  <a:pt x="157" y="482"/>
                  <a:pt x="153" y="486"/>
                </a:cubicBezTo>
                <a:cubicBezTo>
                  <a:pt x="133" y="506"/>
                  <a:pt x="133" y="507"/>
                  <a:pt x="151" y="528"/>
                </a:cubicBezTo>
                <a:cubicBezTo>
                  <a:pt x="160" y="538"/>
                  <a:pt x="159" y="546"/>
                  <a:pt x="151" y="556"/>
                </a:cubicBezTo>
                <a:cubicBezTo>
                  <a:pt x="120" y="592"/>
                  <a:pt x="117" y="592"/>
                  <a:pt x="83" y="558"/>
                </a:cubicBezTo>
                <a:cubicBezTo>
                  <a:pt x="60" y="535"/>
                  <a:pt x="37" y="512"/>
                  <a:pt x="14" y="489"/>
                </a:cubicBezTo>
                <a:cubicBezTo>
                  <a:pt x="1" y="477"/>
                  <a:pt x="0" y="466"/>
                  <a:pt x="14" y="454"/>
                </a:cubicBezTo>
                <a:cubicBezTo>
                  <a:pt x="18" y="451"/>
                  <a:pt x="21" y="446"/>
                  <a:pt x="25" y="443"/>
                </a:cubicBezTo>
                <a:cubicBezTo>
                  <a:pt x="43" y="425"/>
                  <a:pt x="47" y="424"/>
                  <a:pt x="65" y="443"/>
                </a:cubicBezTo>
                <a:cubicBezTo>
                  <a:pt x="75" y="453"/>
                  <a:pt x="82" y="454"/>
                  <a:pt x="91" y="443"/>
                </a:cubicBezTo>
                <a:cubicBezTo>
                  <a:pt x="93" y="439"/>
                  <a:pt x="97" y="436"/>
                  <a:pt x="101" y="433"/>
                </a:cubicBezTo>
                <a:cubicBezTo>
                  <a:pt x="120" y="413"/>
                  <a:pt x="121" y="413"/>
                  <a:pt x="103" y="390"/>
                </a:cubicBezTo>
                <a:cubicBezTo>
                  <a:pt x="93" y="377"/>
                  <a:pt x="99" y="368"/>
                  <a:pt x="108" y="359"/>
                </a:cubicBezTo>
                <a:cubicBezTo>
                  <a:pt x="143" y="324"/>
                  <a:pt x="178" y="289"/>
                  <a:pt x="213" y="255"/>
                </a:cubicBezTo>
                <a:cubicBezTo>
                  <a:pt x="259" y="208"/>
                  <a:pt x="306" y="162"/>
                  <a:pt x="351" y="116"/>
                </a:cubicBezTo>
                <a:cubicBezTo>
                  <a:pt x="360" y="107"/>
                  <a:pt x="370" y="101"/>
                  <a:pt x="382" y="98"/>
                </a:cubicBezTo>
                <a:cubicBezTo>
                  <a:pt x="416" y="89"/>
                  <a:pt x="450" y="80"/>
                  <a:pt x="484" y="71"/>
                </a:cubicBezTo>
                <a:cubicBezTo>
                  <a:pt x="493" y="69"/>
                  <a:pt x="500" y="65"/>
                  <a:pt x="506" y="59"/>
                </a:cubicBezTo>
                <a:cubicBezTo>
                  <a:pt x="522" y="43"/>
                  <a:pt x="537" y="27"/>
                  <a:pt x="553" y="12"/>
                </a:cubicBezTo>
                <a:cubicBezTo>
                  <a:pt x="560" y="5"/>
                  <a:pt x="568" y="0"/>
                  <a:pt x="577" y="9"/>
                </a:cubicBezTo>
                <a:cubicBezTo>
                  <a:pt x="586" y="17"/>
                  <a:pt x="582" y="26"/>
                  <a:pt x="575" y="33"/>
                </a:cubicBezTo>
                <a:cubicBezTo>
                  <a:pt x="561" y="49"/>
                  <a:pt x="546" y="64"/>
                  <a:pt x="530" y="79"/>
                </a:cubicBezTo>
                <a:cubicBezTo>
                  <a:pt x="522" y="87"/>
                  <a:pt x="516" y="96"/>
                  <a:pt x="514" y="108"/>
                </a:cubicBezTo>
                <a:cubicBezTo>
                  <a:pt x="509" y="129"/>
                  <a:pt x="501" y="150"/>
                  <a:pt x="498" y="172"/>
                </a:cubicBezTo>
                <a:cubicBezTo>
                  <a:pt x="492" y="208"/>
                  <a:pt x="473" y="235"/>
                  <a:pt x="446" y="261"/>
                </a:cubicBezTo>
                <a:cubicBezTo>
                  <a:pt x="374" y="331"/>
                  <a:pt x="303" y="404"/>
                  <a:pt x="231" y="475"/>
                </a:cubicBezTo>
                <a:cubicBezTo>
                  <a:pt x="225" y="482"/>
                  <a:pt x="219" y="488"/>
                  <a:pt x="211" y="490"/>
                </a:cubicBezTo>
                <a:close/>
                <a:moveTo>
                  <a:pt x="268" y="303"/>
                </a:moveTo>
                <a:cubicBezTo>
                  <a:pt x="268" y="316"/>
                  <a:pt x="256" y="323"/>
                  <a:pt x="245" y="316"/>
                </a:cubicBezTo>
                <a:cubicBezTo>
                  <a:pt x="239" y="312"/>
                  <a:pt x="233" y="306"/>
                  <a:pt x="228" y="300"/>
                </a:cubicBezTo>
                <a:cubicBezTo>
                  <a:pt x="222" y="294"/>
                  <a:pt x="217" y="293"/>
                  <a:pt x="211" y="300"/>
                </a:cubicBezTo>
                <a:cubicBezTo>
                  <a:pt x="205" y="306"/>
                  <a:pt x="209" y="310"/>
                  <a:pt x="213" y="315"/>
                </a:cubicBezTo>
                <a:cubicBezTo>
                  <a:pt x="222" y="324"/>
                  <a:pt x="232" y="334"/>
                  <a:pt x="241" y="344"/>
                </a:cubicBezTo>
                <a:cubicBezTo>
                  <a:pt x="247" y="350"/>
                  <a:pt x="249" y="358"/>
                  <a:pt x="242" y="365"/>
                </a:cubicBezTo>
                <a:cubicBezTo>
                  <a:pt x="235" y="373"/>
                  <a:pt x="226" y="371"/>
                  <a:pt x="219" y="365"/>
                </a:cubicBezTo>
                <a:cubicBezTo>
                  <a:pt x="210" y="356"/>
                  <a:pt x="201" y="347"/>
                  <a:pt x="192" y="338"/>
                </a:cubicBezTo>
                <a:cubicBezTo>
                  <a:pt x="186" y="332"/>
                  <a:pt x="181" y="330"/>
                  <a:pt x="174" y="337"/>
                </a:cubicBezTo>
                <a:cubicBezTo>
                  <a:pt x="166" y="344"/>
                  <a:pt x="166" y="350"/>
                  <a:pt x="174" y="356"/>
                </a:cubicBezTo>
                <a:cubicBezTo>
                  <a:pt x="179" y="361"/>
                  <a:pt x="184" y="366"/>
                  <a:pt x="188" y="371"/>
                </a:cubicBezTo>
                <a:cubicBezTo>
                  <a:pt x="193" y="378"/>
                  <a:pt x="193" y="385"/>
                  <a:pt x="187" y="391"/>
                </a:cubicBezTo>
                <a:cubicBezTo>
                  <a:pt x="180" y="398"/>
                  <a:pt x="173" y="398"/>
                  <a:pt x="165" y="392"/>
                </a:cubicBezTo>
                <a:cubicBezTo>
                  <a:pt x="160" y="387"/>
                  <a:pt x="155" y="382"/>
                  <a:pt x="150" y="377"/>
                </a:cubicBezTo>
                <a:cubicBezTo>
                  <a:pt x="147" y="374"/>
                  <a:pt x="144" y="370"/>
                  <a:pt x="140" y="374"/>
                </a:cubicBezTo>
                <a:cubicBezTo>
                  <a:pt x="135" y="377"/>
                  <a:pt x="139" y="381"/>
                  <a:pt x="142" y="384"/>
                </a:cubicBezTo>
                <a:cubicBezTo>
                  <a:pt x="155" y="397"/>
                  <a:pt x="169" y="411"/>
                  <a:pt x="183" y="425"/>
                </a:cubicBezTo>
                <a:cubicBezTo>
                  <a:pt x="211" y="453"/>
                  <a:pt x="211" y="453"/>
                  <a:pt x="239" y="424"/>
                </a:cubicBezTo>
                <a:cubicBezTo>
                  <a:pt x="304" y="359"/>
                  <a:pt x="369" y="294"/>
                  <a:pt x="434" y="229"/>
                </a:cubicBezTo>
                <a:cubicBezTo>
                  <a:pt x="440" y="223"/>
                  <a:pt x="450" y="218"/>
                  <a:pt x="440" y="208"/>
                </a:cubicBezTo>
                <a:cubicBezTo>
                  <a:pt x="420" y="188"/>
                  <a:pt x="400" y="168"/>
                  <a:pt x="379" y="147"/>
                </a:cubicBezTo>
                <a:cubicBezTo>
                  <a:pt x="375" y="143"/>
                  <a:pt x="371" y="141"/>
                  <a:pt x="366" y="146"/>
                </a:cubicBezTo>
                <a:cubicBezTo>
                  <a:pt x="359" y="151"/>
                  <a:pt x="363" y="156"/>
                  <a:pt x="367" y="161"/>
                </a:cubicBezTo>
                <a:cubicBezTo>
                  <a:pt x="376" y="169"/>
                  <a:pt x="384" y="178"/>
                  <a:pt x="393" y="186"/>
                </a:cubicBezTo>
                <a:cubicBezTo>
                  <a:pt x="400" y="194"/>
                  <a:pt x="404" y="202"/>
                  <a:pt x="396" y="211"/>
                </a:cubicBezTo>
                <a:cubicBezTo>
                  <a:pt x="388" y="220"/>
                  <a:pt x="379" y="216"/>
                  <a:pt x="371" y="209"/>
                </a:cubicBezTo>
                <a:cubicBezTo>
                  <a:pt x="362" y="201"/>
                  <a:pt x="353" y="192"/>
                  <a:pt x="344" y="183"/>
                </a:cubicBezTo>
                <a:cubicBezTo>
                  <a:pt x="338" y="177"/>
                  <a:pt x="333" y="178"/>
                  <a:pt x="327" y="184"/>
                </a:cubicBezTo>
                <a:cubicBezTo>
                  <a:pt x="321" y="190"/>
                  <a:pt x="321" y="195"/>
                  <a:pt x="327" y="201"/>
                </a:cubicBezTo>
                <a:cubicBezTo>
                  <a:pt x="332" y="206"/>
                  <a:pt x="337" y="211"/>
                  <a:pt x="342" y="217"/>
                </a:cubicBezTo>
                <a:cubicBezTo>
                  <a:pt x="347" y="223"/>
                  <a:pt x="348" y="230"/>
                  <a:pt x="342" y="237"/>
                </a:cubicBezTo>
                <a:cubicBezTo>
                  <a:pt x="335" y="243"/>
                  <a:pt x="327" y="243"/>
                  <a:pt x="320" y="238"/>
                </a:cubicBezTo>
                <a:cubicBezTo>
                  <a:pt x="315" y="234"/>
                  <a:pt x="310" y="229"/>
                  <a:pt x="305" y="224"/>
                </a:cubicBezTo>
                <a:cubicBezTo>
                  <a:pt x="300" y="219"/>
                  <a:pt x="295" y="216"/>
                  <a:pt x="288" y="222"/>
                </a:cubicBezTo>
                <a:cubicBezTo>
                  <a:pt x="281" y="229"/>
                  <a:pt x="285" y="234"/>
                  <a:pt x="290" y="239"/>
                </a:cubicBezTo>
                <a:cubicBezTo>
                  <a:pt x="299" y="247"/>
                  <a:pt x="307" y="256"/>
                  <a:pt x="315" y="264"/>
                </a:cubicBezTo>
                <a:cubicBezTo>
                  <a:pt x="323" y="272"/>
                  <a:pt x="327" y="280"/>
                  <a:pt x="318" y="289"/>
                </a:cubicBezTo>
                <a:cubicBezTo>
                  <a:pt x="309" y="297"/>
                  <a:pt x="301" y="292"/>
                  <a:pt x="294" y="285"/>
                </a:cubicBezTo>
                <a:cubicBezTo>
                  <a:pt x="285" y="278"/>
                  <a:pt x="277" y="270"/>
                  <a:pt x="270" y="261"/>
                </a:cubicBezTo>
                <a:cubicBezTo>
                  <a:pt x="263" y="254"/>
                  <a:pt x="257" y="253"/>
                  <a:pt x="250" y="261"/>
                </a:cubicBezTo>
                <a:cubicBezTo>
                  <a:pt x="241" y="269"/>
                  <a:pt x="244" y="274"/>
                  <a:pt x="251" y="280"/>
                </a:cubicBezTo>
                <a:cubicBezTo>
                  <a:pt x="258" y="287"/>
                  <a:pt x="267" y="293"/>
                  <a:pt x="268" y="303"/>
                </a:cubicBezTo>
                <a:close/>
              </a:path>
            </a:pathLst>
          </a:custGeom>
          <a:solidFill>
            <a:srgbClr val="84CCC6"/>
          </a:solidFill>
          <a:ln>
            <a:noFill/>
          </a:ln>
        </p:spPr>
        <p:txBody>
          <a:bodyPr vert="horz" wrap="square" lIns="91440" tIns="45720" rIns="91440" bIns="45720" numCol="1" anchor="t" anchorCtr="0" compatLnSpc="1">
            <a:prstTxWarp prst="textNoShape">
              <a:avLst/>
            </a:prstTxWarp>
          </a:bodyPr>
          <a:lstStyle/>
          <a:p>
            <a:endParaRPr lang="es-ES" sz="1400"/>
          </a:p>
        </p:txBody>
      </p:sp>
      <p:sp>
        <p:nvSpPr>
          <p:cNvPr id="69" name="Freeform 19">
            <a:extLst>
              <a:ext uri="{FF2B5EF4-FFF2-40B4-BE49-F238E27FC236}">
                <a16:creationId xmlns:a16="http://schemas.microsoft.com/office/drawing/2014/main" id="{55A1F309-0421-41E4-B993-20A488B7834F}"/>
              </a:ext>
            </a:extLst>
          </p:cNvPr>
          <p:cNvSpPr/>
          <p:nvPr/>
        </p:nvSpPr>
        <p:spPr bwMode="auto">
          <a:xfrm>
            <a:off x="2660123" y="1263475"/>
            <a:ext cx="1016000" cy="461963"/>
          </a:xfrm>
          <a:custGeom>
            <a:avLst/>
            <a:gdLst>
              <a:gd name="T0" fmla="*/ 335 w 408"/>
              <a:gd name="T1" fmla="*/ 184 h 185"/>
              <a:gd name="T2" fmla="*/ 299 w 408"/>
              <a:gd name="T3" fmla="*/ 184 h 185"/>
              <a:gd name="T4" fmla="*/ 273 w 408"/>
              <a:gd name="T5" fmla="*/ 167 h 185"/>
              <a:gd name="T6" fmla="*/ 252 w 408"/>
              <a:gd name="T7" fmla="*/ 153 h 185"/>
              <a:gd name="T8" fmla="*/ 166 w 408"/>
              <a:gd name="T9" fmla="*/ 153 h 185"/>
              <a:gd name="T10" fmla="*/ 143 w 408"/>
              <a:gd name="T11" fmla="*/ 171 h 185"/>
              <a:gd name="T12" fmla="*/ 125 w 408"/>
              <a:gd name="T13" fmla="*/ 184 h 185"/>
              <a:gd name="T14" fmla="*/ 39 w 408"/>
              <a:gd name="T15" fmla="*/ 184 h 185"/>
              <a:gd name="T16" fmla="*/ 20 w 408"/>
              <a:gd name="T17" fmla="*/ 171 h 185"/>
              <a:gd name="T18" fmla="*/ 115 w 408"/>
              <a:gd name="T19" fmla="*/ 8 h 185"/>
              <a:gd name="T20" fmla="*/ 193 w 408"/>
              <a:gd name="T21" fmla="*/ 27 h 185"/>
              <a:gd name="T22" fmla="*/ 225 w 408"/>
              <a:gd name="T23" fmla="*/ 27 h 185"/>
              <a:gd name="T24" fmla="*/ 348 w 408"/>
              <a:gd name="T25" fmla="*/ 22 h 185"/>
              <a:gd name="T26" fmla="*/ 404 w 408"/>
              <a:gd name="T27" fmla="*/ 141 h 185"/>
              <a:gd name="T28" fmla="*/ 357 w 408"/>
              <a:gd name="T29" fmla="*/ 184 h 185"/>
              <a:gd name="T30" fmla="*/ 335 w 408"/>
              <a:gd name="T31" fmla="*/ 184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8" h="185">
                <a:moveTo>
                  <a:pt x="335" y="184"/>
                </a:moveTo>
                <a:cubicBezTo>
                  <a:pt x="323" y="184"/>
                  <a:pt x="311" y="184"/>
                  <a:pt x="299" y="184"/>
                </a:cubicBezTo>
                <a:cubicBezTo>
                  <a:pt x="286" y="185"/>
                  <a:pt x="276" y="184"/>
                  <a:pt x="273" y="167"/>
                </a:cubicBezTo>
                <a:cubicBezTo>
                  <a:pt x="272" y="157"/>
                  <a:pt x="262" y="153"/>
                  <a:pt x="252" y="153"/>
                </a:cubicBezTo>
                <a:cubicBezTo>
                  <a:pt x="223" y="152"/>
                  <a:pt x="195" y="153"/>
                  <a:pt x="166" y="153"/>
                </a:cubicBezTo>
                <a:cubicBezTo>
                  <a:pt x="154" y="153"/>
                  <a:pt x="145" y="159"/>
                  <a:pt x="143" y="171"/>
                </a:cubicBezTo>
                <a:cubicBezTo>
                  <a:pt x="141" y="182"/>
                  <a:pt x="135" y="185"/>
                  <a:pt x="125" y="184"/>
                </a:cubicBezTo>
                <a:cubicBezTo>
                  <a:pt x="97" y="184"/>
                  <a:pt x="68" y="184"/>
                  <a:pt x="39" y="184"/>
                </a:cubicBezTo>
                <a:cubicBezTo>
                  <a:pt x="30" y="184"/>
                  <a:pt x="22" y="181"/>
                  <a:pt x="20" y="171"/>
                </a:cubicBezTo>
                <a:cubicBezTo>
                  <a:pt x="0" y="94"/>
                  <a:pt x="23" y="21"/>
                  <a:pt x="115" y="8"/>
                </a:cubicBezTo>
                <a:cubicBezTo>
                  <a:pt x="144" y="4"/>
                  <a:pt x="170" y="11"/>
                  <a:pt x="193" y="27"/>
                </a:cubicBezTo>
                <a:cubicBezTo>
                  <a:pt x="205" y="36"/>
                  <a:pt x="213" y="35"/>
                  <a:pt x="225" y="27"/>
                </a:cubicBezTo>
                <a:cubicBezTo>
                  <a:pt x="264" y="1"/>
                  <a:pt x="306" y="0"/>
                  <a:pt x="348" y="22"/>
                </a:cubicBezTo>
                <a:cubicBezTo>
                  <a:pt x="397" y="47"/>
                  <a:pt x="408" y="91"/>
                  <a:pt x="404" y="141"/>
                </a:cubicBezTo>
                <a:cubicBezTo>
                  <a:pt x="400" y="183"/>
                  <a:pt x="399" y="184"/>
                  <a:pt x="357" y="184"/>
                </a:cubicBezTo>
                <a:cubicBezTo>
                  <a:pt x="350" y="184"/>
                  <a:pt x="343" y="184"/>
                  <a:pt x="335" y="184"/>
                </a:cubicBezTo>
                <a:close/>
              </a:path>
            </a:pathLst>
          </a:custGeom>
          <a:solidFill>
            <a:srgbClr val="84CCC6"/>
          </a:solidFill>
          <a:ln>
            <a:noFill/>
          </a:ln>
        </p:spPr>
        <p:txBody>
          <a:bodyPr vert="horz" wrap="square" lIns="91440" tIns="45720" rIns="91440" bIns="45720" numCol="1" anchor="t" anchorCtr="0" compatLnSpc="1">
            <a:prstTxWarp prst="textNoShape">
              <a:avLst/>
            </a:prstTxWarp>
          </a:bodyPr>
          <a:lstStyle/>
          <a:p>
            <a:endParaRPr lang="es-ES" sz="1400"/>
          </a:p>
        </p:txBody>
      </p:sp>
      <p:sp>
        <p:nvSpPr>
          <p:cNvPr id="70" name="Freeform 20">
            <a:extLst>
              <a:ext uri="{FF2B5EF4-FFF2-40B4-BE49-F238E27FC236}">
                <a16:creationId xmlns:a16="http://schemas.microsoft.com/office/drawing/2014/main" id="{C7D18C5A-EB42-4FF5-B563-9BA9D55BD6D7}"/>
              </a:ext>
            </a:extLst>
          </p:cNvPr>
          <p:cNvSpPr>
            <a:spLocks noEditPoints="1"/>
          </p:cNvSpPr>
          <p:nvPr/>
        </p:nvSpPr>
        <p:spPr bwMode="auto">
          <a:xfrm>
            <a:off x="959910" y="3011313"/>
            <a:ext cx="731839" cy="1509713"/>
          </a:xfrm>
          <a:custGeom>
            <a:avLst/>
            <a:gdLst>
              <a:gd name="T0" fmla="*/ 93 w 294"/>
              <a:gd name="T1" fmla="*/ 490 h 606"/>
              <a:gd name="T2" fmla="*/ 93 w 294"/>
              <a:gd name="T3" fmla="*/ 402 h 606"/>
              <a:gd name="T4" fmla="*/ 100 w 294"/>
              <a:gd name="T5" fmla="*/ 381 h 606"/>
              <a:gd name="T6" fmla="*/ 114 w 294"/>
              <a:gd name="T7" fmla="*/ 349 h 606"/>
              <a:gd name="T8" fmla="*/ 114 w 294"/>
              <a:gd name="T9" fmla="*/ 331 h 606"/>
              <a:gd name="T10" fmla="*/ 73 w 294"/>
              <a:gd name="T11" fmla="*/ 251 h 606"/>
              <a:gd name="T12" fmla="*/ 20 w 294"/>
              <a:gd name="T13" fmla="*/ 96 h 606"/>
              <a:gd name="T14" fmla="*/ 166 w 294"/>
              <a:gd name="T15" fmla="*/ 5 h 606"/>
              <a:gd name="T16" fmla="*/ 283 w 294"/>
              <a:gd name="T17" fmla="*/ 115 h 606"/>
              <a:gd name="T18" fmla="*/ 205 w 294"/>
              <a:gd name="T19" fmla="*/ 264 h 606"/>
              <a:gd name="T20" fmla="*/ 183 w 294"/>
              <a:gd name="T21" fmla="*/ 298 h 606"/>
              <a:gd name="T22" fmla="*/ 184 w 294"/>
              <a:gd name="T23" fmla="*/ 352 h 606"/>
              <a:gd name="T24" fmla="*/ 198 w 294"/>
              <a:gd name="T25" fmla="*/ 381 h 606"/>
              <a:gd name="T26" fmla="*/ 207 w 294"/>
              <a:gd name="T27" fmla="*/ 401 h 606"/>
              <a:gd name="T28" fmla="*/ 207 w 294"/>
              <a:gd name="T29" fmla="*/ 579 h 606"/>
              <a:gd name="T30" fmla="*/ 182 w 294"/>
              <a:gd name="T31" fmla="*/ 606 h 606"/>
              <a:gd name="T32" fmla="*/ 118 w 294"/>
              <a:gd name="T33" fmla="*/ 606 h 606"/>
              <a:gd name="T34" fmla="*/ 93 w 294"/>
              <a:gd name="T35" fmla="*/ 580 h 606"/>
              <a:gd name="T36" fmla="*/ 93 w 294"/>
              <a:gd name="T37" fmla="*/ 490 h 606"/>
              <a:gd name="T38" fmla="*/ 254 w 294"/>
              <a:gd name="T39" fmla="*/ 140 h 606"/>
              <a:gd name="T40" fmla="*/ 149 w 294"/>
              <a:gd name="T41" fmla="*/ 35 h 606"/>
              <a:gd name="T42" fmla="*/ 44 w 294"/>
              <a:gd name="T43" fmla="*/ 141 h 606"/>
              <a:gd name="T44" fmla="*/ 148 w 294"/>
              <a:gd name="T45" fmla="*/ 245 h 606"/>
              <a:gd name="T46" fmla="*/ 254 w 294"/>
              <a:gd name="T47" fmla="*/ 140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4" h="606">
                <a:moveTo>
                  <a:pt x="93" y="490"/>
                </a:moveTo>
                <a:cubicBezTo>
                  <a:pt x="93" y="461"/>
                  <a:pt x="93" y="432"/>
                  <a:pt x="93" y="402"/>
                </a:cubicBezTo>
                <a:cubicBezTo>
                  <a:pt x="93" y="394"/>
                  <a:pt x="91" y="384"/>
                  <a:pt x="100" y="381"/>
                </a:cubicBezTo>
                <a:cubicBezTo>
                  <a:pt x="116" y="374"/>
                  <a:pt x="114" y="362"/>
                  <a:pt x="114" y="349"/>
                </a:cubicBezTo>
                <a:cubicBezTo>
                  <a:pt x="114" y="343"/>
                  <a:pt x="113" y="337"/>
                  <a:pt x="114" y="331"/>
                </a:cubicBezTo>
                <a:cubicBezTo>
                  <a:pt x="118" y="296"/>
                  <a:pt x="111" y="271"/>
                  <a:pt x="73" y="251"/>
                </a:cubicBezTo>
                <a:cubicBezTo>
                  <a:pt x="19" y="223"/>
                  <a:pt x="0" y="153"/>
                  <a:pt x="20" y="96"/>
                </a:cubicBezTo>
                <a:cubicBezTo>
                  <a:pt x="41" y="35"/>
                  <a:pt x="98" y="0"/>
                  <a:pt x="166" y="5"/>
                </a:cubicBezTo>
                <a:cubicBezTo>
                  <a:pt x="221" y="9"/>
                  <a:pt x="273" y="58"/>
                  <a:pt x="283" y="115"/>
                </a:cubicBezTo>
                <a:cubicBezTo>
                  <a:pt x="294" y="178"/>
                  <a:pt x="263" y="239"/>
                  <a:pt x="205" y="264"/>
                </a:cubicBezTo>
                <a:cubicBezTo>
                  <a:pt x="187" y="271"/>
                  <a:pt x="182" y="281"/>
                  <a:pt x="183" y="298"/>
                </a:cubicBezTo>
                <a:cubicBezTo>
                  <a:pt x="185" y="316"/>
                  <a:pt x="184" y="334"/>
                  <a:pt x="184" y="352"/>
                </a:cubicBezTo>
                <a:cubicBezTo>
                  <a:pt x="183" y="365"/>
                  <a:pt x="183" y="376"/>
                  <a:pt x="198" y="381"/>
                </a:cubicBezTo>
                <a:cubicBezTo>
                  <a:pt x="206" y="383"/>
                  <a:pt x="207" y="393"/>
                  <a:pt x="207" y="401"/>
                </a:cubicBezTo>
                <a:cubicBezTo>
                  <a:pt x="207" y="461"/>
                  <a:pt x="207" y="520"/>
                  <a:pt x="207" y="579"/>
                </a:cubicBezTo>
                <a:cubicBezTo>
                  <a:pt x="207" y="597"/>
                  <a:pt x="199" y="606"/>
                  <a:pt x="182" y="606"/>
                </a:cubicBezTo>
                <a:cubicBezTo>
                  <a:pt x="161" y="606"/>
                  <a:pt x="139" y="606"/>
                  <a:pt x="118" y="606"/>
                </a:cubicBezTo>
                <a:cubicBezTo>
                  <a:pt x="101" y="606"/>
                  <a:pt x="92" y="598"/>
                  <a:pt x="93" y="580"/>
                </a:cubicBezTo>
                <a:cubicBezTo>
                  <a:pt x="93" y="550"/>
                  <a:pt x="93" y="520"/>
                  <a:pt x="93" y="490"/>
                </a:cubicBezTo>
                <a:close/>
                <a:moveTo>
                  <a:pt x="254" y="140"/>
                </a:moveTo>
                <a:cubicBezTo>
                  <a:pt x="254" y="82"/>
                  <a:pt x="207" y="35"/>
                  <a:pt x="149" y="35"/>
                </a:cubicBezTo>
                <a:cubicBezTo>
                  <a:pt x="91" y="35"/>
                  <a:pt x="44" y="82"/>
                  <a:pt x="44" y="141"/>
                </a:cubicBezTo>
                <a:cubicBezTo>
                  <a:pt x="44" y="198"/>
                  <a:pt x="91" y="245"/>
                  <a:pt x="148" y="245"/>
                </a:cubicBezTo>
                <a:cubicBezTo>
                  <a:pt x="207" y="245"/>
                  <a:pt x="254" y="200"/>
                  <a:pt x="254" y="140"/>
                </a:cubicBezTo>
                <a:close/>
              </a:path>
            </a:pathLst>
          </a:custGeom>
          <a:solidFill>
            <a:srgbClr val="84CCC6"/>
          </a:solidFill>
          <a:ln>
            <a:noFill/>
          </a:ln>
        </p:spPr>
        <p:txBody>
          <a:bodyPr vert="horz" wrap="square" lIns="91440" tIns="45720" rIns="91440" bIns="45720" numCol="1" anchor="t" anchorCtr="0" compatLnSpc="1">
            <a:prstTxWarp prst="textNoShape">
              <a:avLst/>
            </a:prstTxWarp>
          </a:bodyPr>
          <a:lstStyle/>
          <a:p>
            <a:endParaRPr lang="es-ES" sz="1400"/>
          </a:p>
        </p:txBody>
      </p:sp>
      <p:sp>
        <p:nvSpPr>
          <p:cNvPr id="72" name="Freeform 22">
            <a:extLst>
              <a:ext uri="{FF2B5EF4-FFF2-40B4-BE49-F238E27FC236}">
                <a16:creationId xmlns:a16="http://schemas.microsoft.com/office/drawing/2014/main" id="{E1404B6D-85CE-4EAD-80C5-943112FE02B2}"/>
              </a:ext>
            </a:extLst>
          </p:cNvPr>
          <p:cNvSpPr/>
          <p:nvPr/>
        </p:nvSpPr>
        <p:spPr bwMode="auto">
          <a:xfrm>
            <a:off x="3061759" y="1687338"/>
            <a:ext cx="241300" cy="125413"/>
          </a:xfrm>
          <a:custGeom>
            <a:avLst/>
            <a:gdLst>
              <a:gd name="T0" fmla="*/ 47 w 97"/>
              <a:gd name="T1" fmla="*/ 49 h 50"/>
              <a:gd name="T2" fmla="*/ 23 w 97"/>
              <a:gd name="T3" fmla="*/ 49 h 50"/>
              <a:gd name="T4" fmla="*/ 0 w 97"/>
              <a:gd name="T5" fmla="*/ 25 h 50"/>
              <a:gd name="T6" fmla="*/ 25 w 97"/>
              <a:gd name="T7" fmla="*/ 1 h 50"/>
              <a:gd name="T8" fmla="*/ 78 w 97"/>
              <a:gd name="T9" fmla="*/ 1 h 50"/>
              <a:gd name="T10" fmla="*/ 96 w 97"/>
              <a:gd name="T11" fmla="*/ 24 h 50"/>
              <a:gd name="T12" fmla="*/ 79 w 97"/>
              <a:gd name="T13" fmla="*/ 49 h 50"/>
              <a:gd name="T14" fmla="*/ 47 w 97"/>
              <a:gd name="T15" fmla="*/ 49 h 50"/>
              <a:gd name="T16" fmla="*/ 47 w 97"/>
              <a:gd name="T17" fmla="*/ 4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 h="50">
                <a:moveTo>
                  <a:pt x="47" y="49"/>
                </a:moveTo>
                <a:cubicBezTo>
                  <a:pt x="39" y="49"/>
                  <a:pt x="31" y="48"/>
                  <a:pt x="23" y="49"/>
                </a:cubicBezTo>
                <a:cubicBezTo>
                  <a:pt x="5" y="50"/>
                  <a:pt x="1" y="42"/>
                  <a:pt x="0" y="25"/>
                </a:cubicBezTo>
                <a:cubicBezTo>
                  <a:pt x="0" y="6"/>
                  <a:pt x="7" y="0"/>
                  <a:pt x="25" y="1"/>
                </a:cubicBezTo>
                <a:cubicBezTo>
                  <a:pt x="42" y="2"/>
                  <a:pt x="60" y="2"/>
                  <a:pt x="78" y="1"/>
                </a:cubicBezTo>
                <a:cubicBezTo>
                  <a:pt x="95" y="1"/>
                  <a:pt x="96" y="11"/>
                  <a:pt x="96" y="24"/>
                </a:cubicBezTo>
                <a:cubicBezTo>
                  <a:pt x="95" y="36"/>
                  <a:pt x="97" y="49"/>
                  <a:pt x="79" y="49"/>
                </a:cubicBezTo>
                <a:cubicBezTo>
                  <a:pt x="68" y="48"/>
                  <a:pt x="58" y="49"/>
                  <a:pt x="47" y="49"/>
                </a:cubicBezTo>
                <a:cubicBezTo>
                  <a:pt x="47" y="49"/>
                  <a:pt x="47" y="49"/>
                  <a:pt x="47" y="49"/>
                </a:cubicBezTo>
                <a:close/>
              </a:path>
            </a:pathLst>
          </a:custGeom>
          <a:solidFill>
            <a:srgbClr val="84CCC6"/>
          </a:solidFill>
          <a:ln>
            <a:noFill/>
          </a:ln>
        </p:spPr>
        <p:txBody>
          <a:bodyPr vert="horz" wrap="square" lIns="91440" tIns="45720" rIns="91440" bIns="45720" numCol="1" anchor="t" anchorCtr="0" compatLnSpc="1">
            <a:prstTxWarp prst="textNoShape">
              <a:avLst/>
            </a:prstTxWarp>
          </a:bodyPr>
          <a:lstStyle/>
          <a:p>
            <a:endParaRPr lang="es-ES" sz="1400"/>
          </a:p>
        </p:txBody>
      </p:sp>
      <p:sp>
        <p:nvSpPr>
          <p:cNvPr id="73" name="Freeform 23">
            <a:extLst>
              <a:ext uri="{FF2B5EF4-FFF2-40B4-BE49-F238E27FC236}">
                <a16:creationId xmlns:a16="http://schemas.microsoft.com/office/drawing/2014/main" id="{1A340EDD-9D60-4390-9C12-7C263789511A}"/>
              </a:ext>
            </a:extLst>
          </p:cNvPr>
          <p:cNvSpPr/>
          <p:nvPr/>
        </p:nvSpPr>
        <p:spPr bwMode="auto">
          <a:xfrm>
            <a:off x="591610" y="1239662"/>
            <a:ext cx="288925" cy="198439"/>
          </a:xfrm>
          <a:custGeom>
            <a:avLst/>
            <a:gdLst>
              <a:gd name="T0" fmla="*/ 20 w 116"/>
              <a:gd name="T1" fmla="*/ 0 h 80"/>
              <a:gd name="T2" fmla="*/ 30 w 116"/>
              <a:gd name="T3" fmla="*/ 4 h 80"/>
              <a:gd name="T4" fmla="*/ 100 w 116"/>
              <a:gd name="T5" fmla="*/ 45 h 80"/>
              <a:gd name="T6" fmla="*/ 109 w 116"/>
              <a:gd name="T7" fmla="*/ 70 h 80"/>
              <a:gd name="T8" fmla="*/ 84 w 116"/>
              <a:gd name="T9" fmla="*/ 72 h 80"/>
              <a:gd name="T10" fmla="*/ 12 w 116"/>
              <a:gd name="T11" fmla="*/ 30 h 80"/>
              <a:gd name="T12" fmla="*/ 3 w 116"/>
              <a:gd name="T13" fmla="*/ 10 h 80"/>
              <a:gd name="T14" fmla="*/ 20 w 116"/>
              <a:gd name="T15" fmla="*/ 0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80">
                <a:moveTo>
                  <a:pt x="20" y="0"/>
                </a:moveTo>
                <a:cubicBezTo>
                  <a:pt x="22" y="1"/>
                  <a:pt x="26" y="2"/>
                  <a:pt x="30" y="4"/>
                </a:cubicBezTo>
                <a:cubicBezTo>
                  <a:pt x="53" y="18"/>
                  <a:pt x="77" y="31"/>
                  <a:pt x="100" y="45"/>
                </a:cubicBezTo>
                <a:cubicBezTo>
                  <a:pt x="109" y="51"/>
                  <a:pt x="116" y="59"/>
                  <a:pt x="109" y="70"/>
                </a:cubicBezTo>
                <a:cubicBezTo>
                  <a:pt x="102" y="80"/>
                  <a:pt x="93" y="77"/>
                  <a:pt x="84" y="72"/>
                </a:cubicBezTo>
                <a:cubicBezTo>
                  <a:pt x="60" y="58"/>
                  <a:pt x="36" y="44"/>
                  <a:pt x="12" y="30"/>
                </a:cubicBezTo>
                <a:cubicBezTo>
                  <a:pt x="5" y="26"/>
                  <a:pt x="0" y="19"/>
                  <a:pt x="3" y="10"/>
                </a:cubicBezTo>
                <a:cubicBezTo>
                  <a:pt x="5" y="3"/>
                  <a:pt x="11" y="0"/>
                  <a:pt x="20" y="0"/>
                </a:cubicBezTo>
                <a:close/>
              </a:path>
            </a:pathLst>
          </a:custGeom>
          <a:solidFill>
            <a:srgbClr val="84CCC6"/>
          </a:solidFill>
          <a:ln w="9525" cap="flat">
            <a:noFill/>
            <a:prstDash val="solid"/>
            <a:miter lim="800000"/>
          </a:ln>
        </p:spPr>
        <p:txBody>
          <a:bodyPr vert="horz" wrap="square" lIns="91440" tIns="45720" rIns="91440" bIns="45720" numCol="1" anchor="t" anchorCtr="0" compatLnSpc="1">
            <a:prstTxWarp prst="textNoShape">
              <a:avLst/>
            </a:prstTxWarp>
          </a:bodyPr>
          <a:lstStyle/>
          <a:p>
            <a:endParaRPr lang="es-ES" sz="1400"/>
          </a:p>
        </p:txBody>
      </p:sp>
      <p:sp>
        <p:nvSpPr>
          <p:cNvPr id="74" name="Freeform 24">
            <a:extLst>
              <a:ext uri="{FF2B5EF4-FFF2-40B4-BE49-F238E27FC236}">
                <a16:creationId xmlns:a16="http://schemas.microsoft.com/office/drawing/2014/main" id="{C34B60BA-D955-4884-A7BF-E8B00C5F4CD9}"/>
              </a:ext>
            </a:extLst>
          </p:cNvPr>
          <p:cNvSpPr/>
          <p:nvPr/>
        </p:nvSpPr>
        <p:spPr bwMode="auto">
          <a:xfrm>
            <a:off x="588435" y="1465089"/>
            <a:ext cx="254000" cy="87313"/>
          </a:xfrm>
          <a:custGeom>
            <a:avLst/>
            <a:gdLst>
              <a:gd name="T0" fmla="*/ 46 w 102"/>
              <a:gd name="T1" fmla="*/ 1 h 35"/>
              <a:gd name="T2" fmla="*/ 85 w 102"/>
              <a:gd name="T3" fmla="*/ 4 h 35"/>
              <a:gd name="T4" fmla="*/ 101 w 102"/>
              <a:gd name="T5" fmla="*/ 20 h 35"/>
              <a:gd name="T6" fmla="*/ 83 w 102"/>
              <a:gd name="T7" fmla="*/ 35 h 35"/>
              <a:gd name="T8" fmla="*/ 16 w 102"/>
              <a:gd name="T9" fmla="*/ 30 h 35"/>
              <a:gd name="T10" fmla="*/ 1 w 102"/>
              <a:gd name="T11" fmla="*/ 15 h 35"/>
              <a:gd name="T12" fmla="*/ 17 w 102"/>
              <a:gd name="T13" fmla="*/ 1 h 35"/>
              <a:gd name="T14" fmla="*/ 46 w 102"/>
              <a:gd name="T15" fmla="*/ 1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35">
                <a:moveTo>
                  <a:pt x="46" y="1"/>
                </a:moveTo>
                <a:cubicBezTo>
                  <a:pt x="61" y="2"/>
                  <a:pt x="73" y="2"/>
                  <a:pt x="85" y="4"/>
                </a:cubicBezTo>
                <a:cubicBezTo>
                  <a:pt x="94" y="5"/>
                  <a:pt x="102" y="9"/>
                  <a:pt x="101" y="20"/>
                </a:cubicBezTo>
                <a:cubicBezTo>
                  <a:pt x="100" y="31"/>
                  <a:pt x="93" y="35"/>
                  <a:pt x="83" y="35"/>
                </a:cubicBezTo>
                <a:cubicBezTo>
                  <a:pt x="60" y="34"/>
                  <a:pt x="38" y="32"/>
                  <a:pt x="16" y="30"/>
                </a:cubicBezTo>
                <a:cubicBezTo>
                  <a:pt x="7" y="30"/>
                  <a:pt x="0" y="24"/>
                  <a:pt x="1" y="15"/>
                </a:cubicBezTo>
                <a:cubicBezTo>
                  <a:pt x="1" y="5"/>
                  <a:pt x="8" y="1"/>
                  <a:pt x="17" y="1"/>
                </a:cubicBezTo>
                <a:cubicBezTo>
                  <a:pt x="28" y="0"/>
                  <a:pt x="38" y="1"/>
                  <a:pt x="46" y="1"/>
                </a:cubicBezTo>
                <a:close/>
              </a:path>
            </a:pathLst>
          </a:custGeom>
          <a:solidFill>
            <a:srgbClr val="84CCC6"/>
          </a:solidFill>
          <a:ln w="9525" cap="flat">
            <a:noFill/>
            <a:prstDash val="solid"/>
            <a:miter lim="800000"/>
          </a:ln>
        </p:spPr>
        <p:txBody>
          <a:bodyPr vert="horz" wrap="square" lIns="91440" tIns="45720" rIns="91440" bIns="45720" numCol="1" anchor="t" anchorCtr="0" compatLnSpc="1">
            <a:prstTxWarp prst="textNoShape">
              <a:avLst/>
            </a:prstTxWarp>
          </a:bodyPr>
          <a:lstStyle/>
          <a:p>
            <a:endParaRPr lang="es-ES" sz="1400"/>
          </a:p>
        </p:txBody>
      </p:sp>
      <p:sp>
        <p:nvSpPr>
          <p:cNvPr id="75" name="Freeform 25">
            <a:extLst>
              <a:ext uri="{FF2B5EF4-FFF2-40B4-BE49-F238E27FC236}">
                <a16:creationId xmlns:a16="http://schemas.microsoft.com/office/drawing/2014/main" id="{3E3752E5-54C7-43A4-827F-66E13DDD2C78}"/>
              </a:ext>
            </a:extLst>
          </p:cNvPr>
          <p:cNvSpPr/>
          <p:nvPr/>
        </p:nvSpPr>
        <p:spPr bwMode="auto">
          <a:xfrm>
            <a:off x="790049" y="1119012"/>
            <a:ext cx="169863" cy="222251"/>
          </a:xfrm>
          <a:custGeom>
            <a:avLst/>
            <a:gdLst>
              <a:gd name="T0" fmla="*/ 68 w 68"/>
              <a:gd name="T1" fmla="*/ 71 h 89"/>
              <a:gd name="T2" fmla="*/ 60 w 68"/>
              <a:gd name="T3" fmla="*/ 85 h 89"/>
              <a:gd name="T4" fmla="*/ 42 w 68"/>
              <a:gd name="T5" fmla="*/ 81 h 89"/>
              <a:gd name="T6" fmla="*/ 4 w 68"/>
              <a:gd name="T7" fmla="*/ 23 h 89"/>
              <a:gd name="T8" fmla="*/ 7 w 68"/>
              <a:gd name="T9" fmla="*/ 5 h 89"/>
              <a:gd name="T10" fmla="*/ 24 w 68"/>
              <a:gd name="T11" fmla="*/ 3 h 89"/>
              <a:gd name="T12" fmla="*/ 68 w 68"/>
              <a:gd name="T13" fmla="*/ 71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68" y="71"/>
                </a:moveTo>
                <a:cubicBezTo>
                  <a:pt x="68" y="77"/>
                  <a:pt x="66" y="83"/>
                  <a:pt x="60" y="85"/>
                </a:cubicBezTo>
                <a:cubicBezTo>
                  <a:pt x="53" y="89"/>
                  <a:pt x="46" y="87"/>
                  <a:pt x="42" y="81"/>
                </a:cubicBezTo>
                <a:cubicBezTo>
                  <a:pt x="29" y="62"/>
                  <a:pt x="16" y="42"/>
                  <a:pt x="4" y="23"/>
                </a:cubicBezTo>
                <a:cubicBezTo>
                  <a:pt x="0" y="16"/>
                  <a:pt x="1" y="10"/>
                  <a:pt x="7" y="5"/>
                </a:cubicBezTo>
                <a:cubicBezTo>
                  <a:pt x="12" y="1"/>
                  <a:pt x="18" y="0"/>
                  <a:pt x="24" y="3"/>
                </a:cubicBezTo>
                <a:cubicBezTo>
                  <a:pt x="31" y="7"/>
                  <a:pt x="68" y="63"/>
                  <a:pt x="68" y="71"/>
                </a:cubicBezTo>
                <a:close/>
              </a:path>
            </a:pathLst>
          </a:custGeom>
          <a:solidFill>
            <a:srgbClr val="84CCC6"/>
          </a:solidFill>
          <a:ln w="9525" cap="flat">
            <a:noFill/>
            <a:prstDash val="solid"/>
            <a:miter lim="800000"/>
          </a:ln>
        </p:spPr>
        <p:txBody>
          <a:bodyPr vert="horz" wrap="square" lIns="91440" tIns="45720" rIns="91440" bIns="45720" numCol="1" anchor="t" anchorCtr="0" compatLnSpc="1">
            <a:prstTxWarp prst="textNoShape">
              <a:avLst/>
            </a:prstTxWarp>
          </a:bodyPr>
          <a:lstStyle/>
          <a:p>
            <a:endParaRPr lang="es-ES" sz="1400"/>
          </a:p>
        </p:txBody>
      </p:sp>
      <p:sp>
        <p:nvSpPr>
          <p:cNvPr id="76" name="Freeform 26">
            <a:extLst>
              <a:ext uri="{FF2B5EF4-FFF2-40B4-BE49-F238E27FC236}">
                <a16:creationId xmlns:a16="http://schemas.microsoft.com/office/drawing/2014/main" id="{0D6721CE-DB6A-4216-8692-1D66C0B76268}"/>
              </a:ext>
            </a:extLst>
          </p:cNvPr>
          <p:cNvSpPr/>
          <p:nvPr/>
        </p:nvSpPr>
        <p:spPr bwMode="auto">
          <a:xfrm>
            <a:off x="6441547" y="1615901"/>
            <a:ext cx="393700" cy="442913"/>
          </a:xfrm>
          <a:custGeom>
            <a:avLst/>
            <a:gdLst>
              <a:gd name="T0" fmla="*/ 158 w 158"/>
              <a:gd name="T1" fmla="*/ 17 h 178"/>
              <a:gd name="T2" fmla="*/ 149 w 158"/>
              <a:gd name="T3" fmla="*/ 33 h 178"/>
              <a:gd name="T4" fmla="*/ 36 w 158"/>
              <a:gd name="T5" fmla="*/ 162 h 178"/>
              <a:gd name="T6" fmla="*/ 11 w 158"/>
              <a:gd name="T7" fmla="*/ 170 h 178"/>
              <a:gd name="T8" fmla="*/ 12 w 158"/>
              <a:gd name="T9" fmla="*/ 143 h 178"/>
              <a:gd name="T10" fmla="*/ 129 w 158"/>
              <a:gd name="T11" fmla="*/ 11 h 178"/>
              <a:gd name="T12" fmla="*/ 148 w 158"/>
              <a:gd name="T13" fmla="*/ 4 h 178"/>
              <a:gd name="T14" fmla="*/ 158 w 158"/>
              <a:gd name="T15" fmla="*/ 17 h 1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8" h="178">
                <a:moveTo>
                  <a:pt x="158" y="17"/>
                </a:moveTo>
                <a:cubicBezTo>
                  <a:pt x="157" y="24"/>
                  <a:pt x="153" y="29"/>
                  <a:pt x="149" y="33"/>
                </a:cubicBezTo>
                <a:cubicBezTo>
                  <a:pt x="112" y="76"/>
                  <a:pt x="74" y="119"/>
                  <a:pt x="36" y="162"/>
                </a:cubicBezTo>
                <a:cubicBezTo>
                  <a:pt x="29" y="170"/>
                  <a:pt x="22" y="178"/>
                  <a:pt x="11" y="170"/>
                </a:cubicBezTo>
                <a:cubicBezTo>
                  <a:pt x="0" y="161"/>
                  <a:pt x="5" y="152"/>
                  <a:pt x="12" y="143"/>
                </a:cubicBezTo>
                <a:cubicBezTo>
                  <a:pt x="51" y="99"/>
                  <a:pt x="90" y="55"/>
                  <a:pt x="129" y="11"/>
                </a:cubicBezTo>
                <a:cubicBezTo>
                  <a:pt x="134" y="5"/>
                  <a:pt x="140" y="0"/>
                  <a:pt x="148" y="4"/>
                </a:cubicBezTo>
                <a:cubicBezTo>
                  <a:pt x="155" y="7"/>
                  <a:pt x="157" y="12"/>
                  <a:pt x="158" y="17"/>
                </a:cubicBezTo>
                <a:close/>
              </a:path>
            </a:pathLst>
          </a:custGeom>
          <a:solidFill>
            <a:srgbClr val="84CCC6"/>
          </a:solidFill>
          <a:ln>
            <a:noFill/>
          </a:ln>
        </p:spPr>
        <p:txBody>
          <a:bodyPr vert="horz" wrap="square" lIns="91440" tIns="45720" rIns="91440" bIns="45720" numCol="1" anchor="t" anchorCtr="0" compatLnSpc="1">
            <a:prstTxWarp prst="textNoShape">
              <a:avLst/>
            </a:prstTxWarp>
          </a:bodyPr>
          <a:lstStyle/>
          <a:p>
            <a:endParaRPr lang="es-ES" sz="1400"/>
          </a:p>
        </p:txBody>
      </p:sp>
      <p:sp>
        <p:nvSpPr>
          <p:cNvPr id="77" name="Freeform 27">
            <a:extLst>
              <a:ext uri="{FF2B5EF4-FFF2-40B4-BE49-F238E27FC236}">
                <a16:creationId xmlns:a16="http://schemas.microsoft.com/office/drawing/2014/main" id="{C2FE6E59-7DE7-447B-AA0B-4BE561E3088D}"/>
              </a:ext>
            </a:extLst>
          </p:cNvPr>
          <p:cNvSpPr/>
          <p:nvPr/>
        </p:nvSpPr>
        <p:spPr bwMode="auto">
          <a:xfrm>
            <a:off x="6455834" y="1617487"/>
            <a:ext cx="223839" cy="222251"/>
          </a:xfrm>
          <a:custGeom>
            <a:avLst/>
            <a:gdLst>
              <a:gd name="T0" fmla="*/ 20 w 90"/>
              <a:gd name="T1" fmla="*/ 89 h 89"/>
              <a:gd name="T2" fmla="*/ 8 w 90"/>
              <a:gd name="T3" fmla="*/ 66 h 89"/>
              <a:gd name="T4" fmla="*/ 64 w 90"/>
              <a:gd name="T5" fmla="*/ 5 h 89"/>
              <a:gd name="T6" fmla="*/ 82 w 90"/>
              <a:gd name="T7" fmla="*/ 5 h 89"/>
              <a:gd name="T8" fmla="*/ 87 w 90"/>
              <a:gd name="T9" fmla="*/ 21 h 89"/>
              <a:gd name="T10" fmla="*/ 25 w 90"/>
              <a:gd name="T11" fmla="*/ 88 h 89"/>
              <a:gd name="T12" fmla="*/ 20 w 90"/>
              <a:gd name="T13" fmla="*/ 89 h 89"/>
            </a:gdLst>
            <a:ahLst/>
            <a:cxnLst>
              <a:cxn ang="0">
                <a:pos x="T0" y="T1"/>
              </a:cxn>
              <a:cxn ang="0">
                <a:pos x="T2" y="T3"/>
              </a:cxn>
              <a:cxn ang="0">
                <a:pos x="T4" y="T5"/>
              </a:cxn>
              <a:cxn ang="0">
                <a:pos x="T6" y="T7"/>
              </a:cxn>
              <a:cxn ang="0">
                <a:pos x="T8" y="T9"/>
              </a:cxn>
              <a:cxn ang="0">
                <a:pos x="T10" y="T11"/>
              </a:cxn>
              <a:cxn ang="0">
                <a:pos x="T12" y="T13"/>
              </a:cxn>
            </a:cxnLst>
            <a:rect l="0" t="0" r="r" b="b"/>
            <a:pathLst>
              <a:path w="90" h="89">
                <a:moveTo>
                  <a:pt x="20" y="89"/>
                </a:moveTo>
                <a:cubicBezTo>
                  <a:pt x="7" y="89"/>
                  <a:pt x="0" y="76"/>
                  <a:pt x="8" y="66"/>
                </a:cubicBezTo>
                <a:cubicBezTo>
                  <a:pt x="24" y="44"/>
                  <a:pt x="44" y="24"/>
                  <a:pt x="64" y="5"/>
                </a:cubicBezTo>
                <a:cubicBezTo>
                  <a:pt x="69" y="0"/>
                  <a:pt x="76" y="0"/>
                  <a:pt x="82" y="5"/>
                </a:cubicBezTo>
                <a:cubicBezTo>
                  <a:pt x="87" y="10"/>
                  <a:pt x="90" y="16"/>
                  <a:pt x="87" y="21"/>
                </a:cubicBezTo>
                <a:cubicBezTo>
                  <a:pt x="68" y="45"/>
                  <a:pt x="49" y="69"/>
                  <a:pt x="25" y="88"/>
                </a:cubicBezTo>
                <a:cubicBezTo>
                  <a:pt x="23" y="89"/>
                  <a:pt x="21" y="89"/>
                  <a:pt x="20" y="89"/>
                </a:cubicBezTo>
                <a:close/>
              </a:path>
            </a:pathLst>
          </a:custGeom>
          <a:solidFill>
            <a:srgbClr val="84CCC6"/>
          </a:solidFill>
          <a:ln>
            <a:noFill/>
          </a:ln>
        </p:spPr>
        <p:txBody>
          <a:bodyPr vert="horz" wrap="square" lIns="91440" tIns="45720" rIns="91440" bIns="45720" numCol="1" anchor="t" anchorCtr="0" compatLnSpc="1">
            <a:prstTxWarp prst="textNoShape">
              <a:avLst/>
            </a:prstTxWarp>
          </a:bodyPr>
          <a:lstStyle/>
          <a:p>
            <a:endParaRPr lang="es-ES" sz="1400"/>
          </a:p>
        </p:txBody>
      </p:sp>
      <p:sp>
        <p:nvSpPr>
          <p:cNvPr id="79" name="Freeform 29">
            <a:extLst>
              <a:ext uri="{FF2B5EF4-FFF2-40B4-BE49-F238E27FC236}">
                <a16:creationId xmlns:a16="http://schemas.microsoft.com/office/drawing/2014/main" id="{D71599C2-EA87-4CD1-B4B5-95011A134854}"/>
              </a:ext>
            </a:extLst>
          </p:cNvPr>
          <p:cNvSpPr/>
          <p:nvPr/>
        </p:nvSpPr>
        <p:spPr bwMode="auto">
          <a:xfrm>
            <a:off x="1101198" y="3139899"/>
            <a:ext cx="214313" cy="217488"/>
          </a:xfrm>
          <a:custGeom>
            <a:avLst/>
            <a:gdLst>
              <a:gd name="T0" fmla="*/ 1 w 86"/>
              <a:gd name="T1" fmla="*/ 71 h 87"/>
              <a:gd name="T2" fmla="*/ 68 w 86"/>
              <a:gd name="T3" fmla="*/ 0 h 87"/>
              <a:gd name="T4" fmla="*/ 84 w 86"/>
              <a:gd name="T5" fmla="*/ 9 h 87"/>
              <a:gd name="T6" fmla="*/ 75 w 86"/>
              <a:gd name="T7" fmla="*/ 24 h 87"/>
              <a:gd name="T8" fmla="*/ 26 w 86"/>
              <a:gd name="T9" fmla="*/ 77 h 87"/>
              <a:gd name="T10" fmla="*/ 13 w 86"/>
              <a:gd name="T11" fmla="*/ 87 h 87"/>
              <a:gd name="T12" fmla="*/ 1 w 86"/>
              <a:gd name="T13" fmla="*/ 71 h 87"/>
            </a:gdLst>
            <a:ahLst/>
            <a:cxnLst>
              <a:cxn ang="0">
                <a:pos x="T0" y="T1"/>
              </a:cxn>
              <a:cxn ang="0">
                <a:pos x="T2" y="T3"/>
              </a:cxn>
              <a:cxn ang="0">
                <a:pos x="T4" y="T5"/>
              </a:cxn>
              <a:cxn ang="0">
                <a:pos x="T6" y="T7"/>
              </a:cxn>
              <a:cxn ang="0">
                <a:pos x="T8" y="T9"/>
              </a:cxn>
              <a:cxn ang="0">
                <a:pos x="T10" y="T11"/>
              </a:cxn>
              <a:cxn ang="0">
                <a:pos x="T12" y="T13"/>
              </a:cxn>
            </a:cxnLst>
            <a:rect l="0" t="0" r="r" b="b"/>
            <a:pathLst>
              <a:path w="86" h="87">
                <a:moveTo>
                  <a:pt x="1" y="71"/>
                </a:moveTo>
                <a:cubicBezTo>
                  <a:pt x="0" y="38"/>
                  <a:pt x="35" y="1"/>
                  <a:pt x="68" y="0"/>
                </a:cubicBezTo>
                <a:cubicBezTo>
                  <a:pt x="76" y="0"/>
                  <a:pt x="82" y="1"/>
                  <a:pt x="84" y="9"/>
                </a:cubicBezTo>
                <a:cubicBezTo>
                  <a:pt x="86" y="17"/>
                  <a:pt x="82" y="23"/>
                  <a:pt x="75" y="24"/>
                </a:cubicBezTo>
                <a:cubicBezTo>
                  <a:pt x="47" y="31"/>
                  <a:pt x="29" y="47"/>
                  <a:pt x="26" y="77"/>
                </a:cubicBezTo>
                <a:cubicBezTo>
                  <a:pt x="25" y="84"/>
                  <a:pt x="20" y="87"/>
                  <a:pt x="13" y="87"/>
                </a:cubicBezTo>
                <a:cubicBezTo>
                  <a:pt x="4" y="85"/>
                  <a:pt x="1" y="79"/>
                  <a:pt x="1" y="71"/>
                </a:cubicBezTo>
                <a:close/>
              </a:path>
            </a:pathLst>
          </a:custGeom>
          <a:solidFill>
            <a:srgbClr val="84CCC6"/>
          </a:solidFill>
          <a:ln>
            <a:noFill/>
          </a:ln>
        </p:spPr>
        <p:txBody>
          <a:bodyPr vert="horz" wrap="square" lIns="91440" tIns="45720" rIns="91440" bIns="45720" numCol="1" anchor="t" anchorCtr="0" compatLnSpc="1">
            <a:prstTxWarp prst="textNoShape">
              <a:avLst/>
            </a:prstTxWarp>
          </a:bodyPr>
          <a:lstStyle/>
          <a:p>
            <a:endParaRPr lang="es-ES" sz="1400"/>
          </a:p>
        </p:txBody>
      </p:sp>
      <p:sp>
        <p:nvSpPr>
          <p:cNvPr id="84" name="Freeform 33">
            <a:extLst>
              <a:ext uri="{FF2B5EF4-FFF2-40B4-BE49-F238E27FC236}">
                <a16:creationId xmlns:a16="http://schemas.microsoft.com/office/drawing/2014/main" id="{E0DC6C5A-9983-4957-ABB3-B34349DFE374}"/>
              </a:ext>
            </a:extLst>
          </p:cNvPr>
          <p:cNvSpPr>
            <a:spLocks noEditPoints="1"/>
          </p:cNvSpPr>
          <p:nvPr/>
        </p:nvSpPr>
        <p:spPr bwMode="auto">
          <a:xfrm>
            <a:off x="7923214" y="5583239"/>
            <a:ext cx="1328737" cy="849312"/>
          </a:xfrm>
          <a:custGeom>
            <a:avLst/>
            <a:gdLst>
              <a:gd name="T0" fmla="*/ 176 w 352"/>
              <a:gd name="T1" fmla="*/ 225 h 225"/>
              <a:gd name="T2" fmla="*/ 36 w 352"/>
              <a:gd name="T3" fmla="*/ 225 h 225"/>
              <a:gd name="T4" fmla="*/ 1 w 352"/>
              <a:gd name="T5" fmla="*/ 190 h 225"/>
              <a:gd name="T6" fmla="*/ 1 w 352"/>
              <a:gd name="T7" fmla="*/ 36 h 225"/>
              <a:gd name="T8" fmla="*/ 36 w 352"/>
              <a:gd name="T9" fmla="*/ 1 h 225"/>
              <a:gd name="T10" fmla="*/ 316 w 352"/>
              <a:gd name="T11" fmla="*/ 1 h 225"/>
              <a:gd name="T12" fmla="*/ 352 w 352"/>
              <a:gd name="T13" fmla="*/ 37 h 225"/>
              <a:gd name="T14" fmla="*/ 352 w 352"/>
              <a:gd name="T15" fmla="*/ 189 h 225"/>
              <a:gd name="T16" fmla="*/ 316 w 352"/>
              <a:gd name="T17" fmla="*/ 225 h 225"/>
              <a:gd name="T18" fmla="*/ 176 w 352"/>
              <a:gd name="T19" fmla="*/ 225 h 225"/>
              <a:gd name="T20" fmla="*/ 160 w 352"/>
              <a:gd name="T21" fmla="*/ 93 h 225"/>
              <a:gd name="T22" fmla="*/ 112 w 352"/>
              <a:gd name="T23" fmla="*/ 55 h 225"/>
              <a:gd name="T24" fmla="*/ 87 w 352"/>
              <a:gd name="T25" fmla="*/ 52 h 225"/>
              <a:gd name="T26" fmla="*/ 45 w 352"/>
              <a:gd name="T27" fmla="*/ 74 h 225"/>
              <a:gd name="T28" fmla="*/ 46 w 352"/>
              <a:gd name="T29" fmla="*/ 102 h 225"/>
              <a:gd name="T30" fmla="*/ 67 w 352"/>
              <a:gd name="T31" fmla="*/ 164 h 225"/>
              <a:gd name="T32" fmla="*/ 80 w 352"/>
              <a:gd name="T33" fmla="*/ 177 h 225"/>
              <a:gd name="T34" fmla="*/ 91 w 352"/>
              <a:gd name="T35" fmla="*/ 162 h 225"/>
              <a:gd name="T36" fmla="*/ 94 w 352"/>
              <a:gd name="T37" fmla="*/ 149 h 225"/>
              <a:gd name="T38" fmla="*/ 102 w 352"/>
              <a:gd name="T39" fmla="*/ 139 h 225"/>
              <a:gd name="T40" fmla="*/ 111 w 352"/>
              <a:gd name="T41" fmla="*/ 149 h 225"/>
              <a:gd name="T42" fmla="*/ 113 w 352"/>
              <a:gd name="T43" fmla="*/ 160 h 225"/>
              <a:gd name="T44" fmla="*/ 124 w 352"/>
              <a:gd name="T45" fmla="*/ 177 h 225"/>
              <a:gd name="T46" fmla="*/ 138 w 352"/>
              <a:gd name="T47" fmla="*/ 162 h 225"/>
              <a:gd name="T48" fmla="*/ 157 w 352"/>
              <a:gd name="T49" fmla="*/ 108 h 225"/>
              <a:gd name="T50" fmla="*/ 160 w 352"/>
              <a:gd name="T51" fmla="*/ 93 h 225"/>
              <a:gd name="T52" fmla="*/ 253 w 352"/>
              <a:gd name="T53" fmla="*/ 65 h 225"/>
              <a:gd name="T54" fmla="*/ 253 w 352"/>
              <a:gd name="T55" fmla="*/ 65 h 225"/>
              <a:gd name="T56" fmla="*/ 207 w 352"/>
              <a:gd name="T57" fmla="*/ 66 h 225"/>
              <a:gd name="T58" fmla="*/ 196 w 352"/>
              <a:gd name="T59" fmla="*/ 75 h 225"/>
              <a:gd name="T60" fmla="*/ 207 w 352"/>
              <a:gd name="T61" fmla="*/ 86 h 225"/>
              <a:gd name="T62" fmla="*/ 294 w 352"/>
              <a:gd name="T63" fmla="*/ 86 h 225"/>
              <a:gd name="T64" fmla="*/ 306 w 352"/>
              <a:gd name="T65" fmla="*/ 75 h 225"/>
              <a:gd name="T66" fmla="*/ 293 w 352"/>
              <a:gd name="T67" fmla="*/ 65 h 225"/>
              <a:gd name="T68" fmla="*/ 253 w 352"/>
              <a:gd name="T69" fmla="*/ 65 h 225"/>
              <a:gd name="T70" fmla="*/ 251 w 352"/>
              <a:gd name="T71" fmla="*/ 152 h 225"/>
              <a:gd name="T72" fmla="*/ 251 w 352"/>
              <a:gd name="T73" fmla="*/ 152 h 225"/>
              <a:gd name="T74" fmla="*/ 295 w 352"/>
              <a:gd name="T75" fmla="*/ 152 h 225"/>
              <a:gd name="T76" fmla="*/ 306 w 352"/>
              <a:gd name="T77" fmla="*/ 143 h 225"/>
              <a:gd name="T78" fmla="*/ 295 w 352"/>
              <a:gd name="T79" fmla="*/ 133 h 225"/>
              <a:gd name="T80" fmla="*/ 207 w 352"/>
              <a:gd name="T81" fmla="*/ 134 h 225"/>
              <a:gd name="T82" fmla="*/ 196 w 352"/>
              <a:gd name="T83" fmla="*/ 143 h 225"/>
              <a:gd name="T84" fmla="*/ 209 w 352"/>
              <a:gd name="T85" fmla="*/ 152 h 225"/>
              <a:gd name="T86" fmla="*/ 251 w 352"/>
              <a:gd name="T87" fmla="*/ 152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2" h="225">
                <a:moveTo>
                  <a:pt x="176" y="225"/>
                </a:moveTo>
                <a:cubicBezTo>
                  <a:pt x="130" y="225"/>
                  <a:pt x="83" y="225"/>
                  <a:pt x="36" y="225"/>
                </a:cubicBezTo>
                <a:cubicBezTo>
                  <a:pt x="10" y="224"/>
                  <a:pt x="1" y="216"/>
                  <a:pt x="1" y="190"/>
                </a:cubicBezTo>
                <a:cubicBezTo>
                  <a:pt x="0" y="139"/>
                  <a:pt x="0" y="87"/>
                  <a:pt x="1" y="36"/>
                </a:cubicBezTo>
                <a:cubicBezTo>
                  <a:pt x="1" y="10"/>
                  <a:pt x="10" y="1"/>
                  <a:pt x="36" y="1"/>
                </a:cubicBezTo>
                <a:cubicBezTo>
                  <a:pt x="129" y="0"/>
                  <a:pt x="223" y="0"/>
                  <a:pt x="316" y="1"/>
                </a:cubicBezTo>
                <a:cubicBezTo>
                  <a:pt x="343" y="1"/>
                  <a:pt x="352" y="10"/>
                  <a:pt x="352" y="37"/>
                </a:cubicBezTo>
                <a:cubicBezTo>
                  <a:pt x="352" y="87"/>
                  <a:pt x="352" y="138"/>
                  <a:pt x="352" y="189"/>
                </a:cubicBezTo>
                <a:cubicBezTo>
                  <a:pt x="352" y="217"/>
                  <a:pt x="344" y="224"/>
                  <a:pt x="316" y="225"/>
                </a:cubicBezTo>
                <a:cubicBezTo>
                  <a:pt x="270" y="225"/>
                  <a:pt x="223" y="225"/>
                  <a:pt x="176" y="225"/>
                </a:cubicBezTo>
                <a:close/>
                <a:moveTo>
                  <a:pt x="160" y="93"/>
                </a:moveTo>
                <a:cubicBezTo>
                  <a:pt x="161" y="56"/>
                  <a:pt x="137" y="38"/>
                  <a:pt x="112" y="55"/>
                </a:cubicBezTo>
                <a:cubicBezTo>
                  <a:pt x="103" y="61"/>
                  <a:pt x="95" y="56"/>
                  <a:pt x="87" y="52"/>
                </a:cubicBezTo>
                <a:cubicBezTo>
                  <a:pt x="66" y="44"/>
                  <a:pt x="50" y="52"/>
                  <a:pt x="45" y="74"/>
                </a:cubicBezTo>
                <a:cubicBezTo>
                  <a:pt x="44" y="84"/>
                  <a:pt x="42" y="94"/>
                  <a:pt x="46" y="102"/>
                </a:cubicBezTo>
                <a:cubicBezTo>
                  <a:pt x="55" y="122"/>
                  <a:pt x="63" y="142"/>
                  <a:pt x="67" y="164"/>
                </a:cubicBezTo>
                <a:cubicBezTo>
                  <a:pt x="68" y="171"/>
                  <a:pt x="72" y="177"/>
                  <a:pt x="80" y="177"/>
                </a:cubicBezTo>
                <a:cubicBezTo>
                  <a:pt x="89" y="176"/>
                  <a:pt x="90" y="169"/>
                  <a:pt x="91" y="162"/>
                </a:cubicBezTo>
                <a:cubicBezTo>
                  <a:pt x="92" y="158"/>
                  <a:pt x="93" y="153"/>
                  <a:pt x="94" y="149"/>
                </a:cubicBezTo>
                <a:cubicBezTo>
                  <a:pt x="95" y="144"/>
                  <a:pt x="97" y="139"/>
                  <a:pt x="102" y="139"/>
                </a:cubicBezTo>
                <a:cubicBezTo>
                  <a:pt x="108" y="139"/>
                  <a:pt x="110" y="144"/>
                  <a:pt x="111" y="149"/>
                </a:cubicBezTo>
                <a:cubicBezTo>
                  <a:pt x="112" y="152"/>
                  <a:pt x="112" y="156"/>
                  <a:pt x="113" y="160"/>
                </a:cubicBezTo>
                <a:cubicBezTo>
                  <a:pt x="114" y="168"/>
                  <a:pt x="115" y="176"/>
                  <a:pt x="124" y="177"/>
                </a:cubicBezTo>
                <a:cubicBezTo>
                  <a:pt x="133" y="177"/>
                  <a:pt x="137" y="169"/>
                  <a:pt x="138" y="162"/>
                </a:cubicBezTo>
                <a:cubicBezTo>
                  <a:pt x="141" y="143"/>
                  <a:pt x="148" y="125"/>
                  <a:pt x="157" y="108"/>
                </a:cubicBezTo>
                <a:cubicBezTo>
                  <a:pt x="160" y="102"/>
                  <a:pt x="159" y="95"/>
                  <a:pt x="160" y="93"/>
                </a:cubicBezTo>
                <a:close/>
                <a:moveTo>
                  <a:pt x="253" y="65"/>
                </a:moveTo>
                <a:cubicBezTo>
                  <a:pt x="253" y="65"/>
                  <a:pt x="253" y="65"/>
                  <a:pt x="253" y="65"/>
                </a:cubicBezTo>
                <a:cubicBezTo>
                  <a:pt x="238" y="65"/>
                  <a:pt x="223" y="65"/>
                  <a:pt x="207" y="66"/>
                </a:cubicBezTo>
                <a:cubicBezTo>
                  <a:pt x="202" y="66"/>
                  <a:pt x="197" y="68"/>
                  <a:pt x="196" y="75"/>
                </a:cubicBezTo>
                <a:cubicBezTo>
                  <a:pt x="195" y="82"/>
                  <a:pt x="200" y="86"/>
                  <a:pt x="207" y="86"/>
                </a:cubicBezTo>
                <a:cubicBezTo>
                  <a:pt x="236" y="87"/>
                  <a:pt x="265" y="87"/>
                  <a:pt x="294" y="86"/>
                </a:cubicBezTo>
                <a:cubicBezTo>
                  <a:pt x="301" y="86"/>
                  <a:pt x="306" y="82"/>
                  <a:pt x="306" y="75"/>
                </a:cubicBezTo>
                <a:cubicBezTo>
                  <a:pt x="305" y="67"/>
                  <a:pt x="299" y="65"/>
                  <a:pt x="293" y="65"/>
                </a:cubicBezTo>
                <a:cubicBezTo>
                  <a:pt x="280" y="65"/>
                  <a:pt x="266" y="65"/>
                  <a:pt x="253" y="65"/>
                </a:cubicBezTo>
                <a:close/>
                <a:moveTo>
                  <a:pt x="251" y="152"/>
                </a:moveTo>
                <a:cubicBezTo>
                  <a:pt x="251" y="152"/>
                  <a:pt x="251" y="152"/>
                  <a:pt x="251" y="152"/>
                </a:cubicBezTo>
                <a:cubicBezTo>
                  <a:pt x="265" y="152"/>
                  <a:pt x="280" y="152"/>
                  <a:pt x="295" y="152"/>
                </a:cubicBezTo>
                <a:cubicBezTo>
                  <a:pt x="300" y="152"/>
                  <a:pt x="306" y="149"/>
                  <a:pt x="306" y="143"/>
                </a:cubicBezTo>
                <a:cubicBezTo>
                  <a:pt x="306" y="136"/>
                  <a:pt x="300" y="133"/>
                  <a:pt x="295" y="133"/>
                </a:cubicBezTo>
                <a:cubicBezTo>
                  <a:pt x="266" y="133"/>
                  <a:pt x="236" y="133"/>
                  <a:pt x="207" y="134"/>
                </a:cubicBezTo>
                <a:cubicBezTo>
                  <a:pt x="201" y="134"/>
                  <a:pt x="196" y="136"/>
                  <a:pt x="196" y="143"/>
                </a:cubicBezTo>
                <a:cubicBezTo>
                  <a:pt x="196" y="151"/>
                  <a:pt x="203" y="152"/>
                  <a:pt x="209" y="152"/>
                </a:cubicBezTo>
                <a:cubicBezTo>
                  <a:pt x="223" y="153"/>
                  <a:pt x="237" y="152"/>
                  <a:pt x="251" y="152"/>
                </a:cubicBezTo>
                <a:close/>
              </a:path>
            </a:pathLst>
          </a:custGeom>
          <a:solidFill>
            <a:srgbClr val="84CCC6"/>
          </a:solidFill>
          <a:ln>
            <a:noFill/>
          </a:ln>
        </p:spPr>
        <p:txBody>
          <a:bodyPr vert="horz" wrap="square" lIns="91440" tIns="45720" rIns="91440" bIns="45720" numCol="1" anchor="t" anchorCtr="0" compatLnSpc="1">
            <a:prstTxWarp prst="textNoShape">
              <a:avLst/>
            </a:prstTxWarp>
          </a:bodyPr>
          <a:lstStyle/>
          <a:p>
            <a:endParaRPr lang="es-ES" sz="1400"/>
          </a:p>
        </p:txBody>
      </p:sp>
      <p:sp>
        <p:nvSpPr>
          <p:cNvPr id="85" name="Freeform 34">
            <a:extLst>
              <a:ext uri="{FF2B5EF4-FFF2-40B4-BE49-F238E27FC236}">
                <a16:creationId xmlns:a16="http://schemas.microsoft.com/office/drawing/2014/main" id="{5B69735D-789D-48DF-B7B4-E67207640B66}"/>
              </a:ext>
            </a:extLst>
          </p:cNvPr>
          <p:cNvSpPr>
            <a:spLocks noEditPoints="1"/>
          </p:cNvSpPr>
          <p:nvPr/>
        </p:nvSpPr>
        <p:spPr bwMode="auto">
          <a:xfrm>
            <a:off x="10098090" y="974727"/>
            <a:ext cx="1146175" cy="1308100"/>
          </a:xfrm>
          <a:custGeom>
            <a:avLst/>
            <a:gdLst>
              <a:gd name="T0" fmla="*/ 156 w 304"/>
              <a:gd name="T1" fmla="*/ 273 h 347"/>
              <a:gd name="T2" fmla="*/ 148 w 304"/>
              <a:gd name="T3" fmla="*/ 310 h 347"/>
              <a:gd name="T4" fmla="*/ 78 w 304"/>
              <a:gd name="T5" fmla="*/ 324 h 347"/>
              <a:gd name="T6" fmla="*/ 56 w 304"/>
              <a:gd name="T7" fmla="*/ 273 h 347"/>
              <a:gd name="T8" fmla="*/ 26 w 304"/>
              <a:gd name="T9" fmla="*/ 185 h 347"/>
              <a:gd name="T10" fmla="*/ 40 w 304"/>
              <a:gd name="T11" fmla="*/ 43 h 347"/>
              <a:gd name="T12" fmla="*/ 128 w 304"/>
              <a:gd name="T13" fmla="*/ 28 h 347"/>
              <a:gd name="T14" fmla="*/ 183 w 304"/>
              <a:gd name="T15" fmla="*/ 29 h 347"/>
              <a:gd name="T16" fmla="*/ 300 w 304"/>
              <a:gd name="T17" fmla="*/ 103 h 347"/>
              <a:gd name="T18" fmla="*/ 284 w 304"/>
              <a:gd name="T19" fmla="*/ 190 h 347"/>
              <a:gd name="T20" fmla="*/ 257 w 304"/>
              <a:gd name="T21" fmla="*/ 268 h 347"/>
              <a:gd name="T22" fmla="*/ 240 w 304"/>
              <a:gd name="T23" fmla="*/ 316 h 347"/>
              <a:gd name="T24" fmla="*/ 195 w 304"/>
              <a:gd name="T25" fmla="*/ 337 h 347"/>
              <a:gd name="T26" fmla="*/ 162 w 304"/>
              <a:gd name="T27" fmla="*/ 302 h 347"/>
              <a:gd name="T28" fmla="*/ 156 w 304"/>
              <a:gd name="T29" fmla="*/ 273 h 347"/>
              <a:gd name="T30" fmla="*/ 45 w 304"/>
              <a:gd name="T31" fmla="*/ 121 h 347"/>
              <a:gd name="T32" fmla="*/ 57 w 304"/>
              <a:gd name="T33" fmla="*/ 173 h 347"/>
              <a:gd name="T34" fmla="*/ 89 w 304"/>
              <a:gd name="T35" fmla="*/ 265 h 347"/>
              <a:gd name="T36" fmla="*/ 94 w 304"/>
              <a:gd name="T37" fmla="*/ 286 h 347"/>
              <a:gd name="T38" fmla="*/ 109 w 304"/>
              <a:gd name="T39" fmla="*/ 300 h 347"/>
              <a:gd name="T40" fmla="*/ 119 w 304"/>
              <a:gd name="T41" fmla="*/ 283 h 347"/>
              <a:gd name="T42" fmla="*/ 128 w 304"/>
              <a:gd name="T43" fmla="*/ 236 h 347"/>
              <a:gd name="T44" fmla="*/ 157 w 304"/>
              <a:gd name="T45" fmla="*/ 215 h 347"/>
              <a:gd name="T46" fmla="*/ 184 w 304"/>
              <a:gd name="T47" fmla="*/ 235 h 347"/>
              <a:gd name="T48" fmla="*/ 192 w 304"/>
              <a:gd name="T49" fmla="*/ 270 h 347"/>
              <a:gd name="T50" fmla="*/ 203 w 304"/>
              <a:gd name="T51" fmla="*/ 301 h 347"/>
              <a:gd name="T52" fmla="*/ 222 w 304"/>
              <a:gd name="T53" fmla="*/ 270 h 347"/>
              <a:gd name="T54" fmla="*/ 256 w 304"/>
              <a:gd name="T55" fmla="*/ 169 h 347"/>
              <a:gd name="T56" fmla="*/ 259 w 304"/>
              <a:gd name="T57" fmla="*/ 84 h 347"/>
              <a:gd name="T58" fmla="*/ 191 w 304"/>
              <a:gd name="T59" fmla="*/ 63 h 347"/>
              <a:gd name="T60" fmla="*/ 120 w 304"/>
              <a:gd name="T61" fmla="*/ 62 h 347"/>
              <a:gd name="T62" fmla="*/ 55 w 304"/>
              <a:gd name="T63" fmla="*/ 81 h 347"/>
              <a:gd name="T64" fmla="*/ 45 w 304"/>
              <a:gd name="T65" fmla="*/ 121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4" h="347">
                <a:moveTo>
                  <a:pt x="156" y="273"/>
                </a:moveTo>
                <a:cubicBezTo>
                  <a:pt x="153" y="288"/>
                  <a:pt x="152" y="299"/>
                  <a:pt x="148" y="310"/>
                </a:cubicBezTo>
                <a:cubicBezTo>
                  <a:pt x="136" y="340"/>
                  <a:pt x="102" y="347"/>
                  <a:pt x="78" y="324"/>
                </a:cubicBezTo>
                <a:cubicBezTo>
                  <a:pt x="64" y="310"/>
                  <a:pt x="58" y="292"/>
                  <a:pt x="56" y="273"/>
                </a:cubicBezTo>
                <a:cubicBezTo>
                  <a:pt x="52" y="242"/>
                  <a:pt x="41" y="213"/>
                  <a:pt x="26" y="185"/>
                </a:cubicBezTo>
                <a:cubicBezTo>
                  <a:pt x="0" y="139"/>
                  <a:pt x="7" y="78"/>
                  <a:pt x="40" y="43"/>
                </a:cubicBezTo>
                <a:cubicBezTo>
                  <a:pt x="66" y="16"/>
                  <a:pt x="94" y="9"/>
                  <a:pt x="128" y="28"/>
                </a:cubicBezTo>
                <a:cubicBezTo>
                  <a:pt x="147" y="39"/>
                  <a:pt x="162" y="40"/>
                  <a:pt x="183" y="29"/>
                </a:cubicBezTo>
                <a:cubicBezTo>
                  <a:pt x="236" y="0"/>
                  <a:pt x="290" y="35"/>
                  <a:pt x="300" y="103"/>
                </a:cubicBezTo>
                <a:cubicBezTo>
                  <a:pt x="304" y="133"/>
                  <a:pt x="301" y="163"/>
                  <a:pt x="284" y="190"/>
                </a:cubicBezTo>
                <a:cubicBezTo>
                  <a:pt x="269" y="214"/>
                  <a:pt x="261" y="240"/>
                  <a:pt x="257" y="268"/>
                </a:cubicBezTo>
                <a:cubicBezTo>
                  <a:pt x="255" y="285"/>
                  <a:pt x="251" y="302"/>
                  <a:pt x="240" y="316"/>
                </a:cubicBezTo>
                <a:cubicBezTo>
                  <a:pt x="229" y="331"/>
                  <a:pt x="215" y="341"/>
                  <a:pt x="195" y="337"/>
                </a:cubicBezTo>
                <a:cubicBezTo>
                  <a:pt x="176" y="333"/>
                  <a:pt x="166" y="320"/>
                  <a:pt x="162" y="302"/>
                </a:cubicBezTo>
                <a:cubicBezTo>
                  <a:pt x="160" y="293"/>
                  <a:pt x="159" y="285"/>
                  <a:pt x="156" y="273"/>
                </a:cubicBezTo>
                <a:close/>
                <a:moveTo>
                  <a:pt x="45" y="121"/>
                </a:moveTo>
                <a:cubicBezTo>
                  <a:pt x="45" y="141"/>
                  <a:pt x="48" y="158"/>
                  <a:pt x="57" y="173"/>
                </a:cubicBezTo>
                <a:cubicBezTo>
                  <a:pt x="75" y="201"/>
                  <a:pt x="86" y="232"/>
                  <a:pt x="89" y="265"/>
                </a:cubicBezTo>
                <a:cubicBezTo>
                  <a:pt x="90" y="272"/>
                  <a:pt x="92" y="279"/>
                  <a:pt x="94" y="286"/>
                </a:cubicBezTo>
                <a:cubicBezTo>
                  <a:pt x="97" y="292"/>
                  <a:pt x="99" y="301"/>
                  <a:pt x="109" y="300"/>
                </a:cubicBezTo>
                <a:cubicBezTo>
                  <a:pt x="118" y="299"/>
                  <a:pt x="118" y="290"/>
                  <a:pt x="119" y="283"/>
                </a:cubicBezTo>
                <a:cubicBezTo>
                  <a:pt x="120" y="267"/>
                  <a:pt x="122" y="251"/>
                  <a:pt x="128" y="236"/>
                </a:cubicBezTo>
                <a:cubicBezTo>
                  <a:pt x="133" y="223"/>
                  <a:pt x="142" y="215"/>
                  <a:pt x="157" y="215"/>
                </a:cubicBezTo>
                <a:cubicBezTo>
                  <a:pt x="170" y="216"/>
                  <a:pt x="180" y="223"/>
                  <a:pt x="184" y="235"/>
                </a:cubicBezTo>
                <a:cubicBezTo>
                  <a:pt x="188" y="247"/>
                  <a:pt x="189" y="259"/>
                  <a:pt x="192" y="270"/>
                </a:cubicBezTo>
                <a:cubicBezTo>
                  <a:pt x="194" y="281"/>
                  <a:pt x="189" y="300"/>
                  <a:pt x="203" y="301"/>
                </a:cubicBezTo>
                <a:cubicBezTo>
                  <a:pt x="218" y="301"/>
                  <a:pt x="220" y="282"/>
                  <a:pt x="222" y="270"/>
                </a:cubicBezTo>
                <a:cubicBezTo>
                  <a:pt x="226" y="233"/>
                  <a:pt x="238" y="200"/>
                  <a:pt x="256" y="169"/>
                </a:cubicBezTo>
                <a:cubicBezTo>
                  <a:pt x="272" y="142"/>
                  <a:pt x="272" y="112"/>
                  <a:pt x="259" y="84"/>
                </a:cubicBezTo>
                <a:cubicBezTo>
                  <a:pt x="243" y="51"/>
                  <a:pt x="221" y="43"/>
                  <a:pt x="191" y="63"/>
                </a:cubicBezTo>
                <a:cubicBezTo>
                  <a:pt x="166" y="79"/>
                  <a:pt x="145" y="79"/>
                  <a:pt x="120" y="62"/>
                </a:cubicBezTo>
                <a:cubicBezTo>
                  <a:pt x="92" y="44"/>
                  <a:pt x="71" y="51"/>
                  <a:pt x="55" y="81"/>
                </a:cubicBezTo>
                <a:cubicBezTo>
                  <a:pt x="48" y="94"/>
                  <a:pt x="44" y="108"/>
                  <a:pt x="45" y="121"/>
                </a:cubicBezTo>
                <a:close/>
              </a:path>
            </a:pathLst>
          </a:custGeom>
          <a:solidFill>
            <a:srgbClr val="84CCC6"/>
          </a:solidFill>
          <a:ln>
            <a:noFill/>
          </a:ln>
        </p:spPr>
        <p:txBody>
          <a:bodyPr vert="horz" wrap="square" lIns="91440" tIns="45720" rIns="91440" bIns="45720" numCol="1" anchor="t" anchorCtr="0" compatLnSpc="1">
            <a:prstTxWarp prst="textNoShape">
              <a:avLst/>
            </a:prstTxWarp>
          </a:bodyPr>
          <a:lstStyle/>
          <a:p>
            <a:endParaRPr lang="es-ES" sz="1400"/>
          </a:p>
        </p:txBody>
      </p:sp>
      <p:sp>
        <p:nvSpPr>
          <p:cNvPr id="86" name="Freeform 35">
            <a:extLst>
              <a:ext uri="{FF2B5EF4-FFF2-40B4-BE49-F238E27FC236}">
                <a16:creationId xmlns:a16="http://schemas.microsoft.com/office/drawing/2014/main" id="{0998CC9C-525F-41DF-8FAC-6F695C6DA430}"/>
              </a:ext>
            </a:extLst>
          </p:cNvPr>
          <p:cNvSpPr>
            <a:spLocks noEditPoints="1"/>
          </p:cNvSpPr>
          <p:nvPr/>
        </p:nvSpPr>
        <p:spPr bwMode="auto">
          <a:xfrm>
            <a:off x="10199688" y="5330826"/>
            <a:ext cx="950912" cy="1101725"/>
          </a:xfrm>
          <a:custGeom>
            <a:avLst/>
            <a:gdLst>
              <a:gd name="T0" fmla="*/ 78 w 252"/>
              <a:gd name="T1" fmla="*/ 41 h 292"/>
              <a:gd name="T2" fmla="*/ 67 w 252"/>
              <a:gd name="T3" fmla="*/ 9 h 292"/>
              <a:gd name="T4" fmla="*/ 91 w 252"/>
              <a:gd name="T5" fmla="*/ 5 h 292"/>
              <a:gd name="T6" fmla="*/ 98 w 252"/>
              <a:gd name="T7" fmla="*/ 27 h 292"/>
              <a:gd name="T8" fmla="*/ 106 w 252"/>
              <a:gd name="T9" fmla="*/ 47 h 292"/>
              <a:gd name="T10" fmla="*/ 125 w 252"/>
              <a:gd name="T11" fmla="*/ 43 h 292"/>
              <a:gd name="T12" fmla="*/ 153 w 252"/>
              <a:gd name="T13" fmla="*/ 15 h 292"/>
              <a:gd name="T14" fmla="*/ 172 w 252"/>
              <a:gd name="T15" fmla="*/ 9 h 292"/>
              <a:gd name="T16" fmla="*/ 169 w 252"/>
              <a:gd name="T17" fmla="*/ 28 h 292"/>
              <a:gd name="T18" fmla="*/ 160 w 252"/>
              <a:gd name="T19" fmla="*/ 39 h 292"/>
              <a:gd name="T20" fmla="*/ 190 w 252"/>
              <a:gd name="T21" fmla="*/ 28 h 292"/>
              <a:gd name="T22" fmla="*/ 182 w 252"/>
              <a:gd name="T23" fmla="*/ 55 h 292"/>
              <a:gd name="T24" fmla="*/ 208 w 252"/>
              <a:gd name="T25" fmla="*/ 46 h 292"/>
              <a:gd name="T26" fmla="*/ 198 w 252"/>
              <a:gd name="T27" fmla="*/ 76 h 292"/>
              <a:gd name="T28" fmla="*/ 225 w 252"/>
              <a:gd name="T29" fmla="*/ 63 h 292"/>
              <a:gd name="T30" fmla="*/ 225 w 252"/>
              <a:gd name="T31" fmla="*/ 84 h 292"/>
              <a:gd name="T32" fmla="*/ 245 w 252"/>
              <a:gd name="T33" fmla="*/ 82 h 292"/>
              <a:gd name="T34" fmla="*/ 243 w 252"/>
              <a:gd name="T35" fmla="*/ 100 h 292"/>
              <a:gd name="T36" fmla="*/ 222 w 252"/>
              <a:gd name="T37" fmla="*/ 148 h 292"/>
              <a:gd name="T38" fmla="*/ 223 w 252"/>
              <a:gd name="T39" fmla="*/ 159 h 292"/>
              <a:gd name="T40" fmla="*/ 211 w 252"/>
              <a:gd name="T41" fmla="*/ 200 h 292"/>
              <a:gd name="T42" fmla="*/ 188 w 252"/>
              <a:gd name="T43" fmla="*/ 234 h 292"/>
              <a:gd name="T44" fmla="*/ 179 w 252"/>
              <a:gd name="T45" fmla="*/ 267 h 292"/>
              <a:gd name="T46" fmla="*/ 146 w 252"/>
              <a:gd name="T47" fmla="*/ 291 h 292"/>
              <a:gd name="T48" fmla="*/ 117 w 252"/>
              <a:gd name="T49" fmla="*/ 262 h 292"/>
              <a:gd name="T50" fmla="*/ 115 w 252"/>
              <a:gd name="T51" fmla="*/ 250 h 292"/>
              <a:gd name="T52" fmla="*/ 83 w 252"/>
              <a:gd name="T53" fmla="*/ 291 h 292"/>
              <a:gd name="T54" fmla="*/ 45 w 252"/>
              <a:gd name="T55" fmla="*/ 251 h 292"/>
              <a:gd name="T56" fmla="*/ 19 w 252"/>
              <a:gd name="T57" fmla="*/ 178 h 292"/>
              <a:gd name="T58" fmla="*/ 49 w 252"/>
              <a:gd name="T59" fmla="*/ 68 h 292"/>
              <a:gd name="T60" fmla="*/ 78 w 252"/>
              <a:gd name="T61" fmla="*/ 41 h 292"/>
              <a:gd name="T62" fmla="*/ 124 w 252"/>
              <a:gd name="T63" fmla="*/ 113 h 292"/>
              <a:gd name="T64" fmla="*/ 115 w 252"/>
              <a:gd name="T65" fmla="*/ 108 h 292"/>
              <a:gd name="T66" fmla="*/ 74 w 252"/>
              <a:gd name="T67" fmla="*/ 103 h 292"/>
              <a:gd name="T68" fmla="*/ 41 w 252"/>
              <a:gd name="T69" fmla="*/ 115 h 292"/>
              <a:gd name="T70" fmla="*/ 40 w 252"/>
              <a:gd name="T71" fmla="*/ 160 h 292"/>
              <a:gd name="T72" fmla="*/ 72 w 252"/>
              <a:gd name="T73" fmla="*/ 253 h 292"/>
              <a:gd name="T74" fmla="*/ 81 w 252"/>
              <a:gd name="T75" fmla="*/ 263 h 292"/>
              <a:gd name="T76" fmla="*/ 88 w 252"/>
              <a:gd name="T77" fmla="*/ 253 h 292"/>
              <a:gd name="T78" fmla="*/ 91 w 252"/>
              <a:gd name="T79" fmla="*/ 229 h 292"/>
              <a:gd name="T80" fmla="*/ 115 w 252"/>
              <a:gd name="T81" fmla="*/ 204 h 292"/>
              <a:gd name="T82" fmla="*/ 139 w 252"/>
              <a:gd name="T83" fmla="*/ 229 h 292"/>
              <a:gd name="T84" fmla="*/ 149 w 252"/>
              <a:gd name="T85" fmla="*/ 261 h 292"/>
              <a:gd name="T86" fmla="*/ 164 w 252"/>
              <a:gd name="T87" fmla="*/ 225 h 292"/>
              <a:gd name="T88" fmla="*/ 168 w 252"/>
              <a:gd name="T89" fmla="*/ 170 h 292"/>
              <a:gd name="T90" fmla="*/ 164 w 252"/>
              <a:gd name="T91" fmla="*/ 132 h 292"/>
              <a:gd name="T92" fmla="*/ 142 w 252"/>
              <a:gd name="T93" fmla="*/ 128 h 292"/>
              <a:gd name="T94" fmla="*/ 93 w 252"/>
              <a:gd name="T95" fmla="*/ 127 h 292"/>
              <a:gd name="T96" fmla="*/ 88 w 252"/>
              <a:gd name="T97" fmla="*/ 118 h 292"/>
              <a:gd name="T98" fmla="*/ 99 w 252"/>
              <a:gd name="T99" fmla="*/ 114 h 292"/>
              <a:gd name="T100" fmla="*/ 124 w 252"/>
              <a:gd name="T101" fmla="*/ 113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1" h="292">
                <a:moveTo>
                  <a:pt x="78" y="41"/>
                </a:moveTo>
                <a:cubicBezTo>
                  <a:pt x="64" y="34"/>
                  <a:pt x="56" y="24"/>
                  <a:pt x="67" y="9"/>
                </a:cubicBezTo>
                <a:cubicBezTo>
                  <a:pt x="73" y="1"/>
                  <a:pt x="82" y="0"/>
                  <a:pt x="91" y="5"/>
                </a:cubicBezTo>
                <a:cubicBezTo>
                  <a:pt x="99" y="10"/>
                  <a:pt x="104" y="19"/>
                  <a:pt x="98" y="27"/>
                </a:cubicBezTo>
                <a:cubicBezTo>
                  <a:pt x="91" y="40"/>
                  <a:pt x="100" y="41"/>
                  <a:pt x="106" y="47"/>
                </a:cubicBezTo>
                <a:cubicBezTo>
                  <a:pt x="115" y="54"/>
                  <a:pt x="119" y="48"/>
                  <a:pt x="125" y="43"/>
                </a:cubicBezTo>
                <a:cubicBezTo>
                  <a:pt x="134" y="33"/>
                  <a:pt x="144" y="24"/>
                  <a:pt x="153" y="15"/>
                </a:cubicBezTo>
                <a:cubicBezTo>
                  <a:pt x="158" y="9"/>
                  <a:pt x="164" y="3"/>
                  <a:pt x="172" y="9"/>
                </a:cubicBezTo>
                <a:cubicBezTo>
                  <a:pt x="180" y="16"/>
                  <a:pt x="173" y="22"/>
                  <a:pt x="169" y="28"/>
                </a:cubicBezTo>
                <a:cubicBezTo>
                  <a:pt x="166" y="32"/>
                  <a:pt x="163" y="35"/>
                  <a:pt x="160" y="39"/>
                </a:cubicBezTo>
                <a:cubicBezTo>
                  <a:pt x="173" y="38"/>
                  <a:pt x="177" y="17"/>
                  <a:pt x="190" y="28"/>
                </a:cubicBezTo>
                <a:cubicBezTo>
                  <a:pt x="202" y="38"/>
                  <a:pt x="184" y="45"/>
                  <a:pt x="182" y="55"/>
                </a:cubicBezTo>
                <a:cubicBezTo>
                  <a:pt x="192" y="53"/>
                  <a:pt x="198" y="36"/>
                  <a:pt x="208" y="46"/>
                </a:cubicBezTo>
                <a:cubicBezTo>
                  <a:pt x="221" y="59"/>
                  <a:pt x="199" y="64"/>
                  <a:pt x="198" y="76"/>
                </a:cubicBezTo>
                <a:cubicBezTo>
                  <a:pt x="209" y="74"/>
                  <a:pt x="212" y="56"/>
                  <a:pt x="225" y="63"/>
                </a:cubicBezTo>
                <a:cubicBezTo>
                  <a:pt x="234" y="67"/>
                  <a:pt x="228" y="76"/>
                  <a:pt x="225" y="84"/>
                </a:cubicBezTo>
                <a:cubicBezTo>
                  <a:pt x="233" y="82"/>
                  <a:pt x="239" y="75"/>
                  <a:pt x="245" y="82"/>
                </a:cubicBezTo>
                <a:cubicBezTo>
                  <a:pt x="252" y="89"/>
                  <a:pt x="244" y="94"/>
                  <a:pt x="243" y="100"/>
                </a:cubicBezTo>
                <a:cubicBezTo>
                  <a:pt x="240" y="118"/>
                  <a:pt x="241" y="137"/>
                  <a:pt x="222" y="148"/>
                </a:cubicBezTo>
                <a:cubicBezTo>
                  <a:pt x="218" y="150"/>
                  <a:pt x="220" y="155"/>
                  <a:pt x="223" y="159"/>
                </a:cubicBezTo>
                <a:cubicBezTo>
                  <a:pt x="235" y="177"/>
                  <a:pt x="228" y="191"/>
                  <a:pt x="211" y="200"/>
                </a:cubicBezTo>
                <a:cubicBezTo>
                  <a:pt x="196" y="208"/>
                  <a:pt x="190" y="218"/>
                  <a:pt x="188" y="234"/>
                </a:cubicBezTo>
                <a:cubicBezTo>
                  <a:pt x="187" y="245"/>
                  <a:pt x="184" y="257"/>
                  <a:pt x="179" y="267"/>
                </a:cubicBezTo>
                <a:cubicBezTo>
                  <a:pt x="173" y="281"/>
                  <a:pt x="162" y="292"/>
                  <a:pt x="146" y="291"/>
                </a:cubicBezTo>
                <a:cubicBezTo>
                  <a:pt x="129" y="289"/>
                  <a:pt x="121" y="277"/>
                  <a:pt x="117" y="262"/>
                </a:cubicBezTo>
                <a:cubicBezTo>
                  <a:pt x="116" y="258"/>
                  <a:pt x="116" y="255"/>
                  <a:pt x="115" y="250"/>
                </a:cubicBezTo>
                <a:cubicBezTo>
                  <a:pt x="111" y="270"/>
                  <a:pt x="106" y="289"/>
                  <a:pt x="83" y="291"/>
                </a:cubicBezTo>
                <a:cubicBezTo>
                  <a:pt x="65" y="292"/>
                  <a:pt x="50" y="277"/>
                  <a:pt x="45" y="251"/>
                </a:cubicBezTo>
                <a:cubicBezTo>
                  <a:pt x="40" y="225"/>
                  <a:pt x="32" y="201"/>
                  <a:pt x="19" y="178"/>
                </a:cubicBezTo>
                <a:cubicBezTo>
                  <a:pt x="0" y="139"/>
                  <a:pt x="13" y="94"/>
                  <a:pt x="49" y="68"/>
                </a:cubicBezTo>
                <a:cubicBezTo>
                  <a:pt x="59" y="61"/>
                  <a:pt x="68" y="51"/>
                  <a:pt x="78" y="41"/>
                </a:cubicBezTo>
                <a:close/>
                <a:moveTo>
                  <a:pt x="124" y="113"/>
                </a:moveTo>
                <a:cubicBezTo>
                  <a:pt x="121" y="108"/>
                  <a:pt x="118" y="109"/>
                  <a:pt x="115" y="108"/>
                </a:cubicBezTo>
                <a:cubicBezTo>
                  <a:pt x="102" y="102"/>
                  <a:pt x="87" y="111"/>
                  <a:pt x="74" y="103"/>
                </a:cubicBezTo>
                <a:cubicBezTo>
                  <a:pt x="56" y="92"/>
                  <a:pt x="49" y="95"/>
                  <a:pt x="41" y="115"/>
                </a:cubicBezTo>
                <a:cubicBezTo>
                  <a:pt x="36" y="130"/>
                  <a:pt x="33" y="146"/>
                  <a:pt x="40" y="160"/>
                </a:cubicBezTo>
                <a:cubicBezTo>
                  <a:pt x="55" y="190"/>
                  <a:pt x="67" y="220"/>
                  <a:pt x="72" y="253"/>
                </a:cubicBezTo>
                <a:cubicBezTo>
                  <a:pt x="73" y="258"/>
                  <a:pt x="75" y="263"/>
                  <a:pt x="81" y="263"/>
                </a:cubicBezTo>
                <a:cubicBezTo>
                  <a:pt x="87" y="263"/>
                  <a:pt x="87" y="257"/>
                  <a:pt x="88" y="253"/>
                </a:cubicBezTo>
                <a:cubicBezTo>
                  <a:pt x="89" y="245"/>
                  <a:pt x="90" y="237"/>
                  <a:pt x="91" y="229"/>
                </a:cubicBezTo>
                <a:cubicBezTo>
                  <a:pt x="94" y="216"/>
                  <a:pt x="100" y="204"/>
                  <a:pt x="115" y="204"/>
                </a:cubicBezTo>
                <a:cubicBezTo>
                  <a:pt x="131" y="204"/>
                  <a:pt x="134" y="217"/>
                  <a:pt x="139" y="229"/>
                </a:cubicBezTo>
                <a:cubicBezTo>
                  <a:pt x="142" y="240"/>
                  <a:pt x="136" y="262"/>
                  <a:pt x="149" y="261"/>
                </a:cubicBezTo>
                <a:cubicBezTo>
                  <a:pt x="163" y="260"/>
                  <a:pt x="160" y="238"/>
                  <a:pt x="164" y="225"/>
                </a:cubicBezTo>
                <a:cubicBezTo>
                  <a:pt x="170" y="207"/>
                  <a:pt x="162" y="186"/>
                  <a:pt x="168" y="170"/>
                </a:cubicBezTo>
                <a:cubicBezTo>
                  <a:pt x="174" y="153"/>
                  <a:pt x="171" y="145"/>
                  <a:pt x="164" y="132"/>
                </a:cubicBezTo>
                <a:cubicBezTo>
                  <a:pt x="156" y="117"/>
                  <a:pt x="152" y="118"/>
                  <a:pt x="142" y="128"/>
                </a:cubicBezTo>
                <a:cubicBezTo>
                  <a:pt x="129" y="139"/>
                  <a:pt x="107" y="138"/>
                  <a:pt x="93" y="127"/>
                </a:cubicBezTo>
                <a:cubicBezTo>
                  <a:pt x="90" y="125"/>
                  <a:pt x="86" y="122"/>
                  <a:pt x="88" y="118"/>
                </a:cubicBezTo>
                <a:cubicBezTo>
                  <a:pt x="90" y="112"/>
                  <a:pt x="95" y="113"/>
                  <a:pt x="99" y="114"/>
                </a:cubicBezTo>
                <a:cubicBezTo>
                  <a:pt x="108" y="116"/>
                  <a:pt x="116" y="122"/>
                  <a:pt x="124" y="113"/>
                </a:cubicBezTo>
                <a:close/>
              </a:path>
            </a:pathLst>
          </a:custGeom>
          <a:solidFill>
            <a:srgbClr val="84CCC6"/>
          </a:solidFill>
          <a:ln>
            <a:noFill/>
          </a:ln>
        </p:spPr>
        <p:txBody>
          <a:bodyPr vert="horz" wrap="square" lIns="91440" tIns="45720" rIns="91440" bIns="45720" numCol="1" anchor="t" anchorCtr="0" compatLnSpc="1">
            <a:prstTxWarp prst="textNoShape">
              <a:avLst/>
            </a:prstTxWarp>
          </a:bodyPr>
          <a:lstStyle/>
          <a:p>
            <a:endParaRPr lang="es-ES" sz="1400"/>
          </a:p>
        </p:txBody>
      </p:sp>
      <p:sp>
        <p:nvSpPr>
          <p:cNvPr id="87" name="Freeform 36">
            <a:extLst>
              <a:ext uri="{FF2B5EF4-FFF2-40B4-BE49-F238E27FC236}">
                <a16:creationId xmlns:a16="http://schemas.microsoft.com/office/drawing/2014/main" id="{AE63011F-C00E-48C6-ADCC-F9C4ADB8689C}"/>
              </a:ext>
            </a:extLst>
          </p:cNvPr>
          <p:cNvSpPr>
            <a:spLocks noEditPoints="1"/>
          </p:cNvSpPr>
          <p:nvPr/>
        </p:nvSpPr>
        <p:spPr bwMode="auto">
          <a:xfrm>
            <a:off x="8112126" y="1684339"/>
            <a:ext cx="947737" cy="573087"/>
          </a:xfrm>
          <a:custGeom>
            <a:avLst/>
            <a:gdLst>
              <a:gd name="T0" fmla="*/ 151 w 251"/>
              <a:gd name="T1" fmla="*/ 67 h 152"/>
              <a:gd name="T2" fmla="*/ 172 w 251"/>
              <a:gd name="T3" fmla="*/ 14 h 152"/>
              <a:gd name="T4" fmla="*/ 191 w 251"/>
              <a:gd name="T5" fmla="*/ 6 h 152"/>
              <a:gd name="T6" fmla="*/ 251 w 251"/>
              <a:gd name="T7" fmla="*/ 106 h 152"/>
              <a:gd name="T8" fmla="*/ 213 w 251"/>
              <a:gd name="T9" fmla="*/ 147 h 152"/>
              <a:gd name="T10" fmla="*/ 41 w 251"/>
              <a:gd name="T11" fmla="*/ 147 h 152"/>
              <a:gd name="T12" fmla="*/ 2 w 251"/>
              <a:gd name="T13" fmla="*/ 100 h 152"/>
              <a:gd name="T14" fmla="*/ 57 w 251"/>
              <a:gd name="T15" fmla="*/ 9 h 152"/>
              <a:gd name="T16" fmla="*/ 83 w 251"/>
              <a:gd name="T17" fmla="*/ 18 h 152"/>
              <a:gd name="T18" fmla="*/ 102 w 251"/>
              <a:gd name="T19" fmla="*/ 64 h 152"/>
              <a:gd name="T20" fmla="*/ 111 w 251"/>
              <a:gd name="T21" fmla="*/ 31 h 152"/>
              <a:gd name="T22" fmla="*/ 126 w 251"/>
              <a:gd name="T23" fmla="*/ 18 h 152"/>
              <a:gd name="T24" fmla="*/ 143 w 251"/>
              <a:gd name="T25" fmla="*/ 32 h 152"/>
              <a:gd name="T26" fmla="*/ 151 w 251"/>
              <a:gd name="T27" fmla="*/ 67 h 152"/>
              <a:gd name="T28" fmla="*/ 66 w 251"/>
              <a:gd name="T29" fmla="*/ 121 h 152"/>
              <a:gd name="T30" fmla="*/ 84 w 251"/>
              <a:gd name="T31" fmla="*/ 95 h 152"/>
              <a:gd name="T32" fmla="*/ 74 w 251"/>
              <a:gd name="T33" fmla="*/ 71 h 152"/>
              <a:gd name="T34" fmla="*/ 60 w 251"/>
              <a:gd name="T35" fmla="*/ 44 h 152"/>
              <a:gd name="T36" fmla="*/ 37 w 251"/>
              <a:gd name="T37" fmla="*/ 71 h 152"/>
              <a:gd name="T38" fmla="*/ 66 w 251"/>
              <a:gd name="T39" fmla="*/ 121 h 152"/>
              <a:gd name="T40" fmla="*/ 190 w 251"/>
              <a:gd name="T41" fmla="*/ 121 h 152"/>
              <a:gd name="T42" fmla="*/ 204 w 251"/>
              <a:gd name="T43" fmla="*/ 120 h 152"/>
              <a:gd name="T44" fmla="*/ 223 w 251"/>
              <a:gd name="T45" fmla="*/ 93 h 152"/>
              <a:gd name="T46" fmla="*/ 203 w 251"/>
              <a:gd name="T47" fmla="*/ 51 h 152"/>
              <a:gd name="T48" fmla="*/ 185 w 251"/>
              <a:gd name="T49" fmla="*/ 53 h 152"/>
              <a:gd name="T50" fmla="*/ 168 w 251"/>
              <a:gd name="T51" fmla="*/ 97 h 152"/>
              <a:gd name="T52" fmla="*/ 190 w 251"/>
              <a:gd name="T53" fmla="*/ 121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1" h="152">
                <a:moveTo>
                  <a:pt x="151" y="67"/>
                </a:moveTo>
                <a:cubicBezTo>
                  <a:pt x="159" y="46"/>
                  <a:pt x="166" y="30"/>
                  <a:pt x="172" y="14"/>
                </a:cubicBezTo>
                <a:cubicBezTo>
                  <a:pt x="176" y="3"/>
                  <a:pt x="181" y="0"/>
                  <a:pt x="191" y="6"/>
                </a:cubicBezTo>
                <a:cubicBezTo>
                  <a:pt x="228" y="29"/>
                  <a:pt x="251" y="61"/>
                  <a:pt x="251" y="106"/>
                </a:cubicBezTo>
                <a:cubicBezTo>
                  <a:pt x="250" y="130"/>
                  <a:pt x="237" y="145"/>
                  <a:pt x="213" y="147"/>
                </a:cubicBezTo>
                <a:cubicBezTo>
                  <a:pt x="155" y="152"/>
                  <a:pt x="98" y="152"/>
                  <a:pt x="41" y="147"/>
                </a:cubicBezTo>
                <a:cubicBezTo>
                  <a:pt x="15" y="144"/>
                  <a:pt x="0" y="127"/>
                  <a:pt x="2" y="100"/>
                </a:cubicBezTo>
                <a:cubicBezTo>
                  <a:pt x="6" y="61"/>
                  <a:pt x="24" y="31"/>
                  <a:pt x="57" y="9"/>
                </a:cubicBezTo>
                <a:cubicBezTo>
                  <a:pt x="70" y="1"/>
                  <a:pt x="78" y="1"/>
                  <a:pt x="83" y="18"/>
                </a:cubicBezTo>
                <a:cubicBezTo>
                  <a:pt x="88" y="31"/>
                  <a:pt x="94" y="45"/>
                  <a:pt x="102" y="64"/>
                </a:cubicBezTo>
                <a:cubicBezTo>
                  <a:pt x="106" y="49"/>
                  <a:pt x="109" y="40"/>
                  <a:pt x="111" y="31"/>
                </a:cubicBezTo>
                <a:cubicBezTo>
                  <a:pt x="113" y="22"/>
                  <a:pt x="118" y="18"/>
                  <a:pt x="126" y="18"/>
                </a:cubicBezTo>
                <a:cubicBezTo>
                  <a:pt x="136" y="18"/>
                  <a:pt x="141" y="23"/>
                  <a:pt x="143" y="32"/>
                </a:cubicBezTo>
                <a:cubicBezTo>
                  <a:pt x="144" y="42"/>
                  <a:pt x="147" y="51"/>
                  <a:pt x="151" y="67"/>
                </a:cubicBezTo>
                <a:close/>
                <a:moveTo>
                  <a:pt x="66" y="121"/>
                </a:moveTo>
                <a:cubicBezTo>
                  <a:pt x="95" y="122"/>
                  <a:pt x="95" y="122"/>
                  <a:pt x="84" y="95"/>
                </a:cubicBezTo>
                <a:cubicBezTo>
                  <a:pt x="81" y="87"/>
                  <a:pt x="78" y="78"/>
                  <a:pt x="74" y="71"/>
                </a:cubicBezTo>
                <a:cubicBezTo>
                  <a:pt x="70" y="61"/>
                  <a:pt x="70" y="44"/>
                  <a:pt x="60" y="44"/>
                </a:cubicBezTo>
                <a:cubicBezTo>
                  <a:pt x="47" y="44"/>
                  <a:pt x="43" y="60"/>
                  <a:pt x="37" y="71"/>
                </a:cubicBezTo>
                <a:cubicBezTo>
                  <a:pt x="20" y="106"/>
                  <a:pt x="29" y="121"/>
                  <a:pt x="66" y="121"/>
                </a:cubicBezTo>
                <a:close/>
                <a:moveTo>
                  <a:pt x="190" y="121"/>
                </a:moveTo>
                <a:cubicBezTo>
                  <a:pt x="192" y="121"/>
                  <a:pt x="198" y="121"/>
                  <a:pt x="204" y="120"/>
                </a:cubicBezTo>
                <a:cubicBezTo>
                  <a:pt x="220" y="119"/>
                  <a:pt x="227" y="111"/>
                  <a:pt x="223" y="93"/>
                </a:cubicBezTo>
                <a:cubicBezTo>
                  <a:pt x="219" y="77"/>
                  <a:pt x="214" y="63"/>
                  <a:pt x="203" y="51"/>
                </a:cubicBezTo>
                <a:cubicBezTo>
                  <a:pt x="196" y="42"/>
                  <a:pt x="190" y="40"/>
                  <a:pt x="185" y="53"/>
                </a:cubicBezTo>
                <a:cubicBezTo>
                  <a:pt x="180" y="68"/>
                  <a:pt x="174" y="83"/>
                  <a:pt x="168" y="97"/>
                </a:cubicBezTo>
                <a:cubicBezTo>
                  <a:pt x="159" y="122"/>
                  <a:pt x="159" y="122"/>
                  <a:pt x="190" y="121"/>
                </a:cubicBezTo>
                <a:close/>
              </a:path>
            </a:pathLst>
          </a:custGeom>
          <a:solidFill>
            <a:srgbClr val="84CCC6"/>
          </a:solidFill>
          <a:ln>
            <a:noFill/>
          </a:ln>
        </p:spPr>
        <p:txBody>
          <a:bodyPr vert="horz" wrap="square" lIns="91440" tIns="45720" rIns="91440" bIns="45720" numCol="1" anchor="t" anchorCtr="0" compatLnSpc="1">
            <a:prstTxWarp prst="textNoShape">
              <a:avLst/>
            </a:prstTxWarp>
          </a:bodyPr>
          <a:lstStyle/>
          <a:p>
            <a:endParaRPr lang="es-ES" sz="1400"/>
          </a:p>
        </p:txBody>
      </p:sp>
      <p:sp>
        <p:nvSpPr>
          <p:cNvPr id="88" name="Freeform 37">
            <a:extLst>
              <a:ext uri="{FF2B5EF4-FFF2-40B4-BE49-F238E27FC236}">
                <a16:creationId xmlns:a16="http://schemas.microsoft.com/office/drawing/2014/main" id="{2F6B2F3E-40C0-4AEA-AA34-09EC76549F53}"/>
              </a:ext>
            </a:extLst>
          </p:cNvPr>
          <p:cNvSpPr>
            <a:spLocks noEditPoints="1"/>
          </p:cNvSpPr>
          <p:nvPr/>
        </p:nvSpPr>
        <p:spPr bwMode="auto">
          <a:xfrm>
            <a:off x="8528051" y="3060701"/>
            <a:ext cx="534987" cy="1293812"/>
          </a:xfrm>
          <a:custGeom>
            <a:avLst/>
            <a:gdLst>
              <a:gd name="T0" fmla="*/ 101 w 142"/>
              <a:gd name="T1" fmla="*/ 253 h 343"/>
              <a:gd name="T2" fmla="*/ 101 w 142"/>
              <a:gd name="T3" fmla="*/ 307 h 343"/>
              <a:gd name="T4" fmla="*/ 73 w 142"/>
              <a:gd name="T5" fmla="*/ 342 h 343"/>
              <a:gd name="T6" fmla="*/ 41 w 142"/>
              <a:gd name="T7" fmla="*/ 311 h 343"/>
              <a:gd name="T8" fmla="*/ 41 w 142"/>
              <a:gd name="T9" fmla="*/ 189 h 343"/>
              <a:gd name="T10" fmla="*/ 21 w 142"/>
              <a:gd name="T11" fmla="*/ 106 h 343"/>
              <a:gd name="T12" fmla="*/ 35 w 142"/>
              <a:gd name="T13" fmla="*/ 19 h 343"/>
              <a:gd name="T14" fmla="*/ 121 w 142"/>
              <a:gd name="T15" fmla="*/ 32 h 343"/>
              <a:gd name="T16" fmla="*/ 108 w 142"/>
              <a:gd name="T17" fmla="*/ 119 h 343"/>
              <a:gd name="T18" fmla="*/ 96 w 142"/>
              <a:gd name="T19" fmla="*/ 172 h 343"/>
              <a:gd name="T20" fmla="*/ 101 w 142"/>
              <a:gd name="T21" fmla="*/ 195 h 343"/>
              <a:gd name="T22" fmla="*/ 101 w 142"/>
              <a:gd name="T23" fmla="*/ 253 h 343"/>
              <a:gd name="T24" fmla="*/ 72 w 142"/>
              <a:gd name="T25" fmla="*/ 43 h 343"/>
              <a:gd name="T26" fmla="*/ 45 w 142"/>
              <a:gd name="T27" fmla="*/ 68 h 343"/>
              <a:gd name="T28" fmla="*/ 71 w 142"/>
              <a:gd name="T29" fmla="*/ 96 h 343"/>
              <a:gd name="T30" fmla="*/ 98 w 142"/>
              <a:gd name="T31" fmla="*/ 70 h 343"/>
              <a:gd name="T32" fmla="*/ 72 w 142"/>
              <a:gd name="T33" fmla="*/ 43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2" h="343">
                <a:moveTo>
                  <a:pt x="101" y="253"/>
                </a:moveTo>
                <a:cubicBezTo>
                  <a:pt x="101" y="271"/>
                  <a:pt x="101" y="289"/>
                  <a:pt x="101" y="307"/>
                </a:cubicBezTo>
                <a:cubicBezTo>
                  <a:pt x="100" y="328"/>
                  <a:pt x="90" y="341"/>
                  <a:pt x="73" y="342"/>
                </a:cubicBezTo>
                <a:cubicBezTo>
                  <a:pt x="56" y="343"/>
                  <a:pt x="42" y="331"/>
                  <a:pt x="41" y="311"/>
                </a:cubicBezTo>
                <a:cubicBezTo>
                  <a:pt x="40" y="270"/>
                  <a:pt x="39" y="229"/>
                  <a:pt x="41" y="189"/>
                </a:cubicBezTo>
                <a:cubicBezTo>
                  <a:pt x="44" y="151"/>
                  <a:pt x="43" y="136"/>
                  <a:pt x="21" y="106"/>
                </a:cubicBezTo>
                <a:cubicBezTo>
                  <a:pt x="0" y="77"/>
                  <a:pt x="6" y="41"/>
                  <a:pt x="35" y="19"/>
                </a:cubicBezTo>
                <a:cubicBezTo>
                  <a:pt x="61" y="0"/>
                  <a:pt x="101" y="6"/>
                  <a:pt x="121" y="32"/>
                </a:cubicBezTo>
                <a:cubicBezTo>
                  <a:pt x="142" y="60"/>
                  <a:pt x="136" y="98"/>
                  <a:pt x="108" y="119"/>
                </a:cubicBezTo>
                <a:cubicBezTo>
                  <a:pt x="85" y="136"/>
                  <a:pt x="83" y="146"/>
                  <a:pt x="96" y="172"/>
                </a:cubicBezTo>
                <a:cubicBezTo>
                  <a:pt x="100" y="180"/>
                  <a:pt x="101" y="187"/>
                  <a:pt x="101" y="195"/>
                </a:cubicBezTo>
                <a:cubicBezTo>
                  <a:pt x="101" y="215"/>
                  <a:pt x="101" y="234"/>
                  <a:pt x="101" y="253"/>
                </a:cubicBezTo>
                <a:close/>
                <a:moveTo>
                  <a:pt x="72" y="43"/>
                </a:moveTo>
                <a:cubicBezTo>
                  <a:pt x="58" y="42"/>
                  <a:pt x="45" y="54"/>
                  <a:pt x="45" y="68"/>
                </a:cubicBezTo>
                <a:cubicBezTo>
                  <a:pt x="44" y="84"/>
                  <a:pt x="55" y="96"/>
                  <a:pt x="71" y="96"/>
                </a:cubicBezTo>
                <a:cubicBezTo>
                  <a:pt x="85" y="96"/>
                  <a:pt x="98" y="84"/>
                  <a:pt x="98" y="70"/>
                </a:cubicBezTo>
                <a:cubicBezTo>
                  <a:pt x="99" y="56"/>
                  <a:pt x="86" y="43"/>
                  <a:pt x="72" y="43"/>
                </a:cubicBezTo>
                <a:close/>
              </a:path>
            </a:pathLst>
          </a:custGeom>
          <a:solidFill>
            <a:srgbClr val="84CCC6"/>
          </a:solidFill>
          <a:ln>
            <a:noFill/>
          </a:ln>
        </p:spPr>
        <p:txBody>
          <a:bodyPr vert="horz" wrap="square" lIns="91440" tIns="45720" rIns="91440" bIns="45720" numCol="1" anchor="t" anchorCtr="0" compatLnSpc="1">
            <a:prstTxWarp prst="textNoShape">
              <a:avLst/>
            </a:prstTxWarp>
          </a:bodyPr>
          <a:lstStyle/>
          <a:p>
            <a:endParaRPr lang="es-ES" sz="1400"/>
          </a:p>
        </p:txBody>
      </p:sp>
      <p:sp>
        <p:nvSpPr>
          <p:cNvPr id="89" name="Freeform 38">
            <a:extLst>
              <a:ext uri="{FF2B5EF4-FFF2-40B4-BE49-F238E27FC236}">
                <a16:creationId xmlns:a16="http://schemas.microsoft.com/office/drawing/2014/main" id="{32F9BBE6-32FC-4BF0-B68B-3621DE7FF879}"/>
              </a:ext>
            </a:extLst>
          </p:cNvPr>
          <p:cNvSpPr>
            <a:spLocks noEditPoints="1"/>
          </p:cNvSpPr>
          <p:nvPr/>
        </p:nvSpPr>
        <p:spPr bwMode="auto">
          <a:xfrm>
            <a:off x="8274051" y="966788"/>
            <a:ext cx="646112" cy="660400"/>
          </a:xfrm>
          <a:custGeom>
            <a:avLst/>
            <a:gdLst>
              <a:gd name="T0" fmla="*/ 83 w 171"/>
              <a:gd name="T1" fmla="*/ 174 h 175"/>
              <a:gd name="T2" fmla="*/ 1 w 171"/>
              <a:gd name="T3" fmla="*/ 91 h 175"/>
              <a:gd name="T4" fmla="*/ 24 w 171"/>
              <a:gd name="T5" fmla="*/ 69 h 175"/>
              <a:gd name="T6" fmla="*/ 41 w 171"/>
              <a:gd name="T7" fmla="*/ 62 h 175"/>
              <a:gd name="T8" fmla="*/ 27 w 171"/>
              <a:gd name="T9" fmla="*/ 52 h 175"/>
              <a:gd name="T10" fmla="*/ 22 w 171"/>
              <a:gd name="T11" fmla="*/ 36 h 175"/>
              <a:gd name="T12" fmla="*/ 144 w 171"/>
              <a:gd name="T13" fmla="*/ 35 h 175"/>
              <a:gd name="T14" fmla="*/ 139 w 171"/>
              <a:gd name="T15" fmla="*/ 52 h 175"/>
              <a:gd name="T16" fmla="*/ 126 w 171"/>
              <a:gd name="T17" fmla="*/ 61 h 175"/>
              <a:gd name="T18" fmla="*/ 140 w 171"/>
              <a:gd name="T19" fmla="*/ 69 h 175"/>
              <a:gd name="T20" fmla="*/ 166 w 171"/>
              <a:gd name="T21" fmla="*/ 105 h 175"/>
              <a:gd name="T22" fmla="*/ 83 w 171"/>
              <a:gd name="T23" fmla="*/ 174 h 175"/>
              <a:gd name="T24" fmla="*/ 135 w 171"/>
              <a:gd name="T25" fmla="*/ 95 h 175"/>
              <a:gd name="T26" fmla="*/ 107 w 171"/>
              <a:gd name="T27" fmla="*/ 94 h 175"/>
              <a:gd name="T28" fmla="*/ 60 w 171"/>
              <a:gd name="T29" fmla="*/ 94 h 175"/>
              <a:gd name="T30" fmla="*/ 45 w 171"/>
              <a:gd name="T31" fmla="*/ 90 h 175"/>
              <a:gd name="T32" fmla="*/ 30 w 171"/>
              <a:gd name="T33" fmla="*/ 96 h 175"/>
              <a:gd name="T34" fmla="*/ 42 w 171"/>
              <a:gd name="T35" fmla="*/ 104 h 175"/>
              <a:gd name="T36" fmla="*/ 124 w 171"/>
              <a:gd name="T37" fmla="*/ 104 h 175"/>
              <a:gd name="T38" fmla="*/ 135 w 171"/>
              <a:gd name="T39" fmla="*/ 9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1" h="175">
                <a:moveTo>
                  <a:pt x="83" y="174"/>
                </a:moveTo>
                <a:cubicBezTo>
                  <a:pt x="37" y="174"/>
                  <a:pt x="0" y="136"/>
                  <a:pt x="1" y="91"/>
                </a:cubicBezTo>
                <a:cubicBezTo>
                  <a:pt x="2" y="75"/>
                  <a:pt x="8" y="68"/>
                  <a:pt x="24" y="69"/>
                </a:cubicBezTo>
                <a:cubicBezTo>
                  <a:pt x="30" y="69"/>
                  <a:pt x="40" y="74"/>
                  <a:pt x="41" y="62"/>
                </a:cubicBezTo>
                <a:cubicBezTo>
                  <a:pt x="42" y="53"/>
                  <a:pt x="34" y="53"/>
                  <a:pt x="27" y="52"/>
                </a:cubicBezTo>
                <a:cubicBezTo>
                  <a:pt x="14" y="50"/>
                  <a:pt x="16" y="44"/>
                  <a:pt x="22" y="36"/>
                </a:cubicBezTo>
                <a:cubicBezTo>
                  <a:pt x="50" y="0"/>
                  <a:pt x="115" y="0"/>
                  <a:pt x="144" y="35"/>
                </a:cubicBezTo>
                <a:cubicBezTo>
                  <a:pt x="152" y="45"/>
                  <a:pt x="152" y="51"/>
                  <a:pt x="139" y="52"/>
                </a:cubicBezTo>
                <a:cubicBezTo>
                  <a:pt x="133" y="53"/>
                  <a:pt x="125" y="52"/>
                  <a:pt x="126" y="61"/>
                </a:cubicBezTo>
                <a:cubicBezTo>
                  <a:pt x="126" y="69"/>
                  <a:pt x="134" y="68"/>
                  <a:pt x="140" y="69"/>
                </a:cubicBezTo>
                <a:cubicBezTo>
                  <a:pt x="166" y="71"/>
                  <a:pt x="171" y="78"/>
                  <a:pt x="166" y="105"/>
                </a:cubicBezTo>
                <a:cubicBezTo>
                  <a:pt x="158" y="146"/>
                  <a:pt x="124" y="175"/>
                  <a:pt x="83" y="174"/>
                </a:cubicBezTo>
                <a:close/>
                <a:moveTo>
                  <a:pt x="135" y="95"/>
                </a:moveTo>
                <a:cubicBezTo>
                  <a:pt x="126" y="94"/>
                  <a:pt x="117" y="88"/>
                  <a:pt x="107" y="94"/>
                </a:cubicBezTo>
                <a:cubicBezTo>
                  <a:pt x="91" y="104"/>
                  <a:pt x="76" y="102"/>
                  <a:pt x="60" y="94"/>
                </a:cubicBezTo>
                <a:cubicBezTo>
                  <a:pt x="56" y="91"/>
                  <a:pt x="50" y="90"/>
                  <a:pt x="45" y="90"/>
                </a:cubicBezTo>
                <a:cubicBezTo>
                  <a:pt x="39" y="90"/>
                  <a:pt x="31" y="87"/>
                  <a:pt x="30" y="96"/>
                </a:cubicBezTo>
                <a:cubicBezTo>
                  <a:pt x="29" y="102"/>
                  <a:pt x="37" y="103"/>
                  <a:pt x="42" y="104"/>
                </a:cubicBezTo>
                <a:cubicBezTo>
                  <a:pt x="69" y="111"/>
                  <a:pt x="97" y="111"/>
                  <a:pt x="124" y="104"/>
                </a:cubicBezTo>
                <a:cubicBezTo>
                  <a:pt x="129" y="103"/>
                  <a:pt x="134" y="103"/>
                  <a:pt x="135" y="95"/>
                </a:cubicBezTo>
                <a:close/>
              </a:path>
            </a:pathLst>
          </a:custGeom>
          <a:solidFill>
            <a:srgbClr val="84CCC6"/>
          </a:solidFill>
          <a:ln>
            <a:noFill/>
          </a:ln>
        </p:spPr>
        <p:txBody>
          <a:bodyPr vert="horz" wrap="square" lIns="91440" tIns="45720" rIns="91440" bIns="45720" numCol="1" anchor="t" anchorCtr="0" compatLnSpc="1">
            <a:prstTxWarp prst="textNoShape">
              <a:avLst/>
            </a:prstTxWarp>
          </a:bodyPr>
          <a:lstStyle/>
          <a:p>
            <a:endParaRPr lang="es-ES" sz="1400"/>
          </a:p>
        </p:txBody>
      </p:sp>
      <p:sp>
        <p:nvSpPr>
          <p:cNvPr id="90" name="Freeform 39">
            <a:extLst>
              <a:ext uri="{FF2B5EF4-FFF2-40B4-BE49-F238E27FC236}">
                <a16:creationId xmlns:a16="http://schemas.microsoft.com/office/drawing/2014/main" id="{92C150E0-0B24-4738-B115-BBA40BB49D85}"/>
              </a:ext>
            </a:extLst>
          </p:cNvPr>
          <p:cNvSpPr/>
          <p:nvPr/>
        </p:nvSpPr>
        <p:spPr bwMode="auto">
          <a:xfrm>
            <a:off x="8120063" y="3090865"/>
            <a:ext cx="354012" cy="1258887"/>
          </a:xfrm>
          <a:custGeom>
            <a:avLst/>
            <a:gdLst>
              <a:gd name="T0" fmla="*/ 19 w 94"/>
              <a:gd name="T1" fmla="*/ 243 h 334"/>
              <a:gd name="T2" fmla="*/ 19 w 94"/>
              <a:gd name="T3" fmla="*/ 187 h 334"/>
              <a:gd name="T4" fmla="*/ 26 w 94"/>
              <a:gd name="T5" fmla="*/ 163 h 334"/>
              <a:gd name="T6" fmla="*/ 27 w 94"/>
              <a:gd name="T7" fmla="*/ 105 h 334"/>
              <a:gd name="T8" fmla="*/ 36 w 94"/>
              <a:gd name="T9" fmla="*/ 41 h 334"/>
              <a:gd name="T10" fmla="*/ 62 w 94"/>
              <a:gd name="T11" fmla="*/ 17 h 334"/>
              <a:gd name="T12" fmla="*/ 83 w 94"/>
              <a:gd name="T13" fmla="*/ 8 h 334"/>
              <a:gd name="T14" fmla="*/ 76 w 94"/>
              <a:gd name="T15" fmla="*/ 29 h 334"/>
              <a:gd name="T16" fmla="*/ 45 w 94"/>
              <a:gd name="T17" fmla="*/ 63 h 334"/>
              <a:gd name="T18" fmla="*/ 43 w 94"/>
              <a:gd name="T19" fmla="*/ 87 h 334"/>
              <a:gd name="T20" fmla="*/ 63 w 94"/>
              <a:gd name="T21" fmla="*/ 142 h 334"/>
              <a:gd name="T22" fmla="*/ 65 w 94"/>
              <a:gd name="T23" fmla="*/ 151 h 334"/>
              <a:gd name="T24" fmla="*/ 78 w 94"/>
              <a:gd name="T25" fmla="*/ 307 h 334"/>
              <a:gd name="T26" fmla="*/ 49 w 94"/>
              <a:gd name="T27" fmla="*/ 334 h 334"/>
              <a:gd name="T28" fmla="*/ 20 w 94"/>
              <a:gd name="T29" fmla="*/ 305 h 334"/>
              <a:gd name="T30" fmla="*/ 20 w 94"/>
              <a:gd name="T31" fmla="*/ 243 h 334"/>
              <a:gd name="T32" fmla="*/ 19 w 94"/>
              <a:gd name="T33" fmla="*/ 243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334">
                <a:moveTo>
                  <a:pt x="19" y="243"/>
                </a:moveTo>
                <a:cubicBezTo>
                  <a:pt x="19" y="224"/>
                  <a:pt x="19" y="206"/>
                  <a:pt x="19" y="187"/>
                </a:cubicBezTo>
                <a:cubicBezTo>
                  <a:pt x="19" y="178"/>
                  <a:pt x="20" y="170"/>
                  <a:pt x="26" y="163"/>
                </a:cubicBezTo>
                <a:cubicBezTo>
                  <a:pt x="41" y="144"/>
                  <a:pt x="39" y="124"/>
                  <a:pt x="27" y="105"/>
                </a:cubicBezTo>
                <a:cubicBezTo>
                  <a:pt x="3" y="68"/>
                  <a:pt x="0" y="73"/>
                  <a:pt x="36" y="41"/>
                </a:cubicBezTo>
                <a:cubicBezTo>
                  <a:pt x="45" y="34"/>
                  <a:pt x="53" y="25"/>
                  <a:pt x="62" y="17"/>
                </a:cubicBezTo>
                <a:cubicBezTo>
                  <a:pt x="68" y="12"/>
                  <a:pt x="74" y="0"/>
                  <a:pt x="83" y="8"/>
                </a:cubicBezTo>
                <a:cubicBezTo>
                  <a:pt x="93" y="17"/>
                  <a:pt x="81" y="23"/>
                  <a:pt x="76" y="29"/>
                </a:cubicBezTo>
                <a:cubicBezTo>
                  <a:pt x="66" y="40"/>
                  <a:pt x="55" y="52"/>
                  <a:pt x="45" y="63"/>
                </a:cubicBezTo>
                <a:cubicBezTo>
                  <a:pt x="36" y="71"/>
                  <a:pt x="36" y="78"/>
                  <a:pt x="43" y="87"/>
                </a:cubicBezTo>
                <a:cubicBezTo>
                  <a:pt x="57" y="102"/>
                  <a:pt x="63" y="121"/>
                  <a:pt x="63" y="142"/>
                </a:cubicBezTo>
                <a:cubicBezTo>
                  <a:pt x="63" y="145"/>
                  <a:pt x="64" y="149"/>
                  <a:pt x="65" y="151"/>
                </a:cubicBezTo>
                <a:cubicBezTo>
                  <a:pt x="94" y="201"/>
                  <a:pt x="76" y="255"/>
                  <a:pt x="78" y="307"/>
                </a:cubicBezTo>
                <a:cubicBezTo>
                  <a:pt x="79" y="323"/>
                  <a:pt x="67" y="334"/>
                  <a:pt x="49" y="334"/>
                </a:cubicBezTo>
                <a:cubicBezTo>
                  <a:pt x="34" y="334"/>
                  <a:pt x="21" y="322"/>
                  <a:pt x="20" y="305"/>
                </a:cubicBezTo>
                <a:cubicBezTo>
                  <a:pt x="19" y="284"/>
                  <a:pt x="20" y="264"/>
                  <a:pt x="20" y="243"/>
                </a:cubicBezTo>
                <a:cubicBezTo>
                  <a:pt x="20" y="243"/>
                  <a:pt x="19" y="243"/>
                  <a:pt x="19" y="243"/>
                </a:cubicBezTo>
                <a:close/>
              </a:path>
            </a:pathLst>
          </a:custGeom>
          <a:solidFill>
            <a:srgbClr val="84CCC6"/>
          </a:solidFill>
          <a:ln>
            <a:noFill/>
          </a:ln>
        </p:spPr>
        <p:txBody>
          <a:bodyPr vert="horz" wrap="square" lIns="91440" tIns="45720" rIns="91440" bIns="45720" numCol="1" anchor="t" anchorCtr="0" compatLnSpc="1">
            <a:prstTxWarp prst="textNoShape">
              <a:avLst/>
            </a:prstTxWarp>
          </a:bodyPr>
          <a:lstStyle/>
          <a:p>
            <a:endParaRPr lang="es-ES" sz="1400"/>
          </a:p>
        </p:txBody>
      </p:sp>
      <p:sp>
        <p:nvSpPr>
          <p:cNvPr id="91" name="Freeform 40">
            <a:extLst>
              <a:ext uri="{FF2B5EF4-FFF2-40B4-BE49-F238E27FC236}">
                <a16:creationId xmlns:a16="http://schemas.microsoft.com/office/drawing/2014/main" id="{547F8CED-5330-4D23-8210-9E422CA16409}"/>
              </a:ext>
            </a:extLst>
          </p:cNvPr>
          <p:cNvSpPr/>
          <p:nvPr/>
        </p:nvSpPr>
        <p:spPr bwMode="auto">
          <a:xfrm>
            <a:off x="10972800" y="3455988"/>
            <a:ext cx="279400" cy="893763"/>
          </a:xfrm>
          <a:custGeom>
            <a:avLst/>
            <a:gdLst>
              <a:gd name="T0" fmla="*/ 7 w 74"/>
              <a:gd name="T1" fmla="*/ 145 h 237"/>
              <a:gd name="T2" fmla="*/ 20 w 74"/>
              <a:gd name="T3" fmla="*/ 13 h 237"/>
              <a:gd name="T4" fmla="*/ 36 w 74"/>
              <a:gd name="T5" fmla="*/ 0 h 237"/>
              <a:gd name="T6" fmla="*/ 55 w 74"/>
              <a:gd name="T7" fmla="*/ 12 h 237"/>
              <a:gd name="T8" fmla="*/ 56 w 74"/>
              <a:gd name="T9" fmla="*/ 14 h 237"/>
              <a:gd name="T10" fmla="*/ 68 w 74"/>
              <a:gd name="T11" fmla="*/ 203 h 237"/>
              <a:gd name="T12" fmla="*/ 37 w 74"/>
              <a:gd name="T13" fmla="*/ 237 h 237"/>
              <a:gd name="T14" fmla="*/ 7 w 74"/>
              <a:gd name="T15" fmla="*/ 202 h 237"/>
              <a:gd name="T16" fmla="*/ 7 w 74"/>
              <a:gd name="T17" fmla="*/ 198 h 237"/>
              <a:gd name="T18" fmla="*/ 7 w 74"/>
              <a:gd name="T19" fmla="*/ 145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236">
                <a:moveTo>
                  <a:pt x="7" y="145"/>
                </a:moveTo>
                <a:cubicBezTo>
                  <a:pt x="0" y="105"/>
                  <a:pt x="21" y="60"/>
                  <a:pt x="20" y="13"/>
                </a:cubicBezTo>
                <a:cubicBezTo>
                  <a:pt x="20" y="3"/>
                  <a:pt x="27" y="0"/>
                  <a:pt x="36" y="0"/>
                </a:cubicBezTo>
                <a:cubicBezTo>
                  <a:pt x="45" y="0"/>
                  <a:pt x="54" y="1"/>
                  <a:pt x="55" y="12"/>
                </a:cubicBezTo>
                <a:cubicBezTo>
                  <a:pt x="55" y="13"/>
                  <a:pt x="55" y="14"/>
                  <a:pt x="56" y="14"/>
                </a:cubicBezTo>
                <a:cubicBezTo>
                  <a:pt x="60" y="77"/>
                  <a:pt x="74" y="139"/>
                  <a:pt x="68" y="203"/>
                </a:cubicBezTo>
                <a:cubicBezTo>
                  <a:pt x="66" y="224"/>
                  <a:pt x="55" y="237"/>
                  <a:pt x="37" y="237"/>
                </a:cubicBezTo>
                <a:cubicBezTo>
                  <a:pt x="19" y="237"/>
                  <a:pt x="8" y="223"/>
                  <a:pt x="7" y="202"/>
                </a:cubicBezTo>
                <a:cubicBezTo>
                  <a:pt x="7" y="200"/>
                  <a:pt x="7" y="199"/>
                  <a:pt x="7" y="198"/>
                </a:cubicBezTo>
                <a:cubicBezTo>
                  <a:pt x="7" y="182"/>
                  <a:pt x="7" y="167"/>
                  <a:pt x="7" y="145"/>
                </a:cubicBezTo>
                <a:close/>
              </a:path>
            </a:pathLst>
          </a:custGeom>
          <a:solidFill>
            <a:srgbClr val="84CCC6"/>
          </a:solidFill>
          <a:ln>
            <a:noFill/>
          </a:ln>
        </p:spPr>
        <p:txBody>
          <a:bodyPr vert="horz" wrap="square" lIns="91440" tIns="45720" rIns="91440" bIns="45720" numCol="1" anchor="t" anchorCtr="0" compatLnSpc="1">
            <a:prstTxWarp prst="textNoShape">
              <a:avLst/>
            </a:prstTxWarp>
          </a:bodyPr>
          <a:lstStyle/>
          <a:p>
            <a:endParaRPr lang="es-ES" sz="1400"/>
          </a:p>
        </p:txBody>
      </p:sp>
      <p:sp>
        <p:nvSpPr>
          <p:cNvPr id="92" name="Freeform 41">
            <a:extLst>
              <a:ext uri="{FF2B5EF4-FFF2-40B4-BE49-F238E27FC236}">
                <a16:creationId xmlns:a16="http://schemas.microsoft.com/office/drawing/2014/main" id="{AA97534A-55F0-42E7-9F93-AE6324635558}"/>
              </a:ext>
            </a:extLst>
          </p:cNvPr>
          <p:cNvSpPr/>
          <p:nvPr/>
        </p:nvSpPr>
        <p:spPr bwMode="auto">
          <a:xfrm>
            <a:off x="10301288" y="3455988"/>
            <a:ext cx="279400" cy="893763"/>
          </a:xfrm>
          <a:custGeom>
            <a:avLst/>
            <a:gdLst>
              <a:gd name="T0" fmla="*/ 67 w 74"/>
              <a:gd name="T1" fmla="*/ 146 h 237"/>
              <a:gd name="T2" fmla="*/ 67 w 74"/>
              <a:gd name="T3" fmla="*/ 207 h 237"/>
              <a:gd name="T4" fmla="*/ 39 w 74"/>
              <a:gd name="T5" fmla="*/ 237 h 237"/>
              <a:gd name="T6" fmla="*/ 9 w 74"/>
              <a:gd name="T7" fmla="*/ 209 h 237"/>
              <a:gd name="T8" fmla="*/ 15 w 74"/>
              <a:gd name="T9" fmla="*/ 71 h 237"/>
              <a:gd name="T10" fmla="*/ 20 w 74"/>
              <a:gd name="T11" fmla="*/ 18 h 237"/>
              <a:gd name="T12" fmla="*/ 38 w 74"/>
              <a:gd name="T13" fmla="*/ 0 h 237"/>
              <a:gd name="T14" fmla="*/ 55 w 74"/>
              <a:gd name="T15" fmla="*/ 19 h 237"/>
              <a:gd name="T16" fmla="*/ 67 w 74"/>
              <a:gd name="T17" fmla="*/ 14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236">
                <a:moveTo>
                  <a:pt x="67" y="146"/>
                </a:moveTo>
                <a:cubicBezTo>
                  <a:pt x="67" y="171"/>
                  <a:pt x="67" y="189"/>
                  <a:pt x="67" y="207"/>
                </a:cubicBezTo>
                <a:cubicBezTo>
                  <a:pt x="66" y="225"/>
                  <a:pt x="55" y="237"/>
                  <a:pt x="39" y="237"/>
                </a:cubicBezTo>
                <a:cubicBezTo>
                  <a:pt x="21" y="237"/>
                  <a:pt x="9" y="227"/>
                  <a:pt x="9" y="209"/>
                </a:cubicBezTo>
                <a:cubicBezTo>
                  <a:pt x="7" y="163"/>
                  <a:pt x="0" y="117"/>
                  <a:pt x="15" y="71"/>
                </a:cubicBezTo>
                <a:cubicBezTo>
                  <a:pt x="20" y="54"/>
                  <a:pt x="18" y="35"/>
                  <a:pt x="20" y="18"/>
                </a:cubicBezTo>
                <a:cubicBezTo>
                  <a:pt x="20" y="6"/>
                  <a:pt x="25" y="0"/>
                  <a:pt x="38" y="0"/>
                </a:cubicBezTo>
                <a:cubicBezTo>
                  <a:pt x="52" y="0"/>
                  <a:pt x="55" y="8"/>
                  <a:pt x="55" y="19"/>
                </a:cubicBezTo>
                <a:cubicBezTo>
                  <a:pt x="56" y="64"/>
                  <a:pt x="74" y="107"/>
                  <a:pt x="67" y="146"/>
                </a:cubicBezTo>
                <a:close/>
              </a:path>
            </a:pathLst>
          </a:custGeom>
          <a:solidFill>
            <a:srgbClr val="84CCC6"/>
          </a:solidFill>
          <a:ln>
            <a:noFill/>
          </a:ln>
        </p:spPr>
        <p:txBody>
          <a:bodyPr vert="horz" wrap="square" lIns="91440" tIns="45720" rIns="91440" bIns="45720" numCol="1" anchor="t" anchorCtr="0" compatLnSpc="1">
            <a:prstTxWarp prst="textNoShape">
              <a:avLst/>
            </a:prstTxWarp>
          </a:bodyPr>
          <a:lstStyle/>
          <a:p>
            <a:endParaRPr lang="es-ES" sz="1400"/>
          </a:p>
        </p:txBody>
      </p:sp>
      <p:sp>
        <p:nvSpPr>
          <p:cNvPr id="93" name="Freeform 42">
            <a:extLst>
              <a:ext uri="{FF2B5EF4-FFF2-40B4-BE49-F238E27FC236}">
                <a16:creationId xmlns:a16="http://schemas.microsoft.com/office/drawing/2014/main" id="{C01173D0-7E1B-4463-87BC-8D4754427322}"/>
              </a:ext>
            </a:extLst>
          </p:cNvPr>
          <p:cNvSpPr/>
          <p:nvPr/>
        </p:nvSpPr>
        <p:spPr bwMode="auto">
          <a:xfrm>
            <a:off x="10810876" y="5207002"/>
            <a:ext cx="879475" cy="866775"/>
          </a:xfrm>
          <a:custGeom>
            <a:avLst/>
            <a:gdLst>
              <a:gd name="T0" fmla="*/ 21 w 233"/>
              <a:gd name="T1" fmla="*/ 0 h 230"/>
              <a:gd name="T2" fmla="*/ 40 w 233"/>
              <a:gd name="T3" fmla="*/ 10 h 230"/>
              <a:gd name="T4" fmla="*/ 218 w 233"/>
              <a:gd name="T5" fmla="*/ 188 h 230"/>
              <a:gd name="T6" fmla="*/ 222 w 233"/>
              <a:gd name="T7" fmla="*/ 219 h 230"/>
              <a:gd name="T8" fmla="*/ 191 w 233"/>
              <a:gd name="T9" fmla="*/ 214 h 230"/>
              <a:gd name="T10" fmla="*/ 13 w 233"/>
              <a:gd name="T11" fmla="*/ 37 h 230"/>
              <a:gd name="T12" fmla="*/ 4 w 233"/>
              <a:gd name="T13" fmla="*/ 12 h 230"/>
              <a:gd name="T14" fmla="*/ 21 w 233"/>
              <a:gd name="T15" fmla="*/ 0 h 2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 h="230">
                <a:moveTo>
                  <a:pt x="21" y="0"/>
                </a:moveTo>
                <a:cubicBezTo>
                  <a:pt x="29" y="0"/>
                  <a:pt x="34" y="5"/>
                  <a:pt x="40" y="10"/>
                </a:cubicBezTo>
                <a:cubicBezTo>
                  <a:pt x="99" y="70"/>
                  <a:pt x="158" y="129"/>
                  <a:pt x="218" y="188"/>
                </a:cubicBezTo>
                <a:cubicBezTo>
                  <a:pt x="227" y="197"/>
                  <a:pt x="233" y="208"/>
                  <a:pt x="222" y="219"/>
                </a:cubicBezTo>
                <a:cubicBezTo>
                  <a:pt x="211" y="230"/>
                  <a:pt x="200" y="224"/>
                  <a:pt x="191" y="214"/>
                </a:cubicBezTo>
                <a:cubicBezTo>
                  <a:pt x="131" y="155"/>
                  <a:pt x="72" y="96"/>
                  <a:pt x="13" y="37"/>
                </a:cubicBezTo>
                <a:cubicBezTo>
                  <a:pt x="6" y="30"/>
                  <a:pt x="0" y="23"/>
                  <a:pt x="4" y="12"/>
                </a:cubicBezTo>
                <a:cubicBezTo>
                  <a:pt x="7" y="5"/>
                  <a:pt x="13" y="1"/>
                  <a:pt x="21" y="0"/>
                </a:cubicBezTo>
                <a:close/>
              </a:path>
            </a:pathLst>
          </a:custGeom>
          <a:solidFill>
            <a:srgbClr val="84CCC6"/>
          </a:solidFill>
          <a:ln>
            <a:noFill/>
          </a:ln>
        </p:spPr>
        <p:txBody>
          <a:bodyPr vert="horz" wrap="square" lIns="91440" tIns="45720" rIns="91440" bIns="45720" numCol="1" anchor="t" anchorCtr="0" compatLnSpc="1">
            <a:prstTxWarp prst="textNoShape">
              <a:avLst/>
            </a:prstTxWarp>
          </a:bodyPr>
          <a:lstStyle/>
          <a:p>
            <a:endParaRPr lang="es-ES" sz="1400"/>
          </a:p>
        </p:txBody>
      </p:sp>
      <p:sp>
        <p:nvSpPr>
          <p:cNvPr id="94" name="Freeform 43">
            <a:extLst>
              <a:ext uri="{FF2B5EF4-FFF2-40B4-BE49-F238E27FC236}">
                <a16:creationId xmlns:a16="http://schemas.microsoft.com/office/drawing/2014/main" id="{CE0964C5-5D69-4A61-827B-85C6AFD0CA54}"/>
              </a:ext>
            </a:extLst>
          </p:cNvPr>
          <p:cNvSpPr/>
          <p:nvPr/>
        </p:nvSpPr>
        <p:spPr bwMode="auto">
          <a:xfrm>
            <a:off x="9934576" y="3154363"/>
            <a:ext cx="695325" cy="323851"/>
          </a:xfrm>
          <a:custGeom>
            <a:avLst/>
            <a:gdLst>
              <a:gd name="T0" fmla="*/ 121 w 184"/>
              <a:gd name="T1" fmla="*/ 73 h 86"/>
              <a:gd name="T2" fmla="*/ 81 w 184"/>
              <a:gd name="T3" fmla="*/ 73 h 86"/>
              <a:gd name="T4" fmla="*/ 58 w 184"/>
              <a:gd name="T5" fmla="*/ 66 h 86"/>
              <a:gd name="T6" fmla="*/ 18 w 184"/>
              <a:gd name="T7" fmla="*/ 54 h 86"/>
              <a:gd name="T8" fmla="*/ 2 w 184"/>
              <a:gd name="T9" fmla="*/ 44 h 86"/>
              <a:gd name="T10" fmla="*/ 4 w 184"/>
              <a:gd name="T11" fmla="*/ 27 h 86"/>
              <a:gd name="T12" fmla="*/ 24 w 184"/>
              <a:gd name="T13" fmla="*/ 21 h 86"/>
              <a:gd name="T14" fmla="*/ 51 w 184"/>
              <a:gd name="T15" fmla="*/ 14 h 86"/>
              <a:gd name="T16" fmla="*/ 79 w 184"/>
              <a:gd name="T17" fmla="*/ 0 h 86"/>
              <a:gd name="T18" fmla="*/ 161 w 184"/>
              <a:gd name="T19" fmla="*/ 0 h 86"/>
              <a:gd name="T20" fmla="*/ 179 w 184"/>
              <a:gd name="T21" fmla="*/ 18 h 86"/>
              <a:gd name="T22" fmla="*/ 128 w 184"/>
              <a:gd name="T23" fmla="*/ 73 h 86"/>
              <a:gd name="T24" fmla="*/ 121 w 184"/>
              <a:gd name="T25" fmla="*/ 73 h 86"/>
              <a:gd name="T26" fmla="*/ 121 w 184"/>
              <a:gd name="T27" fmla="*/ 7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4" h="86">
                <a:moveTo>
                  <a:pt x="121" y="73"/>
                </a:moveTo>
                <a:cubicBezTo>
                  <a:pt x="107" y="73"/>
                  <a:pt x="94" y="73"/>
                  <a:pt x="81" y="73"/>
                </a:cubicBezTo>
                <a:cubicBezTo>
                  <a:pt x="72" y="73"/>
                  <a:pt x="64" y="72"/>
                  <a:pt x="58" y="66"/>
                </a:cubicBezTo>
                <a:cubicBezTo>
                  <a:pt x="47" y="53"/>
                  <a:pt x="36" y="45"/>
                  <a:pt x="18" y="54"/>
                </a:cubicBezTo>
                <a:cubicBezTo>
                  <a:pt x="12" y="56"/>
                  <a:pt x="5" y="50"/>
                  <a:pt x="2" y="44"/>
                </a:cubicBezTo>
                <a:cubicBezTo>
                  <a:pt x="0" y="38"/>
                  <a:pt x="0" y="32"/>
                  <a:pt x="4" y="27"/>
                </a:cubicBezTo>
                <a:cubicBezTo>
                  <a:pt x="9" y="20"/>
                  <a:pt x="17" y="17"/>
                  <a:pt x="24" y="21"/>
                </a:cubicBezTo>
                <a:cubicBezTo>
                  <a:pt x="36" y="29"/>
                  <a:pt x="44" y="26"/>
                  <a:pt x="51" y="14"/>
                </a:cubicBezTo>
                <a:cubicBezTo>
                  <a:pt x="57" y="5"/>
                  <a:pt x="68" y="0"/>
                  <a:pt x="79" y="0"/>
                </a:cubicBezTo>
                <a:cubicBezTo>
                  <a:pt x="106" y="0"/>
                  <a:pt x="133" y="0"/>
                  <a:pt x="161" y="0"/>
                </a:cubicBezTo>
                <a:cubicBezTo>
                  <a:pt x="173" y="0"/>
                  <a:pt x="179" y="6"/>
                  <a:pt x="179" y="18"/>
                </a:cubicBezTo>
                <a:cubicBezTo>
                  <a:pt x="179" y="86"/>
                  <a:pt x="184" y="72"/>
                  <a:pt x="128" y="73"/>
                </a:cubicBezTo>
                <a:cubicBezTo>
                  <a:pt x="126" y="73"/>
                  <a:pt x="123" y="73"/>
                  <a:pt x="121" y="73"/>
                </a:cubicBezTo>
                <a:cubicBezTo>
                  <a:pt x="121" y="73"/>
                  <a:pt x="121" y="73"/>
                  <a:pt x="121" y="73"/>
                </a:cubicBezTo>
                <a:close/>
              </a:path>
            </a:pathLst>
          </a:custGeom>
          <a:solidFill>
            <a:srgbClr val="84CCC6"/>
          </a:solidFill>
          <a:ln>
            <a:noFill/>
          </a:ln>
        </p:spPr>
        <p:txBody>
          <a:bodyPr vert="horz" wrap="square" lIns="91440" tIns="45720" rIns="91440" bIns="45720" numCol="1" anchor="t" anchorCtr="0" compatLnSpc="1">
            <a:prstTxWarp prst="textNoShape">
              <a:avLst/>
            </a:prstTxWarp>
          </a:bodyPr>
          <a:lstStyle/>
          <a:p>
            <a:endParaRPr lang="es-ES" sz="1400"/>
          </a:p>
        </p:txBody>
      </p:sp>
      <p:sp>
        <p:nvSpPr>
          <p:cNvPr id="95" name="Freeform 44">
            <a:extLst>
              <a:ext uri="{FF2B5EF4-FFF2-40B4-BE49-F238E27FC236}">
                <a16:creationId xmlns:a16="http://schemas.microsoft.com/office/drawing/2014/main" id="{73674336-1A51-474A-93BF-4DF6E3F86E09}"/>
              </a:ext>
            </a:extLst>
          </p:cNvPr>
          <p:cNvSpPr/>
          <p:nvPr/>
        </p:nvSpPr>
        <p:spPr bwMode="auto">
          <a:xfrm>
            <a:off x="10656888" y="3154364"/>
            <a:ext cx="655637" cy="320675"/>
          </a:xfrm>
          <a:custGeom>
            <a:avLst/>
            <a:gdLst>
              <a:gd name="T0" fmla="*/ 109 w 174"/>
              <a:gd name="T1" fmla="*/ 73 h 85"/>
              <a:gd name="T2" fmla="*/ 68 w 174"/>
              <a:gd name="T3" fmla="*/ 73 h 85"/>
              <a:gd name="T4" fmla="*/ 41 w 174"/>
              <a:gd name="T5" fmla="*/ 63 h 85"/>
              <a:gd name="T6" fmla="*/ 13 w 174"/>
              <a:gd name="T7" fmla="*/ 47 h 85"/>
              <a:gd name="T8" fmla="*/ 0 w 174"/>
              <a:gd name="T9" fmla="*/ 37 h 85"/>
              <a:gd name="T10" fmla="*/ 13 w 174"/>
              <a:gd name="T11" fmla="*/ 27 h 85"/>
              <a:gd name="T12" fmla="*/ 39 w 174"/>
              <a:gd name="T13" fmla="*/ 13 h 85"/>
              <a:gd name="T14" fmla="*/ 69 w 174"/>
              <a:gd name="T15" fmla="*/ 0 h 85"/>
              <a:gd name="T16" fmla="*/ 146 w 174"/>
              <a:gd name="T17" fmla="*/ 0 h 85"/>
              <a:gd name="T18" fmla="*/ 165 w 174"/>
              <a:gd name="T19" fmla="*/ 19 h 85"/>
              <a:gd name="T20" fmla="*/ 109 w 174"/>
              <a:gd name="T21" fmla="*/ 7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85">
                <a:moveTo>
                  <a:pt x="109" y="73"/>
                </a:moveTo>
                <a:cubicBezTo>
                  <a:pt x="93" y="73"/>
                  <a:pt x="80" y="73"/>
                  <a:pt x="68" y="73"/>
                </a:cubicBezTo>
                <a:cubicBezTo>
                  <a:pt x="57" y="73"/>
                  <a:pt x="48" y="71"/>
                  <a:pt x="41" y="63"/>
                </a:cubicBezTo>
                <a:cubicBezTo>
                  <a:pt x="33" y="53"/>
                  <a:pt x="25" y="47"/>
                  <a:pt x="13" y="47"/>
                </a:cubicBezTo>
                <a:cubicBezTo>
                  <a:pt x="6" y="48"/>
                  <a:pt x="0" y="45"/>
                  <a:pt x="0" y="37"/>
                </a:cubicBezTo>
                <a:cubicBezTo>
                  <a:pt x="0" y="29"/>
                  <a:pt x="7" y="27"/>
                  <a:pt x="13" y="27"/>
                </a:cubicBezTo>
                <a:cubicBezTo>
                  <a:pt x="25" y="28"/>
                  <a:pt x="32" y="22"/>
                  <a:pt x="39" y="13"/>
                </a:cubicBezTo>
                <a:cubicBezTo>
                  <a:pt x="46" y="3"/>
                  <a:pt x="57" y="0"/>
                  <a:pt x="69" y="0"/>
                </a:cubicBezTo>
                <a:cubicBezTo>
                  <a:pt x="95" y="0"/>
                  <a:pt x="121" y="0"/>
                  <a:pt x="146" y="0"/>
                </a:cubicBezTo>
                <a:cubicBezTo>
                  <a:pt x="160" y="0"/>
                  <a:pt x="165" y="6"/>
                  <a:pt x="165" y="19"/>
                </a:cubicBezTo>
                <a:cubicBezTo>
                  <a:pt x="164" y="85"/>
                  <a:pt x="174" y="72"/>
                  <a:pt x="109" y="73"/>
                </a:cubicBezTo>
                <a:close/>
              </a:path>
            </a:pathLst>
          </a:custGeom>
          <a:solidFill>
            <a:srgbClr val="84CCC6"/>
          </a:solidFill>
          <a:ln>
            <a:noFill/>
          </a:ln>
        </p:spPr>
        <p:txBody>
          <a:bodyPr vert="horz" wrap="square" lIns="91440" tIns="45720" rIns="91440" bIns="45720" numCol="1" anchor="t" anchorCtr="0" compatLnSpc="1">
            <a:prstTxWarp prst="textNoShape">
              <a:avLst/>
            </a:prstTxWarp>
          </a:bodyPr>
          <a:lstStyle/>
          <a:p>
            <a:endParaRPr lang="es-ES" sz="1400"/>
          </a:p>
        </p:txBody>
      </p:sp>
      <p:sp>
        <p:nvSpPr>
          <p:cNvPr id="96" name="Freeform 45">
            <a:extLst>
              <a:ext uri="{FF2B5EF4-FFF2-40B4-BE49-F238E27FC236}">
                <a16:creationId xmlns:a16="http://schemas.microsoft.com/office/drawing/2014/main" id="{A26688A9-CD0A-47C6-BC11-A30DCD1B6466}"/>
              </a:ext>
            </a:extLst>
          </p:cNvPr>
          <p:cNvSpPr/>
          <p:nvPr/>
        </p:nvSpPr>
        <p:spPr bwMode="auto">
          <a:xfrm>
            <a:off x="10534651" y="1279526"/>
            <a:ext cx="325437" cy="139700"/>
          </a:xfrm>
          <a:custGeom>
            <a:avLst/>
            <a:gdLst>
              <a:gd name="T0" fmla="*/ 45 w 86"/>
              <a:gd name="T1" fmla="*/ 37 h 37"/>
              <a:gd name="T2" fmla="*/ 7 w 86"/>
              <a:gd name="T3" fmla="*/ 23 h 37"/>
              <a:gd name="T4" fmla="*/ 2 w 86"/>
              <a:gd name="T5" fmla="*/ 11 h 37"/>
              <a:gd name="T6" fmla="*/ 14 w 86"/>
              <a:gd name="T7" fmla="*/ 7 h 37"/>
              <a:gd name="T8" fmla="*/ 65 w 86"/>
              <a:gd name="T9" fmla="*/ 4 h 37"/>
              <a:gd name="T10" fmla="*/ 82 w 86"/>
              <a:gd name="T11" fmla="*/ 10 h 37"/>
              <a:gd name="T12" fmla="*/ 78 w 86"/>
              <a:gd name="T13" fmla="*/ 28 h 37"/>
              <a:gd name="T14" fmla="*/ 45 w 86"/>
              <a:gd name="T15" fmla="*/ 37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37">
                <a:moveTo>
                  <a:pt x="45" y="37"/>
                </a:moveTo>
                <a:cubicBezTo>
                  <a:pt x="31" y="36"/>
                  <a:pt x="18" y="32"/>
                  <a:pt x="7" y="23"/>
                </a:cubicBezTo>
                <a:cubicBezTo>
                  <a:pt x="3" y="20"/>
                  <a:pt x="0" y="17"/>
                  <a:pt x="2" y="11"/>
                </a:cubicBezTo>
                <a:cubicBezTo>
                  <a:pt x="4" y="6"/>
                  <a:pt x="9" y="6"/>
                  <a:pt x="14" y="7"/>
                </a:cubicBezTo>
                <a:cubicBezTo>
                  <a:pt x="32" y="14"/>
                  <a:pt x="49" y="14"/>
                  <a:pt x="65" y="4"/>
                </a:cubicBezTo>
                <a:cubicBezTo>
                  <a:pt x="72" y="0"/>
                  <a:pt x="79" y="3"/>
                  <a:pt x="82" y="10"/>
                </a:cubicBezTo>
                <a:cubicBezTo>
                  <a:pt x="86" y="17"/>
                  <a:pt x="84" y="23"/>
                  <a:pt x="78" y="28"/>
                </a:cubicBezTo>
                <a:cubicBezTo>
                  <a:pt x="68" y="35"/>
                  <a:pt x="57" y="37"/>
                  <a:pt x="45" y="37"/>
                </a:cubicBezTo>
                <a:close/>
              </a:path>
            </a:pathLst>
          </a:custGeom>
          <a:solidFill>
            <a:srgbClr val="84CCC6"/>
          </a:solidFill>
          <a:ln>
            <a:noFill/>
          </a:ln>
        </p:spPr>
        <p:txBody>
          <a:bodyPr vert="horz" wrap="square" lIns="91440" tIns="45720" rIns="91440" bIns="45720" numCol="1" anchor="t" anchorCtr="0" compatLnSpc="1">
            <a:prstTxWarp prst="textNoShape">
              <a:avLst/>
            </a:prstTxWarp>
          </a:bodyPr>
          <a:lstStyle/>
          <a:p>
            <a:endParaRPr lang="es-ES" sz="1400"/>
          </a:p>
        </p:txBody>
      </p:sp>
    </p:spTree>
    <p:extLst>
      <p:ext uri="{BB962C8B-B14F-4D97-AF65-F5344CB8AC3E}">
        <p14:creationId xmlns:p14="http://schemas.microsoft.com/office/powerpoint/2010/main" val="405826997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0069"/>
        <p:cNvGrpSpPr/>
        <p:nvPr/>
      </p:nvGrpSpPr>
      <p:grpSpPr>
        <a:xfrm>
          <a:off x="0" y="0"/>
          <a:ext cx="0" cy="0"/>
          <a:chOff x="0" y="0"/>
          <a:chExt cx="0" cy="0"/>
        </a:xfrm>
      </p:grpSpPr>
      <p:grpSp>
        <p:nvGrpSpPr>
          <p:cNvPr id="10070" name="Google Shape;10070;p64"/>
          <p:cNvGrpSpPr/>
          <p:nvPr/>
        </p:nvGrpSpPr>
        <p:grpSpPr>
          <a:xfrm>
            <a:off x="5245707" y="2057010"/>
            <a:ext cx="743152" cy="1747127"/>
            <a:chOff x="3934280" y="1542757"/>
            <a:chExt cx="557364" cy="1310345"/>
          </a:xfrm>
        </p:grpSpPr>
        <p:sp>
          <p:nvSpPr>
            <p:cNvPr id="10071" name="Google Shape;10071;p64"/>
            <p:cNvSpPr/>
            <p:nvPr/>
          </p:nvSpPr>
          <p:spPr>
            <a:xfrm>
              <a:off x="3984472" y="2803693"/>
              <a:ext cx="457485" cy="49409"/>
            </a:xfrm>
            <a:custGeom>
              <a:avLst/>
              <a:gdLst/>
              <a:ahLst/>
              <a:cxnLst/>
              <a:rect l="l" t="t" r="r" b="b"/>
              <a:pathLst>
                <a:path w="18120" h="1957" extrusionOk="0">
                  <a:moveTo>
                    <a:pt x="9060" y="1"/>
                  </a:moveTo>
                  <a:cubicBezTo>
                    <a:pt x="4061" y="1"/>
                    <a:pt x="1" y="437"/>
                    <a:pt x="1" y="978"/>
                  </a:cubicBezTo>
                  <a:cubicBezTo>
                    <a:pt x="1" y="1519"/>
                    <a:pt x="4061" y="1956"/>
                    <a:pt x="9060" y="1956"/>
                  </a:cubicBezTo>
                  <a:cubicBezTo>
                    <a:pt x="14066" y="1956"/>
                    <a:pt x="18120" y="1519"/>
                    <a:pt x="18120" y="978"/>
                  </a:cubicBezTo>
                  <a:cubicBezTo>
                    <a:pt x="18120" y="437"/>
                    <a:pt x="14066" y="1"/>
                    <a:pt x="9060" y="1"/>
                  </a:cubicBezTo>
                  <a:close/>
                </a:path>
              </a:pathLst>
            </a:custGeom>
            <a:solidFill>
              <a:srgbClr val="778C9E"/>
            </a:solidFill>
            <a:ln>
              <a:noFill/>
            </a:ln>
          </p:spPr>
          <p:txBody>
            <a:bodyPr spcFirstLastPara="1" wrap="square" lIns="121900" tIns="121900" rIns="121900" bIns="121900" anchor="ctr" anchorCtr="0">
              <a:noAutofit/>
            </a:bodyPr>
            <a:lstStyle/>
            <a:p>
              <a:endParaRPr sz="2400"/>
            </a:p>
          </p:txBody>
        </p:sp>
        <p:grpSp>
          <p:nvGrpSpPr>
            <p:cNvPr id="10072" name="Google Shape;10072;p64"/>
            <p:cNvGrpSpPr/>
            <p:nvPr/>
          </p:nvGrpSpPr>
          <p:grpSpPr>
            <a:xfrm>
              <a:off x="3934280" y="1542757"/>
              <a:ext cx="557364" cy="1277423"/>
              <a:chOff x="3934280" y="1542757"/>
              <a:chExt cx="557364" cy="1277423"/>
            </a:xfrm>
          </p:grpSpPr>
          <p:sp>
            <p:nvSpPr>
              <p:cNvPr id="10073" name="Google Shape;10073;p64"/>
              <p:cNvSpPr/>
              <p:nvPr/>
            </p:nvSpPr>
            <p:spPr>
              <a:xfrm>
                <a:off x="4029892" y="1674397"/>
                <a:ext cx="366821" cy="342104"/>
              </a:xfrm>
              <a:custGeom>
                <a:avLst/>
                <a:gdLst/>
                <a:ahLst/>
                <a:cxnLst/>
                <a:rect l="l" t="t" r="r" b="b"/>
                <a:pathLst>
                  <a:path w="14529" h="13550" extrusionOk="0">
                    <a:moveTo>
                      <a:pt x="2151" y="0"/>
                    </a:moveTo>
                    <a:cubicBezTo>
                      <a:pt x="959" y="0"/>
                      <a:pt x="1" y="958"/>
                      <a:pt x="1" y="2157"/>
                    </a:cubicBezTo>
                    <a:lnTo>
                      <a:pt x="1" y="11393"/>
                    </a:lnTo>
                    <a:cubicBezTo>
                      <a:pt x="1" y="12585"/>
                      <a:pt x="959" y="13550"/>
                      <a:pt x="2151" y="13550"/>
                    </a:cubicBezTo>
                    <a:lnTo>
                      <a:pt x="12371" y="13550"/>
                    </a:lnTo>
                    <a:cubicBezTo>
                      <a:pt x="13564" y="13550"/>
                      <a:pt x="14528" y="12585"/>
                      <a:pt x="14528" y="11393"/>
                    </a:cubicBezTo>
                    <a:lnTo>
                      <a:pt x="14528" y="2157"/>
                    </a:lnTo>
                    <a:cubicBezTo>
                      <a:pt x="14528" y="958"/>
                      <a:pt x="13564" y="0"/>
                      <a:pt x="12371" y="0"/>
                    </a:cubicBezTo>
                    <a:close/>
                  </a:path>
                </a:pathLst>
              </a:custGeom>
              <a:solidFill>
                <a:srgbClr val="BECBD5"/>
              </a:solidFill>
              <a:ln>
                <a:noFill/>
              </a:ln>
            </p:spPr>
            <p:txBody>
              <a:bodyPr spcFirstLastPara="1" wrap="square" lIns="121900" tIns="121900" rIns="121900" bIns="121900" anchor="ctr" anchorCtr="0">
                <a:noAutofit/>
              </a:bodyPr>
              <a:lstStyle/>
              <a:p>
                <a:endParaRPr sz="2400"/>
              </a:p>
            </p:txBody>
          </p:sp>
          <p:grpSp>
            <p:nvGrpSpPr>
              <p:cNvPr id="10074" name="Google Shape;10074;p64"/>
              <p:cNvGrpSpPr/>
              <p:nvPr/>
            </p:nvGrpSpPr>
            <p:grpSpPr>
              <a:xfrm>
                <a:off x="3934280" y="1547529"/>
                <a:ext cx="557364" cy="1272651"/>
                <a:chOff x="3934280" y="1547529"/>
                <a:chExt cx="557364" cy="1272651"/>
              </a:xfrm>
            </p:grpSpPr>
            <p:sp>
              <p:nvSpPr>
                <p:cNvPr id="10075" name="Google Shape;10075;p64"/>
                <p:cNvSpPr/>
                <p:nvPr/>
              </p:nvSpPr>
              <p:spPr>
                <a:xfrm>
                  <a:off x="3934280" y="1547529"/>
                  <a:ext cx="557364" cy="1272651"/>
                </a:xfrm>
                <a:custGeom>
                  <a:avLst/>
                  <a:gdLst/>
                  <a:ahLst/>
                  <a:cxnLst/>
                  <a:rect l="l" t="t" r="r" b="b"/>
                  <a:pathLst>
                    <a:path w="22076" h="50407" extrusionOk="0">
                      <a:moveTo>
                        <a:pt x="11055" y="0"/>
                      </a:moveTo>
                      <a:cubicBezTo>
                        <a:pt x="7072" y="0"/>
                        <a:pt x="3853" y="3226"/>
                        <a:pt x="3853" y="7202"/>
                      </a:cubicBezTo>
                      <a:lnTo>
                        <a:pt x="3853" y="7208"/>
                      </a:lnTo>
                      <a:cubicBezTo>
                        <a:pt x="3833" y="7208"/>
                        <a:pt x="3814" y="7202"/>
                        <a:pt x="3788" y="7202"/>
                      </a:cubicBezTo>
                      <a:cubicBezTo>
                        <a:pt x="3784" y="7202"/>
                        <a:pt x="3780" y="7202"/>
                        <a:pt x="3777" y="7202"/>
                      </a:cubicBezTo>
                      <a:cubicBezTo>
                        <a:pt x="3111" y="7202"/>
                        <a:pt x="2609" y="7811"/>
                        <a:pt x="2738" y="8466"/>
                      </a:cubicBezTo>
                      <a:cubicBezTo>
                        <a:pt x="2835" y="8983"/>
                        <a:pt x="3289" y="9322"/>
                        <a:pt x="3779" y="9322"/>
                      </a:cubicBezTo>
                      <a:cubicBezTo>
                        <a:pt x="3914" y="9322"/>
                        <a:pt x="4052" y="9297"/>
                        <a:pt x="4185" y="9242"/>
                      </a:cubicBezTo>
                      <a:cubicBezTo>
                        <a:pt x="4654" y="10676"/>
                        <a:pt x="5606" y="11921"/>
                        <a:pt x="6773" y="12833"/>
                      </a:cubicBezTo>
                      <a:cubicBezTo>
                        <a:pt x="6733" y="12813"/>
                        <a:pt x="6694" y="12800"/>
                        <a:pt x="6649" y="12781"/>
                      </a:cubicBezTo>
                      <a:lnTo>
                        <a:pt x="6649" y="12781"/>
                      </a:lnTo>
                      <a:cubicBezTo>
                        <a:pt x="7398" y="13380"/>
                        <a:pt x="8252" y="13837"/>
                        <a:pt x="9171" y="14123"/>
                      </a:cubicBezTo>
                      <a:lnTo>
                        <a:pt x="9171" y="16124"/>
                      </a:lnTo>
                      <a:lnTo>
                        <a:pt x="6883" y="16124"/>
                      </a:lnTo>
                      <a:cubicBezTo>
                        <a:pt x="6883" y="16124"/>
                        <a:pt x="6877" y="16170"/>
                        <a:pt x="6857" y="16183"/>
                      </a:cubicBezTo>
                      <a:cubicBezTo>
                        <a:pt x="6277" y="16183"/>
                        <a:pt x="5762" y="16561"/>
                        <a:pt x="5580" y="17109"/>
                      </a:cubicBezTo>
                      <a:lnTo>
                        <a:pt x="248" y="32861"/>
                      </a:lnTo>
                      <a:cubicBezTo>
                        <a:pt x="1" y="33565"/>
                        <a:pt x="372" y="34334"/>
                        <a:pt x="1083" y="34569"/>
                      </a:cubicBezTo>
                      <a:cubicBezTo>
                        <a:pt x="1221" y="34615"/>
                        <a:pt x="1362" y="34637"/>
                        <a:pt x="1501" y="34637"/>
                      </a:cubicBezTo>
                      <a:cubicBezTo>
                        <a:pt x="2066" y="34637"/>
                        <a:pt x="2593" y="34273"/>
                        <a:pt x="2771" y="33702"/>
                      </a:cubicBezTo>
                      <a:lnTo>
                        <a:pt x="2947" y="33187"/>
                      </a:lnTo>
                      <a:lnTo>
                        <a:pt x="3527" y="33428"/>
                      </a:lnTo>
                      <a:cubicBezTo>
                        <a:pt x="3527" y="33428"/>
                        <a:pt x="4029" y="32412"/>
                        <a:pt x="3488" y="31577"/>
                      </a:cubicBezTo>
                      <a:lnTo>
                        <a:pt x="6753" y="21918"/>
                      </a:lnTo>
                      <a:lnTo>
                        <a:pt x="6753" y="21918"/>
                      </a:lnTo>
                      <a:cubicBezTo>
                        <a:pt x="6753" y="27699"/>
                        <a:pt x="5971" y="29166"/>
                        <a:pt x="5971" y="32360"/>
                      </a:cubicBezTo>
                      <a:cubicBezTo>
                        <a:pt x="5971" y="35560"/>
                        <a:pt x="7881" y="48490"/>
                        <a:pt x="7881" y="48490"/>
                      </a:cubicBezTo>
                      <a:lnTo>
                        <a:pt x="5573" y="50407"/>
                      </a:lnTo>
                      <a:lnTo>
                        <a:pt x="10038" y="50407"/>
                      </a:lnTo>
                      <a:lnTo>
                        <a:pt x="10781" y="31630"/>
                      </a:lnTo>
                      <a:lnTo>
                        <a:pt x="11165" y="31630"/>
                      </a:lnTo>
                      <a:lnTo>
                        <a:pt x="11908" y="50407"/>
                      </a:lnTo>
                      <a:lnTo>
                        <a:pt x="16373" y="50407"/>
                      </a:lnTo>
                      <a:lnTo>
                        <a:pt x="14059" y="48497"/>
                      </a:lnTo>
                      <a:cubicBezTo>
                        <a:pt x="14059" y="48497"/>
                        <a:pt x="15969" y="34171"/>
                        <a:pt x="15969" y="31590"/>
                      </a:cubicBezTo>
                      <a:cubicBezTo>
                        <a:pt x="15969" y="29003"/>
                        <a:pt x="15311" y="27680"/>
                        <a:pt x="15311" y="21821"/>
                      </a:cubicBezTo>
                      <a:lnTo>
                        <a:pt x="15311" y="21821"/>
                      </a:lnTo>
                      <a:lnTo>
                        <a:pt x="18615" y="31584"/>
                      </a:lnTo>
                      <a:cubicBezTo>
                        <a:pt x="18068" y="32418"/>
                        <a:pt x="18576" y="33435"/>
                        <a:pt x="18576" y="33435"/>
                      </a:cubicBezTo>
                      <a:lnTo>
                        <a:pt x="19149" y="33187"/>
                      </a:lnTo>
                      <a:lnTo>
                        <a:pt x="19325" y="33709"/>
                      </a:lnTo>
                      <a:cubicBezTo>
                        <a:pt x="19513" y="34266"/>
                        <a:pt x="20029" y="34619"/>
                        <a:pt x="20584" y="34619"/>
                      </a:cubicBezTo>
                      <a:cubicBezTo>
                        <a:pt x="20724" y="34619"/>
                        <a:pt x="20867" y="34597"/>
                        <a:pt x="21007" y="34549"/>
                      </a:cubicBezTo>
                      <a:cubicBezTo>
                        <a:pt x="21698" y="34321"/>
                        <a:pt x="22076" y="33572"/>
                        <a:pt x="21848" y="32874"/>
                      </a:cubicBezTo>
                      <a:lnTo>
                        <a:pt x="21848" y="32868"/>
                      </a:lnTo>
                      <a:lnTo>
                        <a:pt x="16516" y="17128"/>
                      </a:lnTo>
                      <a:cubicBezTo>
                        <a:pt x="16353" y="16613"/>
                        <a:pt x="15897" y="16242"/>
                        <a:pt x="15356" y="16190"/>
                      </a:cubicBezTo>
                      <a:cubicBezTo>
                        <a:pt x="15343" y="16170"/>
                        <a:pt x="15330" y="16150"/>
                        <a:pt x="15324" y="16131"/>
                      </a:cubicBezTo>
                      <a:lnTo>
                        <a:pt x="12932" y="16131"/>
                      </a:lnTo>
                      <a:lnTo>
                        <a:pt x="12932" y="14104"/>
                      </a:lnTo>
                      <a:cubicBezTo>
                        <a:pt x="15122" y="13413"/>
                        <a:pt x="17123" y="11595"/>
                        <a:pt x="17905" y="9281"/>
                      </a:cubicBezTo>
                      <a:cubicBezTo>
                        <a:pt x="17992" y="9303"/>
                        <a:pt x="18080" y="9313"/>
                        <a:pt x="18166" y="9313"/>
                      </a:cubicBezTo>
                      <a:cubicBezTo>
                        <a:pt x="18669" y="9313"/>
                        <a:pt x="19119" y="8957"/>
                        <a:pt x="19208" y="8434"/>
                      </a:cubicBezTo>
                      <a:cubicBezTo>
                        <a:pt x="19306" y="7828"/>
                        <a:pt x="18869" y="7261"/>
                        <a:pt x="18257" y="7208"/>
                      </a:cubicBezTo>
                      <a:lnTo>
                        <a:pt x="18257" y="7202"/>
                      </a:lnTo>
                      <a:cubicBezTo>
                        <a:pt x="18257" y="3226"/>
                        <a:pt x="15030" y="0"/>
                        <a:pt x="11055" y="0"/>
                      </a:cubicBezTo>
                      <a:close/>
                    </a:path>
                  </a:pathLst>
                </a:custGeom>
                <a:solidFill>
                  <a:srgbClr val="F2F4F6"/>
                </a:solidFill>
                <a:ln>
                  <a:noFill/>
                </a:ln>
              </p:spPr>
              <p:txBody>
                <a:bodyPr spcFirstLastPara="1" wrap="square" lIns="121900" tIns="121900" rIns="121900" bIns="121900" anchor="ctr" anchorCtr="0">
                  <a:noAutofit/>
                </a:bodyPr>
                <a:lstStyle/>
                <a:p>
                  <a:endParaRPr sz="2400"/>
                </a:p>
              </p:txBody>
            </p:sp>
            <p:grpSp>
              <p:nvGrpSpPr>
                <p:cNvPr id="10076" name="Google Shape;10076;p64"/>
                <p:cNvGrpSpPr/>
                <p:nvPr/>
              </p:nvGrpSpPr>
              <p:grpSpPr>
                <a:xfrm>
                  <a:off x="4110861" y="1813763"/>
                  <a:ext cx="203394" cy="542342"/>
                  <a:chOff x="4110861" y="1813763"/>
                  <a:chExt cx="203394" cy="542342"/>
                </a:xfrm>
              </p:grpSpPr>
              <p:sp>
                <p:nvSpPr>
                  <p:cNvPr id="10077" name="Google Shape;10077;p64"/>
                  <p:cNvSpPr/>
                  <p:nvPr/>
                </p:nvSpPr>
                <p:spPr>
                  <a:xfrm>
                    <a:off x="4137017" y="2221182"/>
                    <a:ext cx="144163" cy="105509"/>
                  </a:xfrm>
                  <a:custGeom>
                    <a:avLst/>
                    <a:gdLst/>
                    <a:ahLst/>
                    <a:cxnLst/>
                    <a:rect l="l" t="t" r="r" b="b"/>
                    <a:pathLst>
                      <a:path w="5710" h="4179" extrusionOk="0">
                        <a:moveTo>
                          <a:pt x="4009" y="1356"/>
                        </a:moveTo>
                        <a:cubicBezTo>
                          <a:pt x="4062" y="1420"/>
                          <a:pt x="4138" y="1453"/>
                          <a:pt x="4215" y="1453"/>
                        </a:cubicBezTo>
                        <a:cubicBezTo>
                          <a:pt x="4279" y="1453"/>
                          <a:pt x="4343" y="1430"/>
                          <a:pt x="4393" y="1382"/>
                        </a:cubicBezTo>
                        <a:cubicBezTo>
                          <a:pt x="4419" y="1396"/>
                          <a:pt x="4413" y="1402"/>
                          <a:pt x="4445" y="1409"/>
                        </a:cubicBezTo>
                        <a:cubicBezTo>
                          <a:pt x="4445" y="1415"/>
                          <a:pt x="4406" y="1422"/>
                          <a:pt x="4406" y="1435"/>
                        </a:cubicBezTo>
                        <a:lnTo>
                          <a:pt x="4406" y="1474"/>
                        </a:lnTo>
                        <a:cubicBezTo>
                          <a:pt x="4419" y="1571"/>
                          <a:pt x="4485" y="1656"/>
                          <a:pt x="4569" y="1702"/>
                        </a:cubicBezTo>
                        <a:cubicBezTo>
                          <a:pt x="4550" y="1741"/>
                          <a:pt x="4550" y="1780"/>
                          <a:pt x="4556" y="1819"/>
                        </a:cubicBezTo>
                        <a:cubicBezTo>
                          <a:pt x="4465" y="1819"/>
                          <a:pt x="4374" y="1865"/>
                          <a:pt x="4322" y="1943"/>
                        </a:cubicBezTo>
                        <a:cubicBezTo>
                          <a:pt x="4315" y="1930"/>
                          <a:pt x="4309" y="1923"/>
                          <a:pt x="4296" y="1910"/>
                        </a:cubicBezTo>
                        <a:cubicBezTo>
                          <a:pt x="4237" y="1852"/>
                          <a:pt x="4159" y="1819"/>
                          <a:pt x="4080" y="1819"/>
                        </a:cubicBezTo>
                        <a:cubicBezTo>
                          <a:pt x="3996" y="1819"/>
                          <a:pt x="3918" y="1852"/>
                          <a:pt x="3865" y="1910"/>
                        </a:cubicBezTo>
                        <a:cubicBezTo>
                          <a:pt x="3852" y="1917"/>
                          <a:pt x="3846" y="1930"/>
                          <a:pt x="3839" y="1936"/>
                        </a:cubicBezTo>
                        <a:cubicBezTo>
                          <a:pt x="3787" y="1865"/>
                          <a:pt x="3702" y="1819"/>
                          <a:pt x="3618" y="1819"/>
                        </a:cubicBezTo>
                        <a:cubicBezTo>
                          <a:pt x="3618" y="1800"/>
                          <a:pt x="3618" y="1780"/>
                          <a:pt x="3618" y="1760"/>
                        </a:cubicBezTo>
                        <a:cubicBezTo>
                          <a:pt x="3618" y="1650"/>
                          <a:pt x="3546" y="1552"/>
                          <a:pt x="3442" y="1513"/>
                        </a:cubicBezTo>
                        <a:cubicBezTo>
                          <a:pt x="3468" y="1500"/>
                          <a:pt x="3487" y="1487"/>
                          <a:pt x="3507" y="1467"/>
                        </a:cubicBezTo>
                        <a:cubicBezTo>
                          <a:pt x="3513" y="1480"/>
                          <a:pt x="3526" y="1493"/>
                          <a:pt x="3540" y="1506"/>
                        </a:cubicBezTo>
                        <a:cubicBezTo>
                          <a:pt x="3592" y="1558"/>
                          <a:pt x="3658" y="1585"/>
                          <a:pt x="3725" y="1585"/>
                        </a:cubicBezTo>
                        <a:cubicBezTo>
                          <a:pt x="3792" y="1585"/>
                          <a:pt x="3859" y="1558"/>
                          <a:pt x="3911" y="1506"/>
                        </a:cubicBezTo>
                        <a:cubicBezTo>
                          <a:pt x="3957" y="1467"/>
                          <a:pt x="3989" y="1415"/>
                          <a:pt x="4009" y="1356"/>
                        </a:cubicBezTo>
                        <a:close/>
                        <a:moveTo>
                          <a:pt x="2256" y="1311"/>
                        </a:moveTo>
                        <a:cubicBezTo>
                          <a:pt x="2308" y="1356"/>
                          <a:pt x="2379" y="1382"/>
                          <a:pt x="2451" y="1382"/>
                        </a:cubicBezTo>
                        <a:cubicBezTo>
                          <a:pt x="2516" y="1382"/>
                          <a:pt x="2581" y="1363"/>
                          <a:pt x="2634" y="1324"/>
                        </a:cubicBezTo>
                        <a:cubicBezTo>
                          <a:pt x="2660" y="1376"/>
                          <a:pt x="2705" y="1415"/>
                          <a:pt x="2757" y="1441"/>
                        </a:cubicBezTo>
                        <a:cubicBezTo>
                          <a:pt x="2725" y="1558"/>
                          <a:pt x="2770" y="1689"/>
                          <a:pt x="2868" y="1760"/>
                        </a:cubicBezTo>
                        <a:cubicBezTo>
                          <a:pt x="2901" y="1826"/>
                          <a:pt x="2959" y="1878"/>
                          <a:pt x="3031" y="1904"/>
                        </a:cubicBezTo>
                        <a:cubicBezTo>
                          <a:pt x="2979" y="1923"/>
                          <a:pt x="2933" y="1963"/>
                          <a:pt x="2907" y="2015"/>
                        </a:cubicBezTo>
                        <a:cubicBezTo>
                          <a:pt x="2868" y="1897"/>
                          <a:pt x="2751" y="1819"/>
                          <a:pt x="2627" y="1819"/>
                        </a:cubicBezTo>
                        <a:cubicBezTo>
                          <a:pt x="2568" y="1819"/>
                          <a:pt x="2503" y="1839"/>
                          <a:pt x="2458" y="1871"/>
                        </a:cubicBezTo>
                        <a:cubicBezTo>
                          <a:pt x="2412" y="1767"/>
                          <a:pt x="2301" y="1702"/>
                          <a:pt x="2190" y="1702"/>
                        </a:cubicBezTo>
                        <a:cubicBezTo>
                          <a:pt x="2099" y="1702"/>
                          <a:pt x="2021" y="1734"/>
                          <a:pt x="1962" y="1800"/>
                        </a:cubicBezTo>
                        <a:cubicBezTo>
                          <a:pt x="1917" y="1702"/>
                          <a:pt x="1812" y="1643"/>
                          <a:pt x="1702" y="1643"/>
                        </a:cubicBezTo>
                        <a:cubicBezTo>
                          <a:pt x="1676" y="1643"/>
                          <a:pt x="1643" y="1650"/>
                          <a:pt x="1617" y="1656"/>
                        </a:cubicBezTo>
                        <a:cubicBezTo>
                          <a:pt x="1617" y="1624"/>
                          <a:pt x="1610" y="1598"/>
                          <a:pt x="1597" y="1565"/>
                        </a:cubicBezTo>
                        <a:cubicBezTo>
                          <a:pt x="1662" y="1539"/>
                          <a:pt x="1715" y="1493"/>
                          <a:pt x="1747" y="1435"/>
                        </a:cubicBezTo>
                        <a:cubicBezTo>
                          <a:pt x="1806" y="1499"/>
                          <a:pt x="1884" y="1528"/>
                          <a:pt x="1962" y="1528"/>
                        </a:cubicBezTo>
                        <a:cubicBezTo>
                          <a:pt x="2089" y="1528"/>
                          <a:pt x="2215" y="1449"/>
                          <a:pt x="2256" y="1311"/>
                        </a:cubicBezTo>
                        <a:close/>
                        <a:moveTo>
                          <a:pt x="4993" y="1"/>
                        </a:moveTo>
                        <a:cubicBezTo>
                          <a:pt x="4648" y="1"/>
                          <a:pt x="4608" y="464"/>
                          <a:pt x="4863" y="587"/>
                        </a:cubicBezTo>
                        <a:cubicBezTo>
                          <a:pt x="4771" y="633"/>
                          <a:pt x="4713" y="724"/>
                          <a:pt x="4706" y="822"/>
                        </a:cubicBezTo>
                        <a:cubicBezTo>
                          <a:pt x="4674" y="809"/>
                          <a:pt x="4641" y="796"/>
                          <a:pt x="4602" y="796"/>
                        </a:cubicBezTo>
                        <a:cubicBezTo>
                          <a:pt x="4595" y="750"/>
                          <a:pt x="4576" y="705"/>
                          <a:pt x="4543" y="666"/>
                        </a:cubicBezTo>
                        <a:cubicBezTo>
                          <a:pt x="4537" y="653"/>
                          <a:pt x="4530" y="639"/>
                          <a:pt x="4524" y="626"/>
                        </a:cubicBezTo>
                        <a:cubicBezTo>
                          <a:pt x="4517" y="620"/>
                          <a:pt x="4517" y="607"/>
                          <a:pt x="4511" y="600"/>
                        </a:cubicBezTo>
                        <a:cubicBezTo>
                          <a:pt x="4498" y="581"/>
                          <a:pt x="4485" y="561"/>
                          <a:pt x="4465" y="542"/>
                        </a:cubicBezTo>
                        <a:cubicBezTo>
                          <a:pt x="4413" y="490"/>
                          <a:pt x="4348" y="464"/>
                          <a:pt x="4276" y="464"/>
                        </a:cubicBezTo>
                        <a:lnTo>
                          <a:pt x="4250" y="464"/>
                        </a:lnTo>
                        <a:cubicBezTo>
                          <a:pt x="4243" y="431"/>
                          <a:pt x="4230" y="398"/>
                          <a:pt x="4211" y="372"/>
                        </a:cubicBezTo>
                        <a:cubicBezTo>
                          <a:pt x="4185" y="327"/>
                          <a:pt x="4152" y="288"/>
                          <a:pt x="4107" y="261"/>
                        </a:cubicBezTo>
                        <a:cubicBezTo>
                          <a:pt x="4067" y="235"/>
                          <a:pt x="4022" y="222"/>
                          <a:pt x="3970" y="222"/>
                        </a:cubicBezTo>
                        <a:cubicBezTo>
                          <a:pt x="3950" y="196"/>
                          <a:pt x="3931" y="177"/>
                          <a:pt x="3905" y="164"/>
                        </a:cubicBezTo>
                        <a:cubicBezTo>
                          <a:pt x="3865" y="144"/>
                          <a:pt x="3826" y="125"/>
                          <a:pt x="3787" y="105"/>
                        </a:cubicBezTo>
                        <a:cubicBezTo>
                          <a:pt x="3716" y="66"/>
                          <a:pt x="3637" y="46"/>
                          <a:pt x="3553" y="40"/>
                        </a:cubicBezTo>
                        <a:cubicBezTo>
                          <a:pt x="3550" y="40"/>
                          <a:pt x="3548" y="40"/>
                          <a:pt x="3546" y="40"/>
                        </a:cubicBezTo>
                        <a:cubicBezTo>
                          <a:pt x="3200" y="40"/>
                          <a:pt x="3190" y="561"/>
                          <a:pt x="3540" y="568"/>
                        </a:cubicBezTo>
                        <a:cubicBezTo>
                          <a:pt x="3572" y="587"/>
                          <a:pt x="3605" y="607"/>
                          <a:pt x="3637" y="620"/>
                        </a:cubicBezTo>
                        <a:cubicBezTo>
                          <a:pt x="3670" y="639"/>
                          <a:pt x="3709" y="653"/>
                          <a:pt x="3748" y="653"/>
                        </a:cubicBezTo>
                        <a:cubicBezTo>
                          <a:pt x="3761" y="666"/>
                          <a:pt x="3768" y="679"/>
                          <a:pt x="3781" y="685"/>
                        </a:cubicBezTo>
                        <a:cubicBezTo>
                          <a:pt x="3787" y="698"/>
                          <a:pt x="3794" y="705"/>
                          <a:pt x="3807" y="711"/>
                        </a:cubicBezTo>
                        <a:cubicBezTo>
                          <a:pt x="3852" y="763"/>
                          <a:pt x="3924" y="789"/>
                          <a:pt x="3989" y="789"/>
                        </a:cubicBezTo>
                        <a:lnTo>
                          <a:pt x="4022" y="789"/>
                        </a:lnTo>
                        <a:cubicBezTo>
                          <a:pt x="4028" y="822"/>
                          <a:pt x="4041" y="848"/>
                          <a:pt x="4054" y="874"/>
                        </a:cubicBezTo>
                        <a:cubicBezTo>
                          <a:pt x="4054" y="881"/>
                          <a:pt x="4061" y="887"/>
                          <a:pt x="4067" y="894"/>
                        </a:cubicBezTo>
                        <a:cubicBezTo>
                          <a:pt x="4074" y="900"/>
                          <a:pt x="4074" y="913"/>
                          <a:pt x="4080" y="920"/>
                        </a:cubicBezTo>
                        <a:cubicBezTo>
                          <a:pt x="4080" y="933"/>
                          <a:pt x="4080" y="939"/>
                          <a:pt x="4087" y="952"/>
                        </a:cubicBezTo>
                        <a:cubicBezTo>
                          <a:pt x="4041" y="978"/>
                          <a:pt x="4002" y="1017"/>
                          <a:pt x="3983" y="1070"/>
                        </a:cubicBezTo>
                        <a:cubicBezTo>
                          <a:pt x="3931" y="1004"/>
                          <a:pt x="3852" y="972"/>
                          <a:pt x="3774" y="965"/>
                        </a:cubicBezTo>
                        <a:cubicBezTo>
                          <a:pt x="3702" y="965"/>
                          <a:pt x="3637" y="998"/>
                          <a:pt x="3585" y="1044"/>
                        </a:cubicBezTo>
                        <a:cubicBezTo>
                          <a:pt x="3572" y="1057"/>
                          <a:pt x="3559" y="1076"/>
                          <a:pt x="3546" y="1089"/>
                        </a:cubicBezTo>
                        <a:cubicBezTo>
                          <a:pt x="3503" y="996"/>
                          <a:pt x="3407" y="939"/>
                          <a:pt x="3302" y="939"/>
                        </a:cubicBezTo>
                        <a:cubicBezTo>
                          <a:pt x="3297" y="939"/>
                          <a:pt x="3291" y="939"/>
                          <a:pt x="3285" y="939"/>
                        </a:cubicBezTo>
                        <a:cubicBezTo>
                          <a:pt x="3233" y="939"/>
                          <a:pt x="3181" y="952"/>
                          <a:pt x="3135" y="978"/>
                        </a:cubicBezTo>
                        <a:cubicBezTo>
                          <a:pt x="3083" y="894"/>
                          <a:pt x="2992" y="848"/>
                          <a:pt x="2888" y="848"/>
                        </a:cubicBezTo>
                        <a:cubicBezTo>
                          <a:pt x="2823" y="848"/>
                          <a:pt x="2764" y="868"/>
                          <a:pt x="2705" y="907"/>
                        </a:cubicBezTo>
                        <a:cubicBezTo>
                          <a:pt x="2648" y="809"/>
                          <a:pt x="2549" y="762"/>
                          <a:pt x="2451" y="762"/>
                        </a:cubicBezTo>
                        <a:cubicBezTo>
                          <a:pt x="2327" y="762"/>
                          <a:pt x="2204" y="837"/>
                          <a:pt x="2164" y="978"/>
                        </a:cubicBezTo>
                        <a:cubicBezTo>
                          <a:pt x="2118" y="937"/>
                          <a:pt x="2055" y="912"/>
                          <a:pt x="1991" y="912"/>
                        </a:cubicBezTo>
                        <a:cubicBezTo>
                          <a:pt x="1983" y="912"/>
                          <a:pt x="1976" y="913"/>
                          <a:pt x="1969" y="913"/>
                        </a:cubicBezTo>
                        <a:cubicBezTo>
                          <a:pt x="1963" y="913"/>
                          <a:pt x="1958" y="913"/>
                          <a:pt x="1952" y="913"/>
                        </a:cubicBezTo>
                        <a:cubicBezTo>
                          <a:pt x="1848" y="913"/>
                          <a:pt x="1751" y="970"/>
                          <a:pt x="1702" y="1063"/>
                        </a:cubicBezTo>
                        <a:cubicBezTo>
                          <a:pt x="1641" y="997"/>
                          <a:pt x="1562" y="967"/>
                          <a:pt x="1484" y="967"/>
                        </a:cubicBezTo>
                        <a:cubicBezTo>
                          <a:pt x="1353" y="967"/>
                          <a:pt x="1226" y="1053"/>
                          <a:pt x="1193" y="1200"/>
                        </a:cubicBezTo>
                        <a:cubicBezTo>
                          <a:pt x="1180" y="1187"/>
                          <a:pt x="1167" y="1174"/>
                          <a:pt x="1148" y="1161"/>
                        </a:cubicBezTo>
                        <a:cubicBezTo>
                          <a:pt x="1193" y="1115"/>
                          <a:pt x="1219" y="1057"/>
                          <a:pt x="1219" y="991"/>
                        </a:cubicBezTo>
                        <a:cubicBezTo>
                          <a:pt x="1213" y="832"/>
                          <a:pt x="1082" y="704"/>
                          <a:pt x="919" y="704"/>
                        </a:cubicBezTo>
                        <a:cubicBezTo>
                          <a:pt x="915" y="704"/>
                          <a:pt x="911" y="704"/>
                          <a:pt x="906" y="705"/>
                        </a:cubicBezTo>
                        <a:lnTo>
                          <a:pt x="880" y="705"/>
                        </a:lnTo>
                        <a:cubicBezTo>
                          <a:pt x="871" y="704"/>
                          <a:pt x="861" y="703"/>
                          <a:pt x="852" y="703"/>
                        </a:cubicBezTo>
                        <a:cubicBezTo>
                          <a:pt x="573" y="703"/>
                          <a:pt x="458" y="1075"/>
                          <a:pt x="704" y="1233"/>
                        </a:cubicBezTo>
                        <a:cubicBezTo>
                          <a:pt x="672" y="1278"/>
                          <a:pt x="652" y="1337"/>
                          <a:pt x="652" y="1396"/>
                        </a:cubicBezTo>
                        <a:lnTo>
                          <a:pt x="652" y="1422"/>
                        </a:lnTo>
                        <a:cubicBezTo>
                          <a:pt x="652" y="1513"/>
                          <a:pt x="691" y="1598"/>
                          <a:pt x="757" y="1656"/>
                        </a:cubicBezTo>
                        <a:lnTo>
                          <a:pt x="743" y="1656"/>
                        </a:lnTo>
                        <a:cubicBezTo>
                          <a:pt x="672" y="1656"/>
                          <a:pt x="607" y="1682"/>
                          <a:pt x="554" y="1734"/>
                        </a:cubicBezTo>
                        <a:cubicBezTo>
                          <a:pt x="522" y="1767"/>
                          <a:pt x="496" y="1813"/>
                          <a:pt x="483" y="1852"/>
                        </a:cubicBezTo>
                        <a:cubicBezTo>
                          <a:pt x="483" y="1865"/>
                          <a:pt x="535" y="1878"/>
                          <a:pt x="528" y="1891"/>
                        </a:cubicBezTo>
                        <a:lnTo>
                          <a:pt x="489" y="1871"/>
                        </a:lnTo>
                        <a:cubicBezTo>
                          <a:pt x="0" y="1871"/>
                          <a:pt x="0" y="2406"/>
                          <a:pt x="489" y="2406"/>
                        </a:cubicBezTo>
                        <a:cubicBezTo>
                          <a:pt x="489" y="2406"/>
                          <a:pt x="652" y="2321"/>
                          <a:pt x="678" y="2223"/>
                        </a:cubicBezTo>
                        <a:cubicBezTo>
                          <a:pt x="704" y="2236"/>
                          <a:pt x="730" y="2249"/>
                          <a:pt x="763" y="2249"/>
                        </a:cubicBezTo>
                        <a:cubicBezTo>
                          <a:pt x="867" y="2249"/>
                          <a:pt x="965" y="2178"/>
                          <a:pt x="998" y="2073"/>
                        </a:cubicBezTo>
                        <a:cubicBezTo>
                          <a:pt x="1024" y="2021"/>
                          <a:pt x="1030" y="1956"/>
                          <a:pt x="1024" y="1897"/>
                        </a:cubicBezTo>
                        <a:lnTo>
                          <a:pt x="1024" y="1897"/>
                        </a:lnTo>
                        <a:cubicBezTo>
                          <a:pt x="1037" y="1910"/>
                          <a:pt x="1063" y="1917"/>
                          <a:pt x="1082" y="1930"/>
                        </a:cubicBezTo>
                        <a:cubicBezTo>
                          <a:pt x="1141" y="1989"/>
                          <a:pt x="1219" y="2028"/>
                          <a:pt x="1304" y="2028"/>
                        </a:cubicBezTo>
                        <a:cubicBezTo>
                          <a:pt x="1343" y="2028"/>
                          <a:pt x="1376" y="2021"/>
                          <a:pt x="1408" y="2008"/>
                        </a:cubicBezTo>
                        <a:cubicBezTo>
                          <a:pt x="1433" y="2167"/>
                          <a:pt x="1568" y="2264"/>
                          <a:pt x="1705" y="2264"/>
                        </a:cubicBezTo>
                        <a:cubicBezTo>
                          <a:pt x="1783" y="2264"/>
                          <a:pt x="1862" y="2233"/>
                          <a:pt x="1923" y="2165"/>
                        </a:cubicBezTo>
                        <a:cubicBezTo>
                          <a:pt x="1973" y="2264"/>
                          <a:pt x="2069" y="2321"/>
                          <a:pt x="2168" y="2321"/>
                        </a:cubicBezTo>
                        <a:cubicBezTo>
                          <a:pt x="2173" y="2321"/>
                          <a:pt x="2179" y="2321"/>
                          <a:pt x="2184" y="2321"/>
                        </a:cubicBezTo>
                        <a:cubicBezTo>
                          <a:pt x="2249" y="2321"/>
                          <a:pt x="2308" y="2308"/>
                          <a:pt x="2360" y="2269"/>
                        </a:cubicBezTo>
                        <a:cubicBezTo>
                          <a:pt x="2428" y="2250"/>
                          <a:pt x="2498" y="2241"/>
                          <a:pt x="2567" y="2241"/>
                        </a:cubicBezTo>
                        <a:cubicBezTo>
                          <a:pt x="2787" y="2241"/>
                          <a:pt x="3001" y="2333"/>
                          <a:pt x="3155" y="2497"/>
                        </a:cubicBezTo>
                        <a:cubicBezTo>
                          <a:pt x="3161" y="2497"/>
                          <a:pt x="3166" y="2498"/>
                          <a:pt x="3171" y="2498"/>
                        </a:cubicBezTo>
                        <a:cubicBezTo>
                          <a:pt x="3263" y="2498"/>
                          <a:pt x="3347" y="2447"/>
                          <a:pt x="3396" y="2373"/>
                        </a:cubicBezTo>
                        <a:cubicBezTo>
                          <a:pt x="3455" y="2419"/>
                          <a:pt x="3520" y="2438"/>
                          <a:pt x="3592" y="2438"/>
                        </a:cubicBezTo>
                        <a:cubicBezTo>
                          <a:pt x="3599" y="2439"/>
                          <a:pt x="3606" y="2439"/>
                          <a:pt x="3613" y="2439"/>
                        </a:cubicBezTo>
                        <a:cubicBezTo>
                          <a:pt x="3689" y="2439"/>
                          <a:pt x="3759" y="2407"/>
                          <a:pt x="3807" y="2354"/>
                        </a:cubicBezTo>
                        <a:cubicBezTo>
                          <a:pt x="3865" y="2425"/>
                          <a:pt x="3957" y="2471"/>
                          <a:pt x="4048" y="2471"/>
                        </a:cubicBezTo>
                        <a:cubicBezTo>
                          <a:pt x="4107" y="2471"/>
                          <a:pt x="4165" y="2451"/>
                          <a:pt x="4217" y="2425"/>
                        </a:cubicBezTo>
                        <a:cubicBezTo>
                          <a:pt x="4263" y="2399"/>
                          <a:pt x="4296" y="2367"/>
                          <a:pt x="4322" y="2328"/>
                        </a:cubicBezTo>
                        <a:cubicBezTo>
                          <a:pt x="4335" y="2334"/>
                          <a:pt x="4341" y="2341"/>
                          <a:pt x="4348" y="2354"/>
                        </a:cubicBezTo>
                        <a:cubicBezTo>
                          <a:pt x="4289" y="2419"/>
                          <a:pt x="4256" y="2503"/>
                          <a:pt x="4263" y="2588"/>
                        </a:cubicBezTo>
                        <a:cubicBezTo>
                          <a:pt x="4152" y="2595"/>
                          <a:pt x="4054" y="2673"/>
                          <a:pt x="4022" y="2777"/>
                        </a:cubicBezTo>
                        <a:cubicBezTo>
                          <a:pt x="3970" y="2745"/>
                          <a:pt x="3918" y="2732"/>
                          <a:pt x="3859" y="2732"/>
                        </a:cubicBezTo>
                        <a:lnTo>
                          <a:pt x="3820" y="2732"/>
                        </a:lnTo>
                        <a:cubicBezTo>
                          <a:pt x="3774" y="2712"/>
                          <a:pt x="3729" y="2699"/>
                          <a:pt x="3683" y="2699"/>
                        </a:cubicBezTo>
                        <a:cubicBezTo>
                          <a:pt x="3585" y="2699"/>
                          <a:pt x="3494" y="2745"/>
                          <a:pt x="3435" y="2829"/>
                        </a:cubicBezTo>
                        <a:cubicBezTo>
                          <a:pt x="3390" y="2803"/>
                          <a:pt x="3337" y="2790"/>
                          <a:pt x="3285" y="2790"/>
                        </a:cubicBezTo>
                        <a:cubicBezTo>
                          <a:pt x="3227" y="2790"/>
                          <a:pt x="3168" y="2803"/>
                          <a:pt x="3122" y="2836"/>
                        </a:cubicBezTo>
                        <a:cubicBezTo>
                          <a:pt x="3068" y="2769"/>
                          <a:pt x="2991" y="2731"/>
                          <a:pt x="2913" y="2731"/>
                        </a:cubicBezTo>
                        <a:cubicBezTo>
                          <a:pt x="2907" y="2731"/>
                          <a:pt x="2900" y="2731"/>
                          <a:pt x="2894" y="2732"/>
                        </a:cubicBezTo>
                        <a:cubicBezTo>
                          <a:pt x="2829" y="2732"/>
                          <a:pt x="2770" y="2745"/>
                          <a:pt x="2718" y="2784"/>
                        </a:cubicBezTo>
                        <a:cubicBezTo>
                          <a:pt x="2675" y="2678"/>
                          <a:pt x="2578" y="2614"/>
                          <a:pt x="2467" y="2614"/>
                        </a:cubicBezTo>
                        <a:cubicBezTo>
                          <a:pt x="2462" y="2614"/>
                          <a:pt x="2456" y="2614"/>
                          <a:pt x="2451" y="2614"/>
                        </a:cubicBezTo>
                        <a:cubicBezTo>
                          <a:pt x="2438" y="2613"/>
                          <a:pt x="2425" y="2612"/>
                          <a:pt x="2411" y="2612"/>
                        </a:cubicBezTo>
                        <a:cubicBezTo>
                          <a:pt x="2370" y="2612"/>
                          <a:pt x="2327" y="2619"/>
                          <a:pt x="2288" y="2634"/>
                        </a:cubicBezTo>
                        <a:cubicBezTo>
                          <a:pt x="2236" y="2562"/>
                          <a:pt x="2151" y="2517"/>
                          <a:pt x="2060" y="2503"/>
                        </a:cubicBezTo>
                        <a:lnTo>
                          <a:pt x="2034" y="2503"/>
                        </a:lnTo>
                        <a:cubicBezTo>
                          <a:pt x="1982" y="2510"/>
                          <a:pt x="1936" y="2536"/>
                          <a:pt x="1891" y="2562"/>
                        </a:cubicBezTo>
                        <a:cubicBezTo>
                          <a:pt x="1849" y="2461"/>
                          <a:pt x="1752" y="2398"/>
                          <a:pt x="1647" y="2398"/>
                        </a:cubicBezTo>
                        <a:cubicBezTo>
                          <a:pt x="1637" y="2398"/>
                          <a:pt x="1627" y="2398"/>
                          <a:pt x="1617" y="2399"/>
                        </a:cubicBezTo>
                        <a:cubicBezTo>
                          <a:pt x="1545" y="2399"/>
                          <a:pt x="1480" y="2425"/>
                          <a:pt x="1421" y="2477"/>
                        </a:cubicBezTo>
                        <a:cubicBezTo>
                          <a:pt x="1376" y="2451"/>
                          <a:pt x="1324" y="2438"/>
                          <a:pt x="1265" y="2438"/>
                        </a:cubicBezTo>
                        <a:cubicBezTo>
                          <a:pt x="1219" y="2438"/>
                          <a:pt x="1174" y="2445"/>
                          <a:pt x="1135" y="2451"/>
                        </a:cubicBezTo>
                        <a:cubicBezTo>
                          <a:pt x="1089" y="2360"/>
                          <a:pt x="985" y="2295"/>
                          <a:pt x="822" y="2295"/>
                        </a:cubicBezTo>
                        <a:cubicBezTo>
                          <a:pt x="496" y="2295"/>
                          <a:pt x="496" y="2914"/>
                          <a:pt x="822" y="2914"/>
                        </a:cubicBezTo>
                        <a:cubicBezTo>
                          <a:pt x="867" y="2908"/>
                          <a:pt x="913" y="2908"/>
                          <a:pt x="959" y="2901"/>
                        </a:cubicBezTo>
                        <a:cubicBezTo>
                          <a:pt x="972" y="2927"/>
                          <a:pt x="1011" y="2953"/>
                          <a:pt x="1037" y="2979"/>
                        </a:cubicBezTo>
                        <a:cubicBezTo>
                          <a:pt x="1069" y="3071"/>
                          <a:pt x="1141" y="3142"/>
                          <a:pt x="1226" y="3181"/>
                        </a:cubicBezTo>
                        <a:cubicBezTo>
                          <a:pt x="1275" y="3268"/>
                          <a:pt x="1372" y="3325"/>
                          <a:pt x="1471" y="3325"/>
                        </a:cubicBezTo>
                        <a:cubicBezTo>
                          <a:pt x="1476" y="3325"/>
                          <a:pt x="1481" y="3325"/>
                          <a:pt x="1486" y="3325"/>
                        </a:cubicBezTo>
                        <a:lnTo>
                          <a:pt x="1500" y="3325"/>
                        </a:lnTo>
                        <a:cubicBezTo>
                          <a:pt x="1480" y="3497"/>
                          <a:pt x="1611" y="3651"/>
                          <a:pt x="1788" y="3651"/>
                        </a:cubicBezTo>
                        <a:cubicBezTo>
                          <a:pt x="1792" y="3651"/>
                          <a:pt x="1796" y="3651"/>
                          <a:pt x="1799" y="3651"/>
                        </a:cubicBezTo>
                        <a:cubicBezTo>
                          <a:pt x="1851" y="3651"/>
                          <a:pt x="1904" y="3638"/>
                          <a:pt x="1949" y="3611"/>
                        </a:cubicBezTo>
                        <a:cubicBezTo>
                          <a:pt x="1989" y="3748"/>
                          <a:pt x="2113" y="3827"/>
                          <a:pt x="2241" y="3827"/>
                        </a:cubicBezTo>
                        <a:cubicBezTo>
                          <a:pt x="2321" y="3827"/>
                          <a:pt x="2401" y="3796"/>
                          <a:pt x="2464" y="3729"/>
                        </a:cubicBezTo>
                        <a:cubicBezTo>
                          <a:pt x="2508" y="3822"/>
                          <a:pt x="2605" y="3886"/>
                          <a:pt x="2710" y="3886"/>
                        </a:cubicBezTo>
                        <a:cubicBezTo>
                          <a:pt x="2715" y="3886"/>
                          <a:pt x="2720" y="3886"/>
                          <a:pt x="2725" y="3885"/>
                        </a:cubicBezTo>
                        <a:cubicBezTo>
                          <a:pt x="2777" y="3885"/>
                          <a:pt x="2829" y="3872"/>
                          <a:pt x="2875" y="3846"/>
                        </a:cubicBezTo>
                        <a:cubicBezTo>
                          <a:pt x="2888" y="3905"/>
                          <a:pt x="2914" y="3957"/>
                          <a:pt x="2959" y="4003"/>
                        </a:cubicBezTo>
                        <a:lnTo>
                          <a:pt x="3018" y="4061"/>
                        </a:lnTo>
                        <a:cubicBezTo>
                          <a:pt x="3083" y="4120"/>
                          <a:pt x="3166" y="4149"/>
                          <a:pt x="3250" y="4149"/>
                        </a:cubicBezTo>
                        <a:cubicBezTo>
                          <a:pt x="3334" y="4149"/>
                          <a:pt x="3419" y="4120"/>
                          <a:pt x="3487" y="4061"/>
                        </a:cubicBezTo>
                        <a:cubicBezTo>
                          <a:pt x="3533" y="4126"/>
                          <a:pt x="3598" y="4178"/>
                          <a:pt x="3761" y="4178"/>
                        </a:cubicBezTo>
                        <a:cubicBezTo>
                          <a:pt x="4087" y="4178"/>
                          <a:pt x="4087" y="3559"/>
                          <a:pt x="3761" y="3559"/>
                        </a:cubicBezTo>
                        <a:cubicBezTo>
                          <a:pt x="3598" y="3559"/>
                          <a:pt x="3559" y="3592"/>
                          <a:pt x="3513" y="3644"/>
                        </a:cubicBezTo>
                        <a:cubicBezTo>
                          <a:pt x="3507" y="3638"/>
                          <a:pt x="3481" y="3631"/>
                          <a:pt x="3468" y="3618"/>
                        </a:cubicBezTo>
                        <a:lnTo>
                          <a:pt x="3403" y="3559"/>
                        </a:lnTo>
                        <a:cubicBezTo>
                          <a:pt x="3342" y="3502"/>
                          <a:pt x="3263" y="3472"/>
                          <a:pt x="3184" y="3472"/>
                        </a:cubicBezTo>
                        <a:cubicBezTo>
                          <a:pt x="3127" y="3472"/>
                          <a:pt x="3070" y="3488"/>
                          <a:pt x="3018" y="3520"/>
                        </a:cubicBezTo>
                        <a:cubicBezTo>
                          <a:pt x="3005" y="3455"/>
                          <a:pt x="2979" y="3403"/>
                          <a:pt x="2940" y="3357"/>
                        </a:cubicBezTo>
                        <a:cubicBezTo>
                          <a:pt x="2979" y="3351"/>
                          <a:pt x="3025" y="3338"/>
                          <a:pt x="3064" y="3312"/>
                        </a:cubicBezTo>
                        <a:cubicBezTo>
                          <a:pt x="3125" y="3383"/>
                          <a:pt x="3209" y="3417"/>
                          <a:pt x="3292" y="3417"/>
                        </a:cubicBezTo>
                        <a:cubicBezTo>
                          <a:pt x="3385" y="3417"/>
                          <a:pt x="3478" y="3374"/>
                          <a:pt x="3540" y="3292"/>
                        </a:cubicBezTo>
                        <a:cubicBezTo>
                          <a:pt x="3585" y="3318"/>
                          <a:pt x="3637" y="3331"/>
                          <a:pt x="3689" y="3331"/>
                        </a:cubicBezTo>
                        <a:lnTo>
                          <a:pt x="3729" y="3331"/>
                        </a:lnTo>
                        <a:cubicBezTo>
                          <a:pt x="3768" y="3351"/>
                          <a:pt x="3820" y="3357"/>
                          <a:pt x="3865" y="3357"/>
                        </a:cubicBezTo>
                        <a:cubicBezTo>
                          <a:pt x="3870" y="3358"/>
                          <a:pt x="3875" y="3358"/>
                          <a:pt x="3880" y="3358"/>
                        </a:cubicBezTo>
                        <a:cubicBezTo>
                          <a:pt x="3998" y="3358"/>
                          <a:pt x="4102" y="3281"/>
                          <a:pt x="4146" y="3168"/>
                        </a:cubicBezTo>
                        <a:cubicBezTo>
                          <a:pt x="4191" y="3201"/>
                          <a:pt x="4250" y="3214"/>
                          <a:pt x="4309" y="3214"/>
                        </a:cubicBezTo>
                        <a:cubicBezTo>
                          <a:pt x="4485" y="3214"/>
                          <a:pt x="4621" y="3064"/>
                          <a:pt x="4602" y="2888"/>
                        </a:cubicBezTo>
                        <a:cubicBezTo>
                          <a:pt x="4758" y="2875"/>
                          <a:pt x="4876" y="2738"/>
                          <a:pt x="4869" y="2582"/>
                        </a:cubicBezTo>
                        <a:lnTo>
                          <a:pt x="4869" y="2582"/>
                        </a:lnTo>
                        <a:cubicBezTo>
                          <a:pt x="4902" y="2588"/>
                          <a:pt x="4934" y="2595"/>
                          <a:pt x="4967" y="2595"/>
                        </a:cubicBezTo>
                        <a:cubicBezTo>
                          <a:pt x="5221" y="2595"/>
                          <a:pt x="5312" y="2334"/>
                          <a:pt x="5241" y="2152"/>
                        </a:cubicBezTo>
                        <a:cubicBezTo>
                          <a:pt x="5619" y="2132"/>
                          <a:pt x="5619" y="1526"/>
                          <a:pt x="5228" y="1526"/>
                        </a:cubicBezTo>
                        <a:cubicBezTo>
                          <a:pt x="5156" y="1526"/>
                          <a:pt x="5084" y="1552"/>
                          <a:pt x="5032" y="1598"/>
                        </a:cubicBezTo>
                        <a:cubicBezTo>
                          <a:pt x="4999" y="1585"/>
                          <a:pt x="4967" y="1578"/>
                          <a:pt x="4934" y="1571"/>
                        </a:cubicBezTo>
                        <a:cubicBezTo>
                          <a:pt x="4947" y="1539"/>
                          <a:pt x="4895" y="1506"/>
                          <a:pt x="4895" y="1474"/>
                        </a:cubicBezTo>
                        <a:lnTo>
                          <a:pt x="4895" y="1435"/>
                        </a:lnTo>
                        <a:cubicBezTo>
                          <a:pt x="4895" y="1337"/>
                          <a:pt x="4895" y="1246"/>
                          <a:pt x="4817" y="1200"/>
                        </a:cubicBezTo>
                        <a:cubicBezTo>
                          <a:pt x="4823" y="1187"/>
                          <a:pt x="4850" y="1167"/>
                          <a:pt x="4856" y="1154"/>
                        </a:cubicBezTo>
                        <a:cubicBezTo>
                          <a:pt x="4902" y="1167"/>
                          <a:pt x="4947" y="1174"/>
                          <a:pt x="4993" y="1174"/>
                        </a:cubicBezTo>
                        <a:cubicBezTo>
                          <a:pt x="5013" y="1174"/>
                          <a:pt x="4999" y="1174"/>
                          <a:pt x="5019" y="1167"/>
                        </a:cubicBezTo>
                        <a:cubicBezTo>
                          <a:pt x="5052" y="1265"/>
                          <a:pt x="5221" y="1343"/>
                          <a:pt x="5221" y="1343"/>
                        </a:cubicBezTo>
                        <a:cubicBezTo>
                          <a:pt x="5710" y="1343"/>
                          <a:pt x="5710" y="815"/>
                          <a:pt x="5221" y="815"/>
                        </a:cubicBezTo>
                        <a:lnTo>
                          <a:pt x="5254" y="815"/>
                        </a:lnTo>
                        <a:cubicBezTo>
                          <a:pt x="5254" y="724"/>
                          <a:pt x="5202" y="633"/>
                          <a:pt x="5117" y="587"/>
                        </a:cubicBezTo>
                        <a:cubicBezTo>
                          <a:pt x="5371" y="464"/>
                          <a:pt x="5338" y="1"/>
                          <a:pt x="4993"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10078" name="Google Shape;10078;p64"/>
                  <p:cNvSpPr/>
                  <p:nvPr/>
                </p:nvSpPr>
                <p:spPr>
                  <a:xfrm>
                    <a:off x="4115128" y="2184851"/>
                    <a:ext cx="197334" cy="171254"/>
                  </a:xfrm>
                  <a:custGeom>
                    <a:avLst/>
                    <a:gdLst/>
                    <a:ahLst/>
                    <a:cxnLst/>
                    <a:rect l="l" t="t" r="r" b="b"/>
                    <a:pathLst>
                      <a:path w="7816" h="6783" extrusionOk="0">
                        <a:moveTo>
                          <a:pt x="6878" y="1"/>
                        </a:moveTo>
                        <a:cubicBezTo>
                          <a:pt x="6713" y="1"/>
                          <a:pt x="6550" y="89"/>
                          <a:pt x="6466" y="254"/>
                        </a:cubicBezTo>
                        <a:cubicBezTo>
                          <a:pt x="6382" y="154"/>
                          <a:pt x="6256" y="100"/>
                          <a:pt x="6129" y="100"/>
                        </a:cubicBezTo>
                        <a:cubicBezTo>
                          <a:pt x="6089" y="100"/>
                          <a:pt x="6049" y="106"/>
                          <a:pt x="6010" y="117"/>
                        </a:cubicBezTo>
                        <a:cubicBezTo>
                          <a:pt x="5847" y="169"/>
                          <a:pt x="5723" y="299"/>
                          <a:pt x="5684" y="469"/>
                        </a:cubicBezTo>
                        <a:lnTo>
                          <a:pt x="5677" y="462"/>
                        </a:lnTo>
                        <a:cubicBezTo>
                          <a:pt x="5603" y="418"/>
                          <a:pt x="5521" y="397"/>
                          <a:pt x="5441" y="397"/>
                        </a:cubicBezTo>
                        <a:cubicBezTo>
                          <a:pt x="5284" y="397"/>
                          <a:pt x="5132" y="478"/>
                          <a:pt x="5045" y="625"/>
                        </a:cubicBezTo>
                        <a:cubicBezTo>
                          <a:pt x="5045" y="632"/>
                          <a:pt x="5039" y="638"/>
                          <a:pt x="5032" y="651"/>
                        </a:cubicBezTo>
                        <a:cubicBezTo>
                          <a:pt x="4977" y="629"/>
                          <a:pt x="4920" y="619"/>
                          <a:pt x="4865" y="619"/>
                        </a:cubicBezTo>
                        <a:cubicBezTo>
                          <a:pt x="4660" y="619"/>
                          <a:pt x="4472" y="761"/>
                          <a:pt x="4426" y="977"/>
                        </a:cubicBezTo>
                        <a:cubicBezTo>
                          <a:pt x="4361" y="938"/>
                          <a:pt x="4283" y="912"/>
                          <a:pt x="4204" y="912"/>
                        </a:cubicBezTo>
                        <a:cubicBezTo>
                          <a:pt x="4146" y="1057"/>
                          <a:pt x="4012" y="1133"/>
                          <a:pt x="3876" y="1133"/>
                        </a:cubicBezTo>
                        <a:cubicBezTo>
                          <a:pt x="3767" y="1133"/>
                          <a:pt x="3658" y="1085"/>
                          <a:pt x="3585" y="984"/>
                        </a:cubicBezTo>
                        <a:cubicBezTo>
                          <a:pt x="3547" y="973"/>
                          <a:pt x="3507" y="968"/>
                          <a:pt x="3468" y="968"/>
                        </a:cubicBezTo>
                        <a:cubicBezTo>
                          <a:pt x="3309" y="968"/>
                          <a:pt x="3153" y="1050"/>
                          <a:pt x="3064" y="1186"/>
                        </a:cubicBezTo>
                        <a:cubicBezTo>
                          <a:pt x="3005" y="1114"/>
                          <a:pt x="2921" y="1055"/>
                          <a:pt x="2829" y="1029"/>
                        </a:cubicBezTo>
                        <a:cubicBezTo>
                          <a:pt x="2790" y="1020"/>
                          <a:pt x="2750" y="1016"/>
                          <a:pt x="2711" y="1016"/>
                        </a:cubicBezTo>
                        <a:cubicBezTo>
                          <a:pt x="2581" y="1016"/>
                          <a:pt x="2457" y="1065"/>
                          <a:pt x="2367" y="1160"/>
                        </a:cubicBezTo>
                        <a:cubicBezTo>
                          <a:pt x="2280" y="1020"/>
                          <a:pt x="2132" y="940"/>
                          <a:pt x="1977" y="940"/>
                        </a:cubicBezTo>
                        <a:cubicBezTo>
                          <a:pt x="1922" y="940"/>
                          <a:pt x="1867" y="950"/>
                          <a:pt x="1813" y="970"/>
                        </a:cubicBezTo>
                        <a:cubicBezTo>
                          <a:pt x="1767" y="788"/>
                          <a:pt x="1656" y="638"/>
                          <a:pt x="1500" y="534"/>
                        </a:cubicBezTo>
                        <a:cubicBezTo>
                          <a:pt x="1417" y="486"/>
                          <a:pt x="1329" y="465"/>
                          <a:pt x="1242" y="465"/>
                        </a:cubicBezTo>
                        <a:cubicBezTo>
                          <a:pt x="1020" y="465"/>
                          <a:pt x="802" y="603"/>
                          <a:pt x="685" y="795"/>
                        </a:cubicBezTo>
                        <a:cubicBezTo>
                          <a:pt x="581" y="997"/>
                          <a:pt x="542" y="1225"/>
                          <a:pt x="581" y="1453"/>
                        </a:cubicBezTo>
                        <a:cubicBezTo>
                          <a:pt x="561" y="1453"/>
                          <a:pt x="542" y="1466"/>
                          <a:pt x="529" y="1472"/>
                        </a:cubicBezTo>
                        <a:cubicBezTo>
                          <a:pt x="385" y="1557"/>
                          <a:pt x="294" y="1707"/>
                          <a:pt x="294" y="1876"/>
                        </a:cubicBezTo>
                        <a:cubicBezTo>
                          <a:pt x="307" y="1981"/>
                          <a:pt x="333" y="2085"/>
                          <a:pt x="379" y="2183"/>
                        </a:cubicBezTo>
                        <a:cubicBezTo>
                          <a:pt x="164" y="2228"/>
                          <a:pt x="7" y="2417"/>
                          <a:pt x="7" y="2639"/>
                        </a:cubicBezTo>
                        <a:cubicBezTo>
                          <a:pt x="1" y="2841"/>
                          <a:pt x="138" y="3024"/>
                          <a:pt x="340" y="3076"/>
                        </a:cubicBezTo>
                        <a:cubicBezTo>
                          <a:pt x="177" y="3160"/>
                          <a:pt x="79" y="3323"/>
                          <a:pt x="79" y="3506"/>
                        </a:cubicBezTo>
                        <a:cubicBezTo>
                          <a:pt x="79" y="3701"/>
                          <a:pt x="196" y="3871"/>
                          <a:pt x="372" y="3949"/>
                        </a:cubicBezTo>
                        <a:cubicBezTo>
                          <a:pt x="216" y="4060"/>
                          <a:pt x="144" y="4255"/>
                          <a:pt x="196" y="4444"/>
                        </a:cubicBezTo>
                        <a:cubicBezTo>
                          <a:pt x="248" y="4620"/>
                          <a:pt x="398" y="4757"/>
                          <a:pt x="581" y="4783"/>
                        </a:cubicBezTo>
                        <a:cubicBezTo>
                          <a:pt x="418" y="4933"/>
                          <a:pt x="379" y="5181"/>
                          <a:pt x="489" y="5370"/>
                        </a:cubicBezTo>
                        <a:cubicBezTo>
                          <a:pt x="568" y="5510"/>
                          <a:pt x="716" y="5593"/>
                          <a:pt x="872" y="5593"/>
                        </a:cubicBezTo>
                        <a:cubicBezTo>
                          <a:pt x="884" y="5593"/>
                          <a:pt x="895" y="5592"/>
                          <a:pt x="907" y="5591"/>
                        </a:cubicBezTo>
                        <a:lnTo>
                          <a:pt x="907" y="5591"/>
                        </a:lnTo>
                        <a:cubicBezTo>
                          <a:pt x="887" y="5702"/>
                          <a:pt x="900" y="5820"/>
                          <a:pt x="959" y="5917"/>
                        </a:cubicBezTo>
                        <a:cubicBezTo>
                          <a:pt x="1017" y="6022"/>
                          <a:pt x="1115" y="6100"/>
                          <a:pt x="1232" y="6132"/>
                        </a:cubicBezTo>
                        <a:cubicBezTo>
                          <a:pt x="1272" y="6141"/>
                          <a:pt x="1311" y="6145"/>
                          <a:pt x="1350" y="6145"/>
                        </a:cubicBezTo>
                        <a:cubicBezTo>
                          <a:pt x="1433" y="6145"/>
                          <a:pt x="1515" y="6125"/>
                          <a:pt x="1591" y="6080"/>
                        </a:cubicBezTo>
                        <a:cubicBezTo>
                          <a:pt x="1734" y="6022"/>
                          <a:pt x="1865" y="5937"/>
                          <a:pt x="1982" y="5839"/>
                        </a:cubicBezTo>
                        <a:cubicBezTo>
                          <a:pt x="2164" y="5657"/>
                          <a:pt x="2164" y="5363"/>
                          <a:pt x="1982" y="5181"/>
                        </a:cubicBezTo>
                        <a:cubicBezTo>
                          <a:pt x="1923" y="5122"/>
                          <a:pt x="1852" y="5083"/>
                          <a:pt x="1773" y="5064"/>
                        </a:cubicBezTo>
                        <a:cubicBezTo>
                          <a:pt x="1845" y="4927"/>
                          <a:pt x="1839" y="4764"/>
                          <a:pt x="1760" y="4633"/>
                        </a:cubicBezTo>
                        <a:cubicBezTo>
                          <a:pt x="1708" y="4549"/>
                          <a:pt x="1630" y="4483"/>
                          <a:pt x="1539" y="4444"/>
                        </a:cubicBezTo>
                        <a:cubicBezTo>
                          <a:pt x="1597" y="4340"/>
                          <a:pt x="1610" y="4216"/>
                          <a:pt x="1584" y="4099"/>
                        </a:cubicBezTo>
                        <a:cubicBezTo>
                          <a:pt x="1545" y="3962"/>
                          <a:pt x="1441" y="3851"/>
                          <a:pt x="1311" y="3806"/>
                        </a:cubicBezTo>
                        <a:cubicBezTo>
                          <a:pt x="1552" y="3630"/>
                          <a:pt x="1565" y="3271"/>
                          <a:pt x="1337" y="3082"/>
                        </a:cubicBezTo>
                        <a:cubicBezTo>
                          <a:pt x="1637" y="2939"/>
                          <a:pt x="1689" y="2535"/>
                          <a:pt x="1441" y="2320"/>
                        </a:cubicBezTo>
                        <a:cubicBezTo>
                          <a:pt x="1487" y="2281"/>
                          <a:pt x="1526" y="2235"/>
                          <a:pt x="1558" y="2183"/>
                        </a:cubicBezTo>
                        <a:cubicBezTo>
                          <a:pt x="1591" y="2124"/>
                          <a:pt x="1610" y="2059"/>
                          <a:pt x="1617" y="1994"/>
                        </a:cubicBezTo>
                        <a:cubicBezTo>
                          <a:pt x="1630" y="1994"/>
                          <a:pt x="1643" y="1987"/>
                          <a:pt x="1650" y="1981"/>
                        </a:cubicBezTo>
                        <a:cubicBezTo>
                          <a:pt x="1689" y="2020"/>
                          <a:pt x="1721" y="2052"/>
                          <a:pt x="1767" y="2078"/>
                        </a:cubicBezTo>
                        <a:cubicBezTo>
                          <a:pt x="1839" y="2120"/>
                          <a:pt x="1919" y="2141"/>
                          <a:pt x="1998" y="2141"/>
                        </a:cubicBezTo>
                        <a:cubicBezTo>
                          <a:pt x="2104" y="2141"/>
                          <a:pt x="2209" y="2104"/>
                          <a:pt x="2295" y="2033"/>
                        </a:cubicBezTo>
                        <a:cubicBezTo>
                          <a:pt x="2301" y="2065"/>
                          <a:pt x="2314" y="2098"/>
                          <a:pt x="2334" y="2131"/>
                        </a:cubicBezTo>
                        <a:cubicBezTo>
                          <a:pt x="2402" y="2283"/>
                          <a:pt x="2563" y="2359"/>
                          <a:pt x="2724" y="2359"/>
                        </a:cubicBezTo>
                        <a:cubicBezTo>
                          <a:pt x="2810" y="2359"/>
                          <a:pt x="2896" y="2337"/>
                          <a:pt x="2966" y="2294"/>
                        </a:cubicBezTo>
                        <a:cubicBezTo>
                          <a:pt x="3057" y="2241"/>
                          <a:pt x="3129" y="2157"/>
                          <a:pt x="3162" y="2059"/>
                        </a:cubicBezTo>
                        <a:cubicBezTo>
                          <a:pt x="3261" y="2184"/>
                          <a:pt x="3402" y="2260"/>
                          <a:pt x="3549" y="2260"/>
                        </a:cubicBezTo>
                        <a:cubicBezTo>
                          <a:pt x="3625" y="2260"/>
                          <a:pt x="3701" y="2240"/>
                          <a:pt x="3774" y="2196"/>
                        </a:cubicBezTo>
                        <a:cubicBezTo>
                          <a:pt x="3866" y="2144"/>
                          <a:pt x="3931" y="2059"/>
                          <a:pt x="3970" y="1961"/>
                        </a:cubicBezTo>
                        <a:cubicBezTo>
                          <a:pt x="3976" y="1968"/>
                          <a:pt x="3976" y="1974"/>
                          <a:pt x="3983" y="1974"/>
                        </a:cubicBezTo>
                        <a:cubicBezTo>
                          <a:pt x="4074" y="2062"/>
                          <a:pt x="4191" y="2106"/>
                          <a:pt x="4309" y="2106"/>
                        </a:cubicBezTo>
                        <a:cubicBezTo>
                          <a:pt x="4426" y="2106"/>
                          <a:pt x="4543" y="2062"/>
                          <a:pt x="4635" y="1974"/>
                        </a:cubicBezTo>
                        <a:cubicBezTo>
                          <a:pt x="4680" y="1935"/>
                          <a:pt x="4713" y="1876"/>
                          <a:pt x="4732" y="1818"/>
                        </a:cubicBezTo>
                        <a:cubicBezTo>
                          <a:pt x="4739" y="1824"/>
                          <a:pt x="4739" y="1824"/>
                          <a:pt x="4745" y="1831"/>
                        </a:cubicBezTo>
                        <a:cubicBezTo>
                          <a:pt x="4847" y="1915"/>
                          <a:pt x="4967" y="1963"/>
                          <a:pt x="5086" y="1963"/>
                        </a:cubicBezTo>
                        <a:cubicBezTo>
                          <a:pt x="5197" y="1963"/>
                          <a:pt x="5306" y="1922"/>
                          <a:pt x="5397" y="1831"/>
                        </a:cubicBezTo>
                        <a:cubicBezTo>
                          <a:pt x="5449" y="1772"/>
                          <a:pt x="5488" y="1707"/>
                          <a:pt x="5508" y="1635"/>
                        </a:cubicBezTo>
                        <a:cubicBezTo>
                          <a:pt x="5554" y="1655"/>
                          <a:pt x="5606" y="1668"/>
                          <a:pt x="5664" y="1668"/>
                        </a:cubicBezTo>
                        <a:cubicBezTo>
                          <a:pt x="5782" y="1668"/>
                          <a:pt x="5899" y="1616"/>
                          <a:pt x="5990" y="1531"/>
                        </a:cubicBezTo>
                        <a:cubicBezTo>
                          <a:pt x="6023" y="1492"/>
                          <a:pt x="6055" y="1453"/>
                          <a:pt x="6075" y="1407"/>
                        </a:cubicBezTo>
                        <a:cubicBezTo>
                          <a:pt x="6158" y="1462"/>
                          <a:pt x="6252" y="1491"/>
                          <a:pt x="6347" y="1491"/>
                        </a:cubicBezTo>
                        <a:cubicBezTo>
                          <a:pt x="6409" y="1491"/>
                          <a:pt x="6472" y="1479"/>
                          <a:pt x="6531" y="1453"/>
                        </a:cubicBezTo>
                        <a:lnTo>
                          <a:pt x="6531" y="1453"/>
                        </a:lnTo>
                        <a:cubicBezTo>
                          <a:pt x="6473" y="1518"/>
                          <a:pt x="6427" y="1590"/>
                          <a:pt x="6407" y="1674"/>
                        </a:cubicBezTo>
                        <a:cubicBezTo>
                          <a:pt x="6368" y="1818"/>
                          <a:pt x="6388" y="1968"/>
                          <a:pt x="6460" y="2092"/>
                        </a:cubicBezTo>
                        <a:cubicBezTo>
                          <a:pt x="6486" y="2137"/>
                          <a:pt x="6525" y="2183"/>
                          <a:pt x="6564" y="2215"/>
                        </a:cubicBezTo>
                        <a:cubicBezTo>
                          <a:pt x="6460" y="2274"/>
                          <a:pt x="6381" y="2372"/>
                          <a:pt x="6349" y="2489"/>
                        </a:cubicBezTo>
                        <a:cubicBezTo>
                          <a:pt x="6323" y="2613"/>
                          <a:pt x="6342" y="2743"/>
                          <a:pt x="6407" y="2854"/>
                        </a:cubicBezTo>
                        <a:cubicBezTo>
                          <a:pt x="6394" y="2867"/>
                          <a:pt x="6381" y="2880"/>
                          <a:pt x="6375" y="2900"/>
                        </a:cubicBezTo>
                        <a:cubicBezTo>
                          <a:pt x="6310" y="3004"/>
                          <a:pt x="6290" y="3134"/>
                          <a:pt x="6329" y="3258"/>
                        </a:cubicBezTo>
                        <a:cubicBezTo>
                          <a:pt x="6336" y="3278"/>
                          <a:pt x="6342" y="3304"/>
                          <a:pt x="6355" y="3323"/>
                        </a:cubicBezTo>
                        <a:cubicBezTo>
                          <a:pt x="6316" y="3349"/>
                          <a:pt x="6277" y="3375"/>
                          <a:pt x="6244" y="3408"/>
                        </a:cubicBezTo>
                        <a:cubicBezTo>
                          <a:pt x="6121" y="3538"/>
                          <a:pt x="6082" y="3734"/>
                          <a:pt x="6147" y="3903"/>
                        </a:cubicBezTo>
                        <a:cubicBezTo>
                          <a:pt x="6075" y="3942"/>
                          <a:pt x="6016" y="4001"/>
                          <a:pt x="5977" y="4066"/>
                        </a:cubicBezTo>
                        <a:cubicBezTo>
                          <a:pt x="5925" y="4158"/>
                          <a:pt x="5906" y="4262"/>
                          <a:pt x="5919" y="4366"/>
                        </a:cubicBezTo>
                        <a:cubicBezTo>
                          <a:pt x="5749" y="4405"/>
                          <a:pt x="5612" y="4536"/>
                          <a:pt x="5560" y="4699"/>
                        </a:cubicBezTo>
                        <a:cubicBezTo>
                          <a:pt x="5528" y="4803"/>
                          <a:pt x="5541" y="4914"/>
                          <a:pt x="5586" y="5005"/>
                        </a:cubicBezTo>
                        <a:cubicBezTo>
                          <a:pt x="5574" y="5004"/>
                          <a:pt x="5562" y="5004"/>
                          <a:pt x="5550" y="5004"/>
                        </a:cubicBezTo>
                        <a:cubicBezTo>
                          <a:pt x="5464" y="5004"/>
                          <a:pt x="5380" y="5024"/>
                          <a:pt x="5306" y="5064"/>
                        </a:cubicBezTo>
                        <a:cubicBezTo>
                          <a:pt x="5221" y="5116"/>
                          <a:pt x="5150" y="5194"/>
                          <a:pt x="5117" y="5285"/>
                        </a:cubicBezTo>
                        <a:cubicBezTo>
                          <a:pt x="5082" y="5277"/>
                          <a:pt x="5048" y="5274"/>
                          <a:pt x="5014" y="5274"/>
                        </a:cubicBezTo>
                        <a:cubicBezTo>
                          <a:pt x="4935" y="5274"/>
                          <a:pt x="4860" y="5294"/>
                          <a:pt x="4791" y="5331"/>
                        </a:cubicBezTo>
                        <a:cubicBezTo>
                          <a:pt x="4752" y="5350"/>
                          <a:pt x="4719" y="5376"/>
                          <a:pt x="4693" y="5409"/>
                        </a:cubicBezTo>
                        <a:cubicBezTo>
                          <a:pt x="4624" y="5374"/>
                          <a:pt x="4546" y="5357"/>
                          <a:pt x="4468" y="5357"/>
                        </a:cubicBezTo>
                        <a:cubicBezTo>
                          <a:pt x="4430" y="5357"/>
                          <a:pt x="4391" y="5361"/>
                          <a:pt x="4354" y="5370"/>
                        </a:cubicBezTo>
                        <a:lnTo>
                          <a:pt x="4335" y="5376"/>
                        </a:lnTo>
                        <a:cubicBezTo>
                          <a:pt x="4270" y="5344"/>
                          <a:pt x="4204" y="5331"/>
                          <a:pt x="4133" y="5331"/>
                        </a:cubicBezTo>
                        <a:cubicBezTo>
                          <a:pt x="3853" y="5344"/>
                          <a:pt x="3559" y="5442"/>
                          <a:pt x="3416" y="5702"/>
                        </a:cubicBezTo>
                        <a:cubicBezTo>
                          <a:pt x="3299" y="5924"/>
                          <a:pt x="3312" y="6191"/>
                          <a:pt x="3448" y="6406"/>
                        </a:cubicBezTo>
                        <a:cubicBezTo>
                          <a:pt x="3540" y="6569"/>
                          <a:pt x="3729" y="6745"/>
                          <a:pt x="3924" y="6771"/>
                        </a:cubicBezTo>
                        <a:cubicBezTo>
                          <a:pt x="3975" y="6778"/>
                          <a:pt x="4028" y="6783"/>
                          <a:pt x="4081" y="6783"/>
                        </a:cubicBezTo>
                        <a:cubicBezTo>
                          <a:pt x="4182" y="6783"/>
                          <a:pt x="4282" y="6764"/>
                          <a:pt x="4367" y="6699"/>
                        </a:cubicBezTo>
                        <a:cubicBezTo>
                          <a:pt x="4380" y="6693"/>
                          <a:pt x="4387" y="6686"/>
                          <a:pt x="4393" y="6680"/>
                        </a:cubicBezTo>
                        <a:cubicBezTo>
                          <a:pt x="4439" y="6693"/>
                          <a:pt x="4485" y="6699"/>
                          <a:pt x="4524" y="6699"/>
                        </a:cubicBezTo>
                        <a:cubicBezTo>
                          <a:pt x="4661" y="6699"/>
                          <a:pt x="4791" y="6641"/>
                          <a:pt x="4876" y="6536"/>
                        </a:cubicBezTo>
                        <a:cubicBezTo>
                          <a:pt x="4908" y="6576"/>
                          <a:pt x="4947" y="6608"/>
                          <a:pt x="4987" y="6628"/>
                        </a:cubicBezTo>
                        <a:cubicBezTo>
                          <a:pt x="5058" y="6672"/>
                          <a:pt x="5141" y="6695"/>
                          <a:pt x="5226" y="6695"/>
                        </a:cubicBezTo>
                        <a:cubicBezTo>
                          <a:pt x="5265" y="6695"/>
                          <a:pt x="5306" y="6690"/>
                          <a:pt x="5345" y="6680"/>
                        </a:cubicBezTo>
                        <a:cubicBezTo>
                          <a:pt x="5508" y="6621"/>
                          <a:pt x="5638" y="6491"/>
                          <a:pt x="5677" y="6315"/>
                        </a:cubicBezTo>
                        <a:cubicBezTo>
                          <a:pt x="5743" y="6354"/>
                          <a:pt x="5814" y="6374"/>
                          <a:pt x="5886" y="6374"/>
                        </a:cubicBezTo>
                        <a:cubicBezTo>
                          <a:pt x="6010" y="6374"/>
                          <a:pt x="6127" y="6321"/>
                          <a:pt x="6212" y="6237"/>
                        </a:cubicBezTo>
                        <a:cubicBezTo>
                          <a:pt x="6349" y="6093"/>
                          <a:pt x="6388" y="5878"/>
                          <a:pt x="6303" y="5689"/>
                        </a:cubicBezTo>
                        <a:lnTo>
                          <a:pt x="6303" y="5689"/>
                        </a:lnTo>
                        <a:cubicBezTo>
                          <a:pt x="6366" y="5717"/>
                          <a:pt x="6433" y="5731"/>
                          <a:pt x="6499" y="5731"/>
                        </a:cubicBezTo>
                        <a:cubicBezTo>
                          <a:pt x="6620" y="5731"/>
                          <a:pt x="6739" y="5686"/>
                          <a:pt x="6831" y="5598"/>
                        </a:cubicBezTo>
                        <a:cubicBezTo>
                          <a:pt x="6968" y="5461"/>
                          <a:pt x="7007" y="5259"/>
                          <a:pt x="6916" y="5083"/>
                        </a:cubicBezTo>
                        <a:cubicBezTo>
                          <a:pt x="7059" y="5057"/>
                          <a:pt x="7176" y="4979"/>
                          <a:pt x="7248" y="4861"/>
                        </a:cubicBezTo>
                        <a:cubicBezTo>
                          <a:pt x="7339" y="4705"/>
                          <a:pt x="7333" y="4516"/>
                          <a:pt x="7229" y="4373"/>
                        </a:cubicBezTo>
                        <a:cubicBezTo>
                          <a:pt x="7281" y="4334"/>
                          <a:pt x="7320" y="4288"/>
                          <a:pt x="7352" y="4236"/>
                        </a:cubicBezTo>
                        <a:cubicBezTo>
                          <a:pt x="7437" y="4092"/>
                          <a:pt x="7431" y="3910"/>
                          <a:pt x="7339" y="3760"/>
                        </a:cubicBezTo>
                        <a:cubicBezTo>
                          <a:pt x="7346" y="3760"/>
                          <a:pt x="7352" y="3760"/>
                          <a:pt x="7359" y="3753"/>
                        </a:cubicBezTo>
                        <a:cubicBezTo>
                          <a:pt x="7574" y="3623"/>
                          <a:pt x="7652" y="3343"/>
                          <a:pt x="7522" y="3121"/>
                        </a:cubicBezTo>
                        <a:cubicBezTo>
                          <a:pt x="7515" y="3108"/>
                          <a:pt x="7502" y="3095"/>
                          <a:pt x="7496" y="3089"/>
                        </a:cubicBezTo>
                        <a:cubicBezTo>
                          <a:pt x="7522" y="3063"/>
                          <a:pt x="7548" y="3030"/>
                          <a:pt x="7568" y="3004"/>
                        </a:cubicBezTo>
                        <a:cubicBezTo>
                          <a:pt x="7633" y="2893"/>
                          <a:pt x="7652" y="2763"/>
                          <a:pt x="7620" y="2645"/>
                        </a:cubicBezTo>
                        <a:cubicBezTo>
                          <a:pt x="7581" y="2528"/>
                          <a:pt x="7509" y="2430"/>
                          <a:pt x="7405" y="2365"/>
                        </a:cubicBezTo>
                        <a:cubicBezTo>
                          <a:pt x="7398" y="2359"/>
                          <a:pt x="7385" y="2352"/>
                          <a:pt x="7379" y="2352"/>
                        </a:cubicBezTo>
                        <a:cubicBezTo>
                          <a:pt x="7815" y="2163"/>
                          <a:pt x="7815" y="1551"/>
                          <a:pt x="7385" y="1362"/>
                        </a:cubicBezTo>
                        <a:cubicBezTo>
                          <a:pt x="7431" y="1166"/>
                          <a:pt x="7346" y="964"/>
                          <a:pt x="7170" y="860"/>
                        </a:cubicBezTo>
                        <a:cubicBezTo>
                          <a:pt x="7190" y="847"/>
                          <a:pt x="7209" y="834"/>
                          <a:pt x="7229" y="821"/>
                        </a:cubicBezTo>
                        <a:cubicBezTo>
                          <a:pt x="7405" y="638"/>
                          <a:pt x="7405" y="345"/>
                          <a:pt x="7229" y="162"/>
                        </a:cubicBezTo>
                        <a:lnTo>
                          <a:pt x="7203" y="136"/>
                        </a:lnTo>
                        <a:cubicBezTo>
                          <a:pt x="7111" y="45"/>
                          <a:pt x="6994" y="1"/>
                          <a:pt x="6878" y="1"/>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10079" name="Google Shape;10079;p64"/>
                  <p:cNvSpPr/>
                  <p:nvPr/>
                </p:nvSpPr>
                <p:spPr>
                  <a:xfrm>
                    <a:off x="4181933" y="2108074"/>
                    <a:ext cx="132322" cy="113765"/>
                  </a:xfrm>
                  <a:custGeom>
                    <a:avLst/>
                    <a:gdLst/>
                    <a:ahLst/>
                    <a:cxnLst/>
                    <a:rect l="l" t="t" r="r" b="b"/>
                    <a:pathLst>
                      <a:path w="5241" h="4506" extrusionOk="0">
                        <a:moveTo>
                          <a:pt x="3079" y="1"/>
                        </a:moveTo>
                        <a:cubicBezTo>
                          <a:pt x="2809" y="1"/>
                          <a:pt x="2497" y="160"/>
                          <a:pt x="2497" y="160"/>
                        </a:cubicBezTo>
                        <a:cubicBezTo>
                          <a:pt x="2451" y="1281"/>
                          <a:pt x="3416" y="1561"/>
                          <a:pt x="2934" y="2786"/>
                        </a:cubicBezTo>
                        <a:cubicBezTo>
                          <a:pt x="2867" y="2954"/>
                          <a:pt x="2770" y="3019"/>
                          <a:pt x="2657" y="3019"/>
                        </a:cubicBezTo>
                        <a:cubicBezTo>
                          <a:pt x="2495" y="3019"/>
                          <a:pt x="2300" y="2884"/>
                          <a:pt x="2119" y="2734"/>
                        </a:cubicBezTo>
                        <a:cubicBezTo>
                          <a:pt x="2015" y="2647"/>
                          <a:pt x="1892" y="2618"/>
                          <a:pt x="1775" y="2618"/>
                        </a:cubicBezTo>
                        <a:cubicBezTo>
                          <a:pt x="1611" y="2618"/>
                          <a:pt x="1458" y="2674"/>
                          <a:pt x="1383" y="2708"/>
                        </a:cubicBezTo>
                        <a:cubicBezTo>
                          <a:pt x="1350" y="2747"/>
                          <a:pt x="1324" y="2786"/>
                          <a:pt x="1311" y="2832"/>
                        </a:cubicBezTo>
                        <a:cubicBezTo>
                          <a:pt x="1304" y="2864"/>
                          <a:pt x="1272" y="2890"/>
                          <a:pt x="1239" y="2890"/>
                        </a:cubicBezTo>
                        <a:lnTo>
                          <a:pt x="1220" y="2890"/>
                        </a:lnTo>
                        <a:cubicBezTo>
                          <a:pt x="1174" y="2877"/>
                          <a:pt x="1154" y="2832"/>
                          <a:pt x="1161" y="2793"/>
                        </a:cubicBezTo>
                        <a:cubicBezTo>
                          <a:pt x="1187" y="2721"/>
                          <a:pt x="1226" y="2649"/>
                          <a:pt x="1278" y="2591"/>
                        </a:cubicBezTo>
                        <a:cubicBezTo>
                          <a:pt x="1232" y="2495"/>
                          <a:pt x="1145" y="2386"/>
                          <a:pt x="975" y="2386"/>
                        </a:cubicBezTo>
                        <a:cubicBezTo>
                          <a:pt x="903" y="2386"/>
                          <a:pt x="816" y="2405"/>
                          <a:pt x="711" y="2454"/>
                        </a:cubicBezTo>
                        <a:cubicBezTo>
                          <a:pt x="1" y="2793"/>
                          <a:pt x="151" y="4057"/>
                          <a:pt x="151" y="4057"/>
                        </a:cubicBezTo>
                        <a:cubicBezTo>
                          <a:pt x="221" y="4154"/>
                          <a:pt x="326" y="4202"/>
                          <a:pt x="431" y="4202"/>
                        </a:cubicBezTo>
                        <a:cubicBezTo>
                          <a:pt x="551" y="4202"/>
                          <a:pt x="671" y="4140"/>
                          <a:pt x="737" y="4018"/>
                        </a:cubicBezTo>
                        <a:lnTo>
                          <a:pt x="1011" y="3190"/>
                        </a:lnTo>
                        <a:cubicBezTo>
                          <a:pt x="1011" y="3190"/>
                          <a:pt x="1018" y="3184"/>
                          <a:pt x="1018" y="3184"/>
                        </a:cubicBezTo>
                        <a:cubicBezTo>
                          <a:pt x="1018" y="3184"/>
                          <a:pt x="1018" y="3177"/>
                          <a:pt x="1024" y="3177"/>
                        </a:cubicBezTo>
                        <a:lnTo>
                          <a:pt x="1024" y="3171"/>
                        </a:lnTo>
                        <a:cubicBezTo>
                          <a:pt x="1024" y="3164"/>
                          <a:pt x="1024" y="3164"/>
                          <a:pt x="1024" y="3164"/>
                        </a:cubicBezTo>
                        <a:lnTo>
                          <a:pt x="1024" y="3158"/>
                        </a:lnTo>
                        <a:lnTo>
                          <a:pt x="1024" y="3151"/>
                        </a:lnTo>
                        <a:lnTo>
                          <a:pt x="1031" y="3145"/>
                        </a:lnTo>
                        <a:lnTo>
                          <a:pt x="1037" y="3138"/>
                        </a:lnTo>
                        <a:lnTo>
                          <a:pt x="1050" y="3138"/>
                        </a:lnTo>
                        <a:lnTo>
                          <a:pt x="1057" y="3132"/>
                        </a:lnTo>
                        <a:lnTo>
                          <a:pt x="1076" y="3132"/>
                        </a:lnTo>
                        <a:cubicBezTo>
                          <a:pt x="1076" y="3132"/>
                          <a:pt x="1128" y="3171"/>
                          <a:pt x="1128" y="3171"/>
                        </a:cubicBezTo>
                        <a:cubicBezTo>
                          <a:pt x="1128" y="3172"/>
                          <a:pt x="1129" y="3173"/>
                          <a:pt x="1129" y="3173"/>
                        </a:cubicBezTo>
                        <a:cubicBezTo>
                          <a:pt x="1131" y="3173"/>
                          <a:pt x="1135" y="3164"/>
                          <a:pt x="1135" y="3164"/>
                        </a:cubicBezTo>
                        <a:cubicBezTo>
                          <a:pt x="1137" y="3166"/>
                          <a:pt x="1138" y="3167"/>
                          <a:pt x="1139" y="3167"/>
                        </a:cubicBezTo>
                        <a:cubicBezTo>
                          <a:pt x="1141" y="3167"/>
                          <a:pt x="1141" y="3164"/>
                          <a:pt x="1141" y="3164"/>
                        </a:cubicBezTo>
                        <a:cubicBezTo>
                          <a:pt x="1148" y="3171"/>
                          <a:pt x="1148" y="3171"/>
                          <a:pt x="1148" y="3177"/>
                        </a:cubicBezTo>
                        <a:lnTo>
                          <a:pt x="1148" y="3184"/>
                        </a:lnTo>
                        <a:cubicBezTo>
                          <a:pt x="1148" y="3184"/>
                          <a:pt x="1148" y="3190"/>
                          <a:pt x="1148" y="3190"/>
                        </a:cubicBezTo>
                        <a:cubicBezTo>
                          <a:pt x="1187" y="3347"/>
                          <a:pt x="1239" y="3503"/>
                          <a:pt x="1311" y="3653"/>
                        </a:cubicBezTo>
                        <a:cubicBezTo>
                          <a:pt x="1487" y="3907"/>
                          <a:pt x="1728" y="4279"/>
                          <a:pt x="2399" y="4442"/>
                        </a:cubicBezTo>
                        <a:cubicBezTo>
                          <a:pt x="2578" y="4485"/>
                          <a:pt x="2751" y="4506"/>
                          <a:pt x="2917" y="4506"/>
                        </a:cubicBezTo>
                        <a:cubicBezTo>
                          <a:pt x="3821" y="4506"/>
                          <a:pt x="4537" y="3895"/>
                          <a:pt x="4928" y="3014"/>
                        </a:cubicBezTo>
                        <a:cubicBezTo>
                          <a:pt x="5241" y="2350"/>
                          <a:pt x="5137" y="1163"/>
                          <a:pt x="4550" y="909"/>
                        </a:cubicBezTo>
                        <a:cubicBezTo>
                          <a:pt x="4425" y="855"/>
                          <a:pt x="4319" y="834"/>
                          <a:pt x="4227" y="834"/>
                        </a:cubicBezTo>
                        <a:cubicBezTo>
                          <a:pt x="3927" y="834"/>
                          <a:pt x="3773" y="1053"/>
                          <a:pt x="3591" y="1053"/>
                        </a:cubicBezTo>
                        <a:cubicBezTo>
                          <a:pt x="3566" y="1053"/>
                          <a:pt x="3540" y="1049"/>
                          <a:pt x="3514" y="1040"/>
                        </a:cubicBezTo>
                        <a:cubicBezTo>
                          <a:pt x="3234" y="935"/>
                          <a:pt x="3136" y="3"/>
                          <a:pt x="3136" y="3"/>
                        </a:cubicBezTo>
                        <a:cubicBezTo>
                          <a:pt x="3117" y="1"/>
                          <a:pt x="3098" y="1"/>
                          <a:pt x="3079"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grpSp>
                <p:nvGrpSpPr>
                  <p:cNvPr id="10080" name="Google Shape;10080;p64"/>
                  <p:cNvGrpSpPr/>
                  <p:nvPr/>
                </p:nvGrpSpPr>
                <p:grpSpPr>
                  <a:xfrm>
                    <a:off x="4162846" y="1813763"/>
                    <a:ext cx="96622" cy="297542"/>
                    <a:chOff x="4162846" y="1813763"/>
                    <a:chExt cx="96622" cy="297542"/>
                  </a:xfrm>
                </p:grpSpPr>
                <p:sp>
                  <p:nvSpPr>
                    <p:cNvPr id="10081" name="Google Shape;10081;p64"/>
                    <p:cNvSpPr/>
                    <p:nvPr/>
                  </p:nvSpPr>
                  <p:spPr>
                    <a:xfrm>
                      <a:off x="4198899" y="1837951"/>
                      <a:ext cx="24692" cy="273355"/>
                    </a:xfrm>
                    <a:custGeom>
                      <a:avLst/>
                      <a:gdLst/>
                      <a:ahLst/>
                      <a:cxnLst/>
                      <a:rect l="l" t="t" r="r" b="b"/>
                      <a:pathLst>
                        <a:path w="978" h="10827" extrusionOk="0">
                          <a:moveTo>
                            <a:pt x="0" y="0"/>
                          </a:moveTo>
                          <a:lnTo>
                            <a:pt x="0" y="10826"/>
                          </a:lnTo>
                          <a:lnTo>
                            <a:pt x="978" y="10826"/>
                          </a:lnTo>
                          <a:lnTo>
                            <a:pt x="978" y="0"/>
                          </a:lnTo>
                          <a:close/>
                        </a:path>
                      </a:pathLst>
                    </a:custGeom>
                    <a:solidFill>
                      <a:srgbClr val="D4DBE0"/>
                    </a:solidFill>
                    <a:ln>
                      <a:noFill/>
                    </a:ln>
                  </p:spPr>
                  <p:txBody>
                    <a:bodyPr spcFirstLastPara="1" wrap="square" lIns="121900" tIns="121900" rIns="121900" bIns="121900" anchor="ctr" anchorCtr="0">
                      <a:noAutofit/>
                    </a:bodyPr>
                    <a:lstStyle/>
                    <a:p>
                      <a:endParaRPr sz="2400"/>
                    </a:p>
                  </p:txBody>
                </p:sp>
                <p:sp>
                  <p:nvSpPr>
                    <p:cNvPr id="10082" name="Google Shape;10082;p64"/>
                    <p:cNvSpPr/>
                    <p:nvPr/>
                  </p:nvSpPr>
                  <p:spPr>
                    <a:xfrm>
                      <a:off x="4162846" y="1813763"/>
                      <a:ext cx="96622" cy="60089"/>
                    </a:xfrm>
                    <a:custGeom>
                      <a:avLst/>
                      <a:gdLst/>
                      <a:ahLst/>
                      <a:cxnLst/>
                      <a:rect l="l" t="t" r="r" b="b"/>
                      <a:pathLst>
                        <a:path w="3827" h="2380" extrusionOk="0">
                          <a:moveTo>
                            <a:pt x="1917" y="0"/>
                          </a:moveTo>
                          <a:cubicBezTo>
                            <a:pt x="861" y="0"/>
                            <a:pt x="1" y="535"/>
                            <a:pt x="1" y="1187"/>
                          </a:cubicBezTo>
                          <a:cubicBezTo>
                            <a:pt x="1" y="1845"/>
                            <a:pt x="861" y="2379"/>
                            <a:pt x="1917" y="2379"/>
                          </a:cubicBezTo>
                          <a:cubicBezTo>
                            <a:pt x="2973" y="2379"/>
                            <a:pt x="3827" y="1845"/>
                            <a:pt x="3827" y="1187"/>
                          </a:cubicBezTo>
                          <a:cubicBezTo>
                            <a:pt x="3827" y="535"/>
                            <a:pt x="2973" y="0"/>
                            <a:pt x="1917" y="0"/>
                          </a:cubicBezTo>
                          <a:close/>
                        </a:path>
                      </a:pathLst>
                    </a:custGeom>
                    <a:solidFill>
                      <a:srgbClr val="D4DBE0"/>
                    </a:solidFill>
                    <a:ln>
                      <a:noFill/>
                    </a:ln>
                  </p:spPr>
                  <p:txBody>
                    <a:bodyPr spcFirstLastPara="1" wrap="square" lIns="121900" tIns="121900" rIns="121900" bIns="121900" anchor="ctr" anchorCtr="0">
                      <a:noAutofit/>
                    </a:bodyPr>
                    <a:lstStyle/>
                    <a:p>
                      <a:endParaRPr sz="2400"/>
                    </a:p>
                  </p:txBody>
                </p:sp>
              </p:grpSp>
              <p:sp>
                <p:nvSpPr>
                  <p:cNvPr id="10083" name="Google Shape;10083;p64"/>
                  <p:cNvSpPr/>
                  <p:nvPr/>
                </p:nvSpPr>
                <p:spPr>
                  <a:xfrm>
                    <a:off x="4110861" y="2098530"/>
                    <a:ext cx="171153" cy="103767"/>
                  </a:xfrm>
                  <a:custGeom>
                    <a:avLst/>
                    <a:gdLst/>
                    <a:ahLst/>
                    <a:cxnLst/>
                    <a:rect l="l" t="t" r="r" b="b"/>
                    <a:pathLst>
                      <a:path w="6779" h="4110" extrusionOk="0">
                        <a:moveTo>
                          <a:pt x="4991" y="0"/>
                        </a:moveTo>
                        <a:cubicBezTo>
                          <a:pt x="4793" y="0"/>
                          <a:pt x="4464" y="33"/>
                          <a:pt x="4328" y="75"/>
                        </a:cubicBezTo>
                        <a:lnTo>
                          <a:pt x="3702" y="88"/>
                        </a:lnTo>
                        <a:cubicBezTo>
                          <a:pt x="3455" y="88"/>
                          <a:pt x="3200" y="81"/>
                          <a:pt x="2953" y="75"/>
                        </a:cubicBezTo>
                        <a:cubicBezTo>
                          <a:pt x="2705" y="62"/>
                          <a:pt x="2470" y="55"/>
                          <a:pt x="2242" y="55"/>
                        </a:cubicBezTo>
                        <a:cubicBezTo>
                          <a:pt x="1525" y="55"/>
                          <a:pt x="815" y="127"/>
                          <a:pt x="476" y="661"/>
                        </a:cubicBezTo>
                        <a:cubicBezTo>
                          <a:pt x="0" y="1418"/>
                          <a:pt x="104" y="2193"/>
                          <a:pt x="189" y="2871"/>
                        </a:cubicBezTo>
                        <a:cubicBezTo>
                          <a:pt x="209" y="3021"/>
                          <a:pt x="228" y="3158"/>
                          <a:pt x="241" y="3295"/>
                        </a:cubicBezTo>
                        <a:cubicBezTo>
                          <a:pt x="287" y="3783"/>
                          <a:pt x="365" y="4109"/>
                          <a:pt x="587" y="4109"/>
                        </a:cubicBezTo>
                        <a:cubicBezTo>
                          <a:pt x="769" y="4109"/>
                          <a:pt x="1050" y="3933"/>
                          <a:pt x="1428" y="3588"/>
                        </a:cubicBezTo>
                        <a:cubicBezTo>
                          <a:pt x="1441" y="3581"/>
                          <a:pt x="1447" y="3575"/>
                          <a:pt x="1467" y="3568"/>
                        </a:cubicBezTo>
                        <a:cubicBezTo>
                          <a:pt x="1486" y="3562"/>
                          <a:pt x="3422" y="2975"/>
                          <a:pt x="4100" y="2454"/>
                        </a:cubicBezTo>
                        <a:cubicBezTo>
                          <a:pt x="4302" y="2389"/>
                          <a:pt x="4497" y="2317"/>
                          <a:pt x="4686" y="2239"/>
                        </a:cubicBezTo>
                        <a:cubicBezTo>
                          <a:pt x="5110" y="2161"/>
                          <a:pt x="5775" y="1945"/>
                          <a:pt x="6179" y="1385"/>
                        </a:cubicBezTo>
                        <a:lnTo>
                          <a:pt x="6296" y="1222"/>
                        </a:lnTo>
                        <a:cubicBezTo>
                          <a:pt x="6544" y="883"/>
                          <a:pt x="6778" y="544"/>
                          <a:pt x="6687" y="362"/>
                        </a:cubicBezTo>
                        <a:cubicBezTo>
                          <a:pt x="6583" y="153"/>
                          <a:pt x="6062" y="29"/>
                          <a:pt x="5143" y="16"/>
                        </a:cubicBezTo>
                        <a:cubicBezTo>
                          <a:pt x="5124" y="5"/>
                          <a:pt x="5068" y="0"/>
                          <a:pt x="4991"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grpSp>
          </p:grpSp>
          <p:sp>
            <p:nvSpPr>
              <p:cNvPr id="10084" name="Google Shape;10084;p64"/>
              <p:cNvSpPr/>
              <p:nvPr/>
            </p:nvSpPr>
            <p:spPr>
              <a:xfrm>
                <a:off x="4006210" y="1542757"/>
                <a:ext cx="406939" cy="325163"/>
              </a:xfrm>
              <a:custGeom>
                <a:avLst/>
                <a:gdLst/>
                <a:ahLst/>
                <a:cxnLst/>
                <a:rect l="l" t="t" r="r" b="b"/>
                <a:pathLst>
                  <a:path w="16118" h="12879" extrusionOk="0">
                    <a:moveTo>
                      <a:pt x="1004" y="8740"/>
                    </a:moveTo>
                    <a:lnTo>
                      <a:pt x="1004" y="8740"/>
                    </a:lnTo>
                    <a:cubicBezTo>
                      <a:pt x="1006" y="8824"/>
                      <a:pt x="1024" y="8949"/>
                      <a:pt x="1054" y="9103"/>
                    </a:cubicBezTo>
                    <a:lnTo>
                      <a:pt x="1054" y="9103"/>
                    </a:lnTo>
                    <a:cubicBezTo>
                      <a:pt x="1030" y="8968"/>
                      <a:pt x="1013" y="8846"/>
                      <a:pt x="1004" y="8740"/>
                    </a:cubicBezTo>
                    <a:close/>
                    <a:moveTo>
                      <a:pt x="8530" y="0"/>
                    </a:moveTo>
                    <a:cubicBezTo>
                      <a:pt x="7378" y="0"/>
                      <a:pt x="6098" y="274"/>
                      <a:pt x="4699" y="906"/>
                    </a:cubicBezTo>
                    <a:cubicBezTo>
                      <a:pt x="0" y="3031"/>
                      <a:pt x="1004" y="8740"/>
                      <a:pt x="1004" y="8740"/>
                    </a:cubicBezTo>
                    <a:cubicBezTo>
                      <a:pt x="952" y="6113"/>
                      <a:pt x="4047" y="3448"/>
                      <a:pt x="4047" y="3448"/>
                    </a:cubicBezTo>
                    <a:cubicBezTo>
                      <a:pt x="6224" y="4790"/>
                      <a:pt x="13544" y="6504"/>
                      <a:pt x="14215" y="6726"/>
                    </a:cubicBezTo>
                    <a:cubicBezTo>
                      <a:pt x="14557" y="6840"/>
                      <a:pt x="14772" y="11921"/>
                      <a:pt x="14748" y="12624"/>
                    </a:cubicBezTo>
                    <a:lnTo>
                      <a:pt x="14748" y="12624"/>
                    </a:lnTo>
                    <a:lnTo>
                      <a:pt x="15206" y="9548"/>
                    </a:lnTo>
                    <a:cubicBezTo>
                      <a:pt x="15206" y="9548"/>
                      <a:pt x="16118" y="6166"/>
                      <a:pt x="14436" y="3441"/>
                    </a:cubicBezTo>
                    <a:cubicBezTo>
                      <a:pt x="13260" y="1523"/>
                      <a:pt x="11250" y="0"/>
                      <a:pt x="8530" y="0"/>
                    </a:cubicBezTo>
                    <a:close/>
                    <a:moveTo>
                      <a:pt x="14748" y="12624"/>
                    </a:moveTo>
                    <a:lnTo>
                      <a:pt x="14736" y="12703"/>
                    </a:lnTo>
                    <a:cubicBezTo>
                      <a:pt x="14737" y="12704"/>
                      <a:pt x="14738" y="12705"/>
                      <a:pt x="14739" y="12705"/>
                    </a:cubicBezTo>
                    <a:cubicBezTo>
                      <a:pt x="14743" y="12705"/>
                      <a:pt x="14746" y="12677"/>
                      <a:pt x="14748" y="12624"/>
                    </a:cubicBezTo>
                    <a:close/>
                    <a:moveTo>
                      <a:pt x="1054" y="9103"/>
                    </a:moveTo>
                    <a:lnTo>
                      <a:pt x="1054" y="9103"/>
                    </a:lnTo>
                    <a:cubicBezTo>
                      <a:pt x="1283" y="10402"/>
                      <a:pt x="2112" y="12879"/>
                      <a:pt x="2112" y="12879"/>
                    </a:cubicBezTo>
                    <a:cubicBezTo>
                      <a:pt x="2112" y="12879"/>
                      <a:pt x="1271" y="10220"/>
                      <a:pt x="1054" y="9103"/>
                    </a:cubicBezTo>
                    <a:close/>
                  </a:path>
                </a:pathLst>
              </a:custGeom>
              <a:solidFill>
                <a:srgbClr val="BECBD5"/>
              </a:solidFill>
              <a:ln>
                <a:noFill/>
              </a:ln>
            </p:spPr>
            <p:txBody>
              <a:bodyPr spcFirstLastPara="1" wrap="square" lIns="121900" tIns="121900" rIns="121900" bIns="121900" anchor="ctr" anchorCtr="0">
                <a:noAutofit/>
              </a:bodyPr>
              <a:lstStyle/>
              <a:p>
                <a:endParaRPr sz="2400"/>
              </a:p>
            </p:txBody>
          </p:sp>
        </p:grpSp>
      </p:grpSp>
      <p:grpSp>
        <p:nvGrpSpPr>
          <p:cNvPr id="10085" name="Google Shape;10085;p64"/>
          <p:cNvGrpSpPr/>
          <p:nvPr/>
        </p:nvGrpSpPr>
        <p:grpSpPr>
          <a:xfrm>
            <a:off x="2560652" y="2057010"/>
            <a:ext cx="744027" cy="1747127"/>
            <a:chOff x="1920489" y="1542757"/>
            <a:chExt cx="558020" cy="1310345"/>
          </a:xfrm>
        </p:grpSpPr>
        <p:sp>
          <p:nvSpPr>
            <p:cNvPr id="10086" name="Google Shape;10086;p64"/>
            <p:cNvSpPr/>
            <p:nvPr/>
          </p:nvSpPr>
          <p:spPr>
            <a:xfrm>
              <a:off x="1970681" y="2803693"/>
              <a:ext cx="457636" cy="49409"/>
            </a:xfrm>
            <a:custGeom>
              <a:avLst/>
              <a:gdLst/>
              <a:ahLst/>
              <a:cxnLst/>
              <a:rect l="l" t="t" r="r" b="b"/>
              <a:pathLst>
                <a:path w="18126" h="1957" extrusionOk="0">
                  <a:moveTo>
                    <a:pt x="9060" y="1"/>
                  </a:moveTo>
                  <a:cubicBezTo>
                    <a:pt x="4061" y="1"/>
                    <a:pt x="1" y="437"/>
                    <a:pt x="1" y="978"/>
                  </a:cubicBezTo>
                  <a:cubicBezTo>
                    <a:pt x="1" y="1519"/>
                    <a:pt x="4061" y="1956"/>
                    <a:pt x="9060" y="1956"/>
                  </a:cubicBezTo>
                  <a:cubicBezTo>
                    <a:pt x="14066" y="1956"/>
                    <a:pt x="18126" y="1519"/>
                    <a:pt x="18126" y="978"/>
                  </a:cubicBezTo>
                  <a:cubicBezTo>
                    <a:pt x="18126" y="437"/>
                    <a:pt x="14066" y="1"/>
                    <a:pt x="9060" y="1"/>
                  </a:cubicBezTo>
                  <a:close/>
                </a:path>
              </a:pathLst>
            </a:custGeom>
            <a:solidFill>
              <a:srgbClr val="778C9E"/>
            </a:solidFill>
            <a:ln>
              <a:noFill/>
            </a:ln>
          </p:spPr>
          <p:txBody>
            <a:bodyPr spcFirstLastPara="1" wrap="square" lIns="121900" tIns="121900" rIns="121900" bIns="121900" anchor="ctr" anchorCtr="0">
              <a:noAutofit/>
            </a:bodyPr>
            <a:lstStyle/>
            <a:p>
              <a:endParaRPr sz="2400"/>
            </a:p>
          </p:txBody>
        </p:sp>
        <p:grpSp>
          <p:nvGrpSpPr>
            <p:cNvPr id="10087" name="Google Shape;10087;p64"/>
            <p:cNvGrpSpPr/>
            <p:nvPr/>
          </p:nvGrpSpPr>
          <p:grpSpPr>
            <a:xfrm>
              <a:off x="1920489" y="1542757"/>
              <a:ext cx="558020" cy="1277423"/>
              <a:chOff x="1920489" y="1542757"/>
              <a:chExt cx="558020" cy="1277423"/>
            </a:xfrm>
          </p:grpSpPr>
          <p:sp>
            <p:nvSpPr>
              <p:cNvPr id="10088" name="Google Shape;10088;p64"/>
              <p:cNvSpPr/>
              <p:nvPr/>
            </p:nvSpPr>
            <p:spPr>
              <a:xfrm>
                <a:off x="2013955" y="1674397"/>
                <a:ext cx="366972" cy="342104"/>
              </a:xfrm>
              <a:custGeom>
                <a:avLst/>
                <a:gdLst/>
                <a:ahLst/>
                <a:cxnLst/>
                <a:rect l="l" t="t" r="r" b="b"/>
                <a:pathLst>
                  <a:path w="14535" h="13550" extrusionOk="0">
                    <a:moveTo>
                      <a:pt x="2158" y="0"/>
                    </a:moveTo>
                    <a:cubicBezTo>
                      <a:pt x="965" y="0"/>
                      <a:pt x="1" y="958"/>
                      <a:pt x="1" y="2157"/>
                    </a:cubicBezTo>
                    <a:lnTo>
                      <a:pt x="1" y="11393"/>
                    </a:lnTo>
                    <a:cubicBezTo>
                      <a:pt x="1" y="12585"/>
                      <a:pt x="965" y="13550"/>
                      <a:pt x="2158" y="13550"/>
                    </a:cubicBezTo>
                    <a:lnTo>
                      <a:pt x="12378" y="13550"/>
                    </a:lnTo>
                    <a:cubicBezTo>
                      <a:pt x="13570" y="13550"/>
                      <a:pt x="14535" y="12585"/>
                      <a:pt x="14535" y="11393"/>
                    </a:cubicBezTo>
                    <a:lnTo>
                      <a:pt x="14535" y="2157"/>
                    </a:lnTo>
                    <a:cubicBezTo>
                      <a:pt x="14535" y="958"/>
                      <a:pt x="13570" y="0"/>
                      <a:pt x="12378" y="0"/>
                    </a:cubicBezTo>
                    <a:close/>
                  </a:path>
                </a:pathLst>
              </a:custGeom>
              <a:solidFill>
                <a:srgbClr val="BECBD5"/>
              </a:solidFill>
              <a:ln>
                <a:noFill/>
              </a:ln>
            </p:spPr>
            <p:txBody>
              <a:bodyPr spcFirstLastPara="1" wrap="square" lIns="121900" tIns="121900" rIns="121900" bIns="121900" anchor="ctr" anchorCtr="0">
                <a:noAutofit/>
              </a:bodyPr>
              <a:lstStyle/>
              <a:p>
                <a:endParaRPr sz="2400"/>
              </a:p>
            </p:txBody>
          </p:sp>
          <p:grpSp>
            <p:nvGrpSpPr>
              <p:cNvPr id="10089" name="Google Shape;10089;p64"/>
              <p:cNvGrpSpPr/>
              <p:nvPr/>
            </p:nvGrpSpPr>
            <p:grpSpPr>
              <a:xfrm>
                <a:off x="1920489" y="1545534"/>
                <a:ext cx="558020" cy="1274645"/>
                <a:chOff x="1920489" y="1545534"/>
                <a:chExt cx="558020" cy="1274645"/>
              </a:xfrm>
            </p:grpSpPr>
            <p:sp>
              <p:nvSpPr>
                <p:cNvPr id="10090" name="Google Shape;10090;p64"/>
                <p:cNvSpPr/>
                <p:nvPr/>
              </p:nvSpPr>
              <p:spPr>
                <a:xfrm>
                  <a:off x="1920489" y="1545534"/>
                  <a:ext cx="558020" cy="1274645"/>
                </a:xfrm>
                <a:custGeom>
                  <a:avLst/>
                  <a:gdLst/>
                  <a:ahLst/>
                  <a:cxnLst/>
                  <a:rect l="l" t="t" r="r" b="b"/>
                  <a:pathLst>
                    <a:path w="22102" h="50486" extrusionOk="0">
                      <a:moveTo>
                        <a:pt x="11055" y="1"/>
                      </a:moveTo>
                      <a:cubicBezTo>
                        <a:pt x="7046" y="1"/>
                        <a:pt x="3814" y="3273"/>
                        <a:pt x="3853" y="7281"/>
                      </a:cubicBezTo>
                      <a:lnTo>
                        <a:pt x="3853" y="7287"/>
                      </a:lnTo>
                      <a:cubicBezTo>
                        <a:pt x="3833" y="7287"/>
                        <a:pt x="3814" y="7281"/>
                        <a:pt x="3794" y="7281"/>
                      </a:cubicBezTo>
                      <a:cubicBezTo>
                        <a:pt x="3790" y="7281"/>
                        <a:pt x="3787" y="7281"/>
                        <a:pt x="3783" y="7281"/>
                      </a:cubicBezTo>
                      <a:cubicBezTo>
                        <a:pt x="3117" y="7281"/>
                        <a:pt x="2615" y="7884"/>
                        <a:pt x="2738" y="8539"/>
                      </a:cubicBezTo>
                      <a:cubicBezTo>
                        <a:pt x="2840" y="9060"/>
                        <a:pt x="3292" y="9401"/>
                        <a:pt x="3780" y="9401"/>
                      </a:cubicBezTo>
                      <a:cubicBezTo>
                        <a:pt x="3915" y="9401"/>
                        <a:pt x="4052" y="9376"/>
                        <a:pt x="4185" y="9321"/>
                      </a:cubicBezTo>
                      <a:cubicBezTo>
                        <a:pt x="4661" y="10755"/>
                        <a:pt x="5606" y="12000"/>
                        <a:pt x="6779" y="12912"/>
                      </a:cubicBezTo>
                      <a:lnTo>
                        <a:pt x="6649" y="12860"/>
                      </a:lnTo>
                      <a:lnTo>
                        <a:pt x="6649" y="12860"/>
                      </a:lnTo>
                      <a:cubicBezTo>
                        <a:pt x="7379" y="13446"/>
                        <a:pt x="8206" y="13890"/>
                        <a:pt x="9093" y="14176"/>
                      </a:cubicBezTo>
                      <a:lnTo>
                        <a:pt x="9093" y="16203"/>
                      </a:lnTo>
                      <a:lnTo>
                        <a:pt x="6883" y="16203"/>
                      </a:lnTo>
                      <a:cubicBezTo>
                        <a:pt x="6883" y="16203"/>
                        <a:pt x="6877" y="16249"/>
                        <a:pt x="6857" y="16262"/>
                      </a:cubicBezTo>
                      <a:cubicBezTo>
                        <a:pt x="6277" y="16262"/>
                        <a:pt x="5762" y="16640"/>
                        <a:pt x="5586" y="17188"/>
                      </a:cubicBezTo>
                      <a:lnTo>
                        <a:pt x="255" y="32940"/>
                      </a:lnTo>
                      <a:cubicBezTo>
                        <a:pt x="1" y="33638"/>
                        <a:pt x="379" y="34413"/>
                        <a:pt x="1083" y="34648"/>
                      </a:cubicBezTo>
                      <a:cubicBezTo>
                        <a:pt x="1221" y="34694"/>
                        <a:pt x="1362" y="34716"/>
                        <a:pt x="1501" y="34716"/>
                      </a:cubicBezTo>
                      <a:cubicBezTo>
                        <a:pt x="2066" y="34716"/>
                        <a:pt x="2593" y="34352"/>
                        <a:pt x="2771" y="33781"/>
                      </a:cubicBezTo>
                      <a:lnTo>
                        <a:pt x="2947" y="33266"/>
                      </a:lnTo>
                      <a:lnTo>
                        <a:pt x="3527" y="33507"/>
                      </a:lnTo>
                      <a:cubicBezTo>
                        <a:pt x="3527" y="33507"/>
                        <a:pt x="4035" y="32491"/>
                        <a:pt x="3488" y="31656"/>
                      </a:cubicBezTo>
                      <a:lnTo>
                        <a:pt x="6759" y="21997"/>
                      </a:lnTo>
                      <a:lnTo>
                        <a:pt x="6759" y="21997"/>
                      </a:lnTo>
                      <a:cubicBezTo>
                        <a:pt x="6759" y="27778"/>
                        <a:pt x="5977" y="29245"/>
                        <a:pt x="5977" y="32439"/>
                      </a:cubicBezTo>
                      <a:cubicBezTo>
                        <a:pt x="5977" y="35639"/>
                        <a:pt x="7881" y="48569"/>
                        <a:pt x="7881" y="48569"/>
                      </a:cubicBezTo>
                      <a:lnTo>
                        <a:pt x="5573" y="50486"/>
                      </a:lnTo>
                      <a:lnTo>
                        <a:pt x="10038" y="50486"/>
                      </a:lnTo>
                      <a:lnTo>
                        <a:pt x="10781" y="31709"/>
                      </a:lnTo>
                      <a:lnTo>
                        <a:pt x="11165" y="31709"/>
                      </a:lnTo>
                      <a:lnTo>
                        <a:pt x="11908" y="50486"/>
                      </a:lnTo>
                      <a:lnTo>
                        <a:pt x="16373" y="50486"/>
                      </a:lnTo>
                      <a:lnTo>
                        <a:pt x="14066" y="48582"/>
                      </a:lnTo>
                      <a:cubicBezTo>
                        <a:pt x="14066" y="48582"/>
                        <a:pt x="15969" y="34250"/>
                        <a:pt x="15969" y="31669"/>
                      </a:cubicBezTo>
                      <a:cubicBezTo>
                        <a:pt x="15969" y="29089"/>
                        <a:pt x="15311" y="27759"/>
                        <a:pt x="15311" y="21900"/>
                      </a:cubicBezTo>
                      <a:lnTo>
                        <a:pt x="15311" y="21900"/>
                      </a:lnTo>
                      <a:lnTo>
                        <a:pt x="18615" y="31663"/>
                      </a:lnTo>
                      <a:cubicBezTo>
                        <a:pt x="18067" y="32497"/>
                        <a:pt x="18576" y="33514"/>
                        <a:pt x="18576" y="33514"/>
                      </a:cubicBezTo>
                      <a:lnTo>
                        <a:pt x="19156" y="33266"/>
                      </a:lnTo>
                      <a:lnTo>
                        <a:pt x="19332" y="33788"/>
                      </a:lnTo>
                      <a:cubicBezTo>
                        <a:pt x="19505" y="34359"/>
                        <a:pt x="20033" y="34729"/>
                        <a:pt x="20602" y="34729"/>
                      </a:cubicBezTo>
                      <a:cubicBezTo>
                        <a:pt x="20741" y="34729"/>
                        <a:pt x="20881" y="34707"/>
                        <a:pt x="21020" y="34661"/>
                      </a:cubicBezTo>
                      <a:cubicBezTo>
                        <a:pt x="21724" y="34426"/>
                        <a:pt x="22102" y="33657"/>
                        <a:pt x="21848" y="32953"/>
                      </a:cubicBezTo>
                      <a:lnTo>
                        <a:pt x="21848" y="32947"/>
                      </a:lnTo>
                      <a:lnTo>
                        <a:pt x="16516" y="17207"/>
                      </a:lnTo>
                      <a:cubicBezTo>
                        <a:pt x="16347" y="16692"/>
                        <a:pt x="15897" y="16321"/>
                        <a:pt x="15356" y="16269"/>
                      </a:cubicBezTo>
                      <a:cubicBezTo>
                        <a:pt x="15337" y="16256"/>
                        <a:pt x="15330" y="16210"/>
                        <a:pt x="15330" y="16210"/>
                      </a:cubicBezTo>
                      <a:lnTo>
                        <a:pt x="12853" y="16210"/>
                      </a:lnTo>
                      <a:lnTo>
                        <a:pt x="12853" y="14209"/>
                      </a:lnTo>
                      <a:cubicBezTo>
                        <a:pt x="15076" y="13538"/>
                        <a:pt x="17122" y="11700"/>
                        <a:pt x="17911" y="9360"/>
                      </a:cubicBezTo>
                      <a:cubicBezTo>
                        <a:pt x="17998" y="9382"/>
                        <a:pt x="18085" y="9392"/>
                        <a:pt x="18171" y="9392"/>
                      </a:cubicBezTo>
                      <a:cubicBezTo>
                        <a:pt x="18671" y="9392"/>
                        <a:pt x="19125" y="9036"/>
                        <a:pt x="19208" y="8513"/>
                      </a:cubicBezTo>
                      <a:cubicBezTo>
                        <a:pt x="19312" y="7907"/>
                        <a:pt x="18869" y="7340"/>
                        <a:pt x="18256" y="7287"/>
                      </a:cubicBezTo>
                      <a:lnTo>
                        <a:pt x="18256" y="7281"/>
                      </a:lnTo>
                      <a:cubicBezTo>
                        <a:pt x="18302" y="3273"/>
                        <a:pt x="15063" y="1"/>
                        <a:pt x="11055" y="1"/>
                      </a:cubicBezTo>
                      <a:close/>
                    </a:path>
                  </a:pathLst>
                </a:custGeom>
                <a:solidFill>
                  <a:srgbClr val="F2F4F6"/>
                </a:solidFill>
                <a:ln>
                  <a:noFill/>
                </a:ln>
              </p:spPr>
              <p:txBody>
                <a:bodyPr spcFirstLastPara="1" wrap="square" lIns="121900" tIns="121900" rIns="121900" bIns="121900" anchor="ctr" anchorCtr="0">
                  <a:noAutofit/>
                </a:bodyPr>
                <a:lstStyle/>
                <a:p>
                  <a:endParaRPr sz="2400"/>
                </a:p>
              </p:txBody>
            </p:sp>
            <p:grpSp>
              <p:nvGrpSpPr>
                <p:cNvPr id="10091" name="Google Shape;10091;p64"/>
                <p:cNvGrpSpPr/>
                <p:nvPr/>
              </p:nvGrpSpPr>
              <p:grpSpPr>
                <a:xfrm>
                  <a:off x="1962122" y="1668313"/>
                  <a:ext cx="474931" cy="1079962"/>
                  <a:chOff x="1962122" y="1668313"/>
                  <a:chExt cx="474931" cy="1079962"/>
                </a:xfrm>
              </p:grpSpPr>
              <p:sp>
                <p:nvSpPr>
                  <p:cNvPr id="10092" name="Google Shape;10092;p64"/>
                  <p:cNvSpPr/>
                  <p:nvPr/>
                </p:nvSpPr>
                <p:spPr>
                  <a:xfrm>
                    <a:off x="2216238" y="2023419"/>
                    <a:ext cx="208469" cy="330591"/>
                  </a:xfrm>
                  <a:custGeom>
                    <a:avLst/>
                    <a:gdLst/>
                    <a:ahLst/>
                    <a:cxnLst/>
                    <a:rect l="l" t="t" r="r" b="b"/>
                    <a:pathLst>
                      <a:path w="8257" h="13094" extrusionOk="0">
                        <a:moveTo>
                          <a:pt x="2442" y="0"/>
                        </a:moveTo>
                        <a:cubicBezTo>
                          <a:pt x="2338" y="0"/>
                          <a:pt x="2234" y="11"/>
                          <a:pt x="2130" y="32"/>
                        </a:cubicBezTo>
                        <a:cubicBezTo>
                          <a:pt x="1276" y="208"/>
                          <a:pt x="520" y="1029"/>
                          <a:pt x="90" y="1746"/>
                        </a:cubicBezTo>
                        <a:cubicBezTo>
                          <a:pt x="0" y="1904"/>
                          <a:pt x="133" y="2049"/>
                          <a:pt x="268" y="2049"/>
                        </a:cubicBezTo>
                        <a:cubicBezTo>
                          <a:pt x="328" y="2049"/>
                          <a:pt x="389" y="2019"/>
                          <a:pt x="429" y="1948"/>
                        </a:cubicBezTo>
                        <a:cubicBezTo>
                          <a:pt x="794" y="1336"/>
                          <a:pt x="1478" y="567"/>
                          <a:pt x="2215" y="417"/>
                        </a:cubicBezTo>
                        <a:cubicBezTo>
                          <a:pt x="2290" y="402"/>
                          <a:pt x="2366" y="394"/>
                          <a:pt x="2442" y="394"/>
                        </a:cubicBezTo>
                        <a:cubicBezTo>
                          <a:pt x="2693" y="394"/>
                          <a:pt x="2940" y="477"/>
                          <a:pt x="3140" y="632"/>
                        </a:cubicBezTo>
                        <a:cubicBezTo>
                          <a:pt x="4581" y="1694"/>
                          <a:pt x="5219" y="3597"/>
                          <a:pt x="5780" y="5279"/>
                        </a:cubicBezTo>
                        <a:lnTo>
                          <a:pt x="5858" y="5507"/>
                        </a:lnTo>
                        <a:cubicBezTo>
                          <a:pt x="6653" y="7866"/>
                          <a:pt x="7233" y="10271"/>
                          <a:pt x="7853" y="12937"/>
                        </a:cubicBezTo>
                        <a:cubicBezTo>
                          <a:pt x="7872" y="13028"/>
                          <a:pt x="7950" y="13093"/>
                          <a:pt x="8042" y="13093"/>
                        </a:cubicBezTo>
                        <a:cubicBezTo>
                          <a:pt x="8055" y="13093"/>
                          <a:pt x="8068" y="13087"/>
                          <a:pt x="8087" y="13087"/>
                        </a:cubicBezTo>
                        <a:cubicBezTo>
                          <a:pt x="8191" y="13061"/>
                          <a:pt x="8257" y="12957"/>
                          <a:pt x="8231" y="12852"/>
                        </a:cubicBezTo>
                        <a:cubicBezTo>
                          <a:pt x="7611" y="10174"/>
                          <a:pt x="7031" y="7762"/>
                          <a:pt x="6230" y="5383"/>
                        </a:cubicBezTo>
                        <a:lnTo>
                          <a:pt x="6151" y="5155"/>
                        </a:lnTo>
                        <a:cubicBezTo>
                          <a:pt x="5571" y="3415"/>
                          <a:pt x="4907" y="1447"/>
                          <a:pt x="3375" y="319"/>
                        </a:cubicBezTo>
                        <a:cubicBezTo>
                          <a:pt x="3106" y="110"/>
                          <a:pt x="2777" y="0"/>
                          <a:pt x="2442"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093" name="Google Shape;10093;p64"/>
                  <p:cNvSpPr/>
                  <p:nvPr/>
                </p:nvSpPr>
                <p:spPr>
                  <a:xfrm>
                    <a:off x="2368581" y="2194344"/>
                    <a:ext cx="16461" cy="95158"/>
                  </a:xfrm>
                  <a:custGeom>
                    <a:avLst/>
                    <a:gdLst/>
                    <a:ahLst/>
                    <a:cxnLst/>
                    <a:rect l="l" t="t" r="r" b="b"/>
                    <a:pathLst>
                      <a:path w="652" h="3769" extrusionOk="0">
                        <a:moveTo>
                          <a:pt x="433" y="1"/>
                        </a:moveTo>
                        <a:cubicBezTo>
                          <a:pt x="331" y="1"/>
                          <a:pt x="228" y="73"/>
                          <a:pt x="235" y="210"/>
                        </a:cubicBezTo>
                        <a:cubicBezTo>
                          <a:pt x="248" y="621"/>
                          <a:pt x="222" y="1031"/>
                          <a:pt x="163" y="1442"/>
                        </a:cubicBezTo>
                        <a:cubicBezTo>
                          <a:pt x="85" y="2146"/>
                          <a:pt x="0" y="2876"/>
                          <a:pt x="248" y="3632"/>
                        </a:cubicBezTo>
                        <a:cubicBezTo>
                          <a:pt x="274" y="3710"/>
                          <a:pt x="346" y="3762"/>
                          <a:pt x="430" y="3769"/>
                        </a:cubicBezTo>
                        <a:cubicBezTo>
                          <a:pt x="450" y="3769"/>
                          <a:pt x="476" y="3762"/>
                          <a:pt x="495" y="3755"/>
                        </a:cubicBezTo>
                        <a:cubicBezTo>
                          <a:pt x="593" y="3723"/>
                          <a:pt x="652" y="3612"/>
                          <a:pt x="619" y="3508"/>
                        </a:cubicBezTo>
                        <a:cubicBezTo>
                          <a:pt x="398" y="2837"/>
                          <a:pt x="476" y="2152"/>
                          <a:pt x="554" y="1487"/>
                        </a:cubicBezTo>
                        <a:cubicBezTo>
                          <a:pt x="619" y="1057"/>
                          <a:pt x="639" y="621"/>
                          <a:pt x="626" y="184"/>
                        </a:cubicBezTo>
                        <a:cubicBezTo>
                          <a:pt x="617" y="60"/>
                          <a:pt x="525" y="1"/>
                          <a:pt x="433"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094" name="Google Shape;10094;p64"/>
                  <p:cNvSpPr/>
                  <p:nvPr/>
                </p:nvSpPr>
                <p:spPr>
                  <a:xfrm>
                    <a:off x="2394359" y="2265643"/>
                    <a:ext cx="37922" cy="41633"/>
                  </a:xfrm>
                  <a:custGeom>
                    <a:avLst/>
                    <a:gdLst/>
                    <a:ahLst/>
                    <a:cxnLst/>
                    <a:rect l="l" t="t" r="r" b="b"/>
                    <a:pathLst>
                      <a:path w="1502" h="1649" extrusionOk="0">
                        <a:moveTo>
                          <a:pt x="270" y="0"/>
                        </a:moveTo>
                        <a:cubicBezTo>
                          <a:pt x="46" y="0"/>
                          <a:pt x="1" y="354"/>
                          <a:pt x="250" y="391"/>
                        </a:cubicBezTo>
                        <a:cubicBezTo>
                          <a:pt x="778" y="488"/>
                          <a:pt x="1091" y="892"/>
                          <a:pt x="1065" y="1440"/>
                        </a:cubicBezTo>
                        <a:cubicBezTo>
                          <a:pt x="1058" y="1551"/>
                          <a:pt x="1143" y="1642"/>
                          <a:pt x="1254" y="1648"/>
                        </a:cubicBezTo>
                        <a:lnTo>
                          <a:pt x="1260" y="1648"/>
                        </a:lnTo>
                        <a:cubicBezTo>
                          <a:pt x="1365" y="1648"/>
                          <a:pt x="1456" y="1564"/>
                          <a:pt x="1462" y="1459"/>
                        </a:cubicBezTo>
                        <a:cubicBezTo>
                          <a:pt x="1501" y="710"/>
                          <a:pt x="1052" y="136"/>
                          <a:pt x="322" y="6"/>
                        </a:cubicBezTo>
                        <a:cubicBezTo>
                          <a:pt x="304" y="2"/>
                          <a:pt x="287" y="0"/>
                          <a:pt x="270"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095" name="Google Shape;10095;p64"/>
                  <p:cNvSpPr/>
                  <p:nvPr/>
                </p:nvSpPr>
                <p:spPr>
                  <a:xfrm>
                    <a:off x="2340607" y="2111709"/>
                    <a:ext cx="19516" cy="47137"/>
                  </a:xfrm>
                  <a:custGeom>
                    <a:avLst/>
                    <a:gdLst/>
                    <a:ahLst/>
                    <a:cxnLst/>
                    <a:rect l="l" t="t" r="r" b="b"/>
                    <a:pathLst>
                      <a:path w="773" h="1867" extrusionOk="0">
                        <a:moveTo>
                          <a:pt x="500" y="1"/>
                        </a:moveTo>
                        <a:cubicBezTo>
                          <a:pt x="441" y="1"/>
                          <a:pt x="382" y="28"/>
                          <a:pt x="339" y="94"/>
                        </a:cubicBezTo>
                        <a:cubicBezTo>
                          <a:pt x="0" y="628"/>
                          <a:pt x="7" y="1254"/>
                          <a:pt x="39" y="1684"/>
                        </a:cubicBezTo>
                        <a:cubicBezTo>
                          <a:pt x="46" y="1788"/>
                          <a:pt x="130" y="1867"/>
                          <a:pt x="235" y="1867"/>
                        </a:cubicBezTo>
                        <a:lnTo>
                          <a:pt x="248" y="1867"/>
                        </a:lnTo>
                        <a:cubicBezTo>
                          <a:pt x="352" y="1860"/>
                          <a:pt x="437" y="1762"/>
                          <a:pt x="430" y="1658"/>
                        </a:cubicBezTo>
                        <a:cubicBezTo>
                          <a:pt x="385" y="1058"/>
                          <a:pt x="456" y="641"/>
                          <a:pt x="671" y="309"/>
                        </a:cubicBezTo>
                        <a:cubicBezTo>
                          <a:pt x="772" y="153"/>
                          <a:pt x="638" y="1"/>
                          <a:pt x="500"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096" name="Google Shape;10096;p64"/>
                  <p:cNvSpPr/>
                  <p:nvPr/>
                </p:nvSpPr>
                <p:spPr>
                  <a:xfrm>
                    <a:off x="2201393" y="2148823"/>
                    <a:ext cx="59104" cy="412519"/>
                  </a:xfrm>
                  <a:custGeom>
                    <a:avLst/>
                    <a:gdLst/>
                    <a:ahLst/>
                    <a:cxnLst/>
                    <a:rect l="l" t="t" r="r" b="b"/>
                    <a:pathLst>
                      <a:path w="2341" h="16339" extrusionOk="0">
                        <a:moveTo>
                          <a:pt x="196" y="1"/>
                        </a:moveTo>
                        <a:cubicBezTo>
                          <a:pt x="98" y="1"/>
                          <a:pt x="0" y="67"/>
                          <a:pt x="0" y="201"/>
                        </a:cubicBezTo>
                        <a:lnTo>
                          <a:pt x="0" y="358"/>
                        </a:lnTo>
                        <a:cubicBezTo>
                          <a:pt x="0" y="2456"/>
                          <a:pt x="0" y="4112"/>
                          <a:pt x="756" y="6080"/>
                        </a:cubicBezTo>
                        <a:cubicBezTo>
                          <a:pt x="1271" y="7429"/>
                          <a:pt x="1623" y="8948"/>
                          <a:pt x="1851" y="10851"/>
                        </a:cubicBezTo>
                        <a:cubicBezTo>
                          <a:pt x="1936" y="11587"/>
                          <a:pt x="1695" y="12285"/>
                          <a:pt x="1434" y="13028"/>
                        </a:cubicBezTo>
                        <a:cubicBezTo>
                          <a:pt x="1095" y="14012"/>
                          <a:pt x="743" y="15028"/>
                          <a:pt x="1154" y="16208"/>
                        </a:cubicBezTo>
                        <a:cubicBezTo>
                          <a:pt x="1180" y="16286"/>
                          <a:pt x="1258" y="16338"/>
                          <a:pt x="1343" y="16338"/>
                        </a:cubicBezTo>
                        <a:cubicBezTo>
                          <a:pt x="1362" y="16338"/>
                          <a:pt x="1382" y="16332"/>
                          <a:pt x="1408" y="16325"/>
                        </a:cubicBezTo>
                        <a:cubicBezTo>
                          <a:pt x="1506" y="16293"/>
                          <a:pt x="1564" y="16176"/>
                          <a:pt x="1525" y="16078"/>
                        </a:cubicBezTo>
                        <a:cubicBezTo>
                          <a:pt x="1160" y="15028"/>
                          <a:pt x="1473" y="14116"/>
                          <a:pt x="1812" y="13151"/>
                        </a:cubicBezTo>
                        <a:cubicBezTo>
                          <a:pt x="2066" y="12402"/>
                          <a:pt x="2340" y="11626"/>
                          <a:pt x="2242" y="10799"/>
                        </a:cubicBezTo>
                        <a:cubicBezTo>
                          <a:pt x="2008" y="8863"/>
                          <a:pt x="1656" y="7318"/>
                          <a:pt x="1121" y="5930"/>
                        </a:cubicBezTo>
                        <a:cubicBezTo>
                          <a:pt x="391" y="4040"/>
                          <a:pt x="391" y="2411"/>
                          <a:pt x="391" y="358"/>
                        </a:cubicBezTo>
                        <a:lnTo>
                          <a:pt x="391" y="201"/>
                        </a:lnTo>
                        <a:cubicBezTo>
                          <a:pt x="391" y="67"/>
                          <a:pt x="294" y="1"/>
                          <a:pt x="196"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097" name="Google Shape;10097;p64"/>
                  <p:cNvSpPr/>
                  <p:nvPr/>
                </p:nvSpPr>
                <p:spPr>
                  <a:xfrm>
                    <a:off x="2239239" y="2442679"/>
                    <a:ext cx="41482" cy="305596"/>
                  </a:xfrm>
                  <a:custGeom>
                    <a:avLst/>
                    <a:gdLst/>
                    <a:ahLst/>
                    <a:cxnLst/>
                    <a:rect l="l" t="t" r="r" b="b"/>
                    <a:pathLst>
                      <a:path w="1643" h="12104" extrusionOk="0">
                        <a:moveTo>
                          <a:pt x="555" y="1"/>
                        </a:moveTo>
                        <a:cubicBezTo>
                          <a:pt x="427" y="1"/>
                          <a:pt x="297" y="122"/>
                          <a:pt x="372" y="281"/>
                        </a:cubicBezTo>
                        <a:cubicBezTo>
                          <a:pt x="1232" y="2373"/>
                          <a:pt x="906" y="4458"/>
                          <a:pt x="580" y="6472"/>
                        </a:cubicBezTo>
                        <a:cubicBezTo>
                          <a:pt x="300" y="8258"/>
                          <a:pt x="0" y="10103"/>
                          <a:pt x="522" y="11960"/>
                        </a:cubicBezTo>
                        <a:cubicBezTo>
                          <a:pt x="548" y="12045"/>
                          <a:pt x="626" y="12103"/>
                          <a:pt x="717" y="12103"/>
                        </a:cubicBezTo>
                        <a:cubicBezTo>
                          <a:pt x="730" y="12103"/>
                          <a:pt x="750" y="12103"/>
                          <a:pt x="769" y="12097"/>
                        </a:cubicBezTo>
                        <a:cubicBezTo>
                          <a:pt x="874" y="12071"/>
                          <a:pt x="932" y="11960"/>
                          <a:pt x="906" y="11856"/>
                        </a:cubicBezTo>
                        <a:cubicBezTo>
                          <a:pt x="404" y="10083"/>
                          <a:pt x="678" y="8362"/>
                          <a:pt x="971" y="6537"/>
                        </a:cubicBezTo>
                        <a:cubicBezTo>
                          <a:pt x="1304" y="4471"/>
                          <a:pt x="1643" y="2334"/>
                          <a:pt x="730" y="131"/>
                        </a:cubicBezTo>
                        <a:cubicBezTo>
                          <a:pt x="697" y="39"/>
                          <a:pt x="627" y="1"/>
                          <a:pt x="555"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098" name="Google Shape;10098;p64"/>
                  <p:cNvSpPr/>
                  <p:nvPr/>
                </p:nvSpPr>
                <p:spPr>
                  <a:xfrm>
                    <a:off x="2213991" y="2290184"/>
                    <a:ext cx="72814" cy="157115"/>
                  </a:xfrm>
                  <a:custGeom>
                    <a:avLst/>
                    <a:gdLst/>
                    <a:ahLst/>
                    <a:cxnLst/>
                    <a:rect l="l" t="t" r="r" b="b"/>
                    <a:pathLst>
                      <a:path w="2884" h="6223" extrusionOk="0">
                        <a:moveTo>
                          <a:pt x="292" y="0"/>
                        </a:moveTo>
                        <a:cubicBezTo>
                          <a:pt x="124" y="0"/>
                          <a:pt x="1" y="242"/>
                          <a:pt x="186" y="364"/>
                        </a:cubicBezTo>
                        <a:cubicBezTo>
                          <a:pt x="1913" y="1602"/>
                          <a:pt x="2486" y="4098"/>
                          <a:pt x="2441" y="6021"/>
                        </a:cubicBezTo>
                        <a:cubicBezTo>
                          <a:pt x="2441" y="6132"/>
                          <a:pt x="2525" y="6223"/>
                          <a:pt x="2636" y="6223"/>
                        </a:cubicBezTo>
                        <a:cubicBezTo>
                          <a:pt x="2747" y="6223"/>
                          <a:pt x="2832" y="6138"/>
                          <a:pt x="2832" y="6034"/>
                        </a:cubicBezTo>
                        <a:cubicBezTo>
                          <a:pt x="2884" y="4007"/>
                          <a:pt x="2271" y="1374"/>
                          <a:pt x="414" y="44"/>
                        </a:cubicBezTo>
                        <a:cubicBezTo>
                          <a:pt x="373" y="13"/>
                          <a:pt x="332" y="0"/>
                          <a:pt x="292"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099" name="Google Shape;10099;p64"/>
                  <p:cNvSpPr/>
                  <p:nvPr/>
                </p:nvSpPr>
                <p:spPr>
                  <a:xfrm>
                    <a:off x="2212729" y="1986709"/>
                    <a:ext cx="44309" cy="95284"/>
                  </a:xfrm>
                  <a:custGeom>
                    <a:avLst/>
                    <a:gdLst/>
                    <a:ahLst/>
                    <a:cxnLst/>
                    <a:rect l="l" t="t" r="r" b="b"/>
                    <a:pathLst>
                      <a:path w="1755" h="3774" extrusionOk="0">
                        <a:moveTo>
                          <a:pt x="1539" y="0"/>
                        </a:moveTo>
                        <a:cubicBezTo>
                          <a:pt x="1428" y="7"/>
                          <a:pt x="1344" y="98"/>
                          <a:pt x="1350" y="202"/>
                        </a:cubicBezTo>
                        <a:cubicBezTo>
                          <a:pt x="1363" y="808"/>
                          <a:pt x="1070" y="1219"/>
                          <a:pt x="757" y="1656"/>
                        </a:cubicBezTo>
                        <a:cubicBezTo>
                          <a:pt x="405" y="2151"/>
                          <a:pt x="1" y="2712"/>
                          <a:pt x="99" y="3591"/>
                        </a:cubicBezTo>
                        <a:cubicBezTo>
                          <a:pt x="105" y="3696"/>
                          <a:pt x="190" y="3767"/>
                          <a:pt x="294" y="3774"/>
                        </a:cubicBezTo>
                        <a:lnTo>
                          <a:pt x="307" y="3767"/>
                        </a:lnTo>
                        <a:cubicBezTo>
                          <a:pt x="418" y="3754"/>
                          <a:pt x="496" y="3663"/>
                          <a:pt x="483" y="3552"/>
                        </a:cubicBezTo>
                        <a:cubicBezTo>
                          <a:pt x="405" y="2822"/>
                          <a:pt x="731" y="2366"/>
                          <a:pt x="1076" y="1884"/>
                        </a:cubicBezTo>
                        <a:cubicBezTo>
                          <a:pt x="1409" y="1415"/>
                          <a:pt x="1754" y="926"/>
                          <a:pt x="1735" y="196"/>
                        </a:cubicBezTo>
                        <a:cubicBezTo>
                          <a:pt x="1735" y="85"/>
                          <a:pt x="1650" y="0"/>
                          <a:pt x="1539"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00" name="Google Shape;10100;p64"/>
                  <p:cNvSpPr/>
                  <p:nvPr/>
                </p:nvSpPr>
                <p:spPr>
                  <a:xfrm>
                    <a:off x="2279054" y="1992188"/>
                    <a:ext cx="34968" cy="41608"/>
                  </a:xfrm>
                  <a:custGeom>
                    <a:avLst/>
                    <a:gdLst/>
                    <a:ahLst/>
                    <a:cxnLst/>
                    <a:rect l="l" t="t" r="r" b="b"/>
                    <a:pathLst>
                      <a:path w="1385" h="1648" extrusionOk="0">
                        <a:moveTo>
                          <a:pt x="1107" y="0"/>
                        </a:moveTo>
                        <a:cubicBezTo>
                          <a:pt x="1081" y="0"/>
                          <a:pt x="1053" y="6"/>
                          <a:pt x="1024" y="18"/>
                        </a:cubicBezTo>
                        <a:cubicBezTo>
                          <a:pt x="379" y="259"/>
                          <a:pt x="1" y="807"/>
                          <a:pt x="27" y="1458"/>
                        </a:cubicBezTo>
                        <a:cubicBezTo>
                          <a:pt x="33" y="1563"/>
                          <a:pt x="118" y="1647"/>
                          <a:pt x="222" y="1647"/>
                        </a:cubicBezTo>
                        <a:lnTo>
                          <a:pt x="235" y="1647"/>
                        </a:lnTo>
                        <a:cubicBezTo>
                          <a:pt x="339" y="1647"/>
                          <a:pt x="424" y="1550"/>
                          <a:pt x="418" y="1445"/>
                        </a:cubicBezTo>
                        <a:cubicBezTo>
                          <a:pt x="398" y="963"/>
                          <a:pt x="672" y="565"/>
                          <a:pt x="1161" y="383"/>
                        </a:cubicBezTo>
                        <a:cubicBezTo>
                          <a:pt x="1385" y="308"/>
                          <a:pt x="1300" y="0"/>
                          <a:pt x="1107"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01" name="Google Shape;10101;p64"/>
                  <p:cNvSpPr/>
                  <p:nvPr/>
                </p:nvSpPr>
                <p:spPr>
                  <a:xfrm>
                    <a:off x="2199777" y="2195405"/>
                    <a:ext cx="63346" cy="88492"/>
                  </a:xfrm>
                  <a:custGeom>
                    <a:avLst/>
                    <a:gdLst/>
                    <a:ahLst/>
                    <a:cxnLst/>
                    <a:rect l="l" t="t" r="r" b="b"/>
                    <a:pathLst>
                      <a:path w="2509" h="3505" extrusionOk="0">
                        <a:moveTo>
                          <a:pt x="265" y="0"/>
                        </a:moveTo>
                        <a:cubicBezTo>
                          <a:pt x="132" y="0"/>
                          <a:pt x="1" y="134"/>
                          <a:pt x="84" y="292"/>
                        </a:cubicBezTo>
                        <a:cubicBezTo>
                          <a:pt x="240" y="585"/>
                          <a:pt x="527" y="924"/>
                          <a:pt x="833" y="1282"/>
                        </a:cubicBezTo>
                        <a:cubicBezTo>
                          <a:pt x="1381" y="1921"/>
                          <a:pt x="2059" y="2716"/>
                          <a:pt x="1870" y="3238"/>
                        </a:cubicBezTo>
                        <a:cubicBezTo>
                          <a:pt x="1831" y="3335"/>
                          <a:pt x="1883" y="3453"/>
                          <a:pt x="1987" y="3492"/>
                        </a:cubicBezTo>
                        <a:cubicBezTo>
                          <a:pt x="2013" y="3498"/>
                          <a:pt x="2033" y="3505"/>
                          <a:pt x="2059" y="3505"/>
                        </a:cubicBezTo>
                        <a:cubicBezTo>
                          <a:pt x="2137" y="3498"/>
                          <a:pt x="2215" y="3446"/>
                          <a:pt x="2241" y="3368"/>
                        </a:cubicBezTo>
                        <a:cubicBezTo>
                          <a:pt x="2508" y="2638"/>
                          <a:pt x="1778" y="1778"/>
                          <a:pt x="1133" y="1022"/>
                        </a:cubicBezTo>
                        <a:cubicBezTo>
                          <a:pt x="840" y="683"/>
                          <a:pt x="566" y="363"/>
                          <a:pt x="436" y="109"/>
                        </a:cubicBezTo>
                        <a:cubicBezTo>
                          <a:pt x="395" y="32"/>
                          <a:pt x="330" y="0"/>
                          <a:pt x="265"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02" name="Google Shape;10102;p64"/>
                  <p:cNvSpPr/>
                  <p:nvPr/>
                </p:nvSpPr>
                <p:spPr>
                  <a:xfrm>
                    <a:off x="2221792" y="2239411"/>
                    <a:ext cx="22294" cy="28050"/>
                  </a:xfrm>
                  <a:custGeom>
                    <a:avLst/>
                    <a:gdLst/>
                    <a:ahLst/>
                    <a:cxnLst/>
                    <a:rect l="l" t="t" r="r" b="b"/>
                    <a:pathLst>
                      <a:path w="883" h="1111" extrusionOk="0">
                        <a:moveTo>
                          <a:pt x="594" y="0"/>
                        </a:moveTo>
                        <a:cubicBezTo>
                          <a:pt x="553" y="0"/>
                          <a:pt x="511" y="14"/>
                          <a:pt x="470" y="48"/>
                        </a:cubicBezTo>
                        <a:cubicBezTo>
                          <a:pt x="202" y="250"/>
                          <a:pt x="40" y="556"/>
                          <a:pt x="7" y="895"/>
                        </a:cubicBezTo>
                        <a:cubicBezTo>
                          <a:pt x="0" y="999"/>
                          <a:pt x="79" y="1097"/>
                          <a:pt x="189" y="1110"/>
                        </a:cubicBezTo>
                        <a:lnTo>
                          <a:pt x="209" y="1110"/>
                        </a:lnTo>
                        <a:cubicBezTo>
                          <a:pt x="307" y="1110"/>
                          <a:pt x="391" y="1032"/>
                          <a:pt x="405" y="934"/>
                        </a:cubicBezTo>
                        <a:cubicBezTo>
                          <a:pt x="424" y="706"/>
                          <a:pt x="528" y="504"/>
                          <a:pt x="704" y="361"/>
                        </a:cubicBezTo>
                        <a:cubicBezTo>
                          <a:pt x="882" y="235"/>
                          <a:pt x="758" y="0"/>
                          <a:pt x="594"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03" name="Google Shape;10103;p64"/>
                  <p:cNvSpPr/>
                  <p:nvPr/>
                </p:nvSpPr>
                <p:spPr>
                  <a:xfrm>
                    <a:off x="2210280" y="2374106"/>
                    <a:ext cx="38906" cy="52641"/>
                  </a:xfrm>
                  <a:custGeom>
                    <a:avLst/>
                    <a:gdLst/>
                    <a:ahLst/>
                    <a:cxnLst/>
                    <a:rect l="l" t="t" r="r" b="b"/>
                    <a:pathLst>
                      <a:path w="1541" h="2085" extrusionOk="0">
                        <a:moveTo>
                          <a:pt x="1260" y="0"/>
                        </a:moveTo>
                        <a:cubicBezTo>
                          <a:pt x="1213" y="0"/>
                          <a:pt x="1165" y="19"/>
                          <a:pt x="1121" y="64"/>
                        </a:cubicBezTo>
                        <a:cubicBezTo>
                          <a:pt x="1050" y="135"/>
                          <a:pt x="978" y="207"/>
                          <a:pt x="906" y="272"/>
                        </a:cubicBezTo>
                        <a:cubicBezTo>
                          <a:pt x="463" y="715"/>
                          <a:pt x="0" y="1165"/>
                          <a:pt x="33" y="1895"/>
                        </a:cubicBezTo>
                        <a:cubicBezTo>
                          <a:pt x="33" y="1999"/>
                          <a:pt x="118" y="2084"/>
                          <a:pt x="228" y="2084"/>
                        </a:cubicBezTo>
                        <a:lnTo>
                          <a:pt x="235" y="2084"/>
                        </a:lnTo>
                        <a:cubicBezTo>
                          <a:pt x="346" y="2078"/>
                          <a:pt x="430" y="1986"/>
                          <a:pt x="424" y="1882"/>
                        </a:cubicBezTo>
                        <a:cubicBezTo>
                          <a:pt x="404" y="1328"/>
                          <a:pt x="782" y="950"/>
                          <a:pt x="1186" y="559"/>
                        </a:cubicBezTo>
                        <a:cubicBezTo>
                          <a:pt x="1258" y="481"/>
                          <a:pt x="1330" y="409"/>
                          <a:pt x="1401" y="337"/>
                        </a:cubicBezTo>
                        <a:cubicBezTo>
                          <a:pt x="1541" y="193"/>
                          <a:pt x="1411" y="0"/>
                          <a:pt x="1260"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04" name="Google Shape;10104;p64"/>
                  <p:cNvSpPr/>
                  <p:nvPr/>
                </p:nvSpPr>
                <p:spPr>
                  <a:xfrm>
                    <a:off x="2218662" y="2617189"/>
                    <a:ext cx="41557" cy="54080"/>
                  </a:xfrm>
                  <a:custGeom>
                    <a:avLst/>
                    <a:gdLst/>
                    <a:ahLst/>
                    <a:cxnLst/>
                    <a:rect l="l" t="t" r="r" b="b"/>
                    <a:pathLst>
                      <a:path w="1646" h="2142" extrusionOk="0">
                        <a:moveTo>
                          <a:pt x="1360" y="1"/>
                        </a:moveTo>
                        <a:cubicBezTo>
                          <a:pt x="1315" y="1"/>
                          <a:pt x="1269" y="17"/>
                          <a:pt x="1226" y="56"/>
                        </a:cubicBezTo>
                        <a:cubicBezTo>
                          <a:pt x="1167" y="114"/>
                          <a:pt x="1102" y="166"/>
                          <a:pt x="1043" y="225"/>
                        </a:cubicBezTo>
                        <a:cubicBezTo>
                          <a:pt x="555" y="655"/>
                          <a:pt x="1" y="1151"/>
                          <a:pt x="307" y="2011"/>
                        </a:cubicBezTo>
                        <a:cubicBezTo>
                          <a:pt x="333" y="2089"/>
                          <a:pt x="411" y="2141"/>
                          <a:pt x="496" y="2141"/>
                        </a:cubicBezTo>
                        <a:cubicBezTo>
                          <a:pt x="515" y="2141"/>
                          <a:pt x="535" y="2135"/>
                          <a:pt x="555" y="2128"/>
                        </a:cubicBezTo>
                        <a:cubicBezTo>
                          <a:pt x="659" y="2089"/>
                          <a:pt x="711" y="1978"/>
                          <a:pt x="678" y="1874"/>
                        </a:cubicBezTo>
                        <a:cubicBezTo>
                          <a:pt x="470" y="1294"/>
                          <a:pt x="783" y="981"/>
                          <a:pt x="1304" y="518"/>
                        </a:cubicBezTo>
                        <a:cubicBezTo>
                          <a:pt x="1369" y="460"/>
                          <a:pt x="1434" y="401"/>
                          <a:pt x="1493" y="342"/>
                        </a:cubicBezTo>
                        <a:cubicBezTo>
                          <a:pt x="1646" y="205"/>
                          <a:pt x="1517" y="1"/>
                          <a:pt x="1360"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05" name="Google Shape;10105;p64"/>
                  <p:cNvSpPr/>
                  <p:nvPr/>
                </p:nvSpPr>
                <p:spPr>
                  <a:xfrm>
                    <a:off x="2211719" y="2047278"/>
                    <a:ext cx="225334" cy="286004"/>
                  </a:xfrm>
                  <a:custGeom>
                    <a:avLst/>
                    <a:gdLst/>
                    <a:ahLst/>
                    <a:cxnLst/>
                    <a:rect l="l" t="t" r="r" b="b"/>
                    <a:pathLst>
                      <a:path w="8925" h="11328" extrusionOk="0">
                        <a:moveTo>
                          <a:pt x="3486" y="0"/>
                        </a:moveTo>
                        <a:cubicBezTo>
                          <a:pt x="3316" y="0"/>
                          <a:pt x="3141" y="17"/>
                          <a:pt x="2961" y="52"/>
                        </a:cubicBezTo>
                        <a:cubicBezTo>
                          <a:pt x="2459" y="150"/>
                          <a:pt x="2094" y="430"/>
                          <a:pt x="1775" y="678"/>
                        </a:cubicBezTo>
                        <a:cubicBezTo>
                          <a:pt x="1425" y="948"/>
                          <a:pt x="1119" y="1188"/>
                          <a:pt x="666" y="1188"/>
                        </a:cubicBezTo>
                        <a:cubicBezTo>
                          <a:pt x="562" y="1188"/>
                          <a:pt x="450" y="1175"/>
                          <a:pt x="328" y="1147"/>
                        </a:cubicBezTo>
                        <a:cubicBezTo>
                          <a:pt x="309" y="1143"/>
                          <a:pt x="292" y="1141"/>
                          <a:pt x="275" y="1141"/>
                        </a:cubicBezTo>
                        <a:cubicBezTo>
                          <a:pt x="57" y="1141"/>
                          <a:pt x="0" y="1477"/>
                          <a:pt x="236" y="1531"/>
                        </a:cubicBezTo>
                        <a:cubicBezTo>
                          <a:pt x="392" y="1567"/>
                          <a:pt x="535" y="1582"/>
                          <a:pt x="668" y="1582"/>
                        </a:cubicBezTo>
                        <a:cubicBezTo>
                          <a:pt x="1250" y="1582"/>
                          <a:pt x="1639" y="1282"/>
                          <a:pt x="2016" y="990"/>
                        </a:cubicBezTo>
                        <a:cubicBezTo>
                          <a:pt x="2329" y="743"/>
                          <a:pt x="2622" y="515"/>
                          <a:pt x="3033" y="443"/>
                        </a:cubicBezTo>
                        <a:cubicBezTo>
                          <a:pt x="3190" y="412"/>
                          <a:pt x="3342" y="397"/>
                          <a:pt x="3488" y="397"/>
                        </a:cubicBezTo>
                        <a:cubicBezTo>
                          <a:pt x="3938" y="397"/>
                          <a:pt x="4339" y="539"/>
                          <a:pt x="4688" y="814"/>
                        </a:cubicBezTo>
                        <a:cubicBezTo>
                          <a:pt x="5724" y="1642"/>
                          <a:pt x="6154" y="3610"/>
                          <a:pt x="6207" y="5044"/>
                        </a:cubicBezTo>
                        <a:cubicBezTo>
                          <a:pt x="6285" y="7410"/>
                          <a:pt x="6715" y="9372"/>
                          <a:pt x="8514" y="11269"/>
                        </a:cubicBezTo>
                        <a:cubicBezTo>
                          <a:pt x="8553" y="11308"/>
                          <a:pt x="8605" y="11327"/>
                          <a:pt x="8657" y="11327"/>
                        </a:cubicBezTo>
                        <a:lnTo>
                          <a:pt x="8664" y="11327"/>
                        </a:lnTo>
                        <a:cubicBezTo>
                          <a:pt x="8833" y="11327"/>
                          <a:pt x="8924" y="11119"/>
                          <a:pt x="8807" y="10995"/>
                        </a:cubicBezTo>
                        <a:cubicBezTo>
                          <a:pt x="7086" y="9183"/>
                          <a:pt x="6676" y="7299"/>
                          <a:pt x="6598" y="5031"/>
                        </a:cubicBezTo>
                        <a:cubicBezTo>
                          <a:pt x="6539" y="3441"/>
                          <a:pt x="6070" y="1414"/>
                          <a:pt x="4929" y="508"/>
                        </a:cubicBezTo>
                        <a:cubicBezTo>
                          <a:pt x="4508" y="171"/>
                          <a:pt x="4024" y="0"/>
                          <a:pt x="3486"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10106" name="Google Shape;10106;p64"/>
                  <p:cNvSpPr/>
                  <p:nvPr/>
                </p:nvSpPr>
                <p:spPr>
                  <a:xfrm>
                    <a:off x="2206972" y="2154100"/>
                    <a:ext cx="77863" cy="447234"/>
                  </a:xfrm>
                  <a:custGeom>
                    <a:avLst/>
                    <a:gdLst/>
                    <a:ahLst/>
                    <a:cxnLst/>
                    <a:rect l="l" t="t" r="r" b="b"/>
                    <a:pathLst>
                      <a:path w="3084" h="17714" extrusionOk="0">
                        <a:moveTo>
                          <a:pt x="414" y="0"/>
                        </a:moveTo>
                        <a:cubicBezTo>
                          <a:pt x="301" y="0"/>
                          <a:pt x="186" y="88"/>
                          <a:pt x="222" y="240"/>
                        </a:cubicBezTo>
                        <a:cubicBezTo>
                          <a:pt x="385" y="1283"/>
                          <a:pt x="320" y="2423"/>
                          <a:pt x="235" y="3622"/>
                        </a:cubicBezTo>
                        <a:cubicBezTo>
                          <a:pt x="118" y="5460"/>
                          <a:pt x="1" y="7363"/>
                          <a:pt x="796" y="8921"/>
                        </a:cubicBezTo>
                        <a:lnTo>
                          <a:pt x="816" y="8973"/>
                        </a:lnTo>
                        <a:cubicBezTo>
                          <a:pt x="1774" y="10850"/>
                          <a:pt x="2673" y="12623"/>
                          <a:pt x="2269" y="14741"/>
                        </a:cubicBezTo>
                        <a:cubicBezTo>
                          <a:pt x="2191" y="15126"/>
                          <a:pt x="1943" y="15510"/>
                          <a:pt x="1702" y="15882"/>
                        </a:cubicBezTo>
                        <a:cubicBezTo>
                          <a:pt x="1363" y="16397"/>
                          <a:pt x="1018" y="16931"/>
                          <a:pt x="1089" y="17537"/>
                        </a:cubicBezTo>
                        <a:cubicBezTo>
                          <a:pt x="1096" y="17635"/>
                          <a:pt x="1181" y="17707"/>
                          <a:pt x="1285" y="17707"/>
                        </a:cubicBezTo>
                        <a:lnTo>
                          <a:pt x="1311" y="17713"/>
                        </a:lnTo>
                        <a:cubicBezTo>
                          <a:pt x="1415" y="17700"/>
                          <a:pt x="1493" y="17602"/>
                          <a:pt x="1480" y="17492"/>
                        </a:cubicBezTo>
                        <a:cubicBezTo>
                          <a:pt x="1428" y="17029"/>
                          <a:pt x="1721" y="16579"/>
                          <a:pt x="2034" y="16097"/>
                        </a:cubicBezTo>
                        <a:cubicBezTo>
                          <a:pt x="2295" y="15693"/>
                          <a:pt x="2569" y="15276"/>
                          <a:pt x="2660" y="14813"/>
                        </a:cubicBezTo>
                        <a:cubicBezTo>
                          <a:pt x="3084" y="12564"/>
                          <a:pt x="2113" y="10648"/>
                          <a:pt x="1168" y="8791"/>
                        </a:cubicBezTo>
                        <a:lnTo>
                          <a:pt x="1141" y="8745"/>
                        </a:lnTo>
                        <a:cubicBezTo>
                          <a:pt x="398" y="7279"/>
                          <a:pt x="516" y="5434"/>
                          <a:pt x="633" y="3648"/>
                        </a:cubicBezTo>
                        <a:cubicBezTo>
                          <a:pt x="705" y="2475"/>
                          <a:pt x="783" y="1263"/>
                          <a:pt x="607" y="181"/>
                        </a:cubicBezTo>
                        <a:cubicBezTo>
                          <a:pt x="595" y="56"/>
                          <a:pt x="505" y="0"/>
                          <a:pt x="41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10107" name="Google Shape;10107;p64"/>
                  <p:cNvSpPr/>
                  <p:nvPr/>
                </p:nvSpPr>
                <p:spPr>
                  <a:xfrm>
                    <a:off x="2192834" y="2298566"/>
                    <a:ext cx="26308" cy="34715"/>
                  </a:xfrm>
                  <a:custGeom>
                    <a:avLst/>
                    <a:gdLst/>
                    <a:ahLst/>
                    <a:cxnLst/>
                    <a:rect l="l" t="t" r="r" b="b"/>
                    <a:pathLst>
                      <a:path w="1042" h="1375" extrusionOk="0">
                        <a:moveTo>
                          <a:pt x="754" y="0"/>
                        </a:moveTo>
                        <a:cubicBezTo>
                          <a:pt x="711" y="0"/>
                          <a:pt x="667" y="15"/>
                          <a:pt x="626" y="51"/>
                        </a:cubicBezTo>
                        <a:cubicBezTo>
                          <a:pt x="294" y="331"/>
                          <a:pt x="72" y="722"/>
                          <a:pt x="13" y="1153"/>
                        </a:cubicBezTo>
                        <a:cubicBezTo>
                          <a:pt x="0" y="1263"/>
                          <a:pt x="72" y="1361"/>
                          <a:pt x="183" y="1374"/>
                        </a:cubicBezTo>
                        <a:lnTo>
                          <a:pt x="209" y="1374"/>
                        </a:lnTo>
                        <a:cubicBezTo>
                          <a:pt x="307" y="1374"/>
                          <a:pt x="391" y="1302"/>
                          <a:pt x="404" y="1211"/>
                        </a:cubicBezTo>
                        <a:cubicBezTo>
                          <a:pt x="450" y="872"/>
                          <a:pt x="626" y="566"/>
                          <a:pt x="887" y="351"/>
                        </a:cubicBezTo>
                        <a:cubicBezTo>
                          <a:pt x="1041" y="212"/>
                          <a:pt x="911" y="0"/>
                          <a:pt x="75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10108" name="Google Shape;10108;p64"/>
                  <p:cNvSpPr/>
                  <p:nvPr/>
                </p:nvSpPr>
                <p:spPr>
                  <a:xfrm>
                    <a:off x="2265748" y="2512841"/>
                    <a:ext cx="26005" cy="78772"/>
                  </a:xfrm>
                  <a:custGeom>
                    <a:avLst/>
                    <a:gdLst/>
                    <a:ahLst/>
                    <a:cxnLst/>
                    <a:rect l="l" t="t" r="r" b="b"/>
                    <a:pathLst>
                      <a:path w="1030" h="3120" extrusionOk="0">
                        <a:moveTo>
                          <a:pt x="268" y="1"/>
                        </a:moveTo>
                        <a:cubicBezTo>
                          <a:pt x="134" y="1"/>
                          <a:pt x="1" y="137"/>
                          <a:pt x="84" y="291"/>
                        </a:cubicBezTo>
                        <a:cubicBezTo>
                          <a:pt x="456" y="988"/>
                          <a:pt x="638" y="1894"/>
                          <a:pt x="606" y="2918"/>
                        </a:cubicBezTo>
                        <a:cubicBezTo>
                          <a:pt x="606" y="3022"/>
                          <a:pt x="690" y="3113"/>
                          <a:pt x="801" y="3120"/>
                        </a:cubicBezTo>
                        <a:lnTo>
                          <a:pt x="808" y="3120"/>
                        </a:lnTo>
                        <a:cubicBezTo>
                          <a:pt x="912" y="3120"/>
                          <a:pt x="1003" y="3035"/>
                          <a:pt x="1003" y="2931"/>
                        </a:cubicBezTo>
                        <a:cubicBezTo>
                          <a:pt x="1029" y="1823"/>
                          <a:pt x="840" y="878"/>
                          <a:pt x="436" y="109"/>
                        </a:cubicBezTo>
                        <a:cubicBezTo>
                          <a:pt x="396" y="32"/>
                          <a:pt x="332" y="1"/>
                          <a:pt x="268"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10109" name="Google Shape;10109;p64"/>
                  <p:cNvSpPr/>
                  <p:nvPr/>
                </p:nvSpPr>
                <p:spPr>
                  <a:xfrm>
                    <a:off x="2219167" y="2412533"/>
                    <a:ext cx="34438" cy="45799"/>
                  </a:xfrm>
                  <a:custGeom>
                    <a:avLst/>
                    <a:gdLst/>
                    <a:ahLst/>
                    <a:cxnLst/>
                    <a:rect l="l" t="t" r="r" b="b"/>
                    <a:pathLst>
                      <a:path w="1364" h="1814" extrusionOk="0">
                        <a:moveTo>
                          <a:pt x="1080" y="0"/>
                        </a:moveTo>
                        <a:cubicBezTo>
                          <a:pt x="1052" y="0"/>
                          <a:pt x="1022" y="7"/>
                          <a:pt x="991" y="21"/>
                        </a:cubicBezTo>
                        <a:cubicBezTo>
                          <a:pt x="424" y="275"/>
                          <a:pt x="20" y="927"/>
                          <a:pt x="7" y="1611"/>
                        </a:cubicBezTo>
                        <a:cubicBezTo>
                          <a:pt x="0" y="1722"/>
                          <a:pt x="85" y="1814"/>
                          <a:pt x="196" y="1814"/>
                        </a:cubicBezTo>
                        <a:lnTo>
                          <a:pt x="202" y="1814"/>
                        </a:lnTo>
                        <a:cubicBezTo>
                          <a:pt x="306" y="1814"/>
                          <a:pt x="398" y="1729"/>
                          <a:pt x="398" y="1625"/>
                        </a:cubicBezTo>
                        <a:cubicBezTo>
                          <a:pt x="411" y="1097"/>
                          <a:pt x="730" y="575"/>
                          <a:pt x="1154" y="380"/>
                        </a:cubicBezTo>
                        <a:cubicBezTo>
                          <a:pt x="1364" y="289"/>
                          <a:pt x="1267" y="0"/>
                          <a:pt x="108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10110" name="Google Shape;10110;p64"/>
                  <p:cNvSpPr/>
                  <p:nvPr/>
                </p:nvSpPr>
                <p:spPr>
                  <a:xfrm>
                    <a:off x="1974316" y="2023419"/>
                    <a:ext cx="208469" cy="330591"/>
                  </a:xfrm>
                  <a:custGeom>
                    <a:avLst/>
                    <a:gdLst/>
                    <a:ahLst/>
                    <a:cxnLst/>
                    <a:rect l="l" t="t" r="r" b="b"/>
                    <a:pathLst>
                      <a:path w="8257" h="13094" extrusionOk="0">
                        <a:moveTo>
                          <a:pt x="5811" y="0"/>
                        </a:moveTo>
                        <a:cubicBezTo>
                          <a:pt x="5479" y="0"/>
                          <a:pt x="5150" y="110"/>
                          <a:pt x="4882" y="319"/>
                        </a:cubicBezTo>
                        <a:cubicBezTo>
                          <a:pt x="3344" y="1447"/>
                          <a:pt x="2685" y="3415"/>
                          <a:pt x="2099" y="5155"/>
                        </a:cubicBezTo>
                        <a:lnTo>
                          <a:pt x="2027" y="5383"/>
                        </a:lnTo>
                        <a:cubicBezTo>
                          <a:pt x="1225" y="7756"/>
                          <a:pt x="645" y="10167"/>
                          <a:pt x="20" y="12852"/>
                        </a:cubicBezTo>
                        <a:cubicBezTo>
                          <a:pt x="0" y="12957"/>
                          <a:pt x="65" y="13061"/>
                          <a:pt x="169" y="13087"/>
                        </a:cubicBezTo>
                        <a:cubicBezTo>
                          <a:pt x="182" y="13087"/>
                          <a:pt x="196" y="13087"/>
                          <a:pt x="215" y="13093"/>
                        </a:cubicBezTo>
                        <a:cubicBezTo>
                          <a:pt x="306" y="13093"/>
                          <a:pt x="385" y="13028"/>
                          <a:pt x="404" y="12937"/>
                        </a:cubicBezTo>
                        <a:cubicBezTo>
                          <a:pt x="1023" y="10265"/>
                          <a:pt x="1603" y="7866"/>
                          <a:pt x="2398" y="5507"/>
                        </a:cubicBezTo>
                        <a:lnTo>
                          <a:pt x="2477" y="5279"/>
                        </a:lnTo>
                        <a:cubicBezTo>
                          <a:pt x="3037" y="3597"/>
                          <a:pt x="3676" y="1694"/>
                          <a:pt x="5116" y="632"/>
                        </a:cubicBezTo>
                        <a:cubicBezTo>
                          <a:pt x="5317" y="477"/>
                          <a:pt x="5564" y="394"/>
                          <a:pt x="5815" y="394"/>
                        </a:cubicBezTo>
                        <a:cubicBezTo>
                          <a:pt x="5891" y="394"/>
                          <a:pt x="5967" y="402"/>
                          <a:pt x="6042" y="417"/>
                        </a:cubicBezTo>
                        <a:cubicBezTo>
                          <a:pt x="6772" y="560"/>
                          <a:pt x="7463" y="1336"/>
                          <a:pt x="7828" y="1948"/>
                        </a:cubicBezTo>
                        <a:cubicBezTo>
                          <a:pt x="7868" y="2016"/>
                          <a:pt x="7927" y="2044"/>
                          <a:pt x="7987" y="2044"/>
                        </a:cubicBezTo>
                        <a:cubicBezTo>
                          <a:pt x="8122" y="2044"/>
                          <a:pt x="8257" y="1900"/>
                          <a:pt x="8167" y="1746"/>
                        </a:cubicBezTo>
                        <a:cubicBezTo>
                          <a:pt x="7736" y="1029"/>
                          <a:pt x="6980" y="208"/>
                          <a:pt x="6120" y="32"/>
                        </a:cubicBezTo>
                        <a:cubicBezTo>
                          <a:pt x="6018" y="11"/>
                          <a:pt x="5915" y="0"/>
                          <a:pt x="5811"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11" name="Google Shape;10111;p64"/>
                  <p:cNvSpPr/>
                  <p:nvPr/>
                </p:nvSpPr>
                <p:spPr>
                  <a:xfrm>
                    <a:off x="2013955" y="2194344"/>
                    <a:ext cx="16487" cy="95158"/>
                  </a:xfrm>
                  <a:custGeom>
                    <a:avLst/>
                    <a:gdLst/>
                    <a:ahLst/>
                    <a:cxnLst/>
                    <a:rect l="l" t="t" r="r" b="b"/>
                    <a:pathLst>
                      <a:path w="653" h="3769" extrusionOk="0">
                        <a:moveTo>
                          <a:pt x="222" y="0"/>
                        </a:moveTo>
                        <a:cubicBezTo>
                          <a:pt x="129" y="0"/>
                          <a:pt x="36" y="59"/>
                          <a:pt x="27" y="184"/>
                        </a:cubicBezTo>
                        <a:cubicBezTo>
                          <a:pt x="7" y="614"/>
                          <a:pt x="33" y="1051"/>
                          <a:pt x="99" y="1487"/>
                        </a:cubicBezTo>
                        <a:cubicBezTo>
                          <a:pt x="177" y="2152"/>
                          <a:pt x="255" y="2837"/>
                          <a:pt x="33" y="3508"/>
                        </a:cubicBezTo>
                        <a:cubicBezTo>
                          <a:pt x="1" y="3612"/>
                          <a:pt x="59" y="3723"/>
                          <a:pt x="157" y="3755"/>
                        </a:cubicBezTo>
                        <a:cubicBezTo>
                          <a:pt x="177" y="3762"/>
                          <a:pt x="203" y="3762"/>
                          <a:pt x="222" y="3769"/>
                        </a:cubicBezTo>
                        <a:cubicBezTo>
                          <a:pt x="307" y="3762"/>
                          <a:pt x="379" y="3710"/>
                          <a:pt x="411" y="3632"/>
                        </a:cubicBezTo>
                        <a:cubicBezTo>
                          <a:pt x="652" y="2876"/>
                          <a:pt x="574" y="2146"/>
                          <a:pt x="490" y="1442"/>
                        </a:cubicBezTo>
                        <a:cubicBezTo>
                          <a:pt x="431" y="1031"/>
                          <a:pt x="405" y="621"/>
                          <a:pt x="418" y="203"/>
                        </a:cubicBezTo>
                        <a:cubicBezTo>
                          <a:pt x="425" y="71"/>
                          <a:pt x="323" y="0"/>
                          <a:pt x="222"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12" name="Google Shape;10112;p64"/>
                  <p:cNvSpPr/>
                  <p:nvPr/>
                </p:nvSpPr>
                <p:spPr>
                  <a:xfrm>
                    <a:off x="1966894" y="2265643"/>
                    <a:ext cx="37922" cy="41633"/>
                  </a:xfrm>
                  <a:custGeom>
                    <a:avLst/>
                    <a:gdLst/>
                    <a:ahLst/>
                    <a:cxnLst/>
                    <a:rect l="l" t="t" r="r" b="b"/>
                    <a:pathLst>
                      <a:path w="1502" h="1649" extrusionOk="0">
                        <a:moveTo>
                          <a:pt x="1232" y="0"/>
                        </a:moveTo>
                        <a:cubicBezTo>
                          <a:pt x="1216" y="0"/>
                          <a:pt x="1198" y="2"/>
                          <a:pt x="1180" y="6"/>
                        </a:cubicBezTo>
                        <a:cubicBezTo>
                          <a:pt x="444" y="136"/>
                          <a:pt x="1" y="710"/>
                          <a:pt x="40" y="1459"/>
                        </a:cubicBezTo>
                        <a:cubicBezTo>
                          <a:pt x="46" y="1564"/>
                          <a:pt x="131" y="1648"/>
                          <a:pt x="235" y="1648"/>
                        </a:cubicBezTo>
                        <a:lnTo>
                          <a:pt x="248" y="1648"/>
                        </a:lnTo>
                        <a:cubicBezTo>
                          <a:pt x="359" y="1642"/>
                          <a:pt x="437" y="1551"/>
                          <a:pt x="437" y="1440"/>
                        </a:cubicBezTo>
                        <a:cubicBezTo>
                          <a:pt x="405" y="892"/>
                          <a:pt x="718" y="488"/>
                          <a:pt x="1252" y="391"/>
                        </a:cubicBezTo>
                        <a:cubicBezTo>
                          <a:pt x="1501" y="354"/>
                          <a:pt x="1456" y="0"/>
                          <a:pt x="1232"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13" name="Google Shape;10113;p64"/>
                  <p:cNvSpPr/>
                  <p:nvPr/>
                </p:nvSpPr>
                <p:spPr>
                  <a:xfrm>
                    <a:off x="2038571" y="2111532"/>
                    <a:ext cx="19845" cy="47314"/>
                  </a:xfrm>
                  <a:custGeom>
                    <a:avLst/>
                    <a:gdLst/>
                    <a:ahLst/>
                    <a:cxnLst/>
                    <a:rect l="l" t="t" r="r" b="b"/>
                    <a:pathLst>
                      <a:path w="786" h="1874" extrusionOk="0">
                        <a:moveTo>
                          <a:pt x="277" y="1"/>
                        </a:moveTo>
                        <a:cubicBezTo>
                          <a:pt x="138" y="1"/>
                          <a:pt x="0" y="157"/>
                          <a:pt x="114" y="316"/>
                        </a:cubicBezTo>
                        <a:cubicBezTo>
                          <a:pt x="329" y="648"/>
                          <a:pt x="401" y="1065"/>
                          <a:pt x="355" y="1665"/>
                        </a:cubicBezTo>
                        <a:cubicBezTo>
                          <a:pt x="349" y="1769"/>
                          <a:pt x="427" y="1867"/>
                          <a:pt x="538" y="1874"/>
                        </a:cubicBezTo>
                        <a:lnTo>
                          <a:pt x="551" y="1874"/>
                        </a:lnTo>
                        <a:cubicBezTo>
                          <a:pt x="655" y="1874"/>
                          <a:pt x="740" y="1795"/>
                          <a:pt x="746" y="1691"/>
                        </a:cubicBezTo>
                        <a:cubicBezTo>
                          <a:pt x="779" y="1261"/>
                          <a:pt x="785" y="635"/>
                          <a:pt x="440" y="101"/>
                        </a:cubicBezTo>
                        <a:cubicBezTo>
                          <a:pt x="399" y="30"/>
                          <a:pt x="338" y="1"/>
                          <a:pt x="277"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14" name="Google Shape;10114;p64"/>
                  <p:cNvSpPr/>
                  <p:nvPr/>
                </p:nvSpPr>
                <p:spPr>
                  <a:xfrm>
                    <a:off x="2138526" y="2148798"/>
                    <a:ext cx="59104" cy="412544"/>
                  </a:xfrm>
                  <a:custGeom>
                    <a:avLst/>
                    <a:gdLst/>
                    <a:ahLst/>
                    <a:cxnLst/>
                    <a:rect l="l" t="t" r="r" b="b"/>
                    <a:pathLst>
                      <a:path w="2341" h="16340" extrusionOk="0">
                        <a:moveTo>
                          <a:pt x="2145" y="0"/>
                        </a:moveTo>
                        <a:cubicBezTo>
                          <a:pt x="2034" y="0"/>
                          <a:pt x="1949" y="91"/>
                          <a:pt x="1949" y="196"/>
                        </a:cubicBezTo>
                        <a:lnTo>
                          <a:pt x="1949" y="359"/>
                        </a:lnTo>
                        <a:cubicBezTo>
                          <a:pt x="1949" y="2418"/>
                          <a:pt x="1949" y="4041"/>
                          <a:pt x="1219" y="5938"/>
                        </a:cubicBezTo>
                        <a:cubicBezTo>
                          <a:pt x="685" y="7326"/>
                          <a:pt x="333" y="8870"/>
                          <a:pt x="98" y="10800"/>
                        </a:cubicBezTo>
                        <a:cubicBezTo>
                          <a:pt x="1" y="11634"/>
                          <a:pt x="268" y="12409"/>
                          <a:pt x="535" y="13159"/>
                        </a:cubicBezTo>
                        <a:cubicBezTo>
                          <a:pt x="867" y="14117"/>
                          <a:pt x="1180" y="15029"/>
                          <a:pt x="815" y="16079"/>
                        </a:cubicBezTo>
                        <a:cubicBezTo>
                          <a:pt x="770" y="16209"/>
                          <a:pt x="867" y="16339"/>
                          <a:pt x="998" y="16339"/>
                        </a:cubicBezTo>
                        <a:cubicBezTo>
                          <a:pt x="1082" y="16339"/>
                          <a:pt x="1161" y="16287"/>
                          <a:pt x="1187" y="16216"/>
                        </a:cubicBezTo>
                        <a:cubicBezTo>
                          <a:pt x="1597" y="15029"/>
                          <a:pt x="1245" y="14013"/>
                          <a:pt x="906" y="13029"/>
                        </a:cubicBezTo>
                        <a:cubicBezTo>
                          <a:pt x="646" y="12292"/>
                          <a:pt x="405" y="11595"/>
                          <a:pt x="496" y="10852"/>
                        </a:cubicBezTo>
                        <a:cubicBezTo>
                          <a:pt x="717" y="8955"/>
                          <a:pt x="1069" y="7437"/>
                          <a:pt x="1584" y="6081"/>
                        </a:cubicBezTo>
                        <a:cubicBezTo>
                          <a:pt x="2340" y="4119"/>
                          <a:pt x="2340" y="2464"/>
                          <a:pt x="2340" y="365"/>
                        </a:cubicBezTo>
                        <a:lnTo>
                          <a:pt x="2340" y="202"/>
                        </a:lnTo>
                        <a:cubicBezTo>
                          <a:pt x="2340" y="91"/>
                          <a:pt x="2256" y="0"/>
                          <a:pt x="2145"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15" name="Google Shape;10115;p64"/>
                  <p:cNvSpPr/>
                  <p:nvPr/>
                </p:nvSpPr>
                <p:spPr>
                  <a:xfrm>
                    <a:off x="2118278" y="2442679"/>
                    <a:ext cx="41507" cy="305596"/>
                  </a:xfrm>
                  <a:custGeom>
                    <a:avLst/>
                    <a:gdLst/>
                    <a:ahLst/>
                    <a:cxnLst/>
                    <a:rect l="l" t="t" r="r" b="b"/>
                    <a:pathLst>
                      <a:path w="1644" h="12104" extrusionOk="0">
                        <a:moveTo>
                          <a:pt x="1092" y="1"/>
                        </a:moveTo>
                        <a:cubicBezTo>
                          <a:pt x="1020" y="1"/>
                          <a:pt x="949" y="39"/>
                          <a:pt x="913" y="131"/>
                        </a:cubicBezTo>
                        <a:cubicBezTo>
                          <a:pt x="1" y="2327"/>
                          <a:pt x="346" y="4465"/>
                          <a:pt x="679" y="6531"/>
                        </a:cubicBezTo>
                        <a:cubicBezTo>
                          <a:pt x="965" y="8356"/>
                          <a:pt x="1239" y="10076"/>
                          <a:pt x="744" y="11849"/>
                        </a:cubicBezTo>
                        <a:cubicBezTo>
                          <a:pt x="711" y="11953"/>
                          <a:pt x="770" y="12064"/>
                          <a:pt x="881" y="12090"/>
                        </a:cubicBezTo>
                        <a:cubicBezTo>
                          <a:pt x="894" y="12097"/>
                          <a:pt x="913" y="12103"/>
                          <a:pt x="933" y="12103"/>
                        </a:cubicBezTo>
                        <a:cubicBezTo>
                          <a:pt x="1024" y="12103"/>
                          <a:pt x="1102" y="12038"/>
                          <a:pt x="1122" y="11953"/>
                        </a:cubicBezTo>
                        <a:cubicBezTo>
                          <a:pt x="1643" y="10096"/>
                          <a:pt x="1350" y="8252"/>
                          <a:pt x="1063" y="6472"/>
                        </a:cubicBezTo>
                        <a:cubicBezTo>
                          <a:pt x="744" y="4458"/>
                          <a:pt x="411" y="2373"/>
                          <a:pt x="1278" y="281"/>
                        </a:cubicBezTo>
                        <a:cubicBezTo>
                          <a:pt x="1349" y="122"/>
                          <a:pt x="1220" y="1"/>
                          <a:pt x="109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16" name="Google Shape;10116;p64"/>
                  <p:cNvSpPr/>
                  <p:nvPr/>
                </p:nvSpPr>
                <p:spPr>
                  <a:xfrm>
                    <a:off x="2112370" y="2290462"/>
                    <a:ext cx="72082" cy="156837"/>
                  </a:xfrm>
                  <a:custGeom>
                    <a:avLst/>
                    <a:gdLst/>
                    <a:ahLst/>
                    <a:cxnLst/>
                    <a:rect l="l" t="t" r="r" b="b"/>
                    <a:pathLst>
                      <a:path w="2855" h="6212" extrusionOk="0">
                        <a:moveTo>
                          <a:pt x="2573" y="1"/>
                        </a:moveTo>
                        <a:cubicBezTo>
                          <a:pt x="2538" y="1"/>
                          <a:pt x="2501" y="11"/>
                          <a:pt x="2464" y="33"/>
                        </a:cubicBezTo>
                        <a:cubicBezTo>
                          <a:pt x="613" y="1363"/>
                          <a:pt x="0" y="3996"/>
                          <a:pt x="46" y="6023"/>
                        </a:cubicBezTo>
                        <a:cubicBezTo>
                          <a:pt x="46" y="6127"/>
                          <a:pt x="131" y="6212"/>
                          <a:pt x="241" y="6212"/>
                        </a:cubicBezTo>
                        <a:lnTo>
                          <a:pt x="248" y="6212"/>
                        </a:lnTo>
                        <a:cubicBezTo>
                          <a:pt x="352" y="6212"/>
                          <a:pt x="443" y="6121"/>
                          <a:pt x="437" y="6010"/>
                        </a:cubicBezTo>
                        <a:cubicBezTo>
                          <a:pt x="391" y="4087"/>
                          <a:pt x="965" y="1591"/>
                          <a:pt x="2699" y="353"/>
                        </a:cubicBezTo>
                        <a:cubicBezTo>
                          <a:pt x="2855" y="223"/>
                          <a:pt x="2739" y="1"/>
                          <a:pt x="2573"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17" name="Google Shape;10117;p64"/>
                  <p:cNvSpPr/>
                  <p:nvPr/>
                </p:nvSpPr>
                <p:spPr>
                  <a:xfrm>
                    <a:off x="2141808" y="1986860"/>
                    <a:ext cx="44461" cy="95133"/>
                  </a:xfrm>
                  <a:custGeom>
                    <a:avLst/>
                    <a:gdLst/>
                    <a:ahLst/>
                    <a:cxnLst/>
                    <a:rect l="l" t="t" r="r" b="b"/>
                    <a:pathLst>
                      <a:path w="1761" h="3768" extrusionOk="0">
                        <a:moveTo>
                          <a:pt x="216" y="1"/>
                        </a:moveTo>
                        <a:cubicBezTo>
                          <a:pt x="112" y="1"/>
                          <a:pt x="20" y="86"/>
                          <a:pt x="20" y="190"/>
                        </a:cubicBezTo>
                        <a:cubicBezTo>
                          <a:pt x="1" y="926"/>
                          <a:pt x="346" y="1409"/>
                          <a:pt x="685" y="1878"/>
                        </a:cubicBezTo>
                        <a:cubicBezTo>
                          <a:pt x="1031" y="2360"/>
                          <a:pt x="1357" y="2816"/>
                          <a:pt x="1272" y="3546"/>
                        </a:cubicBezTo>
                        <a:cubicBezTo>
                          <a:pt x="1265" y="3657"/>
                          <a:pt x="1344" y="3755"/>
                          <a:pt x="1448" y="3768"/>
                        </a:cubicBezTo>
                        <a:lnTo>
                          <a:pt x="1467" y="3768"/>
                        </a:lnTo>
                        <a:cubicBezTo>
                          <a:pt x="1572" y="3761"/>
                          <a:pt x="1656" y="3690"/>
                          <a:pt x="1663" y="3592"/>
                        </a:cubicBezTo>
                        <a:cubicBezTo>
                          <a:pt x="1761" y="2706"/>
                          <a:pt x="1357" y="2145"/>
                          <a:pt x="1005" y="1650"/>
                        </a:cubicBezTo>
                        <a:cubicBezTo>
                          <a:pt x="692" y="1213"/>
                          <a:pt x="398" y="802"/>
                          <a:pt x="412" y="196"/>
                        </a:cubicBezTo>
                        <a:cubicBezTo>
                          <a:pt x="418" y="92"/>
                          <a:pt x="333" y="1"/>
                          <a:pt x="22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18" name="Google Shape;10118;p64"/>
                  <p:cNvSpPr/>
                  <p:nvPr/>
                </p:nvSpPr>
                <p:spPr>
                  <a:xfrm>
                    <a:off x="2085103" y="1992213"/>
                    <a:ext cx="34867" cy="41583"/>
                  </a:xfrm>
                  <a:custGeom>
                    <a:avLst/>
                    <a:gdLst/>
                    <a:ahLst/>
                    <a:cxnLst/>
                    <a:rect l="l" t="t" r="r" b="b"/>
                    <a:pathLst>
                      <a:path w="1381" h="1647" extrusionOk="0">
                        <a:moveTo>
                          <a:pt x="276" y="1"/>
                        </a:moveTo>
                        <a:cubicBezTo>
                          <a:pt x="83" y="1"/>
                          <a:pt x="1" y="301"/>
                          <a:pt x="220" y="382"/>
                        </a:cubicBezTo>
                        <a:cubicBezTo>
                          <a:pt x="702" y="564"/>
                          <a:pt x="982" y="962"/>
                          <a:pt x="963" y="1444"/>
                        </a:cubicBezTo>
                        <a:cubicBezTo>
                          <a:pt x="956" y="1549"/>
                          <a:pt x="1041" y="1646"/>
                          <a:pt x="1152" y="1646"/>
                        </a:cubicBezTo>
                        <a:lnTo>
                          <a:pt x="1158" y="1646"/>
                        </a:lnTo>
                        <a:cubicBezTo>
                          <a:pt x="1263" y="1646"/>
                          <a:pt x="1347" y="1562"/>
                          <a:pt x="1354" y="1457"/>
                        </a:cubicBezTo>
                        <a:cubicBezTo>
                          <a:pt x="1380" y="812"/>
                          <a:pt x="1002" y="258"/>
                          <a:pt x="357" y="17"/>
                        </a:cubicBezTo>
                        <a:cubicBezTo>
                          <a:pt x="328" y="6"/>
                          <a:pt x="301" y="1"/>
                          <a:pt x="276"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19" name="Google Shape;10119;p64"/>
                  <p:cNvSpPr/>
                  <p:nvPr/>
                </p:nvSpPr>
                <p:spPr>
                  <a:xfrm>
                    <a:off x="2135900" y="2195556"/>
                    <a:ext cx="63220" cy="88341"/>
                  </a:xfrm>
                  <a:custGeom>
                    <a:avLst/>
                    <a:gdLst/>
                    <a:ahLst/>
                    <a:cxnLst/>
                    <a:rect l="l" t="t" r="r" b="b"/>
                    <a:pathLst>
                      <a:path w="2504" h="3499" extrusionOk="0">
                        <a:moveTo>
                          <a:pt x="2242" y="1"/>
                        </a:moveTo>
                        <a:cubicBezTo>
                          <a:pt x="2178" y="1"/>
                          <a:pt x="2114" y="33"/>
                          <a:pt x="2073" y="110"/>
                        </a:cubicBezTo>
                        <a:cubicBezTo>
                          <a:pt x="1936" y="364"/>
                          <a:pt x="1662" y="683"/>
                          <a:pt x="1375" y="1022"/>
                        </a:cubicBezTo>
                        <a:cubicBezTo>
                          <a:pt x="730" y="1778"/>
                          <a:pt x="0" y="2639"/>
                          <a:pt x="267" y="3369"/>
                        </a:cubicBezTo>
                        <a:cubicBezTo>
                          <a:pt x="294" y="3447"/>
                          <a:pt x="372" y="3499"/>
                          <a:pt x="450" y="3499"/>
                        </a:cubicBezTo>
                        <a:cubicBezTo>
                          <a:pt x="476" y="3499"/>
                          <a:pt x="496" y="3492"/>
                          <a:pt x="522" y="3486"/>
                        </a:cubicBezTo>
                        <a:cubicBezTo>
                          <a:pt x="619" y="3447"/>
                          <a:pt x="672" y="3336"/>
                          <a:pt x="639" y="3232"/>
                        </a:cubicBezTo>
                        <a:cubicBezTo>
                          <a:pt x="450" y="2717"/>
                          <a:pt x="1128" y="1922"/>
                          <a:pt x="1675" y="1276"/>
                        </a:cubicBezTo>
                        <a:cubicBezTo>
                          <a:pt x="1982" y="918"/>
                          <a:pt x="2268" y="586"/>
                          <a:pt x="2425" y="292"/>
                        </a:cubicBezTo>
                        <a:cubicBezTo>
                          <a:pt x="2504" y="135"/>
                          <a:pt x="2374" y="1"/>
                          <a:pt x="224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20" name="Google Shape;10120;p64"/>
                  <p:cNvSpPr/>
                  <p:nvPr/>
                </p:nvSpPr>
                <p:spPr>
                  <a:xfrm>
                    <a:off x="2155265" y="2239487"/>
                    <a:ext cx="22117" cy="27974"/>
                  </a:xfrm>
                  <a:custGeom>
                    <a:avLst/>
                    <a:gdLst/>
                    <a:ahLst/>
                    <a:cxnLst/>
                    <a:rect l="l" t="t" r="r" b="b"/>
                    <a:pathLst>
                      <a:path w="876" h="1108" extrusionOk="0">
                        <a:moveTo>
                          <a:pt x="286" y="1"/>
                        </a:moveTo>
                        <a:cubicBezTo>
                          <a:pt x="122" y="1"/>
                          <a:pt x="0" y="225"/>
                          <a:pt x="165" y="358"/>
                        </a:cubicBezTo>
                        <a:cubicBezTo>
                          <a:pt x="341" y="495"/>
                          <a:pt x="452" y="703"/>
                          <a:pt x="465" y="925"/>
                        </a:cubicBezTo>
                        <a:cubicBezTo>
                          <a:pt x="478" y="1029"/>
                          <a:pt x="563" y="1101"/>
                          <a:pt x="661" y="1107"/>
                        </a:cubicBezTo>
                        <a:lnTo>
                          <a:pt x="687" y="1101"/>
                        </a:lnTo>
                        <a:cubicBezTo>
                          <a:pt x="797" y="1094"/>
                          <a:pt x="876" y="996"/>
                          <a:pt x="863" y="886"/>
                        </a:cubicBezTo>
                        <a:cubicBezTo>
                          <a:pt x="830" y="553"/>
                          <a:pt x="667" y="247"/>
                          <a:pt x="400" y="38"/>
                        </a:cubicBezTo>
                        <a:cubicBezTo>
                          <a:pt x="362" y="12"/>
                          <a:pt x="323" y="1"/>
                          <a:pt x="286"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21" name="Google Shape;10121;p64"/>
                  <p:cNvSpPr/>
                  <p:nvPr/>
                </p:nvSpPr>
                <p:spPr>
                  <a:xfrm>
                    <a:off x="2150090" y="2374233"/>
                    <a:ext cx="38654" cy="52515"/>
                  </a:xfrm>
                  <a:custGeom>
                    <a:avLst/>
                    <a:gdLst/>
                    <a:ahLst/>
                    <a:cxnLst/>
                    <a:rect l="l" t="t" r="r" b="b"/>
                    <a:pathLst>
                      <a:path w="1531" h="2080" extrusionOk="0">
                        <a:moveTo>
                          <a:pt x="275" y="1"/>
                        </a:moveTo>
                        <a:cubicBezTo>
                          <a:pt x="127" y="1"/>
                          <a:pt x="1" y="189"/>
                          <a:pt x="129" y="332"/>
                        </a:cubicBezTo>
                        <a:cubicBezTo>
                          <a:pt x="201" y="404"/>
                          <a:pt x="273" y="476"/>
                          <a:pt x="344" y="554"/>
                        </a:cubicBezTo>
                        <a:cubicBezTo>
                          <a:pt x="748" y="945"/>
                          <a:pt x="1126" y="1323"/>
                          <a:pt x="1107" y="1877"/>
                        </a:cubicBezTo>
                        <a:cubicBezTo>
                          <a:pt x="1100" y="1981"/>
                          <a:pt x="1191" y="2073"/>
                          <a:pt x="1296" y="2079"/>
                        </a:cubicBezTo>
                        <a:lnTo>
                          <a:pt x="1302" y="2079"/>
                        </a:lnTo>
                        <a:cubicBezTo>
                          <a:pt x="1413" y="2079"/>
                          <a:pt x="1498" y="2001"/>
                          <a:pt x="1504" y="1897"/>
                        </a:cubicBezTo>
                        <a:cubicBezTo>
                          <a:pt x="1530" y="1173"/>
                          <a:pt x="1074" y="710"/>
                          <a:pt x="624" y="274"/>
                        </a:cubicBezTo>
                        <a:cubicBezTo>
                          <a:pt x="559" y="202"/>
                          <a:pt x="488" y="137"/>
                          <a:pt x="416" y="65"/>
                        </a:cubicBezTo>
                        <a:cubicBezTo>
                          <a:pt x="372" y="20"/>
                          <a:pt x="323" y="1"/>
                          <a:pt x="275"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22" name="Google Shape;10122;p64"/>
                  <p:cNvSpPr/>
                  <p:nvPr/>
                </p:nvSpPr>
                <p:spPr>
                  <a:xfrm>
                    <a:off x="2138779" y="2617265"/>
                    <a:ext cx="41583" cy="54004"/>
                  </a:xfrm>
                  <a:custGeom>
                    <a:avLst/>
                    <a:gdLst/>
                    <a:ahLst/>
                    <a:cxnLst/>
                    <a:rect l="l" t="t" r="r" b="b"/>
                    <a:pathLst>
                      <a:path w="1647" h="2139" extrusionOk="0">
                        <a:moveTo>
                          <a:pt x="284" y="1"/>
                        </a:moveTo>
                        <a:cubicBezTo>
                          <a:pt x="128" y="1"/>
                          <a:pt x="1" y="205"/>
                          <a:pt x="147" y="346"/>
                        </a:cubicBezTo>
                        <a:cubicBezTo>
                          <a:pt x="212" y="405"/>
                          <a:pt x="277" y="463"/>
                          <a:pt x="342" y="522"/>
                        </a:cubicBezTo>
                        <a:cubicBezTo>
                          <a:pt x="864" y="978"/>
                          <a:pt x="1170" y="1297"/>
                          <a:pt x="968" y="1877"/>
                        </a:cubicBezTo>
                        <a:cubicBezTo>
                          <a:pt x="929" y="1975"/>
                          <a:pt x="988" y="2093"/>
                          <a:pt x="1085" y="2125"/>
                        </a:cubicBezTo>
                        <a:cubicBezTo>
                          <a:pt x="1112" y="2132"/>
                          <a:pt x="1131" y="2138"/>
                          <a:pt x="1151" y="2138"/>
                        </a:cubicBezTo>
                        <a:cubicBezTo>
                          <a:pt x="1235" y="2138"/>
                          <a:pt x="1314" y="2086"/>
                          <a:pt x="1340" y="2008"/>
                        </a:cubicBezTo>
                        <a:cubicBezTo>
                          <a:pt x="1646" y="1148"/>
                          <a:pt x="1092" y="659"/>
                          <a:pt x="603" y="229"/>
                        </a:cubicBezTo>
                        <a:cubicBezTo>
                          <a:pt x="545" y="170"/>
                          <a:pt x="479" y="111"/>
                          <a:pt x="421" y="59"/>
                        </a:cubicBezTo>
                        <a:cubicBezTo>
                          <a:pt x="377" y="18"/>
                          <a:pt x="329" y="1"/>
                          <a:pt x="284"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23" name="Google Shape;10123;p64"/>
                  <p:cNvSpPr/>
                  <p:nvPr/>
                </p:nvSpPr>
                <p:spPr>
                  <a:xfrm>
                    <a:off x="1962122" y="2047252"/>
                    <a:ext cx="225309" cy="286029"/>
                  </a:xfrm>
                  <a:custGeom>
                    <a:avLst/>
                    <a:gdLst/>
                    <a:ahLst/>
                    <a:cxnLst/>
                    <a:rect l="l" t="t" r="r" b="b"/>
                    <a:pathLst>
                      <a:path w="8924" h="11329" extrusionOk="0">
                        <a:moveTo>
                          <a:pt x="5426" y="0"/>
                        </a:moveTo>
                        <a:cubicBezTo>
                          <a:pt x="4890" y="0"/>
                          <a:pt x="4408" y="168"/>
                          <a:pt x="3989" y="503"/>
                        </a:cubicBezTo>
                        <a:cubicBezTo>
                          <a:pt x="2849" y="1415"/>
                          <a:pt x="2386" y="3442"/>
                          <a:pt x="2327" y="5032"/>
                        </a:cubicBezTo>
                        <a:cubicBezTo>
                          <a:pt x="2243" y="7307"/>
                          <a:pt x="1832" y="9190"/>
                          <a:pt x="118" y="10996"/>
                        </a:cubicBezTo>
                        <a:cubicBezTo>
                          <a:pt x="1" y="11120"/>
                          <a:pt x="85" y="11328"/>
                          <a:pt x="261" y="11328"/>
                        </a:cubicBezTo>
                        <a:cubicBezTo>
                          <a:pt x="314" y="11328"/>
                          <a:pt x="366" y="11309"/>
                          <a:pt x="405" y="11270"/>
                        </a:cubicBezTo>
                        <a:cubicBezTo>
                          <a:pt x="2210" y="9366"/>
                          <a:pt x="2634" y="7405"/>
                          <a:pt x="2719" y="5045"/>
                        </a:cubicBezTo>
                        <a:cubicBezTo>
                          <a:pt x="2771" y="3611"/>
                          <a:pt x="3201" y="1643"/>
                          <a:pt x="4237" y="815"/>
                        </a:cubicBezTo>
                        <a:cubicBezTo>
                          <a:pt x="4588" y="534"/>
                          <a:pt x="4991" y="395"/>
                          <a:pt x="5443" y="395"/>
                        </a:cubicBezTo>
                        <a:cubicBezTo>
                          <a:pt x="5588" y="395"/>
                          <a:pt x="5738" y="409"/>
                          <a:pt x="5893" y="437"/>
                        </a:cubicBezTo>
                        <a:cubicBezTo>
                          <a:pt x="6303" y="516"/>
                          <a:pt x="6596" y="744"/>
                          <a:pt x="6903" y="985"/>
                        </a:cubicBezTo>
                        <a:cubicBezTo>
                          <a:pt x="7285" y="1282"/>
                          <a:pt x="7675" y="1583"/>
                          <a:pt x="8257" y="1583"/>
                        </a:cubicBezTo>
                        <a:cubicBezTo>
                          <a:pt x="8390" y="1583"/>
                          <a:pt x="8533" y="1568"/>
                          <a:pt x="8689" y="1532"/>
                        </a:cubicBezTo>
                        <a:cubicBezTo>
                          <a:pt x="8923" y="1472"/>
                          <a:pt x="8864" y="1140"/>
                          <a:pt x="8654" y="1140"/>
                        </a:cubicBezTo>
                        <a:cubicBezTo>
                          <a:pt x="8636" y="1140"/>
                          <a:pt x="8617" y="1143"/>
                          <a:pt x="8597" y="1148"/>
                        </a:cubicBezTo>
                        <a:cubicBezTo>
                          <a:pt x="8475" y="1176"/>
                          <a:pt x="8363" y="1189"/>
                          <a:pt x="8258" y="1189"/>
                        </a:cubicBezTo>
                        <a:cubicBezTo>
                          <a:pt x="7805" y="1189"/>
                          <a:pt x="7495" y="949"/>
                          <a:pt x="7150" y="679"/>
                        </a:cubicBezTo>
                        <a:cubicBezTo>
                          <a:pt x="6831" y="431"/>
                          <a:pt x="6466" y="144"/>
                          <a:pt x="5964" y="53"/>
                        </a:cubicBezTo>
                        <a:cubicBezTo>
                          <a:pt x="5779" y="18"/>
                          <a:pt x="5600" y="0"/>
                          <a:pt x="5426"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10124" name="Google Shape;10124;p64"/>
                  <p:cNvSpPr/>
                  <p:nvPr/>
                </p:nvSpPr>
                <p:spPr>
                  <a:xfrm>
                    <a:off x="2114339" y="2154403"/>
                    <a:ext cx="77863" cy="446755"/>
                  </a:xfrm>
                  <a:custGeom>
                    <a:avLst/>
                    <a:gdLst/>
                    <a:ahLst/>
                    <a:cxnLst/>
                    <a:rect l="l" t="t" r="r" b="b"/>
                    <a:pathLst>
                      <a:path w="3084" h="17695" extrusionOk="0">
                        <a:moveTo>
                          <a:pt x="2663" y="0"/>
                        </a:moveTo>
                        <a:cubicBezTo>
                          <a:pt x="2575" y="0"/>
                          <a:pt x="2488" y="53"/>
                          <a:pt x="2471" y="169"/>
                        </a:cubicBezTo>
                        <a:cubicBezTo>
                          <a:pt x="2301" y="1251"/>
                          <a:pt x="2373" y="2463"/>
                          <a:pt x="2451" y="3636"/>
                        </a:cubicBezTo>
                        <a:cubicBezTo>
                          <a:pt x="2568" y="5422"/>
                          <a:pt x="2679" y="7267"/>
                          <a:pt x="1936" y="8733"/>
                        </a:cubicBezTo>
                        <a:lnTo>
                          <a:pt x="1917" y="8779"/>
                        </a:lnTo>
                        <a:cubicBezTo>
                          <a:pt x="972" y="10630"/>
                          <a:pt x="0" y="12546"/>
                          <a:pt x="424" y="14801"/>
                        </a:cubicBezTo>
                        <a:cubicBezTo>
                          <a:pt x="515" y="15264"/>
                          <a:pt x="783" y="15674"/>
                          <a:pt x="1050" y="16085"/>
                        </a:cubicBezTo>
                        <a:cubicBezTo>
                          <a:pt x="1356" y="16567"/>
                          <a:pt x="1656" y="17017"/>
                          <a:pt x="1597" y="17480"/>
                        </a:cubicBezTo>
                        <a:cubicBezTo>
                          <a:pt x="1584" y="17584"/>
                          <a:pt x="1662" y="17682"/>
                          <a:pt x="1773" y="17695"/>
                        </a:cubicBezTo>
                        <a:lnTo>
                          <a:pt x="1793" y="17695"/>
                        </a:lnTo>
                        <a:cubicBezTo>
                          <a:pt x="1897" y="17695"/>
                          <a:pt x="1982" y="17623"/>
                          <a:pt x="1988" y="17519"/>
                        </a:cubicBezTo>
                        <a:cubicBezTo>
                          <a:pt x="2060" y="16919"/>
                          <a:pt x="1715" y="16385"/>
                          <a:pt x="1376" y="15863"/>
                        </a:cubicBezTo>
                        <a:cubicBezTo>
                          <a:pt x="1135" y="15498"/>
                          <a:pt x="887" y="15114"/>
                          <a:pt x="809" y="14723"/>
                        </a:cubicBezTo>
                        <a:cubicBezTo>
                          <a:pt x="411" y="12605"/>
                          <a:pt x="1310" y="10832"/>
                          <a:pt x="2262" y="8955"/>
                        </a:cubicBezTo>
                        <a:lnTo>
                          <a:pt x="2288" y="8909"/>
                        </a:lnTo>
                        <a:cubicBezTo>
                          <a:pt x="3083" y="7345"/>
                          <a:pt x="2959" y="5448"/>
                          <a:pt x="2842" y="3610"/>
                        </a:cubicBezTo>
                        <a:cubicBezTo>
                          <a:pt x="2770" y="2405"/>
                          <a:pt x="2699" y="1271"/>
                          <a:pt x="2862" y="228"/>
                        </a:cubicBezTo>
                        <a:cubicBezTo>
                          <a:pt x="2883" y="83"/>
                          <a:pt x="2772" y="0"/>
                          <a:pt x="2663"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10125" name="Google Shape;10125;p64"/>
                  <p:cNvSpPr/>
                  <p:nvPr/>
                </p:nvSpPr>
                <p:spPr>
                  <a:xfrm>
                    <a:off x="2179907" y="2298490"/>
                    <a:ext cx="26283" cy="34791"/>
                  </a:xfrm>
                  <a:custGeom>
                    <a:avLst/>
                    <a:gdLst/>
                    <a:ahLst/>
                    <a:cxnLst/>
                    <a:rect l="l" t="t" r="r" b="b"/>
                    <a:pathLst>
                      <a:path w="1041" h="1378" extrusionOk="0">
                        <a:moveTo>
                          <a:pt x="288" y="1"/>
                        </a:moveTo>
                        <a:cubicBezTo>
                          <a:pt x="128" y="1"/>
                          <a:pt x="0" y="214"/>
                          <a:pt x="154" y="347"/>
                        </a:cubicBezTo>
                        <a:cubicBezTo>
                          <a:pt x="415" y="569"/>
                          <a:pt x="591" y="875"/>
                          <a:pt x="636" y="1208"/>
                        </a:cubicBezTo>
                        <a:cubicBezTo>
                          <a:pt x="649" y="1305"/>
                          <a:pt x="734" y="1377"/>
                          <a:pt x="832" y="1377"/>
                        </a:cubicBezTo>
                        <a:lnTo>
                          <a:pt x="858" y="1377"/>
                        </a:lnTo>
                        <a:cubicBezTo>
                          <a:pt x="969" y="1364"/>
                          <a:pt x="1040" y="1260"/>
                          <a:pt x="1027" y="1156"/>
                        </a:cubicBezTo>
                        <a:cubicBezTo>
                          <a:pt x="969" y="725"/>
                          <a:pt x="747" y="334"/>
                          <a:pt x="421" y="54"/>
                        </a:cubicBezTo>
                        <a:cubicBezTo>
                          <a:pt x="378" y="16"/>
                          <a:pt x="332" y="1"/>
                          <a:pt x="288"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10126" name="Google Shape;10126;p64"/>
                  <p:cNvSpPr/>
                  <p:nvPr/>
                </p:nvSpPr>
                <p:spPr>
                  <a:xfrm>
                    <a:off x="2107270" y="2512841"/>
                    <a:ext cx="25980" cy="78772"/>
                  </a:xfrm>
                  <a:custGeom>
                    <a:avLst/>
                    <a:gdLst/>
                    <a:ahLst/>
                    <a:cxnLst/>
                    <a:rect l="l" t="t" r="r" b="b"/>
                    <a:pathLst>
                      <a:path w="1029" h="3120" extrusionOk="0">
                        <a:moveTo>
                          <a:pt x="767" y="1"/>
                        </a:moveTo>
                        <a:cubicBezTo>
                          <a:pt x="704" y="1"/>
                          <a:pt x="640" y="32"/>
                          <a:pt x="600" y="109"/>
                        </a:cubicBezTo>
                        <a:cubicBezTo>
                          <a:pt x="189" y="878"/>
                          <a:pt x="0" y="1823"/>
                          <a:pt x="26" y="2931"/>
                        </a:cubicBezTo>
                        <a:cubicBezTo>
                          <a:pt x="33" y="3035"/>
                          <a:pt x="118" y="3120"/>
                          <a:pt x="228" y="3120"/>
                        </a:cubicBezTo>
                        <a:lnTo>
                          <a:pt x="235" y="3120"/>
                        </a:lnTo>
                        <a:cubicBezTo>
                          <a:pt x="346" y="3113"/>
                          <a:pt x="430" y="3022"/>
                          <a:pt x="424" y="2918"/>
                        </a:cubicBezTo>
                        <a:cubicBezTo>
                          <a:pt x="398" y="1894"/>
                          <a:pt x="580" y="988"/>
                          <a:pt x="945" y="291"/>
                        </a:cubicBezTo>
                        <a:cubicBezTo>
                          <a:pt x="1029" y="137"/>
                          <a:pt x="899" y="1"/>
                          <a:pt x="767"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10127" name="Google Shape;10127;p64"/>
                  <p:cNvSpPr/>
                  <p:nvPr/>
                </p:nvSpPr>
                <p:spPr>
                  <a:xfrm>
                    <a:off x="2145394" y="2412533"/>
                    <a:ext cx="34463" cy="45799"/>
                  </a:xfrm>
                  <a:custGeom>
                    <a:avLst/>
                    <a:gdLst/>
                    <a:ahLst/>
                    <a:cxnLst/>
                    <a:rect l="l" t="t" r="r" b="b"/>
                    <a:pathLst>
                      <a:path w="1365" h="1814" extrusionOk="0">
                        <a:moveTo>
                          <a:pt x="285" y="0"/>
                        </a:moveTo>
                        <a:cubicBezTo>
                          <a:pt x="97" y="0"/>
                          <a:pt x="1" y="289"/>
                          <a:pt x="211" y="380"/>
                        </a:cubicBezTo>
                        <a:cubicBezTo>
                          <a:pt x="641" y="575"/>
                          <a:pt x="954" y="1097"/>
                          <a:pt x="967" y="1625"/>
                        </a:cubicBezTo>
                        <a:cubicBezTo>
                          <a:pt x="967" y="1729"/>
                          <a:pt x="1058" y="1814"/>
                          <a:pt x="1162" y="1814"/>
                        </a:cubicBezTo>
                        <a:lnTo>
                          <a:pt x="1169" y="1814"/>
                        </a:lnTo>
                        <a:cubicBezTo>
                          <a:pt x="1280" y="1814"/>
                          <a:pt x="1364" y="1722"/>
                          <a:pt x="1364" y="1611"/>
                        </a:cubicBezTo>
                        <a:cubicBezTo>
                          <a:pt x="1345" y="927"/>
                          <a:pt x="941" y="275"/>
                          <a:pt x="374" y="21"/>
                        </a:cubicBezTo>
                        <a:cubicBezTo>
                          <a:pt x="343" y="7"/>
                          <a:pt x="313" y="0"/>
                          <a:pt x="285"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10128" name="Google Shape;10128;p64"/>
                  <p:cNvSpPr/>
                  <p:nvPr/>
                </p:nvSpPr>
                <p:spPr>
                  <a:xfrm>
                    <a:off x="2068262" y="1690152"/>
                    <a:ext cx="117199" cy="370128"/>
                  </a:xfrm>
                  <a:custGeom>
                    <a:avLst/>
                    <a:gdLst/>
                    <a:ahLst/>
                    <a:cxnLst/>
                    <a:rect l="l" t="t" r="r" b="b"/>
                    <a:pathLst>
                      <a:path w="4642" h="14660" extrusionOk="0">
                        <a:moveTo>
                          <a:pt x="782" y="0"/>
                        </a:moveTo>
                        <a:cubicBezTo>
                          <a:pt x="708" y="0"/>
                          <a:pt x="633" y="40"/>
                          <a:pt x="600" y="132"/>
                        </a:cubicBezTo>
                        <a:cubicBezTo>
                          <a:pt x="574" y="223"/>
                          <a:pt x="1" y="2309"/>
                          <a:pt x="2099" y="4323"/>
                        </a:cubicBezTo>
                        <a:cubicBezTo>
                          <a:pt x="4054" y="6200"/>
                          <a:pt x="4250" y="8846"/>
                          <a:pt x="4250" y="8859"/>
                        </a:cubicBezTo>
                        <a:lnTo>
                          <a:pt x="4250" y="14464"/>
                        </a:lnTo>
                        <a:cubicBezTo>
                          <a:pt x="4250" y="14575"/>
                          <a:pt x="4335" y="14660"/>
                          <a:pt x="4446" y="14660"/>
                        </a:cubicBezTo>
                        <a:cubicBezTo>
                          <a:pt x="4550" y="14660"/>
                          <a:pt x="4641" y="14575"/>
                          <a:pt x="4641" y="14471"/>
                        </a:cubicBezTo>
                        <a:lnTo>
                          <a:pt x="4641" y="8846"/>
                        </a:lnTo>
                        <a:cubicBezTo>
                          <a:pt x="4635" y="8729"/>
                          <a:pt x="4439" y="6024"/>
                          <a:pt x="2373" y="4043"/>
                        </a:cubicBezTo>
                        <a:cubicBezTo>
                          <a:pt x="450" y="2198"/>
                          <a:pt x="959" y="328"/>
                          <a:pt x="978" y="243"/>
                        </a:cubicBezTo>
                        <a:cubicBezTo>
                          <a:pt x="1014" y="96"/>
                          <a:pt x="898" y="0"/>
                          <a:pt x="782"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29" name="Google Shape;10129;p64"/>
                  <p:cNvSpPr/>
                  <p:nvPr/>
                </p:nvSpPr>
                <p:spPr>
                  <a:xfrm>
                    <a:off x="2085380" y="1685632"/>
                    <a:ext cx="117174" cy="370381"/>
                  </a:xfrm>
                  <a:custGeom>
                    <a:avLst/>
                    <a:gdLst/>
                    <a:ahLst/>
                    <a:cxnLst/>
                    <a:rect l="l" t="t" r="r" b="b"/>
                    <a:pathLst>
                      <a:path w="4641" h="14670" extrusionOk="0">
                        <a:moveTo>
                          <a:pt x="785" y="0"/>
                        </a:moveTo>
                        <a:cubicBezTo>
                          <a:pt x="706" y="0"/>
                          <a:pt x="628" y="43"/>
                          <a:pt x="600" y="142"/>
                        </a:cubicBezTo>
                        <a:cubicBezTo>
                          <a:pt x="574" y="233"/>
                          <a:pt x="0" y="2318"/>
                          <a:pt x="2099" y="4332"/>
                        </a:cubicBezTo>
                        <a:cubicBezTo>
                          <a:pt x="4054" y="6209"/>
                          <a:pt x="4250" y="8856"/>
                          <a:pt x="4250" y="8869"/>
                        </a:cubicBezTo>
                        <a:lnTo>
                          <a:pt x="4250" y="14474"/>
                        </a:lnTo>
                        <a:cubicBezTo>
                          <a:pt x="4250" y="14584"/>
                          <a:pt x="4335" y="14669"/>
                          <a:pt x="4445" y="14669"/>
                        </a:cubicBezTo>
                        <a:cubicBezTo>
                          <a:pt x="4550" y="14669"/>
                          <a:pt x="4641" y="14584"/>
                          <a:pt x="4641" y="14480"/>
                        </a:cubicBezTo>
                        <a:lnTo>
                          <a:pt x="4641" y="8856"/>
                        </a:lnTo>
                        <a:cubicBezTo>
                          <a:pt x="4634" y="8738"/>
                          <a:pt x="4439" y="6033"/>
                          <a:pt x="2373" y="4052"/>
                        </a:cubicBezTo>
                        <a:cubicBezTo>
                          <a:pt x="450" y="2208"/>
                          <a:pt x="958" y="337"/>
                          <a:pt x="978" y="252"/>
                        </a:cubicBezTo>
                        <a:cubicBezTo>
                          <a:pt x="1025" y="99"/>
                          <a:pt x="904" y="0"/>
                          <a:pt x="785" y="0"/>
                        </a:cubicBezTo>
                        <a:close/>
                      </a:path>
                    </a:pathLst>
                  </a:custGeom>
                  <a:solidFill>
                    <a:srgbClr val="8292A1"/>
                  </a:solidFill>
                  <a:ln>
                    <a:noFill/>
                  </a:ln>
                </p:spPr>
                <p:txBody>
                  <a:bodyPr spcFirstLastPara="1" wrap="square" lIns="121900" tIns="121900" rIns="121900" bIns="121900" anchor="ctr" anchorCtr="0">
                    <a:noAutofit/>
                  </a:bodyPr>
                  <a:lstStyle/>
                  <a:p>
                    <a:endParaRPr sz="2400"/>
                  </a:p>
                </p:txBody>
              </p:sp>
              <p:sp>
                <p:nvSpPr>
                  <p:cNvPr id="10130" name="Google Shape;10130;p64"/>
                  <p:cNvSpPr/>
                  <p:nvPr/>
                </p:nvSpPr>
                <p:spPr>
                  <a:xfrm>
                    <a:off x="2107093" y="1681315"/>
                    <a:ext cx="49106" cy="67966"/>
                  </a:xfrm>
                  <a:custGeom>
                    <a:avLst/>
                    <a:gdLst/>
                    <a:ahLst/>
                    <a:cxnLst/>
                    <a:rect l="l" t="t" r="r" b="b"/>
                    <a:pathLst>
                      <a:path w="1945" h="2692" extrusionOk="0">
                        <a:moveTo>
                          <a:pt x="1715" y="0"/>
                        </a:moveTo>
                        <a:cubicBezTo>
                          <a:pt x="1634" y="0"/>
                          <a:pt x="1553" y="48"/>
                          <a:pt x="1526" y="156"/>
                        </a:cubicBezTo>
                        <a:cubicBezTo>
                          <a:pt x="1135" y="1812"/>
                          <a:pt x="203" y="2307"/>
                          <a:pt x="183" y="2320"/>
                        </a:cubicBezTo>
                        <a:cubicBezTo>
                          <a:pt x="1" y="2411"/>
                          <a:pt x="66" y="2691"/>
                          <a:pt x="274" y="2691"/>
                        </a:cubicBezTo>
                        <a:cubicBezTo>
                          <a:pt x="307" y="2691"/>
                          <a:pt x="333" y="2685"/>
                          <a:pt x="366" y="2672"/>
                        </a:cubicBezTo>
                        <a:cubicBezTo>
                          <a:pt x="405" y="2646"/>
                          <a:pt x="1474" y="2098"/>
                          <a:pt x="1910" y="247"/>
                        </a:cubicBezTo>
                        <a:cubicBezTo>
                          <a:pt x="1945" y="95"/>
                          <a:pt x="1830" y="0"/>
                          <a:pt x="1715" y="0"/>
                        </a:cubicBezTo>
                        <a:close/>
                      </a:path>
                    </a:pathLst>
                  </a:custGeom>
                  <a:solidFill>
                    <a:srgbClr val="8292A1"/>
                  </a:solidFill>
                  <a:ln>
                    <a:noFill/>
                  </a:ln>
                </p:spPr>
                <p:txBody>
                  <a:bodyPr spcFirstLastPara="1" wrap="square" lIns="121900" tIns="121900" rIns="121900" bIns="121900" anchor="ctr" anchorCtr="0">
                    <a:noAutofit/>
                  </a:bodyPr>
                  <a:lstStyle/>
                  <a:p>
                    <a:endParaRPr sz="2400"/>
                  </a:p>
                </p:txBody>
              </p:sp>
              <p:sp>
                <p:nvSpPr>
                  <p:cNvPr id="10131" name="Google Shape;10131;p64"/>
                  <p:cNvSpPr/>
                  <p:nvPr/>
                </p:nvSpPr>
                <p:spPr>
                  <a:xfrm>
                    <a:off x="2026629" y="1668313"/>
                    <a:ext cx="70617" cy="87710"/>
                  </a:xfrm>
                  <a:custGeom>
                    <a:avLst/>
                    <a:gdLst/>
                    <a:ahLst/>
                    <a:cxnLst/>
                    <a:rect l="l" t="t" r="r" b="b"/>
                    <a:pathLst>
                      <a:path w="2797" h="3474" extrusionOk="0">
                        <a:moveTo>
                          <a:pt x="819" y="1"/>
                        </a:moveTo>
                        <a:cubicBezTo>
                          <a:pt x="738" y="1"/>
                          <a:pt x="659" y="45"/>
                          <a:pt x="633" y="150"/>
                        </a:cubicBezTo>
                        <a:cubicBezTo>
                          <a:pt x="1" y="2418"/>
                          <a:pt x="2425" y="3448"/>
                          <a:pt x="2451" y="3454"/>
                        </a:cubicBezTo>
                        <a:cubicBezTo>
                          <a:pt x="2471" y="3467"/>
                          <a:pt x="2497" y="3474"/>
                          <a:pt x="2523" y="3474"/>
                        </a:cubicBezTo>
                        <a:cubicBezTo>
                          <a:pt x="2738" y="3467"/>
                          <a:pt x="2797" y="3174"/>
                          <a:pt x="2601" y="3096"/>
                        </a:cubicBezTo>
                        <a:cubicBezTo>
                          <a:pt x="2516" y="3057"/>
                          <a:pt x="476" y="2183"/>
                          <a:pt x="1017" y="254"/>
                        </a:cubicBezTo>
                        <a:cubicBezTo>
                          <a:pt x="1064" y="102"/>
                          <a:pt x="940" y="1"/>
                          <a:pt x="819"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32" name="Google Shape;10132;p64"/>
                  <p:cNvSpPr/>
                  <p:nvPr/>
                </p:nvSpPr>
                <p:spPr>
                  <a:xfrm>
                    <a:off x="2214067" y="1690025"/>
                    <a:ext cx="117022" cy="370255"/>
                  </a:xfrm>
                  <a:custGeom>
                    <a:avLst/>
                    <a:gdLst/>
                    <a:ahLst/>
                    <a:cxnLst/>
                    <a:rect l="l" t="t" r="r" b="b"/>
                    <a:pathLst>
                      <a:path w="4635" h="14665" extrusionOk="0">
                        <a:moveTo>
                          <a:pt x="3856" y="1"/>
                        </a:moveTo>
                        <a:cubicBezTo>
                          <a:pt x="3738" y="1"/>
                          <a:pt x="3617" y="98"/>
                          <a:pt x="3656" y="248"/>
                        </a:cubicBezTo>
                        <a:cubicBezTo>
                          <a:pt x="3683" y="326"/>
                          <a:pt x="4184" y="2203"/>
                          <a:pt x="2262" y="4048"/>
                        </a:cubicBezTo>
                        <a:cubicBezTo>
                          <a:pt x="196" y="6029"/>
                          <a:pt x="13" y="8734"/>
                          <a:pt x="0" y="8864"/>
                        </a:cubicBezTo>
                        <a:lnTo>
                          <a:pt x="0" y="14469"/>
                        </a:lnTo>
                        <a:cubicBezTo>
                          <a:pt x="0" y="14580"/>
                          <a:pt x="91" y="14665"/>
                          <a:pt x="202" y="14665"/>
                        </a:cubicBezTo>
                        <a:cubicBezTo>
                          <a:pt x="306" y="14665"/>
                          <a:pt x="398" y="14580"/>
                          <a:pt x="398" y="14469"/>
                        </a:cubicBezTo>
                        <a:lnTo>
                          <a:pt x="398" y="8877"/>
                        </a:lnTo>
                        <a:cubicBezTo>
                          <a:pt x="398" y="8844"/>
                          <a:pt x="580" y="6205"/>
                          <a:pt x="2535" y="4328"/>
                        </a:cubicBezTo>
                        <a:cubicBezTo>
                          <a:pt x="4634" y="2314"/>
                          <a:pt x="4061" y="228"/>
                          <a:pt x="4041" y="137"/>
                        </a:cubicBezTo>
                        <a:cubicBezTo>
                          <a:pt x="4010" y="42"/>
                          <a:pt x="3934" y="1"/>
                          <a:pt x="3856"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33" name="Google Shape;10133;p64"/>
                  <p:cNvSpPr/>
                  <p:nvPr/>
                </p:nvSpPr>
                <p:spPr>
                  <a:xfrm>
                    <a:off x="2196949" y="1685683"/>
                    <a:ext cx="117022" cy="370330"/>
                  </a:xfrm>
                  <a:custGeom>
                    <a:avLst/>
                    <a:gdLst/>
                    <a:ahLst/>
                    <a:cxnLst/>
                    <a:rect l="l" t="t" r="r" b="b"/>
                    <a:pathLst>
                      <a:path w="4635" h="14668" extrusionOk="0">
                        <a:moveTo>
                          <a:pt x="3856" y="0"/>
                        </a:moveTo>
                        <a:cubicBezTo>
                          <a:pt x="3738" y="0"/>
                          <a:pt x="3617" y="100"/>
                          <a:pt x="3657" y="250"/>
                        </a:cubicBezTo>
                        <a:cubicBezTo>
                          <a:pt x="3683" y="329"/>
                          <a:pt x="4185" y="2206"/>
                          <a:pt x="2262" y="4050"/>
                        </a:cubicBezTo>
                        <a:cubicBezTo>
                          <a:pt x="189" y="6031"/>
                          <a:pt x="7" y="8736"/>
                          <a:pt x="0" y="8867"/>
                        </a:cubicBezTo>
                        <a:lnTo>
                          <a:pt x="0" y="14472"/>
                        </a:lnTo>
                        <a:cubicBezTo>
                          <a:pt x="0" y="14582"/>
                          <a:pt x="92" y="14667"/>
                          <a:pt x="196" y="14667"/>
                        </a:cubicBezTo>
                        <a:cubicBezTo>
                          <a:pt x="307" y="14667"/>
                          <a:pt x="398" y="14582"/>
                          <a:pt x="398" y="14472"/>
                        </a:cubicBezTo>
                        <a:lnTo>
                          <a:pt x="398" y="8873"/>
                        </a:lnTo>
                        <a:cubicBezTo>
                          <a:pt x="398" y="8847"/>
                          <a:pt x="580" y="6207"/>
                          <a:pt x="2536" y="4330"/>
                        </a:cubicBezTo>
                        <a:cubicBezTo>
                          <a:pt x="4634" y="2316"/>
                          <a:pt x="4061" y="231"/>
                          <a:pt x="4035" y="140"/>
                        </a:cubicBezTo>
                        <a:cubicBezTo>
                          <a:pt x="4006" y="42"/>
                          <a:pt x="3932" y="0"/>
                          <a:pt x="3856" y="0"/>
                        </a:cubicBezTo>
                        <a:close/>
                      </a:path>
                    </a:pathLst>
                  </a:custGeom>
                  <a:solidFill>
                    <a:srgbClr val="8292A1"/>
                  </a:solidFill>
                  <a:ln>
                    <a:noFill/>
                  </a:ln>
                </p:spPr>
                <p:txBody>
                  <a:bodyPr spcFirstLastPara="1" wrap="square" lIns="121900" tIns="121900" rIns="121900" bIns="121900" anchor="ctr" anchorCtr="0">
                    <a:noAutofit/>
                  </a:bodyPr>
                  <a:lstStyle/>
                  <a:p>
                    <a:endParaRPr sz="2400"/>
                  </a:p>
                </p:txBody>
              </p:sp>
              <p:sp>
                <p:nvSpPr>
                  <p:cNvPr id="10134" name="Google Shape;10134;p64"/>
                  <p:cNvSpPr/>
                  <p:nvPr/>
                </p:nvSpPr>
                <p:spPr>
                  <a:xfrm>
                    <a:off x="2242874" y="1681315"/>
                    <a:ext cx="49207" cy="67966"/>
                  </a:xfrm>
                  <a:custGeom>
                    <a:avLst/>
                    <a:gdLst/>
                    <a:ahLst/>
                    <a:cxnLst/>
                    <a:rect l="l" t="t" r="r" b="b"/>
                    <a:pathLst>
                      <a:path w="1949" h="2692" extrusionOk="0">
                        <a:moveTo>
                          <a:pt x="232" y="0"/>
                        </a:moveTo>
                        <a:cubicBezTo>
                          <a:pt x="116" y="0"/>
                          <a:pt x="1" y="95"/>
                          <a:pt x="39" y="247"/>
                        </a:cubicBezTo>
                        <a:cubicBezTo>
                          <a:pt x="475" y="2098"/>
                          <a:pt x="1538" y="2646"/>
                          <a:pt x="1583" y="2672"/>
                        </a:cubicBezTo>
                        <a:cubicBezTo>
                          <a:pt x="1610" y="2685"/>
                          <a:pt x="1642" y="2691"/>
                          <a:pt x="1675" y="2691"/>
                        </a:cubicBezTo>
                        <a:cubicBezTo>
                          <a:pt x="1883" y="2691"/>
                          <a:pt x="1948" y="2411"/>
                          <a:pt x="1766" y="2320"/>
                        </a:cubicBezTo>
                        <a:cubicBezTo>
                          <a:pt x="1753" y="2313"/>
                          <a:pt x="814" y="1812"/>
                          <a:pt x="423" y="156"/>
                        </a:cubicBezTo>
                        <a:cubicBezTo>
                          <a:pt x="396" y="48"/>
                          <a:pt x="314" y="0"/>
                          <a:pt x="232" y="0"/>
                        </a:cubicBezTo>
                        <a:close/>
                      </a:path>
                    </a:pathLst>
                  </a:custGeom>
                  <a:solidFill>
                    <a:srgbClr val="8292A1"/>
                  </a:solidFill>
                  <a:ln>
                    <a:noFill/>
                  </a:ln>
                </p:spPr>
                <p:txBody>
                  <a:bodyPr spcFirstLastPara="1" wrap="square" lIns="121900" tIns="121900" rIns="121900" bIns="121900" anchor="ctr" anchorCtr="0">
                    <a:noAutofit/>
                  </a:bodyPr>
                  <a:lstStyle/>
                  <a:p>
                    <a:endParaRPr sz="2400"/>
                  </a:p>
                </p:txBody>
              </p:sp>
              <p:sp>
                <p:nvSpPr>
                  <p:cNvPr id="10135" name="Google Shape;10135;p64"/>
                  <p:cNvSpPr/>
                  <p:nvPr/>
                </p:nvSpPr>
                <p:spPr>
                  <a:xfrm>
                    <a:off x="2301751" y="1668313"/>
                    <a:ext cx="70643" cy="87710"/>
                  </a:xfrm>
                  <a:custGeom>
                    <a:avLst/>
                    <a:gdLst/>
                    <a:ahLst/>
                    <a:cxnLst/>
                    <a:rect l="l" t="t" r="r" b="b"/>
                    <a:pathLst>
                      <a:path w="2798" h="3474" extrusionOk="0">
                        <a:moveTo>
                          <a:pt x="1979" y="1"/>
                        </a:moveTo>
                        <a:cubicBezTo>
                          <a:pt x="1859" y="1"/>
                          <a:pt x="1736" y="102"/>
                          <a:pt x="1787" y="254"/>
                        </a:cubicBezTo>
                        <a:cubicBezTo>
                          <a:pt x="2321" y="2183"/>
                          <a:pt x="288" y="3057"/>
                          <a:pt x="197" y="3089"/>
                        </a:cubicBezTo>
                        <a:cubicBezTo>
                          <a:pt x="1" y="3174"/>
                          <a:pt x="60" y="3467"/>
                          <a:pt x="275" y="3474"/>
                        </a:cubicBezTo>
                        <a:cubicBezTo>
                          <a:pt x="301" y="3474"/>
                          <a:pt x="327" y="3467"/>
                          <a:pt x="353" y="3454"/>
                        </a:cubicBezTo>
                        <a:cubicBezTo>
                          <a:pt x="372" y="3448"/>
                          <a:pt x="2797" y="2418"/>
                          <a:pt x="2165" y="150"/>
                        </a:cubicBezTo>
                        <a:cubicBezTo>
                          <a:pt x="2139" y="45"/>
                          <a:pt x="2059" y="1"/>
                          <a:pt x="1979"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36" name="Google Shape;10136;p64"/>
                  <p:cNvSpPr/>
                  <p:nvPr/>
                </p:nvSpPr>
                <p:spPr>
                  <a:xfrm>
                    <a:off x="2160239" y="2043314"/>
                    <a:ext cx="33276" cy="33907"/>
                  </a:xfrm>
                  <a:custGeom>
                    <a:avLst/>
                    <a:gdLst/>
                    <a:ahLst/>
                    <a:cxnLst/>
                    <a:rect l="l" t="t" r="r" b="b"/>
                    <a:pathLst>
                      <a:path w="1318" h="1343" extrusionOk="0">
                        <a:moveTo>
                          <a:pt x="894" y="0"/>
                        </a:moveTo>
                        <a:cubicBezTo>
                          <a:pt x="848" y="0"/>
                          <a:pt x="803" y="7"/>
                          <a:pt x="763" y="20"/>
                        </a:cubicBezTo>
                        <a:lnTo>
                          <a:pt x="757" y="20"/>
                        </a:lnTo>
                        <a:lnTo>
                          <a:pt x="737" y="13"/>
                        </a:lnTo>
                        <a:lnTo>
                          <a:pt x="724" y="13"/>
                        </a:lnTo>
                        <a:cubicBezTo>
                          <a:pt x="640" y="13"/>
                          <a:pt x="209" y="339"/>
                          <a:pt x="209" y="339"/>
                        </a:cubicBezTo>
                        <a:cubicBezTo>
                          <a:pt x="125" y="437"/>
                          <a:pt x="53" y="548"/>
                          <a:pt x="7" y="672"/>
                        </a:cubicBezTo>
                        <a:lnTo>
                          <a:pt x="1" y="698"/>
                        </a:lnTo>
                        <a:lnTo>
                          <a:pt x="7" y="717"/>
                        </a:lnTo>
                        <a:cubicBezTo>
                          <a:pt x="53" y="926"/>
                          <a:pt x="99" y="1108"/>
                          <a:pt x="157" y="1271"/>
                        </a:cubicBezTo>
                        <a:lnTo>
                          <a:pt x="170" y="1323"/>
                        </a:lnTo>
                        <a:lnTo>
                          <a:pt x="222" y="1330"/>
                        </a:lnTo>
                        <a:lnTo>
                          <a:pt x="294" y="1336"/>
                        </a:lnTo>
                        <a:lnTo>
                          <a:pt x="333" y="1343"/>
                        </a:lnTo>
                        <a:lnTo>
                          <a:pt x="359" y="1323"/>
                        </a:lnTo>
                        <a:lnTo>
                          <a:pt x="405" y="1291"/>
                        </a:lnTo>
                        <a:lnTo>
                          <a:pt x="405" y="1252"/>
                        </a:lnTo>
                        <a:cubicBezTo>
                          <a:pt x="431" y="789"/>
                          <a:pt x="685" y="437"/>
                          <a:pt x="1161" y="209"/>
                        </a:cubicBezTo>
                        <a:lnTo>
                          <a:pt x="1317" y="137"/>
                        </a:lnTo>
                        <a:lnTo>
                          <a:pt x="1154" y="65"/>
                        </a:lnTo>
                        <a:cubicBezTo>
                          <a:pt x="1076" y="26"/>
                          <a:pt x="985" y="0"/>
                          <a:pt x="894"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37" name="Google Shape;10137;p64"/>
                  <p:cNvSpPr/>
                  <p:nvPr/>
                </p:nvSpPr>
                <p:spPr>
                  <a:xfrm>
                    <a:off x="2157942" y="2041168"/>
                    <a:ext cx="40346" cy="38376"/>
                  </a:xfrm>
                  <a:custGeom>
                    <a:avLst/>
                    <a:gdLst/>
                    <a:ahLst/>
                    <a:cxnLst/>
                    <a:rect l="l" t="t" r="r" b="b"/>
                    <a:pathLst>
                      <a:path w="1598" h="1520" extrusionOk="0">
                        <a:moveTo>
                          <a:pt x="985" y="164"/>
                        </a:moveTo>
                        <a:cubicBezTo>
                          <a:pt x="1063" y="164"/>
                          <a:pt x="1141" y="183"/>
                          <a:pt x="1213" y="222"/>
                        </a:cubicBezTo>
                        <a:cubicBezTo>
                          <a:pt x="594" y="515"/>
                          <a:pt x="431" y="972"/>
                          <a:pt x="411" y="1337"/>
                        </a:cubicBezTo>
                        <a:lnTo>
                          <a:pt x="398" y="1343"/>
                        </a:lnTo>
                        <a:lnTo>
                          <a:pt x="326" y="1330"/>
                        </a:lnTo>
                        <a:cubicBezTo>
                          <a:pt x="268" y="1154"/>
                          <a:pt x="216" y="972"/>
                          <a:pt x="177" y="789"/>
                        </a:cubicBezTo>
                        <a:cubicBezTo>
                          <a:pt x="216" y="672"/>
                          <a:pt x="281" y="568"/>
                          <a:pt x="359" y="476"/>
                        </a:cubicBezTo>
                        <a:cubicBezTo>
                          <a:pt x="502" y="366"/>
                          <a:pt x="659" y="268"/>
                          <a:pt x="815" y="183"/>
                        </a:cubicBezTo>
                        <a:lnTo>
                          <a:pt x="848" y="183"/>
                        </a:lnTo>
                        <a:cubicBezTo>
                          <a:pt x="861" y="183"/>
                          <a:pt x="874" y="183"/>
                          <a:pt x="880" y="177"/>
                        </a:cubicBezTo>
                        <a:cubicBezTo>
                          <a:pt x="913" y="170"/>
                          <a:pt x="946" y="164"/>
                          <a:pt x="978" y="164"/>
                        </a:cubicBezTo>
                        <a:close/>
                        <a:moveTo>
                          <a:pt x="978" y="1"/>
                        </a:moveTo>
                        <a:cubicBezTo>
                          <a:pt x="939" y="1"/>
                          <a:pt x="894" y="7"/>
                          <a:pt x="854" y="20"/>
                        </a:cubicBezTo>
                        <a:lnTo>
                          <a:pt x="815" y="20"/>
                        </a:lnTo>
                        <a:cubicBezTo>
                          <a:pt x="763" y="20"/>
                          <a:pt x="731" y="27"/>
                          <a:pt x="489" y="190"/>
                        </a:cubicBezTo>
                        <a:cubicBezTo>
                          <a:pt x="398" y="242"/>
                          <a:pt x="313" y="300"/>
                          <a:pt x="235" y="372"/>
                        </a:cubicBezTo>
                        <a:cubicBezTo>
                          <a:pt x="144" y="476"/>
                          <a:pt x="72" y="600"/>
                          <a:pt x="20" y="731"/>
                        </a:cubicBezTo>
                        <a:lnTo>
                          <a:pt x="1" y="776"/>
                        </a:lnTo>
                        <a:lnTo>
                          <a:pt x="14" y="822"/>
                        </a:lnTo>
                        <a:cubicBezTo>
                          <a:pt x="59" y="1030"/>
                          <a:pt x="111" y="1219"/>
                          <a:pt x="164" y="1382"/>
                        </a:cubicBezTo>
                        <a:lnTo>
                          <a:pt x="196" y="1480"/>
                        </a:lnTo>
                        <a:lnTo>
                          <a:pt x="300" y="1493"/>
                        </a:lnTo>
                        <a:lnTo>
                          <a:pt x="366" y="1506"/>
                        </a:lnTo>
                        <a:lnTo>
                          <a:pt x="437" y="1519"/>
                        </a:lnTo>
                        <a:lnTo>
                          <a:pt x="496" y="1474"/>
                        </a:lnTo>
                        <a:lnTo>
                          <a:pt x="502" y="1467"/>
                        </a:lnTo>
                        <a:lnTo>
                          <a:pt x="561" y="1421"/>
                        </a:lnTo>
                        <a:lnTo>
                          <a:pt x="568" y="1343"/>
                        </a:lnTo>
                        <a:cubicBezTo>
                          <a:pt x="587" y="913"/>
                          <a:pt x="828" y="581"/>
                          <a:pt x="1278" y="366"/>
                        </a:cubicBezTo>
                        <a:lnTo>
                          <a:pt x="1597" y="222"/>
                        </a:lnTo>
                        <a:lnTo>
                          <a:pt x="1285" y="72"/>
                        </a:lnTo>
                        <a:cubicBezTo>
                          <a:pt x="1187" y="27"/>
                          <a:pt x="1089" y="1"/>
                          <a:pt x="985" y="1"/>
                        </a:cubicBezTo>
                        <a:close/>
                      </a:path>
                    </a:pathLst>
                  </a:custGeom>
                  <a:solidFill>
                    <a:srgbClr val="F2F4F6"/>
                  </a:solidFill>
                  <a:ln>
                    <a:noFill/>
                  </a:ln>
                </p:spPr>
                <p:txBody>
                  <a:bodyPr spcFirstLastPara="1" wrap="square" lIns="121900" tIns="121900" rIns="121900" bIns="121900" anchor="ctr" anchorCtr="0">
                    <a:noAutofit/>
                  </a:bodyPr>
                  <a:lstStyle/>
                  <a:p>
                    <a:endParaRPr sz="2400"/>
                  </a:p>
                </p:txBody>
              </p:sp>
              <p:sp>
                <p:nvSpPr>
                  <p:cNvPr id="10138" name="Google Shape;10138;p64"/>
                  <p:cNvSpPr/>
                  <p:nvPr/>
                </p:nvSpPr>
                <p:spPr>
                  <a:xfrm>
                    <a:off x="2204675" y="2051368"/>
                    <a:ext cx="27520" cy="26182"/>
                  </a:xfrm>
                  <a:custGeom>
                    <a:avLst/>
                    <a:gdLst/>
                    <a:ahLst/>
                    <a:cxnLst/>
                    <a:rect l="l" t="t" r="r" b="b"/>
                    <a:pathLst>
                      <a:path w="1090" h="1037" extrusionOk="0">
                        <a:moveTo>
                          <a:pt x="620" y="1"/>
                        </a:moveTo>
                        <a:lnTo>
                          <a:pt x="385" y="157"/>
                        </a:lnTo>
                        <a:lnTo>
                          <a:pt x="444" y="235"/>
                        </a:lnTo>
                        <a:cubicBezTo>
                          <a:pt x="340" y="281"/>
                          <a:pt x="40" y="424"/>
                          <a:pt x="20" y="633"/>
                        </a:cubicBezTo>
                        <a:cubicBezTo>
                          <a:pt x="1" y="848"/>
                          <a:pt x="196" y="959"/>
                          <a:pt x="372" y="985"/>
                        </a:cubicBezTo>
                        <a:lnTo>
                          <a:pt x="392" y="985"/>
                        </a:lnTo>
                        <a:cubicBezTo>
                          <a:pt x="437" y="978"/>
                          <a:pt x="483" y="978"/>
                          <a:pt x="529" y="978"/>
                        </a:cubicBezTo>
                        <a:cubicBezTo>
                          <a:pt x="626" y="978"/>
                          <a:pt x="731" y="991"/>
                          <a:pt x="828" y="1011"/>
                        </a:cubicBezTo>
                        <a:lnTo>
                          <a:pt x="926" y="1037"/>
                        </a:lnTo>
                        <a:lnTo>
                          <a:pt x="926" y="933"/>
                        </a:lnTo>
                        <a:cubicBezTo>
                          <a:pt x="920" y="789"/>
                          <a:pt x="926" y="587"/>
                          <a:pt x="1030" y="503"/>
                        </a:cubicBezTo>
                        <a:lnTo>
                          <a:pt x="1089" y="450"/>
                        </a:lnTo>
                        <a:lnTo>
                          <a:pt x="933" y="255"/>
                        </a:lnTo>
                        <a:lnTo>
                          <a:pt x="874" y="287"/>
                        </a:lnTo>
                        <a:cubicBezTo>
                          <a:pt x="815" y="320"/>
                          <a:pt x="750" y="359"/>
                          <a:pt x="698" y="405"/>
                        </a:cubicBezTo>
                        <a:cubicBezTo>
                          <a:pt x="698" y="340"/>
                          <a:pt x="718" y="281"/>
                          <a:pt x="744" y="229"/>
                        </a:cubicBezTo>
                        <a:lnTo>
                          <a:pt x="783" y="170"/>
                        </a:lnTo>
                        <a:lnTo>
                          <a:pt x="620" y="1"/>
                        </a:ln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39" name="Google Shape;10139;p64"/>
                  <p:cNvSpPr/>
                  <p:nvPr/>
                </p:nvSpPr>
                <p:spPr>
                  <a:xfrm>
                    <a:off x="2202529" y="2048565"/>
                    <a:ext cx="32620" cy="31458"/>
                  </a:xfrm>
                  <a:custGeom>
                    <a:avLst/>
                    <a:gdLst/>
                    <a:ahLst/>
                    <a:cxnLst/>
                    <a:rect l="l" t="t" r="r" b="b"/>
                    <a:pathLst>
                      <a:path w="1292" h="1246" extrusionOk="0">
                        <a:moveTo>
                          <a:pt x="692" y="216"/>
                        </a:moveTo>
                        <a:lnTo>
                          <a:pt x="763" y="288"/>
                        </a:lnTo>
                        <a:cubicBezTo>
                          <a:pt x="718" y="379"/>
                          <a:pt x="692" y="483"/>
                          <a:pt x="698" y="581"/>
                        </a:cubicBezTo>
                        <a:cubicBezTo>
                          <a:pt x="698" y="607"/>
                          <a:pt x="718" y="627"/>
                          <a:pt x="737" y="633"/>
                        </a:cubicBezTo>
                        <a:lnTo>
                          <a:pt x="757" y="633"/>
                        </a:lnTo>
                        <a:cubicBezTo>
                          <a:pt x="770" y="633"/>
                          <a:pt x="790" y="620"/>
                          <a:pt x="796" y="607"/>
                        </a:cubicBezTo>
                        <a:cubicBezTo>
                          <a:pt x="855" y="548"/>
                          <a:pt x="926" y="503"/>
                          <a:pt x="998" y="464"/>
                        </a:cubicBezTo>
                        <a:lnTo>
                          <a:pt x="1063" y="548"/>
                        </a:lnTo>
                        <a:cubicBezTo>
                          <a:pt x="933" y="659"/>
                          <a:pt x="920" y="874"/>
                          <a:pt x="926" y="1044"/>
                        </a:cubicBezTo>
                        <a:cubicBezTo>
                          <a:pt x="829" y="1018"/>
                          <a:pt x="718" y="1005"/>
                          <a:pt x="614" y="1005"/>
                        </a:cubicBezTo>
                        <a:cubicBezTo>
                          <a:pt x="568" y="1005"/>
                          <a:pt x="516" y="1005"/>
                          <a:pt x="470" y="1011"/>
                        </a:cubicBezTo>
                        <a:cubicBezTo>
                          <a:pt x="425" y="1005"/>
                          <a:pt x="170" y="952"/>
                          <a:pt x="190" y="750"/>
                        </a:cubicBezTo>
                        <a:cubicBezTo>
                          <a:pt x="203" y="581"/>
                          <a:pt x="483" y="444"/>
                          <a:pt x="587" y="411"/>
                        </a:cubicBezTo>
                        <a:cubicBezTo>
                          <a:pt x="600" y="405"/>
                          <a:pt x="614" y="392"/>
                          <a:pt x="620" y="372"/>
                        </a:cubicBezTo>
                        <a:cubicBezTo>
                          <a:pt x="627" y="359"/>
                          <a:pt x="620" y="340"/>
                          <a:pt x="614" y="327"/>
                        </a:cubicBezTo>
                        <a:lnTo>
                          <a:pt x="587" y="281"/>
                        </a:lnTo>
                        <a:lnTo>
                          <a:pt x="692" y="216"/>
                        </a:lnTo>
                        <a:close/>
                        <a:moveTo>
                          <a:pt x="724" y="1"/>
                        </a:moveTo>
                        <a:lnTo>
                          <a:pt x="607" y="79"/>
                        </a:lnTo>
                        <a:lnTo>
                          <a:pt x="496" y="144"/>
                        </a:lnTo>
                        <a:lnTo>
                          <a:pt x="353" y="236"/>
                        </a:lnTo>
                        <a:lnTo>
                          <a:pt x="405" y="307"/>
                        </a:lnTo>
                        <a:cubicBezTo>
                          <a:pt x="262" y="385"/>
                          <a:pt x="40" y="529"/>
                          <a:pt x="27" y="737"/>
                        </a:cubicBezTo>
                        <a:cubicBezTo>
                          <a:pt x="1" y="1005"/>
                          <a:pt x="236" y="1135"/>
                          <a:pt x="438" y="1174"/>
                        </a:cubicBezTo>
                        <a:lnTo>
                          <a:pt x="483" y="1174"/>
                        </a:lnTo>
                        <a:cubicBezTo>
                          <a:pt x="529" y="1174"/>
                          <a:pt x="574" y="1168"/>
                          <a:pt x="614" y="1168"/>
                        </a:cubicBezTo>
                        <a:cubicBezTo>
                          <a:pt x="705" y="1168"/>
                          <a:pt x="803" y="1174"/>
                          <a:pt x="894" y="1200"/>
                        </a:cubicBezTo>
                        <a:lnTo>
                          <a:pt x="1102" y="1246"/>
                        </a:lnTo>
                        <a:lnTo>
                          <a:pt x="1089" y="1031"/>
                        </a:lnTo>
                        <a:cubicBezTo>
                          <a:pt x="1089" y="959"/>
                          <a:pt x="1083" y="744"/>
                          <a:pt x="1168" y="672"/>
                        </a:cubicBezTo>
                        <a:lnTo>
                          <a:pt x="1291" y="568"/>
                        </a:lnTo>
                        <a:lnTo>
                          <a:pt x="1194" y="451"/>
                        </a:lnTo>
                        <a:lnTo>
                          <a:pt x="1128" y="366"/>
                        </a:lnTo>
                        <a:lnTo>
                          <a:pt x="1044" y="262"/>
                        </a:lnTo>
                        <a:lnTo>
                          <a:pt x="946" y="314"/>
                        </a:lnTo>
                        <a:lnTo>
                          <a:pt x="972" y="275"/>
                        </a:lnTo>
                        <a:lnTo>
                          <a:pt x="887" y="183"/>
                        </a:lnTo>
                        <a:lnTo>
                          <a:pt x="816" y="105"/>
                        </a:lnTo>
                        <a:lnTo>
                          <a:pt x="724" y="7"/>
                        </a:lnTo>
                        <a:lnTo>
                          <a:pt x="724" y="1"/>
                        </a:lnTo>
                        <a:close/>
                      </a:path>
                    </a:pathLst>
                  </a:custGeom>
                  <a:solidFill>
                    <a:srgbClr val="F2F4F6"/>
                  </a:solidFill>
                  <a:ln>
                    <a:noFill/>
                  </a:ln>
                </p:spPr>
                <p:txBody>
                  <a:bodyPr spcFirstLastPara="1" wrap="square" lIns="121900" tIns="121900" rIns="121900" bIns="121900" anchor="ctr" anchorCtr="0">
                    <a:noAutofit/>
                  </a:bodyPr>
                  <a:lstStyle/>
                  <a:p>
                    <a:endParaRPr sz="2400"/>
                  </a:p>
                </p:txBody>
              </p:sp>
              <p:sp>
                <p:nvSpPr>
                  <p:cNvPr id="10140" name="Google Shape;10140;p64"/>
                  <p:cNvSpPr/>
                  <p:nvPr/>
                </p:nvSpPr>
                <p:spPr>
                  <a:xfrm>
                    <a:off x="2139183" y="2076388"/>
                    <a:ext cx="29489" cy="46102"/>
                  </a:xfrm>
                  <a:custGeom>
                    <a:avLst/>
                    <a:gdLst/>
                    <a:ahLst/>
                    <a:cxnLst/>
                    <a:rect l="l" t="t" r="r" b="b"/>
                    <a:pathLst>
                      <a:path w="1168" h="1826" extrusionOk="0">
                        <a:moveTo>
                          <a:pt x="900" y="0"/>
                        </a:moveTo>
                        <a:cubicBezTo>
                          <a:pt x="802" y="0"/>
                          <a:pt x="698" y="13"/>
                          <a:pt x="600" y="46"/>
                        </a:cubicBezTo>
                        <a:cubicBezTo>
                          <a:pt x="392" y="111"/>
                          <a:pt x="222" y="261"/>
                          <a:pt x="131" y="457"/>
                        </a:cubicBezTo>
                        <a:cubicBezTo>
                          <a:pt x="1" y="711"/>
                          <a:pt x="7" y="1376"/>
                          <a:pt x="183" y="1662"/>
                        </a:cubicBezTo>
                        <a:cubicBezTo>
                          <a:pt x="235" y="1760"/>
                          <a:pt x="326" y="1819"/>
                          <a:pt x="431" y="1825"/>
                        </a:cubicBezTo>
                        <a:lnTo>
                          <a:pt x="431" y="1819"/>
                        </a:lnTo>
                        <a:cubicBezTo>
                          <a:pt x="457" y="1819"/>
                          <a:pt x="483" y="1819"/>
                          <a:pt x="502" y="1806"/>
                        </a:cubicBezTo>
                        <a:cubicBezTo>
                          <a:pt x="542" y="1799"/>
                          <a:pt x="574" y="1773"/>
                          <a:pt x="587" y="1741"/>
                        </a:cubicBezTo>
                        <a:cubicBezTo>
                          <a:pt x="620" y="1669"/>
                          <a:pt x="613" y="1584"/>
                          <a:pt x="581" y="1512"/>
                        </a:cubicBezTo>
                        <a:cubicBezTo>
                          <a:pt x="568" y="1473"/>
                          <a:pt x="561" y="1441"/>
                          <a:pt x="555" y="1402"/>
                        </a:cubicBezTo>
                        <a:cubicBezTo>
                          <a:pt x="561" y="756"/>
                          <a:pt x="822" y="359"/>
                          <a:pt x="1043" y="137"/>
                        </a:cubicBezTo>
                        <a:lnTo>
                          <a:pt x="1167" y="13"/>
                        </a:lnTo>
                        <a:lnTo>
                          <a:pt x="991" y="0"/>
                        </a:ln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41" name="Google Shape;10141;p64"/>
                  <p:cNvSpPr/>
                  <p:nvPr/>
                </p:nvSpPr>
                <p:spPr>
                  <a:xfrm>
                    <a:off x="2137213" y="2074242"/>
                    <a:ext cx="36053" cy="50041"/>
                  </a:xfrm>
                  <a:custGeom>
                    <a:avLst/>
                    <a:gdLst/>
                    <a:ahLst/>
                    <a:cxnLst/>
                    <a:rect l="l" t="t" r="r" b="b"/>
                    <a:pathLst>
                      <a:path w="1428" h="1982" extrusionOk="0">
                        <a:moveTo>
                          <a:pt x="978" y="164"/>
                        </a:moveTo>
                        <a:lnTo>
                          <a:pt x="978" y="170"/>
                        </a:lnTo>
                        <a:lnTo>
                          <a:pt x="1063" y="170"/>
                        </a:lnTo>
                        <a:cubicBezTo>
                          <a:pt x="854" y="379"/>
                          <a:pt x="561" y="796"/>
                          <a:pt x="554" y="1487"/>
                        </a:cubicBezTo>
                        <a:cubicBezTo>
                          <a:pt x="554" y="1591"/>
                          <a:pt x="665" y="1786"/>
                          <a:pt x="561" y="1812"/>
                        </a:cubicBezTo>
                        <a:cubicBezTo>
                          <a:pt x="541" y="1819"/>
                          <a:pt x="528" y="1819"/>
                          <a:pt x="509" y="1819"/>
                        </a:cubicBezTo>
                        <a:cubicBezTo>
                          <a:pt x="176" y="1819"/>
                          <a:pt x="137" y="854"/>
                          <a:pt x="281" y="568"/>
                        </a:cubicBezTo>
                        <a:cubicBezTo>
                          <a:pt x="365" y="398"/>
                          <a:pt x="515" y="261"/>
                          <a:pt x="698" y="203"/>
                        </a:cubicBezTo>
                        <a:cubicBezTo>
                          <a:pt x="789" y="177"/>
                          <a:pt x="887" y="164"/>
                          <a:pt x="978" y="164"/>
                        </a:cubicBezTo>
                        <a:close/>
                        <a:moveTo>
                          <a:pt x="978" y="1"/>
                        </a:moveTo>
                        <a:cubicBezTo>
                          <a:pt x="867" y="1"/>
                          <a:pt x="756" y="14"/>
                          <a:pt x="652" y="53"/>
                        </a:cubicBezTo>
                        <a:cubicBezTo>
                          <a:pt x="424" y="124"/>
                          <a:pt x="242" y="287"/>
                          <a:pt x="137" y="496"/>
                        </a:cubicBezTo>
                        <a:cubicBezTo>
                          <a:pt x="0" y="776"/>
                          <a:pt x="0" y="1474"/>
                          <a:pt x="196" y="1786"/>
                        </a:cubicBezTo>
                        <a:cubicBezTo>
                          <a:pt x="261" y="1904"/>
                          <a:pt x="378" y="1982"/>
                          <a:pt x="509" y="1982"/>
                        </a:cubicBezTo>
                        <a:cubicBezTo>
                          <a:pt x="548" y="1982"/>
                          <a:pt x="580" y="1982"/>
                          <a:pt x="613" y="1969"/>
                        </a:cubicBezTo>
                        <a:cubicBezTo>
                          <a:pt x="665" y="1956"/>
                          <a:pt x="717" y="1917"/>
                          <a:pt x="743" y="1865"/>
                        </a:cubicBezTo>
                        <a:cubicBezTo>
                          <a:pt x="783" y="1767"/>
                          <a:pt x="783" y="1663"/>
                          <a:pt x="737" y="1571"/>
                        </a:cubicBezTo>
                        <a:cubicBezTo>
                          <a:pt x="730" y="1545"/>
                          <a:pt x="724" y="1519"/>
                          <a:pt x="717" y="1487"/>
                        </a:cubicBezTo>
                        <a:cubicBezTo>
                          <a:pt x="724" y="874"/>
                          <a:pt x="972" y="489"/>
                          <a:pt x="1180" y="281"/>
                        </a:cubicBezTo>
                        <a:lnTo>
                          <a:pt x="1428" y="33"/>
                        </a:lnTo>
                        <a:lnTo>
                          <a:pt x="1076" y="1"/>
                        </a:lnTo>
                        <a:close/>
                      </a:path>
                    </a:pathLst>
                  </a:custGeom>
                  <a:solidFill>
                    <a:srgbClr val="F2F4F6"/>
                  </a:solidFill>
                  <a:ln>
                    <a:noFill/>
                  </a:ln>
                </p:spPr>
                <p:txBody>
                  <a:bodyPr spcFirstLastPara="1" wrap="square" lIns="121900" tIns="121900" rIns="121900" bIns="121900" anchor="ctr" anchorCtr="0">
                    <a:noAutofit/>
                  </a:bodyPr>
                  <a:lstStyle/>
                  <a:p>
                    <a:endParaRPr sz="2400"/>
                  </a:p>
                </p:txBody>
              </p:sp>
              <p:sp>
                <p:nvSpPr>
                  <p:cNvPr id="10142" name="Google Shape;10142;p64"/>
                  <p:cNvSpPr/>
                  <p:nvPr/>
                </p:nvSpPr>
                <p:spPr>
                  <a:xfrm>
                    <a:off x="2157134" y="2043642"/>
                    <a:ext cx="99399" cy="131666"/>
                  </a:xfrm>
                  <a:custGeom>
                    <a:avLst/>
                    <a:gdLst/>
                    <a:ahLst/>
                    <a:cxnLst/>
                    <a:rect l="l" t="t" r="r" b="b"/>
                    <a:pathLst>
                      <a:path w="3937" h="5215" extrusionOk="0">
                        <a:moveTo>
                          <a:pt x="2034" y="0"/>
                        </a:moveTo>
                        <a:lnTo>
                          <a:pt x="1981" y="13"/>
                        </a:lnTo>
                        <a:cubicBezTo>
                          <a:pt x="1890" y="33"/>
                          <a:pt x="1805" y="59"/>
                          <a:pt x="1721" y="85"/>
                        </a:cubicBezTo>
                        <a:cubicBezTo>
                          <a:pt x="1258" y="241"/>
                          <a:pt x="704" y="567"/>
                          <a:pt x="691" y="1278"/>
                        </a:cubicBezTo>
                        <a:cubicBezTo>
                          <a:pt x="665" y="1297"/>
                          <a:pt x="20" y="1701"/>
                          <a:pt x="13" y="2712"/>
                        </a:cubicBezTo>
                        <a:cubicBezTo>
                          <a:pt x="7" y="3227"/>
                          <a:pt x="0" y="4439"/>
                          <a:pt x="1740" y="5019"/>
                        </a:cubicBezTo>
                        <a:cubicBezTo>
                          <a:pt x="1949" y="5084"/>
                          <a:pt x="2503" y="5214"/>
                          <a:pt x="2718" y="5214"/>
                        </a:cubicBezTo>
                        <a:cubicBezTo>
                          <a:pt x="2744" y="5214"/>
                          <a:pt x="2770" y="5214"/>
                          <a:pt x="2796" y="5208"/>
                        </a:cubicBezTo>
                        <a:cubicBezTo>
                          <a:pt x="2815" y="5209"/>
                          <a:pt x="2833" y="5209"/>
                          <a:pt x="2851" y="5209"/>
                        </a:cubicBezTo>
                        <a:cubicBezTo>
                          <a:pt x="2983" y="5209"/>
                          <a:pt x="3114" y="5188"/>
                          <a:pt x="3239" y="5143"/>
                        </a:cubicBezTo>
                        <a:cubicBezTo>
                          <a:pt x="3533" y="5058"/>
                          <a:pt x="3885" y="4804"/>
                          <a:pt x="3904" y="4093"/>
                        </a:cubicBezTo>
                        <a:cubicBezTo>
                          <a:pt x="3911" y="3865"/>
                          <a:pt x="3917" y="3565"/>
                          <a:pt x="3904" y="3285"/>
                        </a:cubicBezTo>
                        <a:cubicBezTo>
                          <a:pt x="3937" y="2992"/>
                          <a:pt x="3767" y="2360"/>
                          <a:pt x="3709" y="2229"/>
                        </a:cubicBezTo>
                        <a:cubicBezTo>
                          <a:pt x="3637" y="2060"/>
                          <a:pt x="3533" y="1903"/>
                          <a:pt x="3402" y="1780"/>
                        </a:cubicBezTo>
                        <a:cubicBezTo>
                          <a:pt x="3161" y="1552"/>
                          <a:pt x="2842" y="1441"/>
                          <a:pt x="2418" y="1441"/>
                        </a:cubicBezTo>
                        <a:lnTo>
                          <a:pt x="2281" y="1441"/>
                        </a:lnTo>
                        <a:cubicBezTo>
                          <a:pt x="2249" y="1434"/>
                          <a:pt x="2223" y="1434"/>
                          <a:pt x="2190" y="1434"/>
                        </a:cubicBezTo>
                        <a:lnTo>
                          <a:pt x="2138" y="1434"/>
                        </a:lnTo>
                        <a:cubicBezTo>
                          <a:pt x="2040" y="1408"/>
                          <a:pt x="1695" y="1304"/>
                          <a:pt x="1721" y="991"/>
                        </a:cubicBezTo>
                        <a:cubicBezTo>
                          <a:pt x="1747" y="730"/>
                          <a:pt x="2099" y="548"/>
                          <a:pt x="2249" y="476"/>
                        </a:cubicBezTo>
                        <a:lnTo>
                          <a:pt x="2340" y="437"/>
                        </a:lnTo>
                        <a:lnTo>
                          <a:pt x="2034" y="0"/>
                        </a:ln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43" name="Google Shape;10143;p64"/>
                  <p:cNvSpPr/>
                  <p:nvPr/>
                </p:nvSpPr>
                <p:spPr>
                  <a:xfrm>
                    <a:off x="2155139" y="2041168"/>
                    <a:ext cx="103363" cy="136286"/>
                  </a:xfrm>
                  <a:custGeom>
                    <a:avLst/>
                    <a:gdLst/>
                    <a:ahLst/>
                    <a:cxnLst/>
                    <a:rect l="l" t="t" r="r" b="b"/>
                    <a:pathLst>
                      <a:path w="4094" h="5398" extrusionOk="0">
                        <a:moveTo>
                          <a:pt x="2152" y="1"/>
                        </a:moveTo>
                        <a:lnTo>
                          <a:pt x="2157" y="7"/>
                        </a:lnTo>
                        <a:lnTo>
                          <a:pt x="2157" y="7"/>
                        </a:lnTo>
                        <a:lnTo>
                          <a:pt x="2158" y="7"/>
                        </a:lnTo>
                        <a:lnTo>
                          <a:pt x="2152" y="1"/>
                        </a:lnTo>
                        <a:close/>
                        <a:moveTo>
                          <a:pt x="2081" y="191"/>
                        </a:moveTo>
                        <a:lnTo>
                          <a:pt x="2302" y="502"/>
                        </a:lnTo>
                        <a:cubicBezTo>
                          <a:pt x="2119" y="581"/>
                          <a:pt x="1748" y="783"/>
                          <a:pt x="1721" y="1082"/>
                        </a:cubicBezTo>
                        <a:cubicBezTo>
                          <a:pt x="1695" y="1415"/>
                          <a:pt x="2008" y="1571"/>
                          <a:pt x="2210" y="1617"/>
                        </a:cubicBezTo>
                        <a:cubicBezTo>
                          <a:pt x="2230" y="1610"/>
                          <a:pt x="2256" y="1610"/>
                          <a:pt x="2275" y="1610"/>
                        </a:cubicBezTo>
                        <a:cubicBezTo>
                          <a:pt x="2308" y="1610"/>
                          <a:pt x="2341" y="1617"/>
                          <a:pt x="2373" y="1623"/>
                        </a:cubicBezTo>
                        <a:cubicBezTo>
                          <a:pt x="2406" y="1630"/>
                          <a:pt x="2432" y="1636"/>
                          <a:pt x="2464" y="1650"/>
                        </a:cubicBezTo>
                        <a:cubicBezTo>
                          <a:pt x="2458" y="1636"/>
                          <a:pt x="2445" y="1623"/>
                          <a:pt x="2438" y="1617"/>
                        </a:cubicBezTo>
                        <a:lnTo>
                          <a:pt x="2497" y="1617"/>
                        </a:lnTo>
                        <a:cubicBezTo>
                          <a:pt x="2895" y="1617"/>
                          <a:pt x="3201" y="1721"/>
                          <a:pt x="3423" y="1930"/>
                        </a:cubicBezTo>
                        <a:cubicBezTo>
                          <a:pt x="3546" y="2047"/>
                          <a:pt x="3644" y="2197"/>
                          <a:pt x="3709" y="2353"/>
                        </a:cubicBezTo>
                        <a:cubicBezTo>
                          <a:pt x="3742" y="2393"/>
                          <a:pt x="3937" y="3083"/>
                          <a:pt x="3905" y="3383"/>
                        </a:cubicBezTo>
                        <a:cubicBezTo>
                          <a:pt x="3911" y="3637"/>
                          <a:pt x="3911" y="3911"/>
                          <a:pt x="3905" y="4185"/>
                        </a:cubicBezTo>
                        <a:cubicBezTo>
                          <a:pt x="3892" y="4706"/>
                          <a:pt x="3683" y="5045"/>
                          <a:pt x="3292" y="5162"/>
                        </a:cubicBezTo>
                        <a:cubicBezTo>
                          <a:pt x="3169" y="5203"/>
                          <a:pt x="3041" y="5229"/>
                          <a:pt x="2908" y="5229"/>
                        </a:cubicBezTo>
                        <a:cubicBezTo>
                          <a:pt x="2893" y="5229"/>
                          <a:pt x="2877" y="5228"/>
                          <a:pt x="2862" y="5228"/>
                        </a:cubicBezTo>
                        <a:cubicBezTo>
                          <a:pt x="2842" y="5228"/>
                          <a:pt x="2823" y="5234"/>
                          <a:pt x="2803" y="5234"/>
                        </a:cubicBezTo>
                        <a:cubicBezTo>
                          <a:pt x="2601" y="5234"/>
                          <a:pt x="2060" y="5110"/>
                          <a:pt x="1852" y="5039"/>
                        </a:cubicBezTo>
                        <a:cubicBezTo>
                          <a:pt x="157" y="4478"/>
                          <a:pt x="177" y="3311"/>
                          <a:pt x="177" y="2810"/>
                        </a:cubicBezTo>
                        <a:cubicBezTo>
                          <a:pt x="190" y="1852"/>
                          <a:pt x="789" y="1461"/>
                          <a:pt x="816" y="1447"/>
                        </a:cubicBezTo>
                        <a:cubicBezTo>
                          <a:pt x="842" y="1434"/>
                          <a:pt x="855" y="1408"/>
                          <a:pt x="855" y="1382"/>
                        </a:cubicBezTo>
                        <a:cubicBezTo>
                          <a:pt x="868" y="718"/>
                          <a:pt x="1389" y="405"/>
                          <a:pt x="1826" y="261"/>
                        </a:cubicBezTo>
                        <a:cubicBezTo>
                          <a:pt x="1909" y="236"/>
                          <a:pt x="1992" y="210"/>
                          <a:pt x="2081" y="191"/>
                        </a:cubicBezTo>
                        <a:close/>
                        <a:moveTo>
                          <a:pt x="2157" y="7"/>
                        </a:moveTo>
                        <a:lnTo>
                          <a:pt x="2047" y="33"/>
                        </a:lnTo>
                        <a:cubicBezTo>
                          <a:pt x="1956" y="53"/>
                          <a:pt x="1865" y="79"/>
                          <a:pt x="1774" y="111"/>
                        </a:cubicBezTo>
                        <a:cubicBezTo>
                          <a:pt x="1102" y="333"/>
                          <a:pt x="724" y="763"/>
                          <a:pt x="692" y="1337"/>
                        </a:cubicBezTo>
                        <a:cubicBezTo>
                          <a:pt x="542" y="1441"/>
                          <a:pt x="27" y="1891"/>
                          <a:pt x="14" y="2810"/>
                        </a:cubicBezTo>
                        <a:cubicBezTo>
                          <a:pt x="14" y="3298"/>
                          <a:pt x="1" y="4602"/>
                          <a:pt x="1800" y="5195"/>
                        </a:cubicBezTo>
                        <a:cubicBezTo>
                          <a:pt x="2015" y="5267"/>
                          <a:pt x="2575" y="5397"/>
                          <a:pt x="2803" y="5397"/>
                        </a:cubicBezTo>
                        <a:cubicBezTo>
                          <a:pt x="2829" y="5397"/>
                          <a:pt x="2856" y="5391"/>
                          <a:pt x="2882" y="5391"/>
                        </a:cubicBezTo>
                        <a:cubicBezTo>
                          <a:pt x="3045" y="5391"/>
                          <a:pt x="3201" y="5371"/>
                          <a:pt x="3351" y="5319"/>
                        </a:cubicBezTo>
                        <a:cubicBezTo>
                          <a:pt x="3670" y="5221"/>
                          <a:pt x="4048" y="4947"/>
                          <a:pt x="4068" y="4191"/>
                        </a:cubicBezTo>
                        <a:cubicBezTo>
                          <a:pt x="4074" y="3963"/>
                          <a:pt x="4081" y="3670"/>
                          <a:pt x="4068" y="3383"/>
                        </a:cubicBezTo>
                        <a:cubicBezTo>
                          <a:pt x="4094" y="3096"/>
                          <a:pt x="3950" y="2471"/>
                          <a:pt x="3859" y="2288"/>
                        </a:cubicBezTo>
                        <a:cubicBezTo>
                          <a:pt x="3788" y="2112"/>
                          <a:pt x="3677" y="1949"/>
                          <a:pt x="3533" y="1812"/>
                        </a:cubicBezTo>
                        <a:cubicBezTo>
                          <a:pt x="3279" y="1571"/>
                          <a:pt x="2940" y="1454"/>
                          <a:pt x="2497" y="1454"/>
                        </a:cubicBezTo>
                        <a:lnTo>
                          <a:pt x="2367" y="1454"/>
                        </a:lnTo>
                        <a:cubicBezTo>
                          <a:pt x="2334" y="1447"/>
                          <a:pt x="2302" y="1447"/>
                          <a:pt x="2275" y="1447"/>
                        </a:cubicBezTo>
                        <a:lnTo>
                          <a:pt x="2223" y="1447"/>
                        </a:lnTo>
                        <a:cubicBezTo>
                          <a:pt x="2126" y="1421"/>
                          <a:pt x="1865" y="1330"/>
                          <a:pt x="1884" y="1096"/>
                        </a:cubicBezTo>
                        <a:cubicBezTo>
                          <a:pt x="1904" y="867"/>
                          <a:pt x="2256" y="698"/>
                          <a:pt x="2367" y="646"/>
                        </a:cubicBezTo>
                        <a:lnTo>
                          <a:pt x="2549" y="568"/>
                        </a:lnTo>
                        <a:lnTo>
                          <a:pt x="2432" y="405"/>
                        </a:lnTo>
                        <a:lnTo>
                          <a:pt x="2217" y="92"/>
                        </a:lnTo>
                        <a:lnTo>
                          <a:pt x="2157" y="7"/>
                        </a:lnTo>
                        <a:close/>
                      </a:path>
                    </a:pathLst>
                  </a:custGeom>
                  <a:solidFill>
                    <a:srgbClr val="F2F4F6"/>
                  </a:solidFill>
                  <a:ln>
                    <a:noFill/>
                  </a:ln>
                </p:spPr>
                <p:txBody>
                  <a:bodyPr spcFirstLastPara="1" wrap="square" lIns="121900" tIns="121900" rIns="121900" bIns="121900" anchor="ctr" anchorCtr="0">
                    <a:noAutofit/>
                  </a:bodyPr>
                  <a:lstStyle/>
                  <a:p>
                    <a:endParaRPr sz="2400"/>
                  </a:p>
                </p:txBody>
              </p:sp>
            </p:grpSp>
          </p:grpSp>
          <p:sp>
            <p:nvSpPr>
              <p:cNvPr id="10144" name="Google Shape;10144;p64"/>
              <p:cNvSpPr/>
              <p:nvPr/>
            </p:nvSpPr>
            <p:spPr>
              <a:xfrm>
                <a:off x="1992394" y="1542757"/>
                <a:ext cx="406964" cy="325163"/>
              </a:xfrm>
              <a:custGeom>
                <a:avLst/>
                <a:gdLst/>
                <a:ahLst/>
                <a:cxnLst/>
                <a:rect l="l" t="t" r="r" b="b"/>
                <a:pathLst>
                  <a:path w="16119" h="12879" extrusionOk="0">
                    <a:moveTo>
                      <a:pt x="1011" y="8740"/>
                    </a:moveTo>
                    <a:cubicBezTo>
                      <a:pt x="1013" y="8829"/>
                      <a:pt x="1032" y="8962"/>
                      <a:pt x="1064" y="9126"/>
                    </a:cubicBezTo>
                    <a:lnTo>
                      <a:pt x="1064" y="9126"/>
                    </a:lnTo>
                    <a:cubicBezTo>
                      <a:pt x="1038" y="8982"/>
                      <a:pt x="1020" y="8852"/>
                      <a:pt x="1011" y="8740"/>
                    </a:cubicBezTo>
                    <a:close/>
                    <a:moveTo>
                      <a:pt x="8536" y="0"/>
                    </a:moveTo>
                    <a:cubicBezTo>
                      <a:pt x="7384" y="0"/>
                      <a:pt x="6105" y="274"/>
                      <a:pt x="4707" y="906"/>
                    </a:cubicBezTo>
                    <a:cubicBezTo>
                      <a:pt x="1" y="3031"/>
                      <a:pt x="1011" y="8740"/>
                      <a:pt x="1011" y="8740"/>
                    </a:cubicBezTo>
                    <a:cubicBezTo>
                      <a:pt x="953" y="6113"/>
                      <a:pt x="4048" y="3448"/>
                      <a:pt x="4048" y="3448"/>
                    </a:cubicBezTo>
                    <a:cubicBezTo>
                      <a:pt x="6232" y="4790"/>
                      <a:pt x="13544" y="6504"/>
                      <a:pt x="14216" y="6726"/>
                    </a:cubicBezTo>
                    <a:cubicBezTo>
                      <a:pt x="14559" y="6841"/>
                      <a:pt x="14775" y="11975"/>
                      <a:pt x="14754" y="12635"/>
                    </a:cubicBezTo>
                    <a:lnTo>
                      <a:pt x="14754" y="12635"/>
                    </a:lnTo>
                    <a:lnTo>
                      <a:pt x="15206" y="9548"/>
                    </a:lnTo>
                    <a:cubicBezTo>
                      <a:pt x="15206" y="9548"/>
                      <a:pt x="16119" y="6166"/>
                      <a:pt x="14444" y="3441"/>
                    </a:cubicBezTo>
                    <a:cubicBezTo>
                      <a:pt x="13263" y="1523"/>
                      <a:pt x="11255" y="0"/>
                      <a:pt x="8536" y="0"/>
                    </a:cubicBezTo>
                    <a:close/>
                    <a:moveTo>
                      <a:pt x="14754" y="12635"/>
                    </a:moveTo>
                    <a:lnTo>
                      <a:pt x="14744" y="12703"/>
                    </a:lnTo>
                    <a:cubicBezTo>
                      <a:pt x="14744" y="12704"/>
                      <a:pt x="14745" y="12705"/>
                      <a:pt x="14746" y="12705"/>
                    </a:cubicBezTo>
                    <a:cubicBezTo>
                      <a:pt x="14750" y="12705"/>
                      <a:pt x="14752" y="12681"/>
                      <a:pt x="14754" y="12635"/>
                    </a:cubicBezTo>
                    <a:close/>
                    <a:moveTo>
                      <a:pt x="1064" y="9126"/>
                    </a:moveTo>
                    <a:cubicBezTo>
                      <a:pt x="1293" y="10432"/>
                      <a:pt x="2113" y="12879"/>
                      <a:pt x="2113" y="12879"/>
                    </a:cubicBezTo>
                    <a:cubicBezTo>
                      <a:pt x="2113" y="12879"/>
                      <a:pt x="1283" y="10256"/>
                      <a:pt x="1064" y="9126"/>
                    </a:cubicBezTo>
                    <a:close/>
                  </a:path>
                </a:pathLst>
              </a:custGeom>
              <a:solidFill>
                <a:srgbClr val="BECBD5"/>
              </a:solidFill>
              <a:ln>
                <a:noFill/>
              </a:ln>
            </p:spPr>
            <p:txBody>
              <a:bodyPr spcFirstLastPara="1" wrap="square" lIns="121900" tIns="121900" rIns="121900" bIns="121900" anchor="ctr" anchorCtr="0">
                <a:noAutofit/>
              </a:bodyPr>
              <a:lstStyle/>
              <a:p>
                <a:endParaRPr sz="2400"/>
              </a:p>
            </p:txBody>
          </p:sp>
        </p:grpSp>
      </p:grpSp>
      <p:grpSp>
        <p:nvGrpSpPr>
          <p:cNvPr id="10145" name="Google Shape;10145;p64"/>
          <p:cNvGrpSpPr/>
          <p:nvPr/>
        </p:nvGrpSpPr>
        <p:grpSpPr>
          <a:xfrm>
            <a:off x="3918766" y="2057010"/>
            <a:ext cx="743388" cy="1747127"/>
            <a:chOff x="2939074" y="1542757"/>
            <a:chExt cx="557541" cy="1310345"/>
          </a:xfrm>
        </p:grpSpPr>
        <p:sp>
          <p:nvSpPr>
            <p:cNvPr id="10146" name="Google Shape;10146;p64"/>
            <p:cNvSpPr/>
            <p:nvPr/>
          </p:nvSpPr>
          <p:spPr>
            <a:xfrm>
              <a:off x="2988761" y="2803693"/>
              <a:ext cx="457485" cy="49409"/>
            </a:xfrm>
            <a:custGeom>
              <a:avLst/>
              <a:gdLst/>
              <a:ahLst/>
              <a:cxnLst/>
              <a:rect l="l" t="t" r="r" b="b"/>
              <a:pathLst>
                <a:path w="18120" h="1957" extrusionOk="0">
                  <a:moveTo>
                    <a:pt x="9060" y="1"/>
                  </a:moveTo>
                  <a:cubicBezTo>
                    <a:pt x="4061" y="1"/>
                    <a:pt x="1" y="437"/>
                    <a:pt x="1" y="978"/>
                  </a:cubicBezTo>
                  <a:cubicBezTo>
                    <a:pt x="1" y="1519"/>
                    <a:pt x="4061" y="1956"/>
                    <a:pt x="9060" y="1956"/>
                  </a:cubicBezTo>
                  <a:cubicBezTo>
                    <a:pt x="14066" y="1956"/>
                    <a:pt x="18120" y="1519"/>
                    <a:pt x="18120" y="978"/>
                  </a:cubicBezTo>
                  <a:cubicBezTo>
                    <a:pt x="18120" y="437"/>
                    <a:pt x="14066" y="1"/>
                    <a:pt x="9060" y="1"/>
                  </a:cubicBezTo>
                  <a:close/>
                </a:path>
              </a:pathLst>
            </a:custGeom>
            <a:solidFill>
              <a:srgbClr val="778C9E"/>
            </a:solidFill>
            <a:ln>
              <a:noFill/>
            </a:ln>
          </p:spPr>
          <p:txBody>
            <a:bodyPr spcFirstLastPara="1" wrap="square" lIns="121900" tIns="121900" rIns="121900" bIns="121900" anchor="ctr" anchorCtr="0">
              <a:noAutofit/>
            </a:bodyPr>
            <a:lstStyle/>
            <a:p>
              <a:endParaRPr sz="2400"/>
            </a:p>
          </p:txBody>
        </p:sp>
        <p:grpSp>
          <p:nvGrpSpPr>
            <p:cNvPr id="10147" name="Google Shape;10147;p64"/>
            <p:cNvGrpSpPr/>
            <p:nvPr/>
          </p:nvGrpSpPr>
          <p:grpSpPr>
            <a:xfrm>
              <a:off x="2939074" y="1542757"/>
              <a:ext cx="557541" cy="1277423"/>
              <a:chOff x="2939074" y="1542757"/>
              <a:chExt cx="557541" cy="1277423"/>
            </a:xfrm>
          </p:grpSpPr>
          <p:sp>
            <p:nvSpPr>
              <p:cNvPr id="10148" name="Google Shape;10148;p64"/>
              <p:cNvSpPr/>
              <p:nvPr/>
            </p:nvSpPr>
            <p:spPr>
              <a:xfrm>
                <a:off x="3032035" y="1674397"/>
                <a:ext cx="366821" cy="342104"/>
              </a:xfrm>
              <a:custGeom>
                <a:avLst/>
                <a:gdLst/>
                <a:ahLst/>
                <a:cxnLst/>
                <a:rect l="l" t="t" r="r" b="b"/>
                <a:pathLst>
                  <a:path w="14529" h="13550" extrusionOk="0">
                    <a:moveTo>
                      <a:pt x="2158" y="0"/>
                    </a:moveTo>
                    <a:cubicBezTo>
                      <a:pt x="966" y="0"/>
                      <a:pt x="1" y="958"/>
                      <a:pt x="1" y="2157"/>
                    </a:cubicBezTo>
                    <a:lnTo>
                      <a:pt x="1" y="11393"/>
                    </a:lnTo>
                    <a:cubicBezTo>
                      <a:pt x="1" y="12585"/>
                      <a:pt x="966" y="13550"/>
                      <a:pt x="2158" y="13550"/>
                    </a:cubicBezTo>
                    <a:lnTo>
                      <a:pt x="12378" y="13550"/>
                    </a:lnTo>
                    <a:cubicBezTo>
                      <a:pt x="13571" y="13550"/>
                      <a:pt x="14529" y="12585"/>
                      <a:pt x="14529" y="11393"/>
                    </a:cubicBezTo>
                    <a:lnTo>
                      <a:pt x="14529" y="2157"/>
                    </a:lnTo>
                    <a:cubicBezTo>
                      <a:pt x="14529" y="958"/>
                      <a:pt x="13571" y="0"/>
                      <a:pt x="12378" y="0"/>
                    </a:cubicBezTo>
                    <a:close/>
                  </a:path>
                </a:pathLst>
              </a:custGeom>
              <a:solidFill>
                <a:srgbClr val="BECBD5"/>
              </a:solidFill>
              <a:ln>
                <a:noFill/>
              </a:ln>
            </p:spPr>
            <p:txBody>
              <a:bodyPr spcFirstLastPara="1" wrap="square" lIns="121900" tIns="121900" rIns="121900" bIns="121900" anchor="ctr" anchorCtr="0">
                <a:noAutofit/>
              </a:bodyPr>
              <a:lstStyle/>
              <a:p>
                <a:endParaRPr sz="2400"/>
              </a:p>
            </p:txBody>
          </p:sp>
          <p:grpSp>
            <p:nvGrpSpPr>
              <p:cNvPr id="10149" name="Google Shape;10149;p64"/>
              <p:cNvGrpSpPr/>
              <p:nvPr/>
            </p:nvGrpSpPr>
            <p:grpSpPr>
              <a:xfrm>
                <a:off x="2939074" y="1547529"/>
                <a:ext cx="557541" cy="1272651"/>
                <a:chOff x="2939074" y="1547529"/>
                <a:chExt cx="557541" cy="1272651"/>
              </a:xfrm>
            </p:grpSpPr>
            <p:sp>
              <p:nvSpPr>
                <p:cNvPr id="10150" name="Google Shape;10150;p64"/>
                <p:cNvSpPr/>
                <p:nvPr/>
              </p:nvSpPr>
              <p:spPr>
                <a:xfrm>
                  <a:off x="2939074" y="1547529"/>
                  <a:ext cx="557541" cy="1272651"/>
                </a:xfrm>
                <a:custGeom>
                  <a:avLst/>
                  <a:gdLst/>
                  <a:ahLst/>
                  <a:cxnLst/>
                  <a:rect l="l" t="t" r="r" b="b"/>
                  <a:pathLst>
                    <a:path w="22083" h="50407" extrusionOk="0">
                      <a:moveTo>
                        <a:pt x="11035" y="0"/>
                      </a:moveTo>
                      <a:cubicBezTo>
                        <a:pt x="7053" y="0"/>
                        <a:pt x="3833" y="3226"/>
                        <a:pt x="3833" y="7202"/>
                      </a:cubicBezTo>
                      <a:lnTo>
                        <a:pt x="3833" y="7208"/>
                      </a:lnTo>
                      <a:cubicBezTo>
                        <a:pt x="3807" y="7208"/>
                        <a:pt x="3787" y="7202"/>
                        <a:pt x="3768" y="7202"/>
                      </a:cubicBezTo>
                      <a:cubicBezTo>
                        <a:pt x="3764" y="7202"/>
                        <a:pt x="3761" y="7202"/>
                        <a:pt x="3757" y="7202"/>
                      </a:cubicBezTo>
                      <a:cubicBezTo>
                        <a:pt x="3091" y="7202"/>
                        <a:pt x="2589" y="7811"/>
                        <a:pt x="2718" y="8466"/>
                      </a:cubicBezTo>
                      <a:cubicBezTo>
                        <a:pt x="2815" y="8983"/>
                        <a:pt x="3269" y="9322"/>
                        <a:pt x="3759" y="9322"/>
                      </a:cubicBezTo>
                      <a:cubicBezTo>
                        <a:pt x="3894" y="9322"/>
                        <a:pt x="4032" y="9297"/>
                        <a:pt x="4165" y="9242"/>
                      </a:cubicBezTo>
                      <a:cubicBezTo>
                        <a:pt x="4921" y="11543"/>
                        <a:pt x="6896" y="13367"/>
                        <a:pt x="9073" y="14078"/>
                      </a:cubicBezTo>
                      <a:lnTo>
                        <a:pt x="9073" y="16124"/>
                      </a:lnTo>
                      <a:lnTo>
                        <a:pt x="6864" y="16124"/>
                      </a:lnTo>
                      <a:cubicBezTo>
                        <a:pt x="6864" y="16124"/>
                        <a:pt x="6857" y="16170"/>
                        <a:pt x="6837" y="16183"/>
                      </a:cubicBezTo>
                      <a:cubicBezTo>
                        <a:pt x="6257" y="16183"/>
                        <a:pt x="5743" y="16561"/>
                        <a:pt x="5560" y="17109"/>
                      </a:cubicBezTo>
                      <a:lnTo>
                        <a:pt x="235" y="32861"/>
                      </a:lnTo>
                      <a:cubicBezTo>
                        <a:pt x="1" y="33559"/>
                        <a:pt x="372" y="34308"/>
                        <a:pt x="1069" y="34543"/>
                      </a:cubicBezTo>
                      <a:cubicBezTo>
                        <a:pt x="1208" y="34588"/>
                        <a:pt x="1350" y="34610"/>
                        <a:pt x="1489" y="34610"/>
                      </a:cubicBezTo>
                      <a:cubicBezTo>
                        <a:pt x="2047" y="34610"/>
                        <a:pt x="2568" y="34261"/>
                        <a:pt x="2751" y="33702"/>
                      </a:cubicBezTo>
                      <a:lnTo>
                        <a:pt x="2927" y="33187"/>
                      </a:lnTo>
                      <a:lnTo>
                        <a:pt x="3507" y="33428"/>
                      </a:lnTo>
                      <a:cubicBezTo>
                        <a:pt x="3507" y="33428"/>
                        <a:pt x="4015" y="32412"/>
                        <a:pt x="3468" y="31577"/>
                      </a:cubicBezTo>
                      <a:lnTo>
                        <a:pt x="6733" y="21918"/>
                      </a:lnTo>
                      <a:lnTo>
                        <a:pt x="6733" y="21918"/>
                      </a:lnTo>
                      <a:cubicBezTo>
                        <a:pt x="6733" y="27699"/>
                        <a:pt x="5951" y="29166"/>
                        <a:pt x="5951" y="32360"/>
                      </a:cubicBezTo>
                      <a:cubicBezTo>
                        <a:pt x="5951" y="35560"/>
                        <a:pt x="7861" y="48490"/>
                        <a:pt x="7861" y="48490"/>
                      </a:cubicBezTo>
                      <a:lnTo>
                        <a:pt x="5554" y="50407"/>
                      </a:lnTo>
                      <a:lnTo>
                        <a:pt x="10018" y="50407"/>
                      </a:lnTo>
                      <a:lnTo>
                        <a:pt x="10761" y="31630"/>
                      </a:lnTo>
                      <a:lnTo>
                        <a:pt x="11146" y="31630"/>
                      </a:lnTo>
                      <a:lnTo>
                        <a:pt x="11889" y="50407"/>
                      </a:lnTo>
                      <a:lnTo>
                        <a:pt x="16353" y="50407"/>
                      </a:lnTo>
                      <a:lnTo>
                        <a:pt x="14046" y="48497"/>
                      </a:lnTo>
                      <a:cubicBezTo>
                        <a:pt x="14046" y="48497"/>
                        <a:pt x="15949" y="34171"/>
                        <a:pt x="15949" y="31590"/>
                      </a:cubicBezTo>
                      <a:cubicBezTo>
                        <a:pt x="15949" y="29003"/>
                        <a:pt x="15291" y="27680"/>
                        <a:pt x="15291" y="21821"/>
                      </a:cubicBezTo>
                      <a:lnTo>
                        <a:pt x="15291" y="21821"/>
                      </a:lnTo>
                      <a:lnTo>
                        <a:pt x="18595" y="31584"/>
                      </a:lnTo>
                      <a:cubicBezTo>
                        <a:pt x="18048" y="32418"/>
                        <a:pt x="18556" y="33435"/>
                        <a:pt x="18556" y="33435"/>
                      </a:cubicBezTo>
                      <a:lnTo>
                        <a:pt x="19136" y="33187"/>
                      </a:lnTo>
                      <a:lnTo>
                        <a:pt x="19306" y="33709"/>
                      </a:lnTo>
                      <a:cubicBezTo>
                        <a:pt x="19484" y="34280"/>
                        <a:pt x="20013" y="34650"/>
                        <a:pt x="20579" y="34650"/>
                      </a:cubicBezTo>
                      <a:cubicBezTo>
                        <a:pt x="20717" y="34650"/>
                        <a:pt x="20856" y="34628"/>
                        <a:pt x="20994" y="34582"/>
                      </a:cubicBezTo>
                      <a:cubicBezTo>
                        <a:pt x="21704" y="34347"/>
                        <a:pt x="22082" y="33578"/>
                        <a:pt x="21828" y="32874"/>
                      </a:cubicBezTo>
                      <a:lnTo>
                        <a:pt x="21828" y="32868"/>
                      </a:lnTo>
                      <a:lnTo>
                        <a:pt x="16503" y="17128"/>
                      </a:lnTo>
                      <a:cubicBezTo>
                        <a:pt x="16334" y="16613"/>
                        <a:pt x="15877" y="16242"/>
                        <a:pt x="15336" y="16190"/>
                      </a:cubicBezTo>
                      <a:cubicBezTo>
                        <a:pt x="15323" y="16170"/>
                        <a:pt x="15310" y="16150"/>
                        <a:pt x="15304" y="16131"/>
                      </a:cubicBezTo>
                      <a:lnTo>
                        <a:pt x="12827" y="16131"/>
                      </a:lnTo>
                      <a:lnTo>
                        <a:pt x="12827" y="14130"/>
                      </a:lnTo>
                      <a:cubicBezTo>
                        <a:pt x="15050" y="13459"/>
                        <a:pt x="17096" y="11621"/>
                        <a:pt x="17885" y="9281"/>
                      </a:cubicBezTo>
                      <a:cubicBezTo>
                        <a:pt x="17969" y="9301"/>
                        <a:pt x="18054" y="9314"/>
                        <a:pt x="18139" y="9314"/>
                      </a:cubicBezTo>
                      <a:cubicBezTo>
                        <a:pt x="18706" y="9314"/>
                        <a:pt x="19169" y="8870"/>
                        <a:pt x="19195" y="8310"/>
                      </a:cubicBezTo>
                      <a:cubicBezTo>
                        <a:pt x="19214" y="7743"/>
                        <a:pt x="18797" y="7261"/>
                        <a:pt x="18230" y="7208"/>
                      </a:cubicBezTo>
                      <a:lnTo>
                        <a:pt x="18230" y="7202"/>
                      </a:lnTo>
                      <a:cubicBezTo>
                        <a:pt x="18230" y="3226"/>
                        <a:pt x="15011" y="0"/>
                        <a:pt x="11035" y="0"/>
                      </a:cubicBezTo>
                      <a:close/>
                    </a:path>
                  </a:pathLst>
                </a:custGeom>
                <a:solidFill>
                  <a:srgbClr val="F2F4F6"/>
                </a:solidFill>
                <a:ln>
                  <a:noFill/>
                </a:ln>
              </p:spPr>
              <p:txBody>
                <a:bodyPr spcFirstLastPara="1" wrap="square" lIns="121900" tIns="121900" rIns="121900" bIns="121900" anchor="ctr" anchorCtr="0">
                  <a:noAutofit/>
                </a:bodyPr>
                <a:lstStyle/>
                <a:p>
                  <a:endParaRPr sz="2400"/>
                </a:p>
              </p:txBody>
            </p:sp>
            <p:grpSp>
              <p:nvGrpSpPr>
                <p:cNvPr id="10151" name="Google Shape;10151;p64"/>
                <p:cNvGrpSpPr/>
                <p:nvPr/>
              </p:nvGrpSpPr>
              <p:grpSpPr>
                <a:xfrm>
                  <a:off x="2977425" y="1655184"/>
                  <a:ext cx="476218" cy="1085365"/>
                  <a:chOff x="2977425" y="1655184"/>
                  <a:chExt cx="476218" cy="1085365"/>
                </a:xfrm>
              </p:grpSpPr>
              <p:sp>
                <p:nvSpPr>
                  <p:cNvPr id="10152" name="Google Shape;10152;p64"/>
                  <p:cNvSpPr/>
                  <p:nvPr/>
                </p:nvSpPr>
                <p:spPr>
                  <a:xfrm>
                    <a:off x="2977425" y="2207549"/>
                    <a:ext cx="65871" cy="115179"/>
                  </a:xfrm>
                  <a:custGeom>
                    <a:avLst/>
                    <a:gdLst/>
                    <a:ahLst/>
                    <a:cxnLst/>
                    <a:rect l="l" t="t" r="r" b="b"/>
                    <a:pathLst>
                      <a:path w="2609" h="4562" extrusionOk="0">
                        <a:moveTo>
                          <a:pt x="2183" y="0"/>
                        </a:moveTo>
                        <a:cubicBezTo>
                          <a:pt x="2148" y="0"/>
                          <a:pt x="2111" y="6"/>
                          <a:pt x="2073" y="19"/>
                        </a:cubicBezTo>
                        <a:cubicBezTo>
                          <a:pt x="430" y="573"/>
                          <a:pt x="0" y="3030"/>
                          <a:pt x="72" y="4510"/>
                        </a:cubicBezTo>
                        <a:cubicBezTo>
                          <a:pt x="76" y="4542"/>
                          <a:pt x="102" y="4562"/>
                          <a:pt x="127" y="4562"/>
                        </a:cubicBezTo>
                        <a:cubicBezTo>
                          <a:pt x="144" y="4562"/>
                          <a:pt x="159" y="4554"/>
                          <a:pt x="170" y="4536"/>
                        </a:cubicBezTo>
                        <a:cubicBezTo>
                          <a:pt x="515" y="3923"/>
                          <a:pt x="730" y="3272"/>
                          <a:pt x="984" y="2613"/>
                        </a:cubicBezTo>
                        <a:cubicBezTo>
                          <a:pt x="1317" y="1746"/>
                          <a:pt x="1799" y="1251"/>
                          <a:pt x="2412" y="593"/>
                        </a:cubicBezTo>
                        <a:cubicBezTo>
                          <a:pt x="2608" y="379"/>
                          <a:pt x="2461" y="0"/>
                          <a:pt x="2183"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53" name="Google Shape;10153;p64"/>
                  <p:cNvSpPr/>
                  <p:nvPr/>
                </p:nvSpPr>
                <p:spPr>
                  <a:xfrm>
                    <a:off x="3000198" y="2248172"/>
                    <a:ext cx="38124" cy="63422"/>
                  </a:xfrm>
                  <a:custGeom>
                    <a:avLst/>
                    <a:gdLst/>
                    <a:ahLst/>
                    <a:cxnLst/>
                    <a:rect l="l" t="t" r="r" b="b"/>
                    <a:pathLst>
                      <a:path w="1510" h="2512" extrusionOk="0">
                        <a:moveTo>
                          <a:pt x="1257" y="1"/>
                        </a:moveTo>
                        <a:cubicBezTo>
                          <a:pt x="1226" y="1"/>
                          <a:pt x="1194" y="11"/>
                          <a:pt x="1164" y="33"/>
                        </a:cubicBezTo>
                        <a:cubicBezTo>
                          <a:pt x="845" y="274"/>
                          <a:pt x="695" y="633"/>
                          <a:pt x="545" y="985"/>
                        </a:cubicBezTo>
                        <a:cubicBezTo>
                          <a:pt x="356" y="1408"/>
                          <a:pt x="187" y="1845"/>
                          <a:pt x="37" y="2288"/>
                        </a:cubicBezTo>
                        <a:cubicBezTo>
                          <a:pt x="1" y="2396"/>
                          <a:pt x="102" y="2512"/>
                          <a:pt x="207" y="2512"/>
                        </a:cubicBezTo>
                        <a:cubicBezTo>
                          <a:pt x="236" y="2512"/>
                          <a:pt x="264" y="2503"/>
                          <a:pt x="291" y="2484"/>
                        </a:cubicBezTo>
                        <a:cubicBezTo>
                          <a:pt x="643" y="2230"/>
                          <a:pt x="923" y="1884"/>
                          <a:pt x="1106" y="1487"/>
                        </a:cubicBezTo>
                        <a:cubicBezTo>
                          <a:pt x="1288" y="1096"/>
                          <a:pt x="1510" y="652"/>
                          <a:pt x="1464" y="209"/>
                        </a:cubicBezTo>
                        <a:cubicBezTo>
                          <a:pt x="1454" y="109"/>
                          <a:pt x="1359" y="1"/>
                          <a:pt x="1257"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54" name="Google Shape;10154;p64"/>
                  <p:cNvSpPr/>
                  <p:nvPr/>
                </p:nvSpPr>
                <p:spPr>
                  <a:xfrm>
                    <a:off x="3035772" y="2078231"/>
                    <a:ext cx="68698" cy="102581"/>
                  </a:xfrm>
                  <a:custGeom>
                    <a:avLst/>
                    <a:gdLst/>
                    <a:ahLst/>
                    <a:cxnLst/>
                    <a:rect l="l" t="t" r="r" b="b"/>
                    <a:pathLst>
                      <a:path w="2721" h="4063" extrusionOk="0">
                        <a:moveTo>
                          <a:pt x="1730" y="0"/>
                        </a:moveTo>
                        <a:cubicBezTo>
                          <a:pt x="1354" y="0"/>
                          <a:pt x="1057" y="265"/>
                          <a:pt x="915" y="625"/>
                        </a:cubicBezTo>
                        <a:cubicBezTo>
                          <a:pt x="557" y="1524"/>
                          <a:pt x="146" y="2554"/>
                          <a:pt x="35" y="3512"/>
                        </a:cubicBezTo>
                        <a:cubicBezTo>
                          <a:pt x="1" y="3825"/>
                          <a:pt x="314" y="4062"/>
                          <a:pt x="609" y="4062"/>
                        </a:cubicBezTo>
                        <a:cubicBezTo>
                          <a:pt x="702" y="4062"/>
                          <a:pt x="792" y="4039"/>
                          <a:pt x="870" y="3988"/>
                        </a:cubicBezTo>
                        <a:cubicBezTo>
                          <a:pt x="1802" y="3362"/>
                          <a:pt x="2173" y="2085"/>
                          <a:pt x="2551" y="1081"/>
                        </a:cubicBezTo>
                        <a:cubicBezTo>
                          <a:pt x="2721" y="644"/>
                          <a:pt x="2375" y="149"/>
                          <a:pt x="1958" y="32"/>
                        </a:cubicBezTo>
                        <a:cubicBezTo>
                          <a:pt x="1880" y="10"/>
                          <a:pt x="1804" y="0"/>
                          <a:pt x="1730"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55" name="Google Shape;10155;p64"/>
                  <p:cNvSpPr/>
                  <p:nvPr/>
                </p:nvSpPr>
                <p:spPr>
                  <a:xfrm>
                    <a:off x="3082934" y="1960300"/>
                    <a:ext cx="73546" cy="79100"/>
                  </a:xfrm>
                  <a:custGeom>
                    <a:avLst/>
                    <a:gdLst/>
                    <a:ahLst/>
                    <a:cxnLst/>
                    <a:rect l="l" t="t" r="r" b="b"/>
                    <a:pathLst>
                      <a:path w="2913" h="3133" extrusionOk="0">
                        <a:moveTo>
                          <a:pt x="1955" y="1"/>
                        </a:moveTo>
                        <a:cubicBezTo>
                          <a:pt x="1392" y="1"/>
                          <a:pt x="788" y="419"/>
                          <a:pt x="494" y="864"/>
                        </a:cubicBezTo>
                        <a:cubicBezTo>
                          <a:pt x="266" y="1209"/>
                          <a:pt x="273" y="1535"/>
                          <a:pt x="181" y="1913"/>
                        </a:cubicBezTo>
                        <a:cubicBezTo>
                          <a:pt x="103" y="2259"/>
                          <a:pt x="51" y="2610"/>
                          <a:pt x="12" y="2962"/>
                        </a:cubicBezTo>
                        <a:cubicBezTo>
                          <a:pt x="0" y="3069"/>
                          <a:pt x="96" y="3133"/>
                          <a:pt x="191" y="3133"/>
                        </a:cubicBezTo>
                        <a:cubicBezTo>
                          <a:pt x="253" y="3133"/>
                          <a:pt x="314" y="3106"/>
                          <a:pt x="344" y="3047"/>
                        </a:cubicBezTo>
                        <a:cubicBezTo>
                          <a:pt x="468" y="2819"/>
                          <a:pt x="572" y="2578"/>
                          <a:pt x="683" y="2343"/>
                        </a:cubicBezTo>
                        <a:cubicBezTo>
                          <a:pt x="807" y="2102"/>
                          <a:pt x="983" y="1939"/>
                          <a:pt x="1153" y="1724"/>
                        </a:cubicBezTo>
                        <a:cubicBezTo>
                          <a:pt x="1276" y="1555"/>
                          <a:pt x="1446" y="1424"/>
                          <a:pt x="1628" y="1333"/>
                        </a:cubicBezTo>
                        <a:cubicBezTo>
                          <a:pt x="1948" y="1209"/>
                          <a:pt x="2261" y="1307"/>
                          <a:pt x="2573" y="1118"/>
                        </a:cubicBezTo>
                        <a:cubicBezTo>
                          <a:pt x="2860" y="949"/>
                          <a:pt x="2912" y="551"/>
                          <a:pt x="2678" y="310"/>
                        </a:cubicBezTo>
                        <a:cubicBezTo>
                          <a:pt x="2469" y="91"/>
                          <a:pt x="2216" y="1"/>
                          <a:pt x="1955"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56" name="Google Shape;10156;p64"/>
                  <p:cNvSpPr/>
                  <p:nvPr/>
                </p:nvSpPr>
                <p:spPr>
                  <a:xfrm>
                    <a:off x="3114494" y="2001327"/>
                    <a:ext cx="113992" cy="97481"/>
                  </a:xfrm>
                  <a:custGeom>
                    <a:avLst/>
                    <a:gdLst/>
                    <a:ahLst/>
                    <a:cxnLst/>
                    <a:rect l="l" t="t" r="r" b="b"/>
                    <a:pathLst>
                      <a:path w="4515" h="3861" extrusionOk="0">
                        <a:moveTo>
                          <a:pt x="2398" y="0"/>
                        </a:moveTo>
                        <a:cubicBezTo>
                          <a:pt x="2353" y="0"/>
                          <a:pt x="2308" y="3"/>
                          <a:pt x="2262" y="8"/>
                        </a:cubicBezTo>
                        <a:cubicBezTo>
                          <a:pt x="1415" y="93"/>
                          <a:pt x="548" y="607"/>
                          <a:pt x="365" y="875"/>
                        </a:cubicBezTo>
                        <a:cubicBezTo>
                          <a:pt x="0" y="1409"/>
                          <a:pt x="131" y="2015"/>
                          <a:pt x="372" y="2569"/>
                        </a:cubicBezTo>
                        <a:cubicBezTo>
                          <a:pt x="714" y="3336"/>
                          <a:pt x="1496" y="3861"/>
                          <a:pt x="2279" y="3861"/>
                        </a:cubicBezTo>
                        <a:cubicBezTo>
                          <a:pt x="2675" y="3861"/>
                          <a:pt x="3070" y="3727"/>
                          <a:pt x="3409" y="3423"/>
                        </a:cubicBezTo>
                        <a:cubicBezTo>
                          <a:pt x="4514" y="2419"/>
                          <a:pt x="3802" y="0"/>
                          <a:pt x="2398"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57" name="Google Shape;10157;p64"/>
                  <p:cNvSpPr/>
                  <p:nvPr/>
                </p:nvSpPr>
                <p:spPr>
                  <a:xfrm>
                    <a:off x="3164383" y="1962345"/>
                    <a:ext cx="34968" cy="27520"/>
                  </a:xfrm>
                  <a:custGeom>
                    <a:avLst/>
                    <a:gdLst/>
                    <a:ahLst/>
                    <a:cxnLst/>
                    <a:rect l="l" t="t" r="r" b="b"/>
                    <a:pathLst>
                      <a:path w="1385" h="1090" extrusionOk="0">
                        <a:moveTo>
                          <a:pt x="393" y="0"/>
                        </a:moveTo>
                        <a:cubicBezTo>
                          <a:pt x="192" y="0"/>
                          <a:pt x="0" y="200"/>
                          <a:pt x="51" y="405"/>
                        </a:cubicBezTo>
                        <a:cubicBezTo>
                          <a:pt x="19" y="522"/>
                          <a:pt x="12" y="639"/>
                          <a:pt x="12" y="757"/>
                        </a:cubicBezTo>
                        <a:cubicBezTo>
                          <a:pt x="12" y="887"/>
                          <a:pt x="103" y="1004"/>
                          <a:pt x="227" y="1037"/>
                        </a:cubicBezTo>
                        <a:cubicBezTo>
                          <a:pt x="475" y="1070"/>
                          <a:pt x="716" y="1083"/>
                          <a:pt x="964" y="1089"/>
                        </a:cubicBezTo>
                        <a:cubicBezTo>
                          <a:pt x="969" y="1089"/>
                          <a:pt x="974" y="1089"/>
                          <a:pt x="979" y="1089"/>
                        </a:cubicBezTo>
                        <a:cubicBezTo>
                          <a:pt x="1274" y="1089"/>
                          <a:pt x="1384" y="721"/>
                          <a:pt x="1198" y="522"/>
                        </a:cubicBezTo>
                        <a:cubicBezTo>
                          <a:pt x="1101" y="418"/>
                          <a:pt x="990" y="333"/>
                          <a:pt x="872" y="255"/>
                        </a:cubicBezTo>
                        <a:cubicBezTo>
                          <a:pt x="729" y="164"/>
                          <a:pt x="644" y="66"/>
                          <a:pt x="481" y="14"/>
                        </a:cubicBezTo>
                        <a:cubicBezTo>
                          <a:pt x="452" y="5"/>
                          <a:pt x="423" y="0"/>
                          <a:pt x="393"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58" name="Google Shape;10158;p64"/>
                  <p:cNvSpPr/>
                  <p:nvPr/>
                </p:nvSpPr>
                <p:spPr>
                  <a:xfrm>
                    <a:off x="3180794" y="1922782"/>
                    <a:ext cx="36407" cy="56504"/>
                  </a:xfrm>
                  <a:custGeom>
                    <a:avLst/>
                    <a:gdLst/>
                    <a:ahLst/>
                    <a:cxnLst/>
                    <a:rect l="l" t="t" r="r" b="b"/>
                    <a:pathLst>
                      <a:path w="1442" h="2238" extrusionOk="0">
                        <a:moveTo>
                          <a:pt x="235" y="0"/>
                        </a:moveTo>
                        <a:cubicBezTo>
                          <a:pt x="220" y="0"/>
                          <a:pt x="204" y="11"/>
                          <a:pt x="196" y="30"/>
                        </a:cubicBezTo>
                        <a:lnTo>
                          <a:pt x="196" y="43"/>
                        </a:lnTo>
                        <a:cubicBezTo>
                          <a:pt x="14" y="140"/>
                          <a:pt x="1" y="401"/>
                          <a:pt x="177" y="512"/>
                        </a:cubicBezTo>
                        <a:cubicBezTo>
                          <a:pt x="222" y="1092"/>
                          <a:pt x="503" y="1626"/>
                          <a:pt x="835" y="2122"/>
                        </a:cubicBezTo>
                        <a:cubicBezTo>
                          <a:pt x="886" y="2197"/>
                          <a:pt x="978" y="2237"/>
                          <a:pt x="1066" y="2237"/>
                        </a:cubicBezTo>
                        <a:cubicBezTo>
                          <a:pt x="1169" y="2237"/>
                          <a:pt x="1267" y="2182"/>
                          <a:pt x="1291" y="2063"/>
                        </a:cubicBezTo>
                        <a:cubicBezTo>
                          <a:pt x="1441" y="1300"/>
                          <a:pt x="1246" y="277"/>
                          <a:pt x="385" y="23"/>
                        </a:cubicBezTo>
                        <a:cubicBezTo>
                          <a:pt x="362" y="15"/>
                          <a:pt x="337" y="12"/>
                          <a:pt x="313" y="12"/>
                        </a:cubicBezTo>
                        <a:cubicBezTo>
                          <a:pt x="295" y="12"/>
                          <a:pt x="278" y="14"/>
                          <a:pt x="262" y="17"/>
                        </a:cubicBezTo>
                        <a:cubicBezTo>
                          <a:pt x="256" y="6"/>
                          <a:pt x="246" y="0"/>
                          <a:pt x="235"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59" name="Google Shape;10159;p64"/>
                  <p:cNvSpPr/>
                  <p:nvPr/>
                </p:nvSpPr>
                <p:spPr>
                  <a:xfrm>
                    <a:off x="3159131" y="2111002"/>
                    <a:ext cx="48526" cy="50091"/>
                  </a:xfrm>
                  <a:custGeom>
                    <a:avLst/>
                    <a:gdLst/>
                    <a:ahLst/>
                    <a:cxnLst/>
                    <a:rect l="l" t="t" r="r" b="b"/>
                    <a:pathLst>
                      <a:path w="1922" h="1984" extrusionOk="0">
                        <a:moveTo>
                          <a:pt x="1410" y="0"/>
                        </a:moveTo>
                        <a:cubicBezTo>
                          <a:pt x="1343" y="0"/>
                          <a:pt x="1276" y="9"/>
                          <a:pt x="1211" y="24"/>
                        </a:cubicBezTo>
                        <a:cubicBezTo>
                          <a:pt x="1087" y="44"/>
                          <a:pt x="976" y="96"/>
                          <a:pt x="885" y="181"/>
                        </a:cubicBezTo>
                        <a:cubicBezTo>
                          <a:pt x="507" y="441"/>
                          <a:pt x="240" y="943"/>
                          <a:pt x="116" y="1341"/>
                        </a:cubicBezTo>
                        <a:cubicBezTo>
                          <a:pt x="1" y="1713"/>
                          <a:pt x="281" y="1984"/>
                          <a:pt x="637" y="1984"/>
                        </a:cubicBezTo>
                        <a:cubicBezTo>
                          <a:pt x="704" y="1984"/>
                          <a:pt x="775" y="1974"/>
                          <a:pt x="846" y="1953"/>
                        </a:cubicBezTo>
                        <a:cubicBezTo>
                          <a:pt x="1198" y="1842"/>
                          <a:pt x="1498" y="1816"/>
                          <a:pt x="1719" y="1517"/>
                        </a:cubicBezTo>
                        <a:cubicBezTo>
                          <a:pt x="1895" y="1262"/>
                          <a:pt x="1921" y="910"/>
                          <a:pt x="1921" y="611"/>
                        </a:cubicBezTo>
                        <a:cubicBezTo>
                          <a:pt x="1915" y="545"/>
                          <a:pt x="1908" y="487"/>
                          <a:pt x="1889" y="435"/>
                        </a:cubicBezTo>
                        <a:cubicBezTo>
                          <a:pt x="1915" y="252"/>
                          <a:pt x="1804" y="76"/>
                          <a:pt x="1628" y="31"/>
                        </a:cubicBezTo>
                        <a:cubicBezTo>
                          <a:pt x="1556" y="10"/>
                          <a:pt x="1483" y="0"/>
                          <a:pt x="1410"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60" name="Google Shape;10160;p64"/>
                  <p:cNvSpPr/>
                  <p:nvPr/>
                </p:nvSpPr>
                <p:spPr>
                  <a:xfrm>
                    <a:off x="3159131" y="2164148"/>
                    <a:ext cx="48526" cy="50116"/>
                  </a:xfrm>
                  <a:custGeom>
                    <a:avLst/>
                    <a:gdLst/>
                    <a:ahLst/>
                    <a:cxnLst/>
                    <a:rect l="l" t="t" r="r" b="b"/>
                    <a:pathLst>
                      <a:path w="1922" h="1985" extrusionOk="0">
                        <a:moveTo>
                          <a:pt x="1410" y="1"/>
                        </a:moveTo>
                        <a:cubicBezTo>
                          <a:pt x="1343" y="1"/>
                          <a:pt x="1276" y="9"/>
                          <a:pt x="1211" y="24"/>
                        </a:cubicBezTo>
                        <a:cubicBezTo>
                          <a:pt x="1087" y="44"/>
                          <a:pt x="976" y="96"/>
                          <a:pt x="885" y="174"/>
                        </a:cubicBezTo>
                        <a:cubicBezTo>
                          <a:pt x="507" y="441"/>
                          <a:pt x="240" y="943"/>
                          <a:pt x="116" y="1341"/>
                        </a:cubicBezTo>
                        <a:cubicBezTo>
                          <a:pt x="1" y="1713"/>
                          <a:pt x="281" y="1984"/>
                          <a:pt x="637" y="1984"/>
                        </a:cubicBezTo>
                        <a:cubicBezTo>
                          <a:pt x="704" y="1984"/>
                          <a:pt x="775" y="1974"/>
                          <a:pt x="846" y="1953"/>
                        </a:cubicBezTo>
                        <a:cubicBezTo>
                          <a:pt x="1198" y="1843"/>
                          <a:pt x="1498" y="1817"/>
                          <a:pt x="1719" y="1517"/>
                        </a:cubicBezTo>
                        <a:cubicBezTo>
                          <a:pt x="1895" y="1263"/>
                          <a:pt x="1921" y="911"/>
                          <a:pt x="1921" y="611"/>
                        </a:cubicBezTo>
                        <a:cubicBezTo>
                          <a:pt x="1915" y="546"/>
                          <a:pt x="1908" y="487"/>
                          <a:pt x="1889" y="428"/>
                        </a:cubicBezTo>
                        <a:cubicBezTo>
                          <a:pt x="1915" y="252"/>
                          <a:pt x="1804" y="76"/>
                          <a:pt x="1628" y="31"/>
                        </a:cubicBezTo>
                        <a:cubicBezTo>
                          <a:pt x="1556" y="10"/>
                          <a:pt x="1483" y="1"/>
                          <a:pt x="1410"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61" name="Google Shape;10161;p64"/>
                  <p:cNvSpPr/>
                  <p:nvPr/>
                </p:nvSpPr>
                <p:spPr>
                  <a:xfrm>
                    <a:off x="3159131" y="2217294"/>
                    <a:ext cx="48526" cy="50116"/>
                  </a:xfrm>
                  <a:custGeom>
                    <a:avLst/>
                    <a:gdLst/>
                    <a:ahLst/>
                    <a:cxnLst/>
                    <a:rect l="l" t="t" r="r" b="b"/>
                    <a:pathLst>
                      <a:path w="1922" h="1985" extrusionOk="0">
                        <a:moveTo>
                          <a:pt x="1410" y="1"/>
                        </a:moveTo>
                        <a:cubicBezTo>
                          <a:pt x="1343" y="1"/>
                          <a:pt x="1276" y="9"/>
                          <a:pt x="1211" y="24"/>
                        </a:cubicBezTo>
                        <a:cubicBezTo>
                          <a:pt x="1087" y="44"/>
                          <a:pt x="976" y="96"/>
                          <a:pt x="885" y="174"/>
                        </a:cubicBezTo>
                        <a:cubicBezTo>
                          <a:pt x="507" y="442"/>
                          <a:pt x="240" y="943"/>
                          <a:pt x="116" y="1341"/>
                        </a:cubicBezTo>
                        <a:cubicBezTo>
                          <a:pt x="1" y="1713"/>
                          <a:pt x="281" y="1984"/>
                          <a:pt x="637" y="1984"/>
                        </a:cubicBezTo>
                        <a:cubicBezTo>
                          <a:pt x="704" y="1984"/>
                          <a:pt x="775" y="1974"/>
                          <a:pt x="846" y="1954"/>
                        </a:cubicBezTo>
                        <a:cubicBezTo>
                          <a:pt x="1198" y="1843"/>
                          <a:pt x="1498" y="1817"/>
                          <a:pt x="1719" y="1517"/>
                        </a:cubicBezTo>
                        <a:cubicBezTo>
                          <a:pt x="1895" y="1263"/>
                          <a:pt x="1921" y="911"/>
                          <a:pt x="1921" y="611"/>
                        </a:cubicBezTo>
                        <a:cubicBezTo>
                          <a:pt x="1915" y="546"/>
                          <a:pt x="1908" y="487"/>
                          <a:pt x="1889" y="428"/>
                        </a:cubicBezTo>
                        <a:cubicBezTo>
                          <a:pt x="1915" y="253"/>
                          <a:pt x="1804" y="77"/>
                          <a:pt x="1628" y="31"/>
                        </a:cubicBezTo>
                        <a:cubicBezTo>
                          <a:pt x="1556" y="10"/>
                          <a:pt x="1483" y="1"/>
                          <a:pt x="1410"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62" name="Google Shape;10162;p64"/>
                  <p:cNvSpPr/>
                  <p:nvPr/>
                </p:nvSpPr>
                <p:spPr>
                  <a:xfrm>
                    <a:off x="3121916" y="2111532"/>
                    <a:ext cx="31585" cy="42795"/>
                  </a:xfrm>
                  <a:custGeom>
                    <a:avLst/>
                    <a:gdLst/>
                    <a:ahLst/>
                    <a:cxnLst/>
                    <a:rect l="l" t="t" r="r" b="b"/>
                    <a:pathLst>
                      <a:path w="1251" h="1695" extrusionOk="0">
                        <a:moveTo>
                          <a:pt x="457" y="0"/>
                        </a:moveTo>
                        <a:cubicBezTo>
                          <a:pt x="228" y="0"/>
                          <a:pt x="1" y="197"/>
                          <a:pt x="52" y="505"/>
                        </a:cubicBezTo>
                        <a:cubicBezTo>
                          <a:pt x="110" y="883"/>
                          <a:pt x="202" y="1600"/>
                          <a:pt x="658" y="1685"/>
                        </a:cubicBezTo>
                        <a:cubicBezTo>
                          <a:pt x="692" y="1691"/>
                          <a:pt x="727" y="1694"/>
                          <a:pt x="762" y="1694"/>
                        </a:cubicBezTo>
                        <a:cubicBezTo>
                          <a:pt x="906" y="1694"/>
                          <a:pt x="1047" y="1637"/>
                          <a:pt x="1121" y="1496"/>
                        </a:cubicBezTo>
                        <a:cubicBezTo>
                          <a:pt x="1251" y="1248"/>
                          <a:pt x="1160" y="1020"/>
                          <a:pt x="1036" y="772"/>
                        </a:cubicBezTo>
                        <a:cubicBezTo>
                          <a:pt x="958" y="616"/>
                          <a:pt x="892" y="453"/>
                          <a:pt x="834" y="290"/>
                        </a:cubicBezTo>
                        <a:cubicBezTo>
                          <a:pt x="763" y="89"/>
                          <a:pt x="610" y="0"/>
                          <a:pt x="457"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63" name="Google Shape;10163;p64"/>
                  <p:cNvSpPr/>
                  <p:nvPr/>
                </p:nvSpPr>
                <p:spPr>
                  <a:xfrm>
                    <a:off x="3118760" y="2152635"/>
                    <a:ext cx="30524" cy="45849"/>
                  </a:xfrm>
                  <a:custGeom>
                    <a:avLst/>
                    <a:gdLst/>
                    <a:ahLst/>
                    <a:cxnLst/>
                    <a:rect l="l" t="t" r="r" b="b"/>
                    <a:pathLst>
                      <a:path w="1209" h="1816" extrusionOk="0">
                        <a:moveTo>
                          <a:pt x="261" y="0"/>
                        </a:moveTo>
                        <a:cubicBezTo>
                          <a:pt x="136" y="0"/>
                          <a:pt x="1" y="101"/>
                          <a:pt x="1" y="239"/>
                        </a:cubicBezTo>
                        <a:cubicBezTo>
                          <a:pt x="1" y="728"/>
                          <a:pt x="53" y="1464"/>
                          <a:pt x="516" y="1751"/>
                        </a:cubicBezTo>
                        <a:cubicBezTo>
                          <a:pt x="586" y="1795"/>
                          <a:pt x="659" y="1815"/>
                          <a:pt x="729" y="1815"/>
                        </a:cubicBezTo>
                        <a:cubicBezTo>
                          <a:pt x="988" y="1815"/>
                          <a:pt x="1208" y="1546"/>
                          <a:pt x="1141" y="1269"/>
                        </a:cubicBezTo>
                        <a:cubicBezTo>
                          <a:pt x="1089" y="1047"/>
                          <a:pt x="913" y="904"/>
                          <a:pt x="796" y="715"/>
                        </a:cubicBezTo>
                        <a:cubicBezTo>
                          <a:pt x="659" y="526"/>
                          <a:pt x="542" y="330"/>
                          <a:pt x="444" y="122"/>
                        </a:cubicBezTo>
                        <a:cubicBezTo>
                          <a:pt x="407" y="36"/>
                          <a:pt x="336" y="0"/>
                          <a:pt x="261"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64" name="Google Shape;10164;p64"/>
                  <p:cNvSpPr/>
                  <p:nvPr/>
                </p:nvSpPr>
                <p:spPr>
                  <a:xfrm>
                    <a:off x="3111186" y="2198561"/>
                    <a:ext cx="37543" cy="43198"/>
                  </a:xfrm>
                  <a:custGeom>
                    <a:avLst/>
                    <a:gdLst/>
                    <a:ahLst/>
                    <a:cxnLst/>
                    <a:rect l="l" t="t" r="r" b="b"/>
                    <a:pathLst>
                      <a:path w="1487" h="1711" extrusionOk="0">
                        <a:moveTo>
                          <a:pt x="275" y="0"/>
                        </a:moveTo>
                        <a:cubicBezTo>
                          <a:pt x="183" y="0"/>
                          <a:pt x="96" y="47"/>
                          <a:pt x="79" y="154"/>
                        </a:cubicBezTo>
                        <a:cubicBezTo>
                          <a:pt x="1" y="662"/>
                          <a:pt x="177" y="1073"/>
                          <a:pt x="477" y="1470"/>
                        </a:cubicBezTo>
                        <a:cubicBezTo>
                          <a:pt x="589" y="1614"/>
                          <a:pt x="744" y="1711"/>
                          <a:pt x="911" y="1711"/>
                        </a:cubicBezTo>
                        <a:cubicBezTo>
                          <a:pt x="986" y="1711"/>
                          <a:pt x="1064" y="1691"/>
                          <a:pt x="1142" y="1646"/>
                        </a:cubicBezTo>
                        <a:cubicBezTo>
                          <a:pt x="1389" y="1496"/>
                          <a:pt x="1487" y="1086"/>
                          <a:pt x="1239" y="884"/>
                        </a:cubicBezTo>
                        <a:cubicBezTo>
                          <a:pt x="952" y="662"/>
                          <a:pt x="698" y="395"/>
                          <a:pt x="490" y="102"/>
                        </a:cubicBezTo>
                        <a:cubicBezTo>
                          <a:pt x="444" y="37"/>
                          <a:pt x="357" y="0"/>
                          <a:pt x="275"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65" name="Google Shape;10165;p64"/>
                  <p:cNvSpPr/>
                  <p:nvPr/>
                </p:nvSpPr>
                <p:spPr>
                  <a:xfrm>
                    <a:off x="3113812" y="2250924"/>
                    <a:ext cx="32620" cy="36028"/>
                  </a:xfrm>
                  <a:custGeom>
                    <a:avLst/>
                    <a:gdLst/>
                    <a:ahLst/>
                    <a:cxnLst/>
                    <a:rect l="l" t="t" r="r" b="b"/>
                    <a:pathLst>
                      <a:path w="1292" h="1427" extrusionOk="0">
                        <a:moveTo>
                          <a:pt x="192" y="1"/>
                        </a:moveTo>
                        <a:cubicBezTo>
                          <a:pt x="85" y="1"/>
                          <a:pt x="0" y="118"/>
                          <a:pt x="21" y="231"/>
                        </a:cubicBezTo>
                        <a:cubicBezTo>
                          <a:pt x="27" y="276"/>
                          <a:pt x="1" y="380"/>
                          <a:pt x="1" y="446"/>
                        </a:cubicBezTo>
                        <a:cubicBezTo>
                          <a:pt x="14" y="563"/>
                          <a:pt x="40" y="680"/>
                          <a:pt x="86" y="791"/>
                        </a:cubicBezTo>
                        <a:cubicBezTo>
                          <a:pt x="125" y="895"/>
                          <a:pt x="171" y="993"/>
                          <a:pt x="223" y="1091"/>
                        </a:cubicBezTo>
                        <a:cubicBezTo>
                          <a:pt x="353" y="1312"/>
                          <a:pt x="516" y="1397"/>
                          <a:pt x="764" y="1423"/>
                        </a:cubicBezTo>
                        <a:cubicBezTo>
                          <a:pt x="778" y="1425"/>
                          <a:pt x="792" y="1426"/>
                          <a:pt x="807" y="1426"/>
                        </a:cubicBezTo>
                        <a:cubicBezTo>
                          <a:pt x="964" y="1426"/>
                          <a:pt x="1129" y="1301"/>
                          <a:pt x="1200" y="1176"/>
                        </a:cubicBezTo>
                        <a:cubicBezTo>
                          <a:pt x="1292" y="1013"/>
                          <a:pt x="1292" y="817"/>
                          <a:pt x="1200" y="661"/>
                        </a:cubicBezTo>
                        <a:cubicBezTo>
                          <a:pt x="1142" y="543"/>
                          <a:pt x="1044" y="452"/>
                          <a:pt x="920" y="400"/>
                        </a:cubicBezTo>
                        <a:cubicBezTo>
                          <a:pt x="881" y="380"/>
                          <a:pt x="842" y="361"/>
                          <a:pt x="809" y="335"/>
                        </a:cubicBezTo>
                        <a:cubicBezTo>
                          <a:pt x="809" y="335"/>
                          <a:pt x="743" y="288"/>
                          <a:pt x="740" y="288"/>
                        </a:cubicBezTo>
                        <a:lnTo>
                          <a:pt x="740" y="288"/>
                        </a:lnTo>
                        <a:cubicBezTo>
                          <a:pt x="740" y="288"/>
                          <a:pt x="740" y="288"/>
                          <a:pt x="740" y="288"/>
                        </a:cubicBezTo>
                        <a:lnTo>
                          <a:pt x="740" y="288"/>
                        </a:lnTo>
                        <a:cubicBezTo>
                          <a:pt x="666" y="228"/>
                          <a:pt x="582" y="168"/>
                          <a:pt x="503" y="120"/>
                        </a:cubicBezTo>
                        <a:cubicBezTo>
                          <a:pt x="431" y="81"/>
                          <a:pt x="347" y="68"/>
                          <a:pt x="281" y="28"/>
                        </a:cubicBezTo>
                        <a:cubicBezTo>
                          <a:pt x="251" y="9"/>
                          <a:pt x="221" y="1"/>
                          <a:pt x="19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66" name="Google Shape;10166;p64"/>
                  <p:cNvSpPr/>
                  <p:nvPr/>
                </p:nvSpPr>
                <p:spPr>
                  <a:xfrm>
                    <a:off x="3179152" y="2275717"/>
                    <a:ext cx="75717" cy="61377"/>
                  </a:xfrm>
                  <a:custGeom>
                    <a:avLst/>
                    <a:gdLst/>
                    <a:ahLst/>
                    <a:cxnLst/>
                    <a:rect l="l" t="t" r="r" b="b"/>
                    <a:pathLst>
                      <a:path w="2999" h="2431" extrusionOk="0">
                        <a:moveTo>
                          <a:pt x="1501" y="0"/>
                        </a:moveTo>
                        <a:cubicBezTo>
                          <a:pt x="1115" y="0"/>
                          <a:pt x="732" y="77"/>
                          <a:pt x="372" y="259"/>
                        </a:cubicBezTo>
                        <a:cubicBezTo>
                          <a:pt x="66" y="415"/>
                          <a:pt x="1" y="735"/>
                          <a:pt x="85" y="1015"/>
                        </a:cubicBezTo>
                        <a:cubicBezTo>
                          <a:pt x="170" y="1673"/>
                          <a:pt x="561" y="2286"/>
                          <a:pt x="1265" y="2410"/>
                        </a:cubicBezTo>
                        <a:cubicBezTo>
                          <a:pt x="1347" y="2424"/>
                          <a:pt x="1426" y="2430"/>
                          <a:pt x="1502" y="2430"/>
                        </a:cubicBezTo>
                        <a:cubicBezTo>
                          <a:pt x="2309" y="2430"/>
                          <a:pt x="2785" y="1674"/>
                          <a:pt x="2934" y="917"/>
                        </a:cubicBezTo>
                        <a:cubicBezTo>
                          <a:pt x="2999" y="578"/>
                          <a:pt x="2842" y="259"/>
                          <a:pt x="2503" y="154"/>
                        </a:cubicBezTo>
                        <a:cubicBezTo>
                          <a:pt x="2174" y="58"/>
                          <a:pt x="1836" y="0"/>
                          <a:pt x="1501"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67" name="Google Shape;10167;p64"/>
                  <p:cNvSpPr/>
                  <p:nvPr/>
                </p:nvSpPr>
                <p:spPr>
                  <a:xfrm>
                    <a:off x="3103460" y="2303136"/>
                    <a:ext cx="46632" cy="110155"/>
                  </a:xfrm>
                  <a:custGeom>
                    <a:avLst/>
                    <a:gdLst/>
                    <a:ahLst/>
                    <a:cxnLst/>
                    <a:rect l="l" t="t" r="r" b="b"/>
                    <a:pathLst>
                      <a:path w="1847" h="4363" extrusionOk="0">
                        <a:moveTo>
                          <a:pt x="988" y="0"/>
                        </a:moveTo>
                        <a:cubicBezTo>
                          <a:pt x="718" y="0"/>
                          <a:pt x="455" y="139"/>
                          <a:pt x="366" y="470"/>
                        </a:cubicBezTo>
                        <a:cubicBezTo>
                          <a:pt x="40" y="1669"/>
                          <a:pt x="1" y="3103"/>
                          <a:pt x="483" y="4269"/>
                        </a:cubicBezTo>
                        <a:cubicBezTo>
                          <a:pt x="499" y="4331"/>
                          <a:pt x="551" y="4362"/>
                          <a:pt x="603" y="4362"/>
                        </a:cubicBezTo>
                        <a:cubicBezTo>
                          <a:pt x="656" y="4362"/>
                          <a:pt x="708" y="4331"/>
                          <a:pt x="724" y="4269"/>
                        </a:cubicBezTo>
                        <a:cubicBezTo>
                          <a:pt x="1180" y="3175"/>
                          <a:pt x="1219" y="1936"/>
                          <a:pt x="1656" y="822"/>
                        </a:cubicBezTo>
                        <a:cubicBezTo>
                          <a:pt x="1847" y="341"/>
                          <a:pt x="1410" y="0"/>
                          <a:pt x="988"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68" name="Google Shape;10168;p64"/>
                  <p:cNvSpPr/>
                  <p:nvPr/>
                </p:nvSpPr>
                <p:spPr>
                  <a:xfrm>
                    <a:off x="3101314" y="2420915"/>
                    <a:ext cx="51985" cy="138331"/>
                  </a:xfrm>
                  <a:custGeom>
                    <a:avLst/>
                    <a:gdLst/>
                    <a:ahLst/>
                    <a:cxnLst/>
                    <a:rect l="l" t="t" r="r" b="b"/>
                    <a:pathLst>
                      <a:path w="2059" h="5479" extrusionOk="0">
                        <a:moveTo>
                          <a:pt x="1418" y="0"/>
                        </a:moveTo>
                        <a:cubicBezTo>
                          <a:pt x="1242" y="0"/>
                          <a:pt x="1060" y="81"/>
                          <a:pt x="933" y="263"/>
                        </a:cubicBezTo>
                        <a:cubicBezTo>
                          <a:pt x="33" y="1540"/>
                          <a:pt x="1" y="3997"/>
                          <a:pt x="861" y="5307"/>
                        </a:cubicBezTo>
                        <a:cubicBezTo>
                          <a:pt x="933" y="5418"/>
                          <a:pt x="1067" y="5478"/>
                          <a:pt x="1197" y="5478"/>
                        </a:cubicBezTo>
                        <a:cubicBezTo>
                          <a:pt x="1349" y="5478"/>
                          <a:pt x="1494" y="5396"/>
                          <a:pt x="1526" y="5216"/>
                        </a:cubicBezTo>
                        <a:cubicBezTo>
                          <a:pt x="1656" y="4525"/>
                          <a:pt x="1526" y="3821"/>
                          <a:pt x="1513" y="3117"/>
                        </a:cubicBezTo>
                        <a:cubicBezTo>
                          <a:pt x="1487" y="2257"/>
                          <a:pt x="1793" y="1521"/>
                          <a:pt x="1969" y="699"/>
                        </a:cubicBezTo>
                        <a:cubicBezTo>
                          <a:pt x="2058" y="279"/>
                          <a:pt x="1747" y="0"/>
                          <a:pt x="1418"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69" name="Google Shape;10169;p64"/>
                  <p:cNvSpPr/>
                  <p:nvPr/>
                </p:nvSpPr>
                <p:spPr>
                  <a:xfrm>
                    <a:off x="3153577" y="2340073"/>
                    <a:ext cx="54080" cy="195416"/>
                  </a:xfrm>
                  <a:custGeom>
                    <a:avLst/>
                    <a:gdLst/>
                    <a:ahLst/>
                    <a:cxnLst/>
                    <a:rect l="l" t="t" r="r" b="b"/>
                    <a:pathLst>
                      <a:path w="2142" h="7740" extrusionOk="0">
                        <a:moveTo>
                          <a:pt x="1063" y="1"/>
                        </a:moveTo>
                        <a:cubicBezTo>
                          <a:pt x="652" y="1"/>
                          <a:pt x="241" y="271"/>
                          <a:pt x="225" y="812"/>
                        </a:cubicBezTo>
                        <a:cubicBezTo>
                          <a:pt x="166" y="3009"/>
                          <a:pt x="238" y="5153"/>
                          <a:pt x="23" y="7343"/>
                        </a:cubicBezTo>
                        <a:cubicBezTo>
                          <a:pt x="1" y="7567"/>
                          <a:pt x="226" y="7739"/>
                          <a:pt x="436" y="7739"/>
                        </a:cubicBezTo>
                        <a:cubicBezTo>
                          <a:pt x="531" y="7739"/>
                          <a:pt x="623" y="7704"/>
                          <a:pt x="688" y="7623"/>
                        </a:cubicBezTo>
                        <a:cubicBezTo>
                          <a:pt x="2141" y="5818"/>
                          <a:pt x="1978" y="3002"/>
                          <a:pt x="1907" y="812"/>
                        </a:cubicBezTo>
                        <a:cubicBezTo>
                          <a:pt x="1887" y="271"/>
                          <a:pt x="1475" y="1"/>
                          <a:pt x="1063"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70" name="Google Shape;10170;p64"/>
                  <p:cNvSpPr/>
                  <p:nvPr/>
                </p:nvSpPr>
                <p:spPr>
                  <a:xfrm>
                    <a:off x="3124037" y="2604843"/>
                    <a:ext cx="42138" cy="127348"/>
                  </a:xfrm>
                  <a:custGeom>
                    <a:avLst/>
                    <a:gdLst/>
                    <a:ahLst/>
                    <a:cxnLst/>
                    <a:rect l="l" t="t" r="r" b="b"/>
                    <a:pathLst>
                      <a:path w="1669" h="5044" extrusionOk="0">
                        <a:moveTo>
                          <a:pt x="786" y="1"/>
                        </a:moveTo>
                        <a:cubicBezTo>
                          <a:pt x="627" y="1"/>
                          <a:pt x="463" y="80"/>
                          <a:pt x="372" y="219"/>
                        </a:cubicBezTo>
                        <a:cubicBezTo>
                          <a:pt x="0" y="805"/>
                          <a:pt x="228" y="1679"/>
                          <a:pt x="320" y="2324"/>
                        </a:cubicBezTo>
                        <a:cubicBezTo>
                          <a:pt x="443" y="3171"/>
                          <a:pt x="567" y="4253"/>
                          <a:pt x="1089" y="4950"/>
                        </a:cubicBezTo>
                        <a:cubicBezTo>
                          <a:pt x="1131" y="5011"/>
                          <a:pt x="1198" y="5043"/>
                          <a:pt x="1263" y="5043"/>
                        </a:cubicBezTo>
                        <a:cubicBezTo>
                          <a:pt x="1338" y="5043"/>
                          <a:pt x="1410" y="4999"/>
                          <a:pt x="1434" y="4905"/>
                        </a:cubicBezTo>
                        <a:cubicBezTo>
                          <a:pt x="1669" y="4155"/>
                          <a:pt x="1473" y="3223"/>
                          <a:pt x="1395" y="2454"/>
                        </a:cubicBezTo>
                        <a:cubicBezTo>
                          <a:pt x="1323" y="1750"/>
                          <a:pt x="1486" y="857"/>
                          <a:pt x="1154" y="219"/>
                        </a:cubicBezTo>
                        <a:cubicBezTo>
                          <a:pt x="1076" y="68"/>
                          <a:pt x="933" y="1"/>
                          <a:pt x="786"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71" name="Google Shape;10171;p64"/>
                  <p:cNvSpPr/>
                  <p:nvPr/>
                </p:nvSpPr>
                <p:spPr>
                  <a:xfrm>
                    <a:off x="3156682" y="2559398"/>
                    <a:ext cx="40446" cy="181151"/>
                  </a:xfrm>
                  <a:custGeom>
                    <a:avLst/>
                    <a:gdLst/>
                    <a:ahLst/>
                    <a:cxnLst/>
                    <a:rect l="l" t="t" r="r" b="b"/>
                    <a:pathLst>
                      <a:path w="1602" h="7175" extrusionOk="0">
                        <a:moveTo>
                          <a:pt x="526" y="1"/>
                        </a:moveTo>
                        <a:cubicBezTo>
                          <a:pt x="257" y="1"/>
                          <a:pt x="1" y="269"/>
                          <a:pt x="17" y="533"/>
                        </a:cubicBezTo>
                        <a:cubicBezTo>
                          <a:pt x="24" y="728"/>
                          <a:pt x="43" y="911"/>
                          <a:pt x="193" y="1054"/>
                        </a:cubicBezTo>
                        <a:cubicBezTo>
                          <a:pt x="343" y="1204"/>
                          <a:pt x="369" y="1380"/>
                          <a:pt x="428" y="1628"/>
                        </a:cubicBezTo>
                        <a:cubicBezTo>
                          <a:pt x="597" y="2292"/>
                          <a:pt x="591" y="3009"/>
                          <a:pt x="584" y="3694"/>
                        </a:cubicBezTo>
                        <a:cubicBezTo>
                          <a:pt x="578" y="4339"/>
                          <a:pt x="552" y="4991"/>
                          <a:pt x="519" y="5636"/>
                        </a:cubicBezTo>
                        <a:cubicBezTo>
                          <a:pt x="493" y="6112"/>
                          <a:pt x="363" y="6692"/>
                          <a:pt x="597" y="7122"/>
                        </a:cubicBezTo>
                        <a:cubicBezTo>
                          <a:pt x="620" y="7156"/>
                          <a:pt x="657" y="7174"/>
                          <a:pt x="695" y="7174"/>
                        </a:cubicBezTo>
                        <a:cubicBezTo>
                          <a:pt x="723" y="7174"/>
                          <a:pt x="751" y="7164"/>
                          <a:pt x="773" y="7141"/>
                        </a:cubicBezTo>
                        <a:cubicBezTo>
                          <a:pt x="1119" y="6855"/>
                          <a:pt x="1164" y="6353"/>
                          <a:pt x="1262" y="5942"/>
                        </a:cubicBezTo>
                        <a:cubicBezTo>
                          <a:pt x="1419" y="5277"/>
                          <a:pt x="1484" y="4587"/>
                          <a:pt x="1549" y="3915"/>
                        </a:cubicBezTo>
                        <a:cubicBezTo>
                          <a:pt x="1601" y="3283"/>
                          <a:pt x="1588" y="2657"/>
                          <a:pt x="1529" y="2025"/>
                        </a:cubicBezTo>
                        <a:cubicBezTo>
                          <a:pt x="1484" y="1576"/>
                          <a:pt x="1217" y="982"/>
                          <a:pt x="1204" y="637"/>
                        </a:cubicBezTo>
                        <a:cubicBezTo>
                          <a:pt x="1184" y="350"/>
                          <a:pt x="1028" y="174"/>
                          <a:pt x="767" y="70"/>
                        </a:cubicBezTo>
                        <a:lnTo>
                          <a:pt x="676" y="31"/>
                        </a:lnTo>
                        <a:cubicBezTo>
                          <a:pt x="626" y="10"/>
                          <a:pt x="576" y="1"/>
                          <a:pt x="526"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72" name="Google Shape;10172;p64"/>
                  <p:cNvSpPr/>
                  <p:nvPr/>
                </p:nvSpPr>
                <p:spPr>
                  <a:xfrm>
                    <a:off x="3387773" y="2207549"/>
                    <a:ext cx="65871" cy="115179"/>
                  </a:xfrm>
                  <a:custGeom>
                    <a:avLst/>
                    <a:gdLst/>
                    <a:ahLst/>
                    <a:cxnLst/>
                    <a:rect l="l" t="t" r="r" b="b"/>
                    <a:pathLst>
                      <a:path w="2609" h="4562" extrusionOk="0">
                        <a:moveTo>
                          <a:pt x="427" y="0"/>
                        </a:moveTo>
                        <a:cubicBezTo>
                          <a:pt x="153" y="0"/>
                          <a:pt x="1" y="379"/>
                          <a:pt x="197" y="593"/>
                        </a:cubicBezTo>
                        <a:cubicBezTo>
                          <a:pt x="810" y="1251"/>
                          <a:pt x="1292" y="1746"/>
                          <a:pt x="1625" y="2613"/>
                        </a:cubicBezTo>
                        <a:cubicBezTo>
                          <a:pt x="1879" y="3272"/>
                          <a:pt x="2094" y="3923"/>
                          <a:pt x="2440" y="4536"/>
                        </a:cubicBezTo>
                        <a:cubicBezTo>
                          <a:pt x="2450" y="4554"/>
                          <a:pt x="2466" y="4562"/>
                          <a:pt x="2481" y="4562"/>
                        </a:cubicBezTo>
                        <a:cubicBezTo>
                          <a:pt x="2506" y="4562"/>
                          <a:pt x="2531" y="4542"/>
                          <a:pt x="2531" y="4510"/>
                        </a:cubicBezTo>
                        <a:cubicBezTo>
                          <a:pt x="2609" y="3030"/>
                          <a:pt x="2179" y="573"/>
                          <a:pt x="536" y="19"/>
                        </a:cubicBezTo>
                        <a:cubicBezTo>
                          <a:pt x="498" y="6"/>
                          <a:pt x="462" y="0"/>
                          <a:pt x="427"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73" name="Google Shape;10173;p64"/>
                  <p:cNvSpPr/>
                  <p:nvPr/>
                </p:nvSpPr>
                <p:spPr>
                  <a:xfrm>
                    <a:off x="3392746" y="2248172"/>
                    <a:ext cx="37997" cy="63422"/>
                  </a:xfrm>
                  <a:custGeom>
                    <a:avLst/>
                    <a:gdLst/>
                    <a:ahLst/>
                    <a:cxnLst/>
                    <a:rect l="l" t="t" r="r" b="b"/>
                    <a:pathLst>
                      <a:path w="1505" h="2512" extrusionOk="0">
                        <a:moveTo>
                          <a:pt x="251" y="1"/>
                        </a:moveTo>
                        <a:cubicBezTo>
                          <a:pt x="147" y="1"/>
                          <a:pt x="56" y="109"/>
                          <a:pt x="46" y="209"/>
                        </a:cubicBezTo>
                        <a:cubicBezTo>
                          <a:pt x="0" y="652"/>
                          <a:pt x="222" y="1096"/>
                          <a:pt x="405" y="1487"/>
                        </a:cubicBezTo>
                        <a:cubicBezTo>
                          <a:pt x="581" y="1884"/>
                          <a:pt x="861" y="2230"/>
                          <a:pt x="1219" y="2484"/>
                        </a:cubicBezTo>
                        <a:cubicBezTo>
                          <a:pt x="1246" y="2503"/>
                          <a:pt x="1274" y="2512"/>
                          <a:pt x="1302" y="2512"/>
                        </a:cubicBezTo>
                        <a:cubicBezTo>
                          <a:pt x="1406" y="2512"/>
                          <a:pt x="1504" y="2396"/>
                          <a:pt x="1473" y="2288"/>
                        </a:cubicBezTo>
                        <a:cubicBezTo>
                          <a:pt x="1324" y="1845"/>
                          <a:pt x="1154" y="1408"/>
                          <a:pt x="965" y="985"/>
                        </a:cubicBezTo>
                        <a:cubicBezTo>
                          <a:pt x="809" y="633"/>
                          <a:pt x="659" y="274"/>
                          <a:pt x="346" y="33"/>
                        </a:cubicBezTo>
                        <a:cubicBezTo>
                          <a:pt x="314" y="11"/>
                          <a:pt x="282" y="1"/>
                          <a:pt x="251"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74" name="Google Shape;10174;p64"/>
                  <p:cNvSpPr/>
                  <p:nvPr/>
                </p:nvSpPr>
                <p:spPr>
                  <a:xfrm>
                    <a:off x="3326598" y="2078231"/>
                    <a:ext cx="68522" cy="102581"/>
                  </a:xfrm>
                  <a:custGeom>
                    <a:avLst/>
                    <a:gdLst/>
                    <a:ahLst/>
                    <a:cxnLst/>
                    <a:rect l="l" t="t" r="r" b="b"/>
                    <a:pathLst>
                      <a:path w="2714" h="4063" extrusionOk="0">
                        <a:moveTo>
                          <a:pt x="987" y="0"/>
                        </a:moveTo>
                        <a:cubicBezTo>
                          <a:pt x="913" y="0"/>
                          <a:pt x="836" y="10"/>
                          <a:pt x="756" y="32"/>
                        </a:cubicBezTo>
                        <a:cubicBezTo>
                          <a:pt x="346" y="149"/>
                          <a:pt x="0" y="644"/>
                          <a:pt x="163" y="1081"/>
                        </a:cubicBezTo>
                        <a:cubicBezTo>
                          <a:pt x="548" y="2085"/>
                          <a:pt x="913" y="3362"/>
                          <a:pt x="1851" y="3988"/>
                        </a:cubicBezTo>
                        <a:cubicBezTo>
                          <a:pt x="1929" y="4039"/>
                          <a:pt x="2019" y="4062"/>
                          <a:pt x="2111" y="4062"/>
                        </a:cubicBezTo>
                        <a:cubicBezTo>
                          <a:pt x="2404" y="4062"/>
                          <a:pt x="2714" y="3825"/>
                          <a:pt x="2679" y="3512"/>
                        </a:cubicBezTo>
                        <a:cubicBezTo>
                          <a:pt x="2568" y="2554"/>
                          <a:pt x="2164" y="1524"/>
                          <a:pt x="1806" y="625"/>
                        </a:cubicBezTo>
                        <a:cubicBezTo>
                          <a:pt x="1664" y="265"/>
                          <a:pt x="1367" y="0"/>
                          <a:pt x="987"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75" name="Google Shape;10175;p64"/>
                  <p:cNvSpPr/>
                  <p:nvPr/>
                </p:nvSpPr>
                <p:spPr>
                  <a:xfrm>
                    <a:off x="3274588" y="1960300"/>
                    <a:ext cx="73571" cy="79100"/>
                  </a:xfrm>
                  <a:custGeom>
                    <a:avLst/>
                    <a:gdLst/>
                    <a:ahLst/>
                    <a:cxnLst/>
                    <a:rect l="l" t="t" r="r" b="b"/>
                    <a:pathLst>
                      <a:path w="2914" h="3133" extrusionOk="0">
                        <a:moveTo>
                          <a:pt x="958" y="1"/>
                        </a:moveTo>
                        <a:cubicBezTo>
                          <a:pt x="697" y="1"/>
                          <a:pt x="444" y="91"/>
                          <a:pt x="236" y="310"/>
                        </a:cubicBezTo>
                        <a:cubicBezTo>
                          <a:pt x="1" y="551"/>
                          <a:pt x="53" y="949"/>
                          <a:pt x="340" y="1118"/>
                        </a:cubicBezTo>
                        <a:cubicBezTo>
                          <a:pt x="646" y="1307"/>
                          <a:pt x="965" y="1209"/>
                          <a:pt x="1278" y="1333"/>
                        </a:cubicBezTo>
                        <a:cubicBezTo>
                          <a:pt x="1467" y="1424"/>
                          <a:pt x="1630" y="1555"/>
                          <a:pt x="1754" y="1724"/>
                        </a:cubicBezTo>
                        <a:cubicBezTo>
                          <a:pt x="1930" y="1939"/>
                          <a:pt x="2106" y="2102"/>
                          <a:pt x="2223" y="2343"/>
                        </a:cubicBezTo>
                        <a:cubicBezTo>
                          <a:pt x="2341" y="2578"/>
                          <a:pt x="2445" y="2819"/>
                          <a:pt x="2569" y="3047"/>
                        </a:cubicBezTo>
                        <a:cubicBezTo>
                          <a:pt x="2600" y="3106"/>
                          <a:pt x="2661" y="3133"/>
                          <a:pt x="2722" y="3133"/>
                        </a:cubicBezTo>
                        <a:cubicBezTo>
                          <a:pt x="2817" y="3133"/>
                          <a:pt x="2913" y="3069"/>
                          <a:pt x="2901" y="2962"/>
                        </a:cubicBezTo>
                        <a:cubicBezTo>
                          <a:pt x="2862" y="2610"/>
                          <a:pt x="2803" y="2259"/>
                          <a:pt x="2725" y="1913"/>
                        </a:cubicBezTo>
                        <a:cubicBezTo>
                          <a:pt x="2634" y="1535"/>
                          <a:pt x="2647" y="1209"/>
                          <a:pt x="2419" y="864"/>
                        </a:cubicBezTo>
                        <a:cubicBezTo>
                          <a:pt x="2125" y="419"/>
                          <a:pt x="1521" y="1"/>
                          <a:pt x="958"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76" name="Google Shape;10176;p64"/>
                  <p:cNvSpPr/>
                  <p:nvPr/>
                </p:nvSpPr>
                <p:spPr>
                  <a:xfrm>
                    <a:off x="3208642" y="2004306"/>
                    <a:ext cx="112048" cy="95688"/>
                  </a:xfrm>
                  <a:custGeom>
                    <a:avLst/>
                    <a:gdLst/>
                    <a:ahLst/>
                    <a:cxnLst/>
                    <a:rect l="l" t="t" r="r" b="b"/>
                    <a:pathLst>
                      <a:path w="4438" h="3790" extrusionOk="0">
                        <a:moveTo>
                          <a:pt x="2084" y="0"/>
                        </a:moveTo>
                        <a:cubicBezTo>
                          <a:pt x="703" y="0"/>
                          <a:pt x="1" y="2377"/>
                          <a:pt x="1088" y="3357"/>
                        </a:cubicBezTo>
                        <a:cubicBezTo>
                          <a:pt x="1421" y="3658"/>
                          <a:pt x="1810" y="3790"/>
                          <a:pt x="2199" y="3790"/>
                        </a:cubicBezTo>
                        <a:cubicBezTo>
                          <a:pt x="2967" y="3790"/>
                          <a:pt x="3733" y="3275"/>
                          <a:pt x="4066" y="2523"/>
                        </a:cubicBezTo>
                        <a:cubicBezTo>
                          <a:pt x="4307" y="1982"/>
                          <a:pt x="4438" y="1382"/>
                          <a:pt x="4073" y="854"/>
                        </a:cubicBezTo>
                        <a:cubicBezTo>
                          <a:pt x="3897" y="600"/>
                          <a:pt x="3050" y="92"/>
                          <a:pt x="2215" y="7"/>
                        </a:cubicBezTo>
                        <a:cubicBezTo>
                          <a:pt x="2171" y="2"/>
                          <a:pt x="2127" y="0"/>
                          <a:pt x="2084"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77" name="Google Shape;10177;p64"/>
                  <p:cNvSpPr/>
                  <p:nvPr/>
                </p:nvSpPr>
                <p:spPr>
                  <a:xfrm>
                    <a:off x="3231894" y="1962345"/>
                    <a:ext cx="34816" cy="27520"/>
                  </a:xfrm>
                  <a:custGeom>
                    <a:avLst/>
                    <a:gdLst/>
                    <a:ahLst/>
                    <a:cxnLst/>
                    <a:rect l="l" t="t" r="r" b="b"/>
                    <a:pathLst>
                      <a:path w="1379" h="1090" extrusionOk="0">
                        <a:moveTo>
                          <a:pt x="983" y="0"/>
                        </a:moveTo>
                        <a:cubicBezTo>
                          <a:pt x="954" y="0"/>
                          <a:pt x="925" y="5"/>
                          <a:pt x="897" y="14"/>
                        </a:cubicBezTo>
                        <a:cubicBezTo>
                          <a:pt x="727" y="66"/>
                          <a:pt x="643" y="164"/>
                          <a:pt x="506" y="255"/>
                        </a:cubicBezTo>
                        <a:cubicBezTo>
                          <a:pt x="382" y="333"/>
                          <a:pt x="271" y="418"/>
                          <a:pt x="180" y="522"/>
                        </a:cubicBezTo>
                        <a:cubicBezTo>
                          <a:pt x="0" y="721"/>
                          <a:pt x="104" y="1089"/>
                          <a:pt x="399" y="1089"/>
                        </a:cubicBezTo>
                        <a:cubicBezTo>
                          <a:pt x="404" y="1089"/>
                          <a:pt x="409" y="1089"/>
                          <a:pt x="414" y="1089"/>
                        </a:cubicBezTo>
                        <a:cubicBezTo>
                          <a:pt x="656" y="1083"/>
                          <a:pt x="903" y="1070"/>
                          <a:pt x="1144" y="1037"/>
                        </a:cubicBezTo>
                        <a:cubicBezTo>
                          <a:pt x="1275" y="1004"/>
                          <a:pt x="1359" y="887"/>
                          <a:pt x="1359" y="757"/>
                        </a:cubicBezTo>
                        <a:cubicBezTo>
                          <a:pt x="1366" y="639"/>
                          <a:pt x="1353" y="522"/>
                          <a:pt x="1327" y="405"/>
                        </a:cubicBezTo>
                        <a:cubicBezTo>
                          <a:pt x="1378" y="200"/>
                          <a:pt x="1181" y="0"/>
                          <a:pt x="983"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78" name="Google Shape;10178;p64"/>
                  <p:cNvSpPr/>
                  <p:nvPr/>
                </p:nvSpPr>
                <p:spPr>
                  <a:xfrm>
                    <a:off x="3213716" y="1922782"/>
                    <a:ext cx="36887" cy="56504"/>
                  </a:xfrm>
                  <a:custGeom>
                    <a:avLst/>
                    <a:gdLst/>
                    <a:ahLst/>
                    <a:cxnLst/>
                    <a:rect l="l" t="t" r="r" b="b"/>
                    <a:pathLst>
                      <a:path w="1461" h="2238" extrusionOk="0">
                        <a:moveTo>
                          <a:pt x="1211" y="0"/>
                        </a:moveTo>
                        <a:cubicBezTo>
                          <a:pt x="1200" y="0"/>
                          <a:pt x="1188" y="6"/>
                          <a:pt x="1180" y="17"/>
                        </a:cubicBezTo>
                        <a:cubicBezTo>
                          <a:pt x="1164" y="14"/>
                          <a:pt x="1148" y="12"/>
                          <a:pt x="1131" y="12"/>
                        </a:cubicBezTo>
                        <a:cubicBezTo>
                          <a:pt x="1109" y="12"/>
                          <a:pt x="1086" y="15"/>
                          <a:pt x="1063" y="23"/>
                        </a:cubicBezTo>
                        <a:cubicBezTo>
                          <a:pt x="202" y="277"/>
                          <a:pt x="0" y="1300"/>
                          <a:pt x="157" y="2063"/>
                        </a:cubicBezTo>
                        <a:cubicBezTo>
                          <a:pt x="181" y="2182"/>
                          <a:pt x="278" y="2237"/>
                          <a:pt x="379" y="2237"/>
                        </a:cubicBezTo>
                        <a:cubicBezTo>
                          <a:pt x="465" y="2237"/>
                          <a:pt x="555" y="2197"/>
                          <a:pt x="607" y="2122"/>
                        </a:cubicBezTo>
                        <a:cubicBezTo>
                          <a:pt x="939" y="1626"/>
                          <a:pt x="1226" y="1092"/>
                          <a:pt x="1265" y="512"/>
                        </a:cubicBezTo>
                        <a:cubicBezTo>
                          <a:pt x="1460" y="401"/>
                          <a:pt x="1408" y="127"/>
                          <a:pt x="1245" y="43"/>
                        </a:cubicBezTo>
                        <a:lnTo>
                          <a:pt x="1245" y="30"/>
                        </a:lnTo>
                        <a:cubicBezTo>
                          <a:pt x="1241" y="11"/>
                          <a:pt x="1227" y="0"/>
                          <a:pt x="1211"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79" name="Google Shape;10179;p64"/>
                  <p:cNvSpPr/>
                  <p:nvPr/>
                </p:nvSpPr>
                <p:spPr>
                  <a:xfrm>
                    <a:off x="3223260" y="2111002"/>
                    <a:ext cx="48677" cy="50091"/>
                  </a:xfrm>
                  <a:custGeom>
                    <a:avLst/>
                    <a:gdLst/>
                    <a:ahLst/>
                    <a:cxnLst/>
                    <a:rect l="l" t="t" r="r" b="b"/>
                    <a:pathLst>
                      <a:path w="1928" h="1984" extrusionOk="0">
                        <a:moveTo>
                          <a:pt x="518" y="0"/>
                        </a:moveTo>
                        <a:cubicBezTo>
                          <a:pt x="445" y="0"/>
                          <a:pt x="372" y="10"/>
                          <a:pt x="300" y="31"/>
                        </a:cubicBezTo>
                        <a:cubicBezTo>
                          <a:pt x="124" y="76"/>
                          <a:pt x="13" y="252"/>
                          <a:pt x="39" y="435"/>
                        </a:cubicBezTo>
                        <a:cubicBezTo>
                          <a:pt x="20" y="487"/>
                          <a:pt x="13" y="545"/>
                          <a:pt x="7" y="611"/>
                        </a:cubicBezTo>
                        <a:cubicBezTo>
                          <a:pt x="0" y="910"/>
                          <a:pt x="33" y="1262"/>
                          <a:pt x="209" y="1517"/>
                        </a:cubicBezTo>
                        <a:cubicBezTo>
                          <a:pt x="431" y="1816"/>
                          <a:pt x="730" y="1842"/>
                          <a:pt x="1082" y="1953"/>
                        </a:cubicBezTo>
                        <a:cubicBezTo>
                          <a:pt x="1153" y="1974"/>
                          <a:pt x="1224" y="1984"/>
                          <a:pt x="1291" y="1984"/>
                        </a:cubicBezTo>
                        <a:cubicBezTo>
                          <a:pt x="1647" y="1984"/>
                          <a:pt x="1927" y="1713"/>
                          <a:pt x="1812" y="1341"/>
                        </a:cubicBezTo>
                        <a:cubicBezTo>
                          <a:pt x="1688" y="943"/>
                          <a:pt x="1421" y="441"/>
                          <a:pt x="1043" y="181"/>
                        </a:cubicBezTo>
                        <a:cubicBezTo>
                          <a:pt x="952" y="96"/>
                          <a:pt x="841" y="44"/>
                          <a:pt x="717" y="24"/>
                        </a:cubicBezTo>
                        <a:cubicBezTo>
                          <a:pt x="652" y="9"/>
                          <a:pt x="585" y="0"/>
                          <a:pt x="518"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80" name="Google Shape;10180;p64"/>
                  <p:cNvSpPr/>
                  <p:nvPr/>
                </p:nvSpPr>
                <p:spPr>
                  <a:xfrm>
                    <a:off x="3223260" y="2164148"/>
                    <a:ext cx="48677" cy="50116"/>
                  </a:xfrm>
                  <a:custGeom>
                    <a:avLst/>
                    <a:gdLst/>
                    <a:ahLst/>
                    <a:cxnLst/>
                    <a:rect l="l" t="t" r="r" b="b"/>
                    <a:pathLst>
                      <a:path w="1928" h="1985" extrusionOk="0">
                        <a:moveTo>
                          <a:pt x="518" y="1"/>
                        </a:moveTo>
                        <a:cubicBezTo>
                          <a:pt x="445" y="1"/>
                          <a:pt x="372" y="10"/>
                          <a:pt x="300" y="31"/>
                        </a:cubicBezTo>
                        <a:cubicBezTo>
                          <a:pt x="124" y="76"/>
                          <a:pt x="13" y="252"/>
                          <a:pt x="39" y="428"/>
                        </a:cubicBezTo>
                        <a:cubicBezTo>
                          <a:pt x="20" y="487"/>
                          <a:pt x="13" y="546"/>
                          <a:pt x="7" y="611"/>
                        </a:cubicBezTo>
                        <a:cubicBezTo>
                          <a:pt x="0" y="911"/>
                          <a:pt x="33" y="1263"/>
                          <a:pt x="209" y="1517"/>
                        </a:cubicBezTo>
                        <a:cubicBezTo>
                          <a:pt x="431" y="1817"/>
                          <a:pt x="730" y="1843"/>
                          <a:pt x="1082" y="1953"/>
                        </a:cubicBezTo>
                        <a:cubicBezTo>
                          <a:pt x="1153" y="1974"/>
                          <a:pt x="1224" y="1984"/>
                          <a:pt x="1291" y="1984"/>
                        </a:cubicBezTo>
                        <a:cubicBezTo>
                          <a:pt x="1647" y="1984"/>
                          <a:pt x="1927" y="1713"/>
                          <a:pt x="1812" y="1341"/>
                        </a:cubicBezTo>
                        <a:cubicBezTo>
                          <a:pt x="1688" y="943"/>
                          <a:pt x="1421" y="441"/>
                          <a:pt x="1043" y="174"/>
                        </a:cubicBezTo>
                        <a:cubicBezTo>
                          <a:pt x="952" y="96"/>
                          <a:pt x="841" y="44"/>
                          <a:pt x="717" y="24"/>
                        </a:cubicBezTo>
                        <a:cubicBezTo>
                          <a:pt x="652" y="9"/>
                          <a:pt x="585" y="1"/>
                          <a:pt x="518"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81" name="Google Shape;10181;p64"/>
                  <p:cNvSpPr/>
                  <p:nvPr/>
                </p:nvSpPr>
                <p:spPr>
                  <a:xfrm>
                    <a:off x="3223260" y="2217294"/>
                    <a:ext cx="48677" cy="50116"/>
                  </a:xfrm>
                  <a:custGeom>
                    <a:avLst/>
                    <a:gdLst/>
                    <a:ahLst/>
                    <a:cxnLst/>
                    <a:rect l="l" t="t" r="r" b="b"/>
                    <a:pathLst>
                      <a:path w="1928" h="1985" extrusionOk="0">
                        <a:moveTo>
                          <a:pt x="518" y="1"/>
                        </a:moveTo>
                        <a:cubicBezTo>
                          <a:pt x="445" y="1"/>
                          <a:pt x="372" y="10"/>
                          <a:pt x="300" y="31"/>
                        </a:cubicBezTo>
                        <a:cubicBezTo>
                          <a:pt x="124" y="77"/>
                          <a:pt x="13" y="253"/>
                          <a:pt x="39" y="428"/>
                        </a:cubicBezTo>
                        <a:cubicBezTo>
                          <a:pt x="20" y="487"/>
                          <a:pt x="13" y="546"/>
                          <a:pt x="7" y="611"/>
                        </a:cubicBezTo>
                        <a:cubicBezTo>
                          <a:pt x="0" y="911"/>
                          <a:pt x="33" y="1263"/>
                          <a:pt x="209" y="1517"/>
                        </a:cubicBezTo>
                        <a:cubicBezTo>
                          <a:pt x="431" y="1817"/>
                          <a:pt x="730" y="1843"/>
                          <a:pt x="1082" y="1954"/>
                        </a:cubicBezTo>
                        <a:cubicBezTo>
                          <a:pt x="1153" y="1974"/>
                          <a:pt x="1224" y="1984"/>
                          <a:pt x="1291" y="1984"/>
                        </a:cubicBezTo>
                        <a:cubicBezTo>
                          <a:pt x="1647" y="1984"/>
                          <a:pt x="1927" y="1713"/>
                          <a:pt x="1812" y="1341"/>
                        </a:cubicBezTo>
                        <a:cubicBezTo>
                          <a:pt x="1688" y="943"/>
                          <a:pt x="1421" y="442"/>
                          <a:pt x="1043" y="174"/>
                        </a:cubicBezTo>
                        <a:cubicBezTo>
                          <a:pt x="952" y="96"/>
                          <a:pt x="841" y="44"/>
                          <a:pt x="717" y="24"/>
                        </a:cubicBezTo>
                        <a:cubicBezTo>
                          <a:pt x="652" y="9"/>
                          <a:pt x="585" y="1"/>
                          <a:pt x="518"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82" name="Google Shape;10182;p64"/>
                  <p:cNvSpPr/>
                  <p:nvPr/>
                </p:nvSpPr>
                <p:spPr>
                  <a:xfrm>
                    <a:off x="3277567" y="2111532"/>
                    <a:ext cx="31585" cy="42795"/>
                  </a:xfrm>
                  <a:custGeom>
                    <a:avLst/>
                    <a:gdLst/>
                    <a:ahLst/>
                    <a:cxnLst/>
                    <a:rect l="l" t="t" r="r" b="b"/>
                    <a:pathLst>
                      <a:path w="1251" h="1695" extrusionOk="0">
                        <a:moveTo>
                          <a:pt x="794" y="0"/>
                        </a:moveTo>
                        <a:cubicBezTo>
                          <a:pt x="641" y="0"/>
                          <a:pt x="488" y="89"/>
                          <a:pt x="417" y="290"/>
                        </a:cubicBezTo>
                        <a:cubicBezTo>
                          <a:pt x="359" y="453"/>
                          <a:pt x="287" y="616"/>
                          <a:pt x="209" y="772"/>
                        </a:cubicBezTo>
                        <a:cubicBezTo>
                          <a:pt x="91" y="1020"/>
                          <a:pt x="0" y="1248"/>
                          <a:pt x="131" y="1496"/>
                        </a:cubicBezTo>
                        <a:cubicBezTo>
                          <a:pt x="204" y="1637"/>
                          <a:pt x="341" y="1694"/>
                          <a:pt x="483" y="1694"/>
                        </a:cubicBezTo>
                        <a:cubicBezTo>
                          <a:pt x="517" y="1694"/>
                          <a:pt x="552" y="1691"/>
                          <a:pt x="587" y="1685"/>
                        </a:cubicBezTo>
                        <a:cubicBezTo>
                          <a:pt x="1050" y="1600"/>
                          <a:pt x="1141" y="883"/>
                          <a:pt x="1199" y="505"/>
                        </a:cubicBezTo>
                        <a:cubicBezTo>
                          <a:pt x="1250" y="197"/>
                          <a:pt x="1023" y="0"/>
                          <a:pt x="794"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83" name="Google Shape;10183;p64"/>
                  <p:cNvSpPr/>
                  <p:nvPr/>
                </p:nvSpPr>
                <p:spPr>
                  <a:xfrm>
                    <a:off x="3281632" y="2152635"/>
                    <a:ext cx="30499" cy="45849"/>
                  </a:xfrm>
                  <a:custGeom>
                    <a:avLst/>
                    <a:gdLst/>
                    <a:ahLst/>
                    <a:cxnLst/>
                    <a:rect l="l" t="t" r="r" b="b"/>
                    <a:pathLst>
                      <a:path w="1208" h="1816" extrusionOk="0">
                        <a:moveTo>
                          <a:pt x="951" y="0"/>
                        </a:moveTo>
                        <a:cubicBezTo>
                          <a:pt x="876" y="0"/>
                          <a:pt x="804" y="36"/>
                          <a:pt x="765" y="122"/>
                        </a:cubicBezTo>
                        <a:cubicBezTo>
                          <a:pt x="667" y="330"/>
                          <a:pt x="556" y="526"/>
                          <a:pt x="419" y="715"/>
                        </a:cubicBezTo>
                        <a:cubicBezTo>
                          <a:pt x="295" y="904"/>
                          <a:pt x="126" y="1047"/>
                          <a:pt x="67" y="1269"/>
                        </a:cubicBezTo>
                        <a:cubicBezTo>
                          <a:pt x="1" y="1546"/>
                          <a:pt x="225" y="1815"/>
                          <a:pt x="486" y="1815"/>
                        </a:cubicBezTo>
                        <a:cubicBezTo>
                          <a:pt x="556" y="1815"/>
                          <a:pt x="629" y="1795"/>
                          <a:pt x="700" y="1751"/>
                        </a:cubicBezTo>
                        <a:cubicBezTo>
                          <a:pt x="1162" y="1464"/>
                          <a:pt x="1208" y="728"/>
                          <a:pt x="1208" y="239"/>
                        </a:cubicBezTo>
                        <a:cubicBezTo>
                          <a:pt x="1208" y="101"/>
                          <a:pt x="1075" y="0"/>
                          <a:pt x="951"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84" name="Google Shape;10184;p64"/>
                  <p:cNvSpPr/>
                  <p:nvPr/>
                </p:nvSpPr>
                <p:spPr>
                  <a:xfrm>
                    <a:off x="3282339" y="2198561"/>
                    <a:ext cx="37366" cy="43198"/>
                  </a:xfrm>
                  <a:custGeom>
                    <a:avLst/>
                    <a:gdLst/>
                    <a:ahLst/>
                    <a:cxnLst/>
                    <a:rect l="l" t="t" r="r" b="b"/>
                    <a:pathLst>
                      <a:path w="1480" h="1711" extrusionOk="0">
                        <a:moveTo>
                          <a:pt x="1209" y="0"/>
                        </a:moveTo>
                        <a:cubicBezTo>
                          <a:pt x="1128" y="0"/>
                          <a:pt x="1043" y="37"/>
                          <a:pt x="997" y="102"/>
                        </a:cubicBezTo>
                        <a:cubicBezTo>
                          <a:pt x="782" y="395"/>
                          <a:pt x="528" y="662"/>
                          <a:pt x="241" y="884"/>
                        </a:cubicBezTo>
                        <a:cubicBezTo>
                          <a:pt x="0" y="1086"/>
                          <a:pt x="91" y="1496"/>
                          <a:pt x="339" y="1646"/>
                        </a:cubicBezTo>
                        <a:cubicBezTo>
                          <a:pt x="416" y="1691"/>
                          <a:pt x="494" y="1711"/>
                          <a:pt x="570" y="1711"/>
                        </a:cubicBezTo>
                        <a:cubicBezTo>
                          <a:pt x="737" y="1711"/>
                          <a:pt x="892" y="1614"/>
                          <a:pt x="1004" y="1470"/>
                        </a:cubicBezTo>
                        <a:cubicBezTo>
                          <a:pt x="1304" y="1073"/>
                          <a:pt x="1480" y="662"/>
                          <a:pt x="1401" y="154"/>
                        </a:cubicBezTo>
                        <a:cubicBezTo>
                          <a:pt x="1384" y="47"/>
                          <a:pt x="1299" y="0"/>
                          <a:pt x="1209"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85" name="Google Shape;10185;p64"/>
                  <p:cNvSpPr/>
                  <p:nvPr/>
                </p:nvSpPr>
                <p:spPr>
                  <a:xfrm>
                    <a:off x="3284636" y="2250924"/>
                    <a:ext cx="32595" cy="36028"/>
                  </a:xfrm>
                  <a:custGeom>
                    <a:avLst/>
                    <a:gdLst/>
                    <a:ahLst/>
                    <a:cxnLst/>
                    <a:rect l="l" t="t" r="r" b="b"/>
                    <a:pathLst>
                      <a:path w="1291" h="1427" extrusionOk="0">
                        <a:moveTo>
                          <a:pt x="1100" y="1"/>
                        </a:moveTo>
                        <a:cubicBezTo>
                          <a:pt x="1071" y="1"/>
                          <a:pt x="1041" y="9"/>
                          <a:pt x="1011" y="28"/>
                        </a:cubicBezTo>
                        <a:cubicBezTo>
                          <a:pt x="939" y="68"/>
                          <a:pt x="861" y="81"/>
                          <a:pt x="789" y="120"/>
                        </a:cubicBezTo>
                        <a:cubicBezTo>
                          <a:pt x="704" y="168"/>
                          <a:pt x="625" y="228"/>
                          <a:pt x="552" y="288"/>
                        </a:cubicBezTo>
                        <a:lnTo>
                          <a:pt x="552" y="288"/>
                        </a:lnTo>
                        <a:cubicBezTo>
                          <a:pt x="552" y="288"/>
                          <a:pt x="552" y="288"/>
                          <a:pt x="552" y="288"/>
                        </a:cubicBezTo>
                        <a:lnTo>
                          <a:pt x="552" y="288"/>
                        </a:lnTo>
                        <a:cubicBezTo>
                          <a:pt x="549" y="288"/>
                          <a:pt x="483" y="335"/>
                          <a:pt x="483" y="335"/>
                        </a:cubicBezTo>
                        <a:cubicBezTo>
                          <a:pt x="444" y="361"/>
                          <a:pt x="411" y="380"/>
                          <a:pt x="372" y="400"/>
                        </a:cubicBezTo>
                        <a:cubicBezTo>
                          <a:pt x="248" y="452"/>
                          <a:pt x="150" y="543"/>
                          <a:pt x="85" y="661"/>
                        </a:cubicBezTo>
                        <a:cubicBezTo>
                          <a:pt x="0" y="817"/>
                          <a:pt x="0" y="1013"/>
                          <a:pt x="85" y="1176"/>
                        </a:cubicBezTo>
                        <a:cubicBezTo>
                          <a:pt x="163" y="1301"/>
                          <a:pt x="323" y="1426"/>
                          <a:pt x="484" y="1426"/>
                        </a:cubicBezTo>
                        <a:cubicBezTo>
                          <a:pt x="499" y="1426"/>
                          <a:pt x="514" y="1425"/>
                          <a:pt x="528" y="1423"/>
                        </a:cubicBezTo>
                        <a:cubicBezTo>
                          <a:pt x="770" y="1397"/>
                          <a:pt x="939" y="1312"/>
                          <a:pt x="1063" y="1091"/>
                        </a:cubicBezTo>
                        <a:cubicBezTo>
                          <a:pt x="1115" y="993"/>
                          <a:pt x="1167" y="895"/>
                          <a:pt x="1206" y="791"/>
                        </a:cubicBezTo>
                        <a:cubicBezTo>
                          <a:pt x="1252" y="680"/>
                          <a:pt x="1278" y="563"/>
                          <a:pt x="1284" y="446"/>
                        </a:cubicBezTo>
                        <a:cubicBezTo>
                          <a:pt x="1291" y="380"/>
                          <a:pt x="1265" y="276"/>
                          <a:pt x="1271" y="231"/>
                        </a:cubicBezTo>
                        <a:cubicBezTo>
                          <a:pt x="1287" y="118"/>
                          <a:pt x="1205" y="1"/>
                          <a:pt x="1100"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86" name="Google Shape;10186;p64"/>
                  <p:cNvSpPr/>
                  <p:nvPr/>
                </p:nvSpPr>
                <p:spPr>
                  <a:xfrm>
                    <a:off x="3280900" y="2303136"/>
                    <a:ext cx="46708" cy="110155"/>
                  </a:xfrm>
                  <a:custGeom>
                    <a:avLst/>
                    <a:gdLst/>
                    <a:ahLst/>
                    <a:cxnLst/>
                    <a:rect l="l" t="t" r="r" b="b"/>
                    <a:pathLst>
                      <a:path w="1850" h="4363" extrusionOk="0">
                        <a:moveTo>
                          <a:pt x="862" y="0"/>
                        </a:moveTo>
                        <a:cubicBezTo>
                          <a:pt x="440" y="0"/>
                          <a:pt x="1" y="341"/>
                          <a:pt x="188" y="822"/>
                        </a:cubicBezTo>
                        <a:cubicBezTo>
                          <a:pt x="624" y="1936"/>
                          <a:pt x="670" y="3175"/>
                          <a:pt x="1120" y="4269"/>
                        </a:cubicBezTo>
                        <a:cubicBezTo>
                          <a:pt x="1136" y="4331"/>
                          <a:pt x="1190" y="4362"/>
                          <a:pt x="1243" y="4362"/>
                        </a:cubicBezTo>
                        <a:cubicBezTo>
                          <a:pt x="1297" y="4362"/>
                          <a:pt x="1351" y="4331"/>
                          <a:pt x="1367" y="4269"/>
                        </a:cubicBezTo>
                        <a:cubicBezTo>
                          <a:pt x="1850" y="3103"/>
                          <a:pt x="1810" y="1669"/>
                          <a:pt x="1485" y="470"/>
                        </a:cubicBezTo>
                        <a:cubicBezTo>
                          <a:pt x="1396" y="139"/>
                          <a:pt x="1132" y="0"/>
                          <a:pt x="862"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87" name="Google Shape;10187;p64"/>
                  <p:cNvSpPr/>
                  <p:nvPr/>
                </p:nvSpPr>
                <p:spPr>
                  <a:xfrm>
                    <a:off x="3277668" y="2420915"/>
                    <a:ext cx="52086" cy="138331"/>
                  </a:xfrm>
                  <a:custGeom>
                    <a:avLst/>
                    <a:gdLst/>
                    <a:ahLst/>
                    <a:cxnLst/>
                    <a:rect l="l" t="t" r="r" b="b"/>
                    <a:pathLst>
                      <a:path w="2063" h="5479" extrusionOk="0">
                        <a:moveTo>
                          <a:pt x="640" y="0"/>
                        </a:moveTo>
                        <a:cubicBezTo>
                          <a:pt x="310" y="0"/>
                          <a:pt x="1" y="279"/>
                          <a:pt x="94" y="699"/>
                        </a:cubicBezTo>
                        <a:cubicBezTo>
                          <a:pt x="270" y="1521"/>
                          <a:pt x="570" y="2257"/>
                          <a:pt x="550" y="3117"/>
                        </a:cubicBezTo>
                        <a:cubicBezTo>
                          <a:pt x="531" y="3821"/>
                          <a:pt x="407" y="4525"/>
                          <a:pt x="531" y="5216"/>
                        </a:cubicBezTo>
                        <a:cubicBezTo>
                          <a:pt x="562" y="5396"/>
                          <a:pt x="710" y="5478"/>
                          <a:pt x="864" y="5478"/>
                        </a:cubicBezTo>
                        <a:cubicBezTo>
                          <a:pt x="995" y="5478"/>
                          <a:pt x="1130" y="5418"/>
                          <a:pt x="1202" y="5307"/>
                        </a:cubicBezTo>
                        <a:cubicBezTo>
                          <a:pt x="2062" y="3997"/>
                          <a:pt x="2030" y="1540"/>
                          <a:pt x="1130" y="263"/>
                        </a:cubicBezTo>
                        <a:cubicBezTo>
                          <a:pt x="1001" y="81"/>
                          <a:pt x="818" y="0"/>
                          <a:pt x="640"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88" name="Google Shape;10188;p64"/>
                  <p:cNvSpPr/>
                  <p:nvPr/>
                </p:nvSpPr>
                <p:spPr>
                  <a:xfrm>
                    <a:off x="3223260" y="2340073"/>
                    <a:ext cx="54232" cy="195416"/>
                  </a:xfrm>
                  <a:custGeom>
                    <a:avLst/>
                    <a:gdLst/>
                    <a:ahLst/>
                    <a:cxnLst/>
                    <a:rect l="l" t="t" r="r" b="b"/>
                    <a:pathLst>
                      <a:path w="2148" h="7740" extrusionOk="0">
                        <a:moveTo>
                          <a:pt x="1084" y="1"/>
                        </a:moveTo>
                        <a:cubicBezTo>
                          <a:pt x="673" y="1"/>
                          <a:pt x="261" y="271"/>
                          <a:pt x="242" y="812"/>
                        </a:cubicBezTo>
                        <a:cubicBezTo>
                          <a:pt x="170" y="3002"/>
                          <a:pt x="0" y="5818"/>
                          <a:pt x="1454" y="7623"/>
                        </a:cubicBezTo>
                        <a:cubicBezTo>
                          <a:pt x="1519" y="7704"/>
                          <a:pt x="1611" y="7739"/>
                          <a:pt x="1707" y="7739"/>
                        </a:cubicBezTo>
                        <a:cubicBezTo>
                          <a:pt x="1919" y="7739"/>
                          <a:pt x="2148" y="7567"/>
                          <a:pt x="2125" y="7343"/>
                        </a:cubicBezTo>
                        <a:cubicBezTo>
                          <a:pt x="1910" y="5153"/>
                          <a:pt x="1982" y="3009"/>
                          <a:pt x="1917" y="812"/>
                        </a:cubicBezTo>
                        <a:cubicBezTo>
                          <a:pt x="1904" y="271"/>
                          <a:pt x="1495" y="1"/>
                          <a:pt x="1084"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89" name="Google Shape;10189;p64"/>
                  <p:cNvSpPr/>
                  <p:nvPr/>
                </p:nvSpPr>
                <p:spPr>
                  <a:xfrm>
                    <a:off x="3264893" y="2604843"/>
                    <a:ext cx="42138" cy="127348"/>
                  </a:xfrm>
                  <a:custGeom>
                    <a:avLst/>
                    <a:gdLst/>
                    <a:ahLst/>
                    <a:cxnLst/>
                    <a:rect l="l" t="t" r="r" b="b"/>
                    <a:pathLst>
                      <a:path w="1669" h="5044" extrusionOk="0">
                        <a:moveTo>
                          <a:pt x="883" y="1"/>
                        </a:moveTo>
                        <a:cubicBezTo>
                          <a:pt x="736" y="1"/>
                          <a:pt x="594" y="68"/>
                          <a:pt x="515" y="219"/>
                        </a:cubicBezTo>
                        <a:cubicBezTo>
                          <a:pt x="183" y="857"/>
                          <a:pt x="346" y="1750"/>
                          <a:pt x="274" y="2454"/>
                        </a:cubicBezTo>
                        <a:cubicBezTo>
                          <a:pt x="189" y="3223"/>
                          <a:pt x="0" y="4155"/>
                          <a:pt x="228" y="4905"/>
                        </a:cubicBezTo>
                        <a:cubicBezTo>
                          <a:pt x="256" y="4999"/>
                          <a:pt x="328" y="5043"/>
                          <a:pt x="403" y="5043"/>
                        </a:cubicBezTo>
                        <a:cubicBezTo>
                          <a:pt x="468" y="5043"/>
                          <a:pt x="535" y="5011"/>
                          <a:pt x="580" y="4950"/>
                        </a:cubicBezTo>
                        <a:cubicBezTo>
                          <a:pt x="1102" y="4253"/>
                          <a:pt x="1219" y="3171"/>
                          <a:pt x="1349" y="2324"/>
                        </a:cubicBezTo>
                        <a:cubicBezTo>
                          <a:pt x="1441" y="1679"/>
                          <a:pt x="1669" y="805"/>
                          <a:pt x="1297" y="219"/>
                        </a:cubicBezTo>
                        <a:cubicBezTo>
                          <a:pt x="1206" y="80"/>
                          <a:pt x="1042" y="1"/>
                          <a:pt x="883"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90" name="Google Shape;10190;p64"/>
                  <p:cNvSpPr/>
                  <p:nvPr/>
                </p:nvSpPr>
                <p:spPr>
                  <a:xfrm>
                    <a:off x="3233965" y="2559398"/>
                    <a:ext cx="40270" cy="181151"/>
                  </a:xfrm>
                  <a:custGeom>
                    <a:avLst/>
                    <a:gdLst/>
                    <a:ahLst/>
                    <a:cxnLst/>
                    <a:rect l="l" t="t" r="r" b="b"/>
                    <a:pathLst>
                      <a:path w="1595" h="7175" extrusionOk="0">
                        <a:moveTo>
                          <a:pt x="1069" y="1"/>
                        </a:moveTo>
                        <a:cubicBezTo>
                          <a:pt x="1019" y="1"/>
                          <a:pt x="968" y="10"/>
                          <a:pt x="919" y="31"/>
                        </a:cubicBezTo>
                        <a:lnTo>
                          <a:pt x="828" y="70"/>
                        </a:lnTo>
                        <a:cubicBezTo>
                          <a:pt x="567" y="174"/>
                          <a:pt x="417" y="350"/>
                          <a:pt x="398" y="637"/>
                        </a:cubicBezTo>
                        <a:cubicBezTo>
                          <a:pt x="378" y="982"/>
                          <a:pt x="111" y="1576"/>
                          <a:pt x="72" y="2025"/>
                        </a:cubicBezTo>
                        <a:cubicBezTo>
                          <a:pt x="7" y="2657"/>
                          <a:pt x="0" y="3283"/>
                          <a:pt x="46" y="3915"/>
                        </a:cubicBezTo>
                        <a:cubicBezTo>
                          <a:pt x="111" y="4587"/>
                          <a:pt x="176" y="5277"/>
                          <a:pt x="332" y="5942"/>
                        </a:cubicBezTo>
                        <a:cubicBezTo>
                          <a:pt x="430" y="6353"/>
                          <a:pt x="476" y="6855"/>
                          <a:pt x="821" y="7141"/>
                        </a:cubicBezTo>
                        <a:cubicBezTo>
                          <a:pt x="844" y="7164"/>
                          <a:pt x="872" y="7174"/>
                          <a:pt x="900" y="7174"/>
                        </a:cubicBezTo>
                        <a:cubicBezTo>
                          <a:pt x="937" y="7174"/>
                          <a:pt x="975" y="7156"/>
                          <a:pt x="997" y="7122"/>
                        </a:cubicBezTo>
                        <a:cubicBezTo>
                          <a:pt x="1238" y="6692"/>
                          <a:pt x="1102" y="6112"/>
                          <a:pt x="1075" y="5636"/>
                        </a:cubicBezTo>
                        <a:cubicBezTo>
                          <a:pt x="1043" y="4991"/>
                          <a:pt x="1017" y="4339"/>
                          <a:pt x="1010" y="3694"/>
                        </a:cubicBezTo>
                        <a:cubicBezTo>
                          <a:pt x="1004" y="3009"/>
                          <a:pt x="997" y="2292"/>
                          <a:pt x="1167" y="1628"/>
                        </a:cubicBezTo>
                        <a:cubicBezTo>
                          <a:pt x="1232" y="1380"/>
                          <a:pt x="1258" y="1204"/>
                          <a:pt x="1408" y="1054"/>
                        </a:cubicBezTo>
                        <a:cubicBezTo>
                          <a:pt x="1551" y="911"/>
                          <a:pt x="1571" y="728"/>
                          <a:pt x="1584" y="533"/>
                        </a:cubicBezTo>
                        <a:cubicBezTo>
                          <a:pt x="1595" y="269"/>
                          <a:pt x="1337" y="1"/>
                          <a:pt x="1069"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91" name="Google Shape;10191;p64"/>
                  <p:cNvSpPr/>
                  <p:nvPr/>
                </p:nvSpPr>
                <p:spPr>
                  <a:xfrm>
                    <a:off x="3097199" y="1655184"/>
                    <a:ext cx="106342" cy="74834"/>
                  </a:xfrm>
                  <a:custGeom>
                    <a:avLst/>
                    <a:gdLst/>
                    <a:ahLst/>
                    <a:cxnLst/>
                    <a:rect l="l" t="t" r="r" b="b"/>
                    <a:pathLst>
                      <a:path w="4212" h="2964" extrusionOk="0">
                        <a:moveTo>
                          <a:pt x="2110" y="1"/>
                        </a:moveTo>
                        <a:cubicBezTo>
                          <a:pt x="1412" y="1"/>
                          <a:pt x="712" y="469"/>
                          <a:pt x="444" y="1106"/>
                        </a:cubicBezTo>
                        <a:cubicBezTo>
                          <a:pt x="229" y="1602"/>
                          <a:pt x="86" y="2117"/>
                          <a:pt x="1" y="2645"/>
                        </a:cubicBezTo>
                        <a:cubicBezTo>
                          <a:pt x="451" y="2182"/>
                          <a:pt x="1070" y="1921"/>
                          <a:pt x="1715" y="1921"/>
                        </a:cubicBezTo>
                        <a:cubicBezTo>
                          <a:pt x="2504" y="1928"/>
                          <a:pt x="3234" y="2312"/>
                          <a:pt x="3683" y="2964"/>
                        </a:cubicBezTo>
                        <a:cubicBezTo>
                          <a:pt x="3729" y="2847"/>
                          <a:pt x="3775" y="2736"/>
                          <a:pt x="3833" y="2619"/>
                        </a:cubicBezTo>
                        <a:cubicBezTo>
                          <a:pt x="4211" y="1823"/>
                          <a:pt x="3892" y="989"/>
                          <a:pt x="3299" y="416"/>
                        </a:cubicBezTo>
                        <a:cubicBezTo>
                          <a:pt x="3058" y="181"/>
                          <a:pt x="2738" y="90"/>
                          <a:pt x="2412" y="31"/>
                        </a:cubicBezTo>
                        <a:cubicBezTo>
                          <a:pt x="2312" y="10"/>
                          <a:pt x="2211" y="1"/>
                          <a:pt x="2110"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92" name="Google Shape;10192;p64"/>
                  <p:cNvSpPr/>
                  <p:nvPr/>
                </p:nvSpPr>
                <p:spPr>
                  <a:xfrm>
                    <a:off x="3104117" y="1802074"/>
                    <a:ext cx="103868" cy="80994"/>
                  </a:xfrm>
                  <a:custGeom>
                    <a:avLst/>
                    <a:gdLst/>
                    <a:ahLst/>
                    <a:cxnLst/>
                    <a:rect l="l" t="t" r="r" b="b"/>
                    <a:pathLst>
                      <a:path w="4114" h="3208" extrusionOk="0">
                        <a:moveTo>
                          <a:pt x="3312" y="1"/>
                        </a:moveTo>
                        <a:cubicBezTo>
                          <a:pt x="2855" y="574"/>
                          <a:pt x="2165" y="907"/>
                          <a:pt x="1435" y="913"/>
                        </a:cubicBezTo>
                        <a:cubicBezTo>
                          <a:pt x="920" y="913"/>
                          <a:pt x="418" y="737"/>
                          <a:pt x="1" y="424"/>
                        </a:cubicBezTo>
                        <a:lnTo>
                          <a:pt x="1" y="424"/>
                        </a:lnTo>
                        <a:cubicBezTo>
                          <a:pt x="397" y="1687"/>
                          <a:pt x="1621" y="3207"/>
                          <a:pt x="3010" y="3207"/>
                        </a:cubicBezTo>
                        <a:cubicBezTo>
                          <a:pt x="3084" y="3207"/>
                          <a:pt x="3159" y="3203"/>
                          <a:pt x="3233" y="3194"/>
                        </a:cubicBezTo>
                        <a:cubicBezTo>
                          <a:pt x="3690" y="3142"/>
                          <a:pt x="4113" y="2686"/>
                          <a:pt x="4015" y="2210"/>
                        </a:cubicBezTo>
                        <a:cubicBezTo>
                          <a:pt x="3853" y="1428"/>
                          <a:pt x="3488" y="763"/>
                          <a:pt x="331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93" name="Google Shape;10193;p64"/>
                  <p:cNvSpPr/>
                  <p:nvPr/>
                </p:nvSpPr>
                <p:spPr>
                  <a:xfrm>
                    <a:off x="3097199" y="1736910"/>
                    <a:ext cx="70617" cy="70617"/>
                  </a:xfrm>
                  <a:custGeom>
                    <a:avLst/>
                    <a:gdLst/>
                    <a:ahLst/>
                    <a:cxnLst/>
                    <a:rect l="l" t="t" r="r" b="b"/>
                    <a:pathLst>
                      <a:path w="2797" h="2797" fill="none" extrusionOk="0">
                        <a:moveTo>
                          <a:pt x="2797" y="1200"/>
                        </a:moveTo>
                        <a:cubicBezTo>
                          <a:pt x="2797" y="2262"/>
                          <a:pt x="1506" y="2797"/>
                          <a:pt x="757" y="2041"/>
                        </a:cubicBezTo>
                        <a:cubicBezTo>
                          <a:pt x="1" y="1291"/>
                          <a:pt x="535" y="1"/>
                          <a:pt x="1604" y="7"/>
                        </a:cubicBezTo>
                        <a:cubicBezTo>
                          <a:pt x="2263" y="7"/>
                          <a:pt x="2797" y="542"/>
                          <a:pt x="2797" y="1200"/>
                        </a:cubicBezTo>
                        <a:close/>
                      </a:path>
                    </a:pathLst>
                  </a:custGeom>
                  <a:noFill/>
                  <a:ln w="10275" cap="flat" cmpd="sng">
                    <a:solidFill>
                      <a:srgbClr val="445D73"/>
                    </a:solidFill>
                    <a:prstDash val="solid"/>
                    <a:miter lim="6517"/>
                    <a:headEnd type="none" w="sm" len="sm"/>
                    <a:tailEnd type="none" w="sm" len="sm"/>
                  </a:ln>
                </p:spPr>
                <p:txBody>
                  <a:bodyPr spcFirstLastPara="1" wrap="square" lIns="121900" tIns="121900" rIns="121900" bIns="121900" anchor="ctr" anchorCtr="0">
                    <a:noAutofit/>
                  </a:bodyPr>
                  <a:lstStyle/>
                  <a:p>
                    <a:endParaRPr sz="2400"/>
                  </a:p>
                </p:txBody>
              </p:sp>
              <p:sp>
                <p:nvSpPr>
                  <p:cNvPr id="10194" name="Google Shape;10194;p64"/>
                  <p:cNvSpPr/>
                  <p:nvPr/>
                </p:nvSpPr>
                <p:spPr>
                  <a:xfrm>
                    <a:off x="3227527" y="1655184"/>
                    <a:ext cx="106342" cy="74834"/>
                  </a:xfrm>
                  <a:custGeom>
                    <a:avLst/>
                    <a:gdLst/>
                    <a:ahLst/>
                    <a:cxnLst/>
                    <a:rect l="l" t="t" r="r" b="b"/>
                    <a:pathLst>
                      <a:path w="4212" h="2964" extrusionOk="0">
                        <a:moveTo>
                          <a:pt x="2102" y="1"/>
                        </a:moveTo>
                        <a:cubicBezTo>
                          <a:pt x="2001" y="1"/>
                          <a:pt x="1900" y="10"/>
                          <a:pt x="1800" y="31"/>
                        </a:cubicBezTo>
                        <a:cubicBezTo>
                          <a:pt x="1474" y="90"/>
                          <a:pt x="1154" y="181"/>
                          <a:pt x="913" y="416"/>
                        </a:cubicBezTo>
                        <a:cubicBezTo>
                          <a:pt x="320" y="989"/>
                          <a:pt x="1" y="1823"/>
                          <a:pt x="385" y="2619"/>
                        </a:cubicBezTo>
                        <a:cubicBezTo>
                          <a:pt x="438" y="2729"/>
                          <a:pt x="483" y="2847"/>
                          <a:pt x="529" y="2964"/>
                        </a:cubicBezTo>
                        <a:cubicBezTo>
                          <a:pt x="978" y="2312"/>
                          <a:pt x="1715" y="1928"/>
                          <a:pt x="2497" y="1921"/>
                        </a:cubicBezTo>
                        <a:cubicBezTo>
                          <a:pt x="3142" y="1921"/>
                          <a:pt x="3761" y="2182"/>
                          <a:pt x="4211" y="2645"/>
                        </a:cubicBezTo>
                        <a:cubicBezTo>
                          <a:pt x="4126" y="2117"/>
                          <a:pt x="3983" y="1602"/>
                          <a:pt x="3775" y="1106"/>
                        </a:cubicBezTo>
                        <a:cubicBezTo>
                          <a:pt x="3501" y="469"/>
                          <a:pt x="2801" y="1"/>
                          <a:pt x="210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95" name="Google Shape;10195;p64"/>
                  <p:cNvSpPr/>
                  <p:nvPr/>
                </p:nvSpPr>
                <p:spPr>
                  <a:xfrm>
                    <a:off x="3223083" y="1802074"/>
                    <a:ext cx="103868" cy="80994"/>
                  </a:xfrm>
                  <a:custGeom>
                    <a:avLst/>
                    <a:gdLst/>
                    <a:ahLst/>
                    <a:cxnLst/>
                    <a:rect l="l" t="t" r="r" b="b"/>
                    <a:pathLst>
                      <a:path w="4114" h="3208" extrusionOk="0">
                        <a:moveTo>
                          <a:pt x="803" y="1"/>
                        </a:moveTo>
                        <a:cubicBezTo>
                          <a:pt x="627" y="763"/>
                          <a:pt x="255" y="1428"/>
                          <a:pt x="99" y="2210"/>
                        </a:cubicBezTo>
                        <a:cubicBezTo>
                          <a:pt x="1" y="2686"/>
                          <a:pt x="425" y="3142"/>
                          <a:pt x="881" y="3194"/>
                        </a:cubicBezTo>
                        <a:cubicBezTo>
                          <a:pt x="956" y="3203"/>
                          <a:pt x="1030" y="3207"/>
                          <a:pt x="1104" y="3207"/>
                        </a:cubicBezTo>
                        <a:cubicBezTo>
                          <a:pt x="2493" y="3207"/>
                          <a:pt x="3717" y="1687"/>
                          <a:pt x="4113" y="424"/>
                        </a:cubicBezTo>
                        <a:lnTo>
                          <a:pt x="4113" y="424"/>
                        </a:lnTo>
                        <a:cubicBezTo>
                          <a:pt x="3696" y="737"/>
                          <a:pt x="3194" y="913"/>
                          <a:pt x="2680" y="913"/>
                        </a:cubicBezTo>
                        <a:cubicBezTo>
                          <a:pt x="1950" y="907"/>
                          <a:pt x="1259" y="574"/>
                          <a:pt x="803"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196" name="Google Shape;10196;p64"/>
                  <p:cNvSpPr/>
                  <p:nvPr/>
                </p:nvSpPr>
                <p:spPr>
                  <a:xfrm>
                    <a:off x="3263252" y="1736910"/>
                    <a:ext cx="70617" cy="70617"/>
                  </a:xfrm>
                  <a:custGeom>
                    <a:avLst/>
                    <a:gdLst/>
                    <a:ahLst/>
                    <a:cxnLst/>
                    <a:rect l="l" t="t" r="r" b="b"/>
                    <a:pathLst>
                      <a:path w="2797" h="2797" fill="none" extrusionOk="0">
                        <a:moveTo>
                          <a:pt x="0" y="1200"/>
                        </a:moveTo>
                        <a:cubicBezTo>
                          <a:pt x="0" y="2262"/>
                          <a:pt x="1291" y="2797"/>
                          <a:pt x="2040" y="2041"/>
                        </a:cubicBezTo>
                        <a:cubicBezTo>
                          <a:pt x="2796" y="1291"/>
                          <a:pt x="2262" y="7"/>
                          <a:pt x="1199" y="7"/>
                        </a:cubicBezTo>
                        <a:cubicBezTo>
                          <a:pt x="541" y="1"/>
                          <a:pt x="7" y="535"/>
                          <a:pt x="0" y="1200"/>
                        </a:cubicBezTo>
                        <a:close/>
                      </a:path>
                    </a:pathLst>
                  </a:custGeom>
                  <a:noFill/>
                  <a:ln w="10275" cap="flat" cmpd="sng">
                    <a:solidFill>
                      <a:srgbClr val="445D73"/>
                    </a:solidFill>
                    <a:prstDash val="solid"/>
                    <a:miter lim="6517"/>
                    <a:headEnd type="none" w="sm" len="sm"/>
                    <a:tailEnd type="none" w="sm" len="sm"/>
                  </a:ln>
                </p:spPr>
                <p:txBody>
                  <a:bodyPr spcFirstLastPara="1" wrap="square" lIns="121900" tIns="121900" rIns="121900" bIns="121900" anchor="ctr" anchorCtr="0">
                    <a:noAutofit/>
                  </a:bodyPr>
                  <a:lstStyle/>
                  <a:p>
                    <a:endParaRPr sz="2400"/>
                  </a:p>
                </p:txBody>
              </p:sp>
            </p:grpSp>
          </p:grpSp>
          <p:sp>
            <p:nvSpPr>
              <p:cNvPr id="10197" name="Google Shape;10197;p64"/>
              <p:cNvSpPr/>
              <p:nvPr/>
            </p:nvSpPr>
            <p:spPr>
              <a:xfrm>
                <a:off x="3010499" y="1542757"/>
                <a:ext cx="406788" cy="325163"/>
              </a:xfrm>
              <a:custGeom>
                <a:avLst/>
                <a:gdLst/>
                <a:ahLst/>
                <a:cxnLst/>
                <a:rect l="l" t="t" r="r" b="b"/>
                <a:pathLst>
                  <a:path w="16112" h="12879" extrusionOk="0">
                    <a:moveTo>
                      <a:pt x="1004" y="8740"/>
                    </a:moveTo>
                    <a:cubicBezTo>
                      <a:pt x="1006" y="8824"/>
                      <a:pt x="1024" y="8949"/>
                      <a:pt x="1054" y="9103"/>
                    </a:cubicBezTo>
                    <a:lnTo>
                      <a:pt x="1054" y="9103"/>
                    </a:lnTo>
                    <a:cubicBezTo>
                      <a:pt x="1030" y="8968"/>
                      <a:pt x="1013" y="8846"/>
                      <a:pt x="1004" y="8740"/>
                    </a:cubicBezTo>
                    <a:close/>
                    <a:moveTo>
                      <a:pt x="8530" y="0"/>
                    </a:moveTo>
                    <a:cubicBezTo>
                      <a:pt x="7378" y="0"/>
                      <a:pt x="6098" y="274"/>
                      <a:pt x="4699" y="906"/>
                    </a:cubicBezTo>
                    <a:cubicBezTo>
                      <a:pt x="0" y="3031"/>
                      <a:pt x="1004" y="8740"/>
                      <a:pt x="1004" y="8740"/>
                    </a:cubicBezTo>
                    <a:cubicBezTo>
                      <a:pt x="952" y="6113"/>
                      <a:pt x="4048" y="3448"/>
                      <a:pt x="4048" y="3448"/>
                    </a:cubicBezTo>
                    <a:cubicBezTo>
                      <a:pt x="6231" y="4790"/>
                      <a:pt x="13544" y="6504"/>
                      <a:pt x="14215" y="6726"/>
                    </a:cubicBezTo>
                    <a:cubicBezTo>
                      <a:pt x="14557" y="6840"/>
                      <a:pt x="14772" y="11921"/>
                      <a:pt x="14748" y="12624"/>
                    </a:cubicBezTo>
                    <a:lnTo>
                      <a:pt x="14748" y="12624"/>
                    </a:lnTo>
                    <a:lnTo>
                      <a:pt x="15206" y="9548"/>
                    </a:lnTo>
                    <a:cubicBezTo>
                      <a:pt x="15206" y="9548"/>
                      <a:pt x="16112" y="6166"/>
                      <a:pt x="14437" y="3441"/>
                    </a:cubicBezTo>
                    <a:cubicBezTo>
                      <a:pt x="13260" y="1523"/>
                      <a:pt x="11251" y="0"/>
                      <a:pt x="8530" y="0"/>
                    </a:cubicBezTo>
                    <a:close/>
                    <a:moveTo>
                      <a:pt x="14748" y="12624"/>
                    </a:moveTo>
                    <a:lnTo>
                      <a:pt x="14736" y="12703"/>
                    </a:lnTo>
                    <a:cubicBezTo>
                      <a:pt x="14737" y="12704"/>
                      <a:pt x="14738" y="12705"/>
                      <a:pt x="14739" y="12705"/>
                    </a:cubicBezTo>
                    <a:cubicBezTo>
                      <a:pt x="14743" y="12705"/>
                      <a:pt x="14746" y="12677"/>
                      <a:pt x="14748" y="12624"/>
                    </a:cubicBezTo>
                    <a:close/>
                    <a:moveTo>
                      <a:pt x="1054" y="9103"/>
                    </a:moveTo>
                    <a:lnTo>
                      <a:pt x="1054" y="9103"/>
                    </a:lnTo>
                    <a:cubicBezTo>
                      <a:pt x="1283" y="10402"/>
                      <a:pt x="2112" y="12879"/>
                      <a:pt x="2112" y="12879"/>
                    </a:cubicBezTo>
                    <a:cubicBezTo>
                      <a:pt x="2112" y="12879"/>
                      <a:pt x="1271" y="10220"/>
                      <a:pt x="1054" y="9103"/>
                    </a:cubicBezTo>
                    <a:close/>
                  </a:path>
                </a:pathLst>
              </a:custGeom>
              <a:solidFill>
                <a:srgbClr val="BECBD5"/>
              </a:solidFill>
              <a:ln>
                <a:noFill/>
              </a:ln>
            </p:spPr>
            <p:txBody>
              <a:bodyPr spcFirstLastPara="1" wrap="square" lIns="121900" tIns="121900" rIns="121900" bIns="121900" anchor="ctr" anchorCtr="0">
                <a:noAutofit/>
              </a:bodyPr>
              <a:lstStyle/>
              <a:p>
                <a:endParaRPr sz="2400"/>
              </a:p>
            </p:txBody>
          </p:sp>
        </p:grpSp>
      </p:grpSp>
      <p:grpSp>
        <p:nvGrpSpPr>
          <p:cNvPr id="10198" name="Google Shape;10198;p64"/>
          <p:cNvGrpSpPr/>
          <p:nvPr/>
        </p:nvGrpSpPr>
        <p:grpSpPr>
          <a:xfrm>
            <a:off x="6547873" y="2057010"/>
            <a:ext cx="744903" cy="1747127"/>
            <a:chOff x="4910904" y="1542757"/>
            <a:chExt cx="558677" cy="1310345"/>
          </a:xfrm>
        </p:grpSpPr>
        <p:sp>
          <p:nvSpPr>
            <p:cNvPr id="10199" name="Google Shape;10199;p64"/>
            <p:cNvSpPr/>
            <p:nvPr/>
          </p:nvSpPr>
          <p:spPr>
            <a:xfrm>
              <a:off x="4961752" y="2803693"/>
              <a:ext cx="457485" cy="49409"/>
            </a:xfrm>
            <a:custGeom>
              <a:avLst/>
              <a:gdLst/>
              <a:ahLst/>
              <a:cxnLst/>
              <a:rect l="l" t="t" r="r" b="b"/>
              <a:pathLst>
                <a:path w="18120" h="1957" extrusionOk="0">
                  <a:moveTo>
                    <a:pt x="9060" y="1"/>
                  </a:moveTo>
                  <a:cubicBezTo>
                    <a:pt x="4061" y="1"/>
                    <a:pt x="1" y="437"/>
                    <a:pt x="1" y="978"/>
                  </a:cubicBezTo>
                  <a:cubicBezTo>
                    <a:pt x="1" y="1519"/>
                    <a:pt x="4061" y="1956"/>
                    <a:pt x="9060" y="1956"/>
                  </a:cubicBezTo>
                  <a:cubicBezTo>
                    <a:pt x="14065" y="1956"/>
                    <a:pt x="18119" y="1519"/>
                    <a:pt x="18119" y="978"/>
                  </a:cubicBezTo>
                  <a:cubicBezTo>
                    <a:pt x="18119" y="437"/>
                    <a:pt x="14065" y="1"/>
                    <a:pt x="9060" y="1"/>
                  </a:cubicBezTo>
                  <a:close/>
                </a:path>
              </a:pathLst>
            </a:custGeom>
            <a:solidFill>
              <a:srgbClr val="778C9E"/>
            </a:solidFill>
            <a:ln>
              <a:noFill/>
            </a:ln>
          </p:spPr>
          <p:txBody>
            <a:bodyPr spcFirstLastPara="1" wrap="square" lIns="121900" tIns="121900" rIns="121900" bIns="121900" anchor="ctr" anchorCtr="0">
              <a:noAutofit/>
            </a:bodyPr>
            <a:lstStyle/>
            <a:p>
              <a:endParaRPr sz="2400"/>
            </a:p>
          </p:txBody>
        </p:sp>
        <p:grpSp>
          <p:nvGrpSpPr>
            <p:cNvPr id="10200" name="Google Shape;10200;p64"/>
            <p:cNvGrpSpPr/>
            <p:nvPr/>
          </p:nvGrpSpPr>
          <p:grpSpPr>
            <a:xfrm>
              <a:off x="4910904" y="1542757"/>
              <a:ext cx="558677" cy="1277423"/>
              <a:chOff x="4910904" y="1542757"/>
              <a:chExt cx="558677" cy="1277423"/>
            </a:xfrm>
          </p:grpSpPr>
          <p:sp>
            <p:nvSpPr>
              <p:cNvPr id="10201" name="Google Shape;10201;p64"/>
              <p:cNvSpPr/>
              <p:nvPr/>
            </p:nvSpPr>
            <p:spPr>
              <a:xfrm>
                <a:off x="5007172" y="1674397"/>
                <a:ext cx="366821" cy="342104"/>
              </a:xfrm>
              <a:custGeom>
                <a:avLst/>
                <a:gdLst/>
                <a:ahLst/>
                <a:cxnLst/>
                <a:rect l="l" t="t" r="r" b="b"/>
                <a:pathLst>
                  <a:path w="14529" h="13550" extrusionOk="0">
                    <a:moveTo>
                      <a:pt x="2151" y="0"/>
                    </a:moveTo>
                    <a:cubicBezTo>
                      <a:pt x="959" y="0"/>
                      <a:pt x="0" y="958"/>
                      <a:pt x="0" y="2157"/>
                    </a:cubicBezTo>
                    <a:lnTo>
                      <a:pt x="0" y="11393"/>
                    </a:lnTo>
                    <a:cubicBezTo>
                      <a:pt x="0" y="12585"/>
                      <a:pt x="959" y="13550"/>
                      <a:pt x="2151" y="13550"/>
                    </a:cubicBezTo>
                    <a:lnTo>
                      <a:pt x="12371" y="13550"/>
                    </a:lnTo>
                    <a:cubicBezTo>
                      <a:pt x="13563" y="13550"/>
                      <a:pt x="14528" y="12585"/>
                      <a:pt x="14528" y="11393"/>
                    </a:cubicBezTo>
                    <a:lnTo>
                      <a:pt x="14528" y="2157"/>
                    </a:lnTo>
                    <a:cubicBezTo>
                      <a:pt x="14528" y="958"/>
                      <a:pt x="13563" y="0"/>
                      <a:pt x="12371" y="0"/>
                    </a:cubicBezTo>
                    <a:close/>
                  </a:path>
                </a:pathLst>
              </a:custGeom>
              <a:solidFill>
                <a:srgbClr val="BECBD5"/>
              </a:solidFill>
              <a:ln>
                <a:noFill/>
              </a:ln>
            </p:spPr>
            <p:txBody>
              <a:bodyPr spcFirstLastPara="1" wrap="square" lIns="121900" tIns="121900" rIns="121900" bIns="121900" anchor="ctr" anchorCtr="0">
                <a:noAutofit/>
              </a:bodyPr>
              <a:lstStyle/>
              <a:p>
                <a:endParaRPr sz="2400"/>
              </a:p>
            </p:txBody>
          </p:sp>
          <p:grpSp>
            <p:nvGrpSpPr>
              <p:cNvPr id="10202" name="Google Shape;10202;p64"/>
              <p:cNvGrpSpPr/>
              <p:nvPr/>
            </p:nvGrpSpPr>
            <p:grpSpPr>
              <a:xfrm>
                <a:off x="4910904" y="1547529"/>
                <a:ext cx="558677" cy="1272651"/>
                <a:chOff x="4910904" y="1547529"/>
                <a:chExt cx="558677" cy="1272651"/>
              </a:xfrm>
            </p:grpSpPr>
            <p:sp>
              <p:nvSpPr>
                <p:cNvPr id="10203" name="Google Shape;10203;p64"/>
                <p:cNvSpPr/>
                <p:nvPr/>
              </p:nvSpPr>
              <p:spPr>
                <a:xfrm>
                  <a:off x="4910904" y="1547529"/>
                  <a:ext cx="558677" cy="1272651"/>
                </a:xfrm>
                <a:custGeom>
                  <a:avLst/>
                  <a:gdLst/>
                  <a:ahLst/>
                  <a:cxnLst/>
                  <a:rect l="l" t="t" r="r" b="b"/>
                  <a:pathLst>
                    <a:path w="22128" h="50407" extrusionOk="0">
                      <a:moveTo>
                        <a:pt x="11074" y="0"/>
                      </a:moveTo>
                      <a:cubicBezTo>
                        <a:pt x="7098" y="0"/>
                        <a:pt x="3872" y="3226"/>
                        <a:pt x="3872" y="7202"/>
                      </a:cubicBezTo>
                      <a:lnTo>
                        <a:pt x="3872" y="7208"/>
                      </a:lnTo>
                      <a:cubicBezTo>
                        <a:pt x="3853" y="7208"/>
                        <a:pt x="3833" y="7202"/>
                        <a:pt x="3813" y="7202"/>
                      </a:cubicBezTo>
                      <a:cubicBezTo>
                        <a:pt x="3810" y="7202"/>
                        <a:pt x="3806" y="7202"/>
                        <a:pt x="3803" y="7202"/>
                      </a:cubicBezTo>
                      <a:cubicBezTo>
                        <a:pt x="3137" y="7202"/>
                        <a:pt x="2634" y="7811"/>
                        <a:pt x="2764" y="8466"/>
                      </a:cubicBezTo>
                      <a:cubicBezTo>
                        <a:pt x="2861" y="8983"/>
                        <a:pt x="3315" y="9322"/>
                        <a:pt x="3805" y="9322"/>
                      </a:cubicBezTo>
                      <a:cubicBezTo>
                        <a:pt x="3940" y="9322"/>
                        <a:pt x="4077" y="9297"/>
                        <a:pt x="4211" y="9242"/>
                      </a:cubicBezTo>
                      <a:cubicBezTo>
                        <a:pt x="4980" y="11569"/>
                        <a:pt x="6994" y="13413"/>
                        <a:pt x="9197" y="14104"/>
                      </a:cubicBezTo>
                      <a:lnTo>
                        <a:pt x="9197" y="16124"/>
                      </a:lnTo>
                      <a:lnTo>
                        <a:pt x="6909" y="16124"/>
                      </a:lnTo>
                      <a:cubicBezTo>
                        <a:pt x="6909" y="16124"/>
                        <a:pt x="6903" y="16170"/>
                        <a:pt x="6883" y="16183"/>
                      </a:cubicBezTo>
                      <a:cubicBezTo>
                        <a:pt x="6303" y="16183"/>
                        <a:pt x="5795" y="16561"/>
                        <a:pt x="5612" y="17109"/>
                      </a:cubicBezTo>
                      <a:lnTo>
                        <a:pt x="281" y="32861"/>
                      </a:lnTo>
                      <a:cubicBezTo>
                        <a:pt x="1" y="33565"/>
                        <a:pt x="372" y="34367"/>
                        <a:pt x="1096" y="34608"/>
                      </a:cubicBezTo>
                      <a:cubicBezTo>
                        <a:pt x="1236" y="34655"/>
                        <a:pt x="1379" y="34677"/>
                        <a:pt x="1519" y="34677"/>
                      </a:cubicBezTo>
                      <a:cubicBezTo>
                        <a:pt x="2099" y="34677"/>
                        <a:pt x="2634" y="34295"/>
                        <a:pt x="2797" y="33702"/>
                      </a:cubicBezTo>
                      <a:lnTo>
                        <a:pt x="2973" y="33187"/>
                      </a:lnTo>
                      <a:lnTo>
                        <a:pt x="3553" y="33428"/>
                      </a:lnTo>
                      <a:cubicBezTo>
                        <a:pt x="3553" y="33428"/>
                        <a:pt x="4061" y="32412"/>
                        <a:pt x="3514" y="31577"/>
                      </a:cubicBezTo>
                      <a:lnTo>
                        <a:pt x="6779" y="21918"/>
                      </a:lnTo>
                      <a:lnTo>
                        <a:pt x="6779" y="21918"/>
                      </a:lnTo>
                      <a:cubicBezTo>
                        <a:pt x="6779" y="27699"/>
                        <a:pt x="5997" y="29166"/>
                        <a:pt x="5997" y="32360"/>
                      </a:cubicBezTo>
                      <a:cubicBezTo>
                        <a:pt x="5997" y="35560"/>
                        <a:pt x="7906" y="48490"/>
                        <a:pt x="7906" y="48490"/>
                      </a:cubicBezTo>
                      <a:lnTo>
                        <a:pt x="5599" y="50407"/>
                      </a:lnTo>
                      <a:lnTo>
                        <a:pt x="10064" y="50407"/>
                      </a:lnTo>
                      <a:lnTo>
                        <a:pt x="10807" y="31630"/>
                      </a:lnTo>
                      <a:lnTo>
                        <a:pt x="11191" y="31630"/>
                      </a:lnTo>
                      <a:lnTo>
                        <a:pt x="11934" y="50407"/>
                      </a:lnTo>
                      <a:lnTo>
                        <a:pt x="16399" y="50407"/>
                      </a:lnTo>
                      <a:lnTo>
                        <a:pt x="14085" y="48503"/>
                      </a:lnTo>
                      <a:cubicBezTo>
                        <a:pt x="14085" y="48503"/>
                        <a:pt x="15995" y="34171"/>
                        <a:pt x="15995" y="31590"/>
                      </a:cubicBezTo>
                      <a:cubicBezTo>
                        <a:pt x="15995" y="29010"/>
                        <a:pt x="15336" y="27680"/>
                        <a:pt x="15336" y="21821"/>
                      </a:cubicBezTo>
                      <a:lnTo>
                        <a:pt x="15336" y="21821"/>
                      </a:lnTo>
                      <a:lnTo>
                        <a:pt x="18641" y="31584"/>
                      </a:lnTo>
                      <a:cubicBezTo>
                        <a:pt x="18093" y="32418"/>
                        <a:pt x="18602" y="33435"/>
                        <a:pt x="18602" y="33435"/>
                      </a:cubicBezTo>
                      <a:lnTo>
                        <a:pt x="19182" y="33187"/>
                      </a:lnTo>
                      <a:lnTo>
                        <a:pt x="19351" y="33709"/>
                      </a:lnTo>
                      <a:cubicBezTo>
                        <a:pt x="19530" y="34280"/>
                        <a:pt x="20058" y="34650"/>
                        <a:pt x="20625" y="34650"/>
                      </a:cubicBezTo>
                      <a:cubicBezTo>
                        <a:pt x="20762" y="34650"/>
                        <a:pt x="20902" y="34628"/>
                        <a:pt x="21039" y="34582"/>
                      </a:cubicBezTo>
                      <a:cubicBezTo>
                        <a:pt x="21750" y="34347"/>
                        <a:pt x="22128" y="33578"/>
                        <a:pt x="21874" y="32874"/>
                      </a:cubicBezTo>
                      <a:lnTo>
                        <a:pt x="21874" y="32868"/>
                      </a:lnTo>
                      <a:lnTo>
                        <a:pt x="16542" y="17128"/>
                      </a:lnTo>
                      <a:cubicBezTo>
                        <a:pt x="16379" y="16613"/>
                        <a:pt x="15923" y="16242"/>
                        <a:pt x="15382" y="16190"/>
                      </a:cubicBezTo>
                      <a:cubicBezTo>
                        <a:pt x="15369" y="16170"/>
                        <a:pt x="15356" y="16150"/>
                        <a:pt x="15350" y="16131"/>
                      </a:cubicBezTo>
                      <a:lnTo>
                        <a:pt x="12951" y="16131"/>
                      </a:lnTo>
                      <a:lnTo>
                        <a:pt x="12951" y="14104"/>
                      </a:lnTo>
                      <a:cubicBezTo>
                        <a:pt x="15147" y="13413"/>
                        <a:pt x="17148" y="11595"/>
                        <a:pt x="17930" y="9281"/>
                      </a:cubicBezTo>
                      <a:cubicBezTo>
                        <a:pt x="18015" y="9301"/>
                        <a:pt x="18100" y="9314"/>
                        <a:pt x="18185" y="9314"/>
                      </a:cubicBezTo>
                      <a:cubicBezTo>
                        <a:pt x="18189" y="9314"/>
                        <a:pt x="18193" y="9314"/>
                        <a:pt x="18197" y="9314"/>
                      </a:cubicBezTo>
                      <a:cubicBezTo>
                        <a:pt x="18758" y="9314"/>
                        <a:pt x="19221" y="8873"/>
                        <a:pt x="19247" y="8310"/>
                      </a:cubicBezTo>
                      <a:cubicBezTo>
                        <a:pt x="19273" y="7743"/>
                        <a:pt x="18843" y="7254"/>
                        <a:pt x="18276" y="7215"/>
                      </a:cubicBezTo>
                      <a:lnTo>
                        <a:pt x="18276" y="7202"/>
                      </a:lnTo>
                      <a:cubicBezTo>
                        <a:pt x="18276" y="3226"/>
                        <a:pt x="15056" y="0"/>
                        <a:pt x="11074" y="0"/>
                      </a:cubicBezTo>
                      <a:close/>
                    </a:path>
                  </a:pathLst>
                </a:custGeom>
                <a:solidFill>
                  <a:srgbClr val="F2F4F6"/>
                </a:solidFill>
                <a:ln>
                  <a:noFill/>
                </a:ln>
              </p:spPr>
              <p:txBody>
                <a:bodyPr spcFirstLastPara="1" wrap="square" lIns="121900" tIns="121900" rIns="121900" bIns="121900" anchor="ctr" anchorCtr="0">
                  <a:noAutofit/>
                </a:bodyPr>
                <a:lstStyle/>
                <a:p>
                  <a:endParaRPr sz="2400"/>
                </a:p>
              </p:txBody>
            </p:sp>
            <p:grpSp>
              <p:nvGrpSpPr>
                <p:cNvPr id="10204" name="Google Shape;10204;p64"/>
                <p:cNvGrpSpPr/>
                <p:nvPr/>
              </p:nvGrpSpPr>
              <p:grpSpPr>
                <a:xfrm>
                  <a:off x="5086525" y="1888799"/>
                  <a:ext cx="204808" cy="326677"/>
                  <a:chOff x="5086525" y="1888799"/>
                  <a:chExt cx="204808" cy="326677"/>
                </a:xfrm>
              </p:grpSpPr>
              <p:grpSp>
                <p:nvGrpSpPr>
                  <p:cNvPr id="10205" name="Google Shape;10205;p64"/>
                  <p:cNvGrpSpPr/>
                  <p:nvPr/>
                </p:nvGrpSpPr>
                <p:grpSpPr>
                  <a:xfrm>
                    <a:off x="5147044" y="1888799"/>
                    <a:ext cx="80312" cy="199127"/>
                    <a:chOff x="5147044" y="1888799"/>
                    <a:chExt cx="80312" cy="199127"/>
                  </a:xfrm>
                </p:grpSpPr>
                <p:sp>
                  <p:nvSpPr>
                    <p:cNvPr id="10206" name="Google Shape;10206;p64"/>
                    <p:cNvSpPr/>
                    <p:nvPr/>
                  </p:nvSpPr>
                  <p:spPr>
                    <a:xfrm>
                      <a:off x="5176002" y="1888799"/>
                      <a:ext cx="24717" cy="164235"/>
                    </a:xfrm>
                    <a:custGeom>
                      <a:avLst/>
                      <a:gdLst/>
                      <a:ahLst/>
                      <a:cxnLst/>
                      <a:rect l="l" t="t" r="r" b="b"/>
                      <a:pathLst>
                        <a:path w="979" h="6505" extrusionOk="0">
                          <a:moveTo>
                            <a:pt x="489" y="0"/>
                          </a:moveTo>
                          <a:cubicBezTo>
                            <a:pt x="222" y="0"/>
                            <a:pt x="0" y="222"/>
                            <a:pt x="0" y="489"/>
                          </a:cubicBezTo>
                          <a:cubicBezTo>
                            <a:pt x="0" y="646"/>
                            <a:pt x="72" y="789"/>
                            <a:pt x="196" y="887"/>
                          </a:cubicBezTo>
                          <a:cubicBezTo>
                            <a:pt x="72" y="978"/>
                            <a:pt x="0" y="1121"/>
                            <a:pt x="0" y="1278"/>
                          </a:cubicBezTo>
                          <a:cubicBezTo>
                            <a:pt x="0" y="1434"/>
                            <a:pt x="72" y="1578"/>
                            <a:pt x="196" y="1675"/>
                          </a:cubicBezTo>
                          <a:cubicBezTo>
                            <a:pt x="72" y="1767"/>
                            <a:pt x="0" y="1910"/>
                            <a:pt x="0" y="2066"/>
                          </a:cubicBezTo>
                          <a:cubicBezTo>
                            <a:pt x="0" y="2223"/>
                            <a:pt x="72" y="2366"/>
                            <a:pt x="196" y="2464"/>
                          </a:cubicBezTo>
                          <a:cubicBezTo>
                            <a:pt x="72" y="2555"/>
                            <a:pt x="0" y="2699"/>
                            <a:pt x="0" y="2855"/>
                          </a:cubicBezTo>
                          <a:cubicBezTo>
                            <a:pt x="0" y="3011"/>
                            <a:pt x="72" y="3155"/>
                            <a:pt x="196" y="3253"/>
                          </a:cubicBezTo>
                          <a:cubicBezTo>
                            <a:pt x="72" y="3344"/>
                            <a:pt x="0" y="3487"/>
                            <a:pt x="0" y="3644"/>
                          </a:cubicBezTo>
                          <a:cubicBezTo>
                            <a:pt x="0" y="3800"/>
                            <a:pt x="72" y="3943"/>
                            <a:pt x="196" y="4041"/>
                          </a:cubicBezTo>
                          <a:cubicBezTo>
                            <a:pt x="72" y="4132"/>
                            <a:pt x="0" y="4276"/>
                            <a:pt x="0" y="4432"/>
                          </a:cubicBezTo>
                          <a:cubicBezTo>
                            <a:pt x="0" y="4589"/>
                            <a:pt x="72" y="4732"/>
                            <a:pt x="196" y="4830"/>
                          </a:cubicBezTo>
                          <a:cubicBezTo>
                            <a:pt x="72" y="4921"/>
                            <a:pt x="0" y="5064"/>
                            <a:pt x="0" y="5221"/>
                          </a:cubicBezTo>
                          <a:cubicBezTo>
                            <a:pt x="0" y="5377"/>
                            <a:pt x="72" y="5521"/>
                            <a:pt x="196" y="5618"/>
                          </a:cubicBezTo>
                          <a:cubicBezTo>
                            <a:pt x="72" y="5710"/>
                            <a:pt x="0" y="5853"/>
                            <a:pt x="0" y="6010"/>
                          </a:cubicBezTo>
                          <a:cubicBezTo>
                            <a:pt x="0" y="6283"/>
                            <a:pt x="216" y="6498"/>
                            <a:pt x="489" y="6505"/>
                          </a:cubicBezTo>
                          <a:cubicBezTo>
                            <a:pt x="763" y="6498"/>
                            <a:pt x="978" y="6283"/>
                            <a:pt x="978" y="6010"/>
                          </a:cubicBezTo>
                          <a:cubicBezTo>
                            <a:pt x="978" y="5853"/>
                            <a:pt x="906" y="5710"/>
                            <a:pt x="783" y="5618"/>
                          </a:cubicBezTo>
                          <a:cubicBezTo>
                            <a:pt x="906" y="5521"/>
                            <a:pt x="978" y="5377"/>
                            <a:pt x="978" y="5221"/>
                          </a:cubicBezTo>
                          <a:cubicBezTo>
                            <a:pt x="978" y="5064"/>
                            <a:pt x="906" y="4921"/>
                            <a:pt x="783" y="4830"/>
                          </a:cubicBezTo>
                          <a:cubicBezTo>
                            <a:pt x="906" y="4732"/>
                            <a:pt x="978" y="4589"/>
                            <a:pt x="978" y="4432"/>
                          </a:cubicBezTo>
                          <a:cubicBezTo>
                            <a:pt x="978" y="4276"/>
                            <a:pt x="906" y="4132"/>
                            <a:pt x="783" y="4041"/>
                          </a:cubicBezTo>
                          <a:cubicBezTo>
                            <a:pt x="906" y="3943"/>
                            <a:pt x="978" y="3800"/>
                            <a:pt x="978" y="3644"/>
                          </a:cubicBezTo>
                          <a:cubicBezTo>
                            <a:pt x="978" y="3487"/>
                            <a:pt x="906" y="3344"/>
                            <a:pt x="783" y="3253"/>
                          </a:cubicBezTo>
                          <a:cubicBezTo>
                            <a:pt x="906" y="3155"/>
                            <a:pt x="978" y="3011"/>
                            <a:pt x="978" y="2855"/>
                          </a:cubicBezTo>
                          <a:cubicBezTo>
                            <a:pt x="978" y="2699"/>
                            <a:pt x="906" y="2555"/>
                            <a:pt x="783" y="2464"/>
                          </a:cubicBezTo>
                          <a:cubicBezTo>
                            <a:pt x="906" y="2366"/>
                            <a:pt x="978" y="2223"/>
                            <a:pt x="978" y="2066"/>
                          </a:cubicBezTo>
                          <a:cubicBezTo>
                            <a:pt x="978" y="1910"/>
                            <a:pt x="906" y="1767"/>
                            <a:pt x="783" y="1675"/>
                          </a:cubicBezTo>
                          <a:cubicBezTo>
                            <a:pt x="906" y="1578"/>
                            <a:pt x="978" y="1434"/>
                            <a:pt x="978" y="1278"/>
                          </a:cubicBezTo>
                          <a:cubicBezTo>
                            <a:pt x="978" y="1121"/>
                            <a:pt x="906" y="978"/>
                            <a:pt x="783" y="887"/>
                          </a:cubicBezTo>
                          <a:cubicBezTo>
                            <a:pt x="906" y="789"/>
                            <a:pt x="978" y="646"/>
                            <a:pt x="978" y="489"/>
                          </a:cubicBezTo>
                          <a:cubicBezTo>
                            <a:pt x="978" y="222"/>
                            <a:pt x="756" y="0"/>
                            <a:pt x="489" y="0"/>
                          </a:cubicBezTo>
                          <a:close/>
                        </a:path>
                      </a:pathLst>
                    </a:custGeom>
                    <a:solidFill>
                      <a:srgbClr val="D4DBE0"/>
                    </a:solidFill>
                    <a:ln>
                      <a:noFill/>
                    </a:ln>
                  </p:spPr>
                  <p:txBody>
                    <a:bodyPr spcFirstLastPara="1" wrap="square" lIns="121900" tIns="121900" rIns="121900" bIns="121900" anchor="ctr" anchorCtr="0">
                      <a:noAutofit/>
                    </a:bodyPr>
                    <a:lstStyle/>
                    <a:p>
                      <a:endParaRPr sz="2400"/>
                    </a:p>
                  </p:txBody>
                </p:sp>
                <p:sp>
                  <p:nvSpPr>
                    <p:cNvPr id="10207" name="Google Shape;10207;p64"/>
                    <p:cNvSpPr/>
                    <p:nvPr/>
                  </p:nvSpPr>
                  <p:spPr>
                    <a:xfrm>
                      <a:off x="5147044" y="2033063"/>
                      <a:ext cx="80312" cy="54863"/>
                    </a:xfrm>
                    <a:custGeom>
                      <a:avLst/>
                      <a:gdLst/>
                      <a:ahLst/>
                      <a:cxnLst/>
                      <a:rect l="l" t="t" r="r" b="b"/>
                      <a:pathLst>
                        <a:path w="3181" h="2173" extrusionOk="0">
                          <a:moveTo>
                            <a:pt x="1589" y="0"/>
                          </a:moveTo>
                          <a:cubicBezTo>
                            <a:pt x="1451" y="0"/>
                            <a:pt x="1312" y="58"/>
                            <a:pt x="1213" y="172"/>
                          </a:cubicBezTo>
                          <a:cubicBezTo>
                            <a:pt x="1115" y="289"/>
                            <a:pt x="1076" y="445"/>
                            <a:pt x="1108" y="595"/>
                          </a:cubicBezTo>
                          <a:cubicBezTo>
                            <a:pt x="1095" y="594"/>
                            <a:pt x="1082" y="594"/>
                            <a:pt x="1069" y="594"/>
                          </a:cubicBezTo>
                          <a:cubicBezTo>
                            <a:pt x="927" y="594"/>
                            <a:pt x="793" y="657"/>
                            <a:pt x="698" y="765"/>
                          </a:cubicBezTo>
                          <a:cubicBezTo>
                            <a:pt x="600" y="882"/>
                            <a:pt x="554" y="1039"/>
                            <a:pt x="587" y="1188"/>
                          </a:cubicBezTo>
                          <a:cubicBezTo>
                            <a:pt x="579" y="1188"/>
                            <a:pt x="572" y="1188"/>
                            <a:pt x="564" y="1188"/>
                          </a:cubicBezTo>
                          <a:cubicBezTo>
                            <a:pt x="422" y="1188"/>
                            <a:pt x="276" y="1246"/>
                            <a:pt x="183" y="1358"/>
                          </a:cubicBezTo>
                          <a:cubicBezTo>
                            <a:pt x="0" y="1566"/>
                            <a:pt x="20" y="1879"/>
                            <a:pt x="228" y="2055"/>
                          </a:cubicBezTo>
                          <a:cubicBezTo>
                            <a:pt x="320" y="2133"/>
                            <a:pt x="437" y="2173"/>
                            <a:pt x="554" y="2173"/>
                          </a:cubicBezTo>
                          <a:cubicBezTo>
                            <a:pt x="698" y="2173"/>
                            <a:pt x="835" y="2114"/>
                            <a:pt x="926" y="2003"/>
                          </a:cubicBezTo>
                          <a:cubicBezTo>
                            <a:pt x="1024" y="1886"/>
                            <a:pt x="1069" y="1729"/>
                            <a:pt x="1037" y="1573"/>
                          </a:cubicBezTo>
                          <a:lnTo>
                            <a:pt x="1037" y="1573"/>
                          </a:lnTo>
                          <a:cubicBezTo>
                            <a:pt x="1051" y="1574"/>
                            <a:pt x="1065" y="1575"/>
                            <a:pt x="1079" y="1575"/>
                          </a:cubicBezTo>
                          <a:cubicBezTo>
                            <a:pt x="1220" y="1575"/>
                            <a:pt x="1353" y="1517"/>
                            <a:pt x="1447" y="1410"/>
                          </a:cubicBezTo>
                          <a:cubicBezTo>
                            <a:pt x="1545" y="1293"/>
                            <a:pt x="1584" y="1136"/>
                            <a:pt x="1552" y="980"/>
                          </a:cubicBezTo>
                          <a:lnTo>
                            <a:pt x="1552" y="980"/>
                          </a:lnTo>
                          <a:cubicBezTo>
                            <a:pt x="1565" y="983"/>
                            <a:pt x="1576" y="985"/>
                            <a:pt x="1587" y="985"/>
                          </a:cubicBezTo>
                          <a:cubicBezTo>
                            <a:pt x="1597" y="985"/>
                            <a:pt x="1607" y="983"/>
                            <a:pt x="1617" y="980"/>
                          </a:cubicBezTo>
                          <a:cubicBezTo>
                            <a:pt x="1623" y="1091"/>
                            <a:pt x="1669" y="1201"/>
                            <a:pt x="1741" y="1286"/>
                          </a:cubicBezTo>
                          <a:cubicBezTo>
                            <a:pt x="1836" y="1388"/>
                            <a:pt x="1970" y="1451"/>
                            <a:pt x="2107" y="1451"/>
                          </a:cubicBezTo>
                          <a:cubicBezTo>
                            <a:pt x="2119" y="1451"/>
                            <a:pt x="2132" y="1450"/>
                            <a:pt x="2145" y="1449"/>
                          </a:cubicBezTo>
                          <a:lnTo>
                            <a:pt x="2145" y="1449"/>
                          </a:lnTo>
                          <a:cubicBezTo>
                            <a:pt x="2112" y="1599"/>
                            <a:pt x="2158" y="1762"/>
                            <a:pt x="2262" y="1873"/>
                          </a:cubicBezTo>
                          <a:cubicBezTo>
                            <a:pt x="2357" y="1986"/>
                            <a:pt x="2493" y="2043"/>
                            <a:pt x="2629" y="2043"/>
                          </a:cubicBezTo>
                          <a:cubicBezTo>
                            <a:pt x="2744" y="2043"/>
                            <a:pt x="2860" y="2002"/>
                            <a:pt x="2953" y="1918"/>
                          </a:cubicBezTo>
                          <a:cubicBezTo>
                            <a:pt x="3161" y="1736"/>
                            <a:pt x="3181" y="1430"/>
                            <a:pt x="2998" y="1221"/>
                          </a:cubicBezTo>
                          <a:cubicBezTo>
                            <a:pt x="2903" y="1120"/>
                            <a:pt x="2769" y="1056"/>
                            <a:pt x="2632" y="1056"/>
                          </a:cubicBezTo>
                          <a:cubicBezTo>
                            <a:pt x="2620" y="1056"/>
                            <a:pt x="2607" y="1057"/>
                            <a:pt x="2594" y="1058"/>
                          </a:cubicBezTo>
                          <a:cubicBezTo>
                            <a:pt x="2620" y="908"/>
                            <a:pt x="2581" y="752"/>
                            <a:pt x="2477" y="634"/>
                          </a:cubicBezTo>
                          <a:cubicBezTo>
                            <a:pt x="2388" y="533"/>
                            <a:pt x="2254" y="470"/>
                            <a:pt x="2118" y="470"/>
                          </a:cubicBezTo>
                          <a:cubicBezTo>
                            <a:pt x="2105" y="470"/>
                            <a:pt x="2092" y="470"/>
                            <a:pt x="2079" y="471"/>
                          </a:cubicBezTo>
                          <a:cubicBezTo>
                            <a:pt x="2073" y="335"/>
                            <a:pt x="2014" y="211"/>
                            <a:pt x="1910" y="120"/>
                          </a:cubicBezTo>
                          <a:cubicBezTo>
                            <a:pt x="1818" y="40"/>
                            <a:pt x="1704" y="0"/>
                            <a:pt x="1589" y="0"/>
                          </a:cubicBezTo>
                          <a:close/>
                        </a:path>
                      </a:pathLst>
                    </a:custGeom>
                    <a:solidFill>
                      <a:srgbClr val="D4DBE0"/>
                    </a:solidFill>
                    <a:ln>
                      <a:noFill/>
                    </a:ln>
                  </p:spPr>
                  <p:txBody>
                    <a:bodyPr spcFirstLastPara="1" wrap="square" lIns="121900" tIns="121900" rIns="121900" bIns="121900" anchor="ctr" anchorCtr="0">
                      <a:noAutofit/>
                    </a:bodyPr>
                    <a:lstStyle/>
                    <a:p>
                      <a:endParaRPr sz="2400"/>
                    </a:p>
                  </p:txBody>
                </p:sp>
              </p:grpSp>
              <p:sp>
                <p:nvSpPr>
                  <p:cNvPr id="10208" name="Google Shape;10208;p64"/>
                  <p:cNvSpPr/>
                  <p:nvPr/>
                </p:nvSpPr>
                <p:spPr>
                  <a:xfrm>
                    <a:off x="5086525" y="2017965"/>
                    <a:ext cx="91143" cy="197511"/>
                  </a:xfrm>
                  <a:custGeom>
                    <a:avLst/>
                    <a:gdLst/>
                    <a:ahLst/>
                    <a:cxnLst/>
                    <a:rect l="l" t="t" r="r" b="b"/>
                    <a:pathLst>
                      <a:path w="3610" h="7823" extrusionOk="0">
                        <a:moveTo>
                          <a:pt x="2684" y="1"/>
                        </a:moveTo>
                        <a:cubicBezTo>
                          <a:pt x="2130" y="1"/>
                          <a:pt x="892" y="2034"/>
                          <a:pt x="481" y="2784"/>
                        </a:cubicBezTo>
                        <a:cubicBezTo>
                          <a:pt x="64" y="3540"/>
                          <a:pt x="234" y="5071"/>
                          <a:pt x="175" y="5879"/>
                        </a:cubicBezTo>
                        <a:cubicBezTo>
                          <a:pt x="120" y="6646"/>
                          <a:pt x="1" y="7823"/>
                          <a:pt x="492" y="7823"/>
                        </a:cubicBezTo>
                        <a:cubicBezTo>
                          <a:pt x="523" y="7823"/>
                          <a:pt x="556" y="7818"/>
                          <a:pt x="592" y="7809"/>
                        </a:cubicBezTo>
                        <a:cubicBezTo>
                          <a:pt x="1198" y="7639"/>
                          <a:pt x="2202" y="6746"/>
                          <a:pt x="2782" y="6499"/>
                        </a:cubicBezTo>
                        <a:cubicBezTo>
                          <a:pt x="3355" y="6244"/>
                          <a:pt x="3382" y="5045"/>
                          <a:pt x="3329" y="4100"/>
                        </a:cubicBezTo>
                        <a:cubicBezTo>
                          <a:pt x="3271" y="3149"/>
                          <a:pt x="3610" y="222"/>
                          <a:pt x="2684"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09" name="Google Shape;10209;p64"/>
                  <p:cNvSpPr/>
                  <p:nvPr/>
                </p:nvSpPr>
                <p:spPr>
                  <a:xfrm>
                    <a:off x="5200190" y="2017965"/>
                    <a:ext cx="91143" cy="197511"/>
                  </a:xfrm>
                  <a:custGeom>
                    <a:avLst/>
                    <a:gdLst/>
                    <a:ahLst/>
                    <a:cxnLst/>
                    <a:rect l="l" t="t" r="r" b="b"/>
                    <a:pathLst>
                      <a:path w="3610" h="7823" extrusionOk="0">
                        <a:moveTo>
                          <a:pt x="920" y="1"/>
                        </a:moveTo>
                        <a:cubicBezTo>
                          <a:pt x="1" y="222"/>
                          <a:pt x="339" y="3149"/>
                          <a:pt x="281" y="4100"/>
                        </a:cubicBezTo>
                        <a:cubicBezTo>
                          <a:pt x="222" y="5045"/>
                          <a:pt x="255" y="6244"/>
                          <a:pt x="828" y="6499"/>
                        </a:cubicBezTo>
                        <a:cubicBezTo>
                          <a:pt x="1408" y="6746"/>
                          <a:pt x="2412" y="7639"/>
                          <a:pt x="3018" y="7809"/>
                        </a:cubicBezTo>
                        <a:cubicBezTo>
                          <a:pt x="3054" y="7818"/>
                          <a:pt x="3087" y="7823"/>
                          <a:pt x="3118" y="7823"/>
                        </a:cubicBezTo>
                        <a:cubicBezTo>
                          <a:pt x="3609" y="7823"/>
                          <a:pt x="3491" y="6646"/>
                          <a:pt x="3435" y="5879"/>
                        </a:cubicBezTo>
                        <a:cubicBezTo>
                          <a:pt x="3377" y="5071"/>
                          <a:pt x="3546" y="3540"/>
                          <a:pt x="3129" y="2784"/>
                        </a:cubicBezTo>
                        <a:cubicBezTo>
                          <a:pt x="2718" y="2034"/>
                          <a:pt x="1480" y="1"/>
                          <a:pt x="920"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grpSp>
          </p:grpSp>
          <p:sp>
            <p:nvSpPr>
              <p:cNvPr id="10210" name="Google Shape;10210;p64"/>
              <p:cNvSpPr/>
              <p:nvPr/>
            </p:nvSpPr>
            <p:spPr>
              <a:xfrm>
                <a:off x="4983465" y="1542757"/>
                <a:ext cx="406813" cy="325163"/>
              </a:xfrm>
              <a:custGeom>
                <a:avLst/>
                <a:gdLst/>
                <a:ahLst/>
                <a:cxnLst/>
                <a:rect l="l" t="t" r="r" b="b"/>
                <a:pathLst>
                  <a:path w="16113" h="12879" extrusionOk="0">
                    <a:moveTo>
                      <a:pt x="1005" y="8740"/>
                    </a:moveTo>
                    <a:cubicBezTo>
                      <a:pt x="1007" y="8824"/>
                      <a:pt x="1025" y="8949"/>
                      <a:pt x="1055" y="9103"/>
                    </a:cubicBezTo>
                    <a:lnTo>
                      <a:pt x="1055" y="9103"/>
                    </a:lnTo>
                    <a:cubicBezTo>
                      <a:pt x="1031" y="8968"/>
                      <a:pt x="1014" y="8846"/>
                      <a:pt x="1005" y="8740"/>
                    </a:cubicBezTo>
                    <a:close/>
                    <a:moveTo>
                      <a:pt x="8531" y="0"/>
                    </a:moveTo>
                    <a:cubicBezTo>
                      <a:pt x="7378" y="0"/>
                      <a:pt x="6098" y="274"/>
                      <a:pt x="4700" y="906"/>
                    </a:cubicBezTo>
                    <a:cubicBezTo>
                      <a:pt x="1" y="3031"/>
                      <a:pt x="1005" y="8740"/>
                      <a:pt x="1005" y="8740"/>
                    </a:cubicBezTo>
                    <a:cubicBezTo>
                      <a:pt x="952" y="6113"/>
                      <a:pt x="4048" y="3448"/>
                      <a:pt x="4048" y="3448"/>
                    </a:cubicBezTo>
                    <a:cubicBezTo>
                      <a:pt x="6232" y="4790"/>
                      <a:pt x="13544" y="6504"/>
                      <a:pt x="14216" y="6726"/>
                    </a:cubicBezTo>
                    <a:cubicBezTo>
                      <a:pt x="14558" y="6840"/>
                      <a:pt x="14772" y="11921"/>
                      <a:pt x="14749" y="12624"/>
                    </a:cubicBezTo>
                    <a:lnTo>
                      <a:pt x="14749" y="12624"/>
                    </a:lnTo>
                    <a:lnTo>
                      <a:pt x="15206" y="9548"/>
                    </a:lnTo>
                    <a:cubicBezTo>
                      <a:pt x="15206" y="9548"/>
                      <a:pt x="16112" y="6166"/>
                      <a:pt x="14437" y="3441"/>
                    </a:cubicBezTo>
                    <a:cubicBezTo>
                      <a:pt x="13261" y="1523"/>
                      <a:pt x="11251" y="0"/>
                      <a:pt x="8531" y="0"/>
                    </a:cubicBezTo>
                    <a:close/>
                    <a:moveTo>
                      <a:pt x="14749" y="12624"/>
                    </a:moveTo>
                    <a:lnTo>
                      <a:pt x="14737" y="12703"/>
                    </a:lnTo>
                    <a:cubicBezTo>
                      <a:pt x="14738" y="12704"/>
                      <a:pt x="14739" y="12705"/>
                      <a:pt x="14739" y="12705"/>
                    </a:cubicBezTo>
                    <a:cubicBezTo>
                      <a:pt x="14744" y="12705"/>
                      <a:pt x="14747" y="12677"/>
                      <a:pt x="14749" y="12624"/>
                    </a:cubicBezTo>
                    <a:close/>
                    <a:moveTo>
                      <a:pt x="1055" y="9103"/>
                    </a:moveTo>
                    <a:cubicBezTo>
                      <a:pt x="1284" y="10402"/>
                      <a:pt x="2113" y="12879"/>
                      <a:pt x="2113" y="12879"/>
                    </a:cubicBezTo>
                    <a:cubicBezTo>
                      <a:pt x="2113" y="12879"/>
                      <a:pt x="1272" y="10220"/>
                      <a:pt x="1055" y="9103"/>
                    </a:cubicBezTo>
                    <a:close/>
                  </a:path>
                </a:pathLst>
              </a:custGeom>
              <a:solidFill>
                <a:srgbClr val="BECBD5"/>
              </a:solidFill>
              <a:ln>
                <a:noFill/>
              </a:ln>
            </p:spPr>
            <p:txBody>
              <a:bodyPr spcFirstLastPara="1" wrap="square" lIns="121900" tIns="121900" rIns="121900" bIns="121900" anchor="ctr" anchorCtr="0">
                <a:noAutofit/>
              </a:bodyPr>
              <a:lstStyle/>
              <a:p>
                <a:endParaRPr sz="2400"/>
              </a:p>
            </p:txBody>
          </p:sp>
        </p:grpSp>
      </p:grpSp>
      <p:grpSp>
        <p:nvGrpSpPr>
          <p:cNvPr id="10211" name="Google Shape;10211;p64"/>
          <p:cNvGrpSpPr/>
          <p:nvPr/>
        </p:nvGrpSpPr>
        <p:grpSpPr>
          <a:xfrm>
            <a:off x="7868014" y="2057010"/>
            <a:ext cx="743388" cy="1747127"/>
            <a:chOff x="5901010" y="1542757"/>
            <a:chExt cx="557541" cy="1310345"/>
          </a:xfrm>
        </p:grpSpPr>
        <p:sp>
          <p:nvSpPr>
            <p:cNvPr id="10212" name="Google Shape;10212;p64"/>
            <p:cNvSpPr/>
            <p:nvPr/>
          </p:nvSpPr>
          <p:spPr>
            <a:xfrm>
              <a:off x="5950722" y="2803693"/>
              <a:ext cx="457485" cy="49409"/>
            </a:xfrm>
            <a:custGeom>
              <a:avLst/>
              <a:gdLst/>
              <a:ahLst/>
              <a:cxnLst/>
              <a:rect l="l" t="t" r="r" b="b"/>
              <a:pathLst>
                <a:path w="18120" h="1957" extrusionOk="0">
                  <a:moveTo>
                    <a:pt x="9060" y="1"/>
                  </a:moveTo>
                  <a:cubicBezTo>
                    <a:pt x="4061" y="1"/>
                    <a:pt x="0" y="437"/>
                    <a:pt x="0" y="978"/>
                  </a:cubicBezTo>
                  <a:cubicBezTo>
                    <a:pt x="0" y="1519"/>
                    <a:pt x="4061" y="1956"/>
                    <a:pt x="9060" y="1956"/>
                  </a:cubicBezTo>
                  <a:cubicBezTo>
                    <a:pt x="14065" y="1956"/>
                    <a:pt x="18119" y="1519"/>
                    <a:pt x="18119" y="978"/>
                  </a:cubicBezTo>
                  <a:cubicBezTo>
                    <a:pt x="18119" y="437"/>
                    <a:pt x="14065" y="1"/>
                    <a:pt x="9060" y="1"/>
                  </a:cubicBezTo>
                  <a:close/>
                </a:path>
              </a:pathLst>
            </a:custGeom>
            <a:solidFill>
              <a:srgbClr val="778C9E"/>
            </a:solidFill>
            <a:ln>
              <a:noFill/>
            </a:ln>
          </p:spPr>
          <p:txBody>
            <a:bodyPr spcFirstLastPara="1" wrap="square" lIns="121900" tIns="121900" rIns="121900" bIns="121900" anchor="ctr" anchorCtr="0">
              <a:noAutofit/>
            </a:bodyPr>
            <a:lstStyle/>
            <a:p>
              <a:endParaRPr sz="2400"/>
            </a:p>
          </p:txBody>
        </p:sp>
        <p:grpSp>
          <p:nvGrpSpPr>
            <p:cNvPr id="10213" name="Google Shape;10213;p64"/>
            <p:cNvGrpSpPr/>
            <p:nvPr/>
          </p:nvGrpSpPr>
          <p:grpSpPr>
            <a:xfrm>
              <a:off x="5901010" y="1542757"/>
              <a:ext cx="557541" cy="1277423"/>
              <a:chOff x="5901010" y="1542757"/>
              <a:chExt cx="557541" cy="1277423"/>
            </a:xfrm>
          </p:grpSpPr>
          <p:sp>
            <p:nvSpPr>
              <p:cNvPr id="10214" name="Google Shape;10214;p64"/>
              <p:cNvSpPr/>
              <p:nvPr/>
            </p:nvSpPr>
            <p:spPr>
              <a:xfrm>
                <a:off x="5993996" y="1674397"/>
                <a:ext cx="366796" cy="342104"/>
              </a:xfrm>
              <a:custGeom>
                <a:avLst/>
                <a:gdLst/>
                <a:ahLst/>
                <a:cxnLst/>
                <a:rect l="l" t="t" r="r" b="b"/>
                <a:pathLst>
                  <a:path w="14528" h="13550" extrusionOk="0">
                    <a:moveTo>
                      <a:pt x="2151" y="0"/>
                    </a:moveTo>
                    <a:cubicBezTo>
                      <a:pt x="958" y="0"/>
                      <a:pt x="0" y="958"/>
                      <a:pt x="0" y="2157"/>
                    </a:cubicBezTo>
                    <a:lnTo>
                      <a:pt x="0" y="11393"/>
                    </a:lnTo>
                    <a:cubicBezTo>
                      <a:pt x="0" y="12585"/>
                      <a:pt x="958" y="13550"/>
                      <a:pt x="2151" y="13550"/>
                    </a:cubicBezTo>
                    <a:lnTo>
                      <a:pt x="12371" y="13550"/>
                    </a:lnTo>
                    <a:cubicBezTo>
                      <a:pt x="13563" y="13550"/>
                      <a:pt x="14528" y="12585"/>
                      <a:pt x="14528" y="11393"/>
                    </a:cubicBezTo>
                    <a:lnTo>
                      <a:pt x="14528" y="2157"/>
                    </a:lnTo>
                    <a:cubicBezTo>
                      <a:pt x="14528" y="958"/>
                      <a:pt x="13563" y="0"/>
                      <a:pt x="12371" y="0"/>
                    </a:cubicBezTo>
                    <a:close/>
                  </a:path>
                </a:pathLst>
              </a:custGeom>
              <a:solidFill>
                <a:srgbClr val="BECBD5"/>
              </a:solidFill>
              <a:ln>
                <a:noFill/>
              </a:ln>
            </p:spPr>
            <p:txBody>
              <a:bodyPr spcFirstLastPara="1" wrap="square" lIns="121900" tIns="121900" rIns="121900" bIns="121900" anchor="ctr" anchorCtr="0">
                <a:noAutofit/>
              </a:bodyPr>
              <a:lstStyle/>
              <a:p>
                <a:endParaRPr sz="2400"/>
              </a:p>
            </p:txBody>
          </p:sp>
          <p:sp>
            <p:nvSpPr>
              <p:cNvPr id="10215" name="Google Shape;10215;p64"/>
              <p:cNvSpPr/>
              <p:nvPr/>
            </p:nvSpPr>
            <p:spPr>
              <a:xfrm>
                <a:off x="6132554" y="1726054"/>
                <a:ext cx="682" cy="25"/>
              </a:xfrm>
              <a:custGeom>
                <a:avLst/>
                <a:gdLst/>
                <a:ahLst/>
                <a:cxnLst/>
                <a:rect l="l" t="t" r="r" b="b"/>
                <a:pathLst>
                  <a:path w="27" h="1" extrusionOk="0">
                    <a:moveTo>
                      <a:pt x="0" y="1"/>
                    </a:moveTo>
                    <a:lnTo>
                      <a:pt x="26" y="1"/>
                    </a:lnTo>
                    <a:cubicBezTo>
                      <a:pt x="13" y="1"/>
                      <a:pt x="7" y="1"/>
                      <a:pt x="0"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grpSp>
            <p:nvGrpSpPr>
              <p:cNvPr id="10216" name="Google Shape;10216;p64"/>
              <p:cNvGrpSpPr/>
              <p:nvPr/>
            </p:nvGrpSpPr>
            <p:grpSpPr>
              <a:xfrm>
                <a:off x="5901010" y="1547529"/>
                <a:ext cx="557541" cy="1272651"/>
                <a:chOff x="5901010" y="1547529"/>
                <a:chExt cx="557541" cy="1272651"/>
              </a:xfrm>
            </p:grpSpPr>
            <p:sp>
              <p:nvSpPr>
                <p:cNvPr id="10217" name="Google Shape;10217;p64"/>
                <p:cNvSpPr/>
                <p:nvPr/>
              </p:nvSpPr>
              <p:spPr>
                <a:xfrm>
                  <a:off x="5901010" y="1547529"/>
                  <a:ext cx="557541" cy="1272651"/>
                </a:xfrm>
                <a:custGeom>
                  <a:avLst/>
                  <a:gdLst/>
                  <a:ahLst/>
                  <a:cxnLst/>
                  <a:rect l="l" t="t" r="r" b="b"/>
                  <a:pathLst>
                    <a:path w="22083" h="50407" extrusionOk="0">
                      <a:moveTo>
                        <a:pt x="10944" y="0"/>
                      </a:moveTo>
                      <a:cubicBezTo>
                        <a:pt x="6968" y="0"/>
                        <a:pt x="3742" y="3226"/>
                        <a:pt x="3742" y="7202"/>
                      </a:cubicBezTo>
                      <a:lnTo>
                        <a:pt x="3742" y="7208"/>
                      </a:lnTo>
                      <a:cubicBezTo>
                        <a:pt x="3722" y="7208"/>
                        <a:pt x="3703" y="7202"/>
                        <a:pt x="3677" y="7202"/>
                      </a:cubicBezTo>
                      <a:cubicBezTo>
                        <a:pt x="3673" y="7202"/>
                        <a:pt x="3670" y="7202"/>
                        <a:pt x="3666" y="7202"/>
                      </a:cubicBezTo>
                      <a:cubicBezTo>
                        <a:pt x="3007" y="7202"/>
                        <a:pt x="2504" y="7811"/>
                        <a:pt x="2627" y="8466"/>
                      </a:cubicBezTo>
                      <a:cubicBezTo>
                        <a:pt x="2730" y="8983"/>
                        <a:pt x="3181" y="9322"/>
                        <a:pt x="3669" y="9322"/>
                      </a:cubicBezTo>
                      <a:cubicBezTo>
                        <a:pt x="3804" y="9322"/>
                        <a:pt x="3941" y="9297"/>
                        <a:pt x="4074" y="9242"/>
                      </a:cubicBezTo>
                      <a:cubicBezTo>
                        <a:pt x="4843" y="11575"/>
                        <a:pt x="6864" y="13413"/>
                        <a:pt x="9067" y="14110"/>
                      </a:cubicBezTo>
                      <a:lnTo>
                        <a:pt x="9067" y="16131"/>
                      </a:lnTo>
                      <a:lnTo>
                        <a:pt x="6864" y="16131"/>
                      </a:lnTo>
                      <a:cubicBezTo>
                        <a:pt x="6864" y="16131"/>
                        <a:pt x="6851" y="16177"/>
                        <a:pt x="6838" y="16183"/>
                      </a:cubicBezTo>
                      <a:cubicBezTo>
                        <a:pt x="6258" y="16190"/>
                        <a:pt x="5743" y="16561"/>
                        <a:pt x="5560" y="17115"/>
                      </a:cubicBezTo>
                      <a:lnTo>
                        <a:pt x="229" y="32861"/>
                      </a:lnTo>
                      <a:cubicBezTo>
                        <a:pt x="1" y="33559"/>
                        <a:pt x="379" y="34315"/>
                        <a:pt x="1076" y="34543"/>
                      </a:cubicBezTo>
                      <a:cubicBezTo>
                        <a:pt x="1217" y="34590"/>
                        <a:pt x="1359" y="34613"/>
                        <a:pt x="1499" y="34613"/>
                      </a:cubicBezTo>
                      <a:cubicBezTo>
                        <a:pt x="2054" y="34613"/>
                        <a:pt x="2570" y="34259"/>
                        <a:pt x="2758" y="33702"/>
                      </a:cubicBezTo>
                      <a:lnTo>
                        <a:pt x="2934" y="33187"/>
                      </a:lnTo>
                      <a:lnTo>
                        <a:pt x="3507" y="33435"/>
                      </a:lnTo>
                      <a:cubicBezTo>
                        <a:pt x="3507" y="33435"/>
                        <a:pt x="4016" y="32418"/>
                        <a:pt x="3468" y="31577"/>
                      </a:cubicBezTo>
                      <a:lnTo>
                        <a:pt x="6740" y="21925"/>
                      </a:lnTo>
                      <a:lnTo>
                        <a:pt x="6740" y="21925"/>
                      </a:lnTo>
                      <a:cubicBezTo>
                        <a:pt x="6740" y="27706"/>
                        <a:pt x="5958" y="29172"/>
                        <a:pt x="5958" y="32366"/>
                      </a:cubicBezTo>
                      <a:cubicBezTo>
                        <a:pt x="5958" y="35560"/>
                        <a:pt x="7861" y="48497"/>
                        <a:pt x="7861" y="48497"/>
                      </a:cubicBezTo>
                      <a:lnTo>
                        <a:pt x="5554" y="50407"/>
                      </a:lnTo>
                      <a:lnTo>
                        <a:pt x="10018" y="50407"/>
                      </a:lnTo>
                      <a:lnTo>
                        <a:pt x="10761" y="31630"/>
                      </a:lnTo>
                      <a:lnTo>
                        <a:pt x="11146" y="31630"/>
                      </a:lnTo>
                      <a:lnTo>
                        <a:pt x="11889" y="50407"/>
                      </a:lnTo>
                      <a:lnTo>
                        <a:pt x="16353" y="50407"/>
                      </a:lnTo>
                      <a:lnTo>
                        <a:pt x="14046" y="48497"/>
                      </a:lnTo>
                      <a:cubicBezTo>
                        <a:pt x="14046" y="48497"/>
                        <a:pt x="15949" y="34171"/>
                        <a:pt x="15949" y="31590"/>
                      </a:cubicBezTo>
                      <a:cubicBezTo>
                        <a:pt x="15949" y="29010"/>
                        <a:pt x="15291" y="27680"/>
                        <a:pt x="15291" y="21821"/>
                      </a:cubicBezTo>
                      <a:lnTo>
                        <a:pt x="15291" y="21821"/>
                      </a:lnTo>
                      <a:lnTo>
                        <a:pt x="18596" y="31584"/>
                      </a:lnTo>
                      <a:cubicBezTo>
                        <a:pt x="18048" y="32418"/>
                        <a:pt x="18556" y="33435"/>
                        <a:pt x="18556" y="33435"/>
                      </a:cubicBezTo>
                      <a:lnTo>
                        <a:pt x="19136" y="33187"/>
                      </a:lnTo>
                      <a:lnTo>
                        <a:pt x="19312" y="33709"/>
                      </a:lnTo>
                      <a:cubicBezTo>
                        <a:pt x="19486" y="34280"/>
                        <a:pt x="20013" y="34650"/>
                        <a:pt x="20580" y="34650"/>
                      </a:cubicBezTo>
                      <a:cubicBezTo>
                        <a:pt x="20717" y="34650"/>
                        <a:pt x="20857" y="34628"/>
                        <a:pt x="20994" y="34582"/>
                      </a:cubicBezTo>
                      <a:cubicBezTo>
                        <a:pt x="21704" y="34347"/>
                        <a:pt x="22082" y="33578"/>
                        <a:pt x="21828" y="32874"/>
                      </a:cubicBezTo>
                      <a:lnTo>
                        <a:pt x="16503" y="17128"/>
                      </a:lnTo>
                      <a:cubicBezTo>
                        <a:pt x="16334" y="16613"/>
                        <a:pt x="15878" y="16242"/>
                        <a:pt x="15337" y="16190"/>
                      </a:cubicBezTo>
                      <a:cubicBezTo>
                        <a:pt x="15324" y="16170"/>
                        <a:pt x="15311" y="16150"/>
                        <a:pt x="15304" y="16131"/>
                      </a:cubicBezTo>
                      <a:lnTo>
                        <a:pt x="12827" y="16131"/>
                      </a:lnTo>
                      <a:lnTo>
                        <a:pt x="12827" y="14104"/>
                      </a:lnTo>
                      <a:cubicBezTo>
                        <a:pt x="15017" y="13413"/>
                        <a:pt x="17018" y="11588"/>
                        <a:pt x="17794" y="9281"/>
                      </a:cubicBezTo>
                      <a:cubicBezTo>
                        <a:pt x="17879" y="9301"/>
                        <a:pt x="17963" y="9314"/>
                        <a:pt x="18048" y="9314"/>
                      </a:cubicBezTo>
                      <a:cubicBezTo>
                        <a:pt x="18052" y="9314"/>
                        <a:pt x="18056" y="9314"/>
                        <a:pt x="18060" y="9314"/>
                      </a:cubicBezTo>
                      <a:cubicBezTo>
                        <a:pt x="18622" y="9314"/>
                        <a:pt x="19091" y="8873"/>
                        <a:pt x="19117" y="8310"/>
                      </a:cubicBezTo>
                      <a:cubicBezTo>
                        <a:pt x="19136" y="7743"/>
                        <a:pt x="18713" y="7254"/>
                        <a:pt x="18146" y="7215"/>
                      </a:cubicBezTo>
                      <a:lnTo>
                        <a:pt x="18146" y="7202"/>
                      </a:lnTo>
                      <a:cubicBezTo>
                        <a:pt x="18146" y="3226"/>
                        <a:pt x="14920" y="0"/>
                        <a:pt x="10944" y="0"/>
                      </a:cubicBezTo>
                      <a:close/>
                    </a:path>
                  </a:pathLst>
                </a:custGeom>
                <a:solidFill>
                  <a:srgbClr val="F2F4F6"/>
                </a:solidFill>
                <a:ln>
                  <a:noFill/>
                </a:ln>
              </p:spPr>
              <p:txBody>
                <a:bodyPr spcFirstLastPara="1" wrap="square" lIns="121900" tIns="121900" rIns="121900" bIns="121900" anchor="ctr" anchorCtr="0">
                  <a:noAutofit/>
                </a:bodyPr>
                <a:lstStyle/>
                <a:p>
                  <a:endParaRPr sz="2400"/>
                </a:p>
              </p:txBody>
            </p:sp>
            <p:grpSp>
              <p:nvGrpSpPr>
                <p:cNvPr id="10218" name="Google Shape;10218;p64"/>
                <p:cNvGrpSpPr/>
                <p:nvPr/>
              </p:nvGrpSpPr>
              <p:grpSpPr>
                <a:xfrm>
                  <a:off x="5939032" y="1575983"/>
                  <a:ext cx="472785" cy="1194182"/>
                  <a:chOff x="5939032" y="1575983"/>
                  <a:chExt cx="472785" cy="1194182"/>
                </a:xfrm>
              </p:grpSpPr>
              <p:grpSp>
                <p:nvGrpSpPr>
                  <p:cNvPr id="10219" name="Google Shape;10219;p64"/>
                  <p:cNvGrpSpPr/>
                  <p:nvPr/>
                </p:nvGrpSpPr>
                <p:grpSpPr>
                  <a:xfrm>
                    <a:off x="5939032" y="1717495"/>
                    <a:ext cx="472785" cy="1052669"/>
                    <a:chOff x="5939032" y="1717495"/>
                    <a:chExt cx="472785" cy="1052669"/>
                  </a:xfrm>
                </p:grpSpPr>
                <p:sp>
                  <p:nvSpPr>
                    <p:cNvPr id="10220" name="Google Shape;10220;p64"/>
                    <p:cNvSpPr/>
                    <p:nvPr/>
                  </p:nvSpPr>
                  <p:spPr>
                    <a:xfrm>
                      <a:off x="5971930" y="1961992"/>
                      <a:ext cx="207560" cy="288352"/>
                    </a:xfrm>
                    <a:custGeom>
                      <a:avLst/>
                      <a:gdLst/>
                      <a:ahLst/>
                      <a:cxnLst/>
                      <a:rect l="l" t="t" r="r" b="b"/>
                      <a:pathLst>
                        <a:path w="8221" h="11421" extrusionOk="0">
                          <a:moveTo>
                            <a:pt x="7978" y="1"/>
                          </a:moveTo>
                          <a:cubicBezTo>
                            <a:pt x="7896" y="1"/>
                            <a:pt x="7816" y="46"/>
                            <a:pt x="7789" y="152"/>
                          </a:cubicBezTo>
                          <a:cubicBezTo>
                            <a:pt x="7535" y="1077"/>
                            <a:pt x="6903" y="1240"/>
                            <a:pt x="6101" y="1455"/>
                          </a:cubicBezTo>
                          <a:cubicBezTo>
                            <a:pt x="5821" y="1527"/>
                            <a:pt x="5541" y="1611"/>
                            <a:pt x="5267" y="1709"/>
                          </a:cubicBezTo>
                          <a:cubicBezTo>
                            <a:pt x="3788" y="2302"/>
                            <a:pt x="3625" y="2824"/>
                            <a:pt x="3188" y="4212"/>
                          </a:cubicBezTo>
                          <a:lnTo>
                            <a:pt x="3149" y="4342"/>
                          </a:lnTo>
                          <a:cubicBezTo>
                            <a:pt x="2321" y="6988"/>
                            <a:pt x="1057" y="9361"/>
                            <a:pt x="53" y="11127"/>
                          </a:cubicBezTo>
                          <a:cubicBezTo>
                            <a:pt x="1" y="11218"/>
                            <a:pt x="34" y="11342"/>
                            <a:pt x="125" y="11394"/>
                          </a:cubicBezTo>
                          <a:cubicBezTo>
                            <a:pt x="157" y="11414"/>
                            <a:pt x="190" y="11420"/>
                            <a:pt x="223" y="11420"/>
                          </a:cubicBezTo>
                          <a:cubicBezTo>
                            <a:pt x="294" y="11420"/>
                            <a:pt x="366" y="11381"/>
                            <a:pt x="399" y="11323"/>
                          </a:cubicBezTo>
                          <a:cubicBezTo>
                            <a:pt x="1415" y="9537"/>
                            <a:pt x="2686" y="7138"/>
                            <a:pt x="3527" y="4460"/>
                          </a:cubicBezTo>
                          <a:lnTo>
                            <a:pt x="3566" y="4329"/>
                          </a:lnTo>
                          <a:cubicBezTo>
                            <a:pt x="3996" y="2967"/>
                            <a:pt x="4114" y="2596"/>
                            <a:pt x="5417" y="2081"/>
                          </a:cubicBezTo>
                          <a:cubicBezTo>
                            <a:pt x="5671" y="1983"/>
                            <a:pt x="5932" y="1898"/>
                            <a:pt x="6206" y="1833"/>
                          </a:cubicBezTo>
                          <a:cubicBezTo>
                            <a:pt x="7014" y="1618"/>
                            <a:pt x="7855" y="1396"/>
                            <a:pt x="8174" y="256"/>
                          </a:cubicBezTo>
                          <a:cubicBezTo>
                            <a:pt x="8221" y="100"/>
                            <a:pt x="8098" y="1"/>
                            <a:pt x="7978"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21" name="Google Shape;10221;p64"/>
                    <p:cNvSpPr/>
                    <p:nvPr/>
                  </p:nvSpPr>
                  <p:spPr>
                    <a:xfrm>
                      <a:off x="5961907" y="2188537"/>
                      <a:ext cx="52010" cy="152293"/>
                    </a:xfrm>
                    <a:custGeom>
                      <a:avLst/>
                      <a:gdLst/>
                      <a:ahLst/>
                      <a:cxnLst/>
                      <a:rect l="l" t="t" r="r" b="b"/>
                      <a:pathLst>
                        <a:path w="2060" h="6032" extrusionOk="0">
                          <a:moveTo>
                            <a:pt x="1766" y="0"/>
                          </a:moveTo>
                          <a:cubicBezTo>
                            <a:pt x="1658" y="0"/>
                            <a:pt x="1551" y="77"/>
                            <a:pt x="1571" y="225"/>
                          </a:cubicBezTo>
                          <a:cubicBezTo>
                            <a:pt x="1656" y="1437"/>
                            <a:pt x="1232" y="2460"/>
                            <a:pt x="776" y="3549"/>
                          </a:cubicBezTo>
                          <a:cubicBezTo>
                            <a:pt x="476" y="4266"/>
                            <a:pt x="163" y="5009"/>
                            <a:pt x="20" y="5804"/>
                          </a:cubicBezTo>
                          <a:cubicBezTo>
                            <a:pt x="0" y="5908"/>
                            <a:pt x="72" y="6012"/>
                            <a:pt x="176" y="6032"/>
                          </a:cubicBezTo>
                          <a:lnTo>
                            <a:pt x="215" y="6032"/>
                          </a:lnTo>
                          <a:cubicBezTo>
                            <a:pt x="307" y="6032"/>
                            <a:pt x="385" y="5960"/>
                            <a:pt x="404" y="5869"/>
                          </a:cubicBezTo>
                          <a:cubicBezTo>
                            <a:pt x="541" y="5120"/>
                            <a:pt x="848" y="4396"/>
                            <a:pt x="1141" y="3699"/>
                          </a:cubicBezTo>
                          <a:cubicBezTo>
                            <a:pt x="1591" y="2617"/>
                            <a:pt x="2060" y="1502"/>
                            <a:pt x="1962" y="192"/>
                          </a:cubicBezTo>
                          <a:cubicBezTo>
                            <a:pt x="1959" y="63"/>
                            <a:pt x="1862" y="0"/>
                            <a:pt x="1766"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22" name="Google Shape;10222;p64"/>
                    <p:cNvSpPr/>
                    <p:nvPr/>
                  </p:nvSpPr>
                  <p:spPr>
                    <a:xfrm>
                      <a:off x="5939032" y="2264810"/>
                      <a:ext cx="58195" cy="53499"/>
                    </a:xfrm>
                    <a:custGeom>
                      <a:avLst/>
                      <a:gdLst/>
                      <a:ahLst/>
                      <a:cxnLst/>
                      <a:rect l="l" t="t" r="r" b="b"/>
                      <a:pathLst>
                        <a:path w="2305" h="2119" extrusionOk="0">
                          <a:moveTo>
                            <a:pt x="2027" y="1"/>
                          </a:moveTo>
                          <a:cubicBezTo>
                            <a:pt x="2001" y="1"/>
                            <a:pt x="1972" y="7"/>
                            <a:pt x="1943" y="19"/>
                          </a:cubicBezTo>
                          <a:cubicBezTo>
                            <a:pt x="1167" y="345"/>
                            <a:pt x="261" y="997"/>
                            <a:pt x="33" y="1864"/>
                          </a:cubicBezTo>
                          <a:cubicBezTo>
                            <a:pt x="0" y="1968"/>
                            <a:pt x="66" y="2079"/>
                            <a:pt x="170" y="2112"/>
                          </a:cubicBezTo>
                          <a:cubicBezTo>
                            <a:pt x="189" y="2112"/>
                            <a:pt x="202" y="2112"/>
                            <a:pt x="222" y="2118"/>
                          </a:cubicBezTo>
                          <a:cubicBezTo>
                            <a:pt x="313" y="2112"/>
                            <a:pt x="391" y="2053"/>
                            <a:pt x="411" y="1968"/>
                          </a:cubicBezTo>
                          <a:cubicBezTo>
                            <a:pt x="607" y="1238"/>
                            <a:pt x="1408" y="671"/>
                            <a:pt x="2093" y="384"/>
                          </a:cubicBezTo>
                          <a:cubicBezTo>
                            <a:pt x="2304" y="293"/>
                            <a:pt x="2215" y="1"/>
                            <a:pt x="2027"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23" name="Google Shape;10223;p64"/>
                    <p:cNvSpPr/>
                    <p:nvPr/>
                  </p:nvSpPr>
                  <p:spPr>
                    <a:xfrm>
                      <a:off x="5992683" y="2128978"/>
                      <a:ext cx="45849" cy="36786"/>
                    </a:xfrm>
                    <a:custGeom>
                      <a:avLst/>
                      <a:gdLst/>
                      <a:ahLst/>
                      <a:cxnLst/>
                      <a:rect l="l" t="t" r="r" b="b"/>
                      <a:pathLst>
                        <a:path w="1816" h="1457" extrusionOk="0">
                          <a:moveTo>
                            <a:pt x="1532" y="0"/>
                          </a:moveTo>
                          <a:cubicBezTo>
                            <a:pt x="1499" y="0"/>
                            <a:pt x="1464" y="9"/>
                            <a:pt x="1428" y="29"/>
                          </a:cubicBezTo>
                          <a:cubicBezTo>
                            <a:pt x="919" y="316"/>
                            <a:pt x="456" y="687"/>
                            <a:pt x="72" y="1130"/>
                          </a:cubicBezTo>
                          <a:cubicBezTo>
                            <a:pt x="0" y="1215"/>
                            <a:pt x="7" y="1339"/>
                            <a:pt x="91" y="1411"/>
                          </a:cubicBezTo>
                          <a:cubicBezTo>
                            <a:pt x="124" y="1437"/>
                            <a:pt x="170" y="1456"/>
                            <a:pt x="215" y="1456"/>
                          </a:cubicBezTo>
                          <a:cubicBezTo>
                            <a:pt x="274" y="1456"/>
                            <a:pt x="333" y="1430"/>
                            <a:pt x="365" y="1391"/>
                          </a:cubicBezTo>
                          <a:cubicBezTo>
                            <a:pt x="724" y="981"/>
                            <a:pt x="1147" y="635"/>
                            <a:pt x="1623" y="368"/>
                          </a:cubicBezTo>
                          <a:cubicBezTo>
                            <a:pt x="1816" y="263"/>
                            <a:pt x="1711" y="0"/>
                            <a:pt x="1532"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24" name="Google Shape;10224;p64"/>
                    <p:cNvSpPr/>
                    <p:nvPr/>
                  </p:nvSpPr>
                  <p:spPr>
                    <a:xfrm>
                      <a:off x="6042042" y="1957699"/>
                      <a:ext cx="140654" cy="63901"/>
                    </a:xfrm>
                    <a:custGeom>
                      <a:avLst/>
                      <a:gdLst/>
                      <a:ahLst/>
                      <a:cxnLst/>
                      <a:rect l="l" t="t" r="r" b="b"/>
                      <a:pathLst>
                        <a:path w="5571" h="2531" extrusionOk="0">
                          <a:moveTo>
                            <a:pt x="5282" y="1"/>
                          </a:moveTo>
                          <a:cubicBezTo>
                            <a:pt x="5229" y="1"/>
                            <a:pt x="5174" y="24"/>
                            <a:pt x="5130" y="80"/>
                          </a:cubicBezTo>
                          <a:cubicBezTo>
                            <a:pt x="4550" y="778"/>
                            <a:pt x="3598" y="915"/>
                            <a:pt x="2673" y="1045"/>
                          </a:cubicBezTo>
                          <a:cubicBezTo>
                            <a:pt x="1656" y="1188"/>
                            <a:pt x="607" y="1332"/>
                            <a:pt x="53" y="2225"/>
                          </a:cubicBezTo>
                          <a:cubicBezTo>
                            <a:pt x="0" y="2322"/>
                            <a:pt x="27" y="2440"/>
                            <a:pt x="118" y="2498"/>
                          </a:cubicBezTo>
                          <a:cubicBezTo>
                            <a:pt x="150" y="2518"/>
                            <a:pt x="183" y="2531"/>
                            <a:pt x="222" y="2531"/>
                          </a:cubicBezTo>
                          <a:cubicBezTo>
                            <a:pt x="294" y="2531"/>
                            <a:pt x="352" y="2492"/>
                            <a:pt x="391" y="2433"/>
                          </a:cubicBezTo>
                          <a:cubicBezTo>
                            <a:pt x="848" y="1697"/>
                            <a:pt x="1760" y="1566"/>
                            <a:pt x="2725" y="1436"/>
                          </a:cubicBezTo>
                          <a:cubicBezTo>
                            <a:pt x="3722" y="1293"/>
                            <a:pt x="4758" y="1149"/>
                            <a:pt x="5436" y="335"/>
                          </a:cubicBezTo>
                          <a:cubicBezTo>
                            <a:pt x="5571" y="185"/>
                            <a:pt x="5432" y="1"/>
                            <a:pt x="528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25" name="Google Shape;10225;p64"/>
                    <p:cNvSpPr/>
                    <p:nvPr/>
                  </p:nvSpPr>
                  <p:spPr>
                    <a:xfrm>
                      <a:off x="6010937" y="2054751"/>
                      <a:ext cx="54206" cy="51278"/>
                    </a:xfrm>
                    <a:custGeom>
                      <a:avLst/>
                      <a:gdLst/>
                      <a:ahLst/>
                      <a:cxnLst/>
                      <a:rect l="l" t="t" r="r" b="b"/>
                      <a:pathLst>
                        <a:path w="2147" h="2031" extrusionOk="0">
                          <a:moveTo>
                            <a:pt x="1864" y="1"/>
                          </a:moveTo>
                          <a:cubicBezTo>
                            <a:pt x="1829" y="1"/>
                            <a:pt x="1792" y="12"/>
                            <a:pt x="1754" y="36"/>
                          </a:cubicBezTo>
                          <a:cubicBezTo>
                            <a:pt x="1115" y="440"/>
                            <a:pt x="313" y="949"/>
                            <a:pt x="40" y="1770"/>
                          </a:cubicBezTo>
                          <a:cubicBezTo>
                            <a:pt x="1" y="1900"/>
                            <a:pt x="98" y="2030"/>
                            <a:pt x="229" y="2030"/>
                          </a:cubicBezTo>
                          <a:cubicBezTo>
                            <a:pt x="313" y="2030"/>
                            <a:pt x="392" y="1978"/>
                            <a:pt x="418" y="1894"/>
                          </a:cubicBezTo>
                          <a:cubicBezTo>
                            <a:pt x="639" y="1203"/>
                            <a:pt x="1343" y="760"/>
                            <a:pt x="1962" y="369"/>
                          </a:cubicBezTo>
                          <a:cubicBezTo>
                            <a:pt x="2146" y="250"/>
                            <a:pt x="2034" y="1"/>
                            <a:pt x="1864"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26" name="Google Shape;10226;p64"/>
                    <p:cNvSpPr/>
                    <p:nvPr/>
                  </p:nvSpPr>
                  <p:spPr>
                    <a:xfrm>
                      <a:off x="6080545" y="1991077"/>
                      <a:ext cx="98112" cy="100460"/>
                    </a:xfrm>
                    <a:custGeom>
                      <a:avLst/>
                      <a:gdLst/>
                      <a:ahLst/>
                      <a:cxnLst/>
                      <a:rect l="l" t="t" r="r" b="b"/>
                      <a:pathLst>
                        <a:path w="3886" h="3979" extrusionOk="0">
                          <a:moveTo>
                            <a:pt x="3668" y="0"/>
                          </a:moveTo>
                          <a:cubicBezTo>
                            <a:pt x="3578" y="0"/>
                            <a:pt x="3498" y="68"/>
                            <a:pt x="3481" y="166"/>
                          </a:cubicBezTo>
                          <a:cubicBezTo>
                            <a:pt x="3338" y="1131"/>
                            <a:pt x="2555" y="1659"/>
                            <a:pt x="1721" y="2219"/>
                          </a:cubicBezTo>
                          <a:cubicBezTo>
                            <a:pt x="1109" y="2630"/>
                            <a:pt x="476" y="3060"/>
                            <a:pt x="79" y="3679"/>
                          </a:cubicBezTo>
                          <a:cubicBezTo>
                            <a:pt x="1" y="3809"/>
                            <a:pt x="92" y="3979"/>
                            <a:pt x="248" y="3979"/>
                          </a:cubicBezTo>
                          <a:cubicBezTo>
                            <a:pt x="313" y="3979"/>
                            <a:pt x="372" y="3946"/>
                            <a:pt x="411" y="3894"/>
                          </a:cubicBezTo>
                          <a:cubicBezTo>
                            <a:pt x="757" y="3340"/>
                            <a:pt x="1356" y="2943"/>
                            <a:pt x="1936" y="2552"/>
                          </a:cubicBezTo>
                          <a:cubicBezTo>
                            <a:pt x="2803" y="1965"/>
                            <a:pt x="3703" y="1359"/>
                            <a:pt x="3865" y="225"/>
                          </a:cubicBezTo>
                          <a:cubicBezTo>
                            <a:pt x="3885" y="121"/>
                            <a:pt x="3813" y="16"/>
                            <a:pt x="3703" y="3"/>
                          </a:cubicBezTo>
                          <a:cubicBezTo>
                            <a:pt x="3691" y="1"/>
                            <a:pt x="3680" y="0"/>
                            <a:pt x="3668"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27" name="Google Shape;10227;p64"/>
                    <p:cNvSpPr/>
                    <p:nvPr/>
                  </p:nvSpPr>
                  <p:spPr>
                    <a:xfrm>
                      <a:off x="6079055" y="2034073"/>
                      <a:ext cx="106342" cy="106999"/>
                    </a:xfrm>
                    <a:custGeom>
                      <a:avLst/>
                      <a:gdLst/>
                      <a:ahLst/>
                      <a:cxnLst/>
                      <a:rect l="l" t="t" r="r" b="b"/>
                      <a:pathLst>
                        <a:path w="4212" h="4238" extrusionOk="0">
                          <a:moveTo>
                            <a:pt x="3821" y="0"/>
                          </a:moveTo>
                          <a:cubicBezTo>
                            <a:pt x="3709" y="0"/>
                            <a:pt x="3595" y="86"/>
                            <a:pt x="3625" y="236"/>
                          </a:cubicBezTo>
                          <a:cubicBezTo>
                            <a:pt x="3781" y="1259"/>
                            <a:pt x="2797" y="1878"/>
                            <a:pt x="1761" y="2530"/>
                          </a:cubicBezTo>
                          <a:cubicBezTo>
                            <a:pt x="1096" y="2947"/>
                            <a:pt x="405" y="3377"/>
                            <a:pt x="60" y="3938"/>
                          </a:cubicBezTo>
                          <a:cubicBezTo>
                            <a:pt x="1" y="4029"/>
                            <a:pt x="27" y="4146"/>
                            <a:pt x="125" y="4205"/>
                          </a:cubicBezTo>
                          <a:cubicBezTo>
                            <a:pt x="151" y="4225"/>
                            <a:pt x="190" y="4238"/>
                            <a:pt x="229" y="4238"/>
                          </a:cubicBezTo>
                          <a:cubicBezTo>
                            <a:pt x="294" y="4238"/>
                            <a:pt x="359" y="4199"/>
                            <a:pt x="392" y="4140"/>
                          </a:cubicBezTo>
                          <a:cubicBezTo>
                            <a:pt x="692" y="3664"/>
                            <a:pt x="1311" y="3273"/>
                            <a:pt x="1969" y="2863"/>
                          </a:cubicBezTo>
                          <a:cubicBezTo>
                            <a:pt x="3019" y="2204"/>
                            <a:pt x="4211" y="1455"/>
                            <a:pt x="4009" y="171"/>
                          </a:cubicBezTo>
                          <a:cubicBezTo>
                            <a:pt x="3995" y="53"/>
                            <a:pt x="3909" y="0"/>
                            <a:pt x="3821"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28" name="Google Shape;10228;p64"/>
                    <p:cNvSpPr/>
                    <p:nvPr/>
                  </p:nvSpPr>
                  <p:spPr>
                    <a:xfrm>
                      <a:off x="6079055" y="2075378"/>
                      <a:ext cx="110281" cy="119168"/>
                    </a:xfrm>
                    <a:custGeom>
                      <a:avLst/>
                      <a:gdLst/>
                      <a:ahLst/>
                      <a:cxnLst/>
                      <a:rect l="l" t="t" r="r" b="b"/>
                      <a:pathLst>
                        <a:path w="4368" h="4720" extrusionOk="0">
                          <a:moveTo>
                            <a:pt x="3823" y="1"/>
                          </a:moveTo>
                          <a:cubicBezTo>
                            <a:pt x="3699" y="1"/>
                            <a:pt x="3574" y="113"/>
                            <a:pt x="3631" y="268"/>
                          </a:cubicBezTo>
                          <a:cubicBezTo>
                            <a:pt x="3898" y="972"/>
                            <a:pt x="2634" y="2035"/>
                            <a:pt x="1624" y="2882"/>
                          </a:cubicBezTo>
                          <a:cubicBezTo>
                            <a:pt x="952" y="3449"/>
                            <a:pt x="320" y="3977"/>
                            <a:pt x="53" y="4427"/>
                          </a:cubicBezTo>
                          <a:cubicBezTo>
                            <a:pt x="1" y="4518"/>
                            <a:pt x="33" y="4642"/>
                            <a:pt x="125" y="4694"/>
                          </a:cubicBezTo>
                          <a:cubicBezTo>
                            <a:pt x="157" y="4713"/>
                            <a:pt x="190" y="4720"/>
                            <a:pt x="229" y="4720"/>
                          </a:cubicBezTo>
                          <a:cubicBezTo>
                            <a:pt x="294" y="4720"/>
                            <a:pt x="359" y="4687"/>
                            <a:pt x="398" y="4629"/>
                          </a:cubicBezTo>
                          <a:cubicBezTo>
                            <a:pt x="627" y="4231"/>
                            <a:pt x="1233" y="3723"/>
                            <a:pt x="1878" y="3188"/>
                          </a:cubicBezTo>
                          <a:cubicBezTo>
                            <a:pt x="3097" y="2159"/>
                            <a:pt x="4368" y="1096"/>
                            <a:pt x="4003" y="132"/>
                          </a:cubicBezTo>
                          <a:cubicBezTo>
                            <a:pt x="3969" y="40"/>
                            <a:pt x="3896" y="1"/>
                            <a:pt x="3823"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29" name="Google Shape;10229;p64"/>
                    <p:cNvSpPr/>
                    <p:nvPr/>
                  </p:nvSpPr>
                  <p:spPr>
                    <a:xfrm>
                      <a:off x="6074940" y="2138977"/>
                      <a:ext cx="105434" cy="88644"/>
                    </a:xfrm>
                    <a:custGeom>
                      <a:avLst/>
                      <a:gdLst/>
                      <a:ahLst/>
                      <a:cxnLst/>
                      <a:rect l="l" t="t" r="r" b="b"/>
                      <a:pathLst>
                        <a:path w="4176" h="3511" extrusionOk="0">
                          <a:moveTo>
                            <a:pt x="3899" y="0"/>
                          </a:moveTo>
                          <a:cubicBezTo>
                            <a:pt x="3836" y="0"/>
                            <a:pt x="3772" y="32"/>
                            <a:pt x="3729" y="109"/>
                          </a:cubicBezTo>
                          <a:cubicBezTo>
                            <a:pt x="3338" y="741"/>
                            <a:pt x="2686" y="1112"/>
                            <a:pt x="1995" y="1504"/>
                          </a:cubicBezTo>
                          <a:cubicBezTo>
                            <a:pt x="1233" y="1940"/>
                            <a:pt x="438" y="2390"/>
                            <a:pt x="47" y="3231"/>
                          </a:cubicBezTo>
                          <a:cubicBezTo>
                            <a:pt x="1" y="3328"/>
                            <a:pt x="47" y="3446"/>
                            <a:pt x="144" y="3491"/>
                          </a:cubicBezTo>
                          <a:cubicBezTo>
                            <a:pt x="170" y="3504"/>
                            <a:pt x="196" y="3511"/>
                            <a:pt x="223" y="3511"/>
                          </a:cubicBezTo>
                          <a:cubicBezTo>
                            <a:pt x="301" y="3511"/>
                            <a:pt x="372" y="3465"/>
                            <a:pt x="405" y="3394"/>
                          </a:cubicBezTo>
                          <a:cubicBezTo>
                            <a:pt x="744" y="2670"/>
                            <a:pt x="1448" y="2266"/>
                            <a:pt x="2191" y="1849"/>
                          </a:cubicBezTo>
                          <a:cubicBezTo>
                            <a:pt x="2895" y="1445"/>
                            <a:pt x="3625" y="1034"/>
                            <a:pt x="4068" y="317"/>
                          </a:cubicBezTo>
                          <a:cubicBezTo>
                            <a:pt x="4176" y="156"/>
                            <a:pt x="4039" y="0"/>
                            <a:pt x="3899"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30" name="Google Shape;10230;p64"/>
                    <p:cNvSpPr/>
                    <p:nvPr/>
                  </p:nvSpPr>
                  <p:spPr>
                    <a:xfrm>
                      <a:off x="6070496" y="2176419"/>
                      <a:ext cx="111417" cy="96622"/>
                    </a:xfrm>
                    <a:custGeom>
                      <a:avLst/>
                      <a:gdLst/>
                      <a:ahLst/>
                      <a:cxnLst/>
                      <a:rect l="l" t="t" r="r" b="b"/>
                      <a:pathLst>
                        <a:path w="4413" h="3827" extrusionOk="0">
                          <a:moveTo>
                            <a:pt x="4147" y="0"/>
                          </a:moveTo>
                          <a:cubicBezTo>
                            <a:pt x="4084" y="0"/>
                            <a:pt x="4021" y="31"/>
                            <a:pt x="3983" y="105"/>
                          </a:cubicBezTo>
                          <a:cubicBezTo>
                            <a:pt x="3599" y="842"/>
                            <a:pt x="2875" y="1252"/>
                            <a:pt x="2113" y="1696"/>
                          </a:cubicBezTo>
                          <a:cubicBezTo>
                            <a:pt x="1304" y="2158"/>
                            <a:pt x="464" y="2647"/>
                            <a:pt x="60" y="3547"/>
                          </a:cubicBezTo>
                          <a:cubicBezTo>
                            <a:pt x="1" y="3677"/>
                            <a:pt x="92" y="3820"/>
                            <a:pt x="236" y="3827"/>
                          </a:cubicBezTo>
                          <a:cubicBezTo>
                            <a:pt x="314" y="3820"/>
                            <a:pt x="386" y="3781"/>
                            <a:pt x="418" y="3709"/>
                          </a:cubicBezTo>
                          <a:cubicBezTo>
                            <a:pt x="777" y="2921"/>
                            <a:pt x="1520" y="2491"/>
                            <a:pt x="2315" y="2034"/>
                          </a:cubicBezTo>
                          <a:cubicBezTo>
                            <a:pt x="3090" y="1591"/>
                            <a:pt x="3892" y="1122"/>
                            <a:pt x="4329" y="288"/>
                          </a:cubicBezTo>
                          <a:cubicBezTo>
                            <a:pt x="4412" y="134"/>
                            <a:pt x="4279" y="0"/>
                            <a:pt x="4147"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31" name="Google Shape;10231;p64"/>
                    <p:cNvSpPr/>
                    <p:nvPr/>
                  </p:nvSpPr>
                  <p:spPr>
                    <a:xfrm>
                      <a:off x="6070850" y="2217572"/>
                      <a:ext cx="111569" cy="96622"/>
                    </a:xfrm>
                    <a:custGeom>
                      <a:avLst/>
                      <a:gdLst/>
                      <a:ahLst/>
                      <a:cxnLst/>
                      <a:rect l="l" t="t" r="r" b="b"/>
                      <a:pathLst>
                        <a:path w="4419" h="3827" extrusionOk="0">
                          <a:moveTo>
                            <a:pt x="4133" y="0"/>
                          </a:moveTo>
                          <a:cubicBezTo>
                            <a:pt x="4090" y="0"/>
                            <a:pt x="4044" y="16"/>
                            <a:pt x="4002" y="53"/>
                          </a:cubicBezTo>
                          <a:cubicBezTo>
                            <a:pt x="3539" y="489"/>
                            <a:pt x="2998" y="835"/>
                            <a:pt x="2470" y="1167"/>
                          </a:cubicBezTo>
                          <a:cubicBezTo>
                            <a:pt x="1525" y="1773"/>
                            <a:pt x="547" y="2392"/>
                            <a:pt x="39" y="3546"/>
                          </a:cubicBezTo>
                          <a:cubicBezTo>
                            <a:pt x="0" y="3644"/>
                            <a:pt x="46" y="3761"/>
                            <a:pt x="143" y="3807"/>
                          </a:cubicBezTo>
                          <a:cubicBezTo>
                            <a:pt x="169" y="3820"/>
                            <a:pt x="196" y="3826"/>
                            <a:pt x="222" y="3826"/>
                          </a:cubicBezTo>
                          <a:cubicBezTo>
                            <a:pt x="300" y="3820"/>
                            <a:pt x="372" y="3774"/>
                            <a:pt x="404" y="3702"/>
                          </a:cubicBezTo>
                          <a:cubicBezTo>
                            <a:pt x="860" y="2660"/>
                            <a:pt x="1747" y="2099"/>
                            <a:pt x="2685" y="1499"/>
                          </a:cubicBezTo>
                          <a:cubicBezTo>
                            <a:pt x="3226" y="1154"/>
                            <a:pt x="3780" y="802"/>
                            <a:pt x="4276" y="339"/>
                          </a:cubicBezTo>
                          <a:cubicBezTo>
                            <a:pt x="4418" y="202"/>
                            <a:pt x="4290" y="0"/>
                            <a:pt x="4133"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32" name="Google Shape;10232;p64"/>
                    <p:cNvSpPr/>
                    <p:nvPr/>
                  </p:nvSpPr>
                  <p:spPr>
                    <a:xfrm>
                      <a:off x="6093875" y="2268370"/>
                      <a:ext cx="90134" cy="393356"/>
                    </a:xfrm>
                    <a:custGeom>
                      <a:avLst/>
                      <a:gdLst/>
                      <a:ahLst/>
                      <a:cxnLst/>
                      <a:rect l="l" t="t" r="r" b="b"/>
                      <a:pathLst>
                        <a:path w="3570" h="15580" extrusionOk="0">
                          <a:moveTo>
                            <a:pt x="3284" y="1"/>
                          </a:moveTo>
                          <a:cubicBezTo>
                            <a:pt x="3242" y="1"/>
                            <a:pt x="3197" y="17"/>
                            <a:pt x="3155" y="54"/>
                          </a:cubicBezTo>
                          <a:cubicBezTo>
                            <a:pt x="0" y="2811"/>
                            <a:pt x="313" y="6989"/>
                            <a:pt x="613" y="11030"/>
                          </a:cubicBezTo>
                          <a:cubicBezTo>
                            <a:pt x="730" y="12575"/>
                            <a:pt x="835" y="14035"/>
                            <a:pt x="750" y="15371"/>
                          </a:cubicBezTo>
                          <a:cubicBezTo>
                            <a:pt x="737" y="15475"/>
                            <a:pt x="822" y="15573"/>
                            <a:pt x="932" y="15579"/>
                          </a:cubicBezTo>
                          <a:lnTo>
                            <a:pt x="946" y="15579"/>
                          </a:lnTo>
                          <a:cubicBezTo>
                            <a:pt x="1050" y="15579"/>
                            <a:pt x="1135" y="15501"/>
                            <a:pt x="1141" y="15397"/>
                          </a:cubicBezTo>
                          <a:cubicBezTo>
                            <a:pt x="1232" y="14028"/>
                            <a:pt x="1122" y="12562"/>
                            <a:pt x="1004" y="11004"/>
                          </a:cubicBezTo>
                          <a:cubicBezTo>
                            <a:pt x="711" y="7054"/>
                            <a:pt x="411" y="2974"/>
                            <a:pt x="3416" y="348"/>
                          </a:cubicBezTo>
                          <a:cubicBezTo>
                            <a:pt x="3569" y="215"/>
                            <a:pt x="3441" y="1"/>
                            <a:pt x="3284"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33" name="Google Shape;10233;p64"/>
                    <p:cNvSpPr/>
                    <p:nvPr/>
                  </p:nvSpPr>
                  <p:spPr>
                    <a:xfrm>
                      <a:off x="6104631" y="2464821"/>
                      <a:ext cx="36003" cy="133711"/>
                    </a:xfrm>
                    <a:custGeom>
                      <a:avLst/>
                      <a:gdLst/>
                      <a:ahLst/>
                      <a:cxnLst/>
                      <a:rect l="l" t="t" r="r" b="b"/>
                      <a:pathLst>
                        <a:path w="1426" h="5296" extrusionOk="0">
                          <a:moveTo>
                            <a:pt x="253" y="0"/>
                          </a:moveTo>
                          <a:cubicBezTo>
                            <a:pt x="128" y="0"/>
                            <a:pt x="1" y="119"/>
                            <a:pt x="63" y="277"/>
                          </a:cubicBezTo>
                          <a:cubicBezTo>
                            <a:pt x="748" y="1965"/>
                            <a:pt x="1028" y="3405"/>
                            <a:pt x="1028" y="5100"/>
                          </a:cubicBezTo>
                          <a:cubicBezTo>
                            <a:pt x="1028" y="5204"/>
                            <a:pt x="1119" y="5295"/>
                            <a:pt x="1223" y="5295"/>
                          </a:cubicBezTo>
                          <a:cubicBezTo>
                            <a:pt x="1334" y="5295"/>
                            <a:pt x="1425" y="5204"/>
                            <a:pt x="1425" y="5093"/>
                          </a:cubicBezTo>
                          <a:cubicBezTo>
                            <a:pt x="1425" y="3379"/>
                            <a:pt x="1119" y="1841"/>
                            <a:pt x="428" y="127"/>
                          </a:cubicBezTo>
                          <a:cubicBezTo>
                            <a:pt x="393" y="38"/>
                            <a:pt x="323" y="0"/>
                            <a:pt x="253"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34" name="Google Shape;10234;p64"/>
                    <p:cNvSpPr/>
                    <p:nvPr/>
                  </p:nvSpPr>
                  <p:spPr>
                    <a:xfrm>
                      <a:off x="6111321" y="2647587"/>
                      <a:ext cx="27015" cy="122577"/>
                    </a:xfrm>
                    <a:custGeom>
                      <a:avLst/>
                      <a:gdLst/>
                      <a:ahLst/>
                      <a:cxnLst/>
                      <a:rect l="l" t="t" r="r" b="b"/>
                      <a:pathLst>
                        <a:path w="1070" h="4855" extrusionOk="0">
                          <a:moveTo>
                            <a:pt x="199" y="0"/>
                          </a:moveTo>
                          <a:cubicBezTo>
                            <a:pt x="100" y="0"/>
                            <a:pt x="0" y="67"/>
                            <a:pt x="0" y="201"/>
                          </a:cubicBezTo>
                          <a:cubicBezTo>
                            <a:pt x="0" y="1758"/>
                            <a:pt x="202" y="3108"/>
                            <a:pt x="665" y="4711"/>
                          </a:cubicBezTo>
                          <a:cubicBezTo>
                            <a:pt x="685" y="4796"/>
                            <a:pt x="763" y="4854"/>
                            <a:pt x="854" y="4854"/>
                          </a:cubicBezTo>
                          <a:cubicBezTo>
                            <a:pt x="867" y="4854"/>
                            <a:pt x="887" y="4854"/>
                            <a:pt x="906" y="4848"/>
                          </a:cubicBezTo>
                          <a:cubicBezTo>
                            <a:pt x="1011" y="4822"/>
                            <a:pt x="1069" y="4711"/>
                            <a:pt x="1043" y="4607"/>
                          </a:cubicBezTo>
                          <a:cubicBezTo>
                            <a:pt x="587" y="3036"/>
                            <a:pt x="398" y="1719"/>
                            <a:pt x="398" y="201"/>
                          </a:cubicBezTo>
                          <a:cubicBezTo>
                            <a:pt x="398" y="67"/>
                            <a:pt x="299" y="0"/>
                            <a:pt x="199"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35" name="Google Shape;10235;p64"/>
                    <p:cNvSpPr/>
                    <p:nvPr/>
                  </p:nvSpPr>
                  <p:spPr>
                    <a:xfrm>
                      <a:off x="6109655" y="2649077"/>
                      <a:ext cx="29817" cy="63497"/>
                    </a:xfrm>
                    <a:custGeom>
                      <a:avLst/>
                      <a:gdLst/>
                      <a:ahLst/>
                      <a:cxnLst/>
                      <a:rect l="l" t="t" r="r" b="b"/>
                      <a:pathLst>
                        <a:path w="1181" h="2515" extrusionOk="0">
                          <a:moveTo>
                            <a:pt x="272" y="0"/>
                          </a:moveTo>
                          <a:cubicBezTo>
                            <a:pt x="129" y="0"/>
                            <a:pt x="1" y="168"/>
                            <a:pt x="112" y="318"/>
                          </a:cubicBezTo>
                          <a:cubicBezTo>
                            <a:pt x="562" y="852"/>
                            <a:pt x="705" y="1862"/>
                            <a:pt x="777" y="2345"/>
                          </a:cubicBezTo>
                          <a:cubicBezTo>
                            <a:pt x="790" y="2442"/>
                            <a:pt x="875" y="2514"/>
                            <a:pt x="972" y="2514"/>
                          </a:cubicBezTo>
                          <a:cubicBezTo>
                            <a:pt x="985" y="2514"/>
                            <a:pt x="992" y="2514"/>
                            <a:pt x="1005" y="2508"/>
                          </a:cubicBezTo>
                          <a:cubicBezTo>
                            <a:pt x="1109" y="2495"/>
                            <a:pt x="1181" y="2390"/>
                            <a:pt x="1168" y="2286"/>
                          </a:cubicBezTo>
                          <a:cubicBezTo>
                            <a:pt x="1044" y="1452"/>
                            <a:pt x="868" y="611"/>
                            <a:pt x="418" y="70"/>
                          </a:cubicBezTo>
                          <a:cubicBezTo>
                            <a:pt x="374" y="21"/>
                            <a:pt x="323" y="0"/>
                            <a:pt x="272"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36" name="Google Shape;10236;p64"/>
                    <p:cNvSpPr/>
                    <p:nvPr/>
                  </p:nvSpPr>
                  <p:spPr>
                    <a:xfrm>
                      <a:off x="6083170" y="2514407"/>
                      <a:ext cx="31913" cy="78520"/>
                    </a:xfrm>
                    <a:custGeom>
                      <a:avLst/>
                      <a:gdLst/>
                      <a:ahLst/>
                      <a:cxnLst/>
                      <a:rect l="l" t="t" r="r" b="b"/>
                      <a:pathLst>
                        <a:path w="1264" h="3110" extrusionOk="0">
                          <a:moveTo>
                            <a:pt x="1037" y="1"/>
                          </a:moveTo>
                          <a:cubicBezTo>
                            <a:pt x="957" y="1"/>
                            <a:pt x="878" y="45"/>
                            <a:pt x="848" y="144"/>
                          </a:cubicBezTo>
                          <a:cubicBezTo>
                            <a:pt x="770" y="451"/>
                            <a:pt x="659" y="744"/>
                            <a:pt x="522" y="1031"/>
                          </a:cubicBezTo>
                          <a:cubicBezTo>
                            <a:pt x="268" y="1624"/>
                            <a:pt x="1" y="2236"/>
                            <a:pt x="144" y="2947"/>
                          </a:cubicBezTo>
                          <a:cubicBezTo>
                            <a:pt x="157" y="3045"/>
                            <a:pt x="242" y="3110"/>
                            <a:pt x="333" y="3110"/>
                          </a:cubicBezTo>
                          <a:cubicBezTo>
                            <a:pt x="346" y="3110"/>
                            <a:pt x="359" y="3110"/>
                            <a:pt x="372" y="3103"/>
                          </a:cubicBezTo>
                          <a:cubicBezTo>
                            <a:pt x="477" y="3084"/>
                            <a:pt x="548" y="2979"/>
                            <a:pt x="529" y="2875"/>
                          </a:cubicBezTo>
                          <a:cubicBezTo>
                            <a:pt x="411" y="2282"/>
                            <a:pt x="640" y="1748"/>
                            <a:pt x="887" y="1187"/>
                          </a:cubicBezTo>
                          <a:cubicBezTo>
                            <a:pt x="1031" y="881"/>
                            <a:pt x="1148" y="561"/>
                            <a:pt x="1233" y="236"/>
                          </a:cubicBezTo>
                          <a:cubicBezTo>
                            <a:pt x="1263" y="90"/>
                            <a:pt x="1150" y="1"/>
                            <a:pt x="1037"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37" name="Google Shape;10237;p64"/>
                    <p:cNvSpPr/>
                    <p:nvPr/>
                  </p:nvSpPr>
                  <p:spPr>
                    <a:xfrm>
                      <a:off x="6063099" y="2396148"/>
                      <a:ext cx="57691" cy="73218"/>
                    </a:xfrm>
                    <a:custGeom>
                      <a:avLst/>
                      <a:gdLst/>
                      <a:ahLst/>
                      <a:cxnLst/>
                      <a:rect l="l" t="t" r="r" b="b"/>
                      <a:pathLst>
                        <a:path w="2285" h="2900" extrusionOk="0">
                          <a:moveTo>
                            <a:pt x="1998" y="0"/>
                          </a:moveTo>
                          <a:cubicBezTo>
                            <a:pt x="1951" y="0"/>
                            <a:pt x="1902" y="19"/>
                            <a:pt x="1858" y="64"/>
                          </a:cubicBezTo>
                          <a:cubicBezTo>
                            <a:pt x="1754" y="168"/>
                            <a:pt x="1624" y="292"/>
                            <a:pt x="1493" y="416"/>
                          </a:cubicBezTo>
                          <a:cubicBezTo>
                            <a:pt x="861" y="996"/>
                            <a:pt x="1" y="1791"/>
                            <a:pt x="463" y="2788"/>
                          </a:cubicBezTo>
                          <a:cubicBezTo>
                            <a:pt x="496" y="2854"/>
                            <a:pt x="561" y="2899"/>
                            <a:pt x="639" y="2899"/>
                          </a:cubicBezTo>
                          <a:cubicBezTo>
                            <a:pt x="672" y="2899"/>
                            <a:pt x="698" y="2893"/>
                            <a:pt x="724" y="2880"/>
                          </a:cubicBezTo>
                          <a:cubicBezTo>
                            <a:pt x="822" y="2834"/>
                            <a:pt x="868" y="2717"/>
                            <a:pt x="815" y="2619"/>
                          </a:cubicBezTo>
                          <a:cubicBezTo>
                            <a:pt x="476" y="1882"/>
                            <a:pt x="1154" y="1257"/>
                            <a:pt x="1754" y="703"/>
                          </a:cubicBezTo>
                          <a:cubicBezTo>
                            <a:pt x="1897" y="579"/>
                            <a:pt x="2028" y="455"/>
                            <a:pt x="2145" y="338"/>
                          </a:cubicBezTo>
                          <a:cubicBezTo>
                            <a:pt x="2284" y="194"/>
                            <a:pt x="2150" y="0"/>
                            <a:pt x="1998"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38" name="Google Shape;10238;p64"/>
                    <p:cNvSpPr/>
                    <p:nvPr/>
                  </p:nvSpPr>
                  <p:spPr>
                    <a:xfrm>
                      <a:off x="6107458" y="2398496"/>
                      <a:ext cx="39765" cy="70870"/>
                    </a:xfrm>
                    <a:custGeom>
                      <a:avLst/>
                      <a:gdLst/>
                      <a:ahLst/>
                      <a:cxnLst/>
                      <a:rect l="l" t="t" r="r" b="b"/>
                      <a:pathLst>
                        <a:path w="1575" h="2807" extrusionOk="0">
                          <a:moveTo>
                            <a:pt x="294" y="1"/>
                          </a:moveTo>
                          <a:cubicBezTo>
                            <a:pt x="144" y="1"/>
                            <a:pt x="1" y="185"/>
                            <a:pt x="147" y="336"/>
                          </a:cubicBezTo>
                          <a:cubicBezTo>
                            <a:pt x="597" y="903"/>
                            <a:pt x="1118" y="1978"/>
                            <a:pt x="929" y="2545"/>
                          </a:cubicBezTo>
                          <a:cubicBezTo>
                            <a:pt x="890" y="2650"/>
                            <a:pt x="948" y="2761"/>
                            <a:pt x="1053" y="2800"/>
                          </a:cubicBezTo>
                          <a:cubicBezTo>
                            <a:pt x="1072" y="2800"/>
                            <a:pt x="1092" y="2806"/>
                            <a:pt x="1111" y="2806"/>
                          </a:cubicBezTo>
                          <a:cubicBezTo>
                            <a:pt x="1196" y="2806"/>
                            <a:pt x="1274" y="2754"/>
                            <a:pt x="1300" y="2676"/>
                          </a:cubicBezTo>
                          <a:cubicBezTo>
                            <a:pt x="1574" y="1861"/>
                            <a:pt x="844" y="584"/>
                            <a:pt x="453" y="95"/>
                          </a:cubicBezTo>
                          <a:cubicBezTo>
                            <a:pt x="410" y="28"/>
                            <a:pt x="351" y="1"/>
                            <a:pt x="294"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39" name="Google Shape;10239;p64"/>
                    <p:cNvSpPr/>
                    <p:nvPr/>
                  </p:nvSpPr>
                  <p:spPr>
                    <a:xfrm>
                      <a:off x="6084660" y="2269784"/>
                      <a:ext cx="96269" cy="88341"/>
                    </a:xfrm>
                    <a:custGeom>
                      <a:avLst/>
                      <a:gdLst/>
                      <a:ahLst/>
                      <a:cxnLst/>
                      <a:rect l="l" t="t" r="r" b="b"/>
                      <a:pathLst>
                        <a:path w="3813" h="3499" extrusionOk="0">
                          <a:moveTo>
                            <a:pt x="3536" y="0"/>
                          </a:moveTo>
                          <a:cubicBezTo>
                            <a:pt x="3492" y="0"/>
                            <a:pt x="3445" y="17"/>
                            <a:pt x="3403" y="57"/>
                          </a:cubicBezTo>
                          <a:cubicBezTo>
                            <a:pt x="3057" y="396"/>
                            <a:pt x="2627" y="663"/>
                            <a:pt x="2171" y="950"/>
                          </a:cubicBezTo>
                          <a:cubicBezTo>
                            <a:pt x="1278" y="1510"/>
                            <a:pt x="359" y="2091"/>
                            <a:pt x="33" y="3244"/>
                          </a:cubicBezTo>
                          <a:cubicBezTo>
                            <a:pt x="0" y="3348"/>
                            <a:pt x="66" y="3459"/>
                            <a:pt x="170" y="3492"/>
                          </a:cubicBezTo>
                          <a:cubicBezTo>
                            <a:pt x="183" y="3492"/>
                            <a:pt x="203" y="3498"/>
                            <a:pt x="222" y="3498"/>
                          </a:cubicBezTo>
                          <a:cubicBezTo>
                            <a:pt x="313" y="3498"/>
                            <a:pt x="392" y="3433"/>
                            <a:pt x="411" y="3348"/>
                          </a:cubicBezTo>
                          <a:cubicBezTo>
                            <a:pt x="698" y="2338"/>
                            <a:pt x="1513" y="1823"/>
                            <a:pt x="2379" y="1282"/>
                          </a:cubicBezTo>
                          <a:cubicBezTo>
                            <a:pt x="2836" y="996"/>
                            <a:pt x="3298" y="702"/>
                            <a:pt x="3676" y="337"/>
                          </a:cubicBezTo>
                          <a:cubicBezTo>
                            <a:pt x="3813" y="196"/>
                            <a:pt x="3687" y="0"/>
                            <a:pt x="3536"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40" name="Google Shape;10240;p64"/>
                    <p:cNvSpPr/>
                    <p:nvPr/>
                  </p:nvSpPr>
                  <p:spPr>
                    <a:xfrm>
                      <a:off x="6171612" y="1962168"/>
                      <a:ext cx="207459" cy="288175"/>
                    </a:xfrm>
                    <a:custGeom>
                      <a:avLst/>
                      <a:gdLst/>
                      <a:ahLst/>
                      <a:cxnLst/>
                      <a:rect l="l" t="t" r="r" b="b"/>
                      <a:pathLst>
                        <a:path w="8217" h="11414" extrusionOk="0">
                          <a:moveTo>
                            <a:pt x="238" y="0"/>
                          </a:moveTo>
                          <a:cubicBezTo>
                            <a:pt x="120" y="0"/>
                            <a:pt x="0" y="100"/>
                            <a:pt x="43" y="249"/>
                          </a:cubicBezTo>
                          <a:cubicBezTo>
                            <a:pt x="363" y="1389"/>
                            <a:pt x="1204" y="1611"/>
                            <a:pt x="2012" y="1826"/>
                          </a:cubicBezTo>
                          <a:cubicBezTo>
                            <a:pt x="2279" y="1891"/>
                            <a:pt x="2540" y="1976"/>
                            <a:pt x="2800" y="2074"/>
                          </a:cubicBezTo>
                          <a:cubicBezTo>
                            <a:pt x="4104" y="2589"/>
                            <a:pt x="4221" y="2960"/>
                            <a:pt x="4645" y="4322"/>
                          </a:cubicBezTo>
                          <a:lnTo>
                            <a:pt x="4690" y="4453"/>
                          </a:lnTo>
                          <a:cubicBezTo>
                            <a:pt x="5525" y="7131"/>
                            <a:pt x="6802" y="9530"/>
                            <a:pt x="7812" y="11316"/>
                          </a:cubicBezTo>
                          <a:cubicBezTo>
                            <a:pt x="7851" y="11374"/>
                            <a:pt x="7917" y="11413"/>
                            <a:pt x="7988" y="11413"/>
                          </a:cubicBezTo>
                          <a:cubicBezTo>
                            <a:pt x="8021" y="11413"/>
                            <a:pt x="8053" y="11407"/>
                            <a:pt x="8086" y="11387"/>
                          </a:cubicBezTo>
                          <a:cubicBezTo>
                            <a:pt x="8184" y="11335"/>
                            <a:pt x="8216" y="11211"/>
                            <a:pt x="8158" y="11120"/>
                          </a:cubicBezTo>
                          <a:cubicBezTo>
                            <a:pt x="7154" y="9347"/>
                            <a:pt x="5890" y="6981"/>
                            <a:pt x="5062" y="4335"/>
                          </a:cubicBezTo>
                          <a:lnTo>
                            <a:pt x="5023" y="4205"/>
                          </a:lnTo>
                          <a:cubicBezTo>
                            <a:pt x="4593" y="2817"/>
                            <a:pt x="4430" y="2295"/>
                            <a:pt x="2944" y="1709"/>
                          </a:cubicBezTo>
                          <a:cubicBezTo>
                            <a:pt x="2670" y="1604"/>
                            <a:pt x="2396" y="1520"/>
                            <a:pt x="2116" y="1448"/>
                          </a:cubicBezTo>
                          <a:cubicBezTo>
                            <a:pt x="1314" y="1233"/>
                            <a:pt x="682" y="1064"/>
                            <a:pt x="421" y="145"/>
                          </a:cubicBezTo>
                          <a:cubicBezTo>
                            <a:pt x="393" y="43"/>
                            <a:pt x="316" y="0"/>
                            <a:pt x="238"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41" name="Google Shape;10241;p64"/>
                    <p:cNvSpPr/>
                    <p:nvPr/>
                  </p:nvSpPr>
                  <p:spPr>
                    <a:xfrm>
                      <a:off x="6336908" y="2188765"/>
                      <a:ext cx="51858" cy="152066"/>
                    </a:xfrm>
                    <a:custGeom>
                      <a:avLst/>
                      <a:gdLst/>
                      <a:ahLst/>
                      <a:cxnLst/>
                      <a:rect l="l" t="t" r="r" b="b"/>
                      <a:pathLst>
                        <a:path w="2054" h="6023" extrusionOk="0">
                          <a:moveTo>
                            <a:pt x="294" y="0"/>
                          </a:moveTo>
                          <a:cubicBezTo>
                            <a:pt x="201" y="0"/>
                            <a:pt x="108" y="59"/>
                            <a:pt x="99" y="183"/>
                          </a:cubicBezTo>
                          <a:cubicBezTo>
                            <a:pt x="1" y="1487"/>
                            <a:pt x="464" y="2601"/>
                            <a:pt x="920" y="3683"/>
                          </a:cubicBezTo>
                          <a:cubicBezTo>
                            <a:pt x="1213" y="4381"/>
                            <a:pt x="1520" y="5104"/>
                            <a:pt x="1650" y="5860"/>
                          </a:cubicBezTo>
                          <a:cubicBezTo>
                            <a:pt x="1669" y="5951"/>
                            <a:pt x="1748" y="6023"/>
                            <a:pt x="1845" y="6023"/>
                          </a:cubicBezTo>
                          <a:lnTo>
                            <a:pt x="1878" y="6023"/>
                          </a:lnTo>
                          <a:cubicBezTo>
                            <a:pt x="1982" y="6003"/>
                            <a:pt x="2054" y="5899"/>
                            <a:pt x="2041" y="5795"/>
                          </a:cubicBezTo>
                          <a:cubicBezTo>
                            <a:pt x="1898" y="4993"/>
                            <a:pt x="1585" y="4257"/>
                            <a:pt x="1285" y="3533"/>
                          </a:cubicBezTo>
                          <a:cubicBezTo>
                            <a:pt x="829" y="2451"/>
                            <a:pt x="399" y="1422"/>
                            <a:pt x="490" y="209"/>
                          </a:cubicBezTo>
                          <a:cubicBezTo>
                            <a:pt x="500" y="73"/>
                            <a:pt x="397" y="0"/>
                            <a:pt x="294"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42" name="Google Shape;10242;p64"/>
                    <p:cNvSpPr/>
                    <p:nvPr/>
                  </p:nvSpPr>
                  <p:spPr>
                    <a:xfrm>
                      <a:off x="6353596" y="2264861"/>
                      <a:ext cx="58221" cy="53449"/>
                    </a:xfrm>
                    <a:custGeom>
                      <a:avLst/>
                      <a:gdLst/>
                      <a:ahLst/>
                      <a:cxnLst/>
                      <a:rect l="l" t="t" r="r" b="b"/>
                      <a:pathLst>
                        <a:path w="2306" h="2117" extrusionOk="0">
                          <a:moveTo>
                            <a:pt x="282" y="1"/>
                          </a:moveTo>
                          <a:cubicBezTo>
                            <a:pt x="92" y="1"/>
                            <a:pt x="1" y="290"/>
                            <a:pt x="213" y="382"/>
                          </a:cubicBezTo>
                          <a:cubicBezTo>
                            <a:pt x="898" y="676"/>
                            <a:pt x="1699" y="1243"/>
                            <a:pt x="1895" y="1966"/>
                          </a:cubicBezTo>
                          <a:cubicBezTo>
                            <a:pt x="1914" y="2051"/>
                            <a:pt x="1993" y="2110"/>
                            <a:pt x="2084" y="2116"/>
                          </a:cubicBezTo>
                          <a:cubicBezTo>
                            <a:pt x="2103" y="2116"/>
                            <a:pt x="2116" y="2110"/>
                            <a:pt x="2136" y="2110"/>
                          </a:cubicBezTo>
                          <a:cubicBezTo>
                            <a:pt x="2240" y="2084"/>
                            <a:pt x="2305" y="1973"/>
                            <a:pt x="2273" y="1868"/>
                          </a:cubicBezTo>
                          <a:cubicBezTo>
                            <a:pt x="2045" y="995"/>
                            <a:pt x="1139" y="343"/>
                            <a:pt x="363" y="17"/>
                          </a:cubicBezTo>
                          <a:cubicBezTo>
                            <a:pt x="335" y="6"/>
                            <a:pt x="308" y="1"/>
                            <a:pt x="28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43" name="Google Shape;10243;p64"/>
                    <p:cNvSpPr/>
                    <p:nvPr/>
                  </p:nvSpPr>
                  <p:spPr>
                    <a:xfrm>
                      <a:off x="6311938" y="2128802"/>
                      <a:ext cx="46228" cy="36962"/>
                    </a:xfrm>
                    <a:custGeom>
                      <a:avLst/>
                      <a:gdLst/>
                      <a:ahLst/>
                      <a:cxnLst/>
                      <a:rect l="l" t="t" r="r" b="b"/>
                      <a:pathLst>
                        <a:path w="1831" h="1464" extrusionOk="0">
                          <a:moveTo>
                            <a:pt x="286" y="1"/>
                          </a:moveTo>
                          <a:cubicBezTo>
                            <a:pt x="108" y="1"/>
                            <a:pt x="1" y="278"/>
                            <a:pt x="208" y="381"/>
                          </a:cubicBezTo>
                          <a:cubicBezTo>
                            <a:pt x="684" y="642"/>
                            <a:pt x="1107" y="988"/>
                            <a:pt x="1459" y="1398"/>
                          </a:cubicBezTo>
                          <a:cubicBezTo>
                            <a:pt x="1498" y="1437"/>
                            <a:pt x="1550" y="1463"/>
                            <a:pt x="1609" y="1463"/>
                          </a:cubicBezTo>
                          <a:cubicBezTo>
                            <a:pt x="1655" y="1463"/>
                            <a:pt x="1700" y="1444"/>
                            <a:pt x="1739" y="1418"/>
                          </a:cubicBezTo>
                          <a:cubicBezTo>
                            <a:pt x="1818" y="1346"/>
                            <a:pt x="1831" y="1222"/>
                            <a:pt x="1759" y="1137"/>
                          </a:cubicBezTo>
                          <a:cubicBezTo>
                            <a:pt x="1374" y="694"/>
                            <a:pt x="912" y="323"/>
                            <a:pt x="397" y="36"/>
                          </a:cubicBezTo>
                          <a:cubicBezTo>
                            <a:pt x="358" y="12"/>
                            <a:pt x="321" y="1"/>
                            <a:pt x="286"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44" name="Google Shape;10244;p64"/>
                    <p:cNvSpPr/>
                    <p:nvPr/>
                  </p:nvSpPr>
                  <p:spPr>
                    <a:xfrm>
                      <a:off x="6168153" y="1957699"/>
                      <a:ext cx="140654" cy="63901"/>
                    </a:xfrm>
                    <a:custGeom>
                      <a:avLst/>
                      <a:gdLst/>
                      <a:ahLst/>
                      <a:cxnLst/>
                      <a:rect l="l" t="t" r="r" b="b"/>
                      <a:pathLst>
                        <a:path w="5571" h="2531" extrusionOk="0">
                          <a:moveTo>
                            <a:pt x="289" y="1"/>
                          </a:moveTo>
                          <a:cubicBezTo>
                            <a:pt x="139" y="1"/>
                            <a:pt x="0" y="185"/>
                            <a:pt x="135" y="335"/>
                          </a:cubicBezTo>
                          <a:cubicBezTo>
                            <a:pt x="813" y="1149"/>
                            <a:pt x="1849" y="1293"/>
                            <a:pt x="2846" y="1436"/>
                          </a:cubicBezTo>
                          <a:cubicBezTo>
                            <a:pt x="3811" y="1573"/>
                            <a:pt x="4723" y="1697"/>
                            <a:pt x="5179" y="2433"/>
                          </a:cubicBezTo>
                          <a:cubicBezTo>
                            <a:pt x="5218" y="2492"/>
                            <a:pt x="5284" y="2531"/>
                            <a:pt x="5349" y="2531"/>
                          </a:cubicBezTo>
                          <a:cubicBezTo>
                            <a:pt x="5388" y="2531"/>
                            <a:pt x="5421" y="2518"/>
                            <a:pt x="5453" y="2498"/>
                          </a:cubicBezTo>
                          <a:cubicBezTo>
                            <a:pt x="5544" y="2440"/>
                            <a:pt x="5570" y="2322"/>
                            <a:pt x="5518" y="2225"/>
                          </a:cubicBezTo>
                          <a:cubicBezTo>
                            <a:pt x="4964" y="1332"/>
                            <a:pt x="3915" y="1188"/>
                            <a:pt x="2898" y="1045"/>
                          </a:cubicBezTo>
                          <a:cubicBezTo>
                            <a:pt x="1973" y="915"/>
                            <a:pt x="1021" y="778"/>
                            <a:pt x="441" y="80"/>
                          </a:cubicBezTo>
                          <a:cubicBezTo>
                            <a:pt x="397" y="24"/>
                            <a:pt x="342" y="1"/>
                            <a:pt x="289"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45" name="Google Shape;10245;p64"/>
                    <p:cNvSpPr/>
                    <p:nvPr/>
                  </p:nvSpPr>
                  <p:spPr>
                    <a:xfrm>
                      <a:off x="6285554" y="2054751"/>
                      <a:ext cx="54181" cy="51278"/>
                    </a:xfrm>
                    <a:custGeom>
                      <a:avLst/>
                      <a:gdLst/>
                      <a:ahLst/>
                      <a:cxnLst/>
                      <a:rect l="l" t="t" r="r" b="b"/>
                      <a:pathLst>
                        <a:path w="2146" h="2031" extrusionOk="0">
                          <a:moveTo>
                            <a:pt x="282" y="1"/>
                          </a:moveTo>
                          <a:cubicBezTo>
                            <a:pt x="112" y="1"/>
                            <a:pt x="0" y="250"/>
                            <a:pt x="184" y="369"/>
                          </a:cubicBezTo>
                          <a:cubicBezTo>
                            <a:pt x="803" y="760"/>
                            <a:pt x="1507" y="1203"/>
                            <a:pt x="1735" y="1894"/>
                          </a:cubicBezTo>
                          <a:cubicBezTo>
                            <a:pt x="1761" y="1978"/>
                            <a:pt x="1833" y="2030"/>
                            <a:pt x="1924" y="2030"/>
                          </a:cubicBezTo>
                          <a:cubicBezTo>
                            <a:pt x="1944" y="2030"/>
                            <a:pt x="1963" y="2030"/>
                            <a:pt x="1983" y="2017"/>
                          </a:cubicBezTo>
                          <a:cubicBezTo>
                            <a:pt x="2087" y="1985"/>
                            <a:pt x="2146" y="1874"/>
                            <a:pt x="2113" y="1770"/>
                          </a:cubicBezTo>
                          <a:cubicBezTo>
                            <a:pt x="1839" y="949"/>
                            <a:pt x="1038" y="440"/>
                            <a:pt x="393" y="36"/>
                          </a:cubicBezTo>
                          <a:cubicBezTo>
                            <a:pt x="355" y="12"/>
                            <a:pt x="317" y="1"/>
                            <a:pt x="28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46" name="Google Shape;10246;p64"/>
                    <p:cNvSpPr/>
                    <p:nvPr/>
                  </p:nvSpPr>
                  <p:spPr>
                    <a:xfrm>
                      <a:off x="6171865" y="1990698"/>
                      <a:ext cx="97935" cy="100839"/>
                    </a:xfrm>
                    <a:custGeom>
                      <a:avLst/>
                      <a:gdLst/>
                      <a:ahLst/>
                      <a:cxnLst/>
                      <a:rect l="l" t="t" r="r" b="b"/>
                      <a:pathLst>
                        <a:path w="3879" h="3994" extrusionOk="0">
                          <a:moveTo>
                            <a:pt x="227" y="0"/>
                          </a:moveTo>
                          <a:cubicBezTo>
                            <a:pt x="115" y="0"/>
                            <a:pt x="1" y="88"/>
                            <a:pt x="33" y="240"/>
                          </a:cubicBezTo>
                          <a:cubicBezTo>
                            <a:pt x="196" y="1374"/>
                            <a:pt x="1096" y="1980"/>
                            <a:pt x="1963" y="2560"/>
                          </a:cubicBezTo>
                          <a:cubicBezTo>
                            <a:pt x="2543" y="2951"/>
                            <a:pt x="3136" y="3355"/>
                            <a:pt x="3488" y="3903"/>
                          </a:cubicBezTo>
                          <a:cubicBezTo>
                            <a:pt x="3520" y="3961"/>
                            <a:pt x="3585" y="3994"/>
                            <a:pt x="3657" y="3994"/>
                          </a:cubicBezTo>
                          <a:cubicBezTo>
                            <a:pt x="3690" y="3994"/>
                            <a:pt x="3729" y="3987"/>
                            <a:pt x="3761" y="3968"/>
                          </a:cubicBezTo>
                          <a:cubicBezTo>
                            <a:pt x="3853" y="3909"/>
                            <a:pt x="3879" y="3785"/>
                            <a:pt x="3820" y="3694"/>
                          </a:cubicBezTo>
                          <a:cubicBezTo>
                            <a:pt x="3429" y="3075"/>
                            <a:pt x="2797" y="2645"/>
                            <a:pt x="2184" y="2234"/>
                          </a:cubicBezTo>
                          <a:cubicBezTo>
                            <a:pt x="1350" y="1674"/>
                            <a:pt x="561" y="1146"/>
                            <a:pt x="418" y="181"/>
                          </a:cubicBezTo>
                          <a:cubicBezTo>
                            <a:pt x="406" y="57"/>
                            <a:pt x="317" y="0"/>
                            <a:pt x="227"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47" name="Google Shape;10247;p64"/>
                    <p:cNvSpPr/>
                    <p:nvPr/>
                  </p:nvSpPr>
                  <p:spPr>
                    <a:xfrm>
                      <a:off x="6165452" y="2034199"/>
                      <a:ext cx="106999" cy="106873"/>
                    </a:xfrm>
                    <a:custGeom>
                      <a:avLst/>
                      <a:gdLst/>
                      <a:ahLst/>
                      <a:cxnLst/>
                      <a:rect l="l" t="t" r="r" b="b"/>
                      <a:pathLst>
                        <a:path w="4238" h="4233" extrusionOk="0">
                          <a:moveTo>
                            <a:pt x="396" y="1"/>
                          </a:moveTo>
                          <a:cubicBezTo>
                            <a:pt x="307" y="1"/>
                            <a:pt x="220" y="54"/>
                            <a:pt x="203" y="172"/>
                          </a:cubicBezTo>
                          <a:cubicBezTo>
                            <a:pt x="1" y="1450"/>
                            <a:pt x="1193" y="2199"/>
                            <a:pt x="2249" y="2858"/>
                          </a:cubicBezTo>
                          <a:cubicBezTo>
                            <a:pt x="2901" y="3275"/>
                            <a:pt x="3527" y="3659"/>
                            <a:pt x="3820" y="4141"/>
                          </a:cubicBezTo>
                          <a:cubicBezTo>
                            <a:pt x="3859" y="4194"/>
                            <a:pt x="3924" y="4233"/>
                            <a:pt x="3989" y="4233"/>
                          </a:cubicBezTo>
                          <a:cubicBezTo>
                            <a:pt x="4146" y="4233"/>
                            <a:pt x="4237" y="4063"/>
                            <a:pt x="4159" y="3933"/>
                          </a:cubicBezTo>
                          <a:cubicBezTo>
                            <a:pt x="3807" y="3379"/>
                            <a:pt x="3123" y="2949"/>
                            <a:pt x="2458" y="2532"/>
                          </a:cubicBezTo>
                          <a:cubicBezTo>
                            <a:pt x="1415" y="1873"/>
                            <a:pt x="431" y="1261"/>
                            <a:pt x="594" y="231"/>
                          </a:cubicBezTo>
                          <a:cubicBezTo>
                            <a:pt x="619" y="86"/>
                            <a:pt x="507" y="1"/>
                            <a:pt x="396"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48" name="Google Shape;10248;p64"/>
                    <p:cNvSpPr/>
                    <p:nvPr/>
                  </p:nvSpPr>
                  <p:spPr>
                    <a:xfrm>
                      <a:off x="6161665" y="2075378"/>
                      <a:ext cx="110104" cy="119168"/>
                    </a:xfrm>
                    <a:custGeom>
                      <a:avLst/>
                      <a:gdLst/>
                      <a:ahLst/>
                      <a:cxnLst/>
                      <a:rect l="l" t="t" r="r" b="b"/>
                      <a:pathLst>
                        <a:path w="4361" h="4720" extrusionOk="0">
                          <a:moveTo>
                            <a:pt x="543" y="1"/>
                          </a:moveTo>
                          <a:cubicBezTo>
                            <a:pt x="471" y="1"/>
                            <a:pt x="400" y="40"/>
                            <a:pt x="366" y="132"/>
                          </a:cubicBezTo>
                          <a:cubicBezTo>
                            <a:pt x="1" y="1096"/>
                            <a:pt x="1265" y="2159"/>
                            <a:pt x="2490" y="3188"/>
                          </a:cubicBezTo>
                          <a:cubicBezTo>
                            <a:pt x="3129" y="3723"/>
                            <a:pt x="3735" y="4231"/>
                            <a:pt x="3970" y="4629"/>
                          </a:cubicBezTo>
                          <a:cubicBezTo>
                            <a:pt x="4003" y="4687"/>
                            <a:pt x="4068" y="4720"/>
                            <a:pt x="4139" y="4720"/>
                          </a:cubicBezTo>
                          <a:cubicBezTo>
                            <a:pt x="4172" y="4720"/>
                            <a:pt x="4211" y="4713"/>
                            <a:pt x="4237" y="4694"/>
                          </a:cubicBezTo>
                          <a:cubicBezTo>
                            <a:pt x="4335" y="4642"/>
                            <a:pt x="4361" y="4518"/>
                            <a:pt x="4309" y="4427"/>
                          </a:cubicBezTo>
                          <a:cubicBezTo>
                            <a:pt x="4048" y="3970"/>
                            <a:pt x="3409" y="3442"/>
                            <a:pt x="2745" y="2882"/>
                          </a:cubicBezTo>
                          <a:cubicBezTo>
                            <a:pt x="1728" y="2035"/>
                            <a:pt x="463" y="972"/>
                            <a:pt x="731" y="268"/>
                          </a:cubicBezTo>
                          <a:cubicBezTo>
                            <a:pt x="788" y="113"/>
                            <a:pt x="665" y="1"/>
                            <a:pt x="543"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49" name="Google Shape;10249;p64"/>
                    <p:cNvSpPr/>
                    <p:nvPr/>
                  </p:nvSpPr>
                  <p:spPr>
                    <a:xfrm>
                      <a:off x="6170956" y="2139279"/>
                      <a:ext cx="105434" cy="88341"/>
                    </a:xfrm>
                    <a:custGeom>
                      <a:avLst/>
                      <a:gdLst/>
                      <a:ahLst/>
                      <a:cxnLst/>
                      <a:rect l="l" t="t" r="r" b="b"/>
                      <a:pathLst>
                        <a:path w="4176" h="3499" extrusionOk="0">
                          <a:moveTo>
                            <a:pt x="269" y="1"/>
                          </a:moveTo>
                          <a:cubicBezTo>
                            <a:pt x="132" y="1"/>
                            <a:pt x="0" y="147"/>
                            <a:pt x="95" y="305"/>
                          </a:cubicBezTo>
                          <a:cubicBezTo>
                            <a:pt x="539" y="1022"/>
                            <a:pt x="1269" y="1439"/>
                            <a:pt x="1973" y="1837"/>
                          </a:cubicBezTo>
                          <a:cubicBezTo>
                            <a:pt x="2716" y="2254"/>
                            <a:pt x="3419" y="2658"/>
                            <a:pt x="3758" y="3382"/>
                          </a:cubicBezTo>
                          <a:cubicBezTo>
                            <a:pt x="3784" y="3453"/>
                            <a:pt x="3856" y="3499"/>
                            <a:pt x="3934" y="3499"/>
                          </a:cubicBezTo>
                          <a:cubicBezTo>
                            <a:pt x="4078" y="3499"/>
                            <a:pt x="4175" y="3349"/>
                            <a:pt x="4117" y="3219"/>
                          </a:cubicBezTo>
                          <a:cubicBezTo>
                            <a:pt x="3726" y="2378"/>
                            <a:pt x="2931" y="1928"/>
                            <a:pt x="2168" y="1492"/>
                          </a:cubicBezTo>
                          <a:cubicBezTo>
                            <a:pt x="1477" y="1100"/>
                            <a:pt x="819" y="729"/>
                            <a:pt x="434" y="97"/>
                          </a:cubicBezTo>
                          <a:cubicBezTo>
                            <a:pt x="391" y="29"/>
                            <a:pt x="329" y="1"/>
                            <a:pt x="269"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50" name="Google Shape;10250;p64"/>
                    <p:cNvSpPr/>
                    <p:nvPr/>
                  </p:nvSpPr>
                  <p:spPr>
                    <a:xfrm>
                      <a:off x="6168936" y="2176419"/>
                      <a:ext cx="111569" cy="96622"/>
                    </a:xfrm>
                    <a:custGeom>
                      <a:avLst/>
                      <a:gdLst/>
                      <a:ahLst/>
                      <a:cxnLst/>
                      <a:rect l="l" t="t" r="r" b="b"/>
                      <a:pathLst>
                        <a:path w="4419" h="3827" extrusionOk="0">
                          <a:moveTo>
                            <a:pt x="268" y="0"/>
                          </a:moveTo>
                          <a:cubicBezTo>
                            <a:pt x="134" y="0"/>
                            <a:pt x="1" y="134"/>
                            <a:pt x="84" y="288"/>
                          </a:cubicBezTo>
                          <a:cubicBezTo>
                            <a:pt x="521" y="1122"/>
                            <a:pt x="1316" y="1578"/>
                            <a:pt x="2105" y="2034"/>
                          </a:cubicBezTo>
                          <a:cubicBezTo>
                            <a:pt x="2893" y="2491"/>
                            <a:pt x="3643" y="2921"/>
                            <a:pt x="3995" y="3709"/>
                          </a:cubicBezTo>
                          <a:cubicBezTo>
                            <a:pt x="4027" y="3781"/>
                            <a:pt x="4099" y="3827"/>
                            <a:pt x="4177" y="3827"/>
                          </a:cubicBezTo>
                          <a:cubicBezTo>
                            <a:pt x="4321" y="3820"/>
                            <a:pt x="4418" y="3677"/>
                            <a:pt x="4353" y="3547"/>
                          </a:cubicBezTo>
                          <a:cubicBezTo>
                            <a:pt x="3949" y="2647"/>
                            <a:pt x="3108" y="2165"/>
                            <a:pt x="2300" y="1696"/>
                          </a:cubicBezTo>
                          <a:cubicBezTo>
                            <a:pt x="1538" y="1252"/>
                            <a:pt x="814" y="842"/>
                            <a:pt x="436" y="105"/>
                          </a:cubicBezTo>
                          <a:cubicBezTo>
                            <a:pt x="396" y="31"/>
                            <a:pt x="332" y="0"/>
                            <a:pt x="268"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51" name="Google Shape;10251;p64"/>
                    <p:cNvSpPr/>
                    <p:nvPr/>
                  </p:nvSpPr>
                  <p:spPr>
                    <a:xfrm>
                      <a:off x="6168229" y="2217496"/>
                      <a:ext cx="112099" cy="96698"/>
                    </a:xfrm>
                    <a:custGeom>
                      <a:avLst/>
                      <a:gdLst/>
                      <a:ahLst/>
                      <a:cxnLst/>
                      <a:rect l="l" t="t" r="r" b="b"/>
                      <a:pathLst>
                        <a:path w="4440" h="3830" extrusionOk="0">
                          <a:moveTo>
                            <a:pt x="286" y="1"/>
                          </a:moveTo>
                          <a:cubicBezTo>
                            <a:pt x="129" y="1"/>
                            <a:pt x="0" y="208"/>
                            <a:pt x="151" y="349"/>
                          </a:cubicBezTo>
                          <a:cubicBezTo>
                            <a:pt x="647" y="812"/>
                            <a:pt x="1201" y="1163"/>
                            <a:pt x="1742" y="1509"/>
                          </a:cubicBezTo>
                          <a:cubicBezTo>
                            <a:pt x="2680" y="2102"/>
                            <a:pt x="3567" y="2663"/>
                            <a:pt x="4023" y="3705"/>
                          </a:cubicBezTo>
                          <a:cubicBezTo>
                            <a:pt x="4055" y="3777"/>
                            <a:pt x="4127" y="3829"/>
                            <a:pt x="4205" y="3829"/>
                          </a:cubicBezTo>
                          <a:cubicBezTo>
                            <a:pt x="4342" y="3823"/>
                            <a:pt x="4440" y="3679"/>
                            <a:pt x="4388" y="3555"/>
                          </a:cubicBezTo>
                          <a:cubicBezTo>
                            <a:pt x="3879" y="2395"/>
                            <a:pt x="2902" y="1776"/>
                            <a:pt x="1957" y="1177"/>
                          </a:cubicBezTo>
                          <a:cubicBezTo>
                            <a:pt x="1429" y="844"/>
                            <a:pt x="888" y="499"/>
                            <a:pt x="425" y="62"/>
                          </a:cubicBezTo>
                          <a:cubicBezTo>
                            <a:pt x="381" y="19"/>
                            <a:pt x="332" y="1"/>
                            <a:pt x="286"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52" name="Google Shape;10252;p64"/>
                    <p:cNvSpPr/>
                    <p:nvPr/>
                  </p:nvSpPr>
                  <p:spPr>
                    <a:xfrm>
                      <a:off x="6166487" y="2268193"/>
                      <a:ext cx="90487" cy="393533"/>
                    </a:xfrm>
                    <a:custGeom>
                      <a:avLst/>
                      <a:gdLst/>
                      <a:ahLst/>
                      <a:cxnLst/>
                      <a:rect l="l" t="t" r="r" b="b"/>
                      <a:pathLst>
                        <a:path w="3584" h="15587" extrusionOk="0">
                          <a:moveTo>
                            <a:pt x="290" y="0"/>
                          </a:moveTo>
                          <a:cubicBezTo>
                            <a:pt x="130" y="0"/>
                            <a:pt x="1" y="223"/>
                            <a:pt x="168" y="355"/>
                          </a:cubicBezTo>
                          <a:cubicBezTo>
                            <a:pt x="3173" y="2981"/>
                            <a:pt x="2873" y="7068"/>
                            <a:pt x="2580" y="11011"/>
                          </a:cubicBezTo>
                          <a:cubicBezTo>
                            <a:pt x="2462" y="12569"/>
                            <a:pt x="2352" y="14035"/>
                            <a:pt x="2443" y="15404"/>
                          </a:cubicBezTo>
                          <a:cubicBezTo>
                            <a:pt x="2449" y="15508"/>
                            <a:pt x="2534" y="15586"/>
                            <a:pt x="2638" y="15586"/>
                          </a:cubicBezTo>
                          <a:lnTo>
                            <a:pt x="2651" y="15586"/>
                          </a:lnTo>
                          <a:cubicBezTo>
                            <a:pt x="2762" y="15580"/>
                            <a:pt x="2840" y="15482"/>
                            <a:pt x="2834" y="15378"/>
                          </a:cubicBezTo>
                          <a:cubicBezTo>
                            <a:pt x="2749" y="14042"/>
                            <a:pt x="2853" y="12582"/>
                            <a:pt x="2971" y="11037"/>
                          </a:cubicBezTo>
                          <a:cubicBezTo>
                            <a:pt x="3271" y="6996"/>
                            <a:pt x="3583" y="2818"/>
                            <a:pt x="429" y="61"/>
                          </a:cubicBezTo>
                          <a:cubicBezTo>
                            <a:pt x="384" y="18"/>
                            <a:pt x="336" y="0"/>
                            <a:pt x="290"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53" name="Google Shape;10253;p64"/>
                    <p:cNvSpPr/>
                    <p:nvPr/>
                  </p:nvSpPr>
                  <p:spPr>
                    <a:xfrm>
                      <a:off x="6210216" y="2464896"/>
                      <a:ext cx="36003" cy="133635"/>
                    </a:xfrm>
                    <a:custGeom>
                      <a:avLst/>
                      <a:gdLst/>
                      <a:ahLst/>
                      <a:cxnLst/>
                      <a:rect l="l" t="t" r="r" b="b"/>
                      <a:pathLst>
                        <a:path w="1426" h="5293" extrusionOk="0">
                          <a:moveTo>
                            <a:pt x="1174" y="0"/>
                          </a:moveTo>
                          <a:cubicBezTo>
                            <a:pt x="1103" y="0"/>
                            <a:pt x="1033" y="37"/>
                            <a:pt x="998" y="124"/>
                          </a:cubicBezTo>
                          <a:cubicBezTo>
                            <a:pt x="307" y="1845"/>
                            <a:pt x="0" y="3376"/>
                            <a:pt x="0" y="5097"/>
                          </a:cubicBezTo>
                          <a:cubicBezTo>
                            <a:pt x="0" y="5201"/>
                            <a:pt x="92" y="5292"/>
                            <a:pt x="202" y="5292"/>
                          </a:cubicBezTo>
                          <a:cubicBezTo>
                            <a:pt x="307" y="5292"/>
                            <a:pt x="398" y="5201"/>
                            <a:pt x="398" y="5097"/>
                          </a:cubicBezTo>
                          <a:cubicBezTo>
                            <a:pt x="391" y="3409"/>
                            <a:pt x="685" y="1962"/>
                            <a:pt x="1363" y="274"/>
                          </a:cubicBezTo>
                          <a:cubicBezTo>
                            <a:pt x="1425" y="116"/>
                            <a:pt x="1299" y="0"/>
                            <a:pt x="1174"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54" name="Google Shape;10254;p64"/>
                    <p:cNvSpPr/>
                    <p:nvPr/>
                  </p:nvSpPr>
                  <p:spPr>
                    <a:xfrm>
                      <a:off x="6212513" y="2647537"/>
                      <a:ext cx="27015" cy="122627"/>
                    </a:xfrm>
                    <a:custGeom>
                      <a:avLst/>
                      <a:gdLst/>
                      <a:ahLst/>
                      <a:cxnLst/>
                      <a:rect l="l" t="t" r="r" b="b"/>
                      <a:pathLst>
                        <a:path w="1070" h="4857" extrusionOk="0">
                          <a:moveTo>
                            <a:pt x="871" y="1"/>
                          </a:moveTo>
                          <a:cubicBezTo>
                            <a:pt x="771" y="1"/>
                            <a:pt x="672" y="66"/>
                            <a:pt x="672" y="196"/>
                          </a:cubicBezTo>
                          <a:cubicBezTo>
                            <a:pt x="672" y="1715"/>
                            <a:pt x="483" y="3038"/>
                            <a:pt x="27" y="4609"/>
                          </a:cubicBezTo>
                          <a:cubicBezTo>
                            <a:pt x="1" y="4713"/>
                            <a:pt x="59" y="4817"/>
                            <a:pt x="164" y="4850"/>
                          </a:cubicBezTo>
                          <a:cubicBezTo>
                            <a:pt x="183" y="4856"/>
                            <a:pt x="196" y="4856"/>
                            <a:pt x="216" y="4856"/>
                          </a:cubicBezTo>
                          <a:cubicBezTo>
                            <a:pt x="307" y="4856"/>
                            <a:pt x="385" y="4798"/>
                            <a:pt x="405" y="4713"/>
                          </a:cubicBezTo>
                          <a:cubicBezTo>
                            <a:pt x="867" y="3110"/>
                            <a:pt x="1070" y="1754"/>
                            <a:pt x="1070" y="196"/>
                          </a:cubicBezTo>
                          <a:cubicBezTo>
                            <a:pt x="1070" y="66"/>
                            <a:pt x="970" y="1"/>
                            <a:pt x="871"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55" name="Google Shape;10255;p64"/>
                    <p:cNvSpPr/>
                    <p:nvPr/>
                  </p:nvSpPr>
                  <p:spPr>
                    <a:xfrm>
                      <a:off x="6211377" y="2649102"/>
                      <a:ext cx="29944" cy="63472"/>
                    </a:xfrm>
                    <a:custGeom>
                      <a:avLst/>
                      <a:gdLst/>
                      <a:ahLst/>
                      <a:cxnLst/>
                      <a:rect l="l" t="t" r="r" b="b"/>
                      <a:pathLst>
                        <a:path w="1186" h="2514" extrusionOk="0">
                          <a:moveTo>
                            <a:pt x="913" y="0"/>
                          </a:moveTo>
                          <a:cubicBezTo>
                            <a:pt x="864" y="0"/>
                            <a:pt x="812" y="21"/>
                            <a:pt x="769" y="69"/>
                          </a:cubicBezTo>
                          <a:cubicBezTo>
                            <a:pt x="313" y="610"/>
                            <a:pt x="137" y="1457"/>
                            <a:pt x="20" y="2285"/>
                          </a:cubicBezTo>
                          <a:cubicBezTo>
                            <a:pt x="0" y="2396"/>
                            <a:pt x="72" y="2494"/>
                            <a:pt x="183" y="2513"/>
                          </a:cubicBezTo>
                          <a:lnTo>
                            <a:pt x="209" y="2513"/>
                          </a:lnTo>
                          <a:cubicBezTo>
                            <a:pt x="306" y="2513"/>
                            <a:pt x="391" y="2441"/>
                            <a:pt x="404" y="2344"/>
                          </a:cubicBezTo>
                          <a:cubicBezTo>
                            <a:pt x="476" y="1861"/>
                            <a:pt x="626" y="851"/>
                            <a:pt x="1069" y="317"/>
                          </a:cubicBezTo>
                          <a:cubicBezTo>
                            <a:pt x="1185" y="171"/>
                            <a:pt x="1056" y="0"/>
                            <a:pt x="913"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56" name="Google Shape;10256;p64"/>
                    <p:cNvSpPr/>
                    <p:nvPr/>
                  </p:nvSpPr>
                  <p:spPr>
                    <a:xfrm>
                      <a:off x="6235564" y="2514382"/>
                      <a:ext cx="32115" cy="78671"/>
                    </a:xfrm>
                    <a:custGeom>
                      <a:avLst/>
                      <a:gdLst/>
                      <a:ahLst/>
                      <a:cxnLst/>
                      <a:rect l="l" t="t" r="r" b="b"/>
                      <a:pathLst>
                        <a:path w="1272" h="3116" extrusionOk="0">
                          <a:moveTo>
                            <a:pt x="234" y="1"/>
                          </a:moveTo>
                          <a:cubicBezTo>
                            <a:pt x="118" y="1"/>
                            <a:pt x="1" y="94"/>
                            <a:pt x="39" y="243"/>
                          </a:cubicBezTo>
                          <a:cubicBezTo>
                            <a:pt x="124" y="569"/>
                            <a:pt x="241" y="888"/>
                            <a:pt x="385" y="1195"/>
                          </a:cubicBezTo>
                          <a:cubicBezTo>
                            <a:pt x="626" y="1755"/>
                            <a:pt x="860" y="2290"/>
                            <a:pt x="743" y="2883"/>
                          </a:cubicBezTo>
                          <a:cubicBezTo>
                            <a:pt x="724" y="2987"/>
                            <a:pt x="795" y="3091"/>
                            <a:pt x="900" y="3111"/>
                          </a:cubicBezTo>
                          <a:cubicBezTo>
                            <a:pt x="906" y="3114"/>
                            <a:pt x="913" y="3116"/>
                            <a:pt x="919" y="3116"/>
                          </a:cubicBezTo>
                          <a:cubicBezTo>
                            <a:pt x="926" y="3116"/>
                            <a:pt x="932" y="3114"/>
                            <a:pt x="939" y="3111"/>
                          </a:cubicBezTo>
                          <a:cubicBezTo>
                            <a:pt x="1030" y="3111"/>
                            <a:pt x="1115" y="3046"/>
                            <a:pt x="1128" y="2954"/>
                          </a:cubicBezTo>
                          <a:cubicBezTo>
                            <a:pt x="1271" y="2244"/>
                            <a:pt x="1004" y="1631"/>
                            <a:pt x="750" y="1038"/>
                          </a:cubicBezTo>
                          <a:cubicBezTo>
                            <a:pt x="613" y="752"/>
                            <a:pt x="502" y="458"/>
                            <a:pt x="424" y="152"/>
                          </a:cubicBezTo>
                          <a:cubicBezTo>
                            <a:pt x="397" y="47"/>
                            <a:pt x="315" y="1"/>
                            <a:pt x="234"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57" name="Google Shape;10257;p64"/>
                    <p:cNvSpPr/>
                    <p:nvPr/>
                  </p:nvSpPr>
                  <p:spPr>
                    <a:xfrm>
                      <a:off x="6230010" y="2395996"/>
                      <a:ext cx="57893" cy="73369"/>
                    </a:xfrm>
                    <a:custGeom>
                      <a:avLst/>
                      <a:gdLst/>
                      <a:ahLst/>
                      <a:cxnLst/>
                      <a:rect l="l" t="t" r="r" b="b"/>
                      <a:pathLst>
                        <a:path w="2293" h="2906" extrusionOk="0">
                          <a:moveTo>
                            <a:pt x="285" y="1"/>
                          </a:moveTo>
                          <a:cubicBezTo>
                            <a:pt x="133" y="1"/>
                            <a:pt x="0" y="200"/>
                            <a:pt x="148" y="344"/>
                          </a:cubicBezTo>
                          <a:cubicBezTo>
                            <a:pt x="259" y="461"/>
                            <a:pt x="390" y="585"/>
                            <a:pt x="533" y="709"/>
                          </a:cubicBezTo>
                          <a:cubicBezTo>
                            <a:pt x="1133" y="1263"/>
                            <a:pt x="1810" y="1895"/>
                            <a:pt x="1471" y="2625"/>
                          </a:cubicBezTo>
                          <a:cubicBezTo>
                            <a:pt x="1426" y="2723"/>
                            <a:pt x="1465" y="2840"/>
                            <a:pt x="1563" y="2886"/>
                          </a:cubicBezTo>
                          <a:cubicBezTo>
                            <a:pt x="1589" y="2899"/>
                            <a:pt x="1615" y="2905"/>
                            <a:pt x="1647" y="2905"/>
                          </a:cubicBezTo>
                          <a:cubicBezTo>
                            <a:pt x="1726" y="2905"/>
                            <a:pt x="1797" y="2860"/>
                            <a:pt x="1830" y="2794"/>
                          </a:cubicBezTo>
                          <a:cubicBezTo>
                            <a:pt x="2293" y="1797"/>
                            <a:pt x="1426" y="1002"/>
                            <a:pt x="800" y="422"/>
                          </a:cubicBezTo>
                          <a:cubicBezTo>
                            <a:pt x="663" y="298"/>
                            <a:pt x="533" y="181"/>
                            <a:pt x="429" y="70"/>
                          </a:cubicBezTo>
                          <a:cubicBezTo>
                            <a:pt x="385" y="21"/>
                            <a:pt x="334" y="1"/>
                            <a:pt x="285"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58" name="Google Shape;10258;p64"/>
                    <p:cNvSpPr/>
                    <p:nvPr/>
                  </p:nvSpPr>
                  <p:spPr>
                    <a:xfrm>
                      <a:off x="6203626" y="2399228"/>
                      <a:ext cx="38502" cy="70138"/>
                    </a:xfrm>
                    <a:custGeom>
                      <a:avLst/>
                      <a:gdLst/>
                      <a:ahLst/>
                      <a:cxnLst/>
                      <a:rect l="l" t="t" r="r" b="b"/>
                      <a:pathLst>
                        <a:path w="1525" h="2778" extrusionOk="0">
                          <a:moveTo>
                            <a:pt x="1265" y="1"/>
                          </a:moveTo>
                          <a:cubicBezTo>
                            <a:pt x="1216" y="1"/>
                            <a:pt x="1166" y="20"/>
                            <a:pt x="1122" y="66"/>
                          </a:cubicBezTo>
                          <a:cubicBezTo>
                            <a:pt x="731" y="555"/>
                            <a:pt x="1" y="1832"/>
                            <a:pt x="274" y="2647"/>
                          </a:cubicBezTo>
                          <a:cubicBezTo>
                            <a:pt x="301" y="2725"/>
                            <a:pt x="379" y="2777"/>
                            <a:pt x="463" y="2777"/>
                          </a:cubicBezTo>
                          <a:cubicBezTo>
                            <a:pt x="483" y="2777"/>
                            <a:pt x="503" y="2771"/>
                            <a:pt x="522" y="2764"/>
                          </a:cubicBezTo>
                          <a:cubicBezTo>
                            <a:pt x="626" y="2732"/>
                            <a:pt x="685" y="2621"/>
                            <a:pt x="646" y="2516"/>
                          </a:cubicBezTo>
                          <a:cubicBezTo>
                            <a:pt x="450" y="1949"/>
                            <a:pt x="978" y="868"/>
                            <a:pt x="1428" y="307"/>
                          </a:cubicBezTo>
                          <a:cubicBezTo>
                            <a:pt x="1525" y="158"/>
                            <a:pt x="1403" y="1"/>
                            <a:pt x="1265"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59" name="Google Shape;10259;p64"/>
                    <p:cNvSpPr/>
                    <p:nvPr/>
                  </p:nvSpPr>
                  <p:spPr>
                    <a:xfrm>
                      <a:off x="6169668" y="2269708"/>
                      <a:ext cx="96521" cy="88417"/>
                    </a:xfrm>
                    <a:custGeom>
                      <a:avLst/>
                      <a:gdLst/>
                      <a:ahLst/>
                      <a:cxnLst/>
                      <a:rect l="l" t="t" r="r" b="b"/>
                      <a:pathLst>
                        <a:path w="3823" h="3502" extrusionOk="0">
                          <a:moveTo>
                            <a:pt x="284" y="1"/>
                          </a:moveTo>
                          <a:cubicBezTo>
                            <a:pt x="130" y="1"/>
                            <a:pt x="1" y="200"/>
                            <a:pt x="146" y="340"/>
                          </a:cubicBezTo>
                          <a:cubicBezTo>
                            <a:pt x="524" y="712"/>
                            <a:pt x="987" y="1005"/>
                            <a:pt x="1443" y="1285"/>
                          </a:cubicBezTo>
                          <a:cubicBezTo>
                            <a:pt x="2310" y="1833"/>
                            <a:pt x="3125" y="2348"/>
                            <a:pt x="3412" y="3358"/>
                          </a:cubicBezTo>
                          <a:cubicBezTo>
                            <a:pt x="3438" y="3443"/>
                            <a:pt x="3510" y="3501"/>
                            <a:pt x="3601" y="3501"/>
                          </a:cubicBezTo>
                          <a:cubicBezTo>
                            <a:pt x="3620" y="3501"/>
                            <a:pt x="3640" y="3501"/>
                            <a:pt x="3653" y="3495"/>
                          </a:cubicBezTo>
                          <a:cubicBezTo>
                            <a:pt x="3757" y="3469"/>
                            <a:pt x="3822" y="3358"/>
                            <a:pt x="3790" y="3254"/>
                          </a:cubicBezTo>
                          <a:cubicBezTo>
                            <a:pt x="3464" y="2100"/>
                            <a:pt x="2545" y="1513"/>
                            <a:pt x="1652" y="960"/>
                          </a:cubicBezTo>
                          <a:cubicBezTo>
                            <a:pt x="1196" y="666"/>
                            <a:pt x="766" y="399"/>
                            <a:pt x="420" y="60"/>
                          </a:cubicBezTo>
                          <a:cubicBezTo>
                            <a:pt x="377" y="18"/>
                            <a:pt x="329" y="1"/>
                            <a:pt x="284"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60" name="Google Shape;10260;p64"/>
                    <p:cNvSpPr/>
                    <p:nvPr/>
                  </p:nvSpPr>
                  <p:spPr>
                    <a:xfrm>
                      <a:off x="6083019" y="1717495"/>
                      <a:ext cx="184862" cy="609020"/>
                    </a:xfrm>
                    <a:custGeom>
                      <a:avLst/>
                      <a:gdLst/>
                      <a:ahLst/>
                      <a:cxnLst/>
                      <a:rect l="l" t="t" r="r" b="b"/>
                      <a:pathLst>
                        <a:path w="7322" h="24122" extrusionOk="0">
                          <a:moveTo>
                            <a:pt x="5019" y="1"/>
                          </a:moveTo>
                          <a:lnTo>
                            <a:pt x="1988" y="340"/>
                          </a:lnTo>
                          <a:cubicBezTo>
                            <a:pt x="2210" y="353"/>
                            <a:pt x="2920" y="1109"/>
                            <a:pt x="3344" y="2744"/>
                          </a:cubicBezTo>
                          <a:cubicBezTo>
                            <a:pt x="2607" y="2881"/>
                            <a:pt x="737" y="3364"/>
                            <a:pt x="85" y="4791"/>
                          </a:cubicBezTo>
                          <a:cubicBezTo>
                            <a:pt x="0" y="4952"/>
                            <a:pt x="133" y="5083"/>
                            <a:pt x="265" y="5083"/>
                          </a:cubicBezTo>
                          <a:cubicBezTo>
                            <a:pt x="336" y="5083"/>
                            <a:pt x="407" y="5045"/>
                            <a:pt x="444" y="4954"/>
                          </a:cubicBezTo>
                          <a:cubicBezTo>
                            <a:pt x="1017" y="3696"/>
                            <a:pt x="2777" y="3253"/>
                            <a:pt x="3435" y="3129"/>
                          </a:cubicBezTo>
                          <a:cubicBezTo>
                            <a:pt x="3442" y="3181"/>
                            <a:pt x="3455" y="3240"/>
                            <a:pt x="3461" y="3292"/>
                          </a:cubicBezTo>
                          <a:lnTo>
                            <a:pt x="3461" y="4576"/>
                          </a:lnTo>
                          <a:cubicBezTo>
                            <a:pt x="3461" y="4576"/>
                            <a:pt x="3455" y="4569"/>
                            <a:pt x="3448" y="4569"/>
                          </a:cubicBezTo>
                          <a:cubicBezTo>
                            <a:pt x="3437" y="4567"/>
                            <a:pt x="3371" y="4554"/>
                            <a:pt x="3263" y="4554"/>
                          </a:cubicBezTo>
                          <a:cubicBezTo>
                            <a:pt x="2879" y="4554"/>
                            <a:pt x="1965" y="4716"/>
                            <a:pt x="1050" y="6068"/>
                          </a:cubicBezTo>
                          <a:cubicBezTo>
                            <a:pt x="943" y="6221"/>
                            <a:pt x="1077" y="6378"/>
                            <a:pt x="1217" y="6378"/>
                          </a:cubicBezTo>
                          <a:cubicBezTo>
                            <a:pt x="1274" y="6378"/>
                            <a:pt x="1332" y="6352"/>
                            <a:pt x="1376" y="6290"/>
                          </a:cubicBezTo>
                          <a:cubicBezTo>
                            <a:pt x="2208" y="5067"/>
                            <a:pt x="2985" y="4947"/>
                            <a:pt x="3263" y="4947"/>
                          </a:cubicBezTo>
                          <a:cubicBezTo>
                            <a:pt x="3324" y="4947"/>
                            <a:pt x="3362" y="4953"/>
                            <a:pt x="3370" y="4954"/>
                          </a:cubicBezTo>
                          <a:cubicBezTo>
                            <a:pt x="3379" y="4956"/>
                            <a:pt x="3389" y="4957"/>
                            <a:pt x="3398" y="4957"/>
                          </a:cubicBezTo>
                          <a:cubicBezTo>
                            <a:pt x="3421" y="4957"/>
                            <a:pt x="3443" y="4952"/>
                            <a:pt x="3461" y="4947"/>
                          </a:cubicBezTo>
                          <a:lnTo>
                            <a:pt x="3461" y="7268"/>
                          </a:lnTo>
                          <a:lnTo>
                            <a:pt x="3461" y="7274"/>
                          </a:lnTo>
                          <a:lnTo>
                            <a:pt x="3461" y="23926"/>
                          </a:lnTo>
                          <a:cubicBezTo>
                            <a:pt x="3461" y="24057"/>
                            <a:pt x="3561" y="24122"/>
                            <a:pt x="3660" y="24122"/>
                          </a:cubicBezTo>
                          <a:cubicBezTo>
                            <a:pt x="3759" y="24122"/>
                            <a:pt x="3859" y="24057"/>
                            <a:pt x="3859" y="23926"/>
                          </a:cubicBezTo>
                          <a:lnTo>
                            <a:pt x="3859" y="23125"/>
                          </a:lnTo>
                          <a:lnTo>
                            <a:pt x="3859" y="23118"/>
                          </a:lnTo>
                          <a:lnTo>
                            <a:pt x="3859" y="4947"/>
                          </a:lnTo>
                          <a:cubicBezTo>
                            <a:pt x="3867" y="4947"/>
                            <a:pt x="3876" y="4947"/>
                            <a:pt x="3885" y="4947"/>
                          </a:cubicBezTo>
                          <a:cubicBezTo>
                            <a:pt x="4154" y="4947"/>
                            <a:pt x="4937" y="5055"/>
                            <a:pt x="5781" y="6290"/>
                          </a:cubicBezTo>
                          <a:cubicBezTo>
                            <a:pt x="5814" y="6342"/>
                            <a:pt x="5879" y="6375"/>
                            <a:pt x="5944" y="6375"/>
                          </a:cubicBezTo>
                          <a:cubicBezTo>
                            <a:pt x="6101" y="6375"/>
                            <a:pt x="6192" y="6199"/>
                            <a:pt x="6107" y="6068"/>
                          </a:cubicBezTo>
                          <a:cubicBezTo>
                            <a:pt x="5177" y="4711"/>
                            <a:pt x="4258" y="4556"/>
                            <a:pt x="3883" y="4556"/>
                          </a:cubicBezTo>
                          <a:cubicBezTo>
                            <a:pt x="3875" y="4556"/>
                            <a:pt x="3867" y="4556"/>
                            <a:pt x="3859" y="4556"/>
                          </a:cubicBezTo>
                          <a:lnTo>
                            <a:pt x="3859" y="3123"/>
                          </a:lnTo>
                          <a:cubicBezTo>
                            <a:pt x="4491" y="3240"/>
                            <a:pt x="6296" y="3676"/>
                            <a:pt x="6883" y="4954"/>
                          </a:cubicBezTo>
                          <a:cubicBezTo>
                            <a:pt x="6917" y="5045"/>
                            <a:pt x="6986" y="5083"/>
                            <a:pt x="7057" y="5083"/>
                          </a:cubicBezTo>
                          <a:cubicBezTo>
                            <a:pt x="7187" y="5083"/>
                            <a:pt x="7322" y="4952"/>
                            <a:pt x="7241" y="4791"/>
                          </a:cubicBezTo>
                          <a:cubicBezTo>
                            <a:pt x="6544" y="3279"/>
                            <a:pt x="4478" y="2823"/>
                            <a:pt x="3859" y="2725"/>
                          </a:cubicBezTo>
                          <a:cubicBezTo>
                            <a:pt x="4041" y="1702"/>
                            <a:pt x="4387" y="639"/>
                            <a:pt x="5019"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grpSp>
              <p:sp>
                <p:nvSpPr>
                  <p:cNvPr id="10261" name="Google Shape;10261;p64"/>
                  <p:cNvSpPr/>
                  <p:nvPr/>
                </p:nvSpPr>
                <p:spPr>
                  <a:xfrm>
                    <a:off x="6020658" y="1575983"/>
                    <a:ext cx="321880" cy="161054"/>
                  </a:xfrm>
                  <a:custGeom>
                    <a:avLst/>
                    <a:gdLst/>
                    <a:ahLst/>
                    <a:cxnLst/>
                    <a:rect l="l" t="t" r="r" b="b"/>
                    <a:pathLst>
                      <a:path w="12749" h="6379" extrusionOk="0">
                        <a:moveTo>
                          <a:pt x="5794" y="1"/>
                        </a:moveTo>
                        <a:cubicBezTo>
                          <a:pt x="5038" y="1"/>
                          <a:pt x="4543" y="411"/>
                          <a:pt x="4308" y="939"/>
                        </a:cubicBezTo>
                        <a:cubicBezTo>
                          <a:pt x="4056" y="756"/>
                          <a:pt x="3749" y="665"/>
                          <a:pt x="3441" y="665"/>
                        </a:cubicBezTo>
                        <a:cubicBezTo>
                          <a:pt x="3430" y="665"/>
                          <a:pt x="3419" y="665"/>
                          <a:pt x="3409" y="665"/>
                        </a:cubicBezTo>
                        <a:cubicBezTo>
                          <a:pt x="2236" y="665"/>
                          <a:pt x="1753" y="1734"/>
                          <a:pt x="1962" y="2614"/>
                        </a:cubicBezTo>
                        <a:cubicBezTo>
                          <a:pt x="1799" y="2627"/>
                          <a:pt x="1649" y="2679"/>
                          <a:pt x="1506" y="2757"/>
                        </a:cubicBezTo>
                        <a:cubicBezTo>
                          <a:pt x="1460" y="2784"/>
                          <a:pt x="1414" y="2816"/>
                          <a:pt x="1369" y="2855"/>
                        </a:cubicBezTo>
                        <a:cubicBezTo>
                          <a:pt x="0" y="3474"/>
                          <a:pt x="222" y="5951"/>
                          <a:pt x="2053" y="5951"/>
                        </a:cubicBezTo>
                        <a:cubicBezTo>
                          <a:pt x="2063" y="5951"/>
                          <a:pt x="2073" y="5951"/>
                          <a:pt x="2083" y="5951"/>
                        </a:cubicBezTo>
                        <a:cubicBezTo>
                          <a:pt x="2393" y="5951"/>
                          <a:pt x="2700" y="5854"/>
                          <a:pt x="2966" y="5677"/>
                        </a:cubicBezTo>
                        <a:cubicBezTo>
                          <a:pt x="3251" y="6084"/>
                          <a:pt x="3729" y="6323"/>
                          <a:pt x="4229" y="6323"/>
                        </a:cubicBezTo>
                        <a:cubicBezTo>
                          <a:pt x="4243" y="6323"/>
                          <a:pt x="4256" y="6323"/>
                          <a:pt x="4269" y="6323"/>
                        </a:cubicBezTo>
                        <a:cubicBezTo>
                          <a:pt x="4830" y="6323"/>
                          <a:pt x="5253" y="6114"/>
                          <a:pt x="5553" y="5808"/>
                        </a:cubicBezTo>
                        <a:cubicBezTo>
                          <a:pt x="5841" y="6064"/>
                          <a:pt x="6213" y="6213"/>
                          <a:pt x="6599" y="6213"/>
                        </a:cubicBezTo>
                        <a:cubicBezTo>
                          <a:pt x="6616" y="6213"/>
                          <a:pt x="6632" y="6212"/>
                          <a:pt x="6648" y="6212"/>
                        </a:cubicBezTo>
                        <a:cubicBezTo>
                          <a:pt x="6660" y="6212"/>
                          <a:pt x="6671" y="6212"/>
                          <a:pt x="6683" y="6212"/>
                        </a:cubicBezTo>
                        <a:cubicBezTo>
                          <a:pt x="7016" y="6212"/>
                          <a:pt x="7342" y="6121"/>
                          <a:pt x="7626" y="5951"/>
                        </a:cubicBezTo>
                        <a:cubicBezTo>
                          <a:pt x="7821" y="6114"/>
                          <a:pt x="8049" y="6231"/>
                          <a:pt x="8291" y="6303"/>
                        </a:cubicBezTo>
                        <a:lnTo>
                          <a:pt x="8323" y="6316"/>
                        </a:lnTo>
                        <a:cubicBezTo>
                          <a:pt x="8479" y="6358"/>
                          <a:pt x="8640" y="6379"/>
                          <a:pt x="8800" y="6379"/>
                        </a:cubicBezTo>
                        <a:cubicBezTo>
                          <a:pt x="9115" y="6379"/>
                          <a:pt x="9428" y="6298"/>
                          <a:pt x="9705" y="6134"/>
                        </a:cubicBezTo>
                        <a:lnTo>
                          <a:pt x="10063" y="5853"/>
                        </a:lnTo>
                        <a:cubicBezTo>
                          <a:pt x="10213" y="5703"/>
                          <a:pt x="10331" y="5534"/>
                          <a:pt x="10415" y="5345"/>
                        </a:cubicBezTo>
                        <a:cubicBezTo>
                          <a:pt x="10602" y="5463"/>
                          <a:pt x="10812" y="5528"/>
                          <a:pt x="11035" y="5528"/>
                        </a:cubicBezTo>
                        <a:cubicBezTo>
                          <a:pt x="11046" y="5528"/>
                          <a:pt x="11056" y="5528"/>
                          <a:pt x="11067" y="5527"/>
                        </a:cubicBezTo>
                        <a:cubicBezTo>
                          <a:pt x="12605" y="5527"/>
                          <a:pt x="12749" y="3546"/>
                          <a:pt x="11478" y="3194"/>
                        </a:cubicBezTo>
                        <a:cubicBezTo>
                          <a:pt x="11536" y="2497"/>
                          <a:pt x="11119" y="1741"/>
                          <a:pt x="10207" y="1741"/>
                        </a:cubicBezTo>
                        <a:cubicBezTo>
                          <a:pt x="10037" y="1741"/>
                          <a:pt x="9868" y="1773"/>
                          <a:pt x="9711" y="1832"/>
                        </a:cubicBezTo>
                        <a:cubicBezTo>
                          <a:pt x="9672" y="972"/>
                          <a:pt x="8968" y="287"/>
                          <a:pt x="8102" y="281"/>
                        </a:cubicBezTo>
                        <a:cubicBezTo>
                          <a:pt x="7737" y="281"/>
                          <a:pt x="7385" y="411"/>
                          <a:pt x="7104" y="639"/>
                        </a:cubicBezTo>
                        <a:cubicBezTo>
                          <a:pt x="6837" y="261"/>
                          <a:pt x="6400" y="1"/>
                          <a:pt x="5794" y="1"/>
                        </a:cubicBezTo>
                        <a:close/>
                      </a:path>
                    </a:pathLst>
                  </a:custGeom>
                  <a:solidFill>
                    <a:srgbClr val="D4DBE0"/>
                  </a:solidFill>
                  <a:ln>
                    <a:noFill/>
                  </a:ln>
                </p:spPr>
                <p:txBody>
                  <a:bodyPr spcFirstLastPara="1" wrap="square" lIns="121900" tIns="121900" rIns="121900" bIns="121900" anchor="ctr" anchorCtr="0">
                    <a:noAutofit/>
                  </a:bodyPr>
                  <a:lstStyle/>
                  <a:p>
                    <a:endParaRPr sz="2400"/>
                  </a:p>
                </p:txBody>
              </p:sp>
            </p:grpSp>
          </p:grpSp>
          <p:sp>
            <p:nvSpPr>
              <p:cNvPr id="10262" name="Google Shape;10262;p64"/>
              <p:cNvSpPr/>
              <p:nvPr/>
            </p:nvSpPr>
            <p:spPr>
              <a:xfrm>
                <a:off x="5970289" y="1542757"/>
                <a:ext cx="406813" cy="325163"/>
              </a:xfrm>
              <a:custGeom>
                <a:avLst/>
                <a:gdLst/>
                <a:ahLst/>
                <a:cxnLst/>
                <a:rect l="l" t="t" r="r" b="b"/>
                <a:pathLst>
                  <a:path w="16113" h="12879" extrusionOk="0">
                    <a:moveTo>
                      <a:pt x="1004" y="8740"/>
                    </a:moveTo>
                    <a:cubicBezTo>
                      <a:pt x="1007" y="8824"/>
                      <a:pt x="1025" y="8949"/>
                      <a:pt x="1055" y="9103"/>
                    </a:cubicBezTo>
                    <a:lnTo>
                      <a:pt x="1055" y="9103"/>
                    </a:lnTo>
                    <a:cubicBezTo>
                      <a:pt x="1031" y="8968"/>
                      <a:pt x="1014" y="8846"/>
                      <a:pt x="1004" y="8740"/>
                    </a:cubicBezTo>
                    <a:close/>
                    <a:moveTo>
                      <a:pt x="8531" y="0"/>
                    </a:moveTo>
                    <a:cubicBezTo>
                      <a:pt x="7378" y="0"/>
                      <a:pt x="6098" y="274"/>
                      <a:pt x="4700" y="906"/>
                    </a:cubicBezTo>
                    <a:cubicBezTo>
                      <a:pt x="1" y="3031"/>
                      <a:pt x="1004" y="8740"/>
                      <a:pt x="1004" y="8740"/>
                    </a:cubicBezTo>
                    <a:cubicBezTo>
                      <a:pt x="952" y="6113"/>
                      <a:pt x="4048" y="3448"/>
                      <a:pt x="4048" y="3448"/>
                    </a:cubicBezTo>
                    <a:cubicBezTo>
                      <a:pt x="6225" y="4790"/>
                      <a:pt x="13544" y="6504"/>
                      <a:pt x="14216" y="6726"/>
                    </a:cubicBezTo>
                    <a:cubicBezTo>
                      <a:pt x="14557" y="6840"/>
                      <a:pt x="14772" y="11921"/>
                      <a:pt x="14749" y="12624"/>
                    </a:cubicBezTo>
                    <a:lnTo>
                      <a:pt x="14749" y="12624"/>
                    </a:lnTo>
                    <a:lnTo>
                      <a:pt x="15206" y="9548"/>
                    </a:lnTo>
                    <a:cubicBezTo>
                      <a:pt x="15206" y="9548"/>
                      <a:pt x="16112" y="6166"/>
                      <a:pt x="14437" y="3441"/>
                    </a:cubicBezTo>
                    <a:cubicBezTo>
                      <a:pt x="13261" y="1523"/>
                      <a:pt x="11251" y="0"/>
                      <a:pt x="8531" y="0"/>
                    </a:cubicBezTo>
                    <a:close/>
                    <a:moveTo>
                      <a:pt x="14749" y="12624"/>
                    </a:moveTo>
                    <a:lnTo>
                      <a:pt x="14737" y="12703"/>
                    </a:lnTo>
                    <a:cubicBezTo>
                      <a:pt x="14738" y="12704"/>
                      <a:pt x="14739" y="12705"/>
                      <a:pt x="14739" y="12705"/>
                    </a:cubicBezTo>
                    <a:cubicBezTo>
                      <a:pt x="14744" y="12705"/>
                      <a:pt x="14747" y="12677"/>
                      <a:pt x="14749" y="12624"/>
                    </a:cubicBezTo>
                    <a:close/>
                    <a:moveTo>
                      <a:pt x="1055" y="9103"/>
                    </a:moveTo>
                    <a:cubicBezTo>
                      <a:pt x="1284" y="10402"/>
                      <a:pt x="2112" y="12879"/>
                      <a:pt x="2112" y="12879"/>
                    </a:cubicBezTo>
                    <a:cubicBezTo>
                      <a:pt x="2112" y="12879"/>
                      <a:pt x="1272" y="10220"/>
                      <a:pt x="1055" y="9103"/>
                    </a:cubicBezTo>
                    <a:close/>
                  </a:path>
                </a:pathLst>
              </a:custGeom>
              <a:solidFill>
                <a:srgbClr val="BECBD5"/>
              </a:solidFill>
              <a:ln>
                <a:noFill/>
              </a:ln>
            </p:spPr>
            <p:txBody>
              <a:bodyPr spcFirstLastPara="1" wrap="square" lIns="121900" tIns="121900" rIns="121900" bIns="121900" anchor="ctr" anchorCtr="0">
                <a:noAutofit/>
              </a:bodyPr>
              <a:lstStyle/>
              <a:p>
                <a:endParaRPr sz="2400"/>
              </a:p>
            </p:txBody>
          </p:sp>
        </p:grpSp>
      </p:grpSp>
      <p:grpSp>
        <p:nvGrpSpPr>
          <p:cNvPr id="10263" name="Google Shape;10263;p64"/>
          <p:cNvGrpSpPr/>
          <p:nvPr/>
        </p:nvGrpSpPr>
        <p:grpSpPr>
          <a:xfrm>
            <a:off x="2565499" y="4086277"/>
            <a:ext cx="734365" cy="1747329"/>
            <a:chOff x="1924124" y="3050537"/>
            <a:chExt cx="550774" cy="1310497"/>
          </a:xfrm>
        </p:grpSpPr>
        <p:sp>
          <p:nvSpPr>
            <p:cNvPr id="10264" name="Google Shape;10264;p64"/>
            <p:cNvSpPr/>
            <p:nvPr/>
          </p:nvSpPr>
          <p:spPr>
            <a:xfrm>
              <a:off x="1972978" y="4311978"/>
              <a:ext cx="453041" cy="49056"/>
            </a:xfrm>
            <a:custGeom>
              <a:avLst/>
              <a:gdLst/>
              <a:ahLst/>
              <a:cxnLst/>
              <a:rect l="l" t="t" r="r" b="b"/>
              <a:pathLst>
                <a:path w="17944" h="1943" extrusionOk="0">
                  <a:moveTo>
                    <a:pt x="8969" y="0"/>
                  </a:moveTo>
                  <a:cubicBezTo>
                    <a:pt x="4016" y="0"/>
                    <a:pt x="1" y="437"/>
                    <a:pt x="1" y="972"/>
                  </a:cubicBezTo>
                  <a:cubicBezTo>
                    <a:pt x="1" y="1506"/>
                    <a:pt x="4016" y="1943"/>
                    <a:pt x="8969" y="1943"/>
                  </a:cubicBezTo>
                  <a:cubicBezTo>
                    <a:pt x="13922" y="1943"/>
                    <a:pt x="17944" y="1506"/>
                    <a:pt x="17944" y="972"/>
                  </a:cubicBezTo>
                  <a:cubicBezTo>
                    <a:pt x="17944" y="437"/>
                    <a:pt x="13922" y="0"/>
                    <a:pt x="8969" y="0"/>
                  </a:cubicBezTo>
                  <a:close/>
                </a:path>
              </a:pathLst>
            </a:custGeom>
            <a:solidFill>
              <a:srgbClr val="778C9E"/>
            </a:solidFill>
            <a:ln>
              <a:noFill/>
            </a:ln>
          </p:spPr>
          <p:txBody>
            <a:bodyPr spcFirstLastPara="1" wrap="square" lIns="121900" tIns="121900" rIns="121900" bIns="121900" anchor="ctr" anchorCtr="0">
              <a:noAutofit/>
            </a:bodyPr>
            <a:lstStyle/>
            <a:p>
              <a:endParaRPr sz="2400"/>
            </a:p>
          </p:txBody>
        </p:sp>
        <p:sp>
          <p:nvSpPr>
            <p:cNvPr id="10265" name="Google Shape;10265;p64"/>
            <p:cNvSpPr/>
            <p:nvPr/>
          </p:nvSpPr>
          <p:spPr>
            <a:xfrm>
              <a:off x="1924124" y="3050537"/>
              <a:ext cx="550774" cy="1278256"/>
            </a:xfrm>
            <a:custGeom>
              <a:avLst/>
              <a:gdLst/>
              <a:ahLst/>
              <a:cxnLst/>
              <a:rect l="l" t="t" r="r" b="b"/>
              <a:pathLst>
                <a:path w="21815" h="50629" extrusionOk="0">
                  <a:moveTo>
                    <a:pt x="3780" y="7802"/>
                  </a:moveTo>
                  <a:lnTo>
                    <a:pt x="3780" y="7834"/>
                  </a:lnTo>
                  <a:lnTo>
                    <a:pt x="3761" y="7834"/>
                  </a:lnTo>
                  <a:cubicBezTo>
                    <a:pt x="3761" y="7821"/>
                    <a:pt x="3774" y="7815"/>
                    <a:pt x="3780" y="7802"/>
                  </a:cubicBezTo>
                  <a:close/>
                  <a:moveTo>
                    <a:pt x="10695" y="0"/>
                  </a:moveTo>
                  <a:cubicBezTo>
                    <a:pt x="6752" y="0"/>
                    <a:pt x="3565" y="3187"/>
                    <a:pt x="3559" y="7130"/>
                  </a:cubicBezTo>
                  <a:cubicBezTo>
                    <a:pt x="3565" y="7365"/>
                    <a:pt x="3578" y="7600"/>
                    <a:pt x="3604" y="7834"/>
                  </a:cubicBezTo>
                  <a:cubicBezTo>
                    <a:pt x="2972" y="7906"/>
                    <a:pt x="2549" y="8512"/>
                    <a:pt x="2698" y="9131"/>
                  </a:cubicBezTo>
                  <a:cubicBezTo>
                    <a:pt x="2820" y="9609"/>
                    <a:pt x="3251" y="9920"/>
                    <a:pt x="3713" y="9920"/>
                  </a:cubicBezTo>
                  <a:cubicBezTo>
                    <a:pt x="3843" y="9920"/>
                    <a:pt x="3977" y="9895"/>
                    <a:pt x="4106" y="9842"/>
                  </a:cubicBezTo>
                  <a:cubicBezTo>
                    <a:pt x="4836" y="12044"/>
                    <a:pt x="6687" y="13804"/>
                    <a:pt x="8753" y="14560"/>
                  </a:cubicBezTo>
                  <a:lnTo>
                    <a:pt x="8890" y="14606"/>
                  </a:lnTo>
                  <a:lnTo>
                    <a:pt x="8890" y="16620"/>
                  </a:lnTo>
                  <a:lnTo>
                    <a:pt x="5651" y="16620"/>
                  </a:lnTo>
                  <a:cubicBezTo>
                    <a:pt x="5651" y="16620"/>
                    <a:pt x="5644" y="16685"/>
                    <a:pt x="5625" y="16698"/>
                  </a:cubicBezTo>
                  <a:cubicBezTo>
                    <a:pt x="5051" y="16705"/>
                    <a:pt x="4536" y="17076"/>
                    <a:pt x="4360" y="17623"/>
                  </a:cubicBezTo>
                  <a:lnTo>
                    <a:pt x="215" y="33239"/>
                  </a:lnTo>
                  <a:cubicBezTo>
                    <a:pt x="0" y="33872"/>
                    <a:pt x="293" y="34563"/>
                    <a:pt x="900" y="34849"/>
                  </a:cubicBezTo>
                  <a:cubicBezTo>
                    <a:pt x="1081" y="34936"/>
                    <a:pt x="1273" y="34977"/>
                    <a:pt x="1463" y="34977"/>
                  </a:cubicBezTo>
                  <a:cubicBezTo>
                    <a:pt x="1903" y="34977"/>
                    <a:pt x="2331" y="34756"/>
                    <a:pt x="2581" y="34360"/>
                  </a:cubicBezTo>
                  <a:cubicBezTo>
                    <a:pt x="2620" y="34387"/>
                    <a:pt x="2672" y="34413"/>
                    <a:pt x="2724" y="34419"/>
                  </a:cubicBezTo>
                  <a:cubicBezTo>
                    <a:pt x="2755" y="34427"/>
                    <a:pt x="2786" y="34430"/>
                    <a:pt x="2817" y="34430"/>
                  </a:cubicBezTo>
                  <a:cubicBezTo>
                    <a:pt x="2998" y="34430"/>
                    <a:pt x="3162" y="34303"/>
                    <a:pt x="3207" y="34119"/>
                  </a:cubicBezTo>
                  <a:lnTo>
                    <a:pt x="3565" y="32542"/>
                  </a:lnTo>
                  <a:cubicBezTo>
                    <a:pt x="3604" y="32347"/>
                    <a:pt x="3481" y="32040"/>
                    <a:pt x="3298" y="31949"/>
                  </a:cubicBezTo>
                  <a:lnTo>
                    <a:pt x="6335" y="20954"/>
                  </a:lnTo>
                  <a:cubicBezTo>
                    <a:pt x="6335" y="22844"/>
                    <a:pt x="6381" y="26507"/>
                    <a:pt x="6453" y="30567"/>
                  </a:cubicBezTo>
                  <a:lnTo>
                    <a:pt x="6407" y="30567"/>
                  </a:lnTo>
                  <a:lnTo>
                    <a:pt x="6466" y="32360"/>
                  </a:lnTo>
                  <a:lnTo>
                    <a:pt x="6485" y="32360"/>
                  </a:lnTo>
                  <a:cubicBezTo>
                    <a:pt x="6622" y="40194"/>
                    <a:pt x="6804" y="48732"/>
                    <a:pt x="6804" y="48732"/>
                  </a:cubicBezTo>
                  <a:cubicBezTo>
                    <a:pt x="6804" y="48732"/>
                    <a:pt x="4517" y="49090"/>
                    <a:pt x="4517" y="50622"/>
                  </a:cubicBezTo>
                  <a:lnTo>
                    <a:pt x="8936" y="50622"/>
                  </a:lnTo>
                  <a:lnTo>
                    <a:pt x="10630" y="33428"/>
                  </a:lnTo>
                  <a:lnTo>
                    <a:pt x="10669" y="33461"/>
                  </a:lnTo>
                  <a:lnTo>
                    <a:pt x="11034" y="33461"/>
                  </a:lnTo>
                  <a:lnTo>
                    <a:pt x="11041" y="33455"/>
                  </a:lnTo>
                  <a:lnTo>
                    <a:pt x="12892" y="50628"/>
                  </a:lnTo>
                  <a:lnTo>
                    <a:pt x="17311" y="50628"/>
                  </a:lnTo>
                  <a:cubicBezTo>
                    <a:pt x="17311" y="49097"/>
                    <a:pt x="15023" y="48738"/>
                    <a:pt x="15023" y="48738"/>
                  </a:cubicBezTo>
                  <a:cubicBezTo>
                    <a:pt x="15023" y="48738"/>
                    <a:pt x="15193" y="40102"/>
                    <a:pt x="15316" y="32216"/>
                  </a:cubicBezTo>
                  <a:cubicBezTo>
                    <a:pt x="15323" y="31897"/>
                    <a:pt x="15356" y="30574"/>
                    <a:pt x="15356" y="30574"/>
                  </a:cubicBezTo>
                  <a:lnTo>
                    <a:pt x="15343" y="30574"/>
                  </a:lnTo>
                  <a:cubicBezTo>
                    <a:pt x="15408" y="26481"/>
                    <a:pt x="15453" y="22779"/>
                    <a:pt x="15453" y="20863"/>
                  </a:cubicBezTo>
                  <a:lnTo>
                    <a:pt x="18510" y="31929"/>
                  </a:lnTo>
                  <a:cubicBezTo>
                    <a:pt x="18301" y="31995"/>
                    <a:pt x="18158" y="32334"/>
                    <a:pt x="18204" y="32542"/>
                  </a:cubicBezTo>
                  <a:lnTo>
                    <a:pt x="18562" y="34119"/>
                  </a:lnTo>
                  <a:cubicBezTo>
                    <a:pt x="18605" y="34315"/>
                    <a:pt x="18775" y="34433"/>
                    <a:pt x="18952" y="34433"/>
                  </a:cubicBezTo>
                  <a:cubicBezTo>
                    <a:pt x="19046" y="34433"/>
                    <a:pt x="19141" y="34400"/>
                    <a:pt x="19220" y="34328"/>
                  </a:cubicBezTo>
                  <a:cubicBezTo>
                    <a:pt x="19463" y="34748"/>
                    <a:pt x="19903" y="34984"/>
                    <a:pt x="20358" y="34984"/>
                  </a:cubicBezTo>
                  <a:cubicBezTo>
                    <a:pt x="20538" y="34984"/>
                    <a:pt x="20721" y="34947"/>
                    <a:pt x="20895" y="34869"/>
                  </a:cubicBezTo>
                  <a:cubicBezTo>
                    <a:pt x="21508" y="34589"/>
                    <a:pt x="21814" y="33891"/>
                    <a:pt x="21599" y="33252"/>
                  </a:cubicBezTo>
                  <a:lnTo>
                    <a:pt x="21599" y="33246"/>
                  </a:lnTo>
                  <a:lnTo>
                    <a:pt x="17291" y="17663"/>
                  </a:lnTo>
                  <a:cubicBezTo>
                    <a:pt x="17122" y="17141"/>
                    <a:pt x="16653" y="16744"/>
                    <a:pt x="16138" y="16705"/>
                  </a:cubicBezTo>
                  <a:cubicBezTo>
                    <a:pt x="16125" y="16691"/>
                    <a:pt x="16112" y="16626"/>
                    <a:pt x="16112" y="16626"/>
                  </a:cubicBezTo>
                  <a:lnTo>
                    <a:pt x="12631" y="16626"/>
                  </a:lnTo>
                  <a:lnTo>
                    <a:pt x="12631" y="14704"/>
                  </a:lnTo>
                  <a:lnTo>
                    <a:pt x="12664" y="14691"/>
                  </a:lnTo>
                  <a:lnTo>
                    <a:pt x="12703" y="14678"/>
                  </a:lnTo>
                  <a:cubicBezTo>
                    <a:pt x="14899" y="14013"/>
                    <a:pt x="16913" y="12194"/>
                    <a:pt x="17695" y="9887"/>
                  </a:cubicBezTo>
                  <a:cubicBezTo>
                    <a:pt x="17774" y="9907"/>
                    <a:pt x="17858" y="9920"/>
                    <a:pt x="17950" y="9920"/>
                  </a:cubicBezTo>
                  <a:cubicBezTo>
                    <a:pt x="17954" y="9920"/>
                    <a:pt x="17958" y="9920"/>
                    <a:pt x="17962" y="9920"/>
                  </a:cubicBezTo>
                  <a:cubicBezTo>
                    <a:pt x="18511" y="9920"/>
                    <a:pt x="18973" y="9492"/>
                    <a:pt x="19005" y="8936"/>
                  </a:cubicBezTo>
                  <a:cubicBezTo>
                    <a:pt x="19038" y="8375"/>
                    <a:pt x="18627" y="7893"/>
                    <a:pt x="18067" y="7834"/>
                  </a:cubicBezTo>
                  <a:lnTo>
                    <a:pt x="18067" y="7828"/>
                  </a:lnTo>
                  <a:cubicBezTo>
                    <a:pt x="18067" y="7815"/>
                    <a:pt x="18054" y="7802"/>
                    <a:pt x="18054" y="7789"/>
                  </a:cubicBezTo>
                  <a:cubicBezTo>
                    <a:pt x="18041" y="6061"/>
                    <a:pt x="17637" y="4295"/>
                    <a:pt x="16692" y="2992"/>
                  </a:cubicBezTo>
                  <a:cubicBezTo>
                    <a:pt x="17656" y="2464"/>
                    <a:pt x="17774" y="1786"/>
                    <a:pt x="18158" y="1147"/>
                  </a:cubicBezTo>
                  <a:lnTo>
                    <a:pt x="18158" y="1147"/>
                  </a:lnTo>
                  <a:cubicBezTo>
                    <a:pt x="17949" y="1170"/>
                    <a:pt x="17738" y="1181"/>
                    <a:pt x="17526" y="1181"/>
                  </a:cubicBezTo>
                  <a:cubicBezTo>
                    <a:pt x="15283" y="1181"/>
                    <a:pt x="12905" y="0"/>
                    <a:pt x="10695" y="0"/>
                  </a:cubicBezTo>
                  <a:close/>
                </a:path>
              </a:pathLst>
            </a:custGeom>
            <a:solidFill>
              <a:srgbClr val="F2F4F6"/>
            </a:solidFill>
            <a:ln>
              <a:noFill/>
            </a:ln>
          </p:spPr>
          <p:txBody>
            <a:bodyPr spcFirstLastPara="1" wrap="square" lIns="121900" tIns="121900" rIns="121900" bIns="121900" anchor="ctr" anchorCtr="0">
              <a:noAutofit/>
            </a:bodyPr>
            <a:lstStyle/>
            <a:p>
              <a:endParaRPr sz="2400"/>
            </a:p>
          </p:txBody>
        </p:sp>
        <p:grpSp>
          <p:nvGrpSpPr>
            <p:cNvPr id="10266" name="Google Shape;10266;p64"/>
            <p:cNvGrpSpPr/>
            <p:nvPr/>
          </p:nvGrpSpPr>
          <p:grpSpPr>
            <a:xfrm>
              <a:off x="1959824" y="3177406"/>
              <a:ext cx="474931" cy="1079810"/>
              <a:chOff x="1959824" y="3177406"/>
              <a:chExt cx="474931" cy="1079810"/>
            </a:xfrm>
          </p:grpSpPr>
          <p:sp>
            <p:nvSpPr>
              <p:cNvPr id="10267" name="Google Shape;10267;p64"/>
              <p:cNvSpPr/>
              <p:nvPr/>
            </p:nvSpPr>
            <p:spPr>
              <a:xfrm>
                <a:off x="2214193" y="3532512"/>
                <a:ext cx="208368" cy="330439"/>
              </a:xfrm>
              <a:custGeom>
                <a:avLst/>
                <a:gdLst/>
                <a:ahLst/>
                <a:cxnLst/>
                <a:rect l="l" t="t" r="r" b="b"/>
                <a:pathLst>
                  <a:path w="8253" h="13088" extrusionOk="0">
                    <a:moveTo>
                      <a:pt x="2439" y="0"/>
                    </a:moveTo>
                    <a:cubicBezTo>
                      <a:pt x="2335" y="0"/>
                      <a:pt x="2230" y="11"/>
                      <a:pt x="2126" y="33"/>
                    </a:cubicBezTo>
                    <a:cubicBezTo>
                      <a:pt x="1273" y="202"/>
                      <a:pt x="510" y="1030"/>
                      <a:pt x="86" y="1740"/>
                    </a:cubicBezTo>
                    <a:cubicBezTo>
                      <a:pt x="1" y="1898"/>
                      <a:pt x="130" y="2037"/>
                      <a:pt x="263" y="2037"/>
                    </a:cubicBezTo>
                    <a:cubicBezTo>
                      <a:pt x="323" y="2037"/>
                      <a:pt x="383" y="2009"/>
                      <a:pt x="425" y="1942"/>
                    </a:cubicBezTo>
                    <a:cubicBezTo>
                      <a:pt x="790" y="1329"/>
                      <a:pt x="1475" y="560"/>
                      <a:pt x="2205" y="417"/>
                    </a:cubicBezTo>
                    <a:cubicBezTo>
                      <a:pt x="2284" y="400"/>
                      <a:pt x="2364" y="391"/>
                      <a:pt x="2444" y="391"/>
                    </a:cubicBezTo>
                    <a:cubicBezTo>
                      <a:pt x="2693" y="391"/>
                      <a:pt x="2939" y="474"/>
                      <a:pt x="3137" y="632"/>
                    </a:cubicBezTo>
                    <a:cubicBezTo>
                      <a:pt x="4570" y="1688"/>
                      <a:pt x="5216" y="3598"/>
                      <a:pt x="5776" y="5273"/>
                    </a:cubicBezTo>
                    <a:lnTo>
                      <a:pt x="5854" y="5501"/>
                    </a:lnTo>
                    <a:cubicBezTo>
                      <a:pt x="6650" y="7867"/>
                      <a:pt x="7223" y="10265"/>
                      <a:pt x="7849" y="12937"/>
                    </a:cubicBezTo>
                    <a:cubicBezTo>
                      <a:pt x="7868" y="13022"/>
                      <a:pt x="7947" y="13087"/>
                      <a:pt x="8038" y="13087"/>
                    </a:cubicBezTo>
                    <a:cubicBezTo>
                      <a:pt x="8051" y="13087"/>
                      <a:pt x="8064" y="13087"/>
                      <a:pt x="8077" y="13081"/>
                    </a:cubicBezTo>
                    <a:cubicBezTo>
                      <a:pt x="8188" y="13061"/>
                      <a:pt x="8253" y="12950"/>
                      <a:pt x="8227" y="12846"/>
                    </a:cubicBezTo>
                    <a:cubicBezTo>
                      <a:pt x="7608" y="10167"/>
                      <a:pt x="7021" y="7756"/>
                      <a:pt x="6226" y="5377"/>
                    </a:cubicBezTo>
                    <a:lnTo>
                      <a:pt x="6148" y="5149"/>
                    </a:lnTo>
                    <a:cubicBezTo>
                      <a:pt x="5568" y="3409"/>
                      <a:pt x="4903" y="1447"/>
                      <a:pt x="3365" y="313"/>
                    </a:cubicBezTo>
                    <a:cubicBezTo>
                      <a:pt x="3097" y="109"/>
                      <a:pt x="2772" y="0"/>
                      <a:pt x="2439"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68" name="Google Shape;10268;p64"/>
              <p:cNvSpPr/>
              <p:nvPr/>
            </p:nvSpPr>
            <p:spPr>
              <a:xfrm>
                <a:off x="2369061" y="3697530"/>
                <a:ext cx="14517" cy="91850"/>
              </a:xfrm>
              <a:custGeom>
                <a:avLst/>
                <a:gdLst/>
                <a:ahLst/>
                <a:cxnLst/>
                <a:rect l="l" t="t" r="r" b="b"/>
                <a:pathLst>
                  <a:path w="575" h="3638" extrusionOk="0">
                    <a:moveTo>
                      <a:pt x="353" y="1"/>
                    </a:moveTo>
                    <a:cubicBezTo>
                      <a:pt x="242" y="8"/>
                      <a:pt x="157" y="99"/>
                      <a:pt x="164" y="210"/>
                    </a:cubicBezTo>
                    <a:cubicBezTo>
                      <a:pt x="170" y="607"/>
                      <a:pt x="157" y="1005"/>
                      <a:pt x="111" y="1402"/>
                    </a:cubicBezTo>
                    <a:cubicBezTo>
                      <a:pt x="59" y="2074"/>
                      <a:pt x="1" y="2771"/>
                      <a:pt x="170" y="3488"/>
                    </a:cubicBezTo>
                    <a:cubicBezTo>
                      <a:pt x="190" y="3573"/>
                      <a:pt x="268" y="3638"/>
                      <a:pt x="359" y="3638"/>
                    </a:cubicBezTo>
                    <a:cubicBezTo>
                      <a:pt x="372" y="3638"/>
                      <a:pt x="392" y="3638"/>
                      <a:pt x="405" y="3631"/>
                    </a:cubicBezTo>
                    <a:cubicBezTo>
                      <a:pt x="509" y="3605"/>
                      <a:pt x="574" y="3501"/>
                      <a:pt x="548" y="3397"/>
                    </a:cubicBezTo>
                    <a:cubicBezTo>
                      <a:pt x="398" y="2738"/>
                      <a:pt x="450" y="2080"/>
                      <a:pt x="509" y="1435"/>
                    </a:cubicBezTo>
                    <a:cubicBezTo>
                      <a:pt x="548" y="1024"/>
                      <a:pt x="568" y="607"/>
                      <a:pt x="555" y="190"/>
                    </a:cubicBezTo>
                    <a:cubicBezTo>
                      <a:pt x="548" y="86"/>
                      <a:pt x="457" y="1"/>
                      <a:pt x="353"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69" name="Google Shape;10269;p64"/>
              <p:cNvSpPr/>
              <p:nvPr/>
            </p:nvSpPr>
            <p:spPr>
              <a:xfrm>
                <a:off x="2392238" y="3774560"/>
                <a:ext cx="37745" cy="41658"/>
              </a:xfrm>
              <a:custGeom>
                <a:avLst/>
                <a:gdLst/>
                <a:ahLst/>
                <a:cxnLst/>
                <a:rect l="l" t="t" r="r" b="b"/>
                <a:pathLst>
                  <a:path w="1495" h="1650" extrusionOk="0">
                    <a:moveTo>
                      <a:pt x="264" y="1"/>
                    </a:moveTo>
                    <a:cubicBezTo>
                      <a:pt x="46" y="1"/>
                      <a:pt x="0" y="349"/>
                      <a:pt x="249" y="391"/>
                    </a:cubicBezTo>
                    <a:cubicBezTo>
                      <a:pt x="777" y="489"/>
                      <a:pt x="1090" y="887"/>
                      <a:pt x="1064" y="1441"/>
                    </a:cubicBezTo>
                    <a:cubicBezTo>
                      <a:pt x="1057" y="1545"/>
                      <a:pt x="1136" y="1643"/>
                      <a:pt x="1247" y="1649"/>
                    </a:cubicBezTo>
                    <a:lnTo>
                      <a:pt x="1260" y="1649"/>
                    </a:lnTo>
                    <a:cubicBezTo>
                      <a:pt x="1364" y="1649"/>
                      <a:pt x="1455" y="1564"/>
                      <a:pt x="1455" y="1460"/>
                    </a:cubicBezTo>
                    <a:cubicBezTo>
                      <a:pt x="1494" y="711"/>
                      <a:pt x="1051" y="137"/>
                      <a:pt x="314" y="7"/>
                    </a:cubicBezTo>
                    <a:cubicBezTo>
                      <a:pt x="297" y="3"/>
                      <a:pt x="280" y="1"/>
                      <a:pt x="264"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70" name="Google Shape;10270;p64"/>
              <p:cNvSpPr/>
              <p:nvPr/>
            </p:nvSpPr>
            <p:spPr>
              <a:xfrm>
                <a:off x="2342072" y="3613405"/>
                <a:ext cx="19415" cy="47137"/>
              </a:xfrm>
              <a:custGeom>
                <a:avLst/>
                <a:gdLst/>
                <a:ahLst/>
                <a:cxnLst/>
                <a:rect l="l" t="t" r="r" b="b"/>
                <a:pathLst>
                  <a:path w="769" h="1867" extrusionOk="0">
                    <a:moveTo>
                      <a:pt x="496" y="1"/>
                    </a:moveTo>
                    <a:cubicBezTo>
                      <a:pt x="438" y="1"/>
                      <a:pt x="380" y="28"/>
                      <a:pt x="340" y="94"/>
                    </a:cubicBezTo>
                    <a:cubicBezTo>
                      <a:pt x="1" y="628"/>
                      <a:pt x="1" y="1260"/>
                      <a:pt x="33" y="1684"/>
                    </a:cubicBezTo>
                    <a:cubicBezTo>
                      <a:pt x="40" y="1788"/>
                      <a:pt x="131" y="1867"/>
                      <a:pt x="229" y="1867"/>
                    </a:cubicBezTo>
                    <a:lnTo>
                      <a:pt x="242" y="1867"/>
                    </a:lnTo>
                    <a:cubicBezTo>
                      <a:pt x="353" y="1860"/>
                      <a:pt x="431" y="1762"/>
                      <a:pt x="424" y="1658"/>
                    </a:cubicBezTo>
                    <a:cubicBezTo>
                      <a:pt x="385" y="1058"/>
                      <a:pt x="457" y="641"/>
                      <a:pt x="672" y="309"/>
                    </a:cubicBezTo>
                    <a:cubicBezTo>
                      <a:pt x="768" y="153"/>
                      <a:pt x="633" y="1"/>
                      <a:pt x="496"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71" name="Google Shape;10271;p64"/>
              <p:cNvSpPr/>
              <p:nvPr/>
            </p:nvSpPr>
            <p:spPr>
              <a:xfrm>
                <a:off x="2199246" y="3657891"/>
                <a:ext cx="59104" cy="412393"/>
              </a:xfrm>
              <a:custGeom>
                <a:avLst/>
                <a:gdLst/>
                <a:ahLst/>
                <a:cxnLst/>
                <a:rect l="l" t="t" r="r" b="b"/>
                <a:pathLst>
                  <a:path w="2341" h="16334" extrusionOk="0">
                    <a:moveTo>
                      <a:pt x="196" y="0"/>
                    </a:moveTo>
                    <a:cubicBezTo>
                      <a:pt x="98" y="0"/>
                      <a:pt x="1" y="65"/>
                      <a:pt x="1" y="196"/>
                    </a:cubicBezTo>
                    <a:lnTo>
                      <a:pt x="1" y="352"/>
                    </a:lnTo>
                    <a:cubicBezTo>
                      <a:pt x="1" y="2451"/>
                      <a:pt x="1" y="4106"/>
                      <a:pt x="750" y="6075"/>
                    </a:cubicBezTo>
                    <a:cubicBezTo>
                      <a:pt x="1271" y="7430"/>
                      <a:pt x="1617" y="8942"/>
                      <a:pt x="1845" y="10845"/>
                    </a:cubicBezTo>
                    <a:cubicBezTo>
                      <a:pt x="1936" y="11582"/>
                      <a:pt x="1695" y="12286"/>
                      <a:pt x="1434" y="13022"/>
                    </a:cubicBezTo>
                    <a:cubicBezTo>
                      <a:pt x="1095" y="14000"/>
                      <a:pt x="737" y="15023"/>
                      <a:pt x="1154" y="16203"/>
                    </a:cubicBezTo>
                    <a:cubicBezTo>
                      <a:pt x="1180" y="16281"/>
                      <a:pt x="1252" y="16333"/>
                      <a:pt x="1337" y="16333"/>
                    </a:cubicBezTo>
                    <a:cubicBezTo>
                      <a:pt x="1363" y="16333"/>
                      <a:pt x="1382" y="16333"/>
                      <a:pt x="1402" y="16327"/>
                    </a:cubicBezTo>
                    <a:cubicBezTo>
                      <a:pt x="1506" y="16288"/>
                      <a:pt x="1558" y="16177"/>
                      <a:pt x="1526" y="16072"/>
                    </a:cubicBezTo>
                    <a:cubicBezTo>
                      <a:pt x="1154" y="15030"/>
                      <a:pt x="1474" y="14117"/>
                      <a:pt x="1806" y="13153"/>
                    </a:cubicBezTo>
                    <a:cubicBezTo>
                      <a:pt x="2067" y="12403"/>
                      <a:pt x="2340" y="11628"/>
                      <a:pt x="2236" y="10800"/>
                    </a:cubicBezTo>
                    <a:cubicBezTo>
                      <a:pt x="2008" y="8864"/>
                      <a:pt x="1649" y="7319"/>
                      <a:pt x="1122" y="5931"/>
                    </a:cubicBezTo>
                    <a:cubicBezTo>
                      <a:pt x="392" y="4035"/>
                      <a:pt x="392" y="2412"/>
                      <a:pt x="392" y="352"/>
                    </a:cubicBezTo>
                    <a:lnTo>
                      <a:pt x="392" y="196"/>
                    </a:lnTo>
                    <a:cubicBezTo>
                      <a:pt x="392" y="65"/>
                      <a:pt x="294" y="0"/>
                      <a:pt x="196"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72" name="Google Shape;10272;p64"/>
              <p:cNvSpPr/>
              <p:nvPr/>
            </p:nvSpPr>
            <p:spPr>
              <a:xfrm>
                <a:off x="2237092" y="3951444"/>
                <a:ext cx="41330" cy="305772"/>
              </a:xfrm>
              <a:custGeom>
                <a:avLst/>
                <a:gdLst/>
                <a:ahLst/>
                <a:cxnLst/>
                <a:rect l="l" t="t" r="r" b="b"/>
                <a:pathLst>
                  <a:path w="1637" h="12111" extrusionOk="0">
                    <a:moveTo>
                      <a:pt x="550" y="0"/>
                    </a:moveTo>
                    <a:cubicBezTo>
                      <a:pt x="420" y="0"/>
                      <a:pt x="287" y="125"/>
                      <a:pt x="366" y="287"/>
                    </a:cubicBezTo>
                    <a:cubicBezTo>
                      <a:pt x="1226" y="2379"/>
                      <a:pt x="900" y="4465"/>
                      <a:pt x="574" y="6479"/>
                    </a:cubicBezTo>
                    <a:cubicBezTo>
                      <a:pt x="294" y="8265"/>
                      <a:pt x="1" y="10109"/>
                      <a:pt x="522" y="11967"/>
                    </a:cubicBezTo>
                    <a:cubicBezTo>
                      <a:pt x="542" y="12045"/>
                      <a:pt x="620" y="12104"/>
                      <a:pt x="711" y="12110"/>
                    </a:cubicBezTo>
                    <a:cubicBezTo>
                      <a:pt x="731" y="12110"/>
                      <a:pt x="744" y="12104"/>
                      <a:pt x="763" y="12104"/>
                    </a:cubicBezTo>
                    <a:cubicBezTo>
                      <a:pt x="867" y="12071"/>
                      <a:pt x="933" y="11967"/>
                      <a:pt x="900" y="11856"/>
                    </a:cubicBezTo>
                    <a:cubicBezTo>
                      <a:pt x="398" y="10083"/>
                      <a:pt x="672" y="8363"/>
                      <a:pt x="965" y="6544"/>
                    </a:cubicBezTo>
                    <a:cubicBezTo>
                      <a:pt x="1298" y="4472"/>
                      <a:pt x="1636" y="2334"/>
                      <a:pt x="731" y="137"/>
                    </a:cubicBezTo>
                    <a:cubicBezTo>
                      <a:pt x="697" y="41"/>
                      <a:pt x="624" y="0"/>
                      <a:pt x="550"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73" name="Google Shape;10273;p64"/>
              <p:cNvSpPr/>
              <p:nvPr/>
            </p:nvSpPr>
            <p:spPr>
              <a:xfrm>
                <a:off x="2212097" y="3799176"/>
                <a:ext cx="72587" cy="157065"/>
              </a:xfrm>
              <a:custGeom>
                <a:avLst/>
                <a:gdLst/>
                <a:ahLst/>
                <a:cxnLst/>
                <a:rect l="l" t="t" r="r" b="b"/>
                <a:pathLst>
                  <a:path w="2875" h="6221" extrusionOk="0">
                    <a:moveTo>
                      <a:pt x="286" y="0"/>
                    </a:moveTo>
                    <a:cubicBezTo>
                      <a:pt x="119" y="0"/>
                      <a:pt x="1" y="239"/>
                      <a:pt x="176" y="361"/>
                    </a:cubicBezTo>
                    <a:cubicBezTo>
                      <a:pt x="1903" y="1600"/>
                      <a:pt x="2477" y="4096"/>
                      <a:pt x="2431" y="6018"/>
                    </a:cubicBezTo>
                    <a:cubicBezTo>
                      <a:pt x="2431" y="6129"/>
                      <a:pt x="2516" y="6221"/>
                      <a:pt x="2626" y="6221"/>
                    </a:cubicBezTo>
                    <a:cubicBezTo>
                      <a:pt x="2731" y="6221"/>
                      <a:pt x="2822" y="6136"/>
                      <a:pt x="2829" y="6025"/>
                    </a:cubicBezTo>
                    <a:cubicBezTo>
                      <a:pt x="2874" y="4005"/>
                      <a:pt x="2261" y="1372"/>
                      <a:pt x="404" y="42"/>
                    </a:cubicBezTo>
                    <a:cubicBezTo>
                      <a:pt x="364" y="13"/>
                      <a:pt x="324" y="0"/>
                      <a:pt x="286"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74" name="Google Shape;10274;p64"/>
              <p:cNvSpPr/>
              <p:nvPr/>
            </p:nvSpPr>
            <p:spPr>
              <a:xfrm>
                <a:off x="2210608" y="3495626"/>
                <a:ext cx="44284" cy="95158"/>
              </a:xfrm>
              <a:custGeom>
                <a:avLst/>
                <a:gdLst/>
                <a:ahLst/>
                <a:cxnLst/>
                <a:rect l="l" t="t" r="r" b="b"/>
                <a:pathLst>
                  <a:path w="1754" h="3769" extrusionOk="0">
                    <a:moveTo>
                      <a:pt x="1538" y="1"/>
                    </a:moveTo>
                    <a:cubicBezTo>
                      <a:pt x="1428" y="8"/>
                      <a:pt x="1343" y="92"/>
                      <a:pt x="1343" y="203"/>
                    </a:cubicBezTo>
                    <a:cubicBezTo>
                      <a:pt x="1356" y="809"/>
                      <a:pt x="1063" y="1220"/>
                      <a:pt x="756" y="1656"/>
                    </a:cubicBezTo>
                    <a:cubicBezTo>
                      <a:pt x="404" y="2152"/>
                      <a:pt x="0" y="2712"/>
                      <a:pt x="91" y="3592"/>
                    </a:cubicBezTo>
                    <a:cubicBezTo>
                      <a:pt x="105" y="3696"/>
                      <a:pt x="189" y="3768"/>
                      <a:pt x="287" y="3768"/>
                    </a:cubicBezTo>
                    <a:lnTo>
                      <a:pt x="313" y="3768"/>
                    </a:lnTo>
                    <a:cubicBezTo>
                      <a:pt x="417" y="3755"/>
                      <a:pt x="496" y="3657"/>
                      <a:pt x="489" y="3553"/>
                    </a:cubicBezTo>
                    <a:cubicBezTo>
                      <a:pt x="404" y="2823"/>
                      <a:pt x="730" y="2367"/>
                      <a:pt x="1076" y="1885"/>
                    </a:cubicBezTo>
                    <a:cubicBezTo>
                      <a:pt x="1415" y="1415"/>
                      <a:pt x="1753" y="926"/>
                      <a:pt x="1740" y="197"/>
                    </a:cubicBezTo>
                    <a:cubicBezTo>
                      <a:pt x="1734" y="86"/>
                      <a:pt x="1649" y="1"/>
                      <a:pt x="1538"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75" name="Google Shape;10275;p64"/>
              <p:cNvSpPr/>
              <p:nvPr/>
            </p:nvSpPr>
            <p:spPr>
              <a:xfrm>
                <a:off x="2276756" y="3501104"/>
                <a:ext cx="35145" cy="41608"/>
              </a:xfrm>
              <a:custGeom>
                <a:avLst/>
                <a:gdLst/>
                <a:ahLst/>
                <a:cxnLst/>
                <a:rect l="l" t="t" r="r" b="b"/>
                <a:pathLst>
                  <a:path w="1392" h="1648" extrusionOk="0">
                    <a:moveTo>
                      <a:pt x="1113" y="1"/>
                    </a:moveTo>
                    <a:cubicBezTo>
                      <a:pt x="1087" y="1"/>
                      <a:pt x="1059" y="6"/>
                      <a:pt x="1030" y="19"/>
                    </a:cubicBezTo>
                    <a:cubicBezTo>
                      <a:pt x="385" y="260"/>
                      <a:pt x="0" y="807"/>
                      <a:pt x="33" y="1459"/>
                    </a:cubicBezTo>
                    <a:cubicBezTo>
                      <a:pt x="33" y="1563"/>
                      <a:pt x="124" y="1648"/>
                      <a:pt x="228" y="1648"/>
                    </a:cubicBezTo>
                    <a:lnTo>
                      <a:pt x="235" y="1648"/>
                    </a:lnTo>
                    <a:cubicBezTo>
                      <a:pt x="346" y="1641"/>
                      <a:pt x="430" y="1550"/>
                      <a:pt x="424" y="1446"/>
                    </a:cubicBezTo>
                    <a:cubicBezTo>
                      <a:pt x="404" y="964"/>
                      <a:pt x="678" y="566"/>
                      <a:pt x="1167" y="384"/>
                    </a:cubicBezTo>
                    <a:cubicBezTo>
                      <a:pt x="1391" y="309"/>
                      <a:pt x="1306" y="1"/>
                      <a:pt x="1113"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76" name="Google Shape;10276;p64"/>
              <p:cNvSpPr/>
              <p:nvPr/>
            </p:nvSpPr>
            <p:spPr>
              <a:xfrm>
                <a:off x="2197959" y="3704574"/>
                <a:ext cx="63018" cy="88265"/>
              </a:xfrm>
              <a:custGeom>
                <a:avLst/>
                <a:gdLst/>
                <a:ahLst/>
                <a:cxnLst/>
                <a:rect l="l" t="t" r="r" b="b"/>
                <a:pathLst>
                  <a:path w="2496" h="3496" extrusionOk="0">
                    <a:moveTo>
                      <a:pt x="256" y="1"/>
                    </a:moveTo>
                    <a:cubicBezTo>
                      <a:pt x="127" y="1"/>
                      <a:pt x="1" y="128"/>
                      <a:pt x="71" y="282"/>
                    </a:cubicBezTo>
                    <a:cubicBezTo>
                      <a:pt x="228" y="576"/>
                      <a:pt x="514" y="915"/>
                      <a:pt x="821" y="1273"/>
                    </a:cubicBezTo>
                    <a:cubicBezTo>
                      <a:pt x="1368" y="1912"/>
                      <a:pt x="2046" y="2714"/>
                      <a:pt x="1857" y="3228"/>
                    </a:cubicBezTo>
                    <a:cubicBezTo>
                      <a:pt x="1818" y="3333"/>
                      <a:pt x="1870" y="3443"/>
                      <a:pt x="1974" y="3483"/>
                    </a:cubicBezTo>
                    <a:cubicBezTo>
                      <a:pt x="1994" y="3489"/>
                      <a:pt x="2020" y="3496"/>
                      <a:pt x="2039" y="3496"/>
                    </a:cubicBezTo>
                    <a:cubicBezTo>
                      <a:pt x="2124" y="3496"/>
                      <a:pt x="2196" y="3443"/>
                      <a:pt x="2228" y="3365"/>
                    </a:cubicBezTo>
                    <a:cubicBezTo>
                      <a:pt x="2496" y="2629"/>
                      <a:pt x="1766" y="1775"/>
                      <a:pt x="1120" y="1019"/>
                    </a:cubicBezTo>
                    <a:cubicBezTo>
                      <a:pt x="827" y="674"/>
                      <a:pt x="553" y="354"/>
                      <a:pt x="423" y="100"/>
                    </a:cubicBezTo>
                    <a:cubicBezTo>
                      <a:pt x="381" y="30"/>
                      <a:pt x="318" y="1"/>
                      <a:pt x="256"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77" name="Google Shape;10277;p64"/>
              <p:cNvSpPr/>
              <p:nvPr/>
            </p:nvSpPr>
            <p:spPr>
              <a:xfrm>
                <a:off x="2219646" y="3748252"/>
                <a:ext cx="22319" cy="27974"/>
              </a:xfrm>
              <a:custGeom>
                <a:avLst/>
                <a:gdLst/>
                <a:ahLst/>
                <a:cxnLst/>
                <a:rect l="l" t="t" r="r" b="b"/>
                <a:pathLst>
                  <a:path w="884" h="1108" extrusionOk="0">
                    <a:moveTo>
                      <a:pt x="590" y="1"/>
                    </a:moveTo>
                    <a:cubicBezTo>
                      <a:pt x="551" y="1"/>
                      <a:pt x="510" y="14"/>
                      <a:pt x="470" y="45"/>
                    </a:cubicBezTo>
                    <a:cubicBezTo>
                      <a:pt x="203" y="254"/>
                      <a:pt x="40" y="560"/>
                      <a:pt x="7" y="892"/>
                    </a:cubicBezTo>
                    <a:cubicBezTo>
                      <a:pt x="1" y="1003"/>
                      <a:pt x="79" y="1101"/>
                      <a:pt x="190" y="1107"/>
                    </a:cubicBezTo>
                    <a:lnTo>
                      <a:pt x="203" y="1107"/>
                    </a:lnTo>
                    <a:cubicBezTo>
                      <a:pt x="207" y="1108"/>
                      <a:pt x="211" y="1108"/>
                      <a:pt x="215" y="1108"/>
                    </a:cubicBezTo>
                    <a:cubicBezTo>
                      <a:pt x="314" y="1108"/>
                      <a:pt x="392" y="1032"/>
                      <a:pt x="405" y="931"/>
                    </a:cubicBezTo>
                    <a:cubicBezTo>
                      <a:pt x="418" y="710"/>
                      <a:pt x="529" y="508"/>
                      <a:pt x="705" y="364"/>
                    </a:cubicBezTo>
                    <a:cubicBezTo>
                      <a:pt x="884" y="238"/>
                      <a:pt x="756" y="1"/>
                      <a:pt x="590"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78" name="Google Shape;10278;p64"/>
              <p:cNvSpPr/>
              <p:nvPr/>
            </p:nvSpPr>
            <p:spPr>
              <a:xfrm>
                <a:off x="2208134" y="3883023"/>
                <a:ext cx="38906" cy="52641"/>
              </a:xfrm>
              <a:custGeom>
                <a:avLst/>
                <a:gdLst/>
                <a:ahLst/>
                <a:cxnLst/>
                <a:rect l="l" t="t" r="r" b="b"/>
                <a:pathLst>
                  <a:path w="1541" h="2085" extrusionOk="0">
                    <a:moveTo>
                      <a:pt x="1255" y="1"/>
                    </a:moveTo>
                    <a:cubicBezTo>
                      <a:pt x="1208" y="1"/>
                      <a:pt x="1158" y="20"/>
                      <a:pt x="1115" y="64"/>
                    </a:cubicBezTo>
                    <a:cubicBezTo>
                      <a:pt x="1050" y="136"/>
                      <a:pt x="978" y="208"/>
                      <a:pt x="906" y="273"/>
                    </a:cubicBezTo>
                    <a:cubicBezTo>
                      <a:pt x="463" y="716"/>
                      <a:pt x="0" y="1166"/>
                      <a:pt x="27" y="1896"/>
                    </a:cubicBezTo>
                    <a:cubicBezTo>
                      <a:pt x="33" y="2000"/>
                      <a:pt x="118" y="2085"/>
                      <a:pt x="222" y="2085"/>
                    </a:cubicBezTo>
                    <a:lnTo>
                      <a:pt x="235" y="2085"/>
                    </a:lnTo>
                    <a:cubicBezTo>
                      <a:pt x="339" y="2078"/>
                      <a:pt x="424" y="1987"/>
                      <a:pt x="424" y="1876"/>
                    </a:cubicBezTo>
                    <a:cubicBezTo>
                      <a:pt x="398" y="1329"/>
                      <a:pt x="783" y="951"/>
                      <a:pt x="1180" y="553"/>
                    </a:cubicBezTo>
                    <a:cubicBezTo>
                      <a:pt x="1258" y="482"/>
                      <a:pt x="1330" y="410"/>
                      <a:pt x="1402" y="338"/>
                    </a:cubicBezTo>
                    <a:cubicBezTo>
                      <a:pt x="1541" y="194"/>
                      <a:pt x="1407" y="1"/>
                      <a:pt x="1255"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79" name="Google Shape;10279;p64"/>
              <p:cNvSpPr/>
              <p:nvPr/>
            </p:nvSpPr>
            <p:spPr>
              <a:xfrm>
                <a:off x="2209573" y="3556194"/>
                <a:ext cx="225182" cy="286004"/>
              </a:xfrm>
              <a:custGeom>
                <a:avLst/>
                <a:gdLst/>
                <a:ahLst/>
                <a:cxnLst/>
                <a:rect l="l" t="t" r="r" b="b"/>
                <a:pathLst>
                  <a:path w="8919" h="11328" extrusionOk="0">
                    <a:moveTo>
                      <a:pt x="3483" y="1"/>
                    </a:moveTo>
                    <a:cubicBezTo>
                      <a:pt x="3312" y="1"/>
                      <a:pt x="3136" y="18"/>
                      <a:pt x="2955" y="53"/>
                    </a:cubicBezTo>
                    <a:cubicBezTo>
                      <a:pt x="2453" y="150"/>
                      <a:pt x="2088" y="431"/>
                      <a:pt x="1768" y="678"/>
                    </a:cubicBezTo>
                    <a:cubicBezTo>
                      <a:pt x="1424" y="948"/>
                      <a:pt x="1114" y="1188"/>
                      <a:pt x="661" y="1188"/>
                    </a:cubicBezTo>
                    <a:cubicBezTo>
                      <a:pt x="556" y="1188"/>
                      <a:pt x="444" y="1176"/>
                      <a:pt x="321" y="1148"/>
                    </a:cubicBezTo>
                    <a:cubicBezTo>
                      <a:pt x="303" y="1143"/>
                      <a:pt x="286" y="1141"/>
                      <a:pt x="270" y="1141"/>
                    </a:cubicBezTo>
                    <a:cubicBezTo>
                      <a:pt x="57" y="1141"/>
                      <a:pt x="0" y="1472"/>
                      <a:pt x="230" y="1532"/>
                    </a:cubicBezTo>
                    <a:cubicBezTo>
                      <a:pt x="386" y="1567"/>
                      <a:pt x="529" y="1583"/>
                      <a:pt x="662" y="1583"/>
                    </a:cubicBezTo>
                    <a:cubicBezTo>
                      <a:pt x="1244" y="1583"/>
                      <a:pt x="1633" y="1283"/>
                      <a:pt x="2010" y="991"/>
                    </a:cubicBezTo>
                    <a:cubicBezTo>
                      <a:pt x="2322" y="743"/>
                      <a:pt x="2622" y="522"/>
                      <a:pt x="3026" y="437"/>
                    </a:cubicBezTo>
                    <a:cubicBezTo>
                      <a:pt x="3181" y="409"/>
                      <a:pt x="3331" y="394"/>
                      <a:pt x="3476" y="394"/>
                    </a:cubicBezTo>
                    <a:cubicBezTo>
                      <a:pt x="3928" y="394"/>
                      <a:pt x="4331" y="534"/>
                      <a:pt x="4682" y="815"/>
                    </a:cubicBezTo>
                    <a:cubicBezTo>
                      <a:pt x="5718" y="1643"/>
                      <a:pt x="6148" y="3611"/>
                      <a:pt x="6200" y="5045"/>
                    </a:cubicBezTo>
                    <a:cubicBezTo>
                      <a:pt x="6285" y="7404"/>
                      <a:pt x="6709" y="9373"/>
                      <a:pt x="8514" y="11269"/>
                    </a:cubicBezTo>
                    <a:cubicBezTo>
                      <a:pt x="8547" y="11308"/>
                      <a:pt x="8599" y="11328"/>
                      <a:pt x="8657" y="11328"/>
                    </a:cubicBezTo>
                    <a:cubicBezTo>
                      <a:pt x="8827" y="11328"/>
                      <a:pt x="8918" y="11119"/>
                      <a:pt x="8801" y="10996"/>
                    </a:cubicBezTo>
                    <a:cubicBezTo>
                      <a:pt x="7080" y="9184"/>
                      <a:pt x="6676" y="7300"/>
                      <a:pt x="6591" y="5032"/>
                    </a:cubicBezTo>
                    <a:cubicBezTo>
                      <a:pt x="6533" y="3442"/>
                      <a:pt x="6063" y="1415"/>
                      <a:pt x="4923" y="509"/>
                    </a:cubicBezTo>
                    <a:cubicBezTo>
                      <a:pt x="4502" y="172"/>
                      <a:pt x="4021" y="1"/>
                      <a:pt x="3483"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10280" name="Google Shape;10280;p64"/>
              <p:cNvSpPr/>
              <p:nvPr/>
            </p:nvSpPr>
            <p:spPr>
              <a:xfrm>
                <a:off x="2204675" y="3663471"/>
                <a:ext cx="77863" cy="446780"/>
              </a:xfrm>
              <a:custGeom>
                <a:avLst/>
                <a:gdLst/>
                <a:ahLst/>
                <a:cxnLst/>
                <a:rect l="l" t="t" r="r" b="b"/>
                <a:pathLst>
                  <a:path w="3084" h="17696" extrusionOk="0">
                    <a:moveTo>
                      <a:pt x="421" y="1"/>
                    </a:moveTo>
                    <a:cubicBezTo>
                      <a:pt x="311" y="1"/>
                      <a:pt x="200" y="83"/>
                      <a:pt x="222" y="229"/>
                    </a:cubicBezTo>
                    <a:cubicBezTo>
                      <a:pt x="385" y="1272"/>
                      <a:pt x="313" y="2406"/>
                      <a:pt x="235" y="3612"/>
                    </a:cubicBezTo>
                    <a:cubicBezTo>
                      <a:pt x="118" y="5443"/>
                      <a:pt x="1" y="7340"/>
                      <a:pt x="796" y="8904"/>
                    </a:cubicBezTo>
                    <a:lnTo>
                      <a:pt x="815" y="8949"/>
                    </a:lnTo>
                    <a:cubicBezTo>
                      <a:pt x="1773" y="10826"/>
                      <a:pt x="2673" y="12606"/>
                      <a:pt x="2269" y="14724"/>
                    </a:cubicBezTo>
                    <a:cubicBezTo>
                      <a:pt x="2191" y="15102"/>
                      <a:pt x="1949" y="15487"/>
                      <a:pt x="1702" y="15865"/>
                    </a:cubicBezTo>
                    <a:cubicBezTo>
                      <a:pt x="1369" y="16379"/>
                      <a:pt x="1017" y="16914"/>
                      <a:pt x="1089" y="17520"/>
                    </a:cubicBezTo>
                    <a:cubicBezTo>
                      <a:pt x="1102" y="17618"/>
                      <a:pt x="1187" y="17689"/>
                      <a:pt x="1285" y="17689"/>
                    </a:cubicBezTo>
                    <a:lnTo>
                      <a:pt x="1311" y="17696"/>
                    </a:lnTo>
                    <a:cubicBezTo>
                      <a:pt x="1415" y="17683"/>
                      <a:pt x="1493" y="17585"/>
                      <a:pt x="1480" y="17481"/>
                    </a:cubicBezTo>
                    <a:cubicBezTo>
                      <a:pt x="1428" y="17018"/>
                      <a:pt x="1721" y="16562"/>
                      <a:pt x="2034" y="16086"/>
                    </a:cubicBezTo>
                    <a:cubicBezTo>
                      <a:pt x="2295" y="15682"/>
                      <a:pt x="2569" y="15265"/>
                      <a:pt x="2660" y="14796"/>
                    </a:cubicBezTo>
                    <a:cubicBezTo>
                      <a:pt x="3083" y="12547"/>
                      <a:pt x="2112" y="10631"/>
                      <a:pt x="1167" y="8780"/>
                    </a:cubicBezTo>
                    <a:lnTo>
                      <a:pt x="1141" y="8728"/>
                    </a:lnTo>
                    <a:cubicBezTo>
                      <a:pt x="398" y="7261"/>
                      <a:pt x="515" y="5417"/>
                      <a:pt x="633" y="3631"/>
                    </a:cubicBezTo>
                    <a:cubicBezTo>
                      <a:pt x="705" y="2464"/>
                      <a:pt x="783" y="1252"/>
                      <a:pt x="613" y="164"/>
                    </a:cubicBezTo>
                    <a:cubicBezTo>
                      <a:pt x="593" y="52"/>
                      <a:pt x="507" y="1"/>
                      <a:pt x="421"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10281" name="Google Shape;10281;p64"/>
              <p:cNvSpPr/>
              <p:nvPr/>
            </p:nvSpPr>
            <p:spPr>
              <a:xfrm>
                <a:off x="2190688" y="3807432"/>
                <a:ext cx="26257" cy="34766"/>
              </a:xfrm>
              <a:custGeom>
                <a:avLst/>
                <a:gdLst/>
                <a:ahLst/>
                <a:cxnLst/>
                <a:rect l="l" t="t" r="r" b="b"/>
                <a:pathLst>
                  <a:path w="1040" h="1377" extrusionOk="0">
                    <a:moveTo>
                      <a:pt x="750" y="0"/>
                    </a:moveTo>
                    <a:cubicBezTo>
                      <a:pt x="707" y="0"/>
                      <a:pt x="662" y="16"/>
                      <a:pt x="620" y="54"/>
                    </a:cubicBezTo>
                    <a:cubicBezTo>
                      <a:pt x="287" y="334"/>
                      <a:pt x="72" y="725"/>
                      <a:pt x="14" y="1155"/>
                    </a:cubicBezTo>
                    <a:cubicBezTo>
                      <a:pt x="1" y="1266"/>
                      <a:pt x="72" y="1364"/>
                      <a:pt x="183" y="1377"/>
                    </a:cubicBezTo>
                    <a:lnTo>
                      <a:pt x="209" y="1377"/>
                    </a:lnTo>
                    <a:cubicBezTo>
                      <a:pt x="307" y="1377"/>
                      <a:pt x="392" y="1305"/>
                      <a:pt x="405" y="1207"/>
                    </a:cubicBezTo>
                    <a:cubicBezTo>
                      <a:pt x="450" y="875"/>
                      <a:pt x="620" y="569"/>
                      <a:pt x="880" y="354"/>
                    </a:cubicBezTo>
                    <a:cubicBezTo>
                      <a:pt x="1039" y="215"/>
                      <a:pt x="908" y="0"/>
                      <a:pt x="7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10282" name="Google Shape;10282;p64"/>
              <p:cNvSpPr/>
              <p:nvPr/>
            </p:nvSpPr>
            <p:spPr>
              <a:xfrm>
                <a:off x="2263628" y="4021784"/>
                <a:ext cx="25980" cy="78772"/>
              </a:xfrm>
              <a:custGeom>
                <a:avLst/>
                <a:gdLst/>
                <a:ahLst/>
                <a:cxnLst/>
                <a:rect l="l" t="t" r="r" b="b"/>
                <a:pathLst>
                  <a:path w="1029" h="3120" extrusionOk="0">
                    <a:moveTo>
                      <a:pt x="262" y="1"/>
                    </a:moveTo>
                    <a:cubicBezTo>
                      <a:pt x="130" y="1"/>
                      <a:pt x="0" y="137"/>
                      <a:pt x="84" y="291"/>
                    </a:cubicBezTo>
                    <a:cubicBezTo>
                      <a:pt x="455" y="988"/>
                      <a:pt x="631" y="1894"/>
                      <a:pt x="605" y="2917"/>
                    </a:cubicBezTo>
                    <a:cubicBezTo>
                      <a:pt x="599" y="3022"/>
                      <a:pt x="690" y="3113"/>
                      <a:pt x="794" y="3119"/>
                    </a:cubicBezTo>
                    <a:lnTo>
                      <a:pt x="801" y="3119"/>
                    </a:lnTo>
                    <a:cubicBezTo>
                      <a:pt x="911" y="3119"/>
                      <a:pt x="996" y="3035"/>
                      <a:pt x="1003" y="2924"/>
                    </a:cubicBezTo>
                    <a:cubicBezTo>
                      <a:pt x="1029" y="1816"/>
                      <a:pt x="840" y="877"/>
                      <a:pt x="429" y="108"/>
                    </a:cubicBezTo>
                    <a:cubicBezTo>
                      <a:pt x="389" y="32"/>
                      <a:pt x="325" y="1"/>
                      <a:pt x="262"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10283" name="Google Shape;10283;p64"/>
              <p:cNvSpPr/>
              <p:nvPr/>
            </p:nvSpPr>
            <p:spPr>
              <a:xfrm>
                <a:off x="2217021" y="3921475"/>
                <a:ext cx="34438" cy="45799"/>
              </a:xfrm>
              <a:custGeom>
                <a:avLst/>
                <a:gdLst/>
                <a:ahLst/>
                <a:cxnLst/>
                <a:rect l="l" t="t" r="r" b="b"/>
                <a:pathLst>
                  <a:path w="1364" h="1814" extrusionOk="0">
                    <a:moveTo>
                      <a:pt x="1080" y="0"/>
                    </a:moveTo>
                    <a:cubicBezTo>
                      <a:pt x="1052" y="0"/>
                      <a:pt x="1022" y="7"/>
                      <a:pt x="991" y="21"/>
                    </a:cubicBezTo>
                    <a:cubicBezTo>
                      <a:pt x="424" y="275"/>
                      <a:pt x="20" y="927"/>
                      <a:pt x="0" y="1611"/>
                    </a:cubicBezTo>
                    <a:cubicBezTo>
                      <a:pt x="0" y="1722"/>
                      <a:pt x="85" y="1807"/>
                      <a:pt x="196" y="1813"/>
                    </a:cubicBezTo>
                    <a:lnTo>
                      <a:pt x="202" y="1813"/>
                    </a:lnTo>
                    <a:cubicBezTo>
                      <a:pt x="307" y="1813"/>
                      <a:pt x="398" y="1728"/>
                      <a:pt x="398" y="1618"/>
                    </a:cubicBezTo>
                    <a:cubicBezTo>
                      <a:pt x="411" y="1090"/>
                      <a:pt x="730" y="568"/>
                      <a:pt x="1154" y="379"/>
                    </a:cubicBezTo>
                    <a:cubicBezTo>
                      <a:pt x="1364" y="289"/>
                      <a:pt x="1268" y="0"/>
                      <a:pt x="108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10284" name="Google Shape;10284;p64"/>
              <p:cNvSpPr/>
              <p:nvPr/>
            </p:nvSpPr>
            <p:spPr>
              <a:xfrm>
                <a:off x="1971994" y="3532411"/>
                <a:ext cx="208393" cy="330540"/>
              </a:xfrm>
              <a:custGeom>
                <a:avLst/>
                <a:gdLst/>
                <a:ahLst/>
                <a:cxnLst/>
                <a:rect l="l" t="t" r="r" b="b"/>
                <a:pathLst>
                  <a:path w="8254" h="13092" extrusionOk="0">
                    <a:moveTo>
                      <a:pt x="5803" y="1"/>
                    </a:moveTo>
                    <a:cubicBezTo>
                      <a:pt x="5475" y="1"/>
                      <a:pt x="5154" y="111"/>
                      <a:pt x="4889" y="317"/>
                    </a:cubicBezTo>
                    <a:cubicBezTo>
                      <a:pt x="3351" y="1451"/>
                      <a:pt x="2686" y="3419"/>
                      <a:pt x="2106" y="5153"/>
                    </a:cubicBezTo>
                    <a:lnTo>
                      <a:pt x="2028" y="5381"/>
                    </a:lnTo>
                    <a:cubicBezTo>
                      <a:pt x="1226" y="7760"/>
                      <a:pt x="646" y="10171"/>
                      <a:pt x="27" y="12850"/>
                    </a:cubicBezTo>
                    <a:cubicBezTo>
                      <a:pt x="1" y="12954"/>
                      <a:pt x="66" y="13059"/>
                      <a:pt x="177" y="13085"/>
                    </a:cubicBezTo>
                    <a:cubicBezTo>
                      <a:pt x="190" y="13091"/>
                      <a:pt x="203" y="13091"/>
                      <a:pt x="222" y="13091"/>
                    </a:cubicBezTo>
                    <a:cubicBezTo>
                      <a:pt x="314" y="13091"/>
                      <a:pt x="392" y="13026"/>
                      <a:pt x="411" y="12935"/>
                    </a:cubicBezTo>
                    <a:cubicBezTo>
                      <a:pt x="1031" y="10269"/>
                      <a:pt x="1611" y="7871"/>
                      <a:pt x="2406" y="5505"/>
                    </a:cubicBezTo>
                    <a:lnTo>
                      <a:pt x="2484" y="5277"/>
                    </a:lnTo>
                    <a:cubicBezTo>
                      <a:pt x="3044" y="3595"/>
                      <a:pt x="3683" y="1692"/>
                      <a:pt x="5117" y="636"/>
                    </a:cubicBezTo>
                    <a:cubicBezTo>
                      <a:pt x="5319" y="478"/>
                      <a:pt x="5563" y="395"/>
                      <a:pt x="5810" y="395"/>
                    </a:cubicBezTo>
                    <a:cubicBezTo>
                      <a:pt x="5890" y="395"/>
                      <a:pt x="5970" y="404"/>
                      <a:pt x="6049" y="421"/>
                    </a:cubicBezTo>
                    <a:cubicBezTo>
                      <a:pt x="6779" y="564"/>
                      <a:pt x="7463" y="1333"/>
                      <a:pt x="7828" y="1946"/>
                    </a:cubicBezTo>
                    <a:cubicBezTo>
                      <a:pt x="7870" y="2012"/>
                      <a:pt x="7930" y="2039"/>
                      <a:pt x="7989" y="2039"/>
                    </a:cubicBezTo>
                    <a:cubicBezTo>
                      <a:pt x="8122" y="2039"/>
                      <a:pt x="8253" y="1898"/>
                      <a:pt x="8167" y="1744"/>
                    </a:cubicBezTo>
                    <a:cubicBezTo>
                      <a:pt x="7744" y="1034"/>
                      <a:pt x="6988" y="206"/>
                      <a:pt x="6127" y="37"/>
                    </a:cubicBezTo>
                    <a:cubicBezTo>
                      <a:pt x="6019" y="12"/>
                      <a:pt x="5911" y="1"/>
                      <a:pt x="5803"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85" name="Google Shape;10285;p64"/>
              <p:cNvSpPr/>
              <p:nvPr/>
            </p:nvSpPr>
            <p:spPr>
              <a:xfrm>
                <a:off x="2011481" y="3703135"/>
                <a:ext cx="16815" cy="95133"/>
              </a:xfrm>
              <a:custGeom>
                <a:avLst/>
                <a:gdLst/>
                <a:ahLst/>
                <a:cxnLst/>
                <a:rect l="l" t="t" r="r" b="b"/>
                <a:pathLst>
                  <a:path w="666" h="3768" extrusionOk="0">
                    <a:moveTo>
                      <a:pt x="230" y="0"/>
                    </a:moveTo>
                    <a:cubicBezTo>
                      <a:pt x="131" y="0"/>
                      <a:pt x="46" y="77"/>
                      <a:pt x="34" y="183"/>
                    </a:cubicBezTo>
                    <a:cubicBezTo>
                      <a:pt x="21" y="620"/>
                      <a:pt x="47" y="1056"/>
                      <a:pt x="112" y="1487"/>
                    </a:cubicBezTo>
                    <a:cubicBezTo>
                      <a:pt x="183" y="2151"/>
                      <a:pt x="262" y="2836"/>
                      <a:pt x="47" y="3507"/>
                    </a:cubicBezTo>
                    <a:cubicBezTo>
                      <a:pt x="1" y="3637"/>
                      <a:pt x="99" y="3768"/>
                      <a:pt x="236" y="3768"/>
                    </a:cubicBezTo>
                    <a:cubicBezTo>
                      <a:pt x="320" y="3768"/>
                      <a:pt x="392" y="3709"/>
                      <a:pt x="418" y="3631"/>
                    </a:cubicBezTo>
                    <a:cubicBezTo>
                      <a:pt x="666" y="2875"/>
                      <a:pt x="581" y="2145"/>
                      <a:pt x="503" y="1441"/>
                    </a:cubicBezTo>
                    <a:cubicBezTo>
                      <a:pt x="438" y="1030"/>
                      <a:pt x="418" y="620"/>
                      <a:pt x="431" y="209"/>
                    </a:cubicBezTo>
                    <a:cubicBezTo>
                      <a:pt x="438" y="98"/>
                      <a:pt x="353" y="7"/>
                      <a:pt x="242" y="1"/>
                    </a:cubicBezTo>
                    <a:cubicBezTo>
                      <a:pt x="238" y="0"/>
                      <a:pt x="234" y="0"/>
                      <a:pt x="230"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86" name="Google Shape;10286;p64"/>
              <p:cNvSpPr/>
              <p:nvPr/>
            </p:nvSpPr>
            <p:spPr>
              <a:xfrm>
                <a:off x="1964748" y="3774560"/>
                <a:ext cx="37770" cy="41658"/>
              </a:xfrm>
              <a:custGeom>
                <a:avLst/>
                <a:gdLst/>
                <a:ahLst/>
                <a:cxnLst/>
                <a:rect l="l" t="t" r="r" b="b"/>
                <a:pathLst>
                  <a:path w="1496" h="1650" extrusionOk="0">
                    <a:moveTo>
                      <a:pt x="1226" y="1"/>
                    </a:moveTo>
                    <a:cubicBezTo>
                      <a:pt x="1209" y="1"/>
                      <a:pt x="1192" y="3"/>
                      <a:pt x="1174" y="7"/>
                    </a:cubicBezTo>
                    <a:cubicBezTo>
                      <a:pt x="444" y="137"/>
                      <a:pt x="1" y="711"/>
                      <a:pt x="34" y="1460"/>
                    </a:cubicBezTo>
                    <a:cubicBezTo>
                      <a:pt x="40" y="1564"/>
                      <a:pt x="125" y="1649"/>
                      <a:pt x="236" y="1649"/>
                    </a:cubicBezTo>
                    <a:lnTo>
                      <a:pt x="242" y="1649"/>
                    </a:lnTo>
                    <a:cubicBezTo>
                      <a:pt x="353" y="1643"/>
                      <a:pt x="438" y="1545"/>
                      <a:pt x="431" y="1441"/>
                    </a:cubicBezTo>
                    <a:cubicBezTo>
                      <a:pt x="399" y="887"/>
                      <a:pt x="718" y="489"/>
                      <a:pt x="1246" y="391"/>
                    </a:cubicBezTo>
                    <a:cubicBezTo>
                      <a:pt x="1495" y="355"/>
                      <a:pt x="1449" y="1"/>
                      <a:pt x="1226"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87" name="Google Shape;10287;p64"/>
              <p:cNvSpPr/>
              <p:nvPr/>
            </p:nvSpPr>
            <p:spPr>
              <a:xfrm>
                <a:off x="2036602" y="3620651"/>
                <a:ext cx="19516" cy="47137"/>
              </a:xfrm>
              <a:custGeom>
                <a:avLst/>
                <a:gdLst/>
                <a:ahLst/>
                <a:cxnLst/>
                <a:rect l="l" t="t" r="r" b="b"/>
                <a:pathLst>
                  <a:path w="773" h="1867" extrusionOk="0">
                    <a:moveTo>
                      <a:pt x="273" y="0"/>
                    </a:moveTo>
                    <a:cubicBezTo>
                      <a:pt x="134" y="0"/>
                      <a:pt x="0" y="153"/>
                      <a:pt x="101" y="309"/>
                    </a:cubicBezTo>
                    <a:cubicBezTo>
                      <a:pt x="316" y="641"/>
                      <a:pt x="394" y="1058"/>
                      <a:pt x="349" y="1651"/>
                    </a:cubicBezTo>
                    <a:cubicBezTo>
                      <a:pt x="336" y="1762"/>
                      <a:pt x="420" y="1860"/>
                      <a:pt x="531" y="1866"/>
                    </a:cubicBezTo>
                    <a:lnTo>
                      <a:pt x="544" y="1866"/>
                    </a:lnTo>
                    <a:cubicBezTo>
                      <a:pt x="642" y="1866"/>
                      <a:pt x="727" y="1788"/>
                      <a:pt x="740" y="1684"/>
                    </a:cubicBezTo>
                    <a:cubicBezTo>
                      <a:pt x="772" y="1254"/>
                      <a:pt x="772" y="628"/>
                      <a:pt x="433" y="94"/>
                    </a:cubicBezTo>
                    <a:cubicBezTo>
                      <a:pt x="391" y="28"/>
                      <a:pt x="331" y="0"/>
                      <a:pt x="273"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88" name="Google Shape;10288;p64"/>
              <p:cNvSpPr/>
              <p:nvPr/>
            </p:nvSpPr>
            <p:spPr>
              <a:xfrm>
                <a:off x="2136380" y="3657715"/>
                <a:ext cx="59104" cy="412569"/>
              </a:xfrm>
              <a:custGeom>
                <a:avLst/>
                <a:gdLst/>
                <a:ahLst/>
                <a:cxnLst/>
                <a:rect l="l" t="t" r="r" b="b"/>
                <a:pathLst>
                  <a:path w="2341" h="16341" extrusionOk="0">
                    <a:moveTo>
                      <a:pt x="2139" y="1"/>
                    </a:moveTo>
                    <a:cubicBezTo>
                      <a:pt x="2034" y="1"/>
                      <a:pt x="1943" y="85"/>
                      <a:pt x="1943" y="196"/>
                    </a:cubicBezTo>
                    <a:lnTo>
                      <a:pt x="1943" y="359"/>
                    </a:lnTo>
                    <a:cubicBezTo>
                      <a:pt x="1943" y="2419"/>
                      <a:pt x="1943" y="4042"/>
                      <a:pt x="1220" y="5938"/>
                    </a:cubicBezTo>
                    <a:cubicBezTo>
                      <a:pt x="685" y="7320"/>
                      <a:pt x="333" y="8871"/>
                      <a:pt x="99" y="10800"/>
                    </a:cubicBezTo>
                    <a:cubicBezTo>
                      <a:pt x="1" y="11635"/>
                      <a:pt x="268" y="12410"/>
                      <a:pt x="529" y="13160"/>
                    </a:cubicBezTo>
                    <a:cubicBezTo>
                      <a:pt x="868" y="14118"/>
                      <a:pt x="1180" y="15024"/>
                      <a:pt x="816" y="16079"/>
                    </a:cubicBezTo>
                    <a:cubicBezTo>
                      <a:pt x="776" y="16184"/>
                      <a:pt x="829" y="16295"/>
                      <a:pt x="933" y="16327"/>
                    </a:cubicBezTo>
                    <a:cubicBezTo>
                      <a:pt x="952" y="16340"/>
                      <a:pt x="978" y="16340"/>
                      <a:pt x="998" y="16340"/>
                    </a:cubicBezTo>
                    <a:cubicBezTo>
                      <a:pt x="1083" y="16340"/>
                      <a:pt x="1161" y="16288"/>
                      <a:pt x="1187" y="16203"/>
                    </a:cubicBezTo>
                    <a:cubicBezTo>
                      <a:pt x="1598" y="15030"/>
                      <a:pt x="1246" y="14013"/>
                      <a:pt x="900" y="13029"/>
                    </a:cubicBezTo>
                    <a:cubicBezTo>
                      <a:pt x="646" y="12286"/>
                      <a:pt x="405" y="11589"/>
                      <a:pt x="490" y="10846"/>
                    </a:cubicBezTo>
                    <a:cubicBezTo>
                      <a:pt x="718" y="8949"/>
                      <a:pt x="1063" y="7431"/>
                      <a:pt x="1585" y="6075"/>
                    </a:cubicBezTo>
                    <a:cubicBezTo>
                      <a:pt x="2341" y="4113"/>
                      <a:pt x="2341" y="2458"/>
                      <a:pt x="2341" y="359"/>
                    </a:cubicBezTo>
                    <a:lnTo>
                      <a:pt x="2341" y="196"/>
                    </a:lnTo>
                    <a:cubicBezTo>
                      <a:pt x="2341" y="85"/>
                      <a:pt x="2249" y="1"/>
                      <a:pt x="2139"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89" name="Google Shape;10289;p64"/>
              <p:cNvSpPr/>
              <p:nvPr/>
            </p:nvSpPr>
            <p:spPr>
              <a:xfrm>
                <a:off x="2116157" y="3951747"/>
                <a:ext cx="41482" cy="305470"/>
              </a:xfrm>
              <a:custGeom>
                <a:avLst/>
                <a:gdLst/>
                <a:ahLst/>
                <a:cxnLst/>
                <a:rect l="l" t="t" r="r" b="b"/>
                <a:pathLst>
                  <a:path w="1643" h="12099" extrusionOk="0">
                    <a:moveTo>
                      <a:pt x="1086" y="0"/>
                    </a:moveTo>
                    <a:cubicBezTo>
                      <a:pt x="1016" y="0"/>
                      <a:pt x="947" y="37"/>
                      <a:pt x="913" y="125"/>
                    </a:cubicBezTo>
                    <a:cubicBezTo>
                      <a:pt x="0" y="2322"/>
                      <a:pt x="339" y="4460"/>
                      <a:pt x="671" y="6532"/>
                    </a:cubicBezTo>
                    <a:cubicBezTo>
                      <a:pt x="965" y="8351"/>
                      <a:pt x="1238" y="10071"/>
                      <a:pt x="737" y="11844"/>
                    </a:cubicBezTo>
                    <a:cubicBezTo>
                      <a:pt x="704" y="11968"/>
                      <a:pt x="795" y="12092"/>
                      <a:pt x="926" y="12098"/>
                    </a:cubicBezTo>
                    <a:cubicBezTo>
                      <a:pt x="1017" y="12092"/>
                      <a:pt x="1095" y="12033"/>
                      <a:pt x="1121" y="11948"/>
                    </a:cubicBezTo>
                    <a:cubicBezTo>
                      <a:pt x="1643" y="10091"/>
                      <a:pt x="1349" y="8246"/>
                      <a:pt x="1063" y="6467"/>
                    </a:cubicBezTo>
                    <a:cubicBezTo>
                      <a:pt x="737" y="4453"/>
                      <a:pt x="404" y="2367"/>
                      <a:pt x="1271" y="275"/>
                    </a:cubicBezTo>
                    <a:cubicBezTo>
                      <a:pt x="1338" y="120"/>
                      <a:pt x="1211" y="0"/>
                      <a:pt x="1086"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90" name="Google Shape;10290;p64"/>
              <p:cNvSpPr/>
              <p:nvPr/>
            </p:nvSpPr>
            <p:spPr>
              <a:xfrm>
                <a:off x="2110072" y="3799227"/>
                <a:ext cx="72435" cy="157014"/>
              </a:xfrm>
              <a:custGeom>
                <a:avLst/>
                <a:gdLst/>
                <a:ahLst/>
                <a:cxnLst/>
                <a:rect l="l" t="t" r="r" b="b"/>
                <a:pathLst>
                  <a:path w="2869" h="6219" extrusionOk="0">
                    <a:moveTo>
                      <a:pt x="2583" y="1"/>
                    </a:moveTo>
                    <a:cubicBezTo>
                      <a:pt x="2547" y="1"/>
                      <a:pt x="2508" y="13"/>
                      <a:pt x="2470" y="40"/>
                    </a:cubicBezTo>
                    <a:cubicBezTo>
                      <a:pt x="613" y="1370"/>
                      <a:pt x="0" y="4003"/>
                      <a:pt x="46" y="6030"/>
                    </a:cubicBezTo>
                    <a:cubicBezTo>
                      <a:pt x="46" y="6134"/>
                      <a:pt x="137" y="6219"/>
                      <a:pt x="248" y="6219"/>
                    </a:cubicBezTo>
                    <a:cubicBezTo>
                      <a:pt x="358" y="6219"/>
                      <a:pt x="443" y="6127"/>
                      <a:pt x="437" y="6016"/>
                    </a:cubicBezTo>
                    <a:cubicBezTo>
                      <a:pt x="398" y="4094"/>
                      <a:pt x="965" y="1598"/>
                      <a:pt x="2698" y="359"/>
                    </a:cubicBezTo>
                    <a:cubicBezTo>
                      <a:pt x="2869" y="237"/>
                      <a:pt x="2747" y="1"/>
                      <a:pt x="2583"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91" name="Google Shape;10291;p64"/>
              <p:cNvSpPr/>
              <p:nvPr/>
            </p:nvSpPr>
            <p:spPr>
              <a:xfrm>
                <a:off x="2139688" y="3495626"/>
                <a:ext cx="44284" cy="95158"/>
              </a:xfrm>
              <a:custGeom>
                <a:avLst/>
                <a:gdLst/>
                <a:ahLst/>
                <a:cxnLst/>
                <a:rect l="l" t="t" r="r" b="b"/>
                <a:pathLst>
                  <a:path w="1754" h="3769" extrusionOk="0">
                    <a:moveTo>
                      <a:pt x="215" y="1"/>
                    </a:moveTo>
                    <a:cubicBezTo>
                      <a:pt x="104" y="1"/>
                      <a:pt x="20" y="86"/>
                      <a:pt x="20" y="197"/>
                    </a:cubicBezTo>
                    <a:cubicBezTo>
                      <a:pt x="0" y="933"/>
                      <a:pt x="346" y="1415"/>
                      <a:pt x="678" y="1885"/>
                    </a:cubicBezTo>
                    <a:cubicBezTo>
                      <a:pt x="1023" y="2367"/>
                      <a:pt x="1349" y="2823"/>
                      <a:pt x="1271" y="3553"/>
                    </a:cubicBezTo>
                    <a:cubicBezTo>
                      <a:pt x="1258" y="3664"/>
                      <a:pt x="1336" y="3755"/>
                      <a:pt x="1447" y="3768"/>
                    </a:cubicBezTo>
                    <a:lnTo>
                      <a:pt x="1467" y="3768"/>
                    </a:lnTo>
                    <a:cubicBezTo>
                      <a:pt x="1564" y="3768"/>
                      <a:pt x="1649" y="3696"/>
                      <a:pt x="1662" y="3592"/>
                    </a:cubicBezTo>
                    <a:cubicBezTo>
                      <a:pt x="1753" y="2712"/>
                      <a:pt x="1356" y="2152"/>
                      <a:pt x="1004" y="1656"/>
                    </a:cubicBezTo>
                    <a:cubicBezTo>
                      <a:pt x="691" y="1220"/>
                      <a:pt x="398" y="809"/>
                      <a:pt x="411" y="203"/>
                    </a:cubicBezTo>
                    <a:cubicBezTo>
                      <a:pt x="417" y="99"/>
                      <a:pt x="326" y="8"/>
                      <a:pt x="22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92" name="Google Shape;10292;p64"/>
              <p:cNvSpPr/>
              <p:nvPr/>
            </p:nvSpPr>
            <p:spPr>
              <a:xfrm>
                <a:off x="2082956" y="3501155"/>
                <a:ext cx="34867" cy="41557"/>
              </a:xfrm>
              <a:custGeom>
                <a:avLst/>
                <a:gdLst/>
                <a:ahLst/>
                <a:cxnLst/>
                <a:rect l="l" t="t" r="r" b="b"/>
                <a:pathLst>
                  <a:path w="1381" h="1646" extrusionOk="0">
                    <a:moveTo>
                      <a:pt x="277" y="0"/>
                    </a:moveTo>
                    <a:cubicBezTo>
                      <a:pt x="83" y="0"/>
                      <a:pt x="0" y="301"/>
                      <a:pt x="214" y="382"/>
                    </a:cubicBezTo>
                    <a:cubicBezTo>
                      <a:pt x="703" y="564"/>
                      <a:pt x="976" y="962"/>
                      <a:pt x="957" y="1444"/>
                    </a:cubicBezTo>
                    <a:cubicBezTo>
                      <a:pt x="957" y="1548"/>
                      <a:pt x="1041" y="1639"/>
                      <a:pt x="1146" y="1646"/>
                    </a:cubicBezTo>
                    <a:lnTo>
                      <a:pt x="1159" y="1646"/>
                    </a:lnTo>
                    <a:cubicBezTo>
                      <a:pt x="1263" y="1646"/>
                      <a:pt x="1348" y="1561"/>
                      <a:pt x="1354" y="1457"/>
                    </a:cubicBezTo>
                    <a:cubicBezTo>
                      <a:pt x="1380" y="812"/>
                      <a:pt x="996" y="258"/>
                      <a:pt x="357" y="17"/>
                    </a:cubicBezTo>
                    <a:cubicBezTo>
                      <a:pt x="329" y="5"/>
                      <a:pt x="302" y="0"/>
                      <a:pt x="277"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93" name="Google Shape;10293;p64"/>
              <p:cNvSpPr/>
              <p:nvPr/>
            </p:nvSpPr>
            <p:spPr>
              <a:xfrm>
                <a:off x="2133603" y="3704624"/>
                <a:ext cx="63119" cy="88215"/>
              </a:xfrm>
              <a:custGeom>
                <a:avLst/>
                <a:gdLst/>
                <a:ahLst/>
                <a:cxnLst/>
                <a:rect l="l" t="t" r="r" b="b"/>
                <a:pathLst>
                  <a:path w="2500" h="3494" extrusionOk="0">
                    <a:moveTo>
                      <a:pt x="2240" y="1"/>
                    </a:moveTo>
                    <a:cubicBezTo>
                      <a:pt x="2179" y="1"/>
                      <a:pt x="2119" y="29"/>
                      <a:pt x="2079" y="98"/>
                    </a:cubicBezTo>
                    <a:cubicBezTo>
                      <a:pt x="1942" y="352"/>
                      <a:pt x="1669" y="678"/>
                      <a:pt x="1382" y="1017"/>
                    </a:cubicBezTo>
                    <a:cubicBezTo>
                      <a:pt x="730" y="1773"/>
                      <a:pt x="0" y="2627"/>
                      <a:pt x="274" y="3363"/>
                    </a:cubicBezTo>
                    <a:cubicBezTo>
                      <a:pt x="300" y="3441"/>
                      <a:pt x="372" y="3494"/>
                      <a:pt x="456" y="3494"/>
                    </a:cubicBezTo>
                    <a:cubicBezTo>
                      <a:pt x="476" y="3494"/>
                      <a:pt x="502" y="3487"/>
                      <a:pt x="521" y="3481"/>
                    </a:cubicBezTo>
                    <a:cubicBezTo>
                      <a:pt x="626" y="3441"/>
                      <a:pt x="678" y="3331"/>
                      <a:pt x="639" y="3226"/>
                    </a:cubicBezTo>
                    <a:cubicBezTo>
                      <a:pt x="450" y="2712"/>
                      <a:pt x="1134" y="1910"/>
                      <a:pt x="1682" y="1271"/>
                    </a:cubicBezTo>
                    <a:cubicBezTo>
                      <a:pt x="1981" y="913"/>
                      <a:pt x="2275" y="580"/>
                      <a:pt x="2425" y="287"/>
                    </a:cubicBezTo>
                    <a:cubicBezTo>
                      <a:pt x="2500" y="132"/>
                      <a:pt x="2370" y="1"/>
                      <a:pt x="2240"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94" name="Google Shape;10294;p64"/>
              <p:cNvSpPr/>
              <p:nvPr/>
            </p:nvSpPr>
            <p:spPr>
              <a:xfrm>
                <a:off x="2153372" y="3748479"/>
                <a:ext cx="21713" cy="27747"/>
              </a:xfrm>
              <a:custGeom>
                <a:avLst/>
                <a:gdLst/>
                <a:ahLst/>
                <a:cxnLst/>
                <a:rect l="l" t="t" r="r" b="b"/>
                <a:pathLst>
                  <a:path w="860" h="1099" extrusionOk="0">
                    <a:moveTo>
                      <a:pt x="279" y="1"/>
                    </a:moveTo>
                    <a:cubicBezTo>
                      <a:pt x="117" y="1"/>
                      <a:pt x="1" y="222"/>
                      <a:pt x="156" y="355"/>
                    </a:cubicBezTo>
                    <a:cubicBezTo>
                      <a:pt x="325" y="492"/>
                      <a:pt x="436" y="701"/>
                      <a:pt x="455" y="922"/>
                    </a:cubicBezTo>
                    <a:cubicBezTo>
                      <a:pt x="468" y="1027"/>
                      <a:pt x="553" y="1098"/>
                      <a:pt x="651" y="1098"/>
                    </a:cubicBezTo>
                    <a:lnTo>
                      <a:pt x="670" y="1098"/>
                    </a:lnTo>
                    <a:cubicBezTo>
                      <a:pt x="781" y="1085"/>
                      <a:pt x="859" y="994"/>
                      <a:pt x="846" y="883"/>
                    </a:cubicBezTo>
                    <a:cubicBezTo>
                      <a:pt x="820" y="551"/>
                      <a:pt x="651" y="245"/>
                      <a:pt x="390" y="36"/>
                    </a:cubicBezTo>
                    <a:cubicBezTo>
                      <a:pt x="353" y="11"/>
                      <a:pt x="315" y="1"/>
                      <a:pt x="279"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95" name="Google Shape;10295;p64"/>
              <p:cNvSpPr/>
              <p:nvPr/>
            </p:nvSpPr>
            <p:spPr>
              <a:xfrm>
                <a:off x="2147691" y="3883023"/>
                <a:ext cx="38755" cy="52641"/>
              </a:xfrm>
              <a:custGeom>
                <a:avLst/>
                <a:gdLst/>
                <a:ahLst/>
                <a:cxnLst/>
                <a:rect l="l" t="t" r="r" b="b"/>
                <a:pathLst>
                  <a:path w="1535" h="2085" extrusionOk="0">
                    <a:moveTo>
                      <a:pt x="281" y="1"/>
                    </a:moveTo>
                    <a:cubicBezTo>
                      <a:pt x="130" y="1"/>
                      <a:pt x="0" y="194"/>
                      <a:pt x="139" y="338"/>
                    </a:cubicBezTo>
                    <a:cubicBezTo>
                      <a:pt x="211" y="410"/>
                      <a:pt x="283" y="482"/>
                      <a:pt x="354" y="553"/>
                    </a:cubicBezTo>
                    <a:cubicBezTo>
                      <a:pt x="759" y="951"/>
                      <a:pt x="1137" y="1329"/>
                      <a:pt x="1117" y="1876"/>
                    </a:cubicBezTo>
                    <a:cubicBezTo>
                      <a:pt x="1111" y="1987"/>
                      <a:pt x="1195" y="2078"/>
                      <a:pt x="1306" y="2085"/>
                    </a:cubicBezTo>
                    <a:lnTo>
                      <a:pt x="1313" y="2085"/>
                    </a:lnTo>
                    <a:cubicBezTo>
                      <a:pt x="1417" y="2085"/>
                      <a:pt x="1508" y="2000"/>
                      <a:pt x="1508" y="1896"/>
                    </a:cubicBezTo>
                    <a:cubicBezTo>
                      <a:pt x="1534" y="1166"/>
                      <a:pt x="1078" y="716"/>
                      <a:pt x="635" y="273"/>
                    </a:cubicBezTo>
                    <a:cubicBezTo>
                      <a:pt x="563" y="208"/>
                      <a:pt x="491" y="136"/>
                      <a:pt x="420" y="64"/>
                    </a:cubicBezTo>
                    <a:cubicBezTo>
                      <a:pt x="376" y="20"/>
                      <a:pt x="327" y="1"/>
                      <a:pt x="281"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296" name="Google Shape;10296;p64"/>
              <p:cNvSpPr/>
              <p:nvPr/>
            </p:nvSpPr>
            <p:spPr>
              <a:xfrm>
                <a:off x="1959824" y="3556194"/>
                <a:ext cx="225561" cy="286004"/>
              </a:xfrm>
              <a:custGeom>
                <a:avLst/>
                <a:gdLst/>
                <a:ahLst/>
                <a:cxnLst/>
                <a:rect l="l" t="t" r="r" b="b"/>
                <a:pathLst>
                  <a:path w="8934" h="11328" extrusionOk="0">
                    <a:moveTo>
                      <a:pt x="5434" y="0"/>
                    </a:moveTo>
                    <a:cubicBezTo>
                      <a:pt x="4897" y="0"/>
                      <a:pt x="4415" y="169"/>
                      <a:pt x="3996" y="509"/>
                    </a:cubicBezTo>
                    <a:cubicBezTo>
                      <a:pt x="2855" y="1415"/>
                      <a:pt x="2386" y="3442"/>
                      <a:pt x="2334" y="5032"/>
                    </a:cubicBezTo>
                    <a:cubicBezTo>
                      <a:pt x="2249" y="7300"/>
                      <a:pt x="1845" y="9190"/>
                      <a:pt x="124" y="10996"/>
                    </a:cubicBezTo>
                    <a:cubicBezTo>
                      <a:pt x="0" y="11119"/>
                      <a:pt x="92" y="11328"/>
                      <a:pt x="268" y="11328"/>
                    </a:cubicBezTo>
                    <a:cubicBezTo>
                      <a:pt x="320" y="11328"/>
                      <a:pt x="372" y="11308"/>
                      <a:pt x="411" y="11269"/>
                    </a:cubicBezTo>
                    <a:cubicBezTo>
                      <a:pt x="2210" y="9366"/>
                      <a:pt x="2640" y="7404"/>
                      <a:pt x="2725" y="5045"/>
                    </a:cubicBezTo>
                    <a:cubicBezTo>
                      <a:pt x="2777" y="3611"/>
                      <a:pt x="3207" y="1643"/>
                      <a:pt x="4243" y="815"/>
                    </a:cubicBezTo>
                    <a:cubicBezTo>
                      <a:pt x="4594" y="534"/>
                      <a:pt x="4997" y="394"/>
                      <a:pt x="5449" y="394"/>
                    </a:cubicBezTo>
                    <a:cubicBezTo>
                      <a:pt x="5594" y="394"/>
                      <a:pt x="5744" y="409"/>
                      <a:pt x="5899" y="437"/>
                    </a:cubicBezTo>
                    <a:cubicBezTo>
                      <a:pt x="6303" y="515"/>
                      <a:pt x="6603" y="743"/>
                      <a:pt x="6909" y="991"/>
                    </a:cubicBezTo>
                    <a:cubicBezTo>
                      <a:pt x="7290" y="1282"/>
                      <a:pt x="7679" y="1585"/>
                      <a:pt x="8254" y="1585"/>
                    </a:cubicBezTo>
                    <a:cubicBezTo>
                      <a:pt x="8388" y="1585"/>
                      <a:pt x="8532" y="1569"/>
                      <a:pt x="8688" y="1532"/>
                    </a:cubicBezTo>
                    <a:cubicBezTo>
                      <a:pt x="8934" y="1478"/>
                      <a:pt x="8877" y="1139"/>
                      <a:pt x="8664" y="1139"/>
                    </a:cubicBezTo>
                    <a:cubicBezTo>
                      <a:pt x="8645" y="1139"/>
                      <a:pt x="8625" y="1142"/>
                      <a:pt x="8604" y="1148"/>
                    </a:cubicBezTo>
                    <a:cubicBezTo>
                      <a:pt x="8482" y="1176"/>
                      <a:pt x="8369" y="1188"/>
                      <a:pt x="8265" y="1188"/>
                    </a:cubicBezTo>
                    <a:cubicBezTo>
                      <a:pt x="7811" y="1188"/>
                      <a:pt x="7500" y="948"/>
                      <a:pt x="7150" y="678"/>
                    </a:cubicBezTo>
                    <a:cubicBezTo>
                      <a:pt x="6837" y="431"/>
                      <a:pt x="6472" y="150"/>
                      <a:pt x="5971" y="53"/>
                    </a:cubicBezTo>
                    <a:cubicBezTo>
                      <a:pt x="5786" y="18"/>
                      <a:pt x="5607" y="0"/>
                      <a:pt x="543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10297" name="Google Shape;10297;p64"/>
              <p:cNvSpPr/>
              <p:nvPr/>
            </p:nvSpPr>
            <p:spPr>
              <a:xfrm>
                <a:off x="2112042" y="3663320"/>
                <a:ext cx="78015" cy="446780"/>
              </a:xfrm>
              <a:custGeom>
                <a:avLst/>
                <a:gdLst/>
                <a:ahLst/>
                <a:cxnLst/>
                <a:rect l="l" t="t" r="r" b="b"/>
                <a:pathLst>
                  <a:path w="3090" h="17696" extrusionOk="0">
                    <a:moveTo>
                      <a:pt x="2666" y="0"/>
                    </a:moveTo>
                    <a:cubicBezTo>
                      <a:pt x="2580" y="0"/>
                      <a:pt x="2494" y="51"/>
                      <a:pt x="2477" y="163"/>
                    </a:cubicBezTo>
                    <a:cubicBezTo>
                      <a:pt x="2301" y="1252"/>
                      <a:pt x="2379" y="2464"/>
                      <a:pt x="2457" y="3631"/>
                    </a:cubicBezTo>
                    <a:cubicBezTo>
                      <a:pt x="2568" y="5416"/>
                      <a:pt x="2685" y="7261"/>
                      <a:pt x="1942" y="8727"/>
                    </a:cubicBezTo>
                    <a:lnTo>
                      <a:pt x="1916" y="8779"/>
                    </a:lnTo>
                    <a:cubicBezTo>
                      <a:pt x="978" y="10630"/>
                      <a:pt x="0" y="12547"/>
                      <a:pt x="430" y="14795"/>
                    </a:cubicBezTo>
                    <a:cubicBezTo>
                      <a:pt x="515" y="15264"/>
                      <a:pt x="789" y="15675"/>
                      <a:pt x="1050" y="16086"/>
                    </a:cubicBezTo>
                    <a:cubicBezTo>
                      <a:pt x="1362" y="16561"/>
                      <a:pt x="1656" y="17018"/>
                      <a:pt x="1604" y="17480"/>
                    </a:cubicBezTo>
                    <a:cubicBezTo>
                      <a:pt x="1591" y="17585"/>
                      <a:pt x="1669" y="17682"/>
                      <a:pt x="1780" y="17695"/>
                    </a:cubicBezTo>
                    <a:lnTo>
                      <a:pt x="1799" y="17695"/>
                    </a:lnTo>
                    <a:cubicBezTo>
                      <a:pt x="1903" y="17695"/>
                      <a:pt x="1988" y="17617"/>
                      <a:pt x="1995" y="17519"/>
                    </a:cubicBezTo>
                    <a:cubicBezTo>
                      <a:pt x="2066" y="16913"/>
                      <a:pt x="1721" y="16379"/>
                      <a:pt x="1382" y="15864"/>
                    </a:cubicBezTo>
                    <a:cubicBezTo>
                      <a:pt x="1141" y="15493"/>
                      <a:pt x="887" y="15108"/>
                      <a:pt x="815" y="14723"/>
                    </a:cubicBezTo>
                    <a:cubicBezTo>
                      <a:pt x="417" y="12605"/>
                      <a:pt x="1317" y="10826"/>
                      <a:pt x="2268" y="8949"/>
                    </a:cubicBezTo>
                    <a:lnTo>
                      <a:pt x="2294" y="8903"/>
                    </a:lnTo>
                    <a:cubicBezTo>
                      <a:pt x="3090" y="7346"/>
                      <a:pt x="2966" y="5442"/>
                      <a:pt x="2848" y="3611"/>
                    </a:cubicBezTo>
                    <a:cubicBezTo>
                      <a:pt x="2770" y="2405"/>
                      <a:pt x="2698" y="1271"/>
                      <a:pt x="2861" y="228"/>
                    </a:cubicBezTo>
                    <a:cubicBezTo>
                      <a:pt x="2887" y="83"/>
                      <a:pt x="2776" y="0"/>
                      <a:pt x="2666"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10298" name="Google Shape;10298;p64"/>
              <p:cNvSpPr/>
              <p:nvPr/>
            </p:nvSpPr>
            <p:spPr>
              <a:xfrm>
                <a:off x="2177786" y="3807407"/>
                <a:ext cx="26257" cy="34791"/>
              </a:xfrm>
              <a:custGeom>
                <a:avLst/>
                <a:gdLst/>
                <a:ahLst/>
                <a:cxnLst/>
                <a:rect l="l" t="t" r="r" b="b"/>
                <a:pathLst>
                  <a:path w="1040" h="1378" extrusionOk="0">
                    <a:moveTo>
                      <a:pt x="283" y="1"/>
                    </a:moveTo>
                    <a:cubicBezTo>
                      <a:pt x="127" y="1"/>
                      <a:pt x="0" y="210"/>
                      <a:pt x="153" y="348"/>
                    </a:cubicBezTo>
                    <a:cubicBezTo>
                      <a:pt x="414" y="563"/>
                      <a:pt x="583" y="870"/>
                      <a:pt x="635" y="1208"/>
                    </a:cubicBezTo>
                    <a:cubicBezTo>
                      <a:pt x="648" y="1306"/>
                      <a:pt x="727" y="1378"/>
                      <a:pt x="831" y="1378"/>
                    </a:cubicBezTo>
                    <a:lnTo>
                      <a:pt x="857" y="1378"/>
                    </a:lnTo>
                    <a:cubicBezTo>
                      <a:pt x="961" y="1358"/>
                      <a:pt x="1040" y="1261"/>
                      <a:pt x="1027" y="1156"/>
                    </a:cubicBezTo>
                    <a:cubicBezTo>
                      <a:pt x="961" y="726"/>
                      <a:pt x="746" y="335"/>
                      <a:pt x="414" y="55"/>
                    </a:cubicBezTo>
                    <a:cubicBezTo>
                      <a:pt x="371" y="17"/>
                      <a:pt x="326" y="1"/>
                      <a:pt x="283"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10299" name="Google Shape;10299;p64"/>
              <p:cNvSpPr/>
              <p:nvPr/>
            </p:nvSpPr>
            <p:spPr>
              <a:xfrm>
                <a:off x="2104947" y="4021784"/>
                <a:ext cx="26005" cy="78772"/>
              </a:xfrm>
              <a:custGeom>
                <a:avLst/>
                <a:gdLst/>
                <a:ahLst/>
                <a:cxnLst/>
                <a:rect l="l" t="t" r="r" b="b"/>
                <a:pathLst>
                  <a:path w="1030" h="3120" extrusionOk="0">
                    <a:moveTo>
                      <a:pt x="768" y="1"/>
                    </a:moveTo>
                    <a:cubicBezTo>
                      <a:pt x="704" y="1"/>
                      <a:pt x="641" y="32"/>
                      <a:pt x="601" y="108"/>
                    </a:cubicBezTo>
                    <a:cubicBezTo>
                      <a:pt x="196" y="877"/>
                      <a:pt x="1" y="1822"/>
                      <a:pt x="34" y="2924"/>
                    </a:cubicBezTo>
                    <a:cubicBezTo>
                      <a:pt x="34" y="3035"/>
                      <a:pt x="125" y="3119"/>
                      <a:pt x="229" y="3119"/>
                    </a:cubicBezTo>
                    <a:lnTo>
                      <a:pt x="236" y="3119"/>
                    </a:lnTo>
                    <a:cubicBezTo>
                      <a:pt x="346" y="3113"/>
                      <a:pt x="431" y="3022"/>
                      <a:pt x="425" y="2917"/>
                    </a:cubicBezTo>
                    <a:cubicBezTo>
                      <a:pt x="399" y="1894"/>
                      <a:pt x="581" y="988"/>
                      <a:pt x="946" y="291"/>
                    </a:cubicBezTo>
                    <a:cubicBezTo>
                      <a:pt x="1030" y="137"/>
                      <a:pt x="899" y="1"/>
                      <a:pt x="768"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10300" name="Google Shape;10300;p64"/>
              <p:cNvSpPr/>
              <p:nvPr/>
            </p:nvSpPr>
            <p:spPr>
              <a:xfrm>
                <a:off x="2143273" y="3921475"/>
                <a:ext cx="34438" cy="45799"/>
              </a:xfrm>
              <a:custGeom>
                <a:avLst/>
                <a:gdLst/>
                <a:ahLst/>
                <a:cxnLst/>
                <a:rect l="l" t="t" r="r" b="b"/>
                <a:pathLst>
                  <a:path w="1364" h="1814" extrusionOk="0">
                    <a:moveTo>
                      <a:pt x="284" y="0"/>
                    </a:moveTo>
                    <a:cubicBezTo>
                      <a:pt x="97" y="0"/>
                      <a:pt x="0" y="289"/>
                      <a:pt x="210" y="379"/>
                    </a:cubicBezTo>
                    <a:cubicBezTo>
                      <a:pt x="640" y="568"/>
                      <a:pt x="953" y="1090"/>
                      <a:pt x="966" y="1618"/>
                    </a:cubicBezTo>
                    <a:cubicBezTo>
                      <a:pt x="966" y="1728"/>
                      <a:pt x="1051" y="1813"/>
                      <a:pt x="1162" y="1813"/>
                    </a:cubicBezTo>
                    <a:lnTo>
                      <a:pt x="1168" y="1813"/>
                    </a:lnTo>
                    <a:cubicBezTo>
                      <a:pt x="1279" y="1807"/>
                      <a:pt x="1364" y="1722"/>
                      <a:pt x="1364" y="1611"/>
                    </a:cubicBezTo>
                    <a:cubicBezTo>
                      <a:pt x="1344" y="927"/>
                      <a:pt x="947" y="275"/>
                      <a:pt x="373" y="21"/>
                    </a:cubicBezTo>
                    <a:cubicBezTo>
                      <a:pt x="342" y="7"/>
                      <a:pt x="312" y="0"/>
                      <a:pt x="28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10301" name="Google Shape;10301;p64"/>
              <p:cNvSpPr/>
              <p:nvPr/>
            </p:nvSpPr>
            <p:spPr>
              <a:xfrm>
                <a:off x="2065965" y="3199069"/>
                <a:ext cx="117350" cy="370154"/>
              </a:xfrm>
              <a:custGeom>
                <a:avLst/>
                <a:gdLst/>
                <a:ahLst/>
                <a:cxnLst/>
                <a:rect l="l" t="t" r="r" b="b"/>
                <a:pathLst>
                  <a:path w="4648" h="14661" extrusionOk="0">
                    <a:moveTo>
                      <a:pt x="787" y="1"/>
                    </a:moveTo>
                    <a:cubicBezTo>
                      <a:pt x="713" y="1"/>
                      <a:pt x="640" y="41"/>
                      <a:pt x="606" y="133"/>
                    </a:cubicBezTo>
                    <a:cubicBezTo>
                      <a:pt x="580" y="224"/>
                      <a:pt x="0" y="2310"/>
                      <a:pt x="2099" y="4330"/>
                    </a:cubicBezTo>
                    <a:cubicBezTo>
                      <a:pt x="4061" y="6207"/>
                      <a:pt x="4250" y="8847"/>
                      <a:pt x="4250" y="8860"/>
                    </a:cubicBezTo>
                    <a:lnTo>
                      <a:pt x="4250" y="14465"/>
                    </a:lnTo>
                    <a:cubicBezTo>
                      <a:pt x="4250" y="14576"/>
                      <a:pt x="4341" y="14660"/>
                      <a:pt x="4452" y="14660"/>
                    </a:cubicBezTo>
                    <a:cubicBezTo>
                      <a:pt x="4556" y="14660"/>
                      <a:pt x="4641" y="14576"/>
                      <a:pt x="4647" y="14471"/>
                    </a:cubicBezTo>
                    <a:lnTo>
                      <a:pt x="4647" y="8847"/>
                    </a:lnTo>
                    <a:cubicBezTo>
                      <a:pt x="4641" y="8729"/>
                      <a:pt x="4445" y="6025"/>
                      <a:pt x="2373" y="4043"/>
                    </a:cubicBezTo>
                    <a:cubicBezTo>
                      <a:pt x="457" y="2199"/>
                      <a:pt x="958" y="328"/>
                      <a:pt x="984" y="244"/>
                    </a:cubicBezTo>
                    <a:cubicBezTo>
                      <a:pt x="1016" y="97"/>
                      <a:pt x="901" y="1"/>
                      <a:pt x="787"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02" name="Google Shape;10302;p64"/>
              <p:cNvSpPr/>
              <p:nvPr/>
            </p:nvSpPr>
            <p:spPr>
              <a:xfrm>
                <a:off x="2083234" y="3194499"/>
                <a:ext cx="117350" cy="370431"/>
              </a:xfrm>
              <a:custGeom>
                <a:avLst/>
                <a:gdLst/>
                <a:ahLst/>
                <a:cxnLst/>
                <a:rect l="l" t="t" r="r" b="b"/>
                <a:pathLst>
                  <a:path w="4648" h="14672" extrusionOk="0">
                    <a:moveTo>
                      <a:pt x="789" y="0"/>
                    </a:moveTo>
                    <a:cubicBezTo>
                      <a:pt x="711" y="0"/>
                      <a:pt x="635" y="44"/>
                      <a:pt x="607" y="144"/>
                    </a:cubicBezTo>
                    <a:cubicBezTo>
                      <a:pt x="581" y="236"/>
                      <a:pt x="1" y="2321"/>
                      <a:pt x="2099" y="4335"/>
                    </a:cubicBezTo>
                    <a:cubicBezTo>
                      <a:pt x="4061" y="6212"/>
                      <a:pt x="4250" y="8852"/>
                      <a:pt x="4250" y="8865"/>
                    </a:cubicBezTo>
                    <a:lnTo>
                      <a:pt x="4250" y="14476"/>
                    </a:lnTo>
                    <a:cubicBezTo>
                      <a:pt x="4250" y="14587"/>
                      <a:pt x="4341" y="14672"/>
                      <a:pt x="4452" y="14672"/>
                    </a:cubicBezTo>
                    <a:cubicBezTo>
                      <a:pt x="4556" y="14672"/>
                      <a:pt x="4641" y="14587"/>
                      <a:pt x="4648" y="14483"/>
                    </a:cubicBezTo>
                    <a:lnTo>
                      <a:pt x="4648" y="8858"/>
                    </a:lnTo>
                    <a:cubicBezTo>
                      <a:pt x="4641" y="8741"/>
                      <a:pt x="4446" y="6036"/>
                      <a:pt x="2373" y="4055"/>
                    </a:cubicBezTo>
                    <a:cubicBezTo>
                      <a:pt x="457" y="2210"/>
                      <a:pt x="959" y="340"/>
                      <a:pt x="985" y="255"/>
                    </a:cubicBezTo>
                    <a:cubicBezTo>
                      <a:pt x="1028" y="102"/>
                      <a:pt x="907" y="0"/>
                      <a:pt x="789" y="0"/>
                    </a:cubicBezTo>
                    <a:close/>
                  </a:path>
                </a:pathLst>
              </a:custGeom>
              <a:solidFill>
                <a:srgbClr val="8292A1"/>
              </a:solidFill>
              <a:ln>
                <a:noFill/>
              </a:ln>
            </p:spPr>
            <p:txBody>
              <a:bodyPr spcFirstLastPara="1" wrap="square" lIns="121900" tIns="121900" rIns="121900" bIns="121900" anchor="ctr" anchorCtr="0">
                <a:noAutofit/>
              </a:bodyPr>
              <a:lstStyle/>
              <a:p>
                <a:endParaRPr sz="2400"/>
              </a:p>
            </p:txBody>
          </p:sp>
          <p:sp>
            <p:nvSpPr>
              <p:cNvPr id="10303" name="Google Shape;10303;p64"/>
              <p:cNvSpPr/>
              <p:nvPr/>
            </p:nvSpPr>
            <p:spPr>
              <a:xfrm>
                <a:off x="2104796" y="3190257"/>
                <a:ext cx="49359" cy="67966"/>
              </a:xfrm>
              <a:custGeom>
                <a:avLst/>
                <a:gdLst/>
                <a:ahLst/>
                <a:cxnLst/>
                <a:rect l="l" t="t" r="r" b="b"/>
                <a:pathLst>
                  <a:path w="1955" h="2692" extrusionOk="0">
                    <a:moveTo>
                      <a:pt x="1720" y="0"/>
                    </a:moveTo>
                    <a:cubicBezTo>
                      <a:pt x="1638" y="0"/>
                      <a:pt x="1556" y="48"/>
                      <a:pt x="1532" y="156"/>
                    </a:cubicBezTo>
                    <a:cubicBezTo>
                      <a:pt x="1141" y="1811"/>
                      <a:pt x="202" y="2313"/>
                      <a:pt x="189" y="2320"/>
                    </a:cubicBezTo>
                    <a:cubicBezTo>
                      <a:pt x="0" y="2411"/>
                      <a:pt x="72" y="2691"/>
                      <a:pt x="274" y="2691"/>
                    </a:cubicBezTo>
                    <a:cubicBezTo>
                      <a:pt x="307" y="2691"/>
                      <a:pt x="339" y="2685"/>
                      <a:pt x="365" y="2672"/>
                    </a:cubicBezTo>
                    <a:cubicBezTo>
                      <a:pt x="411" y="2646"/>
                      <a:pt x="1473" y="2098"/>
                      <a:pt x="1917" y="247"/>
                    </a:cubicBezTo>
                    <a:cubicBezTo>
                      <a:pt x="1955" y="95"/>
                      <a:pt x="1837" y="0"/>
                      <a:pt x="1720" y="0"/>
                    </a:cubicBezTo>
                    <a:close/>
                  </a:path>
                </a:pathLst>
              </a:custGeom>
              <a:solidFill>
                <a:srgbClr val="8292A1"/>
              </a:solidFill>
              <a:ln>
                <a:noFill/>
              </a:ln>
            </p:spPr>
            <p:txBody>
              <a:bodyPr spcFirstLastPara="1" wrap="square" lIns="121900" tIns="121900" rIns="121900" bIns="121900" anchor="ctr" anchorCtr="0">
                <a:noAutofit/>
              </a:bodyPr>
              <a:lstStyle/>
              <a:p>
                <a:endParaRPr sz="2400"/>
              </a:p>
            </p:txBody>
          </p:sp>
          <p:sp>
            <p:nvSpPr>
              <p:cNvPr id="10304" name="Google Shape;10304;p64"/>
              <p:cNvSpPr/>
              <p:nvPr/>
            </p:nvSpPr>
            <p:spPr>
              <a:xfrm>
                <a:off x="2024483" y="3177406"/>
                <a:ext cx="70617" cy="87558"/>
              </a:xfrm>
              <a:custGeom>
                <a:avLst/>
                <a:gdLst/>
                <a:ahLst/>
                <a:cxnLst/>
                <a:rect l="l" t="t" r="r" b="b"/>
                <a:pathLst>
                  <a:path w="2797" h="3468" extrusionOk="0">
                    <a:moveTo>
                      <a:pt x="828" y="0"/>
                    </a:moveTo>
                    <a:cubicBezTo>
                      <a:pt x="738" y="0"/>
                      <a:pt x="660" y="56"/>
                      <a:pt x="633" y="143"/>
                    </a:cubicBezTo>
                    <a:cubicBezTo>
                      <a:pt x="1" y="2412"/>
                      <a:pt x="2425" y="3441"/>
                      <a:pt x="2445" y="3448"/>
                    </a:cubicBezTo>
                    <a:cubicBezTo>
                      <a:pt x="2471" y="3461"/>
                      <a:pt x="2497" y="3461"/>
                      <a:pt x="2523" y="3461"/>
                    </a:cubicBezTo>
                    <a:lnTo>
                      <a:pt x="2523" y="3467"/>
                    </a:lnTo>
                    <a:cubicBezTo>
                      <a:pt x="2738" y="3467"/>
                      <a:pt x="2797" y="3168"/>
                      <a:pt x="2601" y="3083"/>
                    </a:cubicBezTo>
                    <a:cubicBezTo>
                      <a:pt x="2510" y="3050"/>
                      <a:pt x="477" y="2177"/>
                      <a:pt x="1011" y="254"/>
                    </a:cubicBezTo>
                    <a:cubicBezTo>
                      <a:pt x="1044" y="143"/>
                      <a:pt x="985" y="39"/>
                      <a:pt x="881" y="7"/>
                    </a:cubicBezTo>
                    <a:cubicBezTo>
                      <a:pt x="863" y="2"/>
                      <a:pt x="846" y="0"/>
                      <a:pt x="828"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05" name="Google Shape;10305;p64"/>
              <p:cNvSpPr/>
              <p:nvPr/>
            </p:nvSpPr>
            <p:spPr>
              <a:xfrm>
                <a:off x="2211921" y="3198816"/>
                <a:ext cx="117174" cy="370406"/>
              </a:xfrm>
              <a:custGeom>
                <a:avLst/>
                <a:gdLst/>
                <a:ahLst/>
                <a:cxnLst/>
                <a:rect l="l" t="t" r="r" b="b"/>
                <a:pathLst>
                  <a:path w="4641" h="14671" extrusionOk="0">
                    <a:moveTo>
                      <a:pt x="3854" y="1"/>
                    </a:moveTo>
                    <a:cubicBezTo>
                      <a:pt x="3734" y="1"/>
                      <a:pt x="3612" y="103"/>
                      <a:pt x="3663" y="260"/>
                    </a:cubicBezTo>
                    <a:cubicBezTo>
                      <a:pt x="3663" y="280"/>
                      <a:pt x="4198" y="2202"/>
                      <a:pt x="2262" y="4053"/>
                    </a:cubicBezTo>
                    <a:cubicBezTo>
                      <a:pt x="196" y="6041"/>
                      <a:pt x="13" y="8746"/>
                      <a:pt x="7" y="8870"/>
                    </a:cubicBezTo>
                    <a:lnTo>
                      <a:pt x="7" y="14475"/>
                    </a:lnTo>
                    <a:cubicBezTo>
                      <a:pt x="0" y="14586"/>
                      <a:pt x="92" y="14670"/>
                      <a:pt x="196" y="14670"/>
                    </a:cubicBezTo>
                    <a:cubicBezTo>
                      <a:pt x="307" y="14670"/>
                      <a:pt x="398" y="14586"/>
                      <a:pt x="398" y="14475"/>
                    </a:cubicBezTo>
                    <a:lnTo>
                      <a:pt x="398" y="8883"/>
                    </a:lnTo>
                    <a:cubicBezTo>
                      <a:pt x="398" y="8857"/>
                      <a:pt x="580" y="6211"/>
                      <a:pt x="2536" y="4340"/>
                    </a:cubicBezTo>
                    <a:cubicBezTo>
                      <a:pt x="4641" y="2326"/>
                      <a:pt x="4061" y="234"/>
                      <a:pt x="4041" y="149"/>
                    </a:cubicBezTo>
                    <a:cubicBezTo>
                      <a:pt x="4013" y="45"/>
                      <a:pt x="3934" y="1"/>
                      <a:pt x="3854"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06" name="Google Shape;10306;p64"/>
              <p:cNvSpPr/>
              <p:nvPr/>
            </p:nvSpPr>
            <p:spPr>
              <a:xfrm>
                <a:off x="2194651" y="3194600"/>
                <a:ext cx="117022" cy="370330"/>
              </a:xfrm>
              <a:custGeom>
                <a:avLst/>
                <a:gdLst/>
                <a:ahLst/>
                <a:cxnLst/>
                <a:rect l="l" t="t" r="r" b="b"/>
                <a:pathLst>
                  <a:path w="4635" h="14668" extrusionOk="0">
                    <a:moveTo>
                      <a:pt x="3857" y="1"/>
                    </a:moveTo>
                    <a:cubicBezTo>
                      <a:pt x="3738" y="1"/>
                      <a:pt x="3617" y="101"/>
                      <a:pt x="3656" y="251"/>
                    </a:cubicBezTo>
                    <a:cubicBezTo>
                      <a:pt x="3682" y="329"/>
                      <a:pt x="4184" y="2206"/>
                      <a:pt x="2262" y="4051"/>
                    </a:cubicBezTo>
                    <a:cubicBezTo>
                      <a:pt x="196" y="6032"/>
                      <a:pt x="7" y="8737"/>
                      <a:pt x="0" y="8861"/>
                    </a:cubicBezTo>
                    <a:lnTo>
                      <a:pt x="0" y="14472"/>
                    </a:lnTo>
                    <a:cubicBezTo>
                      <a:pt x="0" y="14583"/>
                      <a:pt x="91" y="14668"/>
                      <a:pt x="202" y="14668"/>
                    </a:cubicBezTo>
                    <a:cubicBezTo>
                      <a:pt x="306" y="14668"/>
                      <a:pt x="398" y="14583"/>
                      <a:pt x="398" y="14472"/>
                    </a:cubicBezTo>
                    <a:lnTo>
                      <a:pt x="398" y="8874"/>
                    </a:lnTo>
                    <a:cubicBezTo>
                      <a:pt x="398" y="8848"/>
                      <a:pt x="580" y="6208"/>
                      <a:pt x="2535" y="4331"/>
                    </a:cubicBezTo>
                    <a:cubicBezTo>
                      <a:pt x="4634" y="2317"/>
                      <a:pt x="4060" y="232"/>
                      <a:pt x="4041" y="140"/>
                    </a:cubicBezTo>
                    <a:cubicBezTo>
                      <a:pt x="4010" y="43"/>
                      <a:pt x="3934" y="1"/>
                      <a:pt x="3857" y="1"/>
                    </a:cubicBezTo>
                    <a:close/>
                  </a:path>
                </a:pathLst>
              </a:custGeom>
              <a:solidFill>
                <a:srgbClr val="8292A1"/>
              </a:solidFill>
              <a:ln>
                <a:noFill/>
              </a:ln>
            </p:spPr>
            <p:txBody>
              <a:bodyPr spcFirstLastPara="1" wrap="square" lIns="121900" tIns="121900" rIns="121900" bIns="121900" anchor="ctr" anchorCtr="0">
                <a:noAutofit/>
              </a:bodyPr>
              <a:lstStyle/>
              <a:p>
                <a:endParaRPr sz="2400"/>
              </a:p>
            </p:txBody>
          </p:sp>
          <p:sp>
            <p:nvSpPr>
              <p:cNvPr id="10307" name="Google Shape;10307;p64"/>
              <p:cNvSpPr/>
              <p:nvPr/>
            </p:nvSpPr>
            <p:spPr>
              <a:xfrm>
                <a:off x="2240753" y="3190358"/>
                <a:ext cx="49182" cy="67865"/>
              </a:xfrm>
              <a:custGeom>
                <a:avLst/>
                <a:gdLst/>
                <a:ahLst/>
                <a:cxnLst/>
                <a:rect l="l" t="t" r="r" b="b"/>
                <a:pathLst>
                  <a:path w="1948" h="2688" extrusionOk="0">
                    <a:moveTo>
                      <a:pt x="230" y="1"/>
                    </a:moveTo>
                    <a:cubicBezTo>
                      <a:pt x="116" y="1"/>
                      <a:pt x="1" y="94"/>
                      <a:pt x="32" y="243"/>
                    </a:cubicBezTo>
                    <a:cubicBezTo>
                      <a:pt x="468" y="2094"/>
                      <a:pt x="1537" y="2642"/>
                      <a:pt x="1583" y="2668"/>
                    </a:cubicBezTo>
                    <a:cubicBezTo>
                      <a:pt x="1609" y="2681"/>
                      <a:pt x="1641" y="2687"/>
                      <a:pt x="1667" y="2687"/>
                    </a:cubicBezTo>
                    <a:lnTo>
                      <a:pt x="1674" y="2687"/>
                    </a:lnTo>
                    <a:cubicBezTo>
                      <a:pt x="1883" y="2687"/>
                      <a:pt x="1948" y="2407"/>
                      <a:pt x="1765" y="2316"/>
                    </a:cubicBezTo>
                    <a:cubicBezTo>
                      <a:pt x="1752" y="2309"/>
                      <a:pt x="814" y="1814"/>
                      <a:pt x="416" y="152"/>
                    </a:cubicBezTo>
                    <a:cubicBezTo>
                      <a:pt x="389" y="47"/>
                      <a:pt x="310" y="1"/>
                      <a:pt x="230" y="1"/>
                    </a:cubicBezTo>
                    <a:close/>
                  </a:path>
                </a:pathLst>
              </a:custGeom>
              <a:solidFill>
                <a:srgbClr val="8292A1"/>
              </a:solidFill>
              <a:ln>
                <a:noFill/>
              </a:ln>
            </p:spPr>
            <p:txBody>
              <a:bodyPr spcFirstLastPara="1" wrap="square" lIns="121900" tIns="121900" rIns="121900" bIns="121900" anchor="ctr" anchorCtr="0">
                <a:noAutofit/>
              </a:bodyPr>
              <a:lstStyle/>
              <a:p>
                <a:endParaRPr sz="2400"/>
              </a:p>
            </p:txBody>
          </p:sp>
          <p:sp>
            <p:nvSpPr>
              <p:cNvPr id="10308" name="Google Shape;10308;p64"/>
              <p:cNvSpPr/>
              <p:nvPr/>
            </p:nvSpPr>
            <p:spPr>
              <a:xfrm>
                <a:off x="2299504" y="3177507"/>
                <a:ext cx="70743" cy="87281"/>
              </a:xfrm>
              <a:custGeom>
                <a:avLst/>
                <a:gdLst/>
                <a:ahLst/>
                <a:cxnLst/>
                <a:rect l="l" t="t" r="r" b="b"/>
                <a:pathLst>
                  <a:path w="2802" h="3457" extrusionOk="0">
                    <a:moveTo>
                      <a:pt x="1983" y="1"/>
                    </a:moveTo>
                    <a:cubicBezTo>
                      <a:pt x="1866" y="1"/>
                      <a:pt x="1749" y="95"/>
                      <a:pt x="1785" y="244"/>
                    </a:cubicBezTo>
                    <a:cubicBezTo>
                      <a:pt x="2326" y="2173"/>
                      <a:pt x="292" y="3046"/>
                      <a:pt x="201" y="3079"/>
                    </a:cubicBezTo>
                    <a:cubicBezTo>
                      <a:pt x="1" y="3163"/>
                      <a:pt x="56" y="3457"/>
                      <a:pt x="272" y="3457"/>
                    </a:cubicBezTo>
                    <a:cubicBezTo>
                      <a:pt x="274" y="3457"/>
                      <a:pt x="277" y="3457"/>
                      <a:pt x="279" y="3457"/>
                    </a:cubicBezTo>
                    <a:cubicBezTo>
                      <a:pt x="305" y="3457"/>
                      <a:pt x="331" y="3457"/>
                      <a:pt x="351" y="3444"/>
                    </a:cubicBezTo>
                    <a:cubicBezTo>
                      <a:pt x="377" y="3437"/>
                      <a:pt x="2801" y="2408"/>
                      <a:pt x="2169" y="139"/>
                    </a:cubicBezTo>
                    <a:cubicBezTo>
                      <a:pt x="2138" y="43"/>
                      <a:pt x="2060" y="1"/>
                      <a:pt x="1983"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09" name="Google Shape;10309;p64"/>
              <p:cNvSpPr/>
              <p:nvPr/>
            </p:nvSpPr>
            <p:spPr>
              <a:xfrm>
                <a:off x="2158118" y="3552180"/>
                <a:ext cx="33099" cy="33983"/>
              </a:xfrm>
              <a:custGeom>
                <a:avLst/>
                <a:gdLst/>
                <a:ahLst/>
                <a:cxnLst/>
                <a:rect l="l" t="t" r="r" b="b"/>
                <a:pathLst>
                  <a:path w="1311" h="1346" extrusionOk="0">
                    <a:moveTo>
                      <a:pt x="856" y="1"/>
                    </a:moveTo>
                    <a:cubicBezTo>
                      <a:pt x="825" y="1"/>
                      <a:pt x="792" y="8"/>
                      <a:pt x="763" y="23"/>
                    </a:cubicBezTo>
                    <a:lnTo>
                      <a:pt x="756" y="23"/>
                    </a:lnTo>
                    <a:lnTo>
                      <a:pt x="737" y="10"/>
                    </a:lnTo>
                    <a:lnTo>
                      <a:pt x="717" y="10"/>
                    </a:lnTo>
                    <a:cubicBezTo>
                      <a:pt x="639" y="10"/>
                      <a:pt x="209" y="335"/>
                      <a:pt x="209" y="335"/>
                    </a:cubicBezTo>
                    <a:cubicBezTo>
                      <a:pt x="117" y="440"/>
                      <a:pt x="52" y="550"/>
                      <a:pt x="7" y="674"/>
                    </a:cubicBezTo>
                    <a:lnTo>
                      <a:pt x="0" y="700"/>
                    </a:lnTo>
                    <a:lnTo>
                      <a:pt x="0" y="720"/>
                    </a:lnTo>
                    <a:cubicBezTo>
                      <a:pt x="46" y="922"/>
                      <a:pt x="98" y="1111"/>
                      <a:pt x="150" y="1274"/>
                    </a:cubicBezTo>
                    <a:lnTo>
                      <a:pt x="170" y="1320"/>
                    </a:lnTo>
                    <a:lnTo>
                      <a:pt x="222" y="1326"/>
                    </a:lnTo>
                    <a:lnTo>
                      <a:pt x="287" y="1339"/>
                    </a:lnTo>
                    <a:lnTo>
                      <a:pt x="326" y="1346"/>
                    </a:lnTo>
                    <a:lnTo>
                      <a:pt x="359" y="1326"/>
                    </a:lnTo>
                    <a:lnTo>
                      <a:pt x="398" y="1293"/>
                    </a:lnTo>
                    <a:lnTo>
                      <a:pt x="398" y="1254"/>
                    </a:lnTo>
                    <a:cubicBezTo>
                      <a:pt x="424" y="792"/>
                      <a:pt x="678" y="440"/>
                      <a:pt x="1154" y="212"/>
                    </a:cubicBezTo>
                    <a:lnTo>
                      <a:pt x="1310" y="140"/>
                    </a:lnTo>
                    <a:lnTo>
                      <a:pt x="1154" y="62"/>
                    </a:lnTo>
                    <a:cubicBezTo>
                      <a:pt x="1069" y="23"/>
                      <a:pt x="978" y="3"/>
                      <a:pt x="887" y="3"/>
                    </a:cubicBezTo>
                    <a:cubicBezTo>
                      <a:pt x="877" y="1"/>
                      <a:pt x="867" y="1"/>
                      <a:pt x="856"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10" name="Google Shape;10310;p64"/>
              <p:cNvSpPr/>
              <p:nvPr/>
            </p:nvSpPr>
            <p:spPr>
              <a:xfrm>
                <a:off x="2155796" y="3550110"/>
                <a:ext cx="40194" cy="38351"/>
              </a:xfrm>
              <a:custGeom>
                <a:avLst/>
                <a:gdLst/>
                <a:ahLst/>
                <a:cxnLst/>
                <a:rect l="l" t="t" r="r" b="b"/>
                <a:pathLst>
                  <a:path w="1592" h="1519" extrusionOk="0">
                    <a:moveTo>
                      <a:pt x="979" y="163"/>
                    </a:moveTo>
                    <a:cubicBezTo>
                      <a:pt x="1063" y="163"/>
                      <a:pt x="1141" y="183"/>
                      <a:pt x="1213" y="222"/>
                    </a:cubicBezTo>
                    <a:cubicBezTo>
                      <a:pt x="594" y="515"/>
                      <a:pt x="425" y="971"/>
                      <a:pt x="411" y="1330"/>
                    </a:cubicBezTo>
                    <a:lnTo>
                      <a:pt x="398" y="1343"/>
                    </a:lnTo>
                    <a:lnTo>
                      <a:pt x="320" y="1330"/>
                    </a:lnTo>
                    <a:cubicBezTo>
                      <a:pt x="262" y="1154"/>
                      <a:pt x="216" y="971"/>
                      <a:pt x="177" y="789"/>
                    </a:cubicBezTo>
                    <a:cubicBezTo>
                      <a:pt x="216" y="672"/>
                      <a:pt x="281" y="567"/>
                      <a:pt x="359" y="476"/>
                    </a:cubicBezTo>
                    <a:cubicBezTo>
                      <a:pt x="503" y="365"/>
                      <a:pt x="653" y="268"/>
                      <a:pt x="809" y="176"/>
                    </a:cubicBezTo>
                    <a:cubicBezTo>
                      <a:pt x="822" y="183"/>
                      <a:pt x="835" y="183"/>
                      <a:pt x="842" y="183"/>
                    </a:cubicBezTo>
                    <a:cubicBezTo>
                      <a:pt x="855" y="183"/>
                      <a:pt x="868" y="183"/>
                      <a:pt x="881" y="176"/>
                    </a:cubicBezTo>
                    <a:cubicBezTo>
                      <a:pt x="913" y="170"/>
                      <a:pt x="946" y="163"/>
                      <a:pt x="979" y="163"/>
                    </a:cubicBezTo>
                    <a:close/>
                    <a:moveTo>
                      <a:pt x="979" y="0"/>
                    </a:moveTo>
                    <a:cubicBezTo>
                      <a:pt x="939" y="0"/>
                      <a:pt x="894" y="7"/>
                      <a:pt x="855" y="13"/>
                    </a:cubicBezTo>
                    <a:lnTo>
                      <a:pt x="809" y="13"/>
                    </a:lnTo>
                    <a:cubicBezTo>
                      <a:pt x="757" y="13"/>
                      <a:pt x="731" y="26"/>
                      <a:pt x="483" y="183"/>
                    </a:cubicBezTo>
                    <a:cubicBezTo>
                      <a:pt x="398" y="235"/>
                      <a:pt x="314" y="300"/>
                      <a:pt x="236" y="365"/>
                    </a:cubicBezTo>
                    <a:cubicBezTo>
                      <a:pt x="138" y="476"/>
                      <a:pt x="66" y="593"/>
                      <a:pt x="20" y="730"/>
                    </a:cubicBezTo>
                    <a:lnTo>
                      <a:pt x="1" y="776"/>
                    </a:lnTo>
                    <a:lnTo>
                      <a:pt x="7" y="821"/>
                    </a:lnTo>
                    <a:cubicBezTo>
                      <a:pt x="53" y="1030"/>
                      <a:pt x="105" y="1213"/>
                      <a:pt x="164" y="1382"/>
                    </a:cubicBezTo>
                    <a:lnTo>
                      <a:pt x="196" y="1480"/>
                    </a:lnTo>
                    <a:lnTo>
                      <a:pt x="294" y="1493"/>
                    </a:lnTo>
                    <a:lnTo>
                      <a:pt x="359" y="1506"/>
                    </a:lnTo>
                    <a:lnTo>
                      <a:pt x="431" y="1519"/>
                    </a:lnTo>
                    <a:lnTo>
                      <a:pt x="490" y="1473"/>
                    </a:lnTo>
                    <a:lnTo>
                      <a:pt x="496" y="1467"/>
                    </a:lnTo>
                    <a:lnTo>
                      <a:pt x="561" y="1421"/>
                    </a:lnTo>
                    <a:lnTo>
                      <a:pt x="568" y="1336"/>
                    </a:lnTo>
                    <a:cubicBezTo>
                      <a:pt x="587" y="906"/>
                      <a:pt x="829" y="580"/>
                      <a:pt x="1278" y="365"/>
                    </a:cubicBezTo>
                    <a:lnTo>
                      <a:pt x="1591" y="215"/>
                    </a:lnTo>
                    <a:lnTo>
                      <a:pt x="1278" y="72"/>
                    </a:lnTo>
                    <a:cubicBezTo>
                      <a:pt x="1181" y="26"/>
                      <a:pt x="1083" y="0"/>
                      <a:pt x="979" y="0"/>
                    </a:cubicBezTo>
                    <a:close/>
                  </a:path>
                </a:pathLst>
              </a:custGeom>
              <a:solidFill>
                <a:srgbClr val="F2F4F6"/>
              </a:solidFill>
              <a:ln>
                <a:noFill/>
              </a:ln>
            </p:spPr>
            <p:txBody>
              <a:bodyPr spcFirstLastPara="1" wrap="square" lIns="121900" tIns="121900" rIns="121900" bIns="121900" anchor="ctr" anchorCtr="0">
                <a:noAutofit/>
              </a:bodyPr>
              <a:lstStyle/>
              <a:p>
                <a:endParaRPr sz="2400"/>
              </a:p>
            </p:txBody>
          </p:sp>
          <p:sp>
            <p:nvSpPr>
              <p:cNvPr id="10311" name="Google Shape;10311;p64"/>
              <p:cNvSpPr/>
              <p:nvPr/>
            </p:nvSpPr>
            <p:spPr>
              <a:xfrm>
                <a:off x="2202529" y="3560310"/>
                <a:ext cx="27520" cy="26182"/>
              </a:xfrm>
              <a:custGeom>
                <a:avLst/>
                <a:gdLst/>
                <a:ahLst/>
                <a:cxnLst/>
                <a:rect l="l" t="t" r="r" b="b"/>
                <a:pathLst>
                  <a:path w="1090" h="1037" extrusionOk="0">
                    <a:moveTo>
                      <a:pt x="620" y="0"/>
                    </a:moveTo>
                    <a:lnTo>
                      <a:pt x="379" y="157"/>
                    </a:lnTo>
                    <a:lnTo>
                      <a:pt x="438" y="235"/>
                    </a:lnTo>
                    <a:cubicBezTo>
                      <a:pt x="340" y="274"/>
                      <a:pt x="33" y="424"/>
                      <a:pt x="20" y="633"/>
                    </a:cubicBezTo>
                    <a:cubicBezTo>
                      <a:pt x="1" y="848"/>
                      <a:pt x="196" y="952"/>
                      <a:pt x="366" y="985"/>
                    </a:cubicBezTo>
                    <a:lnTo>
                      <a:pt x="385" y="985"/>
                    </a:lnTo>
                    <a:cubicBezTo>
                      <a:pt x="438" y="978"/>
                      <a:pt x="483" y="978"/>
                      <a:pt x="529" y="978"/>
                    </a:cubicBezTo>
                    <a:cubicBezTo>
                      <a:pt x="627" y="978"/>
                      <a:pt x="724" y="991"/>
                      <a:pt x="822" y="1011"/>
                    </a:cubicBezTo>
                    <a:lnTo>
                      <a:pt x="926" y="1037"/>
                    </a:lnTo>
                    <a:lnTo>
                      <a:pt x="926" y="926"/>
                    </a:lnTo>
                    <a:cubicBezTo>
                      <a:pt x="920" y="782"/>
                      <a:pt x="926" y="587"/>
                      <a:pt x="1031" y="502"/>
                    </a:cubicBezTo>
                    <a:lnTo>
                      <a:pt x="1089" y="450"/>
                    </a:lnTo>
                    <a:lnTo>
                      <a:pt x="939" y="255"/>
                    </a:lnTo>
                    <a:lnTo>
                      <a:pt x="881" y="287"/>
                    </a:lnTo>
                    <a:cubicBezTo>
                      <a:pt x="816" y="320"/>
                      <a:pt x="750" y="359"/>
                      <a:pt x="698" y="404"/>
                    </a:cubicBezTo>
                    <a:cubicBezTo>
                      <a:pt x="698" y="339"/>
                      <a:pt x="718" y="281"/>
                      <a:pt x="744" y="228"/>
                    </a:cubicBezTo>
                    <a:lnTo>
                      <a:pt x="783" y="176"/>
                    </a:lnTo>
                    <a:lnTo>
                      <a:pt x="620" y="0"/>
                    </a:ln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12" name="Google Shape;10312;p64"/>
              <p:cNvSpPr/>
              <p:nvPr/>
            </p:nvSpPr>
            <p:spPr>
              <a:xfrm>
                <a:off x="2200408" y="3557507"/>
                <a:ext cx="32443" cy="31458"/>
              </a:xfrm>
              <a:custGeom>
                <a:avLst/>
                <a:gdLst/>
                <a:ahLst/>
                <a:cxnLst/>
                <a:rect l="l" t="t" r="r" b="b"/>
                <a:pathLst>
                  <a:path w="1285" h="1246" extrusionOk="0">
                    <a:moveTo>
                      <a:pt x="691" y="209"/>
                    </a:moveTo>
                    <a:lnTo>
                      <a:pt x="691" y="216"/>
                    </a:lnTo>
                    <a:lnTo>
                      <a:pt x="763" y="287"/>
                    </a:lnTo>
                    <a:cubicBezTo>
                      <a:pt x="711" y="379"/>
                      <a:pt x="691" y="476"/>
                      <a:pt x="698" y="581"/>
                    </a:cubicBezTo>
                    <a:cubicBezTo>
                      <a:pt x="698" y="607"/>
                      <a:pt x="711" y="626"/>
                      <a:pt x="737" y="633"/>
                    </a:cubicBezTo>
                    <a:lnTo>
                      <a:pt x="750" y="633"/>
                    </a:lnTo>
                    <a:cubicBezTo>
                      <a:pt x="769" y="633"/>
                      <a:pt x="789" y="620"/>
                      <a:pt x="795" y="607"/>
                    </a:cubicBezTo>
                    <a:cubicBezTo>
                      <a:pt x="854" y="548"/>
                      <a:pt x="919" y="502"/>
                      <a:pt x="997" y="463"/>
                    </a:cubicBezTo>
                    <a:lnTo>
                      <a:pt x="1063" y="548"/>
                    </a:lnTo>
                    <a:cubicBezTo>
                      <a:pt x="932" y="659"/>
                      <a:pt x="919" y="874"/>
                      <a:pt x="926" y="1043"/>
                    </a:cubicBezTo>
                    <a:cubicBezTo>
                      <a:pt x="821" y="1017"/>
                      <a:pt x="717" y="1004"/>
                      <a:pt x="613" y="1004"/>
                    </a:cubicBezTo>
                    <a:cubicBezTo>
                      <a:pt x="567" y="1004"/>
                      <a:pt x="515" y="1004"/>
                      <a:pt x="463" y="1011"/>
                    </a:cubicBezTo>
                    <a:cubicBezTo>
                      <a:pt x="461" y="1011"/>
                      <a:pt x="458" y="1011"/>
                      <a:pt x="456" y="1011"/>
                    </a:cubicBezTo>
                    <a:cubicBezTo>
                      <a:pt x="396" y="1011"/>
                      <a:pt x="170" y="943"/>
                      <a:pt x="183" y="750"/>
                    </a:cubicBezTo>
                    <a:cubicBezTo>
                      <a:pt x="196" y="581"/>
                      <a:pt x="476" y="444"/>
                      <a:pt x="587" y="411"/>
                    </a:cubicBezTo>
                    <a:cubicBezTo>
                      <a:pt x="600" y="405"/>
                      <a:pt x="613" y="392"/>
                      <a:pt x="619" y="372"/>
                    </a:cubicBezTo>
                    <a:cubicBezTo>
                      <a:pt x="626" y="353"/>
                      <a:pt x="619" y="339"/>
                      <a:pt x="613" y="326"/>
                    </a:cubicBezTo>
                    <a:lnTo>
                      <a:pt x="580" y="281"/>
                    </a:lnTo>
                    <a:lnTo>
                      <a:pt x="691" y="209"/>
                    </a:lnTo>
                    <a:close/>
                    <a:moveTo>
                      <a:pt x="717" y="1"/>
                    </a:moveTo>
                    <a:lnTo>
                      <a:pt x="606" y="72"/>
                    </a:lnTo>
                    <a:lnTo>
                      <a:pt x="495" y="144"/>
                    </a:lnTo>
                    <a:lnTo>
                      <a:pt x="352" y="235"/>
                    </a:lnTo>
                    <a:lnTo>
                      <a:pt x="404" y="307"/>
                    </a:lnTo>
                    <a:cubicBezTo>
                      <a:pt x="254" y="385"/>
                      <a:pt x="39" y="522"/>
                      <a:pt x="20" y="737"/>
                    </a:cubicBezTo>
                    <a:cubicBezTo>
                      <a:pt x="0" y="998"/>
                      <a:pt x="235" y="1135"/>
                      <a:pt x="437" y="1174"/>
                    </a:cubicBezTo>
                    <a:lnTo>
                      <a:pt x="476" y="1174"/>
                    </a:lnTo>
                    <a:cubicBezTo>
                      <a:pt x="522" y="1174"/>
                      <a:pt x="567" y="1167"/>
                      <a:pt x="613" y="1167"/>
                    </a:cubicBezTo>
                    <a:cubicBezTo>
                      <a:pt x="704" y="1167"/>
                      <a:pt x="795" y="1180"/>
                      <a:pt x="887" y="1200"/>
                    </a:cubicBezTo>
                    <a:lnTo>
                      <a:pt x="1095" y="1245"/>
                    </a:lnTo>
                    <a:lnTo>
                      <a:pt x="1089" y="1037"/>
                    </a:lnTo>
                    <a:cubicBezTo>
                      <a:pt x="1089" y="965"/>
                      <a:pt x="1082" y="744"/>
                      <a:pt x="1167" y="672"/>
                    </a:cubicBezTo>
                    <a:lnTo>
                      <a:pt x="1284" y="574"/>
                    </a:lnTo>
                    <a:lnTo>
                      <a:pt x="1186" y="450"/>
                    </a:lnTo>
                    <a:lnTo>
                      <a:pt x="1121" y="366"/>
                    </a:lnTo>
                    <a:lnTo>
                      <a:pt x="1043" y="261"/>
                    </a:lnTo>
                    <a:lnTo>
                      <a:pt x="945" y="313"/>
                    </a:lnTo>
                    <a:lnTo>
                      <a:pt x="971" y="274"/>
                    </a:lnTo>
                    <a:lnTo>
                      <a:pt x="880" y="177"/>
                    </a:lnTo>
                    <a:lnTo>
                      <a:pt x="815" y="105"/>
                    </a:lnTo>
                    <a:lnTo>
                      <a:pt x="724" y="1"/>
                    </a:lnTo>
                    <a:close/>
                  </a:path>
                </a:pathLst>
              </a:custGeom>
              <a:solidFill>
                <a:srgbClr val="F2F4F6"/>
              </a:solidFill>
              <a:ln>
                <a:noFill/>
              </a:ln>
            </p:spPr>
            <p:txBody>
              <a:bodyPr spcFirstLastPara="1" wrap="square" lIns="121900" tIns="121900" rIns="121900" bIns="121900" anchor="ctr" anchorCtr="0">
                <a:noAutofit/>
              </a:bodyPr>
              <a:lstStyle/>
              <a:p>
                <a:endParaRPr sz="2400"/>
              </a:p>
            </p:txBody>
          </p:sp>
          <p:sp>
            <p:nvSpPr>
              <p:cNvPr id="10313" name="Google Shape;10313;p64"/>
              <p:cNvSpPr/>
              <p:nvPr/>
            </p:nvSpPr>
            <p:spPr>
              <a:xfrm>
                <a:off x="2137037" y="3585330"/>
                <a:ext cx="29338" cy="46077"/>
              </a:xfrm>
              <a:custGeom>
                <a:avLst/>
                <a:gdLst/>
                <a:ahLst/>
                <a:cxnLst/>
                <a:rect l="l" t="t" r="r" b="b"/>
                <a:pathLst>
                  <a:path w="1162" h="1825" extrusionOk="0">
                    <a:moveTo>
                      <a:pt x="900" y="0"/>
                    </a:moveTo>
                    <a:cubicBezTo>
                      <a:pt x="796" y="0"/>
                      <a:pt x="692" y="13"/>
                      <a:pt x="594" y="46"/>
                    </a:cubicBezTo>
                    <a:cubicBezTo>
                      <a:pt x="392" y="111"/>
                      <a:pt x="222" y="261"/>
                      <a:pt x="125" y="450"/>
                    </a:cubicBezTo>
                    <a:cubicBezTo>
                      <a:pt x="1" y="710"/>
                      <a:pt x="7" y="1375"/>
                      <a:pt x="183" y="1662"/>
                    </a:cubicBezTo>
                    <a:cubicBezTo>
                      <a:pt x="229" y="1753"/>
                      <a:pt x="320" y="1818"/>
                      <a:pt x="425" y="1825"/>
                    </a:cubicBezTo>
                    <a:lnTo>
                      <a:pt x="431" y="1818"/>
                    </a:lnTo>
                    <a:cubicBezTo>
                      <a:pt x="457" y="1818"/>
                      <a:pt x="483" y="1818"/>
                      <a:pt x="509" y="1812"/>
                    </a:cubicBezTo>
                    <a:cubicBezTo>
                      <a:pt x="542" y="1799"/>
                      <a:pt x="568" y="1773"/>
                      <a:pt x="587" y="1740"/>
                    </a:cubicBezTo>
                    <a:cubicBezTo>
                      <a:pt x="614" y="1669"/>
                      <a:pt x="614" y="1584"/>
                      <a:pt x="574" y="1512"/>
                    </a:cubicBezTo>
                    <a:cubicBezTo>
                      <a:pt x="568" y="1480"/>
                      <a:pt x="555" y="1440"/>
                      <a:pt x="555" y="1408"/>
                    </a:cubicBezTo>
                    <a:cubicBezTo>
                      <a:pt x="561" y="763"/>
                      <a:pt x="822" y="359"/>
                      <a:pt x="1044" y="143"/>
                    </a:cubicBezTo>
                    <a:lnTo>
                      <a:pt x="1161" y="13"/>
                    </a:lnTo>
                    <a:lnTo>
                      <a:pt x="992" y="0"/>
                    </a:ln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14" name="Google Shape;10314;p64"/>
              <p:cNvSpPr/>
              <p:nvPr/>
            </p:nvSpPr>
            <p:spPr>
              <a:xfrm>
                <a:off x="2134916" y="3583184"/>
                <a:ext cx="36053" cy="50217"/>
              </a:xfrm>
              <a:custGeom>
                <a:avLst/>
                <a:gdLst/>
                <a:ahLst/>
                <a:cxnLst/>
                <a:rect l="l" t="t" r="r" b="b"/>
                <a:pathLst>
                  <a:path w="1428" h="1989" extrusionOk="0">
                    <a:moveTo>
                      <a:pt x="978" y="0"/>
                    </a:moveTo>
                    <a:cubicBezTo>
                      <a:pt x="978" y="0"/>
                      <a:pt x="979" y="0"/>
                      <a:pt x="980" y="0"/>
                    </a:cubicBezTo>
                    <a:lnTo>
                      <a:pt x="980" y="0"/>
                    </a:lnTo>
                    <a:cubicBezTo>
                      <a:pt x="981" y="0"/>
                      <a:pt x="983" y="0"/>
                      <a:pt x="984" y="0"/>
                    </a:cubicBezTo>
                    <a:close/>
                    <a:moveTo>
                      <a:pt x="984" y="163"/>
                    </a:moveTo>
                    <a:cubicBezTo>
                      <a:pt x="1010" y="163"/>
                      <a:pt x="1036" y="163"/>
                      <a:pt x="1063" y="170"/>
                    </a:cubicBezTo>
                    <a:cubicBezTo>
                      <a:pt x="854" y="378"/>
                      <a:pt x="561" y="795"/>
                      <a:pt x="554" y="1486"/>
                    </a:cubicBezTo>
                    <a:cubicBezTo>
                      <a:pt x="554" y="1597"/>
                      <a:pt x="671" y="1786"/>
                      <a:pt x="567" y="1812"/>
                    </a:cubicBezTo>
                    <a:cubicBezTo>
                      <a:pt x="548" y="1819"/>
                      <a:pt x="528" y="1819"/>
                      <a:pt x="509" y="1825"/>
                    </a:cubicBezTo>
                    <a:cubicBezTo>
                      <a:pt x="176" y="1825"/>
                      <a:pt x="137" y="854"/>
                      <a:pt x="280" y="574"/>
                    </a:cubicBezTo>
                    <a:cubicBezTo>
                      <a:pt x="365" y="398"/>
                      <a:pt x="522" y="268"/>
                      <a:pt x="704" y="202"/>
                    </a:cubicBezTo>
                    <a:cubicBezTo>
                      <a:pt x="795" y="176"/>
                      <a:pt x="887" y="163"/>
                      <a:pt x="984" y="163"/>
                    </a:cubicBezTo>
                    <a:close/>
                    <a:moveTo>
                      <a:pt x="980" y="0"/>
                    </a:moveTo>
                    <a:lnTo>
                      <a:pt x="980" y="0"/>
                    </a:lnTo>
                    <a:cubicBezTo>
                      <a:pt x="864" y="1"/>
                      <a:pt x="755" y="14"/>
                      <a:pt x="652" y="52"/>
                    </a:cubicBezTo>
                    <a:cubicBezTo>
                      <a:pt x="424" y="124"/>
                      <a:pt x="241" y="287"/>
                      <a:pt x="137" y="496"/>
                    </a:cubicBezTo>
                    <a:cubicBezTo>
                      <a:pt x="0" y="776"/>
                      <a:pt x="0" y="1473"/>
                      <a:pt x="196" y="1786"/>
                    </a:cubicBezTo>
                    <a:cubicBezTo>
                      <a:pt x="254" y="1903"/>
                      <a:pt x="378" y="1982"/>
                      <a:pt x="509" y="1988"/>
                    </a:cubicBezTo>
                    <a:cubicBezTo>
                      <a:pt x="541" y="1982"/>
                      <a:pt x="580" y="1982"/>
                      <a:pt x="613" y="1969"/>
                    </a:cubicBezTo>
                    <a:cubicBezTo>
                      <a:pt x="665" y="1956"/>
                      <a:pt x="717" y="1916"/>
                      <a:pt x="743" y="1864"/>
                    </a:cubicBezTo>
                    <a:cubicBezTo>
                      <a:pt x="782" y="1767"/>
                      <a:pt x="782" y="1662"/>
                      <a:pt x="737" y="1571"/>
                    </a:cubicBezTo>
                    <a:cubicBezTo>
                      <a:pt x="730" y="1545"/>
                      <a:pt x="724" y="1519"/>
                      <a:pt x="717" y="1486"/>
                    </a:cubicBezTo>
                    <a:cubicBezTo>
                      <a:pt x="724" y="874"/>
                      <a:pt x="971" y="489"/>
                      <a:pt x="1180" y="281"/>
                    </a:cubicBezTo>
                    <a:lnTo>
                      <a:pt x="1428" y="33"/>
                    </a:lnTo>
                    <a:lnTo>
                      <a:pt x="1076" y="7"/>
                    </a:lnTo>
                    <a:cubicBezTo>
                      <a:pt x="1044" y="7"/>
                      <a:pt x="1012" y="1"/>
                      <a:pt x="980" y="0"/>
                    </a:cubicBezTo>
                    <a:close/>
                  </a:path>
                </a:pathLst>
              </a:custGeom>
              <a:solidFill>
                <a:srgbClr val="F2F4F6"/>
              </a:solidFill>
              <a:ln>
                <a:noFill/>
              </a:ln>
            </p:spPr>
            <p:txBody>
              <a:bodyPr spcFirstLastPara="1" wrap="square" lIns="121900" tIns="121900" rIns="121900" bIns="121900" anchor="ctr" anchorCtr="0">
                <a:noAutofit/>
              </a:bodyPr>
              <a:lstStyle/>
              <a:p>
                <a:endParaRPr sz="2400"/>
              </a:p>
            </p:txBody>
          </p:sp>
          <p:sp>
            <p:nvSpPr>
              <p:cNvPr id="10315" name="Google Shape;10315;p64"/>
              <p:cNvSpPr/>
              <p:nvPr/>
            </p:nvSpPr>
            <p:spPr>
              <a:xfrm>
                <a:off x="2154811" y="3552584"/>
                <a:ext cx="99576" cy="131666"/>
              </a:xfrm>
              <a:custGeom>
                <a:avLst/>
                <a:gdLst/>
                <a:ahLst/>
                <a:cxnLst/>
                <a:rect l="l" t="t" r="r" b="b"/>
                <a:pathLst>
                  <a:path w="3944" h="5215" extrusionOk="0">
                    <a:moveTo>
                      <a:pt x="2041" y="0"/>
                    </a:moveTo>
                    <a:lnTo>
                      <a:pt x="1989" y="13"/>
                    </a:lnTo>
                    <a:cubicBezTo>
                      <a:pt x="1897" y="33"/>
                      <a:pt x="1813" y="59"/>
                      <a:pt x="1721" y="85"/>
                    </a:cubicBezTo>
                    <a:cubicBezTo>
                      <a:pt x="1259" y="235"/>
                      <a:pt x="705" y="567"/>
                      <a:pt x="692" y="1277"/>
                    </a:cubicBezTo>
                    <a:cubicBezTo>
                      <a:pt x="672" y="1291"/>
                      <a:pt x="27" y="1701"/>
                      <a:pt x="20" y="2711"/>
                    </a:cubicBezTo>
                    <a:cubicBezTo>
                      <a:pt x="14" y="3226"/>
                      <a:pt x="1" y="4438"/>
                      <a:pt x="1747" y="5012"/>
                    </a:cubicBezTo>
                    <a:cubicBezTo>
                      <a:pt x="1956" y="5084"/>
                      <a:pt x="2510" y="5214"/>
                      <a:pt x="2725" y="5214"/>
                    </a:cubicBezTo>
                    <a:cubicBezTo>
                      <a:pt x="2751" y="5214"/>
                      <a:pt x="2777" y="5214"/>
                      <a:pt x="2797" y="5208"/>
                    </a:cubicBezTo>
                    <a:cubicBezTo>
                      <a:pt x="2816" y="5208"/>
                      <a:pt x="2835" y="5209"/>
                      <a:pt x="2854" y="5209"/>
                    </a:cubicBezTo>
                    <a:cubicBezTo>
                      <a:pt x="2990" y="5209"/>
                      <a:pt x="3121" y="5188"/>
                      <a:pt x="3247" y="5142"/>
                    </a:cubicBezTo>
                    <a:cubicBezTo>
                      <a:pt x="3540" y="5058"/>
                      <a:pt x="3892" y="4803"/>
                      <a:pt x="3911" y="4093"/>
                    </a:cubicBezTo>
                    <a:cubicBezTo>
                      <a:pt x="3918" y="3865"/>
                      <a:pt x="3924" y="3565"/>
                      <a:pt x="3911" y="3285"/>
                    </a:cubicBezTo>
                    <a:cubicBezTo>
                      <a:pt x="3944" y="2992"/>
                      <a:pt x="3774" y="2359"/>
                      <a:pt x="3709" y="2229"/>
                    </a:cubicBezTo>
                    <a:cubicBezTo>
                      <a:pt x="3644" y="2060"/>
                      <a:pt x="3540" y="1903"/>
                      <a:pt x="3409" y="1779"/>
                    </a:cubicBezTo>
                    <a:cubicBezTo>
                      <a:pt x="3168" y="1551"/>
                      <a:pt x="2849" y="1440"/>
                      <a:pt x="2425" y="1440"/>
                    </a:cubicBezTo>
                    <a:lnTo>
                      <a:pt x="2282" y="1440"/>
                    </a:lnTo>
                    <a:cubicBezTo>
                      <a:pt x="2256" y="1434"/>
                      <a:pt x="2223" y="1434"/>
                      <a:pt x="2197" y="1434"/>
                    </a:cubicBezTo>
                    <a:lnTo>
                      <a:pt x="2139" y="1434"/>
                    </a:lnTo>
                    <a:cubicBezTo>
                      <a:pt x="2041" y="1408"/>
                      <a:pt x="1702" y="1304"/>
                      <a:pt x="1728" y="991"/>
                    </a:cubicBezTo>
                    <a:cubicBezTo>
                      <a:pt x="1747" y="730"/>
                      <a:pt x="2106" y="548"/>
                      <a:pt x="2256" y="476"/>
                    </a:cubicBezTo>
                    <a:lnTo>
                      <a:pt x="2347" y="437"/>
                    </a:lnTo>
                    <a:lnTo>
                      <a:pt x="2041" y="0"/>
                    </a:ln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16" name="Google Shape;10316;p64"/>
              <p:cNvSpPr/>
              <p:nvPr/>
            </p:nvSpPr>
            <p:spPr>
              <a:xfrm>
                <a:off x="2152842" y="3550110"/>
                <a:ext cx="103540" cy="136109"/>
              </a:xfrm>
              <a:custGeom>
                <a:avLst/>
                <a:gdLst/>
                <a:ahLst/>
                <a:cxnLst/>
                <a:rect l="l" t="t" r="r" b="b"/>
                <a:pathLst>
                  <a:path w="4101" h="5391" extrusionOk="0">
                    <a:moveTo>
                      <a:pt x="2086" y="189"/>
                    </a:moveTo>
                    <a:lnTo>
                      <a:pt x="2301" y="502"/>
                    </a:lnTo>
                    <a:cubicBezTo>
                      <a:pt x="2125" y="580"/>
                      <a:pt x="1754" y="782"/>
                      <a:pt x="1728" y="1082"/>
                    </a:cubicBezTo>
                    <a:cubicBezTo>
                      <a:pt x="1702" y="1415"/>
                      <a:pt x="2008" y="1571"/>
                      <a:pt x="2217" y="1617"/>
                    </a:cubicBezTo>
                    <a:cubicBezTo>
                      <a:pt x="2236" y="1610"/>
                      <a:pt x="2256" y="1610"/>
                      <a:pt x="2275" y="1610"/>
                    </a:cubicBezTo>
                    <a:cubicBezTo>
                      <a:pt x="2314" y="1610"/>
                      <a:pt x="2347" y="1617"/>
                      <a:pt x="2379" y="1623"/>
                    </a:cubicBezTo>
                    <a:cubicBezTo>
                      <a:pt x="2406" y="1630"/>
                      <a:pt x="2438" y="1636"/>
                      <a:pt x="2464" y="1649"/>
                    </a:cubicBezTo>
                    <a:cubicBezTo>
                      <a:pt x="2458" y="1636"/>
                      <a:pt x="2451" y="1623"/>
                      <a:pt x="2445" y="1617"/>
                    </a:cubicBezTo>
                    <a:lnTo>
                      <a:pt x="2503" y="1617"/>
                    </a:lnTo>
                    <a:cubicBezTo>
                      <a:pt x="2901" y="1617"/>
                      <a:pt x="3207" y="1721"/>
                      <a:pt x="3429" y="1929"/>
                    </a:cubicBezTo>
                    <a:cubicBezTo>
                      <a:pt x="3553" y="2047"/>
                      <a:pt x="3650" y="2190"/>
                      <a:pt x="3716" y="2353"/>
                    </a:cubicBezTo>
                    <a:cubicBezTo>
                      <a:pt x="3748" y="2392"/>
                      <a:pt x="3944" y="3083"/>
                      <a:pt x="3905" y="3376"/>
                    </a:cubicBezTo>
                    <a:cubicBezTo>
                      <a:pt x="3918" y="3637"/>
                      <a:pt x="3918" y="3911"/>
                      <a:pt x="3905" y="4185"/>
                    </a:cubicBezTo>
                    <a:cubicBezTo>
                      <a:pt x="3892" y="4706"/>
                      <a:pt x="3690" y="5045"/>
                      <a:pt x="3298" y="5162"/>
                    </a:cubicBezTo>
                    <a:cubicBezTo>
                      <a:pt x="3176" y="5203"/>
                      <a:pt x="3042" y="5228"/>
                      <a:pt x="2912" y="5228"/>
                    </a:cubicBezTo>
                    <a:cubicBezTo>
                      <a:pt x="2898" y="5228"/>
                      <a:pt x="2883" y="5228"/>
                      <a:pt x="2868" y="5227"/>
                    </a:cubicBezTo>
                    <a:cubicBezTo>
                      <a:pt x="2849" y="5227"/>
                      <a:pt x="2829" y="5234"/>
                      <a:pt x="2803" y="5234"/>
                    </a:cubicBezTo>
                    <a:cubicBezTo>
                      <a:pt x="2601" y="5234"/>
                      <a:pt x="2067" y="5110"/>
                      <a:pt x="1858" y="5038"/>
                    </a:cubicBezTo>
                    <a:cubicBezTo>
                      <a:pt x="164" y="4478"/>
                      <a:pt x="177" y="3311"/>
                      <a:pt x="183" y="2809"/>
                    </a:cubicBezTo>
                    <a:cubicBezTo>
                      <a:pt x="190" y="1845"/>
                      <a:pt x="796" y="1460"/>
                      <a:pt x="822" y="1447"/>
                    </a:cubicBezTo>
                    <a:cubicBezTo>
                      <a:pt x="841" y="1434"/>
                      <a:pt x="854" y="1408"/>
                      <a:pt x="861" y="1382"/>
                    </a:cubicBezTo>
                    <a:cubicBezTo>
                      <a:pt x="874" y="717"/>
                      <a:pt x="1395" y="404"/>
                      <a:pt x="1832" y="261"/>
                    </a:cubicBezTo>
                    <a:cubicBezTo>
                      <a:pt x="1917" y="235"/>
                      <a:pt x="2001" y="209"/>
                      <a:pt x="2086" y="189"/>
                    </a:cubicBezTo>
                    <a:close/>
                    <a:moveTo>
                      <a:pt x="2158" y="0"/>
                    </a:moveTo>
                    <a:lnTo>
                      <a:pt x="2158" y="7"/>
                    </a:lnTo>
                    <a:lnTo>
                      <a:pt x="2054" y="33"/>
                    </a:lnTo>
                    <a:cubicBezTo>
                      <a:pt x="1962" y="52"/>
                      <a:pt x="1871" y="79"/>
                      <a:pt x="1780" y="105"/>
                    </a:cubicBezTo>
                    <a:cubicBezTo>
                      <a:pt x="1109" y="326"/>
                      <a:pt x="724" y="756"/>
                      <a:pt x="698" y="1330"/>
                    </a:cubicBezTo>
                    <a:cubicBezTo>
                      <a:pt x="548" y="1441"/>
                      <a:pt x="27" y="1884"/>
                      <a:pt x="20" y="2803"/>
                    </a:cubicBezTo>
                    <a:cubicBezTo>
                      <a:pt x="14" y="3292"/>
                      <a:pt x="1" y="4595"/>
                      <a:pt x="1806" y="5188"/>
                    </a:cubicBezTo>
                    <a:cubicBezTo>
                      <a:pt x="2021" y="5260"/>
                      <a:pt x="2575" y="5390"/>
                      <a:pt x="2803" y="5390"/>
                    </a:cubicBezTo>
                    <a:cubicBezTo>
                      <a:pt x="2836" y="5390"/>
                      <a:pt x="2862" y="5390"/>
                      <a:pt x="2888" y="5384"/>
                    </a:cubicBezTo>
                    <a:cubicBezTo>
                      <a:pt x="2904" y="5384"/>
                      <a:pt x="2919" y="5385"/>
                      <a:pt x="2935" y="5385"/>
                    </a:cubicBezTo>
                    <a:cubicBezTo>
                      <a:pt x="3076" y="5385"/>
                      <a:pt x="3216" y="5359"/>
                      <a:pt x="3351" y="5312"/>
                    </a:cubicBezTo>
                    <a:cubicBezTo>
                      <a:pt x="3670" y="5214"/>
                      <a:pt x="4055" y="4941"/>
                      <a:pt x="4074" y="4185"/>
                    </a:cubicBezTo>
                    <a:cubicBezTo>
                      <a:pt x="4081" y="3963"/>
                      <a:pt x="4081" y="3663"/>
                      <a:pt x="4074" y="3383"/>
                    </a:cubicBezTo>
                    <a:cubicBezTo>
                      <a:pt x="4100" y="3090"/>
                      <a:pt x="3950" y="2464"/>
                      <a:pt x="3865" y="2288"/>
                    </a:cubicBezTo>
                    <a:cubicBezTo>
                      <a:pt x="3794" y="2105"/>
                      <a:pt x="3676" y="1943"/>
                      <a:pt x="3540" y="1806"/>
                    </a:cubicBezTo>
                    <a:cubicBezTo>
                      <a:pt x="3285" y="1564"/>
                      <a:pt x="2947" y="1447"/>
                      <a:pt x="2503" y="1447"/>
                    </a:cubicBezTo>
                    <a:lnTo>
                      <a:pt x="2366" y="1447"/>
                    </a:lnTo>
                    <a:cubicBezTo>
                      <a:pt x="2340" y="1447"/>
                      <a:pt x="2308" y="1441"/>
                      <a:pt x="2275" y="1441"/>
                    </a:cubicBezTo>
                    <a:lnTo>
                      <a:pt x="2230" y="1441"/>
                    </a:lnTo>
                    <a:cubicBezTo>
                      <a:pt x="2132" y="1421"/>
                      <a:pt x="1871" y="1330"/>
                      <a:pt x="1891" y="1089"/>
                    </a:cubicBezTo>
                    <a:cubicBezTo>
                      <a:pt x="1910" y="867"/>
                      <a:pt x="2262" y="691"/>
                      <a:pt x="2373" y="646"/>
                    </a:cubicBezTo>
                    <a:lnTo>
                      <a:pt x="2549" y="561"/>
                    </a:lnTo>
                    <a:lnTo>
                      <a:pt x="2438" y="398"/>
                    </a:lnTo>
                    <a:lnTo>
                      <a:pt x="2217" y="92"/>
                    </a:lnTo>
                    <a:lnTo>
                      <a:pt x="2158" y="0"/>
                    </a:lnTo>
                    <a:close/>
                  </a:path>
                </a:pathLst>
              </a:custGeom>
              <a:solidFill>
                <a:srgbClr val="F2F4F6"/>
              </a:solidFill>
              <a:ln>
                <a:noFill/>
              </a:ln>
            </p:spPr>
            <p:txBody>
              <a:bodyPr spcFirstLastPara="1" wrap="square" lIns="121900" tIns="121900" rIns="121900" bIns="121900" anchor="ctr" anchorCtr="0">
                <a:noAutofit/>
              </a:bodyPr>
              <a:lstStyle/>
              <a:p>
                <a:endParaRPr sz="2400"/>
              </a:p>
            </p:txBody>
          </p:sp>
        </p:grpSp>
      </p:grpSp>
      <p:grpSp>
        <p:nvGrpSpPr>
          <p:cNvPr id="10317" name="Google Shape;10317;p64"/>
          <p:cNvGrpSpPr/>
          <p:nvPr/>
        </p:nvGrpSpPr>
        <p:grpSpPr>
          <a:xfrm>
            <a:off x="3922941" y="4086277"/>
            <a:ext cx="734164" cy="1747329"/>
            <a:chOff x="2942205" y="3050537"/>
            <a:chExt cx="550623" cy="1310497"/>
          </a:xfrm>
        </p:grpSpPr>
        <p:sp>
          <p:nvSpPr>
            <p:cNvPr id="10318" name="Google Shape;10318;p64"/>
            <p:cNvSpPr/>
            <p:nvPr/>
          </p:nvSpPr>
          <p:spPr>
            <a:xfrm>
              <a:off x="2991084" y="4311978"/>
              <a:ext cx="453016" cy="49056"/>
            </a:xfrm>
            <a:custGeom>
              <a:avLst/>
              <a:gdLst/>
              <a:ahLst/>
              <a:cxnLst/>
              <a:rect l="l" t="t" r="r" b="b"/>
              <a:pathLst>
                <a:path w="17943" h="1943" extrusionOk="0">
                  <a:moveTo>
                    <a:pt x="8975" y="0"/>
                  </a:moveTo>
                  <a:cubicBezTo>
                    <a:pt x="4015" y="0"/>
                    <a:pt x="0" y="437"/>
                    <a:pt x="0" y="972"/>
                  </a:cubicBezTo>
                  <a:cubicBezTo>
                    <a:pt x="0" y="1506"/>
                    <a:pt x="4021" y="1943"/>
                    <a:pt x="8975" y="1943"/>
                  </a:cubicBezTo>
                  <a:cubicBezTo>
                    <a:pt x="13928" y="1943"/>
                    <a:pt x="17943" y="1506"/>
                    <a:pt x="17943" y="972"/>
                  </a:cubicBezTo>
                  <a:cubicBezTo>
                    <a:pt x="17943" y="437"/>
                    <a:pt x="13928" y="0"/>
                    <a:pt x="8975" y="0"/>
                  </a:cubicBezTo>
                  <a:close/>
                </a:path>
              </a:pathLst>
            </a:custGeom>
            <a:solidFill>
              <a:srgbClr val="778C9E"/>
            </a:solidFill>
            <a:ln>
              <a:noFill/>
            </a:ln>
          </p:spPr>
          <p:txBody>
            <a:bodyPr spcFirstLastPara="1" wrap="square" lIns="121900" tIns="121900" rIns="121900" bIns="121900" anchor="ctr" anchorCtr="0">
              <a:noAutofit/>
            </a:bodyPr>
            <a:lstStyle/>
            <a:p>
              <a:endParaRPr sz="2400"/>
            </a:p>
          </p:txBody>
        </p:sp>
        <p:grpSp>
          <p:nvGrpSpPr>
            <p:cNvPr id="10319" name="Google Shape;10319;p64"/>
            <p:cNvGrpSpPr/>
            <p:nvPr/>
          </p:nvGrpSpPr>
          <p:grpSpPr>
            <a:xfrm>
              <a:off x="2942205" y="3050537"/>
              <a:ext cx="550623" cy="1278079"/>
              <a:chOff x="2942205" y="3050537"/>
              <a:chExt cx="550623" cy="1278079"/>
            </a:xfrm>
          </p:grpSpPr>
          <p:sp>
            <p:nvSpPr>
              <p:cNvPr id="10320" name="Google Shape;10320;p64"/>
              <p:cNvSpPr/>
              <p:nvPr/>
            </p:nvSpPr>
            <p:spPr>
              <a:xfrm>
                <a:off x="2942205" y="3050537"/>
                <a:ext cx="550623" cy="1278079"/>
              </a:xfrm>
              <a:custGeom>
                <a:avLst/>
                <a:gdLst/>
                <a:ahLst/>
                <a:cxnLst/>
                <a:rect l="l" t="t" r="r" b="b"/>
                <a:pathLst>
                  <a:path w="21809" h="50622" extrusionOk="0">
                    <a:moveTo>
                      <a:pt x="3774" y="7802"/>
                    </a:moveTo>
                    <a:lnTo>
                      <a:pt x="3774" y="7834"/>
                    </a:lnTo>
                    <a:lnTo>
                      <a:pt x="3755" y="7834"/>
                    </a:lnTo>
                    <a:lnTo>
                      <a:pt x="3774" y="7802"/>
                    </a:lnTo>
                    <a:close/>
                    <a:moveTo>
                      <a:pt x="10689" y="0"/>
                    </a:moveTo>
                    <a:cubicBezTo>
                      <a:pt x="6753" y="0"/>
                      <a:pt x="3559" y="3187"/>
                      <a:pt x="3559" y="7130"/>
                    </a:cubicBezTo>
                    <a:cubicBezTo>
                      <a:pt x="3559" y="7365"/>
                      <a:pt x="3572" y="7600"/>
                      <a:pt x="3598" y="7834"/>
                    </a:cubicBezTo>
                    <a:cubicBezTo>
                      <a:pt x="2972" y="7906"/>
                      <a:pt x="2542" y="8512"/>
                      <a:pt x="2699" y="9131"/>
                    </a:cubicBezTo>
                    <a:cubicBezTo>
                      <a:pt x="2821" y="9609"/>
                      <a:pt x="3247" y="9920"/>
                      <a:pt x="3710" y="9920"/>
                    </a:cubicBezTo>
                    <a:cubicBezTo>
                      <a:pt x="3841" y="9920"/>
                      <a:pt x="3976" y="9895"/>
                      <a:pt x="4106" y="9842"/>
                    </a:cubicBezTo>
                    <a:cubicBezTo>
                      <a:pt x="4830" y="12044"/>
                      <a:pt x="6681" y="13804"/>
                      <a:pt x="8747" y="14560"/>
                    </a:cubicBezTo>
                    <a:cubicBezTo>
                      <a:pt x="8793" y="14573"/>
                      <a:pt x="8871" y="14593"/>
                      <a:pt x="8871" y="14606"/>
                    </a:cubicBezTo>
                    <a:lnTo>
                      <a:pt x="8871" y="16620"/>
                    </a:lnTo>
                    <a:lnTo>
                      <a:pt x="5651" y="16620"/>
                    </a:lnTo>
                    <a:cubicBezTo>
                      <a:pt x="5651" y="16620"/>
                      <a:pt x="5645" y="16685"/>
                      <a:pt x="5625" y="16698"/>
                    </a:cubicBezTo>
                    <a:cubicBezTo>
                      <a:pt x="5051" y="16705"/>
                      <a:pt x="4537" y="17076"/>
                      <a:pt x="4361" y="17623"/>
                    </a:cubicBezTo>
                    <a:lnTo>
                      <a:pt x="215" y="33239"/>
                    </a:lnTo>
                    <a:cubicBezTo>
                      <a:pt x="0" y="33872"/>
                      <a:pt x="294" y="34563"/>
                      <a:pt x="900" y="34849"/>
                    </a:cubicBezTo>
                    <a:cubicBezTo>
                      <a:pt x="1081" y="34936"/>
                      <a:pt x="1273" y="34977"/>
                      <a:pt x="1463" y="34977"/>
                    </a:cubicBezTo>
                    <a:cubicBezTo>
                      <a:pt x="1903" y="34977"/>
                      <a:pt x="2329" y="34756"/>
                      <a:pt x="2575" y="34360"/>
                    </a:cubicBezTo>
                    <a:cubicBezTo>
                      <a:pt x="2647" y="34407"/>
                      <a:pt x="2726" y="34429"/>
                      <a:pt x="2804" y="34429"/>
                    </a:cubicBezTo>
                    <a:cubicBezTo>
                      <a:pt x="2987" y="34429"/>
                      <a:pt x="3161" y="34309"/>
                      <a:pt x="3207" y="34113"/>
                    </a:cubicBezTo>
                    <a:lnTo>
                      <a:pt x="3559" y="32536"/>
                    </a:lnTo>
                    <a:cubicBezTo>
                      <a:pt x="3605" y="32340"/>
                      <a:pt x="3481" y="32040"/>
                      <a:pt x="3298" y="31942"/>
                    </a:cubicBezTo>
                    <a:lnTo>
                      <a:pt x="6329" y="20954"/>
                    </a:lnTo>
                    <a:cubicBezTo>
                      <a:pt x="6329" y="22844"/>
                      <a:pt x="6381" y="26507"/>
                      <a:pt x="6453" y="30567"/>
                    </a:cubicBezTo>
                    <a:lnTo>
                      <a:pt x="6401" y="30567"/>
                    </a:lnTo>
                    <a:lnTo>
                      <a:pt x="6466" y="32360"/>
                    </a:lnTo>
                    <a:lnTo>
                      <a:pt x="6485" y="32360"/>
                    </a:lnTo>
                    <a:cubicBezTo>
                      <a:pt x="6622" y="40187"/>
                      <a:pt x="6798" y="48725"/>
                      <a:pt x="6798" y="48725"/>
                    </a:cubicBezTo>
                    <a:cubicBezTo>
                      <a:pt x="6798" y="48725"/>
                      <a:pt x="4517" y="49090"/>
                      <a:pt x="4517" y="50615"/>
                    </a:cubicBezTo>
                    <a:lnTo>
                      <a:pt x="8936" y="50615"/>
                    </a:lnTo>
                    <a:lnTo>
                      <a:pt x="10631" y="33428"/>
                    </a:lnTo>
                    <a:lnTo>
                      <a:pt x="10663" y="33455"/>
                    </a:lnTo>
                    <a:lnTo>
                      <a:pt x="11035" y="33455"/>
                    </a:lnTo>
                    <a:lnTo>
                      <a:pt x="11035" y="33448"/>
                    </a:lnTo>
                    <a:lnTo>
                      <a:pt x="12892" y="50622"/>
                    </a:lnTo>
                    <a:lnTo>
                      <a:pt x="17311" y="50622"/>
                    </a:lnTo>
                    <a:cubicBezTo>
                      <a:pt x="17311" y="49090"/>
                      <a:pt x="15023" y="48732"/>
                      <a:pt x="15023" y="48732"/>
                    </a:cubicBezTo>
                    <a:cubicBezTo>
                      <a:pt x="15023" y="48732"/>
                      <a:pt x="15193" y="40096"/>
                      <a:pt x="15317" y="32216"/>
                    </a:cubicBezTo>
                    <a:cubicBezTo>
                      <a:pt x="15323" y="31897"/>
                      <a:pt x="15356" y="30567"/>
                      <a:pt x="15356" y="30567"/>
                    </a:cubicBezTo>
                    <a:lnTo>
                      <a:pt x="15343" y="30567"/>
                    </a:lnTo>
                    <a:cubicBezTo>
                      <a:pt x="15408" y="26474"/>
                      <a:pt x="15454" y="22779"/>
                      <a:pt x="15454" y="20863"/>
                    </a:cubicBezTo>
                    <a:lnTo>
                      <a:pt x="18510" y="31923"/>
                    </a:lnTo>
                    <a:cubicBezTo>
                      <a:pt x="18302" y="31988"/>
                      <a:pt x="18152" y="32334"/>
                      <a:pt x="18204" y="32542"/>
                    </a:cubicBezTo>
                    <a:lnTo>
                      <a:pt x="18562" y="34113"/>
                    </a:lnTo>
                    <a:cubicBezTo>
                      <a:pt x="18602" y="34305"/>
                      <a:pt x="18769" y="34428"/>
                      <a:pt x="18956" y="34428"/>
                    </a:cubicBezTo>
                    <a:cubicBezTo>
                      <a:pt x="18985" y="34428"/>
                      <a:pt x="19015" y="34425"/>
                      <a:pt x="19045" y="34419"/>
                    </a:cubicBezTo>
                    <a:cubicBezTo>
                      <a:pt x="19110" y="34406"/>
                      <a:pt x="19169" y="34374"/>
                      <a:pt x="19221" y="34328"/>
                    </a:cubicBezTo>
                    <a:cubicBezTo>
                      <a:pt x="19463" y="34743"/>
                      <a:pt x="19902" y="34978"/>
                      <a:pt x="20357" y="34978"/>
                    </a:cubicBezTo>
                    <a:cubicBezTo>
                      <a:pt x="20538" y="34978"/>
                      <a:pt x="20721" y="34940"/>
                      <a:pt x="20896" y="34862"/>
                    </a:cubicBezTo>
                    <a:cubicBezTo>
                      <a:pt x="21508" y="34582"/>
                      <a:pt x="21808" y="33885"/>
                      <a:pt x="21600" y="33246"/>
                    </a:cubicBezTo>
                    <a:lnTo>
                      <a:pt x="17292" y="17663"/>
                    </a:lnTo>
                    <a:cubicBezTo>
                      <a:pt x="17116" y="17141"/>
                      <a:pt x="16653" y="16744"/>
                      <a:pt x="16138" y="16705"/>
                    </a:cubicBezTo>
                    <a:cubicBezTo>
                      <a:pt x="16125" y="16691"/>
                      <a:pt x="16112" y="16626"/>
                      <a:pt x="16112" y="16626"/>
                    </a:cubicBezTo>
                    <a:lnTo>
                      <a:pt x="12612" y="16626"/>
                    </a:lnTo>
                    <a:lnTo>
                      <a:pt x="12612" y="14704"/>
                    </a:lnTo>
                    <a:cubicBezTo>
                      <a:pt x="12612" y="14704"/>
                      <a:pt x="12638" y="14697"/>
                      <a:pt x="12651" y="14691"/>
                    </a:cubicBezTo>
                    <a:cubicBezTo>
                      <a:pt x="12664" y="14691"/>
                      <a:pt x="12684" y="14684"/>
                      <a:pt x="12697" y="14678"/>
                    </a:cubicBezTo>
                    <a:cubicBezTo>
                      <a:pt x="14893" y="14013"/>
                      <a:pt x="16913" y="12201"/>
                      <a:pt x="17689" y="9887"/>
                    </a:cubicBezTo>
                    <a:cubicBezTo>
                      <a:pt x="17774" y="9907"/>
                      <a:pt x="17859" y="9920"/>
                      <a:pt x="17943" y="9920"/>
                    </a:cubicBezTo>
                    <a:cubicBezTo>
                      <a:pt x="17947" y="9920"/>
                      <a:pt x="17952" y="9920"/>
                      <a:pt x="17956" y="9920"/>
                    </a:cubicBezTo>
                    <a:cubicBezTo>
                      <a:pt x="18511" y="9920"/>
                      <a:pt x="18973" y="9485"/>
                      <a:pt x="19006" y="8929"/>
                    </a:cubicBezTo>
                    <a:cubicBezTo>
                      <a:pt x="19032" y="8369"/>
                      <a:pt x="18608" y="7880"/>
                      <a:pt x="18048" y="7834"/>
                    </a:cubicBezTo>
                    <a:lnTo>
                      <a:pt x="18048" y="7828"/>
                    </a:lnTo>
                    <a:cubicBezTo>
                      <a:pt x="18048" y="7815"/>
                      <a:pt x="18041" y="7802"/>
                      <a:pt x="18041" y="7789"/>
                    </a:cubicBezTo>
                    <a:cubicBezTo>
                      <a:pt x="18035" y="6068"/>
                      <a:pt x="17637" y="4295"/>
                      <a:pt x="16685" y="2998"/>
                    </a:cubicBezTo>
                    <a:cubicBezTo>
                      <a:pt x="17656" y="2464"/>
                      <a:pt x="17774" y="1786"/>
                      <a:pt x="18152" y="1147"/>
                    </a:cubicBezTo>
                    <a:lnTo>
                      <a:pt x="18152" y="1147"/>
                    </a:lnTo>
                    <a:cubicBezTo>
                      <a:pt x="17943" y="1170"/>
                      <a:pt x="17732" y="1181"/>
                      <a:pt x="17520" y="1181"/>
                    </a:cubicBezTo>
                    <a:cubicBezTo>
                      <a:pt x="15276" y="1181"/>
                      <a:pt x="12899" y="0"/>
                      <a:pt x="10689" y="0"/>
                    </a:cubicBezTo>
                    <a:close/>
                  </a:path>
                </a:pathLst>
              </a:custGeom>
              <a:solidFill>
                <a:srgbClr val="F2F4F6"/>
              </a:solidFill>
              <a:ln>
                <a:noFill/>
              </a:ln>
            </p:spPr>
            <p:txBody>
              <a:bodyPr spcFirstLastPara="1" wrap="square" lIns="121900" tIns="121900" rIns="121900" bIns="121900" anchor="ctr" anchorCtr="0">
                <a:noAutofit/>
              </a:bodyPr>
              <a:lstStyle/>
              <a:p>
                <a:endParaRPr sz="2400"/>
              </a:p>
            </p:txBody>
          </p:sp>
          <p:grpSp>
            <p:nvGrpSpPr>
              <p:cNvPr id="10321" name="Google Shape;10321;p64"/>
              <p:cNvGrpSpPr/>
              <p:nvPr/>
            </p:nvGrpSpPr>
            <p:grpSpPr>
              <a:xfrm>
                <a:off x="2976264" y="3168065"/>
                <a:ext cx="478718" cy="1086021"/>
                <a:chOff x="2976264" y="3168065"/>
                <a:chExt cx="478718" cy="1086021"/>
              </a:xfrm>
            </p:grpSpPr>
            <p:sp>
              <p:nvSpPr>
                <p:cNvPr id="10322" name="Google Shape;10322;p64"/>
                <p:cNvSpPr/>
                <p:nvPr/>
              </p:nvSpPr>
              <p:spPr>
                <a:xfrm>
                  <a:off x="2976264" y="3716491"/>
                  <a:ext cx="68522" cy="119951"/>
                </a:xfrm>
                <a:custGeom>
                  <a:avLst/>
                  <a:gdLst/>
                  <a:ahLst/>
                  <a:cxnLst/>
                  <a:rect l="l" t="t" r="r" b="b"/>
                  <a:pathLst>
                    <a:path w="2714" h="4751" extrusionOk="0">
                      <a:moveTo>
                        <a:pt x="2269" y="1"/>
                      </a:moveTo>
                      <a:cubicBezTo>
                        <a:pt x="2234" y="1"/>
                        <a:pt x="2197" y="6"/>
                        <a:pt x="2158" y="19"/>
                      </a:cubicBezTo>
                      <a:cubicBezTo>
                        <a:pt x="450" y="593"/>
                        <a:pt x="1" y="3161"/>
                        <a:pt x="79" y="4699"/>
                      </a:cubicBezTo>
                      <a:cubicBezTo>
                        <a:pt x="79" y="4731"/>
                        <a:pt x="106" y="4750"/>
                        <a:pt x="132" y="4750"/>
                      </a:cubicBezTo>
                      <a:cubicBezTo>
                        <a:pt x="149" y="4750"/>
                        <a:pt x="166" y="4742"/>
                        <a:pt x="176" y="4725"/>
                      </a:cubicBezTo>
                      <a:cubicBezTo>
                        <a:pt x="535" y="4079"/>
                        <a:pt x="763" y="3402"/>
                        <a:pt x="1024" y="2717"/>
                      </a:cubicBezTo>
                      <a:cubicBezTo>
                        <a:pt x="1369" y="1818"/>
                        <a:pt x="1871" y="1303"/>
                        <a:pt x="2510" y="619"/>
                      </a:cubicBezTo>
                      <a:cubicBezTo>
                        <a:pt x="2713" y="398"/>
                        <a:pt x="2559" y="1"/>
                        <a:pt x="2269"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23" name="Google Shape;10323;p64"/>
                <p:cNvSpPr/>
                <p:nvPr/>
              </p:nvSpPr>
              <p:spPr>
                <a:xfrm>
                  <a:off x="3000047" y="3758831"/>
                  <a:ext cx="39588" cy="65871"/>
                </a:xfrm>
                <a:custGeom>
                  <a:avLst/>
                  <a:gdLst/>
                  <a:ahLst/>
                  <a:cxnLst/>
                  <a:rect l="l" t="t" r="r" b="b"/>
                  <a:pathLst>
                    <a:path w="1568" h="2609" extrusionOk="0">
                      <a:moveTo>
                        <a:pt x="1310" y="1"/>
                      </a:moveTo>
                      <a:cubicBezTo>
                        <a:pt x="1276" y="1"/>
                        <a:pt x="1242" y="12"/>
                        <a:pt x="1209" y="37"/>
                      </a:cubicBezTo>
                      <a:cubicBezTo>
                        <a:pt x="883" y="284"/>
                        <a:pt x="720" y="656"/>
                        <a:pt x="564" y="1027"/>
                      </a:cubicBezTo>
                      <a:cubicBezTo>
                        <a:pt x="369" y="1464"/>
                        <a:pt x="186" y="1920"/>
                        <a:pt x="36" y="2376"/>
                      </a:cubicBezTo>
                      <a:cubicBezTo>
                        <a:pt x="0" y="2489"/>
                        <a:pt x="105" y="2609"/>
                        <a:pt x="211" y="2609"/>
                      </a:cubicBezTo>
                      <a:cubicBezTo>
                        <a:pt x="240" y="2609"/>
                        <a:pt x="270" y="2600"/>
                        <a:pt x="297" y="2578"/>
                      </a:cubicBezTo>
                      <a:cubicBezTo>
                        <a:pt x="668" y="2318"/>
                        <a:pt x="962" y="1959"/>
                        <a:pt x="1144" y="1542"/>
                      </a:cubicBezTo>
                      <a:cubicBezTo>
                        <a:pt x="1340" y="1138"/>
                        <a:pt x="1568" y="675"/>
                        <a:pt x="1522" y="219"/>
                      </a:cubicBezTo>
                      <a:cubicBezTo>
                        <a:pt x="1512" y="110"/>
                        <a:pt x="1416" y="1"/>
                        <a:pt x="1310"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24" name="Google Shape;10324;p64"/>
                <p:cNvSpPr/>
                <p:nvPr/>
              </p:nvSpPr>
              <p:spPr>
                <a:xfrm>
                  <a:off x="3021684" y="3580659"/>
                  <a:ext cx="59912" cy="110205"/>
                </a:xfrm>
                <a:custGeom>
                  <a:avLst/>
                  <a:gdLst/>
                  <a:ahLst/>
                  <a:cxnLst/>
                  <a:rect l="l" t="t" r="r" b="b"/>
                  <a:pathLst>
                    <a:path w="2373" h="4365" extrusionOk="0">
                      <a:moveTo>
                        <a:pt x="1377" y="0"/>
                      </a:moveTo>
                      <a:cubicBezTo>
                        <a:pt x="925" y="0"/>
                        <a:pt x="616" y="342"/>
                        <a:pt x="509" y="772"/>
                      </a:cubicBezTo>
                      <a:cubicBezTo>
                        <a:pt x="274" y="1743"/>
                        <a:pt x="0" y="2870"/>
                        <a:pt x="20" y="3874"/>
                      </a:cubicBezTo>
                      <a:cubicBezTo>
                        <a:pt x="29" y="4173"/>
                        <a:pt x="324" y="4364"/>
                        <a:pt x="606" y="4364"/>
                      </a:cubicBezTo>
                      <a:cubicBezTo>
                        <a:pt x="730" y="4364"/>
                        <a:pt x="852" y="4327"/>
                        <a:pt x="945" y="4245"/>
                      </a:cubicBezTo>
                      <a:cubicBezTo>
                        <a:pt x="1819" y="3463"/>
                        <a:pt x="2014" y="2088"/>
                        <a:pt x="2262" y="1000"/>
                      </a:cubicBezTo>
                      <a:cubicBezTo>
                        <a:pt x="2373" y="530"/>
                        <a:pt x="1949" y="68"/>
                        <a:pt x="1506" y="9"/>
                      </a:cubicBezTo>
                      <a:cubicBezTo>
                        <a:pt x="1462" y="3"/>
                        <a:pt x="1419" y="0"/>
                        <a:pt x="1377"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25" name="Google Shape;10325;p64"/>
                <p:cNvSpPr/>
                <p:nvPr/>
              </p:nvSpPr>
              <p:spPr>
                <a:xfrm>
                  <a:off x="3064554" y="3484820"/>
                  <a:ext cx="76626" cy="82383"/>
                </a:xfrm>
                <a:custGeom>
                  <a:avLst/>
                  <a:gdLst/>
                  <a:ahLst/>
                  <a:cxnLst/>
                  <a:rect l="l" t="t" r="r" b="b"/>
                  <a:pathLst>
                    <a:path w="3035" h="3263" extrusionOk="0">
                      <a:moveTo>
                        <a:pt x="2038" y="1"/>
                      </a:moveTo>
                      <a:cubicBezTo>
                        <a:pt x="1451" y="1"/>
                        <a:pt x="821" y="436"/>
                        <a:pt x="518" y="898"/>
                      </a:cubicBezTo>
                      <a:cubicBezTo>
                        <a:pt x="277" y="1257"/>
                        <a:pt x="290" y="1596"/>
                        <a:pt x="192" y="1993"/>
                      </a:cubicBezTo>
                      <a:cubicBezTo>
                        <a:pt x="108" y="2352"/>
                        <a:pt x="49" y="2717"/>
                        <a:pt x="16" y="3082"/>
                      </a:cubicBezTo>
                      <a:cubicBezTo>
                        <a:pt x="1" y="3196"/>
                        <a:pt x="100" y="3263"/>
                        <a:pt x="199" y="3263"/>
                      </a:cubicBezTo>
                      <a:cubicBezTo>
                        <a:pt x="264" y="3263"/>
                        <a:pt x="329" y="3235"/>
                        <a:pt x="362" y="3173"/>
                      </a:cubicBezTo>
                      <a:cubicBezTo>
                        <a:pt x="486" y="2932"/>
                        <a:pt x="597" y="2684"/>
                        <a:pt x="714" y="2443"/>
                      </a:cubicBezTo>
                      <a:cubicBezTo>
                        <a:pt x="838" y="2182"/>
                        <a:pt x="1027" y="2019"/>
                        <a:pt x="1203" y="1798"/>
                      </a:cubicBezTo>
                      <a:cubicBezTo>
                        <a:pt x="1333" y="1622"/>
                        <a:pt x="1502" y="1485"/>
                        <a:pt x="1705" y="1387"/>
                      </a:cubicBezTo>
                      <a:cubicBezTo>
                        <a:pt x="2030" y="1263"/>
                        <a:pt x="2356" y="1361"/>
                        <a:pt x="2682" y="1165"/>
                      </a:cubicBezTo>
                      <a:cubicBezTo>
                        <a:pt x="2982" y="989"/>
                        <a:pt x="3034" y="572"/>
                        <a:pt x="2793" y="325"/>
                      </a:cubicBezTo>
                      <a:cubicBezTo>
                        <a:pt x="2576" y="95"/>
                        <a:pt x="2311" y="1"/>
                        <a:pt x="2038"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26" name="Google Shape;10326;p64"/>
                <p:cNvSpPr/>
                <p:nvPr/>
              </p:nvSpPr>
              <p:spPr>
                <a:xfrm>
                  <a:off x="3110378" y="3514536"/>
                  <a:ext cx="118764" cy="101596"/>
                </a:xfrm>
                <a:custGeom>
                  <a:avLst/>
                  <a:gdLst/>
                  <a:ahLst/>
                  <a:cxnLst/>
                  <a:rect l="l" t="t" r="r" b="b"/>
                  <a:pathLst>
                    <a:path w="4704" h="4024" extrusionOk="0">
                      <a:moveTo>
                        <a:pt x="2490" y="1"/>
                      </a:moveTo>
                      <a:cubicBezTo>
                        <a:pt x="2445" y="1"/>
                        <a:pt x="2399" y="3"/>
                        <a:pt x="2353" y="8"/>
                      </a:cubicBezTo>
                      <a:cubicBezTo>
                        <a:pt x="1473" y="106"/>
                        <a:pt x="574" y="640"/>
                        <a:pt x="385" y="914"/>
                      </a:cubicBezTo>
                      <a:cubicBezTo>
                        <a:pt x="0" y="1468"/>
                        <a:pt x="137" y="2100"/>
                        <a:pt x="391" y="2674"/>
                      </a:cubicBezTo>
                      <a:cubicBezTo>
                        <a:pt x="742" y="3475"/>
                        <a:pt x="1557" y="4023"/>
                        <a:pt x="2372" y="4023"/>
                      </a:cubicBezTo>
                      <a:cubicBezTo>
                        <a:pt x="2783" y="4023"/>
                        <a:pt x="3194" y="3884"/>
                        <a:pt x="3546" y="3567"/>
                      </a:cubicBezTo>
                      <a:cubicBezTo>
                        <a:pt x="4703" y="2523"/>
                        <a:pt x="3958" y="1"/>
                        <a:pt x="2490"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27" name="Google Shape;10327;p64"/>
                <p:cNvSpPr/>
                <p:nvPr/>
              </p:nvSpPr>
              <p:spPr>
                <a:xfrm>
                  <a:off x="3162388" y="3474090"/>
                  <a:ext cx="36104" cy="28504"/>
                </a:xfrm>
                <a:custGeom>
                  <a:avLst/>
                  <a:gdLst/>
                  <a:ahLst/>
                  <a:cxnLst/>
                  <a:rect l="l" t="t" r="r" b="b"/>
                  <a:pathLst>
                    <a:path w="1430" h="1129" extrusionOk="0">
                      <a:moveTo>
                        <a:pt x="413" y="0"/>
                      </a:moveTo>
                      <a:cubicBezTo>
                        <a:pt x="204" y="0"/>
                        <a:pt x="1" y="207"/>
                        <a:pt x="52" y="424"/>
                      </a:cubicBezTo>
                      <a:cubicBezTo>
                        <a:pt x="26" y="541"/>
                        <a:pt x="13" y="658"/>
                        <a:pt x="19" y="782"/>
                      </a:cubicBezTo>
                      <a:cubicBezTo>
                        <a:pt x="19" y="919"/>
                        <a:pt x="111" y="1043"/>
                        <a:pt x="241" y="1076"/>
                      </a:cubicBezTo>
                      <a:cubicBezTo>
                        <a:pt x="495" y="1108"/>
                        <a:pt x="749" y="1128"/>
                        <a:pt x="1004" y="1128"/>
                      </a:cubicBezTo>
                      <a:cubicBezTo>
                        <a:pt x="1011" y="1128"/>
                        <a:pt x="1019" y="1128"/>
                        <a:pt x="1026" y="1128"/>
                      </a:cubicBezTo>
                      <a:cubicBezTo>
                        <a:pt x="1322" y="1128"/>
                        <a:pt x="1429" y="751"/>
                        <a:pt x="1245" y="548"/>
                      </a:cubicBezTo>
                      <a:cubicBezTo>
                        <a:pt x="1147" y="437"/>
                        <a:pt x="1036" y="346"/>
                        <a:pt x="912" y="267"/>
                      </a:cubicBezTo>
                      <a:cubicBezTo>
                        <a:pt x="762" y="170"/>
                        <a:pt x="678" y="65"/>
                        <a:pt x="502" y="13"/>
                      </a:cubicBezTo>
                      <a:cubicBezTo>
                        <a:pt x="473" y="4"/>
                        <a:pt x="443" y="0"/>
                        <a:pt x="413"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28" name="Google Shape;10328;p64"/>
                <p:cNvSpPr/>
                <p:nvPr/>
              </p:nvSpPr>
              <p:spPr>
                <a:xfrm>
                  <a:off x="3179001" y="3433012"/>
                  <a:ext cx="38351" cy="58675"/>
                </a:xfrm>
                <a:custGeom>
                  <a:avLst/>
                  <a:gdLst/>
                  <a:ahLst/>
                  <a:cxnLst/>
                  <a:rect l="l" t="t" r="r" b="b"/>
                  <a:pathLst>
                    <a:path w="1519" h="2324" extrusionOk="0">
                      <a:moveTo>
                        <a:pt x="259" y="1"/>
                      </a:moveTo>
                      <a:cubicBezTo>
                        <a:pt x="245" y="1"/>
                        <a:pt x="229" y="9"/>
                        <a:pt x="222" y="24"/>
                      </a:cubicBezTo>
                      <a:lnTo>
                        <a:pt x="222" y="37"/>
                      </a:lnTo>
                      <a:cubicBezTo>
                        <a:pt x="52" y="128"/>
                        <a:pt x="0" y="408"/>
                        <a:pt x="202" y="526"/>
                      </a:cubicBezTo>
                      <a:cubicBezTo>
                        <a:pt x="248" y="1132"/>
                        <a:pt x="541" y="1686"/>
                        <a:pt x="887" y="2201"/>
                      </a:cubicBezTo>
                      <a:cubicBezTo>
                        <a:pt x="941" y="2280"/>
                        <a:pt x="1038" y="2324"/>
                        <a:pt x="1129" y="2324"/>
                      </a:cubicBezTo>
                      <a:cubicBezTo>
                        <a:pt x="1233" y="2324"/>
                        <a:pt x="1332" y="2267"/>
                        <a:pt x="1356" y="2142"/>
                      </a:cubicBezTo>
                      <a:cubicBezTo>
                        <a:pt x="1519" y="1347"/>
                        <a:pt x="1317" y="278"/>
                        <a:pt x="417" y="24"/>
                      </a:cubicBezTo>
                      <a:cubicBezTo>
                        <a:pt x="393" y="16"/>
                        <a:pt x="366" y="10"/>
                        <a:pt x="339" y="10"/>
                      </a:cubicBezTo>
                      <a:cubicBezTo>
                        <a:pt x="322" y="10"/>
                        <a:pt x="304" y="12"/>
                        <a:pt x="287" y="17"/>
                      </a:cubicBezTo>
                      <a:cubicBezTo>
                        <a:pt x="281" y="6"/>
                        <a:pt x="270" y="1"/>
                        <a:pt x="259"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29" name="Google Shape;10329;p64"/>
                <p:cNvSpPr/>
                <p:nvPr/>
              </p:nvSpPr>
              <p:spPr>
                <a:xfrm>
                  <a:off x="3156859" y="3628907"/>
                  <a:ext cx="50621" cy="52212"/>
                </a:xfrm>
                <a:custGeom>
                  <a:avLst/>
                  <a:gdLst/>
                  <a:ahLst/>
                  <a:cxnLst/>
                  <a:rect l="l" t="t" r="r" b="b"/>
                  <a:pathLst>
                    <a:path w="2005" h="2068" extrusionOk="0">
                      <a:moveTo>
                        <a:pt x="1455" y="1"/>
                      </a:moveTo>
                      <a:cubicBezTo>
                        <a:pt x="1388" y="1"/>
                        <a:pt x="1321" y="9"/>
                        <a:pt x="1255" y="27"/>
                      </a:cubicBezTo>
                      <a:cubicBezTo>
                        <a:pt x="1131" y="47"/>
                        <a:pt x="1014" y="99"/>
                        <a:pt x="916" y="190"/>
                      </a:cubicBezTo>
                      <a:cubicBezTo>
                        <a:pt x="525" y="464"/>
                        <a:pt x="245" y="985"/>
                        <a:pt x="121" y="1396"/>
                      </a:cubicBezTo>
                      <a:cubicBezTo>
                        <a:pt x="1" y="1784"/>
                        <a:pt x="289" y="2067"/>
                        <a:pt x="658" y="2067"/>
                      </a:cubicBezTo>
                      <a:cubicBezTo>
                        <a:pt x="729" y="2067"/>
                        <a:pt x="803" y="2057"/>
                        <a:pt x="877" y="2035"/>
                      </a:cubicBezTo>
                      <a:cubicBezTo>
                        <a:pt x="1242" y="1924"/>
                        <a:pt x="1555" y="1891"/>
                        <a:pt x="1783" y="1578"/>
                      </a:cubicBezTo>
                      <a:cubicBezTo>
                        <a:pt x="1979" y="1311"/>
                        <a:pt x="2005" y="946"/>
                        <a:pt x="1998" y="633"/>
                      </a:cubicBezTo>
                      <a:cubicBezTo>
                        <a:pt x="1992" y="568"/>
                        <a:pt x="1985" y="510"/>
                        <a:pt x="1966" y="451"/>
                      </a:cubicBezTo>
                      <a:cubicBezTo>
                        <a:pt x="1992" y="262"/>
                        <a:pt x="1874" y="86"/>
                        <a:pt x="1692" y="34"/>
                      </a:cubicBezTo>
                      <a:cubicBezTo>
                        <a:pt x="1614" y="13"/>
                        <a:pt x="1535" y="1"/>
                        <a:pt x="1455"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30" name="Google Shape;10330;p64"/>
                <p:cNvSpPr/>
                <p:nvPr/>
              </p:nvSpPr>
              <p:spPr>
                <a:xfrm>
                  <a:off x="3156859" y="3684098"/>
                  <a:ext cx="50621" cy="52288"/>
                </a:xfrm>
                <a:custGeom>
                  <a:avLst/>
                  <a:gdLst/>
                  <a:ahLst/>
                  <a:cxnLst/>
                  <a:rect l="l" t="t" r="r" b="b"/>
                  <a:pathLst>
                    <a:path w="2005" h="2071" extrusionOk="0">
                      <a:moveTo>
                        <a:pt x="1464" y="1"/>
                      </a:moveTo>
                      <a:cubicBezTo>
                        <a:pt x="1394" y="1"/>
                        <a:pt x="1324" y="9"/>
                        <a:pt x="1255" y="25"/>
                      </a:cubicBezTo>
                      <a:cubicBezTo>
                        <a:pt x="1131" y="44"/>
                        <a:pt x="1008" y="103"/>
                        <a:pt x="916" y="188"/>
                      </a:cubicBezTo>
                      <a:cubicBezTo>
                        <a:pt x="525" y="461"/>
                        <a:pt x="245" y="989"/>
                        <a:pt x="121" y="1400"/>
                      </a:cubicBezTo>
                      <a:cubicBezTo>
                        <a:pt x="1" y="1788"/>
                        <a:pt x="289" y="2071"/>
                        <a:pt x="658" y="2071"/>
                      </a:cubicBezTo>
                      <a:cubicBezTo>
                        <a:pt x="729" y="2071"/>
                        <a:pt x="803" y="2061"/>
                        <a:pt x="877" y="2039"/>
                      </a:cubicBezTo>
                      <a:cubicBezTo>
                        <a:pt x="1242" y="1928"/>
                        <a:pt x="1555" y="1895"/>
                        <a:pt x="1783" y="1582"/>
                      </a:cubicBezTo>
                      <a:cubicBezTo>
                        <a:pt x="1979" y="1322"/>
                        <a:pt x="2005" y="950"/>
                        <a:pt x="1998" y="637"/>
                      </a:cubicBezTo>
                      <a:cubicBezTo>
                        <a:pt x="1992" y="572"/>
                        <a:pt x="1985" y="513"/>
                        <a:pt x="1966" y="455"/>
                      </a:cubicBezTo>
                      <a:cubicBezTo>
                        <a:pt x="1992" y="266"/>
                        <a:pt x="1874" y="83"/>
                        <a:pt x="1692" y="31"/>
                      </a:cubicBezTo>
                      <a:cubicBezTo>
                        <a:pt x="1617" y="11"/>
                        <a:pt x="1540" y="1"/>
                        <a:pt x="1464"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31" name="Google Shape;10331;p64"/>
                <p:cNvSpPr/>
                <p:nvPr/>
              </p:nvSpPr>
              <p:spPr>
                <a:xfrm>
                  <a:off x="3156859" y="3739491"/>
                  <a:ext cx="50621" cy="52187"/>
                </a:xfrm>
                <a:custGeom>
                  <a:avLst/>
                  <a:gdLst/>
                  <a:ahLst/>
                  <a:cxnLst/>
                  <a:rect l="l" t="t" r="r" b="b"/>
                  <a:pathLst>
                    <a:path w="2005" h="2067" extrusionOk="0">
                      <a:moveTo>
                        <a:pt x="1455" y="1"/>
                      </a:moveTo>
                      <a:cubicBezTo>
                        <a:pt x="1388" y="1"/>
                        <a:pt x="1321" y="9"/>
                        <a:pt x="1255" y="27"/>
                      </a:cubicBezTo>
                      <a:cubicBezTo>
                        <a:pt x="1131" y="47"/>
                        <a:pt x="1014" y="99"/>
                        <a:pt x="916" y="190"/>
                      </a:cubicBezTo>
                      <a:cubicBezTo>
                        <a:pt x="525" y="464"/>
                        <a:pt x="245" y="985"/>
                        <a:pt x="121" y="1402"/>
                      </a:cubicBezTo>
                      <a:cubicBezTo>
                        <a:pt x="1" y="1785"/>
                        <a:pt x="289" y="2067"/>
                        <a:pt x="658" y="2067"/>
                      </a:cubicBezTo>
                      <a:cubicBezTo>
                        <a:pt x="729" y="2067"/>
                        <a:pt x="803" y="2056"/>
                        <a:pt x="877" y="2034"/>
                      </a:cubicBezTo>
                      <a:cubicBezTo>
                        <a:pt x="1242" y="1924"/>
                        <a:pt x="1555" y="1898"/>
                        <a:pt x="1783" y="1585"/>
                      </a:cubicBezTo>
                      <a:cubicBezTo>
                        <a:pt x="1979" y="1318"/>
                        <a:pt x="2005" y="946"/>
                        <a:pt x="1998" y="633"/>
                      </a:cubicBezTo>
                      <a:cubicBezTo>
                        <a:pt x="1992" y="575"/>
                        <a:pt x="1985" y="509"/>
                        <a:pt x="1966" y="451"/>
                      </a:cubicBezTo>
                      <a:cubicBezTo>
                        <a:pt x="1992" y="262"/>
                        <a:pt x="1874" y="86"/>
                        <a:pt x="1692" y="34"/>
                      </a:cubicBezTo>
                      <a:cubicBezTo>
                        <a:pt x="1614" y="12"/>
                        <a:pt x="1535" y="1"/>
                        <a:pt x="1455"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32" name="Google Shape;10332;p64"/>
                <p:cNvSpPr/>
                <p:nvPr/>
              </p:nvSpPr>
              <p:spPr>
                <a:xfrm>
                  <a:off x="3118129" y="3629437"/>
                  <a:ext cx="32923" cy="44511"/>
                </a:xfrm>
                <a:custGeom>
                  <a:avLst/>
                  <a:gdLst/>
                  <a:ahLst/>
                  <a:cxnLst/>
                  <a:rect l="l" t="t" r="r" b="b"/>
                  <a:pathLst>
                    <a:path w="1304" h="1763" extrusionOk="0">
                      <a:moveTo>
                        <a:pt x="478" y="1"/>
                      </a:moveTo>
                      <a:cubicBezTo>
                        <a:pt x="239" y="1"/>
                        <a:pt x="1" y="207"/>
                        <a:pt x="52" y="528"/>
                      </a:cubicBezTo>
                      <a:cubicBezTo>
                        <a:pt x="117" y="919"/>
                        <a:pt x="208" y="1668"/>
                        <a:pt x="691" y="1753"/>
                      </a:cubicBezTo>
                      <a:cubicBezTo>
                        <a:pt x="726" y="1759"/>
                        <a:pt x="762" y="1763"/>
                        <a:pt x="798" y="1763"/>
                      </a:cubicBezTo>
                      <a:cubicBezTo>
                        <a:pt x="947" y="1763"/>
                        <a:pt x="1093" y="1704"/>
                        <a:pt x="1166" y="1557"/>
                      </a:cubicBezTo>
                      <a:cubicBezTo>
                        <a:pt x="1303" y="1297"/>
                        <a:pt x="1205" y="1056"/>
                        <a:pt x="1082" y="801"/>
                      </a:cubicBezTo>
                      <a:cubicBezTo>
                        <a:pt x="997" y="638"/>
                        <a:pt x="925" y="476"/>
                        <a:pt x="867" y="300"/>
                      </a:cubicBezTo>
                      <a:cubicBezTo>
                        <a:pt x="794" y="91"/>
                        <a:pt x="636" y="1"/>
                        <a:pt x="478"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33" name="Google Shape;10333;p64"/>
                <p:cNvSpPr/>
                <p:nvPr/>
              </p:nvSpPr>
              <p:spPr>
                <a:xfrm>
                  <a:off x="3114872" y="3672282"/>
                  <a:ext cx="31761" cy="47667"/>
                </a:xfrm>
                <a:custGeom>
                  <a:avLst/>
                  <a:gdLst/>
                  <a:ahLst/>
                  <a:cxnLst/>
                  <a:rect l="l" t="t" r="r" b="b"/>
                  <a:pathLst>
                    <a:path w="1258" h="1888" extrusionOk="0">
                      <a:moveTo>
                        <a:pt x="271" y="0"/>
                      </a:moveTo>
                      <a:cubicBezTo>
                        <a:pt x="141" y="0"/>
                        <a:pt x="1" y="104"/>
                        <a:pt x="5" y="251"/>
                      </a:cubicBezTo>
                      <a:cubicBezTo>
                        <a:pt x="5" y="760"/>
                        <a:pt x="50" y="1522"/>
                        <a:pt x="533" y="1822"/>
                      </a:cubicBezTo>
                      <a:cubicBezTo>
                        <a:pt x="606" y="1868"/>
                        <a:pt x="681" y="1888"/>
                        <a:pt x="754" y="1888"/>
                      </a:cubicBezTo>
                      <a:cubicBezTo>
                        <a:pt x="1025" y="1888"/>
                        <a:pt x="1258" y="1607"/>
                        <a:pt x="1191" y="1314"/>
                      </a:cubicBezTo>
                      <a:cubicBezTo>
                        <a:pt x="1132" y="1086"/>
                        <a:pt x="950" y="936"/>
                        <a:pt x="826" y="747"/>
                      </a:cubicBezTo>
                      <a:cubicBezTo>
                        <a:pt x="683" y="551"/>
                        <a:pt x="565" y="343"/>
                        <a:pt x="461" y="121"/>
                      </a:cubicBezTo>
                      <a:cubicBezTo>
                        <a:pt x="422" y="36"/>
                        <a:pt x="349" y="0"/>
                        <a:pt x="271"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34" name="Google Shape;10334;p64"/>
                <p:cNvSpPr/>
                <p:nvPr/>
              </p:nvSpPr>
              <p:spPr>
                <a:xfrm>
                  <a:off x="3107071" y="3719823"/>
                  <a:ext cx="39033" cy="45143"/>
                </a:xfrm>
                <a:custGeom>
                  <a:avLst/>
                  <a:gdLst/>
                  <a:ahLst/>
                  <a:cxnLst/>
                  <a:rect l="l" t="t" r="r" b="b"/>
                  <a:pathLst>
                    <a:path w="1546" h="1788" extrusionOk="0">
                      <a:moveTo>
                        <a:pt x="288" y="1"/>
                      </a:moveTo>
                      <a:cubicBezTo>
                        <a:pt x="192" y="1"/>
                        <a:pt x="103" y="51"/>
                        <a:pt x="86" y="167"/>
                      </a:cubicBezTo>
                      <a:cubicBezTo>
                        <a:pt x="1" y="689"/>
                        <a:pt x="183" y="1119"/>
                        <a:pt x="496" y="1536"/>
                      </a:cubicBezTo>
                      <a:cubicBezTo>
                        <a:pt x="608" y="1688"/>
                        <a:pt x="771" y="1787"/>
                        <a:pt x="944" y="1787"/>
                      </a:cubicBezTo>
                      <a:cubicBezTo>
                        <a:pt x="1024" y="1787"/>
                        <a:pt x="1107" y="1766"/>
                        <a:pt x="1187" y="1718"/>
                      </a:cubicBezTo>
                      <a:cubicBezTo>
                        <a:pt x="1448" y="1562"/>
                        <a:pt x="1546" y="1138"/>
                        <a:pt x="1291" y="923"/>
                      </a:cubicBezTo>
                      <a:cubicBezTo>
                        <a:pt x="992" y="695"/>
                        <a:pt x="731" y="421"/>
                        <a:pt x="509" y="109"/>
                      </a:cubicBezTo>
                      <a:cubicBezTo>
                        <a:pt x="463" y="41"/>
                        <a:pt x="373" y="1"/>
                        <a:pt x="288"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35" name="Google Shape;10335;p64"/>
                <p:cNvSpPr/>
                <p:nvPr/>
              </p:nvSpPr>
              <p:spPr>
                <a:xfrm>
                  <a:off x="3109697" y="3774535"/>
                  <a:ext cx="33933" cy="37619"/>
                </a:xfrm>
                <a:custGeom>
                  <a:avLst/>
                  <a:gdLst/>
                  <a:ahLst/>
                  <a:cxnLst/>
                  <a:rect l="l" t="t" r="r" b="b"/>
                  <a:pathLst>
                    <a:path w="1344" h="1490" extrusionOk="0">
                      <a:moveTo>
                        <a:pt x="201" y="0"/>
                      </a:moveTo>
                      <a:cubicBezTo>
                        <a:pt x="86" y="0"/>
                        <a:pt x="0" y="123"/>
                        <a:pt x="21" y="242"/>
                      </a:cubicBezTo>
                      <a:cubicBezTo>
                        <a:pt x="27" y="288"/>
                        <a:pt x="1" y="392"/>
                        <a:pt x="1" y="464"/>
                      </a:cubicBezTo>
                      <a:cubicBezTo>
                        <a:pt x="14" y="588"/>
                        <a:pt x="40" y="705"/>
                        <a:pt x="86" y="822"/>
                      </a:cubicBezTo>
                      <a:cubicBezTo>
                        <a:pt x="125" y="933"/>
                        <a:pt x="177" y="1037"/>
                        <a:pt x="229" y="1135"/>
                      </a:cubicBezTo>
                      <a:cubicBezTo>
                        <a:pt x="366" y="1363"/>
                        <a:pt x="536" y="1455"/>
                        <a:pt x="790" y="1487"/>
                      </a:cubicBezTo>
                      <a:cubicBezTo>
                        <a:pt x="802" y="1488"/>
                        <a:pt x="813" y="1489"/>
                        <a:pt x="825" y="1489"/>
                      </a:cubicBezTo>
                      <a:cubicBezTo>
                        <a:pt x="996" y="1489"/>
                        <a:pt x="1167" y="1360"/>
                        <a:pt x="1246" y="1220"/>
                      </a:cubicBezTo>
                      <a:cubicBezTo>
                        <a:pt x="1344" y="1057"/>
                        <a:pt x="1344" y="855"/>
                        <a:pt x="1253" y="686"/>
                      </a:cubicBezTo>
                      <a:cubicBezTo>
                        <a:pt x="1187" y="562"/>
                        <a:pt x="1083" y="470"/>
                        <a:pt x="953" y="418"/>
                      </a:cubicBezTo>
                      <a:cubicBezTo>
                        <a:pt x="914" y="399"/>
                        <a:pt x="875" y="373"/>
                        <a:pt x="842" y="353"/>
                      </a:cubicBezTo>
                      <a:cubicBezTo>
                        <a:pt x="842" y="353"/>
                        <a:pt x="769" y="301"/>
                        <a:pt x="770" y="301"/>
                      </a:cubicBezTo>
                      <a:lnTo>
                        <a:pt x="770" y="301"/>
                      </a:lnTo>
                      <a:cubicBezTo>
                        <a:pt x="770" y="301"/>
                        <a:pt x="776" y="304"/>
                        <a:pt x="790" y="314"/>
                      </a:cubicBezTo>
                      <a:cubicBezTo>
                        <a:pt x="705" y="242"/>
                        <a:pt x="614" y="184"/>
                        <a:pt x="523" y="125"/>
                      </a:cubicBezTo>
                      <a:cubicBezTo>
                        <a:pt x="444" y="86"/>
                        <a:pt x="360" y="73"/>
                        <a:pt x="295" y="27"/>
                      </a:cubicBezTo>
                      <a:cubicBezTo>
                        <a:pt x="262" y="8"/>
                        <a:pt x="231" y="0"/>
                        <a:pt x="201"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36" name="Google Shape;10336;p64"/>
                <p:cNvSpPr/>
                <p:nvPr/>
              </p:nvSpPr>
              <p:spPr>
                <a:xfrm>
                  <a:off x="3177688" y="3800363"/>
                  <a:ext cx="78823" cy="63775"/>
                </a:xfrm>
                <a:custGeom>
                  <a:avLst/>
                  <a:gdLst/>
                  <a:ahLst/>
                  <a:cxnLst/>
                  <a:rect l="l" t="t" r="r" b="b"/>
                  <a:pathLst>
                    <a:path w="3122" h="2526" extrusionOk="0">
                      <a:moveTo>
                        <a:pt x="1559" y="0"/>
                      </a:moveTo>
                      <a:cubicBezTo>
                        <a:pt x="1157" y="0"/>
                        <a:pt x="761" y="81"/>
                        <a:pt x="385" y="269"/>
                      </a:cubicBezTo>
                      <a:cubicBezTo>
                        <a:pt x="72" y="432"/>
                        <a:pt x="0" y="764"/>
                        <a:pt x="91" y="1057"/>
                      </a:cubicBezTo>
                      <a:cubicBezTo>
                        <a:pt x="169" y="1742"/>
                        <a:pt x="587" y="2380"/>
                        <a:pt x="1317" y="2504"/>
                      </a:cubicBezTo>
                      <a:cubicBezTo>
                        <a:pt x="1402" y="2519"/>
                        <a:pt x="1484" y="2526"/>
                        <a:pt x="1563" y="2526"/>
                      </a:cubicBezTo>
                      <a:cubicBezTo>
                        <a:pt x="2403" y="2526"/>
                        <a:pt x="2895" y="1739"/>
                        <a:pt x="3050" y="953"/>
                      </a:cubicBezTo>
                      <a:cubicBezTo>
                        <a:pt x="3122" y="608"/>
                        <a:pt x="2959" y="269"/>
                        <a:pt x="2607" y="164"/>
                      </a:cubicBezTo>
                      <a:cubicBezTo>
                        <a:pt x="2261" y="61"/>
                        <a:pt x="1908" y="0"/>
                        <a:pt x="1559"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37" name="Google Shape;10337;p64"/>
                <p:cNvSpPr/>
                <p:nvPr/>
              </p:nvSpPr>
              <p:spPr>
                <a:xfrm>
                  <a:off x="3111843" y="3828792"/>
                  <a:ext cx="48500" cy="114649"/>
                </a:xfrm>
                <a:custGeom>
                  <a:avLst/>
                  <a:gdLst/>
                  <a:ahLst/>
                  <a:cxnLst/>
                  <a:rect l="l" t="t" r="r" b="b"/>
                  <a:pathLst>
                    <a:path w="1921" h="4541" extrusionOk="0">
                      <a:moveTo>
                        <a:pt x="1024" y="1"/>
                      </a:moveTo>
                      <a:cubicBezTo>
                        <a:pt x="744" y="1"/>
                        <a:pt x="470" y="146"/>
                        <a:pt x="379" y="492"/>
                      </a:cubicBezTo>
                      <a:cubicBezTo>
                        <a:pt x="40" y="1737"/>
                        <a:pt x="1" y="3236"/>
                        <a:pt x="496" y="4448"/>
                      </a:cubicBezTo>
                      <a:cubicBezTo>
                        <a:pt x="516" y="4510"/>
                        <a:pt x="570" y="4541"/>
                        <a:pt x="623" y="4541"/>
                      </a:cubicBezTo>
                      <a:cubicBezTo>
                        <a:pt x="677" y="4541"/>
                        <a:pt x="731" y="4510"/>
                        <a:pt x="751" y="4448"/>
                      </a:cubicBezTo>
                      <a:cubicBezTo>
                        <a:pt x="1220" y="3307"/>
                        <a:pt x="1265" y="2023"/>
                        <a:pt x="1722" y="863"/>
                      </a:cubicBezTo>
                      <a:cubicBezTo>
                        <a:pt x="1921" y="358"/>
                        <a:pt x="1464" y="1"/>
                        <a:pt x="1024"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38" name="Google Shape;10338;p64"/>
                <p:cNvSpPr/>
                <p:nvPr/>
              </p:nvSpPr>
              <p:spPr>
                <a:xfrm>
                  <a:off x="3106414" y="3951495"/>
                  <a:ext cx="48526" cy="129141"/>
                </a:xfrm>
                <a:custGeom>
                  <a:avLst/>
                  <a:gdLst/>
                  <a:ahLst/>
                  <a:cxnLst/>
                  <a:rect l="l" t="t" r="r" b="b"/>
                  <a:pathLst>
                    <a:path w="1922" h="5115" extrusionOk="0">
                      <a:moveTo>
                        <a:pt x="1324" y="0"/>
                      </a:moveTo>
                      <a:cubicBezTo>
                        <a:pt x="1159" y="0"/>
                        <a:pt x="988" y="76"/>
                        <a:pt x="868" y="246"/>
                      </a:cubicBezTo>
                      <a:cubicBezTo>
                        <a:pt x="27" y="1439"/>
                        <a:pt x="1" y="3733"/>
                        <a:pt x="803" y="4952"/>
                      </a:cubicBezTo>
                      <a:cubicBezTo>
                        <a:pt x="872" y="5058"/>
                        <a:pt x="999" y="5114"/>
                        <a:pt x="1121" y="5114"/>
                      </a:cubicBezTo>
                      <a:cubicBezTo>
                        <a:pt x="1262" y="5114"/>
                        <a:pt x="1397" y="5038"/>
                        <a:pt x="1428" y="4874"/>
                      </a:cubicBezTo>
                      <a:cubicBezTo>
                        <a:pt x="1546" y="4222"/>
                        <a:pt x="1428" y="3570"/>
                        <a:pt x="1409" y="2912"/>
                      </a:cubicBezTo>
                      <a:cubicBezTo>
                        <a:pt x="1389" y="2104"/>
                        <a:pt x="1669" y="1419"/>
                        <a:pt x="1832" y="657"/>
                      </a:cubicBezTo>
                      <a:cubicBezTo>
                        <a:pt x="1921" y="262"/>
                        <a:pt x="1632" y="0"/>
                        <a:pt x="1324"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39" name="Google Shape;10339;p64"/>
                <p:cNvSpPr/>
                <p:nvPr/>
              </p:nvSpPr>
              <p:spPr>
                <a:xfrm>
                  <a:off x="3155344" y="3867471"/>
                  <a:ext cx="47869" cy="172491"/>
                </a:xfrm>
                <a:custGeom>
                  <a:avLst/>
                  <a:gdLst/>
                  <a:ahLst/>
                  <a:cxnLst/>
                  <a:rect l="l" t="t" r="r" b="b"/>
                  <a:pathLst>
                    <a:path w="1896" h="6832" extrusionOk="0">
                      <a:moveTo>
                        <a:pt x="944" y="1"/>
                      </a:moveTo>
                      <a:cubicBezTo>
                        <a:pt x="580" y="1"/>
                        <a:pt x="217" y="240"/>
                        <a:pt x="201" y="720"/>
                      </a:cubicBezTo>
                      <a:cubicBezTo>
                        <a:pt x="149" y="2655"/>
                        <a:pt x="214" y="4545"/>
                        <a:pt x="18" y="6481"/>
                      </a:cubicBezTo>
                      <a:cubicBezTo>
                        <a:pt x="0" y="6682"/>
                        <a:pt x="200" y="6831"/>
                        <a:pt x="387" y="6831"/>
                      </a:cubicBezTo>
                      <a:cubicBezTo>
                        <a:pt x="472" y="6831"/>
                        <a:pt x="554" y="6800"/>
                        <a:pt x="611" y="6729"/>
                      </a:cubicBezTo>
                      <a:cubicBezTo>
                        <a:pt x="1895" y="5132"/>
                        <a:pt x="1752" y="2649"/>
                        <a:pt x="1687" y="720"/>
                      </a:cubicBezTo>
                      <a:cubicBezTo>
                        <a:pt x="1670" y="240"/>
                        <a:pt x="1307" y="1"/>
                        <a:pt x="944"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40" name="Google Shape;10340;p64"/>
                <p:cNvSpPr/>
                <p:nvPr/>
              </p:nvSpPr>
              <p:spPr>
                <a:xfrm>
                  <a:off x="3386283" y="3720783"/>
                  <a:ext cx="68698" cy="119926"/>
                </a:xfrm>
                <a:custGeom>
                  <a:avLst/>
                  <a:gdLst/>
                  <a:ahLst/>
                  <a:cxnLst/>
                  <a:rect l="l" t="t" r="r" b="b"/>
                  <a:pathLst>
                    <a:path w="2721" h="4750" extrusionOk="0">
                      <a:moveTo>
                        <a:pt x="445" y="0"/>
                      </a:moveTo>
                      <a:cubicBezTo>
                        <a:pt x="155" y="0"/>
                        <a:pt x="1" y="397"/>
                        <a:pt x="204" y="618"/>
                      </a:cubicBezTo>
                      <a:cubicBezTo>
                        <a:pt x="850" y="1302"/>
                        <a:pt x="1345" y="1817"/>
                        <a:pt x="1690" y="2723"/>
                      </a:cubicBezTo>
                      <a:cubicBezTo>
                        <a:pt x="1958" y="3408"/>
                        <a:pt x="2186" y="4085"/>
                        <a:pt x="2538" y="4724"/>
                      </a:cubicBezTo>
                      <a:cubicBezTo>
                        <a:pt x="2550" y="4742"/>
                        <a:pt x="2569" y="4750"/>
                        <a:pt x="2587" y="4750"/>
                      </a:cubicBezTo>
                      <a:cubicBezTo>
                        <a:pt x="2615" y="4750"/>
                        <a:pt x="2642" y="4730"/>
                        <a:pt x="2642" y="4698"/>
                      </a:cubicBezTo>
                      <a:cubicBezTo>
                        <a:pt x="2720" y="3160"/>
                        <a:pt x="2270" y="592"/>
                        <a:pt x="556" y="19"/>
                      </a:cubicBezTo>
                      <a:cubicBezTo>
                        <a:pt x="518" y="6"/>
                        <a:pt x="480" y="0"/>
                        <a:pt x="445"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41" name="Google Shape;10341;p64"/>
                <p:cNvSpPr/>
                <p:nvPr/>
              </p:nvSpPr>
              <p:spPr>
                <a:xfrm>
                  <a:off x="3391585" y="3763148"/>
                  <a:ext cx="39487" cy="65845"/>
                </a:xfrm>
                <a:custGeom>
                  <a:avLst/>
                  <a:gdLst/>
                  <a:ahLst/>
                  <a:cxnLst/>
                  <a:rect l="l" t="t" r="r" b="b"/>
                  <a:pathLst>
                    <a:path w="1564" h="2608" extrusionOk="0">
                      <a:moveTo>
                        <a:pt x="259" y="0"/>
                      </a:moveTo>
                      <a:cubicBezTo>
                        <a:pt x="151" y="0"/>
                        <a:pt x="56" y="113"/>
                        <a:pt x="46" y="218"/>
                      </a:cubicBezTo>
                      <a:cubicBezTo>
                        <a:pt x="1" y="674"/>
                        <a:pt x="229" y="1137"/>
                        <a:pt x="418" y="1541"/>
                      </a:cubicBezTo>
                      <a:cubicBezTo>
                        <a:pt x="607" y="1958"/>
                        <a:pt x="900" y="2316"/>
                        <a:pt x="1265" y="2577"/>
                      </a:cubicBezTo>
                      <a:cubicBezTo>
                        <a:pt x="1294" y="2598"/>
                        <a:pt x="1324" y="2607"/>
                        <a:pt x="1354" y="2607"/>
                      </a:cubicBezTo>
                      <a:cubicBezTo>
                        <a:pt x="1462" y="2607"/>
                        <a:pt x="1563" y="2487"/>
                        <a:pt x="1533" y="2375"/>
                      </a:cubicBezTo>
                      <a:cubicBezTo>
                        <a:pt x="1376" y="1919"/>
                        <a:pt x="1200" y="1462"/>
                        <a:pt x="998" y="1026"/>
                      </a:cubicBezTo>
                      <a:cubicBezTo>
                        <a:pt x="842" y="654"/>
                        <a:pt x="685" y="283"/>
                        <a:pt x="359" y="35"/>
                      </a:cubicBezTo>
                      <a:cubicBezTo>
                        <a:pt x="326" y="11"/>
                        <a:pt x="292" y="0"/>
                        <a:pt x="259"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42" name="Google Shape;10342;p64"/>
                <p:cNvSpPr/>
                <p:nvPr/>
              </p:nvSpPr>
              <p:spPr>
                <a:xfrm>
                  <a:off x="3350457" y="3580558"/>
                  <a:ext cx="58599" cy="110609"/>
                </a:xfrm>
                <a:custGeom>
                  <a:avLst/>
                  <a:gdLst/>
                  <a:ahLst/>
                  <a:cxnLst/>
                  <a:rect l="l" t="t" r="r" b="b"/>
                  <a:pathLst>
                    <a:path w="2321" h="4381" extrusionOk="0">
                      <a:moveTo>
                        <a:pt x="993" y="0"/>
                      </a:moveTo>
                      <a:cubicBezTo>
                        <a:pt x="958" y="0"/>
                        <a:pt x="923" y="2"/>
                        <a:pt x="887" y="7"/>
                      </a:cubicBezTo>
                      <a:cubicBezTo>
                        <a:pt x="437" y="52"/>
                        <a:pt x="0" y="502"/>
                        <a:pt x="98" y="978"/>
                      </a:cubicBezTo>
                      <a:cubicBezTo>
                        <a:pt x="320" y="2073"/>
                        <a:pt x="489" y="3454"/>
                        <a:pt x="1343" y="4249"/>
                      </a:cubicBezTo>
                      <a:cubicBezTo>
                        <a:pt x="1437" y="4339"/>
                        <a:pt x="1565" y="4380"/>
                        <a:pt x="1695" y="4380"/>
                      </a:cubicBezTo>
                      <a:cubicBezTo>
                        <a:pt x="1972" y="4380"/>
                        <a:pt x="2262" y="4196"/>
                        <a:pt x="2275" y="3904"/>
                      </a:cubicBezTo>
                      <a:cubicBezTo>
                        <a:pt x="2321" y="2900"/>
                        <a:pt x="2080" y="1766"/>
                        <a:pt x="1865" y="789"/>
                      </a:cubicBezTo>
                      <a:cubicBezTo>
                        <a:pt x="1761" y="352"/>
                        <a:pt x="1450" y="0"/>
                        <a:pt x="993"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43" name="Google Shape;10343;p64"/>
                <p:cNvSpPr/>
                <p:nvPr/>
              </p:nvSpPr>
              <p:spPr>
                <a:xfrm>
                  <a:off x="3289913" y="3480452"/>
                  <a:ext cx="76500" cy="82433"/>
                </a:xfrm>
                <a:custGeom>
                  <a:avLst/>
                  <a:gdLst/>
                  <a:ahLst/>
                  <a:cxnLst/>
                  <a:rect l="l" t="t" r="r" b="b"/>
                  <a:pathLst>
                    <a:path w="3030" h="3265" extrusionOk="0">
                      <a:moveTo>
                        <a:pt x="996" y="0"/>
                      </a:moveTo>
                      <a:cubicBezTo>
                        <a:pt x="722" y="0"/>
                        <a:pt x="458" y="94"/>
                        <a:pt x="241" y="322"/>
                      </a:cubicBezTo>
                      <a:cubicBezTo>
                        <a:pt x="0" y="576"/>
                        <a:pt x="52" y="987"/>
                        <a:pt x="352" y="1169"/>
                      </a:cubicBezTo>
                      <a:cubicBezTo>
                        <a:pt x="678" y="1358"/>
                        <a:pt x="1004" y="1260"/>
                        <a:pt x="1330" y="1391"/>
                      </a:cubicBezTo>
                      <a:cubicBezTo>
                        <a:pt x="1525" y="1482"/>
                        <a:pt x="1701" y="1619"/>
                        <a:pt x="1831" y="1795"/>
                      </a:cubicBezTo>
                      <a:cubicBezTo>
                        <a:pt x="2007" y="2016"/>
                        <a:pt x="2190" y="2186"/>
                        <a:pt x="2320" y="2440"/>
                      </a:cubicBezTo>
                      <a:cubicBezTo>
                        <a:pt x="2438" y="2688"/>
                        <a:pt x="2548" y="2929"/>
                        <a:pt x="2672" y="3176"/>
                      </a:cubicBezTo>
                      <a:cubicBezTo>
                        <a:pt x="2705" y="3237"/>
                        <a:pt x="2767" y="3264"/>
                        <a:pt x="2829" y="3264"/>
                      </a:cubicBezTo>
                      <a:cubicBezTo>
                        <a:pt x="2929" y="3264"/>
                        <a:pt x="3030" y="3195"/>
                        <a:pt x="3018" y="3079"/>
                      </a:cubicBezTo>
                      <a:cubicBezTo>
                        <a:pt x="2985" y="2714"/>
                        <a:pt x="2920" y="2349"/>
                        <a:pt x="2842" y="1990"/>
                      </a:cubicBezTo>
                      <a:cubicBezTo>
                        <a:pt x="2744" y="1599"/>
                        <a:pt x="2757" y="1260"/>
                        <a:pt x="2516" y="895"/>
                      </a:cubicBezTo>
                      <a:cubicBezTo>
                        <a:pt x="2213" y="433"/>
                        <a:pt x="1583" y="0"/>
                        <a:pt x="996"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44" name="Google Shape;10344;p64"/>
                <p:cNvSpPr/>
                <p:nvPr/>
              </p:nvSpPr>
              <p:spPr>
                <a:xfrm>
                  <a:off x="3208515" y="3517843"/>
                  <a:ext cx="116467" cy="99551"/>
                </a:xfrm>
                <a:custGeom>
                  <a:avLst/>
                  <a:gdLst/>
                  <a:ahLst/>
                  <a:cxnLst/>
                  <a:rect l="l" t="t" r="r" b="b"/>
                  <a:pathLst>
                    <a:path w="4613" h="3943" extrusionOk="0">
                      <a:moveTo>
                        <a:pt x="2163" y="0"/>
                      </a:moveTo>
                      <a:cubicBezTo>
                        <a:pt x="732" y="0"/>
                        <a:pt x="1" y="2470"/>
                        <a:pt x="1132" y="3494"/>
                      </a:cubicBezTo>
                      <a:cubicBezTo>
                        <a:pt x="1478" y="3806"/>
                        <a:pt x="1883" y="3943"/>
                        <a:pt x="2287" y="3943"/>
                      </a:cubicBezTo>
                      <a:cubicBezTo>
                        <a:pt x="3085" y="3943"/>
                        <a:pt x="3882" y="3408"/>
                        <a:pt x="4228" y="2621"/>
                      </a:cubicBezTo>
                      <a:cubicBezTo>
                        <a:pt x="4469" y="2060"/>
                        <a:pt x="4612" y="1435"/>
                        <a:pt x="4234" y="887"/>
                      </a:cubicBezTo>
                      <a:cubicBezTo>
                        <a:pt x="4052" y="620"/>
                        <a:pt x="3165" y="92"/>
                        <a:pt x="2299" y="7"/>
                      </a:cubicBezTo>
                      <a:cubicBezTo>
                        <a:pt x="2253" y="2"/>
                        <a:pt x="2207" y="0"/>
                        <a:pt x="2163"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45" name="Google Shape;10345;p64"/>
                <p:cNvSpPr/>
                <p:nvPr/>
              </p:nvSpPr>
              <p:spPr>
                <a:xfrm>
                  <a:off x="3232576" y="3474090"/>
                  <a:ext cx="36255" cy="28504"/>
                </a:xfrm>
                <a:custGeom>
                  <a:avLst/>
                  <a:gdLst/>
                  <a:ahLst/>
                  <a:cxnLst/>
                  <a:rect l="l" t="t" r="r" b="b"/>
                  <a:pathLst>
                    <a:path w="1436" h="1129" extrusionOk="0">
                      <a:moveTo>
                        <a:pt x="1019" y="0"/>
                      </a:moveTo>
                      <a:cubicBezTo>
                        <a:pt x="989" y="0"/>
                        <a:pt x="958" y="4"/>
                        <a:pt x="928" y="13"/>
                      </a:cubicBezTo>
                      <a:cubicBezTo>
                        <a:pt x="759" y="65"/>
                        <a:pt x="668" y="170"/>
                        <a:pt x="524" y="267"/>
                      </a:cubicBezTo>
                      <a:cubicBezTo>
                        <a:pt x="400" y="346"/>
                        <a:pt x="283" y="437"/>
                        <a:pt x="185" y="548"/>
                      </a:cubicBezTo>
                      <a:cubicBezTo>
                        <a:pt x="1" y="751"/>
                        <a:pt x="108" y="1128"/>
                        <a:pt x="410" y="1128"/>
                      </a:cubicBezTo>
                      <a:cubicBezTo>
                        <a:pt x="418" y="1128"/>
                        <a:pt x="425" y="1128"/>
                        <a:pt x="433" y="1128"/>
                      </a:cubicBezTo>
                      <a:cubicBezTo>
                        <a:pt x="687" y="1128"/>
                        <a:pt x="941" y="1108"/>
                        <a:pt x="1189" y="1076"/>
                      </a:cubicBezTo>
                      <a:cubicBezTo>
                        <a:pt x="1326" y="1043"/>
                        <a:pt x="1417" y="919"/>
                        <a:pt x="1417" y="782"/>
                      </a:cubicBezTo>
                      <a:cubicBezTo>
                        <a:pt x="1424" y="658"/>
                        <a:pt x="1411" y="541"/>
                        <a:pt x="1378" y="424"/>
                      </a:cubicBezTo>
                      <a:cubicBezTo>
                        <a:pt x="1435" y="207"/>
                        <a:pt x="1232" y="0"/>
                        <a:pt x="1019"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46" name="Google Shape;10346;p64"/>
                <p:cNvSpPr/>
                <p:nvPr/>
              </p:nvSpPr>
              <p:spPr>
                <a:xfrm>
                  <a:off x="3213716" y="3433012"/>
                  <a:ext cx="38528" cy="58675"/>
                </a:xfrm>
                <a:custGeom>
                  <a:avLst/>
                  <a:gdLst/>
                  <a:ahLst/>
                  <a:cxnLst/>
                  <a:rect l="l" t="t" r="r" b="b"/>
                  <a:pathLst>
                    <a:path w="1526" h="2324" extrusionOk="0">
                      <a:moveTo>
                        <a:pt x="1265" y="1"/>
                      </a:moveTo>
                      <a:cubicBezTo>
                        <a:pt x="1253" y="1"/>
                        <a:pt x="1241" y="6"/>
                        <a:pt x="1232" y="17"/>
                      </a:cubicBezTo>
                      <a:cubicBezTo>
                        <a:pt x="1215" y="12"/>
                        <a:pt x="1198" y="10"/>
                        <a:pt x="1182" y="10"/>
                      </a:cubicBezTo>
                      <a:cubicBezTo>
                        <a:pt x="1156" y="10"/>
                        <a:pt x="1130" y="16"/>
                        <a:pt x="1102" y="24"/>
                      </a:cubicBezTo>
                      <a:cubicBezTo>
                        <a:pt x="209" y="278"/>
                        <a:pt x="0" y="1347"/>
                        <a:pt x="163" y="2142"/>
                      </a:cubicBezTo>
                      <a:cubicBezTo>
                        <a:pt x="188" y="2267"/>
                        <a:pt x="286" y="2324"/>
                        <a:pt x="390" y="2324"/>
                      </a:cubicBezTo>
                      <a:cubicBezTo>
                        <a:pt x="482" y="2324"/>
                        <a:pt x="578" y="2280"/>
                        <a:pt x="633" y="2201"/>
                      </a:cubicBezTo>
                      <a:cubicBezTo>
                        <a:pt x="978" y="1686"/>
                        <a:pt x="1271" y="1132"/>
                        <a:pt x="1317" y="526"/>
                      </a:cubicBezTo>
                      <a:cubicBezTo>
                        <a:pt x="1525" y="408"/>
                        <a:pt x="1467" y="128"/>
                        <a:pt x="1297" y="37"/>
                      </a:cubicBezTo>
                      <a:lnTo>
                        <a:pt x="1297" y="24"/>
                      </a:lnTo>
                      <a:cubicBezTo>
                        <a:pt x="1294" y="9"/>
                        <a:pt x="1280" y="1"/>
                        <a:pt x="1265"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47" name="Google Shape;10347;p64"/>
                <p:cNvSpPr/>
                <p:nvPr/>
              </p:nvSpPr>
              <p:spPr>
                <a:xfrm>
                  <a:off x="3223740" y="3628907"/>
                  <a:ext cx="50621" cy="52212"/>
                </a:xfrm>
                <a:custGeom>
                  <a:avLst/>
                  <a:gdLst/>
                  <a:ahLst/>
                  <a:cxnLst/>
                  <a:rect l="l" t="t" r="r" b="b"/>
                  <a:pathLst>
                    <a:path w="2005" h="2068" extrusionOk="0">
                      <a:moveTo>
                        <a:pt x="544" y="1"/>
                      </a:moveTo>
                      <a:cubicBezTo>
                        <a:pt x="464" y="1"/>
                        <a:pt x="385" y="13"/>
                        <a:pt x="307" y="34"/>
                      </a:cubicBezTo>
                      <a:cubicBezTo>
                        <a:pt x="125" y="86"/>
                        <a:pt x="7" y="262"/>
                        <a:pt x="34" y="451"/>
                      </a:cubicBezTo>
                      <a:cubicBezTo>
                        <a:pt x="14" y="510"/>
                        <a:pt x="7" y="568"/>
                        <a:pt x="7" y="633"/>
                      </a:cubicBezTo>
                      <a:cubicBezTo>
                        <a:pt x="1" y="946"/>
                        <a:pt x="27" y="1311"/>
                        <a:pt x="216" y="1578"/>
                      </a:cubicBezTo>
                      <a:cubicBezTo>
                        <a:pt x="444" y="1891"/>
                        <a:pt x="757" y="1924"/>
                        <a:pt x="1128" y="2035"/>
                      </a:cubicBezTo>
                      <a:cubicBezTo>
                        <a:pt x="1202" y="2057"/>
                        <a:pt x="1275" y="2067"/>
                        <a:pt x="1345" y="2067"/>
                      </a:cubicBezTo>
                      <a:cubicBezTo>
                        <a:pt x="1712" y="2067"/>
                        <a:pt x="2005" y="1784"/>
                        <a:pt x="1885" y="1396"/>
                      </a:cubicBezTo>
                      <a:cubicBezTo>
                        <a:pt x="1754" y="985"/>
                        <a:pt x="1474" y="464"/>
                        <a:pt x="1083" y="190"/>
                      </a:cubicBezTo>
                      <a:cubicBezTo>
                        <a:pt x="992" y="99"/>
                        <a:pt x="874" y="47"/>
                        <a:pt x="744" y="27"/>
                      </a:cubicBezTo>
                      <a:cubicBezTo>
                        <a:pt x="678" y="9"/>
                        <a:pt x="611" y="1"/>
                        <a:pt x="544"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48" name="Google Shape;10348;p64"/>
                <p:cNvSpPr/>
                <p:nvPr/>
              </p:nvSpPr>
              <p:spPr>
                <a:xfrm>
                  <a:off x="3223740" y="3684098"/>
                  <a:ext cx="50621" cy="52288"/>
                </a:xfrm>
                <a:custGeom>
                  <a:avLst/>
                  <a:gdLst/>
                  <a:ahLst/>
                  <a:cxnLst/>
                  <a:rect l="l" t="t" r="r" b="b"/>
                  <a:pathLst>
                    <a:path w="2005" h="2071" extrusionOk="0">
                      <a:moveTo>
                        <a:pt x="536" y="1"/>
                      </a:moveTo>
                      <a:cubicBezTo>
                        <a:pt x="459" y="1"/>
                        <a:pt x="382" y="11"/>
                        <a:pt x="307" y="31"/>
                      </a:cubicBezTo>
                      <a:cubicBezTo>
                        <a:pt x="125" y="83"/>
                        <a:pt x="7" y="266"/>
                        <a:pt x="34" y="455"/>
                      </a:cubicBezTo>
                      <a:cubicBezTo>
                        <a:pt x="14" y="513"/>
                        <a:pt x="7" y="572"/>
                        <a:pt x="7" y="637"/>
                      </a:cubicBezTo>
                      <a:cubicBezTo>
                        <a:pt x="1" y="950"/>
                        <a:pt x="27" y="1322"/>
                        <a:pt x="216" y="1582"/>
                      </a:cubicBezTo>
                      <a:cubicBezTo>
                        <a:pt x="444" y="1895"/>
                        <a:pt x="757" y="1928"/>
                        <a:pt x="1128" y="2039"/>
                      </a:cubicBezTo>
                      <a:cubicBezTo>
                        <a:pt x="1202" y="2061"/>
                        <a:pt x="1275" y="2071"/>
                        <a:pt x="1345" y="2071"/>
                      </a:cubicBezTo>
                      <a:cubicBezTo>
                        <a:pt x="1712" y="2071"/>
                        <a:pt x="2005" y="1788"/>
                        <a:pt x="1885" y="1400"/>
                      </a:cubicBezTo>
                      <a:cubicBezTo>
                        <a:pt x="1754" y="989"/>
                        <a:pt x="1474" y="461"/>
                        <a:pt x="1083" y="188"/>
                      </a:cubicBezTo>
                      <a:cubicBezTo>
                        <a:pt x="992" y="103"/>
                        <a:pt x="874" y="44"/>
                        <a:pt x="744" y="25"/>
                      </a:cubicBezTo>
                      <a:cubicBezTo>
                        <a:pt x="676" y="9"/>
                        <a:pt x="606" y="1"/>
                        <a:pt x="536"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49" name="Google Shape;10349;p64"/>
                <p:cNvSpPr/>
                <p:nvPr/>
              </p:nvSpPr>
              <p:spPr>
                <a:xfrm>
                  <a:off x="3223740" y="3739491"/>
                  <a:ext cx="50621" cy="52187"/>
                </a:xfrm>
                <a:custGeom>
                  <a:avLst/>
                  <a:gdLst/>
                  <a:ahLst/>
                  <a:cxnLst/>
                  <a:rect l="l" t="t" r="r" b="b"/>
                  <a:pathLst>
                    <a:path w="2005" h="2067" extrusionOk="0">
                      <a:moveTo>
                        <a:pt x="544" y="1"/>
                      </a:moveTo>
                      <a:cubicBezTo>
                        <a:pt x="464" y="1"/>
                        <a:pt x="385" y="12"/>
                        <a:pt x="307" y="34"/>
                      </a:cubicBezTo>
                      <a:cubicBezTo>
                        <a:pt x="125" y="86"/>
                        <a:pt x="7" y="262"/>
                        <a:pt x="34" y="451"/>
                      </a:cubicBezTo>
                      <a:cubicBezTo>
                        <a:pt x="14" y="509"/>
                        <a:pt x="7" y="575"/>
                        <a:pt x="7" y="633"/>
                      </a:cubicBezTo>
                      <a:cubicBezTo>
                        <a:pt x="1" y="946"/>
                        <a:pt x="27" y="1318"/>
                        <a:pt x="216" y="1585"/>
                      </a:cubicBezTo>
                      <a:cubicBezTo>
                        <a:pt x="444" y="1898"/>
                        <a:pt x="757" y="1924"/>
                        <a:pt x="1128" y="2034"/>
                      </a:cubicBezTo>
                      <a:cubicBezTo>
                        <a:pt x="1202" y="2056"/>
                        <a:pt x="1275" y="2067"/>
                        <a:pt x="1345" y="2067"/>
                      </a:cubicBezTo>
                      <a:cubicBezTo>
                        <a:pt x="1712" y="2067"/>
                        <a:pt x="2005" y="1785"/>
                        <a:pt x="1885" y="1402"/>
                      </a:cubicBezTo>
                      <a:cubicBezTo>
                        <a:pt x="1754" y="985"/>
                        <a:pt x="1474" y="464"/>
                        <a:pt x="1083" y="190"/>
                      </a:cubicBezTo>
                      <a:cubicBezTo>
                        <a:pt x="992" y="99"/>
                        <a:pt x="874" y="47"/>
                        <a:pt x="744" y="27"/>
                      </a:cubicBezTo>
                      <a:cubicBezTo>
                        <a:pt x="678" y="9"/>
                        <a:pt x="611" y="1"/>
                        <a:pt x="544"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50" name="Google Shape;10350;p64"/>
                <p:cNvSpPr/>
                <p:nvPr/>
              </p:nvSpPr>
              <p:spPr>
                <a:xfrm>
                  <a:off x="3280016" y="3629437"/>
                  <a:ext cx="32923" cy="44511"/>
                </a:xfrm>
                <a:custGeom>
                  <a:avLst/>
                  <a:gdLst/>
                  <a:ahLst/>
                  <a:cxnLst/>
                  <a:rect l="l" t="t" r="r" b="b"/>
                  <a:pathLst>
                    <a:path w="1304" h="1763" extrusionOk="0">
                      <a:moveTo>
                        <a:pt x="827" y="1"/>
                      </a:moveTo>
                      <a:cubicBezTo>
                        <a:pt x="668" y="1"/>
                        <a:pt x="510" y="91"/>
                        <a:pt x="438" y="300"/>
                      </a:cubicBezTo>
                      <a:cubicBezTo>
                        <a:pt x="379" y="476"/>
                        <a:pt x="307" y="645"/>
                        <a:pt x="229" y="801"/>
                      </a:cubicBezTo>
                      <a:cubicBezTo>
                        <a:pt x="99" y="1056"/>
                        <a:pt x="1" y="1297"/>
                        <a:pt x="138" y="1557"/>
                      </a:cubicBezTo>
                      <a:cubicBezTo>
                        <a:pt x="217" y="1704"/>
                        <a:pt x="363" y="1763"/>
                        <a:pt x="513" y="1763"/>
                      </a:cubicBezTo>
                      <a:cubicBezTo>
                        <a:pt x="549" y="1763"/>
                        <a:pt x="585" y="1759"/>
                        <a:pt x="620" y="1753"/>
                      </a:cubicBezTo>
                      <a:cubicBezTo>
                        <a:pt x="1096" y="1668"/>
                        <a:pt x="1187" y="919"/>
                        <a:pt x="1252" y="528"/>
                      </a:cubicBezTo>
                      <a:cubicBezTo>
                        <a:pt x="1303" y="207"/>
                        <a:pt x="1065" y="1"/>
                        <a:pt x="827"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51" name="Google Shape;10351;p64"/>
                <p:cNvSpPr/>
                <p:nvPr/>
              </p:nvSpPr>
              <p:spPr>
                <a:xfrm>
                  <a:off x="3284460" y="3672282"/>
                  <a:ext cx="31787" cy="47667"/>
                </a:xfrm>
                <a:custGeom>
                  <a:avLst/>
                  <a:gdLst/>
                  <a:ahLst/>
                  <a:cxnLst/>
                  <a:rect l="l" t="t" r="r" b="b"/>
                  <a:pathLst>
                    <a:path w="1259" h="1888" extrusionOk="0">
                      <a:moveTo>
                        <a:pt x="986" y="0"/>
                      </a:moveTo>
                      <a:cubicBezTo>
                        <a:pt x="909" y="0"/>
                        <a:pt x="835" y="36"/>
                        <a:pt x="796" y="121"/>
                      </a:cubicBezTo>
                      <a:cubicBezTo>
                        <a:pt x="698" y="343"/>
                        <a:pt x="574" y="551"/>
                        <a:pt x="438" y="747"/>
                      </a:cubicBezTo>
                      <a:cubicBezTo>
                        <a:pt x="307" y="936"/>
                        <a:pt x="125" y="1086"/>
                        <a:pt x="73" y="1314"/>
                      </a:cubicBezTo>
                      <a:cubicBezTo>
                        <a:pt x="1" y="1607"/>
                        <a:pt x="233" y="1888"/>
                        <a:pt x="504" y="1888"/>
                      </a:cubicBezTo>
                      <a:cubicBezTo>
                        <a:pt x="576" y="1888"/>
                        <a:pt x="651" y="1868"/>
                        <a:pt x="724" y="1822"/>
                      </a:cubicBezTo>
                      <a:cubicBezTo>
                        <a:pt x="1207" y="1522"/>
                        <a:pt x="1259" y="760"/>
                        <a:pt x="1259" y="251"/>
                      </a:cubicBezTo>
                      <a:cubicBezTo>
                        <a:pt x="1259" y="104"/>
                        <a:pt x="1117" y="0"/>
                        <a:pt x="986"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52" name="Google Shape;10352;p64"/>
                <p:cNvSpPr/>
                <p:nvPr/>
              </p:nvSpPr>
              <p:spPr>
                <a:xfrm>
                  <a:off x="3285141" y="3719823"/>
                  <a:ext cx="39007" cy="45143"/>
                </a:xfrm>
                <a:custGeom>
                  <a:avLst/>
                  <a:gdLst/>
                  <a:ahLst/>
                  <a:cxnLst/>
                  <a:rect l="l" t="t" r="r" b="b"/>
                  <a:pathLst>
                    <a:path w="1545" h="1788" extrusionOk="0">
                      <a:moveTo>
                        <a:pt x="1258" y="1"/>
                      </a:moveTo>
                      <a:cubicBezTo>
                        <a:pt x="1173" y="1"/>
                        <a:pt x="1083" y="41"/>
                        <a:pt x="1036" y="109"/>
                      </a:cubicBezTo>
                      <a:cubicBezTo>
                        <a:pt x="815" y="421"/>
                        <a:pt x="554" y="695"/>
                        <a:pt x="254" y="923"/>
                      </a:cubicBezTo>
                      <a:cubicBezTo>
                        <a:pt x="0" y="1138"/>
                        <a:pt x="98" y="1562"/>
                        <a:pt x="358" y="1718"/>
                      </a:cubicBezTo>
                      <a:cubicBezTo>
                        <a:pt x="439" y="1766"/>
                        <a:pt x="521" y="1787"/>
                        <a:pt x="601" y="1787"/>
                      </a:cubicBezTo>
                      <a:cubicBezTo>
                        <a:pt x="775" y="1787"/>
                        <a:pt x="938" y="1688"/>
                        <a:pt x="1049" y="1536"/>
                      </a:cubicBezTo>
                      <a:cubicBezTo>
                        <a:pt x="1362" y="1119"/>
                        <a:pt x="1545" y="689"/>
                        <a:pt x="1460" y="167"/>
                      </a:cubicBezTo>
                      <a:cubicBezTo>
                        <a:pt x="1443" y="51"/>
                        <a:pt x="1353" y="1"/>
                        <a:pt x="1258"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53" name="Google Shape;10353;p64"/>
                <p:cNvSpPr/>
                <p:nvPr/>
              </p:nvSpPr>
              <p:spPr>
                <a:xfrm>
                  <a:off x="3287439" y="3774535"/>
                  <a:ext cx="34084" cy="37619"/>
                </a:xfrm>
                <a:custGeom>
                  <a:avLst/>
                  <a:gdLst/>
                  <a:ahLst/>
                  <a:cxnLst/>
                  <a:rect l="l" t="t" r="r" b="b"/>
                  <a:pathLst>
                    <a:path w="1350" h="1490" extrusionOk="0">
                      <a:moveTo>
                        <a:pt x="1147" y="0"/>
                      </a:moveTo>
                      <a:cubicBezTo>
                        <a:pt x="1118" y="0"/>
                        <a:pt x="1087" y="8"/>
                        <a:pt x="1056" y="27"/>
                      </a:cubicBezTo>
                      <a:cubicBezTo>
                        <a:pt x="991" y="73"/>
                        <a:pt x="900" y="86"/>
                        <a:pt x="828" y="125"/>
                      </a:cubicBezTo>
                      <a:cubicBezTo>
                        <a:pt x="733" y="182"/>
                        <a:pt x="651" y="239"/>
                        <a:pt x="569" y="308"/>
                      </a:cubicBezTo>
                      <a:lnTo>
                        <a:pt x="569" y="308"/>
                      </a:lnTo>
                      <a:cubicBezTo>
                        <a:pt x="550" y="322"/>
                        <a:pt x="509" y="353"/>
                        <a:pt x="509" y="353"/>
                      </a:cubicBezTo>
                      <a:cubicBezTo>
                        <a:pt x="470" y="373"/>
                        <a:pt x="430" y="399"/>
                        <a:pt x="391" y="418"/>
                      </a:cubicBezTo>
                      <a:cubicBezTo>
                        <a:pt x="261" y="470"/>
                        <a:pt x="157" y="562"/>
                        <a:pt x="98" y="686"/>
                      </a:cubicBezTo>
                      <a:cubicBezTo>
                        <a:pt x="0" y="855"/>
                        <a:pt x="7" y="1057"/>
                        <a:pt x="98" y="1220"/>
                      </a:cubicBezTo>
                      <a:cubicBezTo>
                        <a:pt x="177" y="1360"/>
                        <a:pt x="354" y="1489"/>
                        <a:pt x="520" y="1489"/>
                      </a:cubicBezTo>
                      <a:cubicBezTo>
                        <a:pt x="531" y="1489"/>
                        <a:pt x="543" y="1488"/>
                        <a:pt x="554" y="1487"/>
                      </a:cubicBezTo>
                      <a:cubicBezTo>
                        <a:pt x="808" y="1455"/>
                        <a:pt x="984" y="1363"/>
                        <a:pt x="1115" y="1135"/>
                      </a:cubicBezTo>
                      <a:cubicBezTo>
                        <a:pt x="1173" y="1037"/>
                        <a:pt x="1219" y="933"/>
                        <a:pt x="1258" y="822"/>
                      </a:cubicBezTo>
                      <a:cubicBezTo>
                        <a:pt x="1304" y="705"/>
                        <a:pt x="1336" y="588"/>
                        <a:pt x="1343" y="464"/>
                      </a:cubicBezTo>
                      <a:cubicBezTo>
                        <a:pt x="1349" y="392"/>
                        <a:pt x="1317" y="288"/>
                        <a:pt x="1330" y="242"/>
                      </a:cubicBezTo>
                      <a:cubicBezTo>
                        <a:pt x="1345" y="123"/>
                        <a:pt x="1258" y="0"/>
                        <a:pt x="1147"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54" name="Google Shape;10354;p64"/>
                <p:cNvSpPr/>
                <p:nvPr/>
              </p:nvSpPr>
              <p:spPr>
                <a:xfrm>
                  <a:off x="3275169" y="3828792"/>
                  <a:ext cx="48500" cy="114649"/>
                </a:xfrm>
                <a:custGeom>
                  <a:avLst/>
                  <a:gdLst/>
                  <a:ahLst/>
                  <a:cxnLst/>
                  <a:rect l="l" t="t" r="r" b="b"/>
                  <a:pathLst>
                    <a:path w="1921" h="4541" extrusionOk="0">
                      <a:moveTo>
                        <a:pt x="894" y="1"/>
                      </a:moveTo>
                      <a:cubicBezTo>
                        <a:pt x="455" y="1"/>
                        <a:pt x="1" y="358"/>
                        <a:pt x="199" y="863"/>
                      </a:cubicBezTo>
                      <a:cubicBezTo>
                        <a:pt x="656" y="2023"/>
                        <a:pt x="695" y="3307"/>
                        <a:pt x="1171" y="4448"/>
                      </a:cubicBezTo>
                      <a:cubicBezTo>
                        <a:pt x="1187" y="4510"/>
                        <a:pt x="1239" y="4541"/>
                        <a:pt x="1292" y="4541"/>
                      </a:cubicBezTo>
                      <a:cubicBezTo>
                        <a:pt x="1345" y="4541"/>
                        <a:pt x="1399" y="4510"/>
                        <a:pt x="1418" y="4448"/>
                      </a:cubicBezTo>
                      <a:cubicBezTo>
                        <a:pt x="1920" y="3236"/>
                        <a:pt x="1881" y="1737"/>
                        <a:pt x="1542" y="492"/>
                      </a:cubicBezTo>
                      <a:cubicBezTo>
                        <a:pt x="1448" y="146"/>
                        <a:pt x="1174" y="1"/>
                        <a:pt x="894"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55" name="Google Shape;10355;p64"/>
                <p:cNvSpPr/>
                <p:nvPr/>
              </p:nvSpPr>
              <p:spPr>
                <a:xfrm>
                  <a:off x="3280723" y="3951495"/>
                  <a:ext cx="43602" cy="116214"/>
                </a:xfrm>
                <a:custGeom>
                  <a:avLst/>
                  <a:gdLst/>
                  <a:ahLst/>
                  <a:cxnLst/>
                  <a:rect l="l" t="t" r="r" b="b"/>
                  <a:pathLst>
                    <a:path w="1727" h="4603" extrusionOk="0">
                      <a:moveTo>
                        <a:pt x="537" y="0"/>
                      </a:moveTo>
                      <a:cubicBezTo>
                        <a:pt x="262" y="0"/>
                        <a:pt x="1" y="235"/>
                        <a:pt x="77" y="592"/>
                      </a:cubicBezTo>
                      <a:cubicBezTo>
                        <a:pt x="227" y="1282"/>
                        <a:pt x="481" y="1895"/>
                        <a:pt x="462" y="2619"/>
                      </a:cubicBezTo>
                      <a:cubicBezTo>
                        <a:pt x="442" y="3212"/>
                        <a:pt x="338" y="3798"/>
                        <a:pt x="442" y="4385"/>
                      </a:cubicBezTo>
                      <a:cubicBezTo>
                        <a:pt x="470" y="4534"/>
                        <a:pt x="591" y="4602"/>
                        <a:pt x="718" y="4602"/>
                      </a:cubicBezTo>
                      <a:cubicBezTo>
                        <a:pt x="829" y="4602"/>
                        <a:pt x="945" y="4551"/>
                        <a:pt x="1009" y="4457"/>
                      </a:cubicBezTo>
                      <a:cubicBezTo>
                        <a:pt x="1726" y="3362"/>
                        <a:pt x="1707" y="1296"/>
                        <a:pt x="944" y="220"/>
                      </a:cubicBezTo>
                      <a:cubicBezTo>
                        <a:pt x="837" y="68"/>
                        <a:pt x="685" y="0"/>
                        <a:pt x="537"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56" name="Google Shape;10356;p64"/>
                <p:cNvSpPr/>
                <p:nvPr/>
              </p:nvSpPr>
              <p:spPr>
                <a:xfrm>
                  <a:off x="3232298" y="3867471"/>
                  <a:ext cx="47718" cy="172163"/>
                </a:xfrm>
                <a:custGeom>
                  <a:avLst/>
                  <a:gdLst/>
                  <a:ahLst/>
                  <a:cxnLst/>
                  <a:rect l="l" t="t" r="r" b="b"/>
                  <a:pathLst>
                    <a:path w="1890" h="6819" extrusionOk="0">
                      <a:moveTo>
                        <a:pt x="952" y="1"/>
                      </a:moveTo>
                      <a:cubicBezTo>
                        <a:pt x="589" y="1"/>
                        <a:pt x="226" y="240"/>
                        <a:pt x="209" y="720"/>
                      </a:cubicBezTo>
                      <a:cubicBezTo>
                        <a:pt x="144" y="2642"/>
                        <a:pt x="1" y="5119"/>
                        <a:pt x="1278" y="6716"/>
                      </a:cubicBezTo>
                      <a:cubicBezTo>
                        <a:pt x="1336" y="6787"/>
                        <a:pt x="1418" y="6819"/>
                        <a:pt x="1504" y="6819"/>
                      </a:cubicBezTo>
                      <a:cubicBezTo>
                        <a:pt x="1690" y="6819"/>
                        <a:pt x="1889" y="6671"/>
                        <a:pt x="1871" y="6474"/>
                      </a:cubicBezTo>
                      <a:cubicBezTo>
                        <a:pt x="1682" y="4545"/>
                        <a:pt x="1748" y="2649"/>
                        <a:pt x="1689" y="720"/>
                      </a:cubicBezTo>
                      <a:cubicBezTo>
                        <a:pt x="1676" y="240"/>
                        <a:pt x="1314" y="1"/>
                        <a:pt x="95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57" name="Google Shape;10357;p64"/>
                <p:cNvSpPr/>
                <p:nvPr/>
              </p:nvSpPr>
              <p:spPr>
                <a:xfrm>
                  <a:off x="3147063" y="4072304"/>
                  <a:ext cx="31307" cy="181782"/>
                </a:xfrm>
                <a:custGeom>
                  <a:avLst/>
                  <a:gdLst/>
                  <a:ahLst/>
                  <a:cxnLst/>
                  <a:rect l="l" t="t" r="r" b="b"/>
                  <a:pathLst>
                    <a:path w="1240" h="7200" extrusionOk="0">
                      <a:moveTo>
                        <a:pt x="599" y="0"/>
                      </a:moveTo>
                      <a:cubicBezTo>
                        <a:pt x="536" y="0"/>
                        <a:pt x="468" y="52"/>
                        <a:pt x="464" y="121"/>
                      </a:cubicBezTo>
                      <a:cubicBezTo>
                        <a:pt x="444" y="1184"/>
                        <a:pt x="457" y="2226"/>
                        <a:pt x="359" y="3276"/>
                      </a:cubicBezTo>
                      <a:cubicBezTo>
                        <a:pt x="261" y="4429"/>
                        <a:pt x="1" y="5596"/>
                        <a:pt x="33" y="6750"/>
                      </a:cubicBezTo>
                      <a:cubicBezTo>
                        <a:pt x="46" y="7054"/>
                        <a:pt x="255" y="7199"/>
                        <a:pt x="471" y="7199"/>
                      </a:cubicBezTo>
                      <a:cubicBezTo>
                        <a:pt x="696" y="7199"/>
                        <a:pt x="929" y="7044"/>
                        <a:pt x="965" y="6750"/>
                      </a:cubicBezTo>
                      <a:cubicBezTo>
                        <a:pt x="1109" y="5609"/>
                        <a:pt x="1148" y="4429"/>
                        <a:pt x="1193" y="3276"/>
                      </a:cubicBezTo>
                      <a:cubicBezTo>
                        <a:pt x="1239" y="2181"/>
                        <a:pt x="1161" y="1073"/>
                        <a:pt x="692" y="63"/>
                      </a:cubicBezTo>
                      <a:cubicBezTo>
                        <a:pt x="672" y="19"/>
                        <a:pt x="636" y="0"/>
                        <a:pt x="599"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58" name="Google Shape;10358;p64"/>
                <p:cNvSpPr/>
                <p:nvPr/>
              </p:nvSpPr>
              <p:spPr>
                <a:xfrm>
                  <a:off x="3113989" y="4102121"/>
                  <a:ext cx="40093" cy="120986"/>
                </a:xfrm>
                <a:custGeom>
                  <a:avLst/>
                  <a:gdLst/>
                  <a:ahLst/>
                  <a:cxnLst/>
                  <a:rect l="l" t="t" r="r" b="b"/>
                  <a:pathLst>
                    <a:path w="1588" h="4792" extrusionOk="0">
                      <a:moveTo>
                        <a:pt x="850" y="0"/>
                      </a:moveTo>
                      <a:cubicBezTo>
                        <a:pt x="683" y="0"/>
                        <a:pt x="514" y="82"/>
                        <a:pt x="398" y="276"/>
                      </a:cubicBezTo>
                      <a:cubicBezTo>
                        <a:pt x="1" y="941"/>
                        <a:pt x="27" y="1873"/>
                        <a:pt x="59" y="2616"/>
                      </a:cubicBezTo>
                      <a:cubicBezTo>
                        <a:pt x="85" y="3164"/>
                        <a:pt x="40" y="4376"/>
                        <a:pt x="509" y="4747"/>
                      </a:cubicBezTo>
                      <a:cubicBezTo>
                        <a:pt x="542" y="4777"/>
                        <a:pt x="582" y="4791"/>
                        <a:pt x="623" y="4791"/>
                      </a:cubicBezTo>
                      <a:cubicBezTo>
                        <a:pt x="664" y="4791"/>
                        <a:pt x="705" y="4777"/>
                        <a:pt x="737" y="4747"/>
                      </a:cubicBezTo>
                      <a:cubicBezTo>
                        <a:pt x="1154" y="4402"/>
                        <a:pt x="998" y="3574"/>
                        <a:pt x="998" y="3098"/>
                      </a:cubicBezTo>
                      <a:cubicBezTo>
                        <a:pt x="998" y="2297"/>
                        <a:pt x="991" y="1560"/>
                        <a:pt x="1363" y="837"/>
                      </a:cubicBezTo>
                      <a:cubicBezTo>
                        <a:pt x="1587" y="397"/>
                        <a:pt x="1221" y="0"/>
                        <a:pt x="850"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59" name="Google Shape;10359;p64"/>
                <p:cNvSpPr/>
                <p:nvPr/>
              </p:nvSpPr>
              <p:spPr>
                <a:xfrm>
                  <a:off x="3253052" y="4072304"/>
                  <a:ext cx="31282" cy="181782"/>
                </a:xfrm>
                <a:custGeom>
                  <a:avLst/>
                  <a:gdLst/>
                  <a:ahLst/>
                  <a:cxnLst/>
                  <a:rect l="l" t="t" r="r" b="b"/>
                  <a:pathLst>
                    <a:path w="1239" h="7200" extrusionOk="0">
                      <a:moveTo>
                        <a:pt x="642" y="0"/>
                      </a:moveTo>
                      <a:cubicBezTo>
                        <a:pt x="604" y="0"/>
                        <a:pt x="567" y="19"/>
                        <a:pt x="548" y="63"/>
                      </a:cubicBezTo>
                      <a:cubicBezTo>
                        <a:pt x="85" y="1073"/>
                        <a:pt x="0" y="2181"/>
                        <a:pt x="46" y="3276"/>
                      </a:cubicBezTo>
                      <a:cubicBezTo>
                        <a:pt x="91" y="4429"/>
                        <a:pt x="130" y="5609"/>
                        <a:pt x="274" y="6750"/>
                      </a:cubicBezTo>
                      <a:cubicBezTo>
                        <a:pt x="314" y="7044"/>
                        <a:pt x="549" y="7199"/>
                        <a:pt x="773" y="7199"/>
                      </a:cubicBezTo>
                      <a:cubicBezTo>
                        <a:pt x="990" y="7199"/>
                        <a:pt x="1196" y="7054"/>
                        <a:pt x="1206" y="6750"/>
                      </a:cubicBezTo>
                      <a:cubicBezTo>
                        <a:pt x="1238" y="5596"/>
                        <a:pt x="984" y="4429"/>
                        <a:pt x="880" y="3276"/>
                      </a:cubicBezTo>
                      <a:cubicBezTo>
                        <a:pt x="789" y="2226"/>
                        <a:pt x="795" y="1184"/>
                        <a:pt x="776" y="121"/>
                      </a:cubicBezTo>
                      <a:cubicBezTo>
                        <a:pt x="776" y="52"/>
                        <a:pt x="707" y="0"/>
                        <a:pt x="642"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60" name="Google Shape;10360;p64"/>
                <p:cNvSpPr/>
                <p:nvPr/>
              </p:nvSpPr>
              <p:spPr>
                <a:xfrm>
                  <a:off x="3277491" y="4102121"/>
                  <a:ext cx="40068" cy="120986"/>
                </a:xfrm>
                <a:custGeom>
                  <a:avLst/>
                  <a:gdLst/>
                  <a:ahLst/>
                  <a:cxnLst/>
                  <a:rect l="l" t="t" r="r" b="b"/>
                  <a:pathLst>
                    <a:path w="1587" h="4792" extrusionOk="0">
                      <a:moveTo>
                        <a:pt x="737" y="0"/>
                      </a:moveTo>
                      <a:cubicBezTo>
                        <a:pt x="366" y="0"/>
                        <a:pt x="0" y="397"/>
                        <a:pt x="225" y="837"/>
                      </a:cubicBezTo>
                      <a:cubicBezTo>
                        <a:pt x="596" y="1560"/>
                        <a:pt x="590" y="2297"/>
                        <a:pt x="590" y="3098"/>
                      </a:cubicBezTo>
                      <a:cubicBezTo>
                        <a:pt x="590" y="3574"/>
                        <a:pt x="433" y="4402"/>
                        <a:pt x="844" y="4747"/>
                      </a:cubicBezTo>
                      <a:cubicBezTo>
                        <a:pt x="877" y="4777"/>
                        <a:pt x="917" y="4791"/>
                        <a:pt x="958" y="4791"/>
                      </a:cubicBezTo>
                      <a:cubicBezTo>
                        <a:pt x="999" y="4791"/>
                        <a:pt x="1039" y="4777"/>
                        <a:pt x="1072" y="4747"/>
                      </a:cubicBezTo>
                      <a:cubicBezTo>
                        <a:pt x="1541" y="4376"/>
                        <a:pt x="1496" y="3164"/>
                        <a:pt x="1522" y="2616"/>
                      </a:cubicBezTo>
                      <a:cubicBezTo>
                        <a:pt x="1554" y="1873"/>
                        <a:pt x="1587" y="941"/>
                        <a:pt x="1189" y="276"/>
                      </a:cubicBezTo>
                      <a:cubicBezTo>
                        <a:pt x="1074" y="82"/>
                        <a:pt x="905" y="0"/>
                        <a:pt x="737"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61" name="Google Shape;10361;p64"/>
                <p:cNvSpPr/>
                <p:nvPr/>
              </p:nvSpPr>
              <p:spPr>
                <a:xfrm>
                  <a:off x="3097199" y="3168065"/>
                  <a:ext cx="106494" cy="74859"/>
                </a:xfrm>
                <a:custGeom>
                  <a:avLst/>
                  <a:gdLst/>
                  <a:ahLst/>
                  <a:cxnLst/>
                  <a:rect l="l" t="t" r="r" b="b"/>
                  <a:pathLst>
                    <a:path w="4218" h="2965" extrusionOk="0">
                      <a:moveTo>
                        <a:pt x="2117" y="1"/>
                      </a:moveTo>
                      <a:cubicBezTo>
                        <a:pt x="1413" y="1"/>
                        <a:pt x="712" y="474"/>
                        <a:pt x="444" y="1107"/>
                      </a:cubicBezTo>
                      <a:cubicBezTo>
                        <a:pt x="236" y="1602"/>
                        <a:pt x="86" y="2117"/>
                        <a:pt x="1" y="2651"/>
                      </a:cubicBezTo>
                      <a:cubicBezTo>
                        <a:pt x="451" y="2188"/>
                        <a:pt x="1070" y="1921"/>
                        <a:pt x="1715" y="1921"/>
                      </a:cubicBezTo>
                      <a:cubicBezTo>
                        <a:pt x="2504" y="1928"/>
                        <a:pt x="3240" y="2312"/>
                        <a:pt x="3683" y="2964"/>
                      </a:cubicBezTo>
                      <a:cubicBezTo>
                        <a:pt x="3729" y="2847"/>
                        <a:pt x="3775" y="2729"/>
                        <a:pt x="3833" y="2619"/>
                      </a:cubicBezTo>
                      <a:cubicBezTo>
                        <a:pt x="4218" y="1830"/>
                        <a:pt x="3898" y="989"/>
                        <a:pt x="3305" y="422"/>
                      </a:cubicBezTo>
                      <a:cubicBezTo>
                        <a:pt x="3058" y="188"/>
                        <a:pt x="2738" y="96"/>
                        <a:pt x="2419" y="31"/>
                      </a:cubicBezTo>
                      <a:cubicBezTo>
                        <a:pt x="2319" y="11"/>
                        <a:pt x="2218" y="1"/>
                        <a:pt x="2117"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62" name="Google Shape;10362;p64"/>
                <p:cNvSpPr/>
                <p:nvPr/>
              </p:nvSpPr>
              <p:spPr>
                <a:xfrm>
                  <a:off x="3104117" y="3314955"/>
                  <a:ext cx="103868" cy="80994"/>
                </a:xfrm>
                <a:custGeom>
                  <a:avLst/>
                  <a:gdLst/>
                  <a:ahLst/>
                  <a:cxnLst/>
                  <a:rect l="l" t="t" r="r" b="b"/>
                  <a:pathLst>
                    <a:path w="4114" h="3208" extrusionOk="0">
                      <a:moveTo>
                        <a:pt x="3312" y="1"/>
                      </a:moveTo>
                      <a:cubicBezTo>
                        <a:pt x="2855" y="574"/>
                        <a:pt x="2165" y="907"/>
                        <a:pt x="1435" y="913"/>
                      </a:cubicBezTo>
                      <a:cubicBezTo>
                        <a:pt x="920" y="907"/>
                        <a:pt x="411" y="737"/>
                        <a:pt x="1" y="424"/>
                      </a:cubicBezTo>
                      <a:lnTo>
                        <a:pt x="1" y="424"/>
                      </a:lnTo>
                      <a:cubicBezTo>
                        <a:pt x="397" y="1681"/>
                        <a:pt x="1622" y="3208"/>
                        <a:pt x="3011" y="3208"/>
                      </a:cubicBezTo>
                      <a:cubicBezTo>
                        <a:pt x="3085" y="3208"/>
                        <a:pt x="3159" y="3203"/>
                        <a:pt x="3233" y="3194"/>
                      </a:cubicBezTo>
                      <a:cubicBezTo>
                        <a:pt x="3690" y="3142"/>
                        <a:pt x="4113" y="2686"/>
                        <a:pt x="4015" y="2210"/>
                      </a:cubicBezTo>
                      <a:cubicBezTo>
                        <a:pt x="3853" y="1428"/>
                        <a:pt x="3488" y="763"/>
                        <a:pt x="331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63" name="Google Shape;10363;p64"/>
                <p:cNvSpPr/>
                <p:nvPr/>
              </p:nvSpPr>
              <p:spPr>
                <a:xfrm>
                  <a:off x="3097199" y="3249967"/>
                  <a:ext cx="70617" cy="70441"/>
                </a:xfrm>
                <a:custGeom>
                  <a:avLst/>
                  <a:gdLst/>
                  <a:ahLst/>
                  <a:cxnLst/>
                  <a:rect l="l" t="t" r="r" b="b"/>
                  <a:pathLst>
                    <a:path w="2797" h="2790" fill="none" extrusionOk="0">
                      <a:moveTo>
                        <a:pt x="2797" y="1193"/>
                      </a:moveTo>
                      <a:cubicBezTo>
                        <a:pt x="2797" y="2255"/>
                        <a:pt x="1513" y="2790"/>
                        <a:pt x="757" y="2040"/>
                      </a:cubicBezTo>
                      <a:cubicBezTo>
                        <a:pt x="1" y="1291"/>
                        <a:pt x="535" y="0"/>
                        <a:pt x="1604" y="0"/>
                      </a:cubicBezTo>
                      <a:cubicBezTo>
                        <a:pt x="2256" y="0"/>
                        <a:pt x="2790" y="535"/>
                        <a:pt x="2797" y="1193"/>
                      </a:cubicBezTo>
                      <a:close/>
                    </a:path>
                  </a:pathLst>
                </a:custGeom>
                <a:noFill/>
                <a:ln w="10275" cap="flat" cmpd="sng">
                  <a:solidFill>
                    <a:srgbClr val="445D73"/>
                  </a:solidFill>
                  <a:prstDash val="solid"/>
                  <a:miter lim="6517"/>
                  <a:headEnd type="none" w="sm" len="sm"/>
                  <a:tailEnd type="none" w="sm" len="sm"/>
                </a:ln>
              </p:spPr>
              <p:txBody>
                <a:bodyPr spcFirstLastPara="1" wrap="square" lIns="121900" tIns="121900" rIns="121900" bIns="121900" anchor="ctr" anchorCtr="0">
                  <a:noAutofit/>
                </a:bodyPr>
                <a:lstStyle/>
                <a:p>
                  <a:endParaRPr sz="2400"/>
                </a:p>
              </p:txBody>
            </p:sp>
            <p:sp>
              <p:nvSpPr>
                <p:cNvPr id="10364" name="Google Shape;10364;p64"/>
                <p:cNvSpPr/>
                <p:nvPr/>
              </p:nvSpPr>
              <p:spPr>
                <a:xfrm>
                  <a:off x="3227527" y="3168065"/>
                  <a:ext cx="106342" cy="74859"/>
                </a:xfrm>
                <a:custGeom>
                  <a:avLst/>
                  <a:gdLst/>
                  <a:ahLst/>
                  <a:cxnLst/>
                  <a:rect l="l" t="t" r="r" b="b"/>
                  <a:pathLst>
                    <a:path w="4212" h="2965" extrusionOk="0">
                      <a:moveTo>
                        <a:pt x="2102" y="1"/>
                      </a:moveTo>
                      <a:cubicBezTo>
                        <a:pt x="2001" y="1"/>
                        <a:pt x="1900" y="11"/>
                        <a:pt x="1800" y="31"/>
                      </a:cubicBezTo>
                      <a:cubicBezTo>
                        <a:pt x="1474" y="96"/>
                        <a:pt x="1154" y="188"/>
                        <a:pt x="913" y="422"/>
                      </a:cubicBezTo>
                      <a:cubicBezTo>
                        <a:pt x="320" y="989"/>
                        <a:pt x="1" y="1830"/>
                        <a:pt x="385" y="2619"/>
                      </a:cubicBezTo>
                      <a:cubicBezTo>
                        <a:pt x="438" y="2729"/>
                        <a:pt x="490" y="2847"/>
                        <a:pt x="529" y="2964"/>
                      </a:cubicBezTo>
                      <a:cubicBezTo>
                        <a:pt x="978" y="2312"/>
                        <a:pt x="1715" y="1928"/>
                        <a:pt x="2504" y="1921"/>
                      </a:cubicBezTo>
                      <a:cubicBezTo>
                        <a:pt x="3142" y="1921"/>
                        <a:pt x="3761" y="2188"/>
                        <a:pt x="4211" y="2651"/>
                      </a:cubicBezTo>
                      <a:cubicBezTo>
                        <a:pt x="4126" y="2117"/>
                        <a:pt x="3983" y="1602"/>
                        <a:pt x="3775" y="1107"/>
                      </a:cubicBezTo>
                      <a:cubicBezTo>
                        <a:pt x="3501" y="474"/>
                        <a:pt x="2804" y="1"/>
                        <a:pt x="210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65" name="Google Shape;10365;p64"/>
                <p:cNvSpPr/>
                <p:nvPr/>
              </p:nvSpPr>
              <p:spPr>
                <a:xfrm>
                  <a:off x="3223083" y="3314955"/>
                  <a:ext cx="103868" cy="80994"/>
                </a:xfrm>
                <a:custGeom>
                  <a:avLst/>
                  <a:gdLst/>
                  <a:ahLst/>
                  <a:cxnLst/>
                  <a:rect l="l" t="t" r="r" b="b"/>
                  <a:pathLst>
                    <a:path w="4114" h="3208" extrusionOk="0">
                      <a:moveTo>
                        <a:pt x="809" y="1"/>
                      </a:moveTo>
                      <a:cubicBezTo>
                        <a:pt x="627" y="763"/>
                        <a:pt x="262" y="1428"/>
                        <a:pt x="99" y="2210"/>
                      </a:cubicBezTo>
                      <a:cubicBezTo>
                        <a:pt x="1" y="2686"/>
                        <a:pt x="425" y="3142"/>
                        <a:pt x="881" y="3194"/>
                      </a:cubicBezTo>
                      <a:cubicBezTo>
                        <a:pt x="955" y="3203"/>
                        <a:pt x="1030" y="3208"/>
                        <a:pt x="1103" y="3208"/>
                      </a:cubicBezTo>
                      <a:cubicBezTo>
                        <a:pt x="2493" y="3208"/>
                        <a:pt x="3717" y="1681"/>
                        <a:pt x="4113" y="424"/>
                      </a:cubicBezTo>
                      <a:lnTo>
                        <a:pt x="4113" y="424"/>
                      </a:lnTo>
                      <a:cubicBezTo>
                        <a:pt x="3703" y="737"/>
                        <a:pt x="3194" y="907"/>
                        <a:pt x="2680" y="913"/>
                      </a:cubicBezTo>
                      <a:cubicBezTo>
                        <a:pt x="1950" y="907"/>
                        <a:pt x="1259" y="574"/>
                        <a:pt x="809"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66" name="Google Shape;10366;p64"/>
                <p:cNvSpPr/>
                <p:nvPr/>
              </p:nvSpPr>
              <p:spPr>
                <a:xfrm>
                  <a:off x="3263252" y="3249967"/>
                  <a:ext cx="70617" cy="70441"/>
                </a:xfrm>
                <a:custGeom>
                  <a:avLst/>
                  <a:gdLst/>
                  <a:ahLst/>
                  <a:cxnLst/>
                  <a:rect l="l" t="t" r="r" b="b"/>
                  <a:pathLst>
                    <a:path w="2797" h="2790" fill="none" extrusionOk="0">
                      <a:moveTo>
                        <a:pt x="7" y="1193"/>
                      </a:moveTo>
                      <a:cubicBezTo>
                        <a:pt x="0" y="2255"/>
                        <a:pt x="1284" y="2790"/>
                        <a:pt x="2040" y="2040"/>
                      </a:cubicBezTo>
                      <a:cubicBezTo>
                        <a:pt x="2796" y="1291"/>
                        <a:pt x="2262" y="0"/>
                        <a:pt x="1199" y="0"/>
                      </a:cubicBezTo>
                      <a:cubicBezTo>
                        <a:pt x="541" y="0"/>
                        <a:pt x="7" y="535"/>
                        <a:pt x="7" y="1193"/>
                      </a:cubicBezTo>
                      <a:close/>
                    </a:path>
                  </a:pathLst>
                </a:custGeom>
                <a:noFill/>
                <a:ln w="10275" cap="flat" cmpd="sng">
                  <a:solidFill>
                    <a:srgbClr val="445D73"/>
                  </a:solidFill>
                  <a:prstDash val="solid"/>
                  <a:miter lim="6517"/>
                  <a:headEnd type="none" w="sm" len="sm"/>
                  <a:tailEnd type="none" w="sm" len="sm"/>
                </a:ln>
              </p:spPr>
              <p:txBody>
                <a:bodyPr spcFirstLastPara="1" wrap="square" lIns="121900" tIns="121900" rIns="121900" bIns="121900" anchor="ctr" anchorCtr="0">
                  <a:noAutofit/>
                </a:bodyPr>
                <a:lstStyle/>
                <a:p>
                  <a:endParaRPr sz="2400"/>
                </a:p>
              </p:txBody>
            </p:sp>
          </p:grpSp>
        </p:grpSp>
      </p:grpSp>
      <p:grpSp>
        <p:nvGrpSpPr>
          <p:cNvPr id="10367" name="Google Shape;10367;p64"/>
          <p:cNvGrpSpPr/>
          <p:nvPr/>
        </p:nvGrpSpPr>
        <p:grpSpPr>
          <a:xfrm>
            <a:off x="5238470" y="4086277"/>
            <a:ext cx="734399" cy="1747329"/>
            <a:chOff x="3928852" y="3050537"/>
            <a:chExt cx="550799" cy="1310497"/>
          </a:xfrm>
        </p:grpSpPr>
        <p:sp>
          <p:nvSpPr>
            <p:cNvPr id="10368" name="Google Shape;10368;p64"/>
            <p:cNvSpPr/>
            <p:nvPr/>
          </p:nvSpPr>
          <p:spPr>
            <a:xfrm>
              <a:off x="3977731" y="4311978"/>
              <a:ext cx="453041" cy="49056"/>
            </a:xfrm>
            <a:custGeom>
              <a:avLst/>
              <a:gdLst/>
              <a:ahLst/>
              <a:cxnLst/>
              <a:rect l="l" t="t" r="r" b="b"/>
              <a:pathLst>
                <a:path w="17944" h="1943" extrusionOk="0">
                  <a:moveTo>
                    <a:pt x="8969" y="0"/>
                  </a:moveTo>
                  <a:cubicBezTo>
                    <a:pt x="4015" y="0"/>
                    <a:pt x="0" y="437"/>
                    <a:pt x="0" y="972"/>
                  </a:cubicBezTo>
                  <a:cubicBezTo>
                    <a:pt x="0" y="1506"/>
                    <a:pt x="4015" y="1943"/>
                    <a:pt x="8969" y="1943"/>
                  </a:cubicBezTo>
                  <a:cubicBezTo>
                    <a:pt x="13929" y="1943"/>
                    <a:pt x="17943" y="1506"/>
                    <a:pt x="17943" y="972"/>
                  </a:cubicBezTo>
                  <a:cubicBezTo>
                    <a:pt x="17943" y="437"/>
                    <a:pt x="13929" y="0"/>
                    <a:pt x="8969" y="0"/>
                  </a:cubicBezTo>
                  <a:close/>
                </a:path>
              </a:pathLst>
            </a:custGeom>
            <a:solidFill>
              <a:srgbClr val="778C9E"/>
            </a:solidFill>
            <a:ln>
              <a:noFill/>
            </a:ln>
          </p:spPr>
          <p:txBody>
            <a:bodyPr spcFirstLastPara="1" wrap="square" lIns="121900" tIns="121900" rIns="121900" bIns="121900" anchor="ctr" anchorCtr="0">
              <a:noAutofit/>
            </a:bodyPr>
            <a:lstStyle/>
            <a:p>
              <a:endParaRPr sz="2400"/>
            </a:p>
          </p:txBody>
        </p:sp>
        <p:grpSp>
          <p:nvGrpSpPr>
            <p:cNvPr id="10369" name="Google Shape;10369;p64"/>
            <p:cNvGrpSpPr/>
            <p:nvPr/>
          </p:nvGrpSpPr>
          <p:grpSpPr>
            <a:xfrm>
              <a:off x="3928852" y="3050537"/>
              <a:ext cx="550799" cy="1278256"/>
              <a:chOff x="3928852" y="3050537"/>
              <a:chExt cx="550799" cy="1278256"/>
            </a:xfrm>
          </p:grpSpPr>
          <p:sp>
            <p:nvSpPr>
              <p:cNvPr id="10370" name="Google Shape;10370;p64"/>
              <p:cNvSpPr/>
              <p:nvPr/>
            </p:nvSpPr>
            <p:spPr>
              <a:xfrm>
                <a:off x="3928852" y="3050537"/>
                <a:ext cx="550799" cy="1278256"/>
              </a:xfrm>
              <a:custGeom>
                <a:avLst/>
                <a:gdLst/>
                <a:ahLst/>
                <a:cxnLst/>
                <a:rect l="l" t="t" r="r" b="b"/>
                <a:pathLst>
                  <a:path w="21816" h="50629" extrusionOk="0">
                    <a:moveTo>
                      <a:pt x="3781" y="7802"/>
                    </a:moveTo>
                    <a:lnTo>
                      <a:pt x="3781" y="7834"/>
                    </a:lnTo>
                    <a:lnTo>
                      <a:pt x="3755" y="7834"/>
                    </a:lnTo>
                    <a:lnTo>
                      <a:pt x="3781" y="7802"/>
                    </a:lnTo>
                    <a:close/>
                    <a:moveTo>
                      <a:pt x="10690" y="0"/>
                    </a:moveTo>
                    <a:cubicBezTo>
                      <a:pt x="6753" y="0"/>
                      <a:pt x="3559" y="3187"/>
                      <a:pt x="3559" y="7130"/>
                    </a:cubicBezTo>
                    <a:cubicBezTo>
                      <a:pt x="3559" y="7365"/>
                      <a:pt x="3579" y="7600"/>
                      <a:pt x="3605" y="7834"/>
                    </a:cubicBezTo>
                    <a:cubicBezTo>
                      <a:pt x="2973" y="7906"/>
                      <a:pt x="2549" y="8512"/>
                      <a:pt x="2699" y="9131"/>
                    </a:cubicBezTo>
                    <a:cubicBezTo>
                      <a:pt x="2821" y="9609"/>
                      <a:pt x="3252" y="9920"/>
                      <a:pt x="3713" y="9920"/>
                    </a:cubicBezTo>
                    <a:cubicBezTo>
                      <a:pt x="3844" y="9920"/>
                      <a:pt x="3977" y="9895"/>
                      <a:pt x="4107" y="9842"/>
                    </a:cubicBezTo>
                    <a:cubicBezTo>
                      <a:pt x="4837" y="12044"/>
                      <a:pt x="6688" y="13804"/>
                      <a:pt x="8754" y="14560"/>
                    </a:cubicBezTo>
                    <a:cubicBezTo>
                      <a:pt x="8793" y="14573"/>
                      <a:pt x="8884" y="14593"/>
                      <a:pt x="8884" y="14606"/>
                    </a:cubicBezTo>
                    <a:lnTo>
                      <a:pt x="8884" y="16620"/>
                    </a:lnTo>
                    <a:lnTo>
                      <a:pt x="5651" y="16620"/>
                    </a:lnTo>
                    <a:cubicBezTo>
                      <a:pt x="5651" y="16620"/>
                      <a:pt x="5638" y="16685"/>
                      <a:pt x="5625" y="16698"/>
                    </a:cubicBezTo>
                    <a:cubicBezTo>
                      <a:pt x="5045" y="16705"/>
                      <a:pt x="4537" y="17076"/>
                      <a:pt x="4361" y="17623"/>
                    </a:cubicBezTo>
                    <a:lnTo>
                      <a:pt x="216" y="33239"/>
                    </a:lnTo>
                    <a:cubicBezTo>
                      <a:pt x="1" y="33872"/>
                      <a:pt x="294" y="34563"/>
                      <a:pt x="900" y="34849"/>
                    </a:cubicBezTo>
                    <a:cubicBezTo>
                      <a:pt x="1081" y="34936"/>
                      <a:pt x="1274" y="34977"/>
                      <a:pt x="1464" y="34977"/>
                    </a:cubicBezTo>
                    <a:cubicBezTo>
                      <a:pt x="1903" y="34977"/>
                      <a:pt x="2330" y="34756"/>
                      <a:pt x="2575" y="34360"/>
                    </a:cubicBezTo>
                    <a:cubicBezTo>
                      <a:pt x="2621" y="34387"/>
                      <a:pt x="2666" y="34413"/>
                      <a:pt x="2719" y="34419"/>
                    </a:cubicBezTo>
                    <a:cubicBezTo>
                      <a:pt x="2750" y="34427"/>
                      <a:pt x="2782" y="34430"/>
                      <a:pt x="2813" y="34430"/>
                    </a:cubicBezTo>
                    <a:cubicBezTo>
                      <a:pt x="2999" y="34430"/>
                      <a:pt x="3163" y="34303"/>
                      <a:pt x="3207" y="34119"/>
                    </a:cubicBezTo>
                    <a:lnTo>
                      <a:pt x="3559" y="32542"/>
                    </a:lnTo>
                    <a:cubicBezTo>
                      <a:pt x="3605" y="32347"/>
                      <a:pt x="3481" y="32040"/>
                      <a:pt x="3299" y="31949"/>
                    </a:cubicBezTo>
                    <a:lnTo>
                      <a:pt x="6336" y="20954"/>
                    </a:lnTo>
                    <a:cubicBezTo>
                      <a:pt x="6336" y="22844"/>
                      <a:pt x="6381" y="26507"/>
                      <a:pt x="6453" y="30567"/>
                    </a:cubicBezTo>
                    <a:lnTo>
                      <a:pt x="6401" y="30567"/>
                    </a:lnTo>
                    <a:lnTo>
                      <a:pt x="6466" y="32360"/>
                    </a:lnTo>
                    <a:lnTo>
                      <a:pt x="6486" y="32360"/>
                    </a:lnTo>
                    <a:cubicBezTo>
                      <a:pt x="6623" y="40194"/>
                      <a:pt x="6805" y="48732"/>
                      <a:pt x="6805" y="48732"/>
                    </a:cubicBezTo>
                    <a:cubicBezTo>
                      <a:pt x="6805" y="48732"/>
                      <a:pt x="4517" y="49090"/>
                      <a:pt x="4517" y="50622"/>
                    </a:cubicBezTo>
                    <a:lnTo>
                      <a:pt x="8936" y="50622"/>
                    </a:lnTo>
                    <a:lnTo>
                      <a:pt x="10631" y="33435"/>
                    </a:lnTo>
                    <a:lnTo>
                      <a:pt x="10670" y="33461"/>
                    </a:lnTo>
                    <a:lnTo>
                      <a:pt x="11035" y="33461"/>
                    </a:lnTo>
                    <a:lnTo>
                      <a:pt x="11035" y="33455"/>
                    </a:lnTo>
                    <a:lnTo>
                      <a:pt x="12893" y="50628"/>
                    </a:lnTo>
                    <a:lnTo>
                      <a:pt x="17311" y="50628"/>
                    </a:lnTo>
                    <a:cubicBezTo>
                      <a:pt x="17311" y="49097"/>
                      <a:pt x="15030" y="48738"/>
                      <a:pt x="15030" y="48738"/>
                    </a:cubicBezTo>
                    <a:cubicBezTo>
                      <a:pt x="15030" y="48738"/>
                      <a:pt x="15193" y="40102"/>
                      <a:pt x="15324" y="32216"/>
                    </a:cubicBezTo>
                    <a:cubicBezTo>
                      <a:pt x="15330" y="31897"/>
                      <a:pt x="15356" y="30574"/>
                      <a:pt x="15356" y="30574"/>
                    </a:cubicBezTo>
                    <a:lnTo>
                      <a:pt x="15343" y="30574"/>
                    </a:lnTo>
                    <a:cubicBezTo>
                      <a:pt x="15408" y="26481"/>
                      <a:pt x="15454" y="22785"/>
                      <a:pt x="15454" y="20863"/>
                    </a:cubicBezTo>
                    <a:lnTo>
                      <a:pt x="18511" y="31929"/>
                    </a:lnTo>
                    <a:cubicBezTo>
                      <a:pt x="18302" y="31995"/>
                      <a:pt x="18159" y="32334"/>
                      <a:pt x="18204" y="32542"/>
                    </a:cubicBezTo>
                    <a:lnTo>
                      <a:pt x="18563" y="34119"/>
                    </a:lnTo>
                    <a:cubicBezTo>
                      <a:pt x="18606" y="34317"/>
                      <a:pt x="18779" y="34435"/>
                      <a:pt x="18957" y="34435"/>
                    </a:cubicBezTo>
                    <a:cubicBezTo>
                      <a:pt x="19049" y="34435"/>
                      <a:pt x="19143" y="34403"/>
                      <a:pt x="19221" y="34334"/>
                    </a:cubicBezTo>
                    <a:cubicBezTo>
                      <a:pt x="19463" y="34749"/>
                      <a:pt x="19903" y="34984"/>
                      <a:pt x="20357" y="34984"/>
                    </a:cubicBezTo>
                    <a:cubicBezTo>
                      <a:pt x="20538" y="34984"/>
                      <a:pt x="20722" y="34947"/>
                      <a:pt x="20896" y="34869"/>
                    </a:cubicBezTo>
                    <a:cubicBezTo>
                      <a:pt x="21509" y="34589"/>
                      <a:pt x="21815" y="33891"/>
                      <a:pt x="21600" y="33252"/>
                    </a:cubicBezTo>
                    <a:lnTo>
                      <a:pt x="21600" y="33246"/>
                    </a:lnTo>
                    <a:lnTo>
                      <a:pt x="17292" y="17663"/>
                    </a:lnTo>
                    <a:cubicBezTo>
                      <a:pt x="17116" y="17141"/>
                      <a:pt x="16653" y="16744"/>
                      <a:pt x="16138" y="16705"/>
                    </a:cubicBezTo>
                    <a:cubicBezTo>
                      <a:pt x="16125" y="16691"/>
                      <a:pt x="16112" y="16626"/>
                      <a:pt x="16112" y="16626"/>
                    </a:cubicBezTo>
                    <a:lnTo>
                      <a:pt x="12625" y="16626"/>
                    </a:lnTo>
                    <a:lnTo>
                      <a:pt x="12625" y="14704"/>
                    </a:lnTo>
                    <a:cubicBezTo>
                      <a:pt x="12625" y="14704"/>
                      <a:pt x="12651" y="14697"/>
                      <a:pt x="12658" y="14691"/>
                    </a:cubicBezTo>
                    <a:lnTo>
                      <a:pt x="12704" y="14678"/>
                    </a:lnTo>
                    <a:cubicBezTo>
                      <a:pt x="14900" y="14013"/>
                      <a:pt x="16914" y="12194"/>
                      <a:pt x="17696" y="9887"/>
                    </a:cubicBezTo>
                    <a:cubicBezTo>
                      <a:pt x="17774" y="9907"/>
                      <a:pt x="17859" y="9920"/>
                      <a:pt x="17944" y="9920"/>
                    </a:cubicBezTo>
                    <a:cubicBezTo>
                      <a:pt x="17948" y="9920"/>
                      <a:pt x="17952" y="9920"/>
                      <a:pt x="17956" y="9920"/>
                    </a:cubicBezTo>
                    <a:cubicBezTo>
                      <a:pt x="18511" y="9920"/>
                      <a:pt x="18967" y="9485"/>
                      <a:pt x="18999" y="8929"/>
                    </a:cubicBezTo>
                    <a:cubicBezTo>
                      <a:pt x="19032" y="8375"/>
                      <a:pt x="18615" y="7893"/>
                      <a:pt x="18061" y="7834"/>
                    </a:cubicBezTo>
                    <a:lnTo>
                      <a:pt x="18061" y="7828"/>
                    </a:lnTo>
                    <a:cubicBezTo>
                      <a:pt x="18061" y="7815"/>
                      <a:pt x="18048" y="7802"/>
                      <a:pt x="18048" y="7789"/>
                    </a:cubicBezTo>
                    <a:cubicBezTo>
                      <a:pt x="18041" y="6061"/>
                      <a:pt x="17637" y="4295"/>
                      <a:pt x="16692" y="2992"/>
                    </a:cubicBezTo>
                    <a:cubicBezTo>
                      <a:pt x="17657" y="2464"/>
                      <a:pt x="17774" y="1786"/>
                      <a:pt x="18159" y="1147"/>
                    </a:cubicBezTo>
                    <a:lnTo>
                      <a:pt x="18159" y="1147"/>
                    </a:lnTo>
                    <a:cubicBezTo>
                      <a:pt x="17949" y="1170"/>
                      <a:pt x="17739" y="1181"/>
                      <a:pt x="17527" y="1181"/>
                    </a:cubicBezTo>
                    <a:cubicBezTo>
                      <a:pt x="15283" y="1181"/>
                      <a:pt x="12905" y="0"/>
                      <a:pt x="10690" y="0"/>
                    </a:cubicBezTo>
                    <a:close/>
                  </a:path>
                </a:pathLst>
              </a:custGeom>
              <a:solidFill>
                <a:srgbClr val="F2F4F6"/>
              </a:solidFill>
              <a:ln>
                <a:noFill/>
              </a:ln>
            </p:spPr>
            <p:txBody>
              <a:bodyPr spcFirstLastPara="1" wrap="square" lIns="121900" tIns="121900" rIns="121900" bIns="121900" anchor="ctr" anchorCtr="0">
                <a:noAutofit/>
              </a:bodyPr>
              <a:lstStyle/>
              <a:p>
                <a:endParaRPr sz="2400"/>
              </a:p>
            </p:txBody>
          </p:sp>
          <p:grpSp>
            <p:nvGrpSpPr>
              <p:cNvPr id="10371" name="Google Shape;10371;p64"/>
              <p:cNvGrpSpPr/>
              <p:nvPr/>
            </p:nvGrpSpPr>
            <p:grpSpPr>
              <a:xfrm>
                <a:off x="4097202" y="3317252"/>
                <a:ext cx="209832" cy="593417"/>
                <a:chOff x="4097202" y="3317252"/>
                <a:chExt cx="209832" cy="593417"/>
              </a:xfrm>
            </p:grpSpPr>
            <p:grpSp>
              <p:nvGrpSpPr>
                <p:cNvPr id="10372" name="Google Shape;10372;p64"/>
                <p:cNvGrpSpPr/>
                <p:nvPr/>
              </p:nvGrpSpPr>
              <p:grpSpPr>
                <a:xfrm>
                  <a:off x="4155271" y="3317252"/>
                  <a:ext cx="96622" cy="294739"/>
                  <a:chOff x="4155271" y="3317252"/>
                  <a:chExt cx="96622" cy="294739"/>
                </a:xfrm>
              </p:grpSpPr>
              <p:sp>
                <p:nvSpPr>
                  <p:cNvPr id="10373" name="Google Shape;10373;p64"/>
                  <p:cNvSpPr/>
                  <p:nvPr/>
                </p:nvSpPr>
                <p:spPr>
                  <a:xfrm>
                    <a:off x="4191804" y="3350175"/>
                    <a:ext cx="21435" cy="261817"/>
                  </a:xfrm>
                  <a:custGeom>
                    <a:avLst/>
                    <a:gdLst/>
                    <a:ahLst/>
                    <a:cxnLst/>
                    <a:rect l="l" t="t" r="r" b="b"/>
                    <a:pathLst>
                      <a:path w="849" h="10370" extrusionOk="0">
                        <a:moveTo>
                          <a:pt x="1" y="0"/>
                        </a:moveTo>
                        <a:lnTo>
                          <a:pt x="1" y="10370"/>
                        </a:lnTo>
                        <a:lnTo>
                          <a:pt x="848" y="10370"/>
                        </a:lnTo>
                        <a:lnTo>
                          <a:pt x="848" y="0"/>
                        </a:lnTo>
                        <a:close/>
                      </a:path>
                    </a:pathLst>
                  </a:custGeom>
                  <a:solidFill>
                    <a:srgbClr val="D4DBE0"/>
                  </a:solidFill>
                  <a:ln>
                    <a:noFill/>
                  </a:ln>
                </p:spPr>
                <p:txBody>
                  <a:bodyPr spcFirstLastPara="1" wrap="square" lIns="121900" tIns="121900" rIns="121900" bIns="121900" anchor="ctr" anchorCtr="0">
                    <a:noAutofit/>
                  </a:bodyPr>
                  <a:lstStyle/>
                  <a:p>
                    <a:endParaRPr sz="2400"/>
                  </a:p>
                </p:txBody>
              </p:sp>
              <p:sp>
                <p:nvSpPr>
                  <p:cNvPr id="10374" name="Google Shape;10374;p64"/>
                  <p:cNvSpPr/>
                  <p:nvPr/>
                </p:nvSpPr>
                <p:spPr>
                  <a:xfrm>
                    <a:off x="4155271" y="3317252"/>
                    <a:ext cx="96622" cy="60089"/>
                  </a:xfrm>
                  <a:custGeom>
                    <a:avLst/>
                    <a:gdLst/>
                    <a:ahLst/>
                    <a:cxnLst/>
                    <a:rect l="l" t="t" r="r" b="b"/>
                    <a:pathLst>
                      <a:path w="3827" h="2380" extrusionOk="0">
                        <a:moveTo>
                          <a:pt x="1911" y="1"/>
                        </a:moveTo>
                        <a:cubicBezTo>
                          <a:pt x="855" y="1"/>
                          <a:pt x="1" y="535"/>
                          <a:pt x="1" y="1194"/>
                        </a:cubicBezTo>
                        <a:cubicBezTo>
                          <a:pt x="1" y="1852"/>
                          <a:pt x="855" y="2380"/>
                          <a:pt x="1911" y="2380"/>
                        </a:cubicBezTo>
                        <a:cubicBezTo>
                          <a:pt x="2973" y="2380"/>
                          <a:pt x="3827" y="1852"/>
                          <a:pt x="3827" y="1194"/>
                        </a:cubicBezTo>
                        <a:cubicBezTo>
                          <a:pt x="3827" y="535"/>
                          <a:pt x="2973" y="1"/>
                          <a:pt x="1911" y="1"/>
                        </a:cubicBezTo>
                        <a:close/>
                      </a:path>
                    </a:pathLst>
                  </a:custGeom>
                  <a:solidFill>
                    <a:srgbClr val="D4DBE0"/>
                  </a:solidFill>
                  <a:ln>
                    <a:noFill/>
                  </a:ln>
                </p:spPr>
                <p:txBody>
                  <a:bodyPr spcFirstLastPara="1" wrap="square" lIns="121900" tIns="121900" rIns="121900" bIns="121900" anchor="ctr" anchorCtr="0">
                    <a:noAutofit/>
                  </a:bodyPr>
                  <a:lstStyle/>
                  <a:p>
                    <a:endParaRPr sz="2400"/>
                  </a:p>
                </p:txBody>
              </p:sp>
            </p:grpSp>
            <p:sp>
              <p:nvSpPr>
                <p:cNvPr id="10375" name="Google Shape;10375;p64"/>
                <p:cNvSpPr/>
                <p:nvPr/>
              </p:nvSpPr>
              <p:spPr>
                <a:xfrm>
                  <a:off x="4138835" y="3605149"/>
                  <a:ext cx="148455" cy="137346"/>
                </a:xfrm>
                <a:custGeom>
                  <a:avLst/>
                  <a:gdLst/>
                  <a:ahLst/>
                  <a:cxnLst/>
                  <a:rect l="l" t="t" r="r" b="b"/>
                  <a:pathLst>
                    <a:path w="5880" h="5440" extrusionOk="0">
                      <a:moveTo>
                        <a:pt x="3434" y="0"/>
                      </a:moveTo>
                      <a:cubicBezTo>
                        <a:pt x="3129" y="0"/>
                        <a:pt x="2783" y="173"/>
                        <a:pt x="2783" y="173"/>
                      </a:cubicBezTo>
                      <a:cubicBezTo>
                        <a:pt x="2725" y="1444"/>
                        <a:pt x="3819" y="1763"/>
                        <a:pt x="3272" y="3145"/>
                      </a:cubicBezTo>
                      <a:cubicBezTo>
                        <a:pt x="3194" y="3338"/>
                        <a:pt x="3083" y="3412"/>
                        <a:pt x="2954" y="3412"/>
                      </a:cubicBezTo>
                      <a:cubicBezTo>
                        <a:pt x="2770" y="3412"/>
                        <a:pt x="2550" y="3259"/>
                        <a:pt x="2347" y="3086"/>
                      </a:cubicBezTo>
                      <a:cubicBezTo>
                        <a:pt x="2142" y="2920"/>
                        <a:pt x="1689" y="2641"/>
                        <a:pt x="1242" y="2641"/>
                      </a:cubicBezTo>
                      <a:cubicBezTo>
                        <a:pt x="1077" y="2641"/>
                        <a:pt x="913" y="2679"/>
                        <a:pt x="763" y="2774"/>
                      </a:cubicBezTo>
                      <a:cubicBezTo>
                        <a:pt x="0" y="3236"/>
                        <a:pt x="124" y="5439"/>
                        <a:pt x="124" y="5439"/>
                      </a:cubicBezTo>
                      <a:lnTo>
                        <a:pt x="789" y="5394"/>
                      </a:lnTo>
                      <a:cubicBezTo>
                        <a:pt x="789" y="5394"/>
                        <a:pt x="1095" y="3614"/>
                        <a:pt x="1095" y="3608"/>
                      </a:cubicBezTo>
                      <a:cubicBezTo>
                        <a:pt x="1095" y="3608"/>
                        <a:pt x="1102" y="3601"/>
                        <a:pt x="1102" y="3601"/>
                      </a:cubicBezTo>
                      <a:cubicBezTo>
                        <a:pt x="1102" y="3601"/>
                        <a:pt x="1108" y="3595"/>
                        <a:pt x="1108" y="3595"/>
                      </a:cubicBezTo>
                      <a:lnTo>
                        <a:pt x="1115" y="3588"/>
                      </a:lnTo>
                      <a:lnTo>
                        <a:pt x="1115" y="3575"/>
                      </a:lnTo>
                      <a:lnTo>
                        <a:pt x="1115" y="3569"/>
                      </a:lnTo>
                      <a:lnTo>
                        <a:pt x="1121" y="3562"/>
                      </a:lnTo>
                      <a:lnTo>
                        <a:pt x="1128" y="3556"/>
                      </a:lnTo>
                      <a:lnTo>
                        <a:pt x="1134" y="3556"/>
                      </a:lnTo>
                      <a:lnTo>
                        <a:pt x="1141" y="3549"/>
                      </a:lnTo>
                      <a:lnTo>
                        <a:pt x="1147" y="3549"/>
                      </a:lnTo>
                      <a:lnTo>
                        <a:pt x="1154" y="3543"/>
                      </a:lnTo>
                      <a:lnTo>
                        <a:pt x="1180" y="3543"/>
                      </a:lnTo>
                      <a:cubicBezTo>
                        <a:pt x="1180" y="3543"/>
                        <a:pt x="1239" y="3588"/>
                        <a:pt x="1239" y="3588"/>
                      </a:cubicBezTo>
                      <a:cubicBezTo>
                        <a:pt x="1239" y="3588"/>
                        <a:pt x="1245" y="3582"/>
                        <a:pt x="1245" y="3582"/>
                      </a:cubicBezTo>
                      <a:lnTo>
                        <a:pt x="1258" y="3582"/>
                      </a:lnTo>
                      <a:cubicBezTo>
                        <a:pt x="1258" y="3582"/>
                        <a:pt x="1265" y="3588"/>
                        <a:pt x="1265" y="3595"/>
                      </a:cubicBezTo>
                      <a:cubicBezTo>
                        <a:pt x="1265" y="3595"/>
                        <a:pt x="1265" y="3601"/>
                        <a:pt x="1265" y="3601"/>
                      </a:cubicBezTo>
                      <a:cubicBezTo>
                        <a:pt x="1265" y="3608"/>
                        <a:pt x="1265" y="3608"/>
                        <a:pt x="1265" y="3608"/>
                      </a:cubicBezTo>
                      <a:cubicBezTo>
                        <a:pt x="1304" y="3790"/>
                        <a:pt x="1369" y="3966"/>
                        <a:pt x="1447" y="4136"/>
                      </a:cubicBezTo>
                      <a:cubicBezTo>
                        <a:pt x="1643" y="4423"/>
                        <a:pt x="1916" y="4840"/>
                        <a:pt x="2679" y="5029"/>
                      </a:cubicBezTo>
                      <a:cubicBezTo>
                        <a:pt x="2882" y="5079"/>
                        <a:pt x="3079" y="5102"/>
                        <a:pt x="3269" y="5102"/>
                      </a:cubicBezTo>
                      <a:cubicBezTo>
                        <a:pt x="4290" y="5102"/>
                        <a:pt x="5100" y="4413"/>
                        <a:pt x="5540" y="3412"/>
                      </a:cubicBezTo>
                      <a:cubicBezTo>
                        <a:pt x="5879" y="2663"/>
                        <a:pt x="5768" y="1314"/>
                        <a:pt x="5103" y="1027"/>
                      </a:cubicBezTo>
                      <a:cubicBezTo>
                        <a:pt x="4961" y="964"/>
                        <a:pt x="4840" y="940"/>
                        <a:pt x="4736" y="940"/>
                      </a:cubicBezTo>
                      <a:cubicBezTo>
                        <a:pt x="4400" y="940"/>
                        <a:pt x="4228" y="1187"/>
                        <a:pt x="4026" y="1187"/>
                      </a:cubicBezTo>
                      <a:cubicBezTo>
                        <a:pt x="3997" y="1187"/>
                        <a:pt x="3968" y="1182"/>
                        <a:pt x="3937" y="1170"/>
                      </a:cubicBezTo>
                      <a:cubicBezTo>
                        <a:pt x="3617" y="1053"/>
                        <a:pt x="3507" y="4"/>
                        <a:pt x="3507" y="4"/>
                      </a:cubicBezTo>
                      <a:cubicBezTo>
                        <a:pt x="3483" y="1"/>
                        <a:pt x="3458" y="0"/>
                        <a:pt x="3434"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76" name="Google Shape;10376;p64"/>
                <p:cNvSpPr/>
                <p:nvPr/>
              </p:nvSpPr>
              <p:spPr>
                <a:xfrm>
                  <a:off x="4100005" y="3582275"/>
                  <a:ext cx="167694" cy="101646"/>
                </a:xfrm>
                <a:custGeom>
                  <a:avLst/>
                  <a:gdLst/>
                  <a:ahLst/>
                  <a:cxnLst/>
                  <a:rect l="l" t="t" r="r" b="b"/>
                  <a:pathLst>
                    <a:path w="6642" h="4026" extrusionOk="0">
                      <a:moveTo>
                        <a:pt x="4886" y="1"/>
                      </a:moveTo>
                      <a:cubicBezTo>
                        <a:pt x="4691" y="1"/>
                        <a:pt x="4372" y="32"/>
                        <a:pt x="4236" y="69"/>
                      </a:cubicBezTo>
                      <a:cubicBezTo>
                        <a:pt x="4158" y="69"/>
                        <a:pt x="3643" y="88"/>
                        <a:pt x="3624" y="88"/>
                      </a:cubicBezTo>
                      <a:cubicBezTo>
                        <a:pt x="3383" y="88"/>
                        <a:pt x="3128" y="75"/>
                        <a:pt x="2887" y="69"/>
                      </a:cubicBezTo>
                      <a:cubicBezTo>
                        <a:pt x="2646" y="62"/>
                        <a:pt x="2418" y="56"/>
                        <a:pt x="2196" y="56"/>
                      </a:cubicBezTo>
                      <a:cubicBezTo>
                        <a:pt x="1493" y="56"/>
                        <a:pt x="795" y="128"/>
                        <a:pt x="469" y="649"/>
                      </a:cubicBezTo>
                      <a:cubicBezTo>
                        <a:pt x="0" y="1392"/>
                        <a:pt x="98" y="2148"/>
                        <a:pt x="189" y="2813"/>
                      </a:cubicBezTo>
                      <a:cubicBezTo>
                        <a:pt x="209" y="2956"/>
                        <a:pt x="222" y="3093"/>
                        <a:pt x="235" y="3230"/>
                      </a:cubicBezTo>
                      <a:cubicBezTo>
                        <a:pt x="280" y="3706"/>
                        <a:pt x="352" y="4025"/>
                        <a:pt x="574" y="4025"/>
                      </a:cubicBezTo>
                      <a:cubicBezTo>
                        <a:pt x="756" y="4025"/>
                        <a:pt x="1030" y="3849"/>
                        <a:pt x="1395" y="3510"/>
                      </a:cubicBezTo>
                      <a:cubicBezTo>
                        <a:pt x="1408" y="3504"/>
                        <a:pt x="1421" y="3497"/>
                        <a:pt x="1434" y="3491"/>
                      </a:cubicBezTo>
                      <a:cubicBezTo>
                        <a:pt x="1453" y="3484"/>
                        <a:pt x="3350" y="2911"/>
                        <a:pt x="4021" y="2402"/>
                      </a:cubicBezTo>
                      <a:cubicBezTo>
                        <a:pt x="4210" y="2337"/>
                        <a:pt x="4399" y="2265"/>
                        <a:pt x="4588" y="2194"/>
                      </a:cubicBezTo>
                      <a:cubicBezTo>
                        <a:pt x="4999" y="2109"/>
                        <a:pt x="5651" y="1907"/>
                        <a:pt x="6048" y="1353"/>
                      </a:cubicBezTo>
                      <a:lnTo>
                        <a:pt x="6166" y="1190"/>
                      </a:lnTo>
                      <a:cubicBezTo>
                        <a:pt x="6413" y="864"/>
                        <a:pt x="6641" y="532"/>
                        <a:pt x="6550" y="356"/>
                      </a:cubicBezTo>
                      <a:cubicBezTo>
                        <a:pt x="6452" y="154"/>
                        <a:pt x="5944" y="30"/>
                        <a:pt x="5038" y="17"/>
                      </a:cubicBezTo>
                      <a:cubicBezTo>
                        <a:pt x="5020" y="6"/>
                        <a:pt x="4962" y="1"/>
                        <a:pt x="4886"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377" name="Google Shape;10377;p64"/>
                <p:cNvSpPr/>
                <p:nvPr/>
              </p:nvSpPr>
              <p:spPr>
                <a:xfrm>
                  <a:off x="4122046" y="3755473"/>
                  <a:ext cx="151258" cy="124091"/>
                </a:xfrm>
                <a:custGeom>
                  <a:avLst/>
                  <a:gdLst/>
                  <a:ahLst/>
                  <a:cxnLst/>
                  <a:rect l="l" t="t" r="r" b="b"/>
                  <a:pathLst>
                    <a:path w="5991" h="4915" extrusionOk="0">
                      <a:moveTo>
                        <a:pt x="4876" y="1180"/>
                      </a:moveTo>
                      <a:cubicBezTo>
                        <a:pt x="4908" y="1199"/>
                        <a:pt x="4941" y="1212"/>
                        <a:pt x="4980" y="1225"/>
                      </a:cubicBezTo>
                      <a:cubicBezTo>
                        <a:pt x="4973" y="1310"/>
                        <a:pt x="4993" y="1395"/>
                        <a:pt x="5032" y="1467"/>
                      </a:cubicBezTo>
                      <a:cubicBezTo>
                        <a:pt x="4941" y="1486"/>
                        <a:pt x="4862" y="1532"/>
                        <a:pt x="4797" y="1597"/>
                      </a:cubicBezTo>
                      <a:cubicBezTo>
                        <a:pt x="4726" y="1669"/>
                        <a:pt x="4680" y="1760"/>
                        <a:pt x="4660" y="1858"/>
                      </a:cubicBezTo>
                      <a:cubicBezTo>
                        <a:pt x="4600" y="1831"/>
                        <a:pt x="4534" y="1818"/>
                        <a:pt x="4469" y="1818"/>
                      </a:cubicBezTo>
                      <a:cubicBezTo>
                        <a:pt x="4422" y="1818"/>
                        <a:pt x="4374" y="1825"/>
                        <a:pt x="4328" y="1838"/>
                      </a:cubicBezTo>
                      <a:cubicBezTo>
                        <a:pt x="4198" y="1871"/>
                        <a:pt x="4087" y="1962"/>
                        <a:pt x="4028" y="2079"/>
                      </a:cubicBezTo>
                      <a:lnTo>
                        <a:pt x="4022" y="2079"/>
                      </a:lnTo>
                      <a:cubicBezTo>
                        <a:pt x="3976" y="2040"/>
                        <a:pt x="3930" y="2008"/>
                        <a:pt x="3885" y="1981"/>
                      </a:cubicBezTo>
                      <a:cubicBezTo>
                        <a:pt x="3937" y="1968"/>
                        <a:pt x="3983" y="1942"/>
                        <a:pt x="4028" y="1910"/>
                      </a:cubicBezTo>
                      <a:cubicBezTo>
                        <a:pt x="4146" y="1819"/>
                        <a:pt x="4224" y="1682"/>
                        <a:pt x="4230" y="1538"/>
                      </a:cubicBezTo>
                      <a:cubicBezTo>
                        <a:pt x="4282" y="1556"/>
                        <a:pt x="4337" y="1565"/>
                        <a:pt x="4392" y="1565"/>
                      </a:cubicBezTo>
                      <a:cubicBezTo>
                        <a:pt x="4482" y="1565"/>
                        <a:pt x="4571" y="1541"/>
                        <a:pt x="4647" y="1493"/>
                      </a:cubicBezTo>
                      <a:cubicBezTo>
                        <a:pt x="4765" y="1421"/>
                        <a:pt x="4843" y="1310"/>
                        <a:pt x="4876" y="1180"/>
                      </a:cubicBezTo>
                      <a:close/>
                      <a:moveTo>
                        <a:pt x="2627" y="2868"/>
                      </a:moveTo>
                      <a:cubicBezTo>
                        <a:pt x="2705" y="2927"/>
                        <a:pt x="2796" y="2953"/>
                        <a:pt x="2894" y="2953"/>
                      </a:cubicBezTo>
                      <a:cubicBezTo>
                        <a:pt x="2927" y="2953"/>
                        <a:pt x="2959" y="2946"/>
                        <a:pt x="2985" y="2940"/>
                      </a:cubicBezTo>
                      <a:lnTo>
                        <a:pt x="2985" y="2940"/>
                      </a:lnTo>
                      <a:cubicBezTo>
                        <a:pt x="2953" y="2998"/>
                        <a:pt x="2933" y="3063"/>
                        <a:pt x="2927" y="3135"/>
                      </a:cubicBezTo>
                      <a:cubicBezTo>
                        <a:pt x="2866" y="3109"/>
                        <a:pt x="2803" y="3096"/>
                        <a:pt x="2740" y="3096"/>
                      </a:cubicBezTo>
                      <a:cubicBezTo>
                        <a:pt x="2647" y="3096"/>
                        <a:pt x="2555" y="3124"/>
                        <a:pt x="2477" y="3174"/>
                      </a:cubicBezTo>
                      <a:cubicBezTo>
                        <a:pt x="2360" y="3246"/>
                        <a:pt x="2282" y="3363"/>
                        <a:pt x="2255" y="3500"/>
                      </a:cubicBezTo>
                      <a:cubicBezTo>
                        <a:pt x="2185" y="3467"/>
                        <a:pt x="2110" y="3450"/>
                        <a:pt x="2033" y="3450"/>
                      </a:cubicBezTo>
                      <a:cubicBezTo>
                        <a:pt x="1988" y="3450"/>
                        <a:pt x="1942" y="3456"/>
                        <a:pt x="1897" y="3467"/>
                      </a:cubicBezTo>
                      <a:cubicBezTo>
                        <a:pt x="1793" y="3500"/>
                        <a:pt x="1701" y="3572"/>
                        <a:pt x="1636" y="3656"/>
                      </a:cubicBezTo>
                      <a:cubicBezTo>
                        <a:pt x="1558" y="3572"/>
                        <a:pt x="1454" y="3507"/>
                        <a:pt x="1336" y="3487"/>
                      </a:cubicBezTo>
                      <a:lnTo>
                        <a:pt x="1258" y="3487"/>
                      </a:lnTo>
                      <a:cubicBezTo>
                        <a:pt x="1180" y="3487"/>
                        <a:pt x="1102" y="3507"/>
                        <a:pt x="1037" y="3539"/>
                      </a:cubicBezTo>
                      <a:cubicBezTo>
                        <a:pt x="1017" y="3474"/>
                        <a:pt x="985" y="3409"/>
                        <a:pt x="945" y="3350"/>
                      </a:cubicBezTo>
                      <a:cubicBezTo>
                        <a:pt x="958" y="3337"/>
                        <a:pt x="978" y="3324"/>
                        <a:pt x="991" y="3305"/>
                      </a:cubicBezTo>
                      <a:cubicBezTo>
                        <a:pt x="1069" y="3233"/>
                        <a:pt x="1115" y="3135"/>
                        <a:pt x="1128" y="3031"/>
                      </a:cubicBezTo>
                      <a:cubicBezTo>
                        <a:pt x="1188" y="3055"/>
                        <a:pt x="1252" y="3069"/>
                        <a:pt x="1317" y="3069"/>
                      </a:cubicBezTo>
                      <a:cubicBezTo>
                        <a:pt x="1359" y="3069"/>
                        <a:pt x="1400" y="3063"/>
                        <a:pt x="1441" y="3050"/>
                      </a:cubicBezTo>
                      <a:lnTo>
                        <a:pt x="1460" y="3050"/>
                      </a:lnTo>
                      <a:cubicBezTo>
                        <a:pt x="1539" y="3089"/>
                        <a:pt x="1623" y="3103"/>
                        <a:pt x="1708" y="3103"/>
                      </a:cubicBezTo>
                      <a:cubicBezTo>
                        <a:pt x="1825" y="3096"/>
                        <a:pt x="1943" y="3044"/>
                        <a:pt x="2027" y="2966"/>
                      </a:cubicBezTo>
                      <a:lnTo>
                        <a:pt x="2125" y="2966"/>
                      </a:lnTo>
                      <a:cubicBezTo>
                        <a:pt x="2203" y="2959"/>
                        <a:pt x="2288" y="2940"/>
                        <a:pt x="2353" y="2894"/>
                      </a:cubicBezTo>
                      <a:cubicBezTo>
                        <a:pt x="2382" y="2900"/>
                        <a:pt x="2412" y="2903"/>
                        <a:pt x="2441" y="2903"/>
                      </a:cubicBezTo>
                      <a:cubicBezTo>
                        <a:pt x="2503" y="2903"/>
                        <a:pt x="2565" y="2890"/>
                        <a:pt x="2627" y="2868"/>
                      </a:cubicBezTo>
                      <a:close/>
                      <a:moveTo>
                        <a:pt x="3106" y="0"/>
                      </a:moveTo>
                      <a:cubicBezTo>
                        <a:pt x="3003" y="0"/>
                        <a:pt x="2899" y="32"/>
                        <a:pt x="2809" y="98"/>
                      </a:cubicBezTo>
                      <a:cubicBezTo>
                        <a:pt x="2699" y="176"/>
                        <a:pt x="2627" y="300"/>
                        <a:pt x="2614" y="430"/>
                      </a:cubicBezTo>
                      <a:cubicBezTo>
                        <a:pt x="2597" y="429"/>
                        <a:pt x="2580" y="428"/>
                        <a:pt x="2564" y="428"/>
                      </a:cubicBezTo>
                      <a:cubicBezTo>
                        <a:pt x="2511" y="428"/>
                        <a:pt x="2460" y="436"/>
                        <a:pt x="2405" y="456"/>
                      </a:cubicBezTo>
                      <a:cubicBezTo>
                        <a:pt x="2262" y="502"/>
                        <a:pt x="2145" y="619"/>
                        <a:pt x="2093" y="769"/>
                      </a:cubicBezTo>
                      <a:cubicBezTo>
                        <a:pt x="2009" y="711"/>
                        <a:pt x="1910" y="679"/>
                        <a:pt x="1810" y="679"/>
                      </a:cubicBezTo>
                      <a:cubicBezTo>
                        <a:pt x="1754" y="679"/>
                        <a:pt x="1697" y="689"/>
                        <a:pt x="1643" y="711"/>
                      </a:cubicBezTo>
                      <a:cubicBezTo>
                        <a:pt x="1473" y="776"/>
                        <a:pt x="1350" y="926"/>
                        <a:pt x="1323" y="1102"/>
                      </a:cubicBezTo>
                      <a:cubicBezTo>
                        <a:pt x="1259" y="1072"/>
                        <a:pt x="1191" y="1057"/>
                        <a:pt x="1123" y="1057"/>
                      </a:cubicBezTo>
                      <a:cubicBezTo>
                        <a:pt x="998" y="1057"/>
                        <a:pt x="875" y="1106"/>
                        <a:pt x="782" y="1199"/>
                      </a:cubicBezTo>
                      <a:cubicBezTo>
                        <a:pt x="600" y="1382"/>
                        <a:pt x="587" y="1675"/>
                        <a:pt x="750" y="1871"/>
                      </a:cubicBezTo>
                      <a:cubicBezTo>
                        <a:pt x="548" y="2001"/>
                        <a:pt x="476" y="2255"/>
                        <a:pt x="567" y="2477"/>
                      </a:cubicBezTo>
                      <a:cubicBezTo>
                        <a:pt x="463" y="2490"/>
                        <a:pt x="365" y="2542"/>
                        <a:pt x="287" y="2614"/>
                      </a:cubicBezTo>
                      <a:cubicBezTo>
                        <a:pt x="111" y="2796"/>
                        <a:pt x="98" y="3070"/>
                        <a:pt x="248" y="3265"/>
                      </a:cubicBezTo>
                      <a:cubicBezTo>
                        <a:pt x="242" y="3278"/>
                        <a:pt x="229" y="3285"/>
                        <a:pt x="222" y="3292"/>
                      </a:cubicBezTo>
                      <a:cubicBezTo>
                        <a:pt x="20" y="3474"/>
                        <a:pt x="0" y="3787"/>
                        <a:pt x="183" y="3989"/>
                      </a:cubicBezTo>
                      <a:cubicBezTo>
                        <a:pt x="279" y="4097"/>
                        <a:pt x="412" y="4152"/>
                        <a:pt x="548" y="4152"/>
                      </a:cubicBezTo>
                      <a:cubicBezTo>
                        <a:pt x="625" y="4152"/>
                        <a:pt x="703" y="4135"/>
                        <a:pt x="776" y="4100"/>
                      </a:cubicBezTo>
                      <a:cubicBezTo>
                        <a:pt x="822" y="4289"/>
                        <a:pt x="985" y="4432"/>
                        <a:pt x="1180" y="4465"/>
                      </a:cubicBezTo>
                      <a:cubicBezTo>
                        <a:pt x="1208" y="4470"/>
                        <a:pt x="1235" y="4472"/>
                        <a:pt x="1263" y="4472"/>
                      </a:cubicBezTo>
                      <a:cubicBezTo>
                        <a:pt x="1418" y="4472"/>
                        <a:pt x="1568" y="4396"/>
                        <a:pt x="1662" y="4263"/>
                      </a:cubicBezTo>
                      <a:cubicBezTo>
                        <a:pt x="1756" y="4376"/>
                        <a:pt x="1896" y="4438"/>
                        <a:pt x="2040" y="4438"/>
                      </a:cubicBezTo>
                      <a:cubicBezTo>
                        <a:pt x="2086" y="4438"/>
                        <a:pt x="2132" y="4432"/>
                        <a:pt x="2177" y="4419"/>
                      </a:cubicBezTo>
                      <a:cubicBezTo>
                        <a:pt x="2353" y="4360"/>
                        <a:pt x="2484" y="4217"/>
                        <a:pt x="2523" y="4035"/>
                      </a:cubicBezTo>
                      <a:cubicBezTo>
                        <a:pt x="2589" y="4069"/>
                        <a:pt x="2662" y="4086"/>
                        <a:pt x="2735" y="4086"/>
                      </a:cubicBezTo>
                      <a:cubicBezTo>
                        <a:pt x="2828" y="4086"/>
                        <a:pt x="2921" y="4059"/>
                        <a:pt x="3005" y="4008"/>
                      </a:cubicBezTo>
                      <a:cubicBezTo>
                        <a:pt x="3129" y="3924"/>
                        <a:pt x="3214" y="3793"/>
                        <a:pt x="3227" y="3643"/>
                      </a:cubicBezTo>
                      <a:cubicBezTo>
                        <a:pt x="3286" y="3667"/>
                        <a:pt x="3348" y="3679"/>
                        <a:pt x="3410" y="3679"/>
                      </a:cubicBezTo>
                      <a:cubicBezTo>
                        <a:pt x="3484" y="3679"/>
                        <a:pt x="3557" y="3662"/>
                        <a:pt x="3624" y="3630"/>
                      </a:cubicBezTo>
                      <a:cubicBezTo>
                        <a:pt x="3722" y="3585"/>
                        <a:pt x="3800" y="3507"/>
                        <a:pt x="3852" y="3409"/>
                      </a:cubicBezTo>
                      <a:cubicBezTo>
                        <a:pt x="3911" y="3461"/>
                        <a:pt x="3976" y="3494"/>
                        <a:pt x="4048" y="3513"/>
                      </a:cubicBezTo>
                      <a:cubicBezTo>
                        <a:pt x="3957" y="3520"/>
                        <a:pt x="3865" y="3552"/>
                        <a:pt x="3787" y="3611"/>
                      </a:cubicBezTo>
                      <a:cubicBezTo>
                        <a:pt x="3670" y="3696"/>
                        <a:pt x="3598" y="3826"/>
                        <a:pt x="3585" y="3969"/>
                      </a:cubicBezTo>
                      <a:cubicBezTo>
                        <a:pt x="3531" y="3948"/>
                        <a:pt x="3473" y="3937"/>
                        <a:pt x="3415" y="3937"/>
                      </a:cubicBezTo>
                      <a:cubicBezTo>
                        <a:pt x="3334" y="3937"/>
                        <a:pt x="3253" y="3957"/>
                        <a:pt x="3181" y="3995"/>
                      </a:cubicBezTo>
                      <a:cubicBezTo>
                        <a:pt x="2940" y="4126"/>
                        <a:pt x="2855" y="4426"/>
                        <a:pt x="2979" y="4667"/>
                      </a:cubicBezTo>
                      <a:cubicBezTo>
                        <a:pt x="3070" y="4817"/>
                        <a:pt x="3233" y="4914"/>
                        <a:pt x="3416" y="4914"/>
                      </a:cubicBezTo>
                      <a:cubicBezTo>
                        <a:pt x="3494" y="4914"/>
                        <a:pt x="3572" y="4895"/>
                        <a:pt x="3644" y="4856"/>
                      </a:cubicBezTo>
                      <a:cubicBezTo>
                        <a:pt x="3794" y="4771"/>
                        <a:pt x="3891" y="4628"/>
                        <a:pt x="3904" y="4458"/>
                      </a:cubicBezTo>
                      <a:cubicBezTo>
                        <a:pt x="3960" y="4479"/>
                        <a:pt x="4018" y="4489"/>
                        <a:pt x="4076" y="4489"/>
                      </a:cubicBezTo>
                      <a:cubicBezTo>
                        <a:pt x="4180" y="4489"/>
                        <a:pt x="4283" y="4456"/>
                        <a:pt x="4367" y="4393"/>
                      </a:cubicBezTo>
                      <a:cubicBezTo>
                        <a:pt x="4517" y="4289"/>
                        <a:pt x="4589" y="4113"/>
                        <a:pt x="4563" y="3930"/>
                      </a:cubicBezTo>
                      <a:lnTo>
                        <a:pt x="4563" y="3930"/>
                      </a:lnTo>
                      <a:cubicBezTo>
                        <a:pt x="4588" y="3934"/>
                        <a:pt x="4613" y="3936"/>
                        <a:pt x="4638" y="3936"/>
                      </a:cubicBezTo>
                      <a:cubicBezTo>
                        <a:pt x="4818" y="3936"/>
                        <a:pt x="4980" y="3836"/>
                        <a:pt x="5071" y="3676"/>
                      </a:cubicBezTo>
                      <a:cubicBezTo>
                        <a:pt x="5195" y="3441"/>
                        <a:pt x="5104" y="3142"/>
                        <a:pt x="4869" y="3011"/>
                      </a:cubicBezTo>
                      <a:cubicBezTo>
                        <a:pt x="4804" y="2979"/>
                        <a:pt x="4732" y="2959"/>
                        <a:pt x="4660" y="2953"/>
                      </a:cubicBezTo>
                      <a:cubicBezTo>
                        <a:pt x="4647" y="2894"/>
                        <a:pt x="4628" y="2829"/>
                        <a:pt x="4595" y="2777"/>
                      </a:cubicBezTo>
                      <a:cubicBezTo>
                        <a:pt x="4771" y="2724"/>
                        <a:pt x="4902" y="2575"/>
                        <a:pt x="4934" y="2392"/>
                      </a:cubicBezTo>
                      <a:cubicBezTo>
                        <a:pt x="5001" y="2422"/>
                        <a:pt x="5071" y="2436"/>
                        <a:pt x="5141" y="2436"/>
                      </a:cubicBezTo>
                      <a:cubicBezTo>
                        <a:pt x="5269" y="2436"/>
                        <a:pt x="5395" y="2387"/>
                        <a:pt x="5488" y="2294"/>
                      </a:cubicBezTo>
                      <a:cubicBezTo>
                        <a:pt x="5638" y="2138"/>
                        <a:pt x="5671" y="1910"/>
                        <a:pt x="5579" y="1721"/>
                      </a:cubicBezTo>
                      <a:cubicBezTo>
                        <a:pt x="5768" y="1675"/>
                        <a:pt x="5912" y="1525"/>
                        <a:pt x="5944" y="1330"/>
                      </a:cubicBezTo>
                      <a:cubicBezTo>
                        <a:pt x="5990" y="1082"/>
                        <a:pt x="5840" y="834"/>
                        <a:pt x="5592" y="769"/>
                      </a:cubicBezTo>
                      <a:cubicBezTo>
                        <a:pt x="5592" y="730"/>
                        <a:pt x="5592" y="685"/>
                        <a:pt x="5586" y="652"/>
                      </a:cubicBezTo>
                      <a:cubicBezTo>
                        <a:pt x="5540" y="411"/>
                        <a:pt x="5332" y="245"/>
                        <a:pt x="5100" y="245"/>
                      </a:cubicBezTo>
                      <a:cubicBezTo>
                        <a:pt x="5069" y="245"/>
                        <a:pt x="5037" y="248"/>
                        <a:pt x="5006" y="254"/>
                      </a:cubicBezTo>
                      <a:cubicBezTo>
                        <a:pt x="4817" y="293"/>
                        <a:pt x="4660" y="437"/>
                        <a:pt x="4621" y="632"/>
                      </a:cubicBezTo>
                      <a:cubicBezTo>
                        <a:pt x="4545" y="591"/>
                        <a:pt x="4462" y="570"/>
                        <a:pt x="4379" y="570"/>
                      </a:cubicBezTo>
                      <a:cubicBezTo>
                        <a:pt x="4294" y="570"/>
                        <a:pt x="4209" y="592"/>
                        <a:pt x="4133" y="639"/>
                      </a:cubicBezTo>
                      <a:cubicBezTo>
                        <a:pt x="3989" y="724"/>
                        <a:pt x="3904" y="874"/>
                        <a:pt x="3898" y="1036"/>
                      </a:cubicBezTo>
                      <a:cubicBezTo>
                        <a:pt x="3844" y="1019"/>
                        <a:pt x="3789" y="1010"/>
                        <a:pt x="3734" y="1010"/>
                      </a:cubicBezTo>
                      <a:cubicBezTo>
                        <a:pt x="3630" y="1010"/>
                        <a:pt x="3527" y="1042"/>
                        <a:pt x="3442" y="1102"/>
                      </a:cubicBezTo>
                      <a:cubicBezTo>
                        <a:pt x="3311" y="1199"/>
                        <a:pt x="3233" y="1349"/>
                        <a:pt x="3240" y="1512"/>
                      </a:cubicBezTo>
                      <a:cubicBezTo>
                        <a:pt x="3193" y="1499"/>
                        <a:pt x="3145" y="1492"/>
                        <a:pt x="3099" y="1492"/>
                      </a:cubicBezTo>
                      <a:cubicBezTo>
                        <a:pt x="2989" y="1492"/>
                        <a:pt x="2883" y="1528"/>
                        <a:pt x="2796" y="1597"/>
                      </a:cubicBezTo>
                      <a:cubicBezTo>
                        <a:pt x="2686" y="1682"/>
                        <a:pt x="2620" y="1812"/>
                        <a:pt x="2614" y="1949"/>
                      </a:cubicBezTo>
                      <a:cubicBezTo>
                        <a:pt x="2556" y="1928"/>
                        <a:pt x="2497" y="1918"/>
                        <a:pt x="2440" y="1918"/>
                      </a:cubicBezTo>
                      <a:cubicBezTo>
                        <a:pt x="2373" y="1918"/>
                        <a:pt x="2308" y="1931"/>
                        <a:pt x="2249" y="1955"/>
                      </a:cubicBezTo>
                      <a:cubicBezTo>
                        <a:pt x="2223" y="1968"/>
                        <a:pt x="2203" y="1975"/>
                        <a:pt x="2184" y="1988"/>
                      </a:cubicBezTo>
                      <a:cubicBezTo>
                        <a:pt x="2156" y="1983"/>
                        <a:pt x="2132" y="1979"/>
                        <a:pt x="2106" y="1979"/>
                      </a:cubicBezTo>
                      <a:cubicBezTo>
                        <a:pt x="2095" y="1979"/>
                        <a:pt x="2084" y="1980"/>
                        <a:pt x="2073" y="1981"/>
                      </a:cubicBezTo>
                      <a:cubicBezTo>
                        <a:pt x="1956" y="1988"/>
                        <a:pt x="1838" y="2034"/>
                        <a:pt x="1754" y="2118"/>
                      </a:cubicBezTo>
                      <a:cubicBezTo>
                        <a:pt x="1737" y="2115"/>
                        <a:pt x="1721" y="2113"/>
                        <a:pt x="1705" y="2113"/>
                      </a:cubicBezTo>
                      <a:cubicBezTo>
                        <a:pt x="1688" y="2113"/>
                        <a:pt x="1672" y="2115"/>
                        <a:pt x="1656" y="2118"/>
                      </a:cubicBezTo>
                      <a:cubicBezTo>
                        <a:pt x="1617" y="2118"/>
                        <a:pt x="1578" y="2125"/>
                        <a:pt x="1539" y="2138"/>
                      </a:cubicBezTo>
                      <a:cubicBezTo>
                        <a:pt x="1519" y="2125"/>
                        <a:pt x="1506" y="2118"/>
                        <a:pt x="1486" y="2112"/>
                      </a:cubicBezTo>
                      <a:cubicBezTo>
                        <a:pt x="1480" y="2105"/>
                        <a:pt x="1473" y="2092"/>
                        <a:pt x="1473" y="2079"/>
                      </a:cubicBezTo>
                      <a:cubicBezTo>
                        <a:pt x="1454" y="2040"/>
                        <a:pt x="1428" y="1995"/>
                        <a:pt x="1402" y="1962"/>
                      </a:cubicBezTo>
                      <a:cubicBezTo>
                        <a:pt x="1428" y="1942"/>
                        <a:pt x="1447" y="1923"/>
                        <a:pt x="1473" y="1903"/>
                      </a:cubicBezTo>
                      <a:cubicBezTo>
                        <a:pt x="1552" y="1825"/>
                        <a:pt x="1597" y="1727"/>
                        <a:pt x="1617" y="1623"/>
                      </a:cubicBezTo>
                      <a:cubicBezTo>
                        <a:pt x="1680" y="1651"/>
                        <a:pt x="1746" y="1664"/>
                        <a:pt x="1814" y="1664"/>
                      </a:cubicBezTo>
                      <a:cubicBezTo>
                        <a:pt x="1872" y="1664"/>
                        <a:pt x="1931" y="1654"/>
                        <a:pt x="1988" y="1636"/>
                      </a:cubicBezTo>
                      <a:cubicBezTo>
                        <a:pt x="2125" y="1584"/>
                        <a:pt x="2236" y="1467"/>
                        <a:pt x="2282" y="1330"/>
                      </a:cubicBezTo>
                      <a:cubicBezTo>
                        <a:pt x="2366" y="1385"/>
                        <a:pt x="2465" y="1415"/>
                        <a:pt x="2563" y="1415"/>
                      </a:cubicBezTo>
                      <a:cubicBezTo>
                        <a:pt x="2616" y="1415"/>
                        <a:pt x="2668" y="1407"/>
                        <a:pt x="2718" y="1388"/>
                      </a:cubicBezTo>
                      <a:cubicBezTo>
                        <a:pt x="2901" y="1330"/>
                        <a:pt x="3031" y="1173"/>
                        <a:pt x="3051" y="984"/>
                      </a:cubicBezTo>
                      <a:cubicBezTo>
                        <a:pt x="3063" y="985"/>
                        <a:pt x="3075" y="985"/>
                        <a:pt x="3087" y="985"/>
                      </a:cubicBezTo>
                      <a:cubicBezTo>
                        <a:pt x="3197" y="985"/>
                        <a:pt x="3301" y="958"/>
                        <a:pt x="3390" y="893"/>
                      </a:cubicBezTo>
                      <a:cubicBezTo>
                        <a:pt x="3611" y="730"/>
                        <a:pt x="3663" y="424"/>
                        <a:pt x="3500" y="202"/>
                      </a:cubicBezTo>
                      <a:cubicBezTo>
                        <a:pt x="3407" y="70"/>
                        <a:pt x="3258" y="0"/>
                        <a:pt x="3106"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10378" name="Google Shape;10378;p64"/>
                <p:cNvSpPr/>
                <p:nvPr/>
              </p:nvSpPr>
              <p:spPr>
                <a:xfrm>
                  <a:off x="4097202" y="3724545"/>
                  <a:ext cx="209832" cy="186125"/>
                </a:xfrm>
                <a:custGeom>
                  <a:avLst/>
                  <a:gdLst/>
                  <a:ahLst/>
                  <a:cxnLst/>
                  <a:rect l="l" t="t" r="r" b="b"/>
                  <a:pathLst>
                    <a:path w="8311" h="7372" extrusionOk="0">
                      <a:moveTo>
                        <a:pt x="6755" y="1"/>
                      </a:moveTo>
                      <a:cubicBezTo>
                        <a:pt x="6626" y="1"/>
                        <a:pt x="6495" y="32"/>
                        <a:pt x="6374" y="98"/>
                      </a:cubicBezTo>
                      <a:cubicBezTo>
                        <a:pt x="6172" y="208"/>
                        <a:pt x="6029" y="410"/>
                        <a:pt x="5983" y="639"/>
                      </a:cubicBezTo>
                      <a:cubicBezTo>
                        <a:pt x="5835" y="506"/>
                        <a:pt x="5649" y="439"/>
                        <a:pt x="5458" y="439"/>
                      </a:cubicBezTo>
                      <a:cubicBezTo>
                        <a:pt x="5414" y="439"/>
                        <a:pt x="5369" y="442"/>
                        <a:pt x="5325" y="450"/>
                      </a:cubicBezTo>
                      <a:cubicBezTo>
                        <a:pt x="5071" y="489"/>
                        <a:pt x="4856" y="652"/>
                        <a:pt x="4745" y="880"/>
                      </a:cubicBezTo>
                      <a:cubicBezTo>
                        <a:pt x="4608" y="658"/>
                        <a:pt x="4374" y="521"/>
                        <a:pt x="4113" y="508"/>
                      </a:cubicBezTo>
                      <a:cubicBezTo>
                        <a:pt x="4100" y="508"/>
                        <a:pt x="4087" y="507"/>
                        <a:pt x="4074" y="507"/>
                      </a:cubicBezTo>
                      <a:cubicBezTo>
                        <a:pt x="3821" y="507"/>
                        <a:pt x="3584" y="629"/>
                        <a:pt x="3442" y="834"/>
                      </a:cubicBezTo>
                      <a:cubicBezTo>
                        <a:pt x="3337" y="586"/>
                        <a:pt x="3122" y="404"/>
                        <a:pt x="2855" y="352"/>
                      </a:cubicBezTo>
                      <a:cubicBezTo>
                        <a:pt x="2808" y="344"/>
                        <a:pt x="2760" y="340"/>
                        <a:pt x="2713" y="340"/>
                      </a:cubicBezTo>
                      <a:cubicBezTo>
                        <a:pt x="2493" y="340"/>
                        <a:pt x="2282" y="426"/>
                        <a:pt x="2131" y="586"/>
                      </a:cubicBezTo>
                      <a:cubicBezTo>
                        <a:pt x="2060" y="326"/>
                        <a:pt x="1864" y="124"/>
                        <a:pt x="1610" y="39"/>
                      </a:cubicBezTo>
                      <a:cubicBezTo>
                        <a:pt x="1531" y="14"/>
                        <a:pt x="1450" y="2"/>
                        <a:pt x="1371" y="2"/>
                      </a:cubicBezTo>
                      <a:cubicBezTo>
                        <a:pt x="1036" y="2"/>
                        <a:pt x="725" y="216"/>
                        <a:pt x="619" y="554"/>
                      </a:cubicBezTo>
                      <a:cubicBezTo>
                        <a:pt x="593" y="645"/>
                        <a:pt x="580" y="736"/>
                        <a:pt x="587" y="828"/>
                      </a:cubicBezTo>
                      <a:cubicBezTo>
                        <a:pt x="294" y="932"/>
                        <a:pt x="85" y="1199"/>
                        <a:pt x="59" y="1505"/>
                      </a:cubicBezTo>
                      <a:cubicBezTo>
                        <a:pt x="33" y="1805"/>
                        <a:pt x="183" y="2092"/>
                        <a:pt x="437" y="2248"/>
                      </a:cubicBezTo>
                      <a:cubicBezTo>
                        <a:pt x="170" y="2385"/>
                        <a:pt x="0" y="2666"/>
                        <a:pt x="7" y="2965"/>
                      </a:cubicBezTo>
                      <a:cubicBezTo>
                        <a:pt x="13" y="3272"/>
                        <a:pt x="196" y="3545"/>
                        <a:pt x="476" y="3669"/>
                      </a:cubicBezTo>
                      <a:cubicBezTo>
                        <a:pt x="215" y="3845"/>
                        <a:pt x="85" y="4158"/>
                        <a:pt x="137" y="4464"/>
                      </a:cubicBezTo>
                      <a:cubicBezTo>
                        <a:pt x="202" y="4784"/>
                        <a:pt x="450" y="5038"/>
                        <a:pt x="776" y="5097"/>
                      </a:cubicBezTo>
                      <a:cubicBezTo>
                        <a:pt x="522" y="5390"/>
                        <a:pt x="515" y="5820"/>
                        <a:pt x="756" y="6113"/>
                      </a:cubicBezTo>
                      <a:cubicBezTo>
                        <a:pt x="912" y="6306"/>
                        <a:pt x="1142" y="6406"/>
                        <a:pt x="1372" y="6406"/>
                      </a:cubicBezTo>
                      <a:cubicBezTo>
                        <a:pt x="1546" y="6406"/>
                        <a:pt x="1721" y="6349"/>
                        <a:pt x="1864" y="6231"/>
                      </a:cubicBezTo>
                      <a:cubicBezTo>
                        <a:pt x="2203" y="5957"/>
                        <a:pt x="2255" y="5455"/>
                        <a:pt x="1982" y="5116"/>
                      </a:cubicBezTo>
                      <a:cubicBezTo>
                        <a:pt x="1864" y="4973"/>
                        <a:pt x="1695" y="4875"/>
                        <a:pt x="1512" y="4842"/>
                      </a:cubicBezTo>
                      <a:cubicBezTo>
                        <a:pt x="1669" y="4660"/>
                        <a:pt x="1734" y="4419"/>
                        <a:pt x="1695" y="4184"/>
                      </a:cubicBezTo>
                      <a:cubicBezTo>
                        <a:pt x="1649" y="3930"/>
                        <a:pt x="1480" y="3708"/>
                        <a:pt x="1239" y="3604"/>
                      </a:cubicBezTo>
                      <a:cubicBezTo>
                        <a:pt x="1460" y="3454"/>
                        <a:pt x="1591" y="3206"/>
                        <a:pt x="1584" y="2939"/>
                      </a:cubicBezTo>
                      <a:cubicBezTo>
                        <a:pt x="1577" y="2666"/>
                        <a:pt x="1434" y="2418"/>
                        <a:pt x="1199" y="2274"/>
                      </a:cubicBezTo>
                      <a:cubicBezTo>
                        <a:pt x="1447" y="2151"/>
                        <a:pt x="1604" y="1910"/>
                        <a:pt x="1630" y="1636"/>
                      </a:cubicBezTo>
                      <a:cubicBezTo>
                        <a:pt x="1630" y="1603"/>
                        <a:pt x="1630" y="1571"/>
                        <a:pt x="1630" y="1538"/>
                      </a:cubicBezTo>
                      <a:cubicBezTo>
                        <a:pt x="1747" y="1492"/>
                        <a:pt x="1858" y="1421"/>
                        <a:pt x="1942" y="1329"/>
                      </a:cubicBezTo>
                      <a:cubicBezTo>
                        <a:pt x="2021" y="1623"/>
                        <a:pt x="2262" y="1844"/>
                        <a:pt x="2555" y="1903"/>
                      </a:cubicBezTo>
                      <a:cubicBezTo>
                        <a:pt x="2602" y="1911"/>
                        <a:pt x="2649" y="1915"/>
                        <a:pt x="2696" y="1915"/>
                      </a:cubicBezTo>
                      <a:cubicBezTo>
                        <a:pt x="2948" y="1915"/>
                        <a:pt x="3190" y="1799"/>
                        <a:pt x="3344" y="1590"/>
                      </a:cubicBezTo>
                      <a:cubicBezTo>
                        <a:pt x="3461" y="1870"/>
                        <a:pt x="3728" y="2066"/>
                        <a:pt x="4035" y="2079"/>
                      </a:cubicBezTo>
                      <a:cubicBezTo>
                        <a:pt x="4046" y="2079"/>
                        <a:pt x="4058" y="2080"/>
                        <a:pt x="4069" y="2080"/>
                      </a:cubicBezTo>
                      <a:cubicBezTo>
                        <a:pt x="4375" y="2080"/>
                        <a:pt x="4652" y="1912"/>
                        <a:pt x="4784" y="1636"/>
                      </a:cubicBezTo>
                      <a:cubicBezTo>
                        <a:pt x="4930" y="1871"/>
                        <a:pt x="5181" y="2005"/>
                        <a:pt x="5448" y="2005"/>
                      </a:cubicBezTo>
                      <a:cubicBezTo>
                        <a:pt x="5491" y="2005"/>
                        <a:pt x="5535" y="2002"/>
                        <a:pt x="5579" y="1994"/>
                      </a:cubicBezTo>
                      <a:cubicBezTo>
                        <a:pt x="5905" y="1942"/>
                        <a:pt x="6159" y="1694"/>
                        <a:pt x="6225" y="1369"/>
                      </a:cubicBezTo>
                      <a:cubicBezTo>
                        <a:pt x="6368" y="1499"/>
                        <a:pt x="6550" y="1571"/>
                        <a:pt x="6739" y="1571"/>
                      </a:cubicBezTo>
                      <a:cubicBezTo>
                        <a:pt x="6824" y="1707"/>
                        <a:pt x="6941" y="1812"/>
                        <a:pt x="7078" y="1877"/>
                      </a:cubicBezTo>
                      <a:cubicBezTo>
                        <a:pt x="6857" y="2020"/>
                        <a:pt x="6726" y="2261"/>
                        <a:pt x="6720" y="2522"/>
                      </a:cubicBezTo>
                      <a:cubicBezTo>
                        <a:pt x="6713" y="2776"/>
                        <a:pt x="6831" y="3017"/>
                        <a:pt x="7033" y="3167"/>
                      </a:cubicBezTo>
                      <a:cubicBezTo>
                        <a:pt x="6805" y="3259"/>
                        <a:pt x="6629" y="3448"/>
                        <a:pt x="6563" y="3682"/>
                      </a:cubicBezTo>
                      <a:cubicBezTo>
                        <a:pt x="6498" y="3904"/>
                        <a:pt x="6531" y="4145"/>
                        <a:pt x="6661" y="4341"/>
                      </a:cubicBezTo>
                      <a:cubicBezTo>
                        <a:pt x="6427" y="4354"/>
                        <a:pt x="6205" y="4471"/>
                        <a:pt x="6068" y="4660"/>
                      </a:cubicBezTo>
                      <a:cubicBezTo>
                        <a:pt x="5925" y="4849"/>
                        <a:pt x="5879" y="5090"/>
                        <a:pt x="5938" y="5325"/>
                      </a:cubicBezTo>
                      <a:cubicBezTo>
                        <a:pt x="5863" y="5303"/>
                        <a:pt x="5786" y="5292"/>
                        <a:pt x="5709" y="5292"/>
                      </a:cubicBezTo>
                      <a:cubicBezTo>
                        <a:pt x="5559" y="5292"/>
                        <a:pt x="5409" y="5334"/>
                        <a:pt x="5279" y="5416"/>
                      </a:cubicBezTo>
                      <a:cubicBezTo>
                        <a:pt x="5090" y="5540"/>
                        <a:pt x="4967" y="5735"/>
                        <a:pt x="4934" y="5957"/>
                      </a:cubicBezTo>
                      <a:cubicBezTo>
                        <a:pt x="4791" y="5841"/>
                        <a:pt x="4610" y="5781"/>
                        <a:pt x="4428" y="5781"/>
                      </a:cubicBezTo>
                      <a:cubicBezTo>
                        <a:pt x="4395" y="5781"/>
                        <a:pt x="4361" y="5783"/>
                        <a:pt x="4328" y="5787"/>
                      </a:cubicBezTo>
                      <a:cubicBezTo>
                        <a:pt x="3898" y="5846"/>
                        <a:pt x="3591" y="6244"/>
                        <a:pt x="3657" y="6674"/>
                      </a:cubicBezTo>
                      <a:cubicBezTo>
                        <a:pt x="3702" y="7071"/>
                        <a:pt x="4041" y="7371"/>
                        <a:pt x="4439" y="7371"/>
                      </a:cubicBezTo>
                      <a:cubicBezTo>
                        <a:pt x="4471" y="7371"/>
                        <a:pt x="4510" y="7365"/>
                        <a:pt x="4543" y="7365"/>
                      </a:cubicBezTo>
                      <a:cubicBezTo>
                        <a:pt x="4895" y="7319"/>
                        <a:pt x="5169" y="7045"/>
                        <a:pt x="5221" y="6700"/>
                      </a:cubicBezTo>
                      <a:cubicBezTo>
                        <a:pt x="5365" y="6816"/>
                        <a:pt x="5540" y="6875"/>
                        <a:pt x="5715" y="6875"/>
                      </a:cubicBezTo>
                      <a:cubicBezTo>
                        <a:pt x="5865" y="6875"/>
                        <a:pt x="6014" y="6832"/>
                        <a:pt x="6146" y="6746"/>
                      </a:cubicBezTo>
                      <a:cubicBezTo>
                        <a:pt x="6433" y="6563"/>
                        <a:pt x="6563" y="6224"/>
                        <a:pt x="6479" y="5892"/>
                      </a:cubicBezTo>
                      <a:lnTo>
                        <a:pt x="6479" y="5892"/>
                      </a:lnTo>
                      <a:cubicBezTo>
                        <a:pt x="6554" y="5915"/>
                        <a:pt x="6631" y="5926"/>
                        <a:pt x="6707" y="5926"/>
                      </a:cubicBezTo>
                      <a:cubicBezTo>
                        <a:pt x="6953" y="5926"/>
                        <a:pt x="7190" y="5809"/>
                        <a:pt x="7339" y="5605"/>
                      </a:cubicBezTo>
                      <a:cubicBezTo>
                        <a:pt x="7541" y="5338"/>
                        <a:pt x="7548" y="4979"/>
                        <a:pt x="7365" y="4699"/>
                      </a:cubicBezTo>
                      <a:cubicBezTo>
                        <a:pt x="7704" y="4686"/>
                        <a:pt x="7991" y="4458"/>
                        <a:pt x="8082" y="4132"/>
                      </a:cubicBezTo>
                      <a:cubicBezTo>
                        <a:pt x="8173" y="3819"/>
                        <a:pt x="8062" y="3480"/>
                        <a:pt x="7802" y="3285"/>
                      </a:cubicBezTo>
                      <a:cubicBezTo>
                        <a:pt x="8102" y="3167"/>
                        <a:pt x="8297" y="2881"/>
                        <a:pt x="8304" y="2561"/>
                      </a:cubicBezTo>
                      <a:cubicBezTo>
                        <a:pt x="8310" y="2255"/>
                        <a:pt x="8134" y="1962"/>
                        <a:pt x="7847" y="1831"/>
                      </a:cubicBezTo>
                      <a:cubicBezTo>
                        <a:pt x="8108" y="1662"/>
                        <a:pt x="8245" y="1362"/>
                        <a:pt x="8199" y="1056"/>
                      </a:cubicBezTo>
                      <a:cubicBezTo>
                        <a:pt x="8147" y="671"/>
                        <a:pt x="7821" y="384"/>
                        <a:pt x="7437" y="378"/>
                      </a:cubicBezTo>
                      <a:cubicBezTo>
                        <a:pt x="7287" y="136"/>
                        <a:pt x="7025" y="1"/>
                        <a:pt x="6755" y="1"/>
                      </a:cubicBezTo>
                      <a:close/>
                    </a:path>
                  </a:pathLst>
                </a:custGeom>
                <a:solidFill>
                  <a:srgbClr val="D4DBE0"/>
                </a:solidFill>
                <a:ln>
                  <a:noFill/>
                </a:ln>
              </p:spPr>
              <p:txBody>
                <a:bodyPr spcFirstLastPara="1" wrap="square" lIns="121900" tIns="121900" rIns="121900" bIns="121900" anchor="ctr" anchorCtr="0">
                  <a:noAutofit/>
                </a:bodyPr>
                <a:lstStyle/>
                <a:p>
                  <a:endParaRPr sz="2400"/>
                </a:p>
              </p:txBody>
            </p:sp>
          </p:grpSp>
        </p:grpSp>
      </p:grpSp>
      <p:grpSp>
        <p:nvGrpSpPr>
          <p:cNvPr id="10379" name="Google Shape;10379;p64"/>
          <p:cNvGrpSpPr/>
          <p:nvPr/>
        </p:nvGrpSpPr>
        <p:grpSpPr>
          <a:xfrm>
            <a:off x="9062894" y="4086277"/>
            <a:ext cx="734164" cy="1747329"/>
            <a:chOff x="6797170" y="3050537"/>
            <a:chExt cx="550623" cy="1310497"/>
          </a:xfrm>
        </p:grpSpPr>
        <p:sp>
          <p:nvSpPr>
            <p:cNvPr id="10380" name="Google Shape;10380;p64"/>
            <p:cNvSpPr/>
            <p:nvPr/>
          </p:nvSpPr>
          <p:spPr>
            <a:xfrm>
              <a:off x="6846049" y="4311978"/>
              <a:ext cx="453041" cy="49056"/>
            </a:xfrm>
            <a:custGeom>
              <a:avLst/>
              <a:gdLst/>
              <a:ahLst/>
              <a:cxnLst/>
              <a:rect l="l" t="t" r="r" b="b"/>
              <a:pathLst>
                <a:path w="17944" h="1943" extrusionOk="0">
                  <a:moveTo>
                    <a:pt x="8968" y="0"/>
                  </a:moveTo>
                  <a:cubicBezTo>
                    <a:pt x="4015" y="0"/>
                    <a:pt x="0" y="437"/>
                    <a:pt x="0" y="972"/>
                  </a:cubicBezTo>
                  <a:cubicBezTo>
                    <a:pt x="0" y="1506"/>
                    <a:pt x="4015" y="1943"/>
                    <a:pt x="8968" y="1943"/>
                  </a:cubicBezTo>
                  <a:cubicBezTo>
                    <a:pt x="13922" y="1943"/>
                    <a:pt x="17943" y="1506"/>
                    <a:pt x="17943" y="972"/>
                  </a:cubicBezTo>
                  <a:cubicBezTo>
                    <a:pt x="17943" y="437"/>
                    <a:pt x="13922" y="0"/>
                    <a:pt x="8968" y="0"/>
                  </a:cubicBezTo>
                  <a:close/>
                </a:path>
              </a:pathLst>
            </a:custGeom>
            <a:solidFill>
              <a:srgbClr val="778C9E"/>
            </a:solidFill>
            <a:ln>
              <a:noFill/>
            </a:ln>
          </p:spPr>
          <p:txBody>
            <a:bodyPr spcFirstLastPara="1" wrap="square" lIns="121900" tIns="121900" rIns="121900" bIns="121900" anchor="ctr" anchorCtr="0">
              <a:noAutofit/>
            </a:bodyPr>
            <a:lstStyle/>
            <a:p>
              <a:endParaRPr sz="2400"/>
            </a:p>
          </p:txBody>
        </p:sp>
        <p:grpSp>
          <p:nvGrpSpPr>
            <p:cNvPr id="10381" name="Google Shape;10381;p64"/>
            <p:cNvGrpSpPr/>
            <p:nvPr/>
          </p:nvGrpSpPr>
          <p:grpSpPr>
            <a:xfrm>
              <a:off x="6797170" y="3050537"/>
              <a:ext cx="550623" cy="1278079"/>
              <a:chOff x="6797170" y="3050537"/>
              <a:chExt cx="550623" cy="1278079"/>
            </a:xfrm>
          </p:grpSpPr>
          <p:sp>
            <p:nvSpPr>
              <p:cNvPr id="10382" name="Google Shape;10382;p64"/>
              <p:cNvSpPr/>
              <p:nvPr/>
            </p:nvSpPr>
            <p:spPr>
              <a:xfrm>
                <a:off x="6797170" y="3050537"/>
                <a:ext cx="550623" cy="1278079"/>
              </a:xfrm>
              <a:custGeom>
                <a:avLst/>
                <a:gdLst/>
                <a:ahLst/>
                <a:cxnLst/>
                <a:rect l="l" t="t" r="r" b="b"/>
                <a:pathLst>
                  <a:path w="21809" h="50622" extrusionOk="0">
                    <a:moveTo>
                      <a:pt x="3774" y="7802"/>
                    </a:moveTo>
                    <a:lnTo>
                      <a:pt x="3774" y="7834"/>
                    </a:lnTo>
                    <a:lnTo>
                      <a:pt x="3755" y="7834"/>
                    </a:lnTo>
                    <a:lnTo>
                      <a:pt x="3774" y="7802"/>
                    </a:lnTo>
                    <a:close/>
                    <a:moveTo>
                      <a:pt x="10696" y="0"/>
                    </a:moveTo>
                    <a:cubicBezTo>
                      <a:pt x="6753" y="0"/>
                      <a:pt x="3559" y="3187"/>
                      <a:pt x="3559" y="7130"/>
                    </a:cubicBezTo>
                    <a:cubicBezTo>
                      <a:pt x="3559" y="7365"/>
                      <a:pt x="3579" y="7600"/>
                      <a:pt x="3605" y="7834"/>
                    </a:cubicBezTo>
                    <a:cubicBezTo>
                      <a:pt x="2973" y="7906"/>
                      <a:pt x="2549" y="8512"/>
                      <a:pt x="2699" y="9131"/>
                    </a:cubicBezTo>
                    <a:cubicBezTo>
                      <a:pt x="2821" y="9609"/>
                      <a:pt x="3251" y="9920"/>
                      <a:pt x="3713" y="9920"/>
                    </a:cubicBezTo>
                    <a:cubicBezTo>
                      <a:pt x="3844" y="9920"/>
                      <a:pt x="3977" y="9895"/>
                      <a:pt x="4107" y="9842"/>
                    </a:cubicBezTo>
                    <a:cubicBezTo>
                      <a:pt x="4837" y="12044"/>
                      <a:pt x="6681" y="13804"/>
                      <a:pt x="8754" y="14560"/>
                    </a:cubicBezTo>
                    <a:lnTo>
                      <a:pt x="8891" y="14606"/>
                    </a:lnTo>
                    <a:lnTo>
                      <a:pt x="8891" y="16620"/>
                    </a:lnTo>
                    <a:lnTo>
                      <a:pt x="5651" y="16620"/>
                    </a:lnTo>
                    <a:cubicBezTo>
                      <a:pt x="5651" y="16620"/>
                      <a:pt x="5645" y="16685"/>
                      <a:pt x="5625" y="16698"/>
                    </a:cubicBezTo>
                    <a:cubicBezTo>
                      <a:pt x="5045" y="16705"/>
                      <a:pt x="4537" y="17076"/>
                      <a:pt x="4361" y="17623"/>
                    </a:cubicBezTo>
                    <a:lnTo>
                      <a:pt x="216" y="33239"/>
                    </a:lnTo>
                    <a:cubicBezTo>
                      <a:pt x="1" y="33872"/>
                      <a:pt x="294" y="34563"/>
                      <a:pt x="893" y="34849"/>
                    </a:cubicBezTo>
                    <a:cubicBezTo>
                      <a:pt x="1077" y="34936"/>
                      <a:pt x="1270" y="34977"/>
                      <a:pt x="1461" y="34977"/>
                    </a:cubicBezTo>
                    <a:cubicBezTo>
                      <a:pt x="1903" y="34977"/>
                      <a:pt x="2329" y="34756"/>
                      <a:pt x="2575" y="34360"/>
                    </a:cubicBezTo>
                    <a:cubicBezTo>
                      <a:pt x="2647" y="34407"/>
                      <a:pt x="2726" y="34429"/>
                      <a:pt x="2803" y="34429"/>
                    </a:cubicBezTo>
                    <a:cubicBezTo>
                      <a:pt x="2984" y="34429"/>
                      <a:pt x="3155" y="34309"/>
                      <a:pt x="3201" y="34113"/>
                    </a:cubicBezTo>
                    <a:lnTo>
                      <a:pt x="3559" y="32536"/>
                    </a:lnTo>
                    <a:cubicBezTo>
                      <a:pt x="3605" y="32340"/>
                      <a:pt x="3481" y="32040"/>
                      <a:pt x="3298" y="31942"/>
                    </a:cubicBezTo>
                    <a:lnTo>
                      <a:pt x="6329" y="20954"/>
                    </a:lnTo>
                    <a:cubicBezTo>
                      <a:pt x="6329" y="22844"/>
                      <a:pt x="6381" y="26507"/>
                      <a:pt x="6453" y="30567"/>
                    </a:cubicBezTo>
                    <a:lnTo>
                      <a:pt x="6401" y="30567"/>
                    </a:lnTo>
                    <a:lnTo>
                      <a:pt x="6466" y="32360"/>
                    </a:lnTo>
                    <a:lnTo>
                      <a:pt x="6479" y="32360"/>
                    </a:lnTo>
                    <a:cubicBezTo>
                      <a:pt x="6622" y="40187"/>
                      <a:pt x="6798" y="48725"/>
                      <a:pt x="6798" y="48725"/>
                    </a:cubicBezTo>
                    <a:cubicBezTo>
                      <a:pt x="6798" y="48725"/>
                      <a:pt x="4517" y="49090"/>
                      <a:pt x="4517" y="50622"/>
                    </a:cubicBezTo>
                    <a:lnTo>
                      <a:pt x="8936" y="50622"/>
                    </a:lnTo>
                    <a:lnTo>
                      <a:pt x="10631" y="33428"/>
                    </a:lnTo>
                    <a:lnTo>
                      <a:pt x="10663" y="33455"/>
                    </a:lnTo>
                    <a:lnTo>
                      <a:pt x="11028" y="33455"/>
                    </a:lnTo>
                    <a:lnTo>
                      <a:pt x="11035" y="33448"/>
                    </a:lnTo>
                    <a:lnTo>
                      <a:pt x="12892" y="50622"/>
                    </a:lnTo>
                    <a:lnTo>
                      <a:pt x="17305" y="50622"/>
                    </a:lnTo>
                    <a:cubicBezTo>
                      <a:pt x="17305" y="49097"/>
                      <a:pt x="15024" y="48732"/>
                      <a:pt x="15024" y="48732"/>
                    </a:cubicBezTo>
                    <a:cubicBezTo>
                      <a:pt x="15024" y="48732"/>
                      <a:pt x="15193" y="40096"/>
                      <a:pt x="15317" y="32216"/>
                    </a:cubicBezTo>
                    <a:cubicBezTo>
                      <a:pt x="15323" y="31897"/>
                      <a:pt x="15356" y="30567"/>
                      <a:pt x="15356" y="30567"/>
                    </a:cubicBezTo>
                    <a:lnTo>
                      <a:pt x="15343" y="30567"/>
                    </a:lnTo>
                    <a:cubicBezTo>
                      <a:pt x="15402" y="26481"/>
                      <a:pt x="15454" y="22779"/>
                      <a:pt x="15454" y="20863"/>
                    </a:cubicBezTo>
                    <a:lnTo>
                      <a:pt x="18510" y="31923"/>
                    </a:lnTo>
                    <a:cubicBezTo>
                      <a:pt x="18302" y="31995"/>
                      <a:pt x="18152" y="32334"/>
                      <a:pt x="18204" y="32542"/>
                    </a:cubicBezTo>
                    <a:lnTo>
                      <a:pt x="18556" y="34119"/>
                    </a:lnTo>
                    <a:cubicBezTo>
                      <a:pt x="18601" y="34303"/>
                      <a:pt x="18765" y="34430"/>
                      <a:pt x="18950" y="34430"/>
                    </a:cubicBezTo>
                    <a:cubicBezTo>
                      <a:pt x="18981" y="34430"/>
                      <a:pt x="19013" y="34427"/>
                      <a:pt x="19045" y="34419"/>
                    </a:cubicBezTo>
                    <a:cubicBezTo>
                      <a:pt x="19110" y="34406"/>
                      <a:pt x="19169" y="34374"/>
                      <a:pt x="19221" y="34328"/>
                    </a:cubicBezTo>
                    <a:cubicBezTo>
                      <a:pt x="19463" y="34743"/>
                      <a:pt x="19902" y="34978"/>
                      <a:pt x="20357" y="34978"/>
                    </a:cubicBezTo>
                    <a:cubicBezTo>
                      <a:pt x="20538" y="34978"/>
                      <a:pt x="20721" y="34940"/>
                      <a:pt x="20896" y="34862"/>
                    </a:cubicBezTo>
                    <a:cubicBezTo>
                      <a:pt x="21509" y="34582"/>
                      <a:pt x="21808" y="33891"/>
                      <a:pt x="21600" y="33252"/>
                    </a:cubicBezTo>
                    <a:lnTo>
                      <a:pt x="21600" y="33246"/>
                    </a:lnTo>
                    <a:lnTo>
                      <a:pt x="17292" y="17663"/>
                    </a:lnTo>
                    <a:cubicBezTo>
                      <a:pt x="17116" y="17141"/>
                      <a:pt x="16653" y="16744"/>
                      <a:pt x="16138" y="16705"/>
                    </a:cubicBezTo>
                    <a:cubicBezTo>
                      <a:pt x="16125" y="16691"/>
                      <a:pt x="16112" y="16626"/>
                      <a:pt x="16112" y="16626"/>
                    </a:cubicBezTo>
                    <a:lnTo>
                      <a:pt x="12632" y="16626"/>
                    </a:lnTo>
                    <a:lnTo>
                      <a:pt x="12632" y="14704"/>
                    </a:lnTo>
                    <a:lnTo>
                      <a:pt x="12658" y="14691"/>
                    </a:lnTo>
                    <a:lnTo>
                      <a:pt x="12703" y="14678"/>
                    </a:lnTo>
                    <a:cubicBezTo>
                      <a:pt x="14900" y="14013"/>
                      <a:pt x="16914" y="12194"/>
                      <a:pt x="17696" y="9887"/>
                    </a:cubicBezTo>
                    <a:cubicBezTo>
                      <a:pt x="17774" y="9907"/>
                      <a:pt x="17859" y="9920"/>
                      <a:pt x="17943" y="9920"/>
                    </a:cubicBezTo>
                    <a:cubicBezTo>
                      <a:pt x="17948" y="9920"/>
                      <a:pt x="17952" y="9920"/>
                      <a:pt x="17956" y="9920"/>
                    </a:cubicBezTo>
                    <a:cubicBezTo>
                      <a:pt x="18511" y="9920"/>
                      <a:pt x="18973" y="9486"/>
                      <a:pt x="18999" y="8936"/>
                    </a:cubicBezTo>
                    <a:cubicBezTo>
                      <a:pt x="19032" y="8375"/>
                      <a:pt x="18621" y="7893"/>
                      <a:pt x="18067" y="7834"/>
                    </a:cubicBezTo>
                    <a:lnTo>
                      <a:pt x="18067" y="7828"/>
                    </a:lnTo>
                    <a:cubicBezTo>
                      <a:pt x="18067" y="7815"/>
                      <a:pt x="18054" y="7802"/>
                      <a:pt x="18054" y="7789"/>
                    </a:cubicBezTo>
                    <a:cubicBezTo>
                      <a:pt x="18041" y="6061"/>
                      <a:pt x="17637" y="4295"/>
                      <a:pt x="16692" y="2992"/>
                    </a:cubicBezTo>
                    <a:cubicBezTo>
                      <a:pt x="17657" y="2464"/>
                      <a:pt x="17774" y="1786"/>
                      <a:pt x="18159" y="1147"/>
                    </a:cubicBezTo>
                    <a:lnTo>
                      <a:pt x="18159" y="1147"/>
                    </a:lnTo>
                    <a:cubicBezTo>
                      <a:pt x="17949" y="1170"/>
                      <a:pt x="17739" y="1181"/>
                      <a:pt x="17527" y="1181"/>
                    </a:cubicBezTo>
                    <a:cubicBezTo>
                      <a:pt x="15283" y="1181"/>
                      <a:pt x="12905" y="0"/>
                      <a:pt x="10696"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grpSp>
            <p:nvGrpSpPr>
              <p:cNvPr id="10383" name="Google Shape;10383;p64"/>
              <p:cNvGrpSpPr/>
              <p:nvPr/>
            </p:nvGrpSpPr>
            <p:grpSpPr>
              <a:xfrm>
                <a:off x="6810728" y="3444626"/>
                <a:ext cx="524340" cy="876265"/>
                <a:chOff x="6810728" y="3444626"/>
                <a:chExt cx="524340" cy="876265"/>
              </a:xfrm>
            </p:grpSpPr>
            <p:sp>
              <p:nvSpPr>
                <p:cNvPr id="10384" name="Google Shape;10384;p64"/>
                <p:cNvSpPr/>
                <p:nvPr/>
              </p:nvSpPr>
              <p:spPr>
                <a:xfrm>
                  <a:off x="6952997" y="3487572"/>
                  <a:ext cx="235988" cy="25702"/>
                </a:xfrm>
                <a:custGeom>
                  <a:avLst/>
                  <a:gdLst/>
                  <a:ahLst/>
                  <a:cxnLst/>
                  <a:rect l="l" t="t" r="r" b="b"/>
                  <a:pathLst>
                    <a:path w="9347" h="1018" extrusionOk="0">
                      <a:moveTo>
                        <a:pt x="463" y="1"/>
                      </a:moveTo>
                      <a:cubicBezTo>
                        <a:pt x="209" y="1"/>
                        <a:pt x="1" y="209"/>
                        <a:pt x="1" y="463"/>
                      </a:cubicBezTo>
                      <a:lnTo>
                        <a:pt x="1" y="548"/>
                      </a:lnTo>
                      <a:cubicBezTo>
                        <a:pt x="1" y="809"/>
                        <a:pt x="209" y="1017"/>
                        <a:pt x="463" y="1017"/>
                      </a:cubicBezTo>
                      <a:lnTo>
                        <a:pt x="8878" y="1017"/>
                      </a:lnTo>
                      <a:cubicBezTo>
                        <a:pt x="9138" y="1017"/>
                        <a:pt x="9347" y="809"/>
                        <a:pt x="9347" y="548"/>
                      </a:cubicBezTo>
                      <a:lnTo>
                        <a:pt x="9347" y="463"/>
                      </a:lnTo>
                      <a:cubicBezTo>
                        <a:pt x="9347" y="209"/>
                        <a:pt x="9138" y="1"/>
                        <a:pt x="8878"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385" name="Google Shape;10385;p64"/>
                <p:cNvSpPr/>
                <p:nvPr/>
              </p:nvSpPr>
              <p:spPr>
                <a:xfrm>
                  <a:off x="7038738" y="3444626"/>
                  <a:ext cx="64356" cy="25702"/>
                </a:xfrm>
                <a:custGeom>
                  <a:avLst/>
                  <a:gdLst/>
                  <a:ahLst/>
                  <a:cxnLst/>
                  <a:rect l="l" t="t" r="r" b="b"/>
                  <a:pathLst>
                    <a:path w="2549" h="1018" extrusionOk="0">
                      <a:moveTo>
                        <a:pt x="470" y="1"/>
                      </a:moveTo>
                      <a:cubicBezTo>
                        <a:pt x="209" y="1"/>
                        <a:pt x="0" y="209"/>
                        <a:pt x="0" y="470"/>
                      </a:cubicBezTo>
                      <a:lnTo>
                        <a:pt x="0" y="555"/>
                      </a:lnTo>
                      <a:cubicBezTo>
                        <a:pt x="0" y="809"/>
                        <a:pt x="209" y="1017"/>
                        <a:pt x="470" y="1017"/>
                      </a:cubicBezTo>
                      <a:lnTo>
                        <a:pt x="2086" y="1017"/>
                      </a:lnTo>
                      <a:cubicBezTo>
                        <a:pt x="2340" y="1017"/>
                        <a:pt x="2549" y="809"/>
                        <a:pt x="2549" y="555"/>
                      </a:cubicBezTo>
                      <a:lnTo>
                        <a:pt x="2549" y="470"/>
                      </a:lnTo>
                      <a:cubicBezTo>
                        <a:pt x="2549" y="209"/>
                        <a:pt x="2340" y="1"/>
                        <a:pt x="2086"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386" name="Google Shape;10386;p64"/>
                <p:cNvSpPr/>
                <p:nvPr/>
              </p:nvSpPr>
              <p:spPr>
                <a:xfrm>
                  <a:off x="7038738" y="3787891"/>
                  <a:ext cx="64356" cy="25853"/>
                </a:xfrm>
                <a:custGeom>
                  <a:avLst/>
                  <a:gdLst/>
                  <a:ahLst/>
                  <a:cxnLst/>
                  <a:rect l="l" t="t" r="r" b="b"/>
                  <a:pathLst>
                    <a:path w="2549" h="1024" extrusionOk="0">
                      <a:moveTo>
                        <a:pt x="470" y="0"/>
                      </a:moveTo>
                      <a:cubicBezTo>
                        <a:pt x="209" y="0"/>
                        <a:pt x="0" y="209"/>
                        <a:pt x="0" y="469"/>
                      </a:cubicBezTo>
                      <a:lnTo>
                        <a:pt x="0" y="554"/>
                      </a:lnTo>
                      <a:cubicBezTo>
                        <a:pt x="0" y="808"/>
                        <a:pt x="209" y="1023"/>
                        <a:pt x="470" y="1023"/>
                      </a:cubicBezTo>
                      <a:lnTo>
                        <a:pt x="2086" y="1023"/>
                      </a:lnTo>
                      <a:cubicBezTo>
                        <a:pt x="2340" y="1023"/>
                        <a:pt x="2549" y="808"/>
                        <a:pt x="2549" y="554"/>
                      </a:cubicBezTo>
                      <a:lnTo>
                        <a:pt x="2549" y="469"/>
                      </a:lnTo>
                      <a:cubicBezTo>
                        <a:pt x="2549" y="209"/>
                        <a:pt x="2340" y="0"/>
                        <a:pt x="2086"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387" name="Google Shape;10387;p64"/>
                <p:cNvSpPr/>
                <p:nvPr/>
              </p:nvSpPr>
              <p:spPr>
                <a:xfrm>
                  <a:off x="7038738" y="3744945"/>
                  <a:ext cx="64356" cy="25853"/>
                </a:xfrm>
                <a:custGeom>
                  <a:avLst/>
                  <a:gdLst/>
                  <a:ahLst/>
                  <a:cxnLst/>
                  <a:rect l="l" t="t" r="r" b="b"/>
                  <a:pathLst>
                    <a:path w="2549" h="1024" extrusionOk="0">
                      <a:moveTo>
                        <a:pt x="470" y="0"/>
                      </a:moveTo>
                      <a:cubicBezTo>
                        <a:pt x="209" y="0"/>
                        <a:pt x="0" y="209"/>
                        <a:pt x="0" y="469"/>
                      </a:cubicBezTo>
                      <a:lnTo>
                        <a:pt x="0" y="554"/>
                      </a:lnTo>
                      <a:cubicBezTo>
                        <a:pt x="0" y="815"/>
                        <a:pt x="209" y="1023"/>
                        <a:pt x="470" y="1023"/>
                      </a:cubicBezTo>
                      <a:lnTo>
                        <a:pt x="2086" y="1023"/>
                      </a:lnTo>
                      <a:cubicBezTo>
                        <a:pt x="2340" y="1023"/>
                        <a:pt x="2549" y="815"/>
                        <a:pt x="2549" y="554"/>
                      </a:cubicBezTo>
                      <a:lnTo>
                        <a:pt x="2549" y="469"/>
                      </a:lnTo>
                      <a:cubicBezTo>
                        <a:pt x="2549" y="209"/>
                        <a:pt x="2340" y="0"/>
                        <a:pt x="2086"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388" name="Google Shape;10388;p64"/>
                <p:cNvSpPr/>
                <p:nvPr/>
              </p:nvSpPr>
              <p:spPr>
                <a:xfrm>
                  <a:off x="7038738" y="3706417"/>
                  <a:ext cx="64356" cy="25702"/>
                </a:xfrm>
                <a:custGeom>
                  <a:avLst/>
                  <a:gdLst/>
                  <a:ahLst/>
                  <a:cxnLst/>
                  <a:rect l="l" t="t" r="r" b="b"/>
                  <a:pathLst>
                    <a:path w="2549" h="1018" extrusionOk="0">
                      <a:moveTo>
                        <a:pt x="470" y="1"/>
                      </a:moveTo>
                      <a:cubicBezTo>
                        <a:pt x="209" y="1"/>
                        <a:pt x="0" y="209"/>
                        <a:pt x="0" y="464"/>
                      </a:cubicBezTo>
                      <a:lnTo>
                        <a:pt x="0" y="548"/>
                      </a:lnTo>
                      <a:cubicBezTo>
                        <a:pt x="0" y="809"/>
                        <a:pt x="209" y="1018"/>
                        <a:pt x="470" y="1018"/>
                      </a:cubicBezTo>
                      <a:lnTo>
                        <a:pt x="2086" y="1018"/>
                      </a:lnTo>
                      <a:cubicBezTo>
                        <a:pt x="2340" y="1018"/>
                        <a:pt x="2549" y="809"/>
                        <a:pt x="2549" y="548"/>
                      </a:cubicBezTo>
                      <a:lnTo>
                        <a:pt x="2549" y="464"/>
                      </a:lnTo>
                      <a:cubicBezTo>
                        <a:pt x="2549" y="209"/>
                        <a:pt x="2340" y="1"/>
                        <a:pt x="2086"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389" name="Google Shape;10389;p64"/>
                <p:cNvSpPr/>
                <p:nvPr/>
              </p:nvSpPr>
              <p:spPr>
                <a:xfrm>
                  <a:off x="7051563" y="3491864"/>
                  <a:ext cx="34412" cy="193042"/>
                </a:xfrm>
                <a:custGeom>
                  <a:avLst/>
                  <a:gdLst/>
                  <a:ahLst/>
                  <a:cxnLst/>
                  <a:rect l="l" t="t" r="r" b="b"/>
                  <a:pathLst>
                    <a:path w="1363" h="7646" extrusionOk="0">
                      <a:moveTo>
                        <a:pt x="685" y="0"/>
                      </a:moveTo>
                      <a:cubicBezTo>
                        <a:pt x="307" y="0"/>
                        <a:pt x="1" y="300"/>
                        <a:pt x="1" y="678"/>
                      </a:cubicBezTo>
                      <a:lnTo>
                        <a:pt x="1" y="6967"/>
                      </a:lnTo>
                      <a:cubicBezTo>
                        <a:pt x="1" y="7339"/>
                        <a:pt x="307" y="7645"/>
                        <a:pt x="685" y="7645"/>
                      </a:cubicBezTo>
                      <a:cubicBezTo>
                        <a:pt x="1057" y="7645"/>
                        <a:pt x="1363" y="7339"/>
                        <a:pt x="1363" y="6967"/>
                      </a:cubicBezTo>
                      <a:lnTo>
                        <a:pt x="1363" y="678"/>
                      </a:lnTo>
                      <a:cubicBezTo>
                        <a:pt x="1363" y="300"/>
                        <a:pt x="1057" y="0"/>
                        <a:pt x="685"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390" name="Google Shape;10390;p64"/>
                <p:cNvSpPr/>
                <p:nvPr/>
              </p:nvSpPr>
              <p:spPr>
                <a:xfrm>
                  <a:off x="7055351" y="3540945"/>
                  <a:ext cx="106166" cy="44915"/>
                </a:xfrm>
                <a:custGeom>
                  <a:avLst/>
                  <a:gdLst/>
                  <a:ahLst/>
                  <a:cxnLst/>
                  <a:rect l="l" t="t" r="r" b="b"/>
                  <a:pathLst>
                    <a:path w="4205" h="1779" extrusionOk="0">
                      <a:moveTo>
                        <a:pt x="783" y="0"/>
                      </a:moveTo>
                      <a:cubicBezTo>
                        <a:pt x="518" y="0"/>
                        <a:pt x="262" y="154"/>
                        <a:pt x="151" y="415"/>
                      </a:cubicBezTo>
                      <a:cubicBezTo>
                        <a:pt x="1" y="767"/>
                        <a:pt x="164" y="1171"/>
                        <a:pt x="516" y="1321"/>
                      </a:cubicBezTo>
                      <a:cubicBezTo>
                        <a:pt x="1219" y="1628"/>
                        <a:pt x="1904" y="1778"/>
                        <a:pt x="2536" y="1778"/>
                      </a:cubicBezTo>
                      <a:cubicBezTo>
                        <a:pt x="2555" y="1778"/>
                        <a:pt x="2574" y="1778"/>
                        <a:pt x="2593" y="1778"/>
                      </a:cubicBezTo>
                      <a:cubicBezTo>
                        <a:pt x="2952" y="1778"/>
                        <a:pt x="3310" y="1719"/>
                        <a:pt x="3657" y="1602"/>
                      </a:cubicBezTo>
                      <a:cubicBezTo>
                        <a:pt x="4015" y="1478"/>
                        <a:pt x="4204" y="1080"/>
                        <a:pt x="4081" y="722"/>
                      </a:cubicBezTo>
                      <a:cubicBezTo>
                        <a:pt x="3983" y="438"/>
                        <a:pt x="3713" y="260"/>
                        <a:pt x="3427" y="260"/>
                      </a:cubicBezTo>
                      <a:cubicBezTo>
                        <a:pt x="3351" y="260"/>
                        <a:pt x="3275" y="272"/>
                        <a:pt x="3201" y="298"/>
                      </a:cubicBezTo>
                      <a:cubicBezTo>
                        <a:pt x="2986" y="372"/>
                        <a:pt x="2761" y="402"/>
                        <a:pt x="2536" y="402"/>
                      </a:cubicBezTo>
                      <a:cubicBezTo>
                        <a:pt x="2001" y="402"/>
                        <a:pt x="1464" y="231"/>
                        <a:pt x="1057" y="57"/>
                      </a:cubicBezTo>
                      <a:cubicBezTo>
                        <a:pt x="968" y="19"/>
                        <a:pt x="875" y="0"/>
                        <a:pt x="783"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391" name="Google Shape;10391;p64"/>
                <p:cNvSpPr/>
                <p:nvPr/>
              </p:nvSpPr>
              <p:spPr>
                <a:xfrm>
                  <a:off x="7046792" y="3596717"/>
                  <a:ext cx="118335" cy="44739"/>
                </a:xfrm>
                <a:custGeom>
                  <a:avLst/>
                  <a:gdLst/>
                  <a:ahLst/>
                  <a:cxnLst/>
                  <a:rect l="l" t="t" r="r" b="b"/>
                  <a:pathLst>
                    <a:path w="4687" h="1772" extrusionOk="0">
                      <a:moveTo>
                        <a:pt x="781" y="1"/>
                      </a:moveTo>
                      <a:cubicBezTo>
                        <a:pt x="514" y="1"/>
                        <a:pt x="262" y="154"/>
                        <a:pt x="151" y="416"/>
                      </a:cubicBezTo>
                      <a:cubicBezTo>
                        <a:pt x="1" y="768"/>
                        <a:pt x="164" y="1172"/>
                        <a:pt x="516" y="1322"/>
                      </a:cubicBezTo>
                      <a:cubicBezTo>
                        <a:pt x="1141" y="1609"/>
                        <a:pt x="1819" y="1758"/>
                        <a:pt x="2510" y="1772"/>
                      </a:cubicBezTo>
                      <a:cubicBezTo>
                        <a:pt x="3110" y="1772"/>
                        <a:pt x="3709" y="1622"/>
                        <a:pt x="4244" y="1335"/>
                      </a:cubicBezTo>
                      <a:cubicBezTo>
                        <a:pt x="4570" y="1152"/>
                        <a:pt x="4687" y="735"/>
                        <a:pt x="4504" y="409"/>
                      </a:cubicBezTo>
                      <a:cubicBezTo>
                        <a:pt x="4382" y="177"/>
                        <a:pt x="4144" y="47"/>
                        <a:pt x="3899" y="47"/>
                      </a:cubicBezTo>
                      <a:cubicBezTo>
                        <a:pt x="3793" y="47"/>
                        <a:pt x="3686" y="71"/>
                        <a:pt x="3585" y="123"/>
                      </a:cubicBezTo>
                      <a:cubicBezTo>
                        <a:pt x="3235" y="312"/>
                        <a:pt x="2865" y="385"/>
                        <a:pt x="2503" y="385"/>
                      </a:cubicBezTo>
                      <a:cubicBezTo>
                        <a:pt x="1972" y="385"/>
                        <a:pt x="1460" y="228"/>
                        <a:pt x="1057" y="57"/>
                      </a:cubicBezTo>
                      <a:cubicBezTo>
                        <a:pt x="966" y="19"/>
                        <a:pt x="873" y="1"/>
                        <a:pt x="781"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392" name="Google Shape;10392;p64"/>
                <p:cNvSpPr/>
                <p:nvPr/>
              </p:nvSpPr>
              <p:spPr>
                <a:xfrm>
                  <a:off x="6983118" y="3540768"/>
                  <a:ext cx="99576" cy="44739"/>
                </a:xfrm>
                <a:custGeom>
                  <a:avLst/>
                  <a:gdLst/>
                  <a:ahLst/>
                  <a:cxnLst/>
                  <a:rect l="l" t="t" r="r" b="b"/>
                  <a:pathLst>
                    <a:path w="3944" h="1772" extrusionOk="0">
                      <a:moveTo>
                        <a:pt x="3155" y="1"/>
                      </a:moveTo>
                      <a:cubicBezTo>
                        <a:pt x="3059" y="1"/>
                        <a:pt x="2961" y="21"/>
                        <a:pt x="2868" y="64"/>
                      </a:cubicBezTo>
                      <a:cubicBezTo>
                        <a:pt x="2493" y="222"/>
                        <a:pt x="1975" y="388"/>
                        <a:pt x="1426" y="388"/>
                      </a:cubicBezTo>
                      <a:cubicBezTo>
                        <a:pt x="1250" y="388"/>
                        <a:pt x="1072" y="371"/>
                        <a:pt x="893" y="331"/>
                      </a:cubicBezTo>
                      <a:cubicBezTo>
                        <a:pt x="846" y="321"/>
                        <a:pt x="799" y="316"/>
                        <a:pt x="753" y="316"/>
                      </a:cubicBezTo>
                      <a:cubicBezTo>
                        <a:pt x="435" y="316"/>
                        <a:pt x="153" y="541"/>
                        <a:pt x="79" y="859"/>
                      </a:cubicBezTo>
                      <a:cubicBezTo>
                        <a:pt x="0" y="1231"/>
                        <a:pt x="235" y="1596"/>
                        <a:pt x="600" y="1680"/>
                      </a:cubicBezTo>
                      <a:cubicBezTo>
                        <a:pt x="874" y="1739"/>
                        <a:pt x="1148" y="1772"/>
                        <a:pt x="1428" y="1772"/>
                      </a:cubicBezTo>
                      <a:cubicBezTo>
                        <a:pt x="2112" y="1759"/>
                        <a:pt x="2790" y="1609"/>
                        <a:pt x="3416" y="1328"/>
                      </a:cubicBezTo>
                      <a:cubicBezTo>
                        <a:pt x="3774" y="1185"/>
                        <a:pt x="3944" y="774"/>
                        <a:pt x="3787" y="416"/>
                      </a:cubicBezTo>
                      <a:cubicBezTo>
                        <a:pt x="3677" y="157"/>
                        <a:pt x="3422" y="1"/>
                        <a:pt x="3155"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393" name="Google Shape;10393;p64"/>
                <p:cNvSpPr/>
                <p:nvPr/>
              </p:nvSpPr>
              <p:spPr>
                <a:xfrm>
                  <a:off x="7054871" y="3655619"/>
                  <a:ext cx="106645" cy="45244"/>
                </a:xfrm>
                <a:custGeom>
                  <a:avLst/>
                  <a:gdLst/>
                  <a:ahLst/>
                  <a:cxnLst/>
                  <a:rect l="l" t="t" r="r" b="b"/>
                  <a:pathLst>
                    <a:path w="4224" h="1792" extrusionOk="0">
                      <a:moveTo>
                        <a:pt x="788" y="1"/>
                      </a:moveTo>
                      <a:cubicBezTo>
                        <a:pt x="521" y="1"/>
                        <a:pt x="265" y="157"/>
                        <a:pt x="150" y="416"/>
                      </a:cubicBezTo>
                      <a:cubicBezTo>
                        <a:pt x="0" y="775"/>
                        <a:pt x="170" y="1192"/>
                        <a:pt x="535" y="1335"/>
                      </a:cubicBezTo>
                      <a:cubicBezTo>
                        <a:pt x="1167" y="1622"/>
                        <a:pt x="1858" y="1778"/>
                        <a:pt x="2555" y="1791"/>
                      </a:cubicBezTo>
                      <a:cubicBezTo>
                        <a:pt x="2933" y="1791"/>
                        <a:pt x="3311" y="1733"/>
                        <a:pt x="3676" y="1609"/>
                      </a:cubicBezTo>
                      <a:cubicBezTo>
                        <a:pt x="4034" y="1479"/>
                        <a:pt x="4223" y="1087"/>
                        <a:pt x="4100" y="729"/>
                      </a:cubicBezTo>
                      <a:cubicBezTo>
                        <a:pt x="4002" y="446"/>
                        <a:pt x="3734" y="265"/>
                        <a:pt x="3449" y="265"/>
                      </a:cubicBezTo>
                      <a:cubicBezTo>
                        <a:pt x="3373" y="265"/>
                        <a:pt x="3295" y="278"/>
                        <a:pt x="3220" y="305"/>
                      </a:cubicBezTo>
                      <a:cubicBezTo>
                        <a:pt x="3005" y="379"/>
                        <a:pt x="2780" y="409"/>
                        <a:pt x="2555" y="409"/>
                      </a:cubicBezTo>
                      <a:cubicBezTo>
                        <a:pt x="2020" y="409"/>
                        <a:pt x="1483" y="238"/>
                        <a:pt x="1076" y="64"/>
                      </a:cubicBezTo>
                      <a:cubicBezTo>
                        <a:pt x="982" y="21"/>
                        <a:pt x="885" y="1"/>
                        <a:pt x="788"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394" name="Google Shape;10394;p64"/>
                <p:cNvSpPr/>
                <p:nvPr/>
              </p:nvSpPr>
              <p:spPr>
                <a:xfrm>
                  <a:off x="6983118" y="3655619"/>
                  <a:ext cx="99576" cy="44739"/>
                </a:xfrm>
                <a:custGeom>
                  <a:avLst/>
                  <a:gdLst/>
                  <a:ahLst/>
                  <a:cxnLst/>
                  <a:rect l="l" t="t" r="r" b="b"/>
                  <a:pathLst>
                    <a:path w="3944" h="1772" extrusionOk="0">
                      <a:moveTo>
                        <a:pt x="3155" y="1"/>
                      </a:moveTo>
                      <a:cubicBezTo>
                        <a:pt x="3059" y="1"/>
                        <a:pt x="2961" y="21"/>
                        <a:pt x="2868" y="64"/>
                      </a:cubicBezTo>
                      <a:cubicBezTo>
                        <a:pt x="2492" y="227"/>
                        <a:pt x="1974" y="394"/>
                        <a:pt x="1425" y="394"/>
                      </a:cubicBezTo>
                      <a:cubicBezTo>
                        <a:pt x="1249" y="394"/>
                        <a:pt x="1071" y="377"/>
                        <a:pt x="893" y="338"/>
                      </a:cubicBezTo>
                      <a:cubicBezTo>
                        <a:pt x="845" y="328"/>
                        <a:pt x="797" y="323"/>
                        <a:pt x="750" y="323"/>
                      </a:cubicBezTo>
                      <a:cubicBezTo>
                        <a:pt x="433" y="323"/>
                        <a:pt x="152" y="543"/>
                        <a:pt x="79" y="866"/>
                      </a:cubicBezTo>
                      <a:cubicBezTo>
                        <a:pt x="0" y="1231"/>
                        <a:pt x="235" y="1602"/>
                        <a:pt x="600" y="1687"/>
                      </a:cubicBezTo>
                      <a:cubicBezTo>
                        <a:pt x="874" y="1739"/>
                        <a:pt x="1148" y="1772"/>
                        <a:pt x="1428" y="1772"/>
                      </a:cubicBezTo>
                      <a:cubicBezTo>
                        <a:pt x="2112" y="1759"/>
                        <a:pt x="2790" y="1609"/>
                        <a:pt x="3416" y="1335"/>
                      </a:cubicBezTo>
                      <a:cubicBezTo>
                        <a:pt x="3774" y="1185"/>
                        <a:pt x="3944" y="775"/>
                        <a:pt x="3787" y="416"/>
                      </a:cubicBezTo>
                      <a:cubicBezTo>
                        <a:pt x="3677" y="157"/>
                        <a:pt x="3422" y="1"/>
                        <a:pt x="3155"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395" name="Google Shape;10395;p64"/>
                <p:cNvSpPr/>
                <p:nvPr/>
              </p:nvSpPr>
              <p:spPr>
                <a:xfrm>
                  <a:off x="6973725" y="3596464"/>
                  <a:ext cx="117527" cy="44335"/>
                </a:xfrm>
                <a:custGeom>
                  <a:avLst/>
                  <a:gdLst/>
                  <a:ahLst/>
                  <a:cxnLst/>
                  <a:rect l="l" t="t" r="r" b="b"/>
                  <a:pathLst>
                    <a:path w="4655" h="1756" extrusionOk="0">
                      <a:moveTo>
                        <a:pt x="3863" y="0"/>
                      </a:moveTo>
                      <a:cubicBezTo>
                        <a:pt x="3768" y="0"/>
                        <a:pt x="3671" y="20"/>
                        <a:pt x="3579" y="61"/>
                      </a:cubicBezTo>
                      <a:cubicBezTo>
                        <a:pt x="3094" y="270"/>
                        <a:pt x="2605" y="375"/>
                        <a:pt x="2150" y="375"/>
                      </a:cubicBezTo>
                      <a:cubicBezTo>
                        <a:pt x="1769" y="375"/>
                        <a:pt x="1412" y="301"/>
                        <a:pt x="1102" y="152"/>
                      </a:cubicBezTo>
                      <a:cubicBezTo>
                        <a:pt x="1002" y="101"/>
                        <a:pt x="895" y="77"/>
                        <a:pt x="789" y="77"/>
                      </a:cubicBezTo>
                      <a:cubicBezTo>
                        <a:pt x="532" y="77"/>
                        <a:pt x="286" y="220"/>
                        <a:pt x="170" y="465"/>
                      </a:cubicBezTo>
                      <a:cubicBezTo>
                        <a:pt x="1" y="817"/>
                        <a:pt x="151" y="1234"/>
                        <a:pt x="503" y="1397"/>
                      </a:cubicBezTo>
                      <a:cubicBezTo>
                        <a:pt x="1005" y="1632"/>
                        <a:pt x="1556" y="1756"/>
                        <a:pt x="2109" y="1756"/>
                      </a:cubicBezTo>
                      <a:cubicBezTo>
                        <a:pt x="2123" y="1756"/>
                        <a:pt x="2138" y="1756"/>
                        <a:pt x="2152" y="1755"/>
                      </a:cubicBezTo>
                      <a:cubicBezTo>
                        <a:pt x="2836" y="1749"/>
                        <a:pt x="3501" y="1606"/>
                        <a:pt x="4127" y="1332"/>
                      </a:cubicBezTo>
                      <a:cubicBezTo>
                        <a:pt x="4485" y="1182"/>
                        <a:pt x="4654" y="771"/>
                        <a:pt x="4498" y="419"/>
                      </a:cubicBezTo>
                      <a:cubicBezTo>
                        <a:pt x="4387" y="155"/>
                        <a:pt x="4131" y="0"/>
                        <a:pt x="3863"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396" name="Google Shape;10396;p64"/>
                <p:cNvSpPr/>
                <p:nvPr/>
              </p:nvSpPr>
              <p:spPr>
                <a:xfrm>
                  <a:off x="7118368" y="3906680"/>
                  <a:ext cx="38881" cy="118007"/>
                </a:xfrm>
                <a:custGeom>
                  <a:avLst/>
                  <a:gdLst/>
                  <a:ahLst/>
                  <a:cxnLst/>
                  <a:rect l="l" t="t" r="r" b="b"/>
                  <a:pathLst>
                    <a:path w="1540" h="4674" extrusionOk="0">
                      <a:moveTo>
                        <a:pt x="1018" y="1"/>
                      </a:moveTo>
                      <a:lnTo>
                        <a:pt x="1" y="118"/>
                      </a:lnTo>
                      <a:lnTo>
                        <a:pt x="529" y="4674"/>
                      </a:lnTo>
                      <a:lnTo>
                        <a:pt x="1539" y="4557"/>
                      </a:lnTo>
                      <a:lnTo>
                        <a:pt x="1018" y="1"/>
                      </a:ln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397" name="Google Shape;10397;p64"/>
                <p:cNvSpPr/>
                <p:nvPr/>
              </p:nvSpPr>
              <p:spPr>
                <a:xfrm>
                  <a:off x="7122332" y="3882695"/>
                  <a:ext cx="43830" cy="37063"/>
                </a:xfrm>
                <a:custGeom>
                  <a:avLst/>
                  <a:gdLst/>
                  <a:ahLst/>
                  <a:cxnLst/>
                  <a:rect l="l" t="t" r="r" b="b"/>
                  <a:pathLst>
                    <a:path w="1736" h="1468" extrusionOk="0">
                      <a:moveTo>
                        <a:pt x="778" y="1"/>
                      </a:moveTo>
                      <a:cubicBezTo>
                        <a:pt x="750" y="1"/>
                        <a:pt x="721" y="2"/>
                        <a:pt x="691" y="6"/>
                      </a:cubicBezTo>
                      <a:cubicBezTo>
                        <a:pt x="287" y="51"/>
                        <a:pt x="0" y="416"/>
                        <a:pt x="46" y="820"/>
                      </a:cubicBezTo>
                      <a:cubicBezTo>
                        <a:pt x="95" y="1225"/>
                        <a:pt x="433" y="1468"/>
                        <a:pt x="780" y="1468"/>
                      </a:cubicBezTo>
                      <a:cubicBezTo>
                        <a:pt x="987" y="1468"/>
                        <a:pt x="1196" y="1382"/>
                        <a:pt x="1349" y="1192"/>
                      </a:cubicBezTo>
                      <a:cubicBezTo>
                        <a:pt x="1735" y="700"/>
                        <a:pt x="1378" y="1"/>
                        <a:pt x="778"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398" name="Google Shape;10398;p64"/>
                <p:cNvSpPr/>
                <p:nvPr/>
              </p:nvSpPr>
              <p:spPr>
                <a:xfrm>
                  <a:off x="7096656" y="3885674"/>
                  <a:ext cx="43981" cy="37013"/>
                </a:xfrm>
                <a:custGeom>
                  <a:avLst/>
                  <a:gdLst/>
                  <a:ahLst/>
                  <a:cxnLst/>
                  <a:rect l="l" t="t" r="r" b="b"/>
                  <a:pathLst>
                    <a:path w="1742" h="1466" extrusionOk="0">
                      <a:moveTo>
                        <a:pt x="784" y="0"/>
                      </a:moveTo>
                      <a:cubicBezTo>
                        <a:pt x="756" y="0"/>
                        <a:pt x="727" y="2"/>
                        <a:pt x="698" y="5"/>
                      </a:cubicBezTo>
                      <a:cubicBezTo>
                        <a:pt x="294" y="51"/>
                        <a:pt x="1" y="416"/>
                        <a:pt x="53" y="820"/>
                      </a:cubicBezTo>
                      <a:cubicBezTo>
                        <a:pt x="97" y="1223"/>
                        <a:pt x="435" y="1466"/>
                        <a:pt x="780" y="1466"/>
                      </a:cubicBezTo>
                      <a:cubicBezTo>
                        <a:pt x="988" y="1466"/>
                        <a:pt x="1198" y="1378"/>
                        <a:pt x="1350" y="1185"/>
                      </a:cubicBezTo>
                      <a:cubicBezTo>
                        <a:pt x="1742" y="699"/>
                        <a:pt x="1379" y="0"/>
                        <a:pt x="784"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399" name="Google Shape;10399;p64"/>
                <p:cNvSpPr/>
                <p:nvPr/>
              </p:nvSpPr>
              <p:spPr>
                <a:xfrm>
                  <a:off x="7135991" y="4002015"/>
                  <a:ext cx="43855" cy="37063"/>
                </a:xfrm>
                <a:custGeom>
                  <a:avLst/>
                  <a:gdLst/>
                  <a:ahLst/>
                  <a:cxnLst/>
                  <a:rect l="l" t="t" r="r" b="b"/>
                  <a:pathLst>
                    <a:path w="1737" h="1468" extrusionOk="0">
                      <a:moveTo>
                        <a:pt x="777" y="1"/>
                      </a:moveTo>
                      <a:cubicBezTo>
                        <a:pt x="751" y="1"/>
                        <a:pt x="725" y="2"/>
                        <a:pt x="698" y="5"/>
                      </a:cubicBezTo>
                      <a:cubicBezTo>
                        <a:pt x="294" y="51"/>
                        <a:pt x="0" y="416"/>
                        <a:pt x="46" y="820"/>
                      </a:cubicBezTo>
                      <a:cubicBezTo>
                        <a:pt x="95" y="1224"/>
                        <a:pt x="436" y="1467"/>
                        <a:pt x="783" y="1467"/>
                      </a:cubicBezTo>
                      <a:cubicBezTo>
                        <a:pt x="990" y="1467"/>
                        <a:pt x="1199" y="1381"/>
                        <a:pt x="1349" y="1191"/>
                      </a:cubicBezTo>
                      <a:cubicBezTo>
                        <a:pt x="1737" y="704"/>
                        <a:pt x="1382" y="1"/>
                        <a:pt x="777"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00" name="Google Shape;10400;p64"/>
                <p:cNvSpPr/>
                <p:nvPr/>
              </p:nvSpPr>
              <p:spPr>
                <a:xfrm>
                  <a:off x="7110314" y="4004969"/>
                  <a:ext cx="43981" cy="37063"/>
                </a:xfrm>
                <a:custGeom>
                  <a:avLst/>
                  <a:gdLst/>
                  <a:ahLst/>
                  <a:cxnLst/>
                  <a:rect l="l" t="t" r="r" b="b"/>
                  <a:pathLst>
                    <a:path w="1742" h="1468" extrusionOk="0">
                      <a:moveTo>
                        <a:pt x="784" y="0"/>
                      </a:moveTo>
                      <a:cubicBezTo>
                        <a:pt x="756" y="0"/>
                        <a:pt x="727" y="2"/>
                        <a:pt x="698" y="5"/>
                      </a:cubicBezTo>
                      <a:cubicBezTo>
                        <a:pt x="294" y="51"/>
                        <a:pt x="1" y="416"/>
                        <a:pt x="53" y="820"/>
                      </a:cubicBezTo>
                      <a:cubicBezTo>
                        <a:pt x="98" y="1224"/>
                        <a:pt x="437" y="1467"/>
                        <a:pt x="783" y="1467"/>
                      </a:cubicBezTo>
                      <a:cubicBezTo>
                        <a:pt x="990" y="1467"/>
                        <a:pt x="1199" y="1381"/>
                        <a:pt x="1350" y="1191"/>
                      </a:cubicBezTo>
                      <a:cubicBezTo>
                        <a:pt x="1742" y="700"/>
                        <a:pt x="1379" y="0"/>
                        <a:pt x="784"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01" name="Google Shape;10401;p64"/>
                <p:cNvSpPr/>
                <p:nvPr/>
              </p:nvSpPr>
              <p:spPr>
                <a:xfrm>
                  <a:off x="7129906" y="4152515"/>
                  <a:ext cx="21890" cy="99753"/>
                </a:xfrm>
                <a:custGeom>
                  <a:avLst/>
                  <a:gdLst/>
                  <a:ahLst/>
                  <a:cxnLst/>
                  <a:rect l="l" t="t" r="r" b="b"/>
                  <a:pathLst>
                    <a:path w="867" h="3951" extrusionOk="0">
                      <a:moveTo>
                        <a:pt x="78" y="1"/>
                      </a:moveTo>
                      <a:lnTo>
                        <a:pt x="0" y="3938"/>
                      </a:lnTo>
                      <a:lnTo>
                        <a:pt x="789" y="3951"/>
                      </a:lnTo>
                      <a:lnTo>
                        <a:pt x="867" y="21"/>
                      </a:lnTo>
                      <a:lnTo>
                        <a:pt x="78" y="1"/>
                      </a:ln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02" name="Google Shape;10402;p64"/>
                <p:cNvSpPr/>
                <p:nvPr/>
              </p:nvSpPr>
              <p:spPr>
                <a:xfrm>
                  <a:off x="7140207" y="4137543"/>
                  <a:ext cx="36129" cy="30953"/>
                </a:xfrm>
                <a:custGeom>
                  <a:avLst/>
                  <a:gdLst/>
                  <a:ahLst/>
                  <a:cxnLst/>
                  <a:rect l="l" t="t" r="r" b="b"/>
                  <a:pathLst>
                    <a:path w="1431" h="1226" extrusionOk="0">
                      <a:moveTo>
                        <a:pt x="616" y="1"/>
                      </a:moveTo>
                      <a:cubicBezTo>
                        <a:pt x="283" y="1"/>
                        <a:pt x="16" y="266"/>
                        <a:pt x="9" y="600"/>
                      </a:cubicBezTo>
                      <a:cubicBezTo>
                        <a:pt x="0" y="976"/>
                        <a:pt x="304" y="1226"/>
                        <a:pt x="622" y="1226"/>
                      </a:cubicBezTo>
                      <a:cubicBezTo>
                        <a:pt x="768" y="1226"/>
                        <a:pt x="916" y="1173"/>
                        <a:pt x="1039" y="1057"/>
                      </a:cubicBezTo>
                      <a:cubicBezTo>
                        <a:pt x="1430" y="679"/>
                        <a:pt x="1176" y="14"/>
                        <a:pt x="628" y="1"/>
                      </a:cubicBezTo>
                      <a:cubicBezTo>
                        <a:pt x="624" y="1"/>
                        <a:pt x="620" y="1"/>
                        <a:pt x="616"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03" name="Google Shape;10403;p64"/>
                <p:cNvSpPr/>
                <p:nvPr/>
              </p:nvSpPr>
              <p:spPr>
                <a:xfrm>
                  <a:off x="7118924" y="4137215"/>
                  <a:ext cx="36180" cy="30802"/>
                </a:xfrm>
                <a:custGeom>
                  <a:avLst/>
                  <a:gdLst/>
                  <a:ahLst/>
                  <a:cxnLst/>
                  <a:rect l="l" t="t" r="r" b="b"/>
                  <a:pathLst>
                    <a:path w="1433" h="1220" extrusionOk="0">
                      <a:moveTo>
                        <a:pt x="607" y="0"/>
                      </a:moveTo>
                      <a:cubicBezTo>
                        <a:pt x="279" y="0"/>
                        <a:pt x="11" y="269"/>
                        <a:pt x="5" y="594"/>
                      </a:cubicBezTo>
                      <a:cubicBezTo>
                        <a:pt x="0" y="969"/>
                        <a:pt x="306" y="1219"/>
                        <a:pt x="624" y="1219"/>
                      </a:cubicBezTo>
                      <a:cubicBezTo>
                        <a:pt x="770" y="1219"/>
                        <a:pt x="918" y="1167"/>
                        <a:pt x="1041" y="1050"/>
                      </a:cubicBezTo>
                      <a:cubicBezTo>
                        <a:pt x="1432" y="672"/>
                        <a:pt x="1172" y="7"/>
                        <a:pt x="631" y="1"/>
                      </a:cubicBezTo>
                      <a:cubicBezTo>
                        <a:pt x="623" y="1"/>
                        <a:pt x="615" y="0"/>
                        <a:pt x="607"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04" name="Google Shape;10404;p64"/>
                <p:cNvSpPr/>
                <p:nvPr/>
              </p:nvSpPr>
              <p:spPr>
                <a:xfrm>
                  <a:off x="7138238" y="4237271"/>
                  <a:ext cx="36281" cy="30852"/>
                </a:xfrm>
                <a:custGeom>
                  <a:avLst/>
                  <a:gdLst/>
                  <a:ahLst/>
                  <a:cxnLst/>
                  <a:rect l="l" t="t" r="r" b="b"/>
                  <a:pathLst>
                    <a:path w="1437" h="1222" extrusionOk="0">
                      <a:moveTo>
                        <a:pt x="605" y="0"/>
                      </a:moveTo>
                      <a:cubicBezTo>
                        <a:pt x="277" y="0"/>
                        <a:pt x="15" y="269"/>
                        <a:pt x="9" y="594"/>
                      </a:cubicBezTo>
                      <a:cubicBezTo>
                        <a:pt x="0" y="969"/>
                        <a:pt x="304" y="1222"/>
                        <a:pt x="622" y="1222"/>
                      </a:cubicBezTo>
                      <a:cubicBezTo>
                        <a:pt x="767" y="1222"/>
                        <a:pt x="916" y="1169"/>
                        <a:pt x="1039" y="1050"/>
                      </a:cubicBezTo>
                      <a:cubicBezTo>
                        <a:pt x="1436" y="672"/>
                        <a:pt x="1176" y="7"/>
                        <a:pt x="628" y="0"/>
                      </a:cubicBezTo>
                      <a:cubicBezTo>
                        <a:pt x="620" y="0"/>
                        <a:pt x="613" y="0"/>
                        <a:pt x="605"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05" name="Google Shape;10405;p64"/>
                <p:cNvSpPr/>
                <p:nvPr/>
              </p:nvSpPr>
              <p:spPr>
                <a:xfrm>
                  <a:off x="7116828" y="4236766"/>
                  <a:ext cx="36306" cy="30878"/>
                </a:xfrm>
                <a:custGeom>
                  <a:avLst/>
                  <a:gdLst/>
                  <a:ahLst/>
                  <a:cxnLst/>
                  <a:rect l="l" t="t" r="r" b="b"/>
                  <a:pathLst>
                    <a:path w="1438" h="1223" extrusionOk="0">
                      <a:moveTo>
                        <a:pt x="623" y="1"/>
                      </a:moveTo>
                      <a:cubicBezTo>
                        <a:pt x="290" y="1"/>
                        <a:pt x="16" y="266"/>
                        <a:pt x="10" y="601"/>
                      </a:cubicBezTo>
                      <a:cubicBezTo>
                        <a:pt x="1" y="971"/>
                        <a:pt x="304" y="1222"/>
                        <a:pt x="623" y="1222"/>
                      </a:cubicBezTo>
                      <a:cubicBezTo>
                        <a:pt x="770" y="1222"/>
                        <a:pt x="921" y="1169"/>
                        <a:pt x="1046" y="1050"/>
                      </a:cubicBezTo>
                      <a:cubicBezTo>
                        <a:pt x="1437" y="672"/>
                        <a:pt x="1176" y="14"/>
                        <a:pt x="635" y="1"/>
                      </a:cubicBezTo>
                      <a:cubicBezTo>
                        <a:pt x="631" y="1"/>
                        <a:pt x="627" y="1"/>
                        <a:pt x="623"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06" name="Google Shape;10406;p64"/>
                <p:cNvSpPr/>
                <p:nvPr/>
              </p:nvSpPr>
              <p:spPr>
                <a:xfrm>
                  <a:off x="7245742" y="3712350"/>
                  <a:ext cx="54004" cy="108640"/>
                </a:xfrm>
                <a:custGeom>
                  <a:avLst/>
                  <a:gdLst/>
                  <a:ahLst/>
                  <a:cxnLst/>
                  <a:rect l="l" t="t" r="r" b="b"/>
                  <a:pathLst>
                    <a:path w="2139" h="4303" extrusionOk="0">
                      <a:moveTo>
                        <a:pt x="893" y="1"/>
                      </a:moveTo>
                      <a:lnTo>
                        <a:pt x="0" y="274"/>
                      </a:lnTo>
                      <a:lnTo>
                        <a:pt x="1245" y="4302"/>
                      </a:lnTo>
                      <a:lnTo>
                        <a:pt x="2138" y="4028"/>
                      </a:lnTo>
                      <a:lnTo>
                        <a:pt x="893" y="1"/>
                      </a:ln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07" name="Google Shape;10407;p64"/>
                <p:cNvSpPr/>
                <p:nvPr/>
              </p:nvSpPr>
              <p:spPr>
                <a:xfrm>
                  <a:off x="7246398" y="3690183"/>
                  <a:ext cx="40472" cy="34185"/>
                </a:xfrm>
                <a:custGeom>
                  <a:avLst/>
                  <a:gdLst/>
                  <a:ahLst/>
                  <a:cxnLst/>
                  <a:rect l="l" t="t" r="r" b="b"/>
                  <a:pathLst>
                    <a:path w="1603" h="1354" extrusionOk="0">
                      <a:moveTo>
                        <a:pt x="764" y="0"/>
                      </a:moveTo>
                      <a:cubicBezTo>
                        <a:pt x="698" y="0"/>
                        <a:pt x="630" y="10"/>
                        <a:pt x="561" y="31"/>
                      </a:cubicBezTo>
                      <a:cubicBezTo>
                        <a:pt x="203" y="142"/>
                        <a:pt x="1" y="520"/>
                        <a:pt x="111" y="879"/>
                      </a:cubicBezTo>
                      <a:cubicBezTo>
                        <a:pt x="207" y="1190"/>
                        <a:pt x="483" y="1353"/>
                        <a:pt x="760" y="1353"/>
                      </a:cubicBezTo>
                      <a:cubicBezTo>
                        <a:pt x="994" y="1353"/>
                        <a:pt x="1228" y="1237"/>
                        <a:pt x="1356" y="996"/>
                      </a:cubicBezTo>
                      <a:cubicBezTo>
                        <a:pt x="1603" y="526"/>
                        <a:pt x="1244" y="0"/>
                        <a:pt x="764"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08" name="Google Shape;10408;p64"/>
                <p:cNvSpPr/>
                <p:nvPr/>
              </p:nvSpPr>
              <p:spPr>
                <a:xfrm>
                  <a:off x="7223852" y="3697202"/>
                  <a:ext cx="40446" cy="34185"/>
                </a:xfrm>
                <a:custGeom>
                  <a:avLst/>
                  <a:gdLst/>
                  <a:ahLst/>
                  <a:cxnLst/>
                  <a:rect l="l" t="t" r="r" b="b"/>
                  <a:pathLst>
                    <a:path w="1602" h="1354" extrusionOk="0">
                      <a:moveTo>
                        <a:pt x="766" y="0"/>
                      </a:moveTo>
                      <a:cubicBezTo>
                        <a:pt x="697" y="0"/>
                        <a:pt x="627" y="11"/>
                        <a:pt x="555" y="34"/>
                      </a:cubicBezTo>
                      <a:cubicBezTo>
                        <a:pt x="196" y="138"/>
                        <a:pt x="1" y="522"/>
                        <a:pt x="111" y="874"/>
                      </a:cubicBezTo>
                      <a:cubicBezTo>
                        <a:pt x="207" y="1189"/>
                        <a:pt x="482" y="1354"/>
                        <a:pt x="759" y="1354"/>
                      </a:cubicBezTo>
                      <a:cubicBezTo>
                        <a:pt x="993" y="1354"/>
                        <a:pt x="1228" y="1236"/>
                        <a:pt x="1356" y="992"/>
                      </a:cubicBezTo>
                      <a:cubicBezTo>
                        <a:pt x="1602" y="524"/>
                        <a:pt x="1247" y="0"/>
                        <a:pt x="766"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09" name="Google Shape;10409;p64"/>
                <p:cNvSpPr/>
                <p:nvPr/>
              </p:nvSpPr>
              <p:spPr>
                <a:xfrm>
                  <a:off x="7278993" y="3795642"/>
                  <a:ext cx="40598" cy="34261"/>
                </a:xfrm>
                <a:custGeom>
                  <a:avLst/>
                  <a:gdLst/>
                  <a:ahLst/>
                  <a:cxnLst/>
                  <a:rect l="l" t="t" r="r" b="b"/>
                  <a:pathLst>
                    <a:path w="1608" h="1357" extrusionOk="0">
                      <a:moveTo>
                        <a:pt x="764" y="1"/>
                      </a:moveTo>
                      <a:cubicBezTo>
                        <a:pt x="698" y="1"/>
                        <a:pt x="630" y="11"/>
                        <a:pt x="561" y="32"/>
                      </a:cubicBezTo>
                      <a:cubicBezTo>
                        <a:pt x="202" y="143"/>
                        <a:pt x="0" y="521"/>
                        <a:pt x="111" y="879"/>
                      </a:cubicBezTo>
                      <a:cubicBezTo>
                        <a:pt x="210" y="1191"/>
                        <a:pt x="487" y="1357"/>
                        <a:pt x="764" y="1357"/>
                      </a:cubicBezTo>
                      <a:cubicBezTo>
                        <a:pt x="996" y="1357"/>
                        <a:pt x="1228" y="1240"/>
                        <a:pt x="1356" y="997"/>
                      </a:cubicBezTo>
                      <a:cubicBezTo>
                        <a:pt x="1608" y="527"/>
                        <a:pt x="1245" y="1"/>
                        <a:pt x="764"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10" name="Google Shape;10410;p64"/>
                <p:cNvSpPr/>
                <p:nvPr/>
              </p:nvSpPr>
              <p:spPr>
                <a:xfrm>
                  <a:off x="7256447" y="3802686"/>
                  <a:ext cx="40446" cy="34210"/>
                </a:xfrm>
                <a:custGeom>
                  <a:avLst/>
                  <a:gdLst/>
                  <a:ahLst/>
                  <a:cxnLst/>
                  <a:rect l="l" t="t" r="r" b="b"/>
                  <a:pathLst>
                    <a:path w="1602" h="1355" extrusionOk="0">
                      <a:moveTo>
                        <a:pt x="770" y="0"/>
                      </a:moveTo>
                      <a:cubicBezTo>
                        <a:pt x="702" y="0"/>
                        <a:pt x="632" y="11"/>
                        <a:pt x="561" y="33"/>
                      </a:cubicBezTo>
                      <a:cubicBezTo>
                        <a:pt x="202" y="144"/>
                        <a:pt x="0" y="522"/>
                        <a:pt x="111" y="881"/>
                      </a:cubicBezTo>
                      <a:cubicBezTo>
                        <a:pt x="206" y="1191"/>
                        <a:pt x="481" y="1354"/>
                        <a:pt x="757" y="1354"/>
                      </a:cubicBezTo>
                      <a:cubicBezTo>
                        <a:pt x="991" y="1354"/>
                        <a:pt x="1227" y="1237"/>
                        <a:pt x="1356" y="991"/>
                      </a:cubicBezTo>
                      <a:cubicBezTo>
                        <a:pt x="1601" y="523"/>
                        <a:pt x="1247" y="0"/>
                        <a:pt x="770"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11" name="Google Shape;10411;p64"/>
                <p:cNvSpPr/>
                <p:nvPr/>
              </p:nvSpPr>
              <p:spPr>
                <a:xfrm>
                  <a:off x="7200498" y="3542207"/>
                  <a:ext cx="55469" cy="114220"/>
                </a:xfrm>
                <a:custGeom>
                  <a:avLst/>
                  <a:gdLst/>
                  <a:ahLst/>
                  <a:cxnLst/>
                  <a:rect l="l" t="t" r="r" b="b"/>
                  <a:pathLst>
                    <a:path w="2197" h="4524" extrusionOk="0">
                      <a:moveTo>
                        <a:pt x="945" y="0"/>
                      </a:moveTo>
                      <a:lnTo>
                        <a:pt x="0" y="281"/>
                      </a:lnTo>
                      <a:lnTo>
                        <a:pt x="1252" y="4524"/>
                      </a:lnTo>
                      <a:lnTo>
                        <a:pt x="2197" y="4243"/>
                      </a:lnTo>
                      <a:lnTo>
                        <a:pt x="945" y="0"/>
                      </a:ln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12" name="Google Shape;10412;p64"/>
                <p:cNvSpPr/>
                <p:nvPr/>
              </p:nvSpPr>
              <p:spPr>
                <a:xfrm>
                  <a:off x="7201483" y="3519409"/>
                  <a:ext cx="42567" cy="35877"/>
                </a:xfrm>
                <a:custGeom>
                  <a:avLst/>
                  <a:gdLst/>
                  <a:ahLst/>
                  <a:cxnLst/>
                  <a:rect l="l" t="t" r="r" b="b"/>
                  <a:pathLst>
                    <a:path w="1686" h="1421" extrusionOk="0">
                      <a:moveTo>
                        <a:pt x="799" y="0"/>
                      </a:moveTo>
                      <a:cubicBezTo>
                        <a:pt x="732" y="0"/>
                        <a:pt x="663" y="10"/>
                        <a:pt x="593" y="30"/>
                      </a:cubicBezTo>
                      <a:cubicBezTo>
                        <a:pt x="215" y="141"/>
                        <a:pt x="0" y="532"/>
                        <a:pt x="111" y="910"/>
                      </a:cubicBezTo>
                      <a:cubicBezTo>
                        <a:pt x="211" y="1242"/>
                        <a:pt x="504" y="1420"/>
                        <a:pt x="797" y="1420"/>
                      </a:cubicBezTo>
                      <a:cubicBezTo>
                        <a:pt x="1038" y="1420"/>
                        <a:pt x="1279" y="1300"/>
                        <a:pt x="1415" y="1047"/>
                      </a:cubicBezTo>
                      <a:cubicBezTo>
                        <a:pt x="1686" y="557"/>
                        <a:pt x="1309" y="0"/>
                        <a:pt x="79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13" name="Google Shape;10413;p64"/>
                <p:cNvSpPr/>
                <p:nvPr/>
              </p:nvSpPr>
              <p:spPr>
                <a:xfrm>
                  <a:off x="7177776" y="3526428"/>
                  <a:ext cx="42416" cy="35927"/>
                </a:xfrm>
                <a:custGeom>
                  <a:avLst/>
                  <a:gdLst/>
                  <a:ahLst/>
                  <a:cxnLst/>
                  <a:rect l="l" t="t" r="r" b="b"/>
                  <a:pathLst>
                    <a:path w="1680" h="1423" extrusionOk="0">
                      <a:moveTo>
                        <a:pt x="797" y="1"/>
                      </a:moveTo>
                      <a:cubicBezTo>
                        <a:pt x="729" y="1"/>
                        <a:pt x="659" y="11"/>
                        <a:pt x="587" y="32"/>
                      </a:cubicBezTo>
                      <a:cubicBezTo>
                        <a:pt x="216" y="143"/>
                        <a:pt x="1" y="534"/>
                        <a:pt x="105" y="912"/>
                      </a:cubicBezTo>
                      <a:cubicBezTo>
                        <a:pt x="205" y="1245"/>
                        <a:pt x="497" y="1422"/>
                        <a:pt x="792" y="1422"/>
                      </a:cubicBezTo>
                      <a:cubicBezTo>
                        <a:pt x="1034" y="1422"/>
                        <a:pt x="1277" y="1302"/>
                        <a:pt x="1415" y="1049"/>
                      </a:cubicBezTo>
                      <a:cubicBezTo>
                        <a:pt x="1679" y="560"/>
                        <a:pt x="1305" y="1"/>
                        <a:pt x="797"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14" name="Google Shape;10414;p64"/>
                <p:cNvSpPr/>
                <p:nvPr/>
              </p:nvSpPr>
              <p:spPr>
                <a:xfrm>
                  <a:off x="7234229" y="3630473"/>
                  <a:ext cx="42441" cy="35902"/>
                </a:xfrm>
                <a:custGeom>
                  <a:avLst/>
                  <a:gdLst/>
                  <a:ahLst/>
                  <a:cxnLst/>
                  <a:rect l="l" t="t" r="r" b="b"/>
                  <a:pathLst>
                    <a:path w="1681" h="1422" extrusionOk="0">
                      <a:moveTo>
                        <a:pt x="797" y="1"/>
                      </a:moveTo>
                      <a:cubicBezTo>
                        <a:pt x="731" y="1"/>
                        <a:pt x="663" y="10"/>
                        <a:pt x="593" y="30"/>
                      </a:cubicBezTo>
                      <a:cubicBezTo>
                        <a:pt x="215" y="141"/>
                        <a:pt x="0" y="539"/>
                        <a:pt x="111" y="910"/>
                      </a:cubicBezTo>
                      <a:cubicBezTo>
                        <a:pt x="208" y="1244"/>
                        <a:pt x="502" y="1421"/>
                        <a:pt x="797" y="1421"/>
                      </a:cubicBezTo>
                      <a:cubicBezTo>
                        <a:pt x="1038" y="1421"/>
                        <a:pt x="1280" y="1303"/>
                        <a:pt x="1415" y="1054"/>
                      </a:cubicBezTo>
                      <a:cubicBezTo>
                        <a:pt x="1680" y="563"/>
                        <a:pt x="1307" y="1"/>
                        <a:pt x="797"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15" name="Google Shape;10415;p64"/>
                <p:cNvSpPr/>
                <p:nvPr/>
              </p:nvSpPr>
              <p:spPr>
                <a:xfrm>
                  <a:off x="7210370" y="3637517"/>
                  <a:ext cx="42391" cy="35826"/>
                </a:xfrm>
                <a:custGeom>
                  <a:avLst/>
                  <a:gdLst/>
                  <a:ahLst/>
                  <a:cxnLst/>
                  <a:rect l="l" t="t" r="r" b="b"/>
                  <a:pathLst>
                    <a:path w="1679" h="1419" extrusionOk="0">
                      <a:moveTo>
                        <a:pt x="803" y="0"/>
                      </a:moveTo>
                      <a:cubicBezTo>
                        <a:pt x="735" y="0"/>
                        <a:pt x="665" y="10"/>
                        <a:pt x="593" y="32"/>
                      </a:cubicBezTo>
                      <a:cubicBezTo>
                        <a:pt x="215" y="142"/>
                        <a:pt x="0" y="534"/>
                        <a:pt x="111" y="912"/>
                      </a:cubicBezTo>
                      <a:cubicBezTo>
                        <a:pt x="207" y="1243"/>
                        <a:pt x="499" y="1419"/>
                        <a:pt x="793" y="1419"/>
                      </a:cubicBezTo>
                      <a:cubicBezTo>
                        <a:pt x="1035" y="1419"/>
                        <a:pt x="1279" y="1299"/>
                        <a:pt x="1415" y="1048"/>
                      </a:cubicBezTo>
                      <a:cubicBezTo>
                        <a:pt x="1679" y="560"/>
                        <a:pt x="1310" y="0"/>
                        <a:pt x="803"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16" name="Google Shape;10416;p64"/>
                <p:cNvSpPr/>
                <p:nvPr/>
              </p:nvSpPr>
              <p:spPr>
                <a:xfrm>
                  <a:off x="7278993" y="3842021"/>
                  <a:ext cx="47415" cy="37543"/>
                </a:xfrm>
                <a:custGeom>
                  <a:avLst/>
                  <a:gdLst/>
                  <a:ahLst/>
                  <a:cxnLst/>
                  <a:rect l="l" t="t" r="r" b="b"/>
                  <a:pathLst>
                    <a:path w="1878" h="1487" extrusionOk="0">
                      <a:moveTo>
                        <a:pt x="1030" y="0"/>
                      </a:moveTo>
                      <a:cubicBezTo>
                        <a:pt x="0" y="0"/>
                        <a:pt x="0" y="1486"/>
                        <a:pt x="1030" y="1486"/>
                      </a:cubicBezTo>
                      <a:cubicBezTo>
                        <a:pt x="1877" y="1486"/>
                        <a:pt x="1877" y="0"/>
                        <a:pt x="1030"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17" name="Google Shape;10417;p64"/>
                <p:cNvSpPr/>
                <p:nvPr/>
              </p:nvSpPr>
              <p:spPr>
                <a:xfrm>
                  <a:off x="7315829" y="3883074"/>
                  <a:ext cx="19239" cy="30045"/>
                </a:xfrm>
                <a:custGeom>
                  <a:avLst/>
                  <a:gdLst/>
                  <a:ahLst/>
                  <a:cxnLst/>
                  <a:rect l="l" t="t" r="r" b="b"/>
                  <a:pathLst>
                    <a:path w="762" h="1190" extrusionOk="0">
                      <a:moveTo>
                        <a:pt x="235" y="0"/>
                      </a:moveTo>
                      <a:cubicBezTo>
                        <a:pt x="137" y="0"/>
                        <a:pt x="40" y="54"/>
                        <a:pt x="21" y="167"/>
                      </a:cubicBezTo>
                      <a:cubicBezTo>
                        <a:pt x="8" y="297"/>
                        <a:pt x="1" y="434"/>
                        <a:pt x="21" y="564"/>
                      </a:cubicBezTo>
                      <a:cubicBezTo>
                        <a:pt x="34" y="714"/>
                        <a:pt x="40" y="897"/>
                        <a:pt x="112" y="1034"/>
                      </a:cubicBezTo>
                      <a:cubicBezTo>
                        <a:pt x="170" y="1141"/>
                        <a:pt x="285" y="1190"/>
                        <a:pt x="400" y="1190"/>
                      </a:cubicBezTo>
                      <a:cubicBezTo>
                        <a:pt x="580" y="1190"/>
                        <a:pt x="761" y="1070"/>
                        <a:pt x="737" y="864"/>
                      </a:cubicBezTo>
                      <a:cubicBezTo>
                        <a:pt x="705" y="610"/>
                        <a:pt x="516" y="388"/>
                        <a:pt x="464" y="167"/>
                      </a:cubicBezTo>
                      <a:cubicBezTo>
                        <a:pt x="441" y="58"/>
                        <a:pt x="337" y="0"/>
                        <a:pt x="235"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18" name="Google Shape;10418;p64"/>
                <p:cNvSpPr/>
                <p:nvPr/>
              </p:nvSpPr>
              <p:spPr>
                <a:xfrm>
                  <a:off x="7286719" y="3892920"/>
                  <a:ext cx="23379" cy="28479"/>
                </a:xfrm>
                <a:custGeom>
                  <a:avLst/>
                  <a:gdLst/>
                  <a:ahLst/>
                  <a:cxnLst/>
                  <a:rect l="l" t="t" r="r" b="b"/>
                  <a:pathLst>
                    <a:path w="926" h="1128" extrusionOk="0">
                      <a:moveTo>
                        <a:pt x="207" y="0"/>
                      </a:moveTo>
                      <a:cubicBezTo>
                        <a:pt x="133" y="0"/>
                        <a:pt x="63" y="49"/>
                        <a:pt x="39" y="129"/>
                      </a:cubicBezTo>
                      <a:cubicBezTo>
                        <a:pt x="7" y="220"/>
                        <a:pt x="0" y="318"/>
                        <a:pt x="20" y="415"/>
                      </a:cubicBezTo>
                      <a:cubicBezTo>
                        <a:pt x="39" y="481"/>
                        <a:pt x="53" y="552"/>
                        <a:pt x="72" y="617"/>
                      </a:cubicBezTo>
                      <a:cubicBezTo>
                        <a:pt x="85" y="676"/>
                        <a:pt x="98" y="728"/>
                        <a:pt x="118" y="780"/>
                      </a:cubicBezTo>
                      <a:cubicBezTo>
                        <a:pt x="115" y="745"/>
                        <a:pt x="113" y="726"/>
                        <a:pt x="113" y="726"/>
                      </a:cubicBezTo>
                      <a:lnTo>
                        <a:pt x="113" y="726"/>
                      </a:lnTo>
                      <a:cubicBezTo>
                        <a:pt x="113" y="726"/>
                        <a:pt x="117" y="761"/>
                        <a:pt x="124" y="833"/>
                      </a:cubicBezTo>
                      <a:lnTo>
                        <a:pt x="163" y="924"/>
                      </a:lnTo>
                      <a:lnTo>
                        <a:pt x="235" y="1015"/>
                      </a:lnTo>
                      <a:cubicBezTo>
                        <a:pt x="297" y="1093"/>
                        <a:pt x="394" y="1128"/>
                        <a:pt x="492" y="1128"/>
                      </a:cubicBezTo>
                      <a:cubicBezTo>
                        <a:pt x="599" y="1128"/>
                        <a:pt x="708" y="1086"/>
                        <a:pt x="776" y="1015"/>
                      </a:cubicBezTo>
                      <a:cubicBezTo>
                        <a:pt x="900" y="891"/>
                        <a:pt x="926" y="702"/>
                        <a:pt x="841" y="552"/>
                      </a:cubicBezTo>
                      <a:cubicBezTo>
                        <a:pt x="809" y="498"/>
                        <a:pt x="772" y="454"/>
                        <a:pt x="724" y="418"/>
                      </a:cubicBezTo>
                      <a:lnTo>
                        <a:pt x="724" y="418"/>
                      </a:lnTo>
                      <a:cubicBezTo>
                        <a:pt x="720" y="413"/>
                        <a:pt x="716" y="408"/>
                        <a:pt x="711" y="402"/>
                      </a:cubicBezTo>
                      <a:cubicBezTo>
                        <a:pt x="672" y="363"/>
                        <a:pt x="633" y="318"/>
                        <a:pt x="600" y="272"/>
                      </a:cubicBezTo>
                      <a:cubicBezTo>
                        <a:pt x="554" y="213"/>
                        <a:pt x="509" y="161"/>
                        <a:pt x="457" y="116"/>
                      </a:cubicBezTo>
                      <a:cubicBezTo>
                        <a:pt x="411" y="70"/>
                        <a:pt x="352" y="44"/>
                        <a:pt x="294" y="24"/>
                      </a:cubicBezTo>
                      <a:cubicBezTo>
                        <a:pt x="266" y="8"/>
                        <a:pt x="236" y="0"/>
                        <a:pt x="207"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19" name="Google Shape;10419;p64"/>
                <p:cNvSpPr/>
                <p:nvPr/>
              </p:nvSpPr>
              <p:spPr>
                <a:xfrm>
                  <a:off x="7107512" y="4057585"/>
                  <a:ext cx="64381" cy="52843"/>
                </a:xfrm>
                <a:custGeom>
                  <a:avLst/>
                  <a:gdLst/>
                  <a:ahLst/>
                  <a:cxnLst/>
                  <a:rect l="l" t="t" r="r" b="b"/>
                  <a:pathLst>
                    <a:path w="2550" h="2093" extrusionOk="0">
                      <a:moveTo>
                        <a:pt x="1356" y="0"/>
                      </a:moveTo>
                      <a:cubicBezTo>
                        <a:pt x="1" y="0"/>
                        <a:pt x="1" y="2092"/>
                        <a:pt x="1356" y="2092"/>
                      </a:cubicBezTo>
                      <a:cubicBezTo>
                        <a:pt x="2549" y="2092"/>
                        <a:pt x="2549" y="0"/>
                        <a:pt x="1356"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20" name="Google Shape;10420;p64"/>
                <p:cNvSpPr/>
                <p:nvPr/>
              </p:nvSpPr>
              <p:spPr>
                <a:xfrm>
                  <a:off x="7116071" y="4284837"/>
                  <a:ext cx="47087" cy="36053"/>
                </a:xfrm>
                <a:custGeom>
                  <a:avLst/>
                  <a:gdLst/>
                  <a:ahLst/>
                  <a:cxnLst/>
                  <a:rect l="l" t="t" r="r" b="b"/>
                  <a:pathLst>
                    <a:path w="1865" h="1428" extrusionOk="0">
                      <a:moveTo>
                        <a:pt x="1017" y="0"/>
                      </a:moveTo>
                      <a:cubicBezTo>
                        <a:pt x="1" y="0"/>
                        <a:pt x="1" y="1427"/>
                        <a:pt x="1017" y="1427"/>
                      </a:cubicBezTo>
                      <a:cubicBezTo>
                        <a:pt x="1865" y="1427"/>
                        <a:pt x="1865" y="0"/>
                        <a:pt x="1017"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21" name="Google Shape;10421;p64"/>
                <p:cNvSpPr/>
                <p:nvPr/>
              </p:nvSpPr>
              <p:spPr>
                <a:xfrm>
                  <a:off x="7161819" y="4293598"/>
                  <a:ext cx="52767" cy="24010"/>
                </a:xfrm>
                <a:custGeom>
                  <a:avLst/>
                  <a:gdLst/>
                  <a:ahLst/>
                  <a:cxnLst/>
                  <a:rect l="l" t="t" r="r" b="b"/>
                  <a:pathLst>
                    <a:path w="2090" h="951" extrusionOk="0">
                      <a:moveTo>
                        <a:pt x="586" y="1"/>
                      </a:moveTo>
                      <a:cubicBezTo>
                        <a:pt x="486" y="1"/>
                        <a:pt x="381" y="24"/>
                        <a:pt x="268" y="83"/>
                      </a:cubicBezTo>
                      <a:cubicBezTo>
                        <a:pt x="20" y="214"/>
                        <a:pt x="1" y="559"/>
                        <a:pt x="183" y="748"/>
                      </a:cubicBezTo>
                      <a:cubicBezTo>
                        <a:pt x="343" y="916"/>
                        <a:pt x="517" y="950"/>
                        <a:pt x="710" y="950"/>
                      </a:cubicBezTo>
                      <a:cubicBezTo>
                        <a:pt x="809" y="950"/>
                        <a:pt x="914" y="941"/>
                        <a:pt x="1024" y="937"/>
                      </a:cubicBezTo>
                      <a:cubicBezTo>
                        <a:pt x="1161" y="930"/>
                        <a:pt x="1291" y="930"/>
                        <a:pt x="1441" y="930"/>
                      </a:cubicBezTo>
                      <a:cubicBezTo>
                        <a:pt x="1561" y="930"/>
                        <a:pt x="1685" y="897"/>
                        <a:pt x="1807" y="897"/>
                      </a:cubicBezTo>
                      <a:cubicBezTo>
                        <a:pt x="1837" y="897"/>
                        <a:pt x="1867" y="899"/>
                        <a:pt x="1897" y="904"/>
                      </a:cubicBezTo>
                      <a:cubicBezTo>
                        <a:pt x="1907" y="907"/>
                        <a:pt x="1917" y="908"/>
                        <a:pt x="1927" y="908"/>
                      </a:cubicBezTo>
                      <a:cubicBezTo>
                        <a:pt x="2033" y="908"/>
                        <a:pt x="2089" y="755"/>
                        <a:pt x="1982" y="689"/>
                      </a:cubicBezTo>
                      <a:cubicBezTo>
                        <a:pt x="1845" y="598"/>
                        <a:pt x="1741" y="468"/>
                        <a:pt x="1591" y="383"/>
                      </a:cubicBezTo>
                      <a:cubicBezTo>
                        <a:pt x="1467" y="324"/>
                        <a:pt x="1343" y="259"/>
                        <a:pt x="1219" y="207"/>
                      </a:cubicBezTo>
                      <a:cubicBezTo>
                        <a:pt x="994" y="105"/>
                        <a:pt x="799" y="1"/>
                        <a:pt x="586"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22" name="Google Shape;10422;p64"/>
                <p:cNvSpPr/>
                <p:nvPr/>
              </p:nvSpPr>
              <p:spPr>
                <a:xfrm>
                  <a:off x="6988394" y="3906857"/>
                  <a:ext cx="38856" cy="118007"/>
                </a:xfrm>
                <a:custGeom>
                  <a:avLst/>
                  <a:gdLst/>
                  <a:ahLst/>
                  <a:cxnLst/>
                  <a:rect l="l" t="t" r="r" b="b"/>
                  <a:pathLst>
                    <a:path w="1539" h="4674" extrusionOk="0">
                      <a:moveTo>
                        <a:pt x="528" y="0"/>
                      </a:moveTo>
                      <a:lnTo>
                        <a:pt x="0" y="4556"/>
                      </a:lnTo>
                      <a:lnTo>
                        <a:pt x="1017" y="4673"/>
                      </a:lnTo>
                      <a:lnTo>
                        <a:pt x="1538" y="111"/>
                      </a:lnTo>
                      <a:lnTo>
                        <a:pt x="528" y="0"/>
                      </a:ln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23" name="Google Shape;10423;p64"/>
                <p:cNvSpPr/>
                <p:nvPr/>
              </p:nvSpPr>
              <p:spPr>
                <a:xfrm>
                  <a:off x="6979482" y="3882695"/>
                  <a:ext cx="43981" cy="37063"/>
                </a:xfrm>
                <a:custGeom>
                  <a:avLst/>
                  <a:gdLst/>
                  <a:ahLst/>
                  <a:cxnLst/>
                  <a:rect l="l" t="t" r="r" b="b"/>
                  <a:pathLst>
                    <a:path w="1742" h="1468" extrusionOk="0">
                      <a:moveTo>
                        <a:pt x="958" y="1"/>
                      </a:moveTo>
                      <a:cubicBezTo>
                        <a:pt x="363" y="1"/>
                        <a:pt x="0" y="700"/>
                        <a:pt x="392" y="1192"/>
                      </a:cubicBezTo>
                      <a:cubicBezTo>
                        <a:pt x="543" y="1382"/>
                        <a:pt x="752" y="1468"/>
                        <a:pt x="958" y="1468"/>
                      </a:cubicBezTo>
                      <a:cubicBezTo>
                        <a:pt x="1305" y="1468"/>
                        <a:pt x="1644" y="1225"/>
                        <a:pt x="1689" y="820"/>
                      </a:cubicBezTo>
                      <a:cubicBezTo>
                        <a:pt x="1741" y="416"/>
                        <a:pt x="1448" y="51"/>
                        <a:pt x="1044" y="6"/>
                      </a:cubicBezTo>
                      <a:cubicBezTo>
                        <a:pt x="1015" y="2"/>
                        <a:pt x="986" y="1"/>
                        <a:pt x="958"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24" name="Google Shape;10424;p64"/>
                <p:cNvSpPr/>
                <p:nvPr/>
              </p:nvSpPr>
              <p:spPr>
                <a:xfrm>
                  <a:off x="7005133" y="3885674"/>
                  <a:ext cx="43830" cy="37013"/>
                </a:xfrm>
                <a:custGeom>
                  <a:avLst/>
                  <a:gdLst/>
                  <a:ahLst/>
                  <a:cxnLst/>
                  <a:rect l="l" t="t" r="r" b="b"/>
                  <a:pathLst>
                    <a:path w="1736" h="1466" extrusionOk="0">
                      <a:moveTo>
                        <a:pt x="958" y="0"/>
                      </a:moveTo>
                      <a:cubicBezTo>
                        <a:pt x="357" y="0"/>
                        <a:pt x="1" y="699"/>
                        <a:pt x="386" y="1185"/>
                      </a:cubicBezTo>
                      <a:cubicBezTo>
                        <a:pt x="538" y="1378"/>
                        <a:pt x="748" y="1466"/>
                        <a:pt x="956" y="1466"/>
                      </a:cubicBezTo>
                      <a:cubicBezTo>
                        <a:pt x="1302" y="1466"/>
                        <a:pt x="1641" y="1223"/>
                        <a:pt x="1690" y="820"/>
                      </a:cubicBezTo>
                      <a:cubicBezTo>
                        <a:pt x="1735" y="416"/>
                        <a:pt x="1449" y="44"/>
                        <a:pt x="1045" y="5"/>
                      </a:cubicBezTo>
                      <a:cubicBezTo>
                        <a:pt x="1015" y="2"/>
                        <a:pt x="986" y="0"/>
                        <a:pt x="958"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25" name="Google Shape;10425;p64"/>
                <p:cNvSpPr/>
                <p:nvPr/>
              </p:nvSpPr>
              <p:spPr>
                <a:xfrm>
                  <a:off x="6965772" y="4002015"/>
                  <a:ext cx="43855" cy="37063"/>
                </a:xfrm>
                <a:custGeom>
                  <a:avLst/>
                  <a:gdLst/>
                  <a:ahLst/>
                  <a:cxnLst/>
                  <a:rect l="l" t="t" r="r" b="b"/>
                  <a:pathLst>
                    <a:path w="1737" h="1468" extrusionOk="0">
                      <a:moveTo>
                        <a:pt x="960" y="1"/>
                      </a:moveTo>
                      <a:cubicBezTo>
                        <a:pt x="362" y="1"/>
                        <a:pt x="0" y="704"/>
                        <a:pt x="388" y="1191"/>
                      </a:cubicBezTo>
                      <a:cubicBezTo>
                        <a:pt x="541" y="1381"/>
                        <a:pt x="750" y="1467"/>
                        <a:pt x="957" y="1467"/>
                      </a:cubicBezTo>
                      <a:cubicBezTo>
                        <a:pt x="1304" y="1467"/>
                        <a:pt x="1642" y="1224"/>
                        <a:pt x="1691" y="820"/>
                      </a:cubicBezTo>
                      <a:cubicBezTo>
                        <a:pt x="1737" y="416"/>
                        <a:pt x="1443" y="51"/>
                        <a:pt x="1039" y="5"/>
                      </a:cubicBezTo>
                      <a:cubicBezTo>
                        <a:pt x="1013" y="2"/>
                        <a:pt x="986" y="1"/>
                        <a:pt x="960"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26" name="Google Shape;10426;p64"/>
                <p:cNvSpPr/>
                <p:nvPr/>
              </p:nvSpPr>
              <p:spPr>
                <a:xfrm>
                  <a:off x="6991323" y="4004969"/>
                  <a:ext cx="43981" cy="37063"/>
                </a:xfrm>
                <a:custGeom>
                  <a:avLst/>
                  <a:gdLst/>
                  <a:ahLst/>
                  <a:cxnLst/>
                  <a:rect l="l" t="t" r="r" b="b"/>
                  <a:pathLst>
                    <a:path w="1742" h="1468" extrusionOk="0">
                      <a:moveTo>
                        <a:pt x="959" y="0"/>
                      </a:moveTo>
                      <a:cubicBezTo>
                        <a:pt x="363" y="0"/>
                        <a:pt x="0" y="706"/>
                        <a:pt x="392" y="1191"/>
                      </a:cubicBezTo>
                      <a:cubicBezTo>
                        <a:pt x="543" y="1381"/>
                        <a:pt x="752" y="1467"/>
                        <a:pt x="959" y="1467"/>
                      </a:cubicBezTo>
                      <a:cubicBezTo>
                        <a:pt x="1305" y="1467"/>
                        <a:pt x="1644" y="1224"/>
                        <a:pt x="1689" y="820"/>
                      </a:cubicBezTo>
                      <a:cubicBezTo>
                        <a:pt x="1742" y="416"/>
                        <a:pt x="1448" y="51"/>
                        <a:pt x="1044" y="5"/>
                      </a:cubicBezTo>
                      <a:cubicBezTo>
                        <a:pt x="1015" y="2"/>
                        <a:pt x="987" y="0"/>
                        <a:pt x="95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27" name="Google Shape;10427;p64"/>
                <p:cNvSpPr/>
                <p:nvPr/>
              </p:nvSpPr>
              <p:spPr>
                <a:xfrm>
                  <a:off x="6990187" y="4156151"/>
                  <a:ext cx="21915" cy="99728"/>
                </a:xfrm>
                <a:custGeom>
                  <a:avLst/>
                  <a:gdLst/>
                  <a:ahLst/>
                  <a:cxnLst/>
                  <a:rect l="l" t="t" r="r" b="b"/>
                  <a:pathLst>
                    <a:path w="868" h="3950" extrusionOk="0">
                      <a:moveTo>
                        <a:pt x="783" y="0"/>
                      </a:moveTo>
                      <a:lnTo>
                        <a:pt x="1" y="20"/>
                      </a:lnTo>
                      <a:lnTo>
                        <a:pt x="79" y="3950"/>
                      </a:lnTo>
                      <a:lnTo>
                        <a:pt x="868" y="3937"/>
                      </a:lnTo>
                      <a:lnTo>
                        <a:pt x="783" y="0"/>
                      </a:ln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28" name="Google Shape;10428;p64"/>
                <p:cNvSpPr/>
                <p:nvPr/>
              </p:nvSpPr>
              <p:spPr>
                <a:xfrm>
                  <a:off x="6969130" y="4137543"/>
                  <a:ext cx="36281" cy="30953"/>
                </a:xfrm>
                <a:custGeom>
                  <a:avLst/>
                  <a:gdLst/>
                  <a:ahLst/>
                  <a:cxnLst/>
                  <a:rect l="l" t="t" r="r" b="b"/>
                  <a:pathLst>
                    <a:path w="1437" h="1226" extrusionOk="0">
                      <a:moveTo>
                        <a:pt x="821" y="1"/>
                      </a:moveTo>
                      <a:cubicBezTo>
                        <a:pt x="817" y="1"/>
                        <a:pt x="813" y="1"/>
                        <a:pt x="809" y="1"/>
                      </a:cubicBezTo>
                      <a:cubicBezTo>
                        <a:pt x="261" y="14"/>
                        <a:pt x="0" y="679"/>
                        <a:pt x="398" y="1057"/>
                      </a:cubicBezTo>
                      <a:cubicBezTo>
                        <a:pt x="521" y="1173"/>
                        <a:pt x="669" y="1226"/>
                        <a:pt x="815" y="1226"/>
                      </a:cubicBezTo>
                      <a:cubicBezTo>
                        <a:pt x="1133" y="1226"/>
                        <a:pt x="1437" y="976"/>
                        <a:pt x="1428" y="600"/>
                      </a:cubicBezTo>
                      <a:cubicBezTo>
                        <a:pt x="1421" y="266"/>
                        <a:pt x="1148" y="1"/>
                        <a:pt x="821"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29" name="Google Shape;10429;p64"/>
                <p:cNvSpPr/>
                <p:nvPr/>
              </p:nvSpPr>
              <p:spPr>
                <a:xfrm>
                  <a:off x="6990515" y="4137215"/>
                  <a:ext cx="36306" cy="30878"/>
                </a:xfrm>
                <a:custGeom>
                  <a:avLst/>
                  <a:gdLst/>
                  <a:ahLst/>
                  <a:cxnLst/>
                  <a:rect l="l" t="t" r="r" b="b"/>
                  <a:pathLst>
                    <a:path w="1438" h="1223" extrusionOk="0">
                      <a:moveTo>
                        <a:pt x="826" y="0"/>
                      </a:moveTo>
                      <a:cubicBezTo>
                        <a:pt x="818" y="0"/>
                        <a:pt x="810" y="1"/>
                        <a:pt x="802" y="1"/>
                      </a:cubicBezTo>
                      <a:cubicBezTo>
                        <a:pt x="261" y="7"/>
                        <a:pt x="1" y="672"/>
                        <a:pt x="392" y="1050"/>
                      </a:cubicBezTo>
                      <a:cubicBezTo>
                        <a:pt x="517" y="1169"/>
                        <a:pt x="667" y="1222"/>
                        <a:pt x="814" y="1222"/>
                      </a:cubicBezTo>
                      <a:cubicBezTo>
                        <a:pt x="1133" y="1222"/>
                        <a:pt x="1437" y="969"/>
                        <a:pt x="1428" y="594"/>
                      </a:cubicBezTo>
                      <a:cubicBezTo>
                        <a:pt x="1422" y="269"/>
                        <a:pt x="1154" y="0"/>
                        <a:pt x="826"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30" name="Google Shape;10430;p64"/>
                <p:cNvSpPr/>
                <p:nvPr/>
              </p:nvSpPr>
              <p:spPr>
                <a:xfrm>
                  <a:off x="6971276" y="4237271"/>
                  <a:ext cx="36154" cy="30852"/>
                </a:xfrm>
                <a:custGeom>
                  <a:avLst/>
                  <a:gdLst/>
                  <a:ahLst/>
                  <a:cxnLst/>
                  <a:rect l="l" t="t" r="r" b="b"/>
                  <a:pathLst>
                    <a:path w="1432" h="1222" extrusionOk="0">
                      <a:moveTo>
                        <a:pt x="825" y="0"/>
                      </a:moveTo>
                      <a:cubicBezTo>
                        <a:pt x="817" y="0"/>
                        <a:pt x="810" y="0"/>
                        <a:pt x="802" y="0"/>
                      </a:cubicBezTo>
                      <a:cubicBezTo>
                        <a:pt x="261" y="7"/>
                        <a:pt x="0" y="672"/>
                        <a:pt x="391" y="1050"/>
                      </a:cubicBezTo>
                      <a:cubicBezTo>
                        <a:pt x="514" y="1169"/>
                        <a:pt x="663" y="1222"/>
                        <a:pt x="809" y="1222"/>
                      </a:cubicBezTo>
                      <a:cubicBezTo>
                        <a:pt x="1127" y="1222"/>
                        <a:pt x="1432" y="969"/>
                        <a:pt x="1428" y="594"/>
                      </a:cubicBezTo>
                      <a:cubicBezTo>
                        <a:pt x="1421" y="269"/>
                        <a:pt x="1153" y="0"/>
                        <a:pt x="825"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31" name="Google Shape;10431;p64"/>
                <p:cNvSpPr/>
                <p:nvPr/>
              </p:nvSpPr>
              <p:spPr>
                <a:xfrm>
                  <a:off x="6992661" y="4236766"/>
                  <a:ext cx="36180" cy="30878"/>
                </a:xfrm>
                <a:custGeom>
                  <a:avLst/>
                  <a:gdLst/>
                  <a:ahLst/>
                  <a:cxnLst/>
                  <a:rect l="l" t="t" r="r" b="b"/>
                  <a:pathLst>
                    <a:path w="1433" h="1223" extrusionOk="0">
                      <a:moveTo>
                        <a:pt x="814" y="1"/>
                      </a:moveTo>
                      <a:cubicBezTo>
                        <a:pt x="810" y="1"/>
                        <a:pt x="806" y="1"/>
                        <a:pt x="802" y="1"/>
                      </a:cubicBezTo>
                      <a:cubicBezTo>
                        <a:pt x="255" y="14"/>
                        <a:pt x="0" y="672"/>
                        <a:pt x="392" y="1050"/>
                      </a:cubicBezTo>
                      <a:cubicBezTo>
                        <a:pt x="515" y="1169"/>
                        <a:pt x="664" y="1222"/>
                        <a:pt x="810" y="1222"/>
                      </a:cubicBezTo>
                      <a:cubicBezTo>
                        <a:pt x="1128" y="1222"/>
                        <a:pt x="1432" y="971"/>
                        <a:pt x="1428" y="601"/>
                      </a:cubicBezTo>
                      <a:cubicBezTo>
                        <a:pt x="1415" y="266"/>
                        <a:pt x="1148" y="1"/>
                        <a:pt x="814"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32" name="Google Shape;10432;p64"/>
                <p:cNvSpPr/>
                <p:nvPr/>
              </p:nvSpPr>
              <p:spPr>
                <a:xfrm>
                  <a:off x="6845544" y="3711694"/>
                  <a:ext cx="54181" cy="108791"/>
                </a:xfrm>
                <a:custGeom>
                  <a:avLst/>
                  <a:gdLst/>
                  <a:ahLst/>
                  <a:cxnLst/>
                  <a:rect l="l" t="t" r="r" b="b"/>
                  <a:pathLst>
                    <a:path w="2146" h="4309" extrusionOk="0">
                      <a:moveTo>
                        <a:pt x="1246" y="0"/>
                      </a:moveTo>
                      <a:lnTo>
                        <a:pt x="1" y="4028"/>
                      </a:lnTo>
                      <a:lnTo>
                        <a:pt x="894" y="4309"/>
                      </a:lnTo>
                      <a:lnTo>
                        <a:pt x="2145" y="274"/>
                      </a:lnTo>
                      <a:lnTo>
                        <a:pt x="1246" y="0"/>
                      </a:ln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33" name="Google Shape;10433;p64"/>
                <p:cNvSpPr/>
                <p:nvPr/>
              </p:nvSpPr>
              <p:spPr>
                <a:xfrm>
                  <a:off x="6858748" y="3690183"/>
                  <a:ext cx="40472" cy="34185"/>
                </a:xfrm>
                <a:custGeom>
                  <a:avLst/>
                  <a:gdLst/>
                  <a:ahLst/>
                  <a:cxnLst/>
                  <a:rect l="l" t="t" r="r" b="b"/>
                  <a:pathLst>
                    <a:path w="1603" h="1354" extrusionOk="0">
                      <a:moveTo>
                        <a:pt x="844" y="0"/>
                      </a:moveTo>
                      <a:cubicBezTo>
                        <a:pt x="359" y="0"/>
                        <a:pt x="0" y="526"/>
                        <a:pt x="247" y="996"/>
                      </a:cubicBezTo>
                      <a:cubicBezTo>
                        <a:pt x="375" y="1237"/>
                        <a:pt x="609" y="1353"/>
                        <a:pt x="843" y="1353"/>
                      </a:cubicBezTo>
                      <a:cubicBezTo>
                        <a:pt x="1120" y="1353"/>
                        <a:pt x="1396" y="1190"/>
                        <a:pt x="1492" y="879"/>
                      </a:cubicBezTo>
                      <a:cubicBezTo>
                        <a:pt x="1602" y="520"/>
                        <a:pt x="1407" y="142"/>
                        <a:pt x="1048" y="31"/>
                      </a:cubicBezTo>
                      <a:cubicBezTo>
                        <a:pt x="979" y="10"/>
                        <a:pt x="910" y="0"/>
                        <a:pt x="844"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34" name="Google Shape;10434;p64"/>
                <p:cNvSpPr/>
                <p:nvPr/>
              </p:nvSpPr>
              <p:spPr>
                <a:xfrm>
                  <a:off x="6881345" y="3697202"/>
                  <a:ext cx="40573" cy="34185"/>
                </a:xfrm>
                <a:custGeom>
                  <a:avLst/>
                  <a:gdLst/>
                  <a:ahLst/>
                  <a:cxnLst/>
                  <a:rect l="l" t="t" r="r" b="b"/>
                  <a:pathLst>
                    <a:path w="1607" h="1354" extrusionOk="0">
                      <a:moveTo>
                        <a:pt x="837" y="0"/>
                      </a:moveTo>
                      <a:cubicBezTo>
                        <a:pt x="359" y="0"/>
                        <a:pt x="0" y="524"/>
                        <a:pt x="251" y="992"/>
                      </a:cubicBezTo>
                      <a:cubicBezTo>
                        <a:pt x="380" y="1236"/>
                        <a:pt x="613" y="1354"/>
                        <a:pt x="846" y="1354"/>
                      </a:cubicBezTo>
                      <a:cubicBezTo>
                        <a:pt x="1122" y="1354"/>
                        <a:pt x="1397" y="1189"/>
                        <a:pt x="1496" y="874"/>
                      </a:cubicBezTo>
                      <a:cubicBezTo>
                        <a:pt x="1607" y="522"/>
                        <a:pt x="1405" y="138"/>
                        <a:pt x="1046" y="34"/>
                      </a:cubicBezTo>
                      <a:cubicBezTo>
                        <a:pt x="975" y="11"/>
                        <a:pt x="905" y="0"/>
                        <a:pt x="837"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35" name="Google Shape;10435;p64"/>
                <p:cNvSpPr/>
                <p:nvPr/>
              </p:nvSpPr>
              <p:spPr>
                <a:xfrm>
                  <a:off x="6826154" y="3795642"/>
                  <a:ext cx="40472" cy="34311"/>
                </a:xfrm>
                <a:custGeom>
                  <a:avLst/>
                  <a:gdLst/>
                  <a:ahLst/>
                  <a:cxnLst/>
                  <a:rect l="l" t="t" r="r" b="b"/>
                  <a:pathLst>
                    <a:path w="1603" h="1359" extrusionOk="0">
                      <a:moveTo>
                        <a:pt x="844" y="1"/>
                      </a:moveTo>
                      <a:cubicBezTo>
                        <a:pt x="359" y="1"/>
                        <a:pt x="1" y="527"/>
                        <a:pt x="247" y="997"/>
                      </a:cubicBezTo>
                      <a:cubicBezTo>
                        <a:pt x="376" y="1241"/>
                        <a:pt x="610" y="1359"/>
                        <a:pt x="844" y="1359"/>
                      </a:cubicBezTo>
                      <a:cubicBezTo>
                        <a:pt x="1121" y="1359"/>
                        <a:pt x="1397" y="1194"/>
                        <a:pt x="1492" y="879"/>
                      </a:cubicBezTo>
                      <a:cubicBezTo>
                        <a:pt x="1603" y="521"/>
                        <a:pt x="1401" y="143"/>
                        <a:pt x="1049" y="32"/>
                      </a:cubicBezTo>
                      <a:cubicBezTo>
                        <a:pt x="979" y="11"/>
                        <a:pt x="910" y="1"/>
                        <a:pt x="844"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36" name="Google Shape;10436;p64"/>
                <p:cNvSpPr/>
                <p:nvPr/>
              </p:nvSpPr>
              <p:spPr>
                <a:xfrm>
                  <a:off x="6848725" y="3802686"/>
                  <a:ext cx="40446" cy="34210"/>
                </a:xfrm>
                <a:custGeom>
                  <a:avLst/>
                  <a:gdLst/>
                  <a:ahLst/>
                  <a:cxnLst/>
                  <a:rect l="l" t="t" r="r" b="b"/>
                  <a:pathLst>
                    <a:path w="1602" h="1355" extrusionOk="0">
                      <a:moveTo>
                        <a:pt x="837" y="0"/>
                      </a:moveTo>
                      <a:cubicBezTo>
                        <a:pt x="355" y="0"/>
                        <a:pt x="1" y="523"/>
                        <a:pt x="246" y="991"/>
                      </a:cubicBezTo>
                      <a:cubicBezTo>
                        <a:pt x="375" y="1237"/>
                        <a:pt x="611" y="1354"/>
                        <a:pt x="845" y="1354"/>
                      </a:cubicBezTo>
                      <a:cubicBezTo>
                        <a:pt x="1121" y="1354"/>
                        <a:pt x="1396" y="1191"/>
                        <a:pt x="1491" y="881"/>
                      </a:cubicBezTo>
                      <a:cubicBezTo>
                        <a:pt x="1602" y="522"/>
                        <a:pt x="1406" y="144"/>
                        <a:pt x="1048" y="33"/>
                      </a:cubicBezTo>
                      <a:cubicBezTo>
                        <a:pt x="976" y="11"/>
                        <a:pt x="905" y="0"/>
                        <a:pt x="837"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37" name="Google Shape;10437;p64"/>
                <p:cNvSpPr/>
                <p:nvPr/>
              </p:nvSpPr>
              <p:spPr>
                <a:xfrm>
                  <a:off x="6889803" y="3542207"/>
                  <a:ext cx="55317" cy="114220"/>
                </a:xfrm>
                <a:custGeom>
                  <a:avLst/>
                  <a:gdLst/>
                  <a:ahLst/>
                  <a:cxnLst/>
                  <a:rect l="l" t="t" r="r" b="b"/>
                  <a:pathLst>
                    <a:path w="2191" h="4524" extrusionOk="0">
                      <a:moveTo>
                        <a:pt x="1246" y="0"/>
                      </a:moveTo>
                      <a:lnTo>
                        <a:pt x="1" y="4243"/>
                      </a:lnTo>
                      <a:lnTo>
                        <a:pt x="940" y="4524"/>
                      </a:lnTo>
                      <a:lnTo>
                        <a:pt x="2191" y="281"/>
                      </a:lnTo>
                      <a:lnTo>
                        <a:pt x="1246" y="0"/>
                      </a:ln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38" name="Google Shape;10438;p64"/>
                <p:cNvSpPr/>
                <p:nvPr/>
              </p:nvSpPr>
              <p:spPr>
                <a:xfrm>
                  <a:off x="6901593" y="3519358"/>
                  <a:ext cx="42542" cy="35952"/>
                </a:xfrm>
                <a:custGeom>
                  <a:avLst/>
                  <a:gdLst/>
                  <a:ahLst/>
                  <a:cxnLst/>
                  <a:rect l="l" t="t" r="r" b="b"/>
                  <a:pathLst>
                    <a:path w="1685" h="1424" extrusionOk="0">
                      <a:moveTo>
                        <a:pt x="882" y="1"/>
                      </a:moveTo>
                      <a:cubicBezTo>
                        <a:pt x="374" y="1"/>
                        <a:pt x="0" y="561"/>
                        <a:pt x="270" y="1055"/>
                      </a:cubicBezTo>
                      <a:cubicBezTo>
                        <a:pt x="408" y="1304"/>
                        <a:pt x="650" y="1423"/>
                        <a:pt x="891" y="1423"/>
                      </a:cubicBezTo>
                      <a:cubicBezTo>
                        <a:pt x="1185" y="1423"/>
                        <a:pt x="1477" y="1246"/>
                        <a:pt x="1574" y="912"/>
                      </a:cubicBezTo>
                      <a:cubicBezTo>
                        <a:pt x="1685" y="534"/>
                        <a:pt x="1470" y="143"/>
                        <a:pt x="1092" y="32"/>
                      </a:cubicBezTo>
                      <a:cubicBezTo>
                        <a:pt x="1020" y="11"/>
                        <a:pt x="950" y="1"/>
                        <a:pt x="882"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39" name="Google Shape;10439;p64"/>
                <p:cNvSpPr/>
                <p:nvPr/>
              </p:nvSpPr>
              <p:spPr>
                <a:xfrm>
                  <a:off x="6925452" y="3526428"/>
                  <a:ext cx="42542" cy="35851"/>
                </a:xfrm>
                <a:custGeom>
                  <a:avLst/>
                  <a:gdLst/>
                  <a:ahLst/>
                  <a:cxnLst/>
                  <a:rect l="l" t="t" r="r" b="b"/>
                  <a:pathLst>
                    <a:path w="1685" h="1420" extrusionOk="0">
                      <a:moveTo>
                        <a:pt x="882" y="1"/>
                      </a:moveTo>
                      <a:cubicBezTo>
                        <a:pt x="374" y="1"/>
                        <a:pt x="0" y="560"/>
                        <a:pt x="271" y="1049"/>
                      </a:cubicBezTo>
                      <a:cubicBezTo>
                        <a:pt x="406" y="1300"/>
                        <a:pt x="650" y="1420"/>
                        <a:pt x="892" y="1420"/>
                      </a:cubicBezTo>
                      <a:cubicBezTo>
                        <a:pt x="1186" y="1420"/>
                        <a:pt x="1478" y="1244"/>
                        <a:pt x="1574" y="912"/>
                      </a:cubicBezTo>
                      <a:cubicBezTo>
                        <a:pt x="1685" y="534"/>
                        <a:pt x="1470" y="137"/>
                        <a:pt x="1092" y="32"/>
                      </a:cubicBezTo>
                      <a:cubicBezTo>
                        <a:pt x="1020" y="11"/>
                        <a:pt x="950" y="1"/>
                        <a:pt x="882"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40" name="Google Shape;10440;p64"/>
                <p:cNvSpPr/>
                <p:nvPr/>
              </p:nvSpPr>
              <p:spPr>
                <a:xfrm>
                  <a:off x="6868974" y="3630473"/>
                  <a:ext cx="42416" cy="35902"/>
                </a:xfrm>
                <a:custGeom>
                  <a:avLst/>
                  <a:gdLst/>
                  <a:ahLst/>
                  <a:cxnLst/>
                  <a:rect l="l" t="t" r="r" b="b"/>
                  <a:pathLst>
                    <a:path w="1680" h="1422" extrusionOk="0">
                      <a:moveTo>
                        <a:pt x="890" y="1"/>
                      </a:moveTo>
                      <a:cubicBezTo>
                        <a:pt x="379" y="1"/>
                        <a:pt x="1" y="563"/>
                        <a:pt x="272" y="1054"/>
                      </a:cubicBezTo>
                      <a:cubicBezTo>
                        <a:pt x="407" y="1303"/>
                        <a:pt x="647" y="1421"/>
                        <a:pt x="887" y="1421"/>
                      </a:cubicBezTo>
                      <a:cubicBezTo>
                        <a:pt x="1181" y="1421"/>
                        <a:pt x="1475" y="1244"/>
                        <a:pt x="1576" y="910"/>
                      </a:cubicBezTo>
                      <a:cubicBezTo>
                        <a:pt x="1680" y="539"/>
                        <a:pt x="1465" y="141"/>
                        <a:pt x="1093" y="30"/>
                      </a:cubicBezTo>
                      <a:cubicBezTo>
                        <a:pt x="1024" y="10"/>
                        <a:pt x="956" y="1"/>
                        <a:pt x="890"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41" name="Google Shape;10441;p64"/>
                <p:cNvSpPr/>
                <p:nvPr/>
              </p:nvSpPr>
              <p:spPr>
                <a:xfrm>
                  <a:off x="6892858" y="3637517"/>
                  <a:ext cx="42391" cy="35826"/>
                </a:xfrm>
                <a:custGeom>
                  <a:avLst/>
                  <a:gdLst/>
                  <a:ahLst/>
                  <a:cxnLst/>
                  <a:rect l="l" t="t" r="r" b="b"/>
                  <a:pathLst>
                    <a:path w="1679" h="1419" extrusionOk="0">
                      <a:moveTo>
                        <a:pt x="881" y="0"/>
                      </a:moveTo>
                      <a:cubicBezTo>
                        <a:pt x="369" y="0"/>
                        <a:pt x="0" y="560"/>
                        <a:pt x="265" y="1048"/>
                      </a:cubicBezTo>
                      <a:cubicBezTo>
                        <a:pt x="403" y="1299"/>
                        <a:pt x="647" y="1419"/>
                        <a:pt x="889" y="1419"/>
                      </a:cubicBezTo>
                      <a:cubicBezTo>
                        <a:pt x="1182" y="1419"/>
                        <a:pt x="1472" y="1243"/>
                        <a:pt x="1568" y="912"/>
                      </a:cubicBezTo>
                      <a:cubicBezTo>
                        <a:pt x="1679" y="534"/>
                        <a:pt x="1464" y="142"/>
                        <a:pt x="1092" y="32"/>
                      </a:cubicBezTo>
                      <a:cubicBezTo>
                        <a:pt x="1020" y="10"/>
                        <a:pt x="949" y="0"/>
                        <a:pt x="881"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42" name="Google Shape;10442;p64"/>
                <p:cNvSpPr/>
                <p:nvPr/>
              </p:nvSpPr>
              <p:spPr>
                <a:xfrm>
                  <a:off x="6819892" y="3842021"/>
                  <a:ext cx="47238" cy="37543"/>
                </a:xfrm>
                <a:custGeom>
                  <a:avLst/>
                  <a:gdLst/>
                  <a:ahLst/>
                  <a:cxnLst/>
                  <a:rect l="l" t="t" r="r" b="b"/>
                  <a:pathLst>
                    <a:path w="1871" h="1487" extrusionOk="0">
                      <a:moveTo>
                        <a:pt x="854" y="0"/>
                      </a:moveTo>
                      <a:cubicBezTo>
                        <a:pt x="0" y="0"/>
                        <a:pt x="0" y="1486"/>
                        <a:pt x="854" y="1486"/>
                      </a:cubicBezTo>
                      <a:cubicBezTo>
                        <a:pt x="1871" y="1486"/>
                        <a:pt x="1871" y="0"/>
                        <a:pt x="854"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43" name="Google Shape;10443;p64"/>
                <p:cNvSpPr/>
                <p:nvPr/>
              </p:nvSpPr>
              <p:spPr>
                <a:xfrm>
                  <a:off x="6810728" y="3883074"/>
                  <a:ext cx="19062" cy="30045"/>
                </a:xfrm>
                <a:custGeom>
                  <a:avLst/>
                  <a:gdLst/>
                  <a:ahLst/>
                  <a:cxnLst/>
                  <a:rect l="l" t="t" r="r" b="b"/>
                  <a:pathLst>
                    <a:path w="755" h="1190" extrusionOk="0">
                      <a:moveTo>
                        <a:pt x="525" y="0"/>
                      </a:moveTo>
                      <a:cubicBezTo>
                        <a:pt x="423" y="0"/>
                        <a:pt x="318" y="58"/>
                        <a:pt x="291" y="167"/>
                      </a:cubicBezTo>
                      <a:cubicBezTo>
                        <a:pt x="246" y="388"/>
                        <a:pt x="57" y="610"/>
                        <a:pt x="24" y="864"/>
                      </a:cubicBezTo>
                      <a:cubicBezTo>
                        <a:pt x="0" y="1070"/>
                        <a:pt x="179" y="1190"/>
                        <a:pt x="357" y="1190"/>
                      </a:cubicBezTo>
                      <a:cubicBezTo>
                        <a:pt x="471" y="1190"/>
                        <a:pt x="585" y="1141"/>
                        <a:pt x="643" y="1034"/>
                      </a:cubicBezTo>
                      <a:cubicBezTo>
                        <a:pt x="721" y="897"/>
                        <a:pt x="728" y="714"/>
                        <a:pt x="741" y="564"/>
                      </a:cubicBezTo>
                      <a:cubicBezTo>
                        <a:pt x="754" y="434"/>
                        <a:pt x="754" y="297"/>
                        <a:pt x="735" y="167"/>
                      </a:cubicBezTo>
                      <a:cubicBezTo>
                        <a:pt x="718" y="54"/>
                        <a:pt x="623" y="0"/>
                        <a:pt x="525"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44" name="Google Shape;10444;p64"/>
                <p:cNvSpPr/>
                <p:nvPr/>
              </p:nvSpPr>
              <p:spPr>
                <a:xfrm>
                  <a:off x="6835672" y="3892920"/>
                  <a:ext cx="23404" cy="28479"/>
                </a:xfrm>
                <a:custGeom>
                  <a:avLst/>
                  <a:gdLst/>
                  <a:ahLst/>
                  <a:cxnLst/>
                  <a:rect l="l" t="t" r="r" b="b"/>
                  <a:pathLst>
                    <a:path w="927" h="1128" extrusionOk="0">
                      <a:moveTo>
                        <a:pt x="714" y="0"/>
                      </a:moveTo>
                      <a:cubicBezTo>
                        <a:pt x="684" y="0"/>
                        <a:pt x="654" y="8"/>
                        <a:pt x="626" y="24"/>
                      </a:cubicBezTo>
                      <a:cubicBezTo>
                        <a:pt x="568" y="44"/>
                        <a:pt x="509" y="70"/>
                        <a:pt x="463" y="116"/>
                      </a:cubicBezTo>
                      <a:cubicBezTo>
                        <a:pt x="411" y="161"/>
                        <a:pt x="366" y="213"/>
                        <a:pt x="327" y="272"/>
                      </a:cubicBezTo>
                      <a:cubicBezTo>
                        <a:pt x="287" y="318"/>
                        <a:pt x="248" y="363"/>
                        <a:pt x="209" y="402"/>
                      </a:cubicBezTo>
                      <a:cubicBezTo>
                        <a:pt x="199" y="414"/>
                        <a:pt x="193" y="422"/>
                        <a:pt x="190" y="427"/>
                      </a:cubicBezTo>
                      <a:lnTo>
                        <a:pt x="190" y="427"/>
                      </a:lnTo>
                      <a:cubicBezTo>
                        <a:pt x="146" y="461"/>
                        <a:pt x="110" y="503"/>
                        <a:pt x="85" y="552"/>
                      </a:cubicBezTo>
                      <a:cubicBezTo>
                        <a:pt x="1" y="702"/>
                        <a:pt x="27" y="891"/>
                        <a:pt x="144" y="1015"/>
                      </a:cubicBezTo>
                      <a:cubicBezTo>
                        <a:pt x="215" y="1086"/>
                        <a:pt x="324" y="1128"/>
                        <a:pt x="430" y="1128"/>
                      </a:cubicBezTo>
                      <a:cubicBezTo>
                        <a:pt x="528" y="1128"/>
                        <a:pt x="623" y="1093"/>
                        <a:pt x="685" y="1015"/>
                      </a:cubicBezTo>
                      <a:cubicBezTo>
                        <a:pt x="711" y="982"/>
                        <a:pt x="737" y="956"/>
                        <a:pt x="757" y="924"/>
                      </a:cubicBezTo>
                      <a:lnTo>
                        <a:pt x="796" y="833"/>
                      </a:lnTo>
                      <a:cubicBezTo>
                        <a:pt x="803" y="761"/>
                        <a:pt x="809" y="726"/>
                        <a:pt x="811" y="726"/>
                      </a:cubicBezTo>
                      <a:lnTo>
                        <a:pt x="811" y="726"/>
                      </a:lnTo>
                      <a:cubicBezTo>
                        <a:pt x="812" y="726"/>
                        <a:pt x="812" y="745"/>
                        <a:pt x="809" y="780"/>
                      </a:cubicBezTo>
                      <a:cubicBezTo>
                        <a:pt x="822" y="728"/>
                        <a:pt x="835" y="676"/>
                        <a:pt x="855" y="617"/>
                      </a:cubicBezTo>
                      <a:cubicBezTo>
                        <a:pt x="868" y="552"/>
                        <a:pt x="887" y="481"/>
                        <a:pt x="907" y="415"/>
                      </a:cubicBezTo>
                      <a:cubicBezTo>
                        <a:pt x="926" y="318"/>
                        <a:pt x="913" y="220"/>
                        <a:pt x="887" y="129"/>
                      </a:cubicBezTo>
                      <a:cubicBezTo>
                        <a:pt x="864" y="49"/>
                        <a:pt x="790" y="0"/>
                        <a:pt x="714"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45" name="Google Shape;10445;p64"/>
                <p:cNvSpPr/>
                <p:nvPr/>
              </p:nvSpPr>
              <p:spPr>
                <a:xfrm>
                  <a:off x="6974407" y="4057585"/>
                  <a:ext cx="64356" cy="52843"/>
                </a:xfrm>
                <a:custGeom>
                  <a:avLst/>
                  <a:gdLst/>
                  <a:ahLst/>
                  <a:cxnLst/>
                  <a:rect l="l" t="t" r="r" b="b"/>
                  <a:pathLst>
                    <a:path w="2549" h="2093" extrusionOk="0">
                      <a:moveTo>
                        <a:pt x="1193" y="0"/>
                      </a:moveTo>
                      <a:cubicBezTo>
                        <a:pt x="0" y="0"/>
                        <a:pt x="0" y="2092"/>
                        <a:pt x="1193" y="2092"/>
                      </a:cubicBezTo>
                      <a:cubicBezTo>
                        <a:pt x="2548" y="2092"/>
                        <a:pt x="2548" y="0"/>
                        <a:pt x="1193"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46" name="Google Shape;10446;p64"/>
                <p:cNvSpPr/>
                <p:nvPr/>
              </p:nvSpPr>
              <p:spPr>
                <a:xfrm>
                  <a:off x="6982941" y="4284837"/>
                  <a:ext cx="47263" cy="36053"/>
                </a:xfrm>
                <a:custGeom>
                  <a:avLst/>
                  <a:gdLst/>
                  <a:ahLst/>
                  <a:cxnLst/>
                  <a:rect l="l" t="t" r="r" b="b"/>
                  <a:pathLst>
                    <a:path w="1872" h="1428" extrusionOk="0">
                      <a:moveTo>
                        <a:pt x="855" y="0"/>
                      </a:moveTo>
                      <a:cubicBezTo>
                        <a:pt x="1" y="0"/>
                        <a:pt x="1" y="1427"/>
                        <a:pt x="855" y="1427"/>
                      </a:cubicBezTo>
                      <a:cubicBezTo>
                        <a:pt x="1871" y="1427"/>
                        <a:pt x="1871" y="0"/>
                        <a:pt x="855"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47" name="Google Shape;10447;p64"/>
                <p:cNvSpPr/>
                <p:nvPr/>
              </p:nvSpPr>
              <p:spPr>
                <a:xfrm>
                  <a:off x="6931310" y="4293598"/>
                  <a:ext cx="52490" cy="24010"/>
                </a:xfrm>
                <a:custGeom>
                  <a:avLst/>
                  <a:gdLst/>
                  <a:ahLst/>
                  <a:cxnLst/>
                  <a:rect l="l" t="t" r="r" b="b"/>
                  <a:pathLst>
                    <a:path w="2079" h="951" extrusionOk="0">
                      <a:moveTo>
                        <a:pt x="1497" y="1"/>
                      </a:moveTo>
                      <a:cubicBezTo>
                        <a:pt x="1283" y="1"/>
                        <a:pt x="1085" y="105"/>
                        <a:pt x="860" y="207"/>
                      </a:cubicBezTo>
                      <a:cubicBezTo>
                        <a:pt x="736" y="259"/>
                        <a:pt x="619" y="324"/>
                        <a:pt x="495" y="383"/>
                      </a:cubicBezTo>
                      <a:cubicBezTo>
                        <a:pt x="338" y="468"/>
                        <a:pt x="241" y="598"/>
                        <a:pt x="97" y="689"/>
                      </a:cubicBezTo>
                      <a:cubicBezTo>
                        <a:pt x="0" y="756"/>
                        <a:pt x="50" y="907"/>
                        <a:pt x="162" y="907"/>
                      </a:cubicBezTo>
                      <a:cubicBezTo>
                        <a:pt x="170" y="907"/>
                        <a:pt x="179" y="906"/>
                        <a:pt x="188" y="904"/>
                      </a:cubicBezTo>
                      <a:cubicBezTo>
                        <a:pt x="218" y="899"/>
                        <a:pt x="248" y="897"/>
                        <a:pt x="278" y="897"/>
                      </a:cubicBezTo>
                      <a:cubicBezTo>
                        <a:pt x="398" y="897"/>
                        <a:pt x="518" y="930"/>
                        <a:pt x="638" y="930"/>
                      </a:cubicBezTo>
                      <a:cubicBezTo>
                        <a:pt x="788" y="930"/>
                        <a:pt x="918" y="930"/>
                        <a:pt x="1062" y="937"/>
                      </a:cubicBezTo>
                      <a:cubicBezTo>
                        <a:pt x="1170" y="941"/>
                        <a:pt x="1273" y="950"/>
                        <a:pt x="1372" y="950"/>
                      </a:cubicBezTo>
                      <a:cubicBezTo>
                        <a:pt x="1566" y="950"/>
                        <a:pt x="1743" y="916"/>
                        <a:pt x="1903" y="748"/>
                      </a:cubicBezTo>
                      <a:cubicBezTo>
                        <a:pt x="2079" y="559"/>
                        <a:pt x="2065" y="214"/>
                        <a:pt x="1818" y="83"/>
                      </a:cubicBezTo>
                      <a:cubicBezTo>
                        <a:pt x="1704" y="24"/>
                        <a:pt x="1599" y="1"/>
                        <a:pt x="1497"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48" name="Google Shape;10448;p64"/>
                <p:cNvSpPr/>
                <p:nvPr/>
              </p:nvSpPr>
              <p:spPr>
                <a:xfrm>
                  <a:off x="6959410" y="3809275"/>
                  <a:ext cx="116038" cy="64684"/>
                </a:xfrm>
                <a:custGeom>
                  <a:avLst/>
                  <a:gdLst/>
                  <a:ahLst/>
                  <a:cxnLst/>
                  <a:rect l="l" t="t" r="r" b="b"/>
                  <a:pathLst>
                    <a:path w="4596" h="2562" extrusionOk="0">
                      <a:moveTo>
                        <a:pt x="1858" y="0"/>
                      </a:moveTo>
                      <a:cubicBezTo>
                        <a:pt x="952" y="0"/>
                        <a:pt x="1" y="1056"/>
                        <a:pt x="816" y="1584"/>
                      </a:cubicBezTo>
                      <a:cubicBezTo>
                        <a:pt x="1630" y="2112"/>
                        <a:pt x="4596" y="2562"/>
                        <a:pt x="4596" y="2562"/>
                      </a:cubicBezTo>
                      <a:lnTo>
                        <a:pt x="4420" y="978"/>
                      </a:lnTo>
                      <a:cubicBezTo>
                        <a:pt x="3814" y="978"/>
                        <a:pt x="2764" y="0"/>
                        <a:pt x="1858"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49" name="Google Shape;10449;p64"/>
                <p:cNvSpPr/>
                <p:nvPr/>
              </p:nvSpPr>
              <p:spPr>
                <a:xfrm>
                  <a:off x="7066384" y="3809275"/>
                  <a:ext cx="116038" cy="64684"/>
                </a:xfrm>
                <a:custGeom>
                  <a:avLst/>
                  <a:gdLst/>
                  <a:ahLst/>
                  <a:cxnLst/>
                  <a:rect l="l" t="t" r="r" b="b"/>
                  <a:pathLst>
                    <a:path w="4596" h="2562" extrusionOk="0">
                      <a:moveTo>
                        <a:pt x="2744" y="0"/>
                      </a:moveTo>
                      <a:cubicBezTo>
                        <a:pt x="1838" y="0"/>
                        <a:pt x="782" y="978"/>
                        <a:pt x="183" y="978"/>
                      </a:cubicBezTo>
                      <a:lnTo>
                        <a:pt x="0" y="2562"/>
                      </a:lnTo>
                      <a:cubicBezTo>
                        <a:pt x="0" y="2562"/>
                        <a:pt x="2966" y="2112"/>
                        <a:pt x="3781" y="1584"/>
                      </a:cubicBezTo>
                      <a:cubicBezTo>
                        <a:pt x="4595" y="1056"/>
                        <a:pt x="3644" y="0"/>
                        <a:pt x="2744"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grpSp>
            <p:nvGrpSpPr>
              <p:cNvPr id="10450" name="Google Shape;10450;p64"/>
              <p:cNvGrpSpPr/>
              <p:nvPr/>
            </p:nvGrpSpPr>
            <p:grpSpPr>
              <a:xfrm>
                <a:off x="6922902" y="3131329"/>
                <a:ext cx="300496" cy="274642"/>
                <a:chOff x="6922902" y="3131329"/>
                <a:chExt cx="300496" cy="274642"/>
              </a:xfrm>
            </p:grpSpPr>
            <p:sp>
              <p:nvSpPr>
                <p:cNvPr id="10451" name="Google Shape;10451;p64"/>
                <p:cNvSpPr/>
                <p:nvPr/>
              </p:nvSpPr>
              <p:spPr>
                <a:xfrm>
                  <a:off x="6922902" y="3131329"/>
                  <a:ext cx="300496" cy="214604"/>
                </a:xfrm>
                <a:custGeom>
                  <a:avLst/>
                  <a:gdLst/>
                  <a:ahLst/>
                  <a:cxnLst/>
                  <a:rect l="l" t="t" r="r" b="b"/>
                  <a:pathLst>
                    <a:path w="11902" h="8500" extrusionOk="0">
                      <a:moveTo>
                        <a:pt x="3281" y="4076"/>
                      </a:moveTo>
                      <a:cubicBezTo>
                        <a:pt x="3975" y="4076"/>
                        <a:pt x="4641" y="4618"/>
                        <a:pt x="4641" y="5436"/>
                      </a:cubicBezTo>
                      <a:cubicBezTo>
                        <a:pt x="4634" y="6172"/>
                        <a:pt x="4034" y="6778"/>
                        <a:pt x="3291" y="6778"/>
                      </a:cubicBezTo>
                      <a:cubicBezTo>
                        <a:pt x="2092" y="6772"/>
                        <a:pt x="1486" y="5318"/>
                        <a:pt x="2340" y="4471"/>
                      </a:cubicBezTo>
                      <a:cubicBezTo>
                        <a:pt x="2615" y="4198"/>
                        <a:pt x="2951" y="4076"/>
                        <a:pt x="3281" y="4076"/>
                      </a:cubicBezTo>
                      <a:close/>
                      <a:moveTo>
                        <a:pt x="8548" y="4076"/>
                      </a:moveTo>
                      <a:cubicBezTo>
                        <a:pt x="9244" y="4076"/>
                        <a:pt x="9911" y="4618"/>
                        <a:pt x="9907" y="5436"/>
                      </a:cubicBezTo>
                      <a:cubicBezTo>
                        <a:pt x="9907" y="6172"/>
                        <a:pt x="9301" y="6778"/>
                        <a:pt x="8558" y="6778"/>
                      </a:cubicBezTo>
                      <a:cubicBezTo>
                        <a:pt x="7358" y="6772"/>
                        <a:pt x="6759" y="5318"/>
                        <a:pt x="7606" y="4471"/>
                      </a:cubicBezTo>
                      <a:cubicBezTo>
                        <a:pt x="7881" y="4198"/>
                        <a:pt x="8218" y="4076"/>
                        <a:pt x="8548" y="4076"/>
                      </a:cubicBezTo>
                      <a:close/>
                      <a:moveTo>
                        <a:pt x="4204" y="0"/>
                      </a:moveTo>
                      <a:cubicBezTo>
                        <a:pt x="1884" y="0"/>
                        <a:pt x="0" y="1884"/>
                        <a:pt x="0" y="4211"/>
                      </a:cubicBezTo>
                      <a:lnTo>
                        <a:pt x="0" y="4295"/>
                      </a:lnTo>
                      <a:cubicBezTo>
                        <a:pt x="0" y="6615"/>
                        <a:pt x="1884" y="8499"/>
                        <a:pt x="4210" y="8499"/>
                      </a:cubicBezTo>
                      <a:lnTo>
                        <a:pt x="7691" y="8499"/>
                      </a:lnTo>
                      <a:cubicBezTo>
                        <a:pt x="10011" y="8499"/>
                        <a:pt x="11895" y="6615"/>
                        <a:pt x="11895" y="4295"/>
                      </a:cubicBezTo>
                      <a:lnTo>
                        <a:pt x="11895" y="4211"/>
                      </a:lnTo>
                      <a:cubicBezTo>
                        <a:pt x="11901" y="1884"/>
                        <a:pt x="10018" y="0"/>
                        <a:pt x="7691"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52" name="Google Shape;10452;p64"/>
                <p:cNvSpPr/>
                <p:nvPr/>
              </p:nvSpPr>
              <p:spPr>
                <a:xfrm>
                  <a:off x="6995792" y="3277285"/>
                  <a:ext cx="150248" cy="128687"/>
                </a:xfrm>
                <a:custGeom>
                  <a:avLst/>
                  <a:gdLst/>
                  <a:ahLst/>
                  <a:cxnLst/>
                  <a:rect l="l" t="t" r="r" b="b"/>
                  <a:pathLst>
                    <a:path w="5951" h="5097" extrusionOk="0">
                      <a:moveTo>
                        <a:pt x="3057" y="424"/>
                      </a:moveTo>
                      <a:cubicBezTo>
                        <a:pt x="3429" y="424"/>
                        <a:pt x="3722" y="1232"/>
                        <a:pt x="3722" y="1597"/>
                      </a:cubicBezTo>
                      <a:cubicBezTo>
                        <a:pt x="3735" y="1975"/>
                        <a:pt x="3435" y="2288"/>
                        <a:pt x="3057" y="2288"/>
                      </a:cubicBezTo>
                      <a:cubicBezTo>
                        <a:pt x="2679" y="2288"/>
                        <a:pt x="2379" y="1975"/>
                        <a:pt x="2392" y="1597"/>
                      </a:cubicBezTo>
                      <a:cubicBezTo>
                        <a:pt x="2392" y="1232"/>
                        <a:pt x="2692" y="424"/>
                        <a:pt x="3057" y="424"/>
                      </a:cubicBezTo>
                      <a:close/>
                      <a:moveTo>
                        <a:pt x="1206" y="2835"/>
                      </a:moveTo>
                      <a:cubicBezTo>
                        <a:pt x="1447" y="2835"/>
                        <a:pt x="1649" y="3109"/>
                        <a:pt x="1669" y="3455"/>
                      </a:cubicBezTo>
                      <a:lnTo>
                        <a:pt x="750" y="3455"/>
                      </a:lnTo>
                      <a:cubicBezTo>
                        <a:pt x="769" y="3109"/>
                        <a:pt x="965" y="2835"/>
                        <a:pt x="1206" y="2835"/>
                      </a:cubicBezTo>
                      <a:close/>
                      <a:moveTo>
                        <a:pt x="4882" y="2835"/>
                      </a:moveTo>
                      <a:cubicBezTo>
                        <a:pt x="5123" y="2835"/>
                        <a:pt x="5319" y="3109"/>
                        <a:pt x="5338" y="3455"/>
                      </a:cubicBezTo>
                      <a:lnTo>
                        <a:pt x="4419" y="3455"/>
                      </a:lnTo>
                      <a:cubicBezTo>
                        <a:pt x="4439" y="3109"/>
                        <a:pt x="4641" y="2835"/>
                        <a:pt x="4882" y="2835"/>
                      </a:cubicBezTo>
                      <a:close/>
                      <a:moveTo>
                        <a:pt x="2431" y="3005"/>
                      </a:moveTo>
                      <a:cubicBezTo>
                        <a:pt x="2673" y="3005"/>
                        <a:pt x="2868" y="3279"/>
                        <a:pt x="2888" y="3624"/>
                      </a:cubicBezTo>
                      <a:lnTo>
                        <a:pt x="1975" y="3624"/>
                      </a:lnTo>
                      <a:cubicBezTo>
                        <a:pt x="1995" y="3279"/>
                        <a:pt x="2190" y="3005"/>
                        <a:pt x="2431" y="3005"/>
                      </a:cubicBezTo>
                      <a:close/>
                      <a:moveTo>
                        <a:pt x="3722" y="3005"/>
                      </a:moveTo>
                      <a:cubicBezTo>
                        <a:pt x="3963" y="3005"/>
                        <a:pt x="4165" y="3279"/>
                        <a:pt x="4185" y="3624"/>
                      </a:cubicBezTo>
                      <a:lnTo>
                        <a:pt x="3266" y="3624"/>
                      </a:lnTo>
                      <a:cubicBezTo>
                        <a:pt x="3285" y="3279"/>
                        <a:pt x="3481" y="3005"/>
                        <a:pt x="3722" y="3005"/>
                      </a:cubicBezTo>
                      <a:close/>
                      <a:moveTo>
                        <a:pt x="2542" y="0"/>
                      </a:moveTo>
                      <a:cubicBezTo>
                        <a:pt x="1141" y="0"/>
                        <a:pt x="0" y="1134"/>
                        <a:pt x="0" y="2542"/>
                      </a:cubicBezTo>
                      <a:lnTo>
                        <a:pt x="0" y="2562"/>
                      </a:lnTo>
                      <a:cubicBezTo>
                        <a:pt x="0" y="3963"/>
                        <a:pt x="1141" y="5097"/>
                        <a:pt x="2542" y="5097"/>
                      </a:cubicBezTo>
                      <a:lnTo>
                        <a:pt x="3409" y="5097"/>
                      </a:lnTo>
                      <a:cubicBezTo>
                        <a:pt x="4817" y="5097"/>
                        <a:pt x="5951" y="3963"/>
                        <a:pt x="5951" y="2562"/>
                      </a:cubicBezTo>
                      <a:lnTo>
                        <a:pt x="5951" y="2542"/>
                      </a:lnTo>
                      <a:cubicBezTo>
                        <a:pt x="5951" y="1134"/>
                        <a:pt x="4817" y="0"/>
                        <a:pt x="340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453" name="Google Shape;10453;p64"/>
                <p:cNvSpPr/>
                <p:nvPr/>
              </p:nvSpPr>
              <p:spPr>
                <a:xfrm>
                  <a:off x="7056007" y="3287965"/>
                  <a:ext cx="34261" cy="47087"/>
                </a:xfrm>
                <a:custGeom>
                  <a:avLst/>
                  <a:gdLst/>
                  <a:ahLst/>
                  <a:cxnLst/>
                  <a:rect l="l" t="t" r="r" b="b"/>
                  <a:pathLst>
                    <a:path w="1357" h="1865" extrusionOk="0">
                      <a:moveTo>
                        <a:pt x="679" y="1"/>
                      </a:moveTo>
                      <a:cubicBezTo>
                        <a:pt x="307" y="1"/>
                        <a:pt x="14" y="809"/>
                        <a:pt x="14" y="1174"/>
                      </a:cubicBezTo>
                      <a:cubicBezTo>
                        <a:pt x="1" y="1552"/>
                        <a:pt x="301" y="1865"/>
                        <a:pt x="679" y="1865"/>
                      </a:cubicBezTo>
                      <a:cubicBezTo>
                        <a:pt x="1050" y="1865"/>
                        <a:pt x="1356" y="1552"/>
                        <a:pt x="1343" y="1174"/>
                      </a:cubicBezTo>
                      <a:cubicBezTo>
                        <a:pt x="1343" y="809"/>
                        <a:pt x="1044" y="1"/>
                        <a:pt x="679"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grpSp>
        </p:grpSp>
      </p:grpSp>
      <p:sp>
        <p:nvSpPr>
          <p:cNvPr id="10454" name="Google Shape;10454;p64"/>
          <p:cNvSpPr/>
          <p:nvPr/>
        </p:nvSpPr>
        <p:spPr>
          <a:xfrm>
            <a:off x="8176739" y="4331346"/>
            <a:ext cx="909" cy="33"/>
          </a:xfrm>
          <a:custGeom>
            <a:avLst/>
            <a:gdLst/>
            <a:ahLst/>
            <a:cxnLst/>
            <a:rect l="l" t="t" r="r" b="b"/>
            <a:pathLst>
              <a:path w="27" h="1" extrusionOk="0">
                <a:moveTo>
                  <a:pt x="0" y="0"/>
                </a:moveTo>
                <a:lnTo>
                  <a:pt x="26" y="0"/>
                </a:lnTo>
                <a:cubicBezTo>
                  <a:pt x="13" y="0"/>
                  <a:pt x="7" y="0"/>
                  <a:pt x="0"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grpSp>
        <p:nvGrpSpPr>
          <p:cNvPr id="10455" name="Google Shape;10455;p64"/>
          <p:cNvGrpSpPr/>
          <p:nvPr/>
        </p:nvGrpSpPr>
        <p:grpSpPr>
          <a:xfrm>
            <a:off x="7872188" y="4086277"/>
            <a:ext cx="734601" cy="1747329"/>
            <a:chOff x="5904140" y="3050537"/>
            <a:chExt cx="550951" cy="1310497"/>
          </a:xfrm>
        </p:grpSpPr>
        <p:sp>
          <p:nvSpPr>
            <p:cNvPr id="10456" name="Google Shape;10456;p64"/>
            <p:cNvSpPr/>
            <p:nvPr/>
          </p:nvSpPr>
          <p:spPr>
            <a:xfrm>
              <a:off x="5953020" y="4311978"/>
              <a:ext cx="453041" cy="49056"/>
            </a:xfrm>
            <a:custGeom>
              <a:avLst/>
              <a:gdLst/>
              <a:ahLst/>
              <a:cxnLst/>
              <a:rect l="l" t="t" r="r" b="b"/>
              <a:pathLst>
                <a:path w="17944" h="1943" extrusionOk="0">
                  <a:moveTo>
                    <a:pt x="8975" y="0"/>
                  </a:moveTo>
                  <a:cubicBezTo>
                    <a:pt x="4022" y="0"/>
                    <a:pt x="0" y="437"/>
                    <a:pt x="0" y="972"/>
                  </a:cubicBezTo>
                  <a:cubicBezTo>
                    <a:pt x="0" y="1506"/>
                    <a:pt x="4022" y="1943"/>
                    <a:pt x="8975" y="1943"/>
                  </a:cubicBezTo>
                  <a:cubicBezTo>
                    <a:pt x="13928" y="1943"/>
                    <a:pt x="17943" y="1506"/>
                    <a:pt x="17943" y="972"/>
                  </a:cubicBezTo>
                  <a:cubicBezTo>
                    <a:pt x="17943" y="437"/>
                    <a:pt x="13928" y="0"/>
                    <a:pt x="8975" y="0"/>
                  </a:cubicBezTo>
                  <a:close/>
                </a:path>
              </a:pathLst>
            </a:custGeom>
            <a:solidFill>
              <a:srgbClr val="778C9E"/>
            </a:solidFill>
            <a:ln>
              <a:noFill/>
            </a:ln>
          </p:spPr>
          <p:txBody>
            <a:bodyPr spcFirstLastPara="1" wrap="square" lIns="121900" tIns="121900" rIns="121900" bIns="121900" anchor="ctr" anchorCtr="0">
              <a:noAutofit/>
            </a:bodyPr>
            <a:lstStyle/>
            <a:p>
              <a:endParaRPr sz="2400"/>
            </a:p>
          </p:txBody>
        </p:sp>
        <p:grpSp>
          <p:nvGrpSpPr>
            <p:cNvPr id="10457" name="Google Shape;10457;p64"/>
            <p:cNvGrpSpPr/>
            <p:nvPr/>
          </p:nvGrpSpPr>
          <p:grpSpPr>
            <a:xfrm>
              <a:off x="5904140" y="3050537"/>
              <a:ext cx="550951" cy="1278256"/>
              <a:chOff x="5904140" y="3050537"/>
              <a:chExt cx="550951" cy="1278256"/>
            </a:xfrm>
          </p:grpSpPr>
          <p:sp>
            <p:nvSpPr>
              <p:cNvPr id="10458" name="Google Shape;10458;p64"/>
              <p:cNvSpPr/>
              <p:nvPr/>
            </p:nvSpPr>
            <p:spPr>
              <a:xfrm>
                <a:off x="5904140" y="3050537"/>
                <a:ext cx="550951" cy="1278256"/>
              </a:xfrm>
              <a:custGeom>
                <a:avLst/>
                <a:gdLst/>
                <a:ahLst/>
                <a:cxnLst/>
                <a:rect l="l" t="t" r="r" b="b"/>
                <a:pathLst>
                  <a:path w="21822" h="50629" extrusionOk="0">
                    <a:moveTo>
                      <a:pt x="3781" y="7802"/>
                    </a:moveTo>
                    <a:lnTo>
                      <a:pt x="3781" y="7834"/>
                    </a:lnTo>
                    <a:lnTo>
                      <a:pt x="3761" y="7834"/>
                    </a:lnTo>
                    <a:lnTo>
                      <a:pt x="3781" y="7802"/>
                    </a:lnTo>
                    <a:close/>
                    <a:moveTo>
                      <a:pt x="10690" y="0"/>
                    </a:moveTo>
                    <a:cubicBezTo>
                      <a:pt x="6753" y="0"/>
                      <a:pt x="3559" y="3187"/>
                      <a:pt x="3559" y="7130"/>
                    </a:cubicBezTo>
                    <a:cubicBezTo>
                      <a:pt x="3559" y="7365"/>
                      <a:pt x="3572" y="7600"/>
                      <a:pt x="3605" y="7834"/>
                    </a:cubicBezTo>
                    <a:cubicBezTo>
                      <a:pt x="2973" y="7906"/>
                      <a:pt x="2543" y="8512"/>
                      <a:pt x="2699" y="9131"/>
                    </a:cubicBezTo>
                    <a:cubicBezTo>
                      <a:pt x="2821" y="9609"/>
                      <a:pt x="3251" y="9920"/>
                      <a:pt x="3713" y="9920"/>
                    </a:cubicBezTo>
                    <a:cubicBezTo>
                      <a:pt x="3844" y="9920"/>
                      <a:pt x="3977" y="9895"/>
                      <a:pt x="4107" y="9842"/>
                    </a:cubicBezTo>
                    <a:cubicBezTo>
                      <a:pt x="4837" y="12044"/>
                      <a:pt x="6681" y="13804"/>
                      <a:pt x="8747" y="14560"/>
                    </a:cubicBezTo>
                    <a:cubicBezTo>
                      <a:pt x="8793" y="14573"/>
                      <a:pt x="8878" y="14593"/>
                      <a:pt x="8878" y="14606"/>
                    </a:cubicBezTo>
                    <a:lnTo>
                      <a:pt x="8878" y="16620"/>
                    </a:lnTo>
                    <a:lnTo>
                      <a:pt x="5651" y="16620"/>
                    </a:lnTo>
                    <a:cubicBezTo>
                      <a:pt x="5651" y="16620"/>
                      <a:pt x="5645" y="16685"/>
                      <a:pt x="5625" y="16698"/>
                    </a:cubicBezTo>
                    <a:cubicBezTo>
                      <a:pt x="5052" y="16705"/>
                      <a:pt x="4543" y="17076"/>
                      <a:pt x="4361" y="17623"/>
                    </a:cubicBezTo>
                    <a:lnTo>
                      <a:pt x="216" y="33239"/>
                    </a:lnTo>
                    <a:cubicBezTo>
                      <a:pt x="1" y="33872"/>
                      <a:pt x="294" y="34563"/>
                      <a:pt x="900" y="34849"/>
                    </a:cubicBezTo>
                    <a:cubicBezTo>
                      <a:pt x="1081" y="34936"/>
                      <a:pt x="1274" y="34977"/>
                      <a:pt x="1464" y="34977"/>
                    </a:cubicBezTo>
                    <a:cubicBezTo>
                      <a:pt x="1904" y="34977"/>
                      <a:pt x="2331" y="34756"/>
                      <a:pt x="2582" y="34360"/>
                    </a:cubicBezTo>
                    <a:cubicBezTo>
                      <a:pt x="2621" y="34387"/>
                      <a:pt x="2673" y="34413"/>
                      <a:pt x="2719" y="34419"/>
                    </a:cubicBezTo>
                    <a:cubicBezTo>
                      <a:pt x="2750" y="34427"/>
                      <a:pt x="2782" y="34430"/>
                      <a:pt x="2813" y="34430"/>
                    </a:cubicBezTo>
                    <a:cubicBezTo>
                      <a:pt x="2999" y="34430"/>
                      <a:pt x="3163" y="34303"/>
                      <a:pt x="3207" y="34119"/>
                    </a:cubicBezTo>
                    <a:lnTo>
                      <a:pt x="3559" y="32542"/>
                    </a:lnTo>
                    <a:cubicBezTo>
                      <a:pt x="3605" y="32347"/>
                      <a:pt x="3481" y="32040"/>
                      <a:pt x="3299" y="31949"/>
                    </a:cubicBezTo>
                    <a:lnTo>
                      <a:pt x="6336" y="20954"/>
                    </a:lnTo>
                    <a:cubicBezTo>
                      <a:pt x="6336" y="22844"/>
                      <a:pt x="6381" y="26507"/>
                      <a:pt x="6453" y="30567"/>
                    </a:cubicBezTo>
                    <a:lnTo>
                      <a:pt x="6401" y="30567"/>
                    </a:lnTo>
                    <a:lnTo>
                      <a:pt x="6466" y="32360"/>
                    </a:lnTo>
                    <a:lnTo>
                      <a:pt x="6486" y="32360"/>
                    </a:lnTo>
                    <a:cubicBezTo>
                      <a:pt x="6623" y="40194"/>
                      <a:pt x="6805" y="48732"/>
                      <a:pt x="6805" y="48732"/>
                    </a:cubicBezTo>
                    <a:cubicBezTo>
                      <a:pt x="6805" y="48732"/>
                      <a:pt x="4517" y="49090"/>
                      <a:pt x="4517" y="50622"/>
                    </a:cubicBezTo>
                    <a:lnTo>
                      <a:pt x="8936" y="50622"/>
                    </a:lnTo>
                    <a:lnTo>
                      <a:pt x="10631" y="33435"/>
                    </a:lnTo>
                    <a:lnTo>
                      <a:pt x="10663" y="33461"/>
                    </a:lnTo>
                    <a:lnTo>
                      <a:pt x="11035" y="33461"/>
                    </a:lnTo>
                    <a:lnTo>
                      <a:pt x="11035" y="33455"/>
                    </a:lnTo>
                    <a:lnTo>
                      <a:pt x="12892" y="50628"/>
                    </a:lnTo>
                    <a:lnTo>
                      <a:pt x="17311" y="50628"/>
                    </a:lnTo>
                    <a:cubicBezTo>
                      <a:pt x="17311" y="49097"/>
                      <a:pt x="15030" y="48738"/>
                      <a:pt x="15030" y="48738"/>
                    </a:cubicBezTo>
                    <a:cubicBezTo>
                      <a:pt x="15030" y="48738"/>
                      <a:pt x="15193" y="40102"/>
                      <a:pt x="15324" y="32216"/>
                    </a:cubicBezTo>
                    <a:cubicBezTo>
                      <a:pt x="15330" y="31897"/>
                      <a:pt x="15356" y="30574"/>
                      <a:pt x="15356" y="30574"/>
                    </a:cubicBezTo>
                    <a:lnTo>
                      <a:pt x="15350" y="30574"/>
                    </a:lnTo>
                    <a:cubicBezTo>
                      <a:pt x="15408" y="26481"/>
                      <a:pt x="15454" y="22785"/>
                      <a:pt x="15454" y="20863"/>
                    </a:cubicBezTo>
                    <a:lnTo>
                      <a:pt x="18517" y="31929"/>
                    </a:lnTo>
                    <a:cubicBezTo>
                      <a:pt x="18309" y="31995"/>
                      <a:pt x="18159" y="32334"/>
                      <a:pt x="18204" y="32542"/>
                    </a:cubicBezTo>
                    <a:lnTo>
                      <a:pt x="18563" y="34119"/>
                    </a:lnTo>
                    <a:cubicBezTo>
                      <a:pt x="18606" y="34317"/>
                      <a:pt x="18779" y="34435"/>
                      <a:pt x="18957" y="34435"/>
                    </a:cubicBezTo>
                    <a:cubicBezTo>
                      <a:pt x="19049" y="34435"/>
                      <a:pt x="19143" y="34403"/>
                      <a:pt x="19221" y="34334"/>
                    </a:cubicBezTo>
                    <a:cubicBezTo>
                      <a:pt x="19468" y="34749"/>
                      <a:pt x="19908" y="34984"/>
                      <a:pt x="20363" y="34984"/>
                    </a:cubicBezTo>
                    <a:cubicBezTo>
                      <a:pt x="20545" y="34984"/>
                      <a:pt x="20728" y="34947"/>
                      <a:pt x="20903" y="34869"/>
                    </a:cubicBezTo>
                    <a:cubicBezTo>
                      <a:pt x="21515" y="34589"/>
                      <a:pt x="21822" y="33891"/>
                      <a:pt x="21606" y="33252"/>
                    </a:cubicBezTo>
                    <a:lnTo>
                      <a:pt x="21600" y="33246"/>
                    </a:lnTo>
                    <a:lnTo>
                      <a:pt x="17292" y="17663"/>
                    </a:lnTo>
                    <a:cubicBezTo>
                      <a:pt x="17122" y="17141"/>
                      <a:pt x="16653" y="16744"/>
                      <a:pt x="16138" y="16705"/>
                    </a:cubicBezTo>
                    <a:cubicBezTo>
                      <a:pt x="16125" y="16691"/>
                      <a:pt x="16112" y="16626"/>
                      <a:pt x="16112" y="16626"/>
                    </a:cubicBezTo>
                    <a:lnTo>
                      <a:pt x="12612" y="16626"/>
                    </a:lnTo>
                    <a:lnTo>
                      <a:pt x="12612" y="14704"/>
                    </a:lnTo>
                    <a:cubicBezTo>
                      <a:pt x="12612" y="14704"/>
                      <a:pt x="12645" y="14697"/>
                      <a:pt x="12651" y="14691"/>
                    </a:cubicBezTo>
                    <a:cubicBezTo>
                      <a:pt x="12664" y="14691"/>
                      <a:pt x="12684" y="14684"/>
                      <a:pt x="12703" y="14678"/>
                    </a:cubicBezTo>
                    <a:cubicBezTo>
                      <a:pt x="14893" y="14013"/>
                      <a:pt x="16914" y="12194"/>
                      <a:pt x="17696" y="9887"/>
                    </a:cubicBezTo>
                    <a:cubicBezTo>
                      <a:pt x="17774" y="9907"/>
                      <a:pt x="17859" y="9920"/>
                      <a:pt x="17944" y="9920"/>
                    </a:cubicBezTo>
                    <a:cubicBezTo>
                      <a:pt x="17948" y="9920"/>
                      <a:pt x="17952" y="9920"/>
                      <a:pt x="17956" y="9920"/>
                    </a:cubicBezTo>
                    <a:cubicBezTo>
                      <a:pt x="18517" y="9920"/>
                      <a:pt x="18974" y="9485"/>
                      <a:pt x="19006" y="8929"/>
                    </a:cubicBezTo>
                    <a:cubicBezTo>
                      <a:pt x="19032" y="8369"/>
                      <a:pt x="18615" y="7880"/>
                      <a:pt x="18054" y="7834"/>
                    </a:cubicBezTo>
                    <a:lnTo>
                      <a:pt x="18054" y="7828"/>
                    </a:lnTo>
                    <a:cubicBezTo>
                      <a:pt x="18054" y="7815"/>
                      <a:pt x="18048" y="7802"/>
                      <a:pt x="18048" y="7789"/>
                    </a:cubicBezTo>
                    <a:cubicBezTo>
                      <a:pt x="18035" y="6061"/>
                      <a:pt x="17631" y="4295"/>
                      <a:pt x="16686" y="2992"/>
                    </a:cubicBezTo>
                    <a:cubicBezTo>
                      <a:pt x="17657" y="2464"/>
                      <a:pt x="17774" y="1786"/>
                      <a:pt x="18152" y="1147"/>
                    </a:cubicBezTo>
                    <a:lnTo>
                      <a:pt x="18152" y="1147"/>
                    </a:lnTo>
                    <a:cubicBezTo>
                      <a:pt x="17943" y="1170"/>
                      <a:pt x="17732" y="1181"/>
                      <a:pt x="17520" y="1181"/>
                    </a:cubicBezTo>
                    <a:cubicBezTo>
                      <a:pt x="15277" y="1181"/>
                      <a:pt x="12899" y="0"/>
                      <a:pt x="10690" y="0"/>
                    </a:cubicBezTo>
                    <a:close/>
                  </a:path>
                </a:pathLst>
              </a:custGeom>
              <a:solidFill>
                <a:srgbClr val="F2F4F6"/>
              </a:solidFill>
              <a:ln>
                <a:noFill/>
              </a:ln>
            </p:spPr>
            <p:txBody>
              <a:bodyPr spcFirstLastPara="1" wrap="square" lIns="121900" tIns="121900" rIns="121900" bIns="121900" anchor="ctr" anchorCtr="0">
                <a:noAutofit/>
              </a:bodyPr>
              <a:lstStyle/>
              <a:p>
                <a:endParaRPr sz="2400"/>
              </a:p>
            </p:txBody>
          </p:sp>
          <p:grpSp>
            <p:nvGrpSpPr>
              <p:cNvPr id="10459" name="Google Shape;10459;p64"/>
              <p:cNvGrpSpPr/>
              <p:nvPr/>
            </p:nvGrpSpPr>
            <p:grpSpPr>
              <a:xfrm>
                <a:off x="5952515" y="3084268"/>
                <a:ext cx="450087" cy="1165046"/>
                <a:chOff x="5952515" y="3084268"/>
                <a:chExt cx="450087" cy="1165046"/>
              </a:xfrm>
            </p:grpSpPr>
            <p:grpSp>
              <p:nvGrpSpPr>
                <p:cNvPr id="10460" name="Google Shape;10460;p64"/>
                <p:cNvGrpSpPr/>
                <p:nvPr/>
              </p:nvGrpSpPr>
              <p:grpSpPr>
                <a:xfrm>
                  <a:off x="5952515" y="3225780"/>
                  <a:ext cx="450087" cy="1023534"/>
                  <a:chOff x="5952515" y="3225780"/>
                  <a:chExt cx="450087" cy="1023534"/>
                </a:xfrm>
              </p:grpSpPr>
              <p:sp>
                <p:nvSpPr>
                  <p:cNvPr id="10461" name="Google Shape;10461;p64"/>
                  <p:cNvSpPr/>
                  <p:nvPr/>
                </p:nvSpPr>
                <p:spPr>
                  <a:xfrm>
                    <a:off x="5952515" y="3489819"/>
                    <a:ext cx="227758" cy="348946"/>
                  </a:xfrm>
                  <a:custGeom>
                    <a:avLst/>
                    <a:gdLst/>
                    <a:ahLst/>
                    <a:cxnLst/>
                    <a:rect l="l" t="t" r="r" b="b"/>
                    <a:pathLst>
                      <a:path w="9021" h="13821" extrusionOk="0">
                        <a:moveTo>
                          <a:pt x="7318" y="0"/>
                        </a:moveTo>
                        <a:cubicBezTo>
                          <a:pt x="5897" y="0"/>
                          <a:pt x="3871" y="328"/>
                          <a:pt x="3260" y="2095"/>
                        </a:cubicBezTo>
                        <a:cubicBezTo>
                          <a:pt x="2360" y="4695"/>
                          <a:pt x="47" y="13481"/>
                          <a:pt x="27" y="13572"/>
                        </a:cubicBezTo>
                        <a:cubicBezTo>
                          <a:pt x="1" y="13677"/>
                          <a:pt x="60" y="13781"/>
                          <a:pt x="164" y="13807"/>
                        </a:cubicBezTo>
                        <a:cubicBezTo>
                          <a:pt x="183" y="13814"/>
                          <a:pt x="203" y="13814"/>
                          <a:pt x="216" y="13820"/>
                        </a:cubicBezTo>
                        <a:cubicBezTo>
                          <a:pt x="307" y="13814"/>
                          <a:pt x="385" y="13755"/>
                          <a:pt x="405" y="13670"/>
                        </a:cubicBezTo>
                        <a:cubicBezTo>
                          <a:pt x="431" y="13579"/>
                          <a:pt x="2738" y="4806"/>
                          <a:pt x="3631" y="2225"/>
                        </a:cubicBezTo>
                        <a:cubicBezTo>
                          <a:pt x="4164" y="685"/>
                          <a:pt x="6044" y="401"/>
                          <a:pt x="7360" y="401"/>
                        </a:cubicBezTo>
                        <a:cubicBezTo>
                          <a:pt x="8121" y="401"/>
                          <a:pt x="8694" y="496"/>
                          <a:pt x="8708" y="498"/>
                        </a:cubicBezTo>
                        <a:cubicBezTo>
                          <a:pt x="8723" y="501"/>
                          <a:pt x="8737" y="502"/>
                          <a:pt x="8750" y="502"/>
                        </a:cubicBezTo>
                        <a:cubicBezTo>
                          <a:pt x="8975" y="502"/>
                          <a:pt x="9020" y="157"/>
                          <a:pt x="8780" y="114"/>
                        </a:cubicBezTo>
                        <a:cubicBezTo>
                          <a:pt x="8712" y="102"/>
                          <a:pt x="8109" y="0"/>
                          <a:pt x="7318"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462" name="Google Shape;10462;p64"/>
                  <p:cNvSpPr/>
                  <p:nvPr/>
                </p:nvSpPr>
                <p:spPr>
                  <a:xfrm>
                    <a:off x="6083170" y="3518576"/>
                    <a:ext cx="99500" cy="38300"/>
                  </a:xfrm>
                  <a:custGeom>
                    <a:avLst/>
                    <a:gdLst/>
                    <a:ahLst/>
                    <a:cxnLst/>
                    <a:rect l="l" t="t" r="r" b="b"/>
                    <a:pathLst>
                      <a:path w="3941" h="1517" extrusionOk="0">
                        <a:moveTo>
                          <a:pt x="2367" y="1"/>
                        </a:moveTo>
                        <a:cubicBezTo>
                          <a:pt x="1653" y="1"/>
                          <a:pt x="786" y="249"/>
                          <a:pt x="92" y="1204"/>
                        </a:cubicBezTo>
                        <a:cubicBezTo>
                          <a:pt x="1" y="1334"/>
                          <a:pt x="92" y="1517"/>
                          <a:pt x="255" y="1517"/>
                        </a:cubicBezTo>
                        <a:cubicBezTo>
                          <a:pt x="314" y="1517"/>
                          <a:pt x="379" y="1484"/>
                          <a:pt x="411" y="1438"/>
                        </a:cubicBezTo>
                        <a:cubicBezTo>
                          <a:pt x="1018" y="606"/>
                          <a:pt x="1764" y="389"/>
                          <a:pt x="2378" y="389"/>
                        </a:cubicBezTo>
                        <a:cubicBezTo>
                          <a:pt x="3025" y="389"/>
                          <a:pt x="3526" y="630"/>
                          <a:pt x="3566" y="650"/>
                        </a:cubicBezTo>
                        <a:cubicBezTo>
                          <a:pt x="3597" y="663"/>
                          <a:pt x="3626" y="669"/>
                          <a:pt x="3654" y="669"/>
                        </a:cubicBezTo>
                        <a:cubicBezTo>
                          <a:pt x="3838" y="669"/>
                          <a:pt x="3940" y="399"/>
                          <a:pt x="3742" y="291"/>
                        </a:cubicBezTo>
                        <a:cubicBezTo>
                          <a:pt x="3728" y="288"/>
                          <a:pt x="3136" y="1"/>
                          <a:pt x="2367"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463" name="Google Shape;10463;p64"/>
                  <p:cNvSpPr/>
                  <p:nvPr/>
                </p:nvSpPr>
                <p:spPr>
                  <a:xfrm>
                    <a:off x="6083170" y="3557255"/>
                    <a:ext cx="99627" cy="38300"/>
                  </a:xfrm>
                  <a:custGeom>
                    <a:avLst/>
                    <a:gdLst/>
                    <a:ahLst/>
                    <a:cxnLst/>
                    <a:rect l="l" t="t" r="r" b="b"/>
                    <a:pathLst>
                      <a:path w="3946" h="1517" extrusionOk="0">
                        <a:moveTo>
                          <a:pt x="2367" y="1"/>
                        </a:moveTo>
                        <a:cubicBezTo>
                          <a:pt x="1653" y="1"/>
                          <a:pt x="786" y="249"/>
                          <a:pt x="92" y="1203"/>
                        </a:cubicBezTo>
                        <a:cubicBezTo>
                          <a:pt x="1" y="1334"/>
                          <a:pt x="92" y="1516"/>
                          <a:pt x="255" y="1516"/>
                        </a:cubicBezTo>
                        <a:cubicBezTo>
                          <a:pt x="314" y="1516"/>
                          <a:pt x="379" y="1484"/>
                          <a:pt x="411" y="1438"/>
                        </a:cubicBezTo>
                        <a:cubicBezTo>
                          <a:pt x="1018" y="606"/>
                          <a:pt x="1764" y="388"/>
                          <a:pt x="2378" y="388"/>
                        </a:cubicBezTo>
                        <a:cubicBezTo>
                          <a:pt x="3025" y="388"/>
                          <a:pt x="3526" y="629"/>
                          <a:pt x="3566" y="649"/>
                        </a:cubicBezTo>
                        <a:cubicBezTo>
                          <a:pt x="3597" y="664"/>
                          <a:pt x="3627" y="671"/>
                          <a:pt x="3656" y="671"/>
                        </a:cubicBezTo>
                        <a:cubicBezTo>
                          <a:pt x="3840" y="671"/>
                          <a:pt x="3945" y="393"/>
                          <a:pt x="3742" y="291"/>
                        </a:cubicBezTo>
                        <a:cubicBezTo>
                          <a:pt x="3728" y="287"/>
                          <a:pt x="3136" y="1"/>
                          <a:pt x="2367"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464" name="Google Shape;10464;p64"/>
                  <p:cNvSpPr/>
                  <p:nvPr/>
                </p:nvSpPr>
                <p:spPr>
                  <a:xfrm>
                    <a:off x="6083170" y="3595782"/>
                    <a:ext cx="99475" cy="38275"/>
                  </a:xfrm>
                  <a:custGeom>
                    <a:avLst/>
                    <a:gdLst/>
                    <a:ahLst/>
                    <a:cxnLst/>
                    <a:rect l="l" t="t" r="r" b="b"/>
                    <a:pathLst>
                      <a:path w="3940" h="1516" extrusionOk="0">
                        <a:moveTo>
                          <a:pt x="2367" y="0"/>
                        </a:moveTo>
                        <a:cubicBezTo>
                          <a:pt x="1653" y="0"/>
                          <a:pt x="788" y="249"/>
                          <a:pt x="92" y="1202"/>
                        </a:cubicBezTo>
                        <a:cubicBezTo>
                          <a:pt x="1" y="1333"/>
                          <a:pt x="92" y="1515"/>
                          <a:pt x="255" y="1515"/>
                        </a:cubicBezTo>
                        <a:cubicBezTo>
                          <a:pt x="314" y="1515"/>
                          <a:pt x="379" y="1489"/>
                          <a:pt x="411" y="1437"/>
                        </a:cubicBezTo>
                        <a:cubicBezTo>
                          <a:pt x="1018" y="605"/>
                          <a:pt x="1764" y="387"/>
                          <a:pt x="2378" y="387"/>
                        </a:cubicBezTo>
                        <a:cubicBezTo>
                          <a:pt x="3025" y="387"/>
                          <a:pt x="3526" y="628"/>
                          <a:pt x="3566" y="648"/>
                        </a:cubicBezTo>
                        <a:cubicBezTo>
                          <a:pt x="3598" y="663"/>
                          <a:pt x="3628" y="670"/>
                          <a:pt x="3657" y="670"/>
                        </a:cubicBezTo>
                        <a:cubicBezTo>
                          <a:pt x="3839" y="670"/>
                          <a:pt x="3939" y="398"/>
                          <a:pt x="3742" y="296"/>
                        </a:cubicBezTo>
                        <a:cubicBezTo>
                          <a:pt x="3728" y="290"/>
                          <a:pt x="3136" y="0"/>
                          <a:pt x="2367"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465" name="Google Shape;10465;p64"/>
                  <p:cNvSpPr/>
                  <p:nvPr/>
                </p:nvSpPr>
                <p:spPr>
                  <a:xfrm>
                    <a:off x="6083170" y="3634462"/>
                    <a:ext cx="99500" cy="38250"/>
                  </a:xfrm>
                  <a:custGeom>
                    <a:avLst/>
                    <a:gdLst/>
                    <a:ahLst/>
                    <a:cxnLst/>
                    <a:rect l="l" t="t" r="r" b="b"/>
                    <a:pathLst>
                      <a:path w="3941" h="1515" extrusionOk="0">
                        <a:moveTo>
                          <a:pt x="2364" y="0"/>
                        </a:moveTo>
                        <a:cubicBezTo>
                          <a:pt x="1650" y="0"/>
                          <a:pt x="785" y="249"/>
                          <a:pt x="92" y="1202"/>
                        </a:cubicBezTo>
                        <a:cubicBezTo>
                          <a:pt x="1" y="1332"/>
                          <a:pt x="92" y="1515"/>
                          <a:pt x="255" y="1515"/>
                        </a:cubicBezTo>
                        <a:cubicBezTo>
                          <a:pt x="314" y="1515"/>
                          <a:pt x="379" y="1482"/>
                          <a:pt x="411" y="1437"/>
                        </a:cubicBezTo>
                        <a:cubicBezTo>
                          <a:pt x="1018" y="605"/>
                          <a:pt x="1764" y="387"/>
                          <a:pt x="2378" y="387"/>
                        </a:cubicBezTo>
                        <a:cubicBezTo>
                          <a:pt x="3025" y="387"/>
                          <a:pt x="3526" y="628"/>
                          <a:pt x="3566" y="648"/>
                        </a:cubicBezTo>
                        <a:cubicBezTo>
                          <a:pt x="3597" y="662"/>
                          <a:pt x="3626" y="668"/>
                          <a:pt x="3654" y="668"/>
                        </a:cubicBezTo>
                        <a:cubicBezTo>
                          <a:pt x="3838" y="668"/>
                          <a:pt x="3940" y="398"/>
                          <a:pt x="3742" y="296"/>
                        </a:cubicBezTo>
                        <a:cubicBezTo>
                          <a:pt x="3728" y="289"/>
                          <a:pt x="3134" y="0"/>
                          <a:pt x="2364"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466" name="Google Shape;10466;p64"/>
                  <p:cNvSpPr/>
                  <p:nvPr/>
                </p:nvSpPr>
                <p:spPr>
                  <a:xfrm>
                    <a:off x="6083170" y="3673090"/>
                    <a:ext cx="99450" cy="38300"/>
                  </a:xfrm>
                  <a:custGeom>
                    <a:avLst/>
                    <a:gdLst/>
                    <a:ahLst/>
                    <a:cxnLst/>
                    <a:rect l="l" t="t" r="r" b="b"/>
                    <a:pathLst>
                      <a:path w="3939" h="1517" extrusionOk="0">
                        <a:moveTo>
                          <a:pt x="2367" y="1"/>
                        </a:moveTo>
                        <a:cubicBezTo>
                          <a:pt x="1653" y="1"/>
                          <a:pt x="786" y="249"/>
                          <a:pt x="92" y="1204"/>
                        </a:cubicBezTo>
                        <a:cubicBezTo>
                          <a:pt x="1" y="1334"/>
                          <a:pt x="92" y="1516"/>
                          <a:pt x="255" y="1516"/>
                        </a:cubicBezTo>
                        <a:cubicBezTo>
                          <a:pt x="314" y="1516"/>
                          <a:pt x="379" y="1484"/>
                          <a:pt x="411" y="1432"/>
                        </a:cubicBezTo>
                        <a:cubicBezTo>
                          <a:pt x="1018" y="600"/>
                          <a:pt x="1764" y="382"/>
                          <a:pt x="2378" y="382"/>
                        </a:cubicBezTo>
                        <a:cubicBezTo>
                          <a:pt x="3025" y="382"/>
                          <a:pt x="3526" y="623"/>
                          <a:pt x="3566" y="643"/>
                        </a:cubicBezTo>
                        <a:cubicBezTo>
                          <a:pt x="3598" y="658"/>
                          <a:pt x="3629" y="665"/>
                          <a:pt x="3658" y="665"/>
                        </a:cubicBezTo>
                        <a:cubicBezTo>
                          <a:pt x="3840" y="665"/>
                          <a:pt x="3939" y="398"/>
                          <a:pt x="3742" y="291"/>
                        </a:cubicBezTo>
                        <a:cubicBezTo>
                          <a:pt x="3728" y="288"/>
                          <a:pt x="3136" y="1"/>
                          <a:pt x="2367"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467" name="Google Shape;10467;p64"/>
                  <p:cNvSpPr/>
                  <p:nvPr/>
                </p:nvSpPr>
                <p:spPr>
                  <a:xfrm>
                    <a:off x="6083170" y="3711719"/>
                    <a:ext cx="99475" cy="38351"/>
                  </a:xfrm>
                  <a:custGeom>
                    <a:avLst/>
                    <a:gdLst/>
                    <a:ahLst/>
                    <a:cxnLst/>
                    <a:rect l="l" t="t" r="r" b="b"/>
                    <a:pathLst>
                      <a:path w="3940" h="1519" extrusionOk="0">
                        <a:moveTo>
                          <a:pt x="2373" y="0"/>
                        </a:moveTo>
                        <a:cubicBezTo>
                          <a:pt x="1659" y="0"/>
                          <a:pt x="790" y="249"/>
                          <a:pt x="92" y="1205"/>
                        </a:cubicBezTo>
                        <a:cubicBezTo>
                          <a:pt x="1" y="1329"/>
                          <a:pt x="92" y="1518"/>
                          <a:pt x="255" y="1518"/>
                        </a:cubicBezTo>
                        <a:cubicBezTo>
                          <a:pt x="314" y="1518"/>
                          <a:pt x="379" y="1485"/>
                          <a:pt x="411" y="1433"/>
                        </a:cubicBezTo>
                        <a:cubicBezTo>
                          <a:pt x="1018" y="601"/>
                          <a:pt x="1764" y="384"/>
                          <a:pt x="2378" y="384"/>
                        </a:cubicBezTo>
                        <a:cubicBezTo>
                          <a:pt x="3025" y="384"/>
                          <a:pt x="3526" y="625"/>
                          <a:pt x="3566" y="645"/>
                        </a:cubicBezTo>
                        <a:cubicBezTo>
                          <a:pt x="3598" y="660"/>
                          <a:pt x="3628" y="666"/>
                          <a:pt x="3657" y="666"/>
                        </a:cubicBezTo>
                        <a:cubicBezTo>
                          <a:pt x="3839" y="666"/>
                          <a:pt x="3939" y="394"/>
                          <a:pt x="3742" y="293"/>
                        </a:cubicBezTo>
                        <a:cubicBezTo>
                          <a:pt x="3728" y="286"/>
                          <a:pt x="3139" y="0"/>
                          <a:pt x="2373"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468" name="Google Shape;10468;p64"/>
                  <p:cNvSpPr/>
                  <p:nvPr/>
                </p:nvSpPr>
                <p:spPr>
                  <a:xfrm>
                    <a:off x="6083170" y="3750272"/>
                    <a:ext cx="99500" cy="38300"/>
                  </a:xfrm>
                  <a:custGeom>
                    <a:avLst/>
                    <a:gdLst/>
                    <a:ahLst/>
                    <a:cxnLst/>
                    <a:rect l="l" t="t" r="r" b="b"/>
                    <a:pathLst>
                      <a:path w="3941" h="1517" extrusionOk="0">
                        <a:moveTo>
                          <a:pt x="2367" y="1"/>
                        </a:moveTo>
                        <a:cubicBezTo>
                          <a:pt x="1653" y="1"/>
                          <a:pt x="786" y="249"/>
                          <a:pt x="92" y="1203"/>
                        </a:cubicBezTo>
                        <a:cubicBezTo>
                          <a:pt x="1" y="1334"/>
                          <a:pt x="92" y="1516"/>
                          <a:pt x="255" y="1516"/>
                        </a:cubicBezTo>
                        <a:cubicBezTo>
                          <a:pt x="314" y="1516"/>
                          <a:pt x="379" y="1490"/>
                          <a:pt x="411" y="1438"/>
                        </a:cubicBezTo>
                        <a:cubicBezTo>
                          <a:pt x="1018" y="606"/>
                          <a:pt x="1764" y="388"/>
                          <a:pt x="2378" y="388"/>
                        </a:cubicBezTo>
                        <a:cubicBezTo>
                          <a:pt x="3025" y="388"/>
                          <a:pt x="3526" y="629"/>
                          <a:pt x="3566" y="649"/>
                        </a:cubicBezTo>
                        <a:cubicBezTo>
                          <a:pt x="3597" y="663"/>
                          <a:pt x="3626" y="669"/>
                          <a:pt x="3654" y="669"/>
                        </a:cubicBezTo>
                        <a:cubicBezTo>
                          <a:pt x="3838" y="669"/>
                          <a:pt x="3940" y="399"/>
                          <a:pt x="3742" y="291"/>
                        </a:cubicBezTo>
                        <a:cubicBezTo>
                          <a:pt x="3728" y="288"/>
                          <a:pt x="3136" y="1"/>
                          <a:pt x="2367"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469" name="Google Shape;10469;p64"/>
                  <p:cNvSpPr/>
                  <p:nvPr/>
                </p:nvSpPr>
                <p:spPr>
                  <a:xfrm>
                    <a:off x="6101778" y="3786679"/>
                    <a:ext cx="78242" cy="462458"/>
                  </a:xfrm>
                  <a:custGeom>
                    <a:avLst/>
                    <a:gdLst/>
                    <a:ahLst/>
                    <a:cxnLst/>
                    <a:rect l="l" t="t" r="r" b="b"/>
                    <a:pathLst>
                      <a:path w="3099" h="18317" extrusionOk="0">
                        <a:moveTo>
                          <a:pt x="2521" y="0"/>
                        </a:moveTo>
                        <a:cubicBezTo>
                          <a:pt x="2148" y="0"/>
                          <a:pt x="1538" y="70"/>
                          <a:pt x="1043" y="459"/>
                        </a:cubicBezTo>
                        <a:cubicBezTo>
                          <a:pt x="593" y="817"/>
                          <a:pt x="339" y="1358"/>
                          <a:pt x="287" y="2069"/>
                        </a:cubicBezTo>
                        <a:cubicBezTo>
                          <a:pt x="118" y="4265"/>
                          <a:pt x="0" y="17978"/>
                          <a:pt x="0" y="18121"/>
                        </a:cubicBezTo>
                        <a:cubicBezTo>
                          <a:pt x="0" y="18225"/>
                          <a:pt x="85" y="18317"/>
                          <a:pt x="196" y="18317"/>
                        </a:cubicBezTo>
                        <a:cubicBezTo>
                          <a:pt x="307" y="18317"/>
                          <a:pt x="398" y="18232"/>
                          <a:pt x="398" y="18121"/>
                        </a:cubicBezTo>
                        <a:cubicBezTo>
                          <a:pt x="398" y="17978"/>
                          <a:pt x="509" y="4278"/>
                          <a:pt x="678" y="2101"/>
                        </a:cubicBezTo>
                        <a:cubicBezTo>
                          <a:pt x="724" y="1502"/>
                          <a:pt x="926" y="1058"/>
                          <a:pt x="1291" y="772"/>
                        </a:cubicBezTo>
                        <a:cubicBezTo>
                          <a:pt x="1697" y="447"/>
                          <a:pt x="2225" y="393"/>
                          <a:pt x="2537" y="393"/>
                        </a:cubicBezTo>
                        <a:cubicBezTo>
                          <a:pt x="2695" y="393"/>
                          <a:pt x="2798" y="407"/>
                          <a:pt x="2803" y="407"/>
                        </a:cubicBezTo>
                        <a:cubicBezTo>
                          <a:pt x="2814" y="408"/>
                          <a:pt x="2824" y="409"/>
                          <a:pt x="2834" y="409"/>
                        </a:cubicBezTo>
                        <a:cubicBezTo>
                          <a:pt x="3061" y="409"/>
                          <a:pt x="3099" y="66"/>
                          <a:pt x="2862" y="22"/>
                        </a:cubicBezTo>
                        <a:cubicBezTo>
                          <a:pt x="2848" y="20"/>
                          <a:pt x="2718" y="0"/>
                          <a:pt x="2521"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470" name="Google Shape;10470;p64"/>
                  <p:cNvSpPr/>
                  <p:nvPr/>
                </p:nvSpPr>
                <p:spPr>
                  <a:xfrm>
                    <a:off x="6105312" y="3937305"/>
                    <a:ext cx="36634" cy="80161"/>
                  </a:xfrm>
                  <a:custGeom>
                    <a:avLst/>
                    <a:gdLst/>
                    <a:ahLst/>
                    <a:cxnLst/>
                    <a:rect l="l" t="t" r="r" b="b"/>
                    <a:pathLst>
                      <a:path w="1451" h="3175" extrusionOk="0">
                        <a:moveTo>
                          <a:pt x="284" y="0"/>
                        </a:moveTo>
                        <a:cubicBezTo>
                          <a:pt x="128" y="0"/>
                          <a:pt x="1" y="204"/>
                          <a:pt x="147" y="345"/>
                        </a:cubicBezTo>
                        <a:cubicBezTo>
                          <a:pt x="154" y="352"/>
                          <a:pt x="942" y="1121"/>
                          <a:pt x="1047" y="2985"/>
                        </a:cubicBezTo>
                        <a:cubicBezTo>
                          <a:pt x="1053" y="3089"/>
                          <a:pt x="1144" y="3174"/>
                          <a:pt x="1249" y="3174"/>
                        </a:cubicBezTo>
                        <a:lnTo>
                          <a:pt x="1255" y="3174"/>
                        </a:lnTo>
                        <a:cubicBezTo>
                          <a:pt x="1366" y="3168"/>
                          <a:pt x="1451" y="3076"/>
                          <a:pt x="1444" y="2965"/>
                        </a:cubicBezTo>
                        <a:cubicBezTo>
                          <a:pt x="1327" y="926"/>
                          <a:pt x="453" y="91"/>
                          <a:pt x="421" y="59"/>
                        </a:cubicBezTo>
                        <a:cubicBezTo>
                          <a:pt x="377" y="18"/>
                          <a:pt x="329" y="0"/>
                          <a:pt x="284"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471" name="Google Shape;10471;p64"/>
                  <p:cNvSpPr/>
                  <p:nvPr/>
                </p:nvSpPr>
                <p:spPr>
                  <a:xfrm>
                    <a:off x="6108292" y="3860073"/>
                    <a:ext cx="50596" cy="64735"/>
                  </a:xfrm>
                  <a:custGeom>
                    <a:avLst/>
                    <a:gdLst/>
                    <a:ahLst/>
                    <a:cxnLst/>
                    <a:rect l="l" t="t" r="r" b="b"/>
                    <a:pathLst>
                      <a:path w="2004" h="2564" extrusionOk="0">
                        <a:moveTo>
                          <a:pt x="272" y="0"/>
                        </a:moveTo>
                        <a:cubicBezTo>
                          <a:pt x="32" y="0"/>
                          <a:pt x="0" y="362"/>
                          <a:pt x="251" y="393"/>
                        </a:cubicBezTo>
                        <a:cubicBezTo>
                          <a:pt x="309" y="406"/>
                          <a:pt x="1606" y="589"/>
                          <a:pt x="1554" y="2362"/>
                        </a:cubicBezTo>
                        <a:cubicBezTo>
                          <a:pt x="1554" y="2472"/>
                          <a:pt x="1639" y="2564"/>
                          <a:pt x="1743" y="2564"/>
                        </a:cubicBezTo>
                        <a:lnTo>
                          <a:pt x="1750" y="2564"/>
                        </a:lnTo>
                        <a:cubicBezTo>
                          <a:pt x="1854" y="2564"/>
                          <a:pt x="1945" y="2479"/>
                          <a:pt x="1945" y="2375"/>
                        </a:cubicBezTo>
                        <a:cubicBezTo>
                          <a:pt x="2004" y="250"/>
                          <a:pt x="316" y="2"/>
                          <a:pt x="303" y="2"/>
                        </a:cubicBezTo>
                        <a:cubicBezTo>
                          <a:pt x="292" y="1"/>
                          <a:pt x="282" y="0"/>
                          <a:pt x="272"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472" name="Google Shape;10472;p64"/>
                  <p:cNvSpPr/>
                  <p:nvPr/>
                </p:nvSpPr>
                <p:spPr>
                  <a:xfrm>
                    <a:off x="6102914" y="4067557"/>
                    <a:ext cx="36079" cy="81549"/>
                  </a:xfrm>
                  <a:custGeom>
                    <a:avLst/>
                    <a:gdLst/>
                    <a:ahLst/>
                    <a:cxnLst/>
                    <a:rect l="l" t="t" r="r" b="b"/>
                    <a:pathLst>
                      <a:path w="1429" h="3230" extrusionOk="0">
                        <a:moveTo>
                          <a:pt x="225" y="1"/>
                        </a:moveTo>
                        <a:cubicBezTo>
                          <a:pt x="167" y="1"/>
                          <a:pt x="110" y="26"/>
                          <a:pt x="73" y="75"/>
                        </a:cubicBezTo>
                        <a:cubicBezTo>
                          <a:pt x="1" y="159"/>
                          <a:pt x="14" y="283"/>
                          <a:pt x="99" y="348"/>
                        </a:cubicBezTo>
                        <a:cubicBezTo>
                          <a:pt x="112" y="361"/>
                          <a:pt x="1024" y="1124"/>
                          <a:pt x="972" y="3021"/>
                        </a:cubicBezTo>
                        <a:cubicBezTo>
                          <a:pt x="972" y="3131"/>
                          <a:pt x="1057" y="3223"/>
                          <a:pt x="1168" y="3229"/>
                        </a:cubicBezTo>
                        <a:lnTo>
                          <a:pt x="1174" y="3229"/>
                        </a:lnTo>
                        <a:cubicBezTo>
                          <a:pt x="1278" y="3229"/>
                          <a:pt x="1363" y="3144"/>
                          <a:pt x="1370" y="3034"/>
                        </a:cubicBezTo>
                        <a:cubicBezTo>
                          <a:pt x="1428" y="922"/>
                          <a:pt x="392" y="75"/>
                          <a:pt x="346" y="42"/>
                        </a:cubicBezTo>
                        <a:cubicBezTo>
                          <a:pt x="310" y="14"/>
                          <a:pt x="267" y="1"/>
                          <a:pt x="225"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473" name="Google Shape;10473;p64"/>
                  <p:cNvSpPr/>
                  <p:nvPr/>
                </p:nvSpPr>
                <p:spPr>
                  <a:xfrm>
                    <a:off x="6081706" y="3893097"/>
                    <a:ext cx="34236" cy="64305"/>
                  </a:xfrm>
                  <a:custGeom>
                    <a:avLst/>
                    <a:gdLst/>
                    <a:ahLst/>
                    <a:cxnLst/>
                    <a:rect l="l" t="t" r="r" b="b"/>
                    <a:pathLst>
                      <a:path w="1356" h="2547" extrusionOk="0">
                        <a:moveTo>
                          <a:pt x="1072" y="0"/>
                        </a:moveTo>
                        <a:cubicBezTo>
                          <a:pt x="1042" y="0"/>
                          <a:pt x="1011" y="8"/>
                          <a:pt x="978" y="24"/>
                        </a:cubicBezTo>
                        <a:cubicBezTo>
                          <a:pt x="939" y="37"/>
                          <a:pt x="59" y="487"/>
                          <a:pt x="0" y="2344"/>
                        </a:cubicBezTo>
                        <a:cubicBezTo>
                          <a:pt x="0" y="2448"/>
                          <a:pt x="85" y="2540"/>
                          <a:pt x="189" y="2546"/>
                        </a:cubicBezTo>
                        <a:lnTo>
                          <a:pt x="196" y="2546"/>
                        </a:lnTo>
                        <a:cubicBezTo>
                          <a:pt x="307" y="2546"/>
                          <a:pt x="391" y="2461"/>
                          <a:pt x="398" y="2357"/>
                        </a:cubicBezTo>
                        <a:cubicBezTo>
                          <a:pt x="450" y="773"/>
                          <a:pt x="1134" y="382"/>
                          <a:pt x="1154" y="376"/>
                        </a:cubicBezTo>
                        <a:cubicBezTo>
                          <a:pt x="1356" y="275"/>
                          <a:pt x="1254" y="0"/>
                          <a:pt x="1072"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474" name="Google Shape;10474;p64"/>
                  <p:cNvSpPr/>
                  <p:nvPr/>
                </p:nvSpPr>
                <p:spPr>
                  <a:xfrm>
                    <a:off x="5971374" y="3754842"/>
                    <a:ext cx="29060" cy="66628"/>
                  </a:xfrm>
                  <a:custGeom>
                    <a:avLst/>
                    <a:gdLst/>
                    <a:ahLst/>
                    <a:cxnLst/>
                    <a:rect l="l" t="t" r="r" b="b"/>
                    <a:pathLst>
                      <a:path w="1151" h="2639" extrusionOk="0">
                        <a:moveTo>
                          <a:pt x="259" y="0"/>
                        </a:moveTo>
                        <a:cubicBezTo>
                          <a:pt x="126" y="0"/>
                          <a:pt x="0" y="138"/>
                          <a:pt x="82" y="292"/>
                        </a:cubicBezTo>
                        <a:cubicBezTo>
                          <a:pt x="88" y="305"/>
                          <a:pt x="727" y="1355"/>
                          <a:pt x="414" y="2385"/>
                        </a:cubicBezTo>
                        <a:cubicBezTo>
                          <a:pt x="381" y="2489"/>
                          <a:pt x="440" y="2600"/>
                          <a:pt x="544" y="2632"/>
                        </a:cubicBezTo>
                        <a:cubicBezTo>
                          <a:pt x="564" y="2639"/>
                          <a:pt x="583" y="2639"/>
                          <a:pt x="603" y="2639"/>
                        </a:cubicBezTo>
                        <a:cubicBezTo>
                          <a:pt x="688" y="2639"/>
                          <a:pt x="766" y="2587"/>
                          <a:pt x="792" y="2502"/>
                        </a:cubicBezTo>
                        <a:cubicBezTo>
                          <a:pt x="1150" y="1296"/>
                          <a:pt x="447" y="136"/>
                          <a:pt x="421" y="90"/>
                        </a:cubicBezTo>
                        <a:cubicBezTo>
                          <a:pt x="377" y="27"/>
                          <a:pt x="317" y="0"/>
                          <a:pt x="259"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475" name="Google Shape;10475;p64"/>
                  <p:cNvSpPr/>
                  <p:nvPr/>
                </p:nvSpPr>
                <p:spPr>
                  <a:xfrm>
                    <a:off x="5969632" y="3672914"/>
                    <a:ext cx="37442" cy="39310"/>
                  </a:xfrm>
                  <a:custGeom>
                    <a:avLst/>
                    <a:gdLst/>
                    <a:ahLst/>
                    <a:cxnLst/>
                    <a:rect l="l" t="t" r="r" b="b"/>
                    <a:pathLst>
                      <a:path w="1483" h="1557" extrusionOk="0">
                        <a:moveTo>
                          <a:pt x="1165" y="0"/>
                        </a:moveTo>
                        <a:cubicBezTo>
                          <a:pt x="952" y="0"/>
                          <a:pt x="297" y="106"/>
                          <a:pt x="27" y="1321"/>
                        </a:cubicBezTo>
                        <a:cubicBezTo>
                          <a:pt x="1" y="1426"/>
                          <a:pt x="66" y="1530"/>
                          <a:pt x="177" y="1556"/>
                        </a:cubicBezTo>
                        <a:lnTo>
                          <a:pt x="216" y="1556"/>
                        </a:lnTo>
                        <a:cubicBezTo>
                          <a:pt x="314" y="1556"/>
                          <a:pt x="392" y="1497"/>
                          <a:pt x="411" y="1406"/>
                        </a:cubicBezTo>
                        <a:cubicBezTo>
                          <a:pt x="630" y="430"/>
                          <a:pt x="1085" y="396"/>
                          <a:pt x="1168" y="396"/>
                        </a:cubicBezTo>
                        <a:cubicBezTo>
                          <a:pt x="1174" y="396"/>
                          <a:pt x="1179" y="396"/>
                          <a:pt x="1180" y="396"/>
                        </a:cubicBezTo>
                        <a:cubicBezTo>
                          <a:pt x="1191" y="397"/>
                          <a:pt x="1201" y="398"/>
                          <a:pt x="1211" y="398"/>
                        </a:cubicBezTo>
                        <a:cubicBezTo>
                          <a:pt x="1445" y="398"/>
                          <a:pt x="1483" y="36"/>
                          <a:pt x="1233" y="5"/>
                        </a:cubicBezTo>
                        <a:cubicBezTo>
                          <a:pt x="1228" y="4"/>
                          <a:pt x="1204" y="0"/>
                          <a:pt x="1165"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476" name="Google Shape;10476;p64"/>
                  <p:cNvSpPr/>
                  <p:nvPr/>
                </p:nvSpPr>
                <p:spPr>
                  <a:xfrm>
                    <a:off x="6015356" y="3608936"/>
                    <a:ext cx="28025" cy="46683"/>
                  </a:xfrm>
                  <a:custGeom>
                    <a:avLst/>
                    <a:gdLst/>
                    <a:ahLst/>
                    <a:cxnLst/>
                    <a:rect l="l" t="t" r="r" b="b"/>
                    <a:pathLst>
                      <a:path w="1110" h="1849" extrusionOk="0">
                        <a:moveTo>
                          <a:pt x="272" y="1"/>
                        </a:moveTo>
                        <a:cubicBezTo>
                          <a:pt x="42" y="1"/>
                          <a:pt x="1" y="357"/>
                          <a:pt x="249" y="395"/>
                        </a:cubicBezTo>
                        <a:cubicBezTo>
                          <a:pt x="393" y="427"/>
                          <a:pt x="516" y="518"/>
                          <a:pt x="588" y="642"/>
                        </a:cubicBezTo>
                        <a:cubicBezTo>
                          <a:pt x="705" y="844"/>
                          <a:pt x="673" y="1170"/>
                          <a:pt x="510" y="1574"/>
                        </a:cubicBezTo>
                        <a:cubicBezTo>
                          <a:pt x="471" y="1679"/>
                          <a:pt x="523" y="1789"/>
                          <a:pt x="621" y="1835"/>
                        </a:cubicBezTo>
                        <a:cubicBezTo>
                          <a:pt x="647" y="1842"/>
                          <a:pt x="673" y="1848"/>
                          <a:pt x="699" y="1848"/>
                        </a:cubicBezTo>
                        <a:cubicBezTo>
                          <a:pt x="777" y="1848"/>
                          <a:pt x="849" y="1796"/>
                          <a:pt x="875" y="1718"/>
                        </a:cubicBezTo>
                        <a:cubicBezTo>
                          <a:pt x="1090" y="1190"/>
                          <a:pt x="1110" y="760"/>
                          <a:pt x="927" y="440"/>
                        </a:cubicBezTo>
                        <a:cubicBezTo>
                          <a:pt x="797" y="212"/>
                          <a:pt x="569" y="56"/>
                          <a:pt x="308" y="4"/>
                        </a:cubicBezTo>
                        <a:cubicBezTo>
                          <a:pt x="296" y="2"/>
                          <a:pt x="284" y="1"/>
                          <a:pt x="27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477" name="Google Shape;10477;p64"/>
                  <p:cNvSpPr/>
                  <p:nvPr/>
                </p:nvSpPr>
                <p:spPr>
                  <a:xfrm>
                    <a:off x="6001066" y="3539077"/>
                    <a:ext cx="45370" cy="39361"/>
                  </a:xfrm>
                  <a:custGeom>
                    <a:avLst/>
                    <a:gdLst/>
                    <a:ahLst/>
                    <a:cxnLst/>
                    <a:rect l="l" t="t" r="r" b="b"/>
                    <a:pathLst>
                      <a:path w="1797" h="1559" extrusionOk="0">
                        <a:moveTo>
                          <a:pt x="1387" y="1"/>
                        </a:moveTo>
                        <a:cubicBezTo>
                          <a:pt x="1067" y="1"/>
                          <a:pt x="411" y="153"/>
                          <a:pt x="33" y="1298"/>
                        </a:cubicBezTo>
                        <a:cubicBezTo>
                          <a:pt x="1" y="1395"/>
                          <a:pt x="53" y="1513"/>
                          <a:pt x="157" y="1545"/>
                        </a:cubicBezTo>
                        <a:cubicBezTo>
                          <a:pt x="177" y="1552"/>
                          <a:pt x="196" y="1552"/>
                          <a:pt x="222" y="1558"/>
                        </a:cubicBezTo>
                        <a:cubicBezTo>
                          <a:pt x="307" y="1552"/>
                          <a:pt x="379" y="1500"/>
                          <a:pt x="405" y="1421"/>
                        </a:cubicBezTo>
                        <a:cubicBezTo>
                          <a:pt x="715" y="490"/>
                          <a:pt x="1204" y="391"/>
                          <a:pt x="1398" y="391"/>
                        </a:cubicBezTo>
                        <a:cubicBezTo>
                          <a:pt x="1444" y="391"/>
                          <a:pt x="1474" y="397"/>
                          <a:pt x="1480" y="398"/>
                        </a:cubicBezTo>
                        <a:cubicBezTo>
                          <a:pt x="1496" y="402"/>
                          <a:pt x="1512" y="403"/>
                          <a:pt x="1527" y="403"/>
                        </a:cubicBezTo>
                        <a:cubicBezTo>
                          <a:pt x="1738" y="403"/>
                          <a:pt x="1796" y="81"/>
                          <a:pt x="1571" y="20"/>
                        </a:cubicBezTo>
                        <a:cubicBezTo>
                          <a:pt x="1560" y="17"/>
                          <a:pt x="1492" y="1"/>
                          <a:pt x="1387"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478" name="Google Shape;10478;p64"/>
                  <p:cNvSpPr/>
                  <p:nvPr/>
                </p:nvSpPr>
                <p:spPr>
                  <a:xfrm>
                    <a:off x="6074788" y="4163397"/>
                    <a:ext cx="34261" cy="58599"/>
                  </a:xfrm>
                  <a:custGeom>
                    <a:avLst/>
                    <a:gdLst/>
                    <a:ahLst/>
                    <a:cxnLst/>
                    <a:rect l="l" t="t" r="r" b="b"/>
                    <a:pathLst>
                      <a:path w="1357" h="2321" extrusionOk="0">
                        <a:moveTo>
                          <a:pt x="1167" y="0"/>
                        </a:moveTo>
                        <a:cubicBezTo>
                          <a:pt x="919" y="7"/>
                          <a:pt x="678" y="104"/>
                          <a:pt x="509" y="287"/>
                        </a:cubicBezTo>
                        <a:cubicBezTo>
                          <a:pt x="157" y="639"/>
                          <a:pt x="0" y="1265"/>
                          <a:pt x="53" y="2131"/>
                        </a:cubicBezTo>
                        <a:cubicBezTo>
                          <a:pt x="59" y="2236"/>
                          <a:pt x="144" y="2320"/>
                          <a:pt x="248" y="2320"/>
                        </a:cubicBezTo>
                        <a:lnTo>
                          <a:pt x="261" y="2320"/>
                        </a:lnTo>
                        <a:cubicBezTo>
                          <a:pt x="365" y="2314"/>
                          <a:pt x="450" y="2223"/>
                          <a:pt x="444" y="2118"/>
                        </a:cubicBezTo>
                        <a:cubicBezTo>
                          <a:pt x="391" y="1186"/>
                          <a:pt x="594" y="769"/>
                          <a:pt x="776" y="580"/>
                        </a:cubicBezTo>
                        <a:cubicBezTo>
                          <a:pt x="874" y="476"/>
                          <a:pt x="1004" y="411"/>
                          <a:pt x="1148" y="404"/>
                        </a:cubicBezTo>
                        <a:cubicBezTo>
                          <a:pt x="1252" y="404"/>
                          <a:pt x="1343" y="319"/>
                          <a:pt x="1350" y="209"/>
                        </a:cubicBezTo>
                        <a:cubicBezTo>
                          <a:pt x="1356" y="104"/>
                          <a:pt x="1278" y="7"/>
                          <a:pt x="1167"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479" name="Google Shape;10479;p64"/>
                  <p:cNvSpPr/>
                  <p:nvPr/>
                </p:nvSpPr>
                <p:spPr>
                  <a:xfrm>
                    <a:off x="6081529" y="4015547"/>
                    <a:ext cx="34463" cy="59180"/>
                  </a:xfrm>
                  <a:custGeom>
                    <a:avLst/>
                    <a:gdLst/>
                    <a:ahLst/>
                    <a:cxnLst/>
                    <a:rect l="l" t="t" r="r" b="b"/>
                    <a:pathLst>
                      <a:path w="1365" h="2344" extrusionOk="0">
                        <a:moveTo>
                          <a:pt x="1077" y="1"/>
                        </a:moveTo>
                        <a:cubicBezTo>
                          <a:pt x="1048" y="1"/>
                          <a:pt x="1017" y="8"/>
                          <a:pt x="985" y="23"/>
                        </a:cubicBezTo>
                        <a:cubicBezTo>
                          <a:pt x="946" y="42"/>
                          <a:pt x="66" y="505"/>
                          <a:pt x="7" y="2135"/>
                        </a:cubicBezTo>
                        <a:cubicBezTo>
                          <a:pt x="1" y="2245"/>
                          <a:pt x="92" y="2337"/>
                          <a:pt x="196" y="2343"/>
                        </a:cubicBezTo>
                        <a:lnTo>
                          <a:pt x="203" y="2343"/>
                        </a:lnTo>
                        <a:cubicBezTo>
                          <a:pt x="314" y="2343"/>
                          <a:pt x="405" y="2258"/>
                          <a:pt x="405" y="2148"/>
                        </a:cubicBezTo>
                        <a:cubicBezTo>
                          <a:pt x="457" y="779"/>
                          <a:pt x="1135" y="394"/>
                          <a:pt x="1167" y="375"/>
                        </a:cubicBezTo>
                        <a:cubicBezTo>
                          <a:pt x="1364" y="268"/>
                          <a:pt x="1260" y="1"/>
                          <a:pt x="1077"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480" name="Google Shape;10480;p64"/>
                  <p:cNvSpPr/>
                  <p:nvPr/>
                </p:nvSpPr>
                <p:spPr>
                  <a:xfrm>
                    <a:off x="6083473" y="3225780"/>
                    <a:ext cx="183726" cy="588443"/>
                  </a:xfrm>
                  <a:custGeom>
                    <a:avLst/>
                    <a:gdLst/>
                    <a:ahLst/>
                    <a:cxnLst/>
                    <a:rect l="l" t="t" r="r" b="b"/>
                    <a:pathLst>
                      <a:path w="7277" h="23307" extrusionOk="0">
                        <a:moveTo>
                          <a:pt x="5001" y="0"/>
                        </a:moveTo>
                        <a:lnTo>
                          <a:pt x="1970" y="333"/>
                        </a:lnTo>
                        <a:cubicBezTo>
                          <a:pt x="2185" y="346"/>
                          <a:pt x="2902" y="1102"/>
                          <a:pt x="3319" y="2738"/>
                        </a:cubicBezTo>
                        <a:cubicBezTo>
                          <a:pt x="2589" y="2874"/>
                          <a:pt x="712" y="3363"/>
                          <a:pt x="61" y="4791"/>
                        </a:cubicBezTo>
                        <a:cubicBezTo>
                          <a:pt x="0" y="4941"/>
                          <a:pt x="127" y="5058"/>
                          <a:pt x="253" y="5058"/>
                        </a:cubicBezTo>
                        <a:cubicBezTo>
                          <a:pt x="317" y="5058"/>
                          <a:pt x="381" y="5027"/>
                          <a:pt x="419" y="4954"/>
                        </a:cubicBezTo>
                        <a:cubicBezTo>
                          <a:pt x="999" y="3696"/>
                          <a:pt x="2752" y="3246"/>
                          <a:pt x="3411" y="3122"/>
                        </a:cubicBezTo>
                        <a:cubicBezTo>
                          <a:pt x="3424" y="3174"/>
                          <a:pt x="3430" y="3233"/>
                          <a:pt x="3443" y="3285"/>
                        </a:cubicBezTo>
                        <a:lnTo>
                          <a:pt x="3443" y="4569"/>
                        </a:lnTo>
                        <a:cubicBezTo>
                          <a:pt x="3437" y="4569"/>
                          <a:pt x="3430" y="4563"/>
                          <a:pt x="3424" y="4563"/>
                        </a:cubicBezTo>
                        <a:cubicBezTo>
                          <a:pt x="3414" y="4560"/>
                          <a:pt x="3349" y="4547"/>
                          <a:pt x="3242" y="4547"/>
                        </a:cubicBezTo>
                        <a:cubicBezTo>
                          <a:pt x="2861" y="4547"/>
                          <a:pt x="1945" y="4710"/>
                          <a:pt x="1025" y="6062"/>
                        </a:cubicBezTo>
                        <a:cubicBezTo>
                          <a:pt x="923" y="6215"/>
                          <a:pt x="1059" y="6371"/>
                          <a:pt x="1197" y="6371"/>
                        </a:cubicBezTo>
                        <a:cubicBezTo>
                          <a:pt x="1253" y="6371"/>
                          <a:pt x="1310" y="6345"/>
                          <a:pt x="1351" y="6283"/>
                        </a:cubicBezTo>
                        <a:cubicBezTo>
                          <a:pt x="2184" y="5060"/>
                          <a:pt x="2960" y="4940"/>
                          <a:pt x="3238" y="4940"/>
                        </a:cubicBezTo>
                        <a:cubicBezTo>
                          <a:pt x="3300" y="4940"/>
                          <a:pt x="3337" y="4946"/>
                          <a:pt x="3345" y="4947"/>
                        </a:cubicBezTo>
                        <a:cubicBezTo>
                          <a:pt x="3359" y="4950"/>
                          <a:pt x="3372" y="4951"/>
                          <a:pt x="3386" y="4951"/>
                        </a:cubicBezTo>
                        <a:cubicBezTo>
                          <a:pt x="3405" y="4951"/>
                          <a:pt x="3424" y="4948"/>
                          <a:pt x="3443" y="4941"/>
                        </a:cubicBezTo>
                        <a:lnTo>
                          <a:pt x="3443" y="23111"/>
                        </a:lnTo>
                        <a:cubicBezTo>
                          <a:pt x="3443" y="23242"/>
                          <a:pt x="3543" y="23307"/>
                          <a:pt x="3641" y="23307"/>
                        </a:cubicBezTo>
                        <a:cubicBezTo>
                          <a:pt x="3740" y="23307"/>
                          <a:pt x="3837" y="23242"/>
                          <a:pt x="3834" y="23111"/>
                        </a:cubicBezTo>
                        <a:lnTo>
                          <a:pt x="3834" y="4941"/>
                        </a:lnTo>
                        <a:cubicBezTo>
                          <a:pt x="3848" y="4940"/>
                          <a:pt x="3862" y="4939"/>
                          <a:pt x="3879" y="4939"/>
                        </a:cubicBezTo>
                        <a:cubicBezTo>
                          <a:pt x="4169" y="4939"/>
                          <a:pt x="4937" y="5074"/>
                          <a:pt x="5757" y="6283"/>
                        </a:cubicBezTo>
                        <a:cubicBezTo>
                          <a:pt x="5800" y="6345"/>
                          <a:pt x="5858" y="6371"/>
                          <a:pt x="5915" y="6371"/>
                        </a:cubicBezTo>
                        <a:cubicBezTo>
                          <a:pt x="6055" y="6371"/>
                          <a:pt x="6189" y="6215"/>
                          <a:pt x="6083" y="6062"/>
                        </a:cubicBezTo>
                        <a:cubicBezTo>
                          <a:pt x="5175" y="4722"/>
                          <a:pt x="4273" y="4549"/>
                          <a:pt x="3880" y="4549"/>
                        </a:cubicBezTo>
                        <a:cubicBezTo>
                          <a:pt x="3864" y="4549"/>
                          <a:pt x="3849" y="4549"/>
                          <a:pt x="3834" y="4549"/>
                        </a:cubicBezTo>
                        <a:lnTo>
                          <a:pt x="3834" y="3122"/>
                        </a:lnTo>
                        <a:cubicBezTo>
                          <a:pt x="4466" y="3239"/>
                          <a:pt x="6272" y="3676"/>
                          <a:pt x="6858" y="4954"/>
                        </a:cubicBezTo>
                        <a:cubicBezTo>
                          <a:pt x="6899" y="5030"/>
                          <a:pt x="6964" y="5062"/>
                          <a:pt x="7030" y="5062"/>
                        </a:cubicBezTo>
                        <a:cubicBezTo>
                          <a:pt x="7154" y="5062"/>
                          <a:pt x="7277" y="4945"/>
                          <a:pt x="7217" y="4791"/>
                        </a:cubicBezTo>
                        <a:cubicBezTo>
                          <a:pt x="6526" y="3272"/>
                          <a:pt x="4460" y="2822"/>
                          <a:pt x="3841" y="2718"/>
                        </a:cubicBezTo>
                        <a:cubicBezTo>
                          <a:pt x="4023" y="1695"/>
                          <a:pt x="4362" y="639"/>
                          <a:pt x="5001"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481" name="Google Shape;10481;p64"/>
                  <p:cNvSpPr/>
                  <p:nvPr/>
                </p:nvSpPr>
                <p:spPr>
                  <a:xfrm>
                    <a:off x="6174869" y="3489819"/>
                    <a:ext cx="227732" cy="348946"/>
                  </a:xfrm>
                  <a:custGeom>
                    <a:avLst/>
                    <a:gdLst/>
                    <a:ahLst/>
                    <a:cxnLst/>
                    <a:rect l="l" t="t" r="r" b="b"/>
                    <a:pathLst>
                      <a:path w="9020" h="13821" extrusionOk="0">
                        <a:moveTo>
                          <a:pt x="1703" y="0"/>
                        </a:moveTo>
                        <a:cubicBezTo>
                          <a:pt x="912" y="0"/>
                          <a:pt x="308" y="102"/>
                          <a:pt x="240" y="114"/>
                        </a:cubicBezTo>
                        <a:cubicBezTo>
                          <a:pt x="0" y="157"/>
                          <a:pt x="45" y="502"/>
                          <a:pt x="270" y="502"/>
                        </a:cubicBezTo>
                        <a:cubicBezTo>
                          <a:pt x="283" y="502"/>
                          <a:pt x="297" y="501"/>
                          <a:pt x="312" y="498"/>
                        </a:cubicBezTo>
                        <a:cubicBezTo>
                          <a:pt x="326" y="496"/>
                          <a:pt x="898" y="401"/>
                          <a:pt x="1658" y="401"/>
                        </a:cubicBezTo>
                        <a:cubicBezTo>
                          <a:pt x="2973" y="401"/>
                          <a:pt x="4850" y="685"/>
                          <a:pt x="5383" y="2225"/>
                        </a:cubicBezTo>
                        <a:cubicBezTo>
                          <a:pt x="6282" y="4806"/>
                          <a:pt x="8589" y="13579"/>
                          <a:pt x="8609" y="13670"/>
                        </a:cubicBezTo>
                        <a:cubicBezTo>
                          <a:pt x="8635" y="13755"/>
                          <a:pt x="8713" y="13820"/>
                          <a:pt x="8804" y="13820"/>
                        </a:cubicBezTo>
                        <a:cubicBezTo>
                          <a:pt x="8817" y="13814"/>
                          <a:pt x="8837" y="13814"/>
                          <a:pt x="8850" y="13807"/>
                        </a:cubicBezTo>
                        <a:cubicBezTo>
                          <a:pt x="8954" y="13781"/>
                          <a:pt x="9019" y="13677"/>
                          <a:pt x="8993" y="13572"/>
                        </a:cubicBezTo>
                        <a:cubicBezTo>
                          <a:pt x="8967" y="13481"/>
                          <a:pt x="6654" y="4695"/>
                          <a:pt x="5761" y="2095"/>
                        </a:cubicBezTo>
                        <a:cubicBezTo>
                          <a:pt x="5149" y="328"/>
                          <a:pt x="3124" y="0"/>
                          <a:pt x="1703"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482" name="Google Shape;10482;p64"/>
                  <p:cNvSpPr/>
                  <p:nvPr/>
                </p:nvSpPr>
                <p:spPr>
                  <a:xfrm>
                    <a:off x="6172345" y="3518576"/>
                    <a:ext cx="99425" cy="38300"/>
                  </a:xfrm>
                  <a:custGeom>
                    <a:avLst/>
                    <a:gdLst/>
                    <a:ahLst/>
                    <a:cxnLst/>
                    <a:rect l="l" t="t" r="r" b="b"/>
                    <a:pathLst>
                      <a:path w="3938" h="1517" extrusionOk="0">
                        <a:moveTo>
                          <a:pt x="1572" y="1"/>
                        </a:moveTo>
                        <a:cubicBezTo>
                          <a:pt x="803" y="1"/>
                          <a:pt x="210" y="288"/>
                          <a:pt x="197" y="291"/>
                        </a:cubicBezTo>
                        <a:cubicBezTo>
                          <a:pt x="0" y="398"/>
                          <a:pt x="104" y="665"/>
                          <a:pt x="283" y="665"/>
                        </a:cubicBezTo>
                        <a:cubicBezTo>
                          <a:pt x="311" y="665"/>
                          <a:pt x="342" y="658"/>
                          <a:pt x="373" y="643"/>
                        </a:cubicBezTo>
                        <a:cubicBezTo>
                          <a:pt x="413" y="626"/>
                          <a:pt x="914" y="385"/>
                          <a:pt x="1561" y="385"/>
                        </a:cubicBezTo>
                        <a:cubicBezTo>
                          <a:pt x="2175" y="385"/>
                          <a:pt x="2921" y="603"/>
                          <a:pt x="3527" y="1438"/>
                        </a:cubicBezTo>
                        <a:cubicBezTo>
                          <a:pt x="3566" y="1490"/>
                          <a:pt x="3623" y="1516"/>
                          <a:pt x="3687" y="1516"/>
                        </a:cubicBezTo>
                        <a:lnTo>
                          <a:pt x="3687" y="1516"/>
                        </a:lnTo>
                        <a:cubicBezTo>
                          <a:pt x="3848" y="1514"/>
                          <a:pt x="3937" y="1333"/>
                          <a:pt x="3847" y="1204"/>
                        </a:cubicBezTo>
                        <a:cubicBezTo>
                          <a:pt x="3153" y="249"/>
                          <a:pt x="2286" y="1"/>
                          <a:pt x="1572" y="1"/>
                        </a:cubicBezTo>
                        <a:close/>
                        <a:moveTo>
                          <a:pt x="3687" y="1516"/>
                        </a:moveTo>
                        <a:lnTo>
                          <a:pt x="3687" y="1516"/>
                        </a:lnTo>
                        <a:cubicBezTo>
                          <a:pt x="3686" y="1517"/>
                          <a:pt x="3685" y="1517"/>
                          <a:pt x="3684" y="1517"/>
                        </a:cubicBezTo>
                        <a:lnTo>
                          <a:pt x="3690" y="1517"/>
                        </a:lnTo>
                        <a:cubicBezTo>
                          <a:pt x="3689" y="1517"/>
                          <a:pt x="3688" y="1517"/>
                          <a:pt x="3687" y="1516"/>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483" name="Google Shape;10483;p64"/>
                  <p:cNvSpPr/>
                  <p:nvPr/>
                </p:nvSpPr>
                <p:spPr>
                  <a:xfrm>
                    <a:off x="6172168" y="3557255"/>
                    <a:ext cx="99601" cy="38300"/>
                  </a:xfrm>
                  <a:custGeom>
                    <a:avLst/>
                    <a:gdLst/>
                    <a:ahLst/>
                    <a:cxnLst/>
                    <a:rect l="l" t="t" r="r" b="b"/>
                    <a:pathLst>
                      <a:path w="3945" h="1517" extrusionOk="0">
                        <a:moveTo>
                          <a:pt x="1579" y="1"/>
                        </a:moveTo>
                        <a:cubicBezTo>
                          <a:pt x="810" y="1"/>
                          <a:pt x="217" y="287"/>
                          <a:pt x="204" y="291"/>
                        </a:cubicBezTo>
                        <a:cubicBezTo>
                          <a:pt x="0" y="393"/>
                          <a:pt x="106" y="671"/>
                          <a:pt x="290" y="671"/>
                        </a:cubicBezTo>
                        <a:cubicBezTo>
                          <a:pt x="318" y="671"/>
                          <a:pt x="349" y="664"/>
                          <a:pt x="380" y="649"/>
                        </a:cubicBezTo>
                        <a:cubicBezTo>
                          <a:pt x="420" y="629"/>
                          <a:pt x="923" y="386"/>
                          <a:pt x="1571" y="386"/>
                        </a:cubicBezTo>
                        <a:cubicBezTo>
                          <a:pt x="2185" y="386"/>
                          <a:pt x="2929" y="604"/>
                          <a:pt x="3534" y="1438"/>
                        </a:cubicBezTo>
                        <a:cubicBezTo>
                          <a:pt x="3573" y="1489"/>
                          <a:pt x="3630" y="1515"/>
                          <a:pt x="3694" y="1516"/>
                        </a:cubicBezTo>
                        <a:lnTo>
                          <a:pt x="3694" y="1516"/>
                        </a:lnTo>
                        <a:cubicBezTo>
                          <a:pt x="3855" y="1514"/>
                          <a:pt x="3944" y="1333"/>
                          <a:pt x="3854" y="1203"/>
                        </a:cubicBezTo>
                        <a:cubicBezTo>
                          <a:pt x="3160" y="249"/>
                          <a:pt x="2293" y="1"/>
                          <a:pt x="1579" y="1"/>
                        </a:cubicBezTo>
                        <a:close/>
                        <a:moveTo>
                          <a:pt x="3694" y="1516"/>
                        </a:moveTo>
                        <a:lnTo>
                          <a:pt x="3694" y="1516"/>
                        </a:lnTo>
                        <a:cubicBezTo>
                          <a:pt x="3693" y="1516"/>
                          <a:pt x="3692" y="1516"/>
                          <a:pt x="3691" y="1516"/>
                        </a:cubicBezTo>
                        <a:lnTo>
                          <a:pt x="3697" y="1516"/>
                        </a:lnTo>
                        <a:cubicBezTo>
                          <a:pt x="3696" y="1516"/>
                          <a:pt x="3695" y="1516"/>
                          <a:pt x="3694" y="1516"/>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484" name="Google Shape;10484;p64"/>
                  <p:cNvSpPr/>
                  <p:nvPr/>
                </p:nvSpPr>
                <p:spPr>
                  <a:xfrm>
                    <a:off x="6172319" y="3595782"/>
                    <a:ext cx="99425" cy="38300"/>
                  </a:xfrm>
                  <a:custGeom>
                    <a:avLst/>
                    <a:gdLst/>
                    <a:ahLst/>
                    <a:cxnLst/>
                    <a:rect l="l" t="t" r="r" b="b"/>
                    <a:pathLst>
                      <a:path w="3938" h="1517" extrusionOk="0">
                        <a:moveTo>
                          <a:pt x="1576" y="0"/>
                        </a:moveTo>
                        <a:cubicBezTo>
                          <a:pt x="806" y="0"/>
                          <a:pt x="211" y="290"/>
                          <a:pt x="198" y="296"/>
                        </a:cubicBezTo>
                        <a:cubicBezTo>
                          <a:pt x="1" y="398"/>
                          <a:pt x="106" y="670"/>
                          <a:pt x="285" y="670"/>
                        </a:cubicBezTo>
                        <a:cubicBezTo>
                          <a:pt x="313" y="670"/>
                          <a:pt x="343" y="663"/>
                          <a:pt x="374" y="648"/>
                        </a:cubicBezTo>
                        <a:cubicBezTo>
                          <a:pt x="414" y="628"/>
                          <a:pt x="917" y="385"/>
                          <a:pt x="1565" y="385"/>
                        </a:cubicBezTo>
                        <a:cubicBezTo>
                          <a:pt x="2179" y="385"/>
                          <a:pt x="2923" y="603"/>
                          <a:pt x="3528" y="1437"/>
                        </a:cubicBezTo>
                        <a:cubicBezTo>
                          <a:pt x="3564" y="1485"/>
                          <a:pt x="3616" y="1516"/>
                          <a:pt x="3675" y="1516"/>
                        </a:cubicBezTo>
                        <a:cubicBezTo>
                          <a:pt x="3680" y="1516"/>
                          <a:pt x="3685" y="1516"/>
                          <a:pt x="3690" y="1515"/>
                        </a:cubicBezTo>
                        <a:lnTo>
                          <a:pt x="3690" y="1515"/>
                        </a:lnTo>
                        <a:cubicBezTo>
                          <a:pt x="3691" y="1515"/>
                          <a:pt x="3692" y="1515"/>
                          <a:pt x="3693" y="1515"/>
                        </a:cubicBezTo>
                        <a:cubicBezTo>
                          <a:pt x="3851" y="1515"/>
                          <a:pt x="3937" y="1331"/>
                          <a:pt x="3848" y="1202"/>
                        </a:cubicBezTo>
                        <a:cubicBezTo>
                          <a:pt x="3155" y="249"/>
                          <a:pt x="2290" y="0"/>
                          <a:pt x="1576"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485" name="Google Shape;10485;p64"/>
                  <p:cNvSpPr/>
                  <p:nvPr/>
                </p:nvSpPr>
                <p:spPr>
                  <a:xfrm>
                    <a:off x="6172294" y="3634436"/>
                    <a:ext cx="99450" cy="38275"/>
                  </a:xfrm>
                  <a:custGeom>
                    <a:avLst/>
                    <a:gdLst/>
                    <a:ahLst/>
                    <a:cxnLst/>
                    <a:rect l="l" t="t" r="r" b="b"/>
                    <a:pathLst>
                      <a:path w="3939" h="1516" extrusionOk="0">
                        <a:moveTo>
                          <a:pt x="1574" y="0"/>
                        </a:moveTo>
                        <a:cubicBezTo>
                          <a:pt x="805" y="0"/>
                          <a:pt x="212" y="287"/>
                          <a:pt x="199" y="291"/>
                        </a:cubicBezTo>
                        <a:cubicBezTo>
                          <a:pt x="0" y="398"/>
                          <a:pt x="108" y="669"/>
                          <a:pt x="289" y="669"/>
                        </a:cubicBezTo>
                        <a:cubicBezTo>
                          <a:pt x="316" y="669"/>
                          <a:pt x="345" y="663"/>
                          <a:pt x="375" y="649"/>
                        </a:cubicBezTo>
                        <a:cubicBezTo>
                          <a:pt x="415" y="629"/>
                          <a:pt x="918" y="385"/>
                          <a:pt x="1566" y="385"/>
                        </a:cubicBezTo>
                        <a:cubicBezTo>
                          <a:pt x="2180" y="385"/>
                          <a:pt x="2924" y="604"/>
                          <a:pt x="3529" y="1438"/>
                        </a:cubicBezTo>
                        <a:cubicBezTo>
                          <a:pt x="3568" y="1490"/>
                          <a:pt x="3627" y="1516"/>
                          <a:pt x="3692" y="1516"/>
                        </a:cubicBezTo>
                        <a:lnTo>
                          <a:pt x="3686" y="1516"/>
                        </a:lnTo>
                        <a:cubicBezTo>
                          <a:pt x="3689" y="1516"/>
                          <a:pt x="3691" y="1516"/>
                          <a:pt x="3694" y="1516"/>
                        </a:cubicBezTo>
                        <a:cubicBezTo>
                          <a:pt x="3852" y="1516"/>
                          <a:pt x="3938" y="1331"/>
                          <a:pt x="3849" y="1203"/>
                        </a:cubicBezTo>
                        <a:cubicBezTo>
                          <a:pt x="3155" y="248"/>
                          <a:pt x="2288" y="0"/>
                          <a:pt x="1574"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486" name="Google Shape;10486;p64"/>
                  <p:cNvSpPr/>
                  <p:nvPr/>
                </p:nvSpPr>
                <p:spPr>
                  <a:xfrm>
                    <a:off x="6172319" y="3673040"/>
                    <a:ext cx="99450" cy="38351"/>
                  </a:xfrm>
                  <a:custGeom>
                    <a:avLst/>
                    <a:gdLst/>
                    <a:ahLst/>
                    <a:cxnLst/>
                    <a:rect l="l" t="t" r="r" b="b"/>
                    <a:pathLst>
                      <a:path w="3939" h="1519" extrusionOk="0">
                        <a:moveTo>
                          <a:pt x="1569" y="1"/>
                        </a:moveTo>
                        <a:cubicBezTo>
                          <a:pt x="802" y="1"/>
                          <a:pt x="211" y="286"/>
                          <a:pt x="198" y="293"/>
                        </a:cubicBezTo>
                        <a:cubicBezTo>
                          <a:pt x="1" y="395"/>
                          <a:pt x="106" y="667"/>
                          <a:pt x="285" y="667"/>
                        </a:cubicBezTo>
                        <a:cubicBezTo>
                          <a:pt x="313" y="667"/>
                          <a:pt x="343" y="660"/>
                          <a:pt x="374" y="645"/>
                        </a:cubicBezTo>
                        <a:cubicBezTo>
                          <a:pt x="414" y="625"/>
                          <a:pt x="915" y="384"/>
                          <a:pt x="1562" y="384"/>
                        </a:cubicBezTo>
                        <a:cubicBezTo>
                          <a:pt x="2176" y="384"/>
                          <a:pt x="2922" y="602"/>
                          <a:pt x="3528" y="1434"/>
                        </a:cubicBezTo>
                        <a:cubicBezTo>
                          <a:pt x="3567" y="1485"/>
                          <a:pt x="3624" y="1517"/>
                          <a:pt x="3688" y="1518"/>
                        </a:cubicBezTo>
                        <a:lnTo>
                          <a:pt x="3688" y="1518"/>
                        </a:lnTo>
                        <a:cubicBezTo>
                          <a:pt x="3849" y="1516"/>
                          <a:pt x="3938" y="1335"/>
                          <a:pt x="3848" y="1206"/>
                        </a:cubicBezTo>
                        <a:cubicBezTo>
                          <a:pt x="3153" y="249"/>
                          <a:pt x="2284" y="1"/>
                          <a:pt x="1569" y="1"/>
                        </a:cubicBezTo>
                        <a:close/>
                        <a:moveTo>
                          <a:pt x="3688" y="1518"/>
                        </a:moveTo>
                        <a:lnTo>
                          <a:pt x="3688" y="1518"/>
                        </a:lnTo>
                        <a:cubicBezTo>
                          <a:pt x="3687" y="1518"/>
                          <a:pt x="3686" y="1518"/>
                          <a:pt x="3685" y="1518"/>
                        </a:cubicBezTo>
                        <a:lnTo>
                          <a:pt x="3691" y="1518"/>
                        </a:lnTo>
                        <a:cubicBezTo>
                          <a:pt x="3690" y="1518"/>
                          <a:pt x="3689" y="1518"/>
                          <a:pt x="3688" y="1518"/>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487" name="Google Shape;10487;p64"/>
                  <p:cNvSpPr/>
                  <p:nvPr/>
                </p:nvSpPr>
                <p:spPr>
                  <a:xfrm>
                    <a:off x="6172319" y="3711643"/>
                    <a:ext cx="99450" cy="38427"/>
                  </a:xfrm>
                  <a:custGeom>
                    <a:avLst/>
                    <a:gdLst/>
                    <a:ahLst/>
                    <a:cxnLst/>
                    <a:rect l="l" t="t" r="r" b="b"/>
                    <a:pathLst>
                      <a:path w="3939" h="1522" extrusionOk="0">
                        <a:moveTo>
                          <a:pt x="1572" y="1"/>
                        </a:moveTo>
                        <a:cubicBezTo>
                          <a:pt x="804" y="1"/>
                          <a:pt x="211" y="289"/>
                          <a:pt x="198" y="296"/>
                        </a:cubicBezTo>
                        <a:cubicBezTo>
                          <a:pt x="1" y="397"/>
                          <a:pt x="106" y="669"/>
                          <a:pt x="285" y="669"/>
                        </a:cubicBezTo>
                        <a:cubicBezTo>
                          <a:pt x="313" y="669"/>
                          <a:pt x="343" y="663"/>
                          <a:pt x="374" y="648"/>
                        </a:cubicBezTo>
                        <a:cubicBezTo>
                          <a:pt x="414" y="628"/>
                          <a:pt x="915" y="387"/>
                          <a:pt x="1562" y="387"/>
                        </a:cubicBezTo>
                        <a:cubicBezTo>
                          <a:pt x="2176" y="387"/>
                          <a:pt x="2922" y="604"/>
                          <a:pt x="3528" y="1436"/>
                        </a:cubicBezTo>
                        <a:cubicBezTo>
                          <a:pt x="3567" y="1488"/>
                          <a:pt x="3624" y="1520"/>
                          <a:pt x="3688" y="1521"/>
                        </a:cubicBezTo>
                        <a:lnTo>
                          <a:pt x="3688" y="1521"/>
                        </a:lnTo>
                        <a:cubicBezTo>
                          <a:pt x="3849" y="1519"/>
                          <a:pt x="3938" y="1338"/>
                          <a:pt x="3848" y="1208"/>
                        </a:cubicBezTo>
                        <a:cubicBezTo>
                          <a:pt x="3154" y="250"/>
                          <a:pt x="2287" y="1"/>
                          <a:pt x="1572" y="1"/>
                        </a:cubicBezTo>
                        <a:close/>
                        <a:moveTo>
                          <a:pt x="3688" y="1521"/>
                        </a:moveTo>
                        <a:lnTo>
                          <a:pt x="3688" y="1521"/>
                        </a:lnTo>
                        <a:cubicBezTo>
                          <a:pt x="3687" y="1521"/>
                          <a:pt x="3686" y="1521"/>
                          <a:pt x="3685" y="1521"/>
                        </a:cubicBezTo>
                        <a:lnTo>
                          <a:pt x="3691" y="1521"/>
                        </a:lnTo>
                        <a:cubicBezTo>
                          <a:pt x="3690" y="1521"/>
                          <a:pt x="3689" y="1521"/>
                          <a:pt x="3688" y="152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488" name="Google Shape;10488;p64"/>
                  <p:cNvSpPr/>
                  <p:nvPr/>
                </p:nvSpPr>
                <p:spPr>
                  <a:xfrm>
                    <a:off x="6172345" y="3750272"/>
                    <a:ext cx="99425" cy="38300"/>
                  </a:xfrm>
                  <a:custGeom>
                    <a:avLst/>
                    <a:gdLst/>
                    <a:ahLst/>
                    <a:cxnLst/>
                    <a:rect l="l" t="t" r="r" b="b"/>
                    <a:pathLst>
                      <a:path w="3938" h="1517" extrusionOk="0">
                        <a:moveTo>
                          <a:pt x="1572" y="1"/>
                        </a:moveTo>
                        <a:cubicBezTo>
                          <a:pt x="803" y="1"/>
                          <a:pt x="210" y="288"/>
                          <a:pt x="197" y="291"/>
                        </a:cubicBezTo>
                        <a:cubicBezTo>
                          <a:pt x="0" y="398"/>
                          <a:pt x="104" y="665"/>
                          <a:pt x="283" y="665"/>
                        </a:cubicBezTo>
                        <a:cubicBezTo>
                          <a:pt x="311" y="665"/>
                          <a:pt x="342" y="658"/>
                          <a:pt x="373" y="643"/>
                        </a:cubicBezTo>
                        <a:cubicBezTo>
                          <a:pt x="413" y="626"/>
                          <a:pt x="914" y="385"/>
                          <a:pt x="1561" y="385"/>
                        </a:cubicBezTo>
                        <a:cubicBezTo>
                          <a:pt x="2175" y="385"/>
                          <a:pt x="2921" y="603"/>
                          <a:pt x="3527" y="1438"/>
                        </a:cubicBezTo>
                        <a:cubicBezTo>
                          <a:pt x="3566" y="1489"/>
                          <a:pt x="3623" y="1515"/>
                          <a:pt x="3687" y="1516"/>
                        </a:cubicBezTo>
                        <a:lnTo>
                          <a:pt x="3687" y="1516"/>
                        </a:lnTo>
                        <a:cubicBezTo>
                          <a:pt x="3848" y="1514"/>
                          <a:pt x="3937" y="1333"/>
                          <a:pt x="3847" y="1203"/>
                        </a:cubicBezTo>
                        <a:cubicBezTo>
                          <a:pt x="3153" y="249"/>
                          <a:pt x="2286" y="1"/>
                          <a:pt x="1572" y="1"/>
                        </a:cubicBezTo>
                        <a:close/>
                        <a:moveTo>
                          <a:pt x="3687" y="1516"/>
                        </a:moveTo>
                        <a:cubicBezTo>
                          <a:pt x="3686" y="1516"/>
                          <a:pt x="3685" y="1516"/>
                          <a:pt x="3684" y="1516"/>
                        </a:cubicBezTo>
                        <a:lnTo>
                          <a:pt x="3690" y="1516"/>
                        </a:lnTo>
                        <a:cubicBezTo>
                          <a:pt x="3689" y="1516"/>
                          <a:pt x="3688" y="1516"/>
                          <a:pt x="3687" y="1516"/>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489" name="Google Shape;10489;p64"/>
                  <p:cNvSpPr/>
                  <p:nvPr/>
                </p:nvSpPr>
                <p:spPr>
                  <a:xfrm>
                    <a:off x="6175097" y="3786679"/>
                    <a:ext cx="78242" cy="462635"/>
                  </a:xfrm>
                  <a:custGeom>
                    <a:avLst/>
                    <a:gdLst/>
                    <a:ahLst/>
                    <a:cxnLst/>
                    <a:rect l="l" t="t" r="r" b="b"/>
                    <a:pathLst>
                      <a:path w="3099" h="18324" extrusionOk="0">
                        <a:moveTo>
                          <a:pt x="572" y="1"/>
                        </a:moveTo>
                        <a:cubicBezTo>
                          <a:pt x="379" y="1"/>
                          <a:pt x="251" y="20"/>
                          <a:pt x="238" y="22"/>
                        </a:cubicBezTo>
                        <a:cubicBezTo>
                          <a:pt x="1" y="72"/>
                          <a:pt x="38" y="415"/>
                          <a:pt x="266" y="415"/>
                        </a:cubicBezTo>
                        <a:cubicBezTo>
                          <a:pt x="276" y="415"/>
                          <a:pt x="286" y="414"/>
                          <a:pt x="296" y="413"/>
                        </a:cubicBezTo>
                        <a:cubicBezTo>
                          <a:pt x="299" y="413"/>
                          <a:pt x="407" y="397"/>
                          <a:pt x="574" y="397"/>
                        </a:cubicBezTo>
                        <a:cubicBezTo>
                          <a:pt x="887" y="397"/>
                          <a:pt x="1405" y="453"/>
                          <a:pt x="1809" y="772"/>
                        </a:cubicBezTo>
                        <a:cubicBezTo>
                          <a:pt x="2167" y="1058"/>
                          <a:pt x="2376" y="1508"/>
                          <a:pt x="2421" y="2101"/>
                        </a:cubicBezTo>
                        <a:cubicBezTo>
                          <a:pt x="2591" y="4278"/>
                          <a:pt x="2701" y="17984"/>
                          <a:pt x="2701" y="18121"/>
                        </a:cubicBezTo>
                        <a:cubicBezTo>
                          <a:pt x="2708" y="18232"/>
                          <a:pt x="2793" y="18317"/>
                          <a:pt x="2903" y="18317"/>
                        </a:cubicBezTo>
                        <a:lnTo>
                          <a:pt x="2903" y="18323"/>
                        </a:lnTo>
                        <a:cubicBezTo>
                          <a:pt x="3014" y="18317"/>
                          <a:pt x="3099" y="18232"/>
                          <a:pt x="3099" y="18121"/>
                        </a:cubicBezTo>
                        <a:cubicBezTo>
                          <a:pt x="3099" y="17978"/>
                          <a:pt x="2982" y="4265"/>
                          <a:pt x="2812" y="2075"/>
                        </a:cubicBezTo>
                        <a:cubicBezTo>
                          <a:pt x="2760" y="1358"/>
                          <a:pt x="2506" y="824"/>
                          <a:pt x="2050" y="465"/>
                        </a:cubicBezTo>
                        <a:cubicBezTo>
                          <a:pt x="1553" y="71"/>
                          <a:pt x="943" y="1"/>
                          <a:pt x="57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490" name="Google Shape;10490;p64"/>
                  <p:cNvSpPr/>
                  <p:nvPr/>
                </p:nvSpPr>
                <p:spPr>
                  <a:xfrm>
                    <a:off x="6213170" y="3937356"/>
                    <a:ext cx="36533" cy="80110"/>
                  </a:xfrm>
                  <a:custGeom>
                    <a:avLst/>
                    <a:gdLst/>
                    <a:ahLst/>
                    <a:cxnLst/>
                    <a:rect l="l" t="t" r="r" b="b"/>
                    <a:pathLst>
                      <a:path w="1447" h="3173" extrusionOk="0">
                        <a:moveTo>
                          <a:pt x="1165" y="1"/>
                        </a:moveTo>
                        <a:cubicBezTo>
                          <a:pt x="1121" y="1"/>
                          <a:pt x="1074" y="17"/>
                          <a:pt x="1030" y="57"/>
                        </a:cubicBezTo>
                        <a:cubicBezTo>
                          <a:pt x="998" y="89"/>
                          <a:pt x="125" y="930"/>
                          <a:pt x="7" y="2963"/>
                        </a:cubicBezTo>
                        <a:cubicBezTo>
                          <a:pt x="1" y="3074"/>
                          <a:pt x="85" y="3166"/>
                          <a:pt x="190" y="3172"/>
                        </a:cubicBezTo>
                        <a:lnTo>
                          <a:pt x="203" y="3172"/>
                        </a:lnTo>
                        <a:cubicBezTo>
                          <a:pt x="307" y="3172"/>
                          <a:pt x="392" y="3087"/>
                          <a:pt x="398" y="2983"/>
                        </a:cubicBezTo>
                        <a:cubicBezTo>
                          <a:pt x="509" y="1126"/>
                          <a:pt x="1291" y="356"/>
                          <a:pt x="1304" y="343"/>
                        </a:cubicBezTo>
                        <a:cubicBezTo>
                          <a:pt x="1446" y="202"/>
                          <a:pt x="1320" y="1"/>
                          <a:pt x="1165"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491" name="Google Shape;10491;p64"/>
                  <p:cNvSpPr/>
                  <p:nvPr/>
                </p:nvSpPr>
                <p:spPr>
                  <a:xfrm>
                    <a:off x="6196052" y="3860099"/>
                    <a:ext cx="50672" cy="64709"/>
                  </a:xfrm>
                  <a:custGeom>
                    <a:avLst/>
                    <a:gdLst/>
                    <a:ahLst/>
                    <a:cxnLst/>
                    <a:rect l="l" t="t" r="r" b="b"/>
                    <a:pathLst>
                      <a:path w="2007" h="2563" extrusionOk="0">
                        <a:moveTo>
                          <a:pt x="1733" y="0"/>
                        </a:moveTo>
                        <a:cubicBezTo>
                          <a:pt x="1725" y="0"/>
                          <a:pt x="1717" y="0"/>
                          <a:pt x="1708" y="1"/>
                        </a:cubicBezTo>
                        <a:cubicBezTo>
                          <a:pt x="1689" y="8"/>
                          <a:pt x="1" y="249"/>
                          <a:pt x="60" y="2374"/>
                        </a:cubicBezTo>
                        <a:cubicBezTo>
                          <a:pt x="66" y="2478"/>
                          <a:pt x="151" y="2563"/>
                          <a:pt x="255" y="2563"/>
                        </a:cubicBezTo>
                        <a:lnTo>
                          <a:pt x="262" y="2563"/>
                        </a:lnTo>
                        <a:cubicBezTo>
                          <a:pt x="372" y="2563"/>
                          <a:pt x="457" y="2471"/>
                          <a:pt x="451" y="2361"/>
                        </a:cubicBezTo>
                        <a:cubicBezTo>
                          <a:pt x="405" y="607"/>
                          <a:pt x="1695" y="405"/>
                          <a:pt x="1754" y="392"/>
                        </a:cubicBezTo>
                        <a:cubicBezTo>
                          <a:pt x="2006" y="361"/>
                          <a:pt x="1966" y="0"/>
                          <a:pt x="1733"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492" name="Google Shape;10492;p64"/>
                  <p:cNvSpPr/>
                  <p:nvPr/>
                </p:nvSpPr>
                <p:spPr>
                  <a:xfrm>
                    <a:off x="6216149" y="4067254"/>
                    <a:ext cx="37997" cy="81852"/>
                  </a:xfrm>
                  <a:custGeom>
                    <a:avLst/>
                    <a:gdLst/>
                    <a:ahLst/>
                    <a:cxnLst/>
                    <a:rect l="l" t="t" r="r" b="b"/>
                    <a:pathLst>
                      <a:path w="1505" h="3242" extrusionOk="0">
                        <a:moveTo>
                          <a:pt x="1212" y="1"/>
                        </a:moveTo>
                        <a:cubicBezTo>
                          <a:pt x="1170" y="1"/>
                          <a:pt x="1125" y="17"/>
                          <a:pt x="1082" y="54"/>
                        </a:cubicBezTo>
                        <a:cubicBezTo>
                          <a:pt x="1036" y="87"/>
                          <a:pt x="0" y="927"/>
                          <a:pt x="59" y="3046"/>
                        </a:cubicBezTo>
                        <a:cubicBezTo>
                          <a:pt x="59" y="3156"/>
                          <a:pt x="150" y="3241"/>
                          <a:pt x="254" y="3241"/>
                        </a:cubicBezTo>
                        <a:lnTo>
                          <a:pt x="261" y="3241"/>
                        </a:lnTo>
                        <a:cubicBezTo>
                          <a:pt x="372" y="3235"/>
                          <a:pt x="456" y="3143"/>
                          <a:pt x="450" y="3033"/>
                        </a:cubicBezTo>
                        <a:cubicBezTo>
                          <a:pt x="398" y="1142"/>
                          <a:pt x="1310" y="380"/>
                          <a:pt x="1323" y="367"/>
                        </a:cubicBezTo>
                        <a:cubicBezTo>
                          <a:pt x="1504" y="237"/>
                          <a:pt x="1377" y="1"/>
                          <a:pt x="121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493" name="Google Shape;10493;p64"/>
                  <p:cNvSpPr/>
                  <p:nvPr/>
                </p:nvSpPr>
                <p:spPr>
                  <a:xfrm>
                    <a:off x="6240816" y="3893097"/>
                    <a:ext cx="32620" cy="64305"/>
                  </a:xfrm>
                  <a:custGeom>
                    <a:avLst/>
                    <a:gdLst/>
                    <a:ahLst/>
                    <a:cxnLst/>
                    <a:rect l="l" t="t" r="r" b="b"/>
                    <a:pathLst>
                      <a:path w="1292" h="2547" extrusionOk="0">
                        <a:moveTo>
                          <a:pt x="222" y="1"/>
                        </a:moveTo>
                        <a:cubicBezTo>
                          <a:pt x="151" y="1"/>
                          <a:pt x="85" y="40"/>
                          <a:pt x="53" y="109"/>
                        </a:cubicBezTo>
                        <a:cubicBezTo>
                          <a:pt x="1" y="206"/>
                          <a:pt x="40" y="324"/>
                          <a:pt x="138" y="376"/>
                        </a:cubicBezTo>
                        <a:cubicBezTo>
                          <a:pt x="144" y="376"/>
                          <a:pt x="841" y="760"/>
                          <a:pt x="894" y="2357"/>
                        </a:cubicBezTo>
                        <a:cubicBezTo>
                          <a:pt x="900" y="2461"/>
                          <a:pt x="985" y="2546"/>
                          <a:pt x="1089" y="2546"/>
                        </a:cubicBezTo>
                        <a:lnTo>
                          <a:pt x="1096" y="2546"/>
                        </a:lnTo>
                        <a:cubicBezTo>
                          <a:pt x="1206" y="2540"/>
                          <a:pt x="1291" y="2448"/>
                          <a:pt x="1291" y="2344"/>
                        </a:cubicBezTo>
                        <a:cubicBezTo>
                          <a:pt x="1226" y="487"/>
                          <a:pt x="346" y="37"/>
                          <a:pt x="314" y="24"/>
                        </a:cubicBezTo>
                        <a:cubicBezTo>
                          <a:pt x="284" y="8"/>
                          <a:pt x="253" y="1"/>
                          <a:pt x="22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494" name="Google Shape;10494;p64"/>
                  <p:cNvSpPr/>
                  <p:nvPr/>
                </p:nvSpPr>
                <p:spPr>
                  <a:xfrm>
                    <a:off x="6354531" y="3754539"/>
                    <a:ext cx="29413" cy="66931"/>
                  </a:xfrm>
                  <a:custGeom>
                    <a:avLst/>
                    <a:gdLst/>
                    <a:ahLst/>
                    <a:cxnLst/>
                    <a:rect l="l" t="t" r="r" b="b"/>
                    <a:pathLst>
                      <a:path w="1165" h="2651" extrusionOk="0">
                        <a:moveTo>
                          <a:pt x="898" y="0"/>
                        </a:moveTo>
                        <a:cubicBezTo>
                          <a:pt x="839" y="0"/>
                          <a:pt x="779" y="28"/>
                          <a:pt x="737" y="96"/>
                        </a:cubicBezTo>
                        <a:cubicBezTo>
                          <a:pt x="704" y="148"/>
                          <a:pt x="0" y="1308"/>
                          <a:pt x="365" y="2507"/>
                        </a:cubicBezTo>
                        <a:cubicBezTo>
                          <a:pt x="391" y="2592"/>
                          <a:pt x="463" y="2651"/>
                          <a:pt x="554" y="2651"/>
                        </a:cubicBezTo>
                        <a:cubicBezTo>
                          <a:pt x="574" y="2651"/>
                          <a:pt x="593" y="2651"/>
                          <a:pt x="606" y="2644"/>
                        </a:cubicBezTo>
                        <a:cubicBezTo>
                          <a:pt x="711" y="2612"/>
                          <a:pt x="769" y="2501"/>
                          <a:pt x="743" y="2397"/>
                        </a:cubicBezTo>
                        <a:cubicBezTo>
                          <a:pt x="430" y="1360"/>
                          <a:pt x="1063" y="317"/>
                          <a:pt x="1069" y="304"/>
                        </a:cubicBezTo>
                        <a:cubicBezTo>
                          <a:pt x="1164" y="146"/>
                          <a:pt x="1033" y="0"/>
                          <a:pt x="898"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495" name="Google Shape;10495;p64"/>
                  <p:cNvSpPr/>
                  <p:nvPr/>
                </p:nvSpPr>
                <p:spPr>
                  <a:xfrm>
                    <a:off x="6349759" y="3672914"/>
                    <a:ext cx="35725" cy="39462"/>
                  </a:xfrm>
                  <a:custGeom>
                    <a:avLst/>
                    <a:gdLst/>
                    <a:ahLst/>
                    <a:cxnLst/>
                    <a:rect l="l" t="t" r="r" b="b"/>
                    <a:pathLst>
                      <a:path w="1415" h="1563" extrusionOk="0">
                        <a:moveTo>
                          <a:pt x="246" y="0"/>
                        </a:moveTo>
                        <a:cubicBezTo>
                          <a:pt x="207" y="0"/>
                          <a:pt x="182" y="4"/>
                          <a:pt x="176" y="5"/>
                        </a:cubicBezTo>
                        <a:cubicBezTo>
                          <a:pt x="72" y="18"/>
                          <a:pt x="0" y="116"/>
                          <a:pt x="13" y="220"/>
                        </a:cubicBezTo>
                        <a:cubicBezTo>
                          <a:pt x="32" y="326"/>
                          <a:pt x="117" y="396"/>
                          <a:pt x="221" y="396"/>
                        </a:cubicBezTo>
                        <a:cubicBezTo>
                          <a:pt x="226" y="396"/>
                          <a:pt x="230" y="396"/>
                          <a:pt x="235" y="396"/>
                        </a:cubicBezTo>
                        <a:cubicBezTo>
                          <a:pt x="237" y="395"/>
                          <a:pt x="245" y="394"/>
                          <a:pt x="258" y="394"/>
                        </a:cubicBezTo>
                        <a:cubicBezTo>
                          <a:pt x="365" y="394"/>
                          <a:pt x="795" y="467"/>
                          <a:pt x="1004" y="1406"/>
                        </a:cubicBezTo>
                        <a:cubicBezTo>
                          <a:pt x="1024" y="1497"/>
                          <a:pt x="1102" y="1556"/>
                          <a:pt x="1193" y="1556"/>
                        </a:cubicBezTo>
                        <a:lnTo>
                          <a:pt x="1193" y="1563"/>
                        </a:lnTo>
                        <a:cubicBezTo>
                          <a:pt x="1323" y="1563"/>
                          <a:pt x="1415" y="1445"/>
                          <a:pt x="1389" y="1321"/>
                        </a:cubicBezTo>
                        <a:cubicBezTo>
                          <a:pt x="1118" y="106"/>
                          <a:pt x="463" y="0"/>
                          <a:pt x="246"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496" name="Google Shape;10496;p64"/>
                  <p:cNvSpPr/>
                  <p:nvPr/>
                </p:nvSpPr>
                <p:spPr>
                  <a:xfrm>
                    <a:off x="6311585" y="3609138"/>
                    <a:ext cx="26510" cy="46481"/>
                  </a:xfrm>
                  <a:custGeom>
                    <a:avLst/>
                    <a:gdLst/>
                    <a:ahLst/>
                    <a:cxnLst/>
                    <a:rect l="l" t="t" r="r" b="b"/>
                    <a:pathLst>
                      <a:path w="1050" h="1841" extrusionOk="0">
                        <a:moveTo>
                          <a:pt x="833" y="1"/>
                        </a:moveTo>
                        <a:cubicBezTo>
                          <a:pt x="825" y="1"/>
                          <a:pt x="817" y="1"/>
                          <a:pt x="808" y="2"/>
                        </a:cubicBezTo>
                        <a:cubicBezTo>
                          <a:pt x="548" y="48"/>
                          <a:pt x="320" y="211"/>
                          <a:pt x="183" y="439"/>
                        </a:cubicBezTo>
                        <a:cubicBezTo>
                          <a:pt x="0" y="758"/>
                          <a:pt x="20" y="1188"/>
                          <a:pt x="235" y="1716"/>
                        </a:cubicBezTo>
                        <a:cubicBezTo>
                          <a:pt x="267" y="1788"/>
                          <a:pt x="339" y="1840"/>
                          <a:pt x="417" y="1840"/>
                        </a:cubicBezTo>
                        <a:cubicBezTo>
                          <a:pt x="443" y="1840"/>
                          <a:pt x="469" y="1834"/>
                          <a:pt x="496" y="1820"/>
                        </a:cubicBezTo>
                        <a:cubicBezTo>
                          <a:pt x="593" y="1781"/>
                          <a:pt x="645" y="1664"/>
                          <a:pt x="606" y="1566"/>
                        </a:cubicBezTo>
                        <a:cubicBezTo>
                          <a:pt x="437" y="1162"/>
                          <a:pt x="411" y="836"/>
                          <a:pt x="528" y="634"/>
                        </a:cubicBezTo>
                        <a:cubicBezTo>
                          <a:pt x="600" y="504"/>
                          <a:pt x="724" y="419"/>
                          <a:pt x="867" y="387"/>
                        </a:cubicBezTo>
                        <a:cubicBezTo>
                          <a:pt x="978" y="374"/>
                          <a:pt x="1050" y="269"/>
                          <a:pt x="1030" y="165"/>
                        </a:cubicBezTo>
                        <a:cubicBezTo>
                          <a:pt x="1018" y="69"/>
                          <a:pt x="929" y="1"/>
                          <a:pt x="833"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497" name="Google Shape;10497;p64"/>
                  <p:cNvSpPr/>
                  <p:nvPr/>
                </p:nvSpPr>
                <p:spPr>
                  <a:xfrm>
                    <a:off x="6310095" y="3539077"/>
                    <a:ext cx="43956" cy="39361"/>
                  </a:xfrm>
                  <a:custGeom>
                    <a:avLst/>
                    <a:gdLst/>
                    <a:ahLst/>
                    <a:cxnLst/>
                    <a:rect l="l" t="t" r="r" b="b"/>
                    <a:pathLst>
                      <a:path w="1741" h="1559" extrusionOk="0">
                        <a:moveTo>
                          <a:pt x="351" y="1"/>
                        </a:moveTo>
                        <a:cubicBezTo>
                          <a:pt x="247" y="1"/>
                          <a:pt x="180" y="17"/>
                          <a:pt x="170" y="20"/>
                        </a:cubicBezTo>
                        <a:cubicBezTo>
                          <a:pt x="66" y="46"/>
                          <a:pt x="1" y="151"/>
                          <a:pt x="27" y="255"/>
                        </a:cubicBezTo>
                        <a:cubicBezTo>
                          <a:pt x="49" y="344"/>
                          <a:pt x="128" y="404"/>
                          <a:pt x="215" y="404"/>
                        </a:cubicBezTo>
                        <a:cubicBezTo>
                          <a:pt x="230" y="404"/>
                          <a:pt x="246" y="402"/>
                          <a:pt x="261" y="398"/>
                        </a:cubicBezTo>
                        <a:cubicBezTo>
                          <a:pt x="266" y="398"/>
                          <a:pt x="292" y="394"/>
                          <a:pt x="334" y="394"/>
                        </a:cubicBezTo>
                        <a:cubicBezTo>
                          <a:pt x="521" y="394"/>
                          <a:pt x="1017" y="480"/>
                          <a:pt x="1330" y="1421"/>
                        </a:cubicBezTo>
                        <a:cubicBezTo>
                          <a:pt x="1356" y="1500"/>
                          <a:pt x="1434" y="1552"/>
                          <a:pt x="1519" y="1558"/>
                        </a:cubicBezTo>
                        <a:cubicBezTo>
                          <a:pt x="1539" y="1558"/>
                          <a:pt x="1565" y="1552"/>
                          <a:pt x="1584" y="1545"/>
                        </a:cubicBezTo>
                        <a:cubicBezTo>
                          <a:pt x="1682" y="1513"/>
                          <a:pt x="1741" y="1395"/>
                          <a:pt x="1708" y="1298"/>
                        </a:cubicBezTo>
                        <a:cubicBezTo>
                          <a:pt x="1325" y="153"/>
                          <a:pt x="668" y="1"/>
                          <a:pt x="351"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498" name="Google Shape;10498;p64"/>
                  <p:cNvSpPr/>
                  <p:nvPr/>
                </p:nvSpPr>
                <p:spPr>
                  <a:xfrm>
                    <a:off x="6246092" y="4163548"/>
                    <a:ext cx="34236" cy="58448"/>
                  </a:xfrm>
                  <a:custGeom>
                    <a:avLst/>
                    <a:gdLst/>
                    <a:ahLst/>
                    <a:cxnLst/>
                    <a:rect l="l" t="t" r="r" b="b"/>
                    <a:pathLst>
                      <a:path w="1356" h="2315" extrusionOk="0">
                        <a:moveTo>
                          <a:pt x="189" y="1"/>
                        </a:moveTo>
                        <a:cubicBezTo>
                          <a:pt x="85" y="1"/>
                          <a:pt x="0" y="92"/>
                          <a:pt x="7" y="203"/>
                        </a:cubicBezTo>
                        <a:cubicBezTo>
                          <a:pt x="13" y="307"/>
                          <a:pt x="98" y="392"/>
                          <a:pt x="202" y="392"/>
                        </a:cubicBezTo>
                        <a:lnTo>
                          <a:pt x="209" y="392"/>
                        </a:lnTo>
                        <a:cubicBezTo>
                          <a:pt x="352" y="398"/>
                          <a:pt x="483" y="463"/>
                          <a:pt x="580" y="568"/>
                        </a:cubicBezTo>
                        <a:cubicBezTo>
                          <a:pt x="763" y="757"/>
                          <a:pt x="965" y="1174"/>
                          <a:pt x="913" y="2106"/>
                        </a:cubicBezTo>
                        <a:cubicBezTo>
                          <a:pt x="906" y="2217"/>
                          <a:pt x="991" y="2308"/>
                          <a:pt x="1095" y="2314"/>
                        </a:cubicBezTo>
                        <a:lnTo>
                          <a:pt x="1108" y="2314"/>
                        </a:lnTo>
                        <a:cubicBezTo>
                          <a:pt x="1213" y="2314"/>
                          <a:pt x="1297" y="2230"/>
                          <a:pt x="1304" y="2125"/>
                        </a:cubicBezTo>
                        <a:cubicBezTo>
                          <a:pt x="1356" y="1259"/>
                          <a:pt x="1199" y="633"/>
                          <a:pt x="848" y="281"/>
                        </a:cubicBezTo>
                        <a:cubicBezTo>
                          <a:pt x="678" y="98"/>
                          <a:pt x="437" y="1"/>
                          <a:pt x="189"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499" name="Google Shape;10499;p64"/>
                  <p:cNvSpPr/>
                  <p:nvPr/>
                </p:nvSpPr>
                <p:spPr>
                  <a:xfrm>
                    <a:off x="6239175" y="4015497"/>
                    <a:ext cx="34261" cy="59231"/>
                  </a:xfrm>
                  <a:custGeom>
                    <a:avLst/>
                    <a:gdLst/>
                    <a:ahLst/>
                    <a:cxnLst/>
                    <a:rect l="l" t="t" r="r" b="b"/>
                    <a:pathLst>
                      <a:path w="1357" h="2346" extrusionOk="0">
                        <a:moveTo>
                          <a:pt x="283" y="1"/>
                        </a:moveTo>
                        <a:cubicBezTo>
                          <a:pt x="102" y="1"/>
                          <a:pt x="0" y="271"/>
                          <a:pt x="196" y="377"/>
                        </a:cubicBezTo>
                        <a:cubicBezTo>
                          <a:pt x="229" y="390"/>
                          <a:pt x="906" y="774"/>
                          <a:pt x="959" y="2156"/>
                        </a:cubicBezTo>
                        <a:cubicBezTo>
                          <a:pt x="965" y="2260"/>
                          <a:pt x="1050" y="2345"/>
                          <a:pt x="1154" y="2345"/>
                        </a:cubicBezTo>
                        <a:lnTo>
                          <a:pt x="1161" y="2345"/>
                        </a:lnTo>
                        <a:cubicBezTo>
                          <a:pt x="1271" y="2339"/>
                          <a:pt x="1356" y="2247"/>
                          <a:pt x="1356" y="2137"/>
                        </a:cubicBezTo>
                        <a:cubicBezTo>
                          <a:pt x="1291" y="514"/>
                          <a:pt x="418" y="44"/>
                          <a:pt x="379" y="25"/>
                        </a:cubicBezTo>
                        <a:cubicBezTo>
                          <a:pt x="345" y="8"/>
                          <a:pt x="313" y="1"/>
                          <a:pt x="283"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grpSp>
            <p:sp>
              <p:nvSpPr>
                <p:cNvPr id="10500" name="Google Shape;10500;p64"/>
                <p:cNvSpPr/>
                <p:nvPr/>
              </p:nvSpPr>
              <p:spPr>
                <a:xfrm>
                  <a:off x="6020481" y="3084268"/>
                  <a:ext cx="321880" cy="160978"/>
                </a:xfrm>
                <a:custGeom>
                  <a:avLst/>
                  <a:gdLst/>
                  <a:ahLst/>
                  <a:cxnLst/>
                  <a:rect l="l" t="t" r="r" b="b"/>
                  <a:pathLst>
                    <a:path w="12749" h="6376" extrusionOk="0">
                      <a:moveTo>
                        <a:pt x="5795" y="0"/>
                      </a:moveTo>
                      <a:cubicBezTo>
                        <a:pt x="5039" y="0"/>
                        <a:pt x="4543" y="404"/>
                        <a:pt x="4309" y="939"/>
                      </a:cubicBezTo>
                      <a:cubicBezTo>
                        <a:pt x="4056" y="756"/>
                        <a:pt x="3755" y="658"/>
                        <a:pt x="3446" y="658"/>
                      </a:cubicBezTo>
                      <a:cubicBezTo>
                        <a:pt x="3436" y="658"/>
                        <a:pt x="3426" y="658"/>
                        <a:pt x="3416" y="658"/>
                      </a:cubicBezTo>
                      <a:cubicBezTo>
                        <a:pt x="2243" y="658"/>
                        <a:pt x="1760" y="1727"/>
                        <a:pt x="1969" y="2607"/>
                      </a:cubicBezTo>
                      <a:cubicBezTo>
                        <a:pt x="1806" y="2627"/>
                        <a:pt x="1650" y="2672"/>
                        <a:pt x="1513" y="2757"/>
                      </a:cubicBezTo>
                      <a:cubicBezTo>
                        <a:pt x="1461" y="2783"/>
                        <a:pt x="1415" y="2816"/>
                        <a:pt x="1376" y="2848"/>
                      </a:cubicBezTo>
                      <a:cubicBezTo>
                        <a:pt x="1" y="3467"/>
                        <a:pt x="235" y="5944"/>
                        <a:pt x="2054" y="5944"/>
                      </a:cubicBezTo>
                      <a:cubicBezTo>
                        <a:pt x="2065" y="5944"/>
                        <a:pt x="2075" y="5944"/>
                        <a:pt x="2086" y="5944"/>
                      </a:cubicBezTo>
                      <a:cubicBezTo>
                        <a:pt x="2401" y="5944"/>
                        <a:pt x="2708" y="5853"/>
                        <a:pt x="2966" y="5677"/>
                      </a:cubicBezTo>
                      <a:cubicBezTo>
                        <a:pt x="3255" y="6078"/>
                        <a:pt x="3718" y="6317"/>
                        <a:pt x="4206" y="6317"/>
                      </a:cubicBezTo>
                      <a:cubicBezTo>
                        <a:pt x="4225" y="6317"/>
                        <a:pt x="4244" y="6316"/>
                        <a:pt x="4263" y="6316"/>
                      </a:cubicBezTo>
                      <a:cubicBezTo>
                        <a:pt x="4824" y="6316"/>
                        <a:pt x="5254" y="6114"/>
                        <a:pt x="5554" y="5801"/>
                      </a:cubicBezTo>
                      <a:cubicBezTo>
                        <a:pt x="5841" y="6069"/>
                        <a:pt x="6221" y="6212"/>
                        <a:pt x="6616" y="6212"/>
                      </a:cubicBezTo>
                      <a:cubicBezTo>
                        <a:pt x="6624" y="6212"/>
                        <a:pt x="6633" y="6212"/>
                        <a:pt x="6642" y="6211"/>
                      </a:cubicBezTo>
                      <a:cubicBezTo>
                        <a:pt x="6654" y="6212"/>
                        <a:pt x="6665" y="6212"/>
                        <a:pt x="6677" y="6212"/>
                      </a:cubicBezTo>
                      <a:cubicBezTo>
                        <a:pt x="7011" y="6212"/>
                        <a:pt x="7343" y="6121"/>
                        <a:pt x="7626" y="5951"/>
                      </a:cubicBezTo>
                      <a:cubicBezTo>
                        <a:pt x="7822" y="6107"/>
                        <a:pt x="8043" y="6231"/>
                        <a:pt x="8291" y="6303"/>
                      </a:cubicBezTo>
                      <a:lnTo>
                        <a:pt x="8324" y="6309"/>
                      </a:lnTo>
                      <a:cubicBezTo>
                        <a:pt x="8480" y="6353"/>
                        <a:pt x="8642" y="6375"/>
                        <a:pt x="8803" y="6375"/>
                      </a:cubicBezTo>
                      <a:cubicBezTo>
                        <a:pt x="9116" y="6375"/>
                        <a:pt x="9427" y="6293"/>
                        <a:pt x="9699" y="6133"/>
                      </a:cubicBezTo>
                      <a:lnTo>
                        <a:pt x="10064" y="5853"/>
                      </a:lnTo>
                      <a:cubicBezTo>
                        <a:pt x="10207" y="5703"/>
                        <a:pt x="10331" y="5534"/>
                        <a:pt x="10416" y="5345"/>
                      </a:cubicBezTo>
                      <a:cubicBezTo>
                        <a:pt x="10596" y="5463"/>
                        <a:pt x="10812" y="5527"/>
                        <a:pt x="11030" y="5527"/>
                      </a:cubicBezTo>
                      <a:cubicBezTo>
                        <a:pt x="11040" y="5527"/>
                        <a:pt x="11051" y="5527"/>
                        <a:pt x="11061" y="5527"/>
                      </a:cubicBezTo>
                      <a:cubicBezTo>
                        <a:pt x="12612" y="5527"/>
                        <a:pt x="12749" y="3552"/>
                        <a:pt x="11478" y="3194"/>
                      </a:cubicBezTo>
                      <a:cubicBezTo>
                        <a:pt x="11543" y="2490"/>
                        <a:pt x="11120" y="1740"/>
                        <a:pt x="10214" y="1740"/>
                      </a:cubicBezTo>
                      <a:cubicBezTo>
                        <a:pt x="10044" y="1740"/>
                        <a:pt x="9875" y="1773"/>
                        <a:pt x="9712" y="1832"/>
                      </a:cubicBezTo>
                      <a:cubicBezTo>
                        <a:pt x="9679" y="971"/>
                        <a:pt x="8969" y="287"/>
                        <a:pt x="8109" y="280"/>
                      </a:cubicBezTo>
                      <a:cubicBezTo>
                        <a:pt x="7744" y="280"/>
                        <a:pt x="7392" y="404"/>
                        <a:pt x="7111" y="639"/>
                      </a:cubicBezTo>
                      <a:cubicBezTo>
                        <a:pt x="6838" y="261"/>
                        <a:pt x="6401" y="0"/>
                        <a:pt x="5795" y="0"/>
                      </a:cubicBezTo>
                      <a:close/>
                    </a:path>
                  </a:pathLst>
                </a:custGeom>
                <a:solidFill>
                  <a:srgbClr val="D4DBE0"/>
                </a:solidFill>
                <a:ln>
                  <a:noFill/>
                </a:ln>
              </p:spPr>
              <p:txBody>
                <a:bodyPr spcFirstLastPara="1" wrap="square" lIns="121900" tIns="121900" rIns="121900" bIns="121900" anchor="ctr" anchorCtr="0">
                  <a:noAutofit/>
                </a:bodyPr>
                <a:lstStyle/>
                <a:p>
                  <a:endParaRPr sz="2400"/>
                </a:p>
              </p:txBody>
            </p:sp>
          </p:grpSp>
        </p:grpSp>
      </p:grpSp>
      <p:grpSp>
        <p:nvGrpSpPr>
          <p:cNvPr id="10501" name="Google Shape;10501;p64"/>
          <p:cNvGrpSpPr/>
          <p:nvPr/>
        </p:nvGrpSpPr>
        <p:grpSpPr>
          <a:xfrm>
            <a:off x="9058719" y="2059973"/>
            <a:ext cx="742512" cy="1741068"/>
            <a:chOff x="6794039" y="1544979"/>
            <a:chExt cx="556884" cy="1305801"/>
          </a:xfrm>
        </p:grpSpPr>
        <p:sp>
          <p:nvSpPr>
            <p:cNvPr id="10502" name="Google Shape;10502;p64"/>
            <p:cNvSpPr/>
            <p:nvPr/>
          </p:nvSpPr>
          <p:spPr>
            <a:xfrm>
              <a:off x="6843751" y="2801244"/>
              <a:ext cx="457459" cy="49536"/>
            </a:xfrm>
            <a:custGeom>
              <a:avLst/>
              <a:gdLst/>
              <a:ahLst/>
              <a:cxnLst/>
              <a:rect l="l" t="t" r="r" b="b"/>
              <a:pathLst>
                <a:path w="18119" h="1962" extrusionOk="0">
                  <a:moveTo>
                    <a:pt x="9059" y="0"/>
                  </a:moveTo>
                  <a:cubicBezTo>
                    <a:pt x="4061" y="0"/>
                    <a:pt x="0" y="437"/>
                    <a:pt x="0" y="978"/>
                  </a:cubicBezTo>
                  <a:cubicBezTo>
                    <a:pt x="0" y="1519"/>
                    <a:pt x="4061" y="1962"/>
                    <a:pt x="9059" y="1962"/>
                  </a:cubicBezTo>
                  <a:cubicBezTo>
                    <a:pt x="14065" y="1962"/>
                    <a:pt x="18119" y="1519"/>
                    <a:pt x="18119" y="978"/>
                  </a:cubicBezTo>
                  <a:cubicBezTo>
                    <a:pt x="18119" y="437"/>
                    <a:pt x="14065" y="0"/>
                    <a:pt x="9059" y="0"/>
                  </a:cubicBezTo>
                  <a:close/>
                </a:path>
              </a:pathLst>
            </a:custGeom>
            <a:solidFill>
              <a:srgbClr val="778C9E"/>
            </a:solidFill>
            <a:ln>
              <a:noFill/>
            </a:ln>
          </p:spPr>
          <p:txBody>
            <a:bodyPr spcFirstLastPara="1" wrap="square" lIns="121900" tIns="121900" rIns="121900" bIns="121900" anchor="ctr" anchorCtr="0">
              <a:noAutofit/>
            </a:bodyPr>
            <a:lstStyle/>
            <a:p>
              <a:endParaRPr sz="2400"/>
            </a:p>
          </p:txBody>
        </p:sp>
        <p:grpSp>
          <p:nvGrpSpPr>
            <p:cNvPr id="10503" name="Google Shape;10503;p64"/>
            <p:cNvGrpSpPr/>
            <p:nvPr/>
          </p:nvGrpSpPr>
          <p:grpSpPr>
            <a:xfrm>
              <a:off x="6794039" y="1544979"/>
              <a:ext cx="556884" cy="1272726"/>
              <a:chOff x="6794039" y="1544979"/>
              <a:chExt cx="556884" cy="1272726"/>
            </a:xfrm>
          </p:grpSpPr>
          <p:sp>
            <p:nvSpPr>
              <p:cNvPr id="10504" name="Google Shape;10504;p64"/>
              <p:cNvSpPr/>
              <p:nvPr/>
            </p:nvSpPr>
            <p:spPr>
              <a:xfrm>
                <a:off x="6887026" y="1671923"/>
                <a:ext cx="366796" cy="342129"/>
              </a:xfrm>
              <a:custGeom>
                <a:avLst/>
                <a:gdLst/>
                <a:ahLst/>
                <a:cxnLst/>
                <a:rect l="l" t="t" r="r" b="b"/>
                <a:pathLst>
                  <a:path w="14528" h="13551" extrusionOk="0">
                    <a:moveTo>
                      <a:pt x="2158" y="0"/>
                    </a:moveTo>
                    <a:cubicBezTo>
                      <a:pt x="965" y="0"/>
                      <a:pt x="0" y="965"/>
                      <a:pt x="0" y="2158"/>
                    </a:cubicBezTo>
                    <a:lnTo>
                      <a:pt x="0" y="11399"/>
                    </a:lnTo>
                    <a:cubicBezTo>
                      <a:pt x="0" y="12592"/>
                      <a:pt x="965" y="13550"/>
                      <a:pt x="2158" y="13550"/>
                    </a:cubicBezTo>
                    <a:lnTo>
                      <a:pt x="12377" y="13550"/>
                    </a:lnTo>
                    <a:cubicBezTo>
                      <a:pt x="13570" y="13550"/>
                      <a:pt x="14528" y="12592"/>
                      <a:pt x="14528" y="11399"/>
                    </a:cubicBezTo>
                    <a:lnTo>
                      <a:pt x="14528" y="2158"/>
                    </a:lnTo>
                    <a:cubicBezTo>
                      <a:pt x="14528" y="965"/>
                      <a:pt x="13570" y="0"/>
                      <a:pt x="12377" y="0"/>
                    </a:cubicBezTo>
                    <a:close/>
                  </a:path>
                </a:pathLst>
              </a:custGeom>
              <a:solidFill>
                <a:srgbClr val="BECBD5"/>
              </a:solidFill>
              <a:ln>
                <a:noFill/>
              </a:ln>
            </p:spPr>
            <p:txBody>
              <a:bodyPr spcFirstLastPara="1" wrap="square" lIns="121900" tIns="121900" rIns="121900" bIns="121900" anchor="ctr" anchorCtr="0">
                <a:noAutofit/>
              </a:bodyPr>
              <a:lstStyle/>
              <a:p>
                <a:endParaRPr sz="2400"/>
              </a:p>
            </p:txBody>
          </p:sp>
          <p:grpSp>
            <p:nvGrpSpPr>
              <p:cNvPr id="10505" name="Google Shape;10505;p64"/>
              <p:cNvGrpSpPr/>
              <p:nvPr/>
            </p:nvGrpSpPr>
            <p:grpSpPr>
              <a:xfrm>
                <a:off x="6794039" y="1545206"/>
                <a:ext cx="556884" cy="1272499"/>
                <a:chOff x="6794039" y="1545206"/>
                <a:chExt cx="556884" cy="1272499"/>
              </a:xfrm>
            </p:grpSpPr>
            <p:sp>
              <p:nvSpPr>
                <p:cNvPr id="10506" name="Google Shape;10506;p64"/>
                <p:cNvSpPr/>
                <p:nvPr/>
              </p:nvSpPr>
              <p:spPr>
                <a:xfrm>
                  <a:off x="6794039" y="1545206"/>
                  <a:ext cx="556884" cy="1272499"/>
                </a:xfrm>
                <a:custGeom>
                  <a:avLst/>
                  <a:gdLst/>
                  <a:ahLst/>
                  <a:cxnLst/>
                  <a:rect l="l" t="t" r="r" b="b"/>
                  <a:pathLst>
                    <a:path w="22057" h="50401" extrusionOk="0">
                      <a:moveTo>
                        <a:pt x="11028" y="1"/>
                      </a:moveTo>
                      <a:cubicBezTo>
                        <a:pt x="7053" y="1"/>
                        <a:pt x="3833" y="3220"/>
                        <a:pt x="3833" y="7196"/>
                      </a:cubicBezTo>
                      <a:lnTo>
                        <a:pt x="3833" y="7203"/>
                      </a:lnTo>
                      <a:cubicBezTo>
                        <a:pt x="3807" y="7203"/>
                        <a:pt x="3787" y="7196"/>
                        <a:pt x="3768" y="7196"/>
                      </a:cubicBezTo>
                      <a:cubicBezTo>
                        <a:pt x="3764" y="7196"/>
                        <a:pt x="3761" y="7196"/>
                        <a:pt x="3757" y="7196"/>
                      </a:cubicBezTo>
                      <a:cubicBezTo>
                        <a:pt x="3091" y="7196"/>
                        <a:pt x="2589" y="7806"/>
                        <a:pt x="2712" y="8461"/>
                      </a:cubicBezTo>
                      <a:cubicBezTo>
                        <a:pt x="2814" y="8976"/>
                        <a:pt x="3263" y="9319"/>
                        <a:pt x="3751" y="9319"/>
                      </a:cubicBezTo>
                      <a:cubicBezTo>
                        <a:pt x="3886" y="9319"/>
                        <a:pt x="4024" y="9293"/>
                        <a:pt x="4159" y="9236"/>
                      </a:cubicBezTo>
                      <a:cubicBezTo>
                        <a:pt x="4922" y="11537"/>
                        <a:pt x="6896" y="13362"/>
                        <a:pt x="9073" y="14079"/>
                      </a:cubicBezTo>
                      <a:lnTo>
                        <a:pt x="9073" y="16125"/>
                      </a:lnTo>
                      <a:lnTo>
                        <a:pt x="6864" y="16125"/>
                      </a:lnTo>
                      <a:cubicBezTo>
                        <a:pt x="6864" y="16125"/>
                        <a:pt x="6857" y="16171"/>
                        <a:pt x="6838" y="16177"/>
                      </a:cubicBezTo>
                      <a:cubicBezTo>
                        <a:pt x="6258" y="16177"/>
                        <a:pt x="5743" y="16555"/>
                        <a:pt x="5560" y="17109"/>
                      </a:cubicBezTo>
                      <a:lnTo>
                        <a:pt x="229" y="32862"/>
                      </a:lnTo>
                      <a:cubicBezTo>
                        <a:pt x="1" y="33553"/>
                        <a:pt x="372" y="34309"/>
                        <a:pt x="1070" y="34544"/>
                      </a:cubicBezTo>
                      <a:cubicBezTo>
                        <a:pt x="1209" y="34589"/>
                        <a:pt x="1350" y="34611"/>
                        <a:pt x="1488" y="34611"/>
                      </a:cubicBezTo>
                      <a:cubicBezTo>
                        <a:pt x="2045" y="34611"/>
                        <a:pt x="2563" y="34261"/>
                        <a:pt x="2751" y="33703"/>
                      </a:cubicBezTo>
                      <a:lnTo>
                        <a:pt x="2927" y="33188"/>
                      </a:lnTo>
                      <a:lnTo>
                        <a:pt x="3507" y="33436"/>
                      </a:lnTo>
                      <a:cubicBezTo>
                        <a:pt x="3507" y="33436"/>
                        <a:pt x="4009" y="32419"/>
                        <a:pt x="3468" y="31578"/>
                      </a:cubicBezTo>
                      <a:lnTo>
                        <a:pt x="6733" y="21919"/>
                      </a:lnTo>
                      <a:lnTo>
                        <a:pt x="6733" y="21919"/>
                      </a:lnTo>
                      <a:cubicBezTo>
                        <a:pt x="6733" y="27707"/>
                        <a:pt x="5951" y="29173"/>
                        <a:pt x="5951" y="32367"/>
                      </a:cubicBezTo>
                      <a:cubicBezTo>
                        <a:pt x="5951" y="35560"/>
                        <a:pt x="7861" y="48498"/>
                        <a:pt x="7861" y="48498"/>
                      </a:cubicBezTo>
                      <a:lnTo>
                        <a:pt x="5554" y="50401"/>
                      </a:lnTo>
                      <a:lnTo>
                        <a:pt x="10012" y="50401"/>
                      </a:lnTo>
                      <a:lnTo>
                        <a:pt x="10761" y="31630"/>
                      </a:lnTo>
                      <a:lnTo>
                        <a:pt x="11139" y="31630"/>
                      </a:lnTo>
                      <a:lnTo>
                        <a:pt x="11889" y="50401"/>
                      </a:lnTo>
                      <a:lnTo>
                        <a:pt x="16353" y="50401"/>
                      </a:lnTo>
                      <a:lnTo>
                        <a:pt x="14046" y="48498"/>
                      </a:lnTo>
                      <a:cubicBezTo>
                        <a:pt x="14046" y="48498"/>
                        <a:pt x="15949" y="34172"/>
                        <a:pt x="15949" y="31591"/>
                      </a:cubicBezTo>
                      <a:cubicBezTo>
                        <a:pt x="15949" y="29004"/>
                        <a:pt x="15291" y="27681"/>
                        <a:pt x="15291" y="21821"/>
                      </a:cubicBezTo>
                      <a:lnTo>
                        <a:pt x="15291" y="21821"/>
                      </a:lnTo>
                      <a:lnTo>
                        <a:pt x="18595" y="31578"/>
                      </a:lnTo>
                      <a:cubicBezTo>
                        <a:pt x="18048" y="32412"/>
                        <a:pt x="18556" y="33423"/>
                        <a:pt x="18556" y="33423"/>
                      </a:cubicBezTo>
                      <a:lnTo>
                        <a:pt x="19136" y="33181"/>
                      </a:lnTo>
                      <a:lnTo>
                        <a:pt x="19312" y="33703"/>
                      </a:lnTo>
                      <a:cubicBezTo>
                        <a:pt x="19495" y="34261"/>
                        <a:pt x="20012" y="34611"/>
                        <a:pt x="20569" y="34611"/>
                      </a:cubicBezTo>
                      <a:cubicBezTo>
                        <a:pt x="20707" y="34611"/>
                        <a:pt x="20848" y="34589"/>
                        <a:pt x="20987" y="34544"/>
                      </a:cubicBezTo>
                      <a:cubicBezTo>
                        <a:pt x="21685" y="34316"/>
                        <a:pt x="22056" y="33566"/>
                        <a:pt x="21828" y="32869"/>
                      </a:cubicBezTo>
                      <a:lnTo>
                        <a:pt x="16497" y="17122"/>
                      </a:lnTo>
                      <a:cubicBezTo>
                        <a:pt x="16334" y="16607"/>
                        <a:pt x="15878" y="16236"/>
                        <a:pt x="15337" y="16184"/>
                      </a:cubicBezTo>
                      <a:cubicBezTo>
                        <a:pt x="15317" y="16171"/>
                        <a:pt x="15304" y="16125"/>
                        <a:pt x="15304" y="16125"/>
                      </a:cubicBezTo>
                      <a:lnTo>
                        <a:pt x="12827" y="16125"/>
                      </a:lnTo>
                      <a:lnTo>
                        <a:pt x="12827" y="14124"/>
                      </a:lnTo>
                      <a:cubicBezTo>
                        <a:pt x="15050" y="13453"/>
                        <a:pt x="17096" y="11615"/>
                        <a:pt x="17885" y="9275"/>
                      </a:cubicBezTo>
                      <a:cubicBezTo>
                        <a:pt x="17970" y="9301"/>
                        <a:pt x="18054" y="9308"/>
                        <a:pt x="18139" y="9308"/>
                      </a:cubicBezTo>
                      <a:cubicBezTo>
                        <a:pt x="18143" y="9308"/>
                        <a:pt x="18147" y="9308"/>
                        <a:pt x="18151" y="9308"/>
                      </a:cubicBezTo>
                      <a:cubicBezTo>
                        <a:pt x="18713" y="9308"/>
                        <a:pt x="19169" y="8861"/>
                        <a:pt x="19195" y="8304"/>
                      </a:cubicBezTo>
                      <a:cubicBezTo>
                        <a:pt x="19215" y="7744"/>
                        <a:pt x="18791" y="7255"/>
                        <a:pt x="18230" y="7209"/>
                      </a:cubicBezTo>
                      <a:lnTo>
                        <a:pt x="18230" y="7196"/>
                      </a:lnTo>
                      <a:cubicBezTo>
                        <a:pt x="18230" y="3220"/>
                        <a:pt x="15011" y="1"/>
                        <a:pt x="11028"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grpSp>
              <p:nvGrpSpPr>
                <p:cNvPr id="10507" name="Google Shape;10507;p64"/>
                <p:cNvGrpSpPr/>
                <p:nvPr/>
              </p:nvGrpSpPr>
              <p:grpSpPr>
                <a:xfrm>
                  <a:off x="6812697" y="1636703"/>
                  <a:ext cx="515453" cy="1170626"/>
                  <a:chOff x="6812697" y="1636703"/>
                  <a:chExt cx="515453" cy="1170626"/>
                </a:xfrm>
              </p:grpSpPr>
              <p:sp>
                <p:nvSpPr>
                  <p:cNvPr id="10508" name="Google Shape;10508;p64"/>
                  <p:cNvSpPr/>
                  <p:nvPr/>
                </p:nvSpPr>
                <p:spPr>
                  <a:xfrm>
                    <a:off x="6985920" y="2372566"/>
                    <a:ext cx="24692" cy="111266"/>
                  </a:xfrm>
                  <a:custGeom>
                    <a:avLst/>
                    <a:gdLst/>
                    <a:ahLst/>
                    <a:cxnLst/>
                    <a:rect l="l" t="t" r="r" b="b"/>
                    <a:pathLst>
                      <a:path w="978" h="4407" extrusionOk="0">
                        <a:moveTo>
                          <a:pt x="0" y="1"/>
                        </a:moveTo>
                        <a:lnTo>
                          <a:pt x="0" y="4407"/>
                        </a:lnTo>
                        <a:lnTo>
                          <a:pt x="978" y="4407"/>
                        </a:lnTo>
                        <a:lnTo>
                          <a:pt x="978" y="1"/>
                        </a:ln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09" name="Google Shape;10509;p64"/>
                  <p:cNvSpPr/>
                  <p:nvPr/>
                </p:nvSpPr>
                <p:spPr>
                  <a:xfrm>
                    <a:off x="6963525" y="2349212"/>
                    <a:ext cx="41658" cy="35877"/>
                  </a:xfrm>
                  <a:custGeom>
                    <a:avLst/>
                    <a:gdLst/>
                    <a:ahLst/>
                    <a:cxnLst/>
                    <a:rect l="l" t="t" r="r" b="b"/>
                    <a:pathLst>
                      <a:path w="1650" h="1421" extrusionOk="0">
                        <a:moveTo>
                          <a:pt x="946" y="0"/>
                        </a:moveTo>
                        <a:cubicBezTo>
                          <a:pt x="314" y="0"/>
                          <a:pt x="1" y="763"/>
                          <a:pt x="444" y="1213"/>
                        </a:cubicBezTo>
                        <a:cubicBezTo>
                          <a:pt x="587" y="1356"/>
                          <a:pt x="764" y="1420"/>
                          <a:pt x="937" y="1420"/>
                        </a:cubicBezTo>
                        <a:cubicBezTo>
                          <a:pt x="1301" y="1420"/>
                          <a:pt x="1650" y="1139"/>
                          <a:pt x="1650" y="711"/>
                        </a:cubicBezTo>
                        <a:cubicBezTo>
                          <a:pt x="1650" y="320"/>
                          <a:pt x="1337" y="0"/>
                          <a:pt x="946"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10" name="Google Shape;10510;p64"/>
                  <p:cNvSpPr/>
                  <p:nvPr/>
                </p:nvSpPr>
                <p:spPr>
                  <a:xfrm>
                    <a:off x="6988218" y="2349212"/>
                    <a:ext cx="41658" cy="35877"/>
                  </a:xfrm>
                  <a:custGeom>
                    <a:avLst/>
                    <a:gdLst/>
                    <a:ahLst/>
                    <a:cxnLst/>
                    <a:rect l="l" t="t" r="r" b="b"/>
                    <a:pathLst>
                      <a:path w="1650" h="1421" extrusionOk="0">
                        <a:moveTo>
                          <a:pt x="946" y="0"/>
                        </a:moveTo>
                        <a:cubicBezTo>
                          <a:pt x="313" y="0"/>
                          <a:pt x="0" y="763"/>
                          <a:pt x="444" y="1213"/>
                        </a:cubicBezTo>
                        <a:cubicBezTo>
                          <a:pt x="589" y="1356"/>
                          <a:pt x="766" y="1420"/>
                          <a:pt x="940" y="1420"/>
                        </a:cubicBezTo>
                        <a:cubicBezTo>
                          <a:pt x="1303" y="1420"/>
                          <a:pt x="1649" y="1139"/>
                          <a:pt x="1649" y="711"/>
                        </a:cubicBezTo>
                        <a:cubicBezTo>
                          <a:pt x="1649" y="320"/>
                          <a:pt x="1337" y="0"/>
                          <a:pt x="946"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11" name="Google Shape;10511;p64"/>
                  <p:cNvSpPr/>
                  <p:nvPr/>
                </p:nvSpPr>
                <p:spPr>
                  <a:xfrm>
                    <a:off x="6963525" y="2464720"/>
                    <a:ext cx="41658" cy="35700"/>
                  </a:xfrm>
                  <a:custGeom>
                    <a:avLst/>
                    <a:gdLst/>
                    <a:ahLst/>
                    <a:cxnLst/>
                    <a:rect l="l" t="t" r="r" b="b"/>
                    <a:pathLst>
                      <a:path w="1650" h="1414" extrusionOk="0">
                        <a:moveTo>
                          <a:pt x="946" y="1"/>
                        </a:moveTo>
                        <a:cubicBezTo>
                          <a:pt x="314" y="1"/>
                          <a:pt x="1" y="757"/>
                          <a:pt x="444" y="1206"/>
                        </a:cubicBezTo>
                        <a:cubicBezTo>
                          <a:pt x="587" y="1350"/>
                          <a:pt x="764" y="1414"/>
                          <a:pt x="937" y="1414"/>
                        </a:cubicBezTo>
                        <a:cubicBezTo>
                          <a:pt x="1301" y="1414"/>
                          <a:pt x="1650" y="1132"/>
                          <a:pt x="1650" y="705"/>
                        </a:cubicBezTo>
                        <a:cubicBezTo>
                          <a:pt x="1650" y="314"/>
                          <a:pt x="1337" y="1"/>
                          <a:pt x="946"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12" name="Google Shape;10512;p64"/>
                  <p:cNvSpPr/>
                  <p:nvPr/>
                </p:nvSpPr>
                <p:spPr>
                  <a:xfrm>
                    <a:off x="6988218" y="2464720"/>
                    <a:ext cx="41658" cy="35700"/>
                  </a:xfrm>
                  <a:custGeom>
                    <a:avLst/>
                    <a:gdLst/>
                    <a:ahLst/>
                    <a:cxnLst/>
                    <a:rect l="l" t="t" r="r" b="b"/>
                    <a:pathLst>
                      <a:path w="1650" h="1414" extrusionOk="0">
                        <a:moveTo>
                          <a:pt x="946" y="1"/>
                        </a:moveTo>
                        <a:cubicBezTo>
                          <a:pt x="313" y="1"/>
                          <a:pt x="0" y="757"/>
                          <a:pt x="444" y="1206"/>
                        </a:cubicBezTo>
                        <a:cubicBezTo>
                          <a:pt x="589" y="1350"/>
                          <a:pt x="766" y="1414"/>
                          <a:pt x="940" y="1414"/>
                        </a:cubicBezTo>
                        <a:cubicBezTo>
                          <a:pt x="1303" y="1414"/>
                          <a:pt x="1649" y="1132"/>
                          <a:pt x="1649" y="705"/>
                        </a:cubicBezTo>
                        <a:cubicBezTo>
                          <a:pt x="1649" y="314"/>
                          <a:pt x="1337" y="1"/>
                          <a:pt x="946"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13" name="Google Shape;10513;p64"/>
                  <p:cNvSpPr/>
                  <p:nvPr/>
                </p:nvSpPr>
                <p:spPr>
                  <a:xfrm>
                    <a:off x="7001876" y="2594214"/>
                    <a:ext cx="30625" cy="104525"/>
                  </a:xfrm>
                  <a:custGeom>
                    <a:avLst/>
                    <a:gdLst/>
                    <a:ahLst/>
                    <a:cxnLst/>
                    <a:rect l="l" t="t" r="r" b="b"/>
                    <a:pathLst>
                      <a:path w="1213" h="4140" extrusionOk="0">
                        <a:moveTo>
                          <a:pt x="815" y="1"/>
                        </a:moveTo>
                        <a:lnTo>
                          <a:pt x="0" y="79"/>
                        </a:lnTo>
                        <a:lnTo>
                          <a:pt x="398" y="4140"/>
                        </a:lnTo>
                        <a:lnTo>
                          <a:pt x="1213" y="4061"/>
                        </a:lnTo>
                        <a:lnTo>
                          <a:pt x="815" y="1"/>
                        </a:ln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14" name="Google Shape;10514;p64"/>
                  <p:cNvSpPr/>
                  <p:nvPr/>
                </p:nvSpPr>
                <p:spPr>
                  <a:xfrm>
                    <a:off x="6979987" y="2577349"/>
                    <a:ext cx="38124" cy="31938"/>
                  </a:xfrm>
                  <a:custGeom>
                    <a:avLst/>
                    <a:gdLst/>
                    <a:ahLst/>
                    <a:cxnLst/>
                    <a:rect l="l" t="t" r="r" b="b"/>
                    <a:pathLst>
                      <a:path w="1510" h="1265" extrusionOk="0">
                        <a:moveTo>
                          <a:pt x="848" y="0"/>
                        </a:moveTo>
                        <a:cubicBezTo>
                          <a:pt x="824" y="0"/>
                          <a:pt x="800" y="2"/>
                          <a:pt x="776" y="4"/>
                        </a:cubicBezTo>
                        <a:cubicBezTo>
                          <a:pt x="216" y="56"/>
                          <a:pt x="1" y="760"/>
                          <a:pt x="437" y="1119"/>
                        </a:cubicBezTo>
                        <a:cubicBezTo>
                          <a:pt x="559" y="1220"/>
                          <a:pt x="698" y="1265"/>
                          <a:pt x="835" y="1265"/>
                        </a:cubicBezTo>
                        <a:cubicBezTo>
                          <a:pt x="1182" y="1265"/>
                          <a:pt x="1509" y="973"/>
                          <a:pt x="1467" y="571"/>
                        </a:cubicBezTo>
                        <a:cubicBezTo>
                          <a:pt x="1437" y="243"/>
                          <a:pt x="1169" y="0"/>
                          <a:pt x="848"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15" name="Google Shape;10515;p64"/>
                  <p:cNvSpPr/>
                  <p:nvPr/>
                </p:nvSpPr>
                <p:spPr>
                  <a:xfrm>
                    <a:off x="7002028" y="2575077"/>
                    <a:ext cx="38124" cy="32090"/>
                  </a:xfrm>
                  <a:custGeom>
                    <a:avLst/>
                    <a:gdLst/>
                    <a:ahLst/>
                    <a:cxnLst/>
                    <a:rect l="l" t="t" r="r" b="b"/>
                    <a:pathLst>
                      <a:path w="1510" h="1271" extrusionOk="0">
                        <a:moveTo>
                          <a:pt x="837" y="0"/>
                        </a:moveTo>
                        <a:cubicBezTo>
                          <a:pt x="817" y="0"/>
                          <a:pt x="797" y="1"/>
                          <a:pt x="777" y="3"/>
                        </a:cubicBezTo>
                        <a:cubicBezTo>
                          <a:pt x="216" y="62"/>
                          <a:pt x="1" y="766"/>
                          <a:pt x="438" y="1124"/>
                        </a:cubicBezTo>
                        <a:cubicBezTo>
                          <a:pt x="559" y="1225"/>
                          <a:pt x="699" y="1270"/>
                          <a:pt x="835" y="1270"/>
                        </a:cubicBezTo>
                        <a:cubicBezTo>
                          <a:pt x="1182" y="1270"/>
                          <a:pt x="1510" y="979"/>
                          <a:pt x="1467" y="576"/>
                        </a:cubicBezTo>
                        <a:cubicBezTo>
                          <a:pt x="1437" y="245"/>
                          <a:pt x="1163" y="0"/>
                          <a:pt x="837"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16" name="Google Shape;10516;p64"/>
                  <p:cNvSpPr/>
                  <p:nvPr/>
                </p:nvSpPr>
                <p:spPr>
                  <a:xfrm>
                    <a:off x="6989859" y="2680182"/>
                    <a:ext cx="38174" cy="31963"/>
                  </a:xfrm>
                  <a:custGeom>
                    <a:avLst/>
                    <a:gdLst/>
                    <a:ahLst/>
                    <a:cxnLst/>
                    <a:rect l="l" t="t" r="r" b="b"/>
                    <a:pathLst>
                      <a:path w="1512" h="1266" extrusionOk="0">
                        <a:moveTo>
                          <a:pt x="852" y="1"/>
                        </a:moveTo>
                        <a:cubicBezTo>
                          <a:pt x="829" y="1"/>
                          <a:pt x="806" y="2"/>
                          <a:pt x="783" y="5"/>
                        </a:cubicBezTo>
                        <a:cubicBezTo>
                          <a:pt x="222" y="57"/>
                          <a:pt x="1" y="761"/>
                          <a:pt x="437" y="1119"/>
                        </a:cubicBezTo>
                        <a:cubicBezTo>
                          <a:pt x="561" y="1220"/>
                          <a:pt x="701" y="1265"/>
                          <a:pt x="838" y="1265"/>
                        </a:cubicBezTo>
                        <a:cubicBezTo>
                          <a:pt x="1186" y="1265"/>
                          <a:pt x="1511" y="974"/>
                          <a:pt x="1474" y="572"/>
                        </a:cubicBezTo>
                        <a:cubicBezTo>
                          <a:pt x="1443" y="249"/>
                          <a:pt x="1169" y="1"/>
                          <a:pt x="852"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17" name="Google Shape;10517;p64"/>
                  <p:cNvSpPr/>
                  <p:nvPr/>
                </p:nvSpPr>
                <p:spPr>
                  <a:xfrm>
                    <a:off x="7012076" y="2678086"/>
                    <a:ext cx="37997" cy="32090"/>
                  </a:xfrm>
                  <a:custGeom>
                    <a:avLst/>
                    <a:gdLst/>
                    <a:ahLst/>
                    <a:cxnLst/>
                    <a:rect l="l" t="t" r="r" b="b"/>
                    <a:pathLst>
                      <a:path w="1505" h="1271" extrusionOk="0">
                        <a:moveTo>
                          <a:pt x="836" y="0"/>
                        </a:moveTo>
                        <a:cubicBezTo>
                          <a:pt x="816" y="0"/>
                          <a:pt x="796" y="1"/>
                          <a:pt x="776" y="3"/>
                        </a:cubicBezTo>
                        <a:cubicBezTo>
                          <a:pt x="216" y="55"/>
                          <a:pt x="1" y="765"/>
                          <a:pt x="431" y="1124"/>
                        </a:cubicBezTo>
                        <a:cubicBezTo>
                          <a:pt x="554" y="1225"/>
                          <a:pt x="694" y="1270"/>
                          <a:pt x="831" y="1270"/>
                        </a:cubicBezTo>
                        <a:cubicBezTo>
                          <a:pt x="1179" y="1270"/>
                          <a:pt x="1504" y="979"/>
                          <a:pt x="1467" y="576"/>
                        </a:cubicBezTo>
                        <a:cubicBezTo>
                          <a:pt x="1436" y="245"/>
                          <a:pt x="1157" y="0"/>
                          <a:pt x="836"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18" name="Google Shape;10518;p64"/>
                  <p:cNvSpPr/>
                  <p:nvPr/>
                </p:nvSpPr>
                <p:spPr>
                  <a:xfrm>
                    <a:off x="6850316" y="2178085"/>
                    <a:ext cx="55974" cy="109271"/>
                  </a:xfrm>
                  <a:custGeom>
                    <a:avLst/>
                    <a:gdLst/>
                    <a:ahLst/>
                    <a:cxnLst/>
                    <a:rect l="l" t="t" r="r" b="b"/>
                    <a:pathLst>
                      <a:path w="2217" h="4328" extrusionOk="0">
                        <a:moveTo>
                          <a:pt x="1317" y="0"/>
                        </a:moveTo>
                        <a:lnTo>
                          <a:pt x="1" y="4035"/>
                        </a:lnTo>
                        <a:lnTo>
                          <a:pt x="894" y="4328"/>
                        </a:lnTo>
                        <a:lnTo>
                          <a:pt x="2217" y="287"/>
                        </a:lnTo>
                        <a:lnTo>
                          <a:pt x="1317" y="0"/>
                        </a:ln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19" name="Google Shape;10519;p64"/>
                  <p:cNvSpPr/>
                  <p:nvPr/>
                </p:nvSpPr>
                <p:spPr>
                  <a:xfrm>
                    <a:off x="6864858" y="2156120"/>
                    <a:ext cx="40775" cy="34463"/>
                  </a:xfrm>
                  <a:custGeom>
                    <a:avLst/>
                    <a:gdLst/>
                    <a:ahLst/>
                    <a:cxnLst/>
                    <a:rect l="l" t="t" r="r" b="b"/>
                    <a:pathLst>
                      <a:path w="1615" h="1365" extrusionOk="0">
                        <a:moveTo>
                          <a:pt x="841" y="0"/>
                        </a:moveTo>
                        <a:cubicBezTo>
                          <a:pt x="361" y="0"/>
                          <a:pt x="1" y="516"/>
                          <a:pt x="239" y="987"/>
                        </a:cubicBezTo>
                        <a:cubicBezTo>
                          <a:pt x="367" y="1242"/>
                          <a:pt x="607" y="1364"/>
                          <a:pt x="847" y="1364"/>
                        </a:cubicBezTo>
                        <a:cubicBezTo>
                          <a:pt x="1122" y="1364"/>
                          <a:pt x="1396" y="1203"/>
                          <a:pt x="1497" y="896"/>
                        </a:cubicBezTo>
                        <a:cubicBezTo>
                          <a:pt x="1615" y="538"/>
                          <a:pt x="1419" y="147"/>
                          <a:pt x="1061" y="36"/>
                        </a:cubicBezTo>
                        <a:cubicBezTo>
                          <a:pt x="986" y="12"/>
                          <a:pt x="912" y="0"/>
                          <a:pt x="841"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20" name="Google Shape;10520;p64"/>
                  <p:cNvSpPr/>
                  <p:nvPr/>
                </p:nvSpPr>
                <p:spPr>
                  <a:xfrm>
                    <a:off x="6887581" y="2163517"/>
                    <a:ext cx="40775" cy="34463"/>
                  </a:xfrm>
                  <a:custGeom>
                    <a:avLst/>
                    <a:gdLst/>
                    <a:ahLst/>
                    <a:cxnLst/>
                    <a:rect l="l" t="t" r="r" b="b"/>
                    <a:pathLst>
                      <a:path w="1615" h="1365" extrusionOk="0">
                        <a:moveTo>
                          <a:pt x="841" y="1"/>
                        </a:moveTo>
                        <a:cubicBezTo>
                          <a:pt x="361" y="1"/>
                          <a:pt x="0" y="516"/>
                          <a:pt x="239" y="988"/>
                        </a:cubicBezTo>
                        <a:cubicBezTo>
                          <a:pt x="366" y="1242"/>
                          <a:pt x="606" y="1365"/>
                          <a:pt x="846" y="1365"/>
                        </a:cubicBezTo>
                        <a:cubicBezTo>
                          <a:pt x="1121" y="1365"/>
                          <a:pt x="1396" y="1203"/>
                          <a:pt x="1497" y="897"/>
                        </a:cubicBezTo>
                        <a:cubicBezTo>
                          <a:pt x="1614" y="538"/>
                          <a:pt x="1419" y="154"/>
                          <a:pt x="1060" y="36"/>
                        </a:cubicBezTo>
                        <a:cubicBezTo>
                          <a:pt x="985" y="12"/>
                          <a:pt x="912" y="1"/>
                          <a:pt x="841"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21" name="Google Shape;10521;p64"/>
                  <p:cNvSpPr/>
                  <p:nvPr/>
                </p:nvSpPr>
                <p:spPr>
                  <a:xfrm>
                    <a:off x="6830471" y="2261755"/>
                    <a:ext cx="40775" cy="34539"/>
                  </a:xfrm>
                  <a:custGeom>
                    <a:avLst/>
                    <a:gdLst/>
                    <a:ahLst/>
                    <a:cxnLst/>
                    <a:rect l="l" t="t" r="r" b="b"/>
                    <a:pathLst>
                      <a:path w="1615" h="1368" extrusionOk="0">
                        <a:moveTo>
                          <a:pt x="839" y="1"/>
                        </a:moveTo>
                        <a:cubicBezTo>
                          <a:pt x="362" y="1"/>
                          <a:pt x="0" y="522"/>
                          <a:pt x="239" y="994"/>
                        </a:cubicBezTo>
                        <a:cubicBezTo>
                          <a:pt x="367" y="1246"/>
                          <a:pt x="605" y="1368"/>
                          <a:pt x="843" y="1368"/>
                        </a:cubicBezTo>
                        <a:cubicBezTo>
                          <a:pt x="1117" y="1368"/>
                          <a:pt x="1390" y="1207"/>
                          <a:pt x="1491" y="896"/>
                        </a:cubicBezTo>
                        <a:cubicBezTo>
                          <a:pt x="1614" y="538"/>
                          <a:pt x="1412" y="153"/>
                          <a:pt x="1054" y="36"/>
                        </a:cubicBezTo>
                        <a:cubicBezTo>
                          <a:pt x="981" y="12"/>
                          <a:pt x="908" y="1"/>
                          <a:pt x="839"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22" name="Google Shape;10522;p64"/>
                  <p:cNvSpPr/>
                  <p:nvPr/>
                </p:nvSpPr>
                <p:spPr>
                  <a:xfrm>
                    <a:off x="6853017" y="2269178"/>
                    <a:ext cx="40775" cy="34539"/>
                  </a:xfrm>
                  <a:custGeom>
                    <a:avLst/>
                    <a:gdLst/>
                    <a:ahLst/>
                    <a:cxnLst/>
                    <a:rect l="l" t="t" r="r" b="b"/>
                    <a:pathLst>
                      <a:path w="1615" h="1368" extrusionOk="0">
                        <a:moveTo>
                          <a:pt x="843" y="0"/>
                        </a:moveTo>
                        <a:cubicBezTo>
                          <a:pt x="362" y="0"/>
                          <a:pt x="0" y="522"/>
                          <a:pt x="239" y="994"/>
                        </a:cubicBezTo>
                        <a:cubicBezTo>
                          <a:pt x="367" y="1245"/>
                          <a:pt x="607" y="1367"/>
                          <a:pt x="846" y="1367"/>
                        </a:cubicBezTo>
                        <a:cubicBezTo>
                          <a:pt x="1122" y="1367"/>
                          <a:pt x="1396" y="1206"/>
                          <a:pt x="1497" y="896"/>
                        </a:cubicBezTo>
                        <a:cubicBezTo>
                          <a:pt x="1614" y="537"/>
                          <a:pt x="1419" y="153"/>
                          <a:pt x="1060" y="35"/>
                        </a:cubicBezTo>
                        <a:cubicBezTo>
                          <a:pt x="986" y="11"/>
                          <a:pt x="913" y="0"/>
                          <a:pt x="843"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23" name="Google Shape;10523;p64"/>
                  <p:cNvSpPr/>
                  <p:nvPr/>
                </p:nvSpPr>
                <p:spPr>
                  <a:xfrm>
                    <a:off x="6907905" y="2021424"/>
                    <a:ext cx="55974" cy="109448"/>
                  </a:xfrm>
                  <a:custGeom>
                    <a:avLst/>
                    <a:gdLst/>
                    <a:ahLst/>
                    <a:cxnLst/>
                    <a:rect l="l" t="t" r="r" b="b"/>
                    <a:pathLst>
                      <a:path w="2217" h="4335" extrusionOk="0">
                        <a:moveTo>
                          <a:pt x="1324" y="0"/>
                        </a:moveTo>
                        <a:lnTo>
                          <a:pt x="1" y="4041"/>
                        </a:lnTo>
                        <a:lnTo>
                          <a:pt x="900" y="4335"/>
                        </a:lnTo>
                        <a:lnTo>
                          <a:pt x="2217" y="294"/>
                        </a:lnTo>
                        <a:lnTo>
                          <a:pt x="1324" y="0"/>
                        </a:ln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24" name="Google Shape;10524;p64"/>
                  <p:cNvSpPr/>
                  <p:nvPr/>
                </p:nvSpPr>
                <p:spPr>
                  <a:xfrm>
                    <a:off x="6922625" y="1999459"/>
                    <a:ext cx="40775" cy="34387"/>
                  </a:xfrm>
                  <a:custGeom>
                    <a:avLst/>
                    <a:gdLst/>
                    <a:ahLst/>
                    <a:cxnLst/>
                    <a:rect l="l" t="t" r="r" b="b"/>
                    <a:pathLst>
                      <a:path w="1615" h="1362" extrusionOk="0">
                        <a:moveTo>
                          <a:pt x="841" y="1"/>
                        </a:moveTo>
                        <a:cubicBezTo>
                          <a:pt x="361" y="1"/>
                          <a:pt x="1" y="516"/>
                          <a:pt x="239" y="988"/>
                        </a:cubicBezTo>
                        <a:cubicBezTo>
                          <a:pt x="367" y="1240"/>
                          <a:pt x="608" y="1362"/>
                          <a:pt x="848" y="1362"/>
                        </a:cubicBezTo>
                        <a:cubicBezTo>
                          <a:pt x="1123" y="1362"/>
                          <a:pt x="1396" y="1203"/>
                          <a:pt x="1497" y="897"/>
                        </a:cubicBezTo>
                        <a:cubicBezTo>
                          <a:pt x="1614" y="538"/>
                          <a:pt x="1419" y="147"/>
                          <a:pt x="1060" y="36"/>
                        </a:cubicBezTo>
                        <a:cubicBezTo>
                          <a:pt x="986" y="12"/>
                          <a:pt x="912" y="1"/>
                          <a:pt x="841"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25" name="Google Shape;10525;p64"/>
                  <p:cNvSpPr/>
                  <p:nvPr/>
                </p:nvSpPr>
                <p:spPr>
                  <a:xfrm>
                    <a:off x="6945196" y="2006882"/>
                    <a:ext cx="40749" cy="34463"/>
                  </a:xfrm>
                  <a:custGeom>
                    <a:avLst/>
                    <a:gdLst/>
                    <a:ahLst/>
                    <a:cxnLst/>
                    <a:rect l="l" t="t" r="r" b="b"/>
                    <a:pathLst>
                      <a:path w="1614" h="1365" extrusionOk="0">
                        <a:moveTo>
                          <a:pt x="844" y="0"/>
                        </a:moveTo>
                        <a:cubicBezTo>
                          <a:pt x="366" y="0"/>
                          <a:pt x="0" y="522"/>
                          <a:pt x="245" y="994"/>
                        </a:cubicBezTo>
                        <a:cubicBezTo>
                          <a:pt x="371" y="1244"/>
                          <a:pt x="609" y="1365"/>
                          <a:pt x="846" y="1365"/>
                        </a:cubicBezTo>
                        <a:cubicBezTo>
                          <a:pt x="1121" y="1365"/>
                          <a:pt x="1395" y="1204"/>
                          <a:pt x="1496" y="896"/>
                        </a:cubicBezTo>
                        <a:cubicBezTo>
                          <a:pt x="1613" y="537"/>
                          <a:pt x="1418" y="153"/>
                          <a:pt x="1059" y="36"/>
                        </a:cubicBezTo>
                        <a:cubicBezTo>
                          <a:pt x="986" y="11"/>
                          <a:pt x="914" y="0"/>
                          <a:pt x="844"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26" name="Google Shape;10526;p64"/>
                  <p:cNvSpPr/>
                  <p:nvPr/>
                </p:nvSpPr>
                <p:spPr>
                  <a:xfrm>
                    <a:off x="6888061" y="2105271"/>
                    <a:ext cx="40775" cy="34488"/>
                  </a:xfrm>
                  <a:custGeom>
                    <a:avLst/>
                    <a:gdLst/>
                    <a:ahLst/>
                    <a:cxnLst/>
                    <a:rect l="l" t="t" r="r" b="b"/>
                    <a:pathLst>
                      <a:path w="1615" h="1366" extrusionOk="0">
                        <a:moveTo>
                          <a:pt x="842" y="0"/>
                        </a:moveTo>
                        <a:cubicBezTo>
                          <a:pt x="361" y="0"/>
                          <a:pt x="1" y="517"/>
                          <a:pt x="239" y="994"/>
                        </a:cubicBezTo>
                        <a:cubicBezTo>
                          <a:pt x="366" y="1245"/>
                          <a:pt x="605" y="1365"/>
                          <a:pt x="844" y="1365"/>
                        </a:cubicBezTo>
                        <a:cubicBezTo>
                          <a:pt x="1120" y="1365"/>
                          <a:pt x="1396" y="1204"/>
                          <a:pt x="1497" y="896"/>
                        </a:cubicBezTo>
                        <a:cubicBezTo>
                          <a:pt x="1615" y="538"/>
                          <a:pt x="1419" y="153"/>
                          <a:pt x="1061" y="36"/>
                        </a:cubicBezTo>
                        <a:cubicBezTo>
                          <a:pt x="986" y="12"/>
                          <a:pt x="912" y="0"/>
                          <a:pt x="842"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27" name="Google Shape;10527;p64"/>
                  <p:cNvSpPr/>
                  <p:nvPr/>
                </p:nvSpPr>
                <p:spPr>
                  <a:xfrm>
                    <a:off x="6910783" y="2112517"/>
                    <a:ext cx="40775" cy="34539"/>
                  </a:xfrm>
                  <a:custGeom>
                    <a:avLst/>
                    <a:gdLst/>
                    <a:ahLst/>
                    <a:cxnLst/>
                    <a:rect l="l" t="t" r="r" b="b"/>
                    <a:pathLst>
                      <a:path w="1615" h="1368" extrusionOk="0">
                        <a:moveTo>
                          <a:pt x="843" y="0"/>
                        </a:moveTo>
                        <a:cubicBezTo>
                          <a:pt x="361" y="0"/>
                          <a:pt x="0" y="522"/>
                          <a:pt x="239" y="994"/>
                        </a:cubicBezTo>
                        <a:cubicBezTo>
                          <a:pt x="366" y="1246"/>
                          <a:pt x="606" y="1367"/>
                          <a:pt x="846" y="1367"/>
                        </a:cubicBezTo>
                        <a:cubicBezTo>
                          <a:pt x="1121" y="1367"/>
                          <a:pt x="1396" y="1206"/>
                          <a:pt x="1497" y="896"/>
                        </a:cubicBezTo>
                        <a:cubicBezTo>
                          <a:pt x="1614" y="538"/>
                          <a:pt x="1419" y="153"/>
                          <a:pt x="1060" y="36"/>
                        </a:cubicBezTo>
                        <a:cubicBezTo>
                          <a:pt x="986" y="12"/>
                          <a:pt x="913" y="0"/>
                          <a:pt x="843"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28" name="Google Shape;10528;p64"/>
                  <p:cNvSpPr/>
                  <p:nvPr/>
                </p:nvSpPr>
                <p:spPr>
                  <a:xfrm>
                    <a:off x="6957113" y="1968758"/>
                    <a:ext cx="226622" cy="24717"/>
                  </a:xfrm>
                  <a:custGeom>
                    <a:avLst/>
                    <a:gdLst/>
                    <a:ahLst/>
                    <a:cxnLst/>
                    <a:rect l="l" t="t" r="r" b="b"/>
                    <a:pathLst>
                      <a:path w="8976" h="979" extrusionOk="0">
                        <a:moveTo>
                          <a:pt x="450" y="1"/>
                        </a:moveTo>
                        <a:cubicBezTo>
                          <a:pt x="203" y="1"/>
                          <a:pt x="1" y="196"/>
                          <a:pt x="1" y="451"/>
                        </a:cubicBezTo>
                        <a:lnTo>
                          <a:pt x="1" y="529"/>
                        </a:lnTo>
                        <a:cubicBezTo>
                          <a:pt x="1" y="776"/>
                          <a:pt x="203" y="979"/>
                          <a:pt x="450" y="979"/>
                        </a:cubicBezTo>
                        <a:lnTo>
                          <a:pt x="8532" y="979"/>
                        </a:lnTo>
                        <a:cubicBezTo>
                          <a:pt x="8780" y="979"/>
                          <a:pt x="8975" y="776"/>
                          <a:pt x="8975" y="529"/>
                        </a:cubicBezTo>
                        <a:lnTo>
                          <a:pt x="8975" y="451"/>
                        </a:lnTo>
                        <a:cubicBezTo>
                          <a:pt x="8975" y="196"/>
                          <a:pt x="8780" y="1"/>
                          <a:pt x="8532"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29" name="Google Shape;10529;p64"/>
                  <p:cNvSpPr/>
                  <p:nvPr/>
                </p:nvSpPr>
                <p:spPr>
                  <a:xfrm>
                    <a:off x="7039546" y="1927453"/>
                    <a:ext cx="61907" cy="24717"/>
                  </a:xfrm>
                  <a:custGeom>
                    <a:avLst/>
                    <a:gdLst/>
                    <a:ahLst/>
                    <a:cxnLst/>
                    <a:rect l="l" t="t" r="r" b="b"/>
                    <a:pathLst>
                      <a:path w="2452" h="979" extrusionOk="0">
                        <a:moveTo>
                          <a:pt x="451" y="1"/>
                        </a:moveTo>
                        <a:cubicBezTo>
                          <a:pt x="203" y="1"/>
                          <a:pt x="1" y="203"/>
                          <a:pt x="1" y="451"/>
                        </a:cubicBezTo>
                        <a:lnTo>
                          <a:pt x="1" y="535"/>
                        </a:lnTo>
                        <a:cubicBezTo>
                          <a:pt x="1" y="783"/>
                          <a:pt x="203" y="979"/>
                          <a:pt x="451" y="979"/>
                        </a:cubicBezTo>
                        <a:lnTo>
                          <a:pt x="2002" y="979"/>
                        </a:lnTo>
                        <a:cubicBezTo>
                          <a:pt x="2250" y="979"/>
                          <a:pt x="2452" y="783"/>
                          <a:pt x="2452" y="535"/>
                        </a:cubicBezTo>
                        <a:lnTo>
                          <a:pt x="2452" y="451"/>
                        </a:lnTo>
                        <a:cubicBezTo>
                          <a:pt x="2452" y="203"/>
                          <a:pt x="2250" y="1"/>
                          <a:pt x="2002"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30" name="Google Shape;10530;p64"/>
                  <p:cNvSpPr/>
                  <p:nvPr/>
                </p:nvSpPr>
                <p:spPr>
                  <a:xfrm>
                    <a:off x="7039546" y="2257236"/>
                    <a:ext cx="61907" cy="24692"/>
                  </a:xfrm>
                  <a:custGeom>
                    <a:avLst/>
                    <a:gdLst/>
                    <a:ahLst/>
                    <a:cxnLst/>
                    <a:rect l="l" t="t" r="r" b="b"/>
                    <a:pathLst>
                      <a:path w="2452" h="978" extrusionOk="0">
                        <a:moveTo>
                          <a:pt x="451" y="0"/>
                        </a:moveTo>
                        <a:cubicBezTo>
                          <a:pt x="203" y="0"/>
                          <a:pt x="1" y="202"/>
                          <a:pt x="1" y="450"/>
                        </a:cubicBezTo>
                        <a:lnTo>
                          <a:pt x="1" y="528"/>
                        </a:lnTo>
                        <a:cubicBezTo>
                          <a:pt x="1" y="782"/>
                          <a:pt x="203" y="978"/>
                          <a:pt x="451" y="978"/>
                        </a:cubicBezTo>
                        <a:lnTo>
                          <a:pt x="2002" y="978"/>
                        </a:lnTo>
                        <a:cubicBezTo>
                          <a:pt x="2250" y="978"/>
                          <a:pt x="2452" y="782"/>
                          <a:pt x="2452" y="528"/>
                        </a:cubicBezTo>
                        <a:lnTo>
                          <a:pt x="2452" y="450"/>
                        </a:lnTo>
                        <a:cubicBezTo>
                          <a:pt x="2452" y="202"/>
                          <a:pt x="2250" y="0"/>
                          <a:pt x="2002"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31" name="Google Shape;10531;p64"/>
                  <p:cNvSpPr/>
                  <p:nvPr/>
                </p:nvSpPr>
                <p:spPr>
                  <a:xfrm>
                    <a:off x="7039546" y="2216082"/>
                    <a:ext cx="61907" cy="24717"/>
                  </a:xfrm>
                  <a:custGeom>
                    <a:avLst/>
                    <a:gdLst/>
                    <a:ahLst/>
                    <a:cxnLst/>
                    <a:rect l="l" t="t" r="r" b="b"/>
                    <a:pathLst>
                      <a:path w="2452" h="979" extrusionOk="0">
                        <a:moveTo>
                          <a:pt x="451" y="1"/>
                        </a:moveTo>
                        <a:cubicBezTo>
                          <a:pt x="203" y="1"/>
                          <a:pt x="1" y="196"/>
                          <a:pt x="1" y="444"/>
                        </a:cubicBezTo>
                        <a:lnTo>
                          <a:pt x="1" y="529"/>
                        </a:lnTo>
                        <a:cubicBezTo>
                          <a:pt x="1" y="776"/>
                          <a:pt x="203" y="978"/>
                          <a:pt x="451" y="978"/>
                        </a:cubicBezTo>
                        <a:lnTo>
                          <a:pt x="2002" y="978"/>
                        </a:lnTo>
                        <a:cubicBezTo>
                          <a:pt x="2250" y="978"/>
                          <a:pt x="2452" y="776"/>
                          <a:pt x="2452" y="529"/>
                        </a:cubicBezTo>
                        <a:lnTo>
                          <a:pt x="2452" y="444"/>
                        </a:lnTo>
                        <a:cubicBezTo>
                          <a:pt x="2452" y="196"/>
                          <a:pt x="2250" y="1"/>
                          <a:pt x="2002"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32" name="Google Shape;10532;p64"/>
                  <p:cNvSpPr/>
                  <p:nvPr/>
                </p:nvSpPr>
                <p:spPr>
                  <a:xfrm>
                    <a:off x="7039546" y="2178893"/>
                    <a:ext cx="61907" cy="24717"/>
                  </a:xfrm>
                  <a:custGeom>
                    <a:avLst/>
                    <a:gdLst/>
                    <a:ahLst/>
                    <a:cxnLst/>
                    <a:rect l="l" t="t" r="r" b="b"/>
                    <a:pathLst>
                      <a:path w="2452" h="979" extrusionOk="0">
                        <a:moveTo>
                          <a:pt x="451" y="1"/>
                        </a:moveTo>
                        <a:cubicBezTo>
                          <a:pt x="203" y="1"/>
                          <a:pt x="1" y="203"/>
                          <a:pt x="1" y="450"/>
                        </a:cubicBezTo>
                        <a:lnTo>
                          <a:pt x="1" y="535"/>
                        </a:lnTo>
                        <a:cubicBezTo>
                          <a:pt x="1" y="783"/>
                          <a:pt x="203" y="978"/>
                          <a:pt x="451" y="978"/>
                        </a:cubicBezTo>
                        <a:lnTo>
                          <a:pt x="2002" y="978"/>
                        </a:lnTo>
                        <a:cubicBezTo>
                          <a:pt x="2250" y="978"/>
                          <a:pt x="2452" y="783"/>
                          <a:pt x="2452" y="535"/>
                        </a:cubicBezTo>
                        <a:lnTo>
                          <a:pt x="2452" y="450"/>
                        </a:lnTo>
                        <a:cubicBezTo>
                          <a:pt x="2452" y="203"/>
                          <a:pt x="2250" y="1"/>
                          <a:pt x="2002"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33" name="Google Shape;10533;p64"/>
                  <p:cNvSpPr/>
                  <p:nvPr/>
                </p:nvSpPr>
                <p:spPr>
                  <a:xfrm>
                    <a:off x="7051892" y="1972873"/>
                    <a:ext cx="32948" cy="185493"/>
                  </a:xfrm>
                  <a:custGeom>
                    <a:avLst/>
                    <a:gdLst/>
                    <a:ahLst/>
                    <a:cxnLst/>
                    <a:rect l="l" t="t" r="r" b="b"/>
                    <a:pathLst>
                      <a:path w="1305" h="7347" extrusionOk="0">
                        <a:moveTo>
                          <a:pt x="653" y="1"/>
                        </a:moveTo>
                        <a:cubicBezTo>
                          <a:pt x="294" y="1"/>
                          <a:pt x="1" y="294"/>
                          <a:pt x="1" y="653"/>
                        </a:cubicBezTo>
                        <a:lnTo>
                          <a:pt x="1" y="6694"/>
                        </a:lnTo>
                        <a:cubicBezTo>
                          <a:pt x="1" y="7053"/>
                          <a:pt x="294" y="7346"/>
                          <a:pt x="653" y="7346"/>
                        </a:cubicBezTo>
                        <a:cubicBezTo>
                          <a:pt x="1011" y="7346"/>
                          <a:pt x="1304" y="7053"/>
                          <a:pt x="1304" y="6694"/>
                        </a:cubicBezTo>
                        <a:lnTo>
                          <a:pt x="1304" y="653"/>
                        </a:lnTo>
                        <a:cubicBezTo>
                          <a:pt x="1304" y="294"/>
                          <a:pt x="1011" y="1"/>
                          <a:pt x="653"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34" name="Google Shape;10534;p64"/>
                  <p:cNvSpPr/>
                  <p:nvPr/>
                </p:nvSpPr>
                <p:spPr>
                  <a:xfrm>
                    <a:off x="7058810" y="2022661"/>
                    <a:ext cx="95461" cy="38124"/>
                  </a:xfrm>
                  <a:custGeom>
                    <a:avLst/>
                    <a:gdLst/>
                    <a:ahLst/>
                    <a:cxnLst/>
                    <a:rect l="l" t="t" r="r" b="b"/>
                    <a:pathLst>
                      <a:path w="3781" h="1510" extrusionOk="0">
                        <a:moveTo>
                          <a:pt x="636" y="1"/>
                        </a:moveTo>
                        <a:cubicBezTo>
                          <a:pt x="417" y="1"/>
                          <a:pt x="213" y="131"/>
                          <a:pt x="124" y="343"/>
                        </a:cubicBezTo>
                        <a:cubicBezTo>
                          <a:pt x="1" y="623"/>
                          <a:pt x="124" y="949"/>
                          <a:pt x="398" y="1072"/>
                        </a:cubicBezTo>
                        <a:cubicBezTo>
                          <a:pt x="913" y="1294"/>
                          <a:pt x="1591" y="1509"/>
                          <a:pt x="2308" y="1509"/>
                        </a:cubicBezTo>
                        <a:cubicBezTo>
                          <a:pt x="2660" y="1509"/>
                          <a:pt x="3012" y="1451"/>
                          <a:pt x="3351" y="1340"/>
                        </a:cubicBezTo>
                        <a:cubicBezTo>
                          <a:pt x="3637" y="1229"/>
                          <a:pt x="3781" y="910"/>
                          <a:pt x="3683" y="623"/>
                        </a:cubicBezTo>
                        <a:cubicBezTo>
                          <a:pt x="3599" y="391"/>
                          <a:pt x="3379" y="245"/>
                          <a:pt x="3143" y="245"/>
                        </a:cubicBezTo>
                        <a:cubicBezTo>
                          <a:pt x="3087" y="245"/>
                          <a:pt x="3029" y="253"/>
                          <a:pt x="2973" y="271"/>
                        </a:cubicBezTo>
                        <a:cubicBezTo>
                          <a:pt x="2755" y="350"/>
                          <a:pt x="2527" y="382"/>
                          <a:pt x="2298" y="382"/>
                        </a:cubicBezTo>
                        <a:cubicBezTo>
                          <a:pt x="1771" y="382"/>
                          <a:pt x="1243" y="211"/>
                          <a:pt x="848" y="43"/>
                        </a:cubicBezTo>
                        <a:cubicBezTo>
                          <a:pt x="778" y="14"/>
                          <a:pt x="706" y="1"/>
                          <a:pt x="636"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35" name="Google Shape;10535;p64"/>
                  <p:cNvSpPr/>
                  <p:nvPr/>
                </p:nvSpPr>
                <p:spPr>
                  <a:xfrm>
                    <a:off x="7050427" y="2076135"/>
                    <a:ext cx="108135" cy="37947"/>
                  </a:xfrm>
                  <a:custGeom>
                    <a:avLst/>
                    <a:gdLst/>
                    <a:ahLst/>
                    <a:cxnLst/>
                    <a:rect l="l" t="t" r="r" b="b"/>
                    <a:pathLst>
                      <a:path w="4283" h="1503" extrusionOk="0">
                        <a:moveTo>
                          <a:pt x="642" y="1"/>
                        </a:moveTo>
                        <a:cubicBezTo>
                          <a:pt x="423" y="1"/>
                          <a:pt x="218" y="131"/>
                          <a:pt x="124" y="343"/>
                        </a:cubicBezTo>
                        <a:cubicBezTo>
                          <a:pt x="0" y="623"/>
                          <a:pt x="130" y="955"/>
                          <a:pt x="411" y="1079"/>
                        </a:cubicBezTo>
                        <a:cubicBezTo>
                          <a:pt x="997" y="1346"/>
                          <a:pt x="1636" y="1490"/>
                          <a:pt x="2281" y="1503"/>
                        </a:cubicBezTo>
                        <a:cubicBezTo>
                          <a:pt x="2848" y="1503"/>
                          <a:pt x="3409" y="1366"/>
                          <a:pt x="3904" y="1099"/>
                        </a:cubicBezTo>
                        <a:cubicBezTo>
                          <a:pt x="4178" y="949"/>
                          <a:pt x="4282" y="603"/>
                          <a:pt x="4132" y="330"/>
                        </a:cubicBezTo>
                        <a:cubicBezTo>
                          <a:pt x="4030" y="143"/>
                          <a:pt x="3839" y="38"/>
                          <a:pt x="3642" y="38"/>
                        </a:cubicBezTo>
                        <a:cubicBezTo>
                          <a:pt x="3550" y="38"/>
                          <a:pt x="3457" y="61"/>
                          <a:pt x="3370" y="108"/>
                        </a:cubicBezTo>
                        <a:cubicBezTo>
                          <a:pt x="3019" y="298"/>
                          <a:pt x="2650" y="370"/>
                          <a:pt x="2291" y="370"/>
                        </a:cubicBezTo>
                        <a:cubicBezTo>
                          <a:pt x="1762" y="370"/>
                          <a:pt x="1254" y="214"/>
                          <a:pt x="854" y="43"/>
                        </a:cubicBezTo>
                        <a:cubicBezTo>
                          <a:pt x="784" y="14"/>
                          <a:pt x="712" y="1"/>
                          <a:pt x="642"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36" name="Google Shape;10536;p64"/>
                  <p:cNvSpPr/>
                  <p:nvPr/>
                </p:nvSpPr>
                <p:spPr>
                  <a:xfrm>
                    <a:off x="6988722" y="2022358"/>
                    <a:ext cx="90361" cy="37922"/>
                  </a:xfrm>
                  <a:custGeom>
                    <a:avLst/>
                    <a:gdLst/>
                    <a:ahLst/>
                    <a:cxnLst/>
                    <a:rect l="l" t="t" r="r" b="b"/>
                    <a:pathLst>
                      <a:path w="3579" h="1502" extrusionOk="0">
                        <a:moveTo>
                          <a:pt x="2935" y="0"/>
                        </a:moveTo>
                        <a:cubicBezTo>
                          <a:pt x="2854" y="0"/>
                          <a:pt x="2771" y="18"/>
                          <a:pt x="2692" y="55"/>
                        </a:cubicBezTo>
                        <a:cubicBezTo>
                          <a:pt x="2323" y="212"/>
                          <a:pt x="1818" y="373"/>
                          <a:pt x="1276" y="373"/>
                        </a:cubicBezTo>
                        <a:cubicBezTo>
                          <a:pt x="1099" y="373"/>
                          <a:pt x="918" y="356"/>
                          <a:pt x="737" y="315"/>
                        </a:cubicBezTo>
                        <a:cubicBezTo>
                          <a:pt x="697" y="307"/>
                          <a:pt x="657" y="303"/>
                          <a:pt x="617" y="303"/>
                        </a:cubicBezTo>
                        <a:cubicBezTo>
                          <a:pt x="361" y="303"/>
                          <a:pt x="127" y="480"/>
                          <a:pt x="65" y="746"/>
                        </a:cubicBezTo>
                        <a:cubicBezTo>
                          <a:pt x="0" y="1052"/>
                          <a:pt x="189" y="1352"/>
                          <a:pt x="495" y="1417"/>
                        </a:cubicBezTo>
                        <a:cubicBezTo>
                          <a:pt x="750" y="1476"/>
                          <a:pt x="1004" y="1502"/>
                          <a:pt x="1264" y="1502"/>
                        </a:cubicBezTo>
                        <a:cubicBezTo>
                          <a:pt x="1910" y="1489"/>
                          <a:pt x="2548" y="1352"/>
                          <a:pt x="3142" y="1084"/>
                        </a:cubicBezTo>
                        <a:cubicBezTo>
                          <a:pt x="3435" y="974"/>
                          <a:pt x="3578" y="628"/>
                          <a:pt x="3454" y="341"/>
                        </a:cubicBezTo>
                        <a:cubicBezTo>
                          <a:pt x="3359" y="128"/>
                          <a:pt x="3153" y="0"/>
                          <a:pt x="2935"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37" name="Google Shape;10537;p64"/>
                  <p:cNvSpPr/>
                  <p:nvPr/>
                </p:nvSpPr>
                <p:spPr>
                  <a:xfrm>
                    <a:off x="7058305" y="2132892"/>
                    <a:ext cx="95966" cy="38149"/>
                  </a:xfrm>
                  <a:custGeom>
                    <a:avLst/>
                    <a:gdLst/>
                    <a:ahLst/>
                    <a:cxnLst/>
                    <a:rect l="l" t="t" r="r" b="b"/>
                    <a:pathLst>
                      <a:path w="3801" h="1511" extrusionOk="0">
                        <a:moveTo>
                          <a:pt x="650" y="0"/>
                        </a:moveTo>
                        <a:cubicBezTo>
                          <a:pt x="429" y="0"/>
                          <a:pt x="218" y="128"/>
                          <a:pt x="125" y="343"/>
                        </a:cubicBezTo>
                        <a:cubicBezTo>
                          <a:pt x="1" y="624"/>
                          <a:pt x="138" y="956"/>
                          <a:pt x="418" y="1080"/>
                        </a:cubicBezTo>
                        <a:cubicBezTo>
                          <a:pt x="933" y="1301"/>
                          <a:pt x="1611" y="1510"/>
                          <a:pt x="2321" y="1510"/>
                        </a:cubicBezTo>
                        <a:cubicBezTo>
                          <a:pt x="2339" y="1510"/>
                          <a:pt x="2357" y="1510"/>
                          <a:pt x="2375" y="1510"/>
                        </a:cubicBezTo>
                        <a:cubicBezTo>
                          <a:pt x="2715" y="1510"/>
                          <a:pt x="3049" y="1452"/>
                          <a:pt x="3371" y="1340"/>
                        </a:cubicBezTo>
                        <a:cubicBezTo>
                          <a:pt x="3657" y="1236"/>
                          <a:pt x="3801" y="917"/>
                          <a:pt x="3703" y="630"/>
                        </a:cubicBezTo>
                        <a:cubicBezTo>
                          <a:pt x="3620" y="396"/>
                          <a:pt x="3404" y="249"/>
                          <a:pt x="3171" y="249"/>
                        </a:cubicBezTo>
                        <a:cubicBezTo>
                          <a:pt x="3112" y="249"/>
                          <a:pt x="3052" y="258"/>
                          <a:pt x="2993" y="278"/>
                        </a:cubicBezTo>
                        <a:cubicBezTo>
                          <a:pt x="2776" y="355"/>
                          <a:pt x="2549" y="386"/>
                          <a:pt x="2321" y="386"/>
                        </a:cubicBezTo>
                        <a:cubicBezTo>
                          <a:pt x="1794" y="386"/>
                          <a:pt x="1264" y="216"/>
                          <a:pt x="868" y="43"/>
                        </a:cubicBezTo>
                        <a:cubicBezTo>
                          <a:pt x="797" y="14"/>
                          <a:pt x="723" y="0"/>
                          <a:pt x="650"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38" name="Google Shape;10538;p64"/>
                  <p:cNvSpPr/>
                  <p:nvPr/>
                </p:nvSpPr>
                <p:spPr>
                  <a:xfrm>
                    <a:off x="6988722" y="2132589"/>
                    <a:ext cx="90361" cy="38098"/>
                  </a:xfrm>
                  <a:custGeom>
                    <a:avLst/>
                    <a:gdLst/>
                    <a:ahLst/>
                    <a:cxnLst/>
                    <a:rect l="l" t="t" r="r" b="b"/>
                    <a:pathLst>
                      <a:path w="3579" h="1509" extrusionOk="0">
                        <a:moveTo>
                          <a:pt x="2935" y="1"/>
                        </a:moveTo>
                        <a:cubicBezTo>
                          <a:pt x="2854" y="1"/>
                          <a:pt x="2771" y="18"/>
                          <a:pt x="2692" y="55"/>
                        </a:cubicBezTo>
                        <a:cubicBezTo>
                          <a:pt x="2321" y="214"/>
                          <a:pt x="1812" y="379"/>
                          <a:pt x="1267" y="379"/>
                        </a:cubicBezTo>
                        <a:cubicBezTo>
                          <a:pt x="1093" y="379"/>
                          <a:pt x="915" y="362"/>
                          <a:pt x="737" y="323"/>
                        </a:cubicBezTo>
                        <a:cubicBezTo>
                          <a:pt x="697" y="314"/>
                          <a:pt x="657" y="310"/>
                          <a:pt x="617" y="310"/>
                        </a:cubicBezTo>
                        <a:cubicBezTo>
                          <a:pt x="360" y="310"/>
                          <a:pt x="122" y="487"/>
                          <a:pt x="65" y="753"/>
                        </a:cubicBezTo>
                        <a:cubicBezTo>
                          <a:pt x="0" y="1053"/>
                          <a:pt x="189" y="1359"/>
                          <a:pt x="495" y="1424"/>
                        </a:cubicBezTo>
                        <a:cubicBezTo>
                          <a:pt x="750" y="1476"/>
                          <a:pt x="1004" y="1509"/>
                          <a:pt x="1264" y="1509"/>
                        </a:cubicBezTo>
                        <a:cubicBezTo>
                          <a:pt x="1910" y="1496"/>
                          <a:pt x="2548" y="1359"/>
                          <a:pt x="3142" y="1092"/>
                        </a:cubicBezTo>
                        <a:cubicBezTo>
                          <a:pt x="3435" y="974"/>
                          <a:pt x="3578" y="636"/>
                          <a:pt x="3454" y="342"/>
                        </a:cubicBezTo>
                        <a:cubicBezTo>
                          <a:pt x="3359" y="128"/>
                          <a:pt x="3153" y="1"/>
                          <a:pt x="2935"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39" name="Google Shape;10539;p64"/>
                  <p:cNvSpPr/>
                  <p:nvPr/>
                </p:nvSpPr>
                <p:spPr>
                  <a:xfrm>
                    <a:off x="6976351" y="2075959"/>
                    <a:ext cx="110786" cy="37493"/>
                  </a:xfrm>
                  <a:custGeom>
                    <a:avLst/>
                    <a:gdLst/>
                    <a:ahLst/>
                    <a:cxnLst/>
                    <a:rect l="l" t="t" r="r" b="b"/>
                    <a:pathLst>
                      <a:path w="4388" h="1485" extrusionOk="0">
                        <a:moveTo>
                          <a:pt x="3746" y="1"/>
                        </a:moveTo>
                        <a:cubicBezTo>
                          <a:pt x="3664" y="1"/>
                          <a:pt x="3580" y="19"/>
                          <a:pt x="3501" y="56"/>
                        </a:cubicBezTo>
                        <a:cubicBezTo>
                          <a:pt x="3025" y="259"/>
                          <a:pt x="2545" y="361"/>
                          <a:pt x="2098" y="361"/>
                        </a:cubicBezTo>
                        <a:cubicBezTo>
                          <a:pt x="1713" y="361"/>
                          <a:pt x="1351" y="286"/>
                          <a:pt x="1038" y="135"/>
                        </a:cubicBezTo>
                        <a:cubicBezTo>
                          <a:pt x="956" y="101"/>
                          <a:pt x="878" y="86"/>
                          <a:pt x="804" y="86"/>
                        </a:cubicBezTo>
                        <a:cubicBezTo>
                          <a:pt x="283" y="86"/>
                          <a:pt x="0" y="849"/>
                          <a:pt x="549" y="1151"/>
                        </a:cubicBezTo>
                        <a:cubicBezTo>
                          <a:pt x="1018" y="1373"/>
                          <a:pt x="1530" y="1484"/>
                          <a:pt x="2055" y="1484"/>
                        </a:cubicBezTo>
                        <a:cubicBezTo>
                          <a:pt x="2070" y="1484"/>
                          <a:pt x="2085" y="1484"/>
                          <a:pt x="2100" y="1484"/>
                        </a:cubicBezTo>
                        <a:cubicBezTo>
                          <a:pt x="2732" y="1477"/>
                          <a:pt x="3364" y="1347"/>
                          <a:pt x="3944" y="1086"/>
                        </a:cubicBezTo>
                        <a:cubicBezTo>
                          <a:pt x="4244" y="969"/>
                          <a:pt x="4388" y="630"/>
                          <a:pt x="4257" y="337"/>
                        </a:cubicBezTo>
                        <a:cubicBezTo>
                          <a:pt x="4168" y="124"/>
                          <a:pt x="3962" y="1"/>
                          <a:pt x="3746"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40" name="Google Shape;10540;p64"/>
                  <p:cNvSpPr/>
                  <p:nvPr/>
                </p:nvSpPr>
                <p:spPr>
                  <a:xfrm>
                    <a:off x="6825321" y="2309220"/>
                    <a:ext cx="45269" cy="36053"/>
                  </a:xfrm>
                  <a:custGeom>
                    <a:avLst/>
                    <a:gdLst/>
                    <a:ahLst/>
                    <a:cxnLst/>
                    <a:rect l="l" t="t" r="r" b="b"/>
                    <a:pathLst>
                      <a:path w="1793" h="1428" extrusionOk="0">
                        <a:moveTo>
                          <a:pt x="815" y="1"/>
                        </a:moveTo>
                        <a:cubicBezTo>
                          <a:pt x="0" y="1"/>
                          <a:pt x="0" y="1428"/>
                          <a:pt x="815" y="1428"/>
                        </a:cubicBezTo>
                        <a:cubicBezTo>
                          <a:pt x="1792" y="1428"/>
                          <a:pt x="1792" y="1"/>
                          <a:pt x="815"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41" name="Google Shape;10541;p64"/>
                  <p:cNvSpPr/>
                  <p:nvPr/>
                </p:nvSpPr>
                <p:spPr>
                  <a:xfrm>
                    <a:off x="6812697" y="2361054"/>
                    <a:ext cx="18405" cy="28883"/>
                  </a:xfrm>
                  <a:custGeom>
                    <a:avLst/>
                    <a:gdLst/>
                    <a:ahLst/>
                    <a:cxnLst/>
                    <a:rect l="l" t="t" r="r" b="b"/>
                    <a:pathLst>
                      <a:path w="729" h="1144" extrusionOk="0">
                        <a:moveTo>
                          <a:pt x="506" y="1"/>
                        </a:moveTo>
                        <a:cubicBezTo>
                          <a:pt x="409" y="1"/>
                          <a:pt x="308" y="54"/>
                          <a:pt x="285" y="157"/>
                        </a:cubicBezTo>
                        <a:cubicBezTo>
                          <a:pt x="239" y="372"/>
                          <a:pt x="57" y="581"/>
                          <a:pt x="24" y="828"/>
                        </a:cubicBezTo>
                        <a:cubicBezTo>
                          <a:pt x="0" y="1027"/>
                          <a:pt x="175" y="1143"/>
                          <a:pt x="348" y="1143"/>
                        </a:cubicBezTo>
                        <a:cubicBezTo>
                          <a:pt x="458" y="1143"/>
                          <a:pt x="568" y="1096"/>
                          <a:pt x="624" y="991"/>
                        </a:cubicBezTo>
                        <a:cubicBezTo>
                          <a:pt x="696" y="867"/>
                          <a:pt x="702" y="692"/>
                          <a:pt x="715" y="548"/>
                        </a:cubicBezTo>
                        <a:cubicBezTo>
                          <a:pt x="728" y="418"/>
                          <a:pt x="728" y="287"/>
                          <a:pt x="709" y="157"/>
                        </a:cubicBezTo>
                        <a:cubicBezTo>
                          <a:pt x="693" y="51"/>
                          <a:pt x="601" y="1"/>
                          <a:pt x="506"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42" name="Google Shape;10542;p64"/>
                  <p:cNvSpPr/>
                  <p:nvPr/>
                </p:nvSpPr>
                <p:spPr>
                  <a:xfrm>
                    <a:off x="6832339" y="2374662"/>
                    <a:ext cx="22773" cy="27318"/>
                  </a:xfrm>
                  <a:custGeom>
                    <a:avLst/>
                    <a:gdLst/>
                    <a:ahLst/>
                    <a:cxnLst/>
                    <a:rect l="l" t="t" r="r" b="b"/>
                    <a:pathLst>
                      <a:path w="902" h="1082" extrusionOk="0">
                        <a:moveTo>
                          <a:pt x="700" y="0"/>
                        </a:moveTo>
                        <a:cubicBezTo>
                          <a:pt x="672" y="0"/>
                          <a:pt x="643" y="7"/>
                          <a:pt x="615" y="22"/>
                        </a:cubicBezTo>
                        <a:cubicBezTo>
                          <a:pt x="556" y="35"/>
                          <a:pt x="504" y="68"/>
                          <a:pt x="459" y="107"/>
                        </a:cubicBezTo>
                        <a:cubicBezTo>
                          <a:pt x="413" y="153"/>
                          <a:pt x="367" y="205"/>
                          <a:pt x="328" y="257"/>
                        </a:cubicBezTo>
                        <a:cubicBezTo>
                          <a:pt x="289" y="302"/>
                          <a:pt x="250" y="342"/>
                          <a:pt x="217" y="387"/>
                        </a:cubicBezTo>
                        <a:cubicBezTo>
                          <a:pt x="207" y="398"/>
                          <a:pt x="200" y="405"/>
                          <a:pt x="197" y="408"/>
                        </a:cubicBezTo>
                        <a:lnTo>
                          <a:pt x="197" y="408"/>
                        </a:lnTo>
                        <a:cubicBezTo>
                          <a:pt x="24" y="543"/>
                          <a:pt x="0" y="804"/>
                          <a:pt x="152" y="974"/>
                        </a:cubicBezTo>
                        <a:cubicBezTo>
                          <a:pt x="220" y="1042"/>
                          <a:pt x="326" y="1081"/>
                          <a:pt x="429" y="1081"/>
                        </a:cubicBezTo>
                        <a:cubicBezTo>
                          <a:pt x="523" y="1081"/>
                          <a:pt x="615" y="1048"/>
                          <a:pt x="674" y="974"/>
                        </a:cubicBezTo>
                        <a:cubicBezTo>
                          <a:pt x="700" y="941"/>
                          <a:pt x="719" y="915"/>
                          <a:pt x="745" y="882"/>
                        </a:cubicBezTo>
                        <a:cubicBezTo>
                          <a:pt x="765" y="856"/>
                          <a:pt x="771" y="824"/>
                          <a:pt x="784" y="798"/>
                        </a:cubicBezTo>
                        <a:cubicBezTo>
                          <a:pt x="792" y="731"/>
                          <a:pt x="795" y="698"/>
                          <a:pt x="795" y="698"/>
                        </a:cubicBezTo>
                        <a:lnTo>
                          <a:pt x="795" y="698"/>
                        </a:lnTo>
                        <a:cubicBezTo>
                          <a:pt x="795" y="698"/>
                          <a:pt x="794" y="716"/>
                          <a:pt x="791" y="752"/>
                        </a:cubicBezTo>
                        <a:cubicBezTo>
                          <a:pt x="811" y="700"/>
                          <a:pt x="824" y="648"/>
                          <a:pt x="837" y="596"/>
                        </a:cubicBezTo>
                        <a:cubicBezTo>
                          <a:pt x="850" y="531"/>
                          <a:pt x="869" y="465"/>
                          <a:pt x="882" y="400"/>
                        </a:cubicBezTo>
                        <a:cubicBezTo>
                          <a:pt x="902" y="302"/>
                          <a:pt x="895" y="211"/>
                          <a:pt x="863" y="120"/>
                        </a:cubicBezTo>
                        <a:cubicBezTo>
                          <a:pt x="839" y="45"/>
                          <a:pt x="772" y="0"/>
                          <a:pt x="700"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43" name="Google Shape;10543;p64"/>
                  <p:cNvSpPr/>
                  <p:nvPr/>
                </p:nvSpPr>
                <p:spPr>
                  <a:xfrm>
                    <a:off x="6973725" y="2516225"/>
                    <a:ext cx="61755" cy="50722"/>
                  </a:xfrm>
                  <a:custGeom>
                    <a:avLst/>
                    <a:gdLst/>
                    <a:ahLst/>
                    <a:cxnLst/>
                    <a:rect l="l" t="t" r="r" b="b"/>
                    <a:pathLst>
                      <a:path w="2446" h="2009" extrusionOk="0">
                        <a:moveTo>
                          <a:pt x="1142" y="1"/>
                        </a:moveTo>
                        <a:cubicBezTo>
                          <a:pt x="1" y="1"/>
                          <a:pt x="1" y="2008"/>
                          <a:pt x="1142" y="2008"/>
                        </a:cubicBezTo>
                        <a:cubicBezTo>
                          <a:pt x="2445" y="2008"/>
                          <a:pt x="2445" y="1"/>
                          <a:pt x="1142"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44" name="Google Shape;10544;p64"/>
                  <p:cNvSpPr/>
                  <p:nvPr/>
                </p:nvSpPr>
                <p:spPr>
                  <a:xfrm>
                    <a:off x="6998418" y="2738706"/>
                    <a:ext cx="45269" cy="34589"/>
                  </a:xfrm>
                  <a:custGeom>
                    <a:avLst/>
                    <a:gdLst/>
                    <a:ahLst/>
                    <a:cxnLst/>
                    <a:rect l="l" t="t" r="r" b="b"/>
                    <a:pathLst>
                      <a:path w="1793" h="1370" extrusionOk="0">
                        <a:moveTo>
                          <a:pt x="815" y="0"/>
                        </a:moveTo>
                        <a:cubicBezTo>
                          <a:pt x="1" y="0"/>
                          <a:pt x="1" y="1369"/>
                          <a:pt x="815" y="1369"/>
                        </a:cubicBezTo>
                        <a:cubicBezTo>
                          <a:pt x="1793" y="1369"/>
                          <a:pt x="1793" y="0"/>
                          <a:pt x="815"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45" name="Google Shape;10545;p64"/>
                  <p:cNvSpPr/>
                  <p:nvPr/>
                </p:nvSpPr>
                <p:spPr>
                  <a:xfrm>
                    <a:off x="6982007" y="2784202"/>
                    <a:ext cx="50672" cy="23127"/>
                  </a:xfrm>
                  <a:custGeom>
                    <a:avLst/>
                    <a:gdLst/>
                    <a:ahLst/>
                    <a:cxnLst/>
                    <a:rect l="l" t="t" r="r" b="b"/>
                    <a:pathLst>
                      <a:path w="2007" h="916" extrusionOk="0">
                        <a:moveTo>
                          <a:pt x="1437" y="1"/>
                        </a:moveTo>
                        <a:cubicBezTo>
                          <a:pt x="1235" y="1"/>
                          <a:pt x="1047" y="97"/>
                          <a:pt x="833" y="193"/>
                        </a:cubicBezTo>
                        <a:cubicBezTo>
                          <a:pt x="716" y="251"/>
                          <a:pt x="598" y="304"/>
                          <a:pt x="481" y="369"/>
                        </a:cubicBezTo>
                        <a:cubicBezTo>
                          <a:pt x="331" y="440"/>
                          <a:pt x="233" y="571"/>
                          <a:pt x="103" y="662"/>
                        </a:cubicBezTo>
                        <a:cubicBezTo>
                          <a:pt x="0" y="722"/>
                          <a:pt x="55" y="867"/>
                          <a:pt x="162" y="867"/>
                        </a:cubicBezTo>
                        <a:cubicBezTo>
                          <a:pt x="170" y="867"/>
                          <a:pt x="179" y="866"/>
                          <a:pt x="188" y="864"/>
                        </a:cubicBezTo>
                        <a:cubicBezTo>
                          <a:pt x="213" y="861"/>
                          <a:pt x="238" y="859"/>
                          <a:pt x="264" y="859"/>
                        </a:cubicBezTo>
                        <a:cubicBezTo>
                          <a:pt x="382" y="859"/>
                          <a:pt x="501" y="890"/>
                          <a:pt x="625" y="890"/>
                        </a:cubicBezTo>
                        <a:cubicBezTo>
                          <a:pt x="768" y="890"/>
                          <a:pt x="892" y="890"/>
                          <a:pt x="1022" y="903"/>
                        </a:cubicBezTo>
                        <a:cubicBezTo>
                          <a:pt x="1125" y="907"/>
                          <a:pt x="1223" y="915"/>
                          <a:pt x="1316" y="915"/>
                        </a:cubicBezTo>
                        <a:cubicBezTo>
                          <a:pt x="1506" y="915"/>
                          <a:pt x="1677" y="883"/>
                          <a:pt x="1830" y="721"/>
                        </a:cubicBezTo>
                        <a:cubicBezTo>
                          <a:pt x="2006" y="532"/>
                          <a:pt x="1987" y="206"/>
                          <a:pt x="1752" y="82"/>
                        </a:cubicBezTo>
                        <a:cubicBezTo>
                          <a:pt x="1640" y="24"/>
                          <a:pt x="1537" y="1"/>
                          <a:pt x="1437"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46" name="Google Shape;10546;p64"/>
                  <p:cNvSpPr/>
                  <p:nvPr/>
                </p:nvSpPr>
                <p:spPr>
                  <a:xfrm>
                    <a:off x="7130235" y="2372566"/>
                    <a:ext cx="24692" cy="111266"/>
                  </a:xfrm>
                  <a:custGeom>
                    <a:avLst/>
                    <a:gdLst/>
                    <a:ahLst/>
                    <a:cxnLst/>
                    <a:rect l="l" t="t" r="r" b="b"/>
                    <a:pathLst>
                      <a:path w="978" h="4407" extrusionOk="0">
                        <a:moveTo>
                          <a:pt x="0" y="1"/>
                        </a:moveTo>
                        <a:lnTo>
                          <a:pt x="0" y="4407"/>
                        </a:lnTo>
                        <a:lnTo>
                          <a:pt x="978" y="4407"/>
                        </a:lnTo>
                        <a:lnTo>
                          <a:pt x="978" y="1"/>
                        </a:ln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47" name="Google Shape;10547;p64"/>
                  <p:cNvSpPr/>
                  <p:nvPr/>
                </p:nvSpPr>
                <p:spPr>
                  <a:xfrm>
                    <a:off x="7135663" y="2349212"/>
                    <a:ext cx="41810" cy="35877"/>
                  </a:xfrm>
                  <a:custGeom>
                    <a:avLst/>
                    <a:gdLst/>
                    <a:ahLst/>
                    <a:cxnLst/>
                    <a:rect l="l" t="t" r="r" b="b"/>
                    <a:pathLst>
                      <a:path w="1656" h="1421" extrusionOk="0">
                        <a:moveTo>
                          <a:pt x="711" y="0"/>
                        </a:moveTo>
                        <a:cubicBezTo>
                          <a:pt x="320" y="0"/>
                          <a:pt x="0" y="320"/>
                          <a:pt x="0" y="711"/>
                        </a:cubicBezTo>
                        <a:cubicBezTo>
                          <a:pt x="0" y="1139"/>
                          <a:pt x="349" y="1420"/>
                          <a:pt x="715" y="1420"/>
                        </a:cubicBezTo>
                        <a:cubicBezTo>
                          <a:pt x="889" y="1420"/>
                          <a:pt x="1067" y="1356"/>
                          <a:pt x="1213" y="1213"/>
                        </a:cubicBezTo>
                        <a:cubicBezTo>
                          <a:pt x="1656" y="763"/>
                          <a:pt x="1343" y="0"/>
                          <a:pt x="711"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48" name="Google Shape;10548;p64"/>
                  <p:cNvSpPr/>
                  <p:nvPr/>
                </p:nvSpPr>
                <p:spPr>
                  <a:xfrm>
                    <a:off x="7110971" y="2349212"/>
                    <a:ext cx="41835" cy="35877"/>
                  </a:xfrm>
                  <a:custGeom>
                    <a:avLst/>
                    <a:gdLst/>
                    <a:ahLst/>
                    <a:cxnLst/>
                    <a:rect l="l" t="t" r="r" b="b"/>
                    <a:pathLst>
                      <a:path w="1657" h="1421" extrusionOk="0">
                        <a:moveTo>
                          <a:pt x="705" y="0"/>
                        </a:moveTo>
                        <a:cubicBezTo>
                          <a:pt x="320" y="0"/>
                          <a:pt x="1" y="320"/>
                          <a:pt x="1" y="711"/>
                        </a:cubicBezTo>
                        <a:cubicBezTo>
                          <a:pt x="1" y="1139"/>
                          <a:pt x="350" y="1420"/>
                          <a:pt x="713" y="1420"/>
                        </a:cubicBezTo>
                        <a:cubicBezTo>
                          <a:pt x="886" y="1420"/>
                          <a:pt x="1063" y="1356"/>
                          <a:pt x="1206" y="1213"/>
                        </a:cubicBezTo>
                        <a:cubicBezTo>
                          <a:pt x="1656" y="763"/>
                          <a:pt x="1337" y="0"/>
                          <a:pt x="705"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49" name="Google Shape;10549;p64"/>
                  <p:cNvSpPr/>
                  <p:nvPr/>
                </p:nvSpPr>
                <p:spPr>
                  <a:xfrm>
                    <a:off x="7135663" y="2464720"/>
                    <a:ext cx="41810" cy="35776"/>
                  </a:xfrm>
                  <a:custGeom>
                    <a:avLst/>
                    <a:gdLst/>
                    <a:ahLst/>
                    <a:cxnLst/>
                    <a:rect l="l" t="t" r="r" b="b"/>
                    <a:pathLst>
                      <a:path w="1656" h="1417" extrusionOk="0">
                        <a:moveTo>
                          <a:pt x="711" y="1"/>
                        </a:moveTo>
                        <a:cubicBezTo>
                          <a:pt x="320" y="1"/>
                          <a:pt x="0" y="314"/>
                          <a:pt x="0" y="705"/>
                        </a:cubicBezTo>
                        <a:cubicBezTo>
                          <a:pt x="0" y="1132"/>
                          <a:pt x="349" y="1417"/>
                          <a:pt x="714" y="1417"/>
                        </a:cubicBezTo>
                        <a:cubicBezTo>
                          <a:pt x="889" y="1417"/>
                          <a:pt x="1067" y="1352"/>
                          <a:pt x="1213" y="1206"/>
                        </a:cubicBezTo>
                        <a:cubicBezTo>
                          <a:pt x="1656" y="763"/>
                          <a:pt x="1343" y="1"/>
                          <a:pt x="711"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50" name="Google Shape;10550;p64"/>
                  <p:cNvSpPr/>
                  <p:nvPr/>
                </p:nvSpPr>
                <p:spPr>
                  <a:xfrm>
                    <a:off x="7110971" y="2464720"/>
                    <a:ext cx="41835" cy="35776"/>
                  </a:xfrm>
                  <a:custGeom>
                    <a:avLst/>
                    <a:gdLst/>
                    <a:ahLst/>
                    <a:cxnLst/>
                    <a:rect l="l" t="t" r="r" b="b"/>
                    <a:pathLst>
                      <a:path w="1657" h="1417" extrusionOk="0">
                        <a:moveTo>
                          <a:pt x="705" y="1"/>
                        </a:moveTo>
                        <a:cubicBezTo>
                          <a:pt x="320" y="1"/>
                          <a:pt x="1" y="314"/>
                          <a:pt x="1" y="705"/>
                        </a:cubicBezTo>
                        <a:cubicBezTo>
                          <a:pt x="1" y="1132"/>
                          <a:pt x="350" y="1417"/>
                          <a:pt x="713" y="1417"/>
                        </a:cubicBezTo>
                        <a:cubicBezTo>
                          <a:pt x="886" y="1417"/>
                          <a:pt x="1063" y="1352"/>
                          <a:pt x="1206" y="1206"/>
                        </a:cubicBezTo>
                        <a:cubicBezTo>
                          <a:pt x="1656" y="763"/>
                          <a:pt x="1337" y="1"/>
                          <a:pt x="705"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51" name="Google Shape;10551;p64"/>
                  <p:cNvSpPr/>
                  <p:nvPr/>
                </p:nvSpPr>
                <p:spPr>
                  <a:xfrm>
                    <a:off x="7108673" y="2594568"/>
                    <a:ext cx="30474" cy="104499"/>
                  </a:xfrm>
                  <a:custGeom>
                    <a:avLst/>
                    <a:gdLst/>
                    <a:ahLst/>
                    <a:cxnLst/>
                    <a:rect l="l" t="t" r="r" b="b"/>
                    <a:pathLst>
                      <a:path w="1207" h="4139" extrusionOk="0">
                        <a:moveTo>
                          <a:pt x="398" y="0"/>
                        </a:moveTo>
                        <a:lnTo>
                          <a:pt x="0" y="4060"/>
                        </a:lnTo>
                        <a:lnTo>
                          <a:pt x="815" y="4139"/>
                        </a:lnTo>
                        <a:lnTo>
                          <a:pt x="1206" y="78"/>
                        </a:lnTo>
                        <a:lnTo>
                          <a:pt x="398" y="0"/>
                        </a:ln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52" name="Google Shape;10552;p64"/>
                  <p:cNvSpPr/>
                  <p:nvPr/>
                </p:nvSpPr>
                <p:spPr>
                  <a:xfrm>
                    <a:off x="7122913" y="2577349"/>
                    <a:ext cx="38098" cy="31938"/>
                  </a:xfrm>
                  <a:custGeom>
                    <a:avLst/>
                    <a:gdLst/>
                    <a:ahLst/>
                    <a:cxnLst/>
                    <a:rect l="l" t="t" r="r" b="b"/>
                    <a:pathLst>
                      <a:path w="1509" h="1265" extrusionOk="0">
                        <a:moveTo>
                          <a:pt x="662" y="0"/>
                        </a:moveTo>
                        <a:cubicBezTo>
                          <a:pt x="341" y="0"/>
                          <a:pt x="73" y="243"/>
                          <a:pt x="42" y="571"/>
                        </a:cubicBezTo>
                        <a:cubicBezTo>
                          <a:pt x="0" y="973"/>
                          <a:pt x="324" y="1265"/>
                          <a:pt x="672" y="1265"/>
                        </a:cubicBezTo>
                        <a:cubicBezTo>
                          <a:pt x="809" y="1265"/>
                          <a:pt x="949" y="1220"/>
                          <a:pt x="1072" y="1119"/>
                        </a:cubicBezTo>
                        <a:cubicBezTo>
                          <a:pt x="1509" y="760"/>
                          <a:pt x="1294" y="56"/>
                          <a:pt x="733" y="4"/>
                        </a:cubicBezTo>
                        <a:cubicBezTo>
                          <a:pt x="709" y="2"/>
                          <a:pt x="686" y="0"/>
                          <a:pt x="662"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53" name="Google Shape;10553;p64"/>
                  <p:cNvSpPr/>
                  <p:nvPr/>
                </p:nvSpPr>
                <p:spPr>
                  <a:xfrm>
                    <a:off x="7100821" y="2575077"/>
                    <a:ext cx="38149" cy="32090"/>
                  </a:xfrm>
                  <a:custGeom>
                    <a:avLst/>
                    <a:gdLst/>
                    <a:ahLst/>
                    <a:cxnLst/>
                    <a:rect l="l" t="t" r="r" b="b"/>
                    <a:pathLst>
                      <a:path w="1511" h="1271" extrusionOk="0">
                        <a:moveTo>
                          <a:pt x="669" y="0"/>
                        </a:moveTo>
                        <a:cubicBezTo>
                          <a:pt x="348" y="0"/>
                          <a:pt x="68" y="245"/>
                          <a:pt x="38" y="576"/>
                        </a:cubicBezTo>
                        <a:cubicBezTo>
                          <a:pt x="0" y="979"/>
                          <a:pt x="325" y="1270"/>
                          <a:pt x="673" y="1270"/>
                        </a:cubicBezTo>
                        <a:cubicBezTo>
                          <a:pt x="810" y="1270"/>
                          <a:pt x="951" y="1225"/>
                          <a:pt x="1074" y="1124"/>
                        </a:cubicBezTo>
                        <a:cubicBezTo>
                          <a:pt x="1511" y="766"/>
                          <a:pt x="1296" y="62"/>
                          <a:pt x="728" y="3"/>
                        </a:cubicBezTo>
                        <a:cubicBezTo>
                          <a:pt x="708" y="1"/>
                          <a:pt x="689" y="0"/>
                          <a:pt x="66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54" name="Google Shape;10554;p64"/>
                  <p:cNvSpPr/>
                  <p:nvPr/>
                </p:nvSpPr>
                <p:spPr>
                  <a:xfrm>
                    <a:off x="7112864" y="2680182"/>
                    <a:ext cx="38124" cy="31963"/>
                  </a:xfrm>
                  <a:custGeom>
                    <a:avLst/>
                    <a:gdLst/>
                    <a:ahLst/>
                    <a:cxnLst/>
                    <a:rect l="l" t="t" r="r" b="b"/>
                    <a:pathLst>
                      <a:path w="1510" h="1266" extrusionOk="0">
                        <a:moveTo>
                          <a:pt x="662" y="1"/>
                        </a:moveTo>
                        <a:cubicBezTo>
                          <a:pt x="341" y="1"/>
                          <a:pt x="73" y="244"/>
                          <a:pt x="43" y="572"/>
                        </a:cubicBezTo>
                        <a:cubicBezTo>
                          <a:pt x="1" y="974"/>
                          <a:pt x="325" y="1265"/>
                          <a:pt x="672" y="1265"/>
                        </a:cubicBezTo>
                        <a:cubicBezTo>
                          <a:pt x="809" y="1265"/>
                          <a:pt x="949" y="1220"/>
                          <a:pt x="1073" y="1119"/>
                        </a:cubicBezTo>
                        <a:cubicBezTo>
                          <a:pt x="1509" y="761"/>
                          <a:pt x="1294" y="57"/>
                          <a:pt x="734" y="5"/>
                        </a:cubicBezTo>
                        <a:cubicBezTo>
                          <a:pt x="710" y="2"/>
                          <a:pt x="686" y="1"/>
                          <a:pt x="662"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55" name="Google Shape;10555;p64"/>
                  <p:cNvSpPr/>
                  <p:nvPr/>
                </p:nvSpPr>
                <p:spPr>
                  <a:xfrm>
                    <a:off x="7090823" y="2678086"/>
                    <a:ext cx="38124" cy="32090"/>
                  </a:xfrm>
                  <a:custGeom>
                    <a:avLst/>
                    <a:gdLst/>
                    <a:ahLst/>
                    <a:cxnLst/>
                    <a:rect l="l" t="t" r="r" b="b"/>
                    <a:pathLst>
                      <a:path w="1510" h="1271" extrusionOk="0">
                        <a:moveTo>
                          <a:pt x="673" y="0"/>
                        </a:moveTo>
                        <a:cubicBezTo>
                          <a:pt x="347" y="0"/>
                          <a:pt x="73" y="245"/>
                          <a:pt x="43" y="576"/>
                        </a:cubicBezTo>
                        <a:cubicBezTo>
                          <a:pt x="0" y="979"/>
                          <a:pt x="324" y="1270"/>
                          <a:pt x="672" y="1270"/>
                        </a:cubicBezTo>
                        <a:cubicBezTo>
                          <a:pt x="809" y="1270"/>
                          <a:pt x="949" y="1225"/>
                          <a:pt x="1072" y="1124"/>
                        </a:cubicBezTo>
                        <a:cubicBezTo>
                          <a:pt x="1509" y="765"/>
                          <a:pt x="1294" y="55"/>
                          <a:pt x="733" y="3"/>
                        </a:cubicBezTo>
                        <a:cubicBezTo>
                          <a:pt x="713" y="1"/>
                          <a:pt x="693" y="0"/>
                          <a:pt x="673"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56" name="Google Shape;10556;p64"/>
                  <p:cNvSpPr/>
                  <p:nvPr/>
                </p:nvSpPr>
                <p:spPr>
                  <a:xfrm>
                    <a:off x="7234886" y="2178085"/>
                    <a:ext cx="55974" cy="109448"/>
                  </a:xfrm>
                  <a:custGeom>
                    <a:avLst/>
                    <a:gdLst/>
                    <a:ahLst/>
                    <a:cxnLst/>
                    <a:rect l="l" t="t" r="r" b="b"/>
                    <a:pathLst>
                      <a:path w="2217" h="4335" extrusionOk="0">
                        <a:moveTo>
                          <a:pt x="900" y="0"/>
                        </a:moveTo>
                        <a:lnTo>
                          <a:pt x="0" y="293"/>
                        </a:lnTo>
                        <a:lnTo>
                          <a:pt x="1317" y="4334"/>
                        </a:lnTo>
                        <a:lnTo>
                          <a:pt x="2216" y="4041"/>
                        </a:lnTo>
                        <a:lnTo>
                          <a:pt x="900" y="0"/>
                        </a:ln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57" name="Google Shape;10557;p64"/>
                  <p:cNvSpPr/>
                  <p:nvPr/>
                </p:nvSpPr>
                <p:spPr>
                  <a:xfrm>
                    <a:off x="7235214" y="2156120"/>
                    <a:ext cx="40775" cy="34463"/>
                  </a:xfrm>
                  <a:custGeom>
                    <a:avLst/>
                    <a:gdLst/>
                    <a:ahLst/>
                    <a:cxnLst/>
                    <a:rect l="l" t="t" r="r" b="b"/>
                    <a:pathLst>
                      <a:path w="1615" h="1365" extrusionOk="0">
                        <a:moveTo>
                          <a:pt x="774" y="0"/>
                        </a:moveTo>
                        <a:cubicBezTo>
                          <a:pt x="703" y="0"/>
                          <a:pt x="629" y="12"/>
                          <a:pt x="554" y="36"/>
                        </a:cubicBezTo>
                        <a:cubicBezTo>
                          <a:pt x="196" y="153"/>
                          <a:pt x="0" y="538"/>
                          <a:pt x="118" y="896"/>
                        </a:cubicBezTo>
                        <a:cubicBezTo>
                          <a:pt x="219" y="1203"/>
                          <a:pt x="493" y="1364"/>
                          <a:pt x="769" y="1364"/>
                        </a:cubicBezTo>
                        <a:cubicBezTo>
                          <a:pt x="1008" y="1364"/>
                          <a:pt x="1248" y="1242"/>
                          <a:pt x="1376" y="987"/>
                        </a:cubicBezTo>
                        <a:cubicBezTo>
                          <a:pt x="1614" y="516"/>
                          <a:pt x="1254" y="0"/>
                          <a:pt x="774"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58" name="Google Shape;10558;p64"/>
                  <p:cNvSpPr/>
                  <p:nvPr/>
                </p:nvSpPr>
                <p:spPr>
                  <a:xfrm>
                    <a:off x="7212668" y="2163517"/>
                    <a:ext cx="40749" cy="34488"/>
                  </a:xfrm>
                  <a:custGeom>
                    <a:avLst/>
                    <a:gdLst/>
                    <a:ahLst/>
                    <a:cxnLst/>
                    <a:rect l="l" t="t" r="r" b="b"/>
                    <a:pathLst>
                      <a:path w="1614" h="1366" extrusionOk="0">
                        <a:moveTo>
                          <a:pt x="770" y="1"/>
                        </a:moveTo>
                        <a:cubicBezTo>
                          <a:pt x="700" y="1"/>
                          <a:pt x="628" y="12"/>
                          <a:pt x="554" y="36"/>
                        </a:cubicBezTo>
                        <a:cubicBezTo>
                          <a:pt x="196" y="154"/>
                          <a:pt x="0" y="538"/>
                          <a:pt x="118" y="897"/>
                        </a:cubicBezTo>
                        <a:cubicBezTo>
                          <a:pt x="216" y="1204"/>
                          <a:pt x="490" y="1366"/>
                          <a:pt x="765" y="1366"/>
                        </a:cubicBezTo>
                        <a:cubicBezTo>
                          <a:pt x="1003" y="1366"/>
                          <a:pt x="1242" y="1245"/>
                          <a:pt x="1369" y="994"/>
                        </a:cubicBezTo>
                        <a:cubicBezTo>
                          <a:pt x="1614" y="522"/>
                          <a:pt x="1248" y="1"/>
                          <a:pt x="770"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59" name="Google Shape;10559;p64"/>
                  <p:cNvSpPr/>
                  <p:nvPr/>
                </p:nvSpPr>
                <p:spPr>
                  <a:xfrm>
                    <a:off x="7269778" y="2261932"/>
                    <a:ext cx="40749" cy="34362"/>
                  </a:xfrm>
                  <a:custGeom>
                    <a:avLst/>
                    <a:gdLst/>
                    <a:ahLst/>
                    <a:cxnLst/>
                    <a:rect l="l" t="t" r="r" b="b"/>
                    <a:pathLst>
                      <a:path w="1614" h="1361" extrusionOk="0">
                        <a:moveTo>
                          <a:pt x="773" y="0"/>
                        </a:moveTo>
                        <a:cubicBezTo>
                          <a:pt x="702" y="0"/>
                          <a:pt x="629" y="11"/>
                          <a:pt x="554" y="36"/>
                        </a:cubicBezTo>
                        <a:cubicBezTo>
                          <a:pt x="196" y="146"/>
                          <a:pt x="0" y="531"/>
                          <a:pt x="117" y="889"/>
                        </a:cubicBezTo>
                        <a:cubicBezTo>
                          <a:pt x="218" y="1200"/>
                          <a:pt x="493" y="1361"/>
                          <a:pt x="768" y="1361"/>
                        </a:cubicBezTo>
                        <a:cubicBezTo>
                          <a:pt x="1008" y="1361"/>
                          <a:pt x="1248" y="1239"/>
                          <a:pt x="1375" y="987"/>
                        </a:cubicBezTo>
                        <a:cubicBezTo>
                          <a:pt x="1614" y="516"/>
                          <a:pt x="1254" y="0"/>
                          <a:pt x="773"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60" name="Google Shape;10560;p64"/>
                  <p:cNvSpPr/>
                  <p:nvPr/>
                </p:nvSpPr>
                <p:spPr>
                  <a:xfrm>
                    <a:off x="7247055" y="2269178"/>
                    <a:ext cx="40775" cy="34539"/>
                  </a:xfrm>
                  <a:custGeom>
                    <a:avLst/>
                    <a:gdLst/>
                    <a:ahLst/>
                    <a:cxnLst/>
                    <a:rect l="l" t="t" r="r" b="b"/>
                    <a:pathLst>
                      <a:path w="1615" h="1368" extrusionOk="0">
                        <a:moveTo>
                          <a:pt x="772" y="0"/>
                        </a:moveTo>
                        <a:cubicBezTo>
                          <a:pt x="702" y="0"/>
                          <a:pt x="629" y="11"/>
                          <a:pt x="555" y="35"/>
                        </a:cubicBezTo>
                        <a:cubicBezTo>
                          <a:pt x="196" y="153"/>
                          <a:pt x="1" y="537"/>
                          <a:pt x="118" y="896"/>
                        </a:cubicBezTo>
                        <a:cubicBezTo>
                          <a:pt x="219" y="1206"/>
                          <a:pt x="493" y="1367"/>
                          <a:pt x="769" y="1367"/>
                        </a:cubicBezTo>
                        <a:cubicBezTo>
                          <a:pt x="1008" y="1367"/>
                          <a:pt x="1249" y="1245"/>
                          <a:pt x="1376" y="994"/>
                        </a:cubicBezTo>
                        <a:cubicBezTo>
                          <a:pt x="1615" y="522"/>
                          <a:pt x="1253" y="0"/>
                          <a:pt x="772"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61" name="Google Shape;10561;p64"/>
                  <p:cNvSpPr/>
                  <p:nvPr/>
                </p:nvSpPr>
                <p:spPr>
                  <a:xfrm>
                    <a:off x="7177119" y="2021601"/>
                    <a:ext cx="55974" cy="109271"/>
                  </a:xfrm>
                  <a:custGeom>
                    <a:avLst/>
                    <a:gdLst/>
                    <a:ahLst/>
                    <a:cxnLst/>
                    <a:rect l="l" t="t" r="r" b="b"/>
                    <a:pathLst>
                      <a:path w="2217" h="4328" extrusionOk="0">
                        <a:moveTo>
                          <a:pt x="900" y="0"/>
                        </a:moveTo>
                        <a:lnTo>
                          <a:pt x="1" y="287"/>
                        </a:lnTo>
                        <a:lnTo>
                          <a:pt x="1324" y="4328"/>
                        </a:lnTo>
                        <a:lnTo>
                          <a:pt x="2217" y="4034"/>
                        </a:lnTo>
                        <a:lnTo>
                          <a:pt x="900" y="0"/>
                        </a:ln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62" name="Google Shape;10562;p64"/>
                  <p:cNvSpPr/>
                  <p:nvPr/>
                </p:nvSpPr>
                <p:spPr>
                  <a:xfrm>
                    <a:off x="7177624" y="1999459"/>
                    <a:ext cx="40749" cy="34387"/>
                  </a:xfrm>
                  <a:custGeom>
                    <a:avLst/>
                    <a:gdLst/>
                    <a:ahLst/>
                    <a:cxnLst/>
                    <a:rect l="l" t="t" r="r" b="b"/>
                    <a:pathLst>
                      <a:path w="1614" h="1362" extrusionOk="0">
                        <a:moveTo>
                          <a:pt x="772" y="1"/>
                        </a:moveTo>
                        <a:cubicBezTo>
                          <a:pt x="701" y="1"/>
                          <a:pt x="628" y="12"/>
                          <a:pt x="554" y="36"/>
                        </a:cubicBezTo>
                        <a:cubicBezTo>
                          <a:pt x="196" y="147"/>
                          <a:pt x="0" y="538"/>
                          <a:pt x="118" y="897"/>
                        </a:cubicBezTo>
                        <a:cubicBezTo>
                          <a:pt x="218" y="1203"/>
                          <a:pt x="490" y="1362"/>
                          <a:pt x="763" y="1362"/>
                        </a:cubicBezTo>
                        <a:cubicBezTo>
                          <a:pt x="1002" y="1362"/>
                          <a:pt x="1241" y="1240"/>
                          <a:pt x="1369" y="988"/>
                        </a:cubicBezTo>
                        <a:cubicBezTo>
                          <a:pt x="1613" y="516"/>
                          <a:pt x="1249" y="1"/>
                          <a:pt x="772"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63" name="Google Shape;10563;p64"/>
                  <p:cNvSpPr/>
                  <p:nvPr/>
                </p:nvSpPr>
                <p:spPr>
                  <a:xfrm>
                    <a:off x="7154902" y="2006882"/>
                    <a:ext cx="40775" cy="34463"/>
                  </a:xfrm>
                  <a:custGeom>
                    <a:avLst/>
                    <a:gdLst/>
                    <a:ahLst/>
                    <a:cxnLst/>
                    <a:rect l="l" t="t" r="r" b="b"/>
                    <a:pathLst>
                      <a:path w="1615" h="1365" extrusionOk="0">
                        <a:moveTo>
                          <a:pt x="772" y="0"/>
                        </a:moveTo>
                        <a:cubicBezTo>
                          <a:pt x="702" y="0"/>
                          <a:pt x="629" y="11"/>
                          <a:pt x="555" y="36"/>
                        </a:cubicBezTo>
                        <a:cubicBezTo>
                          <a:pt x="196" y="153"/>
                          <a:pt x="1" y="537"/>
                          <a:pt x="118" y="896"/>
                        </a:cubicBezTo>
                        <a:cubicBezTo>
                          <a:pt x="220" y="1204"/>
                          <a:pt x="495" y="1365"/>
                          <a:pt x="771" y="1365"/>
                        </a:cubicBezTo>
                        <a:cubicBezTo>
                          <a:pt x="1010" y="1365"/>
                          <a:pt x="1249" y="1244"/>
                          <a:pt x="1376" y="994"/>
                        </a:cubicBezTo>
                        <a:cubicBezTo>
                          <a:pt x="1615" y="522"/>
                          <a:pt x="1253" y="0"/>
                          <a:pt x="772"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64" name="Google Shape;10564;p64"/>
                  <p:cNvSpPr/>
                  <p:nvPr/>
                </p:nvSpPr>
                <p:spPr>
                  <a:xfrm>
                    <a:off x="7212163" y="2105271"/>
                    <a:ext cx="40623" cy="34488"/>
                  </a:xfrm>
                  <a:custGeom>
                    <a:avLst/>
                    <a:gdLst/>
                    <a:ahLst/>
                    <a:cxnLst/>
                    <a:rect l="l" t="t" r="r" b="b"/>
                    <a:pathLst>
                      <a:path w="1609" h="1366" extrusionOk="0">
                        <a:moveTo>
                          <a:pt x="772" y="0"/>
                        </a:moveTo>
                        <a:cubicBezTo>
                          <a:pt x="702" y="0"/>
                          <a:pt x="629" y="12"/>
                          <a:pt x="555" y="36"/>
                        </a:cubicBezTo>
                        <a:cubicBezTo>
                          <a:pt x="196" y="153"/>
                          <a:pt x="1" y="538"/>
                          <a:pt x="118" y="896"/>
                        </a:cubicBezTo>
                        <a:cubicBezTo>
                          <a:pt x="216" y="1204"/>
                          <a:pt x="490" y="1365"/>
                          <a:pt x="766" y="1365"/>
                        </a:cubicBezTo>
                        <a:cubicBezTo>
                          <a:pt x="1004" y="1365"/>
                          <a:pt x="1243" y="1245"/>
                          <a:pt x="1370" y="994"/>
                        </a:cubicBezTo>
                        <a:cubicBezTo>
                          <a:pt x="1608" y="517"/>
                          <a:pt x="1248" y="0"/>
                          <a:pt x="772"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65" name="Google Shape;10565;p64"/>
                  <p:cNvSpPr/>
                  <p:nvPr/>
                </p:nvSpPr>
                <p:spPr>
                  <a:xfrm>
                    <a:off x="7189465" y="2112517"/>
                    <a:ext cx="40749" cy="34539"/>
                  </a:xfrm>
                  <a:custGeom>
                    <a:avLst/>
                    <a:gdLst/>
                    <a:ahLst/>
                    <a:cxnLst/>
                    <a:rect l="l" t="t" r="r" b="b"/>
                    <a:pathLst>
                      <a:path w="1614" h="1368" extrusionOk="0">
                        <a:moveTo>
                          <a:pt x="770" y="0"/>
                        </a:moveTo>
                        <a:cubicBezTo>
                          <a:pt x="700" y="0"/>
                          <a:pt x="628" y="12"/>
                          <a:pt x="554" y="36"/>
                        </a:cubicBezTo>
                        <a:cubicBezTo>
                          <a:pt x="196" y="153"/>
                          <a:pt x="0" y="538"/>
                          <a:pt x="118" y="896"/>
                        </a:cubicBezTo>
                        <a:cubicBezTo>
                          <a:pt x="219" y="1206"/>
                          <a:pt x="491" y="1367"/>
                          <a:pt x="765" y="1367"/>
                        </a:cubicBezTo>
                        <a:cubicBezTo>
                          <a:pt x="1003" y="1367"/>
                          <a:pt x="1242" y="1246"/>
                          <a:pt x="1369" y="994"/>
                        </a:cubicBezTo>
                        <a:cubicBezTo>
                          <a:pt x="1614" y="522"/>
                          <a:pt x="1248" y="0"/>
                          <a:pt x="770"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66" name="Google Shape;10566;p64"/>
                  <p:cNvSpPr/>
                  <p:nvPr/>
                </p:nvSpPr>
                <p:spPr>
                  <a:xfrm>
                    <a:off x="7270434" y="2309220"/>
                    <a:ext cx="45269" cy="36053"/>
                  </a:xfrm>
                  <a:custGeom>
                    <a:avLst/>
                    <a:gdLst/>
                    <a:ahLst/>
                    <a:cxnLst/>
                    <a:rect l="l" t="t" r="r" b="b"/>
                    <a:pathLst>
                      <a:path w="1793" h="1428" extrusionOk="0">
                        <a:moveTo>
                          <a:pt x="978" y="1"/>
                        </a:moveTo>
                        <a:cubicBezTo>
                          <a:pt x="0" y="1"/>
                          <a:pt x="0" y="1428"/>
                          <a:pt x="978" y="1428"/>
                        </a:cubicBezTo>
                        <a:cubicBezTo>
                          <a:pt x="1792" y="1428"/>
                          <a:pt x="1792" y="1"/>
                          <a:pt x="978"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67" name="Google Shape;10567;p64"/>
                  <p:cNvSpPr/>
                  <p:nvPr/>
                </p:nvSpPr>
                <p:spPr>
                  <a:xfrm>
                    <a:off x="7309921" y="2361054"/>
                    <a:ext cx="18229" cy="28883"/>
                  </a:xfrm>
                  <a:custGeom>
                    <a:avLst/>
                    <a:gdLst/>
                    <a:ahLst/>
                    <a:cxnLst/>
                    <a:rect l="l" t="t" r="r" b="b"/>
                    <a:pathLst>
                      <a:path w="722" h="1144" extrusionOk="0">
                        <a:moveTo>
                          <a:pt x="222" y="1"/>
                        </a:moveTo>
                        <a:cubicBezTo>
                          <a:pt x="128" y="1"/>
                          <a:pt x="36" y="51"/>
                          <a:pt x="20" y="157"/>
                        </a:cubicBezTo>
                        <a:cubicBezTo>
                          <a:pt x="0" y="287"/>
                          <a:pt x="0" y="418"/>
                          <a:pt x="13" y="548"/>
                        </a:cubicBezTo>
                        <a:cubicBezTo>
                          <a:pt x="26" y="692"/>
                          <a:pt x="33" y="867"/>
                          <a:pt x="105" y="991"/>
                        </a:cubicBezTo>
                        <a:cubicBezTo>
                          <a:pt x="161" y="1096"/>
                          <a:pt x="269" y="1143"/>
                          <a:pt x="379" y="1143"/>
                        </a:cubicBezTo>
                        <a:cubicBezTo>
                          <a:pt x="549" y="1143"/>
                          <a:pt x="722" y="1027"/>
                          <a:pt x="698" y="828"/>
                        </a:cubicBezTo>
                        <a:cubicBezTo>
                          <a:pt x="672" y="581"/>
                          <a:pt x="489" y="372"/>
                          <a:pt x="437" y="157"/>
                        </a:cubicBezTo>
                        <a:cubicBezTo>
                          <a:pt x="417" y="54"/>
                          <a:pt x="318" y="1"/>
                          <a:pt x="222"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68" name="Google Shape;10568;p64"/>
                  <p:cNvSpPr/>
                  <p:nvPr/>
                </p:nvSpPr>
                <p:spPr>
                  <a:xfrm>
                    <a:off x="7285886" y="2374662"/>
                    <a:ext cx="22420" cy="27318"/>
                  </a:xfrm>
                  <a:custGeom>
                    <a:avLst/>
                    <a:gdLst/>
                    <a:ahLst/>
                    <a:cxnLst/>
                    <a:rect l="l" t="t" r="r" b="b"/>
                    <a:pathLst>
                      <a:path w="888" h="1082" extrusionOk="0">
                        <a:moveTo>
                          <a:pt x="200" y="0"/>
                        </a:moveTo>
                        <a:cubicBezTo>
                          <a:pt x="130" y="0"/>
                          <a:pt x="63" y="45"/>
                          <a:pt x="40" y="120"/>
                        </a:cubicBezTo>
                        <a:cubicBezTo>
                          <a:pt x="7" y="211"/>
                          <a:pt x="1" y="302"/>
                          <a:pt x="14" y="400"/>
                        </a:cubicBezTo>
                        <a:cubicBezTo>
                          <a:pt x="33" y="465"/>
                          <a:pt x="46" y="531"/>
                          <a:pt x="66" y="596"/>
                        </a:cubicBezTo>
                        <a:cubicBezTo>
                          <a:pt x="79" y="648"/>
                          <a:pt x="92" y="700"/>
                          <a:pt x="112" y="752"/>
                        </a:cubicBezTo>
                        <a:cubicBezTo>
                          <a:pt x="109" y="716"/>
                          <a:pt x="107" y="698"/>
                          <a:pt x="107" y="698"/>
                        </a:cubicBezTo>
                        <a:lnTo>
                          <a:pt x="107" y="698"/>
                        </a:lnTo>
                        <a:cubicBezTo>
                          <a:pt x="107" y="698"/>
                          <a:pt x="111" y="731"/>
                          <a:pt x="118" y="798"/>
                        </a:cubicBezTo>
                        <a:lnTo>
                          <a:pt x="157" y="882"/>
                        </a:lnTo>
                        <a:cubicBezTo>
                          <a:pt x="177" y="915"/>
                          <a:pt x="203" y="941"/>
                          <a:pt x="229" y="974"/>
                        </a:cubicBezTo>
                        <a:cubicBezTo>
                          <a:pt x="288" y="1048"/>
                          <a:pt x="380" y="1081"/>
                          <a:pt x="473" y="1081"/>
                        </a:cubicBezTo>
                        <a:cubicBezTo>
                          <a:pt x="575" y="1081"/>
                          <a:pt x="679" y="1042"/>
                          <a:pt x="744" y="974"/>
                        </a:cubicBezTo>
                        <a:cubicBezTo>
                          <a:pt x="861" y="856"/>
                          <a:pt x="887" y="674"/>
                          <a:pt x="802" y="531"/>
                        </a:cubicBezTo>
                        <a:cubicBezTo>
                          <a:pt x="777" y="480"/>
                          <a:pt x="744" y="437"/>
                          <a:pt x="700" y="406"/>
                        </a:cubicBezTo>
                        <a:lnTo>
                          <a:pt x="700" y="406"/>
                        </a:lnTo>
                        <a:cubicBezTo>
                          <a:pt x="701" y="404"/>
                          <a:pt x="696" y="398"/>
                          <a:pt x="685" y="387"/>
                        </a:cubicBezTo>
                        <a:cubicBezTo>
                          <a:pt x="646" y="342"/>
                          <a:pt x="607" y="302"/>
                          <a:pt x="574" y="257"/>
                        </a:cubicBezTo>
                        <a:cubicBezTo>
                          <a:pt x="535" y="205"/>
                          <a:pt x="490" y="153"/>
                          <a:pt x="437" y="107"/>
                        </a:cubicBezTo>
                        <a:cubicBezTo>
                          <a:pt x="392" y="68"/>
                          <a:pt x="340" y="35"/>
                          <a:pt x="281" y="22"/>
                        </a:cubicBezTo>
                        <a:cubicBezTo>
                          <a:pt x="255" y="7"/>
                          <a:pt x="227" y="0"/>
                          <a:pt x="200"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69" name="Google Shape;10569;p64"/>
                  <p:cNvSpPr/>
                  <p:nvPr/>
                </p:nvSpPr>
                <p:spPr>
                  <a:xfrm>
                    <a:off x="7105543" y="2516225"/>
                    <a:ext cx="61730" cy="50722"/>
                  </a:xfrm>
                  <a:custGeom>
                    <a:avLst/>
                    <a:gdLst/>
                    <a:ahLst/>
                    <a:cxnLst/>
                    <a:rect l="l" t="t" r="r" b="b"/>
                    <a:pathLst>
                      <a:path w="2445" h="2009" extrusionOk="0">
                        <a:moveTo>
                          <a:pt x="1304" y="1"/>
                        </a:moveTo>
                        <a:cubicBezTo>
                          <a:pt x="1" y="1"/>
                          <a:pt x="1" y="2008"/>
                          <a:pt x="1304" y="2008"/>
                        </a:cubicBezTo>
                        <a:cubicBezTo>
                          <a:pt x="2445" y="2008"/>
                          <a:pt x="2445" y="1"/>
                          <a:pt x="1304"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70" name="Google Shape;10570;p64"/>
                  <p:cNvSpPr/>
                  <p:nvPr/>
                </p:nvSpPr>
                <p:spPr>
                  <a:xfrm>
                    <a:off x="7097160" y="2738706"/>
                    <a:ext cx="45420" cy="34589"/>
                  </a:xfrm>
                  <a:custGeom>
                    <a:avLst/>
                    <a:gdLst/>
                    <a:ahLst/>
                    <a:cxnLst/>
                    <a:rect l="l" t="t" r="r" b="b"/>
                    <a:pathLst>
                      <a:path w="1799" h="1370" extrusionOk="0">
                        <a:moveTo>
                          <a:pt x="984" y="0"/>
                        </a:moveTo>
                        <a:cubicBezTo>
                          <a:pt x="0" y="0"/>
                          <a:pt x="0" y="1369"/>
                          <a:pt x="984" y="1369"/>
                        </a:cubicBezTo>
                        <a:cubicBezTo>
                          <a:pt x="1799" y="1369"/>
                          <a:pt x="1799" y="0"/>
                          <a:pt x="984"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71" name="Google Shape;10571;p64"/>
                  <p:cNvSpPr/>
                  <p:nvPr/>
                </p:nvSpPr>
                <p:spPr>
                  <a:xfrm>
                    <a:off x="7108345" y="2784202"/>
                    <a:ext cx="50520" cy="23127"/>
                  </a:xfrm>
                  <a:custGeom>
                    <a:avLst/>
                    <a:gdLst/>
                    <a:ahLst/>
                    <a:cxnLst/>
                    <a:rect l="l" t="t" r="r" b="b"/>
                    <a:pathLst>
                      <a:path w="2001" h="916" extrusionOk="0">
                        <a:moveTo>
                          <a:pt x="566" y="1"/>
                        </a:moveTo>
                        <a:cubicBezTo>
                          <a:pt x="467" y="1"/>
                          <a:pt x="364" y="24"/>
                          <a:pt x="255" y="82"/>
                        </a:cubicBezTo>
                        <a:cubicBezTo>
                          <a:pt x="13" y="206"/>
                          <a:pt x="0" y="532"/>
                          <a:pt x="170" y="721"/>
                        </a:cubicBezTo>
                        <a:cubicBezTo>
                          <a:pt x="327" y="883"/>
                          <a:pt x="500" y="915"/>
                          <a:pt x="689" y="915"/>
                        </a:cubicBezTo>
                        <a:cubicBezTo>
                          <a:pt x="781" y="915"/>
                          <a:pt x="877" y="907"/>
                          <a:pt x="978" y="903"/>
                        </a:cubicBezTo>
                        <a:cubicBezTo>
                          <a:pt x="1115" y="890"/>
                          <a:pt x="1239" y="890"/>
                          <a:pt x="1382" y="890"/>
                        </a:cubicBezTo>
                        <a:cubicBezTo>
                          <a:pt x="1500" y="890"/>
                          <a:pt x="1623" y="859"/>
                          <a:pt x="1742" y="859"/>
                        </a:cubicBezTo>
                        <a:cubicBezTo>
                          <a:pt x="1768" y="859"/>
                          <a:pt x="1793" y="861"/>
                          <a:pt x="1819" y="864"/>
                        </a:cubicBezTo>
                        <a:cubicBezTo>
                          <a:pt x="1827" y="866"/>
                          <a:pt x="1836" y="867"/>
                          <a:pt x="1844" y="867"/>
                        </a:cubicBezTo>
                        <a:cubicBezTo>
                          <a:pt x="1946" y="867"/>
                          <a:pt x="2000" y="722"/>
                          <a:pt x="1903" y="662"/>
                        </a:cubicBezTo>
                        <a:cubicBezTo>
                          <a:pt x="1767" y="571"/>
                          <a:pt x="1669" y="440"/>
                          <a:pt x="1525" y="369"/>
                        </a:cubicBezTo>
                        <a:cubicBezTo>
                          <a:pt x="1408" y="304"/>
                          <a:pt x="1291" y="251"/>
                          <a:pt x="1173" y="193"/>
                        </a:cubicBezTo>
                        <a:cubicBezTo>
                          <a:pt x="959" y="97"/>
                          <a:pt x="769" y="1"/>
                          <a:pt x="566"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72" name="Google Shape;10572;p64"/>
                  <p:cNvSpPr/>
                  <p:nvPr/>
                </p:nvSpPr>
                <p:spPr>
                  <a:xfrm>
                    <a:off x="6949715" y="2273849"/>
                    <a:ext cx="125581" cy="69961"/>
                  </a:xfrm>
                  <a:custGeom>
                    <a:avLst/>
                    <a:gdLst/>
                    <a:ahLst/>
                    <a:cxnLst/>
                    <a:rect l="l" t="t" r="r" b="b"/>
                    <a:pathLst>
                      <a:path w="4974" h="2771" extrusionOk="0">
                        <a:moveTo>
                          <a:pt x="2008" y="0"/>
                        </a:moveTo>
                        <a:cubicBezTo>
                          <a:pt x="1024" y="0"/>
                          <a:pt x="0" y="1141"/>
                          <a:pt x="880" y="1708"/>
                        </a:cubicBezTo>
                        <a:cubicBezTo>
                          <a:pt x="1760" y="2281"/>
                          <a:pt x="4973" y="2770"/>
                          <a:pt x="4973" y="2770"/>
                        </a:cubicBezTo>
                        <a:lnTo>
                          <a:pt x="4784" y="1056"/>
                        </a:lnTo>
                        <a:cubicBezTo>
                          <a:pt x="4133" y="1056"/>
                          <a:pt x="2992" y="0"/>
                          <a:pt x="2008"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73" name="Google Shape;10573;p64"/>
                  <p:cNvSpPr/>
                  <p:nvPr/>
                </p:nvSpPr>
                <p:spPr>
                  <a:xfrm>
                    <a:off x="7065551" y="2273849"/>
                    <a:ext cx="125758" cy="69961"/>
                  </a:xfrm>
                  <a:custGeom>
                    <a:avLst/>
                    <a:gdLst/>
                    <a:ahLst/>
                    <a:cxnLst/>
                    <a:rect l="l" t="t" r="r" b="b"/>
                    <a:pathLst>
                      <a:path w="4981" h="2771" extrusionOk="0">
                        <a:moveTo>
                          <a:pt x="2966" y="0"/>
                        </a:moveTo>
                        <a:cubicBezTo>
                          <a:pt x="1989" y="0"/>
                          <a:pt x="848" y="1056"/>
                          <a:pt x="196" y="1056"/>
                        </a:cubicBezTo>
                        <a:lnTo>
                          <a:pt x="1" y="2770"/>
                        </a:lnTo>
                        <a:cubicBezTo>
                          <a:pt x="1" y="2770"/>
                          <a:pt x="3214" y="2281"/>
                          <a:pt x="4094" y="1708"/>
                        </a:cubicBezTo>
                        <a:cubicBezTo>
                          <a:pt x="4980" y="1141"/>
                          <a:pt x="3950" y="0"/>
                          <a:pt x="2966"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nvGrpSpPr>
                  <p:cNvPr id="10574" name="Google Shape;10574;p64"/>
                  <p:cNvGrpSpPr/>
                  <p:nvPr/>
                </p:nvGrpSpPr>
                <p:grpSpPr>
                  <a:xfrm>
                    <a:off x="6934567" y="1636703"/>
                    <a:ext cx="275980" cy="252450"/>
                    <a:chOff x="6934567" y="1636703"/>
                    <a:chExt cx="275980" cy="252450"/>
                  </a:xfrm>
                </p:grpSpPr>
                <p:sp>
                  <p:nvSpPr>
                    <p:cNvPr id="10575" name="Google Shape;10575;p64"/>
                    <p:cNvSpPr/>
                    <p:nvPr/>
                  </p:nvSpPr>
                  <p:spPr>
                    <a:xfrm>
                      <a:off x="6934567" y="1636703"/>
                      <a:ext cx="275980" cy="197334"/>
                    </a:xfrm>
                    <a:custGeom>
                      <a:avLst/>
                      <a:gdLst/>
                      <a:ahLst/>
                      <a:cxnLst/>
                      <a:rect l="l" t="t" r="r" b="b"/>
                      <a:pathLst>
                        <a:path w="10931" h="7816" extrusionOk="0">
                          <a:moveTo>
                            <a:pt x="3014" y="3747"/>
                          </a:moveTo>
                          <a:cubicBezTo>
                            <a:pt x="3652" y="3747"/>
                            <a:pt x="4263" y="4241"/>
                            <a:pt x="4263" y="4986"/>
                          </a:cubicBezTo>
                          <a:cubicBezTo>
                            <a:pt x="4263" y="5671"/>
                            <a:pt x="3709" y="6225"/>
                            <a:pt x="3025" y="6225"/>
                          </a:cubicBezTo>
                          <a:cubicBezTo>
                            <a:pt x="1917" y="6225"/>
                            <a:pt x="1369" y="4889"/>
                            <a:pt x="2145" y="4113"/>
                          </a:cubicBezTo>
                          <a:cubicBezTo>
                            <a:pt x="2398" y="3860"/>
                            <a:pt x="2709" y="3747"/>
                            <a:pt x="3014" y="3747"/>
                          </a:cubicBezTo>
                          <a:close/>
                          <a:moveTo>
                            <a:pt x="7855" y="3747"/>
                          </a:moveTo>
                          <a:cubicBezTo>
                            <a:pt x="8491" y="3747"/>
                            <a:pt x="9099" y="4241"/>
                            <a:pt x="9099" y="4986"/>
                          </a:cubicBezTo>
                          <a:cubicBezTo>
                            <a:pt x="9099" y="5671"/>
                            <a:pt x="8545" y="6225"/>
                            <a:pt x="7867" y="6225"/>
                          </a:cubicBezTo>
                          <a:cubicBezTo>
                            <a:pt x="6759" y="6225"/>
                            <a:pt x="6205" y="4895"/>
                            <a:pt x="6988" y="4113"/>
                          </a:cubicBezTo>
                          <a:cubicBezTo>
                            <a:pt x="7241" y="3860"/>
                            <a:pt x="7551" y="3747"/>
                            <a:pt x="7855" y="3747"/>
                          </a:cubicBezTo>
                          <a:close/>
                          <a:moveTo>
                            <a:pt x="3866" y="1"/>
                          </a:moveTo>
                          <a:cubicBezTo>
                            <a:pt x="1728" y="1"/>
                            <a:pt x="1" y="1734"/>
                            <a:pt x="1" y="3865"/>
                          </a:cubicBezTo>
                          <a:lnTo>
                            <a:pt x="1" y="3950"/>
                          </a:lnTo>
                          <a:cubicBezTo>
                            <a:pt x="1" y="6081"/>
                            <a:pt x="1728" y="7815"/>
                            <a:pt x="3866" y="7815"/>
                          </a:cubicBezTo>
                          <a:lnTo>
                            <a:pt x="7066" y="7815"/>
                          </a:lnTo>
                          <a:cubicBezTo>
                            <a:pt x="9197" y="7815"/>
                            <a:pt x="10931" y="6081"/>
                            <a:pt x="10931" y="3950"/>
                          </a:cubicBezTo>
                          <a:lnTo>
                            <a:pt x="10931" y="3865"/>
                          </a:lnTo>
                          <a:cubicBezTo>
                            <a:pt x="10931" y="1734"/>
                            <a:pt x="9197" y="1"/>
                            <a:pt x="7066"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76" name="Google Shape;10576;p64"/>
                    <p:cNvSpPr/>
                    <p:nvPr/>
                  </p:nvSpPr>
                  <p:spPr>
                    <a:xfrm>
                      <a:off x="7001700" y="1770817"/>
                      <a:ext cx="137927" cy="118335"/>
                    </a:xfrm>
                    <a:custGeom>
                      <a:avLst/>
                      <a:gdLst/>
                      <a:ahLst/>
                      <a:cxnLst/>
                      <a:rect l="l" t="t" r="r" b="b"/>
                      <a:pathLst>
                        <a:path w="5463" h="4687" extrusionOk="0">
                          <a:moveTo>
                            <a:pt x="2810" y="391"/>
                          </a:moveTo>
                          <a:cubicBezTo>
                            <a:pt x="3149" y="391"/>
                            <a:pt x="3423" y="1128"/>
                            <a:pt x="3423" y="1467"/>
                          </a:cubicBezTo>
                          <a:cubicBezTo>
                            <a:pt x="3423" y="1806"/>
                            <a:pt x="3149" y="2079"/>
                            <a:pt x="2810" y="2079"/>
                          </a:cubicBezTo>
                          <a:cubicBezTo>
                            <a:pt x="2471" y="2079"/>
                            <a:pt x="2197" y="1806"/>
                            <a:pt x="2197" y="1467"/>
                          </a:cubicBezTo>
                          <a:cubicBezTo>
                            <a:pt x="2197" y="1128"/>
                            <a:pt x="2471" y="391"/>
                            <a:pt x="2810" y="391"/>
                          </a:cubicBezTo>
                          <a:close/>
                          <a:moveTo>
                            <a:pt x="1109" y="2607"/>
                          </a:moveTo>
                          <a:cubicBezTo>
                            <a:pt x="1331" y="2607"/>
                            <a:pt x="1506" y="2861"/>
                            <a:pt x="1526" y="3174"/>
                          </a:cubicBezTo>
                          <a:lnTo>
                            <a:pt x="685" y="3174"/>
                          </a:lnTo>
                          <a:cubicBezTo>
                            <a:pt x="705" y="2855"/>
                            <a:pt x="881" y="2607"/>
                            <a:pt x="1109" y="2607"/>
                          </a:cubicBezTo>
                          <a:close/>
                          <a:moveTo>
                            <a:pt x="4479" y="2607"/>
                          </a:moveTo>
                          <a:cubicBezTo>
                            <a:pt x="4700" y="2607"/>
                            <a:pt x="4883" y="2861"/>
                            <a:pt x="4902" y="3174"/>
                          </a:cubicBezTo>
                          <a:lnTo>
                            <a:pt x="4061" y="3174"/>
                          </a:lnTo>
                          <a:cubicBezTo>
                            <a:pt x="4074" y="2855"/>
                            <a:pt x="4257" y="2607"/>
                            <a:pt x="4479" y="2607"/>
                          </a:cubicBezTo>
                          <a:close/>
                          <a:moveTo>
                            <a:pt x="2230" y="2764"/>
                          </a:moveTo>
                          <a:cubicBezTo>
                            <a:pt x="2452" y="2764"/>
                            <a:pt x="2634" y="3018"/>
                            <a:pt x="2654" y="3331"/>
                          </a:cubicBezTo>
                          <a:lnTo>
                            <a:pt x="1813" y="3331"/>
                          </a:lnTo>
                          <a:cubicBezTo>
                            <a:pt x="1832" y="3011"/>
                            <a:pt x="2008" y="2764"/>
                            <a:pt x="2230" y="2764"/>
                          </a:cubicBezTo>
                          <a:close/>
                          <a:moveTo>
                            <a:pt x="3423" y="2764"/>
                          </a:moveTo>
                          <a:cubicBezTo>
                            <a:pt x="3644" y="2764"/>
                            <a:pt x="3820" y="3018"/>
                            <a:pt x="3840" y="3331"/>
                          </a:cubicBezTo>
                          <a:lnTo>
                            <a:pt x="2999" y="3331"/>
                          </a:lnTo>
                          <a:cubicBezTo>
                            <a:pt x="3019" y="3011"/>
                            <a:pt x="3201" y="2764"/>
                            <a:pt x="3423" y="2764"/>
                          </a:cubicBezTo>
                          <a:close/>
                          <a:moveTo>
                            <a:pt x="2334" y="0"/>
                          </a:moveTo>
                          <a:cubicBezTo>
                            <a:pt x="1044" y="0"/>
                            <a:pt x="1" y="1043"/>
                            <a:pt x="1" y="2334"/>
                          </a:cubicBezTo>
                          <a:lnTo>
                            <a:pt x="1" y="2353"/>
                          </a:lnTo>
                          <a:cubicBezTo>
                            <a:pt x="1" y="3637"/>
                            <a:pt x="1044" y="4686"/>
                            <a:pt x="2334" y="4686"/>
                          </a:cubicBezTo>
                          <a:lnTo>
                            <a:pt x="3129" y="4686"/>
                          </a:lnTo>
                          <a:cubicBezTo>
                            <a:pt x="4420" y="4686"/>
                            <a:pt x="5463" y="3637"/>
                            <a:pt x="5463" y="2353"/>
                          </a:cubicBezTo>
                          <a:lnTo>
                            <a:pt x="5463" y="2334"/>
                          </a:lnTo>
                          <a:cubicBezTo>
                            <a:pt x="5463" y="1043"/>
                            <a:pt x="4420" y="0"/>
                            <a:pt x="312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0577" name="Google Shape;10577;p64"/>
                    <p:cNvSpPr/>
                    <p:nvPr/>
                  </p:nvSpPr>
                  <p:spPr>
                    <a:xfrm>
                      <a:off x="7057168" y="1780689"/>
                      <a:ext cx="30802" cy="42643"/>
                    </a:xfrm>
                    <a:custGeom>
                      <a:avLst/>
                      <a:gdLst/>
                      <a:ahLst/>
                      <a:cxnLst/>
                      <a:rect l="l" t="t" r="r" b="b"/>
                      <a:pathLst>
                        <a:path w="1220" h="1689" extrusionOk="0">
                          <a:moveTo>
                            <a:pt x="606" y="0"/>
                          </a:moveTo>
                          <a:cubicBezTo>
                            <a:pt x="274" y="0"/>
                            <a:pt x="0" y="737"/>
                            <a:pt x="0" y="1076"/>
                          </a:cubicBezTo>
                          <a:cubicBezTo>
                            <a:pt x="0" y="1415"/>
                            <a:pt x="268" y="1688"/>
                            <a:pt x="606" y="1688"/>
                          </a:cubicBezTo>
                          <a:cubicBezTo>
                            <a:pt x="945" y="1688"/>
                            <a:pt x="1219" y="1415"/>
                            <a:pt x="1219" y="1076"/>
                          </a:cubicBezTo>
                          <a:cubicBezTo>
                            <a:pt x="1219" y="737"/>
                            <a:pt x="945" y="0"/>
                            <a:pt x="606"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grpSp>
            </p:grpSp>
          </p:grpSp>
          <p:sp>
            <p:nvSpPr>
              <p:cNvPr id="10578" name="Google Shape;10578;p64"/>
              <p:cNvSpPr/>
              <p:nvPr/>
            </p:nvSpPr>
            <p:spPr>
              <a:xfrm>
                <a:off x="6865944" y="1544979"/>
                <a:ext cx="406813" cy="325238"/>
              </a:xfrm>
              <a:custGeom>
                <a:avLst/>
                <a:gdLst/>
                <a:ahLst/>
                <a:cxnLst/>
                <a:rect l="l" t="t" r="r" b="b"/>
                <a:pathLst>
                  <a:path w="16113" h="12882" extrusionOk="0">
                    <a:moveTo>
                      <a:pt x="1005" y="8743"/>
                    </a:moveTo>
                    <a:cubicBezTo>
                      <a:pt x="1007" y="8847"/>
                      <a:pt x="1033" y="9013"/>
                      <a:pt x="1076" y="9219"/>
                    </a:cubicBezTo>
                    <a:lnTo>
                      <a:pt x="1076" y="9219"/>
                    </a:lnTo>
                    <a:cubicBezTo>
                      <a:pt x="1041" y="9039"/>
                      <a:pt x="1016" y="8878"/>
                      <a:pt x="1005" y="8743"/>
                    </a:cubicBezTo>
                    <a:close/>
                    <a:moveTo>
                      <a:pt x="8533" y="1"/>
                    </a:moveTo>
                    <a:cubicBezTo>
                      <a:pt x="7380" y="1"/>
                      <a:pt x="6099" y="275"/>
                      <a:pt x="4700" y="909"/>
                    </a:cubicBezTo>
                    <a:cubicBezTo>
                      <a:pt x="1" y="3034"/>
                      <a:pt x="1005" y="8743"/>
                      <a:pt x="1005" y="8743"/>
                    </a:cubicBezTo>
                    <a:cubicBezTo>
                      <a:pt x="946" y="6110"/>
                      <a:pt x="4042" y="3445"/>
                      <a:pt x="4042" y="3445"/>
                    </a:cubicBezTo>
                    <a:cubicBezTo>
                      <a:pt x="6225" y="4787"/>
                      <a:pt x="13538" y="6501"/>
                      <a:pt x="14209" y="6729"/>
                    </a:cubicBezTo>
                    <a:cubicBezTo>
                      <a:pt x="14551" y="6843"/>
                      <a:pt x="14772" y="11929"/>
                      <a:pt x="14749" y="12629"/>
                    </a:cubicBezTo>
                    <a:lnTo>
                      <a:pt x="14749" y="12629"/>
                    </a:lnTo>
                    <a:lnTo>
                      <a:pt x="15206" y="9551"/>
                    </a:lnTo>
                    <a:cubicBezTo>
                      <a:pt x="15206" y="9551"/>
                      <a:pt x="16112" y="6169"/>
                      <a:pt x="14437" y="3438"/>
                    </a:cubicBezTo>
                    <a:cubicBezTo>
                      <a:pt x="13261" y="1525"/>
                      <a:pt x="11252" y="1"/>
                      <a:pt x="8533" y="1"/>
                    </a:cubicBezTo>
                    <a:close/>
                    <a:moveTo>
                      <a:pt x="14749" y="12629"/>
                    </a:moveTo>
                    <a:lnTo>
                      <a:pt x="14737" y="12706"/>
                    </a:lnTo>
                    <a:cubicBezTo>
                      <a:pt x="14738" y="12707"/>
                      <a:pt x="14739" y="12708"/>
                      <a:pt x="14739" y="12708"/>
                    </a:cubicBezTo>
                    <a:cubicBezTo>
                      <a:pt x="14744" y="12708"/>
                      <a:pt x="14747" y="12680"/>
                      <a:pt x="14749" y="12629"/>
                    </a:cubicBezTo>
                    <a:close/>
                    <a:moveTo>
                      <a:pt x="1076" y="9219"/>
                    </a:moveTo>
                    <a:lnTo>
                      <a:pt x="1076" y="9219"/>
                    </a:lnTo>
                    <a:cubicBezTo>
                      <a:pt x="1330" y="10544"/>
                      <a:pt x="2113" y="12882"/>
                      <a:pt x="2113" y="12882"/>
                    </a:cubicBezTo>
                    <a:cubicBezTo>
                      <a:pt x="2113" y="12882"/>
                      <a:pt x="1321" y="10392"/>
                      <a:pt x="1076" y="9219"/>
                    </a:cubicBezTo>
                    <a:close/>
                  </a:path>
                </a:pathLst>
              </a:custGeom>
              <a:solidFill>
                <a:srgbClr val="BECBD5"/>
              </a:solidFill>
              <a:ln>
                <a:noFill/>
              </a:ln>
            </p:spPr>
            <p:txBody>
              <a:bodyPr spcFirstLastPara="1" wrap="square" lIns="121900" tIns="121900" rIns="121900" bIns="121900" anchor="ctr" anchorCtr="0">
                <a:noAutofit/>
              </a:bodyPr>
              <a:lstStyle/>
              <a:p>
                <a:endParaRPr sz="2400"/>
              </a:p>
            </p:txBody>
          </p:sp>
        </p:grpSp>
      </p:grpSp>
      <p:sp>
        <p:nvSpPr>
          <p:cNvPr id="10579" name="Google Shape;10579;p64"/>
          <p:cNvSpPr/>
          <p:nvPr/>
        </p:nvSpPr>
        <p:spPr>
          <a:xfrm>
            <a:off x="6618968" y="5769177"/>
            <a:ext cx="603819" cy="65408"/>
          </a:xfrm>
          <a:custGeom>
            <a:avLst/>
            <a:gdLst/>
            <a:ahLst/>
            <a:cxnLst/>
            <a:rect l="l" t="t" r="r" b="b"/>
            <a:pathLst>
              <a:path w="17937" h="1943" extrusionOk="0">
                <a:moveTo>
                  <a:pt x="8969" y="1"/>
                </a:moveTo>
                <a:cubicBezTo>
                  <a:pt x="4015" y="1"/>
                  <a:pt x="0" y="437"/>
                  <a:pt x="0" y="972"/>
                </a:cubicBezTo>
                <a:cubicBezTo>
                  <a:pt x="0" y="1506"/>
                  <a:pt x="4009" y="1943"/>
                  <a:pt x="8962" y="1943"/>
                </a:cubicBezTo>
                <a:cubicBezTo>
                  <a:pt x="13915" y="1943"/>
                  <a:pt x="17937" y="1506"/>
                  <a:pt x="17937" y="972"/>
                </a:cubicBezTo>
                <a:cubicBezTo>
                  <a:pt x="17937" y="437"/>
                  <a:pt x="13922" y="1"/>
                  <a:pt x="8969" y="1"/>
                </a:cubicBezTo>
                <a:close/>
              </a:path>
            </a:pathLst>
          </a:custGeom>
          <a:solidFill>
            <a:srgbClr val="778C9E"/>
          </a:solidFill>
          <a:ln>
            <a:noFill/>
          </a:ln>
        </p:spPr>
        <p:txBody>
          <a:bodyPr spcFirstLastPara="1" wrap="square" lIns="121900" tIns="121900" rIns="121900" bIns="121900" anchor="ctr" anchorCtr="0">
            <a:noAutofit/>
          </a:bodyPr>
          <a:lstStyle/>
          <a:p>
            <a:endParaRPr sz="2400"/>
          </a:p>
        </p:txBody>
      </p:sp>
      <p:sp>
        <p:nvSpPr>
          <p:cNvPr id="10580" name="Google Shape;10580;p64"/>
          <p:cNvSpPr/>
          <p:nvPr/>
        </p:nvSpPr>
        <p:spPr>
          <a:xfrm>
            <a:off x="6553359" y="4087257"/>
            <a:ext cx="734365" cy="1703903"/>
          </a:xfrm>
          <a:custGeom>
            <a:avLst/>
            <a:gdLst/>
            <a:ahLst/>
            <a:cxnLst/>
            <a:rect l="l" t="t" r="r" b="b"/>
            <a:pathLst>
              <a:path w="21815" h="50616" extrusionOk="0">
                <a:moveTo>
                  <a:pt x="3781" y="7802"/>
                </a:moveTo>
                <a:lnTo>
                  <a:pt x="3781" y="7834"/>
                </a:lnTo>
                <a:lnTo>
                  <a:pt x="3761" y="7834"/>
                </a:lnTo>
                <a:cubicBezTo>
                  <a:pt x="3768" y="7821"/>
                  <a:pt x="3774" y="7808"/>
                  <a:pt x="3781" y="7802"/>
                </a:cubicBezTo>
                <a:close/>
                <a:moveTo>
                  <a:pt x="10696" y="0"/>
                </a:moveTo>
                <a:cubicBezTo>
                  <a:pt x="6759" y="0"/>
                  <a:pt x="3566" y="3194"/>
                  <a:pt x="3566" y="7131"/>
                </a:cubicBezTo>
                <a:cubicBezTo>
                  <a:pt x="3566" y="7365"/>
                  <a:pt x="3579" y="7600"/>
                  <a:pt x="3611" y="7834"/>
                </a:cubicBezTo>
                <a:cubicBezTo>
                  <a:pt x="2979" y="7906"/>
                  <a:pt x="2555" y="8512"/>
                  <a:pt x="2712" y="9131"/>
                </a:cubicBezTo>
                <a:cubicBezTo>
                  <a:pt x="2829" y="9609"/>
                  <a:pt x="3258" y="9920"/>
                  <a:pt x="3720" y="9920"/>
                </a:cubicBezTo>
                <a:cubicBezTo>
                  <a:pt x="3850" y="9920"/>
                  <a:pt x="3984" y="9895"/>
                  <a:pt x="4113" y="9842"/>
                </a:cubicBezTo>
                <a:cubicBezTo>
                  <a:pt x="4843" y="12045"/>
                  <a:pt x="6688" y="13805"/>
                  <a:pt x="8754" y="14561"/>
                </a:cubicBezTo>
                <a:cubicBezTo>
                  <a:pt x="8799" y="14574"/>
                  <a:pt x="8891" y="14593"/>
                  <a:pt x="8891" y="14606"/>
                </a:cubicBezTo>
                <a:lnTo>
                  <a:pt x="8891" y="16627"/>
                </a:lnTo>
                <a:lnTo>
                  <a:pt x="5651" y="16627"/>
                </a:lnTo>
                <a:cubicBezTo>
                  <a:pt x="5651" y="16627"/>
                  <a:pt x="5645" y="16692"/>
                  <a:pt x="5632" y="16698"/>
                </a:cubicBezTo>
                <a:cubicBezTo>
                  <a:pt x="5052" y="16705"/>
                  <a:pt x="4543" y="17083"/>
                  <a:pt x="4367" y="17630"/>
                </a:cubicBezTo>
                <a:lnTo>
                  <a:pt x="216" y="33233"/>
                </a:lnTo>
                <a:cubicBezTo>
                  <a:pt x="1" y="33865"/>
                  <a:pt x="294" y="34563"/>
                  <a:pt x="900" y="34850"/>
                </a:cubicBezTo>
                <a:cubicBezTo>
                  <a:pt x="1081" y="34935"/>
                  <a:pt x="1273" y="34976"/>
                  <a:pt x="1462" y="34976"/>
                </a:cubicBezTo>
                <a:cubicBezTo>
                  <a:pt x="1906" y="34976"/>
                  <a:pt x="2335" y="34752"/>
                  <a:pt x="2582" y="34354"/>
                </a:cubicBezTo>
                <a:cubicBezTo>
                  <a:pt x="2652" y="34403"/>
                  <a:pt x="2730" y="34426"/>
                  <a:pt x="2808" y="34426"/>
                </a:cubicBezTo>
                <a:cubicBezTo>
                  <a:pt x="2988" y="34426"/>
                  <a:pt x="3162" y="34303"/>
                  <a:pt x="3207" y="34107"/>
                </a:cubicBezTo>
                <a:lnTo>
                  <a:pt x="3566" y="32529"/>
                </a:lnTo>
                <a:cubicBezTo>
                  <a:pt x="3611" y="32334"/>
                  <a:pt x="3481" y="32034"/>
                  <a:pt x="3305" y="31936"/>
                </a:cubicBezTo>
                <a:lnTo>
                  <a:pt x="6336" y="20948"/>
                </a:lnTo>
                <a:cubicBezTo>
                  <a:pt x="6336" y="22838"/>
                  <a:pt x="6388" y="26501"/>
                  <a:pt x="6453" y="30561"/>
                </a:cubicBezTo>
                <a:lnTo>
                  <a:pt x="6407" y="30561"/>
                </a:lnTo>
                <a:lnTo>
                  <a:pt x="6466" y="32353"/>
                </a:lnTo>
                <a:lnTo>
                  <a:pt x="6486" y="32353"/>
                </a:lnTo>
                <a:cubicBezTo>
                  <a:pt x="6622" y="40181"/>
                  <a:pt x="6805" y="48719"/>
                  <a:pt x="6805" y="48719"/>
                </a:cubicBezTo>
                <a:cubicBezTo>
                  <a:pt x="6805" y="48719"/>
                  <a:pt x="4517" y="49084"/>
                  <a:pt x="4517" y="50609"/>
                </a:cubicBezTo>
                <a:lnTo>
                  <a:pt x="8936" y="50609"/>
                </a:lnTo>
                <a:lnTo>
                  <a:pt x="10631" y="33422"/>
                </a:lnTo>
                <a:lnTo>
                  <a:pt x="10670" y="33448"/>
                </a:lnTo>
                <a:lnTo>
                  <a:pt x="11035" y="33448"/>
                </a:lnTo>
                <a:lnTo>
                  <a:pt x="11041" y="33442"/>
                </a:lnTo>
                <a:lnTo>
                  <a:pt x="12892" y="50616"/>
                </a:lnTo>
                <a:lnTo>
                  <a:pt x="17311" y="50616"/>
                </a:lnTo>
                <a:cubicBezTo>
                  <a:pt x="17311" y="49084"/>
                  <a:pt x="15024" y="48725"/>
                  <a:pt x="15024" y="48725"/>
                </a:cubicBezTo>
                <a:cubicBezTo>
                  <a:pt x="15024" y="48725"/>
                  <a:pt x="15193" y="40090"/>
                  <a:pt x="15317" y="32210"/>
                </a:cubicBezTo>
                <a:cubicBezTo>
                  <a:pt x="15323" y="31891"/>
                  <a:pt x="15356" y="30561"/>
                  <a:pt x="15356" y="30561"/>
                </a:cubicBezTo>
                <a:lnTo>
                  <a:pt x="15343" y="30561"/>
                </a:lnTo>
                <a:cubicBezTo>
                  <a:pt x="15408" y="26468"/>
                  <a:pt x="15454" y="22773"/>
                  <a:pt x="15454" y="20856"/>
                </a:cubicBezTo>
                <a:lnTo>
                  <a:pt x="18510" y="31917"/>
                </a:lnTo>
                <a:cubicBezTo>
                  <a:pt x="18308" y="31982"/>
                  <a:pt x="18159" y="32321"/>
                  <a:pt x="18204" y="32536"/>
                </a:cubicBezTo>
                <a:lnTo>
                  <a:pt x="18563" y="34107"/>
                </a:lnTo>
                <a:cubicBezTo>
                  <a:pt x="18608" y="34299"/>
                  <a:pt x="18775" y="34422"/>
                  <a:pt x="18959" y="34422"/>
                </a:cubicBezTo>
                <a:cubicBezTo>
                  <a:pt x="18987" y="34422"/>
                  <a:pt x="19016" y="34419"/>
                  <a:pt x="19045" y="34413"/>
                </a:cubicBezTo>
                <a:cubicBezTo>
                  <a:pt x="19110" y="34400"/>
                  <a:pt x="19169" y="34367"/>
                  <a:pt x="19221" y="34322"/>
                </a:cubicBezTo>
                <a:cubicBezTo>
                  <a:pt x="19463" y="34736"/>
                  <a:pt x="19901" y="34974"/>
                  <a:pt x="20355" y="34974"/>
                </a:cubicBezTo>
                <a:cubicBezTo>
                  <a:pt x="20537" y="34974"/>
                  <a:pt x="20721" y="34936"/>
                  <a:pt x="20896" y="34856"/>
                </a:cubicBezTo>
                <a:cubicBezTo>
                  <a:pt x="21515" y="34582"/>
                  <a:pt x="21815" y="33885"/>
                  <a:pt x="21606" y="33246"/>
                </a:cubicBezTo>
                <a:lnTo>
                  <a:pt x="17298" y="17663"/>
                </a:lnTo>
                <a:cubicBezTo>
                  <a:pt x="17122" y="17141"/>
                  <a:pt x="16659" y="16744"/>
                  <a:pt x="16145" y="16705"/>
                </a:cubicBezTo>
                <a:cubicBezTo>
                  <a:pt x="16132" y="16698"/>
                  <a:pt x="16119" y="16627"/>
                  <a:pt x="16119" y="16627"/>
                </a:cubicBezTo>
                <a:lnTo>
                  <a:pt x="12632" y="16627"/>
                </a:lnTo>
                <a:lnTo>
                  <a:pt x="12632" y="14704"/>
                </a:lnTo>
                <a:cubicBezTo>
                  <a:pt x="12632" y="14704"/>
                  <a:pt x="12651" y="14697"/>
                  <a:pt x="12664" y="14691"/>
                </a:cubicBezTo>
                <a:lnTo>
                  <a:pt x="12710" y="14684"/>
                </a:lnTo>
                <a:cubicBezTo>
                  <a:pt x="14900" y="14013"/>
                  <a:pt x="16920" y="12201"/>
                  <a:pt x="17702" y="9887"/>
                </a:cubicBezTo>
                <a:cubicBezTo>
                  <a:pt x="17781" y="9907"/>
                  <a:pt x="17865" y="9920"/>
                  <a:pt x="17950" y="9920"/>
                </a:cubicBezTo>
                <a:cubicBezTo>
                  <a:pt x="17954" y="9920"/>
                  <a:pt x="17958" y="9920"/>
                  <a:pt x="17962" y="9920"/>
                </a:cubicBezTo>
                <a:cubicBezTo>
                  <a:pt x="18517" y="9920"/>
                  <a:pt x="18973" y="9486"/>
                  <a:pt x="19006" y="8936"/>
                </a:cubicBezTo>
                <a:cubicBezTo>
                  <a:pt x="19038" y="8375"/>
                  <a:pt x="18621" y="7893"/>
                  <a:pt x="18067" y="7834"/>
                </a:cubicBezTo>
                <a:lnTo>
                  <a:pt x="18067" y="7828"/>
                </a:lnTo>
                <a:cubicBezTo>
                  <a:pt x="18067" y="7815"/>
                  <a:pt x="18054" y="7802"/>
                  <a:pt x="18054" y="7789"/>
                </a:cubicBezTo>
                <a:cubicBezTo>
                  <a:pt x="18048" y="6068"/>
                  <a:pt x="17644" y="4295"/>
                  <a:pt x="16692" y="2998"/>
                </a:cubicBezTo>
                <a:cubicBezTo>
                  <a:pt x="17663" y="2464"/>
                  <a:pt x="17781" y="1786"/>
                  <a:pt x="18159" y="1147"/>
                </a:cubicBezTo>
                <a:lnTo>
                  <a:pt x="18159" y="1147"/>
                </a:lnTo>
                <a:cubicBezTo>
                  <a:pt x="17946" y="1172"/>
                  <a:pt x="17731" y="1183"/>
                  <a:pt x="17515" y="1183"/>
                </a:cubicBezTo>
                <a:cubicBezTo>
                  <a:pt x="15275" y="1183"/>
                  <a:pt x="12901" y="0"/>
                  <a:pt x="10696" y="0"/>
                </a:cubicBezTo>
                <a:close/>
              </a:path>
            </a:pathLst>
          </a:custGeom>
          <a:solidFill>
            <a:srgbClr val="F2F4F6"/>
          </a:solidFill>
          <a:ln>
            <a:noFill/>
          </a:ln>
        </p:spPr>
        <p:txBody>
          <a:bodyPr spcFirstLastPara="1" wrap="square" lIns="121900" tIns="121900" rIns="121900" bIns="121900" anchor="ctr" anchorCtr="0">
            <a:noAutofit/>
          </a:bodyPr>
          <a:lstStyle/>
          <a:p>
            <a:endParaRPr sz="2400"/>
          </a:p>
        </p:txBody>
      </p:sp>
      <p:sp>
        <p:nvSpPr>
          <p:cNvPr id="10581" name="Google Shape;10581;p64"/>
          <p:cNvSpPr/>
          <p:nvPr/>
        </p:nvSpPr>
        <p:spPr>
          <a:xfrm>
            <a:off x="6903526" y="4548646"/>
            <a:ext cx="33159" cy="219013"/>
          </a:xfrm>
          <a:custGeom>
            <a:avLst/>
            <a:gdLst/>
            <a:ahLst/>
            <a:cxnLst/>
            <a:rect l="l" t="t" r="r" b="b"/>
            <a:pathLst>
              <a:path w="985" h="6506" extrusionOk="0">
                <a:moveTo>
                  <a:pt x="489" y="1"/>
                </a:moveTo>
                <a:cubicBezTo>
                  <a:pt x="222" y="1"/>
                  <a:pt x="1" y="222"/>
                  <a:pt x="1" y="490"/>
                </a:cubicBezTo>
                <a:cubicBezTo>
                  <a:pt x="1" y="646"/>
                  <a:pt x="72" y="789"/>
                  <a:pt x="196" y="887"/>
                </a:cubicBezTo>
                <a:cubicBezTo>
                  <a:pt x="72" y="978"/>
                  <a:pt x="1" y="1122"/>
                  <a:pt x="1" y="1278"/>
                </a:cubicBezTo>
                <a:cubicBezTo>
                  <a:pt x="1" y="1435"/>
                  <a:pt x="72" y="1578"/>
                  <a:pt x="196" y="1676"/>
                </a:cubicBezTo>
                <a:cubicBezTo>
                  <a:pt x="72" y="1767"/>
                  <a:pt x="1" y="1910"/>
                  <a:pt x="1" y="2067"/>
                </a:cubicBezTo>
                <a:cubicBezTo>
                  <a:pt x="1" y="2223"/>
                  <a:pt x="72" y="2367"/>
                  <a:pt x="196" y="2464"/>
                </a:cubicBezTo>
                <a:cubicBezTo>
                  <a:pt x="72" y="2556"/>
                  <a:pt x="1" y="2699"/>
                  <a:pt x="1" y="2855"/>
                </a:cubicBezTo>
                <a:cubicBezTo>
                  <a:pt x="1" y="3012"/>
                  <a:pt x="72" y="3155"/>
                  <a:pt x="196" y="3253"/>
                </a:cubicBezTo>
                <a:cubicBezTo>
                  <a:pt x="72" y="3344"/>
                  <a:pt x="1" y="3488"/>
                  <a:pt x="1" y="3644"/>
                </a:cubicBezTo>
                <a:cubicBezTo>
                  <a:pt x="1" y="3800"/>
                  <a:pt x="72" y="3944"/>
                  <a:pt x="196" y="4042"/>
                </a:cubicBezTo>
                <a:cubicBezTo>
                  <a:pt x="72" y="4133"/>
                  <a:pt x="1" y="4276"/>
                  <a:pt x="1" y="4433"/>
                </a:cubicBezTo>
                <a:cubicBezTo>
                  <a:pt x="1" y="4589"/>
                  <a:pt x="72" y="4732"/>
                  <a:pt x="196" y="4830"/>
                </a:cubicBezTo>
                <a:cubicBezTo>
                  <a:pt x="72" y="4921"/>
                  <a:pt x="1" y="5065"/>
                  <a:pt x="1" y="5221"/>
                </a:cubicBezTo>
                <a:cubicBezTo>
                  <a:pt x="1" y="5378"/>
                  <a:pt x="72" y="5521"/>
                  <a:pt x="196" y="5619"/>
                </a:cubicBezTo>
                <a:cubicBezTo>
                  <a:pt x="72" y="5710"/>
                  <a:pt x="1" y="5853"/>
                  <a:pt x="1" y="6010"/>
                </a:cubicBezTo>
                <a:cubicBezTo>
                  <a:pt x="1" y="6284"/>
                  <a:pt x="222" y="6499"/>
                  <a:pt x="489" y="6505"/>
                </a:cubicBezTo>
                <a:cubicBezTo>
                  <a:pt x="763" y="6505"/>
                  <a:pt x="985" y="6284"/>
                  <a:pt x="985" y="6010"/>
                </a:cubicBezTo>
                <a:cubicBezTo>
                  <a:pt x="985" y="5853"/>
                  <a:pt x="913" y="5710"/>
                  <a:pt x="783" y="5619"/>
                </a:cubicBezTo>
                <a:cubicBezTo>
                  <a:pt x="913" y="5521"/>
                  <a:pt x="985" y="5378"/>
                  <a:pt x="985" y="5221"/>
                </a:cubicBezTo>
                <a:cubicBezTo>
                  <a:pt x="985" y="5065"/>
                  <a:pt x="913" y="4921"/>
                  <a:pt x="783" y="4830"/>
                </a:cubicBezTo>
                <a:cubicBezTo>
                  <a:pt x="913" y="4732"/>
                  <a:pt x="985" y="4589"/>
                  <a:pt x="985" y="4433"/>
                </a:cubicBezTo>
                <a:cubicBezTo>
                  <a:pt x="985" y="4276"/>
                  <a:pt x="913" y="4133"/>
                  <a:pt x="783" y="4042"/>
                </a:cubicBezTo>
                <a:cubicBezTo>
                  <a:pt x="913" y="3944"/>
                  <a:pt x="985" y="3800"/>
                  <a:pt x="985" y="3644"/>
                </a:cubicBezTo>
                <a:cubicBezTo>
                  <a:pt x="985" y="3488"/>
                  <a:pt x="913" y="3344"/>
                  <a:pt x="783" y="3253"/>
                </a:cubicBezTo>
                <a:cubicBezTo>
                  <a:pt x="913" y="3155"/>
                  <a:pt x="985" y="3012"/>
                  <a:pt x="985" y="2855"/>
                </a:cubicBezTo>
                <a:cubicBezTo>
                  <a:pt x="985" y="2699"/>
                  <a:pt x="913" y="2556"/>
                  <a:pt x="783" y="2464"/>
                </a:cubicBezTo>
                <a:cubicBezTo>
                  <a:pt x="913" y="2367"/>
                  <a:pt x="985" y="2223"/>
                  <a:pt x="985" y="2067"/>
                </a:cubicBezTo>
                <a:cubicBezTo>
                  <a:pt x="985" y="1910"/>
                  <a:pt x="913" y="1767"/>
                  <a:pt x="783" y="1676"/>
                </a:cubicBezTo>
                <a:cubicBezTo>
                  <a:pt x="913" y="1578"/>
                  <a:pt x="985" y="1435"/>
                  <a:pt x="985" y="1278"/>
                </a:cubicBezTo>
                <a:cubicBezTo>
                  <a:pt x="985" y="1122"/>
                  <a:pt x="913" y="978"/>
                  <a:pt x="783" y="887"/>
                </a:cubicBezTo>
                <a:cubicBezTo>
                  <a:pt x="913" y="789"/>
                  <a:pt x="985" y="646"/>
                  <a:pt x="985" y="490"/>
                </a:cubicBezTo>
                <a:cubicBezTo>
                  <a:pt x="978" y="222"/>
                  <a:pt x="763" y="1"/>
                  <a:pt x="489" y="1"/>
                </a:cubicBezTo>
                <a:close/>
              </a:path>
            </a:pathLst>
          </a:custGeom>
          <a:solidFill>
            <a:srgbClr val="D4DBE0"/>
          </a:solidFill>
          <a:ln>
            <a:noFill/>
          </a:ln>
        </p:spPr>
        <p:txBody>
          <a:bodyPr spcFirstLastPara="1" wrap="square" lIns="121900" tIns="121900" rIns="121900" bIns="121900" anchor="ctr" anchorCtr="0">
            <a:noAutofit/>
          </a:bodyPr>
          <a:lstStyle/>
          <a:p>
            <a:endParaRPr sz="2400"/>
          </a:p>
        </p:txBody>
      </p:sp>
      <p:sp>
        <p:nvSpPr>
          <p:cNvPr id="10582" name="Google Shape;10582;p64"/>
          <p:cNvSpPr/>
          <p:nvPr/>
        </p:nvSpPr>
        <p:spPr>
          <a:xfrm>
            <a:off x="6864914" y="4741032"/>
            <a:ext cx="107117" cy="73352"/>
          </a:xfrm>
          <a:custGeom>
            <a:avLst/>
            <a:gdLst/>
            <a:ahLst/>
            <a:cxnLst/>
            <a:rect l="l" t="t" r="r" b="b"/>
            <a:pathLst>
              <a:path w="3182" h="2179" extrusionOk="0">
                <a:moveTo>
                  <a:pt x="1586" y="1"/>
                </a:moveTo>
                <a:cubicBezTo>
                  <a:pt x="1449" y="1"/>
                  <a:pt x="1312" y="58"/>
                  <a:pt x="1213" y="171"/>
                </a:cubicBezTo>
                <a:cubicBezTo>
                  <a:pt x="1115" y="288"/>
                  <a:pt x="1069" y="445"/>
                  <a:pt x="1109" y="601"/>
                </a:cubicBezTo>
                <a:cubicBezTo>
                  <a:pt x="1094" y="600"/>
                  <a:pt x="1080" y="599"/>
                  <a:pt x="1066" y="599"/>
                </a:cubicBezTo>
                <a:cubicBezTo>
                  <a:pt x="925" y="599"/>
                  <a:pt x="793" y="658"/>
                  <a:pt x="698" y="764"/>
                </a:cubicBezTo>
                <a:cubicBezTo>
                  <a:pt x="594" y="881"/>
                  <a:pt x="555" y="1044"/>
                  <a:pt x="587" y="1194"/>
                </a:cubicBezTo>
                <a:cubicBezTo>
                  <a:pt x="574" y="1193"/>
                  <a:pt x="561" y="1193"/>
                  <a:pt x="548" y="1193"/>
                </a:cubicBezTo>
                <a:cubicBezTo>
                  <a:pt x="406" y="1193"/>
                  <a:pt x="273" y="1256"/>
                  <a:pt x="183" y="1364"/>
                </a:cubicBezTo>
                <a:cubicBezTo>
                  <a:pt x="1" y="1566"/>
                  <a:pt x="27" y="1879"/>
                  <a:pt x="229" y="2061"/>
                </a:cubicBezTo>
                <a:cubicBezTo>
                  <a:pt x="320" y="2133"/>
                  <a:pt x="437" y="2178"/>
                  <a:pt x="555" y="2178"/>
                </a:cubicBezTo>
                <a:cubicBezTo>
                  <a:pt x="698" y="2178"/>
                  <a:pt x="828" y="2113"/>
                  <a:pt x="926" y="2009"/>
                </a:cubicBezTo>
                <a:cubicBezTo>
                  <a:pt x="1024" y="1892"/>
                  <a:pt x="1069" y="1735"/>
                  <a:pt x="1037" y="1585"/>
                </a:cubicBezTo>
                <a:lnTo>
                  <a:pt x="1037" y="1585"/>
                </a:lnTo>
                <a:cubicBezTo>
                  <a:pt x="1044" y="1586"/>
                  <a:pt x="1052" y="1586"/>
                  <a:pt x="1059" y="1586"/>
                </a:cubicBezTo>
                <a:cubicBezTo>
                  <a:pt x="1202" y="1586"/>
                  <a:pt x="1348" y="1527"/>
                  <a:pt x="1441" y="1416"/>
                </a:cubicBezTo>
                <a:cubicBezTo>
                  <a:pt x="1545" y="1299"/>
                  <a:pt x="1584" y="1142"/>
                  <a:pt x="1552" y="986"/>
                </a:cubicBezTo>
                <a:lnTo>
                  <a:pt x="1617" y="986"/>
                </a:lnTo>
                <a:cubicBezTo>
                  <a:pt x="1623" y="1097"/>
                  <a:pt x="1663" y="1207"/>
                  <a:pt x="1741" y="1292"/>
                </a:cubicBezTo>
                <a:cubicBezTo>
                  <a:pt x="1830" y="1393"/>
                  <a:pt x="1963" y="1457"/>
                  <a:pt x="2105" y="1457"/>
                </a:cubicBezTo>
                <a:cubicBezTo>
                  <a:pt x="2118" y="1457"/>
                  <a:pt x="2132" y="1456"/>
                  <a:pt x="2145" y="1455"/>
                </a:cubicBezTo>
                <a:lnTo>
                  <a:pt x="2145" y="1455"/>
                </a:lnTo>
                <a:cubicBezTo>
                  <a:pt x="2112" y="1605"/>
                  <a:pt x="2158" y="1761"/>
                  <a:pt x="2256" y="1879"/>
                </a:cubicBezTo>
                <a:cubicBezTo>
                  <a:pt x="2354" y="1992"/>
                  <a:pt x="2492" y="2049"/>
                  <a:pt x="2629" y="2049"/>
                </a:cubicBezTo>
                <a:cubicBezTo>
                  <a:pt x="2744" y="2049"/>
                  <a:pt x="2860" y="2008"/>
                  <a:pt x="2953" y="1924"/>
                </a:cubicBezTo>
                <a:cubicBezTo>
                  <a:pt x="3162" y="1748"/>
                  <a:pt x="3181" y="1435"/>
                  <a:pt x="2999" y="1227"/>
                </a:cubicBezTo>
                <a:cubicBezTo>
                  <a:pt x="2903" y="1126"/>
                  <a:pt x="2770" y="1062"/>
                  <a:pt x="2633" y="1062"/>
                </a:cubicBezTo>
                <a:cubicBezTo>
                  <a:pt x="2620" y="1062"/>
                  <a:pt x="2607" y="1063"/>
                  <a:pt x="2595" y="1064"/>
                </a:cubicBezTo>
                <a:cubicBezTo>
                  <a:pt x="2621" y="914"/>
                  <a:pt x="2581" y="758"/>
                  <a:pt x="2477" y="640"/>
                </a:cubicBezTo>
                <a:cubicBezTo>
                  <a:pt x="2384" y="535"/>
                  <a:pt x="2243" y="470"/>
                  <a:pt x="2100" y="470"/>
                </a:cubicBezTo>
                <a:cubicBezTo>
                  <a:pt x="2093" y="470"/>
                  <a:pt x="2087" y="471"/>
                  <a:pt x="2080" y="471"/>
                </a:cubicBezTo>
                <a:cubicBezTo>
                  <a:pt x="2073" y="341"/>
                  <a:pt x="2014" y="210"/>
                  <a:pt x="1910" y="125"/>
                </a:cubicBezTo>
                <a:cubicBezTo>
                  <a:pt x="1818" y="42"/>
                  <a:pt x="1702" y="1"/>
                  <a:pt x="1586" y="1"/>
                </a:cubicBezTo>
                <a:close/>
              </a:path>
            </a:pathLst>
          </a:custGeom>
          <a:solidFill>
            <a:srgbClr val="D4DBE0"/>
          </a:solidFill>
          <a:ln>
            <a:noFill/>
          </a:ln>
        </p:spPr>
        <p:txBody>
          <a:bodyPr spcFirstLastPara="1" wrap="square" lIns="121900" tIns="121900" rIns="121900" bIns="121900" anchor="ctr" anchorCtr="0">
            <a:noAutofit/>
          </a:bodyPr>
          <a:lstStyle/>
          <a:p>
            <a:endParaRPr sz="2400"/>
          </a:p>
        </p:txBody>
      </p:sp>
      <p:sp>
        <p:nvSpPr>
          <p:cNvPr id="10583" name="Google Shape;10583;p64"/>
          <p:cNvSpPr/>
          <p:nvPr/>
        </p:nvSpPr>
        <p:spPr>
          <a:xfrm>
            <a:off x="6784290" y="4720666"/>
            <a:ext cx="121457" cy="263381"/>
          </a:xfrm>
          <a:custGeom>
            <a:avLst/>
            <a:gdLst/>
            <a:ahLst/>
            <a:cxnLst/>
            <a:rect l="l" t="t" r="r" b="b"/>
            <a:pathLst>
              <a:path w="3608" h="7824" extrusionOk="0">
                <a:moveTo>
                  <a:pt x="2682" y="1"/>
                </a:moveTo>
                <a:lnTo>
                  <a:pt x="2682" y="7"/>
                </a:lnTo>
                <a:cubicBezTo>
                  <a:pt x="2128" y="7"/>
                  <a:pt x="890" y="2040"/>
                  <a:pt x="473" y="2790"/>
                </a:cubicBezTo>
                <a:cubicBezTo>
                  <a:pt x="62" y="3546"/>
                  <a:pt x="225" y="5078"/>
                  <a:pt x="173" y="5886"/>
                </a:cubicBezTo>
                <a:cubicBezTo>
                  <a:pt x="124" y="6645"/>
                  <a:pt x="0" y="7824"/>
                  <a:pt x="488" y="7824"/>
                </a:cubicBezTo>
                <a:cubicBezTo>
                  <a:pt x="519" y="7824"/>
                  <a:pt x="553" y="7819"/>
                  <a:pt x="590" y="7808"/>
                </a:cubicBezTo>
                <a:cubicBezTo>
                  <a:pt x="1196" y="7646"/>
                  <a:pt x="2200" y="6753"/>
                  <a:pt x="2780" y="6498"/>
                </a:cubicBezTo>
                <a:cubicBezTo>
                  <a:pt x="3354" y="6251"/>
                  <a:pt x="3380" y="5052"/>
                  <a:pt x="3328" y="4100"/>
                </a:cubicBezTo>
                <a:cubicBezTo>
                  <a:pt x="3269" y="3155"/>
                  <a:pt x="3608" y="229"/>
                  <a:pt x="268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10584" name="Google Shape;10584;p64"/>
          <p:cNvSpPr/>
          <p:nvPr/>
        </p:nvSpPr>
        <p:spPr>
          <a:xfrm>
            <a:off x="6935775" y="4720666"/>
            <a:ext cx="121491" cy="263381"/>
          </a:xfrm>
          <a:custGeom>
            <a:avLst/>
            <a:gdLst/>
            <a:ahLst/>
            <a:cxnLst/>
            <a:rect l="l" t="t" r="r" b="b"/>
            <a:pathLst>
              <a:path w="3609" h="7824" extrusionOk="0">
                <a:moveTo>
                  <a:pt x="920" y="1"/>
                </a:moveTo>
                <a:cubicBezTo>
                  <a:pt x="1" y="229"/>
                  <a:pt x="340" y="3155"/>
                  <a:pt x="281" y="4100"/>
                </a:cubicBezTo>
                <a:cubicBezTo>
                  <a:pt x="222" y="5052"/>
                  <a:pt x="255" y="6251"/>
                  <a:pt x="828" y="6498"/>
                </a:cubicBezTo>
                <a:cubicBezTo>
                  <a:pt x="1409" y="6753"/>
                  <a:pt x="2412" y="7646"/>
                  <a:pt x="3018" y="7808"/>
                </a:cubicBezTo>
                <a:cubicBezTo>
                  <a:pt x="3055" y="7819"/>
                  <a:pt x="3089" y="7824"/>
                  <a:pt x="3121" y="7824"/>
                </a:cubicBezTo>
                <a:cubicBezTo>
                  <a:pt x="3608" y="7824"/>
                  <a:pt x="3484" y="6645"/>
                  <a:pt x="3435" y="5886"/>
                </a:cubicBezTo>
                <a:cubicBezTo>
                  <a:pt x="3377" y="5078"/>
                  <a:pt x="3546" y="3546"/>
                  <a:pt x="3129" y="2790"/>
                </a:cubicBezTo>
                <a:cubicBezTo>
                  <a:pt x="2719" y="2040"/>
                  <a:pt x="1480" y="7"/>
                  <a:pt x="920" y="7"/>
                </a:cubicBezTo>
                <a:lnTo>
                  <a:pt x="920" y="1"/>
                </a:lnTo>
                <a:close/>
              </a:path>
            </a:pathLst>
          </a:custGeom>
          <a:solidFill>
            <a:srgbClr val="445D73"/>
          </a:solidFill>
          <a:ln>
            <a:noFill/>
          </a:ln>
        </p:spPr>
        <p:txBody>
          <a:bodyPr spcFirstLastPara="1" wrap="square" lIns="121900" tIns="121900" rIns="121900" bIns="121900" anchor="ctr" anchorCtr="0">
            <a:noAutofit/>
          </a:bodyPr>
          <a:lstStyle/>
          <a:p>
            <a:endParaRPr sz="2400"/>
          </a:p>
        </p:txBody>
      </p:sp>
      <p:grpSp>
        <p:nvGrpSpPr>
          <p:cNvPr id="10585" name="Google Shape;10585;p64"/>
          <p:cNvGrpSpPr/>
          <p:nvPr/>
        </p:nvGrpSpPr>
        <p:grpSpPr>
          <a:xfrm>
            <a:off x="1328507" y="2057010"/>
            <a:ext cx="742479" cy="1747127"/>
            <a:chOff x="996380" y="1542757"/>
            <a:chExt cx="556859" cy="1310345"/>
          </a:xfrm>
        </p:grpSpPr>
        <p:sp>
          <p:nvSpPr>
            <p:cNvPr id="10586" name="Google Shape;10586;p64"/>
            <p:cNvSpPr/>
            <p:nvPr/>
          </p:nvSpPr>
          <p:spPr>
            <a:xfrm>
              <a:off x="1091487" y="1674397"/>
              <a:ext cx="366796" cy="342104"/>
            </a:xfrm>
            <a:custGeom>
              <a:avLst/>
              <a:gdLst/>
              <a:ahLst/>
              <a:cxnLst/>
              <a:rect l="l" t="t" r="r" b="b"/>
              <a:pathLst>
                <a:path w="14528" h="13550" extrusionOk="0">
                  <a:moveTo>
                    <a:pt x="2151" y="0"/>
                  </a:moveTo>
                  <a:cubicBezTo>
                    <a:pt x="958" y="0"/>
                    <a:pt x="0" y="958"/>
                    <a:pt x="0" y="2157"/>
                  </a:cubicBezTo>
                  <a:lnTo>
                    <a:pt x="0" y="11393"/>
                  </a:lnTo>
                  <a:cubicBezTo>
                    <a:pt x="0" y="12585"/>
                    <a:pt x="958" y="13550"/>
                    <a:pt x="2151" y="13550"/>
                  </a:cubicBezTo>
                  <a:lnTo>
                    <a:pt x="12371" y="13550"/>
                  </a:lnTo>
                  <a:cubicBezTo>
                    <a:pt x="13563" y="13550"/>
                    <a:pt x="14528" y="12585"/>
                    <a:pt x="14528" y="11393"/>
                  </a:cubicBezTo>
                  <a:lnTo>
                    <a:pt x="14528" y="2157"/>
                  </a:lnTo>
                  <a:cubicBezTo>
                    <a:pt x="14528" y="958"/>
                    <a:pt x="13563" y="0"/>
                    <a:pt x="12371" y="0"/>
                  </a:cubicBezTo>
                  <a:close/>
                </a:path>
              </a:pathLst>
            </a:custGeom>
            <a:solidFill>
              <a:srgbClr val="BECBD5"/>
            </a:solidFill>
            <a:ln>
              <a:noFill/>
            </a:ln>
          </p:spPr>
          <p:txBody>
            <a:bodyPr spcFirstLastPara="1" wrap="square" lIns="121900" tIns="121900" rIns="121900" bIns="121900" anchor="ctr" anchorCtr="0">
              <a:noAutofit/>
            </a:bodyPr>
            <a:lstStyle/>
            <a:p>
              <a:endParaRPr sz="2400"/>
            </a:p>
          </p:txBody>
        </p:sp>
        <p:sp>
          <p:nvSpPr>
            <p:cNvPr id="10587" name="Google Shape;10587;p64"/>
            <p:cNvSpPr/>
            <p:nvPr/>
          </p:nvSpPr>
          <p:spPr>
            <a:xfrm>
              <a:off x="996380" y="1547529"/>
              <a:ext cx="556859" cy="1272651"/>
            </a:xfrm>
            <a:custGeom>
              <a:avLst/>
              <a:gdLst/>
              <a:ahLst/>
              <a:cxnLst/>
              <a:rect l="l" t="t" r="r" b="b"/>
              <a:pathLst>
                <a:path w="22056" h="50407" extrusionOk="0">
                  <a:moveTo>
                    <a:pt x="11028" y="0"/>
                  </a:moveTo>
                  <a:cubicBezTo>
                    <a:pt x="7052" y="0"/>
                    <a:pt x="3832" y="3226"/>
                    <a:pt x="3832" y="7202"/>
                  </a:cubicBezTo>
                  <a:lnTo>
                    <a:pt x="3832" y="7208"/>
                  </a:lnTo>
                  <a:cubicBezTo>
                    <a:pt x="3806" y="7208"/>
                    <a:pt x="3787" y="7202"/>
                    <a:pt x="3767" y="7202"/>
                  </a:cubicBezTo>
                  <a:cubicBezTo>
                    <a:pt x="3764" y="7202"/>
                    <a:pt x="3760" y="7202"/>
                    <a:pt x="3757" y="7202"/>
                  </a:cubicBezTo>
                  <a:cubicBezTo>
                    <a:pt x="3091" y="7202"/>
                    <a:pt x="2588" y="7811"/>
                    <a:pt x="2718" y="8466"/>
                  </a:cubicBezTo>
                  <a:cubicBezTo>
                    <a:pt x="2815" y="8983"/>
                    <a:pt x="3269" y="9322"/>
                    <a:pt x="3759" y="9322"/>
                  </a:cubicBezTo>
                  <a:cubicBezTo>
                    <a:pt x="3894" y="9322"/>
                    <a:pt x="4031" y="9297"/>
                    <a:pt x="4165" y="9242"/>
                  </a:cubicBezTo>
                  <a:cubicBezTo>
                    <a:pt x="4934" y="11569"/>
                    <a:pt x="6948" y="13413"/>
                    <a:pt x="9151" y="14104"/>
                  </a:cubicBezTo>
                  <a:lnTo>
                    <a:pt x="9151" y="16124"/>
                  </a:lnTo>
                  <a:lnTo>
                    <a:pt x="6863" y="16124"/>
                  </a:lnTo>
                  <a:cubicBezTo>
                    <a:pt x="6863" y="16124"/>
                    <a:pt x="6857" y="16170"/>
                    <a:pt x="6837" y="16183"/>
                  </a:cubicBezTo>
                  <a:cubicBezTo>
                    <a:pt x="6257" y="16183"/>
                    <a:pt x="5742" y="16561"/>
                    <a:pt x="5560" y="17109"/>
                  </a:cubicBezTo>
                  <a:lnTo>
                    <a:pt x="228" y="32861"/>
                  </a:lnTo>
                  <a:cubicBezTo>
                    <a:pt x="0" y="33559"/>
                    <a:pt x="372" y="34308"/>
                    <a:pt x="1069" y="34543"/>
                  </a:cubicBezTo>
                  <a:cubicBezTo>
                    <a:pt x="1208" y="34588"/>
                    <a:pt x="1349" y="34610"/>
                    <a:pt x="1488" y="34610"/>
                  </a:cubicBezTo>
                  <a:cubicBezTo>
                    <a:pt x="2045" y="34610"/>
                    <a:pt x="2563" y="34261"/>
                    <a:pt x="2750" y="33702"/>
                  </a:cubicBezTo>
                  <a:lnTo>
                    <a:pt x="2926" y="33187"/>
                  </a:lnTo>
                  <a:lnTo>
                    <a:pt x="3507" y="33428"/>
                  </a:lnTo>
                  <a:cubicBezTo>
                    <a:pt x="3507" y="33428"/>
                    <a:pt x="4008" y="32412"/>
                    <a:pt x="3467" y="31577"/>
                  </a:cubicBezTo>
                  <a:lnTo>
                    <a:pt x="6733" y="21925"/>
                  </a:lnTo>
                  <a:lnTo>
                    <a:pt x="6733" y="21925"/>
                  </a:lnTo>
                  <a:cubicBezTo>
                    <a:pt x="6733" y="27706"/>
                    <a:pt x="5951" y="29172"/>
                    <a:pt x="5951" y="32366"/>
                  </a:cubicBezTo>
                  <a:cubicBezTo>
                    <a:pt x="5951" y="35560"/>
                    <a:pt x="7860" y="48497"/>
                    <a:pt x="7860" y="48497"/>
                  </a:cubicBezTo>
                  <a:lnTo>
                    <a:pt x="5553" y="50407"/>
                  </a:lnTo>
                  <a:lnTo>
                    <a:pt x="10018" y="50407"/>
                  </a:lnTo>
                  <a:lnTo>
                    <a:pt x="10761" y="31630"/>
                  </a:lnTo>
                  <a:lnTo>
                    <a:pt x="11145" y="31630"/>
                  </a:lnTo>
                  <a:lnTo>
                    <a:pt x="11888" y="50407"/>
                  </a:lnTo>
                  <a:lnTo>
                    <a:pt x="16353" y="50407"/>
                  </a:lnTo>
                  <a:lnTo>
                    <a:pt x="14039" y="48497"/>
                  </a:lnTo>
                  <a:cubicBezTo>
                    <a:pt x="14039" y="48497"/>
                    <a:pt x="15949" y="34171"/>
                    <a:pt x="15949" y="31590"/>
                  </a:cubicBezTo>
                  <a:cubicBezTo>
                    <a:pt x="15949" y="29003"/>
                    <a:pt x="15290" y="27680"/>
                    <a:pt x="15290" y="21821"/>
                  </a:cubicBezTo>
                  <a:lnTo>
                    <a:pt x="15290" y="21821"/>
                  </a:lnTo>
                  <a:lnTo>
                    <a:pt x="18595" y="31584"/>
                  </a:lnTo>
                  <a:cubicBezTo>
                    <a:pt x="18047" y="32418"/>
                    <a:pt x="18556" y="33435"/>
                    <a:pt x="18556" y="33435"/>
                  </a:cubicBezTo>
                  <a:lnTo>
                    <a:pt x="19129" y="33187"/>
                  </a:lnTo>
                  <a:lnTo>
                    <a:pt x="19312" y="33702"/>
                  </a:lnTo>
                  <a:cubicBezTo>
                    <a:pt x="19494" y="34259"/>
                    <a:pt x="20009" y="34613"/>
                    <a:pt x="20564" y="34613"/>
                  </a:cubicBezTo>
                  <a:cubicBezTo>
                    <a:pt x="20704" y="34613"/>
                    <a:pt x="20846" y="34590"/>
                    <a:pt x="20987" y="34543"/>
                  </a:cubicBezTo>
                  <a:cubicBezTo>
                    <a:pt x="21684" y="34315"/>
                    <a:pt x="22056" y="33565"/>
                    <a:pt x="21827" y="32868"/>
                  </a:cubicBezTo>
                  <a:lnTo>
                    <a:pt x="16496" y="17128"/>
                  </a:lnTo>
                  <a:cubicBezTo>
                    <a:pt x="16333" y="16613"/>
                    <a:pt x="15877" y="16242"/>
                    <a:pt x="15336" y="16190"/>
                  </a:cubicBezTo>
                  <a:cubicBezTo>
                    <a:pt x="15323" y="16170"/>
                    <a:pt x="15310" y="16150"/>
                    <a:pt x="15303" y="16131"/>
                  </a:cubicBezTo>
                  <a:lnTo>
                    <a:pt x="12905" y="16131"/>
                  </a:lnTo>
                  <a:lnTo>
                    <a:pt x="12905" y="14104"/>
                  </a:lnTo>
                  <a:cubicBezTo>
                    <a:pt x="15101" y="13413"/>
                    <a:pt x="17102" y="11595"/>
                    <a:pt x="17884" y="9281"/>
                  </a:cubicBezTo>
                  <a:cubicBezTo>
                    <a:pt x="17972" y="9303"/>
                    <a:pt x="18060" y="9313"/>
                    <a:pt x="18146" y="9313"/>
                  </a:cubicBezTo>
                  <a:cubicBezTo>
                    <a:pt x="18649" y="9313"/>
                    <a:pt x="19099" y="8957"/>
                    <a:pt x="19188" y="8434"/>
                  </a:cubicBezTo>
                  <a:cubicBezTo>
                    <a:pt x="19286" y="7828"/>
                    <a:pt x="18849" y="7261"/>
                    <a:pt x="18230" y="7215"/>
                  </a:cubicBezTo>
                  <a:lnTo>
                    <a:pt x="18230" y="7202"/>
                  </a:lnTo>
                  <a:cubicBezTo>
                    <a:pt x="18230" y="3226"/>
                    <a:pt x="15010" y="0"/>
                    <a:pt x="11028" y="0"/>
                  </a:cubicBezTo>
                  <a:close/>
                </a:path>
              </a:pathLst>
            </a:custGeom>
            <a:solidFill>
              <a:srgbClr val="F2F4F6"/>
            </a:solidFill>
            <a:ln>
              <a:noFill/>
            </a:ln>
          </p:spPr>
          <p:txBody>
            <a:bodyPr spcFirstLastPara="1" wrap="square" lIns="121900" tIns="121900" rIns="121900" bIns="121900" anchor="ctr" anchorCtr="0">
              <a:noAutofit/>
            </a:bodyPr>
            <a:lstStyle/>
            <a:p>
              <a:endParaRPr sz="2400"/>
            </a:p>
          </p:txBody>
        </p:sp>
        <p:sp>
          <p:nvSpPr>
            <p:cNvPr id="10588" name="Google Shape;10588;p64"/>
            <p:cNvSpPr/>
            <p:nvPr/>
          </p:nvSpPr>
          <p:spPr>
            <a:xfrm>
              <a:off x="1046067" y="2803693"/>
              <a:ext cx="457485" cy="49409"/>
            </a:xfrm>
            <a:custGeom>
              <a:avLst/>
              <a:gdLst/>
              <a:ahLst/>
              <a:cxnLst/>
              <a:rect l="l" t="t" r="r" b="b"/>
              <a:pathLst>
                <a:path w="18120" h="1957" extrusionOk="0">
                  <a:moveTo>
                    <a:pt x="9060" y="1"/>
                  </a:moveTo>
                  <a:cubicBezTo>
                    <a:pt x="4061" y="1"/>
                    <a:pt x="0" y="437"/>
                    <a:pt x="0" y="978"/>
                  </a:cubicBezTo>
                  <a:cubicBezTo>
                    <a:pt x="0" y="1519"/>
                    <a:pt x="4061" y="1956"/>
                    <a:pt x="9060" y="1956"/>
                  </a:cubicBezTo>
                  <a:cubicBezTo>
                    <a:pt x="14065" y="1956"/>
                    <a:pt x="18119" y="1519"/>
                    <a:pt x="18119" y="978"/>
                  </a:cubicBezTo>
                  <a:cubicBezTo>
                    <a:pt x="18119" y="437"/>
                    <a:pt x="14065" y="1"/>
                    <a:pt x="9060" y="1"/>
                  </a:cubicBezTo>
                  <a:close/>
                </a:path>
              </a:pathLst>
            </a:custGeom>
            <a:solidFill>
              <a:srgbClr val="778C9E"/>
            </a:solidFill>
            <a:ln>
              <a:noFill/>
            </a:ln>
          </p:spPr>
          <p:txBody>
            <a:bodyPr spcFirstLastPara="1" wrap="square" lIns="121900" tIns="121900" rIns="121900" bIns="121900" anchor="ctr" anchorCtr="0">
              <a:noAutofit/>
            </a:bodyPr>
            <a:lstStyle/>
            <a:p>
              <a:endParaRPr sz="2400"/>
            </a:p>
          </p:txBody>
        </p:sp>
        <p:sp>
          <p:nvSpPr>
            <p:cNvPr id="10589" name="Google Shape;10589;p64"/>
            <p:cNvSpPr/>
            <p:nvPr/>
          </p:nvSpPr>
          <p:spPr>
            <a:xfrm>
              <a:off x="1067780" y="1542757"/>
              <a:ext cx="406813" cy="325163"/>
            </a:xfrm>
            <a:custGeom>
              <a:avLst/>
              <a:gdLst/>
              <a:ahLst/>
              <a:cxnLst/>
              <a:rect l="l" t="t" r="r" b="b"/>
              <a:pathLst>
                <a:path w="16113" h="12879" extrusionOk="0">
                  <a:moveTo>
                    <a:pt x="1004" y="8740"/>
                  </a:moveTo>
                  <a:cubicBezTo>
                    <a:pt x="1007" y="8824"/>
                    <a:pt x="1025" y="8949"/>
                    <a:pt x="1055" y="9103"/>
                  </a:cubicBezTo>
                  <a:lnTo>
                    <a:pt x="1055" y="9103"/>
                  </a:lnTo>
                  <a:cubicBezTo>
                    <a:pt x="1031" y="8968"/>
                    <a:pt x="1014" y="8846"/>
                    <a:pt x="1004" y="8740"/>
                  </a:cubicBezTo>
                  <a:close/>
                  <a:moveTo>
                    <a:pt x="8531" y="0"/>
                  </a:moveTo>
                  <a:cubicBezTo>
                    <a:pt x="7378" y="0"/>
                    <a:pt x="6098" y="274"/>
                    <a:pt x="4700" y="906"/>
                  </a:cubicBezTo>
                  <a:cubicBezTo>
                    <a:pt x="1" y="3031"/>
                    <a:pt x="1004" y="8740"/>
                    <a:pt x="1004" y="8740"/>
                  </a:cubicBezTo>
                  <a:cubicBezTo>
                    <a:pt x="952" y="6113"/>
                    <a:pt x="4048" y="3448"/>
                    <a:pt x="4048" y="3448"/>
                  </a:cubicBezTo>
                  <a:cubicBezTo>
                    <a:pt x="6225" y="4790"/>
                    <a:pt x="13544" y="6504"/>
                    <a:pt x="14216" y="6726"/>
                  </a:cubicBezTo>
                  <a:cubicBezTo>
                    <a:pt x="14557" y="6840"/>
                    <a:pt x="14772" y="11921"/>
                    <a:pt x="14749" y="12624"/>
                  </a:cubicBezTo>
                  <a:lnTo>
                    <a:pt x="14749" y="12624"/>
                  </a:lnTo>
                  <a:lnTo>
                    <a:pt x="15206" y="9548"/>
                  </a:lnTo>
                  <a:cubicBezTo>
                    <a:pt x="15206" y="9548"/>
                    <a:pt x="16112" y="6166"/>
                    <a:pt x="14437" y="3441"/>
                  </a:cubicBezTo>
                  <a:cubicBezTo>
                    <a:pt x="13261" y="1523"/>
                    <a:pt x="11251" y="0"/>
                    <a:pt x="8531" y="0"/>
                  </a:cubicBezTo>
                  <a:close/>
                  <a:moveTo>
                    <a:pt x="14749" y="12624"/>
                  </a:moveTo>
                  <a:lnTo>
                    <a:pt x="14737" y="12703"/>
                  </a:lnTo>
                  <a:cubicBezTo>
                    <a:pt x="14738" y="12704"/>
                    <a:pt x="14739" y="12705"/>
                    <a:pt x="14739" y="12705"/>
                  </a:cubicBezTo>
                  <a:cubicBezTo>
                    <a:pt x="14744" y="12705"/>
                    <a:pt x="14747" y="12677"/>
                    <a:pt x="14749" y="12624"/>
                  </a:cubicBezTo>
                  <a:close/>
                  <a:moveTo>
                    <a:pt x="1055" y="9103"/>
                  </a:moveTo>
                  <a:cubicBezTo>
                    <a:pt x="1283" y="10402"/>
                    <a:pt x="2112" y="12879"/>
                    <a:pt x="2112" y="12879"/>
                  </a:cubicBezTo>
                  <a:cubicBezTo>
                    <a:pt x="2112" y="12879"/>
                    <a:pt x="1272" y="10220"/>
                    <a:pt x="1055" y="9103"/>
                  </a:cubicBezTo>
                  <a:close/>
                </a:path>
              </a:pathLst>
            </a:custGeom>
            <a:solidFill>
              <a:srgbClr val="BECBD5"/>
            </a:solidFill>
            <a:ln>
              <a:noFill/>
            </a:ln>
          </p:spPr>
          <p:txBody>
            <a:bodyPr spcFirstLastPara="1" wrap="square" lIns="121900" tIns="121900" rIns="121900" bIns="121900" anchor="ctr" anchorCtr="0">
              <a:noAutofit/>
            </a:bodyPr>
            <a:lstStyle/>
            <a:p>
              <a:endParaRPr sz="2400"/>
            </a:p>
          </p:txBody>
        </p:sp>
      </p:grpSp>
      <p:grpSp>
        <p:nvGrpSpPr>
          <p:cNvPr id="10590" name="Google Shape;10590;p64"/>
          <p:cNvGrpSpPr/>
          <p:nvPr/>
        </p:nvGrpSpPr>
        <p:grpSpPr>
          <a:xfrm>
            <a:off x="1331132" y="4086478"/>
            <a:ext cx="734365" cy="1747127"/>
            <a:chOff x="998349" y="3050689"/>
            <a:chExt cx="550774" cy="1310345"/>
          </a:xfrm>
        </p:grpSpPr>
        <p:sp>
          <p:nvSpPr>
            <p:cNvPr id="10591" name="Google Shape;10591;p64"/>
            <p:cNvSpPr/>
            <p:nvPr/>
          </p:nvSpPr>
          <p:spPr>
            <a:xfrm>
              <a:off x="998349" y="3072250"/>
              <a:ext cx="550774" cy="1256366"/>
            </a:xfrm>
            <a:custGeom>
              <a:avLst/>
              <a:gdLst/>
              <a:ahLst/>
              <a:cxnLst/>
              <a:rect l="l" t="t" r="r" b="b"/>
              <a:pathLst>
                <a:path w="21815" h="49762" extrusionOk="0">
                  <a:moveTo>
                    <a:pt x="10917" y="0"/>
                  </a:moveTo>
                  <a:cubicBezTo>
                    <a:pt x="7039" y="0"/>
                    <a:pt x="3872" y="3096"/>
                    <a:pt x="3787" y="6974"/>
                  </a:cubicBezTo>
                  <a:lnTo>
                    <a:pt x="3787" y="6981"/>
                  </a:lnTo>
                  <a:cubicBezTo>
                    <a:pt x="3767" y="6981"/>
                    <a:pt x="3748" y="6974"/>
                    <a:pt x="3728" y="6974"/>
                  </a:cubicBezTo>
                  <a:cubicBezTo>
                    <a:pt x="3064" y="6974"/>
                    <a:pt x="2568" y="7574"/>
                    <a:pt x="2692" y="8219"/>
                  </a:cubicBezTo>
                  <a:cubicBezTo>
                    <a:pt x="2789" y="8730"/>
                    <a:pt x="3235" y="9069"/>
                    <a:pt x="3718" y="9069"/>
                  </a:cubicBezTo>
                  <a:cubicBezTo>
                    <a:pt x="3851" y="9069"/>
                    <a:pt x="3987" y="9043"/>
                    <a:pt x="4119" y="8988"/>
                  </a:cubicBezTo>
                  <a:cubicBezTo>
                    <a:pt x="4882" y="11302"/>
                    <a:pt x="6876" y="13120"/>
                    <a:pt x="9060" y="13811"/>
                  </a:cubicBezTo>
                  <a:lnTo>
                    <a:pt x="9060" y="15773"/>
                  </a:lnTo>
                  <a:lnTo>
                    <a:pt x="5651" y="15773"/>
                  </a:lnTo>
                  <a:cubicBezTo>
                    <a:pt x="5651" y="15773"/>
                    <a:pt x="5644" y="15838"/>
                    <a:pt x="5625" y="15845"/>
                  </a:cubicBezTo>
                  <a:cubicBezTo>
                    <a:pt x="5051" y="15851"/>
                    <a:pt x="4543" y="16223"/>
                    <a:pt x="4361" y="16770"/>
                  </a:cubicBezTo>
                  <a:lnTo>
                    <a:pt x="215" y="32379"/>
                  </a:lnTo>
                  <a:cubicBezTo>
                    <a:pt x="0" y="33012"/>
                    <a:pt x="294" y="33703"/>
                    <a:pt x="900" y="33989"/>
                  </a:cubicBezTo>
                  <a:cubicBezTo>
                    <a:pt x="1081" y="34076"/>
                    <a:pt x="1273" y="34117"/>
                    <a:pt x="1464" y="34117"/>
                  </a:cubicBezTo>
                  <a:cubicBezTo>
                    <a:pt x="1903" y="34117"/>
                    <a:pt x="2331" y="33896"/>
                    <a:pt x="2581" y="33500"/>
                  </a:cubicBezTo>
                  <a:cubicBezTo>
                    <a:pt x="2620" y="33527"/>
                    <a:pt x="2672" y="33553"/>
                    <a:pt x="2725" y="33559"/>
                  </a:cubicBezTo>
                  <a:cubicBezTo>
                    <a:pt x="2756" y="33567"/>
                    <a:pt x="2787" y="33570"/>
                    <a:pt x="2817" y="33570"/>
                  </a:cubicBezTo>
                  <a:cubicBezTo>
                    <a:pt x="2998" y="33570"/>
                    <a:pt x="3162" y="33443"/>
                    <a:pt x="3207" y="33259"/>
                  </a:cubicBezTo>
                  <a:lnTo>
                    <a:pt x="3565" y="31682"/>
                  </a:lnTo>
                  <a:cubicBezTo>
                    <a:pt x="3604" y="31487"/>
                    <a:pt x="3481" y="31180"/>
                    <a:pt x="3298" y="31089"/>
                  </a:cubicBezTo>
                  <a:lnTo>
                    <a:pt x="6329" y="20094"/>
                  </a:lnTo>
                  <a:cubicBezTo>
                    <a:pt x="6329" y="25823"/>
                    <a:pt x="6798" y="47872"/>
                    <a:pt x="6798" y="47872"/>
                  </a:cubicBezTo>
                  <a:cubicBezTo>
                    <a:pt x="6798" y="47872"/>
                    <a:pt x="4517" y="48230"/>
                    <a:pt x="4517" y="49762"/>
                  </a:cubicBezTo>
                  <a:lnTo>
                    <a:pt x="8936" y="49762"/>
                  </a:lnTo>
                  <a:lnTo>
                    <a:pt x="10643" y="32425"/>
                  </a:lnTo>
                  <a:lnTo>
                    <a:pt x="11021" y="32425"/>
                  </a:lnTo>
                  <a:lnTo>
                    <a:pt x="12892" y="49762"/>
                  </a:lnTo>
                  <a:lnTo>
                    <a:pt x="17311" y="49762"/>
                  </a:lnTo>
                  <a:cubicBezTo>
                    <a:pt x="17311" y="48230"/>
                    <a:pt x="15023" y="47872"/>
                    <a:pt x="15023" y="47872"/>
                  </a:cubicBezTo>
                  <a:cubicBezTo>
                    <a:pt x="15023" y="47872"/>
                    <a:pt x="15453" y="25797"/>
                    <a:pt x="15453" y="19996"/>
                  </a:cubicBezTo>
                  <a:lnTo>
                    <a:pt x="18510" y="31063"/>
                  </a:lnTo>
                  <a:cubicBezTo>
                    <a:pt x="18302" y="31128"/>
                    <a:pt x="18152" y="31467"/>
                    <a:pt x="18204" y="31676"/>
                  </a:cubicBezTo>
                  <a:lnTo>
                    <a:pt x="18556" y="33253"/>
                  </a:lnTo>
                  <a:cubicBezTo>
                    <a:pt x="18599" y="33450"/>
                    <a:pt x="18775" y="33569"/>
                    <a:pt x="18955" y="33569"/>
                  </a:cubicBezTo>
                  <a:cubicBezTo>
                    <a:pt x="19048" y="33569"/>
                    <a:pt x="19143" y="33537"/>
                    <a:pt x="19221" y="33468"/>
                  </a:cubicBezTo>
                  <a:cubicBezTo>
                    <a:pt x="19463" y="33883"/>
                    <a:pt x="19902" y="34118"/>
                    <a:pt x="20357" y="34118"/>
                  </a:cubicBezTo>
                  <a:cubicBezTo>
                    <a:pt x="20538" y="34118"/>
                    <a:pt x="20721" y="34080"/>
                    <a:pt x="20896" y="34002"/>
                  </a:cubicBezTo>
                  <a:cubicBezTo>
                    <a:pt x="21508" y="33722"/>
                    <a:pt x="21815" y="33025"/>
                    <a:pt x="21600" y="32386"/>
                  </a:cubicBezTo>
                  <a:lnTo>
                    <a:pt x="17291" y="16803"/>
                  </a:lnTo>
                  <a:cubicBezTo>
                    <a:pt x="17122" y="16281"/>
                    <a:pt x="16653" y="15884"/>
                    <a:pt x="16138" y="15845"/>
                  </a:cubicBezTo>
                  <a:cubicBezTo>
                    <a:pt x="16125" y="15831"/>
                    <a:pt x="16112" y="15766"/>
                    <a:pt x="16112" y="15766"/>
                  </a:cubicBezTo>
                  <a:lnTo>
                    <a:pt x="12794" y="15766"/>
                  </a:lnTo>
                  <a:lnTo>
                    <a:pt x="12794" y="13805"/>
                  </a:lnTo>
                  <a:cubicBezTo>
                    <a:pt x="14958" y="13114"/>
                    <a:pt x="16933" y="11315"/>
                    <a:pt x="17702" y="9034"/>
                  </a:cubicBezTo>
                  <a:cubicBezTo>
                    <a:pt x="17780" y="9053"/>
                    <a:pt x="17865" y="9066"/>
                    <a:pt x="17950" y="9066"/>
                  </a:cubicBezTo>
                  <a:cubicBezTo>
                    <a:pt x="18510" y="9066"/>
                    <a:pt x="18966" y="8630"/>
                    <a:pt x="18992" y="8069"/>
                  </a:cubicBezTo>
                  <a:cubicBezTo>
                    <a:pt x="19019" y="7515"/>
                    <a:pt x="18601" y="7033"/>
                    <a:pt x="18047" y="6987"/>
                  </a:cubicBezTo>
                  <a:lnTo>
                    <a:pt x="18047" y="6974"/>
                  </a:lnTo>
                  <a:cubicBezTo>
                    <a:pt x="17963" y="3096"/>
                    <a:pt x="14795" y="0"/>
                    <a:pt x="10917" y="0"/>
                  </a:cubicBezTo>
                  <a:close/>
                </a:path>
              </a:pathLst>
            </a:custGeom>
            <a:solidFill>
              <a:srgbClr val="F2F4F6"/>
            </a:solidFill>
            <a:ln>
              <a:noFill/>
            </a:ln>
          </p:spPr>
          <p:txBody>
            <a:bodyPr spcFirstLastPara="1" wrap="square" lIns="121900" tIns="121900" rIns="121900" bIns="121900" anchor="ctr" anchorCtr="0">
              <a:noAutofit/>
            </a:bodyPr>
            <a:lstStyle/>
            <a:p>
              <a:endParaRPr sz="2400"/>
            </a:p>
          </p:txBody>
        </p:sp>
        <p:sp>
          <p:nvSpPr>
            <p:cNvPr id="10592" name="Google Shape;10592;p64"/>
            <p:cNvSpPr/>
            <p:nvPr/>
          </p:nvSpPr>
          <p:spPr>
            <a:xfrm>
              <a:off x="1047380" y="4311978"/>
              <a:ext cx="453041" cy="49056"/>
            </a:xfrm>
            <a:custGeom>
              <a:avLst/>
              <a:gdLst/>
              <a:ahLst/>
              <a:cxnLst/>
              <a:rect l="l" t="t" r="r" b="b"/>
              <a:pathLst>
                <a:path w="17944" h="1943" extrusionOk="0">
                  <a:moveTo>
                    <a:pt x="8969" y="0"/>
                  </a:moveTo>
                  <a:cubicBezTo>
                    <a:pt x="4015" y="0"/>
                    <a:pt x="1" y="437"/>
                    <a:pt x="1" y="972"/>
                  </a:cubicBezTo>
                  <a:cubicBezTo>
                    <a:pt x="1" y="1506"/>
                    <a:pt x="4015" y="1943"/>
                    <a:pt x="8969" y="1943"/>
                  </a:cubicBezTo>
                  <a:cubicBezTo>
                    <a:pt x="13922" y="1943"/>
                    <a:pt x="17943" y="1506"/>
                    <a:pt x="17943" y="972"/>
                  </a:cubicBezTo>
                  <a:cubicBezTo>
                    <a:pt x="17943" y="437"/>
                    <a:pt x="13922" y="0"/>
                    <a:pt x="8969" y="0"/>
                  </a:cubicBezTo>
                  <a:close/>
                </a:path>
              </a:pathLst>
            </a:custGeom>
            <a:solidFill>
              <a:srgbClr val="778C9E"/>
            </a:solidFill>
            <a:ln>
              <a:noFill/>
            </a:ln>
          </p:spPr>
          <p:txBody>
            <a:bodyPr spcFirstLastPara="1" wrap="square" lIns="121900" tIns="121900" rIns="121900" bIns="121900" anchor="ctr" anchorCtr="0">
              <a:noAutofit/>
            </a:bodyPr>
            <a:lstStyle/>
            <a:p>
              <a:endParaRPr sz="2400"/>
            </a:p>
          </p:txBody>
        </p:sp>
        <p:sp>
          <p:nvSpPr>
            <p:cNvPr id="10593" name="Google Shape;10593;p64"/>
            <p:cNvSpPr/>
            <p:nvPr/>
          </p:nvSpPr>
          <p:spPr>
            <a:xfrm>
              <a:off x="1329091" y="3076164"/>
              <a:ext cx="124748" cy="171203"/>
            </a:xfrm>
            <a:custGeom>
              <a:avLst/>
              <a:gdLst/>
              <a:ahLst/>
              <a:cxnLst/>
              <a:rect l="l" t="t" r="r" b="b"/>
              <a:pathLst>
                <a:path w="4941" h="6781" extrusionOk="0">
                  <a:moveTo>
                    <a:pt x="414" y="1"/>
                  </a:moveTo>
                  <a:cubicBezTo>
                    <a:pt x="336" y="1"/>
                    <a:pt x="205" y="9"/>
                    <a:pt x="1" y="28"/>
                  </a:cubicBezTo>
                  <a:cubicBezTo>
                    <a:pt x="138" y="38"/>
                    <a:pt x="273" y="53"/>
                    <a:pt x="404" y="72"/>
                  </a:cubicBezTo>
                  <a:lnTo>
                    <a:pt x="404" y="72"/>
                  </a:lnTo>
                  <a:cubicBezTo>
                    <a:pt x="513" y="32"/>
                    <a:pt x="568" y="1"/>
                    <a:pt x="414" y="1"/>
                  </a:cubicBezTo>
                  <a:close/>
                  <a:moveTo>
                    <a:pt x="404" y="72"/>
                  </a:moveTo>
                  <a:cubicBezTo>
                    <a:pt x="264" y="122"/>
                    <a:pt x="34" y="187"/>
                    <a:pt x="40" y="217"/>
                  </a:cubicBezTo>
                  <a:cubicBezTo>
                    <a:pt x="124" y="289"/>
                    <a:pt x="196" y="380"/>
                    <a:pt x="248" y="484"/>
                  </a:cubicBezTo>
                  <a:cubicBezTo>
                    <a:pt x="1174" y="2179"/>
                    <a:pt x="2516" y="3606"/>
                    <a:pt x="3690" y="5138"/>
                  </a:cubicBezTo>
                  <a:cubicBezTo>
                    <a:pt x="4107" y="5679"/>
                    <a:pt x="4524" y="6226"/>
                    <a:pt x="4941" y="6780"/>
                  </a:cubicBezTo>
                  <a:cubicBezTo>
                    <a:pt x="4928" y="3740"/>
                    <a:pt x="3704" y="549"/>
                    <a:pt x="404" y="72"/>
                  </a:cubicBezTo>
                  <a:close/>
                </a:path>
              </a:pathLst>
            </a:custGeom>
            <a:solidFill>
              <a:srgbClr val="BECBD5"/>
            </a:solidFill>
            <a:ln>
              <a:noFill/>
            </a:ln>
          </p:spPr>
          <p:txBody>
            <a:bodyPr spcFirstLastPara="1" wrap="square" lIns="121900" tIns="121900" rIns="121900" bIns="121900" anchor="ctr" anchorCtr="0">
              <a:noAutofit/>
            </a:bodyPr>
            <a:lstStyle/>
            <a:p>
              <a:endParaRPr sz="2400"/>
            </a:p>
          </p:txBody>
        </p:sp>
        <p:sp>
          <p:nvSpPr>
            <p:cNvPr id="10594" name="Google Shape;10594;p64"/>
            <p:cNvSpPr/>
            <p:nvPr/>
          </p:nvSpPr>
          <p:spPr>
            <a:xfrm>
              <a:off x="1088508" y="3050689"/>
              <a:ext cx="368311" cy="203899"/>
            </a:xfrm>
            <a:custGeom>
              <a:avLst/>
              <a:gdLst/>
              <a:ahLst/>
              <a:cxnLst/>
              <a:rect l="l" t="t" r="r" b="b"/>
              <a:pathLst>
                <a:path w="14588" h="8076" extrusionOk="0">
                  <a:moveTo>
                    <a:pt x="7125" y="1"/>
                  </a:moveTo>
                  <a:cubicBezTo>
                    <a:pt x="3188" y="1"/>
                    <a:pt x="1" y="3194"/>
                    <a:pt x="1" y="7131"/>
                  </a:cubicBezTo>
                  <a:cubicBezTo>
                    <a:pt x="1" y="7444"/>
                    <a:pt x="20" y="7763"/>
                    <a:pt x="73" y="8076"/>
                  </a:cubicBezTo>
                  <a:cubicBezTo>
                    <a:pt x="340" y="7509"/>
                    <a:pt x="731" y="6987"/>
                    <a:pt x="1109" y="6512"/>
                  </a:cubicBezTo>
                  <a:cubicBezTo>
                    <a:pt x="1989" y="5397"/>
                    <a:pt x="3032" y="4524"/>
                    <a:pt x="4459" y="4217"/>
                  </a:cubicBezTo>
                  <a:cubicBezTo>
                    <a:pt x="6134" y="3859"/>
                    <a:pt x="7874" y="3976"/>
                    <a:pt x="9569" y="3826"/>
                  </a:cubicBezTo>
                  <a:cubicBezTo>
                    <a:pt x="14053" y="3409"/>
                    <a:pt x="13942" y="2230"/>
                    <a:pt x="14587" y="1148"/>
                  </a:cubicBezTo>
                  <a:lnTo>
                    <a:pt x="14587" y="1148"/>
                  </a:lnTo>
                  <a:cubicBezTo>
                    <a:pt x="14378" y="1171"/>
                    <a:pt x="14167" y="1181"/>
                    <a:pt x="13955" y="1181"/>
                  </a:cubicBezTo>
                  <a:cubicBezTo>
                    <a:pt x="11713" y="1181"/>
                    <a:pt x="9340" y="1"/>
                    <a:pt x="7125" y="1"/>
                  </a:cubicBezTo>
                  <a:close/>
                </a:path>
              </a:pathLst>
            </a:custGeom>
            <a:solidFill>
              <a:srgbClr val="BECBD5"/>
            </a:solidFill>
            <a:ln>
              <a:noFill/>
            </a:ln>
          </p:spPr>
          <p:txBody>
            <a:bodyPr spcFirstLastPara="1" wrap="square" lIns="121900" tIns="121900" rIns="121900" bIns="121900" anchor="ctr" anchorCtr="0">
              <a:noAutofit/>
            </a:bodyPr>
            <a:lstStyle/>
            <a:p>
              <a:endParaRPr sz="2400"/>
            </a:p>
          </p:txBody>
        </p:sp>
      </p:grpSp>
      <p:grpSp>
        <p:nvGrpSpPr>
          <p:cNvPr id="10595" name="Google Shape;10595;p64"/>
          <p:cNvGrpSpPr/>
          <p:nvPr/>
        </p:nvGrpSpPr>
        <p:grpSpPr>
          <a:xfrm>
            <a:off x="10214550" y="2057010"/>
            <a:ext cx="743353" cy="1747127"/>
            <a:chOff x="7660912" y="1542757"/>
            <a:chExt cx="557515" cy="1310345"/>
          </a:xfrm>
        </p:grpSpPr>
        <p:sp>
          <p:nvSpPr>
            <p:cNvPr id="10596" name="Google Shape;10596;p64"/>
            <p:cNvSpPr/>
            <p:nvPr/>
          </p:nvSpPr>
          <p:spPr>
            <a:xfrm>
              <a:off x="7711255" y="2803693"/>
              <a:ext cx="457485" cy="49409"/>
            </a:xfrm>
            <a:custGeom>
              <a:avLst/>
              <a:gdLst/>
              <a:ahLst/>
              <a:cxnLst/>
              <a:rect l="l" t="t" r="r" b="b"/>
              <a:pathLst>
                <a:path w="18120" h="1957" extrusionOk="0">
                  <a:moveTo>
                    <a:pt x="9060" y="1"/>
                  </a:moveTo>
                  <a:cubicBezTo>
                    <a:pt x="4055" y="1"/>
                    <a:pt x="1" y="437"/>
                    <a:pt x="1" y="978"/>
                  </a:cubicBezTo>
                  <a:cubicBezTo>
                    <a:pt x="1" y="1519"/>
                    <a:pt x="4055" y="1956"/>
                    <a:pt x="9060" y="1956"/>
                  </a:cubicBezTo>
                  <a:cubicBezTo>
                    <a:pt x="14059" y="1956"/>
                    <a:pt x="18120" y="1519"/>
                    <a:pt x="18120" y="978"/>
                  </a:cubicBezTo>
                  <a:cubicBezTo>
                    <a:pt x="18120" y="437"/>
                    <a:pt x="14059" y="1"/>
                    <a:pt x="9060" y="1"/>
                  </a:cubicBezTo>
                  <a:close/>
                </a:path>
              </a:pathLst>
            </a:custGeom>
            <a:solidFill>
              <a:srgbClr val="778C9E"/>
            </a:solidFill>
            <a:ln>
              <a:noFill/>
            </a:ln>
          </p:spPr>
          <p:txBody>
            <a:bodyPr spcFirstLastPara="1" wrap="square" lIns="121900" tIns="121900" rIns="121900" bIns="121900" anchor="ctr" anchorCtr="0">
              <a:noAutofit/>
            </a:bodyPr>
            <a:lstStyle/>
            <a:p>
              <a:endParaRPr sz="2400"/>
            </a:p>
          </p:txBody>
        </p:sp>
        <p:grpSp>
          <p:nvGrpSpPr>
            <p:cNvPr id="10597" name="Google Shape;10597;p64"/>
            <p:cNvGrpSpPr/>
            <p:nvPr/>
          </p:nvGrpSpPr>
          <p:grpSpPr>
            <a:xfrm>
              <a:off x="7660912" y="1542757"/>
              <a:ext cx="557515" cy="1277423"/>
              <a:chOff x="7660912" y="1542757"/>
              <a:chExt cx="557515" cy="1277423"/>
            </a:xfrm>
          </p:grpSpPr>
          <p:sp>
            <p:nvSpPr>
              <p:cNvPr id="10598" name="Google Shape;10598;p64"/>
              <p:cNvSpPr/>
              <p:nvPr/>
            </p:nvSpPr>
            <p:spPr>
              <a:xfrm>
                <a:off x="7756524" y="1674397"/>
                <a:ext cx="366796" cy="342104"/>
              </a:xfrm>
              <a:custGeom>
                <a:avLst/>
                <a:gdLst/>
                <a:ahLst/>
                <a:cxnLst/>
                <a:rect l="l" t="t" r="r" b="b"/>
                <a:pathLst>
                  <a:path w="14528" h="13550" extrusionOk="0">
                    <a:moveTo>
                      <a:pt x="2157" y="0"/>
                    </a:moveTo>
                    <a:cubicBezTo>
                      <a:pt x="965" y="0"/>
                      <a:pt x="0" y="958"/>
                      <a:pt x="0" y="2157"/>
                    </a:cubicBezTo>
                    <a:lnTo>
                      <a:pt x="0" y="11393"/>
                    </a:lnTo>
                    <a:cubicBezTo>
                      <a:pt x="0" y="12585"/>
                      <a:pt x="965" y="13550"/>
                      <a:pt x="2157" y="13550"/>
                    </a:cubicBezTo>
                    <a:lnTo>
                      <a:pt x="12377" y="13550"/>
                    </a:lnTo>
                    <a:cubicBezTo>
                      <a:pt x="13570" y="13550"/>
                      <a:pt x="14528" y="12585"/>
                      <a:pt x="14528" y="11393"/>
                    </a:cubicBezTo>
                    <a:lnTo>
                      <a:pt x="14528" y="2157"/>
                    </a:lnTo>
                    <a:cubicBezTo>
                      <a:pt x="14528" y="958"/>
                      <a:pt x="13570" y="0"/>
                      <a:pt x="12377" y="0"/>
                    </a:cubicBezTo>
                    <a:close/>
                  </a:path>
                </a:pathLst>
              </a:custGeom>
              <a:solidFill>
                <a:srgbClr val="BECBD5"/>
              </a:solidFill>
              <a:ln>
                <a:noFill/>
              </a:ln>
            </p:spPr>
            <p:txBody>
              <a:bodyPr spcFirstLastPara="1" wrap="square" lIns="121900" tIns="121900" rIns="121900" bIns="121900" anchor="ctr" anchorCtr="0">
                <a:noAutofit/>
              </a:bodyPr>
              <a:lstStyle/>
              <a:p>
                <a:endParaRPr sz="2400"/>
              </a:p>
            </p:txBody>
          </p:sp>
          <p:grpSp>
            <p:nvGrpSpPr>
              <p:cNvPr id="10599" name="Google Shape;10599;p64"/>
              <p:cNvGrpSpPr/>
              <p:nvPr/>
            </p:nvGrpSpPr>
            <p:grpSpPr>
              <a:xfrm>
                <a:off x="7660912" y="1547529"/>
                <a:ext cx="557515" cy="1272651"/>
                <a:chOff x="7660912" y="1547529"/>
                <a:chExt cx="557515" cy="1272651"/>
              </a:xfrm>
            </p:grpSpPr>
            <p:sp>
              <p:nvSpPr>
                <p:cNvPr id="10600" name="Google Shape;10600;p64"/>
                <p:cNvSpPr/>
                <p:nvPr/>
              </p:nvSpPr>
              <p:spPr>
                <a:xfrm>
                  <a:off x="7660912" y="1547529"/>
                  <a:ext cx="557515" cy="1272651"/>
                </a:xfrm>
                <a:custGeom>
                  <a:avLst/>
                  <a:gdLst/>
                  <a:ahLst/>
                  <a:cxnLst/>
                  <a:rect l="l" t="t" r="r" b="b"/>
                  <a:pathLst>
                    <a:path w="22082" h="50407" extrusionOk="0">
                      <a:moveTo>
                        <a:pt x="11054" y="0"/>
                      </a:moveTo>
                      <a:cubicBezTo>
                        <a:pt x="7078" y="0"/>
                        <a:pt x="3852" y="3226"/>
                        <a:pt x="3852" y="7202"/>
                      </a:cubicBezTo>
                      <a:lnTo>
                        <a:pt x="3852" y="7208"/>
                      </a:lnTo>
                      <a:cubicBezTo>
                        <a:pt x="3833" y="7208"/>
                        <a:pt x="3813" y="7202"/>
                        <a:pt x="3787" y="7202"/>
                      </a:cubicBezTo>
                      <a:cubicBezTo>
                        <a:pt x="3784" y="7202"/>
                        <a:pt x="3780" y="7202"/>
                        <a:pt x="3777" y="7202"/>
                      </a:cubicBezTo>
                      <a:cubicBezTo>
                        <a:pt x="3117" y="7202"/>
                        <a:pt x="2615" y="7811"/>
                        <a:pt x="2738" y="8466"/>
                      </a:cubicBezTo>
                      <a:cubicBezTo>
                        <a:pt x="2840" y="8983"/>
                        <a:pt x="3291" y="9322"/>
                        <a:pt x="3779" y="9322"/>
                      </a:cubicBezTo>
                      <a:cubicBezTo>
                        <a:pt x="3914" y="9322"/>
                        <a:pt x="4051" y="9297"/>
                        <a:pt x="4185" y="9242"/>
                      </a:cubicBezTo>
                      <a:cubicBezTo>
                        <a:pt x="4954" y="11569"/>
                        <a:pt x="6968" y="13413"/>
                        <a:pt x="9177" y="14104"/>
                      </a:cubicBezTo>
                      <a:lnTo>
                        <a:pt x="9177" y="16124"/>
                      </a:lnTo>
                      <a:lnTo>
                        <a:pt x="6889" y="16124"/>
                      </a:lnTo>
                      <a:cubicBezTo>
                        <a:pt x="6889" y="16124"/>
                        <a:pt x="6876" y="16170"/>
                        <a:pt x="6863" y="16183"/>
                      </a:cubicBezTo>
                      <a:cubicBezTo>
                        <a:pt x="6277" y="16183"/>
                        <a:pt x="5762" y="16561"/>
                        <a:pt x="5586" y="17109"/>
                      </a:cubicBezTo>
                      <a:lnTo>
                        <a:pt x="255" y="32861"/>
                      </a:lnTo>
                      <a:cubicBezTo>
                        <a:pt x="0" y="33565"/>
                        <a:pt x="378" y="34334"/>
                        <a:pt x="1082" y="34569"/>
                      </a:cubicBezTo>
                      <a:cubicBezTo>
                        <a:pt x="1222" y="34615"/>
                        <a:pt x="1364" y="34637"/>
                        <a:pt x="1504" y="34637"/>
                      </a:cubicBezTo>
                      <a:cubicBezTo>
                        <a:pt x="2072" y="34637"/>
                        <a:pt x="2599" y="34273"/>
                        <a:pt x="2777" y="33702"/>
                      </a:cubicBezTo>
                      <a:lnTo>
                        <a:pt x="2953" y="33187"/>
                      </a:lnTo>
                      <a:lnTo>
                        <a:pt x="3526" y="33428"/>
                      </a:lnTo>
                      <a:cubicBezTo>
                        <a:pt x="3526" y="33428"/>
                        <a:pt x="4035" y="32412"/>
                        <a:pt x="3494" y="31577"/>
                      </a:cubicBezTo>
                      <a:lnTo>
                        <a:pt x="6759" y="21925"/>
                      </a:lnTo>
                      <a:lnTo>
                        <a:pt x="6759" y="21925"/>
                      </a:lnTo>
                      <a:cubicBezTo>
                        <a:pt x="6759" y="27706"/>
                        <a:pt x="5977" y="29172"/>
                        <a:pt x="5977" y="32366"/>
                      </a:cubicBezTo>
                      <a:cubicBezTo>
                        <a:pt x="5977" y="35560"/>
                        <a:pt x="7887" y="48497"/>
                        <a:pt x="7887" y="48497"/>
                      </a:cubicBezTo>
                      <a:lnTo>
                        <a:pt x="5573" y="50407"/>
                      </a:lnTo>
                      <a:lnTo>
                        <a:pt x="10037" y="50407"/>
                      </a:lnTo>
                      <a:lnTo>
                        <a:pt x="10787" y="31630"/>
                      </a:lnTo>
                      <a:lnTo>
                        <a:pt x="11165" y="31630"/>
                      </a:lnTo>
                      <a:lnTo>
                        <a:pt x="11914" y="50407"/>
                      </a:lnTo>
                      <a:lnTo>
                        <a:pt x="16372" y="50407"/>
                      </a:lnTo>
                      <a:lnTo>
                        <a:pt x="14065" y="48497"/>
                      </a:lnTo>
                      <a:cubicBezTo>
                        <a:pt x="14065" y="48497"/>
                        <a:pt x="15975" y="34171"/>
                        <a:pt x="15975" y="31590"/>
                      </a:cubicBezTo>
                      <a:cubicBezTo>
                        <a:pt x="15975" y="29003"/>
                        <a:pt x="15317" y="27680"/>
                        <a:pt x="15317" y="21821"/>
                      </a:cubicBezTo>
                      <a:lnTo>
                        <a:pt x="15317" y="21821"/>
                      </a:lnTo>
                      <a:lnTo>
                        <a:pt x="18615" y="31584"/>
                      </a:lnTo>
                      <a:cubicBezTo>
                        <a:pt x="18074" y="32418"/>
                        <a:pt x="18575" y="33435"/>
                        <a:pt x="18575" y="33435"/>
                      </a:cubicBezTo>
                      <a:lnTo>
                        <a:pt x="19155" y="33187"/>
                      </a:lnTo>
                      <a:lnTo>
                        <a:pt x="19331" y="33709"/>
                      </a:lnTo>
                      <a:cubicBezTo>
                        <a:pt x="19514" y="34266"/>
                        <a:pt x="20029" y="34619"/>
                        <a:pt x="20584" y="34619"/>
                      </a:cubicBezTo>
                      <a:cubicBezTo>
                        <a:pt x="20724" y="34619"/>
                        <a:pt x="20866" y="34597"/>
                        <a:pt x="21006" y="34549"/>
                      </a:cubicBezTo>
                      <a:cubicBezTo>
                        <a:pt x="21704" y="34321"/>
                        <a:pt x="22082" y="33572"/>
                        <a:pt x="21854" y="32874"/>
                      </a:cubicBezTo>
                      <a:lnTo>
                        <a:pt x="21854" y="32868"/>
                      </a:lnTo>
                      <a:lnTo>
                        <a:pt x="16522" y="17128"/>
                      </a:lnTo>
                      <a:cubicBezTo>
                        <a:pt x="16353" y="16613"/>
                        <a:pt x="15897" y="16242"/>
                        <a:pt x="15356" y="16190"/>
                      </a:cubicBezTo>
                      <a:cubicBezTo>
                        <a:pt x="15343" y="16170"/>
                        <a:pt x="15336" y="16150"/>
                        <a:pt x="15330" y="16131"/>
                      </a:cubicBezTo>
                      <a:lnTo>
                        <a:pt x="12931" y="16131"/>
                      </a:lnTo>
                      <a:lnTo>
                        <a:pt x="12931" y="14104"/>
                      </a:lnTo>
                      <a:cubicBezTo>
                        <a:pt x="15121" y="13413"/>
                        <a:pt x="17129" y="11595"/>
                        <a:pt x="17904" y="9281"/>
                      </a:cubicBezTo>
                      <a:cubicBezTo>
                        <a:pt x="17989" y="9301"/>
                        <a:pt x="18074" y="9314"/>
                        <a:pt x="18158" y="9314"/>
                      </a:cubicBezTo>
                      <a:cubicBezTo>
                        <a:pt x="18725" y="9314"/>
                        <a:pt x="19188" y="8870"/>
                        <a:pt x="19214" y="8310"/>
                      </a:cubicBezTo>
                      <a:cubicBezTo>
                        <a:pt x="19240" y="7743"/>
                        <a:pt x="18817" y="7261"/>
                        <a:pt x="18256" y="7215"/>
                      </a:cubicBezTo>
                      <a:lnTo>
                        <a:pt x="18256" y="7202"/>
                      </a:lnTo>
                      <a:cubicBezTo>
                        <a:pt x="18256" y="3226"/>
                        <a:pt x="15030" y="0"/>
                        <a:pt x="11054" y="0"/>
                      </a:cubicBezTo>
                      <a:close/>
                    </a:path>
                  </a:pathLst>
                </a:custGeom>
                <a:solidFill>
                  <a:srgbClr val="F2F4F6"/>
                </a:solidFill>
                <a:ln>
                  <a:noFill/>
                </a:ln>
              </p:spPr>
              <p:txBody>
                <a:bodyPr spcFirstLastPara="1" wrap="square" lIns="121900" tIns="121900" rIns="121900" bIns="121900" anchor="ctr" anchorCtr="0">
                  <a:noAutofit/>
                </a:bodyPr>
                <a:lstStyle/>
                <a:p>
                  <a:endParaRPr sz="2400"/>
                </a:p>
              </p:txBody>
            </p:sp>
            <p:grpSp>
              <p:nvGrpSpPr>
                <p:cNvPr id="10601" name="Google Shape;10601;p64"/>
                <p:cNvGrpSpPr/>
                <p:nvPr/>
              </p:nvGrpSpPr>
              <p:grpSpPr>
                <a:xfrm>
                  <a:off x="7873243" y="2256453"/>
                  <a:ext cx="129570" cy="89679"/>
                  <a:chOff x="7873243" y="2256453"/>
                  <a:chExt cx="129570" cy="89679"/>
                </a:xfrm>
              </p:grpSpPr>
              <p:sp>
                <p:nvSpPr>
                  <p:cNvPr id="10602" name="Google Shape;10602;p64"/>
                  <p:cNvSpPr/>
                  <p:nvPr/>
                </p:nvSpPr>
                <p:spPr>
                  <a:xfrm>
                    <a:off x="7960877" y="2272687"/>
                    <a:ext cx="36079" cy="22243"/>
                  </a:xfrm>
                  <a:custGeom>
                    <a:avLst/>
                    <a:gdLst/>
                    <a:ahLst/>
                    <a:cxnLst/>
                    <a:rect l="l" t="t" r="r" b="b"/>
                    <a:pathLst>
                      <a:path w="1429" h="881" extrusionOk="0">
                        <a:moveTo>
                          <a:pt x="7" y="1"/>
                        </a:moveTo>
                        <a:cubicBezTo>
                          <a:pt x="7" y="7"/>
                          <a:pt x="7" y="14"/>
                          <a:pt x="7" y="20"/>
                        </a:cubicBezTo>
                        <a:cubicBezTo>
                          <a:pt x="7" y="33"/>
                          <a:pt x="1" y="53"/>
                          <a:pt x="1" y="66"/>
                        </a:cubicBezTo>
                        <a:cubicBezTo>
                          <a:pt x="14" y="72"/>
                          <a:pt x="33" y="79"/>
                          <a:pt x="47" y="85"/>
                        </a:cubicBezTo>
                        <a:cubicBezTo>
                          <a:pt x="209" y="164"/>
                          <a:pt x="340" y="307"/>
                          <a:pt x="477" y="418"/>
                        </a:cubicBezTo>
                        <a:cubicBezTo>
                          <a:pt x="535" y="470"/>
                          <a:pt x="600" y="516"/>
                          <a:pt x="666" y="555"/>
                        </a:cubicBezTo>
                        <a:lnTo>
                          <a:pt x="666" y="568"/>
                        </a:lnTo>
                        <a:cubicBezTo>
                          <a:pt x="666" y="737"/>
                          <a:pt x="842" y="881"/>
                          <a:pt x="1050" y="881"/>
                        </a:cubicBezTo>
                        <a:cubicBezTo>
                          <a:pt x="1259" y="881"/>
                          <a:pt x="1428" y="744"/>
                          <a:pt x="1428" y="568"/>
                        </a:cubicBezTo>
                        <a:cubicBezTo>
                          <a:pt x="1428" y="398"/>
                          <a:pt x="1259" y="255"/>
                          <a:pt x="1050" y="255"/>
                        </a:cubicBezTo>
                        <a:cubicBezTo>
                          <a:pt x="1044" y="255"/>
                          <a:pt x="1039" y="255"/>
                          <a:pt x="1033" y="255"/>
                        </a:cubicBezTo>
                        <a:cubicBezTo>
                          <a:pt x="890" y="255"/>
                          <a:pt x="761" y="332"/>
                          <a:pt x="692" y="457"/>
                        </a:cubicBezTo>
                        <a:cubicBezTo>
                          <a:pt x="620" y="418"/>
                          <a:pt x="555" y="372"/>
                          <a:pt x="496" y="320"/>
                        </a:cubicBezTo>
                        <a:cubicBezTo>
                          <a:pt x="425" y="261"/>
                          <a:pt x="353" y="203"/>
                          <a:pt x="281" y="144"/>
                        </a:cubicBezTo>
                        <a:cubicBezTo>
                          <a:pt x="203" y="79"/>
                          <a:pt x="105" y="33"/>
                          <a:pt x="7" y="1"/>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10603" name="Google Shape;10603;p64"/>
                  <p:cNvSpPr/>
                  <p:nvPr/>
                </p:nvSpPr>
                <p:spPr>
                  <a:xfrm>
                    <a:off x="7879278" y="2272687"/>
                    <a:ext cx="36053" cy="22243"/>
                  </a:xfrm>
                  <a:custGeom>
                    <a:avLst/>
                    <a:gdLst/>
                    <a:ahLst/>
                    <a:cxnLst/>
                    <a:rect l="l" t="t" r="r" b="b"/>
                    <a:pathLst>
                      <a:path w="1428" h="881" extrusionOk="0">
                        <a:moveTo>
                          <a:pt x="1421" y="1"/>
                        </a:moveTo>
                        <a:lnTo>
                          <a:pt x="1421" y="1"/>
                        </a:lnTo>
                        <a:cubicBezTo>
                          <a:pt x="1317" y="33"/>
                          <a:pt x="1225" y="79"/>
                          <a:pt x="1141" y="144"/>
                        </a:cubicBezTo>
                        <a:cubicBezTo>
                          <a:pt x="1069" y="203"/>
                          <a:pt x="1004" y="261"/>
                          <a:pt x="932" y="320"/>
                        </a:cubicBezTo>
                        <a:cubicBezTo>
                          <a:pt x="867" y="372"/>
                          <a:pt x="802" y="418"/>
                          <a:pt x="730" y="457"/>
                        </a:cubicBezTo>
                        <a:cubicBezTo>
                          <a:pt x="667" y="332"/>
                          <a:pt x="539" y="255"/>
                          <a:pt x="396" y="255"/>
                        </a:cubicBezTo>
                        <a:cubicBezTo>
                          <a:pt x="390" y="255"/>
                          <a:pt x="384" y="255"/>
                          <a:pt x="378" y="255"/>
                        </a:cubicBezTo>
                        <a:cubicBezTo>
                          <a:pt x="170" y="255"/>
                          <a:pt x="0" y="398"/>
                          <a:pt x="0" y="568"/>
                        </a:cubicBezTo>
                        <a:cubicBezTo>
                          <a:pt x="0" y="744"/>
                          <a:pt x="170" y="881"/>
                          <a:pt x="378" y="881"/>
                        </a:cubicBezTo>
                        <a:cubicBezTo>
                          <a:pt x="587" y="881"/>
                          <a:pt x="756" y="737"/>
                          <a:pt x="756" y="568"/>
                        </a:cubicBezTo>
                        <a:cubicBezTo>
                          <a:pt x="756" y="561"/>
                          <a:pt x="756" y="555"/>
                          <a:pt x="756" y="555"/>
                        </a:cubicBezTo>
                        <a:cubicBezTo>
                          <a:pt x="828" y="516"/>
                          <a:pt x="893" y="470"/>
                          <a:pt x="952" y="418"/>
                        </a:cubicBezTo>
                        <a:cubicBezTo>
                          <a:pt x="1089" y="307"/>
                          <a:pt x="1219" y="164"/>
                          <a:pt x="1375" y="85"/>
                        </a:cubicBezTo>
                        <a:lnTo>
                          <a:pt x="1428" y="66"/>
                        </a:lnTo>
                        <a:cubicBezTo>
                          <a:pt x="1421" y="53"/>
                          <a:pt x="1421" y="33"/>
                          <a:pt x="1421" y="20"/>
                        </a:cubicBezTo>
                        <a:cubicBezTo>
                          <a:pt x="1414" y="14"/>
                          <a:pt x="1414" y="7"/>
                          <a:pt x="1421" y="1"/>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10604" name="Google Shape;10604;p64"/>
                  <p:cNvSpPr/>
                  <p:nvPr/>
                </p:nvSpPr>
                <p:spPr>
                  <a:xfrm>
                    <a:off x="7873243" y="2256453"/>
                    <a:ext cx="129570" cy="89679"/>
                  </a:xfrm>
                  <a:custGeom>
                    <a:avLst/>
                    <a:gdLst/>
                    <a:ahLst/>
                    <a:cxnLst/>
                    <a:rect l="l" t="t" r="r" b="b"/>
                    <a:pathLst>
                      <a:path w="5132" h="3552" extrusionOk="0">
                        <a:moveTo>
                          <a:pt x="2566" y="0"/>
                        </a:moveTo>
                        <a:cubicBezTo>
                          <a:pt x="2118" y="0"/>
                          <a:pt x="1670" y="152"/>
                          <a:pt x="1380" y="455"/>
                        </a:cubicBezTo>
                        <a:cubicBezTo>
                          <a:pt x="1310" y="528"/>
                          <a:pt x="1265" y="592"/>
                          <a:pt x="1161" y="592"/>
                        </a:cubicBezTo>
                        <a:cubicBezTo>
                          <a:pt x="1052" y="592"/>
                          <a:pt x="879" y="521"/>
                          <a:pt x="545" y="318"/>
                        </a:cubicBezTo>
                        <a:cubicBezTo>
                          <a:pt x="492" y="283"/>
                          <a:pt x="375" y="229"/>
                          <a:pt x="271" y="229"/>
                        </a:cubicBezTo>
                        <a:cubicBezTo>
                          <a:pt x="123" y="229"/>
                          <a:pt x="1" y="337"/>
                          <a:pt x="115" y="761"/>
                        </a:cubicBezTo>
                        <a:cubicBezTo>
                          <a:pt x="115" y="761"/>
                          <a:pt x="226" y="1224"/>
                          <a:pt x="252" y="1295"/>
                        </a:cubicBezTo>
                        <a:cubicBezTo>
                          <a:pt x="252" y="1295"/>
                          <a:pt x="285" y="1106"/>
                          <a:pt x="526" y="937"/>
                        </a:cubicBezTo>
                        <a:cubicBezTo>
                          <a:pt x="526" y="937"/>
                          <a:pt x="154" y="755"/>
                          <a:pt x="317" y="526"/>
                        </a:cubicBezTo>
                        <a:cubicBezTo>
                          <a:pt x="372" y="454"/>
                          <a:pt x="420" y="427"/>
                          <a:pt x="465" y="427"/>
                        </a:cubicBezTo>
                        <a:cubicBezTo>
                          <a:pt x="562" y="427"/>
                          <a:pt x="648" y="549"/>
                          <a:pt x="754" y="611"/>
                        </a:cubicBezTo>
                        <a:cubicBezTo>
                          <a:pt x="851" y="662"/>
                          <a:pt x="960" y="757"/>
                          <a:pt x="1121" y="757"/>
                        </a:cubicBezTo>
                        <a:cubicBezTo>
                          <a:pt x="1230" y="757"/>
                          <a:pt x="1362" y="714"/>
                          <a:pt x="1530" y="585"/>
                        </a:cubicBezTo>
                        <a:cubicBezTo>
                          <a:pt x="1554" y="567"/>
                          <a:pt x="1582" y="546"/>
                          <a:pt x="1605" y="546"/>
                        </a:cubicBezTo>
                        <a:cubicBezTo>
                          <a:pt x="1648" y="546"/>
                          <a:pt x="1677" y="622"/>
                          <a:pt x="1647" y="937"/>
                        </a:cubicBezTo>
                        <a:cubicBezTo>
                          <a:pt x="1595" y="1458"/>
                          <a:pt x="2045" y="1700"/>
                          <a:pt x="2071" y="1797"/>
                        </a:cubicBezTo>
                        <a:cubicBezTo>
                          <a:pt x="2103" y="1889"/>
                          <a:pt x="1810" y="2182"/>
                          <a:pt x="1895" y="2560"/>
                        </a:cubicBezTo>
                        <a:cubicBezTo>
                          <a:pt x="1973" y="2938"/>
                          <a:pt x="2273" y="3179"/>
                          <a:pt x="2318" y="3375"/>
                        </a:cubicBezTo>
                        <a:cubicBezTo>
                          <a:pt x="2362" y="3538"/>
                          <a:pt x="2369" y="3551"/>
                          <a:pt x="2370" y="3551"/>
                        </a:cubicBezTo>
                        <a:cubicBezTo>
                          <a:pt x="2370" y="3551"/>
                          <a:pt x="2370" y="3551"/>
                          <a:pt x="2370" y="3551"/>
                        </a:cubicBezTo>
                        <a:lnTo>
                          <a:pt x="2761" y="3551"/>
                        </a:lnTo>
                        <a:cubicBezTo>
                          <a:pt x="2761" y="3551"/>
                          <a:pt x="2761" y="3551"/>
                          <a:pt x="2762" y="3551"/>
                        </a:cubicBezTo>
                        <a:cubicBezTo>
                          <a:pt x="2763" y="3551"/>
                          <a:pt x="2770" y="3538"/>
                          <a:pt x="2814" y="3375"/>
                        </a:cubicBezTo>
                        <a:cubicBezTo>
                          <a:pt x="2866" y="3179"/>
                          <a:pt x="3166" y="2925"/>
                          <a:pt x="3244" y="2547"/>
                        </a:cubicBezTo>
                        <a:cubicBezTo>
                          <a:pt x="3322" y="2169"/>
                          <a:pt x="3035" y="1882"/>
                          <a:pt x="3061" y="1791"/>
                        </a:cubicBezTo>
                        <a:cubicBezTo>
                          <a:pt x="3094" y="1693"/>
                          <a:pt x="3544" y="1452"/>
                          <a:pt x="3491" y="931"/>
                        </a:cubicBezTo>
                        <a:cubicBezTo>
                          <a:pt x="3462" y="620"/>
                          <a:pt x="3490" y="543"/>
                          <a:pt x="3533" y="543"/>
                        </a:cubicBezTo>
                        <a:cubicBezTo>
                          <a:pt x="3557" y="543"/>
                          <a:pt x="3584" y="565"/>
                          <a:pt x="3609" y="585"/>
                        </a:cubicBezTo>
                        <a:cubicBezTo>
                          <a:pt x="3774" y="711"/>
                          <a:pt x="3905" y="753"/>
                          <a:pt x="4013" y="753"/>
                        </a:cubicBezTo>
                        <a:cubicBezTo>
                          <a:pt x="4174" y="753"/>
                          <a:pt x="4284" y="659"/>
                          <a:pt x="4378" y="605"/>
                        </a:cubicBezTo>
                        <a:cubicBezTo>
                          <a:pt x="4489" y="547"/>
                          <a:pt x="4572" y="429"/>
                          <a:pt x="4668" y="429"/>
                        </a:cubicBezTo>
                        <a:cubicBezTo>
                          <a:pt x="4713" y="429"/>
                          <a:pt x="4760" y="455"/>
                          <a:pt x="4815" y="526"/>
                        </a:cubicBezTo>
                        <a:cubicBezTo>
                          <a:pt x="4984" y="748"/>
                          <a:pt x="4612" y="931"/>
                          <a:pt x="4612" y="931"/>
                        </a:cubicBezTo>
                        <a:cubicBezTo>
                          <a:pt x="4749" y="1022"/>
                          <a:pt x="4841" y="1165"/>
                          <a:pt x="4873" y="1328"/>
                        </a:cubicBezTo>
                        <a:cubicBezTo>
                          <a:pt x="4932" y="1146"/>
                          <a:pt x="4977" y="950"/>
                          <a:pt x="5017" y="761"/>
                        </a:cubicBezTo>
                        <a:cubicBezTo>
                          <a:pt x="5131" y="337"/>
                          <a:pt x="5011" y="229"/>
                          <a:pt x="4864" y="229"/>
                        </a:cubicBezTo>
                        <a:cubicBezTo>
                          <a:pt x="4760" y="229"/>
                          <a:pt x="4643" y="283"/>
                          <a:pt x="4586" y="318"/>
                        </a:cubicBezTo>
                        <a:cubicBezTo>
                          <a:pt x="4253" y="521"/>
                          <a:pt x="4081" y="592"/>
                          <a:pt x="3973" y="592"/>
                        </a:cubicBezTo>
                        <a:cubicBezTo>
                          <a:pt x="3870" y="592"/>
                          <a:pt x="3825" y="528"/>
                          <a:pt x="3752" y="455"/>
                        </a:cubicBezTo>
                        <a:cubicBezTo>
                          <a:pt x="3462" y="152"/>
                          <a:pt x="3014" y="0"/>
                          <a:pt x="2566"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10605" name="Google Shape;10605;p64"/>
                  <p:cNvSpPr/>
                  <p:nvPr/>
                </p:nvSpPr>
                <p:spPr>
                  <a:xfrm>
                    <a:off x="7916947" y="2261351"/>
                    <a:ext cx="42163" cy="81145"/>
                  </a:xfrm>
                  <a:custGeom>
                    <a:avLst/>
                    <a:gdLst/>
                    <a:ahLst/>
                    <a:cxnLst/>
                    <a:rect l="l" t="t" r="r" b="b"/>
                    <a:pathLst>
                      <a:path w="1670" h="3214" extrusionOk="0">
                        <a:moveTo>
                          <a:pt x="841" y="0"/>
                        </a:moveTo>
                        <a:cubicBezTo>
                          <a:pt x="692" y="7"/>
                          <a:pt x="548" y="26"/>
                          <a:pt x="405" y="59"/>
                        </a:cubicBezTo>
                        <a:cubicBezTo>
                          <a:pt x="268" y="104"/>
                          <a:pt x="131" y="163"/>
                          <a:pt x="1" y="241"/>
                        </a:cubicBezTo>
                        <a:cubicBezTo>
                          <a:pt x="14" y="248"/>
                          <a:pt x="20" y="261"/>
                          <a:pt x="33" y="267"/>
                        </a:cubicBezTo>
                        <a:cubicBezTo>
                          <a:pt x="111" y="365"/>
                          <a:pt x="125" y="508"/>
                          <a:pt x="92" y="769"/>
                        </a:cubicBezTo>
                        <a:cubicBezTo>
                          <a:pt x="72" y="893"/>
                          <a:pt x="98" y="1017"/>
                          <a:pt x="164" y="1128"/>
                        </a:cubicBezTo>
                        <a:cubicBezTo>
                          <a:pt x="222" y="1212"/>
                          <a:pt x="294" y="1297"/>
                          <a:pt x="372" y="1369"/>
                        </a:cubicBezTo>
                        <a:cubicBezTo>
                          <a:pt x="437" y="1414"/>
                          <a:pt x="483" y="1480"/>
                          <a:pt x="516" y="1551"/>
                        </a:cubicBezTo>
                        <a:cubicBezTo>
                          <a:pt x="548" y="1649"/>
                          <a:pt x="503" y="1740"/>
                          <a:pt x="444" y="1851"/>
                        </a:cubicBezTo>
                        <a:cubicBezTo>
                          <a:pt x="379" y="1981"/>
                          <a:pt x="300" y="2144"/>
                          <a:pt x="340" y="2327"/>
                        </a:cubicBezTo>
                        <a:cubicBezTo>
                          <a:pt x="385" y="2509"/>
                          <a:pt x="470" y="2679"/>
                          <a:pt x="587" y="2822"/>
                        </a:cubicBezTo>
                        <a:cubicBezTo>
                          <a:pt x="659" y="2920"/>
                          <a:pt x="724" y="3031"/>
                          <a:pt x="763" y="3148"/>
                        </a:cubicBezTo>
                        <a:cubicBezTo>
                          <a:pt x="770" y="3174"/>
                          <a:pt x="776" y="3207"/>
                          <a:pt x="783" y="3207"/>
                        </a:cubicBezTo>
                        <a:lnTo>
                          <a:pt x="894" y="3213"/>
                        </a:lnTo>
                        <a:cubicBezTo>
                          <a:pt x="900" y="3213"/>
                          <a:pt x="907" y="3174"/>
                          <a:pt x="907" y="3155"/>
                        </a:cubicBezTo>
                        <a:cubicBezTo>
                          <a:pt x="952" y="3037"/>
                          <a:pt x="1011" y="2926"/>
                          <a:pt x="1089" y="2829"/>
                        </a:cubicBezTo>
                        <a:cubicBezTo>
                          <a:pt x="1200" y="2679"/>
                          <a:pt x="1285" y="2509"/>
                          <a:pt x="1337" y="2327"/>
                        </a:cubicBezTo>
                        <a:cubicBezTo>
                          <a:pt x="1376" y="2144"/>
                          <a:pt x="1291" y="1981"/>
                          <a:pt x="1226" y="1851"/>
                        </a:cubicBezTo>
                        <a:cubicBezTo>
                          <a:pt x="1174" y="1740"/>
                          <a:pt x="1128" y="1649"/>
                          <a:pt x="1161" y="1551"/>
                        </a:cubicBezTo>
                        <a:cubicBezTo>
                          <a:pt x="1187" y="1480"/>
                          <a:pt x="1239" y="1414"/>
                          <a:pt x="1298" y="1369"/>
                        </a:cubicBezTo>
                        <a:cubicBezTo>
                          <a:pt x="1382" y="1297"/>
                          <a:pt x="1454" y="1212"/>
                          <a:pt x="1513" y="1128"/>
                        </a:cubicBezTo>
                        <a:cubicBezTo>
                          <a:pt x="1578" y="1017"/>
                          <a:pt x="1597" y="893"/>
                          <a:pt x="1584" y="769"/>
                        </a:cubicBezTo>
                        <a:cubicBezTo>
                          <a:pt x="1545" y="508"/>
                          <a:pt x="1558" y="358"/>
                          <a:pt x="1643" y="267"/>
                        </a:cubicBezTo>
                        <a:cubicBezTo>
                          <a:pt x="1650" y="261"/>
                          <a:pt x="1663" y="248"/>
                          <a:pt x="1669" y="241"/>
                        </a:cubicBezTo>
                        <a:cubicBezTo>
                          <a:pt x="1545" y="163"/>
                          <a:pt x="1408" y="104"/>
                          <a:pt x="1265" y="59"/>
                        </a:cubicBezTo>
                        <a:cubicBezTo>
                          <a:pt x="1128" y="26"/>
                          <a:pt x="985" y="7"/>
                          <a:pt x="841"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grpSp>
          </p:grpSp>
          <p:sp>
            <p:nvSpPr>
              <p:cNvPr id="10606" name="Google Shape;10606;p64"/>
              <p:cNvSpPr/>
              <p:nvPr/>
            </p:nvSpPr>
            <p:spPr>
              <a:xfrm>
                <a:off x="7732994" y="1542757"/>
                <a:ext cx="406788" cy="325163"/>
              </a:xfrm>
              <a:custGeom>
                <a:avLst/>
                <a:gdLst/>
                <a:ahLst/>
                <a:cxnLst/>
                <a:rect l="l" t="t" r="r" b="b"/>
                <a:pathLst>
                  <a:path w="16112" h="12879" extrusionOk="0">
                    <a:moveTo>
                      <a:pt x="1004" y="8740"/>
                    </a:moveTo>
                    <a:cubicBezTo>
                      <a:pt x="1006" y="8846"/>
                      <a:pt x="1032" y="9014"/>
                      <a:pt x="1076" y="9224"/>
                    </a:cubicBezTo>
                    <a:lnTo>
                      <a:pt x="1076" y="9224"/>
                    </a:lnTo>
                    <a:cubicBezTo>
                      <a:pt x="1041" y="9041"/>
                      <a:pt x="1016" y="8876"/>
                      <a:pt x="1004" y="8740"/>
                    </a:cubicBezTo>
                    <a:close/>
                    <a:moveTo>
                      <a:pt x="8529" y="0"/>
                    </a:moveTo>
                    <a:cubicBezTo>
                      <a:pt x="7377" y="0"/>
                      <a:pt x="6098" y="274"/>
                      <a:pt x="4699" y="906"/>
                    </a:cubicBezTo>
                    <a:cubicBezTo>
                      <a:pt x="0" y="3031"/>
                      <a:pt x="1004" y="8740"/>
                      <a:pt x="1004" y="8740"/>
                    </a:cubicBezTo>
                    <a:cubicBezTo>
                      <a:pt x="945" y="6113"/>
                      <a:pt x="4041" y="3448"/>
                      <a:pt x="4041" y="3448"/>
                    </a:cubicBezTo>
                    <a:cubicBezTo>
                      <a:pt x="6224" y="4790"/>
                      <a:pt x="13537" y="6504"/>
                      <a:pt x="14208" y="6726"/>
                    </a:cubicBezTo>
                    <a:cubicBezTo>
                      <a:pt x="14550" y="6840"/>
                      <a:pt x="14771" y="11926"/>
                      <a:pt x="14748" y="12625"/>
                    </a:cubicBezTo>
                    <a:lnTo>
                      <a:pt x="14748" y="12625"/>
                    </a:lnTo>
                    <a:lnTo>
                      <a:pt x="15206" y="9548"/>
                    </a:lnTo>
                    <a:cubicBezTo>
                      <a:pt x="15206" y="9548"/>
                      <a:pt x="16111" y="6166"/>
                      <a:pt x="14436" y="3441"/>
                    </a:cubicBezTo>
                    <a:cubicBezTo>
                      <a:pt x="13255" y="1523"/>
                      <a:pt x="11248" y="0"/>
                      <a:pt x="8529" y="0"/>
                    </a:cubicBezTo>
                    <a:close/>
                    <a:moveTo>
                      <a:pt x="14748" y="12625"/>
                    </a:moveTo>
                    <a:lnTo>
                      <a:pt x="14736" y="12703"/>
                    </a:lnTo>
                    <a:cubicBezTo>
                      <a:pt x="14737" y="12704"/>
                      <a:pt x="14738" y="12705"/>
                      <a:pt x="14739" y="12705"/>
                    </a:cubicBezTo>
                    <a:cubicBezTo>
                      <a:pt x="14743" y="12705"/>
                      <a:pt x="14746" y="12677"/>
                      <a:pt x="14748" y="12625"/>
                    </a:cubicBezTo>
                    <a:close/>
                    <a:moveTo>
                      <a:pt x="1076" y="9224"/>
                    </a:moveTo>
                    <a:lnTo>
                      <a:pt x="1076" y="9224"/>
                    </a:lnTo>
                    <a:cubicBezTo>
                      <a:pt x="1331" y="10550"/>
                      <a:pt x="2105" y="12879"/>
                      <a:pt x="2105" y="12879"/>
                    </a:cubicBezTo>
                    <a:cubicBezTo>
                      <a:pt x="2105" y="12879"/>
                      <a:pt x="1321" y="10401"/>
                      <a:pt x="1076" y="9224"/>
                    </a:cubicBezTo>
                    <a:close/>
                  </a:path>
                </a:pathLst>
              </a:custGeom>
              <a:solidFill>
                <a:srgbClr val="BECBD5"/>
              </a:solidFill>
              <a:ln>
                <a:noFill/>
              </a:ln>
            </p:spPr>
            <p:txBody>
              <a:bodyPr spcFirstLastPara="1" wrap="square" lIns="121900" tIns="121900" rIns="121900" bIns="121900" anchor="ctr" anchorCtr="0">
                <a:noAutofit/>
              </a:bodyPr>
              <a:lstStyle/>
              <a:p>
                <a:endParaRPr sz="2400"/>
              </a:p>
            </p:txBody>
          </p:sp>
        </p:grpSp>
      </p:grpSp>
      <p:sp>
        <p:nvSpPr>
          <p:cNvPr id="10607" name="Google Shape;10607;p64"/>
          <p:cNvSpPr/>
          <p:nvPr/>
        </p:nvSpPr>
        <p:spPr>
          <a:xfrm>
            <a:off x="10283223" y="5768197"/>
            <a:ext cx="603819" cy="65408"/>
          </a:xfrm>
          <a:custGeom>
            <a:avLst/>
            <a:gdLst/>
            <a:ahLst/>
            <a:cxnLst/>
            <a:rect l="l" t="t" r="r" b="b"/>
            <a:pathLst>
              <a:path w="17937" h="1943" extrusionOk="0">
                <a:moveTo>
                  <a:pt x="8969" y="0"/>
                </a:moveTo>
                <a:cubicBezTo>
                  <a:pt x="4015" y="0"/>
                  <a:pt x="0" y="437"/>
                  <a:pt x="0" y="972"/>
                </a:cubicBezTo>
                <a:cubicBezTo>
                  <a:pt x="0" y="1506"/>
                  <a:pt x="4015" y="1943"/>
                  <a:pt x="8969" y="1943"/>
                </a:cubicBezTo>
                <a:cubicBezTo>
                  <a:pt x="13922" y="1943"/>
                  <a:pt x="17937" y="1506"/>
                  <a:pt x="17937" y="972"/>
                </a:cubicBezTo>
                <a:cubicBezTo>
                  <a:pt x="17937" y="437"/>
                  <a:pt x="13922" y="0"/>
                  <a:pt x="8969" y="0"/>
                </a:cubicBezTo>
                <a:close/>
              </a:path>
            </a:pathLst>
          </a:custGeom>
          <a:solidFill>
            <a:srgbClr val="778C9E"/>
          </a:solidFill>
          <a:ln>
            <a:noFill/>
          </a:ln>
        </p:spPr>
        <p:txBody>
          <a:bodyPr spcFirstLastPara="1" wrap="square" lIns="121900" tIns="121900" rIns="121900" bIns="121900" anchor="ctr" anchorCtr="0">
            <a:noAutofit/>
          </a:bodyPr>
          <a:lstStyle/>
          <a:p>
            <a:endParaRPr sz="2400"/>
          </a:p>
        </p:txBody>
      </p:sp>
      <p:grpSp>
        <p:nvGrpSpPr>
          <p:cNvPr id="10608" name="Google Shape;10608;p64"/>
          <p:cNvGrpSpPr/>
          <p:nvPr/>
        </p:nvGrpSpPr>
        <p:grpSpPr>
          <a:xfrm>
            <a:off x="10221318" y="4089906"/>
            <a:ext cx="734365" cy="1703903"/>
            <a:chOff x="7665988" y="3067429"/>
            <a:chExt cx="550774" cy="1277927"/>
          </a:xfrm>
        </p:grpSpPr>
        <p:sp>
          <p:nvSpPr>
            <p:cNvPr id="10609" name="Google Shape;10609;p64"/>
            <p:cNvSpPr/>
            <p:nvPr/>
          </p:nvSpPr>
          <p:spPr>
            <a:xfrm>
              <a:off x="7665988" y="3067429"/>
              <a:ext cx="550774" cy="1277927"/>
            </a:xfrm>
            <a:custGeom>
              <a:avLst/>
              <a:gdLst/>
              <a:ahLst/>
              <a:cxnLst/>
              <a:rect l="l" t="t" r="r" b="b"/>
              <a:pathLst>
                <a:path w="21815" h="50616" extrusionOk="0">
                  <a:moveTo>
                    <a:pt x="3781" y="7802"/>
                  </a:moveTo>
                  <a:lnTo>
                    <a:pt x="3781" y="7834"/>
                  </a:lnTo>
                  <a:lnTo>
                    <a:pt x="3761" y="7834"/>
                  </a:lnTo>
                  <a:cubicBezTo>
                    <a:pt x="3768" y="7821"/>
                    <a:pt x="3774" y="7808"/>
                    <a:pt x="3781" y="7802"/>
                  </a:cubicBezTo>
                  <a:close/>
                  <a:moveTo>
                    <a:pt x="10696" y="0"/>
                  </a:moveTo>
                  <a:cubicBezTo>
                    <a:pt x="6759" y="0"/>
                    <a:pt x="3566" y="3194"/>
                    <a:pt x="3566" y="7131"/>
                  </a:cubicBezTo>
                  <a:cubicBezTo>
                    <a:pt x="3566" y="7365"/>
                    <a:pt x="3579" y="7600"/>
                    <a:pt x="3611" y="7834"/>
                  </a:cubicBezTo>
                  <a:cubicBezTo>
                    <a:pt x="2979" y="7906"/>
                    <a:pt x="2555" y="8512"/>
                    <a:pt x="2712" y="9131"/>
                  </a:cubicBezTo>
                  <a:cubicBezTo>
                    <a:pt x="2829" y="9609"/>
                    <a:pt x="3258" y="9920"/>
                    <a:pt x="3720" y="9920"/>
                  </a:cubicBezTo>
                  <a:cubicBezTo>
                    <a:pt x="3850" y="9920"/>
                    <a:pt x="3984" y="9895"/>
                    <a:pt x="4113" y="9842"/>
                  </a:cubicBezTo>
                  <a:cubicBezTo>
                    <a:pt x="4843" y="12045"/>
                    <a:pt x="6688" y="13805"/>
                    <a:pt x="8754" y="14561"/>
                  </a:cubicBezTo>
                  <a:cubicBezTo>
                    <a:pt x="8799" y="14574"/>
                    <a:pt x="8891" y="14593"/>
                    <a:pt x="8891" y="14606"/>
                  </a:cubicBezTo>
                  <a:lnTo>
                    <a:pt x="8891" y="16627"/>
                  </a:lnTo>
                  <a:lnTo>
                    <a:pt x="5651" y="16627"/>
                  </a:lnTo>
                  <a:cubicBezTo>
                    <a:pt x="5651" y="16627"/>
                    <a:pt x="5645" y="16692"/>
                    <a:pt x="5632" y="16698"/>
                  </a:cubicBezTo>
                  <a:cubicBezTo>
                    <a:pt x="5052" y="16705"/>
                    <a:pt x="4543" y="17083"/>
                    <a:pt x="4367" y="17630"/>
                  </a:cubicBezTo>
                  <a:lnTo>
                    <a:pt x="216" y="33233"/>
                  </a:lnTo>
                  <a:cubicBezTo>
                    <a:pt x="1" y="33865"/>
                    <a:pt x="294" y="34563"/>
                    <a:pt x="900" y="34850"/>
                  </a:cubicBezTo>
                  <a:cubicBezTo>
                    <a:pt x="1081" y="34935"/>
                    <a:pt x="1273" y="34976"/>
                    <a:pt x="1462" y="34976"/>
                  </a:cubicBezTo>
                  <a:cubicBezTo>
                    <a:pt x="1906" y="34976"/>
                    <a:pt x="2335" y="34752"/>
                    <a:pt x="2582" y="34354"/>
                  </a:cubicBezTo>
                  <a:cubicBezTo>
                    <a:pt x="2652" y="34403"/>
                    <a:pt x="2730" y="34426"/>
                    <a:pt x="2808" y="34426"/>
                  </a:cubicBezTo>
                  <a:cubicBezTo>
                    <a:pt x="2988" y="34426"/>
                    <a:pt x="3162" y="34303"/>
                    <a:pt x="3207" y="34107"/>
                  </a:cubicBezTo>
                  <a:lnTo>
                    <a:pt x="3566" y="32529"/>
                  </a:lnTo>
                  <a:cubicBezTo>
                    <a:pt x="3611" y="32334"/>
                    <a:pt x="3481" y="32034"/>
                    <a:pt x="3305" y="31936"/>
                  </a:cubicBezTo>
                  <a:lnTo>
                    <a:pt x="6336" y="20948"/>
                  </a:lnTo>
                  <a:cubicBezTo>
                    <a:pt x="6336" y="22838"/>
                    <a:pt x="6388" y="26501"/>
                    <a:pt x="6453" y="30561"/>
                  </a:cubicBezTo>
                  <a:lnTo>
                    <a:pt x="6407" y="30561"/>
                  </a:lnTo>
                  <a:lnTo>
                    <a:pt x="6466" y="32353"/>
                  </a:lnTo>
                  <a:lnTo>
                    <a:pt x="6486" y="32353"/>
                  </a:lnTo>
                  <a:cubicBezTo>
                    <a:pt x="6622" y="40181"/>
                    <a:pt x="6805" y="48719"/>
                    <a:pt x="6805" y="48719"/>
                  </a:cubicBezTo>
                  <a:cubicBezTo>
                    <a:pt x="6805" y="48719"/>
                    <a:pt x="4517" y="49084"/>
                    <a:pt x="4517" y="50609"/>
                  </a:cubicBezTo>
                  <a:lnTo>
                    <a:pt x="8936" y="50609"/>
                  </a:lnTo>
                  <a:lnTo>
                    <a:pt x="10631" y="33422"/>
                  </a:lnTo>
                  <a:lnTo>
                    <a:pt x="10670" y="33448"/>
                  </a:lnTo>
                  <a:lnTo>
                    <a:pt x="11035" y="33448"/>
                  </a:lnTo>
                  <a:lnTo>
                    <a:pt x="11041" y="33442"/>
                  </a:lnTo>
                  <a:lnTo>
                    <a:pt x="12892" y="50616"/>
                  </a:lnTo>
                  <a:lnTo>
                    <a:pt x="17311" y="50616"/>
                  </a:lnTo>
                  <a:cubicBezTo>
                    <a:pt x="17311" y="49084"/>
                    <a:pt x="15024" y="48725"/>
                    <a:pt x="15024" y="48725"/>
                  </a:cubicBezTo>
                  <a:cubicBezTo>
                    <a:pt x="15024" y="48725"/>
                    <a:pt x="15193" y="40090"/>
                    <a:pt x="15317" y="32210"/>
                  </a:cubicBezTo>
                  <a:cubicBezTo>
                    <a:pt x="15323" y="31891"/>
                    <a:pt x="15356" y="30561"/>
                    <a:pt x="15356" y="30561"/>
                  </a:cubicBezTo>
                  <a:lnTo>
                    <a:pt x="15343" y="30561"/>
                  </a:lnTo>
                  <a:cubicBezTo>
                    <a:pt x="15408" y="26468"/>
                    <a:pt x="15454" y="22773"/>
                    <a:pt x="15454" y="20856"/>
                  </a:cubicBezTo>
                  <a:lnTo>
                    <a:pt x="18510" y="31917"/>
                  </a:lnTo>
                  <a:cubicBezTo>
                    <a:pt x="18308" y="31982"/>
                    <a:pt x="18159" y="32321"/>
                    <a:pt x="18204" y="32536"/>
                  </a:cubicBezTo>
                  <a:lnTo>
                    <a:pt x="18563" y="34107"/>
                  </a:lnTo>
                  <a:cubicBezTo>
                    <a:pt x="18608" y="34299"/>
                    <a:pt x="18775" y="34422"/>
                    <a:pt x="18959" y="34422"/>
                  </a:cubicBezTo>
                  <a:cubicBezTo>
                    <a:pt x="18987" y="34422"/>
                    <a:pt x="19016" y="34419"/>
                    <a:pt x="19045" y="34413"/>
                  </a:cubicBezTo>
                  <a:cubicBezTo>
                    <a:pt x="19110" y="34400"/>
                    <a:pt x="19169" y="34367"/>
                    <a:pt x="19221" y="34322"/>
                  </a:cubicBezTo>
                  <a:cubicBezTo>
                    <a:pt x="19463" y="34736"/>
                    <a:pt x="19901" y="34974"/>
                    <a:pt x="20355" y="34974"/>
                  </a:cubicBezTo>
                  <a:cubicBezTo>
                    <a:pt x="20537" y="34974"/>
                    <a:pt x="20721" y="34936"/>
                    <a:pt x="20896" y="34856"/>
                  </a:cubicBezTo>
                  <a:cubicBezTo>
                    <a:pt x="21515" y="34582"/>
                    <a:pt x="21815" y="33885"/>
                    <a:pt x="21606" y="33246"/>
                  </a:cubicBezTo>
                  <a:lnTo>
                    <a:pt x="17298" y="17663"/>
                  </a:lnTo>
                  <a:cubicBezTo>
                    <a:pt x="17122" y="17141"/>
                    <a:pt x="16659" y="16744"/>
                    <a:pt x="16145" y="16705"/>
                  </a:cubicBezTo>
                  <a:cubicBezTo>
                    <a:pt x="16132" y="16698"/>
                    <a:pt x="16119" y="16627"/>
                    <a:pt x="16119" y="16627"/>
                  </a:cubicBezTo>
                  <a:lnTo>
                    <a:pt x="12632" y="16627"/>
                  </a:lnTo>
                  <a:lnTo>
                    <a:pt x="12632" y="14704"/>
                  </a:lnTo>
                  <a:cubicBezTo>
                    <a:pt x="12632" y="14704"/>
                    <a:pt x="12651" y="14697"/>
                    <a:pt x="12664" y="14691"/>
                  </a:cubicBezTo>
                  <a:lnTo>
                    <a:pt x="12710" y="14684"/>
                  </a:lnTo>
                  <a:cubicBezTo>
                    <a:pt x="14900" y="14013"/>
                    <a:pt x="16920" y="12201"/>
                    <a:pt x="17702" y="9887"/>
                  </a:cubicBezTo>
                  <a:cubicBezTo>
                    <a:pt x="17781" y="9907"/>
                    <a:pt x="17865" y="9920"/>
                    <a:pt x="17950" y="9920"/>
                  </a:cubicBezTo>
                  <a:cubicBezTo>
                    <a:pt x="17954" y="9920"/>
                    <a:pt x="17958" y="9920"/>
                    <a:pt x="17962" y="9920"/>
                  </a:cubicBezTo>
                  <a:cubicBezTo>
                    <a:pt x="18517" y="9920"/>
                    <a:pt x="18973" y="9486"/>
                    <a:pt x="19006" y="8936"/>
                  </a:cubicBezTo>
                  <a:cubicBezTo>
                    <a:pt x="19038" y="8375"/>
                    <a:pt x="18621" y="7893"/>
                    <a:pt x="18067" y="7834"/>
                  </a:cubicBezTo>
                  <a:lnTo>
                    <a:pt x="18067" y="7828"/>
                  </a:lnTo>
                  <a:cubicBezTo>
                    <a:pt x="18067" y="7815"/>
                    <a:pt x="18054" y="7802"/>
                    <a:pt x="18054" y="7789"/>
                  </a:cubicBezTo>
                  <a:cubicBezTo>
                    <a:pt x="18048" y="6068"/>
                    <a:pt x="17644" y="4295"/>
                    <a:pt x="16692" y="2998"/>
                  </a:cubicBezTo>
                  <a:cubicBezTo>
                    <a:pt x="17663" y="2464"/>
                    <a:pt x="17781" y="1786"/>
                    <a:pt x="18159" y="1147"/>
                  </a:cubicBezTo>
                  <a:lnTo>
                    <a:pt x="18159" y="1147"/>
                  </a:lnTo>
                  <a:cubicBezTo>
                    <a:pt x="17946" y="1172"/>
                    <a:pt x="17731" y="1183"/>
                    <a:pt x="17515" y="1183"/>
                  </a:cubicBezTo>
                  <a:cubicBezTo>
                    <a:pt x="15275" y="1183"/>
                    <a:pt x="12901" y="0"/>
                    <a:pt x="10696" y="0"/>
                  </a:cubicBezTo>
                  <a:close/>
                </a:path>
              </a:pathLst>
            </a:custGeom>
            <a:solidFill>
              <a:srgbClr val="F2F4F6"/>
            </a:solidFill>
            <a:ln>
              <a:noFill/>
            </a:ln>
          </p:spPr>
          <p:txBody>
            <a:bodyPr spcFirstLastPara="1" wrap="square" lIns="121900" tIns="121900" rIns="121900" bIns="121900" anchor="ctr" anchorCtr="0">
              <a:noAutofit/>
            </a:bodyPr>
            <a:lstStyle/>
            <a:p>
              <a:endParaRPr sz="2400"/>
            </a:p>
          </p:txBody>
        </p:sp>
        <p:grpSp>
          <p:nvGrpSpPr>
            <p:cNvPr id="10610" name="Google Shape;10610;p64"/>
            <p:cNvGrpSpPr/>
            <p:nvPr/>
          </p:nvGrpSpPr>
          <p:grpSpPr>
            <a:xfrm>
              <a:off x="7893590" y="3786407"/>
              <a:ext cx="93163" cy="118840"/>
              <a:chOff x="7890614" y="3772237"/>
              <a:chExt cx="93163" cy="118840"/>
            </a:xfrm>
          </p:grpSpPr>
          <p:sp>
            <p:nvSpPr>
              <p:cNvPr id="10611" name="Google Shape;10611;p64"/>
              <p:cNvSpPr/>
              <p:nvPr/>
            </p:nvSpPr>
            <p:spPr>
              <a:xfrm>
                <a:off x="7954717" y="3788017"/>
                <a:ext cx="8988" cy="49637"/>
              </a:xfrm>
              <a:custGeom>
                <a:avLst/>
                <a:gdLst/>
                <a:ahLst/>
                <a:cxnLst/>
                <a:rect l="l" t="t" r="r" b="b"/>
                <a:pathLst>
                  <a:path w="356" h="1966" extrusionOk="0">
                    <a:moveTo>
                      <a:pt x="278" y="0"/>
                    </a:moveTo>
                    <a:cubicBezTo>
                      <a:pt x="249" y="0"/>
                      <a:pt x="218" y="20"/>
                      <a:pt x="212" y="54"/>
                    </a:cubicBezTo>
                    <a:lnTo>
                      <a:pt x="69" y="692"/>
                    </a:lnTo>
                    <a:cubicBezTo>
                      <a:pt x="30" y="888"/>
                      <a:pt x="4" y="1090"/>
                      <a:pt x="4" y="1292"/>
                    </a:cubicBezTo>
                    <a:lnTo>
                      <a:pt x="4" y="1892"/>
                    </a:lnTo>
                    <a:cubicBezTo>
                      <a:pt x="0" y="1941"/>
                      <a:pt x="38" y="1965"/>
                      <a:pt x="75" y="1965"/>
                    </a:cubicBezTo>
                    <a:cubicBezTo>
                      <a:pt x="113" y="1965"/>
                      <a:pt x="150" y="1941"/>
                      <a:pt x="147" y="1892"/>
                    </a:cubicBezTo>
                    <a:lnTo>
                      <a:pt x="147" y="1292"/>
                    </a:lnTo>
                    <a:cubicBezTo>
                      <a:pt x="147" y="1097"/>
                      <a:pt x="167" y="908"/>
                      <a:pt x="206" y="719"/>
                    </a:cubicBezTo>
                    <a:lnTo>
                      <a:pt x="349" y="86"/>
                    </a:lnTo>
                    <a:cubicBezTo>
                      <a:pt x="356" y="47"/>
                      <a:pt x="330" y="8"/>
                      <a:pt x="291" y="2"/>
                    </a:cubicBezTo>
                    <a:cubicBezTo>
                      <a:pt x="286" y="1"/>
                      <a:pt x="282" y="0"/>
                      <a:pt x="278"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10612" name="Google Shape;10612;p64"/>
              <p:cNvSpPr/>
              <p:nvPr/>
            </p:nvSpPr>
            <p:spPr>
              <a:xfrm>
                <a:off x="7910862" y="3788017"/>
                <a:ext cx="8736" cy="49409"/>
              </a:xfrm>
              <a:custGeom>
                <a:avLst/>
                <a:gdLst/>
                <a:ahLst/>
                <a:cxnLst/>
                <a:rect l="l" t="t" r="r" b="b"/>
                <a:pathLst>
                  <a:path w="346" h="1957" extrusionOk="0">
                    <a:moveTo>
                      <a:pt x="74" y="0"/>
                    </a:moveTo>
                    <a:cubicBezTo>
                      <a:pt x="69" y="0"/>
                      <a:pt x="64" y="1"/>
                      <a:pt x="59" y="2"/>
                    </a:cubicBezTo>
                    <a:cubicBezTo>
                      <a:pt x="20" y="8"/>
                      <a:pt x="1" y="47"/>
                      <a:pt x="7" y="86"/>
                    </a:cubicBezTo>
                    <a:lnTo>
                      <a:pt x="144" y="719"/>
                    </a:lnTo>
                    <a:cubicBezTo>
                      <a:pt x="190" y="908"/>
                      <a:pt x="209" y="1097"/>
                      <a:pt x="209" y="1292"/>
                    </a:cubicBezTo>
                    <a:lnTo>
                      <a:pt x="209" y="1892"/>
                    </a:lnTo>
                    <a:cubicBezTo>
                      <a:pt x="209" y="1924"/>
                      <a:pt x="235" y="1957"/>
                      <a:pt x="274" y="1957"/>
                    </a:cubicBezTo>
                    <a:cubicBezTo>
                      <a:pt x="313" y="1957"/>
                      <a:pt x="346" y="1924"/>
                      <a:pt x="346" y="1892"/>
                    </a:cubicBezTo>
                    <a:lnTo>
                      <a:pt x="346" y="1292"/>
                    </a:lnTo>
                    <a:cubicBezTo>
                      <a:pt x="346" y="1090"/>
                      <a:pt x="326" y="888"/>
                      <a:pt x="281" y="692"/>
                    </a:cubicBezTo>
                    <a:lnTo>
                      <a:pt x="137" y="54"/>
                    </a:lnTo>
                    <a:cubicBezTo>
                      <a:pt x="132" y="20"/>
                      <a:pt x="106" y="0"/>
                      <a:pt x="74"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10613" name="Google Shape;10613;p64"/>
              <p:cNvSpPr/>
              <p:nvPr/>
            </p:nvSpPr>
            <p:spPr>
              <a:xfrm>
                <a:off x="7901647" y="3841693"/>
                <a:ext cx="29161" cy="38023"/>
              </a:xfrm>
              <a:custGeom>
                <a:avLst/>
                <a:gdLst/>
                <a:ahLst/>
                <a:cxnLst/>
                <a:rect l="l" t="t" r="r" b="b"/>
                <a:pathLst>
                  <a:path w="1155" h="1506" extrusionOk="0">
                    <a:moveTo>
                      <a:pt x="574" y="0"/>
                    </a:moveTo>
                    <a:cubicBezTo>
                      <a:pt x="261" y="0"/>
                      <a:pt x="1" y="339"/>
                      <a:pt x="1" y="756"/>
                    </a:cubicBezTo>
                    <a:cubicBezTo>
                      <a:pt x="1" y="1167"/>
                      <a:pt x="261" y="1506"/>
                      <a:pt x="574" y="1506"/>
                    </a:cubicBezTo>
                    <a:cubicBezTo>
                      <a:pt x="893" y="1506"/>
                      <a:pt x="1154" y="1167"/>
                      <a:pt x="1154" y="756"/>
                    </a:cubicBezTo>
                    <a:cubicBezTo>
                      <a:pt x="1154" y="339"/>
                      <a:pt x="893" y="0"/>
                      <a:pt x="574"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10614" name="Google Shape;10614;p64"/>
              <p:cNvSpPr/>
              <p:nvPr/>
            </p:nvSpPr>
            <p:spPr>
              <a:xfrm>
                <a:off x="7943785" y="3841693"/>
                <a:ext cx="29136" cy="38023"/>
              </a:xfrm>
              <a:custGeom>
                <a:avLst/>
                <a:gdLst/>
                <a:ahLst/>
                <a:cxnLst/>
                <a:rect l="l" t="t" r="r" b="b"/>
                <a:pathLst>
                  <a:path w="1154" h="1506" extrusionOk="0">
                    <a:moveTo>
                      <a:pt x="580" y="0"/>
                    </a:moveTo>
                    <a:cubicBezTo>
                      <a:pt x="261" y="0"/>
                      <a:pt x="0" y="339"/>
                      <a:pt x="0" y="756"/>
                    </a:cubicBezTo>
                    <a:cubicBezTo>
                      <a:pt x="0" y="1167"/>
                      <a:pt x="261" y="1506"/>
                      <a:pt x="580" y="1506"/>
                    </a:cubicBezTo>
                    <a:cubicBezTo>
                      <a:pt x="899" y="1506"/>
                      <a:pt x="1154" y="1167"/>
                      <a:pt x="1154" y="756"/>
                    </a:cubicBezTo>
                    <a:cubicBezTo>
                      <a:pt x="1154" y="339"/>
                      <a:pt x="899" y="0"/>
                      <a:pt x="580"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10615" name="Google Shape;10615;p64"/>
              <p:cNvSpPr/>
              <p:nvPr/>
            </p:nvSpPr>
            <p:spPr>
              <a:xfrm>
                <a:off x="7916139" y="3833462"/>
                <a:ext cx="42315" cy="57615"/>
              </a:xfrm>
              <a:custGeom>
                <a:avLst/>
                <a:gdLst/>
                <a:ahLst/>
                <a:cxnLst/>
                <a:rect l="l" t="t" r="r" b="b"/>
                <a:pathLst>
                  <a:path w="1676" h="2282" extrusionOk="0">
                    <a:moveTo>
                      <a:pt x="33" y="0"/>
                    </a:moveTo>
                    <a:cubicBezTo>
                      <a:pt x="13" y="0"/>
                      <a:pt x="0" y="20"/>
                      <a:pt x="0" y="40"/>
                    </a:cubicBezTo>
                    <a:lnTo>
                      <a:pt x="0" y="274"/>
                    </a:lnTo>
                    <a:cubicBezTo>
                      <a:pt x="0" y="496"/>
                      <a:pt x="72" y="711"/>
                      <a:pt x="202" y="887"/>
                    </a:cubicBezTo>
                    <a:cubicBezTo>
                      <a:pt x="372" y="1102"/>
                      <a:pt x="463" y="1369"/>
                      <a:pt x="463" y="1643"/>
                    </a:cubicBezTo>
                    <a:lnTo>
                      <a:pt x="463" y="2242"/>
                    </a:lnTo>
                    <a:cubicBezTo>
                      <a:pt x="463" y="2262"/>
                      <a:pt x="476" y="2282"/>
                      <a:pt x="495" y="2282"/>
                    </a:cubicBezTo>
                    <a:lnTo>
                      <a:pt x="1173" y="2282"/>
                    </a:lnTo>
                    <a:cubicBezTo>
                      <a:pt x="1193" y="2282"/>
                      <a:pt x="1212" y="2262"/>
                      <a:pt x="1206" y="2242"/>
                    </a:cubicBezTo>
                    <a:lnTo>
                      <a:pt x="1206" y="1643"/>
                    </a:lnTo>
                    <a:cubicBezTo>
                      <a:pt x="1206" y="1369"/>
                      <a:pt x="1297" y="1102"/>
                      <a:pt x="1467" y="887"/>
                    </a:cubicBezTo>
                    <a:cubicBezTo>
                      <a:pt x="1603" y="711"/>
                      <a:pt x="1675" y="496"/>
                      <a:pt x="1675" y="274"/>
                    </a:cubicBezTo>
                    <a:lnTo>
                      <a:pt x="1675" y="40"/>
                    </a:lnTo>
                    <a:cubicBezTo>
                      <a:pt x="1675" y="20"/>
                      <a:pt x="1656" y="0"/>
                      <a:pt x="1636"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10616" name="Google Shape;10616;p64"/>
              <p:cNvSpPr/>
              <p:nvPr/>
            </p:nvSpPr>
            <p:spPr>
              <a:xfrm>
                <a:off x="7890614" y="3772237"/>
                <a:ext cx="23884" cy="34917"/>
              </a:xfrm>
              <a:custGeom>
                <a:avLst/>
                <a:gdLst/>
                <a:ahLst/>
                <a:cxnLst/>
                <a:rect l="l" t="t" r="r" b="b"/>
                <a:pathLst>
                  <a:path w="946" h="1383" extrusionOk="0">
                    <a:moveTo>
                      <a:pt x="477" y="1"/>
                    </a:moveTo>
                    <a:cubicBezTo>
                      <a:pt x="216" y="1"/>
                      <a:pt x="1" y="314"/>
                      <a:pt x="1" y="692"/>
                    </a:cubicBezTo>
                    <a:cubicBezTo>
                      <a:pt x="1" y="1076"/>
                      <a:pt x="216" y="1383"/>
                      <a:pt x="477" y="1383"/>
                    </a:cubicBezTo>
                    <a:cubicBezTo>
                      <a:pt x="737" y="1383"/>
                      <a:pt x="946" y="1076"/>
                      <a:pt x="946" y="692"/>
                    </a:cubicBezTo>
                    <a:cubicBezTo>
                      <a:pt x="946" y="314"/>
                      <a:pt x="737" y="1"/>
                      <a:pt x="477" y="1"/>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10617" name="Google Shape;10617;p64"/>
              <p:cNvSpPr/>
              <p:nvPr/>
            </p:nvSpPr>
            <p:spPr>
              <a:xfrm>
                <a:off x="7959893" y="3772237"/>
                <a:ext cx="23884" cy="34917"/>
              </a:xfrm>
              <a:custGeom>
                <a:avLst/>
                <a:gdLst/>
                <a:ahLst/>
                <a:cxnLst/>
                <a:rect l="l" t="t" r="r" b="b"/>
                <a:pathLst>
                  <a:path w="946" h="1383" extrusionOk="0">
                    <a:moveTo>
                      <a:pt x="477" y="1"/>
                    </a:moveTo>
                    <a:cubicBezTo>
                      <a:pt x="216" y="1"/>
                      <a:pt x="1" y="314"/>
                      <a:pt x="1" y="692"/>
                    </a:cubicBezTo>
                    <a:cubicBezTo>
                      <a:pt x="1" y="1076"/>
                      <a:pt x="216" y="1383"/>
                      <a:pt x="477" y="1383"/>
                    </a:cubicBezTo>
                    <a:cubicBezTo>
                      <a:pt x="737" y="1383"/>
                      <a:pt x="946" y="1076"/>
                      <a:pt x="946" y="692"/>
                    </a:cubicBezTo>
                    <a:cubicBezTo>
                      <a:pt x="946" y="314"/>
                      <a:pt x="737" y="1"/>
                      <a:pt x="477" y="1"/>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gr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mond 5">
            <a:extLst>
              <a:ext uri="{FF2B5EF4-FFF2-40B4-BE49-F238E27FC236}">
                <a16:creationId xmlns:a16="http://schemas.microsoft.com/office/drawing/2014/main" id="{55F57351-3B26-CCF6-E3AB-255123C25C3D}"/>
              </a:ext>
            </a:extLst>
          </p:cNvPr>
          <p:cNvSpPr/>
          <p:nvPr/>
        </p:nvSpPr>
        <p:spPr>
          <a:xfrm>
            <a:off x="4370356" y="1492155"/>
            <a:ext cx="523145" cy="524695"/>
          </a:xfrm>
          <a:custGeom>
            <a:avLst/>
            <a:gdLst>
              <a:gd name="f0" fmla="val w"/>
              <a:gd name="f1" fmla="val h"/>
              <a:gd name="f2" fmla="val 0"/>
              <a:gd name="f3" fmla="val 3240001"/>
              <a:gd name="f4" fmla="val 3249575"/>
              <a:gd name="f5" fmla="val 1275349"/>
              <a:gd name="f6" fmla="val 2002569"/>
              <a:gd name="f7" fmla="val 1625117"/>
              <a:gd name="f8" fmla="val 2233002"/>
              <a:gd name="f9" fmla="val 1968772"/>
              <a:gd name="f10" fmla="val 2006596"/>
              <a:gd name="f11" fmla="val 1067116"/>
              <a:gd name="f12" fmla="val 1473605"/>
              <a:gd name="f13" fmla="val 1581605"/>
              <a:gd name="f14" fmla="val 2183116"/>
              <a:gd name="f15" fmla="val 1267205"/>
              <a:gd name="f16" fmla="val 1375205"/>
              <a:gd name="f17" fmla="val 1172196"/>
              <a:gd name="f18" fmla="val 3142550"/>
              <a:gd name="f19" fmla="val 2026252"/>
              <a:gd name="f20" fmla="val 1968728"/>
              <a:gd name="f21" fmla="val 3049854"/>
              <a:gd name="f22" fmla="val 1294362"/>
              <a:gd name="f23" fmla="val 602850"/>
              <a:gd name="f24" fmla="val 1559516"/>
              <a:gd name="f25" fmla="val 1217896"/>
              <a:gd name="f26" fmla="val 1964719"/>
              <a:gd name="f27" fmla="val 1060805"/>
              <a:gd name="f28" fmla="val 1168805"/>
              <a:gd name="f29" fmla="val 869032"/>
              <a:gd name="f30" fmla="val 816137"/>
              <a:gd name="f31" fmla="val 2381200"/>
              <a:gd name="f32" fmla="val 1623491"/>
              <a:gd name="f33" fmla="val 1668045"/>
              <a:gd name="f34" fmla="val 2093329"/>
              <a:gd name="f35" fmla="val 1625116"/>
              <a:gd name="f36" fmla="val 2121611"/>
              <a:gd name="f37" fmla="val 3235286"/>
              <a:gd name="f38" fmla="val 1060806"/>
              <a:gd name="f39" fmla="val 2489212"/>
              <a:gd name="f40" fmla="val 1552331"/>
              <a:gd name="f41" fmla="val 708008"/>
              <a:gd name="f42" fmla="val 761020"/>
              <a:gd name="f43" fmla="val 14946"/>
              <a:gd name="f44" fmla="*/ f0 1 3240001"/>
              <a:gd name="f45" fmla="*/ f1 1 3249575"/>
              <a:gd name="f46" fmla="val f2"/>
              <a:gd name="f47" fmla="val f3"/>
              <a:gd name="f48" fmla="val f4"/>
              <a:gd name="f49" fmla="+- f48 0 f46"/>
              <a:gd name="f50" fmla="+- f47 0 f46"/>
              <a:gd name="f51" fmla="*/ f50 1 3240001"/>
              <a:gd name="f52" fmla="*/ f49 1 3249575"/>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3240001" h="3249575">
                <a:moveTo>
                  <a:pt x="f5" y="f6"/>
                </a:moveTo>
                <a:lnTo>
                  <a:pt x="f7" y="f8"/>
                </a:lnTo>
                <a:lnTo>
                  <a:pt x="f9" y="f10"/>
                </a:lnTo>
                <a:lnTo>
                  <a:pt x="f3" y="f4"/>
                </a:lnTo>
                <a:lnTo>
                  <a:pt x="f2" y="f4"/>
                </a:lnTo>
                <a:close/>
                <a:moveTo>
                  <a:pt x="f11" y="f12"/>
                </a:moveTo>
                <a:lnTo>
                  <a:pt x="f11" y="f13"/>
                </a:lnTo>
                <a:lnTo>
                  <a:pt x="f14" y="f13"/>
                </a:lnTo>
                <a:lnTo>
                  <a:pt x="f14" y="f12"/>
                </a:lnTo>
                <a:close/>
                <a:moveTo>
                  <a:pt x="f11" y="f15"/>
                </a:moveTo>
                <a:lnTo>
                  <a:pt x="f11" y="f16"/>
                </a:lnTo>
                <a:lnTo>
                  <a:pt x="f14" y="f16"/>
                </a:lnTo>
                <a:lnTo>
                  <a:pt x="f14" y="f15"/>
                </a:lnTo>
                <a:close/>
                <a:moveTo>
                  <a:pt x="f3" y="f17"/>
                </a:moveTo>
                <a:lnTo>
                  <a:pt x="f3" y="f18"/>
                </a:lnTo>
                <a:lnTo>
                  <a:pt x="f19" y="f20"/>
                </a:lnTo>
                <a:lnTo>
                  <a:pt x="f21" y="f22"/>
                </a:lnTo>
                <a:close/>
                <a:moveTo>
                  <a:pt x="f2" y="f17"/>
                </a:moveTo>
                <a:lnTo>
                  <a:pt x="f23" y="f24"/>
                </a:lnTo>
                <a:lnTo>
                  <a:pt x="f25" y="f26"/>
                </a:lnTo>
                <a:lnTo>
                  <a:pt x="f2" y="f18"/>
                </a:lnTo>
                <a:close/>
                <a:moveTo>
                  <a:pt x="f11" y="f27"/>
                </a:moveTo>
                <a:lnTo>
                  <a:pt x="f11" y="f28"/>
                </a:lnTo>
                <a:lnTo>
                  <a:pt x="f14" y="f28"/>
                </a:lnTo>
                <a:lnTo>
                  <a:pt x="f14" y="f27"/>
                </a:lnTo>
                <a:close/>
                <a:moveTo>
                  <a:pt x="f29" y="f30"/>
                </a:moveTo>
                <a:lnTo>
                  <a:pt x="f31" y="f30"/>
                </a:lnTo>
                <a:lnTo>
                  <a:pt x="f31" y="f32"/>
                </a:lnTo>
                <a:lnTo>
                  <a:pt x="f33" y="f34"/>
                </a:lnTo>
                <a:lnTo>
                  <a:pt x="f35" y="f36"/>
                </a:lnTo>
                <a:lnTo>
                  <a:pt x="f29" y="f32"/>
                </a:lnTo>
                <a:close/>
                <a:moveTo>
                  <a:pt x="f35" y="f2"/>
                </a:moveTo>
                <a:lnTo>
                  <a:pt x="f37" y="f38"/>
                </a:lnTo>
                <a:lnTo>
                  <a:pt x="f39" y="f40"/>
                </a:lnTo>
                <a:lnTo>
                  <a:pt x="f39" y="f41"/>
                </a:lnTo>
                <a:lnTo>
                  <a:pt x="f42" y="f41"/>
                </a:lnTo>
                <a:lnTo>
                  <a:pt x="f42" y="f40"/>
                </a:lnTo>
                <a:lnTo>
                  <a:pt x="f43" y="f38"/>
                </a:ln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3" name="Isosceles Triangle 51">
            <a:extLst>
              <a:ext uri="{FF2B5EF4-FFF2-40B4-BE49-F238E27FC236}">
                <a16:creationId xmlns:a16="http://schemas.microsoft.com/office/drawing/2014/main" id="{DF3A3782-1244-8D5D-6A3B-7BF6B86B9313}"/>
              </a:ext>
            </a:extLst>
          </p:cNvPr>
          <p:cNvSpPr/>
          <p:nvPr/>
        </p:nvSpPr>
        <p:spPr>
          <a:xfrm>
            <a:off x="3531608" y="1562686"/>
            <a:ext cx="523145" cy="383620"/>
          </a:xfrm>
          <a:custGeom>
            <a:avLst/>
            <a:gdLst>
              <a:gd name="f0" fmla="val w"/>
              <a:gd name="f1" fmla="val h"/>
              <a:gd name="f2" fmla="val 0"/>
              <a:gd name="f3" fmla="val 3240001"/>
              <a:gd name="f4" fmla="val 2375905"/>
              <a:gd name="f5" fmla="val 1974640"/>
              <a:gd name="f6" fmla="val 1379575"/>
              <a:gd name="f7" fmla="val 1"/>
              <a:gd name="f8" fmla="val 1269863"/>
              <a:gd name="f9" fmla="val 1399042"/>
              <a:gd name="f10" fmla="val 1610574"/>
              <a:gd name="f11" fmla="val 1745545"/>
              <a:gd name="f12" fmla="val 126952"/>
              <a:gd name="f13" fmla="val 2258912"/>
              <a:gd name="f14" fmla="val 2032457"/>
              <a:gd name="f15" fmla="val 1334195"/>
              <a:gd name="f16" fmla="val 117525"/>
              <a:gd name="f17" fmla="val 1207545"/>
              <a:gd name="f18" fmla="val 1324768"/>
              <a:gd name="f19" fmla="val 2249485"/>
              <a:gd name="f20" fmla="val 3240000"/>
              <a:gd name="f21" fmla="val 1610572"/>
              <a:gd name="f22" fmla="val 1620513"/>
              <a:gd name="f23" fmla="*/ f0 1 3240001"/>
              <a:gd name="f24" fmla="*/ f1 1 2375905"/>
              <a:gd name="f25" fmla="val f2"/>
              <a:gd name="f26" fmla="val f3"/>
              <a:gd name="f27" fmla="val f4"/>
              <a:gd name="f28" fmla="+- f27 0 f25"/>
              <a:gd name="f29" fmla="+- f26 0 f25"/>
              <a:gd name="f30" fmla="*/ f29 1 3240001"/>
              <a:gd name="f31" fmla="*/ f28 1 237590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240001" h="2375905">
                <a:moveTo>
                  <a:pt x="f5" y="f6"/>
                </a:moveTo>
                <a:lnTo>
                  <a:pt x="f3" y="f4"/>
                </a:lnTo>
                <a:lnTo>
                  <a:pt x="f7" y="f4"/>
                </a:lnTo>
                <a:lnTo>
                  <a:pt x="f8" y="f9"/>
                </a:lnTo>
                <a:lnTo>
                  <a:pt x="f10" y="f11"/>
                </a:lnTo>
                <a:close/>
                <a:moveTo>
                  <a:pt x="f3" y="f12"/>
                </a:moveTo>
                <a:lnTo>
                  <a:pt x="f3" y="f13"/>
                </a:lnTo>
                <a:lnTo>
                  <a:pt x="f14" y="f15"/>
                </a:lnTo>
                <a:close/>
                <a:moveTo>
                  <a:pt x="f2" y="f16"/>
                </a:moveTo>
                <a:lnTo>
                  <a:pt x="f17" y="f18"/>
                </a:lnTo>
                <a:lnTo>
                  <a:pt x="f2" y="f19"/>
                </a:lnTo>
                <a:close/>
                <a:moveTo>
                  <a:pt x="f2" y="f2"/>
                </a:moveTo>
                <a:lnTo>
                  <a:pt x="f20" y="f2"/>
                </a:lnTo>
                <a:lnTo>
                  <a:pt x="f21" y="f22"/>
                </a:ln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4" name="Isosceles Triangle 57">
            <a:extLst>
              <a:ext uri="{FF2B5EF4-FFF2-40B4-BE49-F238E27FC236}">
                <a16:creationId xmlns:a16="http://schemas.microsoft.com/office/drawing/2014/main" id="{1F4EAA07-5970-7C2E-078F-3EDAE0244D69}"/>
              </a:ext>
            </a:extLst>
          </p:cNvPr>
          <p:cNvSpPr/>
          <p:nvPr/>
        </p:nvSpPr>
        <p:spPr>
          <a:xfrm>
            <a:off x="4372439" y="4520208"/>
            <a:ext cx="313139" cy="707904"/>
          </a:xfrm>
          <a:custGeom>
            <a:avLst/>
            <a:gdLst>
              <a:gd name="f0" fmla="val 10800000"/>
              <a:gd name="f1" fmla="val 5400000"/>
              <a:gd name="f2" fmla="val 180"/>
              <a:gd name="f3" fmla="val w"/>
              <a:gd name="f4" fmla="val h"/>
              <a:gd name="f5" fmla="val 0"/>
              <a:gd name="f6" fmla="val 1346449"/>
              <a:gd name="f7" fmla="val 3166775"/>
              <a:gd name="f8" fmla="val 1148449"/>
              <a:gd name="f9" fmla="val 2374775"/>
              <a:gd name="f10" fmla="val 198001"/>
              <a:gd name="f11" fmla="val 1"/>
              <a:gd name="f12" fmla="val 755186"/>
              <a:gd name="f13" fmla="val 438198"/>
              <a:gd name="f14" fmla="val 734449"/>
              <a:gd name="f15" fmla="val 793446"/>
              <a:gd name="f16" fmla="val 1231644"/>
              <a:gd name="f17" fmla="val 803843"/>
              <a:gd name="f18" fmla="val 1256124"/>
              <a:gd name="f19" fmla="val 853246"/>
              <a:gd name="f20" fmla="val 1322425"/>
              <a:gd name="f21" fmla="val 1400264"/>
              <a:gd name="f22" fmla="val 1499686"/>
              <a:gd name="f23" fmla="val 772648"/>
              <a:gd name="f24" fmla="val 1580284"/>
              <a:gd name="f25" fmla="val 673226"/>
              <a:gd name="f26" fmla="val 573804"/>
              <a:gd name="f27" fmla="val 493206"/>
              <a:gd name="f28" fmla="val 1322426"/>
              <a:gd name="f29" fmla="val 542608"/>
              <a:gd name="f30" fmla="val 1256126"/>
              <a:gd name="f31" fmla="val 612000"/>
              <a:gd name="f32" fmla="val 1231645"/>
              <a:gd name="f33" fmla="val 591263"/>
              <a:gd name="f34" fmla="val 10368"/>
              <a:gd name="f35" fmla="val 2939"/>
              <a:gd name="f36" fmla="val 1491744"/>
              <a:gd name="f37" fmla="val 2009"/>
              <a:gd name="f38" fmla="val 1494147"/>
              <a:gd name="f39" fmla="val 1499342"/>
              <a:gd name="f40" fmla="val 6353"/>
              <a:gd name="f41" fmla="val 274151"/>
              <a:gd name="f42" fmla="val 1797289"/>
              <a:gd name="f43" fmla="val 320153"/>
              <a:gd name="f44" fmla="val 2031319"/>
              <a:gd name="f45" fmla="val 273414"/>
              <a:gd name="f46" fmla="val 2293171"/>
              <a:gd name="f47" fmla="val 1091887"/>
              <a:gd name="f48" fmla="val 2283744"/>
              <a:gd name="f49" fmla="val 1035756"/>
              <a:gd name="f50" fmla="val 1984266"/>
              <a:gd name="f51" fmla="val 1081794"/>
              <a:gd name="f52" fmla="val 1833397"/>
              <a:gd name="f53" fmla="val 1340768"/>
              <a:gd name="f54" fmla="val 1344512"/>
              <a:gd name="f55" fmla="val 1494334"/>
              <a:gd name="f56" fmla="val 1345124"/>
              <a:gd name="f57" fmla="val 1493447"/>
              <a:gd name="f58" fmla="val 1345785"/>
              <a:gd name="f59" fmla="val 1492596"/>
              <a:gd name="f60" fmla="val 1346448"/>
              <a:gd name="f61" fmla="val 1343510"/>
              <a:gd name="f62" fmla="val 1140490"/>
              <a:gd name="f63" fmla="val 966846"/>
              <a:gd name="f64" fmla="val 958206"/>
              <a:gd name="f65" fmla="val 524898"/>
              <a:gd name="f66" fmla="+- 0 0 -90"/>
              <a:gd name="f67" fmla="*/ f3 1 1346449"/>
              <a:gd name="f68" fmla="*/ f4 1 3166775"/>
              <a:gd name="f69" fmla="val f5"/>
              <a:gd name="f70" fmla="val f6"/>
              <a:gd name="f71" fmla="val f7"/>
              <a:gd name="f72" fmla="*/ f66 f0 1"/>
              <a:gd name="f73" fmla="+- f71 0 f69"/>
              <a:gd name="f74" fmla="+- f70 0 f69"/>
              <a:gd name="f75" fmla="*/ f72 1 f2"/>
              <a:gd name="f76" fmla="*/ f74 1 1346449"/>
              <a:gd name="f77" fmla="*/ f73 1 3166775"/>
              <a:gd name="f78" fmla="*/ 1148449 f74 1"/>
              <a:gd name="f79" fmla="*/ 198001 f74 1"/>
              <a:gd name="f80" fmla="*/ 1 f74 1"/>
              <a:gd name="f81" fmla="*/ 1346449 f74 1"/>
              <a:gd name="f82" fmla="*/ 755186 f74 1"/>
              <a:gd name="f83" fmla="*/ 734449 f74 1"/>
              <a:gd name="f84" fmla="*/ 853246 f74 1"/>
              <a:gd name="f85" fmla="*/ 673226 f74 1"/>
              <a:gd name="f86" fmla="*/ 493206 f74 1"/>
              <a:gd name="f87" fmla="*/ 612000 f74 1"/>
              <a:gd name="f88" fmla="*/ 2939 f74 1"/>
              <a:gd name="f89" fmla="*/ 0 f74 1"/>
              <a:gd name="f90" fmla="*/ 2009 f74 1"/>
              <a:gd name="f91" fmla="*/ 6353 f74 1"/>
              <a:gd name="f92" fmla="*/ 273414 f74 1"/>
              <a:gd name="f93" fmla="*/ 1091887 f74 1"/>
              <a:gd name="f94" fmla="*/ 1340768 f74 1"/>
              <a:gd name="f95" fmla="*/ 1344512 f74 1"/>
              <a:gd name="f96" fmla="*/ 1346448 f74 1"/>
              <a:gd name="f97" fmla="*/ 1343510 f74 1"/>
              <a:gd name="f98" fmla="*/ 2374775 f73 1"/>
              <a:gd name="f99" fmla="*/ 3166775 f73 1"/>
              <a:gd name="f100" fmla="*/ 0 f73 1"/>
              <a:gd name="f101" fmla="*/ 1231644 f73 1"/>
              <a:gd name="f102" fmla="*/ 1400264 f73 1"/>
              <a:gd name="f103" fmla="*/ 1580284 f73 1"/>
              <a:gd name="f104" fmla="*/ 1231645 f73 1"/>
              <a:gd name="f105" fmla="*/ 591263 f74 1"/>
              <a:gd name="f106" fmla="*/ 10368 f73 1"/>
              <a:gd name="f107" fmla="*/ 1491744 f73 1"/>
              <a:gd name="f108" fmla="*/ 1494147 f73 1"/>
              <a:gd name="f109" fmla="*/ 1499342 f73 1"/>
              <a:gd name="f110" fmla="*/ 2293171 f73 1"/>
              <a:gd name="f111" fmla="*/ 2283744 f73 1"/>
              <a:gd name="f112" fmla="*/ 1494334 f73 1"/>
              <a:gd name="f113" fmla="+- f75 0 f1"/>
              <a:gd name="f114" fmla="*/ f78 1 1346449"/>
              <a:gd name="f115" fmla="*/ f79 1 1346449"/>
              <a:gd name="f116" fmla="*/ f80 1 1346449"/>
              <a:gd name="f117" fmla="*/ f81 1 1346449"/>
              <a:gd name="f118" fmla="*/ f82 1 1346449"/>
              <a:gd name="f119" fmla="*/ f83 1 1346449"/>
              <a:gd name="f120" fmla="*/ f84 1 1346449"/>
              <a:gd name="f121" fmla="*/ f85 1 1346449"/>
              <a:gd name="f122" fmla="*/ f86 1 1346449"/>
              <a:gd name="f123" fmla="*/ f87 1 1346449"/>
              <a:gd name="f124" fmla="*/ f88 1 1346449"/>
              <a:gd name="f125" fmla="*/ f89 1 1346449"/>
              <a:gd name="f126" fmla="*/ f90 1 1346449"/>
              <a:gd name="f127" fmla="*/ f91 1 1346449"/>
              <a:gd name="f128" fmla="*/ f92 1 1346449"/>
              <a:gd name="f129" fmla="*/ f93 1 1346449"/>
              <a:gd name="f130" fmla="*/ f94 1 1346449"/>
              <a:gd name="f131" fmla="*/ f95 1 1346449"/>
              <a:gd name="f132" fmla="*/ f96 1 1346449"/>
              <a:gd name="f133" fmla="*/ f97 1 1346449"/>
              <a:gd name="f134" fmla="*/ f98 1 3166775"/>
              <a:gd name="f135" fmla="*/ f99 1 3166775"/>
              <a:gd name="f136" fmla="*/ f100 1 3166775"/>
              <a:gd name="f137" fmla="*/ f101 1 3166775"/>
              <a:gd name="f138" fmla="*/ f102 1 3166775"/>
              <a:gd name="f139" fmla="*/ f103 1 3166775"/>
              <a:gd name="f140" fmla="*/ f104 1 3166775"/>
              <a:gd name="f141" fmla="*/ f105 1 1346449"/>
              <a:gd name="f142" fmla="*/ f106 1 3166775"/>
              <a:gd name="f143" fmla="*/ f107 1 3166775"/>
              <a:gd name="f144" fmla="*/ f108 1 3166775"/>
              <a:gd name="f145" fmla="*/ f109 1 3166775"/>
              <a:gd name="f146" fmla="*/ f110 1 3166775"/>
              <a:gd name="f147" fmla="*/ f111 1 3166775"/>
              <a:gd name="f148" fmla="*/ f112 1 3166775"/>
              <a:gd name="f149" fmla="*/ f69 1 f76"/>
              <a:gd name="f150" fmla="*/ f70 1 f76"/>
              <a:gd name="f151" fmla="*/ f69 1 f77"/>
              <a:gd name="f152" fmla="*/ f71 1 f77"/>
              <a:gd name="f153" fmla="*/ f114 1 f76"/>
              <a:gd name="f154" fmla="*/ f134 1 f77"/>
              <a:gd name="f155" fmla="*/ f115 1 f76"/>
              <a:gd name="f156" fmla="*/ f116 1 f76"/>
              <a:gd name="f157" fmla="*/ f135 1 f77"/>
              <a:gd name="f158" fmla="*/ f117 1 f76"/>
              <a:gd name="f159" fmla="*/ f118 1 f76"/>
              <a:gd name="f160" fmla="*/ f136 1 f77"/>
              <a:gd name="f161" fmla="*/ f119 1 f76"/>
              <a:gd name="f162" fmla="*/ f137 1 f77"/>
              <a:gd name="f163" fmla="*/ f120 1 f76"/>
              <a:gd name="f164" fmla="*/ f138 1 f77"/>
              <a:gd name="f165" fmla="*/ f121 1 f76"/>
              <a:gd name="f166" fmla="*/ f139 1 f77"/>
              <a:gd name="f167" fmla="*/ f122 1 f76"/>
              <a:gd name="f168" fmla="*/ f123 1 f76"/>
              <a:gd name="f169" fmla="*/ f140 1 f77"/>
              <a:gd name="f170" fmla="*/ f141 1 f76"/>
              <a:gd name="f171" fmla="*/ f142 1 f77"/>
              <a:gd name="f172" fmla="*/ f124 1 f76"/>
              <a:gd name="f173" fmla="*/ f143 1 f77"/>
              <a:gd name="f174" fmla="*/ f125 1 f76"/>
              <a:gd name="f175" fmla="*/ f126 1 f76"/>
              <a:gd name="f176" fmla="*/ f144 1 f77"/>
              <a:gd name="f177" fmla="*/ f145 1 f77"/>
              <a:gd name="f178" fmla="*/ f127 1 f76"/>
              <a:gd name="f179" fmla="*/ f128 1 f76"/>
              <a:gd name="f180" fmla="*/ f146 1 f77"/>
              <a:gd name="f181" fmla="*/ f129 1 f76"/>
              <a:gd name="f182" fmla="*/ f147 1 f77"/>
              <a:gd name="f183" fmla="*/ f130 1 f76"/>
              <a:gd name="f184" fmla="*/ f131 1 f76"/>
              <a:gd name="f185" fmla="*/ f148 1 f77"/>
              <a:gd name="f186" fmla="*/ f132 1 f76"/>
              <a:gd name="f187" fmla="*/ f133 1 f76"/>
              <a:gd name="f188" fmla="*/ f149 f67 1"/>
              <a:gd name="f189" fmla="*/ f150 f67 1"/>
              <a:gd name="f190" fmla="*/ f152 f68 1"/>
              <a:gd name="f191" fmla="*/ f151 f68 1"/>
              <a:gd name="f192" fmla="*/ f153 f67 1"/>
              <a:gd name="f193" fmla="*/ f154 f68 1"/>
              <a:gd name="f194" fmla="*/ f155 f67 1"/>
              <a:gd name="f195" fmla="*/ f156 f67 1"/>
              <a:gd name="f196" fmla="*/ f157 f68 1"/>
              <a:gd name="f197" fmla="*/ f158 f67 1"/>
              <a:gd name="f198" fmla="*/ f159 f67 1"/>
              <a:gd name="f199" fmla="*/ f160 f68 1"/>
              <a:gd name="f200" fmla="*/ f161 f67 1"/>
              <a:gd name="f201" fmla="*/ f162 f68 1"/>
              <a:gd name="f202" fmla="*/ f163 f67 1"/>
              <a:gd name="f203" fmla="*/ f164 f68 1"/>
              <a:gd name="f204" fmla="*/ f165 f67 1"/>
              <a:gd name="f205" fmla="*/ f166 f68 1"/>
              <a:gd name="f206" fmla="*/ f167 f67 1"/>
              <a:gd name="f207" fmla="*/ f168 f67 1"/>
              <a:gd name="f208" fmla="*/ f169 f68 1"/>
              <a:gd name="f209" fmla="*/ f170 f67 1"/>
              <a:gd name="f210" fmla="*/ f171 f68 1"/>
              <a:gd name="f211" fmla="*/ f172 f67 1"/>
              <a:gd name="f212" fmla="*/ f173 f68 1"/>
              <a:gd name="f213" fmla="*/ f174 f67 1"/>
              <a:gd name="f214" fmla="*/ f175 f67 1"/>
              <a:gd name="f215" fmla="*/ f176 f68 1"/>
              <a:gd name="f216" fmla="*/ f177 f68 1"/>
              <a:gd name="f217" fmla="*/ f178 f67 1"/>
              <a:gd name="f218" fmla="*/ f179 f67 1"/>
              <a:gd name="f219" fmla="*/ f180 f68 1"/>
              <a:gd name="f220" fmla="*/ f181 f67 1"/>
              <a:gd name="f221" fmla="*/ f182 f68 1"/>
              <a:gd name="f222" fmla="*/ f183 f67 1"/>
              <a:gd name="f223" fmla="*/ f184 f67 1"/>
              <a:gd name="f224" fmla="*/ f185 f68 1"/>
              <a:gd name="f225" fmla="*/ f186 f67 1"/>
              <a:gd name="f226" fmla="*/ f187 f67 1"/>
            </a:gdLst>
            <a:ahLst/>
            <a:cxnLst>
              <a:cxn ang="3cd4">
                <a:pos x="hc" y="t"/>
              </a:cxn>
              <a:cxn ang="0">
                <a:pos x="r" y="vc"/>
              </a:cxn>
              <a:cxn ang="cd4">
                <a:pos x="hc" y="b"/>
              </a:cxn>
              <a:cxn ang="cd2">
                <a:pos x="l" y="vc"/>
              </a:cxn>
              <a:cxn ang="f113">
                <a:pos x="f192" y="f193"/>
              </a:cxn>
              <a:cxn ang="f113">
                <a:pos x="f194" y="f193"/>
              </a:cxn>
              <a:cxn ang="f113">
                <a:pos x="f195" y="f196"/>
              </a:cxn>
              <a:cxn ang="f113">
                <a:pos x="f197" y="f196"/>
              </a:cxn>
              <a:cxn ang="f113">
                <a:pos x="f192" y="f193"/>
              </a:cxn>
              <a:cxn ang="f113">
                <a:pos x="f198" y="f199"/>
              </a:cxn>
              <a:cxn ang="f113">
                <a:pos x="f200" y="f201"/>
              </a:cxn>
              <a:cxn ang="f113">
                <a:pos x="f202" y="f203"/>
              </a:cxn>
              <a:cxn ang="f113">
                <a:pos x="f204" y="f205"/>
              </a:cxn>
              <a:cxn ang="f113">
                <a:pos x="f206" y="f203"/>
              </a:cxn>
              <a:cxn ang="f113">
                <a:pos x="f207" y="f208"/>
              </a:cxn>
              <a:cxn ang="f113">
                <a:pos x="f209" y="f210"/>
              </a:cxn>
              <a:cxn ang="f113">
                <a:pos x="f211" y="f212"/>
              </a:cxn>
              <a:cxn ang="f113">
                <a:pos x="f213" y="f212"/>
              </a:cxn>
              <a:cxn ang="f113">
                <a:pos x="f214" y="f215"/>
              </a:cxn>
              <a:cxn ang="f113">
                <a:pos x="f213" y="f216"/>
              </a:cxn>
              <a:cxn ang="f113">
                <a:pos x="f217" y="f216"/>
              </a:cxn>
              <a:cxn ang="f113">
                <a:pos x="f218" y="f219"/>
              </a:cxn>
              <a:cxn ang="f113">
                <a:pos x="f220" y="f221"/>
              </a:cxn>
              <a:cxn ang="f113">
                <a:pos x="f222" y="f216"/>
              </a:cxn>
              <a:cxn ang="f113">
                <a:pos x="f197" y="f216"/>
              </a:cxn>
              <a:cxn ang="f113">
                <a:pos x="f223" y="f224"/>
              </a:cxn>
              <a:cxn ang="f113">
                <a:pos x="f225" y="f212"/>
              </a:cxn>
              <a:cxn ang="f113">
                <a:pos x="f226" y="f212"/>
              </a:cxn>
              <a:cxn ang="f113">
                <a:pos x="f198" y="f199"/>
              </a:cxn>
            </a:cxnLst>
            <a:rect l="f188" t="f191" r="f189" b="f190"/>
            <a:pathLst>
              <a:path w="1346449" h="3166775">
                <a:moveTo>
                  <a:pt x="f8" y="f9"/>
                </a:moveTo>
                <a:lnTo>
                  <a:pt x="f10" y="f9"/>
                </a:lnTo>
                <a:lnTo>
                  <a:pt x="f11" y="f7"/>
                </a:lnTo>
                <a:lnTo>
                  <a:pt x="f6" y="f7"/>
                </a:lnTo>
                <a:lnTo>
                  <a:pt x="f8" y="f9"/>
                </a:lnTo>
                <a:close/>
                <a:moveTo>
                  <a:pt x="f12" y="f5"/>
                </a:moveTo>
                <a:cubicBezTo>
                  <a:pt x="f12" y="f13"/>
                  <a:pt x="f14" y="f15"/>
                  <a:pt x="f14" y="f16"/>
                </a:cubicBezTo>
                <a:cubicBezTo>
                  <a:pt x="f17" y="f18"/>
                  <a:pt x="f19" y="f20"/>
                  <a:pt x="f19" y="f21"/>
                </a:cubicBezTo>
                <a:cubicBezTo>
                  <a:pt x="f19" y="f22"/>
                  <a:pt x="f23" y="f24"/>
                  <a:pt x="f25" y="f24"/>
                </a:cubicBezTo>
                <a:cubicBezTo>
                  <a:pt x="f26" y="f24"/>
                  <a:pt x="f27" y="f22"/>
                  <a:pt x="f27" y="f21"/>
                </a:cubicBezTo>
                <a:cubicBezTo>
                  <a:pt x="f27" y="f28"/>
                  <a:pt x="f29" y="f30"/>
                  <a:pt x="f31" y="f32"/>
                </a:cubicBezTo>
                <a:lnTo>
                  <a:pt x="f33" y="f34"/>
                </a:lnTo>
                <a:lnTo>
                  <a:pt x="f35" y="f36"/>
                </a:lnTo>
                <a:lnTo>
                  <a:pt x="f5" y="f36"/>
                </a:lnTo>
                <a:lnTo>
                  <a:pt x="f37" y="f38"/>
                </a:lnTo>
                <a:lnTo>
                  <a:pt x="f5" y="f39"/>
                </a:lnTo>
                <a:lnTo>
                  <a:pt x="f40" y="f39"/>
                </a:lnTo>
                <a:cubicBezTo>
                  <a:pt x="f41" y="f42"/>
                  <a:pt x="f43" y="f44"/>
                  <a:pt x="f45" y="f46"/>
                </a:cubicBezTo>
                <a:lnTo>
                  <a:pt x="f47" y="f48"/>
                </a:lnTo>
                <a:cubicBezTo>
                  <a:pt x="f49" y="f50"/>
                  <a:pt x="f51" y="f52"/>
                  <a:pt x="f53" y="f39"/>
                </a:cubicBezTo>
                <a:lnTo>
                  <a:pt x="f6" y="f39"/>
                </a:lnTo>
                <a:lnTo>
                  <a:pt x="f54" y="f55"/>
                </a:lnTo>
                <a:cubicBezTo>
                  <a:pt x="f56" y="f57"/>
                  <a:pt x="f58" y="f59"/>
                  <a:pt x="f60" y="f36"/>
                </a:cubicBezTo>
                <a:lnTo>
                  <a:pt x="f61" y="f36"/>
                </a:lnTo>
                <a:cubicBezTo>
                  <a:pt x="f62" y="f63"/>
                  <a:pt x="f64" y="f65"/>
                  <a:pt x="f12" y="f5"/>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5" name="Rectangle 7">
            <a:extLst>
              <a:ext uri="{FF2B5EF4-FFF2-40B4-BE49-F238E27FC236}">
                <a16:creationId xmlns:a16="http://schemas.microsoft.com/office/drawing/2014/main" id="{69B63B84-2D70-28E3-CA42-66F6B6FC572E}"/>
              </a:ext>
            </a:extLst>
          </p:cNvPr>
          <p:cNvSpPr/>
          <p:nvPr/>
        </p:nvSpPr>
        <p:spPr>
          <a:xfrm rot="18900010">
            <a:off x="7844020" y="3654565"/>
            <a:ext cx="225661" cy="502736"/>
          </a:xfrm>
          <a:custGeom>
            <a:avLst/>
            <a:gdLst>
              <a:gd name="f0" fmla="val w"/>
              <a:gd name="f1" fmla="val h"/>
              <a:gd name="f2" fmla="val 0"/>
              <a:gd name="f3" fmla="val 154109"/>
              <a:gd name="f4" fmla="val 343323"/>
              <a:gd name="f5" fmla="val 102909"/>
              <a:gd name="f6" fmla="val 313772"/>
              <a:gd name="f7" fmla="val 328547"/>
              <a:gd name="f8" fmla="val 336708"/>
              <a:gd name="f9" fmla="val 96294"/>
              <a:gd name="f10" fmla="val 343322"/>
              <a:gd name="f11" fmla="val 88133"/>
              <a:gd name="f12" fmla="val 65975"/>
              <a:gd name="f13" fmla="val 57814"/>
              <a:gd name="f14" fmla="val 51199"/>
              <a:gd name="f15" fmla="val 323622"/>
              <a:gd name="f16" fmla="val 51200"/>
              <a:gd name="f17" fmla="val 318696"/>
              <a:gd name="f18" fmla="val 313771"/>
              <a:gd name="f19" fmla="val 123327"/>
              <a:gd name="f20" fmla="val 15459"/>
              <a:gd name="f21" fmla="val 141678"/>
              <a:gd name="f22" fmla="val 29245"/>
              <a:gd name="f23" fmla="val 152926"/>
              <a:gd name="f24" fmla="val 50497"/>
              <a:gd name="f25" fmla="val 154008"/>
              <a:gd name="f26" fmla="val 73425"/>
              <a:gd name="f27" fmla="val 155089"/>
              <a:gd name="f28" fmla="val 96353"/>
              <a:gd name="f29" fmla="val 145890"/>
              <a:gd name="f30" fmla="val 118568"/>
              <a:gd name="f31" fmla="val 128916"/>
              <a:gd name="f32" fmla="val 134021"/>
              <a:gd name="f33" fmla="val 119294"/>
              <a:gd name="f34" fmla="val 123450"/>
              <a:gd name="f35" fmla="val 133118"/>
              <a:gd name="f36" fmla="val 110865"/>
              <a:gd name="f37" fmla="val 140611"/>
              <a:gd name="f38" fmla="val 92772"/>
              <a:gd name="f39" fmla="val 139730"/>
              <a:gd name="f40" fmla="val 74098"/>
              <a:gd name="f41" fmla="val 138850"/>
              <a:gd name="f42" fmla="val 55424"/>
              <a:gd name="f43" fmla="val 129689"/>
              <a:gd name="f44" fmla="val 38115"/>
              <a:gd name="f45" fmla="val 114743"/>
              <a:gd name="f46" fmla="val 26887"/>
              <a:gd name="f47" fmla="val 136698"/>
              <a:gd name="f48" fmla="val 17411"/>
              <a:gd name="f49" fmla="val 103758"/>
              <a:gd name="f50" fmla="val -15529"/>
              <a:gd name="f51" fmla="val 50351"/>
              <a:gd name="f52" fmla="val 17412"/>
              <a:gd name="f53" fmla="val -15528"/>
              <a:gd name="f54" fmla="val 103757"/>
              <a:gd name="f55" fmla="val 136697"/>
              <a:gd name="f56" fmla="val 169637"/>
              <a:gd name="f57" fmla="val 196665"/>
              <a:gd name="f58" fmla="val 42556"/>
              <a:gd name="f59" fmla="val 111552"/>
              <a:gd name="f60" fmla="val 154108"/>
              <a:gd name="f61" fmla="val 139576"/>
              <a:gd name="f62" fmla="val 168641"/>
              <a:gd name="f63" fmla="val 121959"/>
              <a:gd name="f64" fmla="val 178211"/>
              <a:gd name="f65" fmla="val 102912"/>
              <a:gd name="f66" fmla="val 180994"/>
              <a:gd name="f67" fmla="val 308310"/>
              <a:gd name="f68" fmla="val 51197"/>
              <a:gd name="f69" fmla="val 32150"/>
              <a:gd name="f70" fmla="val 14534"/>
              <a:gd name="f71" fmla="val -42555"/>
              <a:gd name="f72" fmla="val -42556"/>
              <a:gd name="f73" fmla="val 111553"/>
              <a:gd name="f74" fmla="*/ f0 1 154109"/>
              <a:gd name="f75" fmla="*/ f1 1 343323"/>
              <a:gd name="f76" fmla="val f2"/>
              <a:gd name="f77" fmla="val f3"/>
              <a:gd name="f78" fmla="val f4"/>
              <a:gd name="f79" fmla="+- f78 0 f76"/>
              <a:gd name="f80" fmla="+- f77 0 f76"/>
              <a:gd name="f81" fmla="*/ f80 1 154109"/>
              <a:gd name="f82" fmla="*/ f79 1 343323"/>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54109" h="343323">
                <a:moveTo>
                  <a:pt x="f5" y="f6"/>
                </a:moveTo>
                <a:lnTo>
                  <a:pt x="f5" y="f7"/>
                </a:lnTo>
                <a:cubicBezTo>
                  <a:pt x="f5" y="f8"/>
                  <a:pt x="f9" y="f10"/>
                  <a:pt x="f11" y="f4"/>
                </a:cubicBezTo>
                <a:lnTo>
                  <a:pt x="f12" y="f10"/>
                </a:lnTo>
                <a:cubicBezTo>
                  <a:pt x="f13" y="f10"/>
                  <a:pt x="f14" y="f8"/>
                  <a:pt x="f14" y="f7"/>
                </a:cubicBezTo>
                <a:cubicBezTo>
                  <a:pt x="f14" y="f15"/>
                  <a:pt x="f16" y="f17"/>
                  <a:pt x="f16" y="f18"/>
                </a:cubicBezTo>
                <a:close/>
                <a:moveTo>
                  <a:pt x="f19" y="f20"/>
                </a:moveTo>
                <a:cubicBezTo>
                  <a:pt x="f21" y="f22"/>
                  <a:pt x="f23" y="f24"/>
                  <a:pt x="f25" y="f26"/>
                </a:cubicBezTo>
                <a:cubicBezTo>
                  <a:pt x="f27" y="f28"/>
                  <a:pt x="f29" y="f30"/>
                  <a:pt x="f31" y="f32"/>
                </a:cubicBezTo>
                <a:lnTo>
                  <a:pt x="f33" y="f34"/>
                </a:lnTo>
                <a:cubicBezTo>
                  <a:pt x="f35" y="f36"/>
                  <a:pt x="f37" y="f38"/>
                  <a:pt x="f39" y="f40"/>
                </a:cubicBezTo>
                <a:cubicBezTo>
                  <a:pt x="f41" y="f42"/>
                  <a:pt x="f43" y="f44"/>
                  <a:pt x="f45" y="f46"/>
                </a:cubicBezTo>
                <a:close/>
                <a:moveTo>
                  <a:pt x="f47" y="f48"/>
                </a:moveTo>
                <a:cubicBezTo>
                  <a:pt x="f49" y="f50"/>
                  <a:pt x="f51" y="f50"/>
                  <a:pt x="f52" y="f48"/>
                </a:cubicBezTo>
                <a:cubicBezTo>
                  <a:pt x="f53" y="f51"/>
                  <a:pt x="f53" y="f54"/>
                  <a:pt x="f52" y="f55"/>
                </a:cubicBezTo>
                <a:cubicBezTo>
                  <a:pt x="f51" y="f56"/>
                  <a:pt x="f49" y="f56"/>
                  <a:pt x="f47" y="f55"/>
                </a:cubicBezTo>
                <a:cubicBezTo>
                  <a:pt x="f56" y="f54"/>
                  <a:pt x="f56" y="f51"/>
                  <a:pt x="f47" y="f48"/>
                </a:cubicBezTo>
                <a:close/>
                <a:moveTo>
                  <a:pt x="f3" y="f2"/>
                </a:moveTo>
                <a:cubicBezTo>
                  <a:pt x="f57" y="f58"/>
                  <a:pt x="f57" y="f59"/>
                  <a:pt x="f3" y="f60"/>
                </a:cubicBezTo>
                <a:cubicBezTo>
                  <a:pt x="f61" y="f62"/>
                  <a:pt x="f63" y="f64"/>
                  <a:pt x="f65" y="f66"/>
                </a:cubicBezTo>
                <a:lnTo>
                  <a:pt x="f65" y="f67"/>
                </a:lnTo>
                <a:lnTo>
                  <a:pt x="f68" y="f67"/>
                </a:lnTo>
                <a:lnTo>
                  <a:pt x="f68" y="f66"/>
                </a:lnTo>
                <a:cubicBezTo>
                  <a:pt x="f69" y="f64"/>
                  <a:pt x="f70" y="f62"/>
                  <a:pt x="f2" y="f60"/>
                </a:cubicBezTo>
                <a:cubicBezTo>
                  <a:pt x="f71" y="f59"/>
                  <a:pt x="f71" y="f58"/>
                  <a:pt x="f2" y="f2"/>
                </a:cubicBezTo>
                <a:cubicBezTo>
                  <a:pt x="f58" y="f72"/>
                  <a:pt x="f73" y="f72"/>
                  <a:pt x="f3" y="f2"/>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6" name="Parallelogram 15">
            <a:extLst>
              <a:ext uri="{FF2B5EF4-FFF2-40B4-BE49-F238E27FC236}">
                <a16:creationId xmlns:a16="http://schemas.microsoft.com/office/drawing/2014/main" id="{ED32B1DE-E7DE-0CB0-1135-1AC7140BBFF1}"/>
              </a:ext>
            </a:extLst>
          </p:cNvPr>
          <p:cNvSpPr/>
          <p:nvPr/>
        </p:nvSpPr>
        <p:spPr>
          <a:xfrm flipH="1">
            <a:off x="3525315" y="4641909"/>
            <a:ext cx="464491" cy="464491"/>
          </a:xfrm>
          <a:custGeom>
            <a:avLst/>
            <a:gdLst>
              <a:gd name="f0" fmla="val w"/>
              <a:gd name="f1" fmla="val h"/>
              <a:gd name="f2" fmla="val 0"/>
              <a:gd name="f3" fmla="val 3242753"/>
              <a:gd name="f4" fmla="val 3227814"/>
              <a:gd name="f5" fmla="val 1621376"/>
              <a:gd name="f6" fmla="val 1043635"/>
              <a:gd name="f7" fmla="val 1557188"/>
              <a:gd name="f8" fmla="val 1505154"/>
              <a:gd name="f9" fmla="val 1095669"/>
              <a:gd name="f10" fmla="val 1159857"/>
              <a:gd name="f11" fmla="val 1625483"/>
              <a:gd name="f12" fmla="val 1033577"/>
              <a:gd name="f13" fmla="val 969389"/>
              <a:gd name="f14" fmla="val 917355"/>
              <a:gd name="f15" fmla="val 1677517"/>
              <a:gd name="f16" fmla="val 1741705"/>
              <a:gd name="f17" fmla="val 1805893"/>
              <a:gd name="f18" fmla="val 1857927"/>
              <a:gd name="f19" fmla="val 1614688"/>
              <a:gd name="f20" fmla="val 1619859"/>
              <a:gd name="f21" fmla="val 1856884"/>
              <a:gd name="f22" fmla="val 1620361"/>
              <a:gd name="f23" fmla="val 1857187"/>
              <a:gd name="f24" fmla="val 1620868"/>
              <a:gd name="f25" fmla="val 1857190"/>
              <a:gd name="f26" fmla="val 1685564"/>
              <a:gd name="f27" fmla="val 1737598"/>
              <a:gd name="f28" fmla="val 1805156"/>
              <a:gd name="f29" fmla="val 1740968"/>
              <a:gd name="f30" fmla="val 628818"/>
              <a:gd name="f31" fmla="val 2206882"/>
              <a:gd name="f32" fmla="val 2681529"/>
              <a:gd name="f33" fmla="val 1103464"/>
              <a:gd name="f34" fmla="val 1688970"/>
              <a:gd name="f35" fmla="val 2274476"/>
              <a:gd name="f36" fmla="val 2749122"/>
              <a:gd name="f37" fmla="val 1035870"/>
              <a:gd name="f38" fmla="val 561223"/>
              <a:gd name="f39" fmla="val 424596"/>
              <a:gd name="f40" fmla="val 923081"/>
              <a:gd name="f41" fmla="val 357001"/>
              <a:gd name="f42" fmla="val 990676"/>
              <a:gd name="f43" fmla="val 2128645"/>
              <a:gd name="f44" fmla="val 581423"/>
              <a:gd name="f45" fmla="val 2515905"/>
              <a:gd name="f46" fmla="val 922189"/>
              <a:gd name="f47" fmla="val 2742109"/>
              <a:gd name="f48" fmla="val 652992"/>
              <a:gd name="f49" fmla="val 911997"/>
              <a:gd name="f50" fmla="val 1121304"/>
              <a:gd name="f51" fmla="val 2850168"/>
              <a:gd name="f52" fmla="val 1274563"/>
              <a:gd name="f53" fmla="val 2916691"/>
              <a:gd name="f54" fmla="val 1443689"/>
              <a:gd name="f55" fmla="val 2953344"/>
              <a:gd name="f56" fmla="val 1799063"/>
              <a:gd name="f57" fmla="val 1968189"/>
              <a:gd name="f58" fmla="val 2121449"/>
              <a:gd name="f59" fmla="val 2330755"/>
              <a:gd name="f60" fmla="val 2589760"/>
              <a:gd name="f61" fmla="val 2320563"/>
              <a:gd name="f62" fmla="val 2661329"/>
              <a:gd name="f63" fmla="val 2885751"/>
              <a:gd name="f64" fmla="val 2319671"/>
              <a:gd name="f65" fmla="val 2599800"/>
              <a:gd name="f66" fmla="val 123238"/>
              <a:gd name="f67" fmla="val 2434609"/>
              <a:gd name="f68" fmla="val 120698"/>
              <a:gd name="f69" fmla="val 2268460"/>
              <a:gd name="f70" fmla="val 180476"/>
              <a:gd name="f71" fmla="val 2139563"/>
              <a:gd name="f72" fmla="val 303161"/>
              <a:gd name="f73" fmla="val 3057258"/>
              <a:gd name="f74" fmla="val 1232053"/>
              <a:gd name="f75" fmla="val 3305736"/>
              <a:gd name="f76" fmla="val 977255"/>
              <a:gd name="f77" fmla="val 3304415"/>
              <a:gd name="f78" fmla="val 570405"/>
              <a:gd name="f79" fmla="val 3054287"/>
              <a:gd name="f80" fmla="val 317226"/>
              <a:gd name="f81" fmla="val 2929224"/>
              <a:gd name="f82" fmla="val 190636"/>
              <a:gd name="f83" fmla="val 2764991"/>
              <a:gd name="f84" fmla="val 125778"/>
              <a:gd name="f85" fmla="val 642953"/>
              <a:gd name="f86" fmla="val 477762"/>
              <a:gd name="f87" fmla="val 313529"/>
              <a:gd name="f88" fmla="val 188466"/>
              <a:gd name="f89" fmla="val -61662"/>
              <a:gd name="f90" fmla="val -62983"/>
              <a:gd name="f91" fmla="val 185495"/>
              <a:gd name="f92" fmla="val 1103190"/>
              <a:gd name="f93" fmla="val 974294"/>
              <a:gd name="f94" fmla="val 808144"/>
              <a:gd name="f95" fmla="val 1722692"/>
              <a:gd name="f96" fmla="val 1520061"/>
              <a:gd name="f97" fmla="val 1440152"/>
              <a:gd name="f98" fmla="val 1375373"/>
              <a:gd name="f99" fmla="val 64779"/>
              <a:gd name="f100" fmla="val 144688"/>
              <a:gd name="f101" fmla="val 289376"/>
              <a:gd name="f102" fmla="val 1867380"/>
              <a:gd name="f103" fmla="val 1802601"/>
              <a:gd name="f104" fmla="*/ f0 1 3242753"/>
              <a:gd name="f105" fmla="*/ f1 1 3227814"/>
              <a:gd name="f106" fmla="val f2"/>
              <a:gd name="f107" fmla="val f3"/>
              <a:gd name="f108" fmla="val f4"/>
              <a:gd name="f109" fmla="+- f108 0 f106"/>
              <a:gd name="f110" fmla="+- f107 0 f106"/>
              <a:gd name="f111" fmla="*/ f110 1 3242753"/>
              <a:gd name="f112" fmla="*/ f109 1 3227814"/>
              <a:gd name="f113" fmla="*/ f106 1 f111"/>
              <a:gd name="f114" fmla="*/ f107 1 f111"/>
              <a:gd name="f115" fmla="*/ f106 1 f112"/>
              <a:gd name="f116" fmla="*/ f108 1 f112"/>
              <a:gd name="f117" fmla="*/ f113 f104 1"/>
              <a:gd name="f118" fmla="*/ f114 f104 1"/>
              <a:gd name="f119" fmla="*/ f116 f105 1"/>
              <a:gd name="f120" fmla="*/ f115 f105 1"/>
            </a:gdLst>
            <a:ahLst/>
            <a:cxnLst>
              <a:cxn ang="3cd4">
                <a:pos x="hc" y="t"/>
              </a:cxn>
              <a:cxn ang="0">
                <a:pos x="r" y="vc"/>
              </a:cxn>
              <a:cxn ang="cd4">
                <a:pos x="hc" y="b"/>
              </a:cxn>
              <a:cxn ang="cd2">
                <a:pos x="l" y="vc"/>
              </a:cxn>
            </a:cxnLst>
            <a:rect l="f117" t="f120" r="f118" b="f119"/>
            <a:pathLst>
              <a:path w="3242753" h="3227814">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lnTo>
                  <a:pt x="f20" y="f21"/>
                </a:lnTo>
                <a:cubicBezTo>
                  <a:pt x="f22" y="f23"/>
                  <a:pt x="f24" y="f25"/>
                  <a:pt x="f5" y="f25"/>
                </a:cubicBezTo>
                <a:cubicBezTo>
                  <a:pt x="f26" y="f25"/>
                  <a:pt x="f27" y="f28"/>
                  <a:pt x="f27" y="f29"/>
                </a:cubicBezTo>
                <a:lnTo>
                  <a:pt x="f27" y="f10"/>
                </a:lnTo>
                <a:cubicBezTo>
                  <a:pt x="f27" y="f9"/>
                  <a:pt x="f26" y="f6"/>
                  <a:pt x="f5" y="f6"/>
                </a:cubicBezTo>
                <a:close/>
                <a:moveTo>
                  <a:pt x="f5" y="f30"/>
                </a:moveTo>
                <a:cubicBezTo>
                  <a:pt x="f31" y="f30"/>
                  <a:pt x="f32" y="f33"/>
                  <a:pt x="f32" y="f34"/>
                </a:cubicBezTo>
                <a:cubicBezTo>
                  <a:pt x="f32" y="f35"/>
                  <a:pt x="f31" y="f36"/>
                  <a:pt x="f5" y="f36"/>
                </a:cubicBezTo>
                <a:cubicBezTo>
                  <a:pt x="f37" y="f36"/>
                  <a:pt x="f38" y="f35"/>
                  <a:pt x="f38" y="f34"/>
                </a:cubicBezTo>
                <a:cubicBezTo>
                  <a:pt x="f38" y="f33"/>
                  <a:pt x="f37" y="f30"/>
                  <a:pt x="f5" y="f30"/>
                </a:cubicBezTo>
                <a:close/>
                <a:moveTo>
                  <a:pt x="f5" y="f39"/>
                </a:moveTo>
                <a:cubicBezTo>
                  <a:pt x="f40" y="f39"/>
                  <a:pt x="f41" y="f42"/>
                  <a:pt x="f41" y="f34"/>
                </a:cubicBezTo>
                <a:cubicBezTo>
                  <a:pt x="f41" y="f43"/>
                  <a:pt x="f44" y="f45"/>
                  <a:pt x="f46" y="f47"/>
                </a:cubicBezTo>
                <a:lnTo>
                  <a:pt x="f48" y="f4"/>
                </a:lnTo>
                <a:lnTo>
                  <a:pt x="f49" y="f4"/>
                </a:lnTo>
                <a:lnTo>
                  <a:pt x="f50" y="f51"/>
                </a:lnTo>
                <a:cubicBezTo>
                  <a:pt x="f52" y="f53"/>
                  <a:pt x="f54" y="f55"/>
                  <a:pt x="f5" y="f55"/>
                </a:cubicBezTo>
                <a:cubicBezTo>
                  <a:pt x="f56" y="f55"/>
                  <a:pt x="f57" y="f53"/>
                  <a:pt x="f58" y="f51"/>
                </a:cubicBezTo>
                <a:lnTo>
                  <a:pt x="f59" y="f4"/>
                </a:lnTo>
                <a:lnTo>
                  <a:pt x="f60" y="f4"/>
                </a:lnTo>
                <a:lnTo>
                  <a:pt x="f61" y="f47"/>
                </a:lnTo>
                <a:cubicBezTo>
                  <a:pt x="f62" y="f45"/>
                  <a:pt x="f63" y="f43"/>
                  <a:pt x="f63" y="f34"/>
                </a:cubicBezTo>
                <a:cubicBezTo>
                  <a:pt x="f63" y="f42"/>
                  <a:pt x="f64" y="f39"/>
                  <a:pt x="f5" y="f39"/>
                </a:cubicBezTo>
                <a:close/>
                <a:moveTo>
                  <a:pt x="f65" y="f66"/>
                </a:moveTo>
                <a:cubicBezTo>
                  <a:pt x="f67" y="f68"/>
                  <a:pt x="f69" y="f70"/>
                  <a:pt x="f71" y="f72"/>
                </a:cubicBezTo>
                <a:lnTo>
                  <a:pt x="f73" y="f74"/>
                </a:lnTo>
                <a:cubicBezTo>
                  <a:pt x="f75" y="f76"/>
                  <a:pt x="f77" y="f78"/>
                  <a:pt x="f79" y="f80"/>
                </a:cubicBezTo>
                <a:cubicBezTo>
                  <a:pt x="f81" y="f82"/>
                  <a:pt x="f83" y="f84"/>
                  <a:pt x="f65" y="f66"/>
                </a:cubicBezTo>
                <a:close/>
                <a:moveTo>
                  <a:pt x="f85" y="f66"/>
                </a:moveTo>
                <a:cubicBezTo>
                  <a:pt x="f86" y="f84"/>
                  <a:pt x="f87" y="f82"/>
                  <a:pt x="f88" y="f80"/>
                </a:cubicBezTo>
                <a:cubicBezTo>
                  <a:pt x="f89" y="f78"/>
                  <a:pt x="f90" y="f76"/>
                  <a:pt x="f91" y="f74"/>
                </a:cubicBezTo>
                <a:lnTo>
                  <a:pt x="f92" y="f72"/>
                </a:lnTo>
                <a:cubicBezTo>
                  <a:pt x="f93" y="f70"/>
                  <a:pt x="f94" y="f68"/>
                  <a:pt x="f85" y="f66"/>
                </a:cubicBezTo>
                <a:close/>
                <a:moveTo>
                  <a:pt x="f95" y="f2"/>
                </a:moveTo>
                <a:lnTo>
                  <a:pt x="f96" y="f2"/>
                </a:lnTo>
                <a:cubicBezTo>
                  <a:pt x="f97" y="f2"/>
                  <a:pt x="f98" y="f99"/>
                  <a:pt x="f98" y="f100"/>
                </a:cubicBezTo>
                <a:lnTo>
                  <a:pt x="f98" y="f101"/>
                </a:lnTo>
                <a:lnTo>
                  <a:pt x="f102" y="f101"/>
                </a:lnTo>
                <a:lnTo>
                  <a:pt x="f102" y="f100"/>
                </a:lnTo>
                <a:cubicBezTo>
                  <a:pt x="f102" y="f99"/>
                  <a:pt x="f103" y="f2"/>
                  <a:pt x="f95" y="f2"/>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7" name="Freeform 19">
            <a:extLst>
              <a:ext uri="{FF2B5EF4-FFF2-40B4-BE49-F238E27FC236}">
                <a16:creationId xmlns:a16="http://schemas.microsoft.com/office/drawing/2014/main" id="{AD62B169-D92E-0396-03ED-91AC5EAB05BC}"/>
              </a:ext>
            </a:extLst>
          </p:cNvPr>
          <p:cNvSpPr/>
          <p:nvPr/>
        </p:nvSpPr>
        <p:spPr>
          <a:xfrm>
            <a:off x="6003692" y="3642507"/>
            <a:ext cx="460784" cy="453383"/>
          </a:xfrm>
          <a:custGeom>
            <a:avLst/>
            <a:gdLst>
              <a:gd name="f0" fmla="val w"/>
              <a:gd name="f1" fmla="val h"/>
              <a:gd name="f2" fmla="val 0"/>
              <a:gd name="f3" fmla="val 3214097"/>
              <a:gd name="f4" fmla="val 3162551"/>
              <a:gd name="f5" fmla="val 1014592"/>
              <a:gd name="f6" fmla="val 2306036"/>
              <a:gd name="f7" fmla="val 854868"/>
              <a:gd name="f8" fmla="val 725386"/>
              <a:gd name="f9" fmla="val 2435518"/>
              <a:gd name="f10" fmla="val 2595242"/>
              <a:gd name="f11" fmla="val 2754966"/>
              <a:gd name="f12" fmla="val 2884448"/>
              <a:gd name="f13" fmla="val 1174316"/>
              <a:gd name="f14" fmla="val 1303798"/>
              <a:gd name="f15" fmla="val 481275"/>
              <a:gd name="f16" fmla="val 1691816"/>
              <a:gd name="f17" fmla="val 321551"/>
              <a:gd name="f18" fmla="val 192069"/>
              <a:gd name="f19" fmla="val 1821298"/>
              <a:gd name="f20" fmla="val 1981022"/>
              <a:gd name="f21" fmla="val 2140746"/>
              <a:gd name="f22" fmla="val 2270228"/>
              <a:gd name="f23" fmla="val 640999"/>
              <a:gd name="f24" fmla="val 770481"/>
              <a:gd name="f25" fmla="val 2764751"/>
              <a:gd name="f26" fmla="val 1113404"/>
              <a:gd name="f27" fmla="val 2605027"/>
              <a:gd name="f28" fmla="val 2475545"/>
              <a:gd name="f29" fmla="val 1242886"/>
              <a:gd name="f30" fmla="val 1402610"/>
              <a:gd name="f31" fmla="val 1562334"/>
              <a:gd name="f32" fmla="val 2924475"/>
              <a:gd name="f33" fmla="val 3053957"/>
              <a:gd name="f34" fmla="val 532503"/>
              <a:gd name="f35" fmla="val 881964"/>
              <a:gd name="f36" fmla="val 372779"/>
              <a:gd name="f37" fmla="val 243297"/>
              <a:gd name="f38" fmla="val 1011446"/>
              <a:gd name="f39" fmla="val 1171170"/>
              <a:gd name="f40" fmla="val 1330894"/>
              <a:gd name="f41" fmla="val 1460376"/>
              <a:gd name="f42" fmla="val 692227"/>
              <a:gd name="f43" fmla="val 821709"/>
              <a:gd name="f44" fmla="val 1162143"/>
              <a:gd name="f45" fmla="val 321316"/>
              <a:gd name="f46" fmla="val 1002419"/>
              <a:gd name="f47" fmla="val 872937"/>
              <a:gd name="f48" fmla="val 450798"/>
              <a:gd name="f49" fmla="val 610522"/>
              <a:gd name="f50" fmla="val 770246"/>
              <a:gd name="f51" fmla="val 899728"/>
              <a:gd name="f52" fmla="val 1321867"/>
              <a:gd name="f53" fmla="val 1451349"/>
              <a:gd name="f54" fmla="val 1963447"/>
              <a:gd name="f55" fmla="val 177300"/>
              <a:gd name="f56" fmla="val 1803723"/>
              <a:gd name="f57" fmla="val 1674241"/>
              <a:gd name="f58" fmla="val 306782"/>
              <a:gd name="f59" fmla="val 466506"/>
              <a:gd name="f60" fmla="val 626230"/>
              <a:gd name="f61" fmla="val 755712"/>
              <a:gd name="f62" fmla="val 2123171"/>
              <a:gd name="f63" fmla="val 2252653"/>
              <a:gd name="f64" fmla="val 1752672"/>
              <a:gd name="f65" fmla="val 312"/>
              <a:gd name="f66" fmla="val 1817888"/>
              <a:gd name="f67" fmla="val -690"/>
              <a:gd name="f68" fmla="val 1885249"/>
              <a:gd name="f69" fmla="val 703"/>
              <a:gd name="f70" fmla="val 1954799"/>
              <a:gd name="f71" fmla="val 4657"/>
              <a:gd name="f72" fmla="val 2504015"/>
              <a:gd name="f73" fmla="val 53541"/>
              <a:gd name="f74" fmla="val 2975590"/>
              <a:gd name="f75" fmla="val 412975"/>
              <a:gd name="f76" fmla="val 3145244"/>
              <a:gd name="f77" fmla="val 944937"/>
              <a:gd name="f78" fmla="val 3412664"/>
              <a:gd name="f79" fmla="val 2126757"/>
              <a:gd name="f80" fmla="val 2837568"/>
              <a:gd name="f81" fmla="val 2017487"/>
              <a:gd name="f82" fmla="val 2506889"/>
              <a:gd name="f83" fmla="val 1867964"/>
              <a:gd name="f84" fmla="val 1580987"/>
              <a:gd name="f85" fmla="val 1673869"/>
              <a:gd name="f86" fmla="val 2725425"/>
              <a:gd name="f87" fmla="val 3197869"/>
              <a:gd name="f88" fmla="val 1014520"/>
              <a:gd name="f89" fmla="val 3161925"/>
              <a:gd name="f90" fmla="val -14898"/>
              <a:gd name="f91" fmla="val 3061283"/>
              <a:gd name="f92" fmla="val -138545"/>
              <a:gd name="f93" fmla="val 1873713"/>
              <a:gd name="f94" fmla="val 108747"/>
              <a:gd name="f95" fmla="val 1100212"/>
              <a:gd name="f96" fmla="val 278579"/>
              <a:gd name="f97" fmla="val 569148"/>
              <a:gd name="f98" fmla="val 774429"/>
              <a:gd name="f99" fmla="val 15339"/>
              <a:gd name="f100" fmla="*/ f0 1 3214097"/>
              <a:gd name="f101" fmla="*/ f1 1 3162551"/>
              <a:gd name="f102" fmla="val f2"/>
              <a:gd name="f103" fmla="val f3"/>
              <a:gd name="f104" fmla="val f4"/>
              <a:gd name="f105" fmla="+- f104 0 f102"/>
              <a:gd name="f106" fmla="+- f103 0 f102"/>
              <a:gd name="f107" fmla="*/ f106 1 3214097"/>
              <a:gd name="f108" fmla="*/ f105 1 31625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3214097" h="3162551">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6"/>
                  <a:pt x="f28" y="f29"/>
                  <a:pt x="f28" y="f30"/>
                </a:cubicBezTo>
                <a:cubicBezTo>
                  <a:pt x="f28" y="f31"/>
                  <a:pt x="f27" y="f16"/>
                  <a:pt x="f25" y="f16"/>
                </a:cubicBezTo>
                <a:cubicBezTo>
                  <a:pt x="f32" y="f16"/>
                  <a:pt x="f33" y="f31"/>
                  <a:pt x="f33" y="f30"/>
                </a:cubicBezTo>
                <a:cubicBezTo>
                  <a:pt x="f33" y="f29"/>
                  <a:pt x="f32" y="f26"/>
                  <a:pt x="f25" y="f26"/>
                </a:cubicBezTo>
                <a:close/>
                <a:moveTo>
                  <a:pt x="f34" y="f35"/>
                </a:moveTo>
                <a:cubicBezTo>
                  <a:pt x="f36" y="f35"/>
                  <a:pt x="f37" y="f38"/>
                  <a:pt x="f37" y="f39"/>
                </a:cubicBezTo>
                <a:cubicBezTo>
                  <a:pt x="f37" y="f40"/>
                  <a:pt x="f36" y="f41"/>
                  <a:pt x="f34" y="f41"/>
                </a:cubicBezTo>
                <a:cubicBezTo>
                  <a:pt x="f42" y="f41"/>
                  <a:pt x="f43" y="f40"/>
                  <a:pt x="f43" y="f39"/>
                </a:cubicBezTo>
                <a:cubicBezTo>
                  <a:pt x="f43" y="f38"/>
                  <a:pt x="f42" y="f35"/>
                  <a:pt x="f34" y="f35"/>
                </a:cubicBezTo>
                <a:close/>
                <a:moveTo>
                  <a:pt x="f44" y="f45"/>
                </a:moveTo>
                <a:cubicBezTo>
                  <a:pt x="f46" y="f45"/>
                  <a:pt x="f47" y="f48"/>
                  <a:pt x="f47" y="f49"/>
                </a:cubicBezTo>
                <a:cubicBezTo>
                  <a:pt x="f47" y="f50"/>
                  <a:pt x="f46" y="f51"/>
                  <a:pt x="f44" y="f51"/>
                </a:cubicBezTo>
                <a:cubicBezTo>
                  <a:pt x="f52" y="f51"/>
                  <a:pt x="f53" y="f50"/>
                  <a:pt x="f53" y="f49"/>
                </a:cubicBezTo>
                <a:cubicBezTo>
                  <a:pt x="f53" y="f48"/>
                  <a:pt x="f52" y="f45"/>
                  <a:pt x="f44" y="f45"/>
                </a:cubicBezTo>
                <a:close/>
                <a:moveTo>
                  <a:pt x="f54" y="f55"/>
                </a:moveTo>
                <a:cubicBezTo>
                  <a:pt x="f56" y="f55"/>
                  <a:pt x="f57" y="f58"/>
                  <a:pt x="f57" y="f59"/>
                </a:cubicBezTo>
                <a:cubicBezTo>
                  <a:pt x="f57" y="f60"/>
                  <a:pt x="f56" y="f61"/>
                  <a:pt x="f54" y="f61"/>
                </a:cubicBezTo>
                <a:cubicBezTo>
                  <a:pt x="f62" y="f61"/>
                  <a:pt x="f63" y="f60"/>
                  <a:pt x="f63" y="f59"/>
                </a:cubicBezTo>
                <a:cubicBezTo>
                  <a:pt x="f63" y="f58"/>
                  <a:pt x="f62" y="f55"/>
                  <a:pt x="f54" y="f55"/>
                </a:cubicBezTo>
                <a:close/>
                <a:moveTo>
                  <a:pt x="f64" y="f65"/>
                </a:move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64" y="f65"/>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8" name="Rectangle 30">
            <a:extLst>
              <a:ext uri="{FF2B5EF4-FFF2-40B4-BE49-F238E27FC236}">
                <a16:creationId xmlns:a16="http://schemas.microsoft.com/office/drawing/2014/main" id="{6BD246A6-2437-B256-1B8C-03AE0AFF2146}"/>
              </a:ext>
            </a:extLst>
          </p:cNvPr>
          <p:cNvSpPr/>
          <p:nvPr/>
        </p:nvSpPr>
        <p:spPr>
          <a:xfrm>
            <a:off x="9321989" y="3600580"/>
            <a:ext cx="464491" cy="463137"/>
          </a:xfrm>
          <a:custGeom>
            <a:avLst/>
            <a:gdLst>
              <a:gd name="f0" fmla="val w"/>
              <a:gd name="f1" fmla="val h"/>
              <a:gd name="f2" fmla="val 0"/>
              <a:gd name="f3" fmla="val 3240000"/>
              <a:gd name="f4" fmla="val 3230531"/>
              <a:gd name="f5" fmla="val 720000"/>
              <a:gd name="f6" fmla="val 2697973"/>
              <a:gd name="f7" fmla="val 680235"/>
              <a:gd name="f8" fmla="val 648000"/>
              <a:gd name="f9" fmla="val 2730208"/>
              <a:gd name="f10" fmla="val 2769973"/>
              <a:gd name="f11" fmla="val 2809738"/>
              <a:gd name="f12" fmla="val 2841973"/>
              <a:gd name="f13" fmla="val 2520000"/>
              <a:gd name="f14" fmla="val 2559765"/>
              <a:gd name="f15" fmla="val 2592000"/>
              <a:gd name="f16" fmla="val 2366733"/>
              <a:gd name="f17" fmla="val 2398968"/>
              <a:gd name="f18" fmla="val 2438733"/>
              <a:gd name="f19" fmla="val 2478498"/>
              <a:gd name="f20" fmla="val 2510733"/>
              <a:gd name="f21" fmla="val 2035493"/>
              <a:gd name="f22" fmla="val 2067728"/>
              <a:gd name="f23" fmla="val 2107493"/>
              <a:gd name="f24" fmla="val 2147258"/>
              <a:gd name="f25" fmla="val 2179493"/>
              <a:gd name="f26" fmla="val 1704253"/>
              <a:gd name="f27" fmla="val 1736488"/>
              <a:gd name="f28" fmla="val 1776253"/>
              <a:gd name="f29" fmla="val 1816018"/>
              <a:gd name="f30" fmla="val 1848253"/>
              <a:gd name="f31" fmla="val 1373013"/>
              <a:gd name="f32" fmla="val 1405248"/>
              <a:gd name="f33" fmla="val 1445013"/>
              <a:gd name="f34" fmla="val 1484778"/>
              <a:gd name="f35" fmla="val 1517013"/>
              <a:gd name="f36" fmla="val 1041773"/>
              <a:gd name="f37" fmla="val 1074008"/>
              <a:gd name="f38" fmla="val 1113773"/>
              <a:gd name="f39" fmla="val 1153538"/>
              <a:gd name="f40" fmla="val 1185773"/>
              <a:gd name="f41" fmla="val 305988"/>
              <a:gd name="f42" fmla="val 181957"/>
              <a:gd name="f43" fmla="val 470032"/>
              <a:gd name="f44" fmla="val 599267"/>
              <a:gd name="f45" fmla="val 286722"/>
              <a:gd name="f46" fmla="val 704032"/>
              <a:gd name="f47" fmla="val 415957"/>
              <a:gd name="f48" fmla="val 545192"/>
              <a:gd name="f49" fmla="val 649957"/>
              <a:gd name="f50" fmla="val 802357"/>
              <a:gd name="f51" fmla="val 470031"/>
              <a:gd name="f52" fmla="val 599266"/>
              <a:gd name="f53" fmla="val 907122"/>
              <a:gd name="f54" fmla="val 704031"/>
              <a:gd name="f55" fmla="val 1036357"/>
              <a:gd name="f56" fmla="val 1165592"/>
              <a:gd name="f57" fmla="val 1270357"/>
              <a:gd name="f58" fmla="val 1422757"/>
              <a:gd name="f59" fmla="val 470030"/>
              <a:gd name="f60" fmla="val 599265"/>
              <a:gd name="f61" fmla="val 1527522"/>
              <a:gd name="f62" fmla="val 704030"/>
              <a:gd name="f63" fmla="val 1656757"/>
              <a:gd name="f64" fmla="val 1785992"/>
              <a:gd name="f65" fmla="val 1890757"/>
              <a:gd name="f66" fmla="val 2043157"/>
              <a:gd name="f67" fmla="val 470029"/>
              <a:gd name="f68" fmla="val 599264"/>
              <a:gd name="f69" fmla="val 2147922"/>
              <a:gd name="f70" fmla="val 704029"/>
              <a:gd name="f71" fmla="val 2277157"/>
              <a:gd name="f72" fmla="val 2406392"/>
              <a:gd name="f73" fmla="val 2511157"/>
              <a:gd name="f74" fmla="val 2663557"/>
              <a:gd name="f75" fmla="val 470028"/>
              <a:gd name="f76" fmla="val 599263"/>
              <a:gd name="f77" fmla="val 2768322"/>
              <a:gd name="f78" fmla="val 704028"/>
              <a:gd name="f79" fmla="val 2897557"/>
              <a:gd name="f80" fmla="val 3026792"/>
              <a:gd name="f81" fmla="val 3131557"/>
              <a:gd name="f82" fmla="val 4"/>
              <a:gd name="f83" fmla="val 485545"/>
              <a:gd name="f84" fmla="val 541957"/>
              <a:gd name="f85" fmla="val 56416"/>
              <a:gd name="f86" fmla="val 126004"/>
              <a:gd name="f87" fmla="val 485972"/>
              <a:gd name="f88" fmla="val 555560"/>
              <a:gd name="f89" fmla="val 611972"/>
              <a:gd name="f90" fmla="val 346369"/>
              <a:gd name="f91" fmla="val 289957"/>
              <a:gd name="f92" fmla="val 3"/>
              <a:gd name="f93" fmla="val 1105945"/>
              <a:gd name="f94" fmla="val 1162357"/>
              <a:gd name="f95" fmla="val 56415"/>
              <a:gd name="f96" fmla="val 126003"/>
              <a:gd name="f97" fmla="val 485971"/>
              <a:gd name="f98" fmla="val 555559"/>
              <a:gd name="f99" fmla="val 611971"/>
              <a:gd name="f100" fmla="val 966769"/>
              <a:gd name="f101" fmla="val 910357"/>
              <a:gd name="f102" fmla="val 2"/>
              <a:gd name="f103" fmla="val 1726345"/>
              <a:gd name="f104" fmla="val 1782757"/>
              <a:gd name="f105" fmla="val 56414"/>
              <a:gd name="f106" fmla="val 126002"/>
              <a:gd name="f107" fmla="val 485970"/>
              <a:gd name="f108" fmla="val 555558"/>
              <a:gd name="f109" fmla="val 611970"/>
              <a:gd name="f110" fmla="val 1587169"/>
              <a:gd name="f111" fmla="val 1530757"/>
              <a:gd name="f112" fmla="val 1"/>
              <a:gd name="f113" fmla="val 2346745"/>
              <a:gd name="f114" fmla="val 2403157"/>
              <a:gd name="f115" fmla="val 56413"/>
              <a:gd name="f116" fmla="val 126001"/>
              <a:gd name="f117" fmla="val 485969"/>
              <a:gd name="f118" fmla="val 555557"/>
              <a:gd name="f119" fmla="val 611969"/>
              <a:gd name="f120" fmla="val 2207569"/>
              <a:gd name="f121" fmla="val 2151157"/>
              <a:gd name="f122" fmla="val 2967145"/>
              <a:gd name="f123" fmla="val 3023557"/>
              <a:gd name="f124" fmla="val 56412"/>
              <a:gd name="f125" fmla="val 126000"/>
              <a:gd name="f126" fmla="val 485968"/>
              <a:gd name="f127" fmla="val 555556"/>
              <a:gd name="f128" fmla="val 611968"/>
              <a:gd name="f129" fmla="val 2827969"/>
              <a:gd name="f130" fmla="val 2771557"/>
              <a:gd name="f131" fmla="*/ f0 1 3240000"/>
              <a:gd name="f132" fmla="*/ f1 1 3230531"/>
              <a:gd name="f133" fmla="val f2"/>
              <a:gd name="f134" fmla="val f3"/>
              <a:gd name="f135" fmla="val f4"/>
              <a:gd name="f136" fmla="+- f135 0 f133"/>
              <a:gd name="f137" fmla="+- f134 0 f133"/>
              <a:gd name="f138" fmla="*/ f137 1 3240000"/>
              <a:gd name="f139" fmla="*/ f136 1 3230531"/>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3240000" h="3230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5" y="f26"/>
                </a:moveTo>
                <a:cubicBezTo>
                  <a:pt x="f7" y="f26"/>
                  <a:pt x="f8" y="f27"/>
                  <a:pt x="f8" y="f28"/>
                </a:cubicBezTo>
                <a:cubicBezTo>
                  <a:pt x="f8" y="f29"/>
                  <a:pt x="f7" y="f30"/>
                  <a:pt x="f5" y="f30"/>
                </a:cubicBezTo>
                <a:lnTo>
                  <a:pt x="f13" y="f30"/>
                </a:lnTo>
                <a:cubicBezTo>
                  <a:pt x="f14" y="f30"/>
                  <a:pt x="f15" y="f29"/>
                  <a:pt x="f15" y="f28"/>
                </a:cubicBezTo>
                <a:cubicBezTo>
                  <a:pt x="f15" y="f27"/>
                  <a:pt x="f14" y="f26"/>
                  <a:pt x="f13" y="f26"/>
                </a:cubicBezTo>
                <a:close/>
                <a:moveTo>
                  <a:pt x="f5" y="f31"/>
                </a:moveTo>
                <a:cubicBezTo>
                  <a:pt x="f7" y="f31"/>
                  <a:pt x="f8" y="f32"/>
                  <a:pt x="f8" y="f33"/>
                </a:cubicBezTo>
                <a:cubicBezTo>
                  <a:pt x="f8" y="f34"/>
                  <a:pt x="f7" y="f35"/>
                  <a:pt x="f5" y="f35"/>
                </a:cubicBezTo>
                <a:lnTo>
                  <a:pt x="f13" y="f35"/>
                </a:lnTo>
                <a:cubicBezTo>
                  <a:pt x="f14" y="f35"/>
                  <a:pt x="f15" y="f34"/>
                  <a:pt x="f15" y="f33"/>
                </a:cubicBezTo>
                <a:cubicBezTo>
                  <a:pt x="f15" y="f32"/>
                  <a:pt x="f14" y="f31"/>
                  <a:pt x="f13" y="f31"/>
                </a:cubicBezTo>
                <a:close/>
                <a:moveTo>
                  <a:pt x="f5" y="f36"/>
                </a:moveTo>
                <a:cubicBezTo>
                  <a:pt x="f7" y="f36"/>
                  <a:pt x="f8" y="f37"/>
                  <a:pt x="f8" y="f38"/>
                </a:cubicBezTo>
                <a:cubicBezTo>
                  <a:pt x="f8" y="f39"/>
                  <a:pt x="f7" y="f40"/>
                  <a:pt x="f5" y="f40"/>
                </a:cubicBezTo>
                <a:lnTo>
                  <a:pt x="f13" y="f40"/>
                </a:lnTo>
                <a:cubicBezTo>
                  <a:pt x="f14" y="f40"/>
                  <a:pt x="f15" y="f39"/>
                  <a:pt x="f15" y="f38"/>
                </a:cubicBezTo>
                <a:cubicBezTo>
                  <a:pt x="f15" y="f37"/>
                  <a:pt x="f14" y="f36"/>
                  <a:pt x="f13" y="f36"/>
                </a:cubicBezTo>
                <a:close/>
                <a:moveTo>
                  <a:pt x="f2" y="f41"/>
                </a:moveTo>
                <a:lnTo>
                  <a:pt x="f42" y="f41"/>
                </a:lnTo>
                <a:lnTo>
                  <a:pt x="f42" y="f43"/>
                </a:lnTo>
                <a:cubicBezTo>
                  <a:pt x="f42" y="f44"/>
                  <a:pt x="f45" y="f46"/>
                  <a:pt x="f47" y="f46"/>
                </a:cubicBezTo>
                <a:cubicBezTo>
                  <a:pt x="f48" y="f46"/>
                  <a:pt x="f49" y="f44"/>
                  <a:pt x="f49" y="f43"/>
                </a:cubicBezTo>
                <a:lnTo>
                  <a:pt x="f49" y="f41"/>
                </a:lnTo>
                <a:lnTo>
                  <a:pt x="f50" y="f41"/>
                </a:lnTo>
                <a:lnTo>
                  <a:pt x="f50" y="f51"/>
                </a:lnTo>
                <a:cubicBezTo>
                  <a:pt x="f50" y="f52"/>
                  <a:pt x="f53" y="f54"/>
                  <a:pt x="f55" y="f54"/>
                </a:cubicBezTo>
                <a:cubicBezTo>
                  <a:pt x="f56" y="f54"/>
                  <a:pt x="f57" y="f52"/>
                  <a:pt x="f57" y="f51"/>
                </a:cubicBezTo>
                <a:lnTo>
                  <a:pt x="f57" y="f41"/>
                </a:lnTo>
                <a:lnTo>
                  <a:pt x="f58" y="f41"/>
                </a:lnTo>
                <a:lnTo>
                  <a:pt x="f58" y="f59"/>
                </a:lnTo>
                <a:cubicBezTo>
                  <a:pt x="f58" y="f60"/>
                  <a:pt x="f61" y="f62"/>
                  <a:pt x="f63" y="f62"/>
                </a:cubicBezTo>
                <a:cubicBezTo>
                  <a:pt x="f64" y="f62"/>
                  <a:pt x="f65" y="f60"/>
                  <a:pt x="f65" y="f59"/>
                </a:cubicBezTo>
                <a:lnTo>
                  <a:pt x="f65" y="f41"/>
                </a:lnTo>
                <a:lnTo>
                  <a:pt x="f66" y="f41"/>
                </a:lnTo>
                <a:lnTo>
                  <a:pt x="f66" y="f67"/>
                </a:lnTo>
                <a:cubicBezTo>
                  <a:pt x="f66" y="f68"/>
                  <a:pt x="f69" y="f70"/>
                  <a:pt x="f71" y="f70"/>
                </a:cubicBezTo>
                <a:cubicBezTo>
                  <a:pt x="f72" y="f70"/>
                  <a:pt x="f73" y="f68"/>
                  <a:pt x="f73" y="f67"/>
                </a:cubicBezTo>
                <a:lnTo>
                  <a:pt x="f73" y="f41"/>
                </a:lnTo>
                <a:lnTo>
                  <a:pt x="f74" y="f41"/>
                </a:lnTo>
                <a:lnTo>
                  <a:pt x="f74" y="f75"/>
                </a:lnTo>
                <a:cubicBezTo>
                  <a:pt x="f74" y="f76"/>
                  <a:pt x="f77" y="f78"/>
                  <a:pt x="f79" y="f78"/>
                </a:cubicBezTo>
                <a:cubicBezTo>
                  <a:pt x="f80" y="f78"/>
                  <a:pt x="f81" y="f76"/>
                  <a:pt x="f81" y="f75"/>
                </a:cubicBezTo>
                <a:lnTo>
                  <a:pt x="f81" y="f41"/>
                </a:lnTo>
                <a:lnTo>
                  <a:pt x="f3" y="f41"/>
                </a:lnTo>
                <a:lnTo>
                  <a:pt x="f3" y="f4"/>
                </a:lnTo>
                <a:lnTo>
                  <a:pt x="f2" y="f4"/>
                </a:lnTo>
                <a:close/>
                <a:moveTo>
                  <a:pt x="f47" y="f82"/>
                </a:moveTo>
                <a:cubicBezTo>
                  <a:pt x="f83" y="f82"/>
                  <a:pt x="f84" y="f85"/>
                  <a:pt x="f84" y="f86"/>
                </a:cubicBezTo>
                <a:lnTo>
                  <a:pt x="f84" y="f87"/>
                </a:lnTo>
                <a:cubicBezTo>
                  <a:pt x="f84" y="f88"/>
                  <a:pt x="f83" y="f89"/>
                  <a:pt x="f47" y="f89"/>
                </a:cubicBezTo>
                <a:cubicBezTo>
                  <a:pt x="f90" y="f89"/>
                  <a:pt x="f91" y="f88"/>
                  <a:pt x="f91" y="f87"/>
                </a:cubicBezTo>
                <a:lnTo>
                  <a:pt x="f91" y="f86"/>
                </a:lnTo>
                <a:cubicBezTo>
                  <a:pt x="f91" y="f85"/>
                  <a:pt x="f90" y="f82"/>
                  <a:pt x="f47" y="f82"/>
                </a:cubicBezTo>
                <a:close/>
                <a:moveTo>
                  <a:pt x="f55" y="f92"/>
                </a:moveTo>
                <a:cubicBezTo>
                  <a:pt x="f93" y="f92"/>
                  <a:pt x="f94" y="f95"/>
                  <a:pt x="f94" y="f96"/>
                </a:cubicBezTo>
                <a:lnTo>
                  <a:pt x="f94" y="f97"/>
                </a:lnTo>
                <a:cubicBezTo>
                  <a:pt x="f94" y="f98"/>
                  <a:pt x="f93" y="f99"/>
                  <a:pt x="f55" y="f99"/>
                </a:cubicBezTo>
                <a:cubicBezTo>
                  <a:pt x="f100" y="f99"/>
                  <a:pt x="f101" y="f98"/>
                  <a:pt x="f101" y="f97"/>
                </a:cubicBezTo>
                <a:lnTo>
                  <a:pt x="f101" y="f96"/>
                </a:lnTo>
                <a:cubicBezTo>
                  <a:pt x="f101" y="f95"/>
                  <a:pt x="f100" y="f92"/>
                  <a:pt x="f55" y="f92"/>
                </a:cubicBezTo>
                <a:close/>
                <a:moveTo>
                  <a:pt x="f63" y="f102"/>
                </a:moveTo>
                <a:cubicBezTo>
                  <a:pt x="f103" y="f102"/>
                  <a:pt x="f104" y="f105"/>
                  <a:pt x="f104" y="f106"/>
                </a:cubicBezTo>
                <a:lnTo>
                  <a:pt x="f104" y="f107"/>
                </a:lnTo>
                <a:cubicBezTo>
                  <a:pt x="f104" y="f108"/>
                  <a:pt x="f103" y="f109"/>
                  <a:pt x="f63" y="f109"/>
                </a:cubicBezTo>
                <a:cubicBezTo>
                  <a:pt x="f110" y="f109"/>
                  <a:pt x="f111" y="f108"/>
                  <a:pt x="f111" y="f107"/>
                </a:cubicBezTo>
                <a:lnTo>
                  <a:pt x="f111" y="f106"/>
                </a:lnTo>
                <a:cubicBezTo>
                  <a:pt x="f111" y="f105"/>
                  <a:pt x="f110" y="f102"/>
                  <a:pt x="f63" y="f102"/>
                </a:cubicBezTo>
                <a:close/>
                <a:moveTo>
                  <a:pt x="f71" y="f112"/>
                </a:moveTo>
                <a:cubicBezTo>
                  <a:pt x="f113" y="f112"/>
                  <a:pt x="f114" y="f115"/>
                  <a:pt x="f114" y="f116"/>
                </a:cubicBezTo>
                <a:lnTo>
                  <a:pt x="f114" y="f117"/>
                </a:lnTo>
                <a:cubicBezTo>
                  <a:pt x="f114" y="f118"/>
                  <a:pt x="f113" y="f119"/>
                  <a:pt x="f71" y="f119"/>
                </a:cubicBezTo>
                <a:cubicBezTo>
                  <a:pt x="f120" y="f119"/>
                  <a:pt x="f121" y="f118"/>
                  <a:pt x="f121" y="f117"/>
                </a:cubicBezTo>
                <a:lnTo>
                  <a:pt x="f121" y="f116"/>
                </a:lnTo>
                <a:cubicBezTo>
                  <a:pt x="f121" y="f115"/>
                  <a:pt x="f120" y="f112"/>
                  <a:pt x="f71" y="f112"/>
                </a:cubicBezTo>
                <a:close/>
                <a:moveTo>
                  <a:pt x="f79" y="f2"/>
                </a:moveTo>
                <a:cubicBezTo>
                  <a:pt x="f122" y="f2"/>
                  <a:pt x="f123" y="f124"/>
                  <a:pt x="f123" y="f125"/>
                </a:cubicBezTo>
                <a:lnTo>
                  <a:pt x="f123" y="f126"/>
                </a:lnTo>
                <a:cubicBezTo>
                  <a:pt x="f123" y="f127"/>
                  <a:pt x="f122" y="f128"/>
                  <a:pt x="f79" y="f128"/>
                </a:cubicBezTo>
                <a:cubicBezTo>
                  <a:pt x="f129" y="f128"/>
                  <a:pt x="f130" y="f127"/>
                  <a:pt x="f130" y="f126"/>
                </a:cubicBezTo>
                <a:lnTo>
                  <a:pt x="f130" y="f125"/>
                </a:lnTo>
                <a:cubicBezTo>
                  <a:pt x="f130" y="f124"/>
                  <a:pt x="f129" y="f2"/>
                  <a:pt x="f79" y="f2"/>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9" name="Rectangle 7">
            <a:extLst>
              <a:ext uri="{FF2B5EF4-FFF2-40B4-BE49-F238E27FC236}">
                <a16:creationId xmlns:a16="http://schemas.microsoft.com/office/drawing/2014/main" id="{6331B0BB-77D1-1D83-FEFF-3A8508D042AF}"/>
              </a:ext>
            </a:extLst>
          </p:cNvPr>
          <p:cNvSpPr/>
          <p:nvPr/>
        </p:nvSpPr>
        <p:spPr>
          <a:xfrm>
            <a:off x="5209117" y="1518722"/>
            <a:ext cx="471561" cy="471561"/>
          </a:xfrm>
          <a:custGeom>
            <a:avLst/>
            <a:gdLst>
              <a:gd name="f0" fmla="val w"/>
              <a:gd name="f1" fmla="val h"/>
              <a:gd name="f2" fmla="val 0"/>
              <a:gd name="f3" fmla="val 3240000"/>
              <a:gd name="f4" fmla="val 401869"/>
              <a:gd name="f5" fmla="val 2055482"/>
              <a:gd name="f6" fmla="val 869869"/>
              <a:gd name="f7" fmla="val 2919482"/>
              <a:gd name="f8" fmla="val 1121949"/>
              <a:gd name="f9" fmla="val 1695482"/>
              <a:gd name="f10" fmla="val 1589949"/>
              <a:gd name="f11" fmla="val 1842029"/>
              <a:gd name="f12" fmla="val 1335482"/>
              <a:gd name="f13" fmla="val 2310029"/>
              <a:gd name="f14" fmla="val 2562109"/>
              <a:gd name="f15" fmla="val 975482"/>
              <a:gd name="f16" fmla="val 3030109"/>
              <a:gd name="f17" fmla="val 2321888"/>
              <a:gd name="f18" fmla="val 224805"/>
              <a:gd name="f19" fmla="val 2880631"/>
              <a:gd name="f20" fmla="val 247420"/>
              <a:gd name="f21" fmla="val 2620844"/>
              <a:gd name="f22" fmla="val 742612"/>
              <a:gd name="f23" fmla="val 2546105"/>
              <a:gd name="f24" fmla="val 613161"/>
              <a:gd name="f25" fmla="val 541555"/>
              <a:gd name="f26" fmla="val 1770488"/>
              <a:gd name="f27" fmla="val 392077"/>
              <a:gd name="f28" fmla="val 1511585"/>
              <a:gd name="f29" fmla="val 2396627"/>
              <a:gd name="f30" fmla="val 354257"/>
              <a:gd name="f31" fmla="val 180000"/>
              <a:gd name="f32" fmla="val 3059999"/>
              <a:gd name="f33" fmla="val 3239999"/>
              <a:gd name="f34" fmla="*/ f0 1 3240000"/>
              <a:gd name="f35" fmla="*/ f1 1 3240000"/>
              <a:gd name="f36" fmla="val f2"/>
              <a:gd name="f37" fmla="val f3"/>
              <a:gd name="f38" fmla="+- f37 0 f36"/>
              <a:gd name="f39" fmla="*/ f38 1 3240000"/>
              <a:gd name="f40" fmla="*/ f36 1 f39"/>
              <a:gd name="f41" fmla="*/ f37 1 f39"/>
              <a:gd name="f42" fmla="*/ f40 f34 1"/>
              <a:gd name="f43" fmla="*/ f41 f34 1"/>
              <a:gd name="f44" fmla="*/ f41 f35 1"/>
              <a:gd name="f45" fmla="*/ f40 f35 1"/>
            </a:gdLst>
            <a:ahLst/>
            <a:cxnLst>
              <a:cxn ang="3cd4">
                <a:pos x="hc" y="t"/>
              </a:cxn>
              <a:cxn ang="0">
                <a:pos x="r" y="vc"/>
              </a:cxn>
              <a:cxn ang="cd4">
                <a:pos x="hc" y="b"/>
              </a:cxn>
              <a:cxn ang="cd2">
                <a:pos x="l" y="vc"/>
              </a:cxn>
            </a:cxnLst>
            <a:rect l="f42" t="f45" r="f43" b="f44"/>
            <a:pathLst>
              <a:path w="3240000" h="3240000">
                <a:moveTo>
                  <a:pt x="f4" y="f5"/>
                </a:moveTo>
                <a:lnTo>
                  <a:pt x="f6" y="f5"/>
                </a:lnTo>
                <a:lnTo>
                  <a:pt x="f6" y="f7"/>
                </a:lnTo>
                <a:lnTo>
                  <a:pt x="f4" y="f7"/>
                </a:lnTo>
                <a:close/>
                <a:moveTo>
                  <a:pt x="f8" y="f9"/>
                </a:moveTo>
                <a:lnTo>
                  <a:pt x="f10" y="f9"/>
                </a:lnTo>
                <a:lnTo>
                  <a:pt x="f10" y="f7"/>
                </a:lnTo>
                <a:lnTo>
                  <a:pt x="f8" y="f7"/>
                </a:lnTo>
                <a:close/>
                <a:moveTo>
                  <a:pt x="f11" y="f12"/>
                </a:moveTo>
                <a:lnTo>
                  <a:pt x="f13" y="f12"/>
                </a:lnTo>
                <a:lnTo>
                  <a:pt x="f13" y="f7"/>
                </a:lnTo>
                <a:lnTo>
                  <a:pt x="f11" y="f7"/>
                </a:lnTo>
                <a:close/>
                <a:moveTo>
                  <a:pt x="f14" y="f15"/>
                </a:moveTo>
                <a:lnTo>
                  <a:pt x="f16" y="f15"/>
                </a:lnTo>
                <a:lnTo>
                  <a:pt x="f16" y="f7"/>
                </a:lnTo>
                <a:lnTo>
                  <a:pt x="f14" y="f7"/>
                </a:lnTo>
                <a:close/>
                <a:moveTo>
                  <a:pt x="f17" y="f18"/>
                </a:moveTo>
                <a:lnTo>
                  <a:pt x="f19" y="f20"/>
                </a:lnTo>
                <a:lnTo>
                  <a:pt x="f21" y="f22"/>
                </a:lnTo>
                <a:lnTo>
                  <a:pt x="f23" y="f24"/>
                </a:lnTo>
                <a:lnTo>
                  <a:pt x="f25" y="f26"/>
                </a:lnTo>
                <a:lnTo>
                  <a:pt x="f27" y="f28"/>
                </a:lnTo>
                <a:lnTo>
                  <a:pt x="f29" y="f30"/>
                </a:lnTo>
                <a:close/>
                <a:moveTo>
                  <a:pt x="f2" y="f2"/>
                </a:moveTo>
                <a:lnTo>
                  <a:pt x="f31" y="f2"/>
                </a:lnTo>
                <a:lnTo>
                  <a:pt x="f31" y="f32"/>
                </a:lnTo>
                <a:lnTo>
                  <a:pt x="f3" y="f32"/>
                </a:lnTo>
                <a:lnTo>
                  <a:pt x="f3" y="f33"/>
                </a:lnTo>
                <a:lnTo>
                  <a:pt x="f31" y="f33"/>
                </a:lnTo>
                <a:lnTo>
                  <a:pt x="f31" y="f3"/>
                </a:lnTo>
                <a:lnTo>
                  <a:pt x="f2" y="f3"/>
                </a:lnTo>
                <a:lnTo>
                  <a:pt x="f2" y="f33"/>
                </a:lnTo>
                <a:lnTo>
                  <a:pt x="f2" y="f32"/>
                </a:ln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0" name="Rectangle 15">
            <a:extLst>
              <a:ext uri="{FF2B5EF4-FFF2-40B4-BE49-F238E27FC236}">
                <a16:creationId xmlns:a16="http://schemas.microsoft.com/office/drawing/2014/main" id="{6B6A36CF-1A7C-B675-BAAA-767C446FF8E4}"/>
              </a:ext>
            </a:extLst>
          </p:cNvPr>
          <p:cNvSpPr/>
          <p:nvPr/>
        </p:nvSpPr>
        <p:spPr>
          <a:xfrm rot="5400013">
            <a:off x="5995975" y="1518724"/>
            <a:ext cx="472196" cy="471561"/>
          </a:xfrm>
          <a:custGeom>
            <a:avLst/>
            <a:gdLst>
              <a:gd name="f0" fmla="val w"/>
              <a:gd name="f1" fmla="val h"/>
              <a:gd name="f2" fmla="val 0"/>
              <a:gd name="f3" fmla="val 3244313"/>
              <a:gd name="f4" fmla="val 3240000"/>
              <a:gd name="f5" fmla="val 2055482"/>
              <a:gd name="f6" fmla="val 677891"/>
              <a:gd name="f7" fmla="val 209891"/>
              <a:gd name="f8" fmla="val 2919482"/>
              <a:gd name="f9" fmla="val 1695482"/>
              <a:gd name="f10" fmla="val 1397971"/>
              <a:gd name="f11" fmla="val 929971"/>
              <a:gd name="f12" fmla="val 1335482"/>
              <a:gd name="f13" fmla="val 2118051"/>
              <a:gd name="f14" fmla="val 1650051"/>
              <a:gd name="f15" fmla="val 975482"/>
              <a:gd name="f16" fmla="val 2838131"/>
              <a:gd name="f17" fmla="val 2370131"/>
              <a:gd name="f18" fmla="val 10788"/>
              <a:gd name="f19" fmla="val 2651034"/>
              <a:gd name="f20" fmla="val 1168116"/>
              <a:gd name="f21" fmla="val 646484"/>
              <a:gd name="f22" fmla="val 1038664"/>
              <a:gd name="f23" fmla="val 571745"/>
              <a:gd name="f24" fmla="val 1533856"/>
              <a:gd name="f25" fmla="val 311959"/>
              <a:gd name="f26" fmla="val 1556471"/>
              <a:gd name="f27" fmla="val 870701"/>
              <a:gd name="f28" fmla="val 1427019"/>
              <a:gd name="f29" fmla="val 795962"/>
              <a:gd name="f30" fmla="val 269691"/>
              <a:gd name="f31" fmla="val 2800512"/>
              <a:gd name="f32" fmla="val 3060000"/>
              <a:gd name="f33" fmla="val 3064313"/>
              <a:gd name="f34" fmla="*/ f0 1 3244313"/>
              <a:gd name="f35" fmla="*/ f1 1 3240000"/>
              <a:gd name="f36" fmla="val f2"/>
              <a:gd name="f37" fmla="val f3"/>
              <a:gd name="f38" fmla="val f4"/>
              <a:gd name="f39" fmla="+- f38 0 f36"/>
              <a:gd name="f40" fmla="+- f37 0 f36"/>
              <a:gd name="f41" fmla="*/ f40 1 3244313"/>
              <a:gd name="f42" fmla="*/ f39 1 3240000"/>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44313" h="3240000">
                <a:moveTo>
                  <a:pt x="f5" y="f6"/>
                </a:moveTo>
                <a:lnTo>
                  <a:pt x="f5" y="f7"/>
                </a:lnTo>
                <a:lnTo>
                  <a:pt x="f8" y="f7"/>
                </a:lnTo>
                <a:lnTo>
                  <a:pt x="f8" y="f6"/>
                </a:lnTo>
                <a:close/>
                <a:moveTo>
                  <a:pt x="f9" y="f10"/>
                </a:moveTo>
                <a:lnTo>
                  <a:pt x="f9" y="f11"/>
                </a:lnTo>
                <a:lnTo>
                  <a:pt x="f8" y="f11"/>
                </a:lnTo>
                <a:lnTo>
                  <a:pt x="f8" y="f10"/>
                </a:lnTo>
                <a:close/>
                <a:moveTo>
                  <a:pt x="f12" y="f13"/>
                </a:moveTo>
                <a:lnTo>
                  <a:pt x="f12" y="f14"/>
                </a:lnTo>
                <a:lnTo>
                  <a:pt x="f8" y="f14"/>
                </a:lnTo>
                <a:lnTo>
                  <a:pt x="f8" y="f13"/>
                </a:lnTo>
                <a:close/>
                <a:moveTo>
                  <a:pt x="f15" y="f16"/>
                </a:moveTo>
                <a:lnTo>
                  <a:pt x="f15" y="f17"/>
                </a:lnTo>
                <a:lnTo>
                  <a:pt x="f8" y="f17"/>
                </a:lnTo>
                <a:lnTo>
                  <a:pt x="f8" y="f16"/>
                </a:lnTo>
                <a:close/>
                <a:moveTo>
                  <a:pt x="f18" y="f19"/>
                </a:moveTo>
                <a:lnTo>
                  <a:pt x="f20" y="f21"/>
                </a:lnTo>
                <a:lnTo>
                  <a:pt x="f22" y="f23"/>
                </a:lnTo>
                <a:lnTo>
                  <a:pt x="f24" y="f25"/>
                </a:lnTo>
                <a:lnTo>
                  <a:pt x="f26" y="f27"/>
                </a:lnTo>
                <a:lnTo>
                  <a:pt x="f28" y="f29"/>
                </a:lnTo>
                <a:lnTo>
                  <a:pt x="f30" y="f31"/>
                </a:lnTo>
                <a:close/>
                <a:moveTo>
                  <a:pt x="f2" y="f4"/>
                </a:moveTo>
                <a:lnTo>
                  <a:pt x="f2" y="f32"/>
                </a:lnTo>
                <a:lnTo>
                  <a:pt x="f33" y="f32"/>
                </a:lnTo>
                <a:lnTo>
                  <a:pt x="f33" y="f2"/>
                </a:lnTo>
                <a:lnTo>
                  <a:pt x="f3" y="f2"/>
                </a:lnTo>
                <a:lnTo>
                  <a:pt x="f3" y="f4"/>
                </a:lnTo>
                <a:lnTo>
                  <a:pt x="f4" y="f4"/>
                </a:lnTo>
                <a:lnTo>
                  <a:pt x="f33" y="f4"/>
                </a:ln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1" name="Pie 24">
            <a:extLst>
              <a:ext uri="{FF2B5EF4-FFF2-40B4-BE49-F238E27FC236}">
                <a16:creationId xmlns:a16="http://schemas.microsoft.com/office/drawing/2014/main" id="{0C2D068E-D476-CC5D-4FBB-314495FBC0A2}"/>
              </a:ext>
            </a:extLst>
          </p:cNvPr>
          <p:cNvSpPr/>
          <p:nvPr/>
        </p:nvSpPr>
        <p:spPr>
          <a:xfrm>
            <a:off x="5068226" y="4618987"/>
            <a:ext cx="513185" cy="510344"/>
          </a:xfrm>
          <a:custGeom>
            <a:avLst/>
            <a:gdLst>
              <a:gd name="f0" fmla="val w"/>
              <a:gd name="f1" fmla="val h"/>
              <a:gd name="f2" fmla="val 0"/>
              <a:gd name="f3" fmla="val 3228711"/>
              <a:gd name="f4" fmla="val 3210836"/>
              <a:gd name="f5" fmla="val 351626"/>
              <a:gd name="f6" fmla="val 695968"/>
              <a:gd name="f7" fmla="val 1548007"/>
              <a:gd name="f8" fmla="val 1678300"/>
              <a:gd name="f9" fmla="val 236194"/>
              <a:gd name="f10" fmla="val 2500159"/>
              <a:gd name="f11" fmla="val -116985"/>
              <a:gd name="f12" fmla="val 1936431"/>
              <a:gd name="f13" fmla="val -70514"/>
              <a:gd name="f14" fmla="val 1210092"/>
              <a:gd name="f15" fmla="val 1957429"/>
              <a:gd name="f16" fmla="val 262366"/>
              <a:gd name="f17" fmla="val 2634256"/>
              <a:gd name="f18" fmla="val 359480"/>
              <a:gd name="f19" fmla="val 3156733"/>
              <a:gd name="f20" fmla="val 907132"/>
              <a:gd name="f21" fmla="val 3221913"/>
              <a:gd name="f22" fmla="val 1587776"/>
              <a:gd name="f23" fmla="val 3287093"/>
              <a:gd name="f24" fmla="val 2268421"/>
              <a:gd name="f25" fmla="val 2878048"/>
              <a:gd name="f26" fmla="val 2905277"/>
              <a:gd name="f27" fmla="val 2231953"/>
              <a:gd name="f28" fmla="val 3129078"/>
              <a:gd name="f29" fmla="val 1585858"/>
              <a:gd name="f30" fmla="val 3352879"/>
              <a:gd name="f31" fmla="val 870522"/>
              <a:gd name="f32" fmla="val 3105497"/>
              <a:gd name="f33" fmla="val 500715"/>
              <a:gd name="f34" fmla="val 2530372"/>
              <a:gd name="f35" fmla="val 1746987"/>
              <a:gd name="f36" fmla="val 1729019"/>
              <a:gd name="f37" fmla="val 1604447"/>
              <a:gd name="f38" fmla="val 200"/>
              <a:gd name="f39" fmla="val 1665125"/>
              <a:gd name="f40" fmla="val -778"/>
              <a:gd name="f41" fmla="val 1726175"/>
              <a:gd name="f42" fmla="val 1809"/>
              <a:gd name="f43" fmla="val 1787307"/>
              <a:gd name="f44" fmla="val 8072"/>
              <a:gd name="f45" fmla="val 1629532"/>
              <a:gd name="f46" fmla="val 1548011"/>
              <a:gd name="f47" fmla="val 483856"/>
              <a:gd name="f48" fmla="val 506987"/>
              <a:gd name="f49" fmla="val 773141"/>
              <a:gd name="f50" fmla="val 188622"/>
              <a:gd name="f51" fmla="val 1179697"/>
              <a:gd name="f52" fmla="val 7051"/>
              <a:gd name="f53" fmla="*/ f0 1 3228711"/>
              <a:gd name="f54" fmla="*/ f1 1 3210836"/>
              <a:gd name="f55" fmla="val f2"/>
              <a:gd name="f56" fmla="val f3"/>
              <a:gd name="f57" fmla="val f4"/>
              <a:gd name="f58" fmla="+- f57 0 f55"/>
              <a:gd name="f59" fmla="+- f56 0 f55"/>
              <a:gd name="f60" fmla="*/ f59 1 3228711"/>
              <a:gd name="f61" fmla="*/ f58 1 3210836"/>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3228711" h="3210836">
                <a:moveTo>
                  <a:pt x="f5" y="f6"/>
                </a:moveTo>
                <a:lnTo>
                  <a:pt x="f7" y="f8"/>
                </a:lnTo>
                <a:lnTo>
                  <a:pt x="f9" y="f10"/>
                </a:lnTo>
                <a:cubicBezTo>
                  <a:pt x="f11" y="f12"/>
                  <a:pt x="f13" y="f14"/>
                  <a:pt x="f5" y="f6"/>
                </a:cubicBezTo>
                <a:close/>
                <a:moveTo>
                  <a:pt x="f15" y="f16"/>
                </a:moveTo>
                <a:cubicBezTo>
                  <a:pt x="f17" y="f18"/>
                  <a:pt x="f19" y="f20"/>
                  <a:pt x="f21" y="f22"/>
                </a:cubicBezTo>
                <a:cubicBezTo>
                  <a:pt x="f23" y="f24"/>
                  <a:pt x="f25" y="f26"/>
                  <a:pt x="f27" y="f28"/>
                </a:cubicBezTo>
                <a:cubicBezTo>
                  <a:pt x="f29" y="f30"/>
                  <a:pt x="f31" y="f32"/>
                  <a:pt x="f33" y="f34"/>
                </a:cubicBezTo>
                <a:lnTo>
                  <a:pt x="f35" y="f36"/>
                </a:lnTo>
                <a:close/>
                <a:moveTo>
                  <a:pt x="f37" y="f38"/>
                </a:moveTo>
                <a:cubicBezTo>
                  <a:pt x="f39" y="f40"/>
                  <a:pt x="f41" y="f42"/>
                  <a:pt x="f43" y="f44"/>
                </a:cubicBezTo>
                <a:lnTo>
                  <a:pt x="f45" y="f46"/>
                </a:lnTo>
                <a:lnTo>
                  <a:pt x="f47" y="f48"/>
                </a:lnTo>
                <a:cubicBezTo>
                  <a:pt x="f49" y="f50"/>
                  <a:pt x="f51" y="f52"/>
                  <a:pt x="f37" y="f38"/>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2" name="Block Arc 14">
            <a:extLst>
              <a:ext uri="{FF2B5EF4-FFF2-40B4-BE49-F238E27FC236}">
                <a16:creationId xmlns:a16="http://schemas.microsoft.com/office/drawing/2014/main" id="{D53D9CB7-0D24-E245-A9CF-E41CAE85ABB1}"/>
              </a:ext>
            </a:extLst>
          </p:cNvPr>
          <p:cNvSpPr/>
          <p:nvPr/>
        </p:nvSpPr>
        <p:spPr>
          <a:xfrm rot="16200004">
            <a:off x="6783639" y="1470611"/>
            <a:ext cx="567403" cy="567768"/>
          </a:xfrm>
          <a:custGeom>
            <a:avLst/>
            <a:gdLst>
              <a:gd name="f0" fmla="val w"/>
              <a:gd name="f1" fmla="val h"/>
              <a:gd name="f2" fmla="val 0"/>
              <a:gd name="f3" fmla="val 3185463"/>
              <a:gd name="f4" fmla="val 3187558"/>
              <a:gd name="f5" fmla="val 764000"/>
              <a:gd name="f6" fmla="val 2343999"/>
              <a:gd name="f7" fmla="val 566798"/>
              <a:gd name="f8" fmla="val 2256389"/>
              <a:gd name="f9" fmla="val 385374"/>
              <a:gd name="f10" fmla="val 2134753"/>
              <a:gd name="f11" fmla="val 230072"/>
              <a:gd name="f12" fmla="val 1981662"/>
              <a:gd name="f13" fmla="val 297001"/>
              <a:gd name="f14" fmla="val 2223876"/>
              <a:gd name="f15" fmla="val 428049"/>
              <a:gd name="f16" fmla="val 2439341"/>
              <a:gd name="f17" fmla="val 603989"/>
              <a:gd name="f18" fmla="val 2608945"/>
              <a:gd name="f19" fmla="val 667739"/>
              <a:gd name="f20" fmla="val 2525681"/>
              <a:gd name="f21" fmla="val 720588"/>
              <a:gd name="f22" fmla="val 2436567"/>
              <a:gd name="f23" fmla="val 783530"/>
              <a:gd name="f24" fmla="val 862903"/>
              <a:gd name="f25" fmla="val 737619"/>
              <a:gd name="f26" fmla="val 760936"/>
              <a:gd name="f27" fmla="val 681240"/>
              <a:gd name="f28" fmla="val 662513"/>
              <a:gd name="f29" fmla="val 611676"/>
              <a:gd name="f30" fmla="val 571152"/>
              <a:gd name="f31" fmla="val 419218"/>
              <a:gd name="f32" fmla="val 754019"/>
              <a:gd name="f33" fmla="val 279227"/>
              <a:gd name="f34" fmla="val 991173"/>
              <a:gd name="f35" fmla="val 215545"/>
              <a:gd name="f36" fmla="val 1258034"/>
              <a:gd name="f37" fmla="val 378729"/>
              <a:gd name="f38" fmla="val 1090139"/>
              <a:gd name="f39" fmla="val 571934"/>
              <a:gd name="f40" fmla="val 956907"/>
              <a:gd name="f41" fmla="val 935657"/>
              <a:gd name="f42" fmla="val 1673146"/>
              <a:gd name="f43" fmla="val 227023"/>
              <a:gd name="f44" fmla="val 393068"/>
              <a:gd name="f45" fmla="val 1882941"/>
              <a:gd name="f46" fmla="val 605618"/>
              <a:gd name="f47" fmla="val 2045968"/>
              <a:gd name="f48" fmla="val 844267"/>
              <a:gd name="f49" fmla="val 2153109"/>
              <a:gd name="f50" fmla="val 897907"/>
              <a:gd name="f51" fmla="val 1997390"/>
              <a:gd name="f52" fmla="val 928862"/>
              <a:gd name="f53" fmla="val 1835739"/>
              <a:gd name="f54" fmla="val 935928"/>
              <a:gd name="f55" fmla="val 1493146"/>
              <a:gd name="f56" fmla="val 928922"/>
              <a:gd name="f57" fmla="val 1345638"/>
              <a:gd name="f58" fmla="val 902278"/>
              <a:gd name="f59" fmla="val 1198995"/>
              <a:gd name="f60" fmla="val 856775"/>
              <a:gd name="f61" fmla="val 1056956"/>
              <a:gd name="f62" fmla="val 636768"/>
              <a:gd name="f63" fmla="val 1156959"/>
              <a:gd name="f64" fmla="val 439487"/>
              <a:gd name="f65" fmla="val 1304654"/>
              <a:gd name="f66" fmla="val 281464"/>
              <a:gd name="f67" fmla="val 1469785"/>
              <a:gd name="f68" fmla="val 2515107"/>
              <a:gd name="f69" fmla="val 1283000"/>
              <a:gd name="f70" fmla="val 2508124"/>
              <a:gd name="f71" fmla="val 1100523"/>
              <a:gd name="f72" fmla="val 2472287"/>
              <a:gd name="f73" fmla="val 927628"/>
              <a:gd name="f74" fmla="val 2411229"/>
              <a:gd name="f75" fmla="val 876831"/>
              <a:gd name="f76" fmla="val 2520843"/>
              <a:gd name="f77" fmla="val 814172"/>
              <a:gd name="f78" fmla="val 2626182"/>
              <a:gd name="f79" fmla="val 738220"/>
              <a:gd name="f80" fmla="val 2724387"/>
              <a:gd name="f81" fmla="val 944637"/>
              <a:gd name="f82" fmla="val 2881665"/>
              <a:gd name="f83" fmla="val 1196120"/>
              <a:gd name="f84" fmla="val 2982471"/>
              <a:gd name="f85" fmla="val 3005418"/>
              <a:gd name="f86" fmla="val 1112275"/>
              <a:gd name="f87" fmla="val 1105327"/>
              <a:gd name="f88" fmla="val 1858153"/>
              <a:gd name="f89" fmla="val 1070032"/>
              <a:gd name="f90" fmla="val 2042144"/>
              <a:gd name="f91" fmla="val 1008001"/>
              <a:gd name="f92" fmla="val 2219039"/>
              <a:gd name="f93" fmla="val 1155519"/>
              <a:gd name="f94" fmla="val 2270408"/>
              <a:gd name="f95" fmla="val 1310845"/>
              <a:gd name="f96" fmla="val 2300826"/>
              <a:gd name="f97" fmla="val 2307834"/>
              <a:gd name="f98" fmla="val 898989"/>
              <a:gd name="f99" fmla="val 1315103"/>
              <a:gd name="f100" fmla="val 907762"/>
              <a:gd name="f101" fmla="val 1164166"/>
              <a:gd name="f102" fmla="val 938783"/>
              <a:gd name="f103" fmla="val 1020939"/>
              <a:gd name="f104" fmla="val 990066"/>
              <a:gd name="f105" fmla="val 1074574"/>
              <a:gd name="f106" fmla="val 1153655"/>
              <a:gd name="f107" fmla="val 1105461"/>
              <a:gd name="f108" fmla="val 1322925"/>
              <a:gd name="f109" fmla="val 1112368"/>
              <a:gd name="f110" fmla="val 182141"/>
              <a:gd name="f111" fmla="val 1199839"/>
              <a:gd name="f112" fmla="val 204777"/>
              <a:gd name="f113" fmla="val 951477"/>
              <a:gd name="f114" fmla="val 303168"/>
              <a:gd name="f115" fmla="val 746615"/>
              <a:gd name="f116" fmla="val 456764"/>
              <a:gd name="f117" fmla="val 828296"/>
              <a:gd name="f118" fmla="val 562801"/>
              <a:gd name="f119" fmla="val 894225"/>
              <a:gd name="f120" fmla="val 677310"/>
              <a:gd name="f121" fmla="val 947434"/>
              <a:gd name="f122" fmla="val 796072"/>
              <a:gd name="f123" fmla="val 1113886"/>
              <a:gd name="f124" fmla="val 736067"/>
              <a:gd name="f125" fmla="val 1289644"/>
              <a:gd name="f126" fmla="val 700323"/>
              <a:gd name="f127" fmla="val 691530"/>
              <a:gd name="f128" fmla="val 2150063"/>
              <a:gd name="f129" fmla="val 992171"/>
              <a:gd name="f130" fmla="val 1990712"/>
              <a:gd name="f131" fmla="val 935501"/>
              <a:gd name="f132" fmla="val 1822242"/>
              <a:gd name="f133" fmla="val 902595"/>
              <a:gd name="f134" fmla="val 1649785"/>
              <a:gd name="f135" fmla="val 897224"/>
              <a:gd name="f136" fmla="val 2063712"/>
              <a:gd name="f137" fmla="val 2069089"/>
              <a:gd name="f138" fmla="val 1323887"/>
              <a:gd name="f139" fmla="val 2098366"/>
              <a:gd name="f140" fmla="val 1155330"/>
              <a:gd name="f141" fmla="val 2168848"/>
              <a:gd name="f142" fmla="val 2199110"/>
              <a:gd name="f143" fmla="val 2108555"/>
              <a:gd name="f144" fmla="val 2028681"/>
              <a:gd name="f145" fmla="val 2073581"/>
              <a:gd name="f146" fmla="val 1851532"/>
              <a:gd name="f147" fmla="val 2065295"/>
              <a:gd name="f148" fmla="val 2307299"/>
              <a:gd name="f149" fmla="val 1829404"/>
              <a:gd name="f150" fmla="val 2299517"/>
              <a:gd name="f151" fmla="val 2004315"/>
              <a:gd name="f152" fmla="val 2261965"/>
              <a:gd name="f153" fmla="val 2422394"/>
              <a:gd name="f154" fmla="val 446879"/>
              <a:gd name="f155" fmla="val 2204309"/>
              <a:gd name="f156" fmla="val 287209"/>
              <a:gd name="f157" fmla="val 1938140"/>
              <a:gd name="f158" fmla="val 189883"/>
              <a:gd name="f159" fmla="val 178919"/>
              <a:gd name="f160" fmla="val 689876"/>
              <a:gd name="f161" fmla="val 1846998"/>
              <a:gd name="f162" fmla="val 695154"/>
              <a:gd name="f163" fmla="val 2039668"/>
              <a:gd name="f164" fmla="val 732502"/>
              <a:gd name="f165" fmla="val 2221721"/>
              <a:gd name="f166" fmla="val 797410"/>
              <a:gd name="f167" fmla="val 2275056"/>
              <a:gd name="f168" fmla="val 675360"/>
              <a:gd name="f169" fmla="val 2341760"/>
              <a:gd name="f170" fmla="val 557662"/>
              <a:gd name="f171" fmla="val 2447278"/>
              <a:gd name="f172" fmla="val 2722123"/>
              <a:gd name="f173" fmla="val 2366121"/>
              <a:gd name="f174" fmla="val 2618714"/>
              <a:gd name="f175" fmla="val 2299534"/>
              <a:gd name="f176" fmla="val 2507403"/>
              <a:gd name="f177" fmla="val 2246145"/>
              <a:gd name="f178" fmla="val 2391362"/>
              <a:gd name="f179" fmla="val 2057375"/>
              <a:gd name="f180" fmla="val 2464119"/>
              <a:gd name="f181" fmla="val 1856285"/>
              <a:gd name="f182" fmla="val 2506958"/>
              <a:gd name="f183" fmla="val 2514779"/>
              <a:gd name="f184" fmla="val 3008639"/>
              <a:gd name="f185" fmla="val 1949198"/>
              <a:gd name="f186" fmla="val 2997255"/>
              <a:gd name="f187" fmla="val 2224691"/>
              <a:gd name="f188" fmla="val 2892757"/>
              <a:gd name="f189" fmla="val 2878934"/>
              <a:gd name="f190" fmla="val 2723190"/>
              <a:gd name="f191" fmla="val 1307255"/>
              <a:gd name="f192" fmla="val 2529440"/>
              <a:gd name="f193" fmla="val 1161128"/>
              <a:gd name="f194" fmla="val 2313862"/>
              <a:gd name="f195" fmla="val 1060620"/>
              <a:gd name="f196" fmla="val 2270535"/>
              <a:gd name="f197" fmla="val 1201714"/>
              <a:gd name="f198" fmla="val 2245604"/>
              <a:gd name="f199" fmla="val 1347104"/>
              <a:gd name="f200" fmla="val 2240109"/>
              <a:gd name="f201" fmla="val 2890636"/>
              <a:gd name="f202" fmla="val 2241814"/>
              <a:gd name="f203" fmla="val 2249736"/>
              <a:gd name="f204" fmla="val 1827102"/>
              <a:gd name="f205" fmla="val 2279520"/>
              <a:gd name="f206" fmla="val 1979973"/>
              <a:gd name="f207" fmla="val 2329964"/>
              <a:gd name="f208" fmla="val 2127513"/>
              <a:gd name="f209" fmla="val 2545677"/>
              <a:gd name="f210" fmla="val 2019923"/>
              <a:gd name="f211" fmla="val 2738160"/>
              <a:gd name="f212" fmla="val 1866413"/>
              <a:gd name="f213" fmla="val 2973035"/>
              <a:gd name="f214" fmla="val 1284386"/>
              <a:gd name="f215" fmla="val 2912066"/>
              <a:gd name="f216" fmla="val 1001840"/>
              <a:gd name="f217" fmla="val 2765308"/>
              <a:gd name="f218" fmla="val 751379"/>
              <a:gd name="f219" fmla="val 2561381"/>
              <a:gd name="f220" fmla="val 561108"/>
              <a:gd name="f221" fmla="val 2489321"/>
              <a:gd name="f222" fmla="val 656437"/>
              <a:gd name="f223" fmla="val 2431363"/>
              <a:gd name="f224" fmla="val 759225"/>
              <a:gd name="f225" fmla="val 2384553"/>
              <a:gd name="f226" fmla="val 865647"/>
              <a:gd name="f227" fmla="val 2604520"/>
              <a:gd name="f228" fmla="val 964977"/>
              <a:gd name="f229" fmla="val 2804622"/>
              <a:gd name="f230" fmla="val 1106677"/>
              <a:gd name="f231" fmla="val 2974277"/>
              <a:gd name="f232" fmla="val 1897328"/>
              <a:gd name="f233" fmla="val 2812488"/>
              <a:gd name="f234" fmla="val 2073933"/>
              <a:gd name="f235" fmla="val 2619878"/>
              <a:gd name="f236" fmla="val 2216690"/>
              <a:gd name="f237" fmla="val 2407486"/>
              <a:gd name="f238" fmla="val 2319665"/>
              <a:gd name="f239" fmla="val 2454169"/>
              <a:gd name="f240" fmla="val 2420503"/>
              <a:gd name="f241" fmla="val 2511856"/>
              <a:gd name="f242" fmla="val 2517376"/>
              <a:gd name="f243" fmla="val 2582047"/>
              <a:gd name="f244" fmla="val 2607468"/>
              <a:gd name="f245" fmla="val 2776399"/>
              <a:gd name="f246" fmla="val 2417974"/>
              <a:gd name="f247" fmla="val 2916061"/>
              <a:gd name="f248" fmla="val 2172750"/>
              <a:gd name="f249" fmla="val 1593779"/>
              <a:gd name="f250" fmla="val 2473999"/>
              <a:gd name="f251" fmla="val 2471904"/>
              <a:gd name="f252" fmla="val 1591684"/>
              <a:gd name="f253" fmla="val 738111"/>
              <a:gd name="f254" fmla="val 41261"/>
              <a:gd name="f255" fmla="val 2516549"/>
              <a:gd name="f256" fmla="val 1913"/>
              <a:gd name="f257" fmla="val 2750"/>
              <a:gd name="f258" fmla="val 50490"/>
              <a:gd name="f259" fmla="val 700174"/>
              <a:gd name="f260" fmla="val 679654"/>
              <a:gd name="f261" fmla="val 64473"/>
              <a:gd name="f262" fmla="val 6156"/>
              <a:gd name="f263" fmla="val 2934"/>
              <a:gd name="f264" fmla="val 2503127"/>
              <a:gd name="f265" fmla="val 31654"/>
              <a:gd name="f266" fmla="val 733032"/>
              <a:gd name="f267" fmla="*/ f0 1 3185463"/>
              <a:gd name="f268" fmla="*/ f1 1 3187558"/>
              <a:gd name="f269" fmla="val f2"/>
              <a:gd name="f270" fmla="val f3"/>
              <a:gd name="f271" fmla="val f4"/>
              <a:gd name="f272" fmla="+- f271 0 f269"/>
              <a:gd name="f273" fmla="+- f270 0 f269"/>
              <a:gd name="f274" fmla="*/ f273 1 3185463"/>
              <a:gd name="f275" fmla="*/ f272 1 3187558"/>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3185463" h="3187558">
                <a:moveTo>
                  <a:pt x="f5" y="f6"/>
                </a:moveTo>
                <a:cubicBezTo>
                  <a:pt x="f7" y="f8"/>
                  <a:pt x="f9" y="f10"/>
                  <a:pt x="f11" y="f12"/>
                </a:cubicBezTo>
                <a:cubicBezTo>
                  <a:pt x="f13" y="f14"/>
                  <a:pt x="f15" y="f16"/>
                  <a:pt x="f17" y="f18"/>
                </a:cubicBezTo>
                <a:cubicBezTo>
                  <a:pt x="f19" y="f20"/>
                  <a:pt x="f21" y="f22"/>
                  <a:pt x="f5" y="f6"/>
                </a:cubicBezTo>
                <a:close/>
                <a:moveTo>
                  <a:pt x="f23" y="f24"/>
                </a:moveTo>
                <a:cubicBezTo>
                  <a:pt x="f25" y="f26"/>
                  <a:pt x="f27" y="f28"/>
                  <a:pt x="f29" y="f30"/>
                </a:cubicBezTo>
                <a:cubicBezTo>
                  <a:pt x="f31" y="f32"/>
                  <a:pt x="f33" y="f34"/>
                  <a:pt x="f35" y="f36"/>
                </a:cubicBezTo>
                <a:cubicBezTo>
                  <a:pt x="f37" y="f38"/>
                  <a:pt x="f39" y="f40"/>
                  <a:pt x="f23" y="f24"/>
                </a:cubicBezTo>
                <a:close/>
                <a:moveTo>
                  <a:pt x="f41" y="f42"/>
                </a:moveTo>
                <a:lnTo>
                  <a:pt x="f43" y="f42"/>
                </a:lnTo>
                <a:cubicBezTo>
                  <a:pt x="f44" y="f45"/>
                  <a:pt x="f46" y="f47"/>
                  <a:pt x="f48" y="f49"/>
                </a:cubicBezTo>
                <a:cubicBezTo>
                  <a:pt x="f50" y="f51"/>
                  <a:pt x="f52" y="f53"/>
                  <a:pt x="f41" y="f42"/>
                </a:cubicBezTo>
                <a:close/>
                <a:moveTo>
                  <a:pt x="f54" y="f55"/>
                </a:moveTo>
                <a:cubicBezTo>
                  <a:pt x="f56" y="f57"/>
                  <a:pt x="f58" y="f59"/>
                  <a:pt x="f60" y="f61"/>
                </a:cubicBezTo>
                <a:cubicBezTo>
                  <a:pt x="f62" y="f63"/>
                  <a:pt x="f64" y="f65"/>
                  <a:pt x="f66" y="f55"/>
                </a:cubicBezTo>
                <a:close/>
                <a:moveTo>
                  <a:pt x="f67" y="f68"/>
                </a:moveTo>
                <a:cubicBezTo>
                  <a:pt x="f69" y="f70"/>
                  <a:pt x="f71" y="f72"/>
                  <a:pt x="f73" y="f74"/>
                </a:cubicBezTo>
                <a:cubicBezTo>
                  <a:pt x="f75" y="f76"/>
                  <a:pt x="f77" y="f78"/>
                  <a:pt x="f79" y="f80"/>
                </a:cubicBezTo>
                <a:cubicBezTo>
                  <a:pt x="f81" y="f82"/>
                  <a:pt x="f83" y="f84"/>
                  <a:pt x="f67" y="f85"/>
                </a:cubicBezTo>
                <a:close/>
                <a:moveTo>
                  <a:pt x="f67" y="f42"/>
                </a:moveTo>
                <a:lnTo>
                  <a:pt x="f86" y="f42"/>
                </a:lnTo>
                <a:cubicBezTo>
                  <a:pt x="f87" y="f88"/>
                  <a:pt x="f89" y="f90"/>
                  <a:pt x="f91" y="f92"/>
                </a:cubicBezTo>
                <a:cubicBezTo>
                  <a:pt x="f93" y="f94"/>
                  <a:pt x="f95" y="f96"/>
                  <a:pt x="f67" y="f97"/>
                </a:cubicBezTo>
                <a:close/>
                <a:moveTo>
                  <a:pt x="f67" y="f98"/>
                </a:moveTo>
                <a:cubicBezTo>
                  <a:pt x="f99" y="f100"/>
                  <a:pt x="f101" y="f102"/>
                  <a:pt x="f103" y="f104"/>
                </a:cubicBezTo>
                <a:cubicBezTo>
                  <a:pt x="f105" y="f106"/>
                  <a:pt x="f107" y="f108"/>
                  <a:pt x="f109" y="f55"/>
                </a:cubicBezTo>
                <a:lnTo>
                  <a:pt x="f67" y="f55"/>
                </a:lnTo>
                <a:close/>
                <a:moveTo>
                  <a:pt x="f67" y="f110"/>
                </a:moveTo>
                <a:cubicBezTo>
                  <a:pt x="f111" y="f112"/>
                  <a:pt x="f113" y="f114"/>
                  <a:pt x="f115" y="f116"/>
                </a:cubicBezTo>
                <a:cubicBezTo>
                  <a:pt x="f117" y="f118"/>
                  <a:pt x="f119" y="f120"/>
                  <a:pt x="f121" y="f122"/>
                </a:cubicBezTo>
                <a:cubicBezTo>
                  <a:pt x="f123" y="f124"/>
                  <a:pt x="f125" y="f126"/>
                  <a:pt x="f67" y="f127"/>
                </a:cubicBezTo>
                <a:close/>
                <a:moveTo>
                  <a:pt x="f128" y="f129"/>
                </a:moveTo>
                <a:cubicBezTo>
                  <a:pt x="f130" y="f131"/>
                  <a:pt x="f132" y="f133"/>
                  <a:pt x="f134" y="f135"/>
                </a:cubicBezTo>
                <a:lnTo>
                  <a:pt x="f134" y="f55"/>
                </a:lnTo>
                <a:lnTo>
                  <a:pt x="f136" y="f55"/>
                </a:lnTo>
                <a:cubicBezTo>
                  <a:pt x="f137" y="f138"/>
                  <a:pt x="f139" y="f140"/>
                  <a:pt x="f128" y="f129"/>
                </a:cubicBezTo>
                <a:close/>
                <a:moveTo>
                  <a:pt x="f141" y="f142"/>
                </a:moveTo>
                <a:cubicBezTo>
                  <a:pt x="f143" y="f144"/>
                  <a:pt x="f145" y="f146"/>
                  <a:pt x="f147" y="f42"/>
                </a:cubicBezTo>
                <a:lnTo>
                  <a:pt x="f134" y="f42"/>
                </a:lnTo>
                <a:lnTo>
                  <a:pt x="f134" y="f148"/>
                </a:lnTo>
                <a:cubicBezTo>
                  <a:pt x="f149" y="f150"/>
                  <a:pt x="f151" y="f152"/>
                  <a:pt x="f141" y="f142"/>
                </a:cubicBezTo>
                <a:close/>
                <a:moveTo>
                  <a:pt x="f153" y="f154"/>
                </a:moveTo>
                <a:cubicBezTo>
                  <a:pt x="f155" y="f156"/>
                  <a:pt x="f157" y="f158"/>
                  <a:pt x="f134" y="f159"/>
                </a:cubicBezTo>
                <a:lnTo>
                  <a:pt x="f134" y="f160"/>
                </a:lnTo>
                <a:cubicBezTo>
                  <a:pt x="f161" y="f162"/>
                  <a:pt x="f163" y="f164"/>
                  <a:pt x="f165" y="f166"/>
                </a:cubicBezTo>
                <a:cubicBezTo>
                  <a:pt x="f167" y="f168"/>
                  <a:pt x="f169" y="f170"/>
                  <a:pt x="f153" y="f154"/>
                </a:cubicBezTo>
                <a:close/>
                <a:moveTo>
                  <a:pt x="f171" y="f172"/>
                </a:moveTo>
                <a:cubicBezTo>
                  <a:pt x="f173" y="f174"/>
                  <a:pt x="f175" y="f176"/>
                  <a:pt x="f177" y="f178"/>
                </a:cubicBezTo>
                <a:cubicBezTo>
                  <a:pt x="f179" y="f180"/>
                  <a:pt x="f181" y="f182"/>
                  <a:pt x="f134" y="f183"/>
                </a:cubicBezTo>
                <a:lnTo>
                  <a:pt x="f134" y="f184"/>
                </a:lnTo>
                <a:cubicBezTo>
                  <a:pt x="f185" y="f186"/>
                  <a:pt x="f187" y="f188"/>
                  <a:pt x="f171" y="f172"/>
                </a:cubicBezTo>
                <a:close/>
                <a:moveTo>
                  <a:pt x="f189" y="f55"/>
                </a:moveTo>
                <a:cubicBezTo>
                  <a:pt x="f190" y="f191"/>
                  <a:pt x="f192" y="f193"/>
                  <a:pt x="f194" y="f195"/>
                </a:cubicBezTo>
                <a:cubicBezTo>
                  <a:pt x="f196" y="f197"/>
                  <a:pt x="f198" y="f199"/>
                  <a:pt x="f200" y="f55"/>
                </a:cubicBezTo>
                <a:close/>
                <a:moveTo>
                  <a:pt x="f201" y="f42"/>
                </a:moveTo>
                <a:lnTo>
                  <a:pt x="f202" y="f42"/>
                </a:lnTo>
                <a:cubicBezTo>
                  <a:pt x="f203" y="f204"/>
                  <a:pt x="f205" y="f206"/>
                  <a:pt x="f207" y="f208"/>
                </a:cubicBezTo>
                <a:cubicBezTo>
                  <a:pt x="f209" y="f210"/>
                  <a:pt x="f211" y="f212"/>
                  <a:pt x="f201" y="f42"/>
                </a:cubicBezTo>
                <a:close/>
                <a:moveTo>
                  <a:pt x="f213" y="f214"/>
                </a:moveTo>
                <a:cubicBezTo>
                  <a:pt x="f215" y="f216"/>
                  <a:pt x="f217" y="f218"/>
                  <a:pt x="f219" y="f220"/>
                </a:cubicBezTo>
                <a:cubicBezTo>
                  <a:pt x="f221" y="f222"/>
                  <a:pt x="f223" y="f224"/>
                  <a:pt x="f225" y="f226"/>
                </a:cubicBezTo>
                <a:cubicBezTo>
                  <a:pt x="f227" y="f228"/>
                  <a:pt x="f229" y="f230"/>
                  <a:pt x="f213" y="f214"/>
                </a:cubicBezTo>
                <a:close/>
                <a:moveTo>
                  <a:pt x="f231" y="f232"/>
                </a:moveTo>
                <a:cubicBezTo>
                  <a:pt x="f233" y="f234"/>
                  <a:pt x="f235" y="f236"/>
                  <a:pt x="f237" y="f238"/>
                </a:cubicBezTo>
                <a:cubicBezTo>
                  <a:pt x="f239" y="f240"/>
                  <a:pt x="f241" y="f242"/>
                  <a:pt x="f243" y="f244"/>
                </a:cubicBezTo>
                <a:cubicBezTo>
                  <a:pt x="f245" y="f246"/>
                  <a:pt x="f247" y="f248"/>
                  <a:pt x="f231" y="f232"/>
                </a:cubicBezTo>
                <a:close/>
                <a:moveTo>
                  <a:pt x="f3" y="f249"/>
                </a:moveTo>
                <a:cubicBezTo>
                  <a:pt x="f3" y="f250"/>
                  <a:pt x="f251" y="f4"/>
                  <a:pt x="f252" y="f4"/>
                </a:cubicBezTo>
                <a:cubicBezTo>
                  <a:pt x="f253" y="f4"/>
                  <a:pt x="f254" y="f255"/>
                  <a:pt x="f256" y="f42"/>
                </a:cubicBezTo>
                <a:lnTo>
                  <a:pt x="f2" y="f42"/>
                </a:lnTo>
                <a:lnTo>
                  <a:pt x="f2" y="f55"/>
                </a:lnTo>
                <a:lnTo>
                  <a:pt x="f257" y="f55"/>
                </a:lnTo>
                <a:cubicBezTo>
                  <a:pt x="f258" y="f259"/>
                  <a:pt x="f260" y="f261"/>
                  <a:pt x="f67" y="f262"/>
                </a:cubicBezTo>
                <a:lnTo>
                  <a:pt x="f67" y="f2"/>
                </a:lnTo>
                <a:lnTo>
                  <a:pt x="f252" y="f2"/>
                </a:lnTo>
                <a:lnTo>
                  <a:pt x="f134" y="f2"/>
                </a:lnTo>
                <a:lnTo>
                  <a:pt x="f134" y="f263"/>
                </a:lnTo>
                <a:cubicBezTo>
                  <a:pt x="f264" y="f265"/>
                  <a:pt x="f3" y="f266"/>
                  <a:pt x="f3" y="f249"/>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3" name="Block Arc 41">
            <a:extLst>
              <a:ext uri="{FF2B5EF4-FFF2-40B4-BE49-F238E27FC236}">
                <a16:creationId xmlns:a16="http://schemas.microsoft.com/office/drawing/2014/main" id="{A6C82479-12E6-BEAA-4304-BA2534F55B33}"/>
              </a:ext>
            </a:extLst>
          </p:cNvPr>
          <p:cNvSpPr/>
          <p:nvPr/>
        </p:nvSpPr>
        <p:spPr>
          <a:xfrm>
            <a:off x="7666841" y="1424307"/>
            <a:ext cx="473305" cy="660391"/>
          </a:xfrm>
          <a:custGeom>
            <a:avLst/>
            <a:gdLst>
              <a:gd name="f0" fmla="val w"/>
              <a:gd name="f1" fmla="val h"/>
              <a:gd name="f2" fmla="val 0"/>
              <a:gd name="f3" fmla="val 2512265"/>
              <a:gd name="f4" fmla="val 3505352"/>
              <a:gd name="f5" fmla="val 1276582"/>
              <a:gd name="f6" fmla="val 2106401"/>
              <a:gd name="f7" fmla="val 1154832"/>
              <a:gd name="f8" fmla="val 2195007"/>
              <a:gd name="f9" fmla="val 1018024"/>
              <a:gd name="f10" fmla="val 2262207"/>
              <a:gd name="f11" fmla="val 871321"/>
              <a:gd name="f12" fmla="val 2302645"/>
              <a:gd name="f13" fmla="val 1041049"/>
              <a:gd name="f14" fmla="val 2346709"/>
              <a:gd name="f15" fmla="val 1216984"/>
              <a:gd name="f16" fmla="val 2342691"/>
              <a:gd name="f17" fmla="val 1380867"/>
              <a:gd name="f18" fmla="val 2295542"/>
              <a:gd name="f19" fmla="val 1352791"/>
              <a:gd name="f20" fmla="val 2227964"/>
              <a:gd name="f21" fmla="val 1317377"/>
              <a:gd name="f22" fmla="val 2164934"/>
              <a:gd name="f23" fmla="val 931061"/>
              <a:gd name="f24" fmla="val 1768598"/>
              <a:gd name="f25" fmla="val 785084"/>
              <a:gd name="f26" fmla="val 2021438"/>
              <a:gd name="f27" fmla="val 684448"/>
              <a:gd name="f28" fmla="val 2196711"/>
              <a:gd name="f29" fmla="val 868931"/>
              <a:gd name="f30" fmla="val 2169533"/>
              <a:gd name="f31" fmla="val 1041385"/>
              <a:gd name="f32" fmla="val 2098006"/>
              <a:gd name="f33" fmla="val 1189228"/>
              <a:gd name="f34" fmla="val 1991290"/>
              <a:gd name="f35" fmla="val 1113839"/>
              <a:gd name="f36" fmla="val 1904543"/>
              <a:gd name="f37" fmla="val 1026949"/>
              <a:gd name="f38" fmla="val 1829435"/>
              <a:gd name="f39" fmla="val 1626242"/>
              <a:gd name="f40" fmla="val 1739577"/>
              <a:gd name="f41" fmla="val 1556851"/>
              <a:gd name="f42" fmla="val 1850020"/>
              <a:gd name="f43" fmla="val 1471526"/>
              <a:gd name="f44" fmla="val 1947792"/>
              <a:gd name="f45" fmla="val 1374302"/>
              <a:gd name="f46" fmla="val 2030973"/>
              <a:gd name="f47" fmla="val 1422822"/>
              <a:gd name="f48" fmla="val 2099916"/>
              <a:gd name="f49" fmla="val 1464618"/>
              <a:gd name="f50" fmla="val 2174537"/>
              <a:gd name="f51" fmla="val 1497466"/>
              <a:gd name="f52" fmla="val 2254701"/>
              <a:gd name="f53" fmla="val 1664534"/>
              <a:gd name="f54" fmla="val 2184833"/>
              <a:gd name="f55" fmla="val 1813198"/>
              <a:gd name="f56" fmla="val 2068027"/>
              <a:gd name="f57" fmla="val 1922549"/>
              <a:gd name="f58" fmla="val 1910651"/>
              <a:gd name="f59" fmla="val 531158"/>
              <a:gd name="f60" fmla="val 1601275"/>
              <a:gd name="f61" fmla="val 514831"/>
              <a:gd name="f62" fmla="val 1769123"/>
              <a:gd name="f63" fmla="val 535254"/>
              <a:gd name="f64" fmla="val 1939877"/>
              <a:gd name="f65" fmla="val 594029"/>
              <a:gd name="f66" fmla="val 2101141"/>
              <a:gd name="f67" fmla="val 822377"/>
              <a:gd name="f68" fmla="val 1705631"/>
              <a:gd name="f69" fmla="val 730789"/>
              <a:gd name="f70" fmla="val 1658398"/>
              <a:gd name="f71" fmla="val 632873"/>
              <a:gd name="f72" fmla="val 1623335"/>
              <a:gd name="f73" fmla="val 270885"/>
              <a:gd name="f74" fmla="val 1572115"/>
              <a:gd name="f75" fmla="val 231457"/>
              <a:gd name="f76" fmla="val 1572339"/>
              <a:gd name="f77" fmla="val 191799"/>
              <a:gd name="f78" fmla="val 1574812"/>
              <a:gd name="f79" fmla="val 152057"/>
              <a:gd name="f80" fmla="val 1579894"/>
              <a:gd name="f81" fmla="val 195418"/>
              <a:gd name="f82" fmla="val 1760005"/>
              <a:gd name="f83" fmla="val 289893"/>
              <a:gd name="f84" fmla="val 1927350"/>
              <a:gd name="f85" fmla="val 428945"/>
              <a:gd name="f86" fmla="val 2058945"/>
              <a:gd name="f87" fmla="val 384418"/>
              <a:gd name="f88" fmla="val 1901749"/>
              <a:gd name="f89" fmla="val 371313"/>
              <a:gd name="f90" fmla="val 1738504"/>
              <a:gd name="f91" fmla="val 388331"/>
              <a:gd name="f92" fmla="val 1577832"/>
              <a:gd name="f93" fmla="val 349511"/>
              <a:gd name="f94" fmla="val 1573916"/>
              <a:gd name="f95" fmla="val 310313"/>
              <a:gd name="f96" fmla="val 1571891"/>
              <a:gd name="f97" fmla="val 1117422"/>
              <a:gd name="f98" fmla="val 1445810"/>
              <a:gd name="f99" fmla="val 992684"/>
              <a:gd name="f100" fmla="val 1661863"/>
              <a:gd name="f101" fmla="val 1102065"/>
              <a:gd name="f102" fmla="val 1730612"/>
              <a:gd name="f103" fmla="val 1200940"/>
              <a:gd name="f104" fmla="val 1816138"/>
              <a:gd name="f105" fmla="val 1286200"/>
              <a:gd name="f106" fmla="val 1915345"/>
              <a:gd name="f107" fmla="val 1368713"/>
              <a:gd name="f108" fmla="val 1844119"/>
              <a:gd name="f109" fmla="val 1441290"/>
              <a:gd name="f110" fmla="val 1760865"/>
              <a:gd name="f111" fmla="val 1500981"/>
              <a:gd name="f112" fmla="val 1667258"/>
              <a:gd name="f113" fmla="val 2092402"/>
              <a:gd name="f114" fmla="val 1221082"/>
              <a:gd name="f115" fmla="val 2001593"/>
              <a:gd name="f116" fmla="val 1234047"/>
              <a:gd name="f117" fmla="val 1911092"/>
              <a:gd name="f118" fmla="val 1235450"/>
              <a:gd name="f119" fmla="val 1822337"/>
              <a:gd name="f120" fmla="val 1227227"/>
              <a:gd name="f121" fmla="val 1800443"/>
              <a:gd name="f122" fmla="val 1366691"/>
              <a:gd name="f123" fmla="val 1756170"/>
              <a:gd name="f124" fmla="val 1503162"/>
              <a:gd name="f125" fmla="val 1688847"/>
              <a:gd name="f126" fmla="val 1630684"/>
              <a:gd name="f127" fmla="val 1987299"/>
              <a:gd name="f128" fmla="val 1802996"/>
              <a:gd name="f129" fmla="val 2084887"/>
              <a:gd name="f130" fmla="val 1618081"/>
              <a:gd name="f131" fmla="val 2117858"/>
              <a:gd name="f132" fmla="val 1415133"/>
              <a:gd name="f133" fmla="val 649579"/>
              <a:gd name="f134" fmla="val 1175701"/>
              <a:gd name="f135" fmla="val 600911"/>
              <a:gd name="f136" fmla="val 1272240"/>
              <a:gd name="f137" fmla="val 566994"/>
              <a:gd name="f138" fmla="val 1374279"/>
              <a:gd name="f139" fmla="val 548013"/>
              <a:gd name="f140" fmla="val 1478728"/>
              <a:gd name="f141" fmla="val 665588"/>
              <a:gd name="f142" fmla="val 1503392"/>
              <a:gd name="f143" fmla="val 778659"/>
              <a:gd name="f144" fmla="val 1543786"/>
              <a:gd name="f145" fmla="val 883938"/>
              <a:gd name="f146" fmla="val 1599004"/>
              <a:gd name="f147" fmla="val 1008644"/>
              <a:gd name="f148" fmla="val 1383007"/>
              <a:gd name="f149" fmla="val 1325201"/>
              <a:gd name="f150" fmla="val 1085928"/>
              <a:gd name="f151" fmla="val 1180226"/>
              <a:gd name="f152" fmla="val 1337032"/>
              <a:gd name="f153" fmla="val 1563461"/>
              <a:gd name="f154" fmla="val 1558293"/>
              <a:gd name="f155" fmla="val 1621429"/>
              <a:gd name="f156" fmla="val 1447029"/>
              <a:gd name="f157" fmla="val 1659763"/>
              <a:gd name="f158" fmla="val 1328223"/>
              <a:gd name="f159" fmla="val 1679185"/>
              <a:gd name="f160" fmla="val 1206861"/>
              <a:gd name="f161" fmla="val 1555153"/>
              <a:gd name="f162" fmla="val 1183834"/>
              <a:gd name="f163" fmla="val 1435895"/>
              <a:gd name="f164" fmla="val 1143161"/>
              <a:gd name="f165" fmla="val 216369"/>
              <a:gd name="f166" fmla="val 925587"/>
              <a:gd name="f167" fmla="val 135862"/>
              <a:gd name="f168" fmla="val 1096620"/>
              <a:gd name="f169" fmla="val 108667"/>
              <a:gd name="f170" fmla="val 1281041"/>
              <a:gd name="f171" fmla="val 130011"/>
              <a:gd name="f172" fmla="val 1458436"/>
              <a:gd name="f173" fmla="val 222591"/>
              <a:gd name="f174" fmla="val 1446071"/>
              <a:gd name="f175" fmla="val 314795"/>
              <a:gd name="f176" fmla="val 1446181"/>
              <a:gd name="f177" fmla="val 405131"/>
              <a:gd name="f178" fmla="val 1455463"/>
              <a:gd name="f179" fmla="val 426945"/>
              <a:gd name="f180" fmla="val 1333935"/>
              <a:gd name="f181" fmla="val 466667"/>
              <a:gd name="f182" fmla="val 1215249"/>
              <a:gd name="f183" fmla="val 524206"/>
              <a:gd name="f184" fmla="val 1103317"/>
              <a:gd name="f185" fmla="val 943246"/>
              <a:gd name="f186" fmla="val 797103"/>
              <a:gd name="f187" fmla="val 853400"/>
              <a:gd name="f188" fmla="val 873630"/>
              <a:gd name="f189" fmla="val 774733"/>
              <a:gd name="f190" fmla="val 963960"/>
              <a:gd name="f191" fmla="val 711316"/>
              <a:gd name="f192" fmla="val 1066306"/>
              <a:gd name="f193" fmla="val 1071447"/>
              <a:gd name="f194" fmla="val 1274228"/>
              <a:gd name="f195" fmla="val 1215869"/>
              <a:gd name="f196" fmla="val 1024081"/>
              <a:gd name="f197" fmla="val 1115458"/>
              <a:gd name="f198" fmla="val 961776"/>
              <a:gd name="f199" fmla="val 1023809"/>
              <a:gd name="f200" fmla="val 885272"/>
              <a:gd name="f201" fmla="val 1777831"/>
              <a:gd name="f202" fmla="val 614825"/>
              <a:gd name="f203" fmla="val 1828108"/>
              <a:gd name="f204" fmla="val 774217"/>
              <a:gd name="f205" fmla="val 1847177"/>
              <a:gd name="f206" fmla="val 940426"/>
              <a:gd name="f207" fmla="val 1835302"/>
              <a:gd name="f208" fmla="val 1104709"/>
              <a:gd name="f209" fmla="val 1912529"/>
              <a:gd name="f210" fmla="val 1111680"/>
              <a:gd name="f211" fmla="val 1991200"/>
              <a:gd name="f212" fmla="val 1110618"/>
              <a:gd name="f213" fmla="val 2070135"/>
              <a:gd name="f214" fmla="val 1099634"/>
              <a:gd name="f215" fmla="val 2023430"/>
              <a:gd name="f216" fmla="val 916066"/>
              <a:gd name="f217" fmla="val 1923963"/>
              <a:gd name="f218" fmla="val 746103"/>
              <a:gd name="f219" fmla="val 1613169"/>
              <a:gd name="f220" fmla="val 587153"/>
              <a:gd name="f221" fmla="val 1386789"/>
              <a:gd name="f222" fmla="val 979253"/>
              <a:gd name="f223" fmla="val 1482593"/>
              <a:gd name="f224" fmla="val 1028182"/>
              <a:gd name="f225" fmla="val 1585369"/>
              <a:gd name="f226" fmla="val 1063521"/>
              <a:gd name="f227" fmla="val 1692132"/>
              <a:gd name="f228" fmla="val 1084514"/>
              <a:gd name="f229" fmla="val 1702376"/>
              <a:gd name="f230" fmla="val 916614"/>
              <a:gd name="f231" fmla="val 1676765"/>
              <a:gd name="f232" fmla="val 746730"/>
              <a:gd name="f233" fmla="val 1500307"/>
              <a:gd name="f234" fmla="val 531421"/>
              <a:gd name="f235" fmla="val 1333628"/>
              <a:gd name="f236" fmla="val 560682"/>
              <a:gd name="f237" fmla="val 1177718"/>
              <a:gd name="f238" fmla="val 626786"/>
              <a:gd name="f239" fmla="val 1041762"/>
              <a:gd name="f240" fmla="val 721997"/>
              <a:gd name="f241" fmla="val 1111912"/>
              <a:gd name="f242" fmla="val 797410"/>
              <a:gd name="f243" fmla="val 1191076"/>
              <a:gd name="f244" fmla="val 863204"/>
              <a:gd name="f245" fmla="val 1277416"/>
              <a:gd name="f246" fmla="val 917480"/>
              <a:gd name="f247" fmla="val 708730"/>
              <a:gd name="f248" fmla="val 442269"/>
              <a:gd name="f249" fmla="val 536145"/>
              <a:gd name="f250" fmla="val 518354"/>
              <a:gd name="f251" fmla="val 384460"/>
              <a:gd name="f252" fmla="val 645249"/>
              <a:gd name="f253" fmla="val 277225"/>
              <a:gd name="f254" fmla="val 815684"/>
              <a:gd name="f255" fmla="val 586010"/>
              <a:gd name="f256" fmla="val 993961"/>
              <a:gd name="f257" fmla="val 658009"/>
              <a:gd name="f258" fmla="val 876621"/>
              <a:gd name="f259" fmla="val 747803"/>
              <a:gd name="f260" fmla="val 773217"/>
              <a:gd name="f261" fmla="val 850548"/>
              <a:gd name="f262" fmla="val 685844"/>
              <a:gd name="f263" fmla="val 795399"/>
              <a:gd name="f264" fmla="val 611028"/>
              <a:gd name="f265" fmla="val 747545"/>
              <a:gd name="f266" fmla="val 529652"/>
              <a:gd name="f267" fmla="val 1114411"/>
              <a:gd name="f268" fmla="val 355452"/>
              <a:gd name="f269" fmla="val 1016499"/>
              <a:gd name="f270" fmla="val 355167"/>
              <a:gd name="f271" fmla="val 919324"/>
              <a:gd name="f272" fmla="val 369705"/>
              <a:gd name="f273" fmla="val 826255"/>
              <a:gd name="f274" fmla="val 398131"/>
              <a:gd name="f275" fmla="val 858722"/>
              <a:gd name="f276" fmla="val 474940"/>
              <a:gd name="f277" fmla="val 900618"/>
              <a:gd name="f278" fmla="val 545829"/>
              <a:gd name="f279" fmla="val 948599"/>
              <a:gd name="f280" fmla="val 611249"/>
              <a:gd name="f281" fmla="val 1085375"/>
              <a:gd name="f282" fmla="val 512974"/>
              <a:gd name="f283" fmla="val 1240825"/>
              <a:gd name="f284" fmla="val 441488"/>
              <a:gd name="f285" fmla="val 1406980"/>
              <a:gd name="f286" fmla="val 401715"/>
              <a:gd name="f287" fmla="val 1310969"/>
              <a:gd name="f288" fmla="val 370847"/>
              <a:gd name="f289" fmla="val 1212322"/>
              <a:gd name="f290" fmla="val 355738"/>
              <a:gd name="f291" fmla="val 1776283"/>
              <a:gd name="f292" fmla="val 295101"/>
              <a:gd name="f293" fmla="val 1710896"/>
              <a:gd name="f294" fmla="val 408983"/>
              <a:gd name="f295" fmla="val 2209777"/>
              <a:gd name="f296" fmla="val 726145"/>
              <a:gd name="f297" fmla="val 2373723"/>
              <a:gd name="f298" fmla="val 1383396"/>
              <a:gd name="f299" fmla="val 2075153"/>
              <a:gd name="f300" fmla="val 1900534"/>
              <a:gd name="f301" fmla="val 1777480"/>
              <a:gd name="f302" fmla="val 2416119"/>
              <a:gd name="f303" fmla="val 1129323"/>
              <a:gd name="f304" fmla="val 2603192"/>
              <a:gd name="f305" fmla="val 606057"/>
              <a:gd name="f306" fmla="val 2333243"/>
              <a:gd name="f307" fmla="val 534769"/>
              <a:gd name="f308" fmla="val 2457402"/>
              <a:gd name="f309" fmla="val 1115347"/>
              <a:gd name="f310" fmla="val 2755664"/>
              <a:gd name="f311" fmla="val 1834151"/>
              <a:gd name="f312" fmla="val 2554240"/>
              <a:gd name="f313" fmla="val 2173557"/>
              <a:gd name="f314" fmla="val 1987198"/>
              <a:gd name="f315" fmla="val 2520801"/>
              <a:gd name="f316" fmla="val 1407062"/>
              <a:gd name="f317" fmla="val 2343129"/>
              <a:gd name="f318" fmla="val 657734"/>
              <a:gd name="f319" fmla="val 1831804"/>
              <a:gd name="f320" fmla="val 1881515"/>
              <a:gd name="f321" fmla="val 1921814"/>
              <a:gd name="f322" fmla="val 40299"/>
              <a:gd name="f323" fmla="val 90010"/>
              <a:gd name="f324" fmla="val 123853"/>
              <a:gd name="f325" fmla="val 1903137"/>
              <a:gd name="f326" fmla="val 153333"/>
              <a:gd name="f327" fmla="val 1874873"/>
              <a:gd name="f328" fmla="val 167531"/>
              <a:gd name="f329" fmla="val 2505724"/>
              <a:gd name="f330" fmla="val 579432"/>
              <a:gd name="f331" fmla="val 2701456"/>
              <a:gd name="f332" fmla="val 1419035"/>
              <a:gd name="f333" fmla="val 2311836"/>
              <a:gd name="f334" fmla="val 2069966"/>
              <a:gd name="f335" fmla="val 2067801"/>
              <a:gd name="f336" fmla="val 2477672"/>
              <a:gd name="f337" fmla="val 1650037"/>
              <a:gd name="f338" fmla="val 2717958"/>
              <a:gd name="f339" fmla="val 1209422"/>
              <a:gd name="f340" fmla="val 2750781"/>
              <a:gd name="f341" fmla="val 3191198"/>
              <a:gd name="f342" fmla="val 1228953"/>
              <a:gd name="f343" fmla="val 3190691"/>
              <a:gd name="f344" fmla="val 1248332"/>
              <a:gd name="f345" fmla="val 3191937"/>
              <a:gd name="f346" fmla="val 1267595"/>
              <a:gd name="f347" fmla="val 3193449"/>
              <a:gd name="f348" fmla="val 1660899"/>
              <a:gd name="f349" fmla="val 3224325"/>
              <a:gd name="f350" fmla="val 1926978"/>
              <a:gd name="f351" fmla="val 3358049"/>
              <a:gd name="f352" fmla="val 1884661"/>
              <a:gd name="f353" fmla="val 3503570"/>
              <a:gd name="f354" fmla="val 318693"/>
              <a:gd name="f355" fmla="val 273700"/>
              <a:gd name="f356" fmla="val 3359367"/>
              <a:gd name="f357" fmla="val 539657"/>
              <a:gd name="f358" fmla="val 3224666"/>
              <a:gd name="f359" fmla="val 934393"/>
              <a:gd name="f360" fmla="val 3193515"/>
              <a:gd name="f361" fmla="val 993398"/>
              <a:gd name="f362" fmla="val 3191208"/>
              <a:gd name="f363" fmla="val 2750894"/>
              <a:gd name="f364" fmla="val 812915"/>
              <a:gd name="f365" fmla="val 2737642"/>
              <a:gd name="f366" fmla="val 632784"/>
              <a:gd name="f367" fmla="val 2688481"/>
              <a:gd name="f368" fmla="val 463078"/>
              <a:gd name="f369" fmla="val 2601537"/>
              <a:gd name="f370" fmla="val 463677"/>
              <a:gd name="f371" fmla="val 2602537"/>
              <a:gd name="f372" fmla="val 463694"/>
              <a:gd name="f373" fmla="val 2603560"/>
              <a:gd name="f374" fmla="val 2604587"/>
              <a:gd name="f375" fmla="val 2654298"/>
              <a:gd name="f376" fmla="val 423395"/>
              <a:gd name="f377" fmla="val 2694597"/>
              <a:gd name="f378" fmla="val 373684"/>
              <a:gd name="f379" fmla="val 323973"/>
              <a:gd name="f380" fmla="val 283674"/>
              <a:gd name="f381" fmla="val 2554876"/>
              <a:gd name="f382" fmla="val 2514577"/>
              <a:gd name="f383" fmla="val 377019"/>
              <a:gd name="f384" fmla="val 2515250"/>
              <a:gd name="f385" fmla="val 511820"/>
              <a:gd name="f386" fmla="val 2280472"/>
              <a:gd name="f387" fmla="val 495824"/>
              <a:gd name="f388" fmla="val 2271237"/>
              <a:gd name="f389" fmla="val 496783"/>
              <a:gd name="f390" fmla="val 2269575"/>
              <a:gd name="f391" fmla="val 34226"/>
              <a:gd name="f392" fmla="val 1964050"/>
              <a:gd name="f393" fmla="val -130424"/>
              <a:gd name="f394" fmla="val 1362029"/>
              <a:gd name="f395" fmla="val 110016"/>
              <a:gd name="f396" fmla="val 864184"/>
              <a:gd name="f397" fmla="val 106296"/>
              <a:gd name="f398" fmla="val 862036"/>
              <a:gd name="f399" fmla="val 148828"/>
              <a:gd name="f400" fmla="val 788370"/>
              <a:gd name="f401" fmla="val 169099"/>
              <a:gd name="f402" fmla="val 753258"/>
              <a:gd name="f403" fmla="val 170873"/>
              <a:gd name="f404" fmla="val 754281"/>
              <a:gd name="f405" fmla="val 475914"/>
              <a:gd name="f406" fmla="val 264737"/>
              <a:gd name="f407" fmla="val 1106018"/>
              <a:gd name="f408" fmla="val 92008"/>
              <a:gd name="f409" fmla="val 1617242"/>
              <a:gd name="f410" fmla="val 355196"/>
              <a:gd name="f411" fmla="val 1748044"/>
              <a:gd name="f412" fmla="val 127384"/>
              <a:gd name="f413" fmla="val 1751959"/>
              <a:gd name="f414" fmla="val 129632"/>
              <a:gd name="f415" fmla="val 1745165"/>
              <a:gd name="f416" fmla="val 117975"/>
              <a:gd name="f417" fmla="val 1741794"/>
              <a:gd name="f418" fmla="val 104386"/>
              <a:gd name="f419" fmla="val 1782093"/>
              <a:gd name="f420" fmla="*/ f0 1 2512265"/>
              <a:gd name="f421" fmla="*/ f1 1 3505352"/>
              <a:gd name="f422" fmla="val f2"/>
              <a:gd name="f423" fmla="val f3"/>
              <a:gd name="f424" fmla="val f4"/>
              <a:gd name="f425" fmla="+- f424 0 f422"/>
              <a:gd name="f426" fmla="+- f423 0 f422"/>
              <a:gd name="f427" fmla="*/ f426 1 2512265"/>
              <a:gd name="f428" fmla="*/ f425 1 3505352"/>
              <a:gd name="f429" fmla="*/ f422 1 f427"/>
              <a:gd name="f430" fmla="*/ f423 1 f427"/>
              <a:gd name="f431" fmla="*/ f422 1 f428"/>
              <a:gd name="f432" fmla="*/ f424 1 f428"/>
              <a:gd name="f433" fmla="*/ f429 f420 1"/>
              <a:gd name="f434" fmla="*/ f430 f420 1"/>
              <a:gd name="f435" fmla="*/ f432 f421 1"/>
              <a:gd name="f436" fmla="*/ f431 f421 1"/>
            </a:gdLst>
            <a:ahLst/>
            <a:cxnLst>
              <a:cxn ang="3cd4">
                <a:pos x="hc" y="t"/>
              </a:cxn>
              <a:cxn ang="0">
                <a:pos x="r" y="vc"/>
              </a:cxn>
              <a:cxn ang="cd4">
                <a:pos x="hc" y="b"/>
              </a:cxn>
              <a:cxn ang="cd2">
                <a:pos x="l" y="vc"/>
              </a:cxn>
            </a:cxnLst>
            <a:rect l="f433" t="f436" r="f434" b="f435"/>
            <a:pathLst>
              <a:path w="2512265" h="3505352">
                <a:moveTo>
                  <a:pt x="f5" y="f6"/>
                </a:moveTo>
                <a:cubicBezTo>
                  <a:pt x="f7" y="f8"/>
                  <a:pt x="f9" y="f10"/>
                  <a:pt x="f11" y="f12"/>
                </a:cubicBezTo>
                <a:cubicBezTo>
                  <a:pt x="f13" y="f14"/>
                  <a:pt x="f15" y="f16"/>
                  <a:pt x="f17" y="f18"/>
                </a:cubicBezTo>
                <a:cubicBezTo>
                  <a:pt x="f19" y="f20"/>
                  <a:pt x="f21" y="f22"/>
                  <a:pt x="f5" y="f6"/>
                </a:cubicBezTo>
                <a:close/>
                <a:moveTo>
                  <a:pt x="f23" y="f24"/>
                </a:moveTo>
                <a:lnTo>
                  <a:pt x="f25" y="f26"/>
                </a:lnTo>
                <a:lnTo>
                  <a:pt x="f27" y="f28"/>
                </a:lnTo>
                <a:cubicBezTo>
                  <a:pt x="f29" y="f30"/>
                  <a:pt x="f31" y="f32"/>
                  <a:pt x="f33" y="f34"/>
                </a:cubicBezTo>
                <a:cubicBezTo>
                  <a:pt x="f35" y="f36"/>
                  <a:pt x="f37" y="f38"/>
                  <a:pt x="f23" y="f24"/>
                </a:cubicBezTo>
                <a:close/>
                <a:moveTo>
                  <a:pt x="f39" y="f40"/>
                </a:moveTo>
                <a:cubicBezTo>
                  <a:pt x="f41" y="f42"/>
                  <a:pt x="f43" y="f44"/>
                  <a:pt x="f45" y="f46"/>
                </a:cubicBezTo>
                <a:cubicBezTo>
                  <a:pt x="f47" y="f48"/>
                  <a:pt x="f49" y="f50"/>
                  <a:pt x="f51" y="f52"/>
                </a:cubicBezTo>
                <a:cubicBezTo>
                  <a:pt x="f53" y="f54"/>
                  <a:pt x="f55" y="f56"/>
                  <a:pt x="f57" y="f58"/>
                </a:cubicBezTo>
                <a:close/>
                <a:moveTo>
                  <a:pt x="f59" y="f60"/>
                </a:moveTo>
                <a:cubicBezTo>
                  <a:pt x="f61" y="f62"/>
                  <a:pt x="f63" y="f64"/>
                  <a:pt x="f65" y="f66"/>
                </a:cubicBezTo>
                <a:lnTo>
                  <a:pt x="f67" y="f68"/>
                </a:lnTo>
                <a:cubicBezTo>
                  <a:pt x="f69" y="f70"/>
                  <a:pt x="f71" y="f72"/>
                  <a:pt x="f59" y="f60"/>
                </a:cubicBezTo>
                <a:close/>
                <a:moveTo>
                  <a:pt x="f73" y="f74"/>
                </a:moveTo>
                <a:cubicBezTo>
                  <a:pt x="f75" y="f76"/>
                  <a:pt x="f77" y="f78"/>
                  <a:pt x="f79" y="f80"/>
                </a:cubicBezTo>
                <a:cubicBezTo>
                  <a:pt x="f81" y="f82"/>
                  <a:pt x="f83" y="f84"/>
                  <a:pt x="f85" y="f86"/>
                </a:cubicBezTo>
                <a:cubicBezTo>
                  <a:pt x="f87" y="f88"/>
                  <a:pt x="f89" y="f90"/>
                  <a:pt x="f91" y="f92"/>
                </a:cubicBezTo>
                <a:cubicBezTo>
                  <a:pt x="f93" y="f94"/>
                  <a:pt x="f95" y="f96"/>
                  <a:pt x="f73" y="f74"/>
                </a:cubicBezTo>
                <a:close/>
                <a:moveTo>
                  <a:pt x="f97" y="f98"/>
                </a:moveTo>
                <a:lnTo>
                  <a:pt x="f99" y="f100"/>
                </a:lnTo>
                <a:cubicBezTo>
                  <a:pt x="f101" y="f102"/>
                  <a:pt x="f103" y="f104"/>
                  <a:pt x="f105" y="f106"/>
                </a:cubicBezTo>
                <a:cubicBezTo>
                  <a:pt x="f107" y="f108"/>
                  <a:pt x="f109" y="f110"/>
                  <a:pt x="f111" y="f112"/>
                </a:cubicBezTo>
                <a:close/>
                <a:moveTo>
                  <a:pt x="f113" y="f114"/>
                </a:moveTo>
                <a:cubicBezTo>
                  <a:pt x="f115" y="f116"/>
                  <a:pt x="f117" y="f118"/>
                  <a:pt x="f119" y="f120"/>
                </a:cubicBezTo>
                <a:cubicBezTo>
                  <a:pt x="f121" y="f122"/>
                  <a:pt x="f123" y="f124"/>
                  <a:pt x="f125" y="f126"/>
                </a:cubicBezTo>
                <a:lnTo>
                  <a:pt x="f127" y="f128"/>
                </a:lnTo>
                <a:cubicBezTo>
                  <a:pt x="f129" y="f130"/>
                  <a:pt x="f131" y="f132"/>
                  <a:pt x="f113" y="f114"/>
                </a:cubicBezTo>
                <a:close/>
                <a:moveTo>
                  <a:pt x="f133" y="f134"/>
                </a:moveTo>
                <a:cubicBezTo>
                  <a:pt x="f135" y="f136"/>
                  <a:pt x="f137" y="f138"/>
                  <a:pt x="f139" y="f140"/>
                </a:cubicBezTo>
                <a:cubicBezTo>
                  <a:pt x="f141" y="f142"/>
                  <a:pt x="f143" y="f144"/>
                  <a:pt x="f145" y="f146"/>
                </a:cubicBezTo>
                <a:lnTo>
                  <a:pt x="f147" y="f148"/>
                </a:lnTo>
                <a:close/>
                <a:moveTo>
                  <a:pt x="f149" y="f150"/>
                </a:moveTo>
                <a:lnTo>
                  <a:pt x="f151" y="f152"/>
                </a:lnTo>
                <a:lnTo>
                  <a:pt x="f153" y="f154"/>
                </a:lnTo>
                <a:cubicBezTo>
                  <a:pt x="f155" y="f156"/>
                  <a:pt x="f157" y="f158"/>
                  <a:pt x="f159" y="f160"/>
                </a:cubicBezTo>
                <a:cubicBezTo>
                  <a:pt x="f161" y="f162"/>
                  <a:pt x="f163" y="f164"/>
                  <a:pt x="f149" y="f150"/>
                </a:cubicBezTo>
                <a:close/>
                <a:moveTo>
                  <a:pt x="f165" y="f166"/>
                </a:moveTo>
                <a:cubicBezTo>
                  <a:pt x="f167" y="f168"/>
                  <a:pt x="f169" y="f170"/>
                  <a:pt x="f171" y="f172"/>
                </a:cubicBezTo>
                <a:cubicBezTo>
                  <a:pt x="f173" y="f174"/>
                  <a:pt x="f175" y="f176"/>
                  <a:pt x="f177" y="f178"/>
                </a:cubicBezTo>
                <a:cubicBezTo>
                  <a:pt x="f179" y="f180"/>
                  <a:pt x="f181" y="f182"/>
                  <a:pt x="f183" y="f184"/>
                </a:cubicBezTo>
                <a:close/>
                <a:moveTo>
                  <a:pt x="f185" y="f186"/>
                </a:moveTo>
                <a:cubicBezTo>
                  <a:pt x="f187" y="f188"/>
                  <a:pt x="f189" y="f190"/>
                  <a:pt x="f191" y="f192"/>
                </a:cubicBezTo>
                <a:lnTo>
                  <a:pt x="f193" y="f194"/>
                </a:lnTo>
                <a:lnTo>
                  <a:pt x="f195" y="f196"/>
                </a:lnTo>
                <a:cubicBezTo>
                  <a:pt x="f197" y="f198"/>
                  <a:pt x="f199" y="f200"/>
                  <a:pt x="f185" y="f186"/>
                </a:cubicBezTo>
                <a:close/>
                <a:moveTo>
                  <a:pt x="f201" y="f202"/>
                </a:moveTo>
                <a:cubicBezTo>
                  <a:pt x="f203" y="f204"/>
                  <a:pt x="f205" y="f206"/>
                  <a:pt x="f207" y="f208"/>
                </a:cubicBezTo>
                <a:cubicBezTo>
                  <a:pt x="f209" y="f210"/>
                  <a:pt x="f211" y="f212"/>
                  <a:pt x="f213" y="f214"/>
                </a:cubicBezTo>
                <a:cubicBezTo>
                  <a:pt x="f215" y="f216"/>
                  <a:pt x="f217" y="f218"/>
                  <a:pt x="f201" y="f202"/>
                </a:cubicBezTo>
                <a:close/>
                <a:moveTo>
                  <a:pt x="f219" y="f220"/>
                </a:moveTo>
                <a:lnTo>
                  <a:pt x="f221" y="f222"/>
                </a:lnTo>
                <a:cubicBezTo>
                  <a:pt x="f223" y="f224"/>
                  <a:pt x="f225" y="f226"/>
                  <a:pt x="f227" y="f228"/>
                </a:cubicBezTo>
                <a:cubicBezTo>
                  <a:pt x="f229" y="f230"/>
                  <a:pt x="f231" y="f232"/>
                  <a:pt x="f219" y="f220"/>
                </a:cubicBezTo>
                <a:close/>
                <a:moveTo>
                  <a:pt x="f233" y="f234"/>
                </a:moveTo>
                <a:cubicBezTo>
                  <a:pt x="f235" y="f236"/>
                  <a:pt x="f237" y="f238"/>
                  <a:pt x="f239" y="f240"/>
                </a:cubicBezTo>
                <a:cubicBezTo>
                  <a:pt x="f241" y="f242"/>
                  <a:pt x="f243" y="f244"/>
                  <a:pt x="f245" y="f246"/>
                </a:cubicBezTo>
                <a:close/>
                <a:moveTo>
                  <a:pt x="f247" y="f248"/>
                </a:moveTo>
                <a:cubicBezTo>
                  <a:pt x="f249" y="f250"/>
                  <a:pt x="f251" y="f252"/>
                  <a:pt x="f253" y="f254"/>
                </a:cubicBezTo>
                <a:lnTo>
                  <a:pt x="f255" y="f256"/>
                </a:lnTo>
                <a:cubicBezTo>
                  <a:pt x="f257" y="f258"/>
                  <a:pt x="f259" y="f260"/>
                  <a:pt x="f261" y="f262"/>
                </a:cubicBezTo>
                <a:cubicBezTo>
                  <a:pt x="f263" y="f264"/>
                  <a:pt x="f265" y="f266"/>
                  <a:pt x="f247" y="f248"/>
                </a:cubicBezTo>
                <a:close/>
                <a:moveTo>
                  <a:pt x="f267" y="f268"/>
                </a:moveTo>
                <a:cubicBezTo>
                  <a:pt x="f269" y="f270"/>
                  <a:pt x="f271" y="f272"/>
                  <a:pt x="f273" y="f274"/>
                </a:cubicBezTo>
                <a:cubicBezTo>
                  <a:pt x="f275" y="f276"/>
                  <a:pt x="f277" y="f278"/>
                  <a:pt x="f279" y="f280"/>
                </a:cubicBezTo>
                <a:cubicBezTo>
                  <a:pt x="f281" y="f282"/>
                  <a:pt x="f283" y="f284"/>
                  <a:pt x="f285" y="f286"/>
                </a:cubicBezTo>
                <a:cubicBezTo>
                  <a:pt x="f287" y="f288"/>
                  <a:pt x="f289" y="f290"/>
                  <a:pt x="f267" y="f268"/>
                </a:cubicBezTo>
                <a:close/>
                <a:moveTo>
                  <a:pt x="f291" y="f292"/>
                </a:moveTo>
                <a:lnTo>
                  <a:pt x="f293" y="f294"/>
                </a:lnTo>
                <a:cubicBezTo>
                  <a:pt x="f295" y="f296"/>
                  <a:pt x="f297" y="f298"/>
                  <a:pt x="f299" y="f300"/>
                </a:cubicBezTo>
                <a:cubicBezTo>
                  <a:pt x="f301" y="f302"/>
                  <a:pt x="f303" y="f304"/>
                  <a:pt x="f305" y="f306"/>
                </a:cubicBezTo>
                <a:lnTo>
                  <a:pt x="f307" y="f308"/>
                </a:lnTo>
                <a:cubicBezTo>
                  <a:pt x="f309" y="f310"/>
                  <a:pt x="f311" y="f312"/>
                  <a:pt x="f313" y="f314"/>
                </a:cubicBezTo>
                <a:cubicBezTo>
                  <a:pt x="f315" y="f316"/>
                  <a:pt x="f317" y="f318"/>
                  <a:pt x="f291" y="f292"/>
                </a:cubicBezTo>
                <a:close/>
                <a:moveTo>
                  <a:pt x="f319" y="f2"/>
                </a:moveTo>
                <a:cubicBezTo>
                  <a:pt x="f320" y="f2"/>
                  <a:pt x="f321" y="f322"/>
                  <a:pt x="f321" y="f323"/>
                </a:cubicBezTo>
                <a:cubicBezTo>
                  <a:pt x="f321" y="f324"/>
                  <a:pt x="f325" y="f326"/>
                  <a:pt x="f327" y="f328"/>
                </a:cubicBezTo>
                <a:cubicBezTo>
                  <a:pt x="f329" y="f330"/>
                  <a:pt x="f331" y="f332"/>
                  <a:pt x="f333" y="f334"/>
                </a:cubicBezTo>
                <a:cubicBezTo>
                  <a:pt x="f335" y="f336"/>
                  <a:pt x="f337" y="f338"/>
                  <a:pt x="f339" y="f340"/>
                </a:cubicBezTo>
                <a:lnTo>
                  <a:pt x="f339" y="f341"/>
                </a:lnTo>
                <a:cubicBezTo>
                  <a:pt x="f342" y="f343"/>
                  <a:pt x="f344" y="f345"/>
                  <a:pt x="f346" y="f347"/>
                </a:cubicBezTo>
                <a:cubicBezTo>
                  <a:pt x="f348" y="f349"/>
                  <a:pt x="f350" y="f351"/>
                  <a:pt x="f352" y="f353"/>
                </a:cubicBezTo>
                <a:lnTo>
                  <a:pt x="f354" y="f4"/>
                </a:lnTo>
                <a:cubicBezTo>
                  <a:pt x="f355" y="f356"/>
                  <a:pt x="f357" y="f358"/>
                  <a:pt x="f359" y="f360"/>
                </a:cubicBezTo>
                <a:lnTo>
                  <a:pt x="f361" y="f362"/>
                </a:lnTo>
                <a:lnTo>
                  <a:pt x="f361" y="f363"/>
                </a:lnTo>
                <a:cubicBezTo>
                  <a:pt x="f364" y="f365"/>
                  <a:pt x="f366" y="f367"/>
                  <a:pt x="f368" y="f369"/>
                </a:cubicBezTo>
                <a:cubicBezTo>
                  <a:pt x="f370" y="f371"/>
                  <a:pt x="f372" y="f373"/>
                  <a:pt x="f372" y="f374"/>
                </a:cubicBezTo>
                <a:cubicBezTo>
                  <a:pt x="f372" y="f375"/>
                  <a:pt x="f376" y="f377"/>
                  <a:pt x="f378" y="f377"/>
                </a:cubicBezTo>
                <a:cubicBezTo>
                  <a:pt x="f379" y="f377"/>
                  <a:pt x="f380" y="f375"/>
                  <a:pt x="f380" y="f374"/>
                </a:cubicBezTo>
                <a:cubicBezTo>
                  <a:pt x="f380" y="f381"/>
                  <a:pt x="f379" y="f382"/>
                  <a:pt x="f378" y="f382"/>
                </a:cubicBezTo>
                <a:lnTo>
                  <a:pt x="f383" y="f384"/>
                </a:lnTo>
                <a:lnTo>
                  <a:pt x="f385" y="f386"/>
                </a:lnTo>
                <a:lnTo>
                  <a:pt x="f387" y="f388"/>
                </a:lnTo>
                <a:lnTo>
                  <a:pt x="f389" y="f390"/>
                </a:lnTo>
                <a:cubicBezTo>
                  <a:pt x="f391" y="f392"/>
                  <a:pt x="f393" y="f394"/>
                  <a:pt x="f395" y="f396"/>
                </a:cubicBezTo>
                <a:lnTo>
                  <a:pt x="f397" y="f398"/>
                </a:lnTo>
                <a:lnTo>
                  <a:pt x="f399" y="f400"/>
                </a:lnTo>
                <a:lnTo>
                  <a:pt x="f401" y="f402"/>
                </a:lnTo>
                <a:lnTo>
                  <a:pt x="f403" y="f404"/>
                </a:lnTo>
                <a:cubicBezTo>
                  <a:pt x="f405" y="f406"/>
                  <a:pt x="f407" y="f408"/>
                  <a:pt x="f409" y="f410"/>
                </a:cubicBezTo>
                <a:lnTo>
                  <a:pt x="f411" y="f412"/>
                </a:lnTo>
                <a:lnTo>
                  <a:pt x="f413" y="f414"/>
                </a:lnTo>
                <a:cubicBezTo>
                  <a:pt x="f415" y="f416"/>
                  <a:pt x="f417" y="f418"/>
                  <a:pt x="f417" y="f323"/>
                </a:cubicBezTo>
                <a:cubicBezTo>
                  <a:pt x="f417" y="f322"/>
                  <a:pt x="f419" y="f2"/>
                  <a:pt x="f319" y="f2"/>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4" name="Right Triangle 17">
            <a:extLst>
              <a:ext uri="{FF2B5EF4-FFF2-40B4-BE49-F238E27FC236}">
                <a16:creationId xmlns:a16="http://schemas.microsoft.com/office/drawing/2014/main" id="{E2F28BDC-4BC6-AC2C-ABF9-D314634D6F2F}"/>
              </a:ext>
            </a:extLst>
          </p:cNvPr>
          <p:cNvSpPr/>
          <p:nvPr/>
        </p:nvSpPr>
        <p:spPr>
          <a:xfrm>
            <a:off x="5964033" y="4600958"/>
            <a:ext cx="385791" cy="546396"/>
          </a:xfrm>
          <a:custGeom>
            <a:avLst/>
            <a:gdLst>
              <a:gd name="f0" fmla="val w"/>
              <a:gd name="f1" fmla="val h"/>
              <a:gd name="f2" fmla="val 0"/>
              <a:gd name="f3" fmla="val 2387678"/>
              <a:gd name="f4" fmla="val 3240000"/>
              <a:gd name="f5" fmla="val 1645041"/>
              <a:gd name="f6" fmla="val 17032"/>
              <a:gd name="f7" fmla="val 2376264"/>
              <a:gd name="f8" fmla="val 17033"/>
              <a:gd name="f9" fmla="val 1645042"/>
              <a:gd name="f10" fmla="val 1379678"/>
              <a:gd name="f11" fmla="val 996125"/>
              <a:gd name="f12" fmla="val 1498869"/>
              <a:gd name="f13" fmla="val 888809"/>
              <a:gd name="f14" fmla="*/ f0 1 2387678"/>
              <a:gd name="f15" fmla="*/ f1 1 3240000"/>
              <a:gd name="f16" fmla="val f2"/>
              <a:gd name="f17" fmla="val f3"/>
              <a:gd name="f18" fmla="val f4"/>
              <a:gd name="f19" fmla="+- f18 0 f16"/>
              <a:gd name="f20" fmla="+- f17 0 f16"/>
              <a:gd name="f21" fmla="*/ f20 1 2387678"/>
              <a:gd name="f22" fmla="*/ f19 1 3240000"/>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2387678" h="3240000">
                <a:moveTo>
                  <a:pt x="f5" y="f6"/>
                </a:moveTo>
                <a:lnTo>
                  <a:pt x="f7" y="f6"/>
                </a:lnTo>
                <a:lnTo>
                  <a:pt x="f7" y="f8"/>
                </a:lnTo>
                <a:lnTo>
                  <a:pt x="f9" y="f8"/>
                </a:lnTo>
                <a:close/>
                <a:moveTo>
                  <a:pt x="f2" y="f6"/>
                </a:moveTo>
                <a:lnTo>
                  <a:pt x="f10" y="f6"/>
                </a:lnTo>
                <a:lnTo>
                  <a:pt x="f10" y="f11"/>
                </a:lnTo>
                <a:lnTo>
                  <a:pt x="f7" y="f11"/>
                </a:lnTo>
                <a:lnTo>
                  <a:pt x="f7" y="f4"/>
                </a:lnTo>
                <a:lnTo>
                  <a:pt x="f2" y="f4"/>
                </a:lnTo>
                <a:close/>
                <a:moveTo>
                  <a:pt x="f12" y="f2"/>
                </a:moveTo>
                <a:lnTo>
                  <a:pt x="f3" y="f13"/>
                </a:lnTo>
                <a:lnTo>
                  <a:pt x="f12" y="f13"/>
                </a:ln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5" name="Oval 66">
            <a:extLst>
              <a:ext uri="{FF2B5EF4-FFF2-40B4-BE49-F238E27FC236}">
                <a16:creationId xmlns:a16="http://schemas.microsoft.com/office/drawing/2014/main" id="{077DBA20-D173-9F13-D3EB-08E88A754D60}"/>
              </a:ext>
            </a:extLst>
          </p:cNvPr>
          <p:cNvSpPr/>
          <p:nvPr/>
        </p:nvSpPr>
        <p:spPr>
          <a:xfrm rot="20700014">
            <a:off x="4395813" y="3634219"/>
            <a:ext cx="548676" cy="469989"/>
          </a:xfrm>
          <a:custGeom>
            <a:avLst/>
            <a:gdLst>
              <a:gd name="f0" fmla="val w"/>
              <a:gd name="f1" fmla="val h"/>
              <a:gd name="f2" fmla="val 0"/>
              <a:gd name="f3" fmla="val 2901316"/>
              <a:gd name="f4" fmla="val 2485205"/>
              <a:gd name="f5" fmla="val 8833"/>
              <a:gd name="f6" fmla="val 2885407"/>
              <a:gd name="f7" fmla="val 69738"/>
              <a:gd name="f8" fmla="val 2890344"/>
              <a:gd name="f9" fmla="val 71061"/>
              <a:gd name="f10" fmla="val 2331295"/>
              <a:gd name="f11" fmla="val 2157461"/>
              <a:gd name="f12" fmla="val 2322295"/>
              <a:gd name="f13" fmla="val 2155049"/>
              <a:gd name="f14" fmla="val 2311779"/>
              <a:gd name="f15" fmla="val 2339141"/>
              <a:gd name="f16" fmla="val 2127696"/>
              <a:gd name="f17" fmla="val 1902404"/>
              <a:gd name="f18" fmla="val 1669201"/>
              <a:gd name="f19" fmla="val 1480151"/>
              <a:gd name="f20" fmla="val 2328701"/>
              <a:gd name="f21" fmla="val 1480150"/>
              <a:gd name="f22" fmla="val 2135644"/>
              <a:gd name="f23" fmla="val 1942587"/>
              <a:gd name="f24" fmla="val 1669200"/>
              <a:gd name="f25" fmla="val 1786083"/>
              <a:gd name="f26" fmla="val 2026046"/>
              <a:gd name="f27" fmla="val 2137276"/>
              <a:gd name="f28" fmla="val 1830075"/>
              <a:gd name="f29" fmla="val 2213623"/>
              <a:gd name="f30" fmla="val 1901150"/>
              <a:gd name="f31" fmla="val 2586815"/>
              <a:gd name="f32" fmla="val 508378"/>
              <a:gd name="f33" fmla="val 1283297"/>
              <a:gd name="f34" fmla="val 847984"/>
              <a:gd name="f35" fmla="val 2132988"/>
              <a:gd name="f36" fmla="val 841776"/>
              <a:gd name="f37" fmla="val 2131324"/>
              <a:gd name="f38" fmla="val 829584"/>
              <a:gd name="f39" fmla="val 2314002"/>
              <a:gd name="f40" fmla="val 646295"/>
              <a:gd name="f41" fmla="val 2458448"/>
              <a:gd name="f42" fmla="val 422254"/>
              <a:gd name="f43" fmla="val 189051"/>
              <a:gd name="f44" fmla="val 1"/>
              <a:gd name="f45" fmla="val 2301944"/>
              <a:gd name="f46" fmla="val 2108887"/>
              <a:gd name="f47" fmla="val 1915830"/>
              <a:gd name="f48" fmla="val 1759326"/>
              <a:gd name="f49" fmla="val 422255"/>
              <a:gd name="f50" fmla="val 544771"/>
              <a:gd name="f51" fmla="val 655100"/>
              <a:gd name="f52" fmla="val 1802522"/>
              <a:gd name="f53" fmla="val 731465"/>
              <a:gd name="f54" fmla="val 1872378"/>
              <a:gd name="f55" fmla="val 1233167"/>
              <a:gd name="f56" fmla="val 1266129"/>
              <a:gd name="f57" fmla="*/ f0 1 2901316"/>
              <a:gd name="f58" fmla="*/ f1 1 2485205"/>
              <a:gd name="f59" fmla="val f2"/>
              <a:gd name="f60" fmla="val f3"/>
              <a:gd name="f61" fmla="val f4"/>
              <a:gd name="f62" fmla="+- f61 0 f59"/>
              <a:gd name="f63" fmla="+- f60 0 f59"/>
              <a:gd name="f64" fmla="*/ f63 1 2901316"/>
              <a:gd name="f65" fmla="*/ f62 1 2485205"/>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2901316" h="2485205">
                <a:moveTo>
                  <a:pt x="f3" y="f5"/>
                </a:moveTo>
                <a:lnTo>
                  <a:pt x="f6" y="f7"/>
                </a:lnTo>
                <a:lnTo>
                  <a:pt x="f8" y="f9"/>
                </a:lnTo>
                <a:lnTo>
                  <a:pt x="f10" y="f11"/>
                </a:lnTo>
                <a:lnTo>
                  <a:pt x="f12" y="f13"/>
                </a:lnTo>
                <a:cubicBezTo>
                  <a:pt x="f14" y="f15"/>
                  <a:pt x="f16" y="f4"/>
                  <a:pt x="f17" y="f4"/>
                </a:cubicBezTo>
                <a:cubicBezTo>
                  <a:pt x="f18" y="f4"/>
                  <a:pt x="f19" y="f20"/>
                  <a:pt x="f21" y="f22"/>
                </a:cubicBezTo>
                <a:cubicBezTo>
                  <a:pt x="f21" y="f23"/>
                  <a:pt x="f24" y="f25"/>
                  <a:pt x="f17" y="f25"/>
                </a:cubicBezTo>
                <a:cubicBezTo>
                  <a:pt x="f26" y="f25"/>
                  <a:pt x="f27" y="f28"/>
                  <a:pt x="f29" y="f30"/>
                </a:cubicBezTo>
                <a:lnTo>
                  <a:pt x="f31" y="f32"/>
                </a:lnTo>
                <a:lnTo>
                  <a:pt x="f33" y="f32"/>
                </a:lnTo>
                <a:lnTo>
                  <a:pt x="f34" y="f35"/>
                </a:lnTo>
                <a:lnTo>
                  <a:pt x="f36" y="f37"/>
                </a:lnTo>
                <a:cubicBezTo>
                  <a:pt x="f38" y="f39"/>
                  <a:pt x="f40" y="f41"/>
                  <a:pt x="f42" y="f41"/>
                </a:cubicBezTo>
                <a:cubicBezTo>
                  <a:pt x="f43" y="f41"/>
                  <a:pt x="f44" y="f45"/>
                  <a:pt x="f2" y="f46"/>
                </a:cubicBezTo>
                <a:cubicBezTo>
                  <a:pt x="f2" y="f47"/>
                  <a:pt x="f43" y="f48"/>
                  <a:pt x="f49" y="f48"/>
                </a:cubicBezTo>
                <a:cubicBezTo>
                  <a:pt x="f50" y="f48"/>
                  <a:pt x="f51" y="f52"/>
                  <a:pt x="f53" y="f54"/>
                </a:cubicBezTo>
                <a:lnTo>
                  <a:pt x="f55" y="f2"/>
                </a:lnTo>
                <a:lnTo>
                  <a:pt x="f56" y="f5"/>
                </a:ln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6" name="Rectangle 9">
            <a:extLst>
              <a:ext uri="{FF2B5EF4-FFF2-40B4-BE49-F238E27FC236}">
                <a16:creationId xmlns:a16="http://schemas.microsoft.com/office/drawing/2014/main" id="{9B72C610-8019-6128-76F3-C10142368743}"/>
              </a:ext>
            </a:extLst>
          </p:cNvPr>
          <p:cNvSpPr/>
          <p:nvPr/>
        </p:nvSpPr>
        <p:spPr>
          <a:xfrm>
            <a:off x="2659463" y="3545252"/>
            <a:ext cx="527340" cy="493629"/>
          </a:xfrm>
          <a:custGeom>
            <a:avLst/>
            <a:gdLst>
              <a:gd name="f0" fmla="val 10800000"/>
              <a:gd name="f1" fmla="val 5400000"/>
              <a:gd name="f2" fmla="val 180"/>
              <a:gd name="f3" fmla="val w"/>
              <a:gd name="f4" fmla="val h"/>
              <a:gd name="f5" fmla="val 0"/>
              <a:gd name="f6" fmla="val 3239999"/>
              <a:gd name="f7" fmla="val 3032924"/>
              <a:gd name="f8" fmla="val 1576606"/>
              <a:gd name="f9" fmla="val 2778202"/>
              <a:gd name="f10" fmla="val 2778795"/>
              <a:gd name="f11" fmla="val 1663394"/>
              <a:gd name="f12" fmla="val 2792670"/>
              <a:gd name="f13" fmla="val 2776423"/>
              <a:gd name="f14" fmla="val 2185083"/>
              <a:gd name="f15" fmla="val 2605634"/>
              <a:gd name="f16" fmla="val 2444552"/>
              <a:gd name="f17" fmla="val 2500589"/>
              <a:gd name="f18" fmla="val 2991331"/>
              <a:gd name="f19" fmla="val 2709748"/>
              <a:gd name="f20" fmla="val 3000856"/>
              <a:gd name="f21" fmla="val 526981"/>
              <a:gd name="f22" fmla="val 2855082"/>
              <a:gd name="f23" fmla="val 2857178"/>
              <a:gd name="f24" fmla="val 1175360"/>
              <a:gd name="f25" fmla="val 2859273"/>
              <a:gd name="f26" fmla="val 1823738"/>
              <a:gd name="f27" fmla="val 2861369"/>
              <a:gd name="f28" fmla="val 2472117"/>
              <a:gd name="f29" fmla="val 2483869"/>
              <a:gd name="f30" fmla="val 2318121"/>
              <a:gd name="f31" fmla="val 2052449"/>
              <a:gd name="f32" fmla="val 2439541"/>
              <a:gd name="f33" fmla="val 2765302"/>
              <a:gd name="f34" fmla="val 430441"/>
              <a:gd name="f35" fmla="val 402054"/>
              <a:gd name="f36" fmla="val 1896442"/>
              <a:gd name="f37" fmla="val 149589"/>
              <a:gd name="f38" fmla="val 2115835"/>
              <a:gd name="f39" fmla="val 2106"/>
              <a:gd name="f40" fmla="val 2406065"/>
              <a:gd name="f41" fmla="val 22"/>
              <a:gd name="f42" fmla="val 2537987"/>
              <a:gd name="f43" fmla="val -925"/>
              <a:gd name="f44" fmla="val 2684544"/>
              <a:gd name="f45" fmla="val 28169"/>
              <a:gd name="f46" fmla="val 2853673"/>
              <a:gd name="f47" fmla="val 91100"/>
              <a:gd name="f48" fmla="val 2854039"/>
              <a:gd name="f49" fmla="val 204214"/>
              <a:gd name="f50" fmla="val 2854404"/>
              <a:gd name="f51" fmla="val 317327"/>
              <a:gd name="f52" fmla="val 2854770"/>
              <a:gd name="f53" fmla="val 3120669"/>
              <a:gd name="f54" fmla="val 428517"/>
              <a:gd name="f55" fmla="val 738345"/>
              <a:gd name="f56" fmla="val 102477"/>
              <a:gd name="f57" fmla="val 385229"/>
              <a:gd name="f58" fmla="val 385595"/>
              <a:gd name="f59" fmla="val 385960"/>
              <a:gd name="f60" fmla="val 386326"/>
              <a:gd name="f61" fmla="val 555455"/>
              <a:gd name="f62" fmla="val 702013"/>
              <a:gd name="f63" fmla="val 833935"/>
              <a:gd name="f64" fmla="val 1124164"/>
              <a:gd name="f65" fmla="val 1343558"/>
              <a:gd name="f66" fmla="val 1187550"/>
              <a:gd name="f67" fmla="val 756130"/>
              <a:gd name="f68" fmla="val 378630"/>
              <a:gd name="f69" fmla="val 384918"/>
              <a:gd name="f70" fmla="val 239143"/>
              <a:gd name="f71" fmla="val 229618"/>
              <a:gd name="f72" fmla="val 2690698"/>
              <a:gd name="f73" fmla="val 773243"/>
              <a:gd name="f74" fmla="val 2466244"/>
              <a:gd name="f75" fmla="val 1081748"/>
              <a:gd name="f76" fmla="val 2626096"/>
              <a:gd name="f77" fmla="+- 0 0 -90"/>
              <a:gd name="f78" fmla="*/ f3 1 3239999"/>
              <a:gd name="f79" fmla="*/ f4 1 3032924"/>
              <a:gd name="f80" fmla="val f5"/>
              <a:gd name="f81" fmla="val f6"/>
              <a:gd name="f82" fmla="val f7"/>
              <a:gd name="f83" fmla="*/ f77 f0 1"/>
              <a:gd name="f84" fmla="+- f82 0 f80"/>
              <a:gd name="f85" fmla="+- f81 0 f80"/>
              <a:gd name="f86" fmla="*/ f83 1 f2"/>
              <a:gd name="f87" fmla="*/ f85 1 3239999"/>
              <a:gd name="f88" fmla="*/ f84 1 3032924"/>
              <a:gd name="f89" fmla="*/ 833935 f85 1"/>
              <a:gd name="f90" fmla="*/ 22 f84 1"/>
              <a:gd name="f91" fmla="*/ 1576606 f85 1"/>
              <a:gd name="f92" fmla="*/ 402054 f84 1"/>
              <a:gd name="f93" fmla="*/ 430441 f84 1"/>
              <a:gd name="f94" fmla="*/ 526981 f84 1"/>
              <a:gd name="f95" fmla="*/ 2765302 f84 1"/>
              <a:gd name="f96" fmla="*/ 378630 f85 1"/>
              <a:gd name="f97" fmla="*/ 2472117 f84 1"/>
              <a:gd name="f98" fmla="*/ 384918 f85 1"/>
              <a:gd name="f99" fmla="*/ 239143 f85 1"/>
              <a:gd name="f100" fmla="*/ 2776423 f84 1"/>
              <a:gd name="f101" fmla="*/ 2778202 f84 1"/>
              <a:gd name="f102" fmla="*/ 1663394 f85 1"/>
              <a:gd name="f103" fmla="*/ 3000856 f85 1"/>
              <a:gd name="f104" fmla="*/ 2855082 f85 1"/>
              <a:gd name="f105" fmla="*/ 2861369 f85 1"/>
              <a:gd name="f106" fmla="*/ 2406065 f85 1"/>
              <a:gd name="f107" fmla="*/ 2853673 f85 1"/>
              <a:gd name="f108" fmla="*/ 91100 f84 1"/>
              <a:gd name="f109" fmla="*/ 2854770 f85 1"/>
              <a:gd name="f110" fmla="*/ 3120669 f85 1"/>
              <a:gd name="f111" fmla="*/ 428517 f84 1"/>
              <a:gd name="f112" fmla="*/ 738345 f84 1"/>
              <a:gd name="f113" fmla="*/ 3239999 f85 1"/>
              <a:gd name="f114" fmla="*/ 3032924 f84 1"/>
              <a:gd name="f115" fmla="*/ 0 f85 1"/>
              <a:gd name="f116" fmla="*/ 102477 f85 1"/>
              <a:gd name="f117" fmla="*/ 385229 f85 1"/>
              <a:gd name="f118" fmla="*/ 386326 f85 1"/>
              <a:gd name="f119" fmla="*/ 229618 f85 1"/>
              <a:gd name="f120" fmla="*/ 2690698 f84 1"/>
              <a:gd name="f121" fmla="*/ 2991331 f85 1"/>
              <a:gd name="f122" fmla="*/ 2709748 f84 1"/>
              <a:gd name="f123" fmla="+- f86 0 f1"/>
              <a:gd name="f124" fmla="*/ f89 1 3239999"/>
              <a:gd name="f125" fmla="*/ f90 1 3032924"/>
              <a:gd name="f126" fmla="*/ f91 1 3239999"/>
              <a:gd name="f127" fmla="*/ f92 1 3032924"/>
              <a:gd name="f128" fmla="*/ f93 1 3032924"/>
              <a:gd name="f129" fmla="*/ f94 1 3032924"/>
              <a:gd name="f130" fmla="*/ f95 1 3032924"/>
              <a:gd name="f131" fmla="*/ f96 1 3239999"/>
              <a:gd name="f132" fmla="*/ f97 1 3032924"/>
              <a:gd name="f133" fmla="*/ f98 1 3239999"/>
              <a:gd name="f134" fmla="*/ f99 1 3239999"/>
              <a:gd name="f135" fmla="*/ f100 1 3032924"/>
              <a:gd name="f136" fmla="*/ f101 1 3032924"/>
              <a:gd name="f137" fmla="*/ f102 1 3239999"/>
              <a:gd name="f138" fmla="*/ f103 1 3239999"/>
              <a:gd name="f139" fmla="*/ f104 1 3239999"/>
              <a:gd name="f140" fmla="*/ f105 1 3239999"/>
              <a:gd name="f141" fmla="*/ f106 1 3239999"/>
              <a:gd name="f142" fmla="*/ f107 1 3239999"/>
              <a:gd name="f143" fmla="*/ f108 1 3032924"/>
              <a:gd name="f144" fmla="*/ f109 1 3239999"/>
              <a:gd name="f145" fmla="*/ f110 1 3239999"/>
              <a:gd name="f146" fmla="*/ f111 1 3032924"/>
              <a:gd name="f147" fmla="*/ f112 1 3032924"/>
              <a:gd name="f148" fmla="*/ f113 1 3239999"/>
              <a:gd name="f149" fmla="*/ f114 1 3032924"/>
              <a:gd name="f150" fmla="*/ f115 1 3239999"/>
              <a:gd name="f151" fmla="*/ f116 1 3239999"/>
              <a:gd name="f152" fmla="*/ f117 1 3239999"/>
              <a:gd name="f153" fmla="*/ f118 1 3239999"/>
              <a:gd name="f154" fmla="*/ f119 1 3239999"/>
              <a:gd name="f155" fmla="*/ f120 1 3032924"/>
              <a:gd name="f156" fmla="*/ f121 1 3239999"/>
              <a:gd name="f157" fmla="*/ f122 1 3032924"/>
              <a:gd name="f158" fmla="*/ f80 1 f87"/>
              <a:gd name="f159" fmla="*/ f81 1 f87"/>
              <a:gd name="f160" fmla="*/ f80 1 f88"/>
              <a:gd name="f161" fmla="*/ f82 1 f88"/>
              <a:gd name="f162" fmla="*/ f126 1 f87"/>
              <a:gd name="f163" fmla="*/ f136 1 f88"/>
              <a:gd name="f164" fmla="*/ f137 1 f87"/>
              <a:gd name="f165" fmla="*/ f135 1 f88"/>
              <a:gd name="f166" fmla="*/ f156 1 f87"/>
              <a:gd name="f167" fmla="*/ f157 1 f88"/>
              <a:gd name="f168" fmla="*/ f138 1 f87"/>
              <a:gd name="f169" fmla="*/ f129 1 f88"/>
              <a:gd name="f170" fmla="*/ f139 1 f87"/>
              <a:gd name="f171" fmla="*/ f140 1 f87"/>
              <a:gd name="f172" fmla="*/ f132 1 f88"/>
              <a:gd name="f173" fmla="*/ f130 1 f88"/>
              <a:gd name="f174" fmla="*/ f128 1 f88"/>
              <a:gd name="f175" fmla="*/ f127 1 f88"/>
              <a:gd name="f176" fmla="*/ f141 1 f87"/>
              <a:gd name="f177" fmla="*/ f125 1 f88"/>
              <a:gd name="f178" fmla="*/ f142 1 f87"/>
              <a:gd name="f179" fmla="*/ f143 1 f88"/>
              <a:gd name="f180" fmla="*/ f144 1 f87"/>
              <a:gd name="f181" fmla="*/ f145 1 f87"/>
              <a:gd name="f182" fmla="*/ f146 1 f88"/>
              <a:gd name="f183" fmla="*/ f147 1 f88"/>
              <a:gd name="f184" fmla="*/ f148 1 f87"/>
              <a:gd name="f185" fmla="*/ f149 1 f88"/>
              <a:gd name="f186" fmla="*/ f150 1 f87"/>
              <a:gd name="f187" fmla="*/ f151 1 f87"/>
              <a:gd name="f188" fmla="*/ f152 1 f87"/>
              <a:gd name="f189" fmla="*/ f153 1 f87"/>
              <a:gd name="f190" fmla="*/ f124 1 f87"/>
              <a:gd name="f191" fmla="*/ f131 1 f87"/>
              <a:gd name="f192" fmla="*/ f133 1 f87"/>
              <a:gd name="f193" fmla="*/ f134 1 f87"/>
              <a:gd name="f194" fmla="*/ f154 1 f87"/>
              <a:gd name="f195" fmla="*/ f155 1 f88"/>
              <a:gd name="f196" fmla="*/ f158 f78 1"/>
              <a:gd name="f197" fmla="*/ f159 f78 1"/>
              <a:gd name="f198" fmla="*/ f161 f79 1"/>
              <a:gd name="f199" fmla="*/ f160 f79 1"/>
              <a:gd name="f200" fmla="*/ f162 f78 1"/>
              <a:gd name="f201" fmla="*/ f163 f79 1"/>
              <a:gd name="f202" fmla="*/ f164 f78 1"/>
              <a:gd name="f203" fmla="*/ f165 f79 1"/>
              <a:gd name="f204" fmla="*/ f166 f78 1"/>
              <a:gd name="f205" fmla="*/ f167 f79 1"/>
              <a:gd name="f206" fmla="*/ f168 f78 1"/>
              <a:gd name="f207" fmla="*/ f169 f79 1"/>
              <a:gd name="f208" fmla="*/ f170 f78 1"/>
              <a:gd name="f209" fmla="*/ f171 f78 1"/>
              <a:gd name="f210" fmla="*/ f172 f79 1"/>
              <a:gd name="f211" fmla="*/ f173 f79 1"/>
              <a:gd name="f212" fmla="*/ f174 f79 1"/>
              <a:gd name="f213" fmla="*/ f175 f79 1"/>
              <a:gd name="f214" fmla="*/ f176 f78 1"/>
              <a:gd name="f215" fmla="*/ f177 f79 1"/>
              <a:gd name="f216" fmla="*/ f178 f78 1"/>
              <a:gd name="f217" fmla="*/ f179 f79 1"/>
              <a:gd name="f218" fmla="*/ f180 f78 1"/>
              <a:gd name="f219" fmla="*/ f181 f78 1"/>
              <a:gd name="f220" fmla="*/ f182 f79 1"/>
              <a:gd name="f221" fmla="*/ f183 f79 1"/>
              <a:gd name="f222" fmla="*/ f184 f78 1"/>
              <a:gd name="f223" fmla="*/ f185 f79 1"/>
              <a:gd name="f224" fmla="*/ f186 f78 1"/>
              <a:gd name="f225" fmla="*/ f187 f78 1"/>
              <a:gd name="f226" fmla="*/ f188 f78 1"/>
              <a:gd name="f227" fmla="*/ f189 f78 1"/>
              <a:gd name="f228" fmla="*/ f190 f78 1"/>
              <a:gd name="f229" fmla="*/ f191 f78 1"/>
              <a:gd name="f230" fmla="*/ f192 f78 1"/>
              <a:gd name="f231" fmla="*/ f193 f78 1"/>
              <a:gd name="f232" fmla="*/ f194 f78 1"/>
              <a:gd name="f233" fmla="*/ f195 f79 1"/>
            </a:gdLst>
            <a:ahLst/>
            <a:cxnLst>
              <a:cxn ang="3cd4">
                <a:pos x="hc" y="t"/>
              </a:cxn>
              <a:cxn ang="0">
                <a:pos x="r" y="vc"/>
              </a:cxn>
              <a:cxn ang="cd4">
                <a:pos x="hc" y="b"/>
              </a:cxn>
              <a:cxn ang="cd2">
                <a:pos x="l" y="vc"/>
              </a:cxn>
              <a:cxn ang="f123">
                <a:pos x="f200" y="f201"/>
              </a:cxn>
              <a:cxn ang="f123">
                <a:pos x="f202" y="f201"/>
              </a:cxn>
              <a:cxn ang="f123">
                <a:pos x="f202" y="f203"/>
              </a:cxn>
              <a:cxn ang="f123">
                <a:pos x="f204" y="f205"/>
              </a:cxn>
              <a:cxn ang="f123">
                <a:pos x="f206" y="f207"/>
              </a:cxn>
              <a:cxn ang="f123">
                <a:pos x="f208" y="f207"/>
              </a:cxn>
              <a:cxn ang="f123">
                <a:pos x="f209" y="f210"/>
              </a:cxn>
              <a:cxn ang="f123">
                <a:pos x="f202" y="f211"/>
              </a:cxn>
              <a:cxn ang="f123">
                <a:pos x="f202" y="f207"/>
              </a:cxn>
              <a:cxn ang="f123">
                <a:pos x="f202" y="f212"/>
              </a:cxn>
              <a:cxn ang="f123">
                <a:pos x="f202" y="f213"/>
              </a:cxn>
              <a:cxn ang="f123">
                <a:pos x="f214" y="f215"/>
              </a:cxn>
              <a:cxn ang="f123">
                <a:pos x="f216" y="f217"/>
              </a:cxn>
              <a:cxn ang="f123">
                <a:pos x="f218" y="f212"/>
              </a:cxn>
              <a:cxn ang="f123">
                <a:pos x="f219" y="f220"/>
              </a:cxn>
              <a:cxn ang="f123">
                <a:pos x="f219" y="f221"/>
              </a:cxn>
              <a:cxn ang="f123">
                <a:pos x="f222" y="f221"/>
              </a:cxn>
              <a:cxn ang="f123">
                <a:pos x="f222" y="f223"/>
              </a:cxn>
              <a:cxn ang="f123">
                <a:pos x="f224" y="f223"/>
              </a:cxn>
              <a:cxn ang="f123">
                <a:pos x="f224" y="f221"/>
              </a:cxn>
              <a:cxn ang="f123">
                <a:pos x="f225" y="f221"/>
              </a:cxn>
              <a:cxn ang="f123">
                <a:pos x="f225" y="f220"/>
              </a:cxn>
              <a:cxn ang="f123">
                <a:pos x="f226" y="f212"/>
              </a:cxn>
              <a:cxn ang="f123">
                <a:pos x="f227" y="f217"/>
              </a:cxn>
              <a:cxn ang="f123">
                <a:pos x="f228" y="f215"/>
              </a:cxn>
              <a:cxn ang="f123">
                <a:pos x="f200" y="f213"/>
              </a:cxn>
              <a:cxn ang="f123">
                <a:pos x="f200" y="f212"/>
              </a:cxn>
              <a:cxn ang="f123">
                <a:pos x="f200" y="f207"/>
              </a:cxn>
              <a:cxn ang="f123">
                <a:pos x="f200" y="f211"/>
              </a:cxn>
              <a:cxn ang="f123">
                <a:pos x="f229" y="f210"/>
              </a:cxn>
              <a:cxn ang="f123">
                <a:pos x="f230" y="f207"/>
              </a:cxn>
              <a:cxn ang="f123">
                <a:pos x="f231" y="f207"/>
              </a:cxn>
              <a:cxn ang="f123">
                <a:pos x="f232" y="f233"/>
              </a:cxn>
              <a:cxn ang="f123">
                <a:pos x="f200" y="f203"/>
              </a:cxn>
            </a:cxnLst>
            <a:rect l="f196" t="f199" r="f197" b="f198"/>
            <a:pathLst>
              <a:path w="3239999" h="3032924">
                <a:moveTo>
                  <a:pt x="f8" y="f9"/>
                </a:moveTo>
                <a:cubicBezTo>
                  <a:pt x="f8" y="f10"/>
                  <a:pt x="f11" y="f12"/>
                  <a:pt x="f11" y="f9"/>
                </a:cubicBezTo>
                <a:lnTo>
                  <a:pt x="f11" y="f13"/>
                </a:lnTo>
                <a:cubicBezTo>
                  <a:pt x="f14" y="f15"/>
                  <a:pt x="f16" y="f17"/>
                  <a:pt x="f18" y="f19"/>
                </a:cubicBezTo>
                <a:lnTo>
                  <a:pt x="f20" y="f21"/>
                </a:lnTo>
                <a:lnTo>
                  <a:pt x="f22" y="f21"/>
                </a:lnTo>
                <a:cubicBezTo>
                  <a:pt x="f23" y="f24"/>
                  <a:pt x="f25" y="f26"/>
                  <a:pt x="f27" y="f28"/>
                </a:cubicBezTo>
                <a:cubicBezTo>
                  <a:pt x="f29" y="f30"/>
                  <a:pt x="f31" y="f32"/>
                  <a:pt x="f11" y="f33"/>
                </a:cubicBezTo>
                <a:lnTo>
                  <a:pt x="f11" y="f21"/>
                </a:lnTo>
                <a:lnTo>
                  <a:pt x="f11" y="f34"/>
                </a:lnTo>
                <a:lnTo>
                  <a:pt x="f11" y="f35"/>
                </a:lnTo>
                <a:cubicBezTo>
                  <a:pt x="f36" y="f37"/>
                  <a:pt x="f38" y="f39"/>
                  <a:pt x="f40" y="f41"/>
                </a:cubicBezTo>
                <a:cubicBezTo>
                  <a:pt x="f42" y="f43"/>
                  <a:pt x="f44" y="f45"/>
                  <a:pt x="f46" y="f47"/>
                </a:cubicBezTo>
                <a:cubicBezTo>
                  <a:pt x="f48" y="f49"/>
                  <a:pt x="f50" y="f51"/>
                  <a:pt x="f52" y="f34"/>
                </a:cubicBezTo>
                <a:lnTo>
                  <a:pt x="f53" y="f54"/>
                </a:lnTo>
                <a:lnTo>
                  <a:pt x="f53" y="f55"/>
                </a:lnTo>
                <a:lnTo>
                  <a:pt x="f6" y="f55"/>
                </a:lnTo>
                <a:lnTo>
                  <a:pt x="f6" y="f7"/>
                </a:lnTo>
                <a:lnTo>
                  <a:pt x="f5" y="f7"/>
                </a:lnTo>
                <a:lnTo>
                  <a:pt x="f5" y="f55"/>
                </a:lnTo>
                <a:lnTo>
                  <a:pt x="f56" y="f55"/>
                </a:lnTo>
                <a:lnTo>
                  <a:pt x="f56" y="f54"/>
                </a:lnTo>
                <a:lnTo>
                  <a:pt x="f57" y="f34"/>
                </a:lnTo>
                <a:cubicBezTo>
                  <a:pt x="f58" y="f51"/>
                  <a:pt x="f59" y="f49"/>
                  <a:pt x="f60" y="f47"/>
                </a:cubicBezTo>
                <a:cubicBezTo>
                  <a:pt x="f61" y="f45"/>
                  <a:pt x="f62" y="f43"/>
                  <a:pt x="f63" y="f41"/>
                </a:cubicBezTo>
                <a:cubicBezTo>
                  <a:pt x="f64" y="f39"/>
                  <a:pt x="f65" y="f37"/>
                  <a:pt x="f8" y="f35"/>
                </a:cubicBezTo>
                <a:lnTo>
                  <a:pt x="f8" y="f34"/>
                </a:lnTo>
                <a:lnTo>
                  <a:pt x="f8" y="f21"/>
                </a:lnTo>
                <a:lnTo>
                  <a:pt x="f8" y="f33"/>
                </a:lnTo>
                <a:cubicBezTo>
                  <a:pt x="f66" y="f32"/>
                  <a:pt x="f67" y="f30"/>
                  <a:pt x="f68" y="f28"/>
                </a:cubicBezTo>
                <a:lnTo>
                  <a:pt x="f69" y="f21"/>
                </a:lnTo>
                <a:lnTo>
                  <a:pt x="f70" y="f21"/>
                </a:lnTo>
                <a:lnTo>
                  <a:pt x="f71" y="f72"/>
                </a:lnTo>
                <a:cubicBezTo>
                  <a:pt x="f73" y="f74"/>
                  <a:pt x="f75" y="f76"/>
                  <a:pt x="f8" y="f13"/>
                </a:cubicBezTo>
              </a:path>
            </a:pathLst>
          </a:custGeom>
          <a:solidFill>
            <a:schemeClr val="tx1"/>
          </a:solidFill>
          <a:ln cap="flat">
            <a:noFill/>
            <a:prstDash val="solid"/>
          </a:ln>
        </p:spPr>
        <p:txBody>
          <a:bodyPr vert="horz" wrap="square" lIns="121920" tIns="60960" rIns="121920" bIns="6096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7" name="Frame 17">
            <a:extLst>
              <a:ext uri="{FF2B5EF4-FFF2-40B4-BE49-F238E27FC236}">
                <a16:creationId xmlns:a16="http://schemas.microsoft.com/office/drawing/2014/main" id="{D3ED1EF4-D9E9-7CB2-5D17-8BB2A419007A}"/>
              </a:ext>
            </a:extLst>
          </p:cNvPr>
          <p:cNvSpPr/>
          <p:nvPr/>
        </p:nvSpPr>
        <p:spPr>
          <a:xfrm>
            <a:off x="2634530" y="4613428"/>
            <a:ext cx="508149" cy="508149"/>
          </a:xfrm>
          <a:custGeom>
            <a:avLst/>
            <a:gdLst>
              <a:gd name="f0" fmla="val w"/>
              <a:gd name="f1" fmla="val h"/>
              <a:gd name="f2" fmla="val 0"/>
              <a:gd name="f3" fmla="val 3240000"/>
              <a:gd name="f4" fmla="val 415456"/>
              <a:gd name="f5" fmla="val 380544"/>
              <a:gd name="f6" fmla="val 385333"/>
              <a:gd name="f7" fmla="val 2854667"/>
              <a:gd name="f8" fmla="val 1529120"/>
              <a:gd name="f9" fmla="val 1267123"/>
              <a:gd name="f10" fmla="val 2430711"/>
              <a:gd name="f11" fmla="val 997530"/>
              <a:gd name="f12" fmla="val 1721825"/>
              <a:gd name="f13" fmla="val 436017"/>
              <a:gd name="f14" fmla="val 1672600"/>
              <a:gd name="f15" fmla="val 600235"/>
              <a:gd name="f16" fmla="val 1185112"/>
              <a:gd name="f17" fmla="val 1132790"/>
              <a:gd name="f18" fmla="val 1359573"/>
              <a:gd name="f19" fmla="val 1278822"/>
              <a:gd name="f20" fmla="val 1550851"/>
              <a:gd name="f21" fmla="val 1544730"/>
              <a:gd name="f22" fmla="val 1923929"/>
              <a:gd name="f23" fmla="val 1789452"/>
              <a:gd name="f24" fmla="val 1379400"/>
              <a:gd name="f25" fmla="val 1927092"/>
              <a:gd name="f26" fmla="val 1088696"/>
              <a:gd name="f27" fmla="val 2233403"/>
              <a:gd name="f28" fmla="val 596568"/>
              <a:gd name="f29" fmla="val 2770666"/>
              <a:gd name="f30" fmla="val 2331495"/>
              <a:gd name="f31" fmla="val 1220469"/>
              <a:gd name="f32" fmla="val 1907612"/>
              <a:gd name="f33" fmla="val 2113878"/>
              <a:gd name="f34" fmla="val 1578489"/>
              <a:gd name="f35" fmla="val 2858395"/>
              <a:gd name="f36" fmla="*/ f0 1 3240000"/>
              <a:gd name="f37" fmla="*/ f1 1 3240000"/>
              <a:gd name="f38" fmla="val f2"/>
              <a:gd name="f39" fmla="val f3"/>
              <a:gd name="f40" fmla="+- f39 0 f38"/>
              <a:gd name="f41" fmla="*/ f40 1 3240000"/>
              <a:gd name="f42" fmla="*/ f38 1 f41"/>
              <a:gd name="f43" fmla="*/ f39 1 f41"/>
              <a:gd name="f44" fmla="*/ f42 f36 1"/>
              <a:gd name="f45" fmla="*/ f43 f36 1"/>
              <a:gd name="f46" fmla="*/ f43 f37 1"/>
              <a:gd name="f47" fmla="*/ f42 f37 1"/>
            </a:gdLst>
            <a:ahLst/>
            <a:cxnLst>
              <a:cxn ang="3cd4">
                <a:pos x="hc" y="t"/>
              </a:cxn>
              <a:cxn ang="0">
                <a:pos x="r" y="vc"/>
              </a:cxn>
              <a:cxn ang="cd4">
                <a:pos x="hc" y="b"/>
              </a:cxn>
              <a:cxn ang="cd2">
                <a:pos x="l" y="vc"/>
              </a:cxn>
            </a:cxnLst>
            <a:rect l="f44" t="f47" r="f45" b="f46"/>
            <a:pathLst>
              <a:path w="3240000" h="3240000">
                <a:moveTo>
                  <a:pt x="f4" y="f5"/>
                </a:moveTo>
                <a:lnTo>
                  <a:pt x="f4" y="f6"/>
                </a:lnTo>
                <a:lnTo>
                  <a:pt x="f6" y="f6"/>
                </a:lnTo>
                <a:lnTo>
                  <a:pt x="f6" y="f7"/>
                </a:lnTo>
                <a:lnTo>
                  <a:pt x="f8" y="f7"/>
                </a:lnTo>
                <a:cubicBezTo>
                  <a:pt x="f9" y="f10"/>
                  <a:pt x="f11" y="f12"/>
                  <a:pt x="f13" y="f14"/>
                </a:cubicBezTo>
                <a:lnTo>
                  <a:pt x="f15" y="f16"/>
                </a:lnTo>
                <a:cubicBezTo>
                  <a:pt x="f17" y="f18"/>
                  <a:pt x="f19" y="f20"/>
                  <a:pt x="f21" y="f22"/>
                </a:cubicBezTo>
                <a:cubicBezTo>
                  <a:pt x="f23" y="f24"/>
                  <a:pt x="f25" y="f26"/>
                  <a:pt x="f27" y="f28"/>
                </a:cubicBezTo>
                <a:lnTo>
                  <a:pt x="f29" y="f28"/>
                </a:lnTo>
                <a:cubicBezTo>
                  <a:pt x="f30" y="f31"/>
                  <a:pt x="f32" y="f33"/>
                  <a:pt x="f34" y="f7"/>
                </a:cubicBezTo>
                <a:lnTo>
                  <a:pt x="f7" y="f7"/>
                </a:lnTo>
                <a:lnTo>
                  <a:pt x="f7" y="f28"/>
                </a:lnTo>
                <a:lnTo>
                  <a:pt x="f35" y="f28"/>
                </a:lnTo>
                <a:lnTo>
                  <a:pt x="f35" y="f5"/>
                </a:lnTo>
                <a:close/>
                <a:moveTo>
                  <a:pt x="f2" y="f2"/>
                </a:moveTo>
                <a:lnTo>
                  <a:pt x="f3" y="f2"/>
                </a:lnTo>
                <a:lnTo>
                  <a:pt x="f3" y="f3"/>
                </a:lnTo>
                <a:lnTo>
                  <a:pt x="f2" y="f3"/>
                </a:lnTo>
                <a:close/>
              </a:path>
            </a:pathLst>
          </a:custGeom>
          <a:solidFill>
            <a:schemeClr val="tx1"/>
          </a:solidFill>
          <a:ln cap="flat">
            <a:noFill/>
            <a:prstDash val="solid"/>
          </a:ln>
        </p:spPr>
        <p:txBody>
          <a:bodyPr vert="horz" wrap="square" lIns="121920" tIns="60960" rIns="121920" bIns="6096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8" name="Teardrop 1">
            <a:extLst>
              <a:ext uri="{FF2B5EF4-FFF2-40B4-BE49-F238E27FC236}">
                <a16:creationId xmlns:a16="http://schemas.microsoft.com/office/drawing/2014/main" id="{7347C39D-3D58-8613-2BE5-21E287167271}"/>
              </a:ext>
            </a:extLst>
          </p:cNvPr>
          <p:cNvSpPr/>
          <p:nvPr/>
        </p:nvSpPr>
        <p:spPr>
          <a:xfrm rot="18805987">
            <a:off x="8384988" y="1539357"/>
            <a:ext cx="551845" cy="546091"/>
          </a:xfrm>
          <a:custGeom>
            <a:avLst/>
            <a:gdLst>
              <a:gd name="f0" fmla="val w"/>
              <a:gd name="f1" fmla="val h"/>
              <a:gd name="f2" fmla="val 0"/>
              <a:gd name="f3" fmla="val 1807241"/>
              <a:gd name="f4" fmla="val 1788383"/>
              <a:gd name="f5" fmla="val 712876"/>
              <a:gd name="f6" fmla="val 1117592"/>
              <a:gd name="f7" fmla="val 771173"/>
              <a:gd name="f8" fmla="val 1181828"/>
              <a:gd name="f9" fmla="val 811089"/>
              <a:gd name="f10" fmla="val 1255910"/>
              <a:gd name="f11" fmla="val 847925"/>
              <a:gd name="f12" fmla="val 1348018"/>
              <a:gd name="f13" fmla="val 814544"/>
              <a:gd name="f14" fmla="val 1418896"/>
              <a:gd name="f15" fmla="val 753893"/>
              <a:gd name="f16" fmla="val 1474052"/>
              <a:gd name="f17" fmla="val 679064"/>
              <a:gd name="f18" fmla="val 1498332"/>
              <a:gd name="f19" fmla="val 308226"/>
              <a:gd name="f20" fmla="val 1106637"/>
              <a:gd name="f21" fmla="val 336560"/>
              <a:gd name="f22" fmla="val 1033247"/>
              <a:gd name="f23" fmla="val 394949"/>
              <a:gd name="f24" fmla="val 975701"/>
              <a:gd name="f25" fmla="val 467546"/>
              <a:gd name="f26" fmla="val 946245"/>
              <a:gd name="f27" fmla="val 577903"/>
              <a:gd name="f28" fmla="val 998968"/>
              <a:gd name="f29" fmla="val 654580"/>
              <a:gd name="f30" fmla="val 1053357"/>
              <a:gd name="f31" fmla="val 1038527"/>
              <a:gd name="f32" fmla="val 398886"/>
              <a:gd name="f33" fmla="val 1405560"/>
              <a:gd name="f34" fmla="val 786562"/>
              <a:gd name="f35" fmla="val 1374476"/>
              <a:gd name="f36" fmla="val 799049"/>
              <a:gd name="f37" fmla="val 1340402"/>
              <a:gd name="f38" fmla="val 804299"/>
              <a:gd name="f39" fmla="val 1305054"/>
              <a:gd name="f40" fmla="val 803332"/>
              <a:gd name="f41" fmla="val 1008167"/>
              <a:gd name="f42" fmla="val 795212"/>
              <a:gd name="f43" fmla="val 1016288"/>
              <a:gd name="f44" fmla="val 498325"/>
              <a:gd name="f45" fmla="val 1017255"/>
              <a:gd name="f46" fmla="val 462976"/>
              <a:gd name="f47" fmla="val 1024360"/>
              <a:gd name="f48" fmla="val 429240"/>
              <a:gd name="f49" fmla="val 1097925"/>
              <a:gd name="f50" fmla="val 218888"/>
              <a:gd name="f51" fmla="val 992582"/>
              <a:gd name="f52" fmla="val 279303"/>
              <a:gd name="f53" fmla="val 921871"/>
              <a:gd name="f54" fmla="val 392886"/>
              <a:gd name="f55" fmla="val 921053"/>
              <a:gd name="f56" fmla="val 523256"/>
              <a:gd name="f57" fmla="val 919136"/>
              <a:gd name="f58" fmla="val 828763"/>
              <a:gd name="f59" fmla="val 830924"/>
              <a:gd name="f60" fmla="val 915875"/>
              <a:gd name="f61" fmla="val 525417"/>
              <a:gd name="f62" fmla="val 913958"/>
              <a:gd name="f63" fmla="val 403891"/>
              <a:gd name="f64" fmla="val 913196"/>
              <a:gd name="f65" fmla="val 296188"/>
              <a:gd name="f66" fmla="val 973343"/>
              <a:gd name="f67" fmla="val 234366"/>
              <a:gd name="f68" fmla="val 1067831"/>
              <a:gd name="f69" fmla="val 710285"/>
              <a:gd name="f70" fmla="val 1570519"/>
              <a:gd name="f71" fmla="val 811872"/>
              <a:gd name="f72" fmla="val 1510375"/>
              <a:gd name="f73" fmla="val 878808"/>
              <a:gd name="f74" fmla="val 1399439"/>
              <a:gd name="f75" fmla="val 879603"/>
              <a:gd name="f76" fmla="val 1272618"/>
              <a:gd name="f77" fmla="val 881520"/>
              <a:gd name="f78" fmla="val 967111"/>
              <a:gd name="f79" fmla="val 969732"/>
              <a:gd name="f80" fmla="val 879999"/>
              <a:gd name="f81" fmla="val 1275239"/>
              <a:gd name="f82" fmla="val 881916"/>
              <a:gd name="f83" fmla="val 1400271"/>
              <a:gd name="f84" fmla="val 882701"/>
              <a:gd name="f85" fmla="val 1510670"/>
              <a:gd name="f86" fmla="val 819011"/>
              <a:gd name="f87" fmla="val 1573529"/>
              <a:gd name="f88" fmla="val 721242"/>
              <a:gd name="f89" fmla="val 1162945"/>
              <a:gd name="f90" fmla="val 27894"/>
              <a:gd name="f91" fmla="val 1782798"/>
              <a:gd name="f92" fmla="val 682611"/>
              <a:gd name="f93" fmla="val 1816692"/>
              <a:gd name="f94" fmla="val 718411"/>
              <a:gd name="f95" fmla="val 1815147"/>
              <a:gd name="f96" fmla="val 774907"/>
              <a:gd name="f97" fmla="val 1779347"/>
              <a:gd name="f98" fmla="val 808801"/>
              <a:gd name="f99" fmla="val 1743547"/>
              <a:gd name="f100" fmla="val 842694"/>
              <a:gd name="f101" fmla="val 1687050"/>
              <a:gd name="f102" fmla="val 841149"/>
              <a:gd name="f103" fmla="val 1653157"/>
              <a:gd name="f104" fmla="val 805349"/>
              <a:gd name="f105" fmla="val 1644015"/>
              <a:gd name="f106" fmla="val 795693"/>
              <a:gd name="f107" fmla="val 1561789"/>
              <a:gd name="f108" fmla="val 910282"/>
              <a:gd name="f109" fmla="val 1426630"/>
              <a:gd name="f110" fmla="val 983636"/>
              <a:gd name="f111" fmla="val 1274606"/>
              <a:gd name="f112" fmla="val 982683"/>
              <a:gd name="f113" fmla="val 980378"/>
              <a:gd name="f114" fmla="val 980836"/>
              <a:gd name="f115" fmla="val 1270380"/>
              <a:gd name="f116" fmla="val 1427425"/>
              <a:gd name="f117" fmla="val 901198"/>
              <a:gd name="f118" fmla="val 1565976"/>
              <a:gd name="f119" fmla="val 779756"/>
              <a:gd name="f120" fmla="val 1647056"/>
              <a:gd name="f121" fmla="val 807405"/>
              <a:gd name="f122" fmla="val 1681913"/>
              <a:gd name="f123" fmla="val 803595"/>
              <a:gd name="f124" fmla="val 1732594"/>
              <a:gd name="f125" fmla="val 770486"/>
              <a:gd name="f126" fmla="val 1763941"/>
              <a:gd name="f127" fmla="val 734686"/>
              <a:gd name="f128" fmla="val 1797834"/>
              <a:gd name="f129" fmla="val 678189"/>
              <a:gd name="f130" fmla="val 1796289"/>
              <a:gd name="f131" fmla="val 644296"/>
              <a:gd name="f132" fmla="val 1760489"/>
              <a:gd name="f133" fmla="val 24442"/>
              <a:gd name="f134" fmla="val 1105772"/>
              <a:gd name="f135" fmla="val -9451"/>
              <a:gd name="f136" fmla="val 1069973"/>
              <a:gd name="f137" fmla="val -7906"/>
              <a:gd name="f138" fmla="val 1013476"/>
              <a:gd name="f139" fmla="val 979583"/>
              <a:gd name="f140" fmla="val 63694"/>
              <a:gd name="f141" fmla="val 945689"/>
              <a:gd name="f142" fmla="val 120190"/>
              <a:gd name="f143" fmla="val 947235"/>
              <a:gd name="f144" fmla="val 154084"/>
              <a:gd name="f145" fmla="val 983034"/>
              <a:gd name="f146" fmla="val 163237"/>
              <a:gd name="f147" fmla="val 992702"/>
              <a:gd name="f148" fmla="val 244774"/>
              <a:gd name="f149" fmla="val 882877"/>
              <a:gd name="f150" fmla="val 375836"/>
              <a:gd name="f151" fmla="val 813180"/>
              <a:gd name="f152" fmla="val 523178"/>
              <a:gd name="f153" fmla="val 818460"/>
              <a:gd name="f154" fmla="val 820284"/>
              <a:gd name="f155" fmla="val 522622"/>
              <a:gd name="f156" fmla="val 821285"/>
              <a:gd name="f157" fmla="val 363119"/>
              <a:gd name="f158" fmla="val 903845"/>
              <a:gd name="f159" fmla="val 223207"/>
              <a:gd name="f160" fmla="val 1028952"/>
              <a:gd name="f161" fmla="val 143673"/>
              <a:gd name="f162" fmla="val 999689"/>
              <a:gd name="f163" fmla="val 108599"/>
              <a:gd name="f164" fmla="val 1002953"/>
              <a:gd name="f165" fmla="val 56445"/>
              <a:gd name="f166" fmla="val 1036755"/>
              <a:gd name="f167" fmla="val 24443"/>
              <a:gd name="f168" fmla="val 1072555"/>
              <a:gd name="f169" fmla="val 1129052"/>
              <a:gd name="f170" fmla="*/ f0 1 1807241"/>
              <a:gd name="f171" fmla="*/ f1 1 1788383"/>
              <a:gd name="f172" fmla="val f2"/>
              <a:gd name="f173" fmla="val f3"/>
              <a:gd name="f174" fmla="val f4"/>
              <a:gd name="f175" fmla="+- f174 0 f172"/>
              <a:gd name="f176" fmla="+- f173 0 f172"/>
              <a:gd name="f177" fmla="*/ f176 1 1807241"/>
              <a:gd name="f178" fmla="*/ f175 1 1788383"/>
              <a:gd name="f179" fmla="*/ f172 1 f177"/>
              <a:gd name="f180" fmla="*/ f173 1 f177"/>
              <a:gd name="f181" fmla="*/ f172 1 f178"/>
              <a:gd name="f182" fmla="*/ f174 1 f178"/>
              <a:gd name="f183" fmla="*/ f179 f170 1"/>
              <a:gd name="f184" fmla="*/ f180 f170 1"/>
              <a:gd name="f185" fmla="*/ f182 f171 1"/>
              <a:gd name="f186" fmla="*/ f181 f171 1"/>
            </a:gdLst>
            <a:ahLst/>
            <a:cxnLst>
              <a:cxn ang="3cd4">
                <a:pos x="hc" y="t"/>
              </a:cxn>
              <a:cxn ang="0">
                <a:pos x="r" y="vc"/>
              </a:cxn>
              <a:cxn ang="cd4">
                <a:pos x="hc" y="b"/>
              </a:cxn>
              <a:cxn ang="cd2">
                <a:pos x="l" y="vc"/>
              </a:cxn>
            </a:cxnLst>
            <a:rect l="f183" t="f186" r="f184" b="f185"/>
            <a:pathLst>
              <a:path w="1807241" h="1788383">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5" y="f6"/>
                </a:cubicBezTo>
                <a:close/>
                <a:moveTo>
                  <a:pt x="f31" y="f32"/>
                </a:moveTo>
                <a:lnTo>
                  <a:pt x="f33" y="f34"/>
                </a:lnTo>
                <a:cubicBezTo>
                  <a:pt x="f35" y="f36"/>
                  <a:pt x="f37" y="f38"/>
                  <a:pt x="f39" y="f40"/>
                </a:cubicBezTo>
                <a:lnTo>
                  <a:pt x="f41" y="f42"/>
                </a:lnTo>
                <a:lnTo>
                  <a:pt x="f43" y="f44"/>
                </a:lnTo>
                <a:cubicBezTo>
                  <a:pt x="f45" y="f46"/>
                  <a:pt x="f47" y="f48"/>
                  <a:pt x="f31" y="f32"/>
                </a:cubicBezTo>
                <a:close/>
                <a:moveTo>
                  <a:pt x="f49" y="f50"/>
                </a:moveTo>
                <a:cubicBezTo>
                  <a:pt x="f51" y="f52"/>
                  <a:pt x="f53" y="f54"/>
                  <a:pt x="f55" y="f56"/>
                </a:cubicBezTo>
                <a:lnTo>
                  <a:pt x="f57" y="f58"/>
                </a:lnTo>
                <a:lnTo>
                  <a:pt x="f59" y="f60"/>
                </a:lnTo>
                <a:lnTo>
                  <a:pt x="f61" y="f62"/>
                </a:lnTo>
                <a:cubicBezTo>
                  <a:pt x="f63" y="f64"/>
                  <a:pt x="f65" y="f66"/>
                  <a:pt x="f67" y="f68"/>
                </a:cubicBezTo>
                <a:lnTo>
                  <a:pt x="f69" y="f70"/>
                </a:lnTo>
                <a:cubicBezTo>
                  <a:pt x="f71" y="f72"/>
                  <a:pt x="f73" y="f74"/>
                  <a:pt x="f75" y="f76"/>
                </a:cubicBezTo>
                <a:lnTo>
                  <a:pt x="f77" y="f78"/>
                </a:lnTo>
                <a:lnTo>
                  <a:pt x="f79" y="f80"/>
                </a:lnTo>
                <a:lnTo>
                  <a:pt x="f81" y="f82"/>
                </a:lnTo>
                <a:cubicBezTo>
                  <a:pt x="f83" y="f84"/>
                  <a:pt x="f85" y="f86"/>
                  <a:pt x="f87" y="f88"/>
                </a:cubicBezTo>
                <a:close/>
                <a:moveTo>
                  <a:pt x="f89" y="f90"/>
                </a:moveTo>
                <a:lnTo>
                  <a:pt x="f91" y="f92"/>
                </a:lnTo>
                <a:cubicBezTo>
                  <a:pt x="f93" y="f94"/>
                  <a:pt x="f95" y="f96"/>
                  <a:pt x="f97" y="f98"/>
                </a:cubicBezTo>
                <a:cubicBezTo>
                  <a:pt x="f99" y="f100"/>
                  <a:pt x="f101" y="f102"/>
                  <a:pt x="f103" y="f104"/>
                </a:cubicBezTo>
                <a:lnTo>
                  <a:pt x="f105" y="f106"/>
                </a:lnTo>
                <a:cubicBezTo>
                  <a:pt x="f107" y="f108"/>
                  <a:pt x="f109" y="f110"/>
                  <a:pt x="f111" y="f112"/>
                </a:cubicBezTo>
                <a:lnTo>
                  <a:pt x="f113" y="f114"/>
                </a:lnTo>
                <a:lnTo>
                  <a:pt x="f113" y="f115"/>
                </a:lnTo>
                <a:cubicBezTo>
                  <a:pt x="f113" y="f116"/>
                  <a:pt x="f117" y="f118"/>
                  <a:pt x="f119" y="f120"/>
                </a:cubicBezTo>
                <a:cubicBezTo>
                  <a:pt x="f121" y="f122"/>
                  <a:pt x="f123" y="f124"/>
                  <a:pt x="f125" y="f126"/>
                </a:cubicBezTo>
                <a:cubicBezTo>
                  <a:pt x="f127" y="f128"/>
                  <a:pt x="f129" y="f130"/>
                  <a:pt x="f131" y="f132"/>
                </a:cubicBezTo>
                <a:lnTo>
                  <a:pt x="f133" y="f134"/>
                </a:lnTo>
                <a:cubicBezTo>
                  <a:pt x="f135" y="f136"/>
                  <a:pt x="f137" y="f138"/>
                  <a:pt x="f90" y="f139"/>
                </a:cubicBezTo>
                <a:cubicBezTo>
                  <a:pt x="f140" y="f141"/>
                  <a:pt x="f142" y="f143"/>
                  <a:pt x="f144" y="f145"/>
                </a:cubicBezTo>
                <a:lnTo>
                  <a:pt x="f146" y="f147"/>
                </a:lnTo>
                <a:cubicBezTo>
                  <a:pt x="f148" y="f149"/>
                  <a:pt x="f150" y="f151"/>
                  <a:pt x="f152" y="f151"/>
                </a:cubicBezTo>
                <a:lnTo>
                  <a:pt x="f153" y="f151"/>
                </a:lnTo>
                <a:lnTo>
                  <a:pt x="f154" y="f155"/>
                </a:lnTo>
                <a:cubicBezTo>
                  <a:pt x="f156" y="f157"/>
                  <a:pt x="f158" y="f159"/>
                  <a:pt x="f160" y="f161"/>
                </a:cubicBezTo>
                <a:cubicBezTo>
                  <a:pt x="f162" y="f163"/>
                  <a:pt x="f164" y="f165"/>
                  <a:pt x="f166" y="f167"/>
                </a:cubicBezTo>
                <a:cubicBezTo>
                  <a:pt x="f168" y="f135"/>
                  <a:pt x="f169" y="f137"/>
                  <a:pt x="f89" y="f90"/>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9" name="Rectangle 130">
            <a:extLst>
              <a:ext uri="{FF2B5EF4-FFF2-40B4-BE49-F238E27FC236}">
                <a16:creationId xmlns:a16="http://schemas.microsoft.com/office/drawing/2014/main" id="{3EEF69BB-BD96-8EB4-614C-078CF62EEC69}"/>
              </a:ext>
            </a:extLst>
          </p:cNvPr>
          <p:cNvSpPr/>
          <p:nvPr/>
        </p:nvSpPr>
        <p:spPr>
          <a:xfrm>
            <a:off x="9191107" y="1539425"/>
            <a:ext cx="544580" cy="547055"/>
          </a:xfrm>
          <a:custGeom>
            <a:avLst/>
            <a:gdLst>
              <a:gd name="f0" fmla="val w"/>
              <a:gd name="f1" fmla="val h"/>
              <a:gd name="f2" fmla="val 0"/>
              <a:gd name="f3" fmla="val 371900"/>
              <a:gd name="f4" fmla="val 373588"/>
              <a:gd name="f5" fmla="val 297080"/>
              <a:gd name="f6" fmla="val 129105"/>
              <a:gd name="f7" fmla="val 284273"/>
              <a:gd name="f8" fmla="val 219737"/>
              <a:gd name="f9" fmla="val 305496"/>
              <a:gd name="f10" fmla="val 333001"/>
              <a:gd name="f11" fmla="val 228265"/>
              <a:gd name="f12" fmla="val 250807"/>
              <a:gd name="f13" fmla="val 263614"/>
              <a:gd name="f14" fmla="val 157021"/>
              <a:gd name="f15" fmla="val 175826"/>
              <a:gd name="f16" fmla="val 195129"/>
              <a:gd name="f17" fmla="val 93087"/>
              <a:gd name="f18" fmla="val 117372"/>
              <a:gd name="f19" fmla="val 141984"/>
              <a:gd name="f20" fmla="val 123179"/>
              <a:gd name="f21" fmla="val 58494"/>
              <a:gd name="f22" fmla="val 84208"/>
              <a:gd name="f23" fmla="val 95969"/>
              <a:gd name="f24" fmla="val 354346"/>
              <a:gd name="f25" fmla="val 97437"/>
              <a:gd name="f26" fmla="val 356087"/>
              <a:gd name="f27" fmla="val 96136"/>
              <a:gd name="f28" fmla="val 357928"/>
              <a:gd name="f29" fmla="val 96353"/>
              <a:gd name="f30" fmla="val 359747"/>
              <a:gd name="f31" fmla="val 96905"/>
              <a:gd name="f32" fmla="val 360371"/>
              <a:gd name="f33" fmla="val 97095"/>
              <a:gd name="f34" fmla="val 368954"/>
              <a:gd name="f35" fmla="val 99700"/>
              <a:gd name="f36" fmla="val 373801"/>
              <a:gd name="f37" fmla="val 108770"/>
              <a:gd name="f38" fmla="val 371196"/>
              <a:gd name="f39" fmla="val 117354"/>
              <a:gd name="f40" fmla="val 333339"/>
              <a:gd name="f41" fmla="val 242097"/>
              <a:gd name="f42" fmla="val 331591"/>
              <a:gd name="f43" fmla="val 247858"/>
              <a:gd name="f44" fmla="val 326929"/>
              <a:gd name="f45" fmla="val 251935"/>
              <a:gd name="f46" fmla="val 321206"/>
              <a:gd name="f47" fmla="val 252122"/>
              <a:gd name="f48" fmla="val 252873"/>
              <a:gd name="f49" fmla="val 313576"/>
              <a:gd name="f50" fmla="val 313378"/>
              <a:gd name="f51" fmla="val 253010"/>
              <a:gd name="f52" fmla="val 313229"/>
              <a:gd name="f53" fmla="val 252967"/>
              <a:gd name="f54" fmla="val 313080"/>
              <a:gd name="f55" fmla="val 252922"/>
              <a:gd name="f56" fmla="val 312919"/>
              <a:gd name="f57" fmla="val 126251"/>
              <a:gd name="f58" fmla="val 133971"/>
              <a:gd name="f59" fmla="val 281687"/>
              <a:gd name="f60" fmla="val 321075"/>
              <a:gd name="f61" fmla="val 314823"/>
              <a:gd name="f62" fmla="val 318480"/>
              <a:gd name="f63" fmla="val 329614"/>
              <a:gd name="f64" fmla="val 318311"/>
              <a:gd name="f65" fmla="val 336414"/>
              <a:gd name="f66" fmla="val 328969"/>
              <a:gd name="f67" fmla="val 341215"/>
              <a:gd name="f68" fmla="val 359094"/>
              <a:gd name="f69" fmla="val 321920"/>
              <a:gd name="f70" fmla="val 304041"/>
              <a:gd name="f71" fmla="val 286162"/>
              <a:gd name="f72" fmla="val 271668"/>
              <a:gd name="f73" fmla="val 278468"/>
              <a:gd name="f74" fmla="val 289602"/>
              <a:gd name="f75" fmla="val 142850"/>
              <a:gd name="f76" fmla="val 143397"/>
              <a:gd name="f77" fmla="val 316865"/>
              <a:gd name="f78" fmla="val 151629"/>
              <a:gd name="f79" fmla="val 321811"/>
              <a:gd name="f80" fmla="val 156401"/>
              <a:gd name="f81" fmla="val 330956"/>
              <a:gd name="f82" fmla="val 141907"/>
              <a:gd name="f83" fmla="val 124028"/>
              <a:gd name="f84" fmla="val 106149"/>
              <a:gd name="f85" fmla="val 91655"/>
              <a:gd name="f86" fmla="val 329356"/>
              <a:gd name="f87" fmla="val 98032"/>
              <a:gd name="f88" fmla="val 318986"/>
              <a:gd name="f89" fmla="val 108649"/>
              <a:gd name="f90" fmla="val 315212"/>
              <a:gd name="f91" fmla="val 33542"/>
              <a:gd name="f92" fmla="val 34909"/>
              <a:gd name="f93" fmla="val 1773"/>
              <a:gd name="f94" fmla="val 51879"/>
              <a:gd name="f95" fmla="*/ f0 1 371900"/>
              <a:gd name="f96" fmla="*/ f1 1 373588"/>
              <a:gd name="f97" fmla="val f2"/>
              <a:gd name="f98" fmla="val f3"/>
              <a:gd name="f99" fmla="val f4"/>
              <a:gd name="f100" fmla="+- f99 0 f97"/>
              <a:gd name="f101" fmla="+- f98 0 f97"/>
              <a:gd name="f102" fmla="*/ f101 1 371900"/>
              <a:gd name="f103" fmla="*/ f100 1 373588"/>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371900" h="373588">
                <a:moveTo>
                  <a:pt x="f5" y="f6"/>
                </a:moveTo>
                <a:lnTo>
                  <a:pt x="f7" y="f8"/>
                </a:lnTo>
                <a:lnTo>
                  <a:pt x="f9" y="f8"/>
                </a:lnTo>
                <a:lnTo>
                  <a:pt x="f10" y="f6"/>
                </a:lnTo>
                <a:close/>
                <a:moveTo>
                  <a:pt x="f11" y="f6"/>
                </a:moveTo>
                <a:lnTo>
                  <a:pt x="f11" y="f8"/>
                </a:lnTo>
                <a:lnTo>
                  <a:pt x="f12" y="f8"/>
                </a:lnTo>
                <a:lnTo>
                  <a:pt x="f13" y="f6"/>
                </a:lnTo>
                <a:close/>
                <a:moveTo>
                  <a:pt x="f14" y="f6"/>
                </a:moveTo>
                <a:lnTo>
                  <a:pt x="f15" y="f8"/>
                </a:lnTo>
                <a:lnTo>
                  <a:pt x="f16" y="f8"/>
                </a:lnTo>
                <a:lnTo>
                  <a:pt x="f16" y="f6"/>
                </a:lnTo>
                <a:close/>
                <a:moveTo>
                  <a:pt x="f17" y="f6"/>
                </a:moveTo>
                <a:lnTo>
                  <a:pt x="f18" y="f8"/>
                </a:lnTo>
                <a:lnTo>
                  <a:pt x="f19" y="f8"/>
                </a:lnTo>
                <a:lnTo>
                  <a:pt x="f20" y="f6"/>
                </a:lnTo>
                <a:close/>
                <a:moveTo>
                  <a:pt x="f21" y="f2"/>
                </a:moveTo>
                <a:lnTo>
                  <a:pt x="f22" y="f23"/>
                </a:lnTo>
                <a:lnTo>
                  <a:pt x="f24" y="f23"/>
                </a:lnTo>
                <a:lnTo>
                  <a:pt x="f24" y="f25"/>
                </a:lnTo>
                <a:cubicBezTo>
                  <a:pt x="f26" y="f27"/>
                  <a:pt x="f28" y="f29"/>
                  <a:pt x="f30" y="f31"/>
                </a:cubicBezTo>
                <a:lnTo>
                  <a:pt x="f32" y="f33"/>
                </a:lnTo>
                <a:cubicBezTo>
                  <a:pt x="f34" y="f35"/>
                  <a:pt x="f36" y="f37"/>
                  <a:pt x="f38" y="f39"/>
                </a:cubicBezTo>
                <a:lnTo>
                  <a:pt x="f40" y="f41"/>
                </a:lnTo>
                <a:cubicBezTo>
                  <a:pt x="f42" y="f43"/>
                  <a:pt x="f44" y="f45"/>
                  <a:pt x="f46" y="f47"/>
                </a:cubicBezTo>
                <a:lnTo>
                  <a:pt x="f46" y="f48"/>
                </a:lnTo>
                <a:lnTo>
                  <a:pt x="f49" y="f48"/>
                </a:lnTo>
                <a:cubicBezTo>
                  <a:pt x="f50" y="f51"/>
                  <a:pt x="f52" y="f53"/>
                  <a:pt x="f54" y="f55"/>
                </a:cubicBezTo>
                <a:lnTo>
                  <a:pt x="f56" y="f48"/>
                </a:lnTo>
                <a:lnTo>
                  <a:pt x="f57" y="f48"/>
                </a:lnTo>
                <a:lnTo>
                  <a:pt x="f58" y="f59"/>
                </a:lnTo>
                <a:lnTo>
                  <a:pt x="f60" y="f59"/>
                </a:lnTo>
                <a:lnTo>
                  <a:pt x="f60" y="f61"/>
                </a:lnTo>
                <a:lnTo>
                  <a:pt x="f62" y="f61"/>
                </a:lnTo>
                <a:cubicBezTo>
                  <a:pt x="f63" y="f64"/>
                  <a:pt x="f65" y="f66"/>
                  <a:pt x="f65" y="f67"/>
                </a:cubicBezTo>
                <a:cubicBezTo>
                  <a:pt x="f65" y="f68"/>
                  <a:pt x="f69" y="f4"/>
                  <a:pt x="f70" y="f4"/>
                </a:cubicBezTo>
                <a:cubicBezTo>
                  <a:pt x="f71" y="f4"/>
                  <a:pt x="f72" y="f68"/>
                  <a:pt x="f72" y="f67"/>
                </a:cubicBezTo>
                <a:cubicBezTo>
                  <a:pt x="f72" y="f66"/>
                  <a:pt x="f73" y="f64"/>
                  <a:pt x="f74" y="f61"/>
                </a:cubicBezTo>
                <a:lnTo>
                  <a:pt x="f75" y="f61"/>
                </a:lnTo>
                <a:lnTo>
                  <a:pt x="f76" y="f77"/>
                </a:lnTo>
                <a:cubicBezTo>
                  <a:pt x="f78" y="f79"/>
                  <a:pt x="f80" y="f81"/>
                  <a:pt x="f80" y="f67"/>
                </a:cubicBezTo>
                <a:cubicBezTo>
                  <a:pt x="f80" y="f68"/>
                  <a:pt x="f82" y="f4"/>
                  <a:pt x="f83" y="f4"/>
                </a:cubicBezTo>
                <a:cubicBezTo>
                  <a:pt x="f84" y="f4"/>
                  <a:pt x="f85" y="f68"/>
                  <a:pt x="f85" y="f67"/>
                </a:cubicBezTo>
                <a:cubicBezTo>
                  <a:pt x="f85" y="f86"/>
                  <a:pt x="f87" y="f88"/>
                  <a:pt x="f89" y="f90"/>
                </a:cubicBezTo>
                <a:lnTo>
                  <a:pt x="f91" y="f92"/>
                </a:lnTo>
                <a:lnTo>
                  <a:pt x="f2" y="f92"/>
                </a:lnTo>
                <a:lnTo>
                  <a:pt x="f2" y="f93"/>
                </a:lnTo>
                <a:lnTo>
                  <a:pt x="f94" y="f93"/>
                </a:lnTo>
                <a:close/>
              </a:path>
            </a:pathLst>
          </a:custGeom>
          <a:solidFill>
            <a:schemeClr val="tx1"/>
          </a:solidFill>
          <a:ln cap="flat">
            <a:noFill/>
            <a:prstDash val="solid"/>
          </a:ln>
        </p:spPr>
        <p:txBody>
          <a:bodyPr vert="horz" wrap="square" lIns="121920" tIns="60960" rIns="121920" bIns="6096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20" name="Right Triangle 17">
            <a:extLst>
              <a:ext uri="{FF2B5EF4-FFF2-40B4-BE49-F238E27FC236}">
                <a16:creationId xmlns:a16="http://schemas.microsoft.com/office/drawing/2014/main" id="{E3E6478A-2C64-8C1C-47CB-AE2DBB2F1B87}"/>
              </a:ext>
            </a:extLst>
          </p:cNvPr>
          <p:cNvSpPr/>
          <p:nvPr/>
        </p:nvSpPr>
        <p:spPr>
          <a:xfrm>
            <a:off x="7621768" y="4578025"/>
            <a:ext cx="478145" cy="569329"/>
          </a:xfrm>
          <a:custGeom>
            <a:avLst/>
            <a:gdLst>
              <a:gd name="f0" fmla="val w"/>
              <a:gd name="f1" fmla="val h"/>
              <a:gd name="f2" fmla="val 0"/>
              <a:gd name="f3" fmla="val 2721114"/>
              <a:gd name="f4" fmla="val 3240000"/>
              <a:gd name="f5" fmla="val 1999321"/>
              <a:gd name="f6" fmla="val 2603448"/>
              <a:gd name="f7" fmla="val 2772810"/>
              <a:gd name="f8" fmla="val 2528507"/>
              <a:gd name="f9" fmla="val 2263914"/>
              <a:gd name="f10" fmla="val 2230929"/>
              <a:gd name="f11" fmla="val 2516419"/>
              <a:gd name="f12" fmla="val 2435624"/>
              <a:gd name="f13" fmla="val 2688129"/>
              <a:gd name="f14" fmla="val 2940634"/>
              <a:gd name="f15" fmla="val 3145329"/>
              <a:gd name="f16" fmla="val 2011409"/>
              <a:gd name="f17" fmla="val 1806714"/>
              <a:gd name="f18" fmla="val 1576134"/>
              <a:gd name="f19" fmla="val 17032"/>
              <a:gd name="f20" fmla="val 2276728"/>
              <a:gd name="f21" fmla="val 17033"/>
              <a:gd name="f22" fmla="val 1576135"/>
              <a:gd name="f23" fmla="val 1321887"/>
              <a:gd name="f24" fmla="val 996125"/>
              <a:gd name="f25" fmla="val 2160187"/>
              <a:gd name="f26" fmla="val 1979345"/>
              <a:gd name="f27" fmla="val 2161001"/>
              <a:gd name="f28" fmla="val 1738579"/>
              <a:gd name="f29" fmla="val 2402384"/>
              <a:gd name="f30" fmla="val 2700000"/>
              <a:gd name="f31" fmla="val 2997617"/>
              <a:gd name="f32" fmla="val 3238999"/>
              <a:gd name="f33" fmla="val 3239814"/>
              <a:gd name="f34" fmla="val 1436085"/>
              <a:gd name="f35" fmla="val 2287664"/>
              <a:gd name="f36" fmla="val 888809"/>
              <a:gd name="f37" fmla="*/ f0 1 2721114"/>
              <a:gd name="f38" fmla="*/ f1 1 3240000"/>
              <a:gd name="f39" fmla="val f2"/>
              <a:gd name="f40" fmla="val f3"/>
              <a:gd name="f41" fmla="val f4"/>
              <a:gd name="f42" fmla="+- f41 0 f39"/>
              <a:gd name="f43" fmla="+- f40 0 f39"/>
              <a:gd name="f44" fmla="*/ f43 1 2721114"/>
              <a:gd name="f45" fmla="*/ f42 1 3240000"/>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2721114" h="3240000">
                <a:moveTo>
                  <a:pt x="f5" y="f6"/>
                </a:moveTo>
                <a:lnTo>
                  <a:pt x="f5" y="f7"/>
                </a:lnTo>
                <a:lnTo>
                  <a:pt x="f8" y="f7"/>
                </a:lnTo>
                <a:lnTo>
                  <a:pt x="f8" y="f6"/>
                </a:lnTo>
                <a:close/>
                <a:moveTo>
                  <a:pt x="f9" y="f10"/>
                </a:moveTo>
                <a:cubicBezTo>
                  <a:pt x="f11" y="f10"/>
                  <a:pt x="f3" y="f12"/>
                  <a:pt x="f3" y="f13"/>
                </a:cubicBezTo>
                <a:cubicBezTo>
                  <a:pt x="f3" y="f14"/>
                  <a:pt x="f11" y="f15"/>
                  <a:pt x="f9" y="f15"/>
                </a:cubicBezTo>
                <a:cubicBezTo>
                  <a:pt x="f16" y="f15"/>
                  <a:pt x="f17" y="f14"/>
                  <a:pt x="f17" y="f13"/>
                </a:cubicBezTo>
                <a:cubicBezTo>
                  <a:pt x="f17" y="f12"/>
                  <a:pt x="f16" y="f10"/>
                  <a:pt x="f9" y="f10"/>
                </a:cubicBezTo>
                <a:close/>
                <a:moveTo>
                  <a:pt x="f18" y="f19"/>
                </a:moveTo>
                <a:lnTo>
                  <a:pt x="f20" y="f19"/>
                </a:lnTo>
                <a:lnTo>
                  <a:pt x="f20" y="f21"/>
                </a:lnTo>
                <a:lnTo>
                  <a:pt x="f22" y="f21"/>
                </a:lnTo>
                <a:close/>
                <a:moveTo>
                  <a:pt x="f2" y="f19"/>
                </a:moveTo>
                <a:lnTo>
                  <a:pt x="f23" y="f19"/>
                </a:lnTo>
                <a:lnTo>
                  <a:pt x="f23" y="f24"/>
                </a:lnTo>
                <a:lnTo>
                  <a:pt x="f20" y="f24"/>
                </a:lnTo>
                <a:lnTo>
                  <a:pt x="f20" y="f25"/>
                </a:lnTo>
                <a:cubicBezTo>
                  <a:pt x="f26" y="f27"/>
                  <a:pt x="f28" y="f29"/>
                  <a:pt x="f28" y="f30"/>
                </a:cubicBezTo>
                <a:cubicBezTo>
                  <a:pt x="f28" y="f31"/>
                  <a:pt x="f26" y="f32"/>
                  <a:pt x="f20" y="f33"/>
                </a:cubicBezTo>
                <a:lnTo>
                  <a:pt x="f20" y="f4"/>
                </a:lnTo>
                <a:lnTo>
                  <a:pt x="f2" y="f4"/>
                </a:lnTo>
                <a:close/>
                <a:moveTo>
                  <a:pt x="f34" y="f2"/>
                </a:moveTo>
                <a:lnTo>
                  <a:pt x="f35" y="f36"/>
                </a:lnTo>
                <a:lnTo>
                  <a:pt x="f34" y="f36"/>
                </a:ln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21" name="Right Triangle 17">
            <a:extLst>
              <a:ext uri="{FF2B5EF4-FFF2-40B4-BE49-F238E27FC236}">
                <a16:creationId xmlns:a16="http://schemas.microsoft.com/office/drawing/2014/main" id="{9AADC55A-9695-8DFF-5F50-FC5639181657}"/>
              </a:ext>
            </a:extLst>
          </p:cNvPr>
          <p:cNvSpPr/>
          <p:nvPr/>
        </p:nvSpPr>
        <p:spPr>
          <a:xfrm>
            <a:off x="6746724" y="4578025"/>
            <a:ext cx="478145" cy="569329"/>
          </a:xfrm>
          <a:custGeom>
            <a:avLst/>
            <a:gdLst>
              <a:gd name="f0" fmla="val w"/>
              <a:gd name="f1" fmla="val h"/>
              <a:gd name="f2" fmla="val 0"/>
              <a:gd name="f3" fmla="val 2721114"/>
              <a:gd name="f4" fmla="val 3240000"/>
              <a:gd name="f5" fmla="val 2179233"/>
              <a:gd name="f6" fmla="val 2431577"/>
              <a:gd name="f7" fmla="val 2611489"/>
              <a:gd name="f8" fmla="val 1999321"/>
              <a:gd name="f9" fmla="val 2780851"/>
              <a:gd name="f10" fmla="val 2960763"/>
              <a:gd name="f11" fmla="val 2348595"/>
              <a:gd name="f12" fmla="val 2528507"/>
              <a:gd name="f13" fmla="val 2263914"/>
              <a:gd name="f14" fmla="val 2238970"/>
              <a:gd name="f15" fmla="val 2516419"/>
              <a:gd name="f16" fmla="val 2443665"/>
              <a:gd name="f17" fmla="val 2696170"/>
              <a:gd name="f18" fmla="val 2948675"/>
              <a:gd name="f19" fmla="val 3153370"/>
              <a:gd name="f20" fmla="val 2011409"/>
              <a:gd name="f21" fmla="val 1806714"/>
              <a:gd name="f22" fmla="val 1576134"/>
              <a:gd name="f23" fmla="val 17032"/>
              <a:gd name="f24" fmla="val 2276728"/>
              <a:gd name="f25" fmla="val 17033"/>
              <a:gd name="f26" fmla="val 1576135"/>
              <a:gd name="f27" fmla="val 1321887"/>
              <a:gd name="f28" fmla="val 996125"/>
              <a:gd name="f29" fmla="val 2160187"/>
              <a:gd name="f30" fmla="val 1979345"/>
              <a:gd name="f31" fmla="val 2161001"/>
              <a:gd name="f32" fmla="val 1738579"/>
              <a:gd name="f33" fmla="val 2402384"/>
              <a:gd name="f34" fmla="val 2700000"/>
              <a:gd name="f35" fmla="val 2997617"/>
              <a:gd name="f36" fmla="val 3238999"/>
              <a:gd name="f37" fmla="val 3239814"/>
              <a:gd name="f38" fmla="val 1436085"/>
              <a:gd name="f39" fmla="val 2287664"/>
              <a:gd name="f40" fmla="val 888809"/>
              <a:gd name="f41" fmla="*/ f0 1 2721114"/>
              <a:gd name="f42" fmla="*/ f1 1 3240000"/>
              <a:gd name="f43" fmla="val f2"/>
              <a:gd name="f44" fmla="val f3"/>
              <a:gd name="f45" fmla="val f4"/>
              <a:gd name="f46" fmla="+- f45 0 f43"/>
              <a:gd name="f47" fmla="+- f44 0 f43"/>
              <a:gd name="f48" fmla="*/ f47 1 2721114"/>
              <a:gd name="f49" fmla="*/ f46 1 3240000"/>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272111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4"/>
                  <a:pt x="f3" y="f16"/>
                  <a:pt x="f3" y="f17"/>
                </a:cubicBezTo>
                <a:cubicBezTo>
                  <a:pt x="f3" y="f18"/>
                  <a:pt x="f15" y="f19"/>
                  <a:pt x="f13" y="f19"/>
                </a:cubicBezTo>
                <a:cubicBezTo>
                  <a:pt x="f20" y="f19"/>
                  <a:pt x="f21" y="f18"/>
                  <a:pt x="f21" y="f17"/>
                </a:cubicBezTo>
                <a:cubicBezTo>
                  <a:pt x="f21" y="f16"/>
                  <a:pt x="f20" y="f14"/>
                  <a:pt x="f13" y="f14"/>
                </a:cubicBezTo>
                <a:close/>
                <a:moveTo>
                  <a:pt x="f22" y="f23"/>
                </a:moveTo>
                <a:lnTo>
                  <a:pt x="f24" y="f23"/>
                </a:lnTo>
                <a:lnTo>
                  <a:pt x="f24" y="f25"/>
                </a:lnTo>
                <a:lnTo>
                  <a:pt x="f26" y="f25"/>
                </a:lnTo>
                <a:close/>
                <a:moveTo>
                  <a:pt x="f2" y="f23"/>
                </a:moveTo>
                <a:lnTo>
                  <a:pt x="f27" y="f23"/>
                </a:lnTo>
                <a:lnTo>
                  <a:pt x="f27" y="f28"/>
                </a:lnTo>
                <a:lnTo>
                  <a:pt x="f24" y="f28"/>
                </a:lnTo>
                <a:lnTo>
                  <a:pt x="f24" y="f29"/>
                </a:lnTo>
                <a:cubicBezTo>
                  <a:pt x="f30" y="f31"/>
                  <a:pt x="f32" y="f33"/>
                  <a:pt x="f32" y="f34"/>
                </a:cubicBezTo>
                <a:cubicBezTo>
                  <a:pt x="f32" y="f35"/>
                  <a:pt x="f30" y="f36"/>
                  <a:pt x="f24" y="f37"/>
                </a:cubicBezTo>
                <a:lnTo>
                  <a:pt x="f24" y="f4"/>
                </a:lnTo>
                <a:lnTo>
                  <a:pt x="f2" y="f4"/>
                </a:lnTo>
                <a:close/>
                <a:moveTo>
                  <a:pt x="f38" y="f2"/>
                </a:moveTo>
                <a:lnTo>
                  <a:pt x="f39" y="f40"/>
                </a:lnTo>
                <a:lnTo>
                  <a:pt x="f38" y="f40"/>
                </a:ln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22" name="Right Triangle 17">
            <a:extLst>
              <a:ext uri="{FF2B5EF4-FFF2-40B4-BE49-F238E27FC236}">
                <a16:creationId xmlns:a16="http://schemas.microsoft.com/office/drawing/2014/main" id="{4C9CBC82-1B90-AA78-61F3-1E35F7443475}"/>
              </a:ext>
            </a:extLst>
          </p:cNvPr>
          <p:cNvSpPr/>
          <p:nvPr/>
        </p:nvSpPr>
        <p:spPr>
          <a:xfrm>
            <a:off x="8496800" y="4578025"/>
            <a:ext cx="478145" cy="569329"/>
          </a:xfrm>
          <a:custGeom>
            <a:avLst/>
            <a:gdLst>
              <a:gd name="f0" fmla="val w"/>
              <a:gd name="f1" fmla="val h"/>
              <a:gd name="f2" fmla="val 0"/>
              <a:gd name="f3" fmla="val 2721114"/>
              <a:gd name="f4" fmla="val 3240000"/>
              <a:gd name="f5" fmla="val 2136698"/>
              <a:gd name="f6" fmla="val 2449196"/>
              <a:gd name="f7" fmla="val 2016940"/>
              <a:gd name="f8" fmla="val 2568954"/>
              <a:gd name="f9" fmla="val 2144156"/>
              <a:gd name="f10" fmla="val 2696170"/>
              <a:gd name="f11" fmla="val 2823386"/>
              <a:gd name="f12" fmla="val 2943144"/>
              <a:gd name="f13" fmla="val 2263914"/>
              <a:gd name="f14" fmla="val 2815928"/>
              <a:gd name="f15" fmla="val 2391130"/>
              <a:gd name="f16" fmla="val 2510888"/>
              <a:gd name="f17" fmla="val 2383672"/>
              <a:gd name="f18" fmla="val 2576412"/>
              <a:gd name="f19" fmla="val 2238970"/>
              <a:gd name="f20" fmla="val 2516419"/>
              <a:gd name="f21" fmla="val 2443665"/>
              <a:gd name="f22" fmla="val 2948675"/>
              <a:gd name="f23" fmla="val 3153370"/>
              <a:gd name="f24" fmla="val 2011409"/>
              <a:gd name="f25" fmla="val 1806714"/>
              <a:gd name="f26" fmla="val 1576134"/>
              <a:gd name="f27" fmla="val 17032"/>
              <a:gd name="f28" fmla="val 2276728"/>
              <a:gd name="f29" fmla="val 17033"/>
              <a:gd name="f30" fmla="val 1576135"/>
              <a:gd name="f31" fmla="val 1321887"/>
              <a:gd name="f32" fmla="val 996125"/>
              <a:gd name="f33" fmla="val 2160187"/>
              <a:gd name="f34" fmla="val 1979345"/>
              <a:gd name="f35" fmla="val 2161001"/>
              <a:gd name="f36" fmla="val 1738579"/>
              <a:gd name="f37" fmla="val 2402384"/>
              <a:gd name="f38" fmla="val 2700000"/>
              <a:gd name="f39" fmla="val 2997617"/>
              <a:gd name="f40" fmla="val 3238999"/>
              <a:gd name="f41" fmla="val 3239814"/>
              <a:gd name="f42" fmla="val 1436085"/>
              <a:gd name="f43" fmla="val 2287664"/>
              <a:gd name="f44" fmla="val 888809"/>
              <a:gd name="f45" fmla="*/ f0 1 2721114"/>
              <a:gd name="f46" fmla="*/ f1 1 3240000"/>
              <a:gd name="f47" fmla="val f2"/>
              <a:gd name="f48" fmla="val f3"/>
              <a:gd name="f49" fmla="val f4"/>
              <a:gd name="f50" fmla="+- f49 0 f47"/>
              <a:gd name="f51" fmla="+- f48 0 f47"/>
              <a:gd name="f52" fmla="*/ f51 1 2721114"/>
              <a:gd name="f53" fmla="*/ f50 1 3240000"/>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2721114" h="3240000">
                <a:moveTo>
                  <a:pt x="f5" y="f6"/>
                </a:moveTo>
                <a:lnTo>
                  <a:pt x="f7" y="f8"/>
                </a:lnTo>
                <a:lnTo>
                  <a:pt x="f9" y="f10"/>
                </a:lnTo>
                <a:lnTo>
                  <a:pt x="f7" y="f11"/>
                </a:lnTo>
                <a:lnTo>
                  <a:pt x="f5" y="f12"/>
                </a:lnTo>
                <a:lnTo>
                  <a:pt x="f13" y="f14"/>
                </a:lnTo>
                <a:lnTo>
                  <a:pt x="f15" y="f12"/>
                </a:lnTo>
                <a:lnTo>
                  <a:pt x="f16" y="f11"/>
                </a:lnTo>
                <a:lnTo>
                  <a:pt x="f17" y="f10"/>
                </a:lnTo>
                <a:lnTo>
                  <a:pt x="f16" y="f8"/>
                </a:lnTo>
                <a:lnTo>
                  <a:pt x="f15" y="f6"/>
                </a:lnTo>
                <a:lnTo>
                  <a:pt x="f13" y="f18"/>
                </a:lnTo>
                <a:close/>
                <a:moveTo>
                  <a:pt x="f13" y="f19"/>
                </a:moveTo>
                <a:cubicBezTo>
                  <a:pt x="f20" y="f19"/>
                  <a:pt x="f3" y="f21"/>
                  <a:pt x="f3" y="f10"/>
                </a:cubicBezTo>
                <a:cubicBezTo>
                  <a:pt x="f3" y="f22"/>
                  <a:pt x="f20" y="f23"/>
                  <a:pt x="f13" y="f23"/>
                </a:cubicBezTo>
                <a:cubicBezTo>
                  <a:pt x="f24" y="f23"/>
                  <a:pt x="f25" y="f22"/>
                  <a:pt x="f25" y="f10"/>
                </a:cubicBezTo>
                <a:cubicBezTo>
                  <a:pt x="f25" y="f21"/>
                  <a:pt x="f24" y="f19"/>
                  <a:pt x="f13" y="f19"/>
                </a:cubicBezTo>
                <a:close/>
                <a:moveTo>
                  <a:pt x="f26" y="f27"/>
                </a:moveTo>
                <a:lnTo>
                  <a:pt x="f28" y="f27"/>
                </a:lnTo>
                <a:lnTo>
                  <a:pt x="f28" y="f29"/>
                </a:lnTo>
                <a:lnTo>
                  <a:pt x="f30" y="f29"/>
                </a:lnTo>
                <a:close/>
                <a:moveTo>
                  <a:pt x="f2" y="f27"/>
                </a:moveTo>
                <a:lnTo>
                  <a:pt x="f31" y="f27"/>
                </a:lnTo>
                <a:lnTo>
                  <a:pt x="f31" y="f32"/>
                </a:lnTo>
                <a:lnTo>
                  <a:pt x="f28" y="f32"/>
                </a:lnTo>
                <a:lnTo>
                  <a:pt x="f28" y="f33"/>
                </a:lnTo>
                <a:cubicBezTo>
                  <a:pt x="f34" y="f35"/>
                  <a:pt x="f36" y="f37"/>
                  <a:pt x="f36" y="f38"/>
                </a:cubicBezTo>
                <a:cubicBezTo>
                  <a:pt x="f36" y="f39"/>
                  <a:pt x="f34" y="f40"/>
                  <a:pt x="f28" y="f41"/>
                </a:cubicBezTo>
                <a:lnTo>
                  <a:pt x="f28" y="f4"/>
                </a:lnTo>
                <a:lnTo>
                  <a:pt x="f2" y="f4"/>
                </a:lnTo>
                <a:close/>
                <a:moveTo>
                  <a:pt x="f42" y="f2"/>
                </a:moveTo>
                <a:lnTo>
                  <a:pt x="f43" y="f44"/>
                </a:lnTo>
                <a:lnTo>
                  <a:pt x="f42" y="f44"/>
                </a:ln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23" name="Oval 44">
            <a:extLst>
              <a:ext uri="{FF2B5EF4-FFF2-40B4-BE49-F238E27FC236}">
                <a16:creationId xmlns:a16="http://schemas.microsoft.com/office/drawing/2014/main" id="{AAE9E6D8-824A-DBA3-FB32-C7F054158939}"/>
              </a:ext>
            </a:extLst>
          </p:cNvPr>
          <p:cNvSpPr/>
          <p:nvPr/>
        </p:nvSpPr>
        <p:spPr>
          <a:xfrm>
            <a:off x="9371844" y="4578025"/>
            <a:ext cx="478145" cy="569329"/>
          </a:xfrm>
          <a:custGeom>
            <a:avLst/>
            <a:gdLst>
              <a:gd name="f0" fmla="val w"/>
              <a:gd name="f1" fmla="val h"/>
              <a:gd name="f2" fmla="val 0"/>
              <a:gd name="f3" fmla="val 2721114"/>
              <a:gd name="f4" fmla="val 3240000"/>
              <a:gd name="f5" fmla="val 2519839"/>
              <a:gd name="f6" fmla="val 2469622"/>
              <a:gd name="f7" fmla="val 2201779"/>
              <a:gd name="f8" fmla="val 2787682"/>
              <a:gd name="f9" fmla="val 2003023"/>
              <a:gd name="f10" fmla="val 2588926"/>
              <a:gd name="f11" fmla="val 1901669"/>
              <a:gd name="f12" fmla="val 2690281"/>
              <a:gd name="f13" fmla="val 2203868"/>
              <a:gd name="f14" fmla="val 2992480"/>
              <a:gd name="f15" fmla="val 2305222"/>
              <a:gd name="f16" fmla="val 2891125"/>
              <a:gd name="f17" fmla="val 2303133"/>
              <a:gd name="f18" fmla="val 2889037"/>
              <a:gd name="f19" fmla="val 2621194"/>
              <a:gd name="f20" fmla="val 2570977"/>
              <a:gd name="f21" fmla="val 2263914"/>
              <a:gd name="f22" fmla="val 2238970"/>
              <a:gd name="f23" fmla="val 2516419"/>
              <a:gd name="f24" fmla="val 2443665"/>
              <a:gd name="f25" fmla="val 2696170"/>
              <a:gd name="f26" fmla="val 2948675"/>
              <a:gd name="f27" fmla="val 3153370"/>
              <a:gd name="f28" fmla="val 2011409"/>
              <a:gd name="f29" fmla="val 1806714"/>
              <a:gd name="f30" fmla="val 1576134"/>
              <a:gd name="f31" fmla="val 17032"/>
              <a:gd name="f32" fmla="val 2276728"/>
              <a:gd name="f33" fmla="val 17033"/>
              <a:gd name="f34" fmla="val 1576135"/>
              <a:gd name="f35" fmla="val 1321887"/>
              <a:gd name="f36" fmla="val 996125"/>
              <a:gd name="f37" fmla="val 2160187"/>
              <a:gd name="f38" fmla="val 1979345"/>
              <a:gd name="f39" fmla="val 2161001"/>
              <a:gd name="f40" fmla="val 1738579"/>
              <a:gd name="f41" fmla="val 2402384"/>
              <a:gd name="f42" fmla="val 2700000"/>
              <a:gd name="f43" fmla="val 2997617"/>
              <a:gd name="f44" fmla="val 3238999"/>
              <a:gd name="f45" fmla="val 3239814"/>
              <a:gd name="f46" fmla="val 1436085"/>
              <a:gd name="f47" fmla="val 2287664"/>
              <a:gd name="f48" fmla="val 888809"/>
              <a:gd name="f49" fmla="*/ f0 1 2721114"/>
              <a:gd name="f50" fmla="*/ f1 1 3240000"/>
              <a:gd name="f51" fmla="val f2"/>
              <a:gd name="f52" fmla="val f3"/>
              <a:gd name="f53" fmla="val f4"/>
              <a:gd name="f54" fmla="+- f53 0 f51"/>
              <a:gd name="f55" fmla="+- f52 0 f51"/>
              <a:gd name="f56" fmla="*/ f55 1 2721114"/>
              <a:gd name="f57" fmla="*/ f54 1 324000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2721114" h="3240000">
                <a:moveTo>
                  <a:pt x="f5" y="f6"/>
                </a:moveTo>
                <a:lnTo>
                  <a:pt x="f7" y="f8"/>
                </a:lnTo>
                <a:lnTo>
                  <a:pt x="f9" y="f10"/>
                </a:lnTo>
                <a:lnTo>
                  <a:pt x="f11" y="f12"/>
                </a:lnTo>
                <a:lnTo>
                  <a:pt x="f13" y="f14"/>
                </a:lnTo>
                <a:lnTo>
                  <a:pt x="f15" y="f16"/>
                </a:lnTo>
                <a:lnTo>
                  <a:pt x="f17" y="f18"/>
                </a:lnTo>
                <a:lnTo>
                  <a:pt x="f19" y="f20"/>
                </a:lnTo>
                <a:close/>
                <a:moveTo>
                  <a:pt x="f21" y="f22"/>
                </a:moveTo>
                <a:cubicBezTo>
                  <a:pt x="f23" y="f22"/>
                  <a:pt x="f3" y="f24"/>
                  <a:pt x="f3" y="f25"/>
                </a:cubicBezTo>
                <a:cubicBezTo>
                  <a:pt x="f3" y="f26"/>
                  <a:pt x="f23" y="f27"/>
                  <a:pt x="f21" y="f27"/>
                </a:cubicBezTo>
                <a:cubicBezTo>
                  <a:pt x="f28" y="f27"/>
                  <a:pt x="f29" y="f26"/>
                  <a:pt x="f29" y="f25"/>
                </a:cubicBezTo>
                <a:cubicBezTo>
                  <a:pt x="f29" y="f24"/>
                  <a:pt x="f28" y="f22"/>
                  <a:pt x="f21" y="f22"/>
                </a:cubicBezTo>
                <a:close/>
                <a:moveTo>
                  <a:pt x="f30" y="f31"/>
                </a:moveTo>
                <a:lnTo>
                  <a:pt x="f32" y="f31"/>
                </a:lnTo>
                <a:lnTo>
                  <a:pt x="f32" y="f33"/>
                </a:lnTo>
                <a:lnTo>
                  <a:pt x="f34" y="f33"/>
                </a:lnTo>
                <a:close/>
                <a:moveTo>
                  <a:pt x="f2" y="f31"/>
                </a:moveTo>
                <a:lnTo>
                  <a:pt x="f35" y="f31"/>
                </a:lnTo>
                <a:lnTo>
                  <a:pt x="f35" y="f36"/>
                </a:lnTo>
                <a:lnTo>
                  <a:pt x="f32" y="f36"/>
                </a:lnTo>
                <a:lnTo>
                  <a:pt x="f32" y="f37"/>
                </a:lnTo>
                <a:cubicBezTo>
                  <a:pt x="f38" y="f39"/>
                  <a:pt x="f40" y="f41"/>
                  <a:pt x="f40" y="f42"/>
                </a:cubicBezTo>
                <a:cubicBezTo>
                  <a:pt x="f40" y="f43"/>
                  <a:pt x="f38" y="f44"/>
                  <a:pt x="f32" y="f45"/>
                </a:cubicBezTo>
                <a:lnTo>
                  <a:pt x="f32" y="f4"/>
                </a:lnTo>
                <a:lnTo>
                  <a:pt x="f2" y="f4"/>
                </a:lnTo>
                <a:close/>
                <a:moveTo>
                  <a:pt x="f46" y="f2"/>
                </a:moveTo>
                <a:lnTo>
                  <a:pt x="f47" y="f48"/>
                </a:lnTo>
                <a:lnTo>
                  <a:pt x="f46" y="f48"/>
                </a:ln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24" name="Google Shape;6000;p67">
            <a:extLst>
              <a:ext uri="{FF2B5EF4-FFF2-40B4-BE49-F238E27FC236}">
                <a16:creationId xmlns:a16="http://schemas.microsoft.com/office/drawing/2014/main" id="{356012A9-2939-BA2E-AD72-7C3F8930AAAD}"/>
              </a:ext>
            </a:extLst>
          </p:cNvPr>
          <p:cNvSpPr/>
          <p:nvPr/>
        </p:nvSpPr>
        <p:spPr>
          <a:xfrm>
            <a:off x="2609478" y="1478779"/>
            <a:ext cx="604247" cy="616476"/>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chemeClr val="tx1"/>
          </a:solid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nvGrpSpPr>
          <p:cNvPr id="25" name="Google Shape;6029;p67">
            <a:extLst>
              <a:ext uri="{FF2B5EF4-FFF2-40B4-BE49-F238E27FC236}">
                <a16:creationId xmlns:a16="http://schemas.microsoft.com/office/drawing/2014/main" id="{EB7830EF-822E-4248-80D2-7597F4D2DDF2}"/>
              </a:ext>
            </a:extLst>
          </p:cNvPr>
          <p:cNvGrpSpPr/>
          <p:nvPr/>
        </p:nvGrpSpPr>
        <p:grpSpPr>
          <a:xfrm>
            <a:off x="7626093" y="5419906"/>
            <a:ext cx="404152" cy="560233"/>
            <a:chOff x="7025856" y="4064928"/>
            <a:chExt cx="303114" cy="420175"/>
          </a:xfrm>
          <a:solidFill>
            <a:schemeClr val="tx1"/>
          </a:solidFill>
        </p:grpSpPr>
        <p:sp>
          <p:nvSpPr>
            <p:cNvPr id="26" name="Google Shape;6030;p67">
              <a:extLst>
                <a:ext uri="{FF2B5EF4-FFF2-40B4-BE49-F238E27FC236}">
                  <a16:creationId xmlns:a16="http://schemas.microsoft.com/office/drawing/2014/main" id="{B0C98D5D-B9B5-AB86-C8D9-433FAC9F86FE}"/>
                </a:ext>
              </a:extLst>
            </p:cNvPr>
            <p:cNvSpPr/>
            <p:nvPr/>
          </p:nvSpPr>
          <p:spPr>
            <a:xfrm>
              <a:off x="7190997" y="4065989"/>
              <a:ext cx="137973" cy="164107"/>
            </a:xfrm>
            <a:custGeom>
              <a:avLst/>
              <a:gdLst>
                <a:gd name="f0" fmla="val w"/>
                <a:gd name="f1" fmla="val h"/>
                <a:gd name="f2" fmla="val 0"/>
                <a:gd name="f3" fmla="val 4159"/>
                <a:gd name="f4" fmla="val 4947"/>
                <a:gd name="f5" fmla="val 2552"/>
                <a:gd name="f6" fmla="val 473"/>
                <a:gd name="f7" fmla="val 2710"/>
                <a:gd name="f8" fmla="val 851"/>
                <a:gd name="f9" fmla="val 3182"/>
                <a:gd name="f10" fmla="val 3750"/>
                <a:gd name="f11" fmla="val 3687"/>
                <a:gd name="f12" fmla="val 1639"/>
                <a:gd name="f13" fmla="val 2489"/>
                <a:gd name="f14" fmla="val 441"/>
                <a:gd name="f15" fmla="*/ f0 1 4159"/>
                <a:gd name="f16" fmla="*/ f1 1 4947"/>
                <a:gd name="f17" fmla="val f2"/>
                <a:gd name="f18" fmla="val f3"/>
                <a:gd name="f19" fmla="val f4"/>
                <a:gd name="f20" fmla="+- f19 0 f17"/>
                <a:gd name="f21" fmla="+- f18 0 f17"/>
                <a:gd name="f22" fmla="*/ f21 1 4159"/>
                <a:gd name="f23" fmla="*/ f20 1 494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159" h="4947">
                  <a:moveTo>
                    <a:pt x="f2" y="f2"/>
                  </a:moveTo>
                  <a:lnTo>
                    <a:pt x="f2" y="f5"/>
                  </a:lnTo>
                  <a:cubicBezTo>
                    <a:pt x="f6" y="f7"/>
                    <a:pt x="f8" y="f9"/>
                    <a:pt x="f8" y="f10"/>
                  </a:cubicBezTo>
                  <a:lnTo>
                    <a:pt x="f8" y="f4"/>
                  </a:lnTo>
                  <a:lnTo>
                    <a:pt x="f3" y="f4"/>
                  </a:lnTo>
                  <a:lnTo>
                    <a:pt x="f3" y="f11"/>
                  </a:lnTo>
                  <a:cubicBezTo>
                    <a:pt x="f3" y="f12"/>
                    <a:pt x="f13" y="f2"/>
                    <a:pt x="f14"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7" name="Google Shape;6031;p67">
              <a:extLst>
                <a:ext uri="{FF2B5EF4-FFF2-40B4-BE49-F238E27FC236}">
                  <a16:creationId xmlns:a16="http://schemas.microsoft.com/office/drawing/2014/main" id="{C519F471-7C1E-508B-943F-49BC673D7CC5}"/>
                </a:ext>
              </a:extLst>
            </p:cNvPr>
            <p:cNvSpPr/>
            <p:nvPr/>
          </p:nvSpPr>
          <p:spPr>
            <a:xfrm>
              <a:off x="7163793" y="4172580"/>
              <a:ext cx="29297" cy="83667"/>
            </a:xfrm>
            <a:custGeom>
              <a:avLst/>
              <a:gdLst>
                <a:gd name="f0" fmla="val w"/>
                <a:gd name="f1" fmla="val h"/>
                <a:gd name="f2" fmla="val 0"/>
                <a:gd name="f3" fmla="val 883"/>
                <a:gd name="f4" fmla="val 2522"/>
                <a:gd name="f5" fmla="val 474"/>
                <a:gd name="f6" fmla="val 1"/>
                <a:gd name="f7" fmla="val 253"/>
                <a:gd name="f8" fmla="val 95"/>
                <a:gd name="f9" fmla="val 222"/>
                <a:gd name="f10" fmla="val 442"/>
                <a:gd name="f11" fmla="val 2112"/>
                <a:gd name="f12" fmla="val 2332"/>
                <a:gd name="f13" fmla="val 190"/>
                <a:gd name="f14" fmla="val 2521"/>
                <a:gd name="f15" fmla="val 663"/>
                <a:gd name="f16" fmla="val 820"/>
                <a:gd name="f17" fmla="val 64"/>
                <a:gd name="f18" fmla="*/ f0 1 883"/>
                <a:gd name="f19" fmla="*/ f1 1 2522"/>
                <a:gd name="f20" fmla="val f2"/>
                <a:gd name="f21" fmla="val f3"/>
                <a:gd name="f22" fmla="val f4"/>
                <a:gd name="f23" fmla="+- f22 0 f20"/>
                <a:gd name="f24" fmla="+- f21 0 f20"/>
                <a:gd name="f25" fmla="*/ f24 1 883"/>
                <a:gd name="f26" fmla="*/ f23 1 252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883" h="2522">
                  <a:moveTo>
                    <a:pt x="f5" y="f6"/>
                  </a:moveTo>
                  <a:cubicBezTo>
                    <a:pt x="f7" y="f6"/>
                    <a:pt x="f8" y="f9"/>
                    <a:pt x="f8" y="f10"/>
                  </a:cubicBezTo>
                  <a:lnTo>
                    <a:pt x="f8" y="f11"/>
                  </a:lnTo>
                  <a:cubicBezTo>
                    <a:pt x="f6" y="f12"/>
                    <a:pt x="f13" y="f14"/>
                    <a:pt x="f10" y="f14"/>
                  </a:cubicBezTo>
                  <a:cubicBezTo>
                    <a:pt x="f15" y="f14"/>
                    <a:pt x="f16" y="f12"/>
                    <a:pt x="f3" y="f11"/>
                  </a:cubicBezTo>
                  <a:lnTo>
                    <a:pt x="f3" y="f10"/>
                  </a:lnTo>
                  <a:cubicBezTo>
                    <a:pt x="f3" y="f9"/>
                    <a:pt x="f15" y="f17"/>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8" name="Google Shape;6032;p67">
              <a:extLst>
                <a:ext uri="{FF2B5EF4-FFF2-40B4-BE49-F238E27FC236}">
                  <a16:creationId xmlns:a16="http://schemas.microsoft.com/office/drawing/2014/main" id="{67839475-547A-52B3-BE29-947CD16FEA6D}"/>
                </a:ext>
              </a:extLst>
            </p:cNvPr>
            <p:cNvSpPr/>
            <p:nvPr/>
          </p:nvSpPr>
          <p:spPr>
            <a:xfrm>
              <a:off x="7026889" y="4064928"/>
              <a:ext cx="136940" cy="163083"/>
            </a:xfrm>
            <a:custGeom>
              <a:avLst/>
              <a:gdLst>
                <a:gd name="f0" fmla="val w"/>
                <a:gd name="f1" fmla="val h"/>
                <a:gd name="f2" fmla="val 0"/>
                <a:gd name="f3" fmla="val 4128"/>
                <a:gd name="f4" fmla="val 4916"/>
                <a:gd name="f5" fmla="val 3687"/>
                <a:gd name="f6" fmla="val 1"/>
                <a:gd name="f7" fmla="val 1671"/>
                <a:gd name="f8" fmla="val 1639"/>
                <a:gd name="f9" fmla="val 3309"/>
                <a:gd name="f10" fmla="val 3151"/>
                <a:gd name="f11" fmla="val 3655"/>
                <a:gd name="f12" fmla="val 2710"/>
                <a:gd name="f13" fmla="val 2521"/>
                <a:gd name="f14" fmla="*/ f0 1 4128"/>
                <a:gd name="f15" fmla="*/ f1 1 4916"/>
                <a:gd name="f16" fmla="val f2"/>
                <a:gd name="f17" fmla="val f3"/>
                <a:gd name="f18" fmla="val f4"/>
                <a:gd name="f19" fmla="+- f18 0 f16"/>
                <a:gd name="f20" fmla="+- f17 0 f16"/>
                <a:gd name="f21" fmla="*/ f20 1 4128"/>
                <a:gd name="f22" fmla="*/ f19 1 4916"/>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4128" h="4916">
                  <a:moveTo>
                    <a:pt x="f5" y="f6"/>
                  </a:moveTo>
                  <a:cubicBezTo>
                    <a:pt x="f7" y="f6"/>
                    <a:pt x="f6" y="f8"/>
                    <a:pt x="f6" y="f5"/>
                  </a:cubicBezTo>
                  <a:lnTo>
                    <a:pt x="f6" y="f4"/>
                  </a:lnTo>
                  <a:lnTo>
                    <a:pt x="f9" y="f4"/>
                  </a:lnTo>
                  <a:lnTo>
                    <a:pt x="f9" y="f5"/>
                  </a:lnTo>
                  <a:cubicBezTo>
                    <a:pt x="f9" y="f10"/>
                    <a:pt x="f11" y="f12"/>
                    <a:pt x="f3" y="f13"/>
                  </a:cubicBezTo>
                  <a:lnTo>
                    <a:pt x="f3"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9" name="Google Shape;6033;p67">
              <a:extLst>
                <a:ext uri="{FF2B5EF4-FFF2-40B4-BE49-F238E27FC236}">
                  <a16:creationId xmlns:a16="http://schemas.microsoft.com/office/drawing/2014/main" id="{2A5E7A4A-4E8F-6F78-4FF3-A05A734EB80A}"/>
                </a:ext>
              </a:extLst>
            </p:cNvPr>
            <p:cNvSpPr/>
            <p:nvPr/>
          </p:nvSpPr>
          <p:spPr>
            <a:xfrm>
              <a:off x="7025856" y="4258296"/>
              <a:ext cx="303114" cy="226807"/>
            </a:xfrm>
            <a:custGeom>
              <a:avLst/>
              <a:gdLst>
                <a:gd name="f0" fmla="val w"/>
                <a:gd name="f1" fmla="val h"/>
                <a:gd name="f2" fmla="val 0"/>
                <a:gd name="f3" fmla="val 9137"/>
                <a:gd name="f4" fmla="val 6837"/>
                <a:gd name="f5" fmla="val 3151"/>
                <a:gd name="f6" fmla="val 5199"/>
                <a:gd name="f7" fmla="val 1639"/>
                <a:gd name="f8" fmla="val 3686"/>
                <a:gd name="f9" fmla="val 5356"/>
                <a:gd name="f10" fmla="val 7467"/>
                <a:gd name="f11" fmla="val 5734"/>
                <a:gd name="f12" fmla="val 5577"/>
                <a:gd name="f13" fmla="val 473"/>
                <a:gd name="f14" fmla="val 5104"/>
                <a:gd name="f15" fmla="val 819"/>
                <a:gd name="f16" fmla="val 4568"/>
                <a:gd name="f17" fmla="val 4001"/>
                <a:gd name="f18" fmla="val 3560"/>
                <a:gd name="f19" fmla="val 3371"/>
                <a:gd name="f20" fmla="*/ f0 1 9137"/>
                <a:gd name="f21" fmla="*/ f1 1 6837"/>
                <a:gd name="f22" fmla="val f2"/>
                <a:gd name="f23" fmla="val f3"/>
                <a:gd name="f24" fmla="val f4"/>
                <a:gd name="f25" fmla="+- f24 0 f22"/>
                <a:gd name="f26" fmla="+- f23 0 f22"/>
                <a:gd name="f27" fmla="*/ f26 1 9137"/>
                <a:gd name="f28" fmla="*/ f25 1 683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9137" h="6837">
                  <a:moveTo>
                    <a:pt x="f2" y="f2"/>
                  </a:moveTo>
                  <a:lnTo>
                    <a:pt x="f2" y="f5"/>
                  </a:lnTo>
                  <a:cubicBezTo>
                    <a:pt x="f2" y="f6"/>
                    <a:pt x="f7" y="f4"/>
                    <a:pt x="f8" y="f4"/>
                  </a:cubicBezTo>
                  <a:lnTo>
                    <a:pt x="f9" y="f4"/>
                  </a:lnTo>
                  <a:cubicBezTo>
                    <a:pt x="f10" y="f4"/>
                    <a:pt x="f3" y="f6"/>
                    <a:pt x="f3" y="f5"/>
                  </a:cubicBezTo>
                  <a:lnTo>
                    <a:pt x="f3" y="f2"/>
                  </a:lnTo>
                  <a:lnTo>
                    <a:pt x="f11" y="f2"/>
                  </a:lnTo>
                  <a:cubicBezTo>
                    <a:pt x="f12" y="f13"/>
                    <a:pt x="f14" y="f15"/>
                    <a:pt x="f16" y="f15"/>
                  </a:cubicBezTo>
                  <a:cubicBezTo>
                    <a:pt x="f17" y="f15"/>
                    <a:pt x="f18" y="f13"/>
                    <a:pt x="f19"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30" name="Google Shape;6066;p67">
            <a:extLst>
              <a:ext uri="{FF2B5EF4-FFF2-40B4-BE49-F238E27FC236}">
                <a16:creationId xmlns:a16="http://schemas.microsoft.com/office/drawing/2014/main" id="{882266A2-2D5C-EEBE-74A2-659212663645}"/>
              </a:ext>
            </a:extLst>
          </p:cNvPr>
          <p:cNvGrpSpPr/>
          <p:nvPr/>
        </p:nvGrpSpPr>
        <p:grpSpPr>
          <a:xfrm>
            <a:off x="2572083" y="2400900"/>
            <a:ext cx="644200" cy="641017"/>
            <a:chOff x="3235348" y="1800673"/>
            <a:chExt cx="483150" cy="480763"/>
          </a:xfrm>
          <a:solidFill>
            <a:schemeClr val="tx1"/>
          </a:solidFill>
        </p:grpSpPr>
        <p:sp>
          <p:nvSpPr>
            <p:cNvPr id="31" name="Google Shape;6067;p67">
              <a:extLst>
                <a:ext uri="{FF2B5EF4-FFF2-40B4-BE49-F238E27FC236}">
                  <a16:creationId xmlns:a16="http://schemas.microsoft.com/office/drawing/2014/main" id="{64264571-B5C8-9038-2AF2-5AD010B3C23F}"/>
                </a:ext>
              </a:extLst>
            </p:cNvPr>
            <p:cNvSpPr/>
            <p:nvPr/>
          </p:nvSpPr>
          <p:spPr>
            <a:xfrm>
              <a:off x="3235348" y="1800673"/>
              <a:ext cx="386288" cy="385072"/>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2" name="Google Shape;6068;p67">
              <a:extLst>
                <a:ext uri="{FF2B5EF4-FFF2-40B4-BE49-F238E27FC236}">
                  <a16:creationId xmlns:a16="http://schemas.microsoft.com/office/drawing/2014/main" id="{8F08C7E6-A63A-50F2-D985-BE4095E79813}"/>
                </a:ext>
              </a:extLst>
            </p:cNvPr>
            <p:cNvSpPr/>
            <p:nvPr/>
          </p:nvSpPr>
          <p:spPr>
            <a:xfrm>
              <a:off x="3299914" y="1994214"/>
              <a:ext cx="418584" cy="287222"/>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33" name="Google Shape;5976;p67">
            <a:extLst>
              <a:ext uri="{FF2B5EF4-FFF2-40B4-BE49-F238E27FC236}">
                <a16:creationId xmlns:a16="http://schemas.microsoft.com/office/drawing/2014/main" id="{67D9E118-4C67-4D24-9B85-58BF1A3E9ADB}"/>
              </a:ext>
            </a:extLst>
          </p:cNvPr>
          <p:cNvGrpSpPr/>
          <p:nvPr/>
        </p:nvGrpSpPr>
        <p:grpSpPr>
          <a:xfrm>
            <a:off x="2658171" y="5618927"/>
            <a:ext cx="495396" cy="442068"/>
            <a:chOff x="3299914" y="4214195"/>
            <a:chExt cx="371547" cy="331551"/>
          </a:xfrm>
          <a:solidFill>
            <a:schemeClr val="tx1"/>
          </a:solidFill>
        </p:grpSpPr>
        <p:sp>
          <p:nvSpPr>
            <p:cNvPr id="34" name="Google Shape;5977;p67">
              <a:extLst>
                <a:ext uri="{FF2B5EF4-FFF2-40B4-BE49-F238E27FC236}">
                  <a16:creationId xmlns:a16="http://schemas.microsoft.com/office/drawing/2014/main" id="{B03D4E62-C78F-700B-5F41-EB3FE93974A6}"/>
                </a:ext>
              </a:extLst>
            </p:cNvPr>
            <p:cNvSpPr/>
            <p:nvPr/>
          </p:nvSpPr>
          <p:spPr>
            <a:xfrm>
              <a:off x="3393932" y="4214195"/>
              <a:ext cx="277529" cy="274603"/>
            </a:xfrm>
            <a:custGeom>
              <a:avLst/>
              <a:gdLst>
                <a:gd name="f0" fmla="val w"/>
                <a:gd name="f1" fmla="val h"/>
                <a:gd name="f2" fmla="val 0"/>
                <a:gd name="f3" fmla="val 9673"/>
                <a:gd name="f4" fmla="val 9571"/>
                <a:gd name="f5" fmla="val 5963"/>
                <a:gd name="f6" fmla="val 1"/>
                <a:gd name="f7" fmla="val 5661"/>
                <a:gd name="f8" fmla="val 5365"/>
                <a:gd name="f9" fmla="val 127"/>
                <a:gd name="f10" fmla="val 5136"/>
                <a:gd name="f11" fmla="val 371"/>
                <a:gd name="f12" fmla="val 5507"/>
                <a:gd name="f13" fmla="val 4064"/>
                <a:gd name="f14" fmla="val 9200"/>
                <a:gd name="f15" fmla="val 4436"/>
                <a:gd name="f16" fmla="val 9672"/>
                <a:gd name="f17" fmla="val 3963"/>
                <a:gd name="f18" fmla="val 3207"/>
                <a:gd name="f19" fmla="val 2734"/>
                <a:gd name="f20" fmla="val 6868"/>
                <a:gd name="f21" fmla="val 434"/>
                <a:gd name="f22" fmla="val 6609"/>
                <a:gd name="f23" fmla="val 143"/>
                <a:gd name="f24" fmla="val 6283"/>
                <a:gd name="f25" fmla="*/ f0 1 9673"/>
                <a:gd name="f26" fmla="*/ f1 1 9571"/>
                <a:gd name="f27" fmla="val f2"/>
                <a:gd name="f28" fmla="val f3"/>
                <a:gd name="f29" fmla="val f4"/>
                <a:gd name="f30" fmla="+- f29 0 f27"/>
                <a:gd name="f31" fmla="+- f28 0 f27"/>
                <a:gd name="f32" fmla="*/ f31 1 9673"/>
                <a:gd name="f33" fmla="*/ f30 1 9571"/>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9673" h="9571">
                  <a:moveTo>
                    <a:pt x="f5" y="f6"/>
                  </a:moveTo>
                  <a:cubicBezTo>
                    <a:pt x="f7" y="f6"/>
                    <a:pt x="f8" y="f9"/>
                    <a:pt x="f10" y="f11"/>
                  </a:cubicBezTo>
                  <a:lnTo>
                    <a:pt x="f2" y="f12"/>
                  </a:lnTo>
                  <a:lnTo>
                    <a:pt x="f13" y="f4"/>
                  </a:lnTo>
                  <a:lnTo>
                    <a:pt x="f14" y="f15"/>
                  </a:lnTo>
                  <a:cubicBezTo>
                    <a:pt x="f16" y="f17"/>
                    <a:pt x="f16" y="f18"/>
                    <a:pt x="f14" y="f19"/>
                  </a:cubicBezTo>
                  <a:lnTo>
                    <a:pt x="f20" y="f21"/>
                  </a:lnTo>
                  <a:cubicBezTo>
                    <a:pt x="f22" y="f23"/>
                    <a:pt x="f24"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5" name="Google Shape;5978;p67">
              <a:extLst>
                <a:ext uri="{FF2B5EF4-FFF2-40B4-BE49-F238E27FC236}">
                  <a16:creationId xmlns:a16="http://schemas.microsoft.com/office/drawing/2014/main" id="{4C2E1177-8028-134F-0F16-3C5B51DF8495}"/>
                </a:ext>
              </a:extLst>
            </p:cNvPr>
            <p:cNvSpPr/>
            <p:nvPr/>
          </p:nvSpPr>
          <p:spPr>
            <a:xfrm>
              <a:off x="3356862" y="4386623"/>
              <a:ext cx="136510" cy="136510"/>
            </a:xfrm>
            <a:custGeom>
              <a:avLst/>
              <a:gdLst>
                <a:gd name="f0" fmla="val w"/>
                <a:gd name="f1" fmla="val h"/>
                <a:gd name="f2" fmla="val 0"/>
                <a:gd name="f3" fmla="val 4758"/>
                <a:gd name="f4" fmla="val 725"/>
                <a:gd name="f5" fmla="val 1"/>
                <a:gd name="f6" fmla="val 473"/>
                <a:gd name="f7" fmla="val 284"/>
                <a:gd name="f8" fmla="val 253"/>
                <a:gd name="f9" fmla="val 505"/>
                <a:gd name="f10" fmla="val 95"/>
                <a:gd name="f11" fmla="val 820"/>
                <a:gd name="f12" fmla="val 1198"/>
                <a:gd name="f13" fmla="val 1450"/>
                <a:gd name="f14" fmla="val 190"/>
                <a:gd name="f15" fmla="val 1765"/>
                <a:gd name="f16" fmla="val 442"/>
                <a:gd name="f17" fmla="val 1986"/>
                <a:gd name="f18" fmla="val 631"/>
                <a:gd name="f19" fmla="val 2112"/>
                <a:gd name="f20" fmla="val 599"/>
                <a:gd name="f21" fmla="val 2458"/>
                <a:gd name="f22" fmla="val 2616"/>
                <a:gd name="f23" fmla="val 3025"/>
                <a:gd name="f24" fmla="val 1733"/>
                <a:gd name="f25" fmla="val 2174"/>
                <a:gd name="f26" fmla="val 4348"/>
                <a:gd name="f27" fmla="val 2253"/>
                <a:gd name="f28" fmla="val 4270"/>
                <a:gd name="f29" fmla="val 2363"/>
                <a:gd name="f30" fmla="val 4230"/>
                <a:gd name="f31" fmla="val 2478"/>
                <a:gd name="f32" fmla="val 2592"/>
                <a:gd name="f33" fmla="val 2710"/>
                <a:gd name="f34" fmla="val 2804"/>
                <a:gd name="f35" fmla="val 4569"/>
                <a:gd name="f36" fmla="val 3340"/>
                <a:gd name="f37" fmla="val 4695"/>
                <a:gd name="f38" fmla="val 3655"/>
                <a:gd name="f39" fmla="val 3970"/>
                <a:gd name="f40" fmla="val 4254"/>
                <a:gd name="f41" fmla="val 4506"/>
                <a:gd name="f42" fmla="val 4065"/>
                <a:gd name="f43" fmla="*/ f0 1 4758"/>
                <a:gd name="f44" fmla="*/ f1 1 4758"/>
                <a:gd name="f45" fmla="val f2"/>
                <a:gd name="f46" fmla="val f3"/>
                <a:gd name="f47" fmla="+- f46 0 f45"/>
                <a:gd name="f48" fmla="*/ f47 1 4758"/>
                <a:gd name="f49" fmla="*/ f45 1 f48"/>
                <a:gd name="f50" fmla="*/ f46 1 f48"/>
                <a:gd name="f51" fmla="*/ f49 f43 1"/>
                <a:gd name="f52" fmla="*/ f50 f43 1"/>
                <a:gd name="f53" fmla="*/ f50 f44 1"/>
                <a:gd name="f54" fmla="*/ f49 f44 1"/>
              </a:gdLst>
              <a:ahLst/>
              <a:cxnLst>
                <a:cxn ang="3cd4">
                  <a:pos x="hc" y="t"/>
                </a:cxn>
                <a:cxn ang="0">
                  <a:pos x="r" y="vc"/>
                </a:cxn>
                <a:cxn ang="cd4">
                  <a:pos x="hc" y="b"/>
                </a:cxn>
                <a:cxn ang="cd2">
                  <a:pos x="l" y="vc"/>
                </a:cxn>
              </a:cxnLst>
              <a:rect l="f51" t="f54" r="f52" b="f53"/>
              <a:pathLst>
                <a:path w="4758" h="4758">
                  <a:moveTo>
                    <a:pt x="f4" y="f5"/>
                  </a:moveTo>
                  <a:lnTo>
                    <a:pt x="f6" y="f7"/>
                  </a:lnTo>
                  <a:cubicBezTo>
                    <a:pt x="f8" y="f9"/>
                    <a:pt x="f10" y="f11"/>
                    <a:pt x="f10" y="f12"/>
                  </a:cubicBezTo>
                  <a:cubicBezTo>
                    <a:pt x="f10" y="f13"/>
                    <a:pt x="f14" y="f15"/>
                    <a:pt x="f16" y="f17"/>
                  </a:cubicBezTo>
                  <a:cubicBezTo>
                    <a:pt x="f18" y="f19"/>
                    <a:pt x="f20" y="f21"/>
                    <a:pt x="f16" y="f22"/>
                  </a:cubicBezTo>
                  <a:lnTo>
                    <a:pt x="f5" y="f23"/>
                  </a:lnTo>
                  <a:lnTo>
                    <a:pt x="f24" y="f3"/>
                  </a:lnTo>
                  <a:lnTo>
                    <a:pt x="f25" y="f26"/>
                  </a:lnTo>
                  <a:cubicBezTo>
                    <a:pt x="f27" y="f28"/>
                    <a:pt x="f29" y="f30"/>
                    <a:pt x="f31" y="f30"/>
                  </a:cubicBezTo>
                  <a:cubicBezTo>
                    <a:pt x="f32" y="f30"/>
                    <a:pt x="f33" y="f28"/>
                    <a:pt x="f34" y="f26"/>
                  </a:cubicBezTo>
                  <a:cubicBezTo>
                    <a:pt x="f23" y="f35"/>
                    <a:pt x="f36" y="f37"/>
                    <a:pt x="f38" y="f37"/>
                  </a:cubicBezTo>
                  <a:cubicBezTo>
                    <a:pt x="f39" y="f37"/>
                    <a:pt x="f40" y="f35"/>
                    <a:pt x="f41" y="f26"/>
                  </a:cubicBezTo>
                  <a:lnTo>
                    <a:pt x="f3" y="f42"/>
                  </a:lnTo>
                  <a:lnTo>
                    <a:pt x="f4"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6" name="Google Shape;5979;p67">
              <a:extLst>
                <a:ext uri="{FF2B5EF4-FFF2-40B4-BE49-F238E27FC236}">
                  <a16:creationId xmlns:a16="http://schemas.microsoft.com/office/drawing/2014/main" id="{482C768E-9381-0572-0DD4-B8CEC4E31802}"/>
                </a:ext>
              </a:extLst>
            </p:cNvPr>
            <p:cNvSpPr/>
            <p:nvPr/>
          </p:nvSpPr>
          <p:spPr>
            <a:xfrm>
              <a:off x="3299914" y="4493297"/>
              <a:ext cx="89510" cy="52449"/>
            </a:xfrm>
            <a:custGeom>
              <a:avLst/>
              <a:gdLst>
                <a:gd name="f0" fmla="val w"/>
                <a:gd name="f1" fmla="val h"/>
                <a:gd name="f2" fmla="val 0"/>
                <a:gd name="f3" fmla="val 3120"/>
                <a:gd name="f4" fmla="val 1828"/>
                <a:gd name="f5" fmla="val 1450"/>
                <a:gd name="f6" fmla="val 253"/>
                <a:gd name="f7" fmla="val 1166"/>
                <a:gd name="f8" fmla="val 1"/>
                <a:gd name="f9" fmla="val 1355"/>
                <a:gd name="f10" fmla="val 190"/>
                <a:gd name="f11" fmla="val 536"/>
                <a:gd name="f12" fmla="val 2773"/>
                <a:gd name="f13" fmla="val 2931"/>
                <a:gd name="f14" fmla="val 3025"/>
                <a:gd name="f15" fmla="val 1765"/>
                <a:gd name="f16" fmla="val 1670"/>
                <a:gd name="f17" fmla="*/ f0 1 3120"/>
                <a:gd name="f18" fmla="*/ f1 1 1828"/>
                <a:gd name="f19" fmla="val f2"/>
                <a:gd name="f20" fmla="val f3"/>
                <a:gd name="f21" fmla="val f4"/>
                <a:gd name="f22" fmla="+- f21 0 f19"/>
                <a:gd name="f23" fmla="+- f20 0 f19"/>
                <a:gd name="f24" fmla="*/ f23 1 3120"/>
                <a:gd name="f25" fmla="*/ f22 1 1828"/>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120" h="1828">
                  <a:moveTo>
                    <a:pt x="f5" y="f2"/>
                  </a:moveTo>
                  <a:lnTo>
                    <a:pt x="f6" y="f7"/>
                  </a:lnTo>
                  <a:cubicBezTo>
                    <a:pt x="f8" y="f9"/>
                    <a:pt x="f10" y="f4"/>
                    <a:pt x="f11" y="f4"/>
                  </a:cubicBezTo>
                  <a:lnTo>
                    <a:pt x="f12" y="f4"/>
                  </a:lnTo>
                  <a:cubicBezTo>
                    <a:pt x="f13" y="f4"/>
                    <a:pt x="f14" y="f15"/>
                    <a:pt x="f3" y="f16"/>
                  </a:cubicBez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37" name="Google Shape;5989;p67">
            <a:extLst>
              <a:ext uri="{FF2B5EF4-FFF2-40B4-BE49-F238E27FC236}">
                <a16:creationId xmlns:a16="http://schemas.microsoft.com/office/drawing/2014/main" id="{1102D96B-CF9F-D61F-91BE-54F5127964A2}"/>
              </a:ext>
            </a:extLst>
          </p:cNvPr>
          <p:cNvGrpSpPr/>
          <p:nvPr/>
        </p:nvGrpSpPr>
        <p:grpSpPr>
          <a:xfrm>
            <a:off x="6690991" y="5501969"/>
            <a:ext cx="496544" cy="485827"/>
            <a:chOff x="6324529" y="4126476"/>
            <a:chExt cx="372408" cy="364370"/>
          </a:xfrm>
          <a:solidFill>
            <a:schemeClr val="tx1"/>
          </a:solidFill>
        </p:grpSpPr>
        <p:sp>
          <p:nvSpPr>
            <p:cNvPr id="38" name="Google Shape;5990;p67">
              <a:extLst>
                <a:ext uri="{FF2B5EF4-FFF2-40B4-BE49-F238E27FC236}">
                  <a16:creationId xmlns:a16="http://schemas.microsoft.com/office/drawing/2014/main" id="{6ABB2BFD-5F5E-87A6-3400-35E97B5DEF6F}"/>
                </a:ext>
              </a:extLst>
            </p:cNvPr>
            <p:cNvSpPr/>
            <p:nvPr/>
          </p:nvSpPr>
          <p:spPr>
            <a:xfrm>
              <a:off x="6440210" y="4126476"/>
              <a:ext cx="122054" cy="120929"/>
            </a:xfrm>
            <a:custGeom>
              <a:avLst/>
              <a:gdLst>
                <a:gd name="f0" fmla="val w"/>
                <a:gd name="f1" fmla="val h"/>
                <a:gd name="f2" fmla="val 0"/>
                <a:gd name="f3" fmla="val 4254"/>
                <a:gd name="f4" fmla="val 4215"/>
                <a:gd name="f5" fmla="val 2064"/>
                <a:gd name="f6" fmla="val 1"/>
                <a:gd name="f7" fmla="val 1954"/>
                <a:gd name="f8" fmla="val 1844"/>
                <a:gd name="f9" fmla="val 40"/>
                <a:gd name="f10" fmla="val 1765"/>
                <a:gd name="f11" fmla="val 119"/>
                <a:gd name="f12" fmla="val 1883"/>
                <a:gd name="f13" fmla="val 2332"/>
                <a:gd name="f14" fmla="val 4214"/>
                <a:gd name="f15" fmla="val 4096"/>
                <a:gd name="f16" fmla="val 2450"/>
                <a:gd name="f17" fmla="val 2293"/>
                <a:gd name="f18" fmla="val 2009"/>
                <a:gd name="f19" fmla="val 1852"/>
                <a:gd name="f20" fmla="val 2364"/>
                <a:gd name="f21" fmla="val 2285"/>
                <a:gd name="f22" fmla="val 2175"/>
                <a:gd name="f23" fmla="*/ f0 1 4254"/>
                <a:gd name="f24" fmla="*/ f1 1 4215"/>
                <a:gd name="f25" fmla="val f2"/>
                <a:gd name="f26" fmla="val f3"/>
                <a:gd name="f27" fmla="val f4"/>
                <a:gd name="f28" fmla="+- f27 0 f25"/>
                <a:gd name="f29" fmla="+- f26 0 f25"/>
                <a:gd name="f30" fmla="*/ f29 1 4254"/>
                <a:gd name="f31" fmla="*/ f28 1 421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254" h="4215">
                  <a:moveTo>
                    <a:pt x="f5" y="f6"/>
                  </a:moveTo>
                  <a:cubicBezTo>
                    <a:pt x="f7" y="f6"/>
                    <a:pt x="f8" y="f9"/>
                    <a:pt x="f10" y="f11"/>
                  </a:cubicBezTo>
                  <a:lnTo>
                    <a:pt x="f6" y="f12"/>
                  </a:lnTo>
                  <a:lnTo>
                    <a:pt x="f13" y="f14"/>
                  </a:lnTo>
                  <a:lnTo>
                    <a:pt x="f15" y="f16"/>
                  </a:lnTo>
                  <a:cubicBezTo>
                    <a:pt x="f3" y="f17"/>
                    <a:pt x="f3" y="f18"/>
                    <a:pt x="f15" y="f19"/>
                  </a:cubicBezTo>
                  <a:lnTo>
                    <a:pt x="f20" y="f11"/>
                  </a:lnTo>
                  <a:cubicBezTo>
                    <a:pt x="f21" y="f9"/>
                    <a:pt x="f22"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9" name="Google Shape;5991;p67">
              <a:extLst>
                <a:ext uri="{FF2B5EF4-FFF2-40B4-BE49-F238E27FC236}">
                  <a16:creationId xmlns:a16="http://schemas.microsoft.com/office/drawing/2014/main" id="{569577F2-544C-F06E-92EF-D661037E049A}"/>
                </a:ext>
              </a:extLst>
            </p:cNvPr>
            <p:cNvSpPr/>
            <p:nvPr/>
          </p:nvSpPr>
          <p:spPr>
            <a:xfrm>
              <a:off x="6573996" y="4259339"/>
              <a:ext cx="122941" cy="120929"/>
            </a:xfrm>
            <a:custGeom>
              <a:avLst/>
              <a:gdLst>
                <a:gd name="f0" fmla="val w"/>
                <a:gd name="f1" fmla="val h"/>
                <a:gd name="f2" fmla="val 0"/>
                <a:gd name="f3" fmla="val 4285"/>
                <a:gd name="f4" fmla="val 4215"/>
                <a:gd name="f5" fmla="val 2064"/>
                <a:gd name="f6" fmla="val 1"/>
                <a:gd name="f7" fmla="val 1954"/>
                <a:gd name="f8" fmla="val 1843"/>
                <a:gd name="f9" fmla="val 40"/>
                <a:gd name="f10" fmla="val 1765"/>
                <a:gd name="f11" fmla="val 119"/>
                <a:gd name="f12" fmla="val 1915"/>
                <a:gd name="f13" fmla="val 2300"/>
                <a:gd name="f14" fmla="val 4128"/>
                <a:gd name="f15" fmla="val 2482"/>
                <a:gd name="f16" fmla="val 2324"/>
                <a:gd name="f17" fmla="val 2072"/>
                <a:gd name="f18" fmla="val 2363"/>
                <a:gd name="f19" fmla="val 2285"/>
                <a:gd name="f20" fmla="val 2174"/>
                <a:gd name="f21" fmla="*/ f0 1 4285"/>
                <a:gd name="f22" fmla="*/ f1 1 4215"/>
                <a:gd name="f23" fmla="val f2"/>
                <a:gd name="f24" fmla="val f3"/>
                <a:gd name="f25" fmla="val f4"/>
                <a:gd name="f26" fmla="+- f25 0 f23"/>
                <a:gd name="f27" fmla="+- f24 0 f23"/>
                <a:gd name="f28" fmla="*/ f27 1 4285"/>
                <a:gd name="f29" fmla="*/ f26 1 4215"/>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285" h="4215">
                  <a:moveTo>
                    <a:pt x="f5" y="f6"/>
                  </a:moveTo>
                  <a:cubicBezTo>
                    <a:pt x="f7" y="f6"/>
                    <a:pt x="f8" y="f9"/>
                    <a:pt x="f10" y="f11"/>
                  </a:cubicBezTo>
                  <a:lnTo>
                    <a:pt x="f2" y="f12"/>
                  </a:lnTo>
                  <a:lnTo>
                    <a:pt x="f13" y="f4"/>
                  </a:lnTo>
                  <a:lnTo>
                    <a:pt x="f14" y="f15"/>
                  </a:lnTo>
                  <a:cubicBezTo>
                    <a:pt x="f3" y="f16"/>
                    <a:pt x="f3" y="f17"/>
                    <a:pt x="f14" y="f12"/>
                  </a:cubicBezTo>
                  <a:lnTo>
                    <a:pt x="f18" y="f11"/>
                  </a:lnTo>
                  <a:cubicBezTo>
                    <a:pt x="f19" y="f9"/>
                    <a:pt x="f20"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0" name="Google Shape;5992;p67">
              <a:extLst>
                <a:ext uri="{FF2B5EF4-FFF2-40B4-BE49-F238E27FC236}">
                  <a16:creationId xmlns:a16="http://schemas.microsoft.com/office/drawing/2014/main" id="{9EDB65C1-E2BE-BAEB-95BE-2FB5A0F08676}"/>
                </a:ext>
              </a:extLst>
            </p:cNvPr>
            <p:cNvSpPr/>
            <p:nvPr/>
          </p:nvSpPr>
          <p:spPr>
            <a:xfrm>
              <a:off x="6324529" y="4198577"/>
              <a:ext cx="301020" cy="292269"/>
            </a:xfrm>
            <a:custGeom>
              <a:avLst/>
              <a:gdLst>
                <a:gd name="f0" fmla="val w"/>
                <a:gd name="f1" fmla="val h"/>
                <a:gd name="f2" fmla="val 0"/>
                <a:gd name="f3" fmla="val 10492"/>
                <a:gd name="f4" fmla="val 10187"/>
                <a:gd name="f5" fmla="val 3497"/>
                <a:gd name="f6" fmla="val 1764"/>
                <a:gd name="f7" fmla="val 1733"/>
                <a:gd name="f8" fmla="val 1166"/>
                <a:gd name="f9" fmla="val 2332"/>
                <a:gd name="f10" fmla="val 725"/>
                <a:gd name="f11" fmla="val 3088"/>
                <a:gd name="f12" fmla="val 504"/>
                <a:gd name="f13" fmla="val 3812"/>
                <a:gd name="f14" fmla="val 5514"/>
                <a:gd name="f15" fmla="val 410"/>
                <a:gd name="f16" fmla="val 7404"/>
                <a:gd name="f17" fmla="val 8759"/>
                <a:gd name="f18" fmla="val 2667"/>
                <a:gd name="f19" fmla="val 9661"/>
                <a:gd name="f20" fmla="val 3919"/>
                <a:gd name="f21" fmla="val 5273"/>
                <a:gd name="f22" fmla="val 5384"/>
                <a:gd name="f23" fmla="val 5496"/>
                <a:gd name="f24" fmla="val 10183"/>
                <a:gd name="f25" fmla="val 5608"/>
                <a:gd name="f26" fmla="val 10176"/>
                <a:gd name="f27" fmla="val 6679"/>
                <a:gd name="f28" fmla="val 10082"/>
                <a:gd name="f29" fmla="val 7876"/>
                <a:gd name="f30" fmla="val 9609"/>
                <a:gd name="f31" fmla="val 8758"/>
                <a:gd name="f32" fmla="val 10491"/>
                <a:gd name="f33" fmla="val 7026"/>
                <a:gd name="f34" fmla="val 8191"/>
                <a:gd name="f35" fmla="val 4694"/>
                <a:gd name="f36" fmla="val 6396"/>
                <a:gd name="f37" fmla="val 6077"/>
                <a:gd name="f38" fmla="val 6715"/>
                <a:gd name="f39" fmla="val 5645"/>
                <a:gd name="f40" fmla="val 6880"/>
                <a:gd name="f41" fmla="val 5214"/>
                <a:gd name="f42" fmla="val 4794"/>
                <a:gd name="f43" fmla="val 4375"/>
                <a:gd name="f44" fmla="val 6722"/>
                <a:gd name="f45" fmla="val 4064"/>
                <a:gd name="f46" fmla="val 3434"/>
                <a:gd name="f47" fmla="val 5766"/>
                <a:gd name="f48" fmla="val 5797"/>
                <a:gd name="f49" fmla="*/ f0 1 10492"/>
                <a:gd name="f50" fmla="*/ f1 1 10187"/>
                <a:gd name="f51" fmla="val f2"/>
                <a:gd name="f52" fmla="val f3"/>
                <a:gd name="f53" fmla="val f4"/>
                <a:gd name="f54" fmla="+- f53 0 f51"/>
                <a:gd name="f55" fmla="+- f52 0 f51"/>
                <a:gd name="f56" fmla="*/ f55 1 10492"/>
                <a:gd name="f57" fmla="*/ f54 1 10187"/>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10492" h="10187">
                  <a:moveTo>
                    <a:pt x="f5" y="f2"/>
                  </a:moveTo>
                  <a:lnTo>
                    <a:pt x="f6" y="f7"/>
                  </a:lnTo>
                  <a:cubicBezTo>
                    <a:pt x="f8" y="f9"/>
                    <a:pt x="f10" y="f11"/>
                    <a:pt x="f12" y="f13"/>
                  </a:cubicBezTo>
                  <a:cubicBezTo>
                    <a:pt x="f2" y="f14"/>
                    <a:pt x="f15" y="f16"/>
                    <a:pt x="f6" y="f17"/>
                  </a:cubicBezTo>
                  <a:cubicBezTo>
                    <a:pt x="f18" y="f19"/>
                    <a:pt x="f20" y="f4"/>
                    <a:pt x="f21" y="f4"/>
                  </a:cubicBezTo>
                  <a:cubicBezTo>
                    <a:pt x="f22" y="f4"/>
                    <a:pt x="f23" y="f24"/>
                    <a:pt x="f25" y="f26"/>
                  </a:cubicBezTo>
                  <a:cubicBezTo>
                    <a:pt x="f27" y="f28"/>
                    <a:pt x="f29" y="f30"/>
                    <a:pt x="f31" y="f17"/>
                  </a:cubicBezTo>
                  <a:lnTo>
                    <a:pt x="f32" y="f33"/>
                  </a:lnTo>
                  <a:lnTo>
                    <a:pt x="f34" y="f35"/>
                  </a:lnTo>
                  <a:lnTo>
                    <a:pt x="f36" y="f36"/>
                  </a:lnTo>
                  <a:cubicBezTo>
                    <a:pt x="f37" y="f38"/>
                    <a:pt x="f39" y="f40"/>
                    <a:pt x="f41" y="f40"/>
                  </a:cubicBezTo>
                  <a:cubicBezTo>
                    <a:pt x="f42" y="f40"/>
                    <a:pt x="f43" y="f44"/>
                    <a:pt x="f45" y="f36"/>
                  </a:cubicBezTo>
                  <a:cubicBezTo>
                    <a:pt x="f46" y="f47"/>
                    <a:pt x="f46" y="f35"/>
                    <a:pt x="f45" y="f45"/>
                  </a:cubicBezTo>
                  <a:lnTo>
                    <a:pt x="f48" y="f9"/>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41" name="Google Shape;6007;p67">
            <a:extLst>
              <a:ext uri="{FF2B5EF4-FFF2-40B4-BE49-F238E27FC236}">
                <a16:creationId xmlns:a16="http://schemas.microsoft.com/office/drawing/2014/main" id="{9F8BA5E7-FAA9-A95A-F88E-998D40C45D97}"/>
              </a:ext>
            </a:extLst>
          </p:cNvPr>
          <p:cNvGrpSpPr/>
          <p:nvPr/>
        </p:nvGrpSpPr>
        <p:grpSpPr>
          <a:xfrm>
            <a:off x="3543847" y="5542729"/>
            <a:ext cx="469684" cy="475695"/>
            <a:chOff x="3964170" y="4157045"/>
            <a:chExt cx="352263" cy="356771"/>
          </a:xfrm>
          <a:solidFill>
            <a:schemeClr val="tx1"/>
          </a:solidFill>
        </p:grpSpPr>
        <p:sp>
          <p:nvSpPr>
            <p:cNvPr id="42" name="Google Shape;6008;p67">
              <a:extLst>
                <a:ext uri="{FF2B5EF4-FFF2-40B4-BE49-F238E27FC236}">
                  <a16:creationId xmlns:a16="http://schemas.microsoft.com/office/drawing/2014/main" id="{58322650-754C-07BB-4E2E-157EC08C6F15}"/>
                </a:ext>
              </a:extLst>
            </p:cNvPr>
            <p:cNvSpPr/>
            <p:nvPr/>
          </p:nvSpPr>
          <p:spPr>
            <a:xfrm>
              <a:off x="3964170" y="4157045"/>
              <a:ext cx="352263" cy="356771"/>
            </a:xfrm>
            <a:custGeom>
              <a:avLst/>
              <a:gdLst>
                <a:gd name="f0" fmla="val w"/>
                <a:gd name="f1" fmla="val h"/>
                <a:gd name="f2" fmla="val 0"/>
                <a:gd name="f3" fmla="val 12278"/>
                <a:gd name="f4" fmla="val 12435"/>
                <a:gd name="f5" fmla="val 5905"/>
                <a:gd name="f6" fmla="val 860"/>
                <a:gd name="f7" fmla="val 6421"/>
                <a:gd name="f8" fmla="val 6926"/>
                <a:gd name="f9" fmla="val 1412"/>
                <a:gd name="f10" fmla="val 7341"/>
                <a:gd name="f11" fmla="val 2467"/>
                <a:gd name="f12" fmla="val 6837"/>
                <a:gd name="f13" fmla="val 2593"/>
                <a:gd name="f14" fmla="val 6365"/>
                <a:gd name="f15" fmla="val 2782"/>
                <a:gd name="f16" fmla="val 5892"/>
                <a:gd name="f17" fmla="val 3003"/>
                <a:gd name="f18" fmla="val 5419"/>
                <a:gd name="f19" fmla="val 4947"/>
                <a:gd name="f20" fmla="val 4443"/>
                <a:gd name="f21" fmla="val 4893"/>
                <a:gd name="f22" fmla="val 1381"/>
                <a:gd name="f23" fmla="val 5404"/>
                <a:gd name="f24" fmla="val 4191"/>
                <a:gd name="f25" fmla="val 3255"/>
                <a:gd name="f26" fmla="val 3349"/>
                <a:gd name="f27" fmla="val 4632"/>
                <a:gd name="f28" fmla="val 3381"/>
                <a:gd name="f29" fmla="val 4884"/>
                <a:gd name="f30" fmla="val 3475"/>
                <a:gd name="f31" fmla="val 4726"/>
                <a:gd name="f32" fmla="val 3538"/>
                <a:gd name="f33" fmla="val 4600"/>
                <a:gd name="f34" fmla="val 3601"/>
                <a:gd name="f35" fmla="val 3696"/>
                <a:gd name="f36" fmla="val 4285"/>
                <a:gd name="f37" fmla="val 3790"/>
                <a:gd name="f38" fmla="val 4159"/>
                <a:gd name="f39" fmla="val 3853"/>
                <a:gd name="f40" fmla="val 4002"/>
                <a:gd name="f41" fmla="val 3948"/>
                <a:gd name="f42" fmla="val 4096"/>
                <a:gd name="f43" fmla="val 3727"/>
                <a:gd name="f44" fmla="val 3507"/>
                <a:gd name="f45" fmla="val 7625"/>
                <a:gd name="f46" fmla="val 3318"/>
                <a:gd name="f47" fmla="val 7688"/>
                <a:gd name="f48" fmla="val 7751"/>
                <a:gd name="f49" fmla="val 7782"/>
                <a:gd name="f50" fmla="val 3979"/>
                <a:gd name="f51" fmla="val 7499"/>
                <a:gd name="f52" fmla="val 7247"/>
                <a:gd name="f53" fmla="val 3633"/>
                <a:gd name="f54" fmla="val 6963"/>
                <a:gd name="f55" fmla="val 7184"/>
                <a:gd name="f56" fmla="val 3412"/>
                <a:gd name="f57" fmla="val 7404"/>
                <a:gd name="f58" fmla="val 2611"/>
                <a:gd name="f59" fmla="val 3034"/>
                <a:gd name="f60" fmla="val 2846"/>
                <a:gd name="f61" fmla="val 3110"/>
                <a:gd name="f62" fmla="val 3054"/>
                <a:gd name="f63" fmla="val 3403"/>
                <a:gd name="f64" fmla="val 3097"/>
                <a:gd name="f65" fmla="val 3309"/>
                <a:gd name="f66" fmla="val 3570"/>
                <a:gd name="f67" fmla="val 3183"/>
                <a:gd name="f68" fmla="val 4042"/>
                <a:gd name="f69" fmla="val 3151"/>
                <a:gd name="f70" fmla="val 4609"/>
                <a:gd name="f71" fmla="val 2742"/>
                <a:gd name="f72" fmla="val 4924"/>
                <a:gd name="f73" fmla="val 2363"/>
                <a:gd name="f74" fmla="val 5240"/>
                <a:gd name="f75" fmla="val 1954"/>
                <a:gd name="f76" fmla="val 5586"/>
                <a:gd name="f77" fmla="val 712"/>
                <a:gd name="f78" fmla="val 4068"/>
                <a:gd name="f79" fmla="val 945"/>
                <a:gd name="f80" fmla="val 9301"/>
                <a:gd name="f81" fmla="val 3075"/>
                <a:gd name="f82" fmla="val 10879"/>
                <a:gd name="f83" fmla="val 11079"/>
                <a:gd name="f84" fmla="val 4102"/>
                <a:gd name="f85" fmla="val 9862"/>
                <a:gd name="f86" fmla="val 5618"/>
                <a:gd name="f87" fmla="val 9515"/>
                <a:gd name="f88" fmla="val 5271"/>
                <a:gd name="f89" fmla="val 9137"/>
                <a:gd name="f90" fmla="val 8696"/>
                <a:gd name="f91" fmla="val 4641"/>
                <a:gd name="f92" fmla="val 8601"/>
                <a:gd name="f93" fmla="val 4137"/>
                <a:gd name="f94" fmla="val 8538"/>
                <a:gd name="f95" fmla="val 8412"/>
                <a:gd name="f96" fmla="val 3160"/>
                <a:gd name="f97" fmla="val 8746"/>
                <a:gd name="f98" fmla="val 3102"/>
                <a:gd name="f99" fmla="val 9042"/>
                <a:gd name="f100" fmla="val 8822"/>
                <a:gd name="f101" fmla="val 5744"/>
                <a:gd name="f102" fmla="val 9011"/>
                <a:gd name="f103" fmla="val 5901"/>
                <a:gd name="f104" fmla="val 9169"/>
                <a:gd name="f105" fmla="val 6059"/>
                <a:gd name="f106" fmla="val 9326"/>
                <a:gd name="f107" fmla="val 6216"/>
                <a:gd name="f108" fmla="val 6374"/>
                <a:gd name="f109" fmla="val 8980"/>
                <a:gd name="f110" fmla="val 6531"/>
                <a:gd name="f111" fmla="val 6689"/>
                <a:gd name="f112" fmla="val 3025"/>
                <a:gd name="f113" fmla="val 5775"/>
                <a:gd name="f114" fmla="val 6720"/>
                <a:gd name="f115" fmla="val 2836"/>
                <a:gd name="f116" fmla="val 6563"/>
                <a:gd name="f117" fmla="val 2679"/>
                <a:gd name="f118" fmla="val 6405"/>
                <a:gd name="f119" fmla="val 2521"/>
                <a:gd name="f120" fmla="val 6248"/>
                <a:gd name="f121" fmla="val 6090"/>
                <a:gd name="f122" fmla="val 2868"/>
                <a:gd name="f123" fmla="val 5933"/>
                <a:gd name="f124" fmla="val 3885"/>
                <a:gd name="f125" fmla="val 6617"/>
                <a:gd name="f126" fmla="val 4200"/>
                <a:gd name="f127" fmla="val 7278"/>
                <a:gd name="f128" fmla="val 7908"/>
                <a:gd name="f129" fmla="val 5082"/>
                <a:gd name="f130" fmla="val 8003"/>
                <a:gd name="f131" fmla="val 5838"/>
                <a:gd name="f132" fmla="val 6626"/>
                <a:gd name="f133" fmla="val 7413"/>
                <a:gd name="f134" fmla="val 7823"/>
                <a:gd name="f135" fmla="val 6585"/>
                <a:gd name="f136" fmla="val 8232"/>
                <a:gd name="f137" fmla="val 8579"/>
                <a:gd name="f138" fmla="val 5545"/>
                <a:gd name="f139" fmla="val 8421"/>
                <a:gd name="f140" fmla="val 5230"/>
                <a:gd name="f141" fmla="val 8043"/>
                <a:gd name="f142" fmla="val 4537"/>
                <a:gd name="f143" fmla="val 7634"/>
                <a:gd name="f144" fmla="val 3876"/>
                <a:gd name="f145" fmla="val 3844"/>
                <a:gd name="f146" fmla="val 6657"/>
                <a:gd name="f147" fmla="val 5870"/>
                <a:gd name="f148" fmla="val 4830"/>
                <a:gd name="f149" fmla="val 4452"/>
                <a:gd name="f150" fmla="val 4263"/>
                <a:gd name="f151" fmla="val 5577"/>
                <a:gd name="f152" fmla="val 4033"/>
                <a:gd name="f153" fmla="val 8516"/>
                <a:gd name="f154" fmla="val 4317"/>
                <a:gd name="f155" fmla="val 8674"/>
                <a:gd name="f156" fmla="val 4474"/>
                <a:gd name="f157" fmla="val 8737"/>
                <a:gd name="f158" fmla="val 8831"/>
                <a:gd name="f159" fmla="val 4758"/>
                <a:gd name="f160" fmla="val 8894"/>
                <a:gd name="f161" fmla="val 4915"/>
                <a:gd name="f162" fmla="val 8989"/>
                <a:gd name="f163" fmla="val 4663"/>
                <a:gd name="f164" fmla="val 9052"/>
                <a:gd name="f165" fmla="val 9146"/>
                <a:gd name="f166" fmla="val 4254"/>
                <a:gd name="f167" fmla="val 9178"/>
                <a:gd name="f168" fmla="val 8926"/>
                <a:gd name="f169" fmla="val 9083"/>
                <a:gd name="f170" fmla="val 6846"/>
                <a:gd name="f171" fmla="val 2300"/>
                <a:gd name="f172" fmla="val 7193"/>
                <a:gd name="f173" fmla="val 2710"/>
                <a:gd name="f174" fmla="val 7571"/>
                <a:gd name="f175" fmla="val 3214"/>
                <a:gd name="f176" fmla="val 8358"/>
                <a:gd name="f177" fmla="val 8863"/>
                <a:gd name="f178" fmla="val 9335"/>
                <a:gd name="f179" fmla="val 3090"/>
                <a:gd name="f180" fmla="val 9388"/>
                <a:gd name="f181" fmla="val 2806"/>
                <a:gd name="f182" fmla="val 9414"/>
                <a:gd name="f183" fmla="val 2555"/>
                <a:gd name="f184" fmla="val 1015"/>
                <a:gd name="f185" fmla="val 681"/>
                <a:gd name="f186" fmla="val 8445"/>
                <a:gd name="f187" fmla="val 9925"/>
                <a:gd name="f188" fmla="val 11167"/>
                <a:gd name="f189" fmla="val 8392"/>
                <a:gd name="f190" fmla="val 10934"/>
                <a:gd name="f191" fmla="val 9430"/>
                <a:gd name="f192" fmla="val 9267"/>
                <a:gd name="f193" fmla="val 9032"/>
                <a:gd name="f194" fmla="val 8768"/>
                <a:gd name="f195" fmla="val 9410"/>
                <a:gd name="f196" fmla="val 8475"/>
                <a:gd name="f197" fmla="val 9367"/>
                <a:gd name="f198" fmla="val 8664"/>
                <a:gd name="f199" fmla="val 8390"/>
                <a:gd name="f200" fmla="val 8727"/>
                <a:gd name="f201" fmla="val 7508"/>
                <a:gd name="f202" fmla="val 5924"/>
                <a:gd name="f203" fmla="val 9461"/>
                <a:gd name="f204" fmla="val 6396"/>
                <a:gd name="f205" fmla="val 9650"/>
                <a:gd name="f206" fmla="val 6869"/>
                <a:gd name="f207" fmla="val 9839"/>
                <a:gd name="f208" fmla="val 9965"/>
                <a:gd name="f209" fmla="val 6962"/>
                <a:gd name="f210" fmla="val 11056"/>
                <a:gd name="f211" fmla="val 6440"/>
                <a:gd name="f212" fmla="val 11607"/>
                <a:gd name="f213" fmla="val 5922"/>
                <a:gd name="f214" fmla="val 5408"/>
                <a:gd name="f215" fmla="val 4898"/>
                <a:gd name="f216" fmla="val 11064"/>
                <a:gd name="f217" fmla="val 4978"/>
                <a:gd name="f218" fmla="val 5451"/>
                <a:gd name="f219" fmla="val 5931"/>
                <a:gd name="f220" fmla="val 1"/>
                <a:gd name="f221" fmla="val 5817"/>
                <a:gd name="f222" fmla="val 5699"/>
                <a:gd name="f223" fmla="val 14"/>
                <a:gd name="f224" fmla="val 41"/>
                <a:gd name="f225" fmla="val 262"/>
                <a:gd name="f226" fmla="val 1333"/>
                <a:gd name="f227" fmla="val 3655"/>
                <a:gd name="f228" fmla="val 2278"/>
                <a:gd name="f229" fmla="val 3326"/>
                <a:gd name="f230" fmla="val 2223"/>
                <a:gd name="f231" fmla="val 2973"/>
                <a:gd name="f232" fmla="val 2187"/>
                <a:gd name="f233" fmla="val 2624"/>
                <a:gd name="f234" fmla="val 1770"/>
                <a:gd name="f235" fmla="val 939"/>
                <a:gd name="f236" fmla="val 2404"/>
                <a:gd name="f237" fmla="val 536"/>
                <a:gd name="f238" fmla="val 4074"/>
                <a:gd name="f239" fmla="val 662"/>
                <a:gd name="f240" fmla="val 5334"/>
                <a:gd name="f241" fmla="val 1387"/>
                <a:gd name="f242" fmla="val 788"/>
                <a:gd name="f243" fmla="val 6972"/>
                <a:gd name="f244" fmla="val 158"/>
                <a:gd name="f245" fmla="val 379"/>
                <a:gd name="f246" fmla="val 599"/>
                <a:gd name="f247" fmla="val 1166"/>
                <a:gd name="f248" fmla="val 10028"/>
                <a:gd name="f249" fmla="val 1922"/>
                <a:gd name="f250" fmla="val 10186"/>
                <a:gd name="f251" fmla="val 2157"/>
                <a:gd name="f252" fmla="val 10241"/>
                <a:gd name="f253" fmla="val 2410"/>
                <a:gd name="f254" fmla="val 10266"/>
                <a:gd name="f255" fmla="val 2668"/>
                <a:gd name="f256" fmla="val 2998"/>
                <a:gd name="f257" fmla="val 3337"/>
                <a:gd name="f258" fmla="val 10225"/>
                <a:gd name="f259" fmla="val 10154"/>
                <a:gd name="f260" fmla="val 4221"/>
                <a:gd name="f261" fmla="val 11678"/>
                <a:gd name="f262" fmla="val 5076"/>
                <a:gd name="f263" fmla="val 12434"/>
                <a:gd name="f264" fmla="val 5929"/>
                <a:gd name="f265" fmla="val 6786"/>
                <a:gd name="f266" fmla="val 7639"/>
                <a:gd name="f267" fmla="val 11670"/>
                <a:gd name="f268" fmla="val 8192"/>
                <a:gd name="f269" fmla="val 8550"/>
                <a:gd name="f270" fmla="val 10215"/>
                <a:gd name="f271" fmla="val 8882"/>
                <a:gd name="f272" fmla="val 10243"/>
                <a:gd name="f273" fmla="val 9186"/>
                <a:gd name="f274" fmla="val 11589"/>
                <a:gd name="f275" fmla="val 8453"/>
                <a:gd name="f276" fmla="val 10460"/>
                <a:gd name="f277" fmla="val 12272"/>
                <a:gd name="f278" fmla="val 4014"/>
                <a:gd name="f279" fmla="val 11618"/>
                <a:gd name="f280" fmla="val 2182"/>
                <a:gd name="f281" fmla="val 9217"/>
                <a:gd name="f282" fmla="val 8904"/>
                <a:gd name="f283" fmla="val 8562"/>
                <a:gd name="f284" fmla="val 2213"/>
                <a:gd name="f285" fmla="val 7765"/>
                <a:gd name="f286" fmla="val 1139"/>
                <a:gd name="f287" fmla="val 7004"/>
                <a:gd name="f288" fmla="*/ f0 1 12278"/>
                <a:gd name="f289" fmla="*/ f1 1 12435"/>
                <a:gd name="f290" fmla="val f2"/>
                <a:gd name="f291" fmla="val f3"/>
                <a:gd name="f292" fmla="val f4"/>
                <a:gd name="f293" fmla="+- f292 0 f290"/>
                <a:gd name="f294" fmla="+- f291 0 f290"/>
                <a:gd name="f295" fmla="*/ f294 1 12278"/>
                <a:gd name="f296" fmla="*/ f293 1 12435"/>
                <a:gd name="f297" fmla="*/ f290 1 f295"/>
                <a:gd name="f298" fmla="*/ f291 1 f295"/>
                <a:gd name="f299" fmla="*/ f290 1 f296"/>
                <a:gd name="f300" fmla="*/ f292 1 f296"/>
                <a:gd name="f301" fmla="*/ f297 f288 1"/>
                <a:gd name="f302" fmla="*/ f298 f288 1"/>
                <a:gd name="f303" fmla="*/ f300 f289 1"/>
                <a:gd name="f304" fmla="*/ f299 f289 1"/>
              </a:gdLst>
              <a:ahLst/>
              <a:cxnLst>
                <a:cxn ang="3cd4">
                  <a:pos x="hc" y="t"/>
                </a:cxn>
                <a:cxn ang="0">
                  <a:pos x="r" y="vc"/>
                </a:cxn>
                <a:cxn ang="cd4">
                  <a:pos x="hc" y="b"/>
                </a:cxn>
                <a:cxn ang="cd2">
                  <a:pos x="l" y="vc"/>
                </a:cxn>
              </a:cxnLst>
              <a:rect l="f301" t="f304" r="f302" b="f303"/>
              <a:pathLst>
                <a:path w="12278" h="12435">
                  <a:moveTo>
                    <a:pt x="f5" y="f6"/>
                  </a:moveTo>
                  <a:cubicBezTo>
                    <a:pt x="f7" y="f6"/>
                    <a:pt x="f8" y="f9"/>
                    <a:pt x="f10" y="f11"/>
                  </a:cubicBezTo>
                  <a:cubicBezTo>
                    <a:pt x="f12" y="f13"/>
                    <a:pt x="f14" y="f15"/>
                    <a:pt x="f16" y="f17"/>
                  </a:cubicBezTo>
                  <a:cubicBezTo>
                    <a:pt x="f18" y="f15"/>
                    <a:pt x="f19" y="f13"/>
                    <a:pt x="f20" y="f11"/>
                  </a:cubicBezTo>
                  <a:cubicBezTo>
                    <a:pt x="f21" y="f22"/>
                    <a:pt x="f23" y="f6"/>
                    <a:pt x="f5" y="f6"/>
                  </a:cubicBezTo>
                  <a:close/>
                  <a:moveTo>
                    <a:pt x="f24" y="f25"/>
                  </a:moveTo>
                  <a:cubicBezTo>
                    <a:pt x="f20" y="f26"/>
                    <a:pt x="f27" y="f28"/>
                    <a:pt x="f29" y="f30"/>
                  </a:cubicBezTo>
                  <a:cubicBezTo>
                    <a:pt x="f31" y="f32"/>
                    <a:pt x="f33" y="f34"/>
                    <a:pt x="f20" y="f35"/>
                  </a:cubicBezTo>
                  <a:cubicBezTo>
                    <a:pt x="f36" y="f37"/>
                    <a:pt x="f38" y="f39"/>
                    <a:pt x="f40" y="f41"/>
                  </a:cubicBezTo>
                  <a:cubicBezTo>
                    <a:pt x="f42" y="f43"/>
                    <a:pt x="f38" y="f44"/>
                    <a:pt x="f24" y="f25"/>
                  </a:cubicBezTo>
                  <a:close/>
                  <a:moveTo>
                    <a:pt x="f45" y="f46"/>
                  </a:moveTo>
                  <a:cubicBezTo>
                    <a:pt x="f47" y="f44"/>
                    <a:pt x="f48" y="f43"/>
                    <a:pt x="f49" y="f50"/>
                  </a:cubicBezTo>
                  <a:cubicBezTo>
                    <a:pt x="f51" y="f37"/>
                    <a:pt x="f52" y="f53"/>
                    <a:pt x="f54" y="f44"/>
                  </a:cubicBezTo>
                  <a:cubicBezTo>
                    <a:pt x="f55" y="f56"/>
                    <a:pt x="f57" y="f26"/>
                    <a:pt x="f45" y="f46"/>
                  </a:cubicBezTo>
                  <a:close/>
                  <a:moveTo>
                    <a:pt x="f58" y="f59"/>
                  </a:moveTo>
                  <a:cubicBezTo>
                    <a:pt x="f60" y="f59"/>
                    <a:pt x="f61" y="f62"/>
                    <a:pt x="f63" y="f64"/>
                  </a:cubicBezTo>
                  <a:cubicBezTo>
                    <a:pt x="f65" y="f66"/>
                    <a:pt x="f67" y="f68"/>
                    <a:pt x="f69" y="f70"/>
                  </a:cubicBezTo>
                  <a:cubicBezTo>
                    <a:pt x="f71" y="f72"/>
                    <a:pt x="f73" y="f74"/>
                    <a:pt x="f75" y="f76"/>
                  </a:cubicBezTo>
                  <a:cubicBezTo>
                    <a:pt x="f77" y="f78"/>
                    <a:pt x="f79" y="f59"/>
                    <a:pt x="f58" y="f59"/>
                  </a:cubicBezTo>
                  <a:close/>
                  <a:moveTo>
                    <a:pt x="f80" y="f81"/>
                  </a:moveTo>
                  <a:cubicBezTo>
                    <a:pt x="f82" y="f81"/>
                    <a:pt x="f83" y="f84"/>
                    <a:pt x="f85" y="f86"/>
                  </a:cubicBezTo>
                  <a:cubicBezTo>
                    <a:pt x="f87" y="f88"/>
                    <a:pt x="f89" y="f72"/>
                    <a:pt x="f90" y="f91"/>
                  </a:cubicBezTo>
                  <a:cubicBezTo>
                    <a:pt x="f92" y="f93"/>
                    <a:pt x="f94" y="f34"/>
                    <a:pt x="f95" y="f96"/>
                  </a:cubicBezTo>
                  <a:cubicBezTo>
                    <a:pt x="f97" y="f98"/>
                    <a:pt x="f99" y="f81"/>
                    <a:pt x="f80" y="f81"/>
                  </a:cubicBezTo>
                  <a:close/>
                  <a:moveTo>
                    <a:pt x="f100" y="f101"/>
                  </a:moveTo>
                  <a:cubicBezTo>
                    <a:pt x="f102" y="f103"/>
                    <a:pt x="f104" y="f105"/>
                    <a:pt x="f106" y="f107"/>
                  </a:cubicBezTo>
                  <a:cubicBezTo>
                    <a:pt x="f104" y="f108"/>
                    <a:pt x="f109" y="f110"/>
                    <a:pt x="f100" y="f111"/>
                  </a:cubicBezTo>
                  <a:lnTo>
                    <a:pt x="f100" y="f101"/>
                  </a:lnTo>
                  <a:close/>
                  <a:moveTo>
                    <a:pt x="f112" y="f113"/>
                  </a:moveTo>
                  <a:lnTo>
                    <a:pt x="f112" y="f114"/>
                  </a:lnTo>
                  <a:cubicBezTo>
                    <a:pt x="f115" y="f116"/>
                    <a:pt x="f117" y="f118"/>
                    <a:pt x="f119" y="f120"/>
                  </a:cubicBezTo>
                  <a:cubicBezTo>
                    <a:pt x="f117" y="f121"/>
                    <a:pt x="f122" y="f123"/>
                    <a:pt x="f112" y="f113"/>
                  </a:cubicBezTo>
                  <a:close/>
                  <a:moveTo>
                    <a:pt x="f16" y="f124"/>
                  </a:moveTo>
                  <a:cubicBezTo>
                    <a:pt x="f125" y="f126"/>
                    <a:pt x="f127" y="f70"/>
                    <a:pt x="f128" y="f129"/>
                  </a:cubicBezTo>
                  <a:cubicBezTo>
                    <a:pt x="f130" y="f131"/>
                    <a:pt x="f130" y="f132"/>
                    <a:pt x="f128" y="f133"/>
                  </a:cubicBezTo>
                  <a:cubicBezTo>
                    <a:pt x="f127" y="f134"/>
                    <a:pt x="f135" y="f136"/>
                    <a:pt x="f16" y="f137"/>
                  </a:cubicBezTo>
                  <a:cubicBezTo>
                    <a:pt x="f138" y="f139"/>
                    <a:pt x="f140" y="f136"/>
                    <a:pt x="f29" y="f141"/>
                  </a:cubicBezTo>
                  <a:cubicBezTo>
                    <a:pt x="f142" y="f134"/>
                    <a:pt x="f24" y="f143"/>
                    <a:pt x="f144" y="f133"/>
                  </a:cubicBezTo>
                  <a:cubicBezTo>
                    <a:pt x="f145" y="f146"/>
                    <a:pt x="f145" y="f147"/>
                    <a:pt x="f144" y="f129"/>
                  </a:cubicBezTo>
                  <a:cubicBezTo>
                    <a:pt x="f24" y="f148"/>
                    <a:pt x="f142" y="f91"/>
                    <a:pt x="f29" y="f149"/>
                  </a:cubicBezTo>
                  <a:cubicBezTo>
                    <a:pt x="f140" y="f150"/>
                    <a:pt x="f151" y="f68"/>
                    <a:pt x="f16" y="f124"/>
                  </a:cubicBezTo>
                  <a:close/>
                  <a:moveTo>
                    <a:pt x="f152" y="f153"/>
                  </a:moveTo>
                  <a:cubicBezTo>
                    <a:pt x="f38" y="f137"/>
                    <a:pt x="f154" y="f155"/>
                    <a:pt x="f156" y="f157"/>
                  </a:cubicBezTo>
                  <a:cubicBezTo>
                    <a:pt x="f27" y="f158"/>
                    <a:pt x="f159" y="f160"/>
                    <a:pt x="f161" y="f162"/>
                  </a:cubicBezTo>
                  <a:cubicBezTo>
                    <a:pt x="f163" y="f164"/>
                    <a:pt x="f156" y="f165"/>
                    <a:pt x="f166" y="f167"/>
                  </a:cubicBezTo>
                  <a:cubicBezTo>
                    <a:pt x="f38" y="f168"/>
                    <a:pt x="f42" y="f157"/>
                    <a:pt x="f152" y="f153"/>
                  </a:cubicBezTo>
                  <a:close/>
                  <a:moveTo>
                    <a:pt x="f49" y="f153"/>
                  </a:moveTo>
                  <a:cubicBezTo>
                    <a:pt x="f48" y="f157"/>
                    <a:pt x="f47" y="f162"/>
                    <a:pt x="f45" y="f167"/>
                  </a:cubicBezTo>
                  <a:cubicBezTo>
                    <a:pt x="f57" y="f169"/>
                    <a:pt x="f55" y="f164"/>
                    <a:pt x="f54" y="f162"/>
                  </a:cubicBezTo>
                  <a:cubicBezTo>
                    <a:pt x="f127" y="f158"/>
                    <a:pt x="f51" y="f155"/>
                    <a:pt x="f49" y="f153"/>
                  </a:cubicBezTo>
                  <a:close/>
                  <a:moveTo>
                    <a:pt x="f75" y="f170"/>
                  </a:moveTo>
                  <a:cubicBezTo>
                    <a:pt x="f171" y="f172"/>
                    <a:pt x="f173" y="f174"/>
                    <a:pt x="f69" y="f134"/>
                  </a:cubicBezTo>
                  <a:cubicBezTo>
                    <a:pt x="f175" y="f176"/>
                    <a:pt x="f65" y="f177"/>
                    <a:pt x="f63" y="f178"/>
                  </a:cubicBezTo>
                  <a:cubicBezTo>
                    <a:pt x="f179" y="f180"/>
                    <a:pt x="f181" y="f182"/>
                    <a:pt x="f183" y="f182"/>
                  </a:cubicBezTo>
                  <a:cubicBezTo>
                    <a:pt x="f184" y="f182"/>
                    <a:pt x="f185" y="f186"/>
                    <a:pt x="f75" y="f170"/>
                  </a:cubicBezTo>
                  <a:close/>
                  <a:moveTo>
                    <a:pt x="f187" y="f170"/>
                  </a:moveTo>
                  <a:lnTo>
                    <a:pt x="f187" y="f170"/>
                  </a:lnTo>
                  <a:cubicBezTo>
                    <a:pt x="f188" y="f189"/>
                    <a:pt x="f190" y="f191"/>
                    <a:pt x="f192" y="f191"/>
                  </a:cubicBezTo>
                  <a:cubicBezTo>
                    <a:pt x="f193" y="f191"/>
                    <a:pt x="f194" y="f195"/>
                    <a:pt x="f196" y="f197"/>
                  </a:cubicBezTo>
                  <a:cubicBezTo>
                    <a:pt x="f94" y="f160"/>
                    <a:pt x="f198" y="f199"/>
                    <a:pt x="f200" y="f134"/>
                  </a:cubicBezTo>
                  <a:cubicBezTo>
                    <a:pt x="f89" y="f201"/>
                    <a:pt x="f87" y="f172"/>
                    <a:pt x="f187" y="f170"/>
                  </a:cubicBezTo>
                  <a:close/>
                  <a:moveTo>
                    <a:pt x="f202" y="f203"/>
                  </a:moveTo>
                  <a:cubicBezTo>
                    <a:pt x="f204" y="f205"/>
                    <a:pt x="f206" y="f207"/>
                    <a:pt x="f57" y="f208"/>
                  </a:cubicBezTo>
                  <a:cubicBezTo>
                    <a:pt x="f209" y="f210"/>
                    <a:pt x="f211" y="f212"/>
                    <a:pt x="f213" y="f212"/>
                  </a:cubicBezTo>
                  <a:cubicBezTo>
                    <a:pt x="f214" y="f212"/>
                    <a:pt x="f215" y="f216"/>
                    <a:pt x="f156" y="f208"/>
                  </a:cubicBezTo>
                  <a:cubicBezTo>
                    <a:pt x="f217" y="f207"/>
                    <a:pt x="f218" y="f205"/>
                    <a:pt x="f202" y="f203"/>
                  </a:cubicBezTo>
                  <a:close/>
                  <a:moveTo>
                    <a:pt x="f219" y="f220"/>
                  </a:moveTo>
                  <a:cubicBezTo>
                    <a:pt x="f221" y="f220"/>
                    <a:pt x="f222" y="f223"/>
                    <a:pt x="f151" y="f224"/>
                  </a:cubicBezTo>
                  <a:cubicBezTo>
                    <a:pt x="f27" y="f225"/>
                    <a:pt x="f40" y="f226"/>
                    <a:pt x="f227" y="f228"/>
                  </a:cubicBezTo>
                  <a:cubicBezTo>
                    <a:pt x="f229" y="f230"/>
                    <a:pt x="f231" y="f232"/>
                    <a:pt x="f233" y="f232"/>
                  </a:cubicBezTo>
                  <a:cubicBezTo>
                    <a:pt x="f234" y="f232"/>
                    <a:pt x="f235" y="f236"/>
                    <a:pt x="f237" y="f64"/>
                  </a:cubicBezTo>
                  <a:cubicBezTo>
                    <a:pt x="f220" y="f238"/>
                    <a:pt x="f239" y="f240"/>
                    <a:pt x="f241" y="f107"/>
                  </a:cubicBezTo>
                  <a:cubicBezTo>
                    <a:pt x="f242" y="f243"/>
                    <a:pt x="f244" y="f141"/>
                    <a:pt x="f245" y="f168"/>
                  </a:cubicBezTo>
                  <a:cubicBezTo>
                    <a:pt x="f246" y="f205"/>
                    <a:pt x="f247" y="f248"/>
                    <a:pt x="f249" y="f250"/>
                  </a:cubicBezTo>
                  <a:cubicBezTo>
                    <a:pt x="f251" y="f252"/>
                    <a:pt x="f253" y="f254"/>
                    <a:pt x="f255" y="f254"/>
                  </a:cubicBezTo>
                  <a:cubicBezTo>
                    <a:pt x="f256" y="f254"/>
                    <a:pt x="f257" y="f258"/>
                    <a:pt x="f227" y="f259"/>
                  </a:cubicBezTo>
                  <a:cubicBezTo>
                    <a:pt x="f260" y="f261"/>
                    <a:pt x="f262" y="f263"/>
                    <a:pt x="f264" y="f263"/>
                  </a:cubicBezTo>
                  <a:cubicBezTo>
                    <a:pt x="f265" y="f263"/>
                    <a:pt x="f266" y="f267"/>
                    <a:pt x="f268" y="f259"/>
                  </a:cubicBezTo>
                  <a:cubicBezTo>
                    <a:pt x="f269" y="f270"/>
                    <a:pt x="f271" y="f272"/>
                    <a:pt x="f273" y="f272"/>
                  </a:cubicBezTo>
                  <a:cubicBezTo>
                    <a:pt x="f274" y="f272"/>
                    <a:pt x="f3" y="f275"/>
                    <a:pt x="f276" y="f107"/>
                  </a:cubicBezTo>
                  <a:cubicBezTo>
                    <a:pt x="f277" y="f278"/>
                    <a:pt x="f279" y="f280"/>
                    <a:pt x="f281" y="f280"/>
                  </a:cubicBezTo>
                  <a:cubicBezTo>
                    <a:pt x="f282" y="f280"/>
                    <a:pt x="f283" y="f284"/>
                    <a:pt x="f268" y="f228"/>
                  </a:cubicBezTo>
                  <a:cubicBezTo>
                    <a:pt x="f285" y="f286"/>
                    <a:pt x="f287" y="f220"/>
                    <a:pt x="f219" y="f220"/>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3" name="Google Shape;6009;p67">
              <a:extLst>
                <a:ext uri="{FF2B5EF4-FFF2-40B4-BE49-F238E27FC236}">
                  <a16:creationId xmlns:a16="http://schemas.microsoft.com/office/drawing/2014/main" id="{067CBED4-9B13-17A7-0D4E-43A7E46E2436}"/>
                </a:ext>
              </a:extLst>
            </p:cNvPr>
            <p:cNvSpPr/>
            <p:nvPr/>
          </p:nvSpPr>
          <p:spPr>
            <a:xfrm>
              <a:off x="4097947" y="4300094"/>
              <a:ext cx="72329" cy="71469"/>
            </a:xfrm>
            <a:custGeom>
              <a:avLst/>
              <a:gdLst>
                <a:gd name="f0" fmla="val w"/>
                <a:gd name="f1" fmla="val h"/>
                <a:gd name="f2" fmla="val 0"/>
                <a:gd name="f3" fmla="val 2521"/>
                <a:gd name="f4" fmla="val 2491"/>
                <a:gd name="f5" fmla="val 1313"/>
                <a:gd name="f6" fmla="val 1295"/>
                <a:gd name="f7" fmla="val 1278"/>
                <a:gd name="f8" fmla="val 1"/>
                <a:gd name="f9" fmla="val 1261"/>
                <a:gd name="f10" fmla="val 599"/>
                <a:gd name="f11" fmla="val 569"/>
                <a:gd name="f12" fmla="val 63"/>
                <a:gd name="f13" fmla="val 1230"/>
                <a:gd name="f14" fmla="val 1955"/>
                <a:gd name="f15" fmla="val 567"/>
                <a:gd name="f16" fmla="val 2490"/>
                <a:gd name="f17" fmla="val 1954"/>
                <a:gd name="f18" fmla="val 2489"/>
                <a:gd name="f19" fmla="val 585"/>
                <a:gd name="f20" fmla="val 1980"/>
                <a:gd name="f21" fmla="*/ f0 1 2521"/>
                <a:gd name="f22" fmla="*/ f1 1 2491"/>
                <a:gd name="f23" fmla="val f2"/>
                <a:gd name="f24" fmla="val f3"/>
                <a:gd name="f25" fmla="val f4"/>
                <a:gd name="f26" fmla="+- f25 0 f23"/>
                <a:gd name="f27" fmla="+- f24 0 f23"/>
                <a:gd name="f28" fmla="*/ f27 1 2521"/>
                <a:gd name="f29" fmla="*/ f26 1 249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521" h="2491">
                  <a:moveTo>
                    <a:pt x="f5" y="f2"/>
                  </a:moveTo>
                  <a:cubicBezTo>
                    <a:pt x="f6" y="f2"/>
                    <a:pt x="f7" y="f8"/>
                    <a:pt x="f9" y="f8"/>
                  </a:cubicBezTo>
                  <a:cubicBezTo>
                    <a:pt x="f10" y="f8"/>
                    <a:pt x="f2" y="f11"/>
                    <a:pt x="f12" y="f13"/>
                  </a:cubicBezTo>
                  <a:cubicBezTo>
                    <a:pt x="f2" y="f14"/>
                    <a:pt x="f15" y="f16"/>
                    <a:pt x="f9" y="f16"/>
                  </a:cubicBezTo>
                  <a:cubicBezTo>
                    <a:pt x="f17" y="f16"/>
                    <a:pt x="f3" y="f14"/>
                    <a:pt x="f18" y="f13"/>
                  </a:cubicBezTo>
                  <a:cubicBezTo>
                    <a:pt x="f18" y="f19"/>
                    <a:pt x="f20"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44" name="Google Shape;6018;p67">
            <a:extLst>
              <a:ext uri="{FF2B5EF4-FFF2-40B4-BE49-F238E27FC236}">
                <a16:creationId xmlns:a16="http://schemas.microsoft.com/office/drawing/2014/main" id="{902060B2-FDA1-32CC-62AD-9BEC2B65C72D}"/>
              </a:ext>
            </a:extLst>
          </p:cNvPr>
          <p:cNvGrpSpPr/>
          <p:nvPr/>
        </p:nvGrpSpPr>
        <p:grpSpPr>
          <a:xfrm>
            <a:off x="8479521" y="5564686"/>
            <a:ext cx="486936" cy="443569"/>
            <a:chOff x="7665927" y="4173513"/>
            <a:chExt cx="365202" cy="332677"/>
          </a:xfrm>
          <a:solidFill>
            <a:schemeClr val="tx1"/>
          </a:solidFill>
        </p:grpSpPr>
        <p:sp>
          <p:nvSpPr>
            <p:cNvPr id="45" name="Google Shape;6019;p67">
              <a:extLst>
                <a:ext uri="{FF2B5EF4-FFF2-40B4-BE49-F238E27FC236}">
                  <a16:creationId xmlns:a16="http://schemas.microsoft.com/office/drawing/2014/main" id="{4B358EB5-B5B0-CD5C-1026-061F84FD3A84}"/>
                </a:ext>
              </a:extLst>
            </p:cNvPr>
            <p:cNvSpPr/>
            <p:nvPr/>
          </p:nvSpPr>
          <p:spPr>
            <a:xfrm>
              <a:off x="7665927" y="4173513"/>
              <a:ext cx="344436" cy="94942"/>
            </a:xfrm>
            <a:custGeom>
              <a:avLst/>
              <a:gdLst>
                <a:gd name="f0" fmla="val w"/>
                <a:gd name="f1" fmla="val h"/>
                <a:gd name="f2" fmla="val 0"/>
                <a:gd name="f3" fmla="val 12005"/>
                <a:gd name="f4" fmla="val 3309"/>
                <a:gd name="f5" fmla="val 1671"/>
                <a:gd name="f6" fmla="val 757"/>
                <a:gd name="f7" fmla="val 1"/>
                <a:gd name="f8" fmla="val 1670"/>
                <a:gd name="f9" fmla="val 2552"/>
                <a:gd name="f10" fmla="val 3308"/>
                <a:gd name="f11" fmla="val 11469"/>
                <a:gd name="f12" fmla="val 11815"/>
                <a:gd name="f13" fmla="val 12004"/>
                <a:gd name="f14" fmla="val 2930"/>
                <a:gd name="f15" fmla="val 11784"/>
                <a:gd name="f16" fmla="val 2647"/>
                <a:gd name="f17" fmla="val 11595"/>
                <a:gd name="f18" fmla="val 2363"/>
                <a:gd name="f19" fmla="val 2017"/>
                <a:gd name="f20" fmla="val 1292"/>
                <a:gd name="f21" fmla="val 946"/>
                <a:gd name="f22" fmla="val 662"/>
                <a:gd name="f23" fmla="val 11973"/>
                <a:gd name="f24" fmla="val 410"/>
                <a:gd name="f25" fmla="*/ f0 1 12005"/>
                <a:gd name="f26" fmla="*/ f1 1 3309"/>
                <a:gd name="f27" fmla="val f2"/>
                <a:gd name="f28" fmla="val f3"/>
                <a:gd name="f29" fmla="val f4"/>
                <a:gd name="f30" fmla="+- f29 0 f27"/>
                <a:gd name="f31" fmla="+- f28 0 f27"/>
                <a:gd name="f32" fmla="*/ f31 1 12005"/>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2005" h="3309">
                  <a:moveTo>
                    <a:pt x="f5" y="f2"/>
                  </a:moveTo>
                  <a:cubicBezTo>
                    <a:pt x="f6" y="f2"/>
                    <a:pt x="f7" y="f6"/>
                    <a:pt x="f7" y="f8"/>
                  </a:cubicBezTo>
                  <a:cubicBezTo>
                    <a:pt x="f7" y="f9"/>
                    <a:pt x="f6" y="f10"/>
                    <a:pt x="f5" y="f10"/>
                  </a:cubicBezTo>
                  <a:lnTo>
                    <a:pt x="f11" y="f10"/>
                  </a:lnTo>
                  <a:cubicBezTo>
                    <a:pt x="f12" y="f10"/>
                    <a:pt x="f13" y="f14"/>
                    <a:pt x="f15" y="f16"/>
                  </a:cubicBezTo>
                  <a:cubicBezTo>
                    <a:pt x="f17" y="f18"/>
                    <a:pt x="f11" y="f19"/>
                    <a:pt x="f11" y="f8"/>
                  </a:cubicBezTo>
                  <a:cubicBezTo>
                    <a:pt x="f11" y="f20"/>
                    <a:pt x="f17" y="f21"/>
                    <a:pt x="f15" y="f22"/>
                  </a:cubicBezTo>
                  <a:cubicBezTo>
                    <a:pt x="f23" y="f24"/>
                    <a:pt x="f15" y="f2"/>
                    <a:pt x="f11"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6" name="Google Shape;6020;p67">
              <a:extLst>
                <a:ext uri="{FF2B5EF4-FFF2-40B4-BE49-F238E27FC236}">
                  <a16:creationId xmlns:a16="http://schemas.microsoft.com/office/drawing/2014/main" id="{9DED4606-4A3D-BC12-4C29-2991FCFDD12C}"/>
                </a:ext>
              </a:extLst>
            </p:cNvPr>
            <p:cNvSpPr/>
            <p:nvPr/>
          </p:nvSpPr>
          <p:spPr>
            <a:xfrm>
              <a:off x="7937997" y="4291919"/>
              <a:ext cx="24441" cy="94942"/>
            </a:xfrm>
            <a:custGeom>
              <a:avLst/>
              <a:gdLst>
                <a:gd name="f0" fmla="val w"/>
                <a:gd name="f1" fmla="val h"/>
                <a:gd name="f2" fmla="val 0"/>
                <a:gd name="f3" fmla="val 852"/>
                <a:gd name="f4" fmla="val 3309"/>
                <a:gd name="f5" fmla="val 1"/>
                <a:gd name="f6" fmla="*/ f0 1 852"/>
                <a:gd name="f7" fmla="*/ f1 1 3309"/>
                <a:gd name="f8" fmla="val f2"/>
                <a:gd name="f9" fmla="val f3"/>
                <a:gd name="f10" fmla="val f4"/>
                <a:gd name="f11" fmla="+- f10 0 f8"/>
                <a:gd name="f12" fmla="+- f9 0 f8"/>
                <a:gd name="f13" fmla="*/ f12 1 852"/>
                <a:gd name="f14" fmla="*/ f11 1 3309"/>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852" h="3309">
                  <a:moveTo>
                    <a:pt x="f5" y="f5"/>
                  </a:moveTo>
                  <a:lnTo>
                    <a:pt x="f5" y="f4"/>
                  </a:lnTo>
                  <a:lnTo>
                    <a:pt x="f3" y="f4"/>
                  </a:lnTo>
                  <a:lnTo>
                    <a:pt x="f3"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7" name="Google Shape;6021;p67">
              <a:extLst>
                <a:ext uri="{FF2B5EF4-FFF2-40B4-BE49-F238E27FC236}">
                  <a16:creationId xmlns:a16="http://schemas.microsoft.com/office/drawing/2014/main" id="{EB5FB3A6-5D70-FC69-35BD-39C0F72E0249}"/>
                </a:ext>
              </a:extLst>
            </p:cNvPr>
            <p:cNvSpPr/>
            <p:nvPr/>
          </p:nvSpPr>
          <p:spPr>
            <a:xfrm>
              <a:off x="7985912" y="4292842"/>
              <a:ext cx="45217" cy="94942"/>
            </a:xfrm>
            <a:custGeom>
              <a:avLst/>
              <a:gdLst>
                <a:gd name="f0" fmla="val w"/>
                <a:gd name="f1" fmla="val h"/>
                <a:gd name="f2" fmla="val 0"/>
                <a:gd name="f3" fmla="val 1576"/>
                <a:gd name="f4" fmla="val 3309"/>
                <a:gd name="f5" fmla="val 1"/>
                <a:gd name="f6" fmla="val 3308"/>
                <a:gd name="f7" fmla="val 1198"/>
                <a:gd name="f8" fmla="val 1387"/>
                <a:gd name="f9" fmla="val 3277"/>
                <a:gd name="f10" fmla="val 3088"/>
                <a:gd name="f11" fmla="val 2899"/>
                <a:gd name="f12" fmla="val 410"/>
                <a:gd name="f13" fmla="val 158"/>
                <a:gd name="f14" fmla="*/ f0 1 1576"/>
                <a:gd name="f15" fmla="*/ f1 1 3309"/>
                <a:gd name="f16" fmla="val f2"/>
                <a:gd name="f17" fmla="val f3"/>
                <a:gd name="f18" fmla="val f4"/>
                <a:gd name="f19" fmla="+- f18 0 f16"/>
                <a:gd name="f20" fmla="+- f17 0 f16"/>
                <a:gd name="f21" fmla="*/ f20 1 1576"/>
                <a:gd name="f22" fmla="*/ f19 1 330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1576" h="3309">
                  <a:moveTo>
                    <a:pt x="f5" y="f2"/>
                  </a:moveTo>
                  <a:lnTo>
                    <a:pt x="f5" y="f6"/>
                  </a:lnTo>
                  <a:lnTo>
                    <a:pt x="f7" y="f6"/>
                  </a:lnTo>
                  <a:cubicBezTo>
                    <a:pt x="f8" y="f9"/>
                    <a:pt x="f3" y="f10"/>
                    <a:pt x="f3" y="f11"/>
                  </a:cubicBezTo>
                  <a:lnTo>
                    <a:pt x="f3" y="f12"/>
                  </a:lnTo>
                  <a:cubicBezTo>
                    <a:pt x="f3" y="f13"/>
                    <a:pt x="f8" y="f2"/>
                    <a:pt x="f7"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8" name="Google Shape;6022;p67">
              <a:extLst>
                <a:ext uri="{FF2B5EF4-FFF2-40B4-BE49-F238E27FC236}">
                  <a16:creationId xmlns:a16="http://schemas.microsoft.com/office/drawing/2014/main" id="{7D757EC4-17DB-92F5-E2E3-3BB2A09EFFDB}"/>
                </a:ext>
              </a:extLst>
            </p:cNvPr>
            <p:cNvSpPr/>
            <p:nvPr/>
          </p:nvSpPr>
          <p:spPr>
            <a:xfrm>
              <a:off x="7691265" y="4291919"/>
              <a:ext cx="223269" cy="94942"/>
            </a:xfrm>
            <a:custGeom>
              <a:avLst/>
              <a:gdLst>
                <a:gd name="f0" fmla="val w"/>
                <a:gd name="f1" fmla="val h"/>
                <a:gd name="f2" fmla="val 0"/>
                <a:gd name="f3" fmla="val 7782"/>
                <a:gd name="f4" fmla="val 3309"/>
                <a:gd name="f5" fmla="val 441"/>
                <a:gd name="f6" fmla="val 1"/>
                <a:gd name="f7" fmla="val 189"/>
                <a:gd name="f8" fmla="val 221"/>
                <a:gd name="f9" fmla="val 442"/>
                <a:gd name="f10" fmla="val 2931"/>
                <a:gd name="f11" fmla="val 3151"/>
                <a:gd name="f12" fmla="*/ f0 1 7782"/>
                <a:gd name="f13" fmla="*/ f1 1 3309"/>
                <a:gd name="f14" fmla="val f2"/>
                <a:gd name="f15" fmla="val f3"/>
                <a:gd name="f16" fmla="val f4"/>
                <a:gd name="f17" fmla="+- f16 0 f14"/>
                <a:gd name="f18" fmla="+- f15 0 f14"/>
                <a:gd name="f19" fmla="*/ f18 1 7782"/>
                <a:gd name="f20" fmla="*/ f17 1 33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7782" h="3309">
                  <a:moveTo>
                    <a:pt x="f5" y="f6"/>
                  </a:moveTo>
                  <a:cubicBezTo>
                    <a:pt x="f7" y="f6"/>
                    <a:pt x="f2" y="f8"/>
                    <a:pt x="f2" y="f9"/>
                  </a:cubicBezTo>
                  <a:lnTo>
                    <a:pt x="f2" y="f10"/>
                  </a:lnTo>
                  <a:cubicBezTo>
                    <a:pt x="f2" y="f11"/>
                    <a:pt x="f7" y="f4"/>
                    <a:pt x="f5" y="f4"/>
                  </a:cubicBezTo>
                  <a:lnTo>
                    <a:pt x="f3" y="f4"/>
                  </a:lnTo>
                  <a:lnTo>
                    <a:pt x="f3"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9" name="Google Shape;6023;p67">
              <a:extLst>
                <a:ext uri="{FF2B5EF4-FFF2-40B4-BE49-F238E27FC236}">
                  <a16:creationId xmlns:a16="http://schemas.microsoft.com/office/drawing/2014/main" id="{FA249E12-70BF-69AC-07E3-CF0C5721178D}"/>
                </a:ext>
              </a:extLst>
            </p:cNvPr>
            <p:cNvSpPr/>
            <p:nvPr/>
          </p:nvSpPr>
          <p:spPr>
            <a:xfrm>
              <a:off x="7739143" y="4410324"/>
              <a:ext cx="24441" cy="94942"/>
            </a:xfrm>
            <a:custGeom>
              <a:avLst/>
              <a:gdLst>
                <a:gd name="f0" fmla="val w"/>
                <a:gd name="f1" fmla="val h"/>
                <a:gd name="f2" fmla="val 0"/>
                <a:gd name="f3" fmla="val 852"/>
                <a:gd name="f4" fmla="val 3309"/>
                <a:gd name="f5" fmla="val 1"/>
                <a:gd name="f6" fmla="val 851"/>
                <a:gd name="f7" fmla="*/ f0 1 852"/>
                <a:gd name="f8" fmla="*/ f1 1 3309"/>
                <a:gd name="f9" fmla="val f2"/>
                <a:gd name="f10" fmla="val f3"/>
                <a:gd name="f11" fmla="val f4"/>
                <a:gd name="f12" fmla="+- f11 0 f9"/>
                <a:gd name="f13" fmla="+- f10 0 f9"/>
                <a:gd name="f14" fmla="*/ f13 1 852"/>
                <a:gd name="f15" fmla="*/ f12 1 330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852" h="3309">
                  <a:moveTo>
                    <a:pt x="f5" y="f5"/>
                  </a:moveTo>
                  <a:lnTo>
                    <a:pt x="f5" y="f4"/>
                  </a:lnTo>
                  <a:lnTo>
                    <a:pt x="f6" y="f4"/>
                  </a:lnTo>
                  <a:lnTo>
                    <a:pt x="f6"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0" name="Google Shape;6024;p67">
              <a:extLst>
                <a:ext uri="{FF2B5EF4-FFF2-40B4-BE49-F238E27FC236}">
                  <a16:creationId xmlns:a16="http://schemas.microsoft.com/office/drawing/2014/main" id="{C6F0F99F-4827-2579-0AF0-9F98B89265C6}"/>
                </a:ext>
              </a:extLst>
            </p:cNvPr>
            <p:cNvSpPr/>
            <p:nvPr/>
          </p:nvSpPr>
          <p:spPr>
            <a:xfrm>
              <a:off x="7787057" y="4412135"/>
              <a:ext cx="218770" cy="94046"/>
            </a:xfrm>
            <a:custGeom>
              <a:avLst/>
              <a:gdLst>
                <a:gd name="f0" fmla="val w"/>
                <a:gd name="f1" fmla="val h"/>
                <a:gd name="f2" fmla="val 0"/>
                <a:gd name="f3" fmla="val 7625"/>
                <a:gd name="f4" fmla="val 3278"/>
                <a:gd name="f5" fmla="val 1"/>
                <a:gd name="f6" fmla="val 3277"/>
                <a:gd name="f7" fmla="val 7247"/>
                <a:gd name="f8" fmla="val 7467"/>
                <a:gd name="f9" fmla="val 3057"/>
                <a:gd name="f10" fmla="val 2868"/>
                <a:gd name="f11" fmla="val 379"/>
                <a:gd name="f12" fmla="val 158"/>
                <a:gd name="f13" fmla="val 7436"/>
                <a:gd name="f14" fmla="*/ f0 1 7625"/>
                <a:gd name="f15" fmla="*/ f1 1 3278"/>
                <a:gd name="f16" fmla="val f2"/>
                <a:gd name="f17" fmla="val f3"/>
                <a:gd name="f18" fmla="val f4"/>
                <a:gd name="f19" fmla="+- f18 0 f16"/>
                <a:gd name="f20" fmla="+- f17 0 f16"/>
                <a:gd name="f21" fmla="*/ f20 1 7625"/>
                <a:gd name="f22" fmla="*/ f19 1 327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25" h="3278">
                  <a:moveTo>
                    <a:pt x="f5" y="f5"/>
                  </a:moveTo>
                  <a:lnTo>
                    <a:pt x="f5" y="f6"/>
                  </a:lnTo>
                  <a:lnTo>
                    <a:pt x="f7" y="f6"/>
                  </a:lnTo>
                  <a:cubicBezTo>
                    <a:pt x="f8" y="f6"/>
                    <a:pt x="f3" y="f9"/>
                    <a:pt x="f3" y="f10"/>
                  </a:cubicBezTo>
                  <a:lnTo>
                    <a:pt x="f3" y="f11"/>
                  </a:lnTo>
                  <a:cubicBezTo>
                    <a:pt x="f3" y="f12"/>
                    <a:pt x="f13" y="f5"/>
                    <a:pt x="f7" y="f5"/>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1" name="Google Shape;6025;p67">
              <a:extLst>
                <a:ext uri="{FF2B5EF4-FFF2-40B4-BE49-F238E27FC236}">
                  <a16:creationId xmlns:a16="http://schemas.microsoft.com/office/drawing/2014/main" id="{F73CB8AF-B4D7-362D-4A5C-12893A445171}"/>
                </a:ext>
              </a:extLst>
            </p:cNvPr>
            <p:cNvSpPr/>
            <p:nvPr/>
          </p:nvSpPr>
          <p:spPr>
            <a:xfrm>
              <a:off x="7665927" y="4411248"/>
              <a:ext cx="49752" cy="94942"/>
            </a:xfrm>
            <a:custGeom>
              <a:avLst/>
              <a:gdLst>
                <a:gd name="f0" fmla="val w"/>
                <a:gd name="f1" fmla="val h"/>
                <a:gd name="f2" fmla="val 0"/>
                <a:gd name="f3" fmla="val 1734"/>
                <a:gd name="f4" fmla="val 3309"/>
                <a:gd name="f5" fmla="val 442"/>
                <a:gd name="f6" fmla="val 190"/>
                <a:gd name="f7" fmla="val 1"/>
                <a:gd name="f8" fmla="val 189"/>
                <a:gd name="f9" fmla="val 378"/>
                <a:gd name="f10" fmla="val 2867"/>
                <a:gd name="f11" fmla="val 3088"/>
                <a:gd name="f12" fmla="val 3308"/>
                <a:gd name="f13" fmla="*/ f0 1 1734"/>
                <a:gd name="f14" fmla="*/ f1 1 3309"/>
                <a:gd name="f15" fmla="val f2"/>
                <a:gd name="f16" fmla="val f3"/>
                <a:gd name="f17" fmla="val f4"/>
                <a:gd name="f18" fmla="+- f17 0 f15"/>
                <a:gd name="f19" fmla="+- f16 0 f15"/>
                <a:gd name="f20" fmla="*/ f19 1 1734"/>
                <a:gd name="f21" fmla="*/ f18 1 330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734" h="3309">
                  <a:moveTo>
                    <a:pt x="f5" y="f2"/>
                  </a:moveTo>
                  <a:cubicBezTo>
                    <a:pt x="f6" y="f2"/>
                    <a:pt x="f7" y="f8"/>
                    <a:pt x="f7" y="f9"/>
                  </a:cubicBezTo>
                  <a:lnTo>
                    <a:pt x="f7" y="f10"/>
                  </a:lnTo>
                  <a:cubicBezTo>
                    <a:pt x="f7" y="f11"/>
                    <a:pt x="f6" y="f12"/>
                    <a:pt x="f5" y="f12"/>
                  </a:cubicBezTo>
                  <a:lnTo>
                    <a:pt x="f3" y="f12"/>
                  </a:lnTo>
                  <a:lnTo>
                    <a:pt x="f3"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sp>
        <p:nvSpPr>
          <p:cNvPr id="52" name="Google Shape;6043;p67">
            <a:extLst>
              <a:ext uri="{FF2B5EF4-FFF2-40B4-BE49-F238E27FC236}">
                <a16:creationId xmlns:a16="http://schemas.microsoft.com/office/drawing/2014/main" id="{607CB2D9-5A50-6D6D-21A4-EB8020C595ED}"/>
              </a:ext>
            </a:extLst>
          </p:cNvPr>
          <p:cNvSpPr/>
          <p:nvPr/>
        </p:nvSpPr>
        <p:spPr>
          <a:xfrm>
            <a:off x="4335755" y="5543604"/>
            <a:ext cx="412223" cy="486936"/>
          </a:xfrm>
          <a:custGeom>
            <a:avLst/>
            <a:gdLst>
              <a:gd name="f0" fmla="val w"/>
              <a:gd name="f1" fmla="val h"/>
              <a:gd name="f2" fmla="val 0"/>
              <a:gd name="f3" fmla="val 10776"/>
              <a:gd name="f4" fmla="val 12729"/>
              <a:gd name="f5" fmla="val 1670"/>
              <a:gd name="f6" fmla="val 851"/>
              <a:gd name="f7" fmla="val 9326"/>
              <a:gd name="f8" fmla="val 1355"/>
              <a:gd name="f9" fmla="val 1072"/>
              <a:gd name="f10" fmla="val 9421"/>
              <a:gd name="f11" fmla="val 9578"/>
              <a:gd name="f12" fmla="val 2049"/>
              <a:gd name="f13" fmla="val 1481"/>
              <a:gd name="f14" fmla="val 1198"/>
              <a:gd name="f15" fmla="val 9925"/>
              <a:gd name="f16" fmla="val 10177"/>
              <a:gd name="f17" fmla="val 10208"/>
              <a:gd name="f18" fmla="val 11846"/>
              <a:gd name="f19" fmla="val 1229"/>
              <a:gd name="f20" fmla="val 11468"/>
              <a:gd name="f21" fmla="val 11027"/>
              <a:gd name="f22" fmla="val 10586"/>
              <a:gd name="f23" fmla="val 2111"/>
              <a:gd name="f24" fmla="val 1"/>
              <a:gd name="f25" fmla="val 914"/>
              <a:gd name="f26" fmla="val 946"/>
              <a:gd name="f27" fmla="val 2080"/>
              <a:gd name="f28" fmla="val 11059"/>
              <a:gd name="f29" fmla="val 11973"/>
              <a:gd name="f30" fmla="val 757"/>
              <a:gd name="f31" fmla="val 10334"/>
              <a:gd name="f32" fmla="val 10775"/>
              <a:gd name="f33" fmla="val 12508"/>
              <a:gd name="f34" fmla="val 12319"/>
              <a:gd name="f35" fmla="val 473"/>
              <a:gd name="f36" fmla="val 221"/>
              <a:gd name="f37" fmla="val 64"/>
              <a:gd name="f38" fmla="val 9105"/>
              <a:gd name="f39" fmla="val 3781"/>
              <a:gd name="f40" fmla="val 4011"/>
              <a:gd name="f41" fmla="val 8912"/>
              <a:gd name="f42" fmla="val 4171"/>
              <a:gd name="f43" fmla="val 8708"/>
              <a:gd name="f44" fmla="val 8604"/>
              <a:gd name="f45" fmla="val 8498"/>
              <a:gd name="f46" fmla="val 4129"/>
              <a:gd name="f47" fmla="val 8412"/>
              <a:gd name="f48" fmla="val 4033"/>
              <a:gd name="f49" fmla="val 7845"/>
              <a:gd name="f50" fmla="val 3498"/>
              <a:gd name="f51" fmla="val 7310"/>
              <a:gd name="f52" fmla="val 7214"/>
              <a:gd name="f53" fmla="val 7100"/>
              <a:gd name="f54" fmla="val 6991"/>
              <a:gd name="f55" fmla="val 6778"/>
              <a:gd name="f56" fmla="val 6585"/>
              <a:gd name="f57" fmla="*/ f0 1 10776"/>
              <a:gd name="f58" fmla="*/ f1 1 12729"/>
              <a:gd name="f59" fmla="val f2"/>
              <a:gd name="f60" fmla="val f3"/>
              <a:gd name="f61" fmla="val f4"/>
              <a:gd name="f62" fmla="+- f61 0 f59"/>
              <a:gd name="f63" fmla="+- f60 0 f59"/>
              <a:gd name="f64" fmla="*/ f63 1 10776"/>
              <a:gd name="f65" fmla="*/ f62 1 12729"/>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10776" h="12729">
                <a:moveTo>
                  <a:pt x="f5" y="f6"/>
                </a:moveTo>
                <a:lnTo>
                  <a:pt x="f5" y="f7"/>
                </a:lnTo>
                <a:cubicBezTo>
                  <a:pt x="f8" y="f7"/>
                  <a:pt x="f9" y="f10"/>
                  <a:pt x="f6" y="f11"/>
                </a:cubicBezTo>
                <a:lnTo>
                  <a:pt x="f6" y="f12"/>
                </a:lnTo>
                <a:cubicBezTo>
                  <a:pt x="f6" y="f13"/>
                  <a:pt x="f14" y="f9"/>
                  <a:pt x="f5" y="f6"/>
                </a:cubicBezTo>
                <a:close/>
                <a:moveTo>
                  <a:pt x="f15" y="f16"/>
                </a:moveTo>
                <a:lnTo>
                  <a:pt x="f15" y="f17"/>
                </a:lnTo>
                <a:lnTo>
                  <a:pt x="f15" y="f18"/>
                </a:lnTo>
                <a:lnTo>
                  <a:pt x="f5" y="f18"/>
                </a:lnTo>
                <a:cubicBezTo>
                  <a:pt x="f19" y="f18"/>
                  <a:pt x="f6" y="f20"/>
                  <a:pt x="f6" y="f21"/>
                </a:cubicBezTo>
                <a:cubicBezTo>
                  <a:pt x="f6" y="f22"/>
                  <a:pt x="f19" y="f16"/>
                  <a:pt x="f5" y="f16"/>
                </a:cubicBezTo>
                <a:close/>
                <a:moveTo>
                  <a:pt x="f23" y="f24"/>
                </a:moveTo>
                <a:cubicBezTo>
                  <a:pt x="f25" y="f24"/>
                  <a:pt x="f24" y="f26"/>
                  <a:pt x="f24" y="f27"/>
                </a:cubicBezTo>
                <a:lnTo>
                  <a:pt x="f24" y="f28"/>
                </a:lnTo>
                <a:cubicBezTo>
                  <a:pt x="f24" y="f29"/>
                  <a:pt x="f30" y="f4"/>
                  <a:pt x="f5" y="f4"/>
                </a:cubicBezTo>
                <a:lnTo>
                  <a:pt x="f31" y="f4"/>
                </a:lnTo>
                <a:cubicBezTo>
                  <a:pt x="f22" y="f4"/>
                  <a:pt x="f32" y="f33"/>
                  <a:pt x="f32" y="f34"/>
                </a:cubicBezTo>
                <a:lnTo>
                  <a:pt x="f32" y="f35"/>
                </a:lnTo>
                <a:cubicBezTo>
                  <a:pt x="f32" y="f36"/>
                  <a:pt x="f22" y="f37"/>
                  <a:pt x="f31" y="f37"/>
                </a:cubicBezTo>
                <a:lnTo>
                  <a:pt x="f38" y="f37"/>
                </a:lnTo>
                <a:lnTo>
                  <a:pt x="f38" y="f39"/>
                </a:lnTo>
                <a:cubicBezTo>
                  <a:pt x="f38" y="f40"/>
                  <a:pt x="f41" y="f42"/>
                  <a:pt x="f43" y="f42"/>
                </a:cubicBezTo>
                <a:cubicBezTo>
                  <a:pt x="f44" y="f42"/>
                  <a:pt x="f45" y="f46"/>
                  <a:pt x="f47" y="f48"/>
                </a:cubicBezTo>
                <a:lnTo>
                  <a:pt x="f49" y="f50"/>
                </a:lnTo>
                <a:lnTo>
                  <a:pt x="f51" y="f48"/>
                </a:lnTo>
                <a:cubicBezTo>
                  <a:pt x="f52" y="f46"/>
                  <a:pt x="f53" y="f42"/>
                  <a:pt x="f54" y="f42"/>
                </a:cubicBezTo>
                <a:cubicBezTo>
                  <a:pt x="f55" y="f42"/>
                  <a:pt x="f56" y="f40"/>
                  <a:pt x="f56" y="f39"/>
                </a:cubicBezTo>
                <a:lnTo>
                  <a:pt x="f56" y="f37"/>
                </a:lnTo>
                <a:lnTo>
                  <a:pt x="f23" y="f37"/>
                </a:lnTo>
                <a:lnTo>
                  <a:pt x="f23" y="f24"/>
                </a:lnTo>
                <a:close/>
              </a:path>
            </a:pathLst>
          </a:custGeom>
          <a:solidFill>
            <a:schemeClr val="tx1"/>
          </a:solid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nvGrpSpPr>
          <p:cNvPr id="53" name="Google Shape;6052;p67">
            <a:extLst>
              <a:ext uri="{FF2B5EF4-FFF2-40B4-BE49-F238E27FC236}">
                <a16:creationId xmlns:a16="http://schemas.microsoft.com/office/drawing/2014/main" id="{64FC4CB9-1DE3-4C68-3C93-233E3AC9E456}"/>
              </a:ext>
            </a:extLst>
          </p:cNvPr>
          <p:cNvGrpSpPr/>
          <p:nvPr/>
        </p:nvGrpSpPr>
        <p:grpSpPr>
          <a:xfrm>
            <a:off x="9363552" y="5521087"/>
            <a:ext cx="476109" cy="484535"/>
            <a:chOff x="8328949" y="4140814"/>
            <a:chExt cx="357082" cy="363401"/>
          </a:xfrm>
          <a:solidFill>
            <a:schemeClr val="tx1"/>
          </a:solidFill>
        </p:grpSpPr>
        <p:sp>
          <p:nvSpPr>
            <p:cNvPr id="54" name="Google Shape;6053;p67">
              <a:extLst>
                <a:ext uri="{FF2B5EF4-FFF2-40B4-BE49-F238E27FC236}">
                  <a16:creationId xmlns:a16="http://schemas.microsoft.com/office/drawing/2014/main" id="{838CA5DE-7D7A-83E7-20C1-0B3D47D6C0BF}"/>
                </a:ext>
              </a:extLst>
            </p:cNvPr>
            <p:cNvSpPr/>
            <p:nvPr/>
          </p:nvSpPr>
          <p:spPr>
            <a:xfrm>
              <a:off x="8328949" y="4140814"/>
              <a:ext cx="357082" cy="154332"/>
            </a:xfrm>
            <a:custGeom>
              <a:avLst/>
              <a:gdLst>
                <a:gd name="f0" fmla="val w"/>
                <a:gd name="f1" fmla="val h"/>
                <a:gd name="f2" fmla="val 0"/>
                <a:gd name="f3" fmla="val 12446"/>
                <a:gd name="f4" fmla="val 5379"/>
                <a:gd name="f5" fmla="val 3088"/>
                <a:gd name="f6" fmla="val 1639"/>
                <a:gd name="f7" fmla="val 316"/>
                <a:gd name="f8" fmla="val 1008"/>
                <a:gd name="f9" fmla="val 95"/>
                <a:gd name="f10" fmla="val 2489"/>
                <a:gd name="f11" fmla="val 1"/>
                <a:gd name="f12" fmla="val 3214"/>
                <a:gd name="f13" fmla="val 190"/>
                <a:gd name="f14" fmla="val 3938"/>
                <a:gd name="f15" fmla="val 568"/>
                <a:gd name="f16" fmla="val 4506"/>
                <a:gd name="f17" fmla="val 962"/>
                <a:gd name="f18" fmla="val 5071"/>
                <a:gd name="f19" fmla="val 1607"/>
                <a:gd name="f20" fmla="val 5366"/>
                <a:gd name="f21" fmla="val 2240"/>
                <a:gd name="f22" fmla="val 2772"/>
                <a:gd name="f23" fmla="val 3296"/>
                <a:gd name="f24" fmla="val 5157"/>
                <a:gd name="f25" fmla="val 3655"/>
                <a:gd name="f26" fmla="val 4726"/>
                <a:gd name="f27" fmla="val 4569"/>
                <a:gd name="f28" fmla="val 3844"/>
                <a:gd name="f29" fmla="val 2836"/>
                <a:gd name="f30" fmla="val 2584"/>
                <a:gd name="f31" fmla="val 2427"/>
                <a:gd name="f32" fmla="val 2678"/>
                <a:gd name="f33" fmla="val 2899"/>
                <a:gd name="f34" fmla="val 3151"/>
                <a:gd name="f35" fmla="val 2616"/>
                <a:gd name="f36" fmla="val 3308"/>
                <a:gd name="f37" fmla="val 3340"/>
                <a:gd name="f38" fmla="val 3057"/>
                <a:gd name="f39" fmla="val 3529"/>
                <a:gd name="f40" fmla="val 3749"/>
                <a:gd name="f41" fmla="val 3970"/>
                <a:gd name="f42" fmla="val 3025"/>
                <a:gd name="f43" fmla="val 4127"/>
                <a:gd name="f44" fmla="val 2049"/>
                <a:gd name="f45" fmla="val 1450"/>
                <a:gd name="f46" fmla="val 3434"/>
                <a:gd name="f47" fmla="val 1608"/>
                <a:gd name="f48" fmla="val 1754"/>
                <a:gd name="f49" fmla="val 1999"/>
                <a:gd name="f50" fmla="val 2279"/>
                <a:gd name="f51" fmla="val 1632"/>
                <a:gd name="f52" fmla="val 2882"/>
                <a:gd name="f53" fmla="val 2930"/>
                <a:gd name="f54" fmla="val 2977"/>
                <a:gd name="f55" fmla="val 1634"/>
                <a:gd name="f56" fmla="val 3624"/>
                <a:gd name="f57" fmla="val 1733"/>
                <a:gd name="f58" fmla="val 4128"/>
                <a:gd name="f59" fmla="val 2048"/>
                <a:gd name="f60" fmla="val 4474"/>
                <a:gd name="f61" fmla="val 7908"/>
                <a:gd name="f62" fmla="val 8255"/>
                <a:gd name="f63" fmla="val 2017"/>
                <a:gd name="f64" fmla="val 8759"/>
                <a:gd name="f65" fmla="val 1702"/>
                <a:gd name="f66" fmla="val 9358"/>
                <a:gd name="f67" fmla="val 9406"/>
                <a:gd name="f68" fmla="val 9453"/>
                <a:gd name="f69" fmla="val 9501"/>
                <a:gd name="f70" fmla="val 10104"/>
                <a:gd name="f71" fmla="val 10629"/>
                <a:gd name="f72" fmla="val 10775"/>
                <a:gd name="f73" fmla="val 10964"/>
                <a:gd name="f74" fmla="val 10334"/>
                <a:gd name="f75" fmla="val 9547"/>
                <a:gd name="f76" fmla="val 9326"/>
                <a:gd name="f77" fmla="val 9137"/>
                <a:gd name="f78" fmla="val 3497"/>
                <a:gd name="f79" fmla="val 9799"/>
                <a:gd name="f80" fmla="val 9956"/>
                <a:gd name="f81" fmla="val 9767"/>
                <a:gd name="f82" fmla="val 2521"/>
                <a:gd name="f83" fmla="val 8539"/>
                <a:gd name="f84" fmla="val 7814"/>
                <a:gd name="f85" fmla="val 3686"/>
                <a:gd name="f86" fmla="val 8728"/>
                <a:gd name="f87" fmla="val 9099"/>
                <a:gd name="f88" fmla="val 5169"/>
                <a:gd name="f89" fmla="val 9626"/>
                <a:gd name="f90" fmla="val 10158"/>
                <a:gd name="f91" fmla="val 10800"/>
                <a:gd name="f92" fmla="val 11451"/>
                <a:gd name="f93" fmla="val 5074"/>
                <a:gd name="f94" fmla="val 11847"/>
                <a:gd name="f95" fmla="val 12225"/>
                <a:gd name="f96" fmla="val 12445"/>
                <a:gd name="f97" fmla="val 3277"/>
                <a:gd name="f98" fmla="val 12319"/>
                <a:gd name="f99" fmla="val 12130"/>
                <a:gd name="f100" fmla="*/ f0 1 12446"/>
                <a:gd name="f101" fmla="*/ f1 1 5379"/>
                <a:gd name="f102" fmla="val f2"/>
                <a:gd name="f103" fmla="val f3"/>
                <a:gd name="f104" fmla="val f4"/>
                <a:gd name="f105" fmla="+- f104 0 f102"/>
                <a:gd name="f106" fmla="+- f103 0 f102"/>
                <a:gd name="f107" fmla="*/ f106 1 12446"/>
                <a:gd name="f108" fmla="*/ f105 1 5379"/>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446" h="5379">
                  <a:moveTo>
                    <a:pt x="f5" y="f2"/>
                  </a:moveTo>
                  <a:cubicBezTo>
                    <a:pt x="f6" y="f2"/>
                    <a:pt x="f7" y="f8"/>
                    <a:pt x="f9" y="f10"/>
                  </a:cubicBezTo>
                  <a:cubicBezTo>
                    <a:pt x="f11" y="f12"/>
                    <a:pt x="f13" y="f14"/>
                    <a:pt x="f15" y="f16"/>
                  </a:cubicBezTo>
                  <a:cubicBezTo>
                    <a:pt x="f17" y="f18"/>
                    <a:pt x="f19" y="f20"/>
                    <a:pt x="f21" y="f20"/>
                  </a:cubicBezTo>
                  <a:cubicBezTo>
                    <a:pt x="f22" y="f20"/>
                    <a:pt x="f23" y="f24"/>
                    <a:pt x="f25" y="f26"/>
                  </a:cubicBezTo>
                  <a:cubicBezTo>
                    <a:pt x="f27" y="f25"/>
                    <a:pt x="f28" y="f10"/>
                    <a:pt x="f29" y="f10"/>
                  </a:cubicBezTo>
                  <a:cubicBezTo>
                    <a:pt x="f30" y="f10"/>
                    <a:pt x="f31" y="f32"/>
                    <a:pt x="f31" y="f33"/>
                  </a:cubicBezTo>
                  <a:cubicBezTo>
                    <a:pt x="f31" y="f34"/>
                    <a:pt x="f35" y="f36"/>
                    <a:pt x="f29" y="f37"/>
                  </a:cubicBezTo>
                  <a:cubicBezTo>
                    <a:pt x="f38" y="f37"/>
                    <a:pt x="f12" y="f39"/>
                    <a:pt x="f12" y="f40"/>
                  </a:cubicBezTo>
                  <a:cubicBezTo>
                    <a:pt x="f12" y="f41"/>
                    <a:pt x="f42" y="f43"/>
                    <a:pt x="f29" y="f43"/>
                  </a:cubicBezTo>
                  <a:cubicBezTo>
                    <a:pt x="f44" y="f43"/>
                    <a:pt x="f45" y="f46"/>
                    <a:pt x="f47" y="f30"/>
                  </a:cubicBezTo>
                  <a:cubicBezTo>
                    <a:pt x="f48" y="f49"/>
                    <a:pt x="f50" y="f51"/>
                    <a:pt x="f52" y="f51"/>
                  </a:cubicBezTo>
                  <a:cubicBezTo>
                    <a:pt x="f53" y="f51"/>
                    <a:pt x="f54" y="f55"/>
                    <a:pt x="f42" y="f6"/>
                  </a:cubicBezTo>
                  <a:cubicBezTo>
                    <a:pt x="f56" y="f57"/>
                    <a:pt x="f58" y="f59"/>
                    <a:pt x="f60" y="f10"/>
                  </a:cubicBezTo>
                  <a:lnTo>
                    <a:pt x="f61" y="f10"/>
                  </a:lnTo>
                  <a:cubicBezTo>
                    <a:pt x="f62" y="f63"/>
                    <a:pt x="f64" y="f65"/>
                    <a:pt x="f66" y="f6"/>
                  </a:cubicBezTo>
                  <a:cubicBezTo>
                    <a:pt x="f67" y="f55"/>
                    <a:pt x="f68" y="f51"/>
                    <a:pt x="f69" y="f51"/>
                  </a:cubicBezTo>
                  <a:cubicBezTo>
                    <a:pt x="f70" y="f51"/>
                    <a:pt x="f71" y="f49"/>
                    <a:pt x="f72" y="f30"/>
                  </a:cubicBezTo>
                  <a:cubicBezTo>
                    <a:pt x="f73" y="f46"/>
                    <a:pt x="f74" y="f43"/>
                    <a:pt x="f75" y="f43"/>
                  </a:cubicBezTo>
                  <a:cubicBezTo>
                    <a:pt x="f76" y="f43"/>
                    <a:pt x="f77" y="f14"/>
                    <a:pt x="f77" y="f40"/>
                  </a:cubicBezTo>
                  <a:cubicBezTo>
                    <a:pt x="f77" y="f78"/>
                    <a:pt x="f76" y="f37"/>
                    <a:pt x="f75" y="f37"/>
                  </a:cubicBezTo>
                  <a:cubicBezTo>
                    <a:pt x="f79" y="f37"/>
                    <a:pt x="f80" y="f34"/>
                    <a:pt x="f80" y="f33"/>
                  </a:cubicBezTo>
                  <a:cubicBezTo>
                    <a:pt x="f80" y="f32"/>
                    <a:pt x="f81" y="f82"/>
                    <a:pt x="f75" y="f10"/>
                  </a:cubicBezTo>
                  <a:cubicBezTo>
                    <a:pt x="f83" y="f10"/>
                    <a:pt x="f84" y="f85"/>
                    <a:pt x="f86" y="f26"/>
                  </a:cubicBezTo>
                  <a:cubicBezTo>
                    <a:pt x="f87" y="f88"/>
                    <a:pt x="f89" y="f4"/>
                    <a:pt x="f90" y="f4"/>
                  </a:cubicBezTo>
                  <a:cubicBezTo>
                    <a:pt x="f91" y="f4"/>
                    <a:pt x="f92" y="f93"/>
                    <a:pt x="f94" y="f16"/>
                  </a:cubicBezTo>
                  <a:cubicBezTo>
                    <a:pt x="f95" y="f41"/>
                    <a:pt x="f96" y="f97"/>
                    <a:pt x="f98" y="f10"/>
                  </a:cubicBezTo>
                  <a:cubicBezTo>
                    <a:pt x="f99" y="f8"/>
                    <a:pt x="f72" y="f2"/>
                    <a:pt x="f76"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5" name="Google Shape;6054;p67">
              <a:extLst>
                <a:ext uri="{FF2B5EF4-FFF2-40B4-BE49-F238E27FC236}">
                  <a16:creationId xmlns:a16="http://schemas.microsoft.com/office/drawing/2014/main" id="{7B3E6DF9-D597-ED02-3097-814DDCBB3A4D}"/>
                </a:ext>
              </a:extLst>
            </p:cNvPr>
            <p:cNvSpPr/>
            <p:nvPr/>
          </p:nvSpPr>
          <p:spPr>
            <a:xfrm>
              <a:off x="8397657" y="4285445"/>
              <a:ext cx="212424" cy="218770"/>
            </a:xfrm>
            <a:custGeom>
              <a:avLst/>
              <a:gdLst>
                <a:gd name="f0" fmla="val w"/>
                <a:gd name="f1" fmla="val h"/>
                <a:gd name="f2" fmla="val 0"/>
                <a:gd name="f3" fmla="val 7404"/>
                <a:gd name="f4" fmla="val 7625"/>
                <a:gd name="f5" fmla="val 2426"/>
                <a:gd name="f6" fmla="val 5639"/>
                <a:gd name="f7" fmla="val 5860"/>
                <a:gd name="f8" fmla="val 2237"/>
                <a:gd name="f9" fmla="val 6017"/>
                <a:gd name="f10" fmla="val 2048"/>
                <a:gd name="f11" fmla="val 1796"/>
                <a:gd name="f12" fmla="val 1638"/>
                <a:gd name="f13" fmla="val 5828"/>
                <a:gd name="f14" fmla="val 473"/>
                <a:gd name="f15" fmla="val 1229"/>
                <a:gd name="f16" fmla="val 851"/>
                <a:gd name="f17" fmla="val 630"/>
                <a:gd name="f18" fmla="val 1103"/>
                <a:gd name="f19" fmla="val 1134"/>
                <a:gd name="f20" fmla="val 7246"/>
                <a:gd name="f21" fmla="val 7467"/>
                <a:gd name="f22" fmla="val 189"/>
                <a:gd name="f23" fmla="val 7624"/>
                <a:gd name="f24" fmla="val 378"/>
                <a:gd name="f25" fmla="val 6994"/>
                <a:gd name="f26" fmla="val 7435"/>
                <a:gd name="f27" fmla="val 6774"/>
                <a:gd name="f28" fmla="val 1071"/>
                <a:gd name="f29" fmla="val 6175"/>
                <a:gd name="f30" fmla="val 788"/>
                <a:gd name="f31" fmla="val 5734"/>
                <a:gd name="f32" fmla="val 315"/>
                <a:gd name="f33" fmla="val 5545"/>
                <a:gd name="f34" fmla="val 5324"/>
                <a:gd name="f35" fmla="val 5072"/>
                <a:gd name="f36" fmla="val 4915"/>
                <a:gd name="f37" fmla="val 4096"/>
                <a:gd name="f38" fmla="val 3907"/>
                <a:gd name="f39" fmla="val 3686"/>
                <a:gd name="f40" fmla="val 3466"/>
                <a:gd name="f41" fmla="val 3277"/>
                <a:gd name="f42" fmla="*/ f0 1 7404"/>
                <a:gd name="f43" fmla="*/ f1 1 7625"/>
                <a:gd name="f44" fmla="val f2"/>
                <a:gd name="f45" fmla="val f3"/>
                <a:gd name="f46" fmla="val f4"/>
                <a:gd name="f47" fmla="+- f46 0 f44"/>
                <a:gd name="f48" fmla="+- f45 0 f44"/>
                <a:gd name="f49" fmla="*/ f48 1 7404"/>
                <a:gd name="f50" fmla="*/ f47 1 7625"/>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7404" h="7625">
                  <a:moveTo>
                    <a:pt x="f5" y="f2"/>
                  </a:moveTo>
                  <a:lnTo>
                    <a:pt x="f5" y="f6"/>
                  </a:lnTo>
                  <a:cubicBezTo>
                    <a:pt x="f5" y="f7"/>
                    <a:pt x="f8" y="f9"/>
                    <a:pt x="f10" y="f9"/>
                  </a:cubicBezTo>
                  <a:cubicBezTo>
                    <a:pt x="f11" y="f9"/>
                    <a:pt x="f12" y="f13"/>
                    <a:pt x="f12" y="f6"/>
                  </a:cubicBezTo>
                  <a:lnTo>
                    <a:pt x="f12" y="f14"/>
                  </a:lnTo>
                  <a:cubicBezTo>
                    <a:pt x="f15" y="f16"/>
                    <a:pt x="f17" y="f18"/>
                    <a:pt x="f2" y="f19"/>
                  </a:cubicBezTo>
                  <a:lnTo>
                    <a:pt x="f2" y="f20"/>
                  </a:lnTo>
                  <a:cubicBezTo>
                    <a:pt x="f2" y="f21"/>
                    <a:pt x="f22" y="f23"/>
                    <a:pt x="f24" y="f23"/>
                  </a:cubicBezTo>
                  <a:lnTo>
                    <a:pt x="f25" y="f23"/>
                  </a:lnTo>
                  <a:cubicBezTo>
                    <a:pt x="f20" y="f23"/>
                    <a:pt x="f3" y="f26"/>
                    <a:pt x="f3" y="f20"/>
                  </a:cubicBezTo>
                  <a:lnTo>
                    <a:pt x="f3" y="f19"/>
                  </a:lnTo>
                  <a:cubicBezTo>
                    <a:pt x="f27" y="f28"/>
                    <a:pt x="f29" y="f30"/>
                    <a:pt x="f31" y="f32"/>
                  </a:cubicBezTo>
                  <a:lnTo>
                    <a:pt x="f31" y="f6"/>
                  </a:lnTo>
                  <a:cubicBezTo>
                    <a:pt x="f31" y="f7"/>
                    <a:pt x="f33" y="f9"/>
                    <a:pt x="f34" y="f9"/>
                  </a:cubicBezTo>
                  <a:cubicBezTo>
                    <a:pt x="f35" y="f9"/>
                    <a:pt x="f36" y="f13"/>
                    <a:pt x="f36" y="f6"/>
                  </a:cubicBezTo>
                  <a:lnTo>
                    <a:pt x="f36" y="f2"/>
                  </a:lnTo>
                  <a:lnTo>
                    <a:pt x="f37" y="f2"/>
                  </a:lnTo>
                  <a:lnTo>
                    <a:pt x="f37" y="f6"/>
                  </a:lnTo>
                  <a:cubicBezTo>
                    <a:pt x="f37" y="f7"/>
                    <a:pt x="f38" y="f9"/>
                    <a:pt x="f39" y="f9"/>
                  </a:cubicBezTo>
                  <a:cubicBezTo>
                    <a:pt x="f40" y="f9"/>
                    <a:pt x="f41" y="f13"/>
                    <a:pt x="f41" y="f6"/>
                  </a:cubicBezTo>
                  <a:lnTo>
                    <a:pt x="f41"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6" name="Google Shape;6055;p67">
              <a:extLst>
                <a:ext uri="{FF2B5EF4-FFF2-40B4-BE49-F238E27FC236}">
                  <a16:creationId xmlns:a16="http://schemas.microsoft.com/office/drawing/2014/main" id="{A375B594-31EF-2395-197D-4A08AD49C9B3}"/>
                </a:ext>
              </a:extLst>
            </p:cNvPr>
            <p:cNvSpPr/>
            <p:nvPr/>
          </p:nvSpPr>
          <p:spPr>
            <a:xfrm>
              <a:off x="8469072" y="4236616"/>
              <a:ext cx="76837" cy="23527"/>
            </a:xfrm>
            <a:custGeom>
              <a:avLst/>
              <a:gdLst>
                <a:gd name="f0" fmla="val w"/>
                <a:gd name="f1" fmla="val h"/>
                <a:gd name="f2" fmla="val 0"/>
                <a:gd name="f3" fmla="val 2678"/>
                <a:gd name="f4" fmla="val 820"/>
                <a:gd name="f5" fmla="val 1"/>
                <a:gd name="f6" fmla="val 32"/>
                <a:gd name="f7" fmla="val 127"/>
                <a:gd name="f8" fmla="val 284"/>
                <a:gd name="f9" fmla="val 379"/>
                <a:gd name="f10" fmla="val 536"/>
                <a:gd name="f11" fmla="val 662"/>
                <a:gd name="f12" fmla="val 788"/>
                <a:gd name="f13" fmla="val 2666"/>
                <a:gd name="f14" fmla="val 2615"/>
                <a:gd name="f15" fmla="val 649"/>
                <a:gd name="f16" fmla="val 555"/>
                <a:gd name="f17" fmla="val 2670"/>
                <a:gd name="f18" fmla="val 799"/>
                <a:gd name="f19" fmla="val 2674"/>
                <a:gd name="f20" fmla="val 809"/>
                <a:gd name="f21" fmla="*/ f0 1 2678"/>
                <a:gd name="f22" fmla="*/ f1 1 820"/>
                <a:gd name="f23" fmla="val f2"/>
                <a:gd name="f24" fmla="val f3"/>
                <a:gd name="f25" fmla="val f4"/>
                <a:gd name="f26" fmla="+- f25 0 f23"/>
                <a:gd name="f27" fmla="+- f24 0 f23"/>
                <a:gd name="f28" fmla="*/ f27 1 2678"/>
                <a:gd name="f29" fmla="*/ f26 1 820"/>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678" h="820">
                  <a:moveTo>
                    <a:pt x="f2" y="f5"/>
                  </a:moveTo>
                  <a:cubicBezTo>
                    <a:pt x="f6" y="f7"/>
                    <a:pt x="f6" y="f8"/>
                    <a:pt x="f6" y="f9"/>
                  </a:cubicBezTo>
                  <a:cubicBezTo>
                    <a:pt x="f6" y="f10"/>
                    <a:pt x="f6" y="f11"/>
                    <a:pt x="f2" y="f12"/>
                  </a:cubicBezTo>
                  <a:lnTo>
                    <a:pt x="f13" y="f12"/>
                  </a:lnTo>
                  <a:cubicBezTo>
                    <a:pt x="f14" y="f15"/>
                    <a:pt x="f14" y="f16"/>
                    <a:pt x="f14" y="f9"/>
                  </a:cubicBezTo>
                  <a:cubicBezTo>
                    <a:pt x="f14" y="f8"/>
                    <a:pt x="f14" y="f7"/>
                    <a:pt x="f3" y="f5"/>
                  </a:cubicBezTo>
                  <a:close/>
                  <a:moveTo>
                    <a:pt x="f13" y="f12"/>
                  </a:moveTo>
                  <a:cubicBezTo>
                    <a:pt x="f17" y="f18"/>
                    <a:pt x="f19" y="f20"/>
                    <a:pt x="f3" y="f4"/>
                  </a:cubicBezTo>
                  <a:lnTo>
                    <a:pt x="f3" y="f1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57" name="Google Shape;6078;p67">
            <a:extLst>
              <a:ext uri="{FF2B5EF4-FFF2-40B4-BE49-F238E27FC236}">
                <a16:creationId xmlns:a16="http://schemas.microsoft.com/office/drawing/2014/main" id="{20CEC4A0-D205-C48A-2A21-AFBBAE3E9C96}"/>
              </a:ext>
            </a:extLst>
          </p:cNvPr>
          <p:cNvGrpSpPr/>
          <p:nvPr/>
        </p:nvGrpSpPr>
        <p:grpSpPr>
          <a:xfrm>
            <a:off x="5093291" y="5544800"/>
            <a:ext cx="486936" cy="484533"/>
            <a:chOff x="5126254" y="4158599"/>
            <a:chExt cx="365202" cy="363400"/>
          </a:xfrm>
          <a:solidFill>
            <a:schemeClr val="tx1"/>
          </a:solidFill>
        </p:grpSpPr>
        <p:sp>
          <p:nvSpPr>
            <p:cNvPr id="58" name="Google Shape;6079;p67">
              <a:extLst>
                <a:ext uri="{FF2B5EF4-FFF2-40B4-BE49-F238E27FC236}">
                  <a16:creationId xmlns:a16="http://schemas.microsoft.com/office/drawing/2014/main" id="{A40751EC-778B-811E-C734-CBDA4CCC0FBA}"/>
                </a:ext>
              </a:extLst>
            </p:cNvPr>
            <p:cNvSpPr/>
            <p:nvPr/>
          </p:nvSpPr>
          <p:spPr>
            <a:xfrm>
              <a:off x="5202195" y="4308652"/>
              <a:ext cx="214234" cy="213347"/>
            </a:xfrm>
            <a:custGeom>
              <a:avLst/>
              <a:gdLst>
                <a:gd name="f0" fmla="val w"/>
                <a:gd name="f1" fmla="val h"/>
                <a:gd name="f2" fmla="val 0"/>
                <a:gd name="f3" fmla="val 7467"/>
                <a:gd name="f4" fmla="val 7436"/>
                <a:gd name="f5" fmla="val 3686"/>
                <a:gd name="f6" fmla="val 1465"/>
                <a:gd name="f7" fmla="val 3836"/>
                <a:gd name="f8" fmla="val 3985"/>
                <a:gd name="f9" fmla="val 1544"/>
                <a:gd name="f10" fmla="val 4064"/>
                <a:gd name="f11" fmla="val 1702"/>
                <a:gd name="f12" fmla="val 4537"/>
                <a:gd name="f13" fmla="val 2678"/>
                <a:gd name="f14" fmla="val 5608"/>
                <a:gd name="f15" fmla="val 2836"/>
                <a:gd name="f16" fmla="val 5955"/>
                <a:gd name="f17" fmla="val 2867"/>
                <a:gd name="f18" fmla="val 6081"/>
                <a:gd name="f19" fmla="val 3308"/>
                <a:gd name="f20" fmla="val 5829"/>
                <a:gd name="f21" fmla="val 3561"/>
                <a:gd name="f22" fmla="val 5041"/>
                <a:gd name="f23" fmla="val 4285"/>
                <a:gd name="f24" fmla="val 5261"/>
                <a:gd name="f25" fmla="val 5356"/>
                <a:gd name="f26" fmla="val 5286"/>
                <a:gd name="f27" fmla="val 5630"/>
                <a:gd name="f28" fmla="val 5075"/>
                <a:gd name="f29" fmla="val 5845"/>
                <a:gd name="f30" fmla="val 4845"/>
                <a:gd name="f31" fmla="val 4784"/>
                <a:gd name="f32" fmla="val 4722"/>
                <a:gd name="f33" fmla="val 5830"/>
                <a:gd name="f34" fmla="val 4663"/>
                <a:gd name="f35" fmla="val 5797"/>
                <a:gd name="f36" fmla="val 5262"/>
                <a:gd name="f37" fmla="val 2616"/>
                <a:gd name="f38" fmla="val 5828"/>
                <a:gd name="f39" fmla="val 2553"/>
                <a:gd name="f40" fmla="val 5842"/>
                <a:gd name="f41" fmla="val 2492"/>
                <a:gd name="f42" fmla="val 2244"/>
                <a:gd name="f43" fmla="val 2035"/>
                <a:gd name="f44" fmla="val 5609"/>
                <a:gd name="f45" fmla="val 2111"/>
                <a:gd name="f46" fmla="val 2300"/>
                <a:gd name="f47" fmla="val 1512"/>
                <a:gd name="f48" fmla="val 1323"/>
                <a:gd name="f49" fmla="val 1418"/>
                <a:gd name="f50" fmla="val 1796"/>
                <a:gd name="f51" fmla="val 3387"/>
                <a:gd name="f52" fmla="val 3537"/>
                <a:gd name="f53" fmla="val 3718"/>
                <a:gd name="f54" fmla="val 1670"/>
                <a:gd name="f55" fmla="val 32"/>
                <a:gd name="f56" fmla="val 3750"/>
                <a:gd name="f57" fmla="val 5766"/>
                <a:gd name="f58" fmla="val 5765"/>
                <a:gd name="f59" fmla="val 7404"/>
                <a:gd name="f60" fmla="*/ f0 1 7467"/>
                <a:gd name="f61" fmla="*/ f1 1 7436"/>
                <a:gd name="f62" fmla="val f2"/>
                <a:gd name="f63" fmla="val f3"/>
                <a:gd name="f64" fmla="val f4"/>
                <a:gd name="f65" fmla="+- f64 0 f62"/>
                <a:gd name="f66" fmla="+- f63 0 f62"/>
                <a:gd name="f67" fmla="*/ f66 1 7467"/>
                <a:gd name="f68" fmla="*/ f65 1 7436"/>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7467" h="7436">
                  <a:moveTo>
                    <a:pt x="f5" y="f6"/>
                  </a:moveTo>
                  <a:cubicBezTo>
                    <a:pt x="f7" y="f6"/>
                    <a:pt x="f8" y="f9"/>
                    <a:pt x="f10" y="f11"/>
                  </a:cubicBezTo>
                  <a:lnTo>
                    <a:pt x="f12" y="f13"/>
                  </a:lnTo>
                  <a:lnTo>
                    <a:pt x="f14" y="f15"/>
                  </a:lnTo>
                  <a:cubicBezTo>
                    <a:pt x="f16" y="f17"/>
                    <a:pt x="f18" y="f19"/>
                    <a:pt x="f20" y="f21"/>
                  </a:cubicBezTo>
                  <a:lnTo>
                    <a:pt x="f22" y="f23"/>
                  </a:lnTo>
                  <a:lnTo>
                    <a:pt x="f24" y="f25"/>
                  </a:lnTo>
                  <a:cubicBezTo>
                    <a:pt x="f26" y="f27"/>
                    <a:pt x="f28" y="f29"/>
                    <a:pt x="f30" y="f29"/>
                  </a:cubicBezTo>
                  <a:cubicBezTo>
                    <a:pt x="f31" y="f29"/>
                    <a:pt x="f32" y="f33"/>
                    <a:pt x="f34" y="f35"/>
                  </a:cubicBezTo>
                  <a:lnTo>
                    <a:pt x="f5" y="f36"/>
                  </a:lnTo>
                  <a:lnTo>
                    <a:pt x="f13" y="f35"/>
                  </a:lnTo>
                  <a:cubicBezTo>
                    <a:pt x="f37" y="f38"/>
                    <a:pt x="f39" y="f40"/>
                    <a:pt x="f41" y="f40"/>
                  </a:cubicBezTo>
                  <a:cubicBezTo>
                    <a:pt x="f42" y="f40"/>
                    <a:pt x="f43" y="f44"/>
                    <a:pt x="f45" y="f25"/>
                  </a:cubicBezTo>
                  <a:lnTo>
                    <a:pt x="f46" y="f23"/>
                  </a:lnTo>
                  <a:lnTo>
                    <a:pt x="f47" y="f21"/>
                  </a:lnTo>
                  <a:cubicBezTo>
                    <a:pt x="f48" y="f19"/>
                    <a:pt x="f49" y="f17"/>
                    <a:pt x="f50" y="f15"/>
                  </a:cubicBezTo>
                  <a:lnTo>
                    <a:pt x="f15" y="f13"/>
                  </a:lnTo>
                  <a:lnTo>
                    <a:pt x="f19" y="f11"/>
                  </a:lnTo>
                  <a:cubicBezTo>
                    <a:pt x="f51" y="f9"/>
                    <a:pt x="f52" y="f6"/>
                    <a:pt x="f5" y="f6"/>
                  </a:cubicBezTo>
                  <a:close/>
                  <a:moveTo>
                    <a:pt x="f53" y="f2"/>
                  </a:moveTo>
                  <a:cubicBezTo>
                    <a:pt x="f54" y="f2"/>
                    <a:pt x="f55" y="f54"/>
                    <a:pt x="f55" y="f56"/>
                  </a:cubicBezTo>
                  <a:cubicBezTo>
                    <a:pt x="f2" y="f57"/>
                    <a:pt x="f54" y="f4"/>
                    <a:pt x="f53" y="f4"/>
                  </a:cubicBezTo>
                  <a:cubicBezTo>
                    <a:pt x="f58" y="f4"/>
                    <a:pt x="f59" y="f35"/>
                    <a:pt x="f3" y="f56"/>
                  </a:cubicBezTo>
                  <a:cubicBezTo>
                    <a:pt x="f3" y="f11"/>
                    <a:pt x="f35" y="f55"/>
                    <a:pt x="f53"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9" name="Google Shape;6080;p67">
              <a:extLst>
                <a:ext uri="{FF2B5EF4-FFF2-40B4-BE49-F238E27FC236}">
                  <a16:creationId xmlns:a16="http://schemas.microsoft.com/office/drawing/2014/main" id="{B5C197C1-9D20-4DA3-F75B-2EBE8A76D861}"/>
                </a:ext>
              </a:extLst>
            </p:cNvPr>
            <p:cNvSpPr/>
            <p:nvPr/>
          </p:nvSpPr>
          <p:spPr>
            <a:xfrm>
              <a:off x="5317876" y="4160757"/>
              <a:ext cx="173580" cy="169621"/>
            </a:xfrm>
            <a:custGeom>
              <a:avLst/>
              <a:gdLst>
                <a:gd name="f0" fmla="val w"/>
                <a:gd name="f1" fmla="val h"/>
                <a:gd name="f2" fmla="val 0"/>
                <a:gd name="f3" fmla="val 6050"/>
                <a:gd name="f4" fmla="val 5912"/>
                <a:gd name="f5" fmla="val 3829"/>
                <a:gd name="f6" fmla="val 3706"/>
                <a:gd name="f7" fmla="val 3580"/>
                <a:gd name="f8" fmla="val 47"/>
                <a:gd name="f9" fmla="val 3498"/>
                <a:gd name="f10" fmla="val 146"/>
                <a:gd name="f11" fmla="val 1"/>
                <a:gd name="f12" fmla="val 4336"/>
                <a:gd name="f13" fmla="val 1229"/>
                <a:gd name="f14" fmla="val 4399"/>
                <a:gd name="f15" fmla="val 2332"/>
                <a:gd name="f16" fmla="val 4998"/>
                <a:gd name="f17" fmla="val 3088"/>
                <a:gd name="f18" fmla="val 5861"/>
                <a:gd name="f19" fmla="val 2446"/>
                <a:gd name="f20" fmla="val 2289"/>
                <a:gd name="f21" fmla="val 2037"/>
                <a:gd name="f22" fmla="val 5924"/>
                <a:gd name="f23" fmla="val 1879"/>
                <a:gd name="f24" fmla="val 4128"/>
                <a:gd name="f25" fmla="val 115"/>
                <a:gd name="f26" fmla="val 4053"/>
                <a:gd name="f27" fmla="val 40"/>
                <a:gd name="f28" fmla="val 3942"/>
                <a:gd name="f29" fmla="*/ f0 1 6050"/>
                <a:gd name="f30" fmla="*/ f1 1 5912"/>
                <a:gd name="f31" fmla="val f2"/>
                <a:gd name="f32" fmla="val f3"/>
                <a:gd name="f33" fmla="val f4"/>
                <a:gd name="f34" fmla="+- f33 0 f31"/>
                <a:gd name="f35" fmla="+- f32 0 f31"/>
                <a:gd name="f36" fmla="*/ f35 1 6050"/>
                <a:gd name="f37" fmla="*/ f34 1 5912"/>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050" h="5912">
                  <a:moveTo>
                    <a:pt x="f5" y="f2"/>
                  </a:moveTo>
                  <a:cubicBezTo>
                    <a:pt x="f6" y="f2"/>
                    <a:pt x="f7" y="f8"/>
                    <a:pt x="f9" y="f10"/>
                  </a:cubicBezTo>
                  <a:lnTo>
                    <a:pt x="f11" y="f12"/>
                  </a:lnTo>
                  <a:cubicBezTo>
                    <a:pt x="f13" y="f14"/>
                    <a:pt x="f15" y="f16"/>
                    <a:pt x="f17" y="f4"/>
                  </a:cubicBezTo>
                  <a:lnTo>
                    <a:pt x="f18" y="f19"/>
                  </a:lnTo>
                  <a:cubicBezTo>
                    <a:pt x="f3" y="f20"/>
                    <a:pt x="f3" y="f21"/>
                    <a:pt x="f22" y="f23"/>
                  </a:cubicBezTo>
                  <a:lnTo>
                    <a:pt x="f24" y="f25"/>
                  </a:lnTo>
                  <a:cubicBezTo>
                    <a:pt x="f26" y="f27"/>
                    <a:pt x="f28"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0" name="Google Shape;6081;p67">
              <a:extLst>
                <a:ext uri="{FF2B5EF4-FFF2-40B4-BE49-F238E27FC236}">
                  <a16:creationId xmlns:a16="http://schemas.microsoft.com/office/drawing/2014/main" id="{04C4EE7C-FD32-41B6-F821-D22CF4A11020}"/>
                </a:ext>
              </a:extLst>
            </p:cNvPr>
            <p:cNvSpPr/>
            <p:nvPr/>
          </p:nvSpPr>
          <p:spPr>
            <a:xfrm>
              <a:off x="5223884" y="4158599"/>
              <a:ext cx="169959" cy="103089"/>
            </a:xfrm>
            <a:custGeom>
              <a:avLst/>
              <a:gdLst>
                <a:gd name="f0" fmla="val w"/>
                <a:gd name="f1" fmla="val h"/>
                <a:gd name="f2" fmla="val 0"/>
                <a:gd name="f3" fmla="val 5924"/>
                <a:gd name="f4" fmla="val 3593"/>
                <a:gd name="f5" fmla="val 1"/>
                <a:gd name="f6" fmla="val 2962"/>
                <a:gd name="f7" fmla="val 3592"/>
                <a:gd name="f8" fmla="val 5923"/>
                <a:gd name="f9" fmla="*/ f0 1 5924"/>
                <a:gd name="f10" fmla="*/ f1 1 3593"/>
                <a:gd name="f11" fmla="val f2"/>
                <a:gd name="f12" fmla="val f3"/>
                <a:gd name="f13" fmla="val f4"/>
                <a:gd name="f14" fmla="+- f13 0 f11"/>
                <a:gd name="f15" fmla="+- f12 0 f11"/>
                <a:gd name="f16" fmla="*/ f15 1 5924"/>
                <a:gd name="f17" fmla="*/ f14 1 3593"/>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5924" h="3593">
                  <a:moveTo>
                    <a:pt x="f2" y="f5"/>
                  </a:moveTo>
                  <a:lnTo>
                    <a:pt x="f6" y="f7"/>
                  </a:lnTo>
                  <a:lnTo>
                    <a:pt x="f8"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1" name="Google Shape;6082;p67">
              <a:extLst>
                <a:ext uri="{FF2B5EF4-FFF2-40B4-BE49-F238E27FC236}">
                  <a16:creationId xmlns:a16="http://schemas.microsoft.com/office/drawing/2014/main" id="{58B818AD-CC0C-873E-9D08-281531A5D53E}"/>
                </a:ext>
              </a:extLst>
            </p:cNvPr>
            <p:cNvSpPr/>
            <p:nvPr/>
          </p:nvSpPr>
          <p:spPr>
            <a:xfrm>
              <a:off x="5126254" y="4160757"/>
              <a:ext cx="170855" cy="168734"/>
            </a:xfrm>
            <a:custGeom>
              <a:avLst/>
              <a:gdLst>
                <a:gd name="f0" fmla="val w"/>
                <a:gd name="f1" fmla="val h"/>
                <a:gd name="f2" fmla="val 0"/>
                <a:gd name="f3" fmla="val 5955"/>
                <a:gd name="f4" fmla="val 5881"/>
                <a:gd name="f5" fmla="val 2194"/>
                <a:gd name="f6" fmla="val 2084"/>
                <a:gd name="f7" fmla="val 1965"/>
                <a:gd name="f8" fmla="val 40"/>
                <a:gd name="f9" fmla="val 1859"/>
                <a:gd name="f10" fmla="val 115"/>
                <a:gd name="f11" fmla="val 95"/>
                <a:gd name="f12" fmla="val 1879"/>
                <a:gd name="f13" fmla="val 1"/>
                <a:gd name="f14" fmla="val 2037"/>
                <a:gd name="f15" fmla="val 2289"/>
                <a:gd name="f16" fmla="val 2446"/>
                <a:gd name="f17" fmla="val 2899"/>
                <a:gd name="f18" fmla="val 5880"/>
                <a:gd name="f19" fmla="val 3655"/>
                <a:gd name="f20" fmla="val 4998"/>
                <a:gd name="f21" fmla="val 4758"/>
                <a:gd name="f22" fmla="val 4399"/>
                <a:gd name="f23" fmla="val 4305"/>
                <a:gd name="f24" fmla="val 2490"/>
                <a:gd name="f25" fmla="val 146"/>
                <a:gd name="f26" fmla="val 2424"/>
                <a:gd name="f27" fmla="val 47"/>
                <a:gd name="f28" fmla="val 2315"/>
                <a:gd name="f29" fmla="*/ f0 1 5955"/>
                <a:gd name="f30" fmla="*/ f1 1 5881"/>
                <a:gd name="f31" fmla="val f2"/>
                <a:gd name="f32" fmla="val f3"/>
                <a:gd name="f33" fmla="val f4"/>
                <a:gd name="f34" fmla="+- f33 0 f31"/>
                <a:gd name="f35" fmla="+- f32 0 f31"/>
                <a:gd name="f36" fmla="*/ f35 1 5955"/>
                <a:gd name="f37" fmla="*/ f34 1 5881"/>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955" h="5881">
                  <a:moveTo>
                    <a:pt x="f5" y="f2"/>
                  </a:moveTo>
                  <a:cubicBezTo>
                    <a:pt x="f6" y="f2"/>
                    <a:pt x="f7" y="f8"/>
                    <a:pt x="f9" y="f10"/>
                  </a:cubicBezTo>
                  <a:lnTo>
                    <a:pt x="f11" y="f12"/>
                  </a:lnTo>
                  <a:cubicBezTo>
                    <a:pt x="f13" y="f14"/>
                    <a:pt x="f13" y="f15"/>
                    <a:pt x="f11" y="f16"/>
                  </a:cubicBezTo>
                  <a:lnTo>
                    <a:pt x="f17" y="f18"/>
                  </a:lnTo>
                  <a:cubicBezTo>
                    <a:pt x="f19" y="f20"/>
                    <a:pt x="f21" y="f22"/>
                    <a:pt x="f3" y="f23"/>
                  </a:cubicBezTo>
                  <a:lnTo>
                    <a:pt x="f24" y="f25"/>
                  </a:lnTo>
                  <a:cubicBezTo>
                    <a:pt x="f26" y="f27"/>
                    <a:pt x="f28"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62" name="Google Shape;6110;p67">
            <a:extLst>
              <a:ext uri="{FF2B5EF4-FFF2-40B4-BE49-F238E27FC236}">
                <a16:creationId xmlns:a16="http://schemas.microsoft.com/office/drawing/2014/main" id="{56AF32F7-445A-CAF9-F70E-C430C9DC8230}"/>
              </a:ext>
            </a:extLst>
          </p:cNvPr>
          <p:cNvGrpSpPr/>
          <p:nvPr/>
        </p:nvGrpSpPr>
        <p:grpSpPr>
          <a:xfrm>
            <a:off x="5902341" y="5591324"/>
            <a:ext cx="483339" cy="378488"/>
            <a:chOff x="5733041" y="4193493"/>
            <a:chExt cx="362504" cy="283866"/>
          </a:xfrm>
          <a:solidFill>
            <a:schemeClr val="tx1"/>
          </a:solidFill>
        </p:grpSpPr>
        <p:sp>
          <p:nvSpPr>
            <p:cNvPr id="63" name="Google Shape;6111;p67">
              <a:extLst>
                <a:ext uri="{FF2B5EF4-FFF2-40B4-BE49-F238E27FC236}">
                  <a16:creationId xmlns:a16="http://schemas.microsoft.com/office/drawing/2014/main" id="{85B87855-0BE9-A51D-9419-0D79C03660B7}"/>
                </a:ext>
              </a:extLst>
            </p:cNvPr>
            <p:cNvSpPr/>
            <p:nvPr/>
          </p:nvSpPr>
          <p:spPr>
            <a:xfrm>
              <a:off x="5733041" y="4431228"/>
              <a:ext cx="362504" cy="46131"/>
            </a:xfrm>
            <a:custGeom>
              <a:avLst/>
              <a:gdLst>
                <a:gd name="f0" fmla="val w"/>
                <a:gd name="f1" fmla="val h"/>
                <a:gd name="f2" fmla="val 0"/>
                <a:gd name="f3" fmla="val 12635"/>
                <a:gd name="f4" fmla="val 1608"/>
                <a:gd name="f5" fmla="val 379"/>
                <a:gd name="f6" fmla="val 159"/>
                <a:gd name="f7" fmla="val 1"/>
                <a:gd name="f8" fmla="val 189"/>
                <a:gd name="f9" fmla="val 378"/>
                <a:gd name="f10" fmla="val 1040"/>
                <a:gd name="f11" fmla="val 537"/>
                <a:gd name="f12" fmla="val 1607"/>
                <a:gd name="f13" fmla="val 1198"/>
                <a:gd name="f14" fmla="val 11406"/>
                <a:gd name="f15" fmla="val 12067"/>
                <a:gd name="f16" fmla="val 12634"/>
                <a:gd name="f17" fmla="val 1072"/>
                <a:gd name="f18" fmla="val 12603"/>
                <a:gd name="f19" fmla="val 158"/>
                <a:gd name="f20" fmla="val 12445"/>
                <a:gd name="f21" fmla="val 12193"/>
                <a:gd name="f22" fmla="val 10965"/>
                <a:gd name="f23" fmla="val 630"/>
                <a:gd name="f24" fmla="val 10776"/>
                <a:gd name="f25" fmla="val 819"/>
                <a:gd name="f26" fmla="val 10555"/>
                <a:gd name="f27" fmla="val 10303"/>
                <a:gd name="f28" fmla="val 10146"/>
                <a:gd name="f29" fmla="val 9326"/>
                <a:gd name="f30" fmla="val 9137"/>
                <a:gd name="f31" fmla="val 8917"/>
                <a:gd name="f32" fmla="val 8696"/>
                <a:gd name="f33" fmla="val 8507"/>
                <a:gd name="f34" fmla="*/ f0 1 12635"/>
                <a:gd name="f35" fmla="*/ f1 1 1608"/>
                <a:gd name="f36" fmla="val f2"/>
                <a:gd name="f37" fmla="val f3"/>
                <a:gd name="f38" fmla="val f4"/>
                <a:gd name="f39" fmla="+- f38 0 f36"/>
                <a:gd name="f40" fmla="+- f37 0 f36"/>
                <a:gd name="f41" fmla="*/ f40 1 12635"/>
                <a:gd name="f42" fmla="*/ f39 1 160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12635" h="1608">
                  <a:moveTo>
                    <a:pt x="f5" y="f2"/>
                  </a:moveTo>
                  <a:cubicBezTo>
                    <a:pt x="f6" y="f2"/>
                    <a:pt x="f7" y="f8"/>
                    <a:pt x="f7" y="f9"/>
                  </a:cubicBezTo>
                  <a:cubicBezTo>
                    <a:pt x="f7" y="f10"/>
                    <a:pt x="f11" y="f12"/>
                    <a:pt x="f13" y="f12"/>
                  </a:cubicBezTo>
                  <a:lnTo>
                    <a:pt x="f14" y="f12"/>
                  </a:lnTo>
                  <a:cubicBezTo>
                    <a:pt x="f15" y="f12"/>
                    <a:pt x="f16" y="f17"/>
                    <a:pt x="f16" y="f9"/>
                  </a:cubicBezTo>
                  <a:cubicBezTo>
                    <a:pt x="f18" y="f19"/>
                    <a:pt x="f20" y="f2"/>
                    <a:pt x="f21" y="f2"/>
                  </a:cubicBezTo>
                  <a:lnTo>
                    <a:pt x="f22" y="f2"/>
                  </a:lnTo>
                  <a:lnTo>
                    <a:pt x="f22" y="f9"/>
                  </a:lnTo>
                  <a:cubicBezTo>
                    <a:pt x="f22" y="f23"/>
                    <a:pt x="f24" y="f25"/>
                    <a:pt x="f26" y="f25"/>
                  </a:cubicBezTo>
                  <a:cubicBezTo>
                    <a:pt x="f27" y="f25"/>
                    <a:pt x="f28" y="f23"/>
                    <a:pt x="f28" y="f9"/>
                  </a:cubicBezTo>
                  <a:lnTo>
                    <a:pt x="f28" y="f2"/>
                  </a:lnTo>
                  <a:lnTo>
                    <a:pt x="f29" y="f2"/>
                  </a:lnTo>
                  <a:lnTo>
                    <a:pt x="f29" y="f9"/>
                  </a:lnTo>
                  <a:cubicBezTo>
                    <a:pt x="f29" y="f23"/>
                    <a:pt x="f30" y="f25"/>
                    <a:pt x="f31" y="f25"/>
                  </a:cubicBezTo>
                  <a:cubicBezTo>
                    <a:pt x="f32" y="f25"/>
                    <a:pt x="f33" y="f23"/>
                    <a:pt x="f33" y="f9"/>
                  </a:cubicBezTo>
                  <a:lnTo>
                    <a:pt x="f33"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4" name="Google Shape;6112;p67">
              <a:extLst>
                <a:ext uri="{FF2B5EF4-FFF2-40B4-BE49-F238E27FC236}">
                  <a16:creationId xmlns:a16="http://schemas.microsoft.com/office/drawing/2014/main" id="{8A83FFAC-E866-5758-376E-F6BC2205DE62}"/>
                </a:ext>
              </a:extLst>
            </p:cNvPr>
            <p:cNvSpPr/>
            <p:nvPr/>
          </p:nvSpPr>
          <p:spPr>
            <a:xfrm>
              <a:off x="5755654" y="4193493"/>
              <a:ext cx="316400" cy="214262"/>
            </a:xfrm>
            <a:custGeom>
              <a:avLst/>
              <a:gdLst>
                <a:gd name="f0" fmla="val w"/>
                <a:gd name="f1" fmla="val h"/>
                <a:gd name="f2" fmla="val 0"/>
                <a:gd name="f3" fmla="val 11028"/>
                <a:gd name="f4" fmla="val 7468"/>
                <a:gd name="f5" fmla="val 3794"/>
                <a:gd name="f6" fmla="val 1673"/>
                <a:gd name="f7" fmla="val 3841"/>
                <a:gd name="f8" fmla="val 3890"/>
                <a:gd name="f9" fmla="val 1682"/>
                <a:gd name="f10" fmla="val 3939"/>
                <a:gd name="f11" fmla="val 1702"/>
                <a:gd name="f12" fmla="val 6428"/>
                <a:gd name="f13" fmla="val 2521"/>
                <a:gd name="f14" fmla="val 6680"/>
                <a:gd name="f15" fmla="val 2616"/>
                <a:gd name="f16" fmla="val 6806"/>
                <a:gd name="f17" fmla="val 2994"/>
                <a:gd name="f18" fmla="val 6585"/>
                <a:gd name="f19" fmla="val 3214"/>
                <a:gd name="f20" fmla="val 6018"/>
                <a:gd name="f21" fmla="val 3750"/>
                <a:gd name="f22" fmla="val 7404"/>
                <a:gd name="f23" fmla="val 5136"/>
                <a:gd name="f24" fmla="val 7593"/>
                <a:gd name="f25" fmla="val 5262"/>
                <a:gd name="f26" fmla="val 5514"/>
                <a:gd name="f27" fmla="val 7436"/>
                <a:gd name="f28" fmla="val 5671"/>
                <a:gd name="f29" fmla="val 7357"/>
                <a:gd name="f30" fmla="val 5750"/>
                <a:gd name="f31" fmla="val 7247"/>
                <a:gd name="f32" fmla="val 5790"/>
                <a:gd name="f33" fmla="val 7136"/>
                <a:gd name="f34" fmla="val 7026"/>
                <a:gd name="f35" fmla="val 6916"/>
                <a:gd name="f36" fmla="val 6837"/>
                <a:gd name="f37" fmla="val 5451"/>
                <a:gd name="f38" fmla="val 4317"/>
                <a:gd name="f39" fmla="val 4915"/>
                <a:gd name="f40" fmla="val 4852"/>
                <a:gd name="f41" fmla="val 4821"/>
                <a:gd name="f42" fmla="val 4947"/>
                <a:gd name="f43" fmla="val 4714"/>
                <a:gd name="f44" fmla="val 4988"/>
                <a:gd name="f45" fmla="val 4613"/>
                <a:gd name="f46" fmla="val 4444"/>
                <a:gd name="f47" fmla="val 4293"/>
                <a:gd name="f48" fmla="val 4872"/>
                <a:gd name="f49" fmla="val 4254"/>
                <a:gd name="f50" fmla="val 4695"/>
                <a:gd name="f51" fmla="val 3435"/>
                <a:gd name="f52" fmla="val 2206"/>
                <a:gd name="f53" fmla="val 3328"/>
                <a:gd name="f54" fmla="val 1940"/>
                <a:gd name="f55" fmla="val 3537"/>
                <a:gd name="f56" fmla="val 1198"/>
                <a:gd name="f57" fmla="val 1"/>
                <a:gd name="f58" fmla="val 536"/>
                <a:gd name="f59" fmla="val 568"/>
                <a:gd name="f60" fmla="val 1229"/>
                <a:gd name="f61" fmla="val 7467"/>
                <a:gd name="f62" fmla="val 11027"/>
                <a:gd name="f63" fmla="val 10460"/>
                <a:gd name="f64" fmla="val 9767"/>
                <a:gd name="f65" fmla="*/ f0 1 11028"/>
                <a:gd name="f66" fmla="*/ f1 1 7468"/>
                <a:gd name="f67" fmla="val f2"/>
                <a:gd name="f68" fmla="val f3"/>
                <a:gd name="f69" fmla="val f4"/>
                <a:gd name="f70" fmla="+- f69 0 f67"/>
                <a:gd name="f71" fmla="+- f68 0 f67"/>
                <a:gd name="f72" fmla="*/ f71 1 11028"/>
                <a:gd name="f73" fmla="*/ f70 1 7468"/>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1028" h="7468">
                  <a:moveTo>
                    <a:pt x="f5" y="f6"/>
                  </a:moveTo>
                  <a:cubicBezTo>
                    <a:pt x="f7" y="f6"/>
                    <a:pt x="f8" y="f9"/>
                    <a:pt x="f10" y="f11"/>
                  </a:cubicBezTo>
                  <a:lnTo>
                    <a:pt x="f12" y="f13"/>
                  </a:lnTo>
                  <a:cubicBezTo>
                    <a:pt x="f14" y="f15"/>
                    <a:pt x="f16" y="f17"/>
                    <a:pt x="f18" y="f19"/>
                  </a:cubicBezTo>
                  <a:lnTo>
                    <a:pt x="f20" y="f21"/>
                  </a:lnTo>
                  <a:lnTo>
                    <a:pt x="f22" y="f23"/>
                  </a:lnTo>
                  <a:cubicBezTo>
                    <a:pt x="f24" y="f25"/>
                    <a:pt x="f24" y="f26"/>
                    <a:pt x="f27" y="f28"/>
                  </a:cubicBezTo>
                  <a:cubicBezTo>
                    <a:pt x="f29" y="f30"/>
                    <a:pt x="f31" y="f32"/>
                    <a:pt x="f33" y="f32"/>
                  </a:cubicBezTo>
                  <a:cubicBezTo>
                    <a:pt x="f34" y="f32"/>
                    <a:pt x="f35" y="f30"/>
                    <a:pt x="f36" y="f28"/>
                  </a:cubicBezTo>
                  <a:lnTo>
                    <a:pt x="f37" y="f38"/>
                  </a:lnTo>
                  <a:lnTo>
                    <a:pt x="f39" y="f40"/>
                  </a:lnTo>
                  <a:cubicBezTo>
                    <a:pt x="f41" y="f42"/>
                    <a:pt x="f43" y="f44"/>
                    <a:pt x="f45" y="f44"/>
                  </a:cubicBezTo>
                  <a:cubicBezTo>
                    <a:pt x="f46" y="f44"/>
                    <a:pt x="f47" y="f48"/>
                    <a:pt x="f49" y="f50"/>
                  </a:cubicBezTo>
                  <a:lnTo>
                    <a:pt x="f51" y="f52"/>
                  </a:lnTo>
                  <a:cubicBezTo>
                    <a:pt x="f53" y="f54"/>
                    <a:pt x="f55" y="f6"/>
                    <a:pt x="f5" y="f6"/>
                  </a:cubicBezTo>
                  <a:close/>
                  <a:moveTo>
                    <a:pt x="f56" y="f57"/>
                  </a:moveTo>
                  <a:cubicBezTo>
                    <a:pt x="f58" y="f57"/>
                    <a:pt x="f57" y="f59"/>
                    <a:pt x="f57" y="f60"/>
                  </a:cubicBezTo>
                  <a:lnTo>
                    <a:pt x="f57" y="f61"/>
                  </a:lnTo>
                  <a:lnTo>
                    <a:pt x="f62" y="f61"/>
                  </a:lnTo>
                  <a:lnTo>
                    <a:pt x="f62" y="f60"/>
                  </a:lnTo>
                  <a:cubicBezTo>
                    <a:pt x="f62" y="f59"/>
                    <a:pt x="f63" y="f57"/>
                    <a:pt x="f64" y="f57"/>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65" name="Google Shape;5972;p67">
            <a:extLst>
              <a:ext uri="{FF2B5EF4-FFF2-40B4-BE49-F238E27FC236}">
                <a16:creationId xmlns:a16="http://schemas.microsoft.com/office/drawing/2014/main" id="{9AEFB175-98A4-07D8-9681-D47FECC260EE}"/>
              </a:ext>
            </a:extLst>
          </p:cNvPr>
          <p:cNvGrpSpPr/>
          <p:nvPr/>
        </p:nvGrpSpPr>
        <p:grpSpPr>
          <a:xfrm>
            <a:off x="3489776" y="2522329"/>
            <a:ext cx="480669" cy="552955"/>
            <a:chOff x="3923617" y="1891747"/>
            <a:chExt cx="360502" cy="414716"/>
          </a:xfrm>
          <a:solidFill>
            <a:schemeClr val="tx1"/>
          </a:solidFill>
        </p:grpSpPr>
        <p:sp>
          <p:nvSpPr>
            <p:cNvPr id="66" name="Google Shape;5973;p67">
              <a:extLst>
                <a:ext uri="{FF2B5EF4-FFF2-40B4-BE49-F238E27FC236}">
                  <a16:creationId xmlns:a16="http://schemas.microsoft.com/office/drawing/2014/main" id="{6D1DA25C-C692-2B6E-4B2F-C289DC65DC27}"/>
                </a:ext>
              </a:extLst>
            </p:cNvPr>
            <p:cNvSpPr/>
            <p:nvPr/>
          </p:nvSpPr>
          <p:spPr>
            <a:xfrm>
              <a:off x="3950390" y="1972077"/>
              <a:ext cx="305939" cy="198836"/>
            </a:xfrm>
            <a:custGeom>
              <a:avLst/>
              <a:gdLst>
                <a:gd name="f0" fmla="val w"/>
                <a:gd name="f1" fmla="val h"/>
                <a:gd name="f2" fmla="val 0"/>
                <a:gd name="f3" fmla="val 9358"/>
                <a:gd name="f4" fmla="val 6082"/>
                <a:gd name="f5" fmla="val 379"/>
                <a:gd name="f6" fmla="val 1"/>
                <a:gd name="f7" fmla="val 158"/>
                <a:gd name="f8" fmla="val 221"/>
                <a:gd name="f9" fmla="val 410"/>
                <a:gd name="f10" fmla="val 6081"/>
                <a:gd name="f11" fmla="val 9357"/>
                <a:gd name="f12" fmla="val 9168"/>
                <a:gd name="f13" fmla="val 8979"/>
                <a:gd name="f14" fmla="*/ f0 1 9358"/>
                <a:gd name="f15" fmla="*/ f1 1 6082"/>
                <a:gd name="f16" fmla="val f2"/>
                <a:gd name="f17" fmla="val f3"/>
                <a:gd name="f18" fmla="val f4"/>
                <a:gd name="f19" fmla="+- f18 0 f16"/>
                <a:gd name="f20" fmla="+- f17 0 f16"/>
                <a:gd name="f21" fmla="*/ f20 1 9358"/>
                <a:gd name="f22" fmla="*/ f19 1 608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358" h="6082">
                  <a:moveTo>
                    <a:pt x="f5" y="f6"/>
                  </a:moveTo>
                  <a:cubicBezTo>
                    <a:pt x="f7" y="f6"/>
                    <a:pt x="f6" y="f8"/>
                    <a:pt x="f6" y="f9"/>
                  </a:cubicBezTo>
                  <a:lnTo>
                    <a:pt x="f6" y="f10"/>
                  </a:lnTo>
                  <a:lnTo>
                    <a:pt x="f11" y="f10"/>
                  </a:lnTo>
                  <a:lnTo>
                    <a:pt x="f11" y="f9"/>
                  </a:lnTo>
                  <a:cubicBezTo>
                    <a:pt x="f11" y="f7"/>
                    <a:pt x="f12" y="f6"/>
                    <a:pt x="f13"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7" name="Google Shape;5974;p67">
              <a:extLst>
                <a:ext uri="{FF2B5EF4-FFF2-40B4-BE49-F238E27FC236}">
                  <a16:creationId xmlns:a16="http://schemas.microsoft.com/office/drawing/2014/main" id="{CA013407-CADF-C508-8243-435D4D263846}"/>
                </a:ext>
              </a:extLst>
            </p:cNvPr>
            <p:cNvSpPr/>
            <p:nvPr/>
          </p:nvSpPr>
          <p:spPr>
            <a:xfrm>
              <a:off x="3923617" y="2197659"/>
              <a:ext cx="360502" cy="108804"/>
            </a:xfrm>
            <a:custGeom>
              <a:avLst/>
              <a:gdLst>
                <a:gd name="f0" fmla="val w"/>
                <a:gd name="f1" fmla="val h"/>
                <a:gd name="f2" fmla="val 0"/>
                <a:gd name="f3" fmla="val 11027"/>
                <a:gd name="f4" fmla="val 3328"/>
                <a:gd name="f5" fmla="val 63"/>
                <a:gd name="f6" fmla="val 32"/>
                <a:gd name="f7" fmla="val 126"/>
                <a:gd name="f8" fmla="val 284"/>
                <a:gd name="f9" fmla="val 410"/>
                <a:gd name="f10" fmla="val 1103"/>
                <a:gd name="f11" fmla="val 536"/>
                <a:gd name="f12" fmla="val 1670"/>
                <a:gd name="f13" fmla="val 1198"/>
                <a:gd name="f14" fmla="val 3151"/>
                <a:gd name="f15" fmla="val 2615"/>
                <a:gd name="f16" fmla="val 2710"/>
                <a:gd name="f17" fmla="val 2521"/>
                <a:gd name="f18" fmla="val 2930"/>
                <a:gd name="f19" fmla="val 3182"/>
                <a:gd name="f20" fmla="val 2836"/>
                <a:gd name="f21" fmla="val 3277"/>
                <a:gd name="f22" fmla="val 2889"/>
                <a:gd name="f23" fmla="val 3312"/>
                <a:gd name="f24" fmla="val 2949"/>
                <a:gd name="f25" fmla="val 3009"/>
                <a:gd name="f26" fmla="val 3166"/>
                <a:gd name="f27" fmla="val 3326"/>
                <a:gd name="f28" fmla="val 3224"/>
                <a:gd name="f29" fmla="val 3371"/>
                <a:gd name="f30" fmla="val 3088"/>
                <a:gd name="f31" fmla="val 4096"/>
                <a:gd name="f32" fmla="val 1639"/>
                <a:gd name="f33" fmla="val 5073"/>
                <a:gd name="f34" fmla="val 2867"/>
                <a:gd name="f35" fmla="val 3119"/>
                <a:gd name="f36" fmla="val 5262"/>
                <a:gd name="f37" fmla="val 3308"/>
                <a:gd name="f38" fmla="val 5514"/>
                <a:gd name="f39" fmla="val 5734"/>
                <a:gd name="f40" fmla="val 5892"/>
                <a:gd name="f41" fmla="val 6868"/>
                <a:gd name="f42" fmla="val 7593"/>
                <a:gd name="f43" fmla="val 7688"/>
                <a:gd name="f44" fmla="val 3230"/>
                <a:gd name="f45" fmla="val 7835"/>
                <a:gd name="f46" fmla="val 3301"/>
                <a:gd name="f47" fmla="val 7983"/>
                <a:gd name="f48" fmla="val 8032"/>
                <a:gd name="f49" fmla="val 8081"/>
                <a:gd name="f50" fmla="val 3293"/>
                <a:gd name="f51" fmla="val 8129"/>
                <a:gd name="f52" fmla="val 8349"/>
                <a:gd name="f53" fmla="val 8412"/>
                <a:gd name="f54" fmla="val 7814"/>
                <a:gd name="f55" fmla="val 9767"/>
                <a:gd name="f56" fmla="val 10429"/>
                <a:gd name="f57" fmla="val 252"/>
                <a:gd name="f58" fmla="val 10964"/>
                <a:gd name="f59" fmla="val 10933"/>
                <a:gd name="f60" fmla="*/ f0 1 11027"/>
                <a:gd name="f61" fmla="*/ f1 1 3328"/>
                <a:gd name="f62" fmla="val f2"/>
                <a:gd name="f63" fmla="val f3"/>
                <a:gd name="f64" fmla="val f4"/>
                <a:gd name="f65" fmla="+- f64 0 f62"/>
                <a:gd name="f66" fmla="+- f63 0 f62"/>
                <a:gd name="f67" fmla="*/ f66 1 11027"/>
                <a:gd name="f68" fmla="*/ f65 1 332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11027" h="3328">
                  <a:moveTo>
                    <a:pt x="f5" y="f2"/>
                  </a:moveTo>
                  <a:cubicBezTo>
                    <a:pt x="f6" y="f7"/>
                    <a:pt x="f2" y="f8"/>
                    <a:pt x="f2" y="f9"/>
                  </a:cubicBezTo>
                  <a:cubicBezTo>
                    <a:pt x="f2" y="f10"/>
                    <a:pt x="f11" y="f12"/>
                    <a:pt x="f13" y="f12"/>
                  </a:cubicBezTo>
                  <a:lnTo>
                    <a:pt x="f14" y="f12"/>
                  </a:lnTo>
                  <a:lnTo>
                    <a:pt x="f15" y="f16"/>
                  </a:lnTo>
                  <a:cubicBezTo>
                    <a:pt x="f17" y="f18"/>
                    <a:pt x="f15" y="f19"/>
                    <a:pt x="f20" y="f21"/>
                  </a:cubicBezTo>
                  <a:cubicBezTo>
                    <a:pt x="f22" y="f23"/>
                    <a:pt x="f24" y="f4"/>
                    <a:pt x="f25" y="f4"/>
                  </a:cubicBezTo>
                  <a:cubicBezTo>
                    <a:pt x="f26" y="f4"/>
                    <a:pt x="f27" y="f28"/>
                    <a:pt x="f29" y="f30"/>
                  </a:cubicBezTo>
                  <a:lnTo>
                    <a:pt x="f31" y="f32"/>
                  </a:lnTo>
                  <a:lnTo>
                    <a:pt x="f33" y="f32"/>
                  </a:lnTo>
                  <a:lnTo>
                    <a:pt x="f33" y="f34"/>
                  </a:lnTo>
                  <a:cubicBezTo>
                    <a:pt x="f33" y="f35"/>
                    <a:pt x="f36" y="f37"/>
                    <a:pt x="f38" y="f37"/>
                  </a:cubicBezTo>
                  <a:cubicBezTo>
                    <a:pt x="f39" y="f37"/>
                    <a:pt x="f40" y="f35"/>
                    <a:pt x="f40" y="f34"/>
                  </a:cubicBezTo>
                  <a:lnTo>
                    <a:pt x="f40" y="f32"/>
                  </a:lnTo>
                  <a:lnTo>
                    <a:pt x="f41" y="f32"/>
                  </a:lnTo>
                  <a:lnTo>
                    <a:pt x="f42" y="f30"/>
                  </a:lnTo>
                  <a:cubicBezTo>
                    <a:pt x="f43" y="f44"/>
                    <a:pt x="f45" y="f46"/>
                    <a:pt x="f47" y="f46"/>
                  </a:cubicBezTo>
                  <a:cubicBezTo>
                    <a:pt x="f48" y="f46"/>
                    <a:pt x="f49" y="f50"/>
                    <a:pt x="f51" y="f21"/>
                  </a:cubicBezTo>
                  <a:cubicBezTo>
                    <a:pt x="f52" y="f14"/>
                    <a:pt x="f53" y="f18"/>
                    <a:pt x="f52" y="f16"/>
                  </a:cubicBezTo>
                  <a:lnTo>
                    <a:pt x="f54" y="f12"/>
                  </a:lnTo>
                  <a:lnTo>
                    <a:pt x="f55" y="f12"/>
                  </a:lnTo>
                  <a:cubicBezTo>
                    <a:pt x="f56" y="f12"/>
                    <a:pt x="f3" y="f10"/>
                    <a:pt x="f3" y="f9"/>
                  </a:cubicBezTo>
                  <a:cubicBezTo>
                    <a:pt x="f3" y="f57"/>
                    <a:pt x="f58" y="f7"/>
                    <a:pt x="f59"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8" name="Google Shape;5975;p67">
              <a:extLst>
                <a:ext uri="{FF2B5EF4-FFF2-40B4-BE49-F238E27FC236}">
                  <a16:creationId xmlns:a16="http://schemas.microsoft.com/office/drawing/2014/main" id="{FE52AC55-021B-A220-E5F6-07C54566FFC8}"/>
                </a:ext>
              </a:extLst>
            </p:cNvPr>
            <p:cNvSpPr/>
            <p:nvPr/>
          </p:nvSpPr>
          <p:spPr>
            <a:xfrm>
              <a:off x="4060603" y="1891747"/>
              <a:ext cx="82414" cy="53583"/>
            </a:xfrm>
            <a:custGeom>
              <a:avLst/>
              <a:gdLst>
                <a:gd name="f0" fmla="val w"/>
                <a:gd name="f1" fmla="val h"/>
                <a:gd name="f2" fmla="val 0"/>
                <a:gd name="f3" fmla="val 2521"/>
                <a:gd name="f4" fmla="val 1639"/>
                <a:gd name="f5" fmla="val 442"/>
                <a:gd name="f6" fmla="val 221"/>
                <a:gd name="f7" fmla="val 1"/>
                <a:gd name="f8" fmla="val 189"/>
                <a:gd name="f9" fmla="val 410"/>
                <a:gd name="f10" fmla="val 2489"/>
                <a:gd name="f11" fmla="val 2332"/>
                <a:gd name="f12" fmla="val 2111"/>
                <a:gd name="f13" fmla="*/ f0 1 2521"/>
                <a:gd name="f14" fmla="*/ f1 1 1639"/>
                <a:gd name="f15" fmla="val f2"/>
                <a:gd name="f16" fmla="val f3"/>
                <a:gd name="f17" fmla="val f4"/>
                <a:gd name="f18" fmla="+- f17 0 f15"/>
                <a:gd name="f19" fmla="+- f16 0 f15"/>
                <a:gd name="f20" fmla="*/ f19 1 2521"/>
                <a:gd name="f21" fmla="*/ f18 1 163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2521" h="1639">
                  <a:moveTo>
                    <a:pt x="f5" y="f2"/>
                  </a:moveTo>
                  <a:cubicBezTo>
                    <a:pt x="f6" y="f2"/>
                    <a:pt x="f7" y="f8"/>
                    <a:pt x="f7" y="f9"/>
                  </a:cubicBezTo>
                  <a:lnTo>
                    <a:pt x="f7" y="f4"/>
                  </a:lnTo>
                  <a:lnTo>
                    <a:pt x="f10" y="f4"/>
                  </a:lnTo>
                  <a:lnTo>
                    <a:pt x="f10" y="f9"/>
                  </a:lnTo>
                  <a:lnTo>
                    <a:pt x="f3" y="f9"/>
                  </a:lnTo>
                  <a:cubicBezTo>
                    <a:pt x="f3" y="f8"/>
                    <a:pt x="f11" y="f2"/>
                    <a:pt x="f12"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69" name="Google Shape;5984;p67">
            <a:extLst>
              <a:ext uri="{FF2B5EF4-FFF2-40B4-BE49-F238E27FC236}">
                <a16:creationId xmlns:a16="http://schemas.microsoft.com/office/drawing/2014/main" id="{09B1F157-18C9-B316-B48A-CA1FF7BB18E2}"/>
              </a:ext>
            </a:extLst>
          </p:cNvPr>
          <p:cNvGrpSpPr/>
          <p:nvPr/>
        </p:nvGrpSpPr>
        <p:grpSpPr>
          <a:xfrm>
            <a:off x="7582924" y="2518245"/>
            <a:ext cx="554833" cy="553467"/>
            <a:chOff x="6993477" y="1888684"/>
            <a:chExt cx="416125" cy="415100"/>
          </a:xfrm>
          <a:solidFill>
            <a:schemeClr val="tx1"/>
          </a:solidFill>
        </p:grpSpPr>
        <p:sp>
          <p:nvSpPr>
            <p:cNvPr id="70" name="Google Shape;5985;p67">
              <a:extLst>
                <a:ext uri="{FF2B5EF4-FFF2-40B4-BE49-F238E27FC236}">
                  <a16:creationId xmlns:a16="http://schemas.microsoft.com/office/drawing/2014/main" id="{E9AEC333-88AD-046A-B17D-245C0DA9D1A7}"/>
                </a:ext>
              </a:extLst>
            </p:cNvPr>
            <p:cNvSpPr/>
            <p:nvPr/>
          </p:nvSpPr>
          <p:spPr>
            <a:xfrm>
              <a:off x="6993477" y="1888684"/>
              <a:ext cx="190570" cy="189518"/>
            </a:xfrm>
            <a:custGeom>
              <a:avLst/>
              <a:gdLst>
                <a:gd name="f0" fmla="val w"/>
                <a:gd name="f1" fmla="val h"/>
                <a:gd name="f2" fmla="val 0"/>
                <a:gd name="f3" fmla="val 5829"/>
                <a:gd name="f4" fmla="val 5797"/>
                <a:gd name="f5" fmla="val 2930"/>
                <a:gd name="f6" fmla="val 1670"/>
                <a:gd name="f7" fmla="val 3119"/>
                <a:gd name="f8" fmla="val 3308"/>
                <a:gd name="f9" fmla="val 1859"/>
                <a:gd name="f10" fmla="val 2048"/>
                <a:gd name="f11" fmla="val 2489"/>
                <a:gd name="f12" fmla="val 3749"/>
                <a:gd name="f13" fmla="val 4001"/>
                <a:gd name="f14" fmla="val 4159"/>
                <a:gd name="f15" fmla="val 2678"/>
                <a:gd name="f16" fmla="val 3151"/>
                <a:gd name="f17" fmla="val 3938"/>
                <a:gd name="f18" fmla="val 3340"/>
                <a:gd name="f19" fmla="val 3781"/>
                <a:gd name="f20" fmla="val 2710"/>
                <a:gd name="f21" fmla="val 2520"/>
                <a:gd name="f22" fmla="val 3970"/>
                <a:gd name="f23" fmla="val 2079"/>
                <a:gd name="f24" fmla="val 1701"/>
                <a:gd name="f25" fmla="val 1827"/>
                <a:gd name="f26" fmla="val 441"/>
                <a:gd name="f27" fmla="val 189"/>
                <a:gd name="f28" fmla="val 5387"/>
                <a:gd name="f29" fmla="val 32"/>
                <a:gd name="f30" fmla="val 5639"/>
                <a:gd name="f31" fmla="val 221"/>
                <a:gd name="f32" fmla="val 5608"/>
                <a:gd name="f33" fmla="*/ f0 1 5829"/>
                <a:gd name="f34" fmla="*/ f1 1 5797"/>
                <a:gd name="f35" fmla="val f2"/>
                <a:gd name="f36" fmla="val f3"/>
                <a:gd name="f37" fmla="val f4"/>
                <a:gd name="f38" fmla="+- f37 0 f35"/>
                <a:gd name="f39" fmla="+- f36 0 f35"/>
                <a:gd name="f40" fmla="*/ f39 1 5829"/>
                <a:gd name="f41" fmla="*/ f38 1 5797"/>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5829" h="5797">
                  <a:moveTo>
                    <a:pt x="f5" y="f6"/>
                  </a:moveTo>
                  <a:cubicBezTo>
                    <a:pt x="f7" y="f6"/>
                    <a:pt x="f8" y="f9"/>
                    <a:pt x="f8" y="f10"/>
                  </a:cubicBezTo>
                  <a:lnTo>
                    <a:pt x="f8" y="f11"/>
                  </a:lnTo>
                  <a:lnTo>
                    <a:pt x="f12" y="f11"/>
                  </a:lnTo>
                  <a:cubicBezTo>
                    <a:pt x="f13" y="f11"/>
                    <a:pt x="f14" y="f15"/>
                    <a:pt x="f14" y="f5"/>
                  </a:cubicBezTo>
                  <a:cubicBezTo>
                    <a:pt x="f14" y="f16"/>
                    <a:pt x="f17" y="f18"/>
                    <a:pt x="f12" y="f18"/>
                  </a:cubicBezTo>
                  <a:lnTo>
                    <a:pt x="f8" y="f18"/>
                  </a:lnTo>
                  <a:lnTo>
                    <a:pt x="f8" y="f19"/>
                  </a:lnTo>
                  <a:cubicBezTo>
                    <a:pt x="f8" y="f13"/>
                    <a:pt x="f7" y="f14"/>
                    <a:pt x="f5" y="f14"/>
                  </a:cubicBezTo>
                  <a:cubicBezTo>
                    <a:pt x="f20" y="f14"/>
                    <a:pt x="f21" y="f22"/>
                    <a:pt x="f21" y="f19"/>
                  </a:cubicBezTo>
                  <a:lnTo>
                    <a:pt x="f21" y="f18"/>
                  </a:lnTo>
                  <a:lnTo>
                    <a:pt x="f23" y="f18"/>
                  </a:lnTo>
                  <a:cubicBezTo>
                    <a:pt x="f9" y="f18"/>
                    <a:pt x="f24" y="f16"/>
                    <a:pt x="f24" y="f5"/>
                  </a:cubicBezTo>
                  <a:cubicBezTo>
                    <a:pt x="f24" y="f15"/>
                    <a:pt x="f9" y="f11"/>
                    <a:pt x="f23" y="f11"/>
                  </a:cubicBezTo>
                  <a:lnTo>
                    <a:pt x="f21" y="f11"/>
                  </a:lnTo>
                  <a:lnTo>
                    <a:pt x="f21" y="f10"/>
                  </a:lnTo>
                  <a:cubicBezTo>
                    <a:pt x="f21" y="f25"/>
                    <a:pt x="f20" y="f6"/>
                    <a:pt x="f5" y="f6"/>
                  </a:cubicBezTo>
                  <a:close/>
                  <a:moveTo>
                    <a:pt x="f26" y="f2"/>
                  </a:moveTo>
                  <a:cubicBezTo>
                    <a:pt x="f27" y="f2"/>
                    <a:pt x="f2" y="f27"/>
                    <a:pt x="f2" y="f26"/>
                  </a:cubicBezTo>
                  <a:lnTo>
                    <a:pt x="f2" y="f28"/>
                  </a:lnTo>
                  <a:cubicBezTo>
                    <a:pt x="f29" y="f30"/>
                    <a:pt x="f31" y="f4"/>
                    <a:pt x="f26" y="f4"/>
                  </a:cubicBezTo>
                  <a:lnTo>
                    <a:pt x="f28" y="f4"/>
                  </a:lnTo>
                  <a:cubicBezTo>
                    <a:pt x="f30" y="f4"/>
                    <a:pt x="f3" y="f32"/>
                    <a:pt x="f3" y="f28"/>
                  </a:cubicBezTo>
                  <a:lnTo>
                    <a:pt x="f3" y="f26"/>
                  </a:lnTo>
                  <a:cubicBezTo>
                    <a:pt x="f3" y="f27"/>
                    <a:pt x="f30" y="f2"/>
                    <a:pt x="f28"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1" name="Google Shape;5986;p67">
              <a:extLst>
                <a:ext uri="{FF2B5EF4-FFF2-40B4-BE49-F238E27FC236}">
                  <a16:creationId xmlns:a16="http://schemas.microsoft.com/office/drawing/2014/main" id="{637AAC04-D12A-CE86-7918-902FA1AE785A}"/>
                </a:ext>
              </a:extLst>
            </p:cNvPr>
            <p:cNvSpPr/>
            <p:nvPr/>
          </p:nvSpPr>
          <p:spPr>
            <a:xfrm>
              <a:off x="6994492" y="2115272"/>
              <a:ext cx="191612" cy="188503"/>
            </a:xfrm>
            <a:custGeom>
              <a:avLst/>
              <a:gdLst>
                <a:gd name="f0" fmla="val w"/>
                <a:gd name="f1" fmla="val h"/>
                <a:gd name="f2" fmla="val 0"/>
                <a:gd name="f3" fmla="val 5861"/>
                <a:gd name="f4" fmla="val 5766"/>
                <a:gd name="f5" fmla="val 3450"/>
                <a:gd name="f6" fmla="val 1859"/>
                <a:gd name="f7" fmla="val 3561"/>
                <a:gd name="f8" fmla="val 3671"/>
                <a:gd name="f9" fmla="val 1890"/>
                <a:gd name="f10" fmla="val 3750"/>
                <a:gd name="f11" fmla="val 1953"/>
                <a:gd name="f12" fmla="val 3907"/>
                <a:gd name="f13" fmla="val 2111"/>
                <a:gd name="f14" fmla="val 2395"/>
                <a:gd name="f15" fmla="val 2552"/>
                <a:gd name="f16" fmla="val 3466"/>
                <a:gd name="f17" fmla="val 2836"/>
                <a:gd name="f18" fmla="val 3119"/>
                <a:gd name="f19" fmla="val 3277"/>
                <a:gd name="f20" fmla="val 3529"/>
                <a:gd name="f21" fmla="val 3686"/>
                <a:gd name="f22" fmla="val 3765"/>
                <a:gd name="f23" fmla="val 3804"/>
                <a:gd name="f24" fmla="val 3340"/>
                <a:gd name="f25" fmla="val 3230"/>
                <a:gd name="f26" fmla="val 3151"/>
                <a:gd name="f27" fmla="val 2899"/>
                <a:gd name="f28" fmla="val 3434"/>
                <a:gd name="f29" fmla="val 2616"/>
                <a:gd name="f30" fmla="val 2537"/>
                <a:gd name="f31" fmla="val 2426"/>
                <a:gd name="f32" fmla="val 2316"/>
                <a:gd name="f33" fmla="val 2206"/>
                <a:gd name="f34" fmla="val 2096"/>
                <a:gd name="f35" fmla="val 2017"/>
                <a:gd name="f36" fmla="val 2300"/>
                <a:gd name="f37" fmla="val 2237"/>
                <a:gd name="f38" fmla="val 442"/>
                <a:gd name="f39" fmla="val 221"/>
                <a:gd name="f40" fmla="val 1"/>
                <a:gd name="f41" fmla="val 189"/>
                <a:gd name="f42" fmla="val 378"/>
                <a:gd name="f43" fmla="val 5356"/>
                <a:gd name="f44" fmla="val 5608"/>
                <a:gd name="f45" fmla="val 5419"/>
                <a:gd name="f46" fmla="val 5640"/>
                <a:gd name="f47" fmla="val 5545"/>
                <a:gd name="f48" fmla="val 158"/>
                <a:gd name="f49" fmla="*/ f0 1 5861"/>
                <a:gd name="f50" fmla="*/ f1 1 5766"/>
                <a:gd name="f51" fmla="val f2"/>
                <a:gd name="f52" fmla="val f3"/>
                <a:gd name="f53" fmla="val f4"/>
                <a:gd name="f54" fmla="+- f53 0 f51"/>
                <a:gd name="f55" fmla="+- f52 0 f51"/>
                <a:gd name="f56" fmla="*/ f55 1 5861"/>
                <a:gd name="f57" fmla="*/ f54 1 5766"/>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861" h="5766">
                  <a:moveTo>
                    <a:pt x="f5" y="f6"/>
                  </a:moveTo>
                  <a:cubicBezTo>
                    <a:pt x="f7" y="f6"/>
                    <a:pt x="f8" y="f9"/>
                    <a:pt x="f10" y="f11"/>
                  </a:cubicBezTo>
                  <a:cubicBezTo>
                    <a:pt x="f12" y="f13"/>
                    <a:pt x="f12" y="f14"/>
                    <a:pt x="f10" y="f15"/>
                  </a:cubicBezTo>
                  <a:lnTo>
                    <a:pt x="f16" y="f17"/>
                  </a:lnTo>
                  <a:lnTo>
                    <a:pt x="f10" y="f18"/>
                  </a:lnTo>
                  <a:cubicBezTo>
                    <a:pt x="f12" y="f19"/>
                    <a:pt x="f12" y="f20"/>
                    <a:pt x="f10" y="f21"/>
                  </a:cubicBezTo>
                  <a:cubicBezTo>
                    <a:pt x="f8" y="f22"/>
                    <a:pt x="f7" y="f23"/>
                    <a:pt x="f5" y="f23"/>
                  </a:cubicBezTo>
                  <a:cubicBezTo>
                    <a:pt x="f24" y="f23"/>
                    <a:pt x="f25" y="f22"/>
                    <a:pt x="f26" y="f21"/>
                  </a:cubicBezTo>
                  <a:lnTo>
                    <a:pt x="f27" y="f28"/>
                  </a:lnTo>
                  <a:lnTo>
                    <a:pt x="f29" y="f21"/>
                  </a:lnTo>
                  <a:cubicBezTo>
                    <a:pt x="f30" y="f22"/>
                    <a:pt x="f31" y="f23"/>
                    <a:pt x="f32" y="f23"/>
                  </a:cubicBezTo>
                  <a:cubicBezTo>
                    <a:pt x="f33" y="f23"/>
                    <a:pt x="f34" y="f22"/>
                    <a:pt x="f35" y="f21"/>
                  </a:cubicBezTo>
                  <a:cubicBezTo>
                    <a:pt x="f6" y="f20"/>
                    <a:pt x="f6" y="f19"/>
                    <a:pt x="f35" y="f18"/>
                  </a:cubicBezTo>
                  <a:lnTo>
                    <a:pt x="f36" y="f17"/>
                  </a:lnTo>
                  <a:lnTo>
                    <a:pt x="f35" y="f15"/>
                  </a:lnTo>
                  <a:cubicBezTo>
                    <a:pt x="f6" y="f14"/>
                    <a:pt x="f6" y="f13"/>
                    <a:pt x="f35" y="f11"/>
                  </a:cubicBezTo>
                  <a:cubicBezTo>
                    <a:pt x="f34" y="f9"/>
                    <a:pt x="f33" y="f6"/>
                    <a:pt x="f32" y="f6"/>
                  </a:cubicBezTo>
                  <a:cubicBezTo>
                    <a:pt x="f31" y="f6"/>
                    <a:pt x="f30" y="f9"/>
                    <a:pt x="f29" y="f11"/>
                  </a:cubicBezTo>
                  <a:lnTo>
                    <a:pt x="f27" y="f37"/>
                  </a:lnTo>
                  <a:lnTo>
                    <a:pt x="f26" y="f11"/>
                  </a:lnTo>
                  <a:cubicBezTo>
                    <a:pt x="f25" y="f9"/>
                    <a:pt x="f24" y="f6"/>
                    <a:pt x="f5" y="f6"/>
                  </a:cubicBezTo>
                  <a:close/>
                  <a:moveTo>
                    <a:pt x="f38" y="f2"/>
                  </a:moveTo>
                  <a:cubicBezTo>
                    <a:pt x="f39" y="f2"/>
                    <a:pt x="f40" y="f41"/>
                    <a:pt x="f40" y="f42"/>
                  </a:cubicBezTo>
                  <a:lnTo>
                    <a:pt x="f40" y="f43"/>
                  </a:lnTo>
                  <a:cubicBezTo>
                    <a:pt x="f40" y="f44"/>
                    <a:pt x="f39" y="f4"/>
                    <a:pt x="f38" y="f4"/>
                  </a:cubicBezTo>
                  <a:lnTo>
                    <a:pt x="f45" y="f4"/>
                  </a:lnTo>
                  <a:cubicBezTo>
                    <a:pt x="f46" y="f4"/>
                    <a:pt x="f3" y="f47"/>
                    <a:pt x="f3" y="f43"/>
                  </a:cubicBezTo>
                  <a:lnTo>
                    <a:pt x="f3" y="f42"/>
                  </a:lnTo>
                  <a:cubicBezTo>
                    <a:pt x="f3" y="f48"/>
                    <a:pt x="f46" y="f2"/>
                    <a:pt x="f4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2" name="Google Shape;5987;p67">
              <a:extLst>
                <a:ext uri="{FF2B5EF4-FFF2-40B4-BE49-F238E27FC236}">
                  <a16:creationId xmlns:a16="http://schemas.microsoft.com/office/drawing/2014/main" id="{901AC232-203E-8B71-BD8D-29058C9DFC24}"/>
                </a:ext>
              </a:extLst>
            </p:cNvPr>
            <p:cNvSpPr/>
            <p:nvPr/>
          </p:nvSpPr>
          <p:spPr>
            <a:xfrm>
              <a:off x="7219032" y="1888684"/>
              <a:ext cx="190570" cy="189518"/>
            </a:xfrm>
            <a:custGeom>
              <a:avLst/>
              <a:gdLst>
                <a:gd name="f0" fmla="val w"/>
                <a:gd name="f1" fmla="val h"/>
                <a:gd name="f2" fmla="val 0"/>
                <a:gd name="f3" fmla="val 5829"/>
                <a:gd name="f4" fmla="val 5797"/>
                <a:gd name="f5" fmla="val 3750"/>
                <a:gd name="f6" fmla="val 2457"/>
                <a:gd name="f7" fmla="val 3970"/>
                <a:gd name="f8" fmla="val 4128"/>
                <a:gd name="f9" fmla="val 2646"/>
                <a:gd name="f10" fmla="val 2867"/>
                <a:gd name="f11" fmla="val 4159"/>
                <a:gd name="f12" fmla="val 3151"/>
                <a:gd name="f13" fmla="val 3308"/>
                <a:gd name="f14" fmla="val 2080"/>
                <a:gd name="f15" fmla="val 1859"/>
                <a:gd name="f16" fmla="val 1702"/>
                <a:gd name="f17" fmla="val 3119"/>
                <a:gd name="f18" fmla="val 1891"/>
                <a:gd name="f19" fmla="val 442"/>
                <a:gd name="f20" fmla="val 190"/>
                <a:gd name="f21" fmla="val 1"/>
                <a:gd name="f22" fmla="val 189"/>
                <a:gd name="f23" fmla="val 441"/>
                <a:gd name="f24" fmla="val 5387"/>
                <a:gd name="f25" fmla="val 5639"/>
                <a:gd name="f26" fmla="val 5388"/>
                <a:gd name="f27" fmla="val 5640"/>
                <a:gd name="f28" fmla="val 5608"/>
                <a:gd name="f29" fmla="*/ f0 1 5829"/>
                <a:gd name="f30" fmla="*/ f1 1 5797"/>
                <a:gd name="f31" fmla="val f2"/>
                <a:gd name="f32" fmla="val f3"/>
                <a:gd name="f33" fmla="val f4"/>
                <a:gd name="f34" fmla="+- f33 0 f31"/>
                <a:gd name="f35" fmla="+- f32 0 f31"/>
                <a:gd name="f36" fmla="*/ f35 1 5829"/>
                <a:gd name="f37" fmla="*/ f34 1 579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829" h="5797">
                  <a:moveTo>
                    <a:pt x="f5" y="f6"/>
                  </a:moveTo>
                  <a:cubicBezTo>
                    <a:pt x="f7" y="f6"/>
                    <a:pt x="f8" y="f9"/>
                    <a:pt x="f8" y="f10"/>
                  </a:cubicBezTo>
                  <a:cubicBezTo>
                    <a:pt x="f11" y="f12"/>
                    <a:pt x="f7" y="f13"/>
                    <a:pt x="f5" y="f13"/>
                  </a:cubicBezTo>
                  <a:lnTo>
                    <a:pt x="f14" y="f13"/>
                  </a:lnTo>
                  <a:cubicBezTo>
                    <a:pt x="f15" y="f13"/>
                    <a:pt x="f16" y="f17"/>
                    <a:pt x="f16" y="f10"/>
                  </a:cubicBezTo>
                  <a:cubicBezTo>
                    <a:pt x="f16" y="f9"/>
                    <a:pt x="f18" y="f6"/>
                    <a:pt x="f14" y="f6"/>
                  </a:cubicBezTo>
                  <a:close/>
                  <a:moveTo>
                    <a:pt x="f19" y="f2"/>
                  </a:moveTo>
                  <a:cubicBezTo>
                    <a:pt x="f20" y="f2"/>
                    <a:pt x="f21" y="f22"/>
                    <a:pt x="f21" y="f23"/>
                  </a:cubicBezTo>
                  <a:lnTo>
                    <a:pt x="f21" y="f24"/>
                  </a:lnTo>
                  <a:cubicBezTo>
                    <a:pt x="f21" y="f25"/>
                    <a:pt x="f20" y="f4"/>
                    <a:pt x="f19" y="f4"/>
                  </a:cubicBezTo>
                  <a:lnTo>
                    <a:pt x="f26" y="f4"/>
                  </a:lnTo>
                  <a:cubicBezTo>
                    <a:pt x="f27" y="f4"/>
                    <a:pt x="f3" y="f28"/>
                    <a:pt x="f3" y="f24"/>
                  </a:cubicBezTo>
                  <a:lnTo>
                    <a:pt x="f3" y="f23"/>
                  </a:lnTo>
                  <a:cubicBezTo>
                    <a:pt x="f3" y="f22"/>
                    <a:pt x="f27" y="f2"/>
                    <a:pt x="f26"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3" name="Google Shape;5988;p67">
              <a:extLst>
                <a:ext uri="{FF2B5EF4-FFF2-40B4-BE49-F238E27FC236}">
                  <a16:creationId xmlns:a16="http://schemas.microsoft.com/office/drawing/2014/main" id="{1424AAA3-4B21-094C-5237-6CB62E0C440A}"/>
                </a:ext>
              </a:extLst>
            </p:cNvPr>
            <p:cNvSpPr/>
            <p:nvPr/>
          </p:nvSpPr>
          <p:spPr>
            <a:xfrm>
              <a:off x="7219032" y="2114229"/>
              <a:ext cx="190570" cy="189555"/>
            </a:xfrm>
            <a:custGeom>
              <a:avLst/>
              <a:gdLst>
                <a:gd name="f0" fmla="val w"/>
                <a:gd name="f1" fmla="val h"/>
                <a:gd name="f2" fmla="val 0"/>
                <a:gd name="f3" fmla="val 5829"/>
                <a:gd name="f4" fmla="val 5798"/>
                <a:gd name="f5" fmla="val 3750"/>
                <a:gd name="f6" fmla="val 1639"/>
                <a:gd name="f7" fmla="val 3970"/>
                <a:gd name="f8" fmla="val 4128"/>
                <a:gd name="f9" fmla="val 1859"/>
                <a:gd name="f10" fmla="val 2080"/>
                <a:gd name="f11" fmla="val 4159"/>
                <a:gd name="f12" fmla="val 2332"/>
                <a:gd name="f13" fmla="val 2490"/>
                <a:gd name="f14" fmla="val 1702"/>
                <a:gd name="f15" fmla="val 2269"/>
                <a:gd name="f16" fmla="val 1891"/>
                <a:gd name="f17" fmla="val 3309"/>
                <a:gd name="f18" fmla="val 3498"/>
                <a:gd name="f19" fmla="val 3687"/>
                <a:gd name="f20" fmla="val 3939"/>
                <a:gd name="f21" fmla="val 3466"/>
                <a:gd name="f22" fmla="val 442"/>
                <a:gd name="f23" fmla="val 1"/>
                <a:gd name="f24" fmla="val 190"/>
                <a:gd name="f25" fmla="val 379"/>
                <a:gd name="f26" fmla="val 5388"/>
                <a:gd name="f27" fmla="val 5640"/>
                <a:gd name="f28" fmla="val 5577"/>
                <a:gd name="f29" fmla="val 410"/>
                <a:gd name="f30" fmla="*/ f0 1 5829"/>
                <a:gd name="f31" fmla="*/ f1 1 5798"/>
                <a:gd name="f32" fmla="val f2"/>
                <a:gd name="f33" fmla="val f3"/>
                <a:gd name="f34" fmla="val f4"/>
                <a:gd name="f35" fmla="+- f34 0 f32"/>
                <a:gd name="f36" fmla="+- f33 0 f32"/>
                <a:gd name="f37" fmla="*/ f36 1 5829"/>
                <a:gd name="f38" fmla="*/ f35 1 5798"/>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5829" h="5798">
                  <a:moveTo>
                    <a:pt x="f5" y="f6"/>
                  </a:moveTo>
                  <a:cubicBezTo>
                    <a:pt x="f7" y="f6"/>
                    <a:pt x="f8" y="f9"/>
                    <a:pt x="f8" y="f10"/>
                  </a:cubicBezTo>
                  <a:cubicBezTo>
                    <a:pt x="f11" y="f12"/>
                    <a:pt x="f7" y="f13"/>
                    <a:pt x="f5" y="f13"/>
                  </a:cubicBezTo>
                  <a:lnTo>
                    <a:pt x="f10" y="f13"/>
                  </a:lnTo>
                  <a:cubicBezTo>
                    <a:pt x="f9" y="f13"/>
                    <a:pt x="f14" y="f15"/>
                    <a:pt x="f14" y="f10"/>
                  </a:cubicBezTo>
                  <a:cubicBezTo>
                    <a:pt x="f14" y="f9"/>
                    <a:pt x="f16" y="f6"/>
                    <a:pt x="f10" y="f6"/>
                  </a:cubicBezTo>
                  <a:close/>
                  <a:moveTo>
                    <a:pt x="f5" y="f17"/>
                  </a:moveTo>
                  <a:cubicBezTo>
                    <a:pt x="f7" y="f17"/>
                    <a:pt x="f8" y="f18"/>
                    <a:pt x="f8" y="f19"/>
                  </a:cubicBezTo>
                  <a:cubicBezTo>
                    <a:pt x="f11" y="f7"/>
                    <a:pt x="f7" y="f8"/>
                    <a:pt x="f5" y="f8"/>
                  </a:cubicBezTo>
                  <a:lnTo>
                    <a:pt x="f10" y="f8"/>
                  </a:lnTo>
                  <a:cubicBezTo>
                    <a:pt x="f9" y="f8"/>
                    <a:pt x="f14" y="f20"/>
                    <a:pt x="f14" y="f19"/>
                  </a:cubicBezTo>
                  <a:cubicBezTo>
                    <a:pt x="f14" y="f21"/>
                    <a:pt x="f16" y="f17"/>
                    <a:pt x="f10" y="f17"/>
                  </a:cubicBezTo>
                  <a:close/>
                  <a:moveTo>
                    <a:pt x="f22" y="f23"/>
                  </a:moveTo>
                  <a:cubicBezTo>
                    <a:pt x="f24" y="f23"/>
                    <a:pt x="f23" y="f24"/>
                    <a:pt x="f23" y="f25"/>
                  </a:cubicBezTo>
                  <a:lnTo>
                    <a:pt x="f23" y="f26"/>
                  </a:lnTo>
                  <a:cubicBezTo>
                    <a:pt x="f23" y="f27"/>
                    <a:pt x="f24" y="f4"/>
                    <a:pt x="f22" y="f4"/>
                  </a:cubicBezTo>
                  <a:lnTo>
                    <a:pt x="f26" y="f4"/>
                  </a:lnTo>
                  <a:cubicBezTo>
                    <a:pt x="f27" y="f4"/>
                    <a:pt x="f3" y="f28"/>
                    <a:pt x="f3" y="f26"/>
                  </a:cubicBezTo>
                  <a:lnTo>
                    <a:pt x="f3" y="f29"/>
                  </a:lnTo>
                  <a:cubicBezTo>
                    <a:pt x="f3" y="f24"/>
                    <a:pt x="f27" y="f23"/>
                    <a:pt x="f26" y="f23"/>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74" name="Google Shape;6002;p67">
            <a:extLst>
              <a:ext uri="{FF2B5EF4-FFF2-40B4-BE49-F238E27FC236}">
                <a16:creationId xmlns:a16="http://schemas.microsoft.com/office/drawing/2014/main" id="{035C8960-1E8E-612D-A012-7E09F2EF8CB6}"/>
              </a:ext>
            </a:extLst>
          </p:cNvPr>
          <p:cNvGrpSpPr/>
          <p:nvPr/>
        </p:nvGrpSpPr>
        <p:grpSpPr>
          <a:xfrm>
            <a:off x="4351372" y="2522329"/>
            <a:ext cx="640957" cy="553467"/>
            <a:chOff x="4569814" y="1891747"/>
            <a:chExt cx="480718" cy="415100"/>
          </a:xfrm>
          <a:solidFill>
            <a:schemeClr val="tx1"/>
          </a:solidFill>
        </p:grpSpPr>
        <p:sp>
          <p:nvSpPr>
            <p:cNvPr id="75" name="Google Shape;6003;p67">
              <a:extLst>
                <a:ext uri="{FF2B5EF4-FFF2-40B4-BE49-F238E27FC236}">
                  <a16:creationId xmlns:a16="http://schemas.microsoft.com/office/drawing/2014/main" id="{5E7045FE-8BAB-B7B6-0834-6964627F8D05}"/>
                </a:ext>
              </a:extLst>
            </p:cNvPr>
            <p:cNvSpPr/>
            <p:nvPr/>
          </p:nvSpPr>
          <p:spPr>
            <a:xfrm>
              <a:off x="4569814" y="1919535"/>
              <a:ext cx="480718" cy="387312"/>
            </a:xfrm>
            <a:custGeom>
              <a:avLst/>
              <a:gdLst>
                <a:gd name="f0" fmla="val w"/>
                <a:gd name="f1" fmla="val h"/>
                <a:gd name="f2" fmla="val 0"/>
                <a:gd name="f3" fmla="val 14704"/>
                <a:gd name="f4" fmla="val 11847"/>
                <a:gd name="f5" fmla="val 7370"/>
                <a:gd name="f6" fmla="val 797"/>
                <a:gd name="f7" fmla="val 8536"/>
                <a:gd name="f8" fmla="val 9694"/>
                <a:gd name="f9" fmla="val 1246"/>
                <a:gd name="f10" fmla="val 10576"/>
                <a:gd name="f11" fmla="val 2143"/>
                <a:gd name="f12" fmla="val 12340"/>
                <a:gd name="f13" fmla="val 3908"/>
                <a:gd name="f14" fmla="val 6775"/>
                <a:gd name="f15" fmla="val 8539"/>
                <a:gd name="f16" fmla="val 9757"/>
                <a:gd name="f17" fmla="val 9390"/>
                <a:gd name="f18" fmla="val 8623"/>
                <a:gd name="f19" fmla="val 9894"/>
                <a:gd name="f20" fmla="val 7363"/>
                <a:gd name="f21" fmla="val 6102"/>
                <a:gd name="f22" fmla="val 4937"/>
                <a:gd name="f23" fmla="val 9358"/>
                <a:gd name="f24" fmla="val 4118"/>
                <a:gd name="f25" fmla="val 2353"/>
                <a:gd name="f26" fmla="val 5031"/>
                <a:gd name="f27" fmla="val 6205"/>
                <a:gd name="f28" fmla="val 7326"/>
                <a:gd name="f29" fmla="val 1"/>
                <a:gd name="f30" fmla="val 2091"/>
                <a:gd name="f31" fmla="val 6750"/>
                <a:gd name="f32" fmla="val 4275"/>
                <a:gd name="f33" fmla="val 9768"/>
                <a:gd name="f34" fmla="val 3424"/>
                <a:gd name="f35" fmla="val 11280"/>
                <a:gd name="f36" fmla="val 3298"/>
                <a:gd name="f37" fmla="val 11532"/>
                <a:gd name="f38" fmla="val 3487"/>
                <a:gd name="f39" fmla="val 3771"/>
                <a:gd name="f40" fmla="val 3929"/>
                <a:gd name="f41" fmla="val 4086"/>
                <a:gd name="f42" fmla="val 11784"/>
                <a:gd name="f43" fmla="val 11626"/>
                <a:gd name="f44" fmla="val 5000"/>
                <a:gd name="f45" fmla="val 10209"/>
                <a:gd name="f46" fmla="val 5740"/>
                <a:gd name="f47" fmla="val 10571"/>
                <a:gd name="f48" fmla="val 6543"/>
                <a:gd name="f49" fmla="val 10752"/>
                <a:gd name="f50" fmla="val 7351"/>
                <a:gd name="f51" fmla="val 8158"/>
                <a:gd name="f52" fmla="val 8969"/>
                <a:gd name="f53" fmla="val 9725"/>
                <a:gd name="f54" fmla="val 10671"/>
                <a:gd name="f55" fmla="val 10828"/>
                <a:gd name="f56" fmla="val 10923"/>
                <a:gd name="f57" fmla="val 11238"/>
                <a:gd name="f58" fmla="val 11458"/>
                <a:gd name="f59" fmla="val 11301"/>
                <a:gd name="f60" fmla="val 10419"/>
                <a:gd name="f61" fmla="val 14703"/>
                <a:gd name="f62" fmla="val 12592"/>
                <a:gd name="f63" fmla="val 7350"/>
                <a:gd name="f64" fmla="val 7338"/>
                <a:gd name="f65" fmla="*/ f0 1 14704"/>
                <a:gd name="f66" fmla="*/ f1 1 11847"/>
                <a:gd name="f67" fmla="val f2"/>
                <a:gd name="f68" fmla="val f3"/>
                <a:gd name="f69" fmla="val f4"/>
                <a:gd name="f70" fmla="+- f69 0 f67"/>
                <a:gd name="f71" fmla="+- f68 0 f67"/>
                <a:gd name="f72" fmla="*/ f71 1 14704"/>
                <a:gd name="f73" fmla="*/ f70 1 11847"/>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4704" h="11847">
                  <a:moveTo>
                    <a:pt x="f5" y="f6"/>
                  </a:moveTo>
                  <a:cubicBezTo>
                    <a:pt x="f7" y="f6"/>
                    <a:pt x="f8" y="f9"/>
                    <a:pt x="f10" y="f11"/>
                  </a:cubicBezTo>
                  <a:cubicBezTo>
                    <a:pt x="f12" y="f13"/>
                    <a:pt x="f12" y="f14"/>
                    <a:pt x="f10" y="f15"/>
                  </a:cubicBezTo>
                  <a:cubicBezTo>
                    <a:pt x="f16" y="f17"/>
                    <a:pt x="f18" y="f19"/>
                    <a:pt x="f20" y="f19"/>
                  </a:cubicBezTo>
                  <a:cubicBezTo>
                    <a:pt x="f21" y="f19"/>
                    <a:pt x="f22" y="f23"/>
                    <a:pt x="f24" y="f15"/>
                  </a:cubicBezTo>
                  <a:cubicBezTo>
                    <a:pt x="f25" y="f14"/>
                    <a:pt x="f25" y="f13"/>
                    <a:pt x="f24" y="f11"/>
                  </a:cubicBezTo>
                  <a:cubicBezTo>
                    <a:pt x="f26" y="f9"/>
                    <a:pt x="f27" y="f6"/>
                    <a:pt x="f5" y="f6"/>
                  </a:cubicBezTo>
                  <a:close/>
                  <a:moveTo>
                    <a:pt x="f28" y="f29"/>
                  </a:moveTo>
                  <a:cubicBezTo>
                    <a:pt x="f30" y="f29"/>
                    <a:pt x="f2" y="f31"/>
                    <a:pt x="f32" y="f33"/>
                  </a:cubicBezTo>
                  <a:lnTo>
                    <a:pt x="f34" y="f35"/>
                  </a:lnTo>
                  <a:cubicBezTo>
                    <a:pt x="f36" y="f37"/>
                    <a:pt x="f38" y="f4"/>
                    <a:pt x="f39" y="f4"/>
                  </a:cubicBezTo>
                  <a:cubicBezTo>
                    <a:pt x="f40" y="f4"/>
                    <a:pt x="f41" y="f42"/>
                    <a:pt x="f24" y="f43"/>
                  </a:cubicBezTo>
                  <a:lnTo>
                    <a:pt x="f44" y="f45"/>
                  </a:lnTo>
                  <a:cubicBezTo>
                    <a:pt x="f46" y="f47"/>
                    <a:pt x="f48" y="f49"/>
                    <a:pt x="f50" y="f49"/>
                  </a:cubicBezTo>
                  <a:cubicBezTo>
                    <a:pt x="f51" y="f49"/>
                    <a:pt x="f52" y="f47"/>
                    <a:pt x="f53" y="f45"/>
                  </a:cubicBezTo>
                  <a:lnTo>
                    <a:pt x="f10" y="f43"/>
                  </a:lnTo>
                  <a:cubicBezTo>
                    <a:pt x="f54" y="f42"/>
                    <a:pt x="f55" y="f4"/>
                    <a:pt x="f56" y="f4"/>
                  </a:cubicBezTo>
                  <a:cubicBezTo>
                    <a:pt x="f57" y="f4"/>
                    <a:pt x="f58" y="f37"/>
                    <a:pt x="f59" y="f35"/>
                  </a:cubicBezTo>
                  <a:lnTo>
                    <a:pt x="f60" y="f33"/>
                  </a:lnTo>
                  <a:cubicBezTo>
                    <a:pt x="f61" y="f14"/>
                    <a:pt x="f62" y="f29"/>
                    <a:pt x="f20" y="f29"/>
                  </a:cubicBezTo>
                  <a:cubicBezTo>
                    <a:pt x="f63" y="f29"/>
                    <a:pt x="f64" y="f29"/>
                    <a:pt x="f28" y="f29"/>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6" name="Google Shape;6004;p67">
              <a:extLst>
                <a:ext uri="{FF2B5EF4-FFF2-40B4-BE49-F238E27FC236}">
                  <a16:creationId xmlns:a16="http://schemas.microsoft.com/office/drawing/2014/main" id="{742AE875-B463-7861-03F5-AA3095B51CE9}"/>
                </a:ext>
              </a:extLst>
            </p:cNvPr>
            <p:cNvSpPr/>
            <p:nvPr/>
          </p:nvSpPr>
          <p:spPr>
            <a:xfrm>
              <a:off x="4873331" y="1891747"/>
              <a:ext cx="139071" cy="139071"/>
            </a:xfrm>
            <a:custGeom>
              <a:avLst/>
              <a:gdLst>
                <a:gd name="f0" fmla="val w"/>
                <a:gd name="f1" fmla="val h"/>
                <a:gd name="f2" fmla="val 0"/>
                <a:gd name="f3" fmla="val 4254"/>
                <a:gd name="f4" fmla="val 1355"/>
                <a:gd name="f5" fmla="val 882"/>
                <a:gd name="f6" fmla="val 410"/>
                <a:gd name="f7" fmla="val 95"/>
                <a:gd name="f8" fmla="val 315"/>
                <a:gd name="f9" fmla="val 1891"/>
                <a:gd name="f10" fmla="val 946"/>
                <a:gd name="f11" fmla="val 3340"/>
                <a:gd name="f12" fmla="val 2395"/>
                <a:gd name="f13" fmla="val 3938"/>
                <a:gd name="f14" fmla="val 4128"/>
                <a:gd name="f15" fmla="val 3844"/>
                <a:gd name="f16" fmla="val 3371"/>
                <a:gd name="f17" fmla="val 2899"/>
                <a:gd name="f18" fmla="val 1292"/>
                <a:gd name="f19" fmla="val 2962"/>
                <a:gd name="f20" fmla="*/ f0 1 4254"/>
                <a:gd name="f21" fmla="*/ f1 1 4254"/>
                <a:gd name="f22" fmla="val f2"/>
                <a:gd name="f23" fmla="val f3"/>
                <a:gd name="f24" fmla="+- f23 0 f22"/>
                <a:gd name="f25" fmla="*/ f24 1 4254"/>
                <a:gd name="f26" fmla="*/ f22 1 f25"/>
                <a:gd name="f27" fmla="*/ f23 1 f25"/>
                <a:gd name="f28" fmla="*/ f26 f20 1"/>
                <a:gd name="f29" fmla="*/ f27 f20 1"/>
                <a:gd name="f30" fmla="*/ f27 f21 1"/>
                <a:gd name="f31" fmla="*/ f26 f21 1"/>
              </a:gdLst>
              <a:ahLst/>
              <a:cxnLst>
                <a:cxn ang="3cd4">
                  <a:pos x="hc" y="t"/>
                </a:cxn>
                <a:cxn ang="0">
                  <a:pos x="r" y="vc"/>
                </a:cxn>
                <a:cxn ang="cd4">
                  <a:pos x="hc" y="b"/>
                </a:cxn>
                <a:cxn ang="cd2">
                  <a:pos x="l" y="vc"/>
                </a:cxn>
              </a:cxnLst>
              <a:rect l="f28" t="f31" r="f29" b="f30"/>
              <a:pathLst>
                <a:path w="4254" h="4254">
                  <a:moveTo>
                    <a:pt x="f4" y="f2"/>
                  </a:moveTo>
                  <a:cubicBezTo>
                    <a:pt x="f5" y="f2"/>
                    <a:pt x="f6" y="f7"/>
                    <a:pt x="f2" y="f8"/>
                  </a:cubicBezTo>
                  <a:cubicBezTo>
                    <a:pt x="f9" y="f10"/>
                    <a:pt x="f11" y="f12"/>
                    <a:pt x="f13" y="f3"/>
                  </a:cubicBezTo>
                  <a:cubicBezTo>
                    <a:pt x="f14" y="f15"/>
                    <a:pt x="f3" y="f16"/>
                    <a:pt x="f3" y="f17"/>
                  </a:cubicBezTo>
                  <a:cubicBezTo>
                    <a:pt x="f3" y="f18"/>
                    <a:pt x="f19" y="f2"/>
                    <a:pt x="f4"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7" name="Google Shape;6005;p67">
              <a:extLst>
                <a:ext uri="{FF2B5EF4-FFF2-40B4-BE49-F238E27FC236}">
                  <a16:creationId xmlns:a16="http://schemas.microsoft.com/office/drawing/2014/main" id="{5FC857D0-F868-089C-1731-FA36DB4B79F2}"/>
                </a:ext>
              </a:extLst>
            </p:cNvPr>
            <p:cNvSpPr/>
            <p:nvPr/>
          </p:nvSpPr>
          <p:spPr>
            <a:xfrm>
              <a:off x="4606564" y="1892753"/>
              <a:ext cx="139071" cy="139107"/>
            </a:xfrm>
            <a:custGeom>
              <a:avLst/>
              <a:gdLst>
                <a:gd name="f0" fmla="val w"/>
                <a:gd name="f1" fmla="val h"/>
                <a:gd name="f2" fmla="val 0"/>
                <a:gd name="f3" fmla="val 4254"/>
                <a:gd name="f4" fmla="val 4255"/>
                <a:gd name="f5" fmla="val 2931"/>
                <a:gd name="f6" fmla="val 1"/>
                <a:gd name="f7" fmla="val 1292"/>
                <a:gd name="f8" fmla="val 1293"/>
                <a:gd name="f9" fmla="val 2899"/>
                <a:gd name="f10" fmla="val 3372"/>
                <a:gd name="f11" fmla="val 127"/>
                <a:gd name="f12" fmla="val 3845"/>
                <a:gd name="f13" fmla="val 316"/>
                <a:gd name="f14" fmla="val 977"/>
                <a:gd name="f15" fmla="val 2364"/>
                <a:gd name="f16" fmla="val 2426"/>
                <a:gd name="f17" fmla="val 915"/>
                <a:gd name="f18" fmla="val 3876"/>
                <a:gd name="f19" fmla="val 3403"/>
                <a:gd name="f20" fmla="*/ f0 1 4254"/>
                <a:gd name="f21" fmla="*/ f1 1 4255"/>
                <a:gd name="f22" fmla="val f2"/>
                <a:gd name="f23" fmla="val f3"/>
                <a:gd name="f24" fmla="val f4"/>
                <a:gd name="f25" fmla="+- f24 0 f22"/>
                <a:gd name="f26" fmla="+- f23 0 f22"/>
                <a:gd name="f27" fmla="*/ f26 1 4254"/>
                <a:gd name="f28" fmla="*/ f25 1 4255"/>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4254" h="4255">
                  <a:moveTo>
                    <a:pt x="f5" y="f6"/>
                  </a:moveTo>
                  <a:cubicBezTo>
                    <a:pt x="f7" y="f6"/>
                    <a:pt x="f6" y="f8"/>
                    <a:pt x="f6" y="f9"/>
                  </a:cubicBezTo>
                  <a:cubicBezTo>
                    <a:pt x="f6" y="f10"/>
                    <a:pt x="f11" y="f12"/>
                    <a:pt x="f13" y="f3"/>
                  </a:cubicBezTo>
                  <a:cubicBezTo>
                    <a:pt x="f14" y="f15"/>
                    <a:pt x="f16" y="f17"/>
                    <a:pt x="f3" y="f13"/>
                  </a:cubicBezTo>
                  <a:cubicBezTo>
                    <a:pt x="f18" y="f11"/>
                    <a:pt x="f19"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8" name="Google Shape;6006;p67">
              <a:extLst>
                <a:ext uri="{FF2B5EF4-FFF2-40B4-BE49-F238E27FC236}">
                  <a16:creationId xmlns:a16="http://schemas.microsoft.com/office/drawing/2014/main" id="{EDF95D52-E247-3CD4-484E-31E6C9630A3C}"/>
                </a:ext>
              </a:extLst>
            </p:cNvPr>
            <p:cNvSpPr/>
            <p:nvPr/>
          </p:nvSpPr>
          <p:spPr>
            <a:xfrm>
              <a:off x="4687936" y="1972068"/>
              <a:ext cx="243102" cy="244153"/>
            </a:xfrm>
            <a:custGeom>
              <a:avLst/>
              <a:gdLst>
                <a:gd name="f0" fmla="val w"/>
                <a:gd name="f1" fmla="val h"/>
                <a:gd name="f2" fmla="val 0"/>
                <a:gd name="f3" fmla="val 7436"/>
                <a:gd name="f4" fmla="val 7468"/>
                <a:gd name="f5" fmla="val 3781"/>
                <a:gd name="f6" fmla="val 1671"/>
                <a:gd name="f7" fmla="val 4033"/>
                <a:gd name="f8" fmla="val 4191"/>
                <a:gd name="f9" fmla="val 1860"/>
                <a:gd name="f10" fmla="val 2112"/>
                <a:gd name="f11" fmla="val 3340"/>
                <a:gd name="f12" fmla="val 5388"/>
                <a:gd name="f13" fmla="val 5640"/>
                <a:gd name="f14" fmla="val 5829"/>
                <a:gd name="f15" fmla="val 3529"/>
                <a:gd name="f16" fmla="val 3750"/>
                <a:gd name="f17" fmla="val 4002"/>
                <a:gd name="f18" fmla="val 4128"/>
                <a:gd name="f19" fmla="val 3498"/>
                <a:gd name="f20" fmla="val 3308"/>
                <a:gd name="f21" fmla="val 3939"/>
                <a:gd name="f22" fmla="val 1"/>
                <a:gd name="f23" fmla="val 1702"/>
                <a:gd name="f24" fmla="val 32"/>
                <a:gd name="f25" fmla="val 5798"/>
                <a:gd name="f26" fmla="val 7467"/>
                <a:gd name="f27" fmla="val 5797"/>
                <a:gd name="f28" fmla="val 64"/>
                <a:gd name="f29" fmla="*/ f0 1 7436"/>
                <a:gd name="f30" fmla="*/ f1 1 7468"/>
                <a:gd name="f31" fmla="val f2"/>
                <a:gd name="f32" fmla="val f3"/>
                <a:gd name="f33" fmla="val f4"/>
                <a:gd name="f34" fmla="+- f33 0 f31"/>
                <a:gd name="f35" fmla="+- f32 0 f31"/>
                <a:gd name="f36" fmla="*/ f35 1 7436"/>
                <a:gd name="f37" fmla="*/ f34 1 746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7436" h="7468">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6" y="f18"/>
                  </a:lnTo>
                  <a:cubicBezTo>
                    <a:pt x="f19" y="f18"/>
                    <a:pt x="f20" y="f21"/>
                    <a:pt x="f20" y="f16"/>
                  </a:cubicBezTo>
                  <a:lnTo>
                    <a:pt x="f20" y="f10"/>
                  </a:lnTo>
                  <a:lnTo>
                    <a:pt x="f11" y="f10"/>
                  </a:lnTo>
                  <a:cubicBezTo>
                    <a:pt x="f11" y="f9"/>
                    <a:pt x="f15" y="f6"/>
                    <a:pt x="f5" y="f6"/>
                  </a:cubicBezTo>
                  <a:close/>
                  <a:moveTo>
                    <a:pt x="f16" y="f22"/>
                  </a:moveTo>
                  <a:cubicBezTo>
                    <a:pt x="f23" y="f22"/>
                    <a:pt x="f24" y="f6"/>
                    <a:pt x="f2" y="f16"/>
                  </a:cubicBezTo>
                  <a:cubicBezTo>
                    <a:pt x="f24" y="f25"/>
                    <a:pt x="f23" y="f26"/>
                    <a:pt x="f16" y="f26"/>
                  </a:cubicBezTo>
                  <a:cubicBezTo>
                    <a:pt x="f27" y="f26"/>
                    <a:pt x="f3" y="f25"/>
                    <a:pt x="f3" y="f16"/>
                  </a:cubicBezTo>
                  <a:cubicBezTo>
                    <a:pt x="f3" y="f23"/>
                    <a:pt x="f27" y="f28"/>
                    <a:pt x="f16" y="f2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79" name="Google Shape;6011;p67">
            <a:extLst>
              <a:ext uri="{FF2B5EF4-FFF2-40B4-BE49-F238E27FC236}">
                <a16:creationId xmlns:a16="http://schemas.microsoft.com/office/drawing/2014/main" id="{361AFF3F-F780-E18D-BD8F-CCB9D3CEA2B4}"/>
              </a:ext>
            </a:extLst>
          </p:cNvPr>
          <p:cNvGrpSpPr/>
          <p:nvPr/>
        </p:nvGrpSpPr>
        <p:grpSpPr>
          <a:xfrm>
            <a:off x="8371820" y="2490022"/>
            <a:ext cx="562489" cy="552652"/>
            <a:chOff x="7585149" y="1867515"/>
            <a:chExt cx="421867" cy="414489"/>
          </a:xfrm>
          <a:solidFill>
            <a:schemeClr val="tx1"/>
          </a:solidFill>
        </p:grpSpPr>
        <p:sp>
          <p:nvSpPr>
            <p:cNvPr id="80" name="Google Shape;6012;p67">
              <a:extLst>
                <a:ext uri="{FF2B5EF4-FFF2-40B4-BE49-F238E27FC236}">
                  <a16:creationId xmlns:a16="http://schemas.microsoft.com/office/drawing/2014/main" id="{584F6D63-8AF3-34FD-1F28-8591E2EEF79F}"/>
                </a:ext>
              </a:extLst>
            </p:cNvPr>
            <p:cNvSpPr/>
            <p:nvPr/>
          </p:nvSpPr>
          <p:spPr>
            <a:xfrm>
              <a:off x="7635633" y="1913354"/>
              <a:ext cx="110240" cy="110240"/>
            </a:xfrm>
            <a:custGeom>
              <a:avLst/>
              <a:gdLst>
                <a:gd name="f0" fmla="val w"/>
                <a:gd name="f1" fmla="val h"/>
                <a:gd name="f2" fmla="val 0"/>
                <a:gd name="f3" fmla="val 3372"/>
                <a:gd name="f4" fmla="val 2710"/>
                <a:gd name="f5" fmla="val 1"/>
                <a:gd name="f6" fmla="val 694"/>
                <a:gd name="f7" fmla="val 3371"/>
                <a:gd name="f8" fmla="val 662"/>
                <a:gd name="f9" fmla="*/ f0 1 3372"/>
                <a:gd name="f10" fmla="*/ f1 1 3372"/>
                <a:gd name="f11" fmla="val f2"/>
                <a:gd name="f12" fmla="val f3"/>
                <a:gd name="f13" fmla="+- f12 0 f11"/>
                <a:gd name="f14" fmla="*/ f13 1 3372"/>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3372" h="3372">
                  <a:moveTo>
                    <a:pt x="f4" y="f2"/>
                  </a:moveTo>
                  <a:lnTo>
                    <a:pt x="f5" y="f4"/>
                  </a:lnTo>
                  <a:lnTo>
                    <a:pt x="f6" y="f7"/>
                  </a:lnTo>
                  <a:lnTo>
                    <a:pt x="f3" y="f8"/>
                  </a:lnTo>
                  <a:lnTo>
                    <a:pt x="f4"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1" name="Google Shape;6013;p67">
              <a:extLst>
                <a:ext uri="{FF2B5EF4-FFF2-40B4-BE49-F238E27FC236}">
                  <a16:creationId xmlns:a16="http://schemas.microsoft.com/office/drawing/2014/main" id="{CBFCAE3A-3FC0-DF7E-E905-8DAFB14EE608}"/>
                </a:ext>
              </a:extLst>
            </p:cNvPr>
            <p:cNvSpPr/>
            <p:nvPr/>
          </p:nvSpPr>
          <p:spPr>
            <a:xfrm>
              <a:off x="7806616" y="1878598"/>
              <a:ext cx="197793" cy="195471"/>
            </a:xfrm>
            <a:custGeom>
              <a:avLst/>
              <a:gdLst>
                <a:gd name="f0" fmla="val w"/>
                <a:gd name="f1" fmla="val h"/>
                <a:gd name="f2" fmla="val 0"/>
                <a:gd name="f3" fmla="val 6050"/>
                <a:gd name="f4" fmla="val 5979"/>
                <a:gd name="f5" fmla="val 2663"/>
                <a:gd name="f6" fmla="val 2552"/>
                <a:gd name="f7" fmla="val 2442"/>
                <a:gd name="f8" fmla="val 39"/>
                <a:gd name="f9" fmla="val 2363"/>
                <a:gd name="f10" fmla="val 118"/>
                <a:gd name="f11" fmla="val 1261"/>
                <a:gd name="f12" fmla="val 1221"/>
                <a:gd name="f13" fmla="val 2678"/>
                <a:gd name="f14" fmla="val 2639"/>
                <a:gd name="f15" fmla="val 2836"/>
                <a:gd name="f16" fmla="val 2796"/>
                <a:gd name="f17" fmla="val 3080"/>
                <a:gd name="f18" fmla="val 3237"/>
                <a:gd name="f19" fmla="val 2637"/>
                <a:gd name="f20" fmla="val 3278"/>
                <a:gd name="f21" fmla="val 2560"/>
                <a:gd name="f22" fmla="val 3302"/>
                <a:gd name="f23" fmla="val 2473"/>
                <a:gd name="f24" fmla="val 2360"/>
                <a:gd name="f25" fmla="val 2232"/>
                <a:gd name="f26" fmla="val 3263"/>
                <a:gd name="f27" fmla="val 2143"/>
                <a:gd name="f28" fmla="val 3174"/>
                <a:gd name="f29" fmla="val 725"/>
                <a:gd name="f30" fmla="val 1756"/>
                <a:gd name="f31" fmla="val 2481"/>
                <a:gd name="f32" fmla="val 3529"/>
                <a:gd name="f33" fmla="val 5978"/>
                <a:gd name="f34" fmla="val 5892"/>
                <a:gd name="f35" fmla="val 3615"/>
                <a:gd name="f36" fmla="val 6049"/>
                <a:gd name="f37" fmla="val 3458"/>
                <a:gd name="f38" fmla="val 3017"/>
                <a:gd name="f39" fmla="val 2962"/>
                <a:gd name="f40" fmla="val 2883"/>
                <a:gd name="f41" fmla="val 2773"/>
                <a:gd name="f42" fmla="*/ f0 1 6050"/>
                <a:gd name="f43" fmla="*/ f1 1 5979"/>
                <a:gd name="f44" fmla="val f2"/>
                <a:gd name="f45" fmla="val f3"/>
                <a:gd name="f46" fmla="val f4"/>
                <a:gd name="f47" fmla="+- f46 0 f44"/>
                <a:gd name="f48" fmla="+- f45 0 f44"/>
                <a:gd name="f49" fmla="*/ f48 1 6050"/>
                <a:gd name="f50" fmla="*/ f47 1 5979"/>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6050" h="5979">
                  <a:moveTo>
                    <a:pt x="f5" y="f2"/>
                  </a:moveTo>
                  <a:cubicBezTo>
                    <a:pt x="f6" y="f2"/>
                    <a:pt x="f7" y="f8"/>
                    <a:pt x="f9" y="f10"/>
                  </a:cubicBezTo>
                  <a:lnTo>
                    <a:pt x="f11" y="f12"/>
                  </a:lnTo>
                  <a:lnTo>
                    <a:pt x="f13" y="f14"/>
                  </a:lnTo>
                  <a:cubicBezTo>
                    <a:pt x="f15" y="f16"/>
                    <a:pt x="f15" y="f17"/>
                    <a:pt x="f13" y="f18"/>
                  </a:cubicBezTo>
                  <a:cubicBezTo>
                    <a:pt x="f19" y="f20"/>
                    <a:pt x="f21" y="f22"/>
                    <a:pt x="f23" y="f22"/>
                  </a:cubicBezTo>
                  <a:cubicBezTo>
                    <a:pt x="f24" y="f22"/>
                    <a:pt x="f25" y="f26"/>
                    <a:pt x="f27" y="f28"/>
                  </a:cubicBezTo>
                  <a:lnTo>
                    <a:pt x="f29" y="f30"/>
                  </a:lnTo>
                  <a:lnTo>
                    <a:pt x="f2" y="f31"/>
                  </a:lnTo>
                  <a:lnTo>
                    <a:pt x="f32" y="f33"/>
                  </a:lnTo>
                  <a:lnTo>
                    <a:pt x="f34" y="f35"/>
                  </a:lnTo>
                  <a:cubicBezTo>
                    <a:pt x="f36" y="f37"/>
                    <a:pt x="f36" y="f28"/>
                    <a:pt x="f34" y="f38"/>
                  </a:cubicBezTo>
                  <a:lnTo>
                    <a:pt x="f39" y="f10"/>
                  </a:lnTo>
                  <a:cubicBezTo>
                    <a:pt x="f40" y="f8"/>
                    <a:pt x="f41"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2" name="Google Shape;6014;p67">
              <a:extLst>
                <a:ext uri="{FF2B5EF4-FFF2-40B4-BE49-F238E27FC236}">
                  <a16:creationId xmlns:a16="http://schemas.microsoft.com/office/drawing/2014/main" id="{E1BF98F1-DEA7-D779-E74C-16FEABD1B016}"/>
                </a:ext>
              </a:extLst>
            </p:cNvPr>
            <p:cNvSpPr/>
            <p:nvPr/>
          </p:nvSpPr>
          <p:spPr>
            <a:xfrm>
              <a:off x="7676826" y="1954548"/>
              <a:ext cx="279166" cy="279166"/>
            </a:xfrm>
            <a:custGeom>
              <a:avLst/>
              <a:gdLst>
                <a:gd name="f0" fmla="val w"/>
                <a:gd name="f1" fmla="val h"/>
                <a:gd name="f2" fmla="val 0"/>
                <a:gd name="f3" fmla="val 8539"/>
                <a:gd name="f4" fmla="val 2679"/>
                <a:gd name="f5" fmla="val 1"/>
                <a:gd name="f6" fmla="val 2678"/>
                <a:gd name="f7" fmla="val 5861"/>
                <a:gd name="f8" fmla="val 8538"/>
                <a:gd name="f9" fmla="val 5860"/>
                <a:gd name="f10" fmla="*/ f0 1 8539"/>
                <a:gd name="f11" fmla="*/ f1 1 8539"/>
                <a:gd name="f12" fmla="val f2"/>
                <a:gd name="f13" fmla="val f3"/>
                <a:gd name="f14" fmla="+- f13 0 f12"/>
                <a:gd name="f15" fmla="*/ f14 1 853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8539" h="8539">
                  <a:moveTo>
                    <a:pt x="f4" y="f2"/>
                  </a:moveTo>
                  <a:lnTo>
                    <a:pt x="f5" y="f6"/>
                  </a:lnTo>
                  <a:lnTo>
                    <a:pt x="f7" y="f8"/>
                  </a:lnTo>
                  <a:lnTo>
                    <a:pt x="f3" y="f9"/>
                  </a:lnTo>
                  <a:lnTo>
                    <a:pt x="f4"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3" name="Google Shape;6015;p67">
              <a:extLst>
                <a:ext uri="{FF2B5EF4-FFF2-40B4-BE49-F238E27FC236}">
                  <a16:creationId xmlns:a16="http://schemas.microsoft.com/office/drawing/2014/main" id="{84CAC8A7-64AD-DF21-0745-E44E542C0E63}"/>
                </a:ext>
              </a:extLst>
            </p:cNvPr>
            <p:cNvSpPr/>
            <p:nvPr/>
          </p:nvSpPr>
          <p:spPr>
            <a:xfrm>
              <a:off x="7892104" y="2169798"/>
              <a:ext cx="114912" cy="112206"/>
            </a:xfrm>
            <a:custGeom>
              <a:avLst/>
              <a:gdLst>
                <a:gd name="f0" fmla="val w"/>
                <a:gd name="f1" fmla="val h"/>
                <a:gd name="f2" fmla="val 0"/>
                <a:gd name="f3" fmla="val 3515"/>
                <a:gd name="f4" fmla="val 3432"/>
                <a:gd name="f5" fmla="val 2426"/>
                <a:gd name="f6" fmla="val 1"/>
                <a:gd name="f7" fmla="val 2427"/>
                <a:gd name="f8" fmla="val 2899"/>
                <a:gd name="f9" fmla="val 3404"/>
                <a:gd name="f10" fmla="val 2948"/>
                <a:gd name="f11" fmla="val 3423"/>
                <a:gd name="f12" fmla="val 2996"/>
                <a:gd name="f13" fmla="val 3044"/>
                <a:gd name="f14" fmla="val 3302"/>
                <a:gd name="f15" fmla="val 3514"/>
                <a:gd name="f16" fmla="val 3166"/>
                <a:gd name="f17" fmla="val 3434"/>
                <a:gd name="f18" fmla="*/ f0 1 3515"/>
                <a:gd name="f19" fmla="*/ f1 1 3432"/>
                <a:gd name="f20" fmla="val f2"/>
                <a:gd name="f21" fmla="val f3"/>
                <a:gd name="f22" fmla="val f4"/>
                <a:gd name="f23" fmla="+- f22 0 f20"/>
                <a:gd name="f24" fmla="+- f21 0 f20"/>
                <a:gd name="f25" fmla="*/ f24 1 3515"/>
                <a:gd name="f26" fmla="*/ f23 1 343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3515" h="3432">
                  <a:moveTo>
                    <a:pt x="f5" y="f6"/>
                  </a:moveTo>
                  <a:lnTo>
                    <a:pt x="f2" y="f7"/>
                  </a:lnTo>
                  <a:lnTo>
                    <a:pt x="f8" y="f9"/>
                  </a:lnTo>
                  <a:cubicBezTo>
                    <a:pt x="f10" y="f11"/>
                    <a:pt x="f12" y="f4"/>
                    <a:pt x="f13" y="f4"/>
                  </a:cubicBezTo>
                  <a:cubicBezTo>
                    <a:pt x="f14" y="f4"/>
                    <a:pt x="f15" y="f16"/>
                    <a:pt x="f17" y="f8"/>
                  </a:cubicBezTo>
                  <a:lnTo>
                    <a:pt x="f5"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4" name="Google Shape;6016;p67">
              <a:extLst>
                <a:ext uri="{FF2B5EF4-FFF2-40B4-BE49-F238E27FC236}">
                  <a16:creationId xmlns:a16="http://schemas.microsoft.com/office/drawing/2014/main" id="{93DEC3DA-E9F9-E7A5-4FEE-85B82075974E}"/>
                </a:ext>
              </a:extLst>
            </p:cNvPr>
            <p:cNvSpPr/>
            <p:nvPr/>
          </p:nvSpPr>
          <p:spPr>
            <a:xfrm>
              <a:off x="7598554" y="2084338"/>
              <a:ext cx="196742" cy="195471"/>
            </a:xfrm>
            <a:custGeom>
              <a:avLst/>
              <a:gdLst>
                <a:gd name="f0" fmla="val w"/>
                <a:gd name="f1" fmla="val h"/>
                <a:gd name="f2" fmla="val 0"/>
                <a:gd name="f3" fmla="val 6018"/>
                <a:gd name="f4" fmla="val 5979"/>
                <a:gd name="f5" fmla="val 2521"/>
                <a:gd name="f6" fmla="val 1796"/>
                <a:gd name="f7" fmla="val 725"/>
                <a:gd name="f8" fmla="val 3308"/>
                <a:gd name="f9" fmla="val 2205"/>
                <a:gd name="f10" fmla="val 3466"/>
                <a:gd name="f11" fmla="val 2363"/>
                <a:gd name="f12" fmla="val 2646"/>
                <a:gd name="f13" fmla="val 2804"/>
                <a:gd name="f14" fmla="val 3230"/>
                <a:gd name="f15" fmla="val 2883"/>
                <a:gd name="f16" fmla="val 3119"/>
                <a:gd name="f17" fmla="val 2922"/>
                <a:gd name="f18" fmla="val 3009"/>
                <a:gd name="f19" fmla="val 2899"/>
                <a:gd name="f20" fmla="val 2789"/>
                <a:gd name="f21" fmla="val 2710"/>
                <a:gd name="f22" fmla="val 1229"/>
                <a:gd name="f23" fmla="val 1292"/>
                <a:gd name="f24" fmla="val 158"/>
                <a:gd name="f25" fmla="val 2520"/>
                <a:gd name="f26" fmla="val 2962"/>
                <a:gd name="f27" fmla="val 3056"/>
                <a:gd name="f28" fmla="val 5860"/>
                <a:gd name="f29" fmla="val 3135"/>
                <a:gd name="f30" fmla="val 5939"/>
                <a:gd name="f31" fmla="val 3245"/>
                <a:gd name="f32" fmla="val 5978"/>
                <a:gd name="f33" fmla="val 3356"/>
                <a:gd name="f34" fmla="val 3576"/>
                <a:gd name="f35" fmla="val 3655"/>
                <a:gd name="f36" fmla="val 3497"/>
                <a:gd name="f37" fmla="*/ f0 1 6018"/>
                <a:gd name="f38" fmla="*/ f1 1 5979"/>
                <a:gd name="f39" fmla="val f2"/>
                <a:gd name="f40" fmla="val f3"/>
                <a:gd name="f41" fmla="val f4"/>
                <a:gd name="f42" fmla="+- f41 0 f39"/>
                <a:gd name="f43" fmla="+- f40 0 f39"/>
                <a:gd name="f44" fmla="*/ f43 1 6018"/>
                <a:gd name="f45" fmla="*/ f42 1 5979"/>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6018" h="5979">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4" y="f11"/>
                  </a:lnTo>
                  <a:cubicBezTo>
                    <a:pt x="f2" y="f25"/>
                    <a:pt x="f2" y="f13"/>
                    <a:pt x="f24" y="f26"/>
                  </a:cubicBezTo>
                  <a:lnTo>
                    <a:pt x="f27" y="f28"/>
                  </a:lnTo>
                  <a:cubicBezTo>
                    <a:pt x="f29" y="f30"/>
                    <a:pt x="f31" y="f32"/>
                    <a:pt x="f33" y="f32"/>
                  </a:cubicBezTo>
                  <a:cubicBezTo>
                    <a:pt x="f10" y="f32"/>
                    <a:pt x="f34" y="f30"/>
                    <a:pt x="f35" y="f28"/>
                  </a:cubicBezTo>
                  <a:lnTo>
                    <a:pt x="f3" y="f36"/>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5" name="Google Shape;6017;p67">
              <a:extLst>
                <a:ext uri="{FF2B5EF4-FFF2-40B4-BE49-F238E27FC236}">
                  <a16:creationId xmlns:a16="http://schemas.microsoft.com/office/drawing/2014/main" id="{D383588A-7134-3D41-697F-E9D781210458}"/>
                </a:ext>
              </a:extLst>
            </p:cNvPr>
            <p:cNvSpPr/>
            <p:nvPr/>
          </p:nvSpPr>
          <p:spPr>
            <a:xfrm>
              <a:off x="7585149" y="1867515"/>
              <a:ext cx="120536" cy="114885"/>
            </a:xfrm>
            <a:custGeom>
              <a:avLst/>
              <a:gdLst>
                <a:gd name="f0" fmla="val w"/>
                <a:gd name="f1" fmla="val h"/>
                <a:gd name="f2" fmla="val 0"/>
                <a:gd name="f3" fmla="val 3687"/>
                <a:gd name="f4" fmla="val 3514"/>
                <a:gd name="f5" fmla="val 2281"/>
                <a:gd name="f6" fmla="val 1915"/>
                <a:gd name="f7" fmla="val 1545"/>
                <a:gd name="f8" fmla="val 142"/>
                <a:gd name="f9" fmla="val 1261"/>
                <a:gd name="f10" fmla="val 426"/>
                <a:gd name="f11" fmla="val 568"/>
                <a:gd name="f12" fmla="val 1119"/>
                <a:gd name="f13" fmla="val 1"/>
                <a:gd name="f14" fmla="val 1686"/>
                <a:gd name="f15" fmla="val 2568"/>
                <a:gd name="f16" fmla="val 3135"/>
                <a:gd name="f17" fmla="val 946"/>
                <a:gd name="f18" fmla="val 3513"/>
                <a:gd name="f19" fmla="val 804"/>
                <a:gd name="f20" fmla="val 3277"/>
                <a:gd name="f21" fmla="val 3010"/>
                <a:gd name="f22" fmla="val 2647"/>
                <a:gd name="f23" fmla="*/ f0 1 3687"/>
                <a:gd name="f24" fmla="*/ f1 1 3514"/>
                <a:gd name="f25" fmla="val f2"/>
                <a:gd name="f26" fmla="val f3"/>
                <a:gd name="f27" fmla="val f4"/>
                <a:gd name="f28" fmla="+- f27 0 f25"/>
                <a:gd name="f29" fmla="+- f26 0 f25"/>
                <a:gd name="f30" fmla="*/ f29 1 3687"/>
                <a:gd name="f31" fmla="*/ f28 1 3514"/>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687" h="3514">
                  <a:moveTo>
                    <a:pt x="f5" y="f2"/>
                  </a:moveTo>
                  <a:cubicBezTo>
                    <a:pt x="f6" y="f2"/>
                    <a:pt x="f7" y="f8"/>
                    <a:pt x="f9" y="f10"/>
                  </a:cubicBezTo>
                  <a:lnTo>
                    <a:pt x="f11" y="f12"/>
                  </a:lnTo>
                  <a:cubicBezTo>
                    <a:pt x="f13" y="f14"/>
                    <a:pt x="f13" y="f15"/>
                    <a:pt x="f11" y="f16"/>
                  </a:cubicBezTo>
                  <a:lnTo>
                    <a:pt x="f17" y="f18"/>
                  </a:lnTo>
                  <a:lnTo>
                    <a:pt x="f3" y="f19"/>
                  </a:lnTo>
                  <a:lnTo>
                    <a:pt x="f20" y="f10"/>
                  </a:lnTo>
                  <a:cubicBezTo>
                    <a:pt x="f21" y="f8"/>
                    <a:pt x="f22"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sp>
        <p:nvSpPr>
          <p:cNvPr id="86" name="Google Shape;6042;p67">
            <a:extLst>
              <a:ext uri="{FF2B5EF4-FFF2-40B4-BE49-F238E27FC236}">
                <a16:creationId xmlns:a16="http://schemas.microsoft.com/office/drawing/2014/main" id="{239D5AC8-559D-7A1D-E9CD-8EEF42F8D1E5}"/>
              </a:ext>
            </a:extLst>
          </p:cNvPr>
          <p:cNvSpPr/>
          <p:nvPr/>
        </p:nvSpPr>
        <p:spPr>
          <a:xfrm>
            <a:off x="5194069" y="2523416"/>
            <a:ext cx="543872" cy="551285"/>
          </a:xfrm>
          <a:custGeom>
            <a:avLst/>
            <a:gdLst>
              <a:gd name="f0" fmla="val w"/>
              <a:gd name="f1" fmla="val h"/>
              <a:gd name="f2" fmla="val 0"/>
              <a:gd name="f3" fmla="val 12477"/>
              <a:gd name="f4" fmla="val 12647"/>
              <a:gd name="f5" fmla="val 3750"/>
              <a:gd name="f6" fmla="val 4538"/>
              <a:gd name="f7" fmla="val 4223"/>
              <a:gd name="f8" fmla="val 4601"/>
              <a:gd name="f9" fmla="val 4884"/>
              <a:gd name="f10" fmla="val 5357"/>
              <a:gd name="f11" fmla="val 5829"/>
              <a:gd name="f12" fmla="val 6176"/>
              <a:gd name="f13" fmla="val 3277"/>
              <a:gd name="f14" fmla="val 2931"/>
              <a:gd name="f15" fmla="val 6239"/>
              <a:gd name="f16" fmla="val 6711"/>
              <a:gd name="f17" fmla="val 7058"/>
              <a:gd name="f18" fmla="val 5766"/>
              <a:gd name="f19" fmla="val 5420"/>
              <a:gd name="f20" fmla="val 8728"/>
              <a:gd name="f21" fmla="val 9200"/>
              <a:gd name="f22" fmla="val 9547"/>
              <a:gd name="f23" fmla="val 8255"/>
              <a:gd name="f24" fmla="val 7877"/>
              <a:gd name="f25" fmla="val 1"/>
              <a:gd name="f26" fmla="val 2805"/>
              <a:gd name="f27" fmla="val 2395"/>
              <a:gd name="f28" fmla="val 7436"/>
              <a:gd name="f29" fmla="val 1387"/>
              <a:gd name="f30" fmla="val 3309"/>
              <a:gd name="f31" fmla="val 10082"/>
              <a:gd name="f32" fmla="val 12256"/>
              <a:gd name="f33" fmla="val 12486"/>
              <a:gd name="f34" fmla="val 3502"/>
              <a:gd name="f35" fmla="val 12646"/>
              <a:gd name="f36" fmla="val 3715"/>
              <a:gd name="f37" fmla="val 3824"/>
              <a:gd name="f38" fmla="val 3938"/>
              <a:gd name="f39" fmla="val 12604"/>
              <a:gd name="f40" fmla="val 4034"/>
              <a:gd name="f41" fmla="val 12508"/>
              <a:gd name="f42" fmla="val 5609"/>
              <a:gd name="f43" fmla="val 10681"/>
              <a:gd name="f44" fmla="val 5798"/>
              <a:gd name="f45" fmla="val 5987"/>
              <a:gd name="f46" fmla="val 10713"/>
              <a:gd name="f47" fmla="val 9641"/>
              <a:gd name="f48" fmla="val 8350"/>
              <a:gd name="f49" fmla="val 9704"/>
              <a:gd name="f50" fmla="*/ f0 1 12477"/>
              <a:gd name="f51" fmla="*/ f1 1 12647"/>
              <a:gd name="f52" fmla="val f2"/>
              <a:gd name="f53" fmla="val f3"/>
              <a:gd name="f54" fmla="val f4"/>
              <a:gd name="f55" fmla="+- f54 0 f52"/>
              <a:gd name="f56" fmla="+- f53 0 f52"/>
              <a:gd name="f57" fmla="*/ f56 1 12477"/>
              <a:gd name="f58" fmla="*/ f55 1 12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477" h="12647">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6"/>
                </a:moveTo>
                <a:cubicBezTo>
                  <a:pt x="f16" y="f6"/>
                  <a:pt x="f17" y="f9"/>
                  <a:pt x="f17" y="f10"/>
                </a:cubicBezTo>
                <a:cubicBezTo>
                  <a:pt x="f17" y="f11"/>
                  <a:pt x="f16" y="f12"/>
                  <a:pt x="f15" y="f12"/>
                </a:cubicBezTo>
                <a:cubicBezTo>
                  <a:pt x="f18" y="f12"/>
                  <a:pt x="f19" y="f11"/>
                  <a:pt x="f19" y="f10"/>
                </a:cubicBezTo>
                <a:cubicBezTo>
                  <a:pt x="f19" y="f9"/>
                  <a:pt x="f18" y="f6"/>
                  <a:pt x="f15" y="f6"/>
                </a:cubicBezTo>
                <a:close/>
                <a:moveTo>
                  <a:pt x="f20" y="f6"/>
                </a:moveTo>
                <a:cubicBezTo>
                  <a:pt x="f21" y="f6"/>
                  <a:pt x="f22" y="f9"/>
                  <a:pt x="f22" y="f10"/>
                </a:cubicBezTo>
                <a:cubicBezTo>
                  <a:pt x="f22" y="f11"/>
                  <a:pt x="f21" y="f12"/>
                  <a:pt x="f20" y="f12"/>
                </a:cubicBezTo>
                <a:cubicBezTo>
                  <a:pt x="f23" y="f12"/>
                  <a:pt x="f24" y="f11"/>
                  <a:pt x="f24" y="f10"/>
                </a:cubicBezTo>
                <a:cubicBezTo>
                  <a:pt x="f24" y="f9"/>
                  <a:pt x="f23" y="f6"/>
                  <a:pt x="f20" y="f6"/>
                </a:cubicBezTo>
                <a:close/>
                <a:moveTo>
                  <a:pt x="f15" y="f25"/>
                </a:moveTo>
                <a:cubicBezTo>
                  <a:pt x="f26" y="f25"/>
                  <a:pt x="f25" y="f27"/>
                  <a:pt x="f25" y="f10"/>
                </a:cubicBezTo>
                <a:cubicBezTo>
                  <a:pt x="f25" y="f28"/>
                  <a:pt x="f29" y="f21"/>
                  <a:pt x="f30" y="f31"/>
                </a:cubicBezTo>
                <a:lnTo>
                  <a:pt x="f30" y="f32"/>
                </a:lnTo>
                <a:cubicBezTo>
                  <a:pt x="f30" y="f33"/>
                  <a:pt x="f34" y="f35"/>
                  <a:pt x="f36" y="f35"/>
                </a:cubicBezTo>
                <a:cubicBezTo>
                  <a:pt x="f37" y="f35"/>
                  <a:pt x="f38" y="f39"/>
                  <a:pt x="f40" y="f41"/>
                </a:cubicBezTo>
                <a:lnTo>
                  <a:pt x="f42" y="f43"/>
                </a:lnTo>
                <a:cubicBezTo>
                  <a:pt x="f44" y="f43"/>
                  <a:pt x="f45" y="f46"/>
                  <a:pt x="f15" y="f46"/>
                </a:cubicBezTo>
                <a:cubicBezTo>
                  <a:pt x="f47" y="f46"/>
                  <a:pt x="f3" y="f48"/>
                  <a:pt x="f3" y="f10"/>
                </a:cubicBezTo>
                <a:cubicBezTo>
                  <a:pt x="f3" y="f27"/>
                  <a:pt x="f49" y="f25"/>
                  <a:pt x="f15" y="f25"/>
                </a:cubicBezTo>
                <a:close/>
              </a:path>
            </a:pathLst>
          </a:custGeom>
          <a:solidFill>
            <a:schemeClr val="tx1"/>
          </a:solid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nvGrpSpPr>
          <p:cNvPr id="87" name="Google Shape;6047;p67">
            <a:extLst>
              <a:ext uri="{FF2B5EF4-FFF2-40B4-BE49-F238E27FC236}">
                <a16:creationId xmlns:a16="http://schemas.microsoft.com/office/drawing/2014/main" id="{282C4EF2-6406-211C-0B79-901D246EBD55}"/>
              </a:ext>
            </a:extLst>
          </p:cNvPr>
          <p:cNvGrpSpPr/>
          <p:nvPr/>
        </p:nvGrpSpPr>
        <p:grpSpPr>
          <a:xfrm>
            <a:off x="9232171" y="2490313"/>
            <a:ext cx="553468" cy="504040"/>
            <a:chOff x="8230413" y="1867735"/>
            <a:chExt cx="415101" cy="378030"/>
          </a:xfrm>
          <a:solidFill>
            <a:schemeClr val="tx1"/>
          </a:solidFill>
        </p:grpSpPr>
        <p:sp>
          <p:nvSpPr>
            <p:cNvPr id="88" name="Google Shape;6048;p67">
              <a:extLst>
                <a:ext uri="{FF2B5EF4-FFF2-40B4-BE49-F238E27FC236}">
                  <a16:creationId xmlns:a16="http://schemas.microsoft.com/office/drawing/2014/main" id="{D12BDD57-D8ED-1B9F-731D-4846995CCB46}"/>
                </a:ext>
              </a:extLst>
            </p:cNvPr>
            <p:cNvSpPr/>
            <p:nvPr/>
          </p:nvSpPr>
          <p:spPr>
            <a:xfrm>
              <a:off x="8438476" y="1921291"/>
              <a:ext cx="207038" cy="324474"/>
            </a:xfrm>
            <a:custGeom>
              <a:avLst/>
              <a:gdLst>
                <a:gd name="f0" fmla="val w"/>
                <a:gd name="f1" fmla="val h"/>
                <a:gd name="f2" fmla="val 0"/>
                <a:gd name="f3" fmla="val 6333"/>
                <a:gd name="f4" fmla="val 9925"/>
                <a:gd name="f5" fmla="val 4694"/>
                <a:gd name="f6" fmla="val 1"/>
                <a:gd name="f7" fmla="val 7877"/>
                <a:gd name="f8" fmla="val 8097"/>
                <a:gd name="f9" fmla="val 4474"/>
                <a:gd name="f10" fmla="val 8255"/>
                <a:gd name="f11" fmla="val 4253"/>
                <a:gd name="f12" fmla="val 2993"/>
                <a:gd name="f13" fmla="val 1638"/>
                <a:gd name="f14" fmla="val 8696"/>
                <a:gd name="f15" fmla="val 693"/>
                <a:gd name="f16" fmla="val 9452"/>
                <a:gd name="f17" fmla="val 536"/>
                <a:gd name="f18" fmla="val 9546"/>
                <a:gd name="f19" fmla="val 189"/>
                <a:gd name="f20" fmla="val 5073"/>
                <a:gd name="f21" fmla="val 5734"/>
                <a:gd name="f22" fmla="val 9357"/>
                <a:gd name="f23" fmla="val 1229"/>
                <a:gd name="f24" fmla="val 5766"/>
                <a:gd name="f25" fmla="*/ f0 1 6333"/>
                <a:gd name="f26" fmla="*/ f1 1 9925"/>
                <a:gd name="f27" fmla="val f2"/>
                <a:gd name="f28" fmla="val f3"/>
                <a:gd name="f29" fmla="val f4"/>
                <a:gd name="f30" fmla="+- f29 0 f27"/>
                <a:gd name="f31" fmla="+- f28 0 f27"/>
                <a:gd name="f32" fmla="*/ f31 1 6333"/>
                <a:gd name="f33" fmla="*/ f30 1 992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333" h="9925">
                  <a:moveTo>
                    <a:pt x="f5" y="f6"/>
                  </a:moveTo>
                  <a:lnTo>
                    <a:pt x="f5" y="f7"/>
                  </a:lnTo>
                  <a:cubicBezTo>
                    <a:pt x="f5" y="f8"/>
                    <a:pt x="f9" y="f10"/>
                    <a:pt x="f11" y="f10"/>
                  </a:cubicBezTo>
                  <a:cubicBezTo>
                    <a:pt x="f12" y="f10"/>
                    <a:pt x="f13" y="f14"/>
                    <a:pt x="f15" y="f16"/>
                  </a:cubicBezTo>
                  <a:cubicBezTo>
                    <a:pt x="f17" y="f18"/>
                    <a:pt x="f19" y="f4"/>
                    <a:pt x="f2" y="f4"/>
                  </a:cubicBezTo>
                  <a:lnTo>
                    <a:pt x="f20" y="f4"/>
                  </a:lnTo>
                  <a:cubicBezTo>
                    <a:pt x="f21" y="f4"/>
                    <a:pt x="f3" y="f22"/>
                    <a:pt x="f3" y="f14"/>
                  </a:cubicBezTo>
                  <a:lnTo>
                    <a:pt x="f3" y="f23"/>
                  </a:lnTo>
                  <a:cubicBezTo>
                    <a:pt x="f3" y="f17"/>
                    <a:pt x="f24" y="f6"/>
                    <a:pt x="f20"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9" name="Google Shape;6049;p67">
              <a:extLst>
                <a:ext uri="{FF2B5EF4-FFF2-40B4-BE49-F238E27FC236}">
                  <a16:creationId xmlns:a16="http://schemas.microsoft.com/office/drawing/2014/main" id="{21356AEB-60F2-E10E-F3DD-C28E9226B124}"/>
                </a:ext>
              </a:extLst>
            </p:cNvPr>
            <p:cNvSpPr/>
            <p:nvPr/>
          </p:nvSpPr>
          <p:spPr>
            <a:xfrm>
              <a:off x="8310743" y="1867735"/>
              <a:ext cx="113349" cy="336837"/>
            </a:xfrm>
            <a:custGeom>
              <a:avLst/>
              <a:gdLst>
                <a:gd name="f0" fmla="val w"/>
                <a:gd name="f1" fmla="val h"/>
                <a:gd name="f2" fmla="val 0"/>
                <a:gd name="f3" fmla="val 3467"/>
                <a:gd name="f4" fmla="val 10303"/>
                <a:gd name="f5" fmla="val 1"/>
                <a:gd name="f6" fmla="val 9105"/>
                <a:gd name="f7" fmla="val 1166"/>
                <a:gd name="f8" fmla="val 9200"/>
                <a:gd name="f9" fmla="val 2489"/>
                <a:gd name="f10" fmla="val 9578"/>
                <a:gd name="f11" fmla="val 3466"/>
                <a:gd name="f12" fmla="val 10302"/>
                <a:gd name="f13" fmla="val 1197"/>
                <a:gd name="f14" fmla="val 473"/>
                <a:gd name="f15" fmla="val 1229"/>
                <a:gd name="f16" fmla="val 95"/>
                <a:gd name="f17" fmla="*/ f0 1 3467"/>
                <a:gd name="f18" fmla="*/ f1 1 10303"/>
                <a:gd name="f19" fmla="val f2"/>
                <a:gd name="f20" fmla="val f3"/>
                <a:gd name="f21" fmla="val f4"/>
                <a:gd name="f22" fmla="+- f21 0 f19"/>
                <a:gd name="f23" fmla="+- f20 0 f19"/>
                <a:gd name="f24" fmla="*/ f23 1 3467"/>
                <a:gd name="f25" fmla="*/ f22 1 1030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467" h="10303">
                  <a:moveTo>
                    <a:pt x="f5" y="f2"/>
                  </a:moveTo>
                  <a:lnTo>
                    <a:pt x="f5" y="f6"/>
                  </a:lnTo>
                  <a:cubicBezTo>
                    <a:pt x="f7" y="f8"/>
                    <a:pt x="f9" y="f10"/>
                    <a:pt x="f11" y="f12"/>
                  </a:cubicBezTo>
                  <a:lnTo>
                    <a:pt x="f11" y="f13"/>
                  </a:lnTo>
                  <a:cubicBezTo>
                    <a:pt x="f9" y="f14"/>
                    <a:pt x="f15" y="f16"/>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0" name="Google Shape;6050;p67">
              <a:extLst>
                <a:ext uri="{FF2B5EF4-FFF2-40B4-BE49-F238E27FC236}">
                  <a16:creationId xmlns:a16="http://schemas.microsoft.com/office/drawing/2014/main" id="{28A32CFF-FFC1-565B-7D0E-56FEE8188AB3}"/>
                </a:ext>
              </a:extLst>
            </p:cNvPr>
            <p:cNvSpPr/>
            <p:nvPr/>
          </p:nvSpPr>
          <p:spPr>
            <a:xfrm>
              <a:off x="8450829" y="1867735"/>
              <a:ext cx="113312" cy="336837"/>
            </a:xfrm>
            <a:custGeom>
              <a:avLst/>
              <a:gdLst>
                <a:gd name="f0" fmla="val w"/>
                <a:gd name="f1" fmla="val h"/>
                <a:gd name="f2" fmla="val 0"/>
                <a:gd name="f3" fmla="val 3466"/>
                <a:gd name="f4" fmla="val 10303"/>
                <a:gd name="f5" fmla="val 2300"/>
                <a:gd name="f6" fmla="val 95"/>
                <a:gd name="f7" fmla="val 977"/>
                <a:gd name="f8" fmla="val 473"/>
                <a:gd name="f9" fmla="val 1197"/>
                <a:gd name="f10" fmla="val 10302"/>
                <a:gd name="f11" fmla="val 9578"/>
                <a:gd name="f12" fmla="val 2237"/>
                <a:gd name="f13" fmla="val 9200"/>
                <a:gd name="f14" fmla="val 9105"/>
                <a:gd name="f15" fmla="*/ f0 1 3466"/>
                <a:gd name="f16" fmla="*/ f1 1 10303"/>
                <a:gd name="f17" fmla="val f2"/>
                <a:gd name="f18" fmla="val f3"/>
                <a:gd name="f19" fmla="val f4"/>
                <a:gd name="f20" fmla="+- f19 0 f17"/>
                <a:gd name="f21" fmla="+- f18 0 f17"/>
                <a:gd name="f22" fmla="*/ f21 1 3466"/>
                <a:gd name="f23" fmla="*/ f20 1 10303"/>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3466" h="10303">
                  <a:moveTo>
                    <a:pt x="f3" y="f2"/>
                  </a:moveTo>
                  <a:cubicBezTo>
                    <a:pt x="f5" y="f6"/>
                    <a:pt x="f7" y="f8"/>
                    <a:pt x="f2" y="f9"/>
                  </a:cubicBezTo>
                  <a:lnTo>
                    <a:pt x="f2" y="f10"/>
                  </a:lnTo>
                  <a:cubicBezTo>
                    <a:pt x="f7" y="f11"/>
                    <a:pt x="f12" y="f13"/>
                    <a:pt x="f3" y="f14"/>
                  </a:cubicBezTo>
                  <a:lnTo>
                    <a:pt x="f3"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1" name="Google Shape;6051;p67">
              <a:extLst>
                <a:ext uri="{FF2B5EF4-FFF2-40B4-BE49-F238E27FC236}">
                  <a16:creationId xmlns:a16="http://schemas.microsoft.com/office/drawing/2014/main" id="{3573B129-0770-21E6-36BF-870E401EFFE3}"/>
                </a:ext>
              </a:extLst>
            </p:cNvPr>
            <p:cNvSpPr/>
            <p:nvPr/>
          </p:nvSpPr>
          <p:spPr>
            <a:xfrm>
              <a:off x="8230413" y="1921291"/>
              <a:ext cx="206032" cy="324474"/>
            </a:xfrm>
            <a:custGeom>
              <a:avLst/>
              <a:gdLst>
                <a:gd name="f0" fmla="val w"/>
                <a:gd name="f1" fmla="val h"/>
                <a:gd name="f2" fmla="val 0"/>
                <a:gd name="f3" fmla="val 6302"/>
                <a:gd name="f4" fmla="val 9925"/>
                <a:gd name="f5" fmla="val 1229"/>
                <a:gd name="f6" fmla="val 1"/>
                <a:gd name="f7" fmla="val 567"/>
                <a:gd name="f8" fmla="val 536"/>
                <a:gd name="f9" fmla="val 1198"/>
                <a:gd name="f10" fmla="val 8664"/>
                <a:gd name="f11" fmla="val 32"/>
                <a:gd name="f12" fmla="val 9357"/>
                <a:gd name="f13" fmla="val 6301"/>
                <a:gd name="f14" fmla="val 6112"/>
                <a:gd name="f15" fmla="val 5766"/>
                <a:gd name="f16" fmla="val 9609"/>
                <a:gd name="f17" fmla="val 5608"/>
                <a:gd name="f18" fmla="val 9452"/>
                <a:gd name="f19" fmla="val 4631"/>
                <a:gd name="f20" fmla="val 3277"/>
                <a:gd name="f21" fmla="val 8255"/>
                <a:gd name="f22" fmla="val 2048"/>
                <a:gd name="f23" fmla="val 1828"/>
                <a:gd name="f24" fmla="val 1638"/>
                <a:gd name="f25" fmla="val 8066"/>
                <a:gd name="f26" fmla="val 7877"/>
                <a:gd name="f27" fmla="*/ f0 1 6302"/>
                <a:gd name="f28" fmla="*/ f1 1 9925"/>
                <a:gd name="f29" fmla="val f2"/>
                <a:gd name="f30" fmla="val f3"/>
                <a:gd name="f31" fmla="val f4"/>
                <a:gd name="f32" fmla="+- f31 0 f29"/>
                <a:gd name="f33" fmla="+- f30 0 f29"/>
                <a:gd name="f34" fmla="*/ f33 1 6302"/>
                <a:gd name="f35" fmla="*/ f32 1 9925"/>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6302" h="9925">
                  <a:moveTo>
                    <a:pt x="f5" y="f6"/>
                  </a:moveTo>
                  <a:cubicBezTo>
                    <a:pt x="f7" y="f6"/>
                    <a:pt x="f2" y="f8"/>
                    <a:pt x="f2" y="f9"/>
                  </a:cubicBezTo>
                  <a:lnTo>
                    <a:pt x="f2" y="f10"/>
                  </a:lnTo>
                  <a:cubicBezTo>
                    <a:pt x="f11" y="f12"/>
                    <a:pt x="f7" y="f4"/>
                    <a:pt x="f5" y="f4"/>
                  </a:cubicBezTo>
                  <a:lnTo>
                    <a:pt x="f13" y="f4"/>
                  </a:lnTo>
                  <a:cubicBezTo>
                    <a:pt x="f14" y="f4"/>
                    <a:pt x="f15" y="f16"/>
                    <a:pt x="f17" y="f18"/>
                  </a:cubicBezTo>
                  <a:cubicBezTo>
                    <a:pt x="f19" y="f10"/>
                    <a:pt x="f20" y="f21"/>
                    <a:pt x="f22" y="f21"/>
                  </a:cubicBezTo>
                  <a:cubicBezTo>
                    <a:pt x="f23" y="f21"/>
                    <a:pt x="f24" y="f25"/>
                    <a:pt x="f24" y="f26"/>
                  </a:cubicBezTo>
                  <a:lnTo>
                    <a:pt x="f24"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92" name="Google Shape;6072;p67">
            <a:extLst>
              <a:ext uri="{FF2B5EF4-FFF2-40B4-BE49-F238E27FC236}">
                <a16:creationId xmlns:a16="http://schemas.microsoft.com/office/drawing/2014/main" id="{D2036A55-A5B5-B1C3-21B8-62BBA2AE528A}"/>
              </a:ext>
            </a:extLst>
          </p:cNvPr>
          <p:cNvGrpSpPr/>
          <p:nvPr/>
        </p:nvGrpSpPr>
        <p:grpSpPr>
          <a:xfrm>
            <a:off x="5960276" y="2496469"/>
            <a:ext cx="553504" cy="553163"/>
            <a:chOff x="5776493" y="1872352"/>
            <a:chExt cx="415128" cy="414872"/>
          </a:xfrm>
          <a:solidFill>
            <a:schemeClr val="tx1"/>
          </a:solidFill>
        </p:grpSpPr>
        <p:sp>
          <p:nvSpPr>
            <p:cNvPr id="93" name="Google Shape;6073;p67">
              <a:extLst>
                <a:ext uri="{FF2B5EF4-FFF2-40B4-BE49-F238E27FC236}">
                  <a16:creationId xmlns:a16="http://schemas.microsoft.com/office/drawing/2014/main" id="{51F1F318-C36F-AD8A-73BB-236AEF4682BA}"/>
                </a:ext>
              </a:extLst>
            </p:cNvPr>
            <p:cNvSpPr/>
            <p:nvPr/>
          </p:nvSpPr>
          <p:spPr>
            <a:xfrm>
              <a:off x="5776493" y="1946263"/>
              <a:ext cx="54626" cy="321375"/>
            </a:xfrm>
            <a:custGeom>
              <a:avLst/>
              <a:gdLst>
                <a:gd name="f0" fmla="val w"/>
                <a:gd name="f1" fmla="val h"/>
                <a:gd name="f2" fmla="val 0"/>
                <a:gd name="f3" fmla="val 1671"/>
                <a:gd name="f4" fmla="val 9830"/>
                <a:gd name="f5" fmla="val 1"/>
                <a:gd name="f6" fmla="val 1670"/>
                <a:gd name="f7" fmla="val 8192"/>
                <a:gd name="f8" fmla="val 1639"/>
                <a:gd name="f9" fmla="*/ f0 1 1671"/>
                <a:gd name="f10" fmla="*/ f1 1 9830"/>
                <a:gd name="f11" fmla="val f2"/>
                <a:gd name="f12" fmla="val f3"/>
                <a:gd name="f13" fmla="val f4"/>
                <a:gd name="f14" fmla="+- f13 0 f11"/>
                <a:gd name="f15" fmla="+- f12 0 f11"/>
                <a:gd name="f16" fmla="*/ f15 1 1671"/>
                <a:gd name="f17" fmla="*/ f14 1 9830"/>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671" h="9830">
                  <a:moveTo>
                    <a:pt x="f5" y="f2"/>
                  </a:moveTo>
                  <a:lnTo>
                    <a:pt x="f5" y="f4"/>
                  </a:lnTo>
                  <a:lnTo>
                    <a:pt x="f6" y="f7"/>
                  </a:lnTo>
                  <a:lnTo>
                    <a:pt x="f6" y="f8"/>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4" name="Google Shape;6074;p67">
              <a:extLst>
                <a:ext uri="{FF2B5EF4-FFF2-40B4-BE49-F238E27FC236}">
                  <a16:creationId xmlns:a16="http://schemas.microsoft.com/office/drawing/2014/main" id="{57EFB7DF-6329-EC0A-5279-FF2052CD28CD}"/>
                </a:ext>
              </a:extLst>
            </p:cNvPr>
            <p:cNvSpPr/>
            <p:nvPr/>
          </p:nvSpPr>
          <p:spPr>
            <a:xfrm>
              <a:off x="6136995" y="1946263"/>
              <a:ext cx="54626" cy="321375"/>
            </a:xfrm>
            <a:custGeom>
              <a:avLst/>
              <a:gdLst>
                <a:gd name="f0" fmla="val w"/>
                <a:gd name="f1" fmla="val h"/>
                <a:gd name="f2" fmla="val 0"/>
                <a:gd name="f3" fmla="val 1671"/>
                <a:gd name="f4" fmla="val 9830"/>
                <a:gd name="f5" fmla="val 1670"/>
                <a:gd name="f6" fmla="val 1639"/>
                <a:gd name="f7" fmla="val 8192"/>
                <a:gd name="f8" fmla="*/ f0 1 1671"/>
                <a:gd name="f9" fmla="*/ f1 1 9830"/>
                <a:gd name="f10" fmla="val f2"/>
                <a:gd name="f11" fmla="val f3"/>
                <a:gd name="f12" fmla="val f4"/>
                <a:gd name="f13" fmla="+- f12 0 f10"/>
                <a:gd name="f14" fmla="+- f11 0 f10"/>
                <a:gd name="f15" fmla="*/ f14 1 1671"/>
                <a:gd name="f16" fmla="*/ f13 1 983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671" h="9830">
                  <a:moveTo>
                    <a:pt x="f5" y="f2"/>
                  </a:moveTo>
                  <a:lnTo>
                    <a:pt x="f2" y="f6"/>
                  </a:lnTo>
                  <a:lnTo>
                    <a:pt x="f2" y="f7"/>
                  </a:lnTo>
                  <a:lnTo>
                    <a:pt x="f5" y="f4"/>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5" name="Google Shape;6075;p67">
              <a:extLst>
                <a:ext uri="{FF2B5EF4-FFF2-40B4-BE49-F238E27FC236}">
                  <a16:creationId xmlns:a16="http://schemas.microsoft.com/office/drawing/2014/main" id="{ED5EBB07-4C8E-ADFE-3B42-56D145440278}"/>
                </a:ext>
              </a:extLst>
            </p:cNvPr>
            <p:cNvSpPr/>
            <p:nvPr/>
          </p:nvSpPr>
          <p:spPr>
            <a:xfrm>
              <a:off x="5857865" y="2008058"/>
              <a:ext cx="252392" cy="197793"/>
            </a:xfrm>
            <a:custGeom>
              <a:avLst/>
              <a:gdLst>
                <a:gd name="f0" fmla="val w"/>
                <a:gd name="f1" fmla="val h"/>
                <a:gd name="f2" fmla="val 0"/>
                <a:gd name="f3" fmla="val 7720"/>
                <a:gd name="f4" fmla="val 6050"/>
                <a:gd name="f5" fmla="val 1"/>
                <a:gd name="f6" fmla="val 3592"/>
                <a:gd name="f7" fmla="val 4821"/>
                <a:gd name="f8" fmla="val 4600"/>
                <a:gd name="f9" fmla="val 3781"/>
                <a:gd name="f10" fmla="val 4411"/>
                <a:gd name="f11" fmla="val 4002"/>
                <a:gd name="f12" fmla="val 6491"/>
                <a:gd name="f13" fmla="val 6743"/>
                <a:gd name="f14" fmla="val 6932"/>
                <a:gd name="f15" fmla="val 7719"/>
                <a:gd name="f16" fmla="*/ f0 1 7720"/>
                <a:gd name="f17" fmla="*/ f1 1 6050"/>
                <a:gd name="f18" fmla="val f2"/>
                <a:gd name="f19" fmla="val f3"/>
                <a:gd name="f20" fmla="val f4"/>
                <a:gd name="f21" fmla="+- f20 0 f18"/>
                <a:gd name="f22" fmla="+- f19 0 f18"/>
                <a:gd name="f23" fmla="*/ f22 1 7720"/>
                <a:gd name="f24" fmla="*/ f21 1 605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720" h="6050">
                  <a:moveTo>
                    <a:pt x="f5" y="f5"/>
                  </a:moveTo>
                  <a:lnTo>
                    <a:pt x="f5" y="f4"/>
                  </a:lnTo>
                  <a:lnTo>
                    <a:pt x="f6" y="f4"/>
                  </a:lnTo>
                  <a:lnTo>
                    <a:pt x="f6" y="f7"/>
                  </a:lnTo>
                  <a:cubicBezTo>
                    <a:pt x="f6" y="f8"/>
                    <a:pt x="f9" y="f10"/>
                    <a:pt x="f11" y="f10"/>
                  </a:cubicBezTo>
                  <a:lnTo>
                    <a:pt x="f12" y="f10"/>
                  </a:lnTo>
                  <a:cubicBezTo>
                    <a:pt x="f13" y="f10"/>
                    <a:pt x="f14" y="f8"/>
                    <a:pt x="f14" y="f7"/>
                  </a:cubicBezTo>
                  <a:lnTo>
                    <a:pt x="f14" y="f4"/>
                  </a:lnTo>
                  <a:lnTo>
                    <a:pt x="f15" y="f4"/>
                  </a:lnTo>
                  <a:lnTo>
                    <a:pt x="f15"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6" name="Google Shape;6076;p67">
              <a:extLst>
                <a:ext uri="{FF2B5EF4-FFF2-40B4-BE49-F238E27FC236}">
                  <a16:creationId xmlns:a16="http://schemas.microsoft.com/office/drawing/2014/main" id="{42C6E14A-1225-1FEE-AF30-1F80D32CA372}"/>
                </a:ext>
              </a:extLst>
            </p:cNvPr>
            <p:cNvSpPr/>
            <p:nvPr/>
          </p:nvSpPr>
          <p:spPr>
            <a:xfrm>
              <a:off x="5796079" y="2233641"/>
              <a:ext cx="375964" cy="53583"/>
            </a:xfrm>
            <a:custGeom>
              <a:avLst/>
              <a:gdLst>
                <a:gd name="f0" fmla="val w"/>
                <a:gd name="f1" fmla="val h"/>
                <a:gd name="f2" fmla="val 0"/>
                <a:gd name="f3" fmla="val 11500"/>
                <a:gd name="f4" fmla="val 1639"/>
                <a:gd name="f5" fmla="val 1638"/>
                <a:gd name="f6" fmla="val 9830"/>
                <a:gd name="f7" fmla="*/ f0 1 11500"/>
                <a:gd name="f8" fmla="*/ f1 1 1639"/>
                <a:gd name="f9" fmla="val f2"/>
                <a:gd name="f10" fmla="val f3"/>
                <a:gd name="f11" fmla="val f4"/>
                <a:gd name="f12" fmla="+- f11 0 f9"/>
                <a:gd name="f13" fmla="+- f10 0 f9"/>
                <a:gd name="f14" fmla="*/ f13 1 11500"/>
                <a:gd name="f15" fmla="*/ f12 1 163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11500" h="1639">
                  <a:moveTo>
                    <a:pt x="f4" y="f2"/>
                  </a:moveTo>
                  <a:lnTo>
                    <a:pt x="f2" y="f5"/>
                  </a:lnTo>
                  <a:lnTo>
                    <a:pt x="f3" y="f5"/>
                  </a:lnTo>
                  <a:lnTo>
                    <a:pt x="f6"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7" name="Google Shape;6077;p67">
              <a:extLst>
                <a:ext uri="{FF2B5EF4-FFF2-40B4-BE49-F238E27FC236}">
                  <a16:creationId xmlns:a16="http://schemas.microsoft.com/office/drawing/2014/main" id="{0277E235-FAA7-E942-07C1-2EA9D9DF8CDA}"/>
                </a:ext>
              </a:extLst>
            </p:cNvPr>
            <p:cNvSpPr/>
            <p:nvPr/>
          </p:nvSpPr>
          <p:spPr>
            <a:xfrm>
              <a:off x="5795028" y="1872352"/>
              <a:ext cx="377016" cy="108969"/>
            </a:xfrm>
            <a:custGeom>
              <a:avLst/>
              <a:gdLst>
                <a:gd name="f0" fmla="val w"/>
                <a:gd name="f1" fmla="val h"/>
                <a:gd name="f2" fmla="val 0"/>
                <a:gd name="f3" fmla="val 11532"/>
                <a:gd name="f4" fmla="val 3333"/>
                <a:gd name="f5" fmla="val 5798"/>
                <a:gd name="f6" fmla="val 1033"/>
                <a:gd name="f7" fmla="val 6459"/>
                <a:gd name="f8" fmla="val 1694"/>
                <a:gd name="f9" fmla="val 5136"/>
                <a:gd name="f10" fmla="val 5750"/>
                <a:gd name="f11" fmla="val 1"/>
                <a:gd name="f12" fmla="val 5640"/>
                <a:gd name="f13" fmla="val 5530"/>
                <a:gd name="f14" fmla="val 40"/>
                <a:gd name="f15" fmla="val 5451"/>
                <a:gd name="f16" fmla="val 119"/>
                <a:gd name="f17" fmla="val 3939"/>
                <a:gd name="f18" fmla="val 1663"/>
                <a:gd name="f19" fmla="val 1639"/>
                <a:gd name="f20" fmla="val 3332"/>
                <a:gd name="f21" fmla="val 9862"/>
                <a:gd name="f22" fmla="val 7593"/>
                <a:gd name="f23" fmla="val 6050"/>
                <a:gd name="f24" fmla="val 5971"/>
                <a:gd name="f25" fmla="val 5861"/>
                <a:gd name="f26" fmla="*/ f0 1 11532"/>
                <a:gd name="f27" fmla="*/ f1 1 3333"/>
                <a:gd name="f28" fmla="val f2"/>
                <a:gd name="f29" fmla="val f3"/>
                <a:gd name="f30" fmla="val f4"/>
                <a:gd name="f31" fmla="+- f30 0 f28"/>
                <a:gd name="f32" fmla="+- f29 0 f28"/>
                <a:gd name="f33" fmla="*/ f32 1 11532"/>
                <a:gd name="f34" fmla="*/ f31 1 333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1532" h="3333">
                  <a:moveTo>
                    <a:pt x="f5" y="f6"/>
                  </a:moveTo>
                  <a:lnTo>
                    <a:pt x="f7" y="f8"/>
                  </a:lnTo>
                  <a:lnTo>
                    <a:pt x="f9" y="f8"/>
                  </a:lnTo>
                  <a:lnTo>
                    <a:pt x="f5" y="f6"/>
                  </a:lnTo>
                  <a:close/>
                  <a:moveTo>
                    <a:pt x="f10" y="f11"/>
                  </a:moveTo>
                  <a:cubicBezTo>
                    <a:pt x="f12" y="f11"/>
                    <a:pt x="f13" y="f14"/>
                    <a:pt x="f15" y="f16"/>
                  </a:cubicBezTo>
                  <a:lnTo>
                    <a:pt x="f17" y="f18"/>
                  </a:lnTo>
                  <a:lnTo>
                    <a:pt x="f11" y="f18"/>
                  </a:lnTo>
                  <a:lnTo>
                    <a:pt x="f19" y="f20"/>
                  </a:lnTo>
                  <a:lnTo>
                    <a:pt x="f21" y="f20"/>
                  </a:lnTo>
                  <a:lnTo>
                    <a:pt x="f3" y="f18"/>
                  </a:lnTo>
                  <a:lnTo>
                    <a:pt x="f22" y="f18"/>
                  </a:lnTo>
                  <a:lnTo>
                    <a:pt x="f23" y="f16"/>
                  </a:lnTo>
                  <a:cubicBezTo>
                    <a:pt x="f24" y="f14"/>
                    <a:pt x="f25" y="f11"/>
                    <a:pt x="f10" y="f11"/>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98" name="Google Shape;6107;p67">
            <a:extLst>
              <a:ext uri="{FF2B5EF4-FFF2-40B4-BE49-F238E27FC236}">
                <a16:creationId xmlns:a16="http://schemas.microsoft.com/office/drawing/2014/main" id="{BCE36155-7041-E7AA-5B98-FFDB37B2444C}"/>
              </a:ext>
            </a:extLst>
          </p:cNvPr>
          <p:cNvGrpSpPr/>
          <p:nvPr/>
        </p:nvGrpSpPr>
        <p:grpSpPr>
          <a:xfrm>
            <a:off x="6787637" y="2475147"/>
            <a:ext cx="557600" cy="550760"/>
            <a:chOff x="6397014" y="1856360"/>
            <a:chExt cx="418200" cy="413070"/>
          </a:xfrm>
          <a:solidFill>
            <a:schemeClr val="tx1"/>
          </a:solidFill>
        </p:grpSpPr>
        <p:sp>
          <p:nvSpPr>
            <p:cNvPr id="99" name="Google Shape;6108;p67">
              <a:extLst>
                <a:ext uri="{FF2B5EF4-FFF2-40B4-BE49-F238E27FC236}">
                  <a16:creationId xmlns:a16="http://schemas.microsoft.com/office/drawing/2014/main" id="{5D87FA34-F598-218E-4AB0-A75022F2E039}"/>
                </a:ext>
              </a:extLst>
            </p:cNvPr>
            <p:cNvSpPr/>
            <p:nvPr/>
          </p:nvSpPr>
          <p:spPr>
            <a:xfrm>
              <a:off x="6397014" y="2011652"/>
              <a:ext cx="260631" cy="257778"/>
            </a:xfrm>
            <a:custGeom>
              <a:avLst/>
              <a:gdLst>
                <a:gd name="f0" fmla="val w"/>
                <a:gd name="f1" fmla="val h"/>
                <a:gd name="f2" fmla="val 0"/>
                <a:gd name="f3" fmla="val 7972"/>
                <a:gd name="f4" fmla="val 7885"/>
                <a:gd name="f5" fmla="val 3245"/>
                <a:gd name="f6" fmla="val 473"/>
                <a:gd name="f7" fmla="val 2804"/>
                <a:gd name="f8" fmla="val 3277"/>
                <a:gd name="f9" fmla="val 4064"/>
                <a:gd name="f10" fmla="val 4568"/>
                <a:gd name="f11" fmla="val 3403"/>
                <a:gd name="f12" fmla="val 7530"/>
                <a:gd name="f13" fmla="val 3639"/>
                <a:gd name="f14" fmla="val 7766"/>
                <a:gd name="f15" fmla="val 3954"/>
                <a:gd name="f16" fmla="val 7884"/>
                <a:gd name="f17" fmla="val 4277"/>
                <a:gd name="f18" fmla="val 4600"/>
                <a:gd name="f19" fmla="val 4931"/>
                <a:gd name="f20" fmla="val 5199"/>
                <a:gd name="f21" fmla="val 7971"/>
                <a:gd name="f22" fmla="val 4726"/>
                <a:gd name="f23" fmla="*/ f0 1 7972"/>
                <a:gd name="f24" fmla="*/ f1 1 7885"/>
                <a:gd name="f25" fmla="val f2"/>
                <a:gd name="f26" fmla="val f3"/>
                <a:gd name="f27" fmla="val f4"/>
                <a:gd name="f28" fmla="+- f27 0 f25"/>
                <a:gd name="f29" fmla="+- f26 0 f25"/>
                <a:gd name="f30" fmla="*/ f29 1 7972"/>
                <a:gd name="f31" fmla="*/ f28 1 788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7972" h="7885">
                  <a:moveTo>
                    <a:pt x="f5" y="f2"/>
                  </a:moveTo>
                  <a:lnTo>
                    <a:pt x="f6" y="f7"/>
                  </a:lnTo>
                  <a:cubicBezTo>
                    <a:pt x="f2" y="f8"/>
                    <a:pt x="f2" y="f9"/>
                    <a:pt x="f6" y="f10"/>
                  </a:cubicBezTo>
                  <a:lnTo>
                    <a:pt x="f11" y="f12"/>
                  </a:lnTo>
                  <a:cubicBezTo>
                    <a:pt x="f13" y="f14"/>
                    <a:pt x="f15" y="f16"/>
                    <a:pt x="f17" y="f16"/>
                  </a:cubicBezTo>
                  <a:cubicBezTo>
                    <a:pt x="f18" y="f16"/>
                    <a:pt x="f19" y="f14"/>
                    <a:pt x="f20" y="f12"/>
                  </a:cubicBezTo>
                  <a:lnTo>
                    <a:pt x="f21" y="f22"/>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0" name="Google Shape;6109;p67">
              <a:extLst>
                <a:ext uri="{FF2B5EF4-FFF2-40B4-BE49-F238E27FC236}">
                  <a16:creationId xmlns:a16="http://schemas.microsoft.com/office/drawing/2014/main" id="{16DB34A2-99B5-D0AE-E3CC-95769922A47D}"/>
                </a:ext>
              </a:extLst>
            </p:cNvPr>
            <p:cNvSpPr/>
            <p:nvPr/>
          </p:nvSpPr>
          <p:spPr>
            <a:xfrm>
              <a:off x="6521637" y="1856360"/>
              <a:ext cx="293577" cy="290248"/>
            </a:xfrm>
            <a:custGeom>
              <a:avLst/>
              <a:gdLst>
                <a:gd name="f0" fmla="val w"/>
                <a:gd name="f1" fmla="val h"/>
                <a:gd name="f2" fmla="val 0"/>
                <a:gd name="f3" fmla="val 8980"/>
                <a:gd name="f4" fmla="val 8878"/>
                <a:gd name="f5" fmla="val 4395"/>
                <a:gd name="f6" fmla="val 1"/>
                <a:gd name="f7" fmla="val 4285"/>
                <a:gd name="f8" fmla="val 4175"/>
                <a:gd name="f9" fmla="val 40"/>
                <a:gd name="f10" fmla="val 4096"/>
                <a:gd name="f11" fmla="val 119"/>
                <a:gd name="f12" fmla="val 4152"/>
                <a:gd name="f13" fmla="val 4726"/>
                <a:gd name="f14" fmla="val 8877"/>
                <a:gd name="f15" fmla="val 8822"/>
                <a:gd name="f16" fmla="val 4845"/>
                <a:gd name="f17" fmla="val 8979"/>
                <a:gd name="f18" fmla="val 4687"/>
                <a:gd name="f19" fmla="val 4404"/>
                <a:gd name="f20" fmla="val 4246"/>
                <a:gd name="f21" fmla="val 4695"/>
                <a:gd name="f22" fmla="val 4616"/>
                <a:gd name="f23" fmla="val 4506"/>
                <a:gd name="f24" fmla="*/ f0 1 8980"/>
                <a:gd name="f25" fmla="*/ f1 1 8878"/>
                <a:gd name="f26" fmla="val f2"/>
                <a:gd name="f27" fmla="val f3"/>
                <a:gd name="f28" fmla="val f4"/>
                <a:gd name="f29" fmla="+- f28 0 f26"/>
                <a:gd name="f30" fmla="+- f27 0 f26"/>
                <a:gd name="f31" fmla="*/ f30 1 8980"/>
                <a:gd name="f32" fmla="*/ f29 1 8878"/>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8980" h="8878">
                  <a:moveTo>
                    <a:pt x="f5" y="f6"/>
                  </a:moveTo>
                  <a:cubicBezTo>
                    <a:pt x="f7" y="f6"/>
                    <a:pt x="f8" y="f9"/>
                    <a:pt x="f10" y="f11"/>
                  </a:cubicBezTo>
                  <a:lnTo>
                    <a:pt x="f6" y="f12"/>
                  </a:lnTo>
                  <a:lnTo>
                    <a:pt x="f13" y="f14"/>
                  </a:lnTo>
                  <a:lnTo>
                    <a:pt x="f15" y="f16"/>
                  </a:lnTo>
                  <a:cubicBezTo>
                    <a:pt x="f17" y="f18"/>
                    <a:pt x="f17" y="f19"/>
                    <a:pt x="f15" y="f20"/>
                  </a:cubicBezTo>
                  <a:lnTo>
                    <a:pt x="f21" y="f11"/>
                  </a:lnTo>
                  <a:cubicBezTo>
                    <a:pt x="f22" y="f9"/>
                    <a:pt x="f23"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01" name="Google Shape;5593;p66">
            <a:extLst>
              <a:ext uri="{FF2B5EF4-FFF2-40B4-BE49-F238E27FC236}">
                <a16:creationId xmlns:a16="http://schemas.microsoft.com/office/drawing/2014/main" id="{B2CBAD4F-C369-168B-08A5-E5843709CBC2}"/>
              </a:ext>
            </a:extLst>
          </p:cNvPr>
          <p:cNvGrpSpPr/>
          <p:nvPr/>
        </p:nvGrpSpPr>
        <p:grpSpPr>
          <a:xfrm>
            <a:off x="3439007" y="3466333"/>
            <a:ext cx="669096" cy="669097"/>
            <a:chOff x="3885541" y="2599748"/>
            <a:chExt cx="501822" cy="501823"/>
          </a:xfrm>
          <a:solidFill>
            <a:schemeClr val="tx1"/>
          </a:solidFill>
        </p:grpSpPr>
        <p:sp>
          <p:nvSpPr>
            <p:cNvPr id="102" name="Google Shape;5594;p66">
              <a:extLst>
                <a:ext uri="{FF2B5EF4-FFF2-40B4-BE49-F238E27FC236}">
                  <a16:creationId xmlns:a16="http://schemas.microsoft.com/office/drawing/2014/main" id="{31B9DEB0-70FC-093E-8483-E5D6698676C9}"/>
                </a:ext>
              </a:extLst>
            </p:cNvPr>
            <p:cNvSpPr/>
            <p:nvPr/>
          </p:nvSpPr>
          <p:spPr>
            <a:xfrm>
              <a:off x="4033491" y="2924205"/>
              <a:ext cx="205822" cy="177366"/>
            </a:xfrm>
            <a:custGeom>
              <a:avLst/>
              <a:gdLst>
                <a:gd name="f0" fmla="val w"/>
                <a:gd name="f1" fmla="val h"/>
                <a:gd name="f2" fmla="val 0"/>
                <a:gd name="f3" fmla="val 7905"/>
                <a:gd name="f4" fmla="val 6812"/>
                <a:gd name="f5" fmla="val 6213"/>
                <a:gd name="f6" fmla="val 1129"/>
                <a:gd name="f7" fmla="val 6523"/>
                <a:gd name="f8" fmla="val 6776"/>
                <a:gd name="f9" fmla="val 1379"/>
                <a:gd name="f10" fmla="val 1693"/>
                <a:gd name="f11" fmla="val 2006"/>
                <a:gd name="f12" fmla="val 2259"/>
                <a:gd name="f13" fmla="val 1696"/>
                <a:gd name="f14" fmla="val 1383"/>
                <a:gd name="f15" fmla="val 1130"/>
                <a:gd name="f16" fmla="val 3388"/>
                <a:gd name="f17" fmla="val 3638"/>
                <a:gd name="f18" fmla="val 3951"/>
                <a:gd name="f19" fmla="val 4264"/>
                <a:gd name="f20" fmla="val 4517"/>
                <a:gd name="f21" fmla="val 6249"/>
                <a:gd name="f22" fmla="val 6559"/>
                <a:gd name="f23" fmla="val 253"/>
                <a:gd name="f24" fmla="val 567"/>
                <a:gd name="f25" fmla="val 7342"/>
                <a:gd name="f26" fmla="val 7652"/>
                <a:gd name="f27" fmla="*/ f0 1 7905"/>
                <a:gd name="f28" fmla="*/ f1 1 6812"/>
                <a:gd name="f29" fmla="val f2"/>
                <a:gd name="f30" fmla="val f3"/>
                <a:gd name="f31" fmla="val f4"/>
                <a:gd name="f32" fmla="+- f31 0 f29"/>
                <a:gd name="f33" fmla="+- f30 0 f29"/>
                <a:gd name="f34" fmla="*/ f33 1 7905"/>
                <a:gd name="f35" fmla="*/ f32 1 681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7905" h="681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 y="f2"/>
                  </a:moveTo>
                  <a:lnTo>
                    <a:pt x="f2" y="f21"/>
                  </a:lnTo>
                  <a:cubicBezTo>
                    <a:pt x="f2" y="f22"/>
                    <a:pt x="f23" y="f4"/>
                    <a:pt x="f24" y="f4"/>
                  </a:cubicBezTo>
                  <a:lnTo>
                    <a:pt x="f25" y="f4"/>
                  </a:lnTo>
                  <a:cubicBezTo>
                    <a:pt x="f26" y="f4"/>
                    <a:pt x="f3" y="f22"/>
                    <a:pt x="f3" y="f21"/>
                  </a:cubicBezTo>
                  <a:lnTo>
                    <a:pt x="f3"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3" name="Google Shape;5595;p66">
              <a:extLst>
                <a:ext uri="{FF2B5EF4-FFF2-40B4-BE49-F238E27FC236}">
                  <a16:creationId xmlns:a16="http://schemas.microsoft.com/office/drawing/2014/main" id="{30C219AC-C452-D7AE-5B8E-03E39230C084}"/>
                </a:ext>
              </a:extLst>
            </p:cNvPr>
            <p:cNvSpPr/>
            <p:nvPr/>
          </p:nvSpPr>
          <p:spPr>
            <a:xfrm>
              <a:off x="3885541" y="2599748"/>
              <a:ext cx="501822" cy="412668"/>
            </a:xfrm>
            <a:custGeom>
              <a:avLst/>
              <a:gdLst>
                <a:gd name="f0" fmla="val w"/>
                <a:gd name="f1" fmla="val h"/>
                <a:gd name="f2" fmla="val 0"/>
                <a:gd name="f3" fmla="val 19273"/>
                <a:gd name="f4" fmla="val 15849"/>
                <a:gd name="f5" fmla="val 4553"/>
                <a:gd name="f6" fmla="val 4518"/>
                <a:gd name="f7" fmla="val 5686"/>
                <a:gd name="f8" fmla="val 3424"/>
                <a:gd name="f9" fmla="val 4948"/>
                <a:gd name="f10" fmla="val 4710"/>
                <a:gd name="f11" fmla="val 3617"/>
                <a:gd name="f12" fmla="val 3852"/>
                <a:gd name="f13" fmla="val 15418"/>
                <a:gd name="f14" fmla="val 15653"/>
                <a:gd name="f15" fmla="val 15845"/>
                <a:gd name="f16" fmla="val 14716"/>
                <a:gd name="f17" fmla="val 10199"/>
                <a:gd name="f18" fmla="val 1130"/>
                <a:gd name="f19" fmla="val 3954"/>
                <a:gd name="f20" fmla="val 4265"/>
                <a:gd name="f21" fmla="val 10452"/>
                <a:gd name="f22" fmla="val 10765"/>
                <a:gd name="f23" fmla="val 13587"/>
                <a:gd name="f24" fmla="val 6815"/>
                <a:gd name="f25" fmla="val 5682"/>
                <a:gd name="f26" fmla="val 16412"/>
                <a:gd name="f27" fmla="val 9074"/>
                <a:gd name="f28" fmla="val 16722"/>
                <a:gd name="f29" fmla="val 16975"/>
                <a:gd name="f30" fmla="val 9324"/>
                <a:gd name="f31" fmla="val 9637"/>
                <a:gd name="f32" fmla="val 9950"/>
                <a:gd name="f33" fmla="val 10203"/>
                <a:gd name="f34" fmla="val 15282"/>
                <a:gd name="f35" fmla="val 14969"/>
                <a:gd name="f36" fmla="val 10782"/>
                <a:gd name="f37" fmla="val 1"/>
                <a:gd name="f38" fmla="val 10776"/>
                <a:gd name="f39" fmla="val 10771"/>
                <a:gd name="f40" fmla="val 5119"/>
                <a:gd name="f41" fmla="val 4806"/>
                <a:gd name="f42" fmla="val 254"/>
                <a:gd name="f43" fmla="val 567"/>
                <a:gd name="f44" fmla="val 3388"/>
                <a:gd name="f45" fmla="val 2993"/>
                <a:gd name="f46" fmla="val 2295"/>
                <a:gd name="f47" fmla="val 4087"/>
                <a:gd name="f48" fmla="val 1693"/>
                <a:gd name="f49" fmla="val 756"/>
                <a:gd name="f50" fmla="val 6442"/>
                <a:gd name="f51" fmla="val 7378"/>
                <a:gd name="f52" fmla="val 14154"/>
                <a:gd name="f53" fmla="val 15090"/>
                <a:gd name="f54" fmla="val 15846"/>
                <a:gd name="f55" fmla="val 12461"/>
                <a:gd name="f56" fmla="val 3990"/>
                <a:gd name="f57" fmla="val 3677"/>
                <a:gd name="f58" fmla="val 12208"/>
                <a:gd name="f59" fmla="val 11895"/>
                <a:gd name="f60" fmla="val 11582"/>
                <a:gd name="f61" fmla="val 11332"/>
                <a:gd name="f62" fmla="val 15593"/>
                <a:gd name="f63" fmla="val 17541"/>
                <a:gd name="f64" fmla="val 18474"/>
                <a:gd name="f65" fmla="val 19272"/>
                <a:gd name="f66" fmla="val 15087"/>
                <a:gd name="f67" fmla="val 6445"/>
                <a:gd name="f68" fmla="val 16276"/>
                <a:gd name="f69" fmla="val 14385"/>
                <a:gd name="f70" fmla="val 11026"/>
                <a:gd name="f71" fmla="val 30"/>
                <a:gd name="f72" fmla="val 11079"/>
                <a:gd name="f73" fmla="*/ f0 1 19273"/>
                <a:gd name="f74" fmla="*/ f1 1 15849"/>
                <a:gd name="f75" fmla="val f2"/>
                <a:gd name="f76" fmla="val f3"/>
                <a:gd name="f77" fmla="val f4"/>
                <a:gd name="f78" fmla="+- f77 0 f75"/>
                <a:gd name="f79" fmla="+- f76 0 f75"/>
                <a:gd name="f80" fmla="*/ f79 1 19273"/>
                <a:gd name="f81" fmla="*/ f78 1 15849"/>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19273" h="15849">
                  <a:moveTo>
                    <a:pt x="f5" y="f6"/>
                  </a:moveTo>
                  <a:lnTo>
                    <a:pt x="f5" y="f7"/>
                  </a:lnTo>
                  <a:lnTo>
                    <a:pt x="f8" y="f7"/>
                  </a:lnTo>
                  <a:lnTo>
                    <a:pt x="f8" y="f9"/>
                  </a:lnTo>
                  <a:cubicBezTo>
                    <a:pt x="f8" y="f10"/>
                    <a:pt x="f11" y="f6"/>
                    <a:pt x="f12" y="f6"/>
                  </a:cubicBezTo>
                  <a:close/>
                  <a:moveTo>
                    <a:pt x="f13" y="f6"/>
                  </a:moveTo>
                  <a:cubicBezTo>
                    <a:pt x="f14" y="f6"/>
                    <a:pt x="f15" y="f10"/>
                    <a:pt x="f15" y="f9"/>
                  </a:cubicBezTo>
                  <a:lnTo>
                    <a:pt x="f15" y="f7"/>
                  </a:lnTo>
                  <a:lnTo>
                    <a:pt x="f16" y="f7"/>
                  </a:lnTo>
                  <a:lnTo>
                    <a:pt x="f16" y="f6"/>
                  </a:lnTo>
                  <a:close/>
                  <a:moveTo>
                    <a:pt x="f17" y="f18"/>
                  </a:moveTo>
                  <a:lnTo>
                    <a:pt x="f17" y="f19"/>
                  </a:lnTo>
                  <a:cubicBezTo>
                    <a:pt x="f17" y="f20"/>
                    <a:pt x="f21" y="f6"/>
                    <a:pt x="f22" y="f6"/>
                  </a:cubicBezTo>
                  <a:lnTo>
                    <a:pt x="f23" y="f6"/>
                  </a:lnTo>
                  <a:lnTo>
                    <a:pt x="f23" y="f24"/>
                  </a:lnTo>
                  <a:lnTo>
                    <a:pt x="f25" y="f24"/>
                  </a:lnTo>
                  <a:lnTo>
                    <a:pt x="f25" y="f18"/>
                  </a:lnTo>
                  <a:close/>
                  <a:moveTo>
                    <a:pt x="f26" y="f27"/>
                  </a:moveTo>
                  <a:cubicBezTo>
                    <a:pt x="f28" y="f27"/>
                    <a:pt x="f29" y="f30"/>
                    <a:pt x="f29" y="f31"/>
                  </a:cubicBezTo>
                  <a:cubicBezTo>
                    <a:pt x="f29" y="f32"/>
                    <a:pt x="f28" y="f33"/>
                    <a:pt x="f26" y="f33"/>
                  </a:cubicBezTo>
                  <a:lnTo>
                    <a:pt x="f34" y="f33"/>
                  </a:lnTo>
                  <a:cubicBezTo>
                    <a:pt x="f35" y="f33"/>
                    <a:pt x="f16" y="f32"/>
                    <a:pt x="f16" y="f31"/>
                  </a:cubicBezTo>
                  <a:cubicBezTo>
                    <a:pt x="f16" y="f30"/>
                    <a:pt x="f35" y="f27"/>
                    <a:pt x="f34" y="f27"/>
                  </a:cubicBezTo>
                  <a:close/>
                  <a:moveTo>
                    <a:pt x="f36" y="f37"/>
                  </a:moveTo>
                  <a:cubicBezTo>
                    <a:pt x="f38" y="f37"/>
                    <a:pt x="f39" y="f37"/>
                    <a:pt x="f22" y="f37"/>
                  </a:cubicBezTo>
                  <a:lnTo>
                    <a:pt x="f40" y="f37"/>
                  </a:lnTo>
                  <a:cubicBezTo>
                    <a:pt x="f41" y="f37"/>
                    <a:pt x="f5" y="f42"/>
                    <a:pt x="f5" y="f43"/>
                  </a:cubicBezTo>
                  <a:lnTo>
                    <a:pt x="f5" y="f44"/>
                  </a:lnTo>
                  <a:lnTo>
                    <a:pt x="f12" y="f44"/>
                  </a:lnTo>
                  <a:cubicBezTo>
                    <a:pt x="f45" y="f44"/>
                    <a:pt x="f46" y="f47"/>
                    <a:pt x="f46" y="f9"/>
                  </a:cubicBezTo>
                  <a:lnTo>
                    <a:pt x="f46" y="f7"/>
                  </a:lnTo>
                  <a:lnTo>
                    <a:pt x="f48" y="f7"/>
                  </a:lnTo>
                  <a:cubicBezTo>
                    <a:pt x="f49" y="f7"/>
                    <a:pt x="f2" y="f50"/>
                    <a:pt x="f2" y="f51"/>
                  </a:cubicBezTo>
                  <a:lnTo>
                    <a:pt x="f2" y="f52"/>
                  </a:lnTo>
                  <a:cubicBezTo>
                    <a:pt x="f2" y="f53"/>
                    <a:pt x="f49" y="f54"/>
                    <a:pt x="f48" y="f4"/>
                  </a:cubicBezTo>
                  <a:lnTo>
                    <a:pt x="f5" y="f4"/>
                  </a:lnTo>
                  <a:lnTo>
                    <a:pt x="f5" y="f55"/>
                  </a:lnTo>
                  <a:lnTo>
                    <a:pt x="f56" y="f55"/>
                  </a:lnTo>
                  <a:cubicBezTo>
                    <a:pt x="f57" y="f55"/>
                    <a:pt x="f8" y="f58"/>
                    <a:pt x="f8" y="f59"/>
                  </a:cubicBezTo>
                  <a:cubicBezTo>
                    <a:pt x="f8" y="f60"/>
                    <a:pt x="f57" y="f61"/>
                    <a:pt x="f56" y="f61"/>
                  </a:cubicBezTo>
                  <a:lnTo>
                    <a:pt x="f34" y="f61"/>
                  </a:lnTo>
                  <a:cubicBezTo>
                    <a:pt x="f62" y="f61"/>
                    <a:pt x="f15" y="f60"/>
                    <a:pt x="f15" y="f59"/>
                  </a:cubicBezTo>
                  <a:cubicBezTo>
                    <a:pt x="f15" y="f58"/>
                    <a:pt x="f62" y="f55"/>
                    <a:pt x="f34" y="f55"/>
                  </a:cubicBezTo>
                  <a:lnTo>
                    <a:pt x="f16" y="f55"/>
                  </a:lnTo>
                  <a:lnTo>
                    <a:pt x="f16" y="f4"/>
                  </a:lnTo>
                  <a:lnTo>
                    <a:pt x="f63" y="f4"/>
                  </a:lnTo>
                  <a:cubicBezTo>
                    <a:pt x="f64" y="f4"/>
                    <a:pt x="f65" y="f66"/>
                    <a:pt x="f65" y="f52"/>
                  </a:cubicBezTo>
                  <a:lnTo>
                    <a:pt x="f65" y="f51"/>
                  </a:lnTo>
                  <a:cubicBezTo>
                    <a:pt x="f65" y="f67"/>
                    <a:pt x="f64" y="f7"/>
                    <a:pt x="f63" y="f7"/>
                  </a:cubicBezTo>
                  <a:lnTo>
                    <a:pt x="f29" y="f7"/>
                  </a:lnTo>
                  <a:lnTo>
                    <a:pt x="f29" y="f9"/>
                  </a:lnTo>
                  <a:cubicBezTo>
                    <a:pt x="f29" y="f47"/>
                    <a:pt x="f68" y="f44"/>
                    <a:pt x="f13" y="f44"/>
                  </a:cubicBezTo>
                  <a:lnTo>
                    <a:pt x="f69" y="f44"/>
                  </a:lnTo>
                  <a:cubicBezTo>
                    <a:pt x="f70" y="f71"/>
                    <a:pt x="f72" y="f37"/>
                    <a:pt x="f36" y="f37"/>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04" name="Google Shape;5596;p66">
            <a:extLst>
              <a:ext uri="{FF2B5EF4-FFF2-40B4-BE49-F238E27FC236}">
                <a16:creationId xmlns:a16="http://schemas.microsoft.com/office/drawing/2014/main" id="{769B8A4E-F841-1F42-42BD-AA3DF40297CC}"/>
              </a:ext>
            </a:extLst>
          </p:cNvPr>
          <p:cNvGrpSpPr/>
          <p:nvPr/>
        </p:nvGrpSpPr>
        <p:grpSpPr>
          <a:xfrm>
            <a:off x="5165968" y="3560870"/>
            <a:ext cx="526693" cy="526695"/>
            <a:chOff x="5180761" y="2670651"/>
            <a:chExt cx="395020" cy="395021"/>
          </a:xfrm>
          <a:solidFill>
            <a:schemeClr val="tx1"/>
          </a:solidFill>
        </p:grpSpPr>
        <p:sp>
          <p:nvSpPr>
            <p:cNvPr id="105" name="Google Shape;5597;p66">
              <a:extLst>
                <a:ext uri="{FF2B5EF4-FFF2-40B4-BE49-F238E27FC236}">
                  <a16:creationId xmlns:a16="http://schemas.microsoft.com/office/drawing/2014/main" id="{4B88D8D5-6B44-8C34-0FAD-2732AD2E7E2C}"/>
                </a:ext>
              </a:extLst>
            </p:cNvPr>
            <p:cNvSpPr/>
            <p:nvPr/>
          </p:nvSpPr>
          <p:spPr>
            <a:xfrm>
              <a:off x="5180761" y="2833451"/>
              <a:ext cx="395020" cy="232221"/>
            </a:xfrm>
            <a:custGeom>
              <a:avLst/>
              <a:gdLst>
                <a:gd name="f0" fmla="val w"/>
                <a:gd name="f1" fmla="val h"/>
                <a:gd name="f2" fmla="val 0"/>
                <a:gd name="f3" fmla="val 19273"/>
                <a:gd name="f4" fmla="val 11330"/>
                <a:gd name="f5" fmla="val 5120"/>
                <a:gd name="f6" fmla="val 1130"/>
                <a:gd name="f7" fmla="val 5433"/>
                <a:gd name="f8" fmla="val 5683"/>
                <a:gd name="f9" fmla="val 1380"/>
                <a:gd name="f10" fmla="val 1693"/>
                <a:gd name="f11" fmla="val 2006"/>
                <a:gd name="f12" fmla="val 2259"/>
                <a:gd name="f13" fmla="val 2861"/>
                <a:gd name="f14" fmla="val 2548"/>
                <a:gd name="f15" fmla="val 2298"/>
                <a:gd name="f16" fmla="val 10766"/>
                <a:gd name="f17" fmla="val 11079"/>
                <a:gd name="f18" fmla="val 11329"/>
                <a:gd name="f19" fmla="val 8507"/>
                <a:gd name="f20" fmla="val 8194"/>
                <a:gd name="f21" fmla="val 7944"/>
                <a:gd name="f22" fmla="val 16412"/>
                <a:gd name="f23" fmla="val 16725"/>
                <a:gd name="f24" fmla="val 16975"/>
                <a:gd name="f25" fmla="val 14153"/>
                <a:gd name="f26" fmla="val 13840"/>
                <a:gd name="f27" fmla="val 13590"/>
                <a:gd name="f28" fmla="val 4518"/>
                <a:gd name="f29" fmla="val 4767"/>
                <a:gd name="f30" fmla="val 5081"/>
                <a:gd name="f31" fmla="val 5394"/>
                <a:gd name="f32" fmla="val 5647"/>
                <a:gd name="f33" fmla="val 7941"/>
                <a:gd name="f34" fmla="val 8818"/>
                <a:gd name="f35" fmla="val 9071"/>
                <a:gd name="f36" fmla="val 1"/>
                <a:gd name="f37" fmla="val 9637"/>
                <a:gd name="f38" fmla="val 10570"/>
                <a:gd name="f39" fmla="val 759"/>
                <a:gd name="f40" fmla="val 1696"/>
                <a:gd name="f41" fmla="val 17580"/>
                <a:gd name="f42" fmla="val 18514"/>
                <a:gd name="f43" fmla="*/ f0 1 19273"/>
                <a:gd name="f44" fmla="*/ f1 1 11330"/>
                <a:gd name="f45" fmla="val f2"/>
                <a:gd name="f46" fmla="val f3"/>
                <a:gd name="f47" fmla="val f4"/>
                <a:gd name="f48" fmla="+- f47 0 f45"/>
                <a:gd name="f49" fmla="+- f46 0 f45"/>
                <a:gd name="f50" fmla="*/ f49 1 19273"/>
                <a:gd name="f51" fmla="*/ f48 1 11330"/>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9273" h="11330">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7" y="f12"/>
                    <a:pt x="f16" y="f12"/>
                  </a:cubicBezTo>
                  <a:lnTo>
                    <a:pt x="f19" y="f12"/>
                  </a:lnTo>
                  <a:cubicBezTo>
                    <a:pt x="f20" y="f12"/>
                    <a:pt x="f21" y="f11"/>
                    <a:pt x="f21" y="f10"/>
                  </a:cubicBezTo>
                  <a:cubicBezTo>
                    <a:pt x="f21" y="f9"/>
                    <a:pt x="f20" y="f6"/>
                    <a:pt x="f19" y="f6"/>
                  </a:cubicBezTo>
                  <a:close/>
                  <a:moveTo>
                    <a:pt x="f22" y="f6"/>
                  </a:moveTo>
                  <a:cubicBezTo>
                    <a:pt x="f23" y="f6"/>
                    <a:pt x="f24" y="f9"/>
                    <a:pt x="f24" y="f10"/>
                  </a:cubicBezTo>
                  <a:cubicBezTo>
                    <a:pt x="f24" y="f11"/>
                    <a:pt x="f23" y="f12"/>
                    <a:pt x="f22" y="f12"/>
                  </a:cubicBezTo>
                  <a:lnTo>
                    <a:pt x="f25" y="f12"/>
                  </a:lnTo>
                  <a:cubicBezTo>
                    <a:pt x="f26" y="f12"/>
                    <a:pt x="f27" y="f11"/>
                    <a:pt x="f27" y="f10"/>
                  </a:cubicBezTo>
                  <a:cubicBezTo>
                    <a:pt x="f27" y="f9"/>
                    <a:pt x="f26" y="f6"/>
                    <a:pt x="f25" y="f6"/>
                  </a:cubicBezTo>
                  <a:close/>
                  <a:moveTo>
                    <a:pt x="f5" y="f28"/>
                  </a:moveTo>
                  <a:cubicBezTo>
                    <a:pt x="f7" y="f28"/>
                    <a:pt x="f8" y="f29"/>
                    <a:pt x="f8" y="f30"/>
                  </a:cubicBezTo>
                  <a:cubicBezTo>
                    <a:pt x="f8" y="f31"/>
                    <a:pt x="f7" y="f32"/>
                    <a:pt x="f5" y="f32"/>
                  </a:cubicBezTo>
                  <a:lnTo>
                    <a:pt x="f13" y="f32"/>
                  </a:lnTo>
                  <a:cubicBezTo>
                    <a:pt x="f14" y="f32"/>
                    <a:pt x="f15" y="f31"/>
                    <a:pt x="f15" y="f30"/>
                  </a:cubicBezTo>
                  <a:cubicBezTo>
                    <a:pt x="f15" y="f29"/>
                    <a:pt x="f14" y="f28"/>
                    <a:pt x="f13" y="f28"/>
                  </a:cubicBezTo>
                  <a:close/>
                  <a:moveTo>
                    <a:pt x="f16" y="f28"/>
                  </a:moveTo>
                  <a:cubicBezTo>
                    <a:pt x="f17" y="f28"/>
                    <a:pt x="f18" y="f29"/>
                    <a:pt x="f18" y="f30"/>
                  </a:cubicBezTo>
                  <a:cubicBezTo>
                    <a:pt x="f18" y="f31"/>
                    <a:pt x="f17" y="f32"/>
                    <a:pt x="f16" y="f32"/>
                  </a:cubicBezTo>
                  <a:lnTo>
                    <a:pt x="f19" y="f32"/>
                  </a:lnTo>
                  <a:cubicBezTo>
                    <a:pt x="f20" y="f32"/>
                    <a:pt x="f21" y="f31"/>
                    <a:pt x="f21" y="f30"/>
                  </a:cubicBezTo>
                  <a:cubicBezTo>
                    <a:pt x="f21" y="f29"/>
                    <a:pt x="f20" y="f28"/>
                    <a:pt x="f19" y="f28"/>
                  </a:cubicBezTo>
                  <a:close/>
                  <a:moveTo>
                    <a:pt x="f22" y="f28"/>
                  </a:moveTo>
                  <a:cubicBezTo>
                    <a:pt x="f23" y="f28"/>
                    <a:pt x="f24" y="f29"/>
                    <a:pt x="f24" y="f30"/>
                  </a:cubicBezTo>
                  <a:cubicBezTo>
                    <a:pt x="f24" y="f31"/>
                    <a:pt x="f23" y="f32"/>
                    <a:pt x="f22" y="f32"/>
                  </a:cubicBezTo>
                  <a:lnTo>
                    <a:pt x="f25" y="f32"/>
                  </a:lnTo>
                  <a:cubicBezTo>
                    <a:pt x="f26" y="f32"/>
                    <a:pt x="f27" y="f31"/>
                    <a:pt x="f27" y="f30"/>
                  </a:cubicBezTo>
                  <a:cubicBezTo>
                    <a:pt x="f27" y="f29"/>
                    <a:pt x="f26" y="f28"/>
                    <a:pt x="f25" y="f28"/>
                  </a:cubicBezTo>
                  <a:close/>
                  <a:moveTo>
                    <a:pt x="f5" y="f33"/>
                  </a:moveTo>
                  <a:cubicBezTo>
                    <a:pt x="f7" y="f33"/>
                    <a:pt x="f8" y="f20"/>
                    <a:pt x="f8" y="f19"/>
                  </a:cubicBezTo>
                  <a:cubicBezTo>
                    <a:pt x="f8" y="f34"/>
                    <a:pt x="f7" y="f35"/>
                    <a:pt x="f5" y="f35"/>
                  </a:cubicBezTo>
                  <a:lnTo>
                    <a:pt x="f13" y="f35"/>
                  </a:lnTo>
                  <a:cubicBezTo>
                    <a:pt x="f14" y="f35"/>
                    <a:pt x="f15" y="f34"/>
                    <a:pt x="f15" y="f19"/>
                  </a:cubicBezTo>
                  <a:cubicBezTo>
                    <a:pt x="f15" y="f20"/>
                    <a:pt x="f14" y="f33"/>
                    <a:pt x="f13" y="f33"/>
                  </a:cubicBezTo>
                  <a:close/>
                  <a:moveTo>
                    <a:pt x="f16" y="f33"/>
                  </a:moveTo>
                  <a:cubicBezTo>
                    <a:pt x="f17" y="f33"/>
                    <a:pt x="f18" y="f20"/>
                    <a:pt x="f18" y="f19"/>
                  </a:cubicBezTo>
                  <a:cubicBezTo>
                    <a:pt x="f18" y="f34"/>
                    <a:pt x="f17" y="f35"/>
                    <a:pt x="f16" y="f35"/>
                  </a:cubicBezTo>
                  <a:lnTo>
                    <a:pt x="f19" y="f35"/>
                  </a:lnTo>
                  <a:cubicBezTo>
                    <a:pt x="f20" y="f35"/>
                    <a:pt x="f21" y="f34"/>
                    <a:pt x="f21" y="f19"/>
                  </a:cubicBezTo>
                  <a:cubicBezTo>
                    <a:pt x="f21" y="f20"/>
                    <a:pt x="f20" y="f33"/>
                    <a:pt x="f19" y="f33"/>
                  </a:cubicBezTo>
                  <a:close/>
                  <a:moveTo>
                    <a:pt x="f22" y="f33"/>
                  </a:moveTo>
                  <a:cubicBezTo>
                    <a:pt x="f23" y="f33"/>
                    <a:pt x="f24" y="f20"/>
                    <a:pt x="f24" y="f19"/>
                  </a:cubicBezTo>
                  <a:cubicBezTo>
                    <a:pt x="f24" y="f34"/>
                    <a:pt x="f23" y="f35"/>
                    <a:pt x="f22" y="f35"/>
                  </a:cubicBezTo>
                  <a:lnTo>
                    <a:pt x="f25" y="f35"/>
                  </a:lnTo>
                  <a:cubicBezTo>
                    <a:pt x="f26" y="f35"/>
                    <a:pt x="f27" y="f34"/>
                    <a:pt x="f27" y="f19"/>
                  </a:cubicBezTo>
                  <a:cubicBezTo>
                    <a:pt x="f27" y="f20"/>
                    <a:pt x="f26" y="f33"/>
                    <a:pt x="f25" y="f33"/>
                  </a:cubicBezTo>
                  <a:close/>
                  <a:moveTo>
                    <a:pt x="f36" y="f36"/>
                  </a:moveTo>
                  <a:lnTo>
                    <a:pt x="f36" y="f37"/>
                  </a:lnTo>
                  <a:cubicBezTo>
                    <a:pt x="f36" y="f38"/>
                    <a:pt x="f39" y="f18"/>
                    <a:pt x="f40" y="f18"/>
                  </a:cubicBezTo>
                  <a:lnTo>
                    <a:pt x="f41" y="f18"/>
                  </a:lnTo>
                  <a:cubicBezTo>
                    <a:pt x="f42" y="f18"/>
                    <a:pt x="f3" y="f38"/>
                    <a:pt x="f3" y="f37"/>
                  </a:cubicBezTo>
                  <a:lnTo>
                    <a:pt x="f3" y="f3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6" name="Google Shape;5598;p66">
              <a:extLst>
                <a:ext uri="{FF2B5EF4-FFF2-40B4-BE49-F238E27FC236}">
                  <a16:creationId xmlns:a16="http://schemas.microsoft.com/office/drawing/2014/main" id="{77B59146-8E02-AF18-B907-B351232BB955}"/>
                </a:ext>
              </a:extLst>
            </p:cNvPr>
            <p:cNvSpPr/>
            <p:nvPr/>
          </p:nvSpPr>
          <p:spPr>
            <a:xfrm>
              <a:off x="5180761" y="2670651"/>
              <a:ext cx="395020" cy="139683"/>
            </a:xfrm>
            <a:custGeom>
              <a:avLst/>
              <a:gdLst>
                <a:gd name="f0" fmla="val w"/>
                <a:gd name="f1" fmla="val h"/>
                <a:gd name="f2" fmla="val 0"/>
                <a:gd name="f3" fmla="val 19273"/>
                <a:gd name="f4" fmla="val 6815"/>
                <a:gd name="f5" fmla="val 3990"/>
                <a:gd name="f6" fmla="val 1129"/>
                <a:gd name="f7" fmla="val 4304"/>
                <a:gd name="f8" fmla="val 4557"/>
                <a:gd name="f9" fmla="val 1382"/>
                <a:gd name="f10" fmla="val 1695"/>
                <a:gd name="f11" fmla="val 3954"/>
                <a:gd name="f12" fmla="val 4264"/>
                <a:gd name="f13" fmla="val 4517"/>
                <a:gd name="f14" fmla="val 3677"/>
                <a:gd name="f15" fmla="val 3427"/>
                <a:gd name="f16" fmla="val 9637"/>
                <a:gd name="f17" fmla="val 9950"/>
                <a:gd name="f18" fmla="val 10203"/>
                <a:gd name="f19" fmla="val 9323"/>
                <a:gd name="f20" fmla="val 9073"/>
                <a:gd name="f21" fmla="val 15283"/>
                <a:gd name="f22" fmla="val 15596"/>
                <a:gd name="f23" fmla="val 15849"/>
                <a:gd name="f24" fmla="val 14969"/>
                <a:gd name="f25" fmla="val 14719"/>
                <a:gd name="f26" fmla="val 3054"/>
                <a:gd name="f27" fmla="val 2298"/>
                <a:gd name="f28" fmla="val 759"/>
                <a:gd name="f29" fmla="val 2258"/>
                <a:gd name="f30" fmla="val 1696"/>
                <a:gd name="f31" fmla="val 1"/>
                <a:gd name="f32" fmla="val 3017"/>
                <a:gd name="f33" fmla="val 6814"/>
                <a:gd name="f34" fmla="val 18514"/>
                <a:gd name="f35" fmla="val 17580"/>
                <a:gd name="f36" fmla="val 16978"/>
                <a:gd name="f37" fmla="val 16219"/>
                <a:gd name="f38" fmla="val 14346"/>
                <a:gd name="f39" fmla="val 13590"/>
                <a:gd name="f40" fmla="val 11332"/>
                <a:gd name="f41" fmla="val 10573"/>
                <a:gd name="f42" fmla="val 8700"/>
                <a:gd name="f43" fmla="val 7944"/>
                <a:gd name="f44" fmla="val 5686"/>
                <a:gd name="f45" fmla="val 4927"/>
                <a:gd name="f46" fmla="*/ f0 1 19273"/>
                <a:gd name="f47" fmla="*/ f1 1 6815"/>
                <a:gd name="f48" fmla="val f2"/>
                <a:gd name="f49" fmla="val f3"/>
                <a:gd name="f50" fmla="val f4"/>
                <a:gd name="f51" fmla="+- f50 0 f48"/>
                <a:gd name="f52" fmla="+- f49 0 f48"/>
                <a:gd name="f53" fmla="*/ f52 1 19273"/>
                <a:gd name="f54" fmla="*/ f51 1 6815"/>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9273" h="6815">
                  <a:moveTo>
                    <a:pt x="f5" y="f6"/>
                  </a:moveTo>
                  <a:cubicBezTo>
                    <a:pt x="f7" y="f6"/>
                    <a:pt x="f8" y="f9"/>
                    <a:pt x="f8" y="f10"/>
                  </a:cubicBezTo>
                  <a:lnTo>
                    <a:pt x="f8" y="f11"/>
                  </a:lnTo>
                  <a:cubicBezTo>
                    <a:pt x="f8" y="f12"/>
                    <a:pt x="f7" y="f13"/>
                    <a:pt x="f5" y="f13"/>
                  </a:cubicBezTo>
                  <a:cubicBezTo>
                    <a:pt x="f14" y="f13"/>
                    <a:pt x="f15" y="f12"/>
                    <a:pt x="f15" y="f11"/>
                  </a:cubicBezTo>
                  <a:lnTo>
                    <a:pt x="f15" y="f10"/>
                  </a:lnTo>
                  <a:cubicBezTo>
                    <a:pt x="f15" y="f9"/>
                    <a:pt x="f14" y="f6"/>
                    <a:pt x="f5" y="f6"/>
                  </a:cubicBezTo>
                  <a:close/>
                  <a:moveTo>
                    <a:pt x="f16" y="f6"/>
                  </a:moveTo>
                  <a:cubicBezTo>
                    <a:pt x="f17" y="f6"/>
                    <a:pt x="f18" y="f9"/>
                    <a:pt x="f18" y="f10"/>
                  </a:cubicBezTo>
                  <a:lnTo>
                    <a:pt x="f18" y="f11"/>
                  </a:lnTo>
                  <a:cubicBezTo>
                    <a:pt x="f18" y="f12"/>
                    <a:pt x="f17" y="f13"/>
                    <a:pt x="f16" y="f13"/>
                  </a:cubicBezTo>
                  <a:cubicBezTo>
                    <a:pt x="f19" y="f13"/>
                    <a:pt x="f20" y="f12"/>
                    <a:pt x="f20" y="f11"/>
                  </a:cubicBezTo>
                  <a:lnTo>
                    <a:pt x="f20" y="f10"/>
                  </a:lnTo>
                  <a:cubicBezTo>
                    <a:pt x="f20" y="f9"/>
                    <a:pt x="f19" y="f6"/>
                    <a:pt x="f16" y="f6"/>
                  </a:cubicBezTo>
                  <a:close/>
                  <a:moveTo>
                    <a:pt x="f21" y="f6"/>
                  </a:moveTo>
                  <a:cubicBezTo>
                    <a:pt x="f22" y="f6"/>
                    <a:pt x="f23" y="f9"/>
                    <a:pt x="f23" y="f10"/>
                  </a:cubicBezTo>
                  <a:lnTo>
                    <a:pt x="f23" y="f11"/>
                  </a:lnTo>
                  <a:cubicBezTo>
                    <a:pt x="f23" y="f12"/>
                    <a:pt x="f22" y="f13"/>
                    <a:pt x="f21" y="f13"/>
                  </a:cubicBezTo>
                  <a:cubicBezTo>
                    <a:pt x="f24" y="f13"/>
                    <a:pt x="f25" y="f12"/>
                    <a:pt x="f25" y="f11"/>
                  </a:cubicBezTo>
                  <a:lnTo>
                    <a:pt x="f25" y="f10"/>
                  </a:lnTo>
                  <a:cubicBezTo>
                    <a:pt x="f25" y="f9"/>
                    <a:pt x="f24" y="f6"/>
                    <a:pt x="f21" y="f6"/>
                  </a:cubicBezTo>
                  <a:close/>
                  <a:moveTo>
                    <a:pt x="f5" y="f2"/>
                  </a:moveTo>
                  <a:cubicBezTo>
                    <a:pt x="f26" y="f2"/>
                    <a:pt x="f27" y="f28"/>
                    <a:pt x="f27" y="f10"/>
                  </a:cubicBezTo>
                  <a:lnTo>
                    <a:pt x="f27" y="f29"/>
                  </a:lnTo>
                  <a:lnTo>
                    <a:pt x="f30" y="f29"/>
                  </a:lnTo>
                  <a:cubicBezTo>
                    <a:pt x="f28" y="f29"/>
                    <a:pt x="f31" y="f32"/>
                    <a:pt x="f31" y="f11"/>
                  </a:cubicBezTo>
                  <a:lnTo>
                    <a:pt x="f31" y="f33"/>
                  </a:lnTo>
                  <a:lnTo>
                    <a:pt x="f3" y="f33"/>
                  </a:lnTo>
                  <a:lnTo>
                    <a:pt x="f3" y="f11"/>
                  </a:lnTo>
                  <a:cubicBezTo>
                    <a:pt x="f3" y="f32"/>
                    <a:pt x="f34" y="f29"/>
                    <a:pt x="f35" y="f29"/>
                  </a:cubicBezTo>
                  <a:lnTo>
                    <a:pt x="f36" y="f29"/>
                  </a:lnTo>
                  <a:lnTo>
                    <a:pt x="f36" y="f10"/>
                  </a:lnTo>
                  <a:cubicBezTo>
                    <a:pt x="f36" y="f28"/>
                    <a:pt x="f37" y="f2"/>
                    <a:pt x="f21" y="f2"/>
                  </a:cubicBezTo>
                  <a:cubicBezTo>
                    <a:pt x="f38" y="f2"/>
                    <a:pt x="f39" y="f28"/>
                    <a:pt x="f39" y="f10"/>
                  </a:cubicBezTo>
                  <a:lnTo>
                    <a:pt x="f39" y="f29"/>
                  </a:lnTo>
                  <a:lnTo>
                    <a:pt x="f40" y="f29"/>
                  </a:lnTo>
                  <a:lnTo>
                    <a:pt x="f40" y="f10"/>
                  </a:lnTo>
                  <a:cubicBezTo>
                    <a:pt x="f40" y="f28"/>
                    <a:pt x="f41" y="f2"/>
                    <a:pt x="f16" y="f2"/>
                  </a:cubicBezTo>
                  <a:cubicBezTo>
                    <a:pt x="f42" y="f2"/>
                    <a:pt x="f43" y="f28"/>
                    <a:pt x="f43" y="f10"/>
                  </a:cubicBezTo>
                  <a:lnTo>
                    <a:pt x="f43" y="f29"/>
                  </a:lnTo>
                  <a:lnTo>
                    <a:pt x="f44" y="f29"/>
                  </a:lnTo>
                  <a:lnTo>
                    <a:pt x="f44" y="f10"/>
                  </a:lnTo>
                  <a:cubicBezTo>
                    <a:pt x="f44" y="f28"/>
                    <a:pt x="f45"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07" name="Google Shape;5651;p66">
            <a:extLst>
              <a:ext uri="{FF2B5EF4-FFF2-40B4-BE49-F238E27FC236}">
                <a16:creationId xmlns:a16="http://schemas.microsoft.com/office/drawing/2014/main" id="{44C443A1-23D3-6BF8-2439-F7CA4125E49E}"/>
              </a:ext>
            </a:extLst>
          </p:cNvPr>
          <p:cNvGrpSpPr/>
          <p:nvPr/>
        </p:nvGrpSpPr>
        <p:grpSpPr>
          <a:xfrm>
            <a:off x="8382656" y="3635899"/>
            <a:ext cx="588397" cy="379269"/>
            <a:chOff x="7593278" y="2726923"/>
            <a:chExt cx="441298" cy="284452"/>
          </a:xfrm>
          <a:solidFill>
            <a:schemeClr val="tx1"/>
          </a:solidFill>
        </p:grpSpPr>
        <p:sp>
          <p:nvSpPr>
            <p:cNvPr id="108" name="Google Shape;5652;p66">
              <a:extLst>
                <a:ext uri="{FF2B5EF4-FFF2-40B4-BE49-F238E27FC236}">
                  <a16:creationId xmlns:a16="http://schemas.microsoft.com/office/drawing/2014/main" id="{6DF30C2F-FF5F-954D-3176-F682F7D30A08}"/>
                </a:ext>
              </a:extLst>
            </p:cNvPr>
            <p:cNvSpPr/>
            <p:nvPr/>
          </p:nvSpPr>
          <p:spPr>
            <a:xfrm>
              <a:off x="7593278" y="2744919"/>
              <a:ext cx="441298" cy="266456"/>
            </a:xfrm>
            <a:custGeom>
              <a:avLst/>
              <a:gdLst>
                <a:gd name="f0" fmla="val w"/>
                <a:gd name="f1" fmla="val h"/>
                <a:gd name="f2" fmla="val 0"/>
                <a:gd name="f3" fmla="val 19273"/>
                <a:gd name="f4" fmla="val 11637"/>
                <a:gd name="f5" fmla="val 266"/>
                <a:gd name="f6" fmla="val 1"/>
                <a:gd name="f7" fmla="val 91"/>
                <a:gd name="f8" fmla="val 272"/>
                <a:gd name="f9" fmla="val 585"/>
                <a:gd name="f10" fmla="val 907"/>
                <a:gd name="f11" fmla="val 9941"/>
                <a:gd name="f12" fmla="val 10877"/>
                <a:gd name="f13" fmla="val 757"/>
                <a:gd name="f14" fmla="val 11633"/>
                <a:gd name="f15" fmla="val 1693"/>
                <a:gd name="f16" fmla="val 11636"/>
                <a:gd name="f17" fmla="val 17577"/>
                <a:gd name="f18" fmla="val 18514"/>
                <a:gd name="f19" fmla="val 19270"/>
                <a:gd name="f20" fmla="val 19176"/>
                <a:gd name="f21" fmla="val 19005"/>
                <a:gd name="f22" fmla="val 9974"/>
                <a:gd name="f23" fmla="val 7005"/>
                <a:gd name="f24" fmla="val 9873"/>
                <a:gd name="f25" fmla="val 7080"/>
                <a:gd name="f26" fmla="val 9754"/>
                <a:gd name="f27" fmla="val 7118"/>
                <a:gd name="f28" fmla="val 9635"/>
                <a:gd name="f29" fmla="val 9516"/>
                <a:gd name="f30" fmla="val 9397"/>
                <a:gd name="f31" fmla="val 9296"/>
                <a:gd name="f32" fmla="*/ f0 1 19273"/>
                <a:gd name="f33" fmla="*/ f1 1 11637"/>
                <a:gd name="f34" fmla="val f2"/>
                <a:gd name="f35" fmla="val f3"/>
                <a:gd name="f36" fmla="val f4"/>
                <a:gd name="f37" fmla="+- f36 0 f34"/>
                <a:gd name="f38" fmla="+- f35 0 f34"/>
                <a:gd name="f39" fmla="*/ f38 1 19273"/>
                <a:gd name="f40" fmla="*/ f37 1 11637"/>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9273" h="11637">
                  <a:moveTo>
                    <a:pt x="f5" y="f6"/>
                  </a:moveTo>
                  <a:cubicBezTo>
                    <a:pt x="f7" y="f8"/>
                    <a:pt x="f6" y="f9"/>
                    <a:pt x="f6" y="f10"/>
                  </a:cubicBezTo>
                  <a:lnTo>
                    <a:pt x="f6" y="f11"/>
                  </a:lnTo>
                  <a:cubicBezTo>
                    <a:pt x="f6" y="f12"/>
                    <a:pt x="f13" y="f14"/>
                    <a:pt x="f15" y="f16"/>
                  </a:cubicBezTo>
                  <a:lnTo>
                    <a:pt x="f17" y="f16"/>
                  </a:lnTo>
                  <a:cubicBezTo>
                    <a:pt x="f18" y="f14"/>
                    <a:pt x="f19" y="f12"/>
                    <a:pt x="f3" y="f11"/>
                  </a:cubicBezTo>
                  <a:lnTo>
                    <a:pt x="f3" y="f10"/>
                  </a:lnTo>
                  <a:cubicBezTo>
                    <a:pt x="f19" y="f9"/>
                    <a:pt x="f20" y="f8"/>
                    <a:pt x="f21" y="f6"/>
                  </a:cubicBezTo>
                  <a:lnTo>
                    <a:pt x="f22" y="f23"/>
                  </a:lnTo>
                  <a:cubicBezTo>
                    <a:pt x="f24" y="f25"/>
                    <a:pt x="f26" y="f27"/>
                    <a:pt x="f28" y="f27"/>
                  </a:cubicBezTo>
                  <a:cubicBezTo>
                    <a:pt x="f29" y="f27"/>
                    <a:pt x="f30" y="f25"/>
                    <a:pt x="f31" y="f23"/>
                  </a:cubicBezTo>
                  <a:lnTo>
                    <a:pt x="f5"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9" name="Google Shape;5653;p66">
              <a:extLst>
                <a:ext uri="{FF2B5EF4-FFF2-40B4-BE49-F238E27FC236}">
                  <a16:creationId xmlns:a16="http://schemas.microsoft.com/office/drawing/2014/main" id="{A1950053-E421-39D5-8E34-B8C4AD20DEAA}"/>
                </a:ext>
              </a:extLst>
            </p:cNvPr>
            <p:cNvSpPr/>
            <p:nvPr/>
          </p:nvSpPr>
          <p:spPr>
            <a:xfrm>
              <a:off x="7620664" y="2726923"/>
              <a:ext cx="386480" cy="151854"/>
            </a:xfrm>
            <a:custGeom>
              <a:avLst/>
              <a:gdLst>
                <a:gd name="f0" fmla="val w"/>
                <a:gd name="f1" fmla="val h"/>
                <a:gd name="f2" fmla="val 0"/>
                <a:gd name="f3" fmla="val 16879"/>
                <a:gd name="f4" fmla="val 6632"/>
                <a:gd name="f5" fmla="val 497"/>
                <a:gd name="f6" fmla="val 1"/>
                <a:gd name="f7" fmla="val 328"/>
                <a:gd name="f8" fmla="val 160"/>
                <a:gd name="f9" fmla="val 31"/>
                <a:gd name="f10" fmla="val 82"/>
                <a:gd name="f11" fmla="val 8441"/>
                <a:gd name="f12" fmla="val 6631"/>
                <a:gd name="f13" fmla="val 16878"/>
                <a:gd name="f14" fmla="val 16719"/>
                <a:gd name="f15" fmla="val 16550"/>
                <a:gd name="f16" fmla="val 16381"/>
                <a:gd name="f17" fmla="*/ f0 1 16879"/>
                <a:gd name="f18" fmla="*/ f1 1 6632"/>
                <a:gd name="f19" fmla="val f2"/>
                <a:gd name="f20" fmla="val f3"/>
                <a:gd name="f21" fmla="val f4"/>
                <a:gd name="f22" fmla="+- f21 0 f19"/>
                <a:gd name="f23" fmla="+- f20 0 f19"/>
                <a:gd name="f24" fmla="*/ f23 1 16879"/>
                <a:gd name="f25" fmla="*/ f22 1 6632"/>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6879" h="6632">
                  <a:moveTo>
                    <a:pt x="f5" y="f6"/>
                  </a:moveTo>
                  <a:cubicBezTo>
                    <a:pt x="f7" y="f6"/>
                    <a:pt x="f8" y="f9"/>
                    <a:pt x="f2" y="f10"/>
                  </a:cubicBezTo>
                  <a:lnTo>
                    <a:pt x="f11" y="f12"/>
                  </a:lnTo>
                  <a:lnTo>
                    <a:pt x="f13" y="f10"/>
                  </a:lnTo>
                  <a:cubicBezTo>
                    <a:pt x="f14" y="f9"/>
                    <a:pt x="f15" y="f6"/>
                    <a:pt x="f16"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10" name="Google Shape;5775;p66">
            <a:extLst>
              <a:ext uri="{FF2B5EF4-FFF2-40B4-BE49-F238E27FC236}">
                <a16:creationId xmlns:a16="http://schemas.microsoft.com/office/drawing/2014/main" id="{D3F7F1B4-38AC-D5D3-22EC-14B0EA8BAA4E}"/>
              </a:ext>
            </a:extLst>
          </p:cNvPr>
          <p:cNvGrpSpPr/>
          <p:nvPr/>
        </p:nvGrpSpPr>
        <p:grpSpPr>
          <a:xfrm>
            <a:off x="6834833" y="3664416"/>
            <a:ext cx="451908" cy="423659"/>
            <a:chOff x="6432410" y="2748311"/>
            <a:chExt cx="338931" cy="317744"/>
          </a:xfrm>
          <a:solidFill>
            <a:schemeClr val="tx1"/>
          </a:solidFill>
        </p:grpSpPr>
        <p:sp>
          <p:nvSpPr>
            <p:cNvPr id="111" name="Google Shape;5776;p66">
              <a:extLst>
                <a:ext uri="{FF2B5EF4-FFF2-40B4-BE49-F238E27FC236}">
                  <a16:creationId xmlns:a16="http://schemas.microsoft.com/office/drawing/2014/main" id="{D8A8C923-F0AB-E741-E1E0-D5F6608373CF}"/>
                </a:ext>
              </a:extLst>
            </p:cNvPr>
            <p:cNvSpPr/>
            <p:nvPr/>
          </p:nvSpPr>
          <p:spPr>
            <a:xfrm>
              <a:off x="6492624" y="3026325"/>
              <a:ext cx="133456" cy="39730"/>
            </a:xfrm>
            <a:custGeom>
              <a:avLst/>
              <a:gdLst>
                <a:gd name="f0" fmla="val w"/>
                <a:gd name="f1" fmla="val h"/>
                <a:gd name="f2" fmla="val 0"/>
                <a:gd name="f3" fmla="val 7589"/>
                <a:gd name="f4" fmla="val 2259"/>
                <a:gd name="f5" fmla="val 2792"/>
                <a:gd name="f6" fmla="val 2415"/>
                <a:gd name="f7" fmla="val 1130"/>
                <a:gd name="f8" fmla="val 567"/>
                <a:gd name="f9" fmla="val 253"/>
                <a:gd name="f10" fmla="val 1383"/>
                <a:gd name="f11" fmla="val 1696"/>
                <a:gd name="f12" fmla="val 2006"/>
                <a:gd name="f13" fmla="val 7101"/>
                <a:gd name="f14" fmla="val 1831"/>
                <a:gd name="f15" fmla="val 6821"/>
                <a:gd name="f16" fmla="val 1214"/>
                <a:gd name="f17" fmla="*/ f0 1 7589"/>
                <a:gd name="f18" fmla="*/ f1 1 2259"/>
                <a:gd name="f19" fmla="val f2"/>
                <a:gd name="f20" fmla="val f3"/>
                <a:gd name="f21" fmla="val f4"/>
                <a:gd name="f22" fmla="+- f21 0 f19"/>
                <a:gd name="f23" fmla="+- f20 0 f19"/>
                <a:gd name="f24" fmla="*/ f23 1 7589"/>
                <a:gd name="f25" fmla="*/ f22 1 225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589" h="2259">
                  <a:moveTo>
                    <a:pt x="f5" y="f2"/>
                  </a:moveTo>
                  <a:lnTo>
                    <a:pt x="f6" y="f7"/>
                  </a:lnTo>
                  <a:lnTo>
                    <a:pt x="f8" y="f7"/>
                  </a:lnTo>
                  <a:cubicBezTo>
                    <a:pt x="f9" y="f7"/>
                    <a:pt x="f2" y="f10"/>
                    <a:pt x="f2" y="f11"/>
                  </a:cubicBezTo>
                  <a:cubicBezTo>
                    <a:pt x="f2" y="f12"/>
                    <a:pt x="f9" y="f4"/>
                    <a:pt x="f8" y="f4"/>
                  </a:cubicBezTo>
                  <a:lnTo>
                    <a:pt x="f3" y="f4"/>
                  </a:lnTo>
                  <a:cubicBezTo>
                    <a:pt x="f13" y="f14"/>
                    <a:pt x="f15" y="f16"/>
                    <a:pt x="f15" y="f8"/>
                  </a:cubicBezTo>
                  <a:lnTo>
                    <a:pt x="f1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2" name="Google Shape;5777;p66">
              <a:extLst>
                <a:ext uri="{FF2B5EF4-FFF2-40B4-BE49-F238E27FC236}">
                  <a16:creationId xmlns:a16="http://schemas.microsoft.com/office/drawing/2014/main" id="{2F41D253-D8A9-D296-7877-9CB2167E1940}"/>
                </a:ext>
              </a:extLst>
            </p:cNvPr>
            <p:cNvSpPr/>
            <p:nvPr/>
          </p:nvSpPr>
          <p:spPr>
            <a:xfrm>
              <a:off x="6432410" y="2966743"/>
              <a:ext cx="180164" cy="39739"/>
            </a:xfrm>
            <a:custGeom>
              <a:avLst/>
              <a:gdLst>
                <a:gd name="f0" fmla="val w"/>
                <a:gd name="f1" fmla="val h"/>
                <a:gd name="f2" fmla="val 0"/>
                <a:gd name="f3" fmla="val 10245"/>
                <a:gd name="f4" fmla="val 2260"/>
                <a:gd name="f5" fmla="val 1"/>
                <a:gd name="f6" fmla="val 567"/>
                <a:gd name="f7" fmla="val 1500"/>
                <a:gd name="f8" fmla="val 756"/>
                <a:gd name="f9" fmla="val 2259"/>
                <a:gd name="f10" fmla="val 1693"/>
                <a:gd name="f11" fmla="*/ f0 1 10245"/>
                <a:gd name="f12" fmla="*/ f1 1 2260"/>
                <a:gd name="f13" fmla="val f2"/>
                <a:gd name="f14" fmla="val f3"/>
                <a:gd name="f15" fmla="val f4"/>
                <a:gd name="f16" fmla="+- f15 0 f13"/>
                <a:gd name="f17" fmla="+- f14 0 f13"/>
                <a:gd name="f18" fmla="*/ f17 1 10245"/>
                <a:gd name="f19" fmla="*/ f16 1 2260"/>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0245" h="2260">
                  <a:moveTo>
                    <a:pt x="f5" y="f5"/>
                  </a:moveTo>
                  <a:lnTo>
                    <a:pt x="f5" y="f6"/>
                  </a:lnTo>
                  <a:cubicBezTo>
                    <a:pt x="f5" y="f7"/>
                    <a:pt x="f8" y="f9"/>
                    <a:pt x="f10" y="f9"/>
                  </a:cubicBezTo>
                  <a:lnTo>
                    <a:pt x="f3" y="f9"/>
                  </a:lnTo>
                  <a:lnTo>
                    <a:pt x="f3"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3" name="Google Shape;5778;p66">
              <a:extLst>
                <a:ext uri="{FF2B5EF4-FFF2-40B4-BE49-F238E27FC236}">
                  <a16:creationId xmlns:a16="http://schemas.microsoft.com/office/drawing/2014/main" id="{F45AE9A9-0DEA-21E7-F56C-C06419BE442C}"/>
                </a:ext>
              </a:extLst>
            </p:cNvPr>
            <p:cNvSpPr/>
            <p:nvPr/>
          </p:nvSpPr>
          <p:spPr>
            <a:xfrm>
              <a:off x="6632435" y="2907179"/>
              <a:ext cx="119164" cy="99303"/>
            </a:xfrm>
            <a:custGeom>
              <a:avLst/>
              <a:gdLst>
                <a:gd name="f0" fmla="val w"/>
                <a:gd name="f1" fmla="val h"/>
                <a:gd name="f2" fmla="val 0"/>
                <a:gd name="f3" fmla="val 6776"/>
                <a:gd name="f4" fmla="val 5647"/>
                <a:gd name="f5" fmla="val 5646"/>
                <a:gd name="f6" fmla="val 6775"/>
                <a:gd name="f7" fmla="*/ f0 1 6776"/>
                <a:gd name="f8" fmla="*/ f1 1 5647"/>
                <a:gd name="f9" fmla="val f2"/>
                <a:gd name="f10" fmla="val f3"/>
                <a:gd name="f11" fmla="val f4"/>
                <a:gd name="f12" fmla="+- f11 0 f9"/>
                <a:gd name="f13" fmla="+- f10 0 f9"/>
                <a:gd name="f14" fmla="*/ f13 1 6776"/>
                <a:gd name="f15" fmla="*/ f12 1 564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776" h="5647">
                  <a:moveTo>
                    <a:pt x="f2" y="f2"/>
                  </a:moveTo>
                  <a:lnTo>
                    <a:pt x="f2" y="f5"/>
                  </a:lnTo>
                  <a:lnTo>
                    <a:pt x="f6" y="f5"/>
                  </a:lnTo>
                  <a:lnTo>
                    <a:pt x="f6"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4" name="Google Shape;5779;p66">
              <a:extLst>
                <a:ext uri="{FF2B5EF4-FFF2-40B4-BE49-F238E27FC236}">
                  <a16:creationId xmlns:a16="http://schemas.microsoft.com/office/drawing/2014/main" id="{D643D69B-72C5-764D-6044-71B29BD90CD4}"/>
                </a:ext>
              </a:extLst>
            </p:cNvPr>
            <p:cNvSpPr/>
            <p:nvPr/>
          </p:nvSpPr>
          <p:spPr>
            <a:xfrm>
              <a:off x="6632435" y="3026325"/>
              <a:ext cx="119164" cy="29827"/>
            </a:xfrm>
            <a:custGeom>
              <a:avLst/>
              <a:gdLst>
                <a:gd name="f0" fmla="val w"/>
                <a:gd name="f1" fmla="val h"/>
                <a:gd name="f2" fmla="val 0"/>
                <a:gd name="f3" fmla="val 6776"/>
                <a:gd name="f4" fmla="val 1696"/>
                <a:gd name="f5" fmla="val 567"/>
                <a:gd name="f6" fmla="val 1190"/>
                <a:gd name="f7" fmla="val 506"/>
                <a:gd name="f8" fmla="val 1129"/>
                <a:gd name="f9" fmla="val 5646"/>
                <a:gd name="f10" fmla="val 6270"/>
                <a:gd name="f11" fmla="val 6775"/>
                <a:gd name="f12" fmla="*/ f0 1 6776"/>
                <a:gd name="f13" fmla="*/ f1 1 1696"/>
                <a:gd name="f14" fmla="val f2"/>
                <a:gd name="f15" fmla="val f3"/>
                <a:gd name="f16" fmla="val f4"/>
                <a:gd name="f17" fmla="+- f16 0 f14"/>
                <a:gd name="f18" fmla="+- f15 0 f14"/>
                <a:gd name="f19" fmla="*/ f18 1 6776"/>
                <a:gd name="f20" fmla="*/ f17 1 169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776" h="1696">
                  <a:moveTo>
                    <a:pt x="f2" y="f2"/>
                  </a:moveTo>
                  <a:lnTo>
                    <a:pt x="f2" y="f5"/>
                  </a:lnTo>
                  <a:cubicBezTo>
                    <a:pt x="f2" y="f6"/>
                    <a:pt x="f7" y="f4"/>
                    <a:pt x="f8" y="f4"/>
                  </a:cubicBezTo>
                  <a:lnTo>
                    <a:pt x="f9" y="f4"/>
                  </a:lnTo>
                  <a:cubicBezTo>
                    <a:pt x="f10" y="f4"/>
                    <a:pt x="f11" y="f6"/>
                    <a:pt x="f11" y="f5"/>
                  </a:cubicBezTo>
                  <a:lnTo>
                    <a:pt x="f11"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5" name="Google Shape;5780;p66">
              <a:extLst>
                <a:ext uri="{FF2B5EF4-FFF2-40B4-BE49-F238E27FC236}">
                  <a16:creationId xmlns:a16="http://schemas.microsoft.com/office/drawing/2014/main" id="{24998626-4A92-742E-22EA-66888EFD8920}"/>
                </a:ext>
              </a:extLst>
            </p:cNvPr>
            <p:cNvSpPr/>
            <p:nvPr/>
          </p:nvSpPr>
          <p:spPr>
            <a:xfrm>
              <a:off x="6432410" y="2748311"/>
              <a:ext cx="338931" cy="198598"/>
            </a:xfrm>
            <a:custGeom>
              <a:avLst/>
              <a:gdLst>
                <a:gd name="f0" fmla="val w"/>
                <a:gd name="f1" fmla="val h"/>
                <a:gd name="f2" fmla="val 0"/>
                <a:gd name="f3" fmla="val 19273"/>
                <a:gd name="f4" fmla="val 11293"/>
                <a:gd name="f5" fmla="val 1693"/>
                <a:gd name="f6" fmla="val 756"/>
                <a:gd name="f7" fmla="val 1"/>
                <a:gd name="f8" fmla="val 759"/>
                <a:gd name="f9" fmla="val 1696"/>
                <a:gd name="f10" fmla="val 10245"/>
                <a:gd name="f11" fmla="val 7342"/>
                <a:gd name="f12" fmla="val 6092"/>
                <a:gd name="f13" fmla="val 11257"/>
                <a:gd name="f14" fmla="val 5083"/>
                <a:gd name="f15" fmla="val 12503"/>
                <a:gd name="f16" fmla="val 17020"/>
                <a:gd name="f17" fmla="val 18201"/>
                <a:gd name="f18" fmla="val 19179"/>
                <a:gd name="f19" fmla="val 5993"/>
                <a:gd name="f20" fmla="val 7167"/>
                <a:gd name="f21" fmla="val 19270"/>
                <a:gd name="f22" fmla="val 18514"/>
                <a:gd name="f23" fmla="val 17577"/>
                <a:gd name="f24" fmla="*/ f0 1 19273"/>
                <a:gd name="f25" fmla="*/ f1 1 11293"/>
                <a:gd name="f26" fmla="val f2"/>
                <a:gd name="f27" fmla="val f3"/>
                <a:gd name="f28" fmla="val f4"/>
                <a:gd name="f29" fmla="+- f28 0 f26"/>
                <a:gd name="f30" fmla="+- f27 0 f26"/>
                <a:gd name="f31" fmla="*/ f30 1 19273"/>
                <a:gd name="f32" fmla="*/ f29 1 11293"/>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19273" h="11293">
                  <a:moveTo>
                    <a:pt x="f5" y="f2"/>
                  </a:moveTo>
                  <a:cubicBezTo>
                    <a:pt x="f6" y="f2"/>
                    <a:pt x="f7" y="f8"/>
                    <a:pt x="f7" y="f9"/>
                  </a:cubicBezTo>
                  <a:lnTo>
                    <a:pt x="f7" y="f4"/>
                  </a:lnTo>
                  <a:lnTo>
                    <a:pt x="f10" y="f4"/>
                  </a:lnTo>
                  <a:lnTo>
                    <a:pt x="f10" y="f11"/>
                  </a:lnTo>
                  <a:cubicBezTo>
                    <a:pt x="f10" y="f12"/>
                    <a:pt x="f13" y="f14"/>
                    <a:pt x="f15" y="f14"/>
                  </a:cubicBezTo>
                  <a:lnTo>
                    <a:pt x="f16" y="f14"/>
                  </a:lnTo>
                  <a:cubicBezTo>
                    <a:pt x="f17" y="f14"/>
                    <a:pt x="f18" y="f19"/>
                    <a:pt x="f3" y="f20"/>
                  </a:cubicBezTo>
                  <a:lnTo>
                    <a:pt x="f3" y="f9"/>
                  </a:lnTo>
                  <a:cubicBezTo>
                    <a:pt x="f21" y="f8"/>
                    <a:pt x="f22" y="f2"/>
                    <a:pt x="f23"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6" name="Google Shape;5781;p66">
              <a:extLst>
                <a:ext uri="{FF2B5EF4-FFF2-40B4-BE49-F238E27FC236}">
                  <a16:creationId xmlns:a16="http://schemas.microsoft.com/office/drawing/2014/main" id="{29EF2D69-AEF8-C02E-E87A-B80FA847EC8E}"/>
                </a:ext>
              </a:extLst>
            </p:cNvPr>
            <p:cNvSpPr/>
            <p:nvPr/>
          </p:nvSpPr>
          <p:spPr>
            <a:xfrm>
              <a:off x="6632435" y="2857554"/>
              <a:ext cx="119164" cy="29772"/>
            </a:xfrm>
            <a:custGeom>
              <a:avLst/>
              <a:gdLst>
                <a:gd name="f0" fmla="val w"/>
                <a:gd name="f1" fmla="val h"/>
                <a:gd name="f2" fmla="val 0"/>
                <a:gd name="f3" fmla="val 6776"/>
                <a:gd name="f4" fmla="val 1693"/>
                <a:gd name="f5" fmla="val 1129"/>
                <a:gd name="f6" fmla="val 1"/>
                <a:gd name="f7" fmla="val 506"/>
                <a:gd name="f8" fmla="val 503"/>
                <a:gd name="f9" fmla="val 1130"/>
                <a:gd name="f10" fmla="val 6775"/>
                <a:gd name="f11" fmla="val 6270"/>
                <a:gd name="f12" fmla="val 5646"/>
                <a:gd name="f13" fmla="*/ f0 1 6776"/>
                <a:gd name="f14" fmla="*/ f1 1 1693"/>
                <a:gd name="f15" fmla="val f2"/>
                <a:gd name="f16" fmla="val f3"/>
                <a:gd name="f17" fmla="val f4"/>
                <a:gd name="f18" fmla="+- f17 0 f15"/>
                <a:gd name="f19" fmla="+- f16 0 f15"/>
                <a:gd name="f20" fmla="*/ f19 1 6776"/>
                <a:gd name="f21" fmla="*/ f18 1 1693"/>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776" h="1693">
                  <a:moveTo>
                    <a:pt x="f5" y="f6"/>
                  </a:moveTo>
                  <a:cubicBezTo>
                    <a:pt x="f7" y="f6"/>
                    <a:pt x="f2" y="f8"/>
                    <a:pt x="f2" y="f9"/>
                  </a:cubicBezTo>
                  <a:lnTo>
                    <a:pt x="f2" y="f4"/>
                  </a:lnTo>
                  <a:lnTo>
                    <a:pt x="f10" y="f4"/>
                  </a:lnTo>
                  <a:lnTo>
                    <a:pt x="f10" y="f9"/>
                  </a:lnTo>
                  <a:cubicBezTo>
                    <a:pt x="f10" y="f8"/>
                    <a:pt x="f11" y="f6"/>
                    <a:pt x="f12"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sp>
        <p:nvSpPr>
          <p:cNvPr id="117" name="Text Placeholder 1">
            <a:extLst>
              <a:ext uri="{FF2B5EF4-FFF2-40B4-BE49-F238E27FC236}">
                <a16:creationId xmlns:a16="http://schemas.microsoft.com/office/drawing/2014/main" id="{62062AD1-B30D-873A-4EBC-B9FF9F1BB7C8}"/>
              </a:ext>
            </a:extLst>
          </p:cNvPr>
          <p:cNvSpPr txBox="1">
            <a:spLocks/>
          </p:cNvSpPr>
          <p:nvPr/>
        </p:nvSpPr>
        <p:spPr>
          <a:xfrm>
            <a:off x="1045029" y="257860"/>
            <a:ext cx="9337715"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latin typeface="Arial"/>
                <a:cs typeface="B Nazanin" panose="00000700000000000000" pitchFamily="2" charset="-78"/>
              </a:rPr>
              <a:t>مجموعه آیکون های کاملاً قابل ویرایش: </a:t>
            </a:r>
            <a:r>
              <a:rPr lang="en-US" sz="4800" dirty="0">
                <a:latin typeface="Arial"/>
                <a:cs typeface="B Nazanin" panose="00000700000000000000" pitchFamily="2" charset="-78"/>
              </a:rPr>
              <a:t>A</a:t>
            </a:r>
          </a:p>
        </p:txBody>
      </p:sp>
    </p:spTree>
    <p:extLst>
      <p:ext uri="{BB962C8B-B14F-4D97-AF65-F5344CB8AC3E}">
        <p14:creationId xmlns:p14="http://schemas.microsoft.com/office/powerpoint/2010/main" val="38762314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08">
            <a:extLst>
              <a:ext uri="{FF2B5EF4-FFF2-40B4-BE49-F238E27FC236}">
                <a16:creationId xmlns:a16="http://schemas.microsoft.com/office/drawing/2014/main" id="{836B9443-019F-D89F-C4BD-6B124052BFFC}"/>
              </a:ext>
            </a:extLst>
          </p:cNvPr>
          <p:cNvSpPr/>
          <p:nvPr/>
        </p:nvSpPr>
        <p:spPr>
          <a:xfrm>
            <a:off x="4212288" y="1830772"/>
            <a:ext cx="553869" cy="652296"/>
          </a:xfrm>
          <a:custGeom>
            <a:avLst/>
            <a:gdLst>
              <a:gd name="f0" fmla="val w"/>
              <a:gd name="f1" fmla="val h"/>
              <a:gd name="f2" fmla="val 0"/>
              <a:gd name="f3" fmla="val 341005"/>
              <a:gd name="f4" fmla="val 376812"/>
              <a:gd name="f5" fmla="val 179590"/>
              <a:gd name="f6" fmla="val 105941"/>
              <a:gd name="f7" fmla="val 189466"/>
              <a:gd name="f8" fmla="val 103284"/>
              <a:gd name="f9" fmla="val 200229"/>
              <a:gd name="f10" fmla="val 106383"/>
              <a:gd name="f11" fmla="val 207502"/>
              <a:gd name="f12" fmla="val 113978"/>
              <a:gd name="f13" fmla="val 205155"/>
              <a:gd name="f14" fmla="val 116193"/>
              <a:gd name="f15" fmla="val 198727"/>
              <a:gd name="f16" fmla="val 109493"/>
              <a:gd name="f17" fmla="val 189244"/>
              <a:gd name="f18" fmla="val 106732"/>
              <a:gd name="f19" fmla="val 180543"/>
              <a:gd name="f20" fmla="val 109027"/>
              <a:gd name="f21" fmla="val 171284"/>
              <a:gd name="f22" fmla="val 111470"/>
              <a:gd name="f23" fmla="val 164597"/>
              <a:gd name="f24" fmla="val 119184"/>
              <a:gd name="f25" fmla="val 163491"/>
              <a:gd name="f26" fmla="val 128699"/>
              <a:gd name="f27" fmla="val 160301"/>
              <a:gd name="f28" fmla="val 128192"/>
              <a:gd name="f29" fmla="val 160626"/>
              <a:gd name="f30" fmla="val 125509"/>
              <a:gd name="f31" fmla="val 161343"/>
              <a:gd name="f32" fmla="val 122953"/>
              <a:gd name="f33" fmla="val 162397"/>
              <a:gd name="f34" fmla="val 120583"/>
              <a:gd name="f35" fmla="val 163188"/>
              <a:gd name="f36" fmla="val 118806"/>
              <a:gd name="f37" fmla="val 164168"/>
              <a:gd name="f38" fmla="val 117134"/>
              <a:gd name="f39" fmla="val 165317"/>
              <a:gd name="f40" fmla="val 115593"/>
              <a:gd name="f41" fmla="val 184774"/>
              <a:gd name="f42" fmla="val 76800"/>
              <a:gd name="f43" fmla="val 189722"/>
              <a:gd name="f44" fmla="val 75892"/>
              <a:gd name="f45" fmla="val 194950"/>
              <a:gd name="f46" fmla="val 76276"/>
              <a:gd name="f47" fmla="val 199898"/>
              <a:gd name="f48" fmla="val 78055"/>
              <a:gd name="f49" fmla="val 198784"/>
              <a:gd name="f50" fmla="val 81085"/>
              <a:gd name="f51" fmla="val 190044"/>
              <a:gd name="f52" fmla="val 77951"/>
              <a:gd name="f53" fmla="val 180324"/>
              <a:gd name="f54" fmla="val 79705"/>
              <a:gd name="f55" fmla="val 173557"/>
              <a:gd name="f56" fmla="val 85636"/>
              <a:gd name="f57" fmla="val 166357"/>
              <a:gd name="f58" fmla="val 91948"/>
              <a:gd name="f59" fmla="val 163808"/>
              <a:gd name="f60" fmla="val 101834"/>
              <a:gd name="f61" fmla="val 167057"/>
              <a:gd name="f62" fmla="val 110845"/>
              <a:gd name="f63" fmla="val 163976"/>
              <a:gd name="f64" fmla="val 111813"/>
              <a:gd name="f65" fmla="val 161264"/>
              <a:gd name="f66" fmla="val 104174"/>
              <a:gd name="f67" fmla="val 162206"/>
              <a:gd name="f68" fmla="val 95982"/>
              <a:gd name="f69" fmla="val 166259"/>
              <a:gd name="f70" fmla="val 89343"/>
              <a:gd name="f71" fmla="val 171329"/>
              <a:gd name="f72" fmla="val 83298"/>
              <a:gd name="f73" fmla="val 175158"/>
              <a:gd name="f74" fmla="val 79908"/>
              <a:gd name="f75" fmla="val 179826"/>
              <a:gd name="f76" fmla="val 77708"/>
              <a:gd name="f77" fmla="val 179076"/>
              <a:gd name="f78" fmla="val 24908"/>
              <a:gd name="f79" fmla="val 173882"/>
              <a:gd name="f80" fmla="val 25821"/>
              <a:gd name="f81" fmla="val 169065"/>
              <a:gd name="f82" fmla="val 28595"/>
              <a:gd name="f83" fmla="val 165693"/>
              <a:gd name="f84" fmla="val 33023"/>
              <a:gd name="f85" fmla="val 165081"/>
              <a:gd name="f86" fmla="val 32645"/>
              <a:gd name="f87" fmla="val 164343"/>
              <a:gd name="f88" fmla="val 33841"/>
              <a:gd name="f89" fmla="val 159156"/>
              <a:gd name="f90" fmla="val 28989"/>
              <a:gd name="f91" fmla="val 147650"/>
              <a:gd name="f92" fmla="val 21890"/>
              <a:gd name="f93" fmla="val 132568"/>
              <a:gd name="f94" fmla="val 25462"/>
              <a:gd name="f95" fmla="val 125468"/>
              <a:gd name="f96" fmla="val 36968"/>
              <a:gd name="f97" fmla="val 125028"/>
              <a:gd name="f98" fmla="val 37682"/>
              <a:gd name="f99" fmla="val 124628"/>
              <a:gd name="f100" fmla="val 38410"/>
              <a:gd name="f101" fmla="val 124607"/>
              <a:gd name="f102" fmla="val 39302"/>
              <a:gd name="f103" fmla="val 121192"/>
              <a:gd name="f104" fmla="val 53871"/>
              <a:gd name="f105" fmla="val 126621"/>
              <a:gd name="f106" fmla="val 67918"/>
              <a:gd name="f107" fmla="val 137512"/>
              <a:gd name="f108" fmla="val 72288"/>
              <a:gd name="f109" fmla="val 136408"/>
              <a:gd name="f110" fmla="val 75373"/>
              <a:gd name="f111" fmla="val 125065"/>
              <a:gd name="f112" fmla="val 70889"/>
              <a:gd name="f113" fmla="val 118824"/>
              <a:gd name="f114" fmla="val 57470"/>
              <a:gd name="f115" fmla="val 120792"/>
              <a:gd name="f116" fmla="val 42874"/>
              <a:gd name="f117" fmla="val 110219"/>
              <a:gd name="f118" fmla="val 38045"/>
              <a:gd name="f119" fmla="val 97555"/>
              <a:gd name="f120" fmla="val 41998"/>
              <a:gd name="f121" fmla="val 91229"/>
              <a:gd name="f122" fmla="val 52250"/>
              <a:gd name="f123" fmla="val 86215"/>
              <a:gd name="f124" fmla="val 60377"/>
              <a:gd name="f125" fmla="val 87164"/>
              <a:gd name="f126" fmla="val 68019"/>
              <a:gd name="f127" fmla="val 90995"/>
              <a:gd name="f128" fmla="val 75559"/>
              <a:gd name="f129" fmla="val 88405"/>
              <a:gd name="f130" fmla="val 77546"/>
              <a:gd name="f131" fmla="val 86197"/>
              <a:gd name="f132" fmla="val 80074"/>
              <a:gd name="f133" fmla="val 84391"/>
              <a:gd name="f134" fmla="val 83001"/>
              <a:gd name="f135" fmla="val 75261"/>
              <a:gd name="f136" fmla="val 97799"/>
              <a:gd name="f137" fmla="val 79855"/>
              <a:gd name="f138" fmla="val 117197"/>
              <a:gd name="f139" fmla="val 94653"/>
              <a:gd name="f140" fmla="val 126328"/>
              <a:gd name="f141" fmla="val 99603"/>
              <a:gd name="f142" fmla="val 129383"/>
              <a:gd name="f143" fmla="val 105068"/>
              <a:gd name="f144" fmla="val 130901"/>
              <a:gd name="f145" fmla="val 110449"/>
              <a:gd name="f146" fmla="val 130283"/>
              <a:gd name="f147" fmla="val 111461"/>
              <a:gd name="f148" fmla="val 121556"/>
              <a:gd name="f149" fmla="val 114239"/>
              <a:gd name="f150" fmla="val 112980"/>
              <a:gd name="f151" fmla="val 118788"/>
              <a:gd name="f152" fmla="val 105103"/>
              <a:gd name="f153" fmla="val 122060"/>
              <a:gd name="f154" fmla="val 106993"/>
              <a:gd name="f155" fmla="val 117549"/>
              <a:gd name="f156" fmla="val 114804"/>
              <a:gd name="f157" fmla="val 114885"/>
              <a:gd name="f158" fmla="val 123345"/>
              <a:gd name="f159" fmla="val 114602"/>
              <a:gd name="f160" fmla="val 132066"/>
              <a:gd name="f161" fmla="val 118189"/>
              <a:gd name="f162" fmla="val 142541"/>
              <a:gd name="f163" fmla="val 127538"/>
              <a:gd name="f164" fmla="val 149533"/>
              <a:gd name="f165" fmla="val 138054"/>
              <a:gd name="f166" fmla="val 150704"/>
              <a:gd name="f167" fmla="val 138622"/>
              <a:gd name="f168" fmla="val 157584"/>
              <a:gd name="f169" fmla="val 141809"/>
              <a:gd name="f170" fmla="val 168599"/>
              <a:gd name="f171" fmla="val 152592"/>
              <a:gd name="f172" fmla="val 175355"/>
              <a:gd name="f173" fmla="val 163536"/>
              <a:gd name="f174" fmla="val 173320"/>
              <a:gd name="f175" fmla="val 163736"/>
              <a:gd name="f176" fmla="val 174011"/>
              <a:gd name="f177" fmla="val 165086"/>
              <a:gd name="f178" fmla="val 173621"/>
              <a:gd name="f179" fmla="val 165671"/>
              <a:gd name="f180" fmla="val 180699"/>
              <a:gd name="f181" fmla="val 169429"/>
              <a:gd name="f182" fmla="val 193686"/>
              <a:gd name="f183" fmla="val 183003"/>
              <a:gd name="f184" fmla="val 201168"/>
              <a:gd name="f185" fmla="val 195990"/>
              <a:gd name="f186" fmla="val 197411"/>
              <a:gd name="f187" fmla="val 196796"/>
              <a:gd name="f188" fmla="val 197178"/>
              <a:gd name="f189" fmla="val 197581"/>
              <a:gd name="f190" fmla="val 196907"/>
              <a:gd name="f191" fmla="val 198196"/>
              <a:gd name="f192" fmla="val 196260"/>
              <a:gd name="f193" fmla="val 209934"/>
              <a:gd name="f194" fmla="val 188156"/>
              <a:gd name="f195" fmla="val 215400"/>
              <a:gd name="f196" fmla="val 175007"/>
              <a:gd name="f197" fmla="val 211155"/>
              <a:gd name="f198" fmla="val 164763"/>
              <a:gd name="f199" fmla="val 205121"/>
              <a:gd name="f200" fmla="val 170199"/>
              <a:gd name="f201" fmla="val 196738"/>
              <a:gd name="f202" fmla="val 172687"/>
              <a:gd name="f203" fmla="val 188343"/>
              <a:gd name="f204" fmla="val 171472"/>
              <a:gd name="f205" fmla="val 188829"/>
              <a:gd name="f206" fmla="val 168281"/>
              <a:gd name="f207" fmla="val 198020"/>
              <a:gd name="f208" fmla="val 169602"/>
              <a:gd name="f209" fmla="val 207192"/>
              <a:gd name="f210" fmla="val 165939"/>
              <a:gd name="f211" fmla="val 212635"/>
              <a:gd name="f212" fmla="val 158774"/>
              <a:gd name="f213" fmla="val 218427"/>
              <a:gd name="f214" fmla="val 151149"/>
              <a:gd name="f215" fmla="val 218946"/>
              <a:gd name="f216" fmla="val 140953"/>
              <a:gd name="f217" fmla="val 213960"/>
              <a:gd name="f218" fmla="val 132774"/>
              <a:gd name="f219" fmla="val 216785"/>
              <a:gd name="f220" fmla="val 131210"/>
              <a:gd name="f221" fmla="val 222366"/>
              <a:gd name="f222" fmla="val 140465"/>
              <a:gd name="f223" fmla="val 221779"/>
              <a:gd name="f224" fmla="val 151983"/>
              <a:gd name="f225" fmla="val 215286"/>
              <a:gd name="f226" fmla="val 160619"/>
              <a:gd name="f227" fmla="val 213805"/>
              <a:gd name="f228" fmla="val 162105"/>
              <a:gd name="f229" fmla="val 172938"/>
              <a:gd name="f230" fmla="val 214526"/>
              <a:gd name="f231" fmla="val 186813"/>
              <a:gd name="f232" fmla="val 203421"/>
              <a:gd name="f233" fmla="val 196175"/>
              <a:gd name="f234" fmla="val 208012"/>
              <a:gd name="f235" fmla="val 206854"/>
              <a:gd name="f236" fmla="val 220050"/>
              <a:gd name="f237" fmla="val 212429"/>
              <a:gd name="f238" fmla="val 231622"/>
              <a:gd name="f239" fmla="val 209082"/>
              <a:gd name="f240" fmla="val 239377"/>
              <a:gd name="f241" fmla="val 206838"/>
              <a:gd name="f242" fmla="val 243741"/>
              <a:gd name="f243" fmla="val 201989"/>
              <a:gd name="f244" fmla="val 246092"/>
              <a:gd name="f245" fmla="val 195539"/>
              <a:gd name="f246" fmla="val 255042"/>
              <a:gd name="f247" fmla="val 199507"/>
              <a:gd name="f248" fmla="val 265290"/>
              <a:gd name="f249" fmla="val 198199"/>
              <a:gd name="f250" fmla="val 272958"/>
              <a:gd name="f251" fmla="val 192601"/>
              <a:gd name="f252" fmla="val 276795"/>
              <a:gd name="f253" fmla="val 193971"/>
              <a:gd name="f254" fmla="val 289009"/>
              <a:gd name="f255" fmla="val 194016"/>
              <a:gd name="f256" fmla="val 298363"/>
              <a:gd name="f257" fmla="val 193248"/>
              <a:gd name="f258" fmla="val 304258"/>
              <a:gd name="f259" fmla="val 183694"/>
              <a:gd name="f260" fmla="val 309343"/>
              <a:gd name="f261" fmla="val 175453"/>
              <a:gd name="f262" fmla="val 308953"/>
              <a:gd name="f263" fmla="val 165378"/>
              <a:gd name="f264" fmla="val 303795"/>
              <a:gd name="f265" fmla="val 157923"/>
              <a:gd name="f266" fmla="val 298315"/>
              <a:gd name="f267" fmla="val 164420"/>
              <a:gd name="f268" fmla="val 291041"/>
              <a:gd name="f269" fmla="val 168177"/>
              <a:gd name="f270" fmla="val 283702"/>
              <a:gd name="f271" fmla="val 168174"/>
              <a:gd name="f272" fmla="val 283555"/>
              <a:gd name="f273" fmla="val 164527"/>
              <a:gd name="f274" fmla="val 293404"/>
              <a:gd name="f275" fmla="val 164978"/>
              <a:gd name="f276" fmla="val 303289"/>
              <a:gd name="f277" fmla="val 157339"/>
              <a:gd name="f278" fmla="val 308110"/>
              <a:gd name="f279" fmla="val 145450"/>
              <a:gd name="f280" fmla="val 311022"/>
              <a:gd name="f281" fmla="val 136198"/>
              <a:gd name="f282" fmla="val 308752"/>
              <a:gd name="f283" fmla="val 126109"/>
              <a:gd name="f284" fmla="val 302169"/>
              <a:gd name="f285" fmla="val 119023"/>
              <a:gd name="f286" fmla="val 296249"/>
              <a:gd name="f287" fmla="val 127191"/>
              <a:gd name="f288" fmla="val 286098"/>
              <a:gd name="f289" fmla="val 131525"/>
              <a:gd name="f290" fmla="val 275782"/>
              <a:gd name="f291" fmla="val 130309"/>
              <a:gd name="f292" fmla="val 276183"/>
              <a:gd name="f293" fmla="val 127106"/>
              <a:gd name="f294" fmla="val 285405"/>
              <a:gd name="f295" fmla="val 128184"/>
              <a:gd name="f296" fmla="val 294478"/>
              <a:gd name="f297" fmla="val 124281"/>
              <a:gd name="f298" fmla="val 299730"/>
              <a:gd name="f299" fmla="val 116974"/>
              <a:gd name="f300" fmla="val 300207"/>
              <a:gd name="f301" fmla="val 116045"/>
              <a:gd name="f302" fmla="val 300079"/>
              <a:gd name="f303" fmla="val 107222"/>
              <a:gd name="f304" fmla="val 295342"/>
              <a:gd name="f305" fmla="val 98867"/>
              <a:gd name="f306" fmla="val 287259"/>
              <a:gd name="f307" fmla="val 93880"/>
              <a:gd name="f308" fmla="val 284295"/>
              <a:gd name="f309" fmla="val 92051"/>
              <a:gd name="f310" fmla="val 281129"/>
              <a:gd name="f311" fmla="val 90828"/>
              <a:gd name="f312" fmla="val 277855"/>
              <a:gd name="f313" fmla="val 90561"/>
              <a:gd name="f314" fmla="val 271916"/>
              <a:gd name="f315" fmla="val 104194"/>
              <a:gd name="f316" fmla="val 259881"/>
              <a:gd name="f317" fmla="val 112708"/>
              <a:gd name="f318" fmla="val 248172"/>
              <a:gd name="f319" fmla="val 111695"/>
              <a:gd name="f320" fmla="val 248002"/>
              <a:gd name="f321" fmla="val 114741"/>
              <a:gd name="f322" fmla="val 246936"/>
              <a:gd name="f323" fmla="val 117719"/>
              <a:gd name="f324" fmla="val 245089"/>
              <a:gd name="f325" fmla="val 120348"/>
              <a:gd name="f326" fmla="val 241307"/>
              <a:gd name="f327" fmla="val 125729"/>
              <a:gd name="f328" fmla="val 234825"/>
              <a:gd name="f329" fmla="val 128827"/>
              <a:gd name="f330" fmla="val 228007"/>
              <a:gd name="f331" fmla="val 128511"/>
              <a:gd name="f332" fmla="val 228158"/>
              <a:gd name="f333" fmla="val 125380"/>
              <a:gd name="f334" fmla="val 233848"/>
              <a:gd name="f335" fmla="val 125642"/>
              <a:gd name="f336" fmla="val 239262"/>
              <a:gd name="f337" fmla="val 123097"/>
              <a:gd name="f338" fmla="val 242439"/>
              <a:gd name="f339" fmla="val 118667"/>
              <a:gd name="f340" fmla="val 244071"/>
              <a:gd name="f341" fmla="val 116391"/>
              <a:gd name="f342" fmla="val 244987"/>
              <a:gd name="f343" fmla="val 113796"/>
              <a:gd name="f344" fmla="val 245116"/>
              <a:gd name="f345" fmla="val 111152"/>
              <a:gd name="f346" fmla="val 243716"/>
              <a:gd name="f347" fmla="val 110904"/>
              <a:gd name="f348" fmla="val 244539"/>
              <a:gd name="f349" fmla="val 108155"/>
              <a:gd name="f350" fmla="val 244792"/>
              <a:gd name="f351" fmla="val 106166"/>
              <a:gd name="f352" fmla="val 244131"/>
              <a:gd name="f353" fmla="val 104285"/>
              <a:gd name="f354" fmla="val 243078"/>
              <a:gd name="f355" fmla="val 102544"/>
              <a:gd name="f356" fmla="val 240257"/>
              <a:gd name="f357" fmla="val 97875"/>
              <a:gd name="f358" fmla="val 235048"/>
              <a:gd name="f359" fmla="val 94922"/>
              <a:gd name="f360" fmla="val 229344"/>
              <a:gd name="f361" fmla="val 94755"/>
              <a:gd name="f362" fmla="val 229436"/>
              <a:gd name="f363" fmla="val 91621"/>
              <a:gd name="f364" fmla="val 236268"/>
              <a:gd name="f365" fmla="val 91821"/>
              <a:gd name="f366" fmla="val 242499"/>
              <a:gd name="f367" fmla="val 95409"/>
              <a:gd name="f368" fmla="val 245850"/>
              <a:gd name="f369" fmla="val 101072"/>
              <a:gd name="f370" fmla="val 247129"/>
              <a:gd name="f371" fmla="val 103235"/>
              <a:gd name="f372" fmla="val 247915"/>
              <a:gd name="f373" fmla="val 105575"/>
              <a:gd name="f374" fmla="val 248037"/>
              <a:gd name="f375" fmla="val 107973"/>
              <a:gd name="f376" fmla="val 258268"/>
              <a:gd name="f377" fmla="val 109553"/>
              <a:gd name="f378" fmla="val 268981"/>
              <a:gd name="f379" fmla="val 102051"/>
              <a:gd name="f380" fmla="val 274232"/>
              <a:gd name="f381" fmla="val 89778"/>
              <a:gd name="f382" fmla="val 278708"/>
              <a:gd name="f383" fmla="val 77339"/>
              <a:gd name="f384" fmla="val 274020"/>
              <a:gd name="f385" fmla="val 63056"/>
              <a:gd name="f386" fmla="val 262316"/>
              <a:gd name="f387" fmla="val 55834"/>
              <a:gd name="f388" fmla="val 257734"/>
              <a:gd name="f389" fmla="val 53007"/>
              <a:gd name="f390" fmla="val 252666"/>
              <a:gd name="f391" fmla="val 51626"/>
              <a:gd name="f392" fmla="val 247691"/>
              <a:gd name="f393" fmla="val 52231"/>
              <a:gd name="f394" fmla="val 248705"/>
              <a:gd name="f395" fmla="val 60913"/>
              <a:gd name="f396" fmla="val 245967"/>
              <a:gd name="f397" fmla="val 69020"/>
              <a:gd name="f398" fmla="val 239739"/>
              <a:gd name="f399" fmla="val 74185"/>
              <a:gd name="f400" fmla="val 237649"/>
              <a:gd name="f401" fmla="val 71664"/>
              <a:gd name="f402" fmla="val 244579"/>
              <a:gd name="f403" fmla="val 65918"/>
              <a:gd name="f404" fmla="val 246481"/>
              <a:gd name="f405" fmla="val 55888"/>
              <a:gd name="f406" fmla="val 243151"/>
              <a:gd name="f407" fmla="val 45920"/>
              <a:gd name="f408" fmla="val 241194"/>
              <a:gd name="f409" fmla="val 40124"/>
              <a:gd name="f410" fmla="val 237183"/>
              <a:gd name="f411" fmla="val 35004"/>
              <a:gd name="f412" fmla="val 231542"/>
              <a:gd name="f413" fmla="val 31523"/>
              <a:gd name="f414" fmla="val 221392"/>
              <a:gd name="f415" fmla="val 25261"/>
              <a:gd name="f416" fmla="val 208864"/>
              <a:gd name="f417" fmla="val 26095"/>
              <a:gd name="f418" fmla="val 199763"/>
              <a:gd name="f419" fmla="val 32668"/>
              <a:gd name="f420" fmla="val 194721"/>
              <a:gd name="f421" fmla="val 27952"/>
              <a:gd name="f422" fmla="val 189842"/>
              <a:gd name="f423" fmla="val 24941"/>
              <a:gd name="f424" fmla="val 184271"/>
              <a:gd name="f425" fmla="val 23995"/>
              <a:gd name="f426" fmla="val 190632"/>
              <a:gd name="f427" fmla="val 62"/>
              <a:gd name="f428" fmla="val 300121"/>
              <a:gd name="f429" fmla="val 2329"/>
              <a:gd name="f430" fmla="val 391248"/>
              <a:gd name="f431" fmla="val 125645"/>
              <a:gd name="f432" fmla="val 309641"/>
              <a:gd name="f433" fmla="val 225160"/>
              <a:gd name="f434" fmla="val 282892"/>
              <a:gd name="f435" fmla="val 251229"/>
              <a:gd name="f436" fmla="val 279266"/>
              <a:gd name="f437" fmla="val 288859"/>
              <a:gd name="f438" fmla="val 302841"/>
              <a:gd name="f439" fmla="val 374772"/>
              <a:gd name="f440" fmla="val 121266"/>
              <a:gd name="f441" fmla="val 109025"/>
              <a:gd name="f442" fmla="val 322355"/>
              <a:gd name="f443" fmla="val 76580"/>
              <a:gd name="f444" fmla="val 333165"/>
              <a:gd name="f445" fmla="val 40716"/>
              <a:gd name="f446" fmla="val 329924"/>
              <a:gd name="f447" fmla="val 28778"/>
              <a:gd name="f448" fmla="val 318327"/>
              <a:gd name="f449" fmla="val 22923"/>
              <a:gd name="f450" fmla="val 311868"/>
              <a:gd name="f451" fmla="val 25422"/>
              <a:gd name="f452" fmla="val 291738"/>
              <a:gd name="f453" fmla="val 32859"/>
              <a:gd name="f454" fmla="val 276164"/>
              <a:gd name="f455" fmla="val 35235"/>
              <a:gd name="f456" fmla="val 270344"/>
              <a:gd name="f457" fmla="val 23179"/>
              <a:gd name="f458" fmla="val 268321"/>
              <a:gd name="f459" fmla="val 20618"/>
              <a:gd name="f460" fmla="val 259843"/>
              <a:gd name="f461" fmla="val 19440"/>
              <a:gd name="f462" fmla="val 251965"/>
              <a:gd name="f463" fmla="val 27377"/>
              <a:gd name="f464" fmla="val 251682"/>
              <a:gd name="f465" fmla="val 30757"/>
              <a:gd name="f466" fmla="val 247602"/>
              <a:gd name="f467" fmla="val 18516"/>
              <a:gd name="f468" fmla="val 238938"/>
              <a:gd name="f469" fmla="val 12669"/>
              <a:gd name="f470" fmla="val 232923"/>
              <a:gd name="f471" fmla="val 25811"/>
              <a:gd name="f472" fmla="val 221592"/>
              <a:gd name="f473" fmla="val 29458"/>
              <a:gd name="f474" fmla="val 212919"/>
              <a:gd name="f475" fmla="val 16679"/>
              <a:gd name="f476" fmla="val 208924"/>
              <a:gd name="f477" fmla="val 7006"/>
              <a:gd name="f478" fmla="val 203466"/>
              <a:gd name="f479" fmla="val 307"/>
              <a:gd name="f480" fmla="val 196983"/>
              <a:gd name="f481" fmla="val -2572"/>
              <a:gd name="f482" fmla="val 186228"/>
              <a:gd name="f483" fmla="val 15339"/>
              <a:gd name="f484" fmla="val 171234"/>
              <a:gd name="f485" fmla="val 31089"/>
              <a:gd name="f486" fmla="val 151672"/>
              <a:gd name="f487" fmla="val 47602"/>
              <a:gd name="f488" fmla="val 132201"/>
              <a:gd name="f489" fmla="val 33821"/>
              <a:gd name="f490" fmla="val 117353"/>
              <a:gd name="f491" fmla="val 46470"/>
              <a:gd name="f492" fmla="val 75544"/>
              <a:gd name="f493" fmla="val 66559"/>
              <a:gd name="f494" fmla="val 23813"/>
              <a:gd name="f495" fmla="val 114124"/>
              <a:gd name="f496" fmla="val -1423"/>
              <a:gd name="f497" fmla="*/ f0 1 341005"/>
              <a:gd name="f498" fmla="*/ f1 1 376812"/>
              <a:gd name="f499" fmla="val f2"/>
              <a:gd name="f500" fmla="val f3"/>
              <a:gd name="f501" fmla="val f4"/>
              <a:gd name="f502" fmla="+- f501 0 f499"/>
              <a:gd name="f503" fmla="+- f500 0 f499"/>
              <a:gd name="f504" fmla="*/ f503 1 341005"/>
              <a:gd name="f505" fmla="*/ f502 1 376812"/>
              <a:gd name="f506" fmla="*/ f499 1 f504"/>
              <a:gd name="f507" fmla="*/ f500 1 f504"/>
              <a:gd name="f508" fmla="*/ f499 1 f505"/>
              <a:gd name="f509" fmla="*/ f501 1 f505"/>
              <a:gd name="f510" fmla="*/ f506 f497 1"/>
              <a:gd name="f511" fmla="*/ f507 f497 1"/>
              <a:gd name="f512" fmla="*/ f509 f498 1"/>
              <a:gd name="f513" fmla="*/ f508 f498 1"/>
            </a:gdLst>
            <a:ahLst/>
            <a:cxnLst>
              <a:cxn ang="3cd4">
                <a:pos x="hc" y="t"/>
              </a:cxn>
              <a:cxn ang="0">
                <a:pos x="r" y="vc"/>
              </a:cxn>
              <a:cxn ang="cd4">
                <a:pos x="hc" y="b"/>
              </a:cxn>
              <a:cxn ang="cd2">
                <a:pos x="l" y="vc"/>
              </a:cxn>
            </a:cxnLst>
            <a:rect l="f510" t="f513" r="f511" b="f512"/>
            <a:pathLst>
              <a:path w="341005" h="376812">
                <a:moveTo>
                  <a:pt x="f5" y="f6"/>
                </a:moveTo>
                <a:cubicBezTo>
                  <a:pt x="f7" y="f8"/>
                  <a:pt x="f9" y="f10"/>
                  <a:pt x="f11" y="f12"/>
                </a:cubicBezTo>
                <a:lnTo>
                  <a:pt x="f13" y="f14"/>
                </a:lnTo>
                <a:cubicBezTo>
                  <a:pt x="f15" y="f16"/>
                  <a:pt x="f17" y="f18"/>
                  <a:pt x="f19" y="f20"/>
                </a:cubicBezTo>
                <a:cubicBezTo>
                  <a:pt x="f21" y="f22"/>
                  <a:pt x="f23" y="f24"/>
                  <a:pt x="f25" y="f26"/>
                </a:cubicBezTo>
                <a:lnTo>
                  <a:pt x="f27" y="f28"/>
                </a:lnTo>
                <a:cubicBezTo>
                  <a:pt x="f29" y="f30"/>
                  <a:pt x="f31" y="f32"/>
                  <a:pt x="f33" y="f34"/>
                </a:cubicBezTo>
                <a:cubicBezTo>
                  <a:pt x="f35" y="f36"/>
                  <a:pt x="f37" y="f38"/>
                  <a:pt x="f39" y="f40"/>
                </a:cubicBezTo>
                <a:close/>
                <a:moveTo>
                  <a:pt x="f41" y="f42"/>
                </a:moveTo>
                <a:cubicBezTo>
                  <a:pt x="f43" y="f44"/>
                  <a:pt x="f45" y="f46"/>
                  <a:pt x="f47" y="f48"/>
                </a:cubicBezTo>
                <a:lnTo>
                  <a:pt x="f49" y="f50"/>
                </a:lnTo>
                <a:cubicBezTo>
                  <a:pt x="f51" y="f52"/>
                  <a:pt x="f53" y="f54"/>
                  <a:pt x="f55" y="f56"/>
                </a:cubicBezTo>
                <a:cubicBezTo>
                  <a:pt x="f57" y="f58"/>
                  <a:pt x="f59" y="f60"/>
                  <a:pt x="f61" y="f62"/>
                </a:cubicBezTo>
                <a:lnTo>
                  <a:pt x="f63" y="f64"/>
                </a:lnTo>
                <a:cubicBezTo>
                  <a:pt x="f65" y="f66"/>
                  <a:pt x="f67" y="f68"/>
                  <a:pt x="f69" y="f70"/>
                </a:cubicBezTo>
                <a:lnTo>
                  <a:pt x="f71" y="f72"/>
                </a:lnTo>
                <a:cubicBezTo>
                  <a:pt x="f73" y="f74"/>
                  <a:pt x="f75" y="f76"/>
                  <a:pt x="f41" y="f42"/>
                </a:cubicBezTo>
                <a:close/>
                <a:moveTo>
                  <a:pt x="f77" y="f78"/>
                </a:moveTo>
                <a:cubicBezTo>
                  <a:pt x="f79" y="f80"/>
                  <a:pt x="f81" y="f82"/>
                  <a:pt x="f83" y="f84"/>
                </a:cubicBezTo>
                <a:lnTo>
                  <a:pt x="f85" y="f86"/>
                </a:lnTo>
                <a:lnTo>
                  <a:pt x="f87" y="f88"/>
                </a:lnTo>
                <a:lnTo>
                  <a:pt x="f89" y="f90"/>
                </a:ln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146"/>
                </a:cubicBezTo>
                <a:cubicBezTo>
                  <a:pt x="f147" y="f148"/>
                  <a:pt x="f149" y="f150"/>
                  <a:pt x="f151" y="f152"/>
                </a:cubicBezTo>
                <a:lnTo>
                  <a:pt x="f153" y="f154"/>
                </a:lnTo>
                <a:cubicBezTo>
                  <a:pt x="f155" y="f156"/>
                  <a:pt x="f157" y="f158"/>
                  <a:pt x="f159" y="f160"/>
                </a:cubicBezTo>
                <a:cubicBezTo>
                  <a:pt x="f161" y="f162"/>
                  <a:pt x="f163" y="f164"/>
                  <a:pt x="f165" y="f166"/>
                </a:cubicBezTo>
                <a:lnTo>
                  <a:pt x="f167" y="f168"/>
                </a:lnTo>
                <a:cubicBezTo>
                  <a:pt x="f169" y="f170"/>
                  <a:pt x="f171" y="f172"/>
                  <a:pt x="f173" y="f174"/>
                </a:cubicBezTo>
                <a:lnTo>
                  <a:pt x="f175" y="f176"/>
                </a:lnTo>
                <a:lnTo>
                  <a:pt x="f177" y="f178"/>
                </a:lnTo>
                <a:lnTo>
                  <a:pt x="f179" y="f180"/>
                </a:lnTo>
                <a:cubicBezTo>
                  <a:pt x="f181" y="f182"/>
                  <a:pt x="f183" y="f184"/>
                  <a:pt x="f185" y="f186"/>
                </a:cubicBezTo>
                <a:cubicBezTo>
                  <a:pt x="f187" y="f188"/>
                  <a:pt x="f189" y="f190"/>
                  <a:pt x="f191" y="f192"/>
                </a:cubicBezTo>
                <a:cubicBezTo>
                  <a:pt x="f193" y="f194"/>
                  <a:pt x="f195" y="f196"/>
                  <a:pt x="f197" y="f198"/>
                </a:cubicBezTo>
                <a:cubicBezTo>
                  <a:pt x="f199" y="f200"/>
                  <a:pt x="f201" y="f202"/>
                  <a:pt x="f203" y="f204"/>
                </a:cubicBezTo>
                <a:lnTo>
                  <a:pt x="f205" y="f206"/>
                </a:lnTo>
                <a:cubicBezTo>
                  <a:pt x="f207" y="f208"/>
                  <a:pt x="f209" y="f210"/>
                  <a:pt x="f211" y="f212"/>
                </a:cubicBezTo>
                <a:cubicBezTo>
                  <a:pt x="f213" y="f214"/>
                  <a:pt x="f215" y="f216"/>
                  <a:pt x="f217" y="f218"/>
                </a:cubicBezTo>
                <a:lnTo>
                  <a:pt x="f219" y="f220"/>
                </a:lnTo>
                <a:cubicBezTo>
                  <a:pt x="f221" y="f222"/>
                  <a:pt x="f223" y="f224"/>
                  <a:pt x="f225" y="f226"/>
                </a:cubicBezTo>
                <a:lnTo>
                  <a:pt x="f227" y="f228"/>
                </a:lnTo>
                <a:cubicBezTo>
                  <a:pt x="f215" y="f229"/>
                  <a:pt x="f230" y="f231"/>
                  <a:pt x="f232" y="f233"/>
                </a:cubicBezTo>
                <a:cubicBezTo>
                  <a:pt x="f234" y="f235"/>
                  <a:pt x="f236" y="f237"/>
                  <a:pt x="f238" y="f239"/>
                </a:cubicBezTo>
                <a:cubicBezTo>
                  <a:pt x="f240" y="f241"/>
                  <a:pt x="f242" y="f243"/>
                  <a:pt x="f244" y="f245"/>
                </a:cubicBezTo>
                <a:cubicBezTo>
                  <a:pt x="f246" y="f247"/>
                  <a:pt x="f248" y="f249"/>
                  <a:pt x="f250" y="f251"/>
                </a:cubicBezTo>
                <a:lnTo>
                  <a:pt x="f252" y="f253"/>
                </a:lnTo>
                <a:cubicBezTo>
                  <a:pt x="f254" y="f255"/>
                  <a:pt x="f256" y="f257"/>
                  <a:pt x="f258" y="f259"/>
                </a:cubicBezTo>
                <a:cubicBezTo>
                  <a:pt x="f260" y="f261"/>
                  <a:pt x="f262" y="f263"/>
                  <a:pt x="f264" y="f265"/>
                </a:cubicBezTo>
                <a:cubicBezTo>
                  <a:pt x="f266" y="f267"/>
                  <a:pt x="f268" y="f269"/>
                  <a:pt x="f270" y="f271"/>
                </a:cubicBezTo>
                <a:lnTo>
                  <a:pt x="f272" y="f273"/>
                </a:lnTo>
                <a:cubicBezTo>
                  <a:pt x="f274" y="f275"/>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lnTo>
                  <a:pt x="f300" y="f301"/>
                </a:lnTo>
                <a:cubicBezTo>
                  <a:pt x="f302" y="f303"/>
                  <a:pt x="f304" y="f305"/>
                  <a:pt x="f306" y="f307"/>
                </a:cubicBezTo>
                <a:cubicBezTo>
                  <a:pt x="f308" y="f309"/>
                  <a:pt x="f310" y="f311"/>
                  <a:pt x="f312" y="f313"/>
                </a:cubicBezTo>
                <a:cubicBezTo>
                  <a:pt x="f314" y="f315"/>
                  <a:pt x="f316" y="f317"/>
                  <a:pt x="f318" y="f319"/>
                </a:cubicBezTo>
                <a:cubicBezTo>
                  <a:pt x="f320" y="f321"/>
                  <a:pt x="f322" y="f323"/>
                  <a:pt x="f324" y="f325"/>
                </a:cubicBezTo>
                <a:cubicBezTo>
                  <a:pt x="f326" y="f327"/>
                  <a:pt x="f328" y="f329"/>
                  <a:pt x="f330" y="f331"/>
                </a:cubicBezTo>
                <a:lnTo>
                  <a:pt x="f332" y="f333"/>
                </a:lnTo>
                <a:cubicBezTo>
                  <a:pt x="f334" y="f335"/>
                  <a:pt x="f336" y="f337"/>
                  <a:pt x="f338" y="f339"/>
                </a:cubicBezTo>
                <a:cubicBezTo>
                  <a:pt x="f340" y="f341"/>
                  <a:pt x="f342" y="f343"/>
                  <a:pt x="f344" y="f345"/>
                </a:cubicBezTo>
                <a:lnTo>
                  <a:pt x="f346" y="f347"/>
                </a:lnTo>
                <a:lnTo>
                  <a:pt x="f348" y="f349"/>
                </a:lnTo>
                <a:cubicBezTo>
                  <a:pt x="f350" y="f351"/>
                  <a:pt x="f352" y="f353"/>
                  <a:pt x="f354" y="f355"/>
                </a:cubicBezTo>
                <a:cubicBezTo>
                  <a:pt x="f356" y="f357"/>
                  <a:pt x="f358" y="f359"/>
                  <a:pt x="f360" y="f361"/>
                </a:cubicBezTo>
                <a:lnTo>
                  <a:pt x="f362" y="f363"/>
                </a:lnTo>
                <a:cubicBezTo>
                  <a:pt x="f364" y="f365"/>
                  <a:pt x="f366" y="f367"/>
                  <a:pt x="f368" y="f369"/>
                </a:cubicBezTo>
                <a:cubicBezTo>
                  <a:pt x="f370" y="f371"/>
                  <a:pt x="f372" y="f373"/>
                  <a:pt x="f374" y="f375"/>
                </a:cubicBezTo>
                <a:cubicBezTo>
                  <a:pt x="f376" y="f377"/>
                  <a:pt x="f378" y="f379"/>
                  <a:pt x="f380" y="f381"/>
                </a:cubicBezTo>
                <a:cubicBezTo>
                  <a:pt x="f382" y="f383"/>
                  <a:pt x="f384" y="f385"/>
                  <a:pt x="f386" y="f387"/>
                </a:cubicBezTo>
                <a:cubicBezTo>
                  <a:pt x="f388" y="f389"/>
                  <a:pt x="f390" y="f391"/>
                  <a:pt x="f392" y="f393"/>
                </a:cubicBezTo>
                <a:cubicBezTo>
                  <a:pt x="f394" y="f395"/>
                  <a:pt x="f396" y="f397"/>
                  <a:pt x="f398" y="f399"/>
                </a:cubicBezTo>
                <a:lnTo>
                  <a:pt x="f400" y="f401"/>
                </a:lnTo>
                <a:cubicBezTo>
                  <a:pt x="f402" y="f403"/>
                  <a:pt x="f404" y="f405"/>
                  <a:pt x="f406" y="f407"/>
                </a:cubicBezTo>
                <a:cubicBezTo>
                  <a:pt x="f408" y="f409"/>
                  <a:pt x="f410" y="f411"/>
                  <a:pt x="f412" y="f413"/>
                </a:cubicBezTo>
                <a:cubicBezTo>
                  <a:pt x="f414" y="f415"/>
                  <a:pt x="f416" y="f417"/>
                  <a:pt x="f418" y="f419"/>
                </a:cubicBezTo>
                <a:lnTo>
                  <a:pt x="f420" y="f421"/>
                </a:lnTo>
                <a:cubicBezTo>
                  <a:pt x="f422" y="f423"/>
                  <a:pt x="f424" y="f425"/>
                  <a:pt x="f77" y="f78"/>
                </a:cubicBezTo>
                <a:close/>
                <a:moveTo>
                  <a:pt x="f426" y="f427"/>
                </a:moveTo>
                <a:cubicBezTo>
                  <a:pt x="f428" y="f429"/>
                  <a:pt x="f430" y="f431"/>
                  <a:pt x="f432" y="f433"/>
                </a:cubicBezTo>
                <a:cubicBezTo>
                  <a:pt x="f434" y="f435"/>
                  <a:pt x="f436" y="f437"/>
                  <a:pt x="f438" y="f439"/>
                </a:cubicBezTo>
                <a:lnTo>
                  <a:pt x="f440" y="f4"/>
                </a:lnTo>
                <a:lnTo>
                  <a:pt x="f441" y="f442"/>
                </a:lnTo>
                <a:cubicBezTo>
                  <a:pt x="f443" y="f444"/>
                  <a:pt x="f445" y="f446"/>
                  <a:pt x="f447" y="f448"/>
                </a:cubicBezTo>
                <a:cubicBezTo>
                  <a:pt x="f449" y="f450"/>
                  <a:pt x="f451" y="f452"/>
                  <a:pt x="f453" y="f454"/>
                </a:cubicBezTo>
                <a:cubicBezTo>
                  <a:pt x="f455" y="f456"/>
                  <a:pt x="f457" y="f458"/>
                  <a:pt x="f459" y="f460"/>
                </a:cubicBezTo>
                <a:cubicBezTo>
                  <a:pt x="f461" y="f462"/>
                  <a:pt x="f463" y="f464"/>
                  <a:pt x="f465" y="f466"/>
                </a:cubicBezTo>
                <a:lnTo>
                  <a:pt x="f467" y="f468"/>
                </a:lnTo>
                <a:cubicBezTo>
                  <a:pt x="f469" y="f470"/>
                  <a:pt x="f471" y="f472"/>
                  <a:pt x="f473" y="f474"/>
                </a:cubicBezTo>
                <a:cubicBezTo>
                  <a:pt x="f475" y="f476"/>
                  <a:pt x="f477" y="f478"/>
                  <a:pt x="f479" y="f480"/>
                </a:cubicBezTo>
                <a:cubicBezTo>
                  <a:pt x="f481" y="f482"/>
                  <a:pt x="f483" y="f484"/>
                  <a:pt x="f485" y="f486"/>
                </a:cubicBezTo>
                <a:cubicBezTo>
                  <a:pt x="f487" y="f488"/>
                  <a:pt x="f489" y="f490"/>
                  <a:pt x="f491" y="f492"/>
                </a:cubicBezTo>
                <a:cubicBezTo>
                  <a:pt x="f493" y="f494"/>
                  <a:pt x="f495" y="f496"/>
                  <a:pt x="f426" y="f427"/>
                </a:cubicBezTo>
                <a:close/>
              </a:path>
            </a:pathLst>
          </a:custGeom>
          <a:solidFill>
            <a:schemeClr val="tx1"/>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3" name="Oval 8">
            <a:extLst>
              <a:ext uri="{FF2B5EF4-FFF2-40B4-BE49-F238E27FC236}">
                <a16:creationId xmlns:a16="http://schemas.microsoft.com/office/drawing/2014/main" id="{5F47057C-0435-DA9E-AEBD-2B7A188D439E}"/>
              </a:ext>
            </a:extLst>
          </p:cNvPr>
          <p:cNvSpPr/>
          <p:nvPr/>
        </p:nvSpPr>
        <p:spPr>
          <a:xfrm>
            <a:off x="5136416" y="1845282"/>
            <a:ext cx="581789" cy="623255"/>
          </a:xfrm>
          <a:custGeom>
            <a:avLst/>
            <a:gdLst>
              <a:gd name="f0" fmla="val w"/>
              <a:gd name="f1" fmla="val h"/>
              <a:gd name="f2" fmla="val 0"/>
              <a:gd name="f3" fmla="val 3068057"/>
              <a:gd name="f4" fmla="val 3083879"/>
              <a:gd name="f5" fmla="val 1943022"/>
              <a:gd name="f6" fmla="val 2091435"/>
              <a:gd name="f7" fmla="val 2214809"/>
              <a:gd name="f8" fmla="val 107202"/>
              <a:gd name="f9" fmla="val 2232575"/>
              <a:gd name="f10" fmla="val 249298"/>
              <a:gd name="f11" fmla="val 2066806"/>
              <a:gd name="f12" fmla="val 323095"/>
              <a:gd name="f13" fmla="val 1966497"/>
              <a:gd name="f14" fmla="val 475331"/>
              <a:gd name="f15" fmla="val 1992863"/>
              <a:gd name="f16" fmla="val 623272"/>
              <a:gd name="f17" fmla="val 2032344"/>
              <a:gd name="f18" fmla="val 614884"/>
              <a:gd name="f19" fmla="val 2007703"/>
              <a:gd name="f20" fmla="val 472429"/>
              <a:gd name="f21" fmla="val 2119863"/>
              <a:gd name="f22" fmla="val 324636"/>
              <a:gd name="f23" fmla="val 2294697"/>
              <a:gd name="f24" fmla="val 266187"/>
              <a:gd name="f25" fmla="val 2304190"/>
              <a:gd name="f26" fmla="val 260641"/>
              <a:gd name="f27" fmla="val 2314409"/>
              <a:gd name="f28" fmla="val 260119"/>
              <a:gd name="f29" fmla="val 2324748"/>
              <a:gd name="f30" fmla="val 2491310"/>
              <a:gd name="f31" fmla="val 2626336"/>
              <a:gd name="f32" fmla="val 395145"/>
              <a:gd name="f33" fmla="val 561708"/>
              <a:gd name="f34" fmla="val 2609021"/>
              <a:gd name="f35" fmla="val 647481"/>
              <a:gd name="f36" fmla="val 656343"/>
              <a:gd name="f37" fmla="val 2762823"/>
              <a:gd name="f38" fmla="val 669742"/>
              <a:gd name="f39" fmla="val 2867295"/>
              <a:gd name="f40" fmla="val 786613"/>
              <a:gd name="f41" fmla="val 927882"/>
              <a:gd name="f42" fmla="val 2850464"/>
              <a:gd name="f43" fmla="val 1011252"/>
              <a:gd name="f44" fmla="val 2978255"/>
              <a:gd name="f45" fmla="val 1064152"/>
              <a:gd name="f46" fmla="val 1190111"/>
              <a:gd name="f47" fmla="val 1337042"/>
              <a:gd name="f48" fmla="val 1418703"/>
              <a:gd name="f49" fmla="val 3040320"/>
              <a:gd name="f50" fmla="val 1493884"/>
              <a:gd name="f51" fmla="val 2992210"/>
              <a:gd name="f52" fmla="val 1551889"/>
              <a:gd name="f53" fmla="val 2909241"/>
              <a:gd name="f54" fmla="val 1651289"/>
              <a:gd name="f55" fmla="val 2791782"/>
              <a:gd name="f56" fmla="val 1696238"/>
              <a:gd name="f57" fmla="val 2686704"/>
              <a:gd name="f58" fmla="val 1660749"/>
              <a:gd name="f59" fmla="val 2673794"/>
              <a:gd name="f60" fmla="val 1698968"/>
              <a:gd name="f61" fmla="val 2768232"/>
              <a:gd name="f62" fmla="val 1730865"/>
              <a:gd name="f63" fmla="val 2870956"/>
              <a:gd name="f64" fmla="val 1707121"/>
              <a:gd name="f65" fmla="val 2955415"/>
              <a:gd name="f66" fmla="val 1640323"/>
              <a:gd name="f67" fmla="val 2993943"/>
              <a:gd name="f68" fmla="val 1688574"/>
              <a:gd name="f69" fmla="val 3012247"/>
              <a:gd name="f70" fmla="val 1750635"/>
              <a:gd name="f71" fmla="val 1816968"/>
              <a:gd name="f72" fmla="val 1986406"/>
              <a:gd name="f73" fmla="val 2892829"/>
              <a:gd name="f74" fmla="val 2127952"/>
              <a:gd name="f75" fmla="val 2733451"/>
              <a:gd name="f76" fmla="val 2161496"/>
              <a:gd name="f77" fmla="val 2570803"/>
              <a:gd name="f78" fmla="val 2185843"/>
              <a:gd name="f79" fmla="val 2422847"/>
              <a:gd name="f80" fmla="val 2122052"/>
              <a:gd name="f81" fmla="val 2373218"/>
              <a:gd name="f82" fmla="val 2004561"/>
              <a:gd name="f83" fmla="val 2397575"/>
              <a:gd name="f84" fmla="val 1987765"/>
              <a:gd name="f85" fmla="val 2417022"/>
              <a:gd name="f86" fmla="val 1964396"/>
              <a:gd name="f87" fmla="val 2431421"/>
              <a:gd name="f88" fmla="val 1936987"/>
              <a:gd name="f89" fmla="val 2469123"/>
              <a:gd name="f90" fmla="val 1865220"/>
              <a:gd name="f91" fmla="val 2466430"/>
              <a:gd name="f92" fmla="val 1776674"/>
              <a:gd name="f93" fmla="val 2424327"/>
              <a:gd name="f94" fmla="val 1703750"/>
              <a:gd name="f95" fmla="val 2390880"/>
              <a:gd name="f96" fmla="val 1723060"/>
              <a:gd name="f97" fmla="val 2426033"/>
              <a:gd name="f98" fmla="val 1783948"/>
              <a:gd name="f99" fmla="val 2428758"/>
              <a:gd name="f100" fmla="val 1857660"/>
              <a:gd name="f101" fmla="val 2398065"/>
              <a:gd name="f102" fmla="val 1917447"/>
              <a:gd name="f103" fmla="val 2386618"/>
              <a:gd name="f104" fmla="val 1939743"/>
              <a:gd name="f105" fmla="val 2371177"/>
              <a:gd name="f106" fmla="val 1958844"/>
              <a:gd name="f107" fmla="val 2348681"/>
              <a:gd name="f108" fmla="val 1969064"/>
              <a:gd name="f109" fmla="val 2314536"/>
              <a:gd name="f110" fmla="val 1978212"/>
              <a:gd name="f111" fmla="val 2320989"/>
              <a:gd name="f112" fmla="val 1994504"/>
              <a:gd name="f113" fmla="val 2292439"/>
              <a:gd name="f114" fmla="val 2010252"/>
              <a:gd name="f115" fmla="val 2259301"/>
              <a:gd name="f116" fmla="val 2017439"/>
              <a:gd name="f117" fmla="val 2224883"/>
              <a:gd name="f118" fmla="val 2015050"/>
              <a:gd name="f119" fmla="val 2157880"/>
              <a:gd name="f120" fmla="val 2010397"/>
              <a:gd name="f121" fmla="val 2096183"/>
              <a:gd name="f122" fmla="val 1970105"/>
              <a:gd name="f123" fmla="val 2062112"/>
              <a:gd name="f124" fmla="val 1908746"/>
              <a:gd name="f125" fmla="val 2028307"/>
              <a:gd name="f126" fmla="val 1927422"/>
              <a:gd name="f127" fmla="val 2069101"/>
              <a:gd name="f128" fmla="val 2000945"/>
              <a:gd name="f129" fmla="val 2143517"/>
              <a:gd name="f130" fmla="val 2048870"/>
              <a:gd name="f131" fmla="val 2224395"/>
              <a:gd name="f132" fmla="val 2053708"/>
              <a:gd name="f133" fmla="val 2263912"/>
              <a:gd name="f134" fmla="val 2056070"/>
              <a:gd name="f135" fmla="val 2302036"/>
              <a:gd name="f136" fmla="val 2047984"/>
              <a:gd name="f137" fmla="val 2335071"/>
              <a:gd name="f138" fmla="val 2030056"/>
              <a:gd name="f139" fmla="val 2400196"/>
              <a:gd name="f140" fmla="val 2159379"/>
              <a:gd name="f141" fmla="val 2567325"/>
              <a:gd name="f142" fmla="val 2230480"/>
              <a:gd name="f143" fmla="val 2748680"/>
              <a:gd name="f144" fmla="val 2204554"/>
              <a:gd name="f145" fmla="val 2767068"/>
              <a:gd name="f146" fmla="val 2240602"/>
              <a:gd name="f147" fmla="val 2774723"/>
              <a:gd name="f148" fmla="val 2281713"/>
              <a:gd name="f149" fmla="val 2324613"/>
              <a:gd name="f150" fmla="val 2444667"/>
              <a:gd name="f151" fmla="val 2714770"/>
              <a:gd name="f152" fmla="val 2550720"/>
              <a:gd name="f153" fmla="val 2619461"/>
              <a:gd name="f154" fmla="val 2609132"/>
              <a:gd name="f155" fmla="val 2594093"/>
              <a:gd name="f156" fmla="val 2739763"/>
              <a:gd name="f157" fmla="val 2496512"/>
              <a:gd name="f158" fmla="val 2844553"/>
              <a:gd name="f159" fmla="val 2368919"/>
              <a:gd name="f160" fmla="val 2876858"/>
              <a:gd name="f161" fmla="val 2184369"/>
              <a:gd name="f162" fmla="val 2908073"/>
              <a:gd name="f163" fmla="val 2016372"/>
              <a:gd name="f164" fmla="val 2826285"/>
              <a:gd name="f165" fmla="val 1978290"/>
              <a:gd name="f166" fmla="val 2684161"/>
              <a:gd name="f167" fmla="val 1939323"/>
              <a:gd name="f168" fmla="val 2694602"/>
              <a:gd name="f169" fmla="val 1970494"/>
              <a:gd name="f170" fmla="val 2810931"/>
              <a:gd name="f171" fmla="val 2075973"/>
              <a:gd name="f172" fmla="val 2892306"/>
              <a:gd name="f173" fmla="val 2210223"/>
              <a:gd name="f174" fmla="val 2912307"/>
              <a:gd name="f175" fmla="val 2165434"/>
              <a:gd name="f176" fmla="val 3014618"/>
              <a:gd name="f177" fmla="val 2062317"/>
              <a:gd name="f178" fmla="val 1804718"/>
              <a:gd name="f179" fmla="val 1736151"/>
              <a:gd name="f180" fmla="val 2990782"/>
              <a:gd name="f181" fmla="val 1657612"/>
              <a:gd name="f182" fmla="val 2862428"/>
              <a:gd name="f183" fmla="val 1632100"/>
              <a:gd name="f184" fmla="val 2775963"/>
              <a:gd name="f185" fmla="val 1598588"/>
              <a:gd name="f186" fmla="val 2449530"/>
              <a:gd name="f187" fmla="val 1653064"/>
              <a:gd name="f188" fmla="val 2147091"/>
              <a:gd name="f189" fmla="val 1775302"/>
              <a:gd name="f190" fmla="val 2294672"/>
              <a:gd name="f191" fmla="val 1947360"/>
              <a:gd name="f192" fmla="val 2360889"/>
              <a:gd name="f193" fmla="val 2101389"/>
              <a:gd name="f194" fmla="val 2319520"/>
              <a:gd name="f195" fmla="val 2085913"/>
              <a:gd name="f196" fmla="val 2268654"/>
              <a:gd name="f197" fmla="val 1935632"/>
              <a:gd name="f198" fmla="val 2308197"/>
              <a:gd name="f199" fmla="val 1765039"/>
              <a:gd name="f200" fmla="val 2228547"/>
              <a:gd name="f201" fmla="val 1652548"/>
              <a:gd name="f202" fmla="val 2065927"/>
              <a:gd name="f203" fmla="val 1594744"/>
              <a:gd name="f204" fmla="val 1988631"/>
              <a:gd name="f205" fmla="val 1552933"/>
              <a:gd name="f206" fmla="val 1543383"/>
              <a:gd name="f207" fmla="val 1647107"/>
              <a:gd name="f208" fmla="val 1210118"/>
              <a:gd name="f209" fmla="val 1757451"/>
              <a:gd name="f210" fmla="val 1073526"/>
              <a:gd name="f211" fmla="val 1924310"/>
              <a:gd name="f212" fmla="val 1023711"/>
              <a:gd name="f213" fmla="val 2044795"/>
              <a:gd name="f214" fmla="val 1095494"/>
              <a:gd name="f215" fmla="val 2046624"/>
              <a:gd name="f216" fmla="val 1092427"/>
              <a:gd name="f217" fmla="val 2044963"/>
              <a:gd name="f218" fmla="val 1115904"/>
              <a:gd name="f219" fmla="val 2049817"/>
              <a:gd name="f220" fmla="val 1139574"/>
              <a:gd name="f221" fmla="val 2059741"/>
              <a:gd name="f222" fmla="val 1162003"/>
              <a:gd name="f223" fmla="val 2085174"/>
              <a:gd name="f224" fmla="val 1219476"/>
              <a:gd name="f225" fmla="val 2140055"/>
              <a:gd name="f226" fmla="val 1259997"/>
              <a:gd name="f227" fmla="val 2204060"/>
              <a:gd name="f228" fmla="val 1268556"/>
              <a:gd name="f229" fmla="val 2208020"/>
              <a:gd name="f230" fmla="val 1238949"/>
              <a:gd name="f231" fmla="val 2154665"/>
              <a:gd name="f232" fmla="val 1231814"/>
              <a:gd name="f233" fmla="val 2108853"/>
              <a:gd name="f234" fmla="val 1198319"/>
              <a:gd name="f235" fmla="val 2087448"/>
              <a:gd name="f236" fmla="val 1150798"/>
              <a:gd name="f237" fmla="val 2064784"/>
              <a:gd name="f238" fmla="val 1100476"/>
              <a:gd name="f239" fmla="val 2073123"/>
              <a:gd name="f240" fmla="val 1042569"/>
              <a:gd name="f241" fmla="val 2109077"/>
              <a:gd name="f242" fmla="val 1000639"/>
              <a:gd name="f243" fmla="val 2142987"/>
              <a:gd name="f244" fmla="val 961090"/>
              <a:gd name="f245" fmla="val 2196315"/>
              <a:gd name="f246" fmla="val 941798"/>
              <a:gd name="f247" fmla="val 2249471"/>
              <a:gd name="f248" fmla="val 949847"/>
              <a:gd name="f249" fmla="val 2253988"/>
              <a:gd name="f250" fmla="val 920317"/>
              <a:gd name="f251" fmla="val 2190211"/>
              <a:gd name="f252" fmla="val 910645"/>
              <a:gd name="f253" fmla="val 2126205"/>
              <a:gd name="f254" fmla="val 934132"/>
              <a:gd name="f255" fmla="val 2085632"/>
              <a:gd name="f256" fmla="val 982099"/>
              <a:gd name="f257" fmla="val 2052614"/>
              <a:gd name="f258" fmla="val 1055246"/>
              <a:gd name="f259" fmla="val 1928226"/>
              <a:gd name="f260" fmla="val 988072"/>
              <a:gd name="f261" fmla="val 1765306"/>
              <a:gd name="f262" fmla="val 1028878"/>
              <a:gd name="f263" fmla="val 1646726"/>
              <a:gd name="f264" fmla="val 1149851"/>
              <a:gd name="f265" fmla="val 1576863"/>
              <a:gd name="f266" fmla="val 1018908"/>
              <a:gd name="f267" fmla="val 1584053"/>
              <a:gd name="f268" fmla="val 461235"/>
              <a:gd name="f269" fmla="val 1633436"/>
              <a:gd name="f270" fmla="val 269593"/>
              <a:gd name="f271" fmla="val 1697428"/>
              <a:gd name="f272" fmla="val 119029"/>
              <a:gd name="f273" fmla="val 1776459"/>
              <a:gd name="f274" fmla="val 1125035"/>
              <a:gd name="f275" fmla="val 1263339"/>
              <a:gd name="f276" fmla="val 1331906"/>
              <a:gd name="f277" fmla="val 93097"/>
              <a:gd name="f278" fmla="val 1410445"/>
              <a:gd name="f279" fmla="val 221451"/>
              <a:gd name="f280" fmla="val 1435957"/>
              <a:gd name="f281" fmla="val 307916"/>
              <a:gd name="f282" fmla="val 1469469"/>
              <a:gd name="f283" fmla="val 634350"/>
              <a:gd name="f284" fmla="val 1414993"/>
              <a:gd name="f285" fmla="val 936788"/>
              <a:gd name="f286" fmla="val 1292755"/>
              <a:gd name="f287" fmla="val 789207"/>
              <a:gd name="f288" fmla="val 1120697"/>
              <a:gd name="f289" fmla="val 722990"/>
              <a:gd name="f290" fmla="val 966668"/>
              <a:gd name="f291" fmla="val 764359"/>
              <a:gd name="f292" fmla="val 982144"/>
              <a:gd name="f293" fmla="val 815225"/>
              <a:gd name="f294" fmla="val 1132425"/>
              <a:gd name="f295" fmla="val 775682"/>
              <a:gd name="f296" fmla="val 1303018"/>
              <a:gd name="f297" fmla="val 855332"/>
              <a:gd name="f298" fmla="val 1415509"/>
              <a:gd name="f299" fmla="val 1017952"/>
              <a:gd name="f300" fmla="val 1473313"/>
              <a:gd name="f301" fmla="val 1095249"/>
              <a:gd name="f302" fmla="val 1515123"/>
              <a:gd name="f303" fmla="val 1540497"/>
              <a:gd name="f304" fmla="val 1420950"/>
              <a:gd name="f305" fmla="val 1873762"/>
              <a:gd name="f306" fmla="val 1310606"/>
              <a:gd name="f307" fmla="val 2010353"/>
              <a:gd name="f308" fmla="val 1143747"/>
              <a:gd name="f309" fmla="val 2060168"/>
              <a:gd name="f310" fmla="val 1023262"/>
              <a:gd name="f311" fmla="val 1988385"/>
              <a:gd name="f312" fmla="val 1021433"/>
              <a:gd name="f313" fmla="val 1991453"/>
              <a:gd name="f314" fmla="val 1023094"/>
              <a:gd name="f315" fmla="val 1967976"/>
              <a:gd name="f316" fmla="val 1018240"/>
              <a:gd name="f317" fmla="val 1944306"/>
              <a:gd name="f318" fmla="val 1008316"/>
              <a:gd name="f319" fmla="val 1921877"/>
              <a:gd name="f320" fmla="val 982883"/>
              <a:gd name="f321" fmla="val 1864403"/>
              <a:gd name="f322" fmla="val 928002"/>
              <a:gd name="f323" fmla="val 1823883"/>
              <a:gd name="f324" fmla="val 863997"/>
              <a:gd name="f325" fmla="val 1815323"/>
              <a:gd name="f326" fmla="val 860037"/>
              <a:gd name="f327" fmla="val 1844930"/>
              <a:gd name="f328" fmla="val 913392"/>
              <a:gd name="f329" fmla="val 1852066"/>
              <a:gd name="f330" fmla="val 959204"/>
              <a:gd name="f331" fmla="val 1885560"/>
              <a:gd name="f332" fmla="val 980609"/>
              <a:gd name="f333" fmla="val 1933082"/>
              <a:gd name="f334" fmla="val 1003273"/>
              <a:gd name="f335" fmla="val 1983404"/>
              <a:gd name="f336" fmla="val 994934"/>
              <a:gd name="f337" fmla="val 2041310"/>
              <a:gd name="f338" fmla="val 958980"/>
              <a:gd name="f339" fmla="val 2083241"/>
              <a:gd name="f340" fmla="val 925070"/>
              <a:gd name="f341" fmla="val 2122789"/>
              <a:gd name="f342" fmla="val 871742"/>
              <a:gd name="f343" fmla="val 2142082"/>
              <a:gd name="f344" fmla="val 818586"/>
              <a:gd name="f345" fmla="val 2134033"/>
              <a:gd name="f346" fmla="val 814069"/>
              <a:gd name="f347" fmla="val 2163562"/>
              <a:gd name="f348" fmla="val 877846"/>
              <a:gd name="f349" fmla="val 2173235"/>
              <a:gd name="f350" fmla="val 941852"/>
              <a:gd name="f351" fmla="val 2149747"/>
              <a:gd name="f352" fmla="val 982425"/>
              <a:gd name="f353" fmla="val 2101780"/>
              <a:gd name="f354" fmla="val 1015443"/>
              <a:gd name="f355" fmla="val 2028633"/>
              <a:gd name="f356" fmla="val 1139831"/>
              <a:gd name="f357" fmla="val 2095808"/>
              <a:gd name="f358" fmla="val 1302751"/>
              <a:gd name="f359" fmla="val 2055001"/>
              <a:gd name="f360" fmla="val 1421331"/>
              <a:gd name="f361" fmla="val 1934029"/>
              <a:gd name="f362" fmla="val 1491194"/>
              <a:gd name="f363" fmla="val 2064971"/>
              <a:gd name="f364" fmla="val 1484003"/>
              <a:gd name="f365" fmla="val 2622644"/>
              <a:gd name="f366" fmla="val 1434621"/>
              <a:gd name="f367" fmla="val 2814287"/>
              <a:gd name="f368" fmla="val 1370629"/>
              <a:gd name="f369" fmla="val 2964850"/>
              <a:gd name="f370" fmla="val 1291598"/>
              <a:gd name="f371" fmla="val 976622"/>
              <a:gd name="f372" fmla="val 853248"/>
              <a:gd name="f373" fmla="val 2976677"/>
              <a:gd name="f374" fmla="val 835482"/>
              <a:gd name="f375" fmla="val 2834581"/>
              <a:gd name="f376" fmla="val 1001251"/>
              <a:gd name="f377" fmla="val 2760784"/>
              <a:gd name="f378" fmla="val 1101560"/>
              <a:gd name="f379" fmla="val 2608549"/>
              <a:gd name="f380" fmla="val 1075194"/>
              <a:gd name="f381" fmla="val 2460607"/>
              <a:gd name="f382" fmla="val 1035713"/>
              <a:gd name="f383" fmla="val 2468996"/>
              <a:gd name="f384" fmla="val 1060354"/>
              <a:gd name="f385" fmla="val 2611450"/>
              <a:gd name="f386" fmla="val 948194"/>
              <a:gd name="f387" fmla="val 2759243"/>
              <a:gd name="f388" fmla="val 773360"/>
              <a:gd name="f389" fmla="val 2817692"/>
              <a:gd name="f390" fmla="val 763867"/>
              <a:gd name="f391" fmla="val 2823239"/>
              <a:gd name="f392" fmla="val 753648"/>
              <a:gd name="f393" fmla="val 2823760"/>
              <a:gd name="f394" fmla="val 743309"/>
              <a:gd name="f395" fmla="val 576747"/>
              <a:gd name="f396" fmla="val 441721"/>
              <a:gd name="f397" fmla="val 2688734"/>
              <a:gd name="f398" fmla="val 2522172"/>
              <a:gd name="f399" fmla="val 459036"/>
              <a:gd name="f400" fmla="val 2436399"/>
              <a:gd name="f401" fmla="val 2427537"/>
              <a:gd name="f402" fmla="val 305234"/>
              <a:gd name="f403" fmla="val 2414137"/>
              <a:gd name="f404" fmla="val 200762"/>
              <a:gd name="f405" fmla="val 2297266"/>
              <a:gd name="f406" fmla="val 2155997"/>
              <a:gd name="f407" fmla="val 217593"/>
              <a:gd name="f408" fmla="val 2072628"/>
              <a:gd name="f409" fmla="val 89802"/>
              <a:gd name="f410" fmla="val 2019727"/>
              <a:gd name="f411" fmla="val 1893768"/>
              <a:gd name="f412" fmla="val 1746838"/>
              <a:gd name="f413" fmla="val 1665177"/>
              <a:gd name="f414" fmla="val 27737"/>
              <a:gd name="f415" fmla="val 1589996"/>
              <a:gd name="f416" fmla="val 75847"/>
              <a:gd name="f417" fmla="val 1531990"/>
              <a:gd name="f418" fmla="val 158816"/>
              <a:gd name="f419" fmla="val 1432590"/>
              <a:gd name="f420" fmla="val 276275"/>
              <a:gd name="f421" fmla="val 1387641"/>
              <a:gd name="f422" fmla="val 381353"/>
              <a:gd name="f423" fmla="val 1423131"/>
              <a:gd name="f424" fmla="val 394263"/>
              <a:gd name="f425" fmla="val 1384911"/>
              <a:gd name="f426" fmla="val 299825"/>
              <a:gd name="f427" fmla="val 1353014"/>
              <a:gd name="f428" fmla="val 197101"/>
              <a:gd name="f429" fmla="val 1376758"/>
              <a:gd name="f430" fmla="val 112642"/>
              <a:gd name="f431" fmla="val 1443556"/>
              <a:gd name="f432" fmla="val 74114"/>
              <a:gd name="f433" fmla="val 1395305"/>
              <a:gd name="f434" fmla="val 55810"/>
              <a:gd name="f435" fmla="val 1333244"/>
              <a:gd name="f436" fmla="val 1266911"/>
              <a:gd name="f437" fmla="val 1097473"/>
              <a:gd name="f438" fmla="val 175228"/>
              <a:gd name="f439" fmla="val 955927"/>
              <a:gd name="f440" fmla="val 334606"/>
              <a:gd name="f441" fmla="val 922383"/>
              <a:gd name="f442" fmla="val 497254"/>
              <a:gd name="f443" fmla="val 898036"/>
              <a:gd name="f444" fmla="val 645210"/>
              <a:gd name="f445" fmla="val 961827"/>
              <a:gd name="f446" fmla="val 694839"/>
              <a:gd name="f447" fmla="val 1079319"/>
              <a:gd name="f448" fmla="val 670482"/>
              <a:gd name="f449" fmla="val 1096114"/>
              <a:gd name="f450" fmla="val 651035"/>
              <a:gd name="f451" fmla="val 1119484"/>
              <a:gd name="f452" fmla="val 636636"/>
              <a:gd name="f453" fmla="val 1146893"/>
              <a:gd name="f454" fmla="val 598934"/>
              <a:gd name="f455" fmla="val 1218660"/>
              <a:gd name="f456" fmla="val 601627"/>
              <a:gd name="f457" fmla="val 1307205"/>
              <a:gd name="f458" fmla="val 643730"/>
              <a:gd name="f459" fmla="val 1380130"/>
              <a:gd name="f460" fmla="val 677177"/>
              <a:gd name="f461" fmla="val 1360819"/>
              <a:gd name="f462" fmla="val 642024"/>
              <a:gd name="f463" fmla="val 1299932"/>
              <a:gd name="f464" fmla="val 639299"/>
              <a:gd name="f465" fmla="val 1226219"/>
              <a:gd name="f466" fmla="val 669992"/>
              <a:gd name="f467" fmla="val 1166433"/>
              <a:gd name="f468" fmla="val 681439"/>
              <a:gd name="f469" fmla="val 1144136"/>
              <a:gd name="f470" fmla="val 696880"/>
              <a:gd name="f471" fmla="val 1125036"/>
              <a:gd name="f472" fmla="val 719376"/>
              <a:gd name="f473" fmla="val 1114815"/>
              <a:gd name="f474" fmla="val 753521"/>
              <a:gd name="f475" fmla="val 1105667"/>
              <a:gd name="f476" fmla="val 747068"/>
              <a:gd name="f477" fmla="val 1089375"/>
              <a:gd name="f478" fmla="val 775618"/>
              <a:gd name="f479" fmla="val 1073627"/>
              <a:gd name="f480" fmla="val 808756"/>
              <a:gd name="f481" fmla="val 1066440"/>
              <a:gd name="f482" fmla="val 843174"/>
              <a:gd name="f483" fmla="val 1068829"/>
              <a:gd name="f484" fmla="val 910177"/>
              <a:gd name="f485" fmla="val 1073482"/>
              <a:gd name="f486" fmla="val 971874"/>
              <a:gd name="f487" fmla="val 1113774"/>
              <a:gd name="f488" fmla="val 1005945"/>
              <a:gd name="f489" fmla="val 1175134"/>
              <a:gd name="f490" fmla="val 1039750"/>
              <a:gd name="f491" fmla="val 1156458"/>
              <a:gd name="f492" fmla="val 998956"/>
              <a:gd name="f493" fmla="val 1082934"/>
              <a:gd name="f494" fmla="val 924540"/>
              <a:gd name="f495" fmla="val 1035010"/>
              <a:gd name="f496" fmla="val 843662"/>
              <a:gd name="f497" fmla="val 1030172"/>
              <a:gd name="f498" fmla="val 804145"/>
              <a:gd name="f499" fmla="val 1027809"/>
              <a:gd name="f500" fmla="val 766021"/>
              <a:gd name="f501" fmla="val 1035895"/>
              <a:gd name="f502" fmla="val 732986"/>
              <a:gd name="f503" fmla="val 1053824"/>
              <a:gd name="f504" fmla="val 667861"/>
              <a:gd name="f505" fmla="val 924500"/>
              <a:gd name="f506" fmla="val 500732"/>
              <a:gd name="f507" fmla="val 853399"/>
              <a:gd name="f508" fmla="val 319377"/>
              <a:gd name="f509" fmla="val 879325"/>
              <a:gd name="f510" fmla="val 300989"/>
              <a:gd name="f511" fmla="val 843277"/>
              <a:gd name="f512" fmla="val 293334"/>
              <a:gd name="f513" fmla="val 802167"/>
              <a:gd name="f514" fmla="val 759266"/>
              <a:gd name="f515" fmla="val 639212"/>
              <a:gd name="f516" fmla="val 353287"/>
              <a:gd name="f517" fmla="val 533159"/>
              <a:gd name="f518" fmla="val 448596"/>
              <a:gd name="f519" fmla="val 474747"/>
              <a:gd name="f520" fmla="val 473964"/>
              <a:gd name="f521" fmla="val 344116"/>
              <a:gd name="f522" fmla="val 571545"/>
              <a:gd name="f523" fmla="val 239326"/>
              <a:gd name="f524" fmla="val 699138"/>
              <a:gd name="f525" fmla="val 207021"/>
              <a:gd name="f526" fmla="val 883688"/>
              <a:gd name="f527" fmla="val 175806"/>
              <a:gd name="f528" fmla="val 1051685"/>
              <a:gd name="f529" fmla="val 257594"/>
              <a:gd name="f530" fmla="val 1089767"/>
              <a:gd name="f531" fmla="val 399718"/>
              <a:gd name="f532" fmla="val 1128734"/>
              <a:gd name="f533" fmla="val 389277"/>
              <a:gd name="f534" fmla="val 1097563"/>
              <a:gd name="f535" fmla="val 272948"/>
              <a:gd name="f536" fmla="val 992084"/>
              <a:gd name="f537" fmla="val 191573"/>
              <a:gd name="f538" fmla="val 857834"/>
              <a:gd name="f539" fmla="val 171572"/>
              <a:gd name="f540" fmla="val 902623"/>
              <a:gd name="f541" fmla="val 69261"/>
              <a:gd name="f542" fmla="val 1005740"/>
              <a:gd name="f543" fmla="*/ f0 1 3068057"/>
              <a:gd name="f544" fmla="*/ f1 1 3083879"/>
              <a:gd name="f545" fmla="val f2"/>
              <a:gd name="f546" fmla="val f3"/>
              <a:gd name="f547" fmla="val f4"/>
              <a:gd name="f548" fmla="+- f547 0 f545"/>
              <a:gd name="f549" fmla="+- f546 0 f545"/>
              <a:gd name="f550" fmla="*/ f549 1 3068057"/>
              <a:gd name="f551" fmla="*/ f548 1 3083879"/>
              <a:gd name="f552" fmla="*/ f545 1 f550"/>
              <a:gd name="f553" fmla="*/ f546 1 f550"/>
              <a:gd name="f554" fmla="*/ f545 1 f551"/>
              <a:gd name="f555" fmla="*/ f547 1 f551"/>
              <a:gd name="f556" fmla="*/ f552 f543 1"/>
              <a:gd name="f557" fmla="*/ f553 f543 1"/>
              <a:gd name="f558" fmla="*/ f555 f544 1"/>
              <a:gd name="f559" fmla="*/ f554 f544 1"/>
            </a:gdLst>
            <a:ahLst/>
            <a:cxnLst>
              <a:cxn ang="3cd4">
                <a:pos x="hc" y="t"/>
              </a:cxn>
              <a:cxn ang="0">
                <a:pos x="r" y="vc"/>
              </a:cxn>
              <a:cxn ang="cd4">
                <a:pos x="hc" y="b"/>
              </a:cxn>
              <a:cxn ang="cd2">
                <a:pos x="l" y="vc"/>
              </a:cxn>
            </a:cxnLst>
            <a:rect l="f556" t="f559" r="f557" b="f558"/>
            <a:pathLst>
              <a:path w="3068057" h="3083879">
                <a:moveTo>
                  <a:pt x="f5" y="f2"/>
                </a:moveTo>
                <a:cubicBezTo>
                  <a:pt x="f6" y="f2"/>
                  <a:pt x="f7" y="f8"/>
                  <a:pt x="f9" y="f10"/>
                </a:cubicBezTo>
                <a:cubicBezTo>
                  <a:pt x="f11" y="f12"/>
                  <a:pt x="f13" y="f14"/>
                  <a:pt x="f15" y="f16"/>
                </a:cubicBezTo>
                <a:lnTo>
                  <a:pt x="f17" y="f18"/>
                </a:lnTo>
                <a:cubicBezTo>
                  <a:pt x="f19" y="f20"/>
                  <a:pt x="f21" y="f22"/>
                  <a:pt x="f23" y="f24"/>
                </a:cubicBezTo>
                <a:cubicBezTo>
                  <a:pt x="f25" y="f26"/>
                  <a:pt x="f27" y="f28"/>
                  <a:pt x="f29" y="f28"/>
                </a:cubicBezTo>
                <a:cubicBezTo>
                  <a:pt x="f30" y="f28"/>
                  <a:pt x="f31" y="f32"/>
                  <a:pt x="f31" y="f33"/>
                </a:cubicBezTo>
                <a:lnTo>
                  <a:pt x="f34" y="f35"/>
                </a:lnTo>
                <a:lnTo>
                  <a:pt x="f31" y="f35"/>
                </a:lnTo>
                <a:lnTo>
                  <a:pt x="f31" y="f36"/>
                </a:lnTo>
                <a:cubicBezTo>
                  <a:pt x="f37" y="f38"/>
                  <a:pt x="f39" y="f40"/>
                  <a:pt x="f39" y="f41"/>
                </a:cubicBezTo>
                <a:lnTo>
                  <a:pt x="f42" y="f43"/>
                </a:lnTo>
                <a:cubicBezTo>
                  <a:pt x="f44" y="f45"/>
                  <a:pt x="f3" y="f46"/>
                  <a:pt x="f3" y="f47"/>
                </a:cubicBezTo>
                <a:cubicBezTo>
                  <a:pt x="f3" y="f48"/>
                  <a:pt x="f49" y="f50"/>
                  <a:pt x="f51" y="f52"/>
                </a:cubicBezTo>
                <a:cubicBezTo>
                  <a:pt x="f53" y="f54"/>
                  <a:pt x="f55" y="f56"/>
                  <a:pt x="f57" y="f58"/>
                </a:cubicBezTo>
                <a:lnTo>
                  <a:pt x="f59" y="f60"/>
                </a:lnTo>
                <a:cubicBezTo>
                  <a:pt x="f61" y="f62"/>
                  <a:pt x="f63" y="f64"/>
                  <a:pt x="f65" y="f66"/>
                </a:cubicBezTo>
                <a:cubicBezTo>
                  <a:pt x="f67" y="f68"/>
                  <a:pt x="f69" y="f70"/>
                  <a:pt x="f69" y="f71"/>
                </a:cubicBezTo>
                <a:cubicBezTo>
                  <a:pt x="f69" y="f72"/>
                  <a:pt x="f73" y="f74"/>
                  <a:pt x="f75" y="f76"/>
                </a:cubicBezTo>
                <a:cubicBezTo>
                  <a:pt x="f77" y="f78"/>
                  <a:pt x="f79" y="f80"/>
                  <a:pt x="f81" y="f82"/>
                </a:cubicBezTo>
                <a:cubicBezTo>
                  <a:pt x="f83" y="f84"/>
                  <a:pt x="f85" y="f86"/>
                  <a:pt x="f87" y="f88"/>
                </a:cubicBezTo>
                <a:cubicBezTo>
                  <a:pt x="f89" y="f90"/>
                  <a:pt x="f91" y="f92"/>
                  <a:pt x="f93" y="f94"/>
                </a:cubicBezTo>
                <a:lnTo>
                  <a:pt x="f95" y="f96"/>
                </a:lnTo>
                <a:cubicBezTo>
                  <a:pt x="f97" y="f98"/>
                  <a:pt x="f99" y="f100"/>
                  <a:pt x="f101" y="f102"/>
                </a:cubicBezTo>
                <a:cubicBezTo>
                  <a:pt x="f103" y="f104"/>
                  <a:pt x="f105" y="f106"/>
                  <a:pt x="f107" y="f108"/>
                </a:cubicBezTo>
                <a:lnTo>
                  <a:pt x="f109" y="f110"/>
                </a:lnTo>
                <a:lnTo>
                  <a:pt x="f111" y="f112"/>
                </a:lnTo>
                <a:cubicBezTo>
                  <a:pt x="f113" y="f114"/>
                  <a:pt x="f115" y="f116"/>
                  <a:pt x="f117" y="f118"/>
                </a:cubicBezTo>
                <a:cubicBezTo>
                  <a:pt x="f119" y="f120"/>
                  <a:pt x="f121" y="f122"/>
                  <a:pt x="f123" y="f124"/>
                </a:cubicBezTo>
                <a:lnTo>
                  <a:pt x="f125" y="f126"/>
                </a:lnTo>
                <a:cubicBezTo>
                  <a:pt x="f127" y="f128"/>
                  <a:pt x="f129" y="f130"/>
                  <a:pt x="f131" y="f132"/>
                </a:cubicBezTo>
                <a:cubicBezTo>
                  <a:pt x="f133" y="f134"/>
                  <a:pt x="f135" y="f136"/>
                  <a:pt x="f137" y="f138"/>
                </a:cubicBezTo>
                <a:cubicBezTo>
                  <a:pt x="f139" y="f140"/>
                  <a:pt x="f141" y="f142"/>
                  <a:pt x="f143" y="f144"/>
                </a:cubicBezTo>
                <a:cubicBezTo>
                  <a:pt x="f145" y="f146"/>
                  <a:pt x="f147" y="f148"/>
                  <a:pt x="f147" y="f149"/>
                </a:cubicBezTo>
                <a:cubicBezTo>
                  <a:pt x="f147" y="f150"/>
                  <a:pt x="f151" y="f152"/>
                  <a:pt x="f153" y="f154"/>
                </a:cubicBezTo>
                <a:cubicBezTo>
                  <a:pt x="f155" y="f156"/>
                  <a:pt x="f157" y="f158"/>
                  <a:pt x="f159" y="f160"/>
                </a:cubicBezTo>
                <a:cubicBezTo>
                  <a:pt x="f161" y="f162"/>
                  <a:pt x="f163" y="f164"/>
                  <a:pt x="f165" y="f166"/>
                </a:cubicBezTo>
                <a:lnTo>
                  <a:pt x="f167" y="f168"/>
                </a:lnTo>
                <a:cubicBezTo>
                  <a:pt x="f169" y="f170"/>
                  <a:pt x="f171" y="f172"/>
                  <a:pt x="f173" y="f174"/>
                </a:cubicBezTo>
                <a:cubicBezTo>
                  <a:pt x="f175" y="f176"/>
                  <a:pt x="f177" y="f4"/>
                  <a:pt x="f5" y="f4"/>
                </a:cubicBezTo>
                <a:cubicBezTo>
                  <a:pt x="f178" y="f4"/>
                  <a:pt x="f179" y="f180"/>
                  <a:pt x="f181" y="f182"/>
                </a:cubicBezTo>
                <a:cubicBezTo>
                  <a:pt x="f183" y="f184"/>
                  <a:pt x="f185" y="f186"/>
                  <a:pt x="f187" y="f188"/>
                </a:cubicBezTo>
                <a:cubicBezTo>
                  <a:pt x="f189" y="f190"/>
                  <a:pt x="f191" y="f192"/>
                  <a:pt x="f193" y="f194"/>
                </a:cubicBezTo>
                <a:lnTo>
                  <a:pt x="f195" y="f196"/>
                </a:lnTo>
                <a:cubicBezTo>
                  <a:pt x="f197" y="f198"/>
                  <a:pt x="f199" y="f200"/>
                  <a:pt x="f201" y="f202"/>
                </a:cubicBezTo>
                <a:cubicBezTo>
                  <a:pt x="f203" y="f204"/>
                  <a:pt x="f205" y="f206"/>
                  <a:pt x="f207" y="f208"/>
                </a:cubicBezTo>
                <a:cubicBezTo>
                  <a:pt x="f209" y="f210"/>
                  <a:pt x="f211" y="f212"/>
                  <a:pt x="f213" y="f214"/>
                </a:cubicBezTo>
                <a:lnTo>
                  <a:pt x="f215" y="f216"/>
                </a:lnTo>
                <a:cubicBezTo>
                  <a:pt x="f217" y="f218"/>
                  <a:pt x="f219" y="f220"/>
                  <a:pt x="f221" y="f222"/>
                </a:cubicBezTo>
                <a:cubicBezTo>
                  <a:pt x="f223" y="f224"/>
                  <a:pt x="f225" y="f226"/>
                  <a:pt x="f227" y="f228"/>
                </a:cubicBezTo>
                <a:lnTo>
                  <a:pt x="f229" y="f230"/>
                </a:lnTo>
                <a:cubicBezTo>
                  <a:pt x="f231" y="f232"/>
                  <a:pt x="f233" y="f234"/>
                  <a:pt x="f235" y="f236"/>
                </a:cubicBezTo>
                <a:cubicBezTo>
                  <a:pt x="f237" y="f238"/>
                  <a:pt x="f239" y="f240"/>
                  <a:pt x="f241" y="f242"/>
                </a:cubicBezTo>
                <a:cubicBezTo>
                  <a:pt x="f243" y="f244"/>
                  <a:pt x="f245" y="f246"/>
                  <a:pt x="f247" y="f248"/>
                </a:cubicBezTo>
                <a:lnTo>
                  <a:pt x="f249" y="f250"/>
                </a:lnTo>
                <a:cubicBezTo>
                  <a:pt x="f251" y="f252"/>
                  <a:pt x="f253" y="f254"/>
                  <a:pt x="f255" y="f256"/>
                </a:cubicBezTo>
                <a:lnTo>
                  <a:pt x="f257" y="f258"/>
                </a:lnTo>
                <a:cubicBezTo>
                  <a:pt x="f259" y="f260"/>
                  <a:pt x="f261" y="f262"/>
                  <a:pt x="f263" y="f264"/>
                </a:cubicBezTo>
                <a:cubicBezTo>
                  <a:pt x="f265" y="f266"/>
                  <a:pt x="f267" y="f268"/>
                  <a:pt x="f269" y="f270"/>
                </a:cubicBezTo>
                <a:cubicBezTo>
                  <a:pt x="f271" y="f272"/>
                  <a:pt x="f273" y="f2"/>
                  <a:pt x="f5" y="f2"/>
                </a:cubicBezTo>
                <a:close/>
                <a:moveTo>
                  <a:pt x="f274" y="f2"/>
                </a:moveTo>
                <a:cubicBezTo>
                  <a:pt x="f275" y="f2"/>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cubicBezTo>
                  <a:pt x="f300" y="f301"/>
                  <a:pt x="f302" y="f303"/>
                  <a:pt x="f304" y="f305"/>
                </a:cubicBezTo>
                <a:cubicBezTo>
                  <a:pt x="f306" y="f307"/>
                  <a:pt x="f308" y="f309"/>
                  <a:pt x="f310" y="f311"/>
                </a:cubicBezTo>
                <a:lnTo>
                  <a:pt x="f312" y="f313"/>
                </a:lnTo>
                <a:cubicBezTo>
                  <a:pt x="f314" y="f315"/>
                  <a:pt x="f316" y="f317"/>
                  <a:pt x="f318" y="f319"/>
                </a:cubicBezTo>
                <a:cubicBezTo>
                  <a:pt x="f320" y="f321"/>
                  <a:pt x="f322" y="f323"/>
                  <a:pt x="f324" y="f325"/>
                </a:cubicBezTo>
                <a:lnTo>
                  <a:pt x="f326" y="f327"/>
                </a:lnTo>
                <a:cubicBezTo>
                  <a:pt x="f328" y="f329"/>
                  <a:pt x="f330" y="f331"/>
                  <a:pt x="f332" y="f333"/>
                </a:cubicBezTo>
                <a:cubicBezTo>
                  <a:pt x="f334" y="f335"/>
                  <a:pt x="f336" y="f337"/>
                  <a:pt x="f338" y="f339"/>
                </a:cubicBezTo>
                <a:cubicBezTo>
                  <a:pt x="f340" y="f341"/>
                  <a:pt x="f342" y="f343"/>
                  <a:pt x="f344" y="f345"/>
                </a:cubicBezTo>
                <a:lnTo>
                  <a:pt x="f346" y="f347"/>
                </a:lnTo>
                <a:cubicBezTo>
                  <a:pt x="f348" y="f349"/>
                  <a:pt x="f350" y="f351"/>
                  <a:pt x="f352" y="f353"/>
                </a:cubicBezTo>
                <a:lnTo>
                  <a:pt x="f354" y="f355"/>
                </a:lnTo>
                <a:cubicBezTo>
                  <a:pt x="f356" y="f357"/>
                  <a:pt x="f358" y="f359"/>
                  <a:pt x="f360" y="f361"/>
                </a:cubicBezTo>
                <a:cubicBezTo>
                  <a:pt x="f362" y="f363"/>
                  <a:pt x="f364" y="f365"/>
                  <a:pt x="f366" y="f367"/>
                </a:cubicBezTo>
                <a:cubicBezTo>
                  <a:pt x="f368" y="f369"/>
                  <a:pt x="f370" y="f4"/>
                  <a:pt x="f274" y="f4"/>
                </a:cubicBezTo>
                <a:cubicBezTo>
                  <a:pt x="f371" y="f4"/>
                  <a:pt x="f372" y="f373"/>
                  <a:pt x="f374" y="f375"/>
                </a:cubicBezTo>
                <a:cubicBezTo>
                  <a:pt x="f376" y="f377"/>
                  <a:pt x="f378" y="f379"/>
                  <a:pt x="f380" y="f381"/>
                </a:cubicBezTo>
                <a:lnTo>
                  <a:pt x="f382" y="f383"/>
                </a:lnTo>
                <a:cubicBezTo>
                  <a:pt x="f384" y="f385"/>
                  <a:pt x="f386" y="f387"/>
                  <a:pt x="f388" y="f389"/>
                </a:cubicBezTo>
                <a:cubicBezTo>
                  <a:pt x="f390" y="f391"/>
                  <a:pt x="f392" y="f393"/>
                  <a:pt x="f394" y="f393"/>
                </a:cubicBezTo>
                <a:cubicBezTo>
                  <a:pt x="f395" y="f393"/>
                  <a:pt x="f396" y="f397"/>
                  <a:pt x="f396" y="f398"/>
                </a:cubicBezTo>
                <a:lnTo>
                  <a:pt x="f399" y="f400"/>
                </a:lnTo>
                <a:lnTo>
                  <a:pt x="f396" y="f400"/>
                </a:lnTo>
                <a:lnTo>
                  <a:pt x="f396" y="f401"/>
                </a:lnTo>
                <a:cubicBezTo>
                  <a:pt x="f402" y="f403"/>
                  <a:pt x="f404" y="f405"/>
                  <a:pt x="f404" y="f406"/>
                </a:cubicBezTo>
                <a:lnTo>
                  <a:pt x="f407" y="f408"/>
                </a:lnTo>
                <a:cubicBezTo>
                  <a:pt x="f409" y="f410"/>
                  <a:pt x="f2" y="f411"/>
                  <a:pt x="f2" y="f412"/>
                </a:cubicBezTo>
                <a:cubicBezTo>
                  <a:pt x="f2" y="f413"/>
                  <a:pt x="f414" y="f415"/>
                  <a:pt x="f416" y="f417"/>
                </a:cubicBezTo>
                <a:cubicBezTo>
                  <a:pt x="f418" y="f419"/>
                  <a:pt x="f420" y="f421"/>
                  <a:pt x="f422" y="f423"/>
                </a:cubicBezTo>
                <a:lnTo>
                  <a:pt x="f424" y="f425"/>
                </a:lnTo>
                <a:cubicBezTo>
                  <a:pt x="f426" y="f427"/>
                  <a:pt x="f428" y="f429"/>
                  <a:pt x="f430" y="f431"/>
                </a:cubicBezTo>
                <a:cubicBezTo>
                  <a:pt x="f432" y="f433"/>
                  <a:pt x="f434" y="f435"/>
                  <a:pt x="f434" y="f436"/>
                </a:cubicBezTo>
                <a:cubicBezTo>
                  <a:pt x="f434" y="f437"/>
                  <a:pt x="f438" y="f439"/>
                  <a:pt x="f440" y="f441"/>
                </a:cubicBezTo>
                <a:cubicBezTo>
                  <a:pt x="f442" y="f443"/>
                  <a:pt x="f444" y="f445"/>
                  <a:pt x="f446" y="f447"/>
                </a:cubicBezTo>
                <a:cubicBezTo>
                  <a:pt x="f448" y="f449"/>
                  <a:pt x="f450" y="f451"/>
                  <a:pt x="f452" y="f453"/>
                </a:cubicBezTo>
                <a:cubicBezTo>
                  <a:pt x="f454" y="f455"/>
                  <a:pt x="f456" y="f457"/>
                  <a:pt x="f458" y="f459"/>
                </a:cubicBezTo>
                <a:lnTo>
                  <a:pt x="f460" y="f461"/>
                </a:lnTo>
                <a:cubicBezTo>
                  <a:pt x="f462" y="f463"/>
                  <a:pt x="f464" y="f465"/>
                  <a:pt x="f466" y="f467"/>
                </a:cubicBezTo>
                <a:cubicBezTo>
                  <a:pt x="f468" y="f469"/>
                  <a:pt x="f470" y="f471"/>
                  <a:pt x="f472" y="f473"/>
                </a:cubicBezTo>
                <a:lnTo>
                  <a:pt x="f474" y="f475"/>
                </a:lnTo>
                <a:lnTo>
                  <a:pt x="f476" y="f477"/>
                </a:lnTo>
                <a:cubicBezTo>
                  <a:pt x="f478" y="f479"/>
                  <a:pt x="f480" y="f481"/>
                  <a:pt x="f482" y="f483"/>
                </a:cubicBezTo>
                <a:cubicBezTo>
                  <a:pt x="f484" y="f485"/>
                  <a:pt x="f486" y="f487"/>
                  <a:pt x="f488" y="f489"/>
                </a:cubicBezTo>
                <a:lnTo>
                  <a:pt x="f490" y="f491"/>
                </a:lnTo>
                <a:cubicBezTo>
                  <a:pt x="f492" y="f493"/>
                  <a:pt x="f494" y="f495"/>
                  <a:pt x="f496" y="f497"/>
                </a:cubicBezTo>
                <a:cubicBezTo>
                  <a:pt x="f498" y="f499"/>
                  <a:pt x="f500" y="f501"/>
                  <a:pt x="f502" y="f503"/>
                </a:cubicBezTo>
                <a:cubicBezTo>
                  <a:pt x="f504" y="f505"/>
                  <a:pt x="f506" y="f507"/>
                  <a:pt x="f508" y="f509"/>
                </a:cubicBezTo>
                <a:cubicBezTo>
                  <a:pt x="f510" y="f511"/>
                  <a:pt x="f512" y="f513"/>
                  <a:pt x="f512" y="f514"/>
                </a:cubicBezTo>
                <a:cubicBezTo>
                  <a:pt x="f512" y="f515"/>
                  <a:pt x="f516" y="f517"/>
                  <a:pt x="f518" y="f519"/>
                </a:cubicBezTo>
                <a:cubicBezTo>
                  <a:pt x="f520" y="f521"/>
                  <a:pt x="f522" y="f523"/>
                  <a:pt x="f524" y="f525"/>
                </a:cubicBezTo>
                <a:cubicBezTo>
                  <a:pt x="f526" y="f527"/>
                  <a:pt x="f528" y="f529"/>
                  <a:pt x="f530" y="f531"/>
                </a:cubicBezTo>
                <a:lnTo>
                  <a:pt x="f532" y="f533"/>
                </a:lnTo>
                <a:cubicBezTo>
                  <a:pt x="f534" y="f535"/>
                  <a:pt x="f536" y="f537"/>
                  <a:pt x="f538" y="f539"/>
                </a:cubicBezTo>
                <a:cubicBezTo>
                  <a:pt x="f540" y="f541"/>
                  <a:pt x="f542" y="f2"/>
                  <a:pt x="f274" y="f2"/>
                </a:cubicBezTo>
                <a:close/>
              </a:path>
            </a:pathLst>
          </a:custGeom>
          <a:solidFill>
            <a:schemeClr val="tx1"/>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grpSp>
        <p:nvGrpSpPr>
          <p:cNvPr id="4" name="Group 110">
            <a:extLst>
              <a:ext uri="{FF2B5EF4-FFF2-40B4-BE49-F238E27FC236}">
                <a16:creationId xmlns:a16="http://schemas.microsoft.com/office/drawing/2014/main" id="{34385B07-1CE1-6016-9A85-A51F82F610FC}"/>
              </a:ext>
            </a:extLst>
          </p:cNvPr>
          <p:cNvGrpSpPr/>
          <p:nvPr/>
        </p:nvGrpSpPr>
        <p:grpSpPr>
          <a:xfrm>
            <a:off x="3287440" y="1830772"/>
            <a:ext cx="553869" cy="652296"/>
            <a:chOff x="3837179" y="1242450"/>
            <a:chExt cx="415402" cy="489222"/>
          </a:xfrm>
          <a:solidFill>
            <a:schemeClr val="tx1"/>
          </a:solidFill>
        </p:grpSpPr>
        <p:sp>
          <p:nvSpPr>
            <p:cNvPr id="5" name="Freeform 111">
              <a:extLst>
                <a:ext uri="{FF2B5EF4-FFF2-40B4-BE49-F238E27FC236}">
                  <a16:creationId xmlns:a16="http://schemas.microsoft.com/office/drawing/2014/main" id="{A7BCD304-F9DD-C1A1-477A-0BD93A80B568}"/>
                </a:ext>
              </a:extLst>
            </p:cNvPr>
            <p:cNvSpPr/>
            <p:nvPr/>
          </p:nvSpPr>
          <p:spPr>
            <a:xfrm>
              <a:off x="3837179" y="1242450"/>
              <a:ext cx="415402" cy="489222"/>
            </a:xfrm>
            <a:custGeom>
              <a:avLst/>
              <a:gdLst>
                <a:gd name="f0" fmla="val 10800000"/>
                <a:gd name="f1" fmla="val 5400000"/>
                <a:gd name="f2" fmla="val 180"/>
                <a:gd name="f3" fmla="val w"/>
                <a:gd name="f4" fmla="val h"/>
                <a:gd name="f5" fmla="val 0"/>
                <a:gd name="f6" fmla="val 5331558"/>
                <a:gd name="f7" fmla="val 5891405"/>
                <a:gd name="f8" fmla="val 2980491"/>
                <a:gd name="f9" fmla="val 968"/>
                <a:gd name="f10" fmla="val 1784302"/>
                <a:gd name="f11" fmla="val -22254"/>
                <a:gd name="f12" fmla="val 1040642"/>
                <a:gd name="f13" fmla="val 372305"/>
                <a:gd name="f14" fmla="val 726547"/>
                <a:gd name="f15" fmla="val 1181117"/>
                <a:gd name="f16" fmla="val 528785"/>
                <a:gd name="f17" fmla="val 1834793"/>
                <a:gd name="f18" fmla="val 744238"/>
                <a:gd name="f19" fmla="val 2066938"/>
                <a:gd name="f20" fmla="val 486068"/>
                <a:gd name="f21" fmla="val 2371366"/>
                <a:gd name="f22" fmla="val 239818"/>
                <a:gd name="f23" fmla="val 2677225"/>
                <a:gd name="f24" fmla="val -40213"/>
                <a:gd name="f25" fmla="val 2911644"/>
                <a:gd name="f26" fmla="val 4803"/>
                <a:gd name="f27" fmla="val 3079808"/>
                <a:gd name="f28" fmla="val 109541"/>
                <a:gd name="f29" fmla="val 3181162"/>
                <a:gd name="f30" fmla="val 260766"/>
                <a:gd name="f31" fmla="val 3266498"/>
                <a:gd name="f32" fmla="val 460575"/>
                <a:gd name="f33" fmla="val 3328959"/>
                <a:gd name="f34" fmla="val 403546"/>
                <a:gd name="f35" fmla="val 3464559"/>
                <a:gd name="f36" fmla="val 198074"/>
                <a:gd name="f37" fmla="val 3641722"/>
                <a:gd name="f38" fmla="val 289487"/>
                <a:gd name="f39" fmla="val 3735758"/>
                <a:gd name="f40" fmla="val 480873"/>
                <a:gd name="f41" fmla="val 3871219"/>
                <a:gd name="f42" fmla="val 428032"/>
                <a:gd name="f43" fmla="val 3935014"/>
                <a:gd name="f44" fmla="val 303940"/>
                <a:gd name="f45" fmla="val 3939433"/>
                <a:gd name="f46" fmla="val 322351"/>
                <a:gd name="f47" fmla="val 4062605"/>
                <a:gd name="f48" fmla="val 362395"/>
                <a:gd name="f49" fmla="val 4195168"/>
                <a:gd name="f50" fmla="val 550882"/>
                <a:gd name="f51" fmla="val 4226788"/>
                <a:gd name="f52" fmla="val 513737"/>
                <a:gd name="f53" fmla="val 4317787"/>
                <a:gd name="f54" fmla="val 397470"/>
                <a:gd name="f55" fmla="val 4561276"/>
                <a:gd name="f56" fmla="val 358392"/>
                <a:gd name="f57" fmla="val 4876020"/>
                <a:gd name="f58" fmla="val 449942"/>
                <a:gd name="f59" fmla="val 4977005"/>
                <a:gd name="f60" fmla="val 636587"/>
                <a:gd name="f61" fmla="val 5158310"/>
                <a:gd name="f62" fmla="val 1197305"/>
                <a:gd name="f63" fmla="val 5208988"/>
                <a:gd name="f64" fmla="val 1704584"/>
                <a:gd name="f65" fmla="val 5039972"/>
                <a:gd name="f66" fmla="val 1895970"/>
                <a:gd name="f67" fmla="val 4734863"/>
                <a:gd name="f68" fmla="val 5859508"/>
                <a:gd name="f69" fmla="val 4366268"/>
                <a:gd name="f70" fmla="val 4516262"/>
                <a:gd name="f71" fmla="val 4422975"/>
                <a:gd name="f72" fmla="val 3927926"/>
                <a:gd name="f73" fmla="val 4841189"/>
                <a:gd name="f74" fmla="val 3520345"/>
                <a:gd name="f75" fmla="val 6117095"/>
                <a:gd name="f76" fmla="val 1964448"/>
                <a:gd name="f77" fmla="val 4692333"/>
                <a:gd name="f78" fmla="val 36409"/>
                <a:gd name="f79" fmla="+- 0 0 -90"/>
                <a:gd name="f80" fmla="*/ f3 1 5331558"/>
                <a:gd name="f81" fmla="*/ f4 1 5891405"/>
                <a:gd name="f82" fmla="val f5"/>
                <a:gd name="f83" fmla="val f6"/>
                <a:gd name="f84" fmla="val f7"/>
                <a:gd name="f85" fmla="*/ f79 f0 1"/>
                <a:gd name="f86" fmla="+- f84 0 f82"/>
                <a:gd name="f87" fmla="+- f83 0 f82"/>
                <a:gd name="f88" fmla="*/ f85 1 f2"/>
                <a:gd name="f89" fmla="*/ f87 1 5331558"/>
                <a:gd name="f90" fmla="*/ f86 1 5891405"/>
                <a:gd name="f91" fmla="*/ 968 f86 1"/>
                <a:gd name="f92" fmla="*/ 1181117 f86 1"/>
                <a:gd name="f93" fmla="*/ 3328959 f86 1"/>
                <a:gd name="f94" fmla="*/ 3735758 f86 1"/>
                <a:gd name="f95" fmla="*/ 3871219 f86 1"/>
                <a:gd name="f96" fmla="*/ 4062605 f86 1"/>
                <a:gd name="f97" fmla="*/ 4317787 f86 1"/>
                <a:gd name="f98" fmla="*/ 4977005 f86 1"/>
                <a:gd name="f99" fmla="*/ 5039972 f86 1"/>
                <a:gd name="f100" fmla="*/ 5891405 f86 1"/>
                <a:gd name="f101" fmla="*/ 5859508 f86 1"/>
                <a:gd name="f102" fmla="*/ 3520345 f86 1"/>
                <a:gd name="f103" fmla="*/ 3079808 f86 1"/>
                <a:gd name="f104" fmla="*/ 2980491 f87 1"/>
                <a:gd name="f105" fmla="*/ 726547 f87 1"/>
                <a:gd name="f106" fmla="*/ 486068 f87 1"/>
                <a:gd name="f107" fmla="*/ 2371366 f86 1"/>
                <a:gd name="f108" fmla="*/ 4803 f87 1"/>
                <a:gd name="f109" fmla="*/ 460575 f87 1"/>
                <a:gd name="f110" fmla="*/ 289487 f87 1"/>
                <a:gd name="f111" fmla="*/ 480873 f87 1"/>
                <a:gd name="f112" fmla="*/ 322351 f87 1"/>
                <a:gd name="f113" fmla="*/ 513737 f87 1"/>
                <a:gd name="f114" fmla="*/ 449942 f87 1"/>
                <a:gd name="f115" fmla="*/ 1704584 f87 1"/>
                <a:gd name="f116" fmla="*/ 1895970 f87 1"/>
                <a:gd name="f117" fmla="*/ 4734863 f87 1"/>
                <a:gd name="f118" fmla="*/ 4841189 f87 1"/>
                <a:gd name="f119" fmla="+- f88 0 f1"/>
                <a:gd name="f120" fmla="*/ f91 1 5891405"/>
                <a:gd name="f121" fmla="*/ f92 1 5891405"/>
                <a:gd name="f122" fmla="*/ f93 1 5891405"/>
                <a:gd name="f123" fmla="*/ f94 1 5891405"/>
                <a:gd name="f124" fmla="*/ f95 1 5891405"/>
                <a:gd name="f125" fmla="*/ f96 1 5891405"/>
                <a:gd name="f126" fmla="*/ f97 1 5891405"/>
                <a:gd name="f127" fmla="*/ f98 1 5891405"/>
                <a:gd name="f128" fmla="*/ f99 1 5891405"/>
                <a:gd name="f129" fmla="*/ f100 1 5891405"/>
                <a:gd name="f130" fmla="*/ f101 1 5891405"/>
                <a:gd name="f131" fmla="*/ f102 1 5891405"/>
                <a:gd name="f132" fmla="*/ f103 1 5891405"/>
                <a:gd name="f133" fmla="*/ f104 1 5331558"/>
                <a:gd name="f134" fmla="*/ f105 1 5331558"/>
                <a:gd name="f135" fmla="*/ f106 1 5331558"/>
                <a:gd name="f136" fmla="*/ f107 1 5891405"/>
                <a:gd name="f137" fmla="*/ f108 1 5331558"/>
                <a:gd name="f138" fmla="*/ f109 1 5331558"/>
                <a:gd name="f139" fmla="*/ f110 1 5331558"/>
                <a:gd name="f140" fmla="*/ f111 1 5331558"/>
                <a:gd name="f141" fmla="*/ f112 1 5331558"/>
                <a:gd name="f142" fmla="*/ f113 1 5331558"/>
                <a:gd name="f143" fmla="*/ f114 1 5331558"/>
                <a:gd name="f144" fmla="*/ f115 1 5331558"/>
                <a:gd name="f145" fmla="*/ f116 1 5331558"/>
                <a:gd name="f146" fmla="*/ f117 1 5331558"/>
                <a:gd name="f147" fmla="*/ f118 1 5331558"/>
                <a:gd name="f148" fmla="*/ f82 1 f89"/>
                <a:gd name="f149" fmla="*/ f83 1 f89"/>
                <a:gd name="f150" fmla="*/ f82 1 f90"/>
                <a:gd name="f151" fmla="*/ f84 1 f90"/>
                <a:gd name="f152" fmla="*/ f133 1 f89"/>
                <a:gd name="f153" fmla="*/ f120 1 f90"/>
                <a:gd name="f154" fmla="*/ f134 1 f89"/>
                <a:gd name="f155" fmla="*/ f121 1 f90"/>
                <a:gd name="f156" fmla="*/ f135 1 f89"/>
                <a:gd name="f157" fmla="*/ f136 1 f90"/>
                <a:gd name="f158" fmla="*/ f137 1 f89"/>
                <a:gd name="f159" fmla="*/ f132 1 f90"/>
                <a:gd name="f160" fmla="*/ f138 1 f89"/>
                <a:gd name="f161" fmla="*/ f122 1 f90"/>
                <a:gd name="f162" fmla="*/ f139 1 f89"/>
                <a:gd name="f163" fmla="*/ f123 1 f90"/>
                <a:gd name="f164" fmla="*/ f140 1 f89"/>
                <a:gd name="f165" fmla="*/ f124 1 f90"/>
                <a:gd name="f166" fmla="*/ f141 1 f89"/>
                <a:gd name="f167" fmla="*/ f125 1 f90"/>
                <a:gd name="f168" fmla="*/ f142 1 f89"/>
                <a:gd name="f169" fmla="*/ f126 1 f90"/>
                <a:gd name="f170" fmla="*/ f143 1 f89"/>
                <a:gd name="f171" fmla="*/ f127 1 f90"/>
                <a:gd name="f172" fmla="*/ f144 1 f89"/>
                <a:gd name="f173" fmla="*/ f128 1 f90"/>
                <a:gd name="f174" fmla="*/ f145 1 f89"/>
                <a:gd name="f175" fmla="*/ f129 1 f90"/>
                <a:gd name="f176" fmla="*/ f146 1 f89"/>
                <a:gd name="f177" fmla="*/ f130 1 f90"/>
                <a:gd name="f178" fmla="*/ f147 1 f89"/>
                <a:gd name="f179" fmla="*/ f131 1 f90"/>
                <a:gd name="f180" fmla="*/ f148 f80 1"/>
                <a:gd name="f181" fmla="*/ f149 f80 1"/>
                <a:gd name="f182" fmla="*/ f151 f81 1"/>
                <a:gd name="f183" fmla="*/ f150 f81 1"/>
                <a:gd name="f184" fmla="*/ f152 f80 1"/>
                <a:gd name="f185" fmla="*/ f153 f81 1"/>
                <a:gd name="f186" fmla="*/ f154 f80 1"/>
                <a:gd name="f187" fmla="*/ f155 f81 1"/>
                <a:gd name="f188" fmla="*/ f156 f80 1"/>
                <a:gd name="f189" fmla="*/ f157 f81 1"/>
                <a:gd name="f190" fmla="*/ f158 f80 1"/>
                <a:gd name="f191" fmla="*/ f159 f81 1"/>
                <a:gd name="f192" fmla="*/ f160 f80 1"/>
                <a:gd name="f193" fmla="*/ f161 f81 1"/>
                <a:gd name="f194" fmla="*/ f162 f80 1"/>
                <a:gd name="f195" fmla="*/ f163 f81 1"/>
                <a:gd name="f196" fmla="*/ f164 f80 1"/>
                <a:gd name="f197" fmla="*/ f165 f81 1"/>
                <a:gd name="f198" fmla="*/ f166 f80 1"/>
                <a:gd name="f199" fmla="*/ f167 f81 1"/>
                <a:gd name="f200" fmla="*/ f168 f80 1"/>
                <a:gd name="f201" fmla="*/ f169 f81 1"/>
                <a:gd name="f202" fmla="*/ f170 f80 1"/>
                <a:gd name="f203" fmla="*/ f171 f81 1"/>
                <a:gd name="f204" fmla="*/ f172 f80 1"/>
                <a:gd name="f205" fmla="*/ f173 f81 1"/>
                <a:gd name="f206" fmla="*/ f174 f80 1"/>
                <a:gd name="f207" fmla="*/ f175 f81 1"/>
                <a:gd name="f208" fmla="*/ f176 f80 1"/>
                <a:gd name="f209" fmla="*/ f177 f81 1"/>
                <a:gd name="f210" fmla="*/ f178 f80 1"/>
                <a:gd name="f211" fmla="*/ f179 f81 1"/>
              </a:gdLst>
              <a:ahLst/>
              <a:cxnLst>
                <a:cxn ang="3cd4">
                  <a:pos x="hc" y="t"/>
                </a:cxn>
                <a:cxn ang="0">
                  <a:pos x="r" y="vc"/>
                </a:cxn>
                <a:cxn ang="cd4">
                  <a:pos x="hc" y="b"/>
                </a:cxn>
                <a:cxn ang="cd2">
                  <a:pos x="l" y="vc"/>
                </a:cxn>
                <a:cxn ang="f119">
                  <a:pos x="f184" y="f185"/>
                </a:cxn>
                <a:cxn ang="f119">
                  <a:pos x="f186" y="f187"/>
                </a:cxn>
                <a:cxn ang="f119">
                  <a:pos x="f188" y="f189"/>
                </a:cxn>
                <a:cxn ang="f119">
                  <a:pos x="f190" y="f191"/>
                </a:cxn>
                <a:cxn ang="f119">
                  <a:pos x="f192" y="f193"/>
                </a:cxn>
                <a:cxn ang="f119">
                  <a:pos x="f194" y="f195"/>
                </a:cxn>
                <a:cxn ang="f119">
                  <a:pos x="f196" y="f197"/>
                </a:cxn>
                <a:cxn ang="f119">
                  <a:pos x="f198" y="f199"/>
                </a:cxn>
                <a:cxn ang="f119">
                  <a:pos x="f200" y="f201"/>
                </a:cxn>
                <a:cxn ang="f119">
                  <a:pos x="f202" y="f203"/>
                </a:cxn>
                <a:cxn ang="f119">
                  <a:pos x="f204" y="f205"/>
                </a:cxn>
                <a:cxn ang="f119">
                  <a:pos x="f206" y="f207"/>
                </a:cxn>
                <a:cxn ang="f119">
                  <a:pos x="f208" y="f209"/>
                </a:cxn>
                <a:cxn ang="f119">
                  <a:pos x="f210" y="f211"/>
                </a:cxn>
                <a:cxn ang="f119">
                  <a:pos x="f184" y="f185"/>
                </a:cxn>
              </a:cxnLst>
              <a:rect l="f180" t="f183" r="f181" b="f182"/>
              <a:pathLst>
                <a:path w="5331558" h="5891405">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lnTo>
                    <a:pt x="f40" y="f41"/>
                  </a:lnTo>
                  <a:cubicBezTo>
                    <a:pt x="f42" y="f43"/>
                    <a:pt x="f44" y="f45"/>
                    <a:pt x="f46" y="f47"/>
                  </a:cubicBezTo>
                  <a:cubicBezTo>
                    <a:pt x="f48" y="f49"/>
                    <a:pt x="f50" y="f51"/>
                    <a:pt x="f52" y="f53"/>
                  </a:cubicBezTo>
                  <a:cubicBezTo>
                    <a:pt x="f54" y="f55"/>
                    <a:pt x="f56" y="f57"/>
                    <a:pt x="f58" y="f59"/>
                  </a:cubicBezTo>
                  <a:cubicBezTo>
                    <a:pt x="f60" y="f61"/>
                    <a:pt x="f62" y="f63"/>
                    <a:pt x="f64" y="f65"/>
                  </a:cubicBezTo>
                  <a:lnTo>
                    <a:pt x="f66" y="f7"/>
                  </a:lnTo>
                  <a:lnTo>
                    <a:pt x="f67" y="f68"/>
                  </a:lnTo>
                  <a:cubicBezTo>
                    <a:pt x="f69" y="f70"/>
                    <a:pt x="f71" y="f72"/>
                    <a:pt x="f73" y="f74"/>
                  </a:cubicBezTo>
                  <a:cubicBezTo>
                    <a:pt x="f75" y="f76"/>
                    <a:pt x="f77" y="f78"/>
                    <a:pt x="f8" y="f9"/>
                  </a:cubicBezTo>
                  <a:close/>
                </a:path>
              </a:pathLst>
            </a:custGeom>
            <a:grp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6" name="Oval 37">
              <a:extLst>
                <a:ext uri="{FF2B5EF4-FFF2-40B4-BE49-F238E27FC236}">
                  <a16:creationId xmlns:a16="http://schemas.microsoft.com/office/drawing/2014/main" id="{DE64B1C0-4574-6328-E787-D40496FE29E7}"/>
                </a:ext>
              </a:extLst>
            </p:cNvPr>
            <p:cNvSpPr/>
            <p:nvPr/>
          </p:nvSpPr>
          <p:spPr>
            <a:xfrm rot="18100527">
              <a:off x="3982997" y="1232478"/>
              <a:ext cx="217672" cy="304513"/>
            </a:xfrm>
            <a:custGeom>
              <a:avLst/>
              <a:gdLst>
                <a:gd name="f0" fmla="val w"/>
                <a:gd name="f1" fmla="val h"/>
                <a:gd name="f2" fmla="val 0"/>
                <a:gd name="f3" fmla="val 1170491"/>
                <a:gd name="f4" fmla="val 1745209"/>
                <a:gd name="f5" fmla="val 429221"/>
                <a:gd name="f6" fmla="val 671495"/>
                <a:gd name="f7" fmla="val 415869"/>
                <a:gd name="f8" fmla="val 670322"/>
                <a:gd name="f9" fmla="val 402356"/>
                <a:gd name="f10" fmla="val 670624"/>
                <a:gd name="f11" fmla="val 388917"/>
                <a:gd name="f12" fmla="val 672439"/>
                <a:gd name="f13" fmla="val 370997"/>
                <a:gd name="f14" fmla="val 674859"/>
                <a:gd name="f15" fmla="val 353207"/>
                <a:gd name="f16" fmla="val 679968"/>
                <a:gd name="f17" fmla="val 336101"/>
                <a:gd name="f18" fmla="val 687858"/>
                <a:gd name="f19" fmla="val 344770"/>
                <a:gd name="f20" fmla="val 708640"/>
                <a:gd name="f21" fmla="val 405276"/>
                <a:gd name="f22" fmla="val 680369"/>
                <a:gd name="f23" fmla="val 475531"/>
                <a:gd name="f24" fmla="val 691805"/>
                <a:gd name="f25" fmla="val 523918"/>
                <a:gd name="f26" fmla="val 737799"/>
                <a:gd name="f27" fmla="val 569388"/>
                <a:gd name="f28" fmla="val 781022"/>
                <a:gd name="f29" fmla="val 587723"/>
                <a:gd name="f30" fmla="val 847396"/>
                <a:gd name="f31" fmla="val 571504"/>
                <a:gd name="f32" fmla="val 910067"/>
                <a:gd name="f33" fmla="val 593243"/>
                <a:gd name="f34" fmla="val 915886"/>
                <a:gd name="f35" fmla="val 611678"/>
                <a:gd name="f36" fmla="val 844923"/>
                <a:gd name="f37" fmla="val 590662"/>
                <a:gd name="f38" fmla="val 769719"/>
                <a:gd name="f39" fmla="val 538740"/>
                <a:gd name="f40" fmla="val 720849"/>
                <a:gd name="f41" fmla="val 507886"/>
                <a:gd name="f42" fmla="val 691808"/>
                <a:gd name="f43" fmla="val 469277"/>
                <a:gd name="f44" fmla="val 675014"/>
                <a:gd name="f45" fmla="val 588421"/>
                <a:gd name="f46" fmla="val 580980"/>
                <a:gd name="f47" fmla="val 534186"/>
                <a:gd name="f48" fmla="val 581239"/>
                <a:gd name="f49" fmla="val 482134"/>
                <a:gd name="f50" fmla="val 605639"/>
                <a:gd name="f51" fmla="val 446738"/>
                <a:gd name="f52" fmla="val 649695"/>
                <a:gd name="f53" fmla="val 463760"/>
                <a:gd name="f54" fmla="val 664437"/>
                <a:gd name="f55" fmla="val 505329"/>
                <a:gd name="f56" fmla="val 612166"/>
                <a:gd name="f57" fmla="val 573320"/>
                <a:gd name="f58" fmla="val 591099"/>
                <a:gd name="f59" fmla="val 637132"/>
                <a:gd name="f60" fmla="val 610714"/>
                <a:gd name="f61" fmla="val 697098"/>
                <a:gd name="f62" fmla="val 629147"/>
                <a:gd name="f63" fmla="val 743088"/>
                <a:gd name="f64" fmla="val 680397"/>
                <a:gd name="f65" fmla="val 756495"/>
                <a:gd name="f66" fmla="val 743730"/>
                <a:gd name="f67" fmla="val 778549"/>
                <a:gd name="f68" fmla="val 739251"/>
                <a:gd name="f69" fmla="val 763432"/>
                <a:gd name="f70" fmla="val 667508"/>
                <a:gd name="f71" fmla="val 711108"/>
                <a:gd name="f72" fmla="val 609548"/>
                <a:gd name="f73" fmla="val 642848"/>
                <a:gd name="f74" fmla="val 588934"/>
                <a:gd name="f75" fmla="val 624821"/>
                <a:gd name="f76" fmla="val 583490"/>
                <a:gd name="f77" fmla="val 606500"/>
                <a:gd name="f78" fmla="val 580894"/>
                <a:gd name="f79" fmla="val 533817"/>
                <a:gd name="f80" fmla="val 617807"/>
                <a:gd name="f81" fmla="val 1"/>
                <a:gd name="f82" fmla="val 687626"/>
                <a:gd name="f83" fmla="val 60667"/>
                <a:gd name="f84" fmla="val 697680"/>
                <a:gd name="f85" fmla="val 141081"/>
                <a:gd name="f86" fmla="val 603869"/>
                <a:gd name="f87" fmla="val 182843"/>
                <a:gd name="f88" fmla="val 547102"/>
                <a:gd name="f89" fmla="val 268997"/>
                <a:gd name="f90" fmla="val 562024"/>
                <a:gd name="f91" fmla="val 352718"/>
                <a:gd name="f92" fmla="val 584367"/>
                <a:gd name="f93" fmla="val 347971"/>
                <a:gd name="f94" fmla="val 570422"/>
                <a:gd name="f95" fmla="val 267354"/>
                <a:gd name="f96" fmla="val 633895"/>
                <a:gd name="f97" fmla="val 183716"/>
                <a:gd name="f98" fmla="val 732836"/>
                <a:gd name="f99" fmla="val 150639"/>
                <a:gd name="f100" fmla="val 738208"/>
                <a:gd name="f101" fmla="val 147500"/>
                <a:gd name="f102" fmla="val 743991"/>
                <a:gd name="f103" fmla="val 147205"/>
                <a:gd name="f104" fmla="val 749842"/>
                <a:gd name="f105" fmla="val 844103"/>
                <a:gd name="f106" fmla="val 920515"/>
                <a:gd name="f107" fmla="val 223618"/>
                <a:gd name="f108" fmla="val 317877"/>
                <a:gd name="f109" fmla="val 910716"/>
                <a:gd name="f110" fmla="val 366417"/>
                <a:gd name="f111" fmla="val 366418"/>
                <a:gd name="f112" fmla="val 371433"/>
                <a:gd name="f113" fmla="val 997755"/>
                <a:gd name="f114" fmla="val 379016"/>
                <a:gd name="f115" fmla="val 1056877"/>
                <a:gd name="f116" fmla="val 445155"/>
                <a:gd name="f117" fmla="val 525101"/>
                <a:gd name="f118" fmla="val 1047351"/>
                <a:gd name="f119" fmla="val 572282"/>
                <a:gd name="f120" fmla="val 1119671"/>
                <a:gd name="f121" fmla="val 602218"/>
                <a:gd name="f122" fmla="val 673500"/>
                <a:gd name="f123" fmla="val 756650"/>
                <a:gd name="f124" fmla="val 1170490"/>
                <a:gd name="f125" fmla="val 802863"/>
                <a:gd name="f126" fmla="val 1154794"/>
                <a:gd name="f127" fmla="val 845409"/>
                <a:gd name="f128" fmla="val 1127569"/>
                <a:gd name="f129" fmla="val 878235"/>
                <a:gd name="f130" fmla="val 1080615"/>
                <a:gd name="f131" fmla="val 934488"/>
                <a:gd name="f132" fmla="val 1014142"/>
                <a:gd name="f133" fmla="val 959925"/>
                <a:gd name="f134" fmla="val 954678"/>
                <a:gd name="f135" fmla="val 939840"/>
                <a:gd name="f136" fmla="val 947373"/>
                <a:gd name="f137" fmla="val 961469"/>
                <a:gd name="f138" fmla="val 1000817"/>
                <a:gd name="f139" fmla="val 979520"/>
                <a:gd name="f140" fmla="val 1058949"/>
                <a:gd name="f141" fmla="val 966083"/>
                <a:gd name="f142" fmla="val 1106746"/>
                <a:gd name="f143" fmla="val 928282"/>
                <a:gd name="f144" fmla="val 1128548"/>
                <a:gd name="f145" fmla="val 955588"/>
                <a:gd name="f146" fmla="val 1138907"/>
                <a:gd name="f147" fmla="val 990708"/>
                <a:gd name="f148" fmla="val 1028247"/>
                <a:gd name="f149" fmla="val 1124134"/>
                <a:gd name="f150" fmla="val 1071328"/>
                <a:gd name="f151" fmla="val 1204237"/>
                <a:gd name="f152" fmla="val 981133"/>
                <a:gd name="f153" fmla="val 1223220"/>
                <a:gd name="f154" fmla="val 889088"/>
                <a:gd name="f155" fmla="val 1236998"/>
                <a:gd name="f156" fmla="val 805358"/>
                <a:gd name="f157" fmla="val 1200898"/>
                <a:gd name="f158" fmla="val 777272"/>
                <a:gd name="f159" fmla="val 1134408"/>
                <a:gd name="f160" fmla="val 791057"/>
                <a:gd name="f161" fmla="val 1124903"/>
                <a:gd name="f162" fmla="val 802061"/>
                <a:gd name="f163" fmla="val 1111678"/>
                <a:gd name="f164" fmla="val 810210"/>
                <a:gd name="f165" fmla="val 1096167"/>
                <a:gd name="f166" fmla="val 831546"/>
                <a:gd name="f167" fmla="val 1055553"/>
                <a:gd name="f168" fmla="val 830022"/>
                <a:gd name="f169" fmla="val 1005443"/>
                <a:gd name="f170" fmla="val 806195"/>
                <a:gd name="f171" fmla="val 964175"/>
                <a:gd name="f172" fmla="val 787267"/>
                <a:gd name="f173" fmla="val 975103"/>
                <a:gd name="f174" fmla="val 807161"/>
                <a:gd name="f175" fmla="val 1009560"/>
                <a:gd name="f176" fmla="val 808703"/>
                <a:gd name="f177" fmla="val 1051275"/>
                <a:gd name="f178" fmla="val 791333"/>
                <a:gd name="f179" fmla="val 1085110"/>
                <a:gd name="f180" fmla="val 784855"/>
                <a:gd name="f181" fmla="val 1097727"/>
                <a:gd name="f182" fmla="val 776117"/>
                <a:gd name="f183" fmla="val 1108536"/>
                <a:gd name="f184" fmla="val 763385"/>
                <a:gd name="f185" fmla="val 1114320"/>
                <a:gd name="f186" fmla="val 744063"/>
                <a:gd name="f187" fmla="val 1119497"/>
                <a:gd name="f188" fmla="val 747716"/>
                <a:gd name="f189" fmla="val 1128718"/>
                <a:gd name="f190" fmla="val 731558"/>
                <a:gd name="f191" fmla="val 1137628"/>
                <a:gd name="f192" fmla="val 712804"/>
                <a:gd name="f193" fmla="val 1141697"/>
                <a:gd name="f194" fmla="val 693327"/>
                <a:gd name="f195" fmla="val 1140344"/>
                <a:gd name="f196" fmla="val 655409"/>
                <a:gd name="f197" fmla="val 1137711"/>
                <a:gd name="f198" fmla="val 620494"/>
                <a:gd name="f199" fmla="val 1114908"/>
                <a:gd name="f200" fmla="val 601213"/>
                <a:gd name="f201" fmla="val 1080185"/>
                <a:gd name="f202" fmla="val 582082"/>
                <a:gd name="f203" fmla="val 1090754"/>
                <a:gd name="f204" fmla="val 605167"/>
                <a:gd name="f205" fmla="val 1132362"/>
                <a:gd name="f206" fmla="val 647281"/>
                <a:gd name="f207" fmla="val 1159482"/>
                <a:gd name="f208" fmla="val 693051"/>
                <a:gd name="f209" fmla="val 1162221"/>
                <a:gd name="f210" fmla="val 715413"/>
                <a:gd name="f211" fmla="val 1163558"/>
                <a:gd name="f212" fmla="val 736989"/>
                <a:gd name="f213" fmla="val 1158982"/>
                <a:gd name="f214" fmla="val 755684"/>
                <a:gd name="f215" fmla="val 1148835"/>
                <a:gd name="f216" fmla="val 792539"/>
                <a:gd name="f217" fmla="val 1222022"/>
                <a:gd name="f218" fmla="val 887119"/>
                <a:gd name="f219" fmla="val 1262260"/>
                <a:gd name="f220" fmla="val 989751"/>
                <a:gd name="f221" fmla="val 1247587"/>
                <a:gd name="f222" fmla="val 1000157"/>
                <a:gd name="f223" fmla="val 1267987"/>
                <a:gd name="f224" fmla="val 1004489"/>
                <a:gd name="f225" fmla="val 1291252"/>
                <a:gd name="f226" fmla="val 1004488"/>
                <a:gd name="f227" fmla="val 1315531"/>
                <a:gd name="f228" fmla="val 1381750"/>
                <a:gd name="f229" fmla="val 972258"/>
                <a:gd name="f230" fmla="val 1440443"/>
                <a:gd name="f231" fmla="val 920375"/>
                <a:gd name="f232" fmla="val 1473506"/>
                <a:gd name="f233" fmla="val 913116"/>
                <a:gd name="f234" fmla="val 1474079"/>
                <a:gd name="f235" fmla="val 850536"/>
                <a:gd name="f236" fmla="val 1469665"/>
                <a:gd name="f237" fmla="val 794159"/>
                <a:gd name="f238" fmla="val 1430126"/>
                <a:gd name="f239" fmla="val 766796"/>
                <a:gd name="f240" fmla="val 1371458"/>
                <a:gd name="f241" fmla="val 746323"/>
                <a:gd name="f242" fmla="val 1380801"/>
                <a:gd name="f243" fmla="val 776874"/>
                <a:gd name="f244" fmla="val 1446464"/>
                <a:gd name="f245" fmla="val 839753"/>
                <a:gd name="f246" fmla="val 1490827"/>
                <a:gd name="f247" fmla="val 909888"/>
                <a:gd name="f248" fmla="val 1496052"/>
                <a:gd name="f249" fmla="val 891948"/>
                <a:gd name="f250" fmla="val 1561049"/>
                <a:gd name="f251" fmla="val 840393"/>
                <a:gd name="f252" fmla="val 1611456"/>
                <a:gd name="f253" fmla="val 774838"/>
                <a:gd name="f254" fmla="val 1628054"/>
                <a:gd name="f255" fmla="val 686646"/>
                <a:gd name="f256" fmla="val 1642970"/>
                <a:gd name="f257" fmla="val 605133"/>
                <a:gd name="f258" fmla="val 1612285"/>
                <a:gd name="f259" fmla="val 571751"/>
                <a:gd name="f260" fmla="val 1552195"/>
                <a:gd name="f261" fmla="val 550649"/>
                <a:gd name="f262" fmla="val 1566422"/>
                <a:gd name="f263" fmla="val 577499"/>
                <a:gd name="f264" fmla="val 1609979"/>
                <a:gd name="f265" fmla="val 626419"/>
                <a:gd name="f266" fmla="val 1639383"/>
                <a:gd name="f267" fmla="val 685031"/>
                <a:gd name="f268" fmla="val 1648114"/>
                <a:gd name="f269" fmla="val 659684"/>
                <a:gd name="f270" fmla="val 1706013"/>
                <a:gd name="f271" fmla="val 601329"/>
                <a:gd name="f272" fmla="val 1745210"/>
                <a:gd name="f273" fmla="val 533818"/>
                <a:gd name="f274" fmla="val 455549"/>
                <a:gd name="f275" fmla="val 416747"/>
                <a:gd name="f276" fmla="val 1692524"/>
                <a:gd name="f277" fmla="val 372301"/>
                <a:gd name="f278" fmla="val 1619888"/>
                <a:gd name="f279" fmla="val 366380"/>
                <a:gd name="f280" fmla="val 1592106"/>
                <a:gd name="f281" fmla="val 305091"/>
                <a:gd name="f282" fmla="val 1567105"/>
                <a:gd name="f283" fmla="val 259811"/>
                <a:gd name="f284" fmla="val 1511085"/>
                <a:gd name="f285" fmla="val 250590"/>
                <a:gd name="f286" fmla="val 1443452"/>
                <a:gd name="f287" fmla="val 203712"/>
                <a:gd name="f288" fmla="val 1453117"/>
                <a:gd name="f289" fmla="val 158965"/>
                <a:gd name="f290" fmla="val 1444975"/>
                <a:gd name="f291" fmla="val 117260"/>
                <a:gd name="f292" fmla="val 1407178"/>
                <a:gd name="f293" fmla="val 55030"/>
                <a:gd name="f294" fmla="val 1350772"/>
                <a:gd name="f295" fmla="val 44039"/>
                <a:gd name="f296" fmla="val 1258933"/>
                <a:gd name="f297" fmla="val 90593"/>
                <a:gd name="f298" fmla="val 1192598"/>
                <a:gd name="f299" fmla="val 186799"/>
                <a:gd name="f300" fmla="val 1224213"/>
                <a:gd name="f301" fmla="val 285304"/>
                <a:gd name="f302" fmla="val 1199642"/>
                <a:gd name="f303" fmla="val 330760"/>
                <a:gd name="f304" fmla="val 1129474"/>
                <a:gd name="f305" fmla="val 344999"/>
                <a:gd name="f306" fmla="val 1132822"/>
                <a:gd name="f307" fmla="val 420009"/>
                <a:gd name="f308" fmla="val 1139731"/>
                <a:gd name="f309" fmla="val 490500"/>
                <a:gd name="f310" fmla="val 1101048"/>
                <a:gd name="f311" fmla="val 524987"/>
                <a:gd name="f312" fmla="val 1034051"/>
                <a:gd name="f313" fmla="val 505360"/>
                <a:gd name="f314" fmla="val 1023014"/>
                <a:gd name="f315" fmla="val 475089"/>
                <a:gd name="f316" fmla="val 1082544"/>
                <a:gd name="f317" fmla="val 412689"/>
                <a:gd name="f318" fmla="val 1116790"/>
                <a:gd name="f319" fmla="val 346243"/>
                <a:gd name="f320" fmla="val 1110339"/>
                <a:gd name="f321" fmla="val 283801"/>
                <a:gd name="f322" fmla="val 1104277"/>
                <a:gd name="f323" fmla="val 228486"/>
                <a:gd name="f324" fmla="val 1063265"/>
                <a:gd name="f325" fmla="val 202679"/>
                <a:gd name="f326" fmla="val 1003895"/>
                <a:gd name="f327" fmla="val 181967"/>
                <a:gd name="f328" fmla="val 1012696"/>
                <a:gd name="f329" fmla="val 205492"/>
                <a:gd name="f330" fmla="val 1066954"/>
                <a:gd name="f331" fmla="val 250941"/>
                <a:gd name="f332" fmla="val 1107583"/>
                <a:gd name="f333" fmla="val 305288"/>
                <a:gd name="f334" fmla="val 1123484"/>
                <a:gd name="f335" fmla="val 260051"/>
                <a:gd name="f336" fmla="val 1186174"/>
                <a:gd name="f337" fmla="val 162021"/>
                <a:gd name="f338" fmla="val 1201884"/>
                <a:gd name="f339" fmla="val 70961"/>
                <a:gd name="f340" fmla="val 1161909"/>
                <a:gd name="f341" fmla="val 64874"/>
                <a:gd name="f342" fmla="val 1160625"/>
                <a:gd name="f343" fmla="val 60391"/>
                <a:gd name="f344" fmla="val 1156961"/>
                <a:gd name="f345" fmla="val 56055"/>
                <a:gd name="f346" fmla="val 1153032"/>
                <a:gd name="f347" fmla="val -13786"/>
                <a:gd name="f348" fmla="val 1089729"/>
                <a:gd name="f349" fmla="val -19088"/>
                <a:gd name="f350" fmla="val 981796"/>
                <a:gd name="f351" fmla="val 44214"/>
                <a:gd name="f352" fmla="val 911953"/>
                <a:gd name="f353" fmla="val 84073"/>
                <a:gd name="f354" fmla="val 882569"/>
                <a:gd name="f355" fmla="val 76811"/>
                <a:gd name="f356" fmla="val 875989"/>
                <a:gd name="f357" fmla="val 80179"/>
                <a:gd name="f358" fmla="val 872273"/>
                <a:gd name="f359" fmla="val 28040"/>
                <a:gd name="f360" fmla="val 814783"/>
                <a:gd name="f361" fmla="val 28651"/>
                <a:gd name="f362" fmla="val 726072"/>
                <a:gd name="f363" fmla="val 82340"/>
                <a:gd name="f364" fmla="val 666836"/>
                <a:gd name="f365" fmla="val 121082"/>
                <a:gd name="f366" fmla="val 638275"/>
                <a:gd name="f367" fmla="val 89526"/>
                <a:gd name="f368" fmla="val 571593"/>
                <a:gd name="f369" fmla="val 96788"/>
                <a:gd name="f370" fmla="val 490523"/>
                <a:gd name="f371" fmla="val 145805"/>
                <a:gd name="f372" fmla="val 430894"/>
                <a:gd name="f373" fmla="val 198586"/>
                <a:gd name="f374" fmla="val 400645"/>
                <a:gd name="f375" fmla="val 259015"/>
                <a:gd name="f376" fmla="val 385179"/>
                <a:gd name="f377" fmla="val 321878"/>
                <a:gd name="f378" fmla="val 383347"/>
                <a:gd name="f379" fmla="val 321111"/>
                <a:gd name="f380" fmla="val 357014"/>
                <a:gd name="f381" fmla="val 257723"/>
                <a:gd name="f382" fmla="val 358862"/>
                <a:gd name="f383" fmla="val 196668"/>
                <a:gd name="f384" fmla="val 373772"/>
                <a:gd name="f385" fmla="val 141180"/>
                <a:gd name="f386" fmla="val 399723"/>
                <a:gd name="f387" fmla="val 117813"/>
                <a:gd name="f388" fmla="val 370058"/>
                <a:gd name="f389" fmla="val 106816"/>
                <a:gd name="f390" fmla="val 332072"/>
                <a:gd name="f391" fmla="val 291518"/>
                <a:gd name="f392" fmla="val 170286"/>
                <a:gd name="f393" fmla="val 205094"/>
                <a:gd name="f394" fmla="val 72008"/>
                <a:gd name="f395" fmla="val 326327"/>
                <a:gd name="f396" fmla="val 350305"/>
                <a:gd name="f397" fmla="val 373385"/>
                <a:gd name="f398" fmla="val 75853"/>
                <a:gd name="f399" fmla="val 394659"/>
                <a:gd name="f400" fmla="val 83948"/>
                <a:gd name="f401" fmla="val 425371"/>
                <a:gd name="f402" fmla="val 33609"/>
                <a:gd name="f403" fmla="val 467237"/>
                <a:gd name="f404" fmla="*/ f0 1 1170491"/>
                <a:gd name="f405" fmla="*/ f1 1 1745209"/>
                <a:gd name="f406" fmla="val f2"/>
                <a:gd name="f407" fmla="val f3"/>
                <a:gd name="f408" fmla="val f4"/>
                <a:gd name="f409" fmla="+- f408 0 f406"/>
                <a:gd name="f410" fmla="+- f407 0 f406"/>
                <a:gd name="f411" fmla="*/ f410 1 1170491"/>
                <a:gd name="f412" fmla="*/ f409 1 1745209"/>
                <a:gd name="f413" fmla="*/ f406 1 f411"/>
                <a:gd name="f414" fmla="*/ f407 1 f411"/>
                <a:gd name="f415" fmla="*/ f406 1 f412"/>
                <a:gd name="f416" fmla="*/ f408 1 f412"/>
                <a:gd name="f417" fmla="*/ f413 f404 1"/>
                <a:gd name="f418" fmla="*/ f414 f404 1"/>
                <a:gd name="f419" fmla="*/ f416 f405 1"/>
                <a:gd name="f420" fmla="*/ f415 f405 1"/>
              </a:gdLst>
              <a:ahLst/>
              <a:cxnLst>
                <a:cxn ang="3cd4">
                  <a:pos x="hc" y="t"/>
                </a:cxn>
                <a:cxn ang="0">
                  <a:pos x="r" y="vc"/>
                </a:cxn>
                <a:cxn ang="cd4">
                  <a:pos x="hc" y="b"/>
                </a:cxn>
                <a:cxn ang="cd2">
                  <a:pos x="l" y="vc"/>
                </a:cxn>
              </a:cxnLst>
              <a:rect l="f417" t="f420" r="f418" b="f419"/>
              <a:pathLst>
                <a:path w="1170491" h="1745209">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31" y="f32"/>
                  </a:cubicBezTo>
                  <a:lnTo>
                    <a:pt x="f33" y="f34"/>
                  </a:lnTo>
                  <a:cubicBezTo>
                    <a:pt x="f35" y="f36"/>
                    <a:pt x="f37" y="f38"/>
                    <a:pt x="f39" y="f40"/>
                  </a:cubicBezTo>
                  <a:cubicBezTo>
                    <a:pt x="f41" y="f42"/>
                    <a:pt x="f43" y="f44"/>
                    <a:pt x="f5" y="f6"/>
                  </a:cubicBezTo>
                  <a:close/>
                  <a:moveTo>
                    <a:pt x="f45" y="f46"/>
                  </a:moveTo>
                  <a:cubicBezTo>
                    <a:pt x="f47" y="f48"/>
                    <a:pt x="f49" y="f50"/>
                    <a:pt x="f51" y="f52"/>
                  </a:cubicBezTo>
                  <a:lnTo>
                    <a:pt x="f53" y="f54"/>
                  </a:lnTo>
                  <a:cubicBezTo>
                    <a:pt x="f55" y="f56"/>
                    <a:pt x="f57" y="f58"/>
                    <a:pt x="f59" y="f60"/>
                  </a:cubicBezTo>
                  <a:cubicBezTo>
                    <a:pt x="f61" y="f62"/>
                    <a:pt x="f63" y="f64"/>
                    <a:pt x="f65" y="f66"/>
                  </a:cubicBezTo>
                  <a:lnTo>
                    <a:pt x="f67" y="f68"/>
                  </a:lnTo>
                  <a:cubicBezTo>
                    <a:pt x="f69" y="f70"/>
                    <a:pt x="f71" y="f72"/>
                    <a:pt x="f73" y="f74"/>
                  </a:cubicBezTo>
                  <a:cubicBezTo>
                    <a:pt x="f75" y="f76"/>
                    <a:pt x="f77" y="f78"/>
                    <a:pt x="f45" y="f46"/>
                  </a:cubicBezTo>
                  <a:close/>
                  <a:moveTo>
                    <a:pt x="f79" y="f2"/>
                  </a:moveTo>
                  <a:cubicBezTo>
                    <a:pt x="f80" y="f81"/>
                    <a:pt x="f82" y="f83"/>
                    <a:pt x="f84" y="f85"/>
                  </a:cubicBezTo>
                  <a:cubicBezTo>
                    <a:pt x="f86" y="f87"/>
                    <a:pt x="f88" y="f89"/>
                    <a:pt x="f90" y="f91"/>
                  </a:cubicBezTo>
                  <a:lnTo>
                    <a:pt x="f92" y="f93"/>
                  </a:lnTo>
                  <a:cubicBezTo>
                    <a:pt x="f94" y="f95"/>
                    <a:pt x="f96" y="f97"/>
                    <a:pt x="f98" y="f99"/>
                  </a:cubicBezTo>
                  <a:cubicBezTo>
                    <a:pt x="f100" y="f101"/>
                    <a:pt x="f102" y="f103"/>
                    <a:pt x="f104" y="f103"/>
                  </a:cubicBezTo>
                  <a:cubicBezTo>
                    <a:pt x="f105" y="f103"/>
                    <a:pt x="f106" y="f107"/>
                    <a:pt x="f106" y="f108"/>
                  </a:cubicBezTo>
                  <a:lnTo>
                    <a:pt x="f109" y="f110"/>
                  </a:lnTo>
                  <a:lnTo>
                    <a:pt x="f106" y="f111"/>
                  </a:lnTo>
                  <a:lnTo>
                    <a:pt x="f106" y="f112"/>
                  </a:lnTo>
                  <a:cubicBezTo>
                    <a:pt x="f113" y="f114"/>
                    <a:pt x="f115" y="f116"/>
                    <a:pt x="f115" y="f117"/>
                  </a:cubicBezTo>
                  <a:lnTo>
                    <a:pt x="f118" y="f119"/>
                  </a:lnTo>
                  <a:cubicBezTo>
                    <a:pt x="f120" y="f121"/>
                    <a:pt x="f3" y="f122"/>
                    <a:pt x="f3" y="f123"/>
                  </a:cubicBezTo>
                  <a:cubicBezTo>
                    <a:pt x="f124" y="f125"/>
                    <a:pt x="f126" y="f127"/>
                    <a:pt x="f128" y="f129"/>
                  </a:cubicBezTo>
                  <a:cubicBezTo>
                    <a:pt x="f130" y="f131"/>
                    <a:pt x="f132" y="f133"/>
                    <a:pt x="f134" y="f135"/>
                  </a:cubicBezTo>
                  <a:lnTo>
                    <a:pt x="f136" y="f137"/>
                  </a:lnTo>
                  <a:cubicBezTo>
                    <a:pt x="f138" y="f139"/>
                    <a:pt x="f140" y="f141"/>
                    <a:pt x="f142" y="f143"/>
                  </a:cubicBezTo>
                  <a:cubicBezTo>
                    <a:pt x="f144" y="f145"/>
                    <a:pt x="f146" y="f147"/>
                    <a:pt x="f146" y="f148"/>
                  </a:cubicBezTo>
                  <a:cubicBezTo>
                    <a:pt x="f146" y="f149"/>
                    <a:pt x="f150" y="f151"/>
                    <a:pt x="f152" y="f153"/>
                  </a:cubicBezTo>
                  <a:cubicBezTo>
                    <a:pt x="f154" y="f155"/>
                    <a:pt x="f156" y="f157"/>
                    <a:pt x="f158" y="f159"/>
                  </a:cubicBezTo>
                  <a:cubicBezTo>
                    <a:pt x="f160" y="f161"/>
                    <a:pt x="f162" y="f163"/>
                    <a:pt x="f164" y="f165"/>
                  </a:cubicBezTo>
                  <a:cubicBezTo>
                    <a:pt x="f166" y="f167"/>
                    <a:pt x="f168" y="f169"/>
                    <a:pt x="f170" y="f171"/>
                  </a:cubicBezTo>
                  <a:lnTo>
                    <a:pt x="f172" y="f173"/>
                  </a:lnTo>
                  <a:cubicBezTo>
                    <a:pt x="f174" y="f175"/>
                    <a:pt x="f176" y="f177"/>
                    <a:pt x="f178" y="f179"/>
                  </a:cubicBezTo>
                  <a:cubicBezTo>
                    <a:pt x="f180" y="f181"/>
                    <a:pt x="f182" y="f183"/>
                    <a:pt x="f184" y="f185"/>
                  </a:cubicBezTo>
                  <a:lnTo>
                    <a:pt x="f186" y="f187"/>
                  </a:lnTo>
                  <a:lnTo>
                    <a:pt x="f188" y="f189"/>
                  </a:lnTo>
                  <a:cubicBezTo>
                    <a:pt x="f190" y="f191"/>
                    <a:pt x="f192" y="f193"/>
                    <a:pt x="f194" y="f195"/>
                  </a:cubicBezTo>
                  <a:cubicBezTo>
                    <a:pt x="f196" y="f197"/>
                    <a:pt x="f198" y="f199"/>
                    <a:pt x="f200" y="f201"/>
                  </a:cubicBezTo>
                  <a:lnTo>
                    <a:pt x="f202" y="f203"/>
                  </a:lnTo>
                  <a:cubicBezTo>
                    <a:pt x="f204" y="f205"/>
                    <a:pt x="f206" y="f207"/>
                    <a:pt x="f208" y="f209"/>
                  </a:cubicBezTo>
                  <a:cubicBezTo>
                    <a:pt x="f210" y="f211"/>
                    <a:pt x="f212" y="f213"/>
                    <a:pt x="f214" y="f215"/>
                  </a:cubicBezTo>
                  <a:cubicBezTo>
                    <a:pt x="f216" y="f217"/>
                    <a:pt x="f218" y="f219"/>
                    <a:pt x="f220" y="f221"/>
                  </a:cubicBezTo>
                  <a:cubicBezTo>
                    <a:pt x="f222" y="f223"/>
                    <a:pt x="f224" y="f225"/>
                    <a:pt x="f226" y="f227"/>
                  </a:cubicBezTo>
                  <a:cubicBezTo>
                    <a:pt x="f226" y="f228"/>
                    <a:pt x="f229" y="f230"/>
                    <a:pt x="f231" y="f232"/>
                  </a:cubicBezTo>
                  <a:lnTo>
                    <a:pt x="f233" y="f234"/>
                  </a:lnTo>
                  <a:cubicBezTo>
                    <a:pt x="f235" y="f236"/>
                    <a:pt x="f237" y="f238"/>
                    <a:pt x="f239" y="f240"/>
                  </a:cubicBezTo>
                  <a:lnTo>
                    <a:pt x="f241" y="f242"/>
                  </a:lnTo>
                  <a:cubicBezTo>
                    <a:pt x="f243" y="f244"/>
                    <a:pt x="f245" y="f246"/>
                    <a:pt x="f247" y="f248"/>
                  </a:cubicBezTo>
                  <a:cubicBezTo>
                    <a:pt x="f249" y="f250"/>
                    <a:pt x="f251" y="f252"/>
                    <a:pt x="f253" y="f254"/>
                  </a:cubicBezTo>
                  <a:cubicBezTo>
                    <a:pt x="f255" y="f256"/>
                    <a:pt x="f257" y="f258"/>
                    <a:pt x="f259" y="f260"/>
                  </a:cubicBezTo>
                  <a:lnTo>
                    <a:pt x="f261" y="f262"/>
                  </a:lnTo>
                  <a:cubicBezTo>
                    <a:pt x="f263" y="f264"/>
                    <a:pt x="f265" y="f266"/>
                    <a:pt x="f267" y="f268"/>
                  </a:cubicBezTo>
                  <a:cubicBezTo>
                    <a:pt x="f269" y="f270"/>
                    <a:pt x="f271" y="f272"/>
                    <a:pt x="f273" y="f4"/>
                  </a:cubicBezTo>
                  <a:cubicBezTo>
                    <a:pt x="f274" y="f272"/>
                    <a:pt x="f275" y="f276"/>
                    <a:pt x="f277" y="f278"/>
                  </a:cubicBezTo>
                  <a:lnTo>
                    <a:pt x="f279" y="f280"/>
                  </a:lnTo>
                  <a:cubicBezTo>
                    <a:pt x="f281" y="f282"/>
                    <a:pt x="f283" y="f284"/>
                    <a:pt x="f285" y="f286"/>
                  </a:cubicBezTo>
                  <a:cubicBezTo>
                    <a:pt x="f287" y="f288"/>
                    <a:pt x="f289" y="f290"/>
                    <a:pt x="f291" y="f292"/>
                  </a:cubicBezTo>
                  <a:cubicBezTo>
                    <a:pt x="f293" y="f294"/>
                    <a:pt x="f295" y="f296"/>
                    <a:pt x="f297" y="f298"/>
                  </a:cubicBezTo>
                  <a:cubicBezTo>
                    <a:pt x="f299" y="f300"/>
                    <a:pt x="f301" y="f302"/>
                    <a:pt x="f303" y="f304"/>
                  </a:cubicBezTo>
                  <a:lnTo>
                    <a:pt x="f305" y="f306"/>
                  </a:lnTo>
                  <a:cubicBezTo>
                    <a:pt x="f307" y="f308"/>
                    <a:pt x="f309" y="f310"/>
                    <a:pt x="f311" y="f312"/>
                  </a:cubicBezTo>
                  <a:lnTo>
                    <a:pt x="f313" y="f314"/>
                  </a:lnTo>
                  <a:cubicBezTo>
                    <a:pt x="f315" y="f316"/>
                    <a:pt x="f317" y="f318"/>
                    <a:pt x="f319" y="f320"/>
                  </a:cubicBezTo>
                  <a:cubicBezTo>
                    <a:pt x="f321" y="f322"/>
                    <a:pt x="f323" y="f324"/>
                    <a:pt x="f325" y="f326"/>
                  </a:cubicBezTo>
                  <a:lnTo>
                    <a:pt x="f327" y="f328"/>
                  </a:lnTo>
                  <a:cubicBezTo>
                    <a:pt x="f329" y="f330"/>
                    <a:pt x="f331" y="f332"/>
                    <a:pt x="f333" y="f334"/>
                  </a:cubicBezTo>
                  <a:cubicBezTo>
                    <a:pt x="f335" y="f336"/>
                    <a:pt x="f337" y="f338"/>
                    <a:pt x="f339" y="f340"/>
                  </a:cubicBezTo>
                  <a:cubicBezTo>
                    <a:pt x="f341" y="f342"/>
                    <a:pt x="f343" y="f344"/>
                    <a:pt x="f345" y="f346"/>
                  </a:cubicBezTo>
                  <a:cubicBezTo>
                    <a:pt x="f347" y="f348"/>
                    <a:pt x="f349" y="f350"/>
                    <a:pt x="f351" y="f352"/>
                  </a:cubicBezTo>
                  <a:lnTo>
                    <a:pt x="f353" y="f354"/>
                  </a:lnTo>
                  <a:lnTo>
                    <a:pt x="f355" y="f356"/>
                  </a:lnTo>
                  <a:lnTo>
                    <a:pt x="f357" y="f358"/>
                  </a:lnTo>
                  <a:cubicBezTo>
                    <a:pt x="f359" y="f360"/>
                    <a:pt x="f361" y="f362"/>
                    <a:pt x="f363" y="f364"/>
                  </a:cubicBezTo>
                  <a:lnTo>
                    <a:pt x="f365" y="f366"/>
                  </a:lnTo>
                  <a:cubicBezTo>
                    <a:pt x="f367" y="f368"/>
                    <a:pt x="f369" y="f370"/>
                    <a:pt x="f371" y="f372"/>
                  </a:cubicBezTo>
                  <a:cubicBezTo>
                    <a:pt x="f373" y="f374"/>
                    <a:pt x="f375" y="f376"/>
                    <a:pt x="f377" y="f378"/>
                  </a:cubicBezTo>
                  <a:lnTo>
                    <a:pt x="f379" y="f380"/>
                  </a:lnTo>
                  <a:cubicBezTo>
                    <a:pt x="f381" y="f382"/>
                    <a:pt x="f383" y="f384"/>
                    <a:pt x="f385" y="f386"/>
                  </a:cubicBezTo>
                  <a:cubicBezTo>
                    <a:pt x="f387" y="f388"/>
                    <a:pt x="f389" y="f390"/>
                    <a:pt x="f389" y="f391"/>
                  </a:cubicBezTo>
                  <a:cubicBezTo>
                    <a:pt x="f389" y="f392"/>
                    <a:pt x="f393" y="f394"/>
                    <a:pt x="f395" y="f394"/>
                  </a:cubicBezTo>
                  <a:cubicBezTo>
                    <a:pt x="f396" y="f394"/>
                    <a:pt x="f397" y="f398"/>
                    <a:pt x="f399" y="f400"/>
                  </a:cubicBezTo>
                  <a:cubicBezTo>
                    <a:pt x="f401" y="f402"/>
                    <a:pt x="f403" y="f2"/>
                    <a:pt x="f79" y="f2"/>
                  </a:cubicBezTo>
                  <a:close/>
                </a:path>
              </a:pathLst>
            </a:custGeom>
            <a:grp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grpSp>
      <p:sp>
        <p:nvSpPr>
          <p:cNvPr id="7" name="Rectangle 19">
            <a:extLst>
              <a:ext uri="{FF2B5EF4-FFF2-40B4-BE49-F238E27FC236}">
                <a16:creationId xmlns:a16="http://schemas.microsoft.com/office/drawing/2014/main" id="{259A9D51-FAEF-B5A9-C465-6AAA8F7C6651}"/>
              </a:ext>
            </a:extLst>
          </p:cNvPr>
          <p:cNvSpPr/>
          <p:nvPr/>
        </p:nvSpPr>
        <p:spPr>
          <a:xfrm>
            <a:off x="2381427" y="1866168"/>
            <a:ext cx="496360" cy="581497"/>
          </a:xfrm>
          <a:custGeom>
            <a:avLst/>
            <a:gdLst>
              <a:gd name="f0" fmla="val w"/>
              <a:gd name="f1" fmla="val h"/>
              <a:gd name="f2" fmla="val 0"/>
              <a:gd name="f3" fmla="val 2926108"/>
              <a:gd name="f4" fmla="val 3216409"/>
              <a:gd name="f5" fmla="val 1150286"/>
              <a:gd name="f6" fmla="val 2039882"/>
              <a:gd name="f7" fmla="val 1216487"/>
              <a:gd name="f8" fmla="val 2110220"/>
              <a:gd name="f9" fmla="val 1249586"/>
              <a:gd name="f10" fmla="val 2238485"/>
              <a:gd name="f11" fmla="val 1348889"/>
              <a:gd name="f12" fmla="val 2250897"/>
              <a:gd name="f13" fmla="val 1452327"/>
              <a:gd name="f14" fmla="val 2213659"/>
              <a:gd name="f15" fmla="val 1530941"/>
              <a:gd name="f16" fmla="val 2147458"/>
              <a:gd name="f17" fmla="val 1597142"/>
              <a:gd name="f18" fmla="val 2052295"/>
              <a:gd name="f19" fmla="val 1634380"/>
              <a:gd name="f20" fmla="val 2030228"/>
              <a:gd name="f21" fmla="val 1712994"/>
              <a:gd name="f22" fmla="val 2049536"/>
              <a:gd name="f23" fmla="val 1721269"/>
              <a:gd name="f24" fmla="val 2072982"/>
              <a:gd name="f25" fmla="val 1533700"/>
              <a:gd name="f26" fmla="val 2362611"/>
              <a:gd name="f27" fmla="val 1615072"/>
              <a:gd name="f28" fmla="val 2763954"/>
              <a:gd name="f29" fmla="val 1568179"/>
              <a:gd name="f30" fmla="val 2830155"/>
              <a:gd name="f31" fmla="val 1391644"/>
              <a:gd name="f32" fmla="val 2965315"/>
              <a:gd name="f33" fmla="val 1231658"/>
              <a:gd name="f34" fmla="val 2893598"/>
              <a:gd name="f35" fmla="val 1063398"/>
              <a:gd name="f36" fmla="val 2925319"/>
              <a:gd name="f37" fmla="val 925479"/>
              <a:gd name="f38" fmla="val 2954282"/>
              <a:gd name="f39" fmla="val 820660"/>
              <a:gd name="f40" fmla="val 3107371"/>
              <a:gd name="f41" fmla="val 686879"/>
              <a:gd name="f42" fmla="val 3148747"/>
              <a:gd name="f43" fmla="val 536548"/>
              <a:gd name="f44" fmla="val 3184606"/>
              <a:gd name="f45" fmla="val 373804"/>
              <a:gd name="f46" fmla="val 3224602"/>
              <a:gd name="f47" fmla="val 215198"/>
              <a:gd name="f48" fmla="val 3214948"/>
              <a:gd name="f49" fmla="val 93829"/>
              <a:gd name="f50" fmla="val 3209431"/>
              <a:gd name="f51" fmla="val 71763"/>
              <a:gd name="f52" fmla="val 3046687"/>
              <a:gd name="f53" fmla="val 136584"/>
              <a:gd name="f54" fmla="val 2925318"/>
              <a:gd name="f55" fmla="val 168305"/>
              <a:gd name="f56" fmla="val 2828775"/>
              <a:gd name="f57" fmla="val 121415"/>
              <a:gd name="f58" fmla="val 2802571"/>
              <a:gd name="f59" fmla="val 107623"/>
              <a:gd name="f60" fmla="val 2710165"/>
              <a:gd name="f61" fmla="val 111150"/>
              <a:gd name="f62" fmla="val 2693172"/>
              <a:gd name="f63" fmla="val 127647"/>
              <a:gd name="f64" fmla="val 2691385"/>
              <a:gd name="f65" fmla="val 158288"/>
              <a:gd name="f66" fmla="val 2695563"/>
              <a:gd name="f67" fmla="val 2626239"/>
              <a:gd name="f68" fmla="val 266288"/>
              <a:gd name="f69" fmla="val 2708276"/>
              <a:gd name="f70" fmla="val 307224"/>
              <a:gd name="f71" fmla="val 2711894"/>
              <a:gd name="f72" fmla="val 415224"/>
              <a:gd name="f73" fmla="val 2711420"/>
              <a:gd name="f74" fmla="val 428487"/>
              <a:gd name="f75" fmla="val 2711947"/>
              <a:gd name="f76" fmla="val 442136"/>
              <a:gd name="f77" fmla="val 2710942"/>
              <a:gd name="f78" fmla="val 456160"/>
              <a:gd name="f79" fmla="val 2708700"/>
              <a:gd name="f80" fmla="val 2617963"/>
              <a:gd name="f81" fmla="val 564160"/>
              <a:gd name="f82" fmla="val 2692500"/>
              <a:gd name="f83" fmla="val 577696"/>
              <a:gd name="f84" fmla="val 2691220"/>
              <a:gd name="f85" fmla="val 591289"/>
              <a:gd name="f86" fmla="val 2688332"/>
              <a:gd name="f87" fmla="val 605096"/>
              <a:gd name="f88" fmla="val 2684680"/>
              <a:gd name="f89" fmla="val 2601411"/>
              <a:gd name="f90" fmla="val 713096"/>
              <a:gd name="f91" fmla="val 2654658"/>
              <a:gd name="f92" fmla="val 754032"/>
              <a:gd name="f93" fmla="val 2641463"/>
              <a:gd name="f94" fmla="val 2580721"/>
              <a:gd name="f95" fmla="val 862032"/>
              <a:gd name="f96" fmla="val 2599792"/>
              <a:gd name="f97" fmla="val 897454"/>
              <a:gd name="f98" fmla="val 2584791"/>
              <a:gd name="f99" fmla="val 934214"/>
              <a:gd name="f100" fmla="val 2567836"/>
              <a:gd name="f101" fmla="val 972371"/>
              <a:gd name="f102" fmla="val 2548802"/>
              <a:gd name="f103" fmla="val 1030297"/>
              <a:gd name="f104" fmla="val 2506047"/>
              <a:gd name="f105" fmla="val 939271"/>
              <a:gd name="f106" fmla="val 2219176"/>
              <a:gd name="f107" fmla="val 947546"/>
              <a:gd name="f108" fmla="val 2122633"/>
              <a:gd name="f109" fmla="val 957201"/>
              <a:gd name="f110" fmla="val 2082636"/>
              <a:gd name="f111" fmla="val 1082706"/>
              <a:gd name="f112" fmla="val 2067466"/>
              <a:gd name="f113" fmla="val 394278"/>
              <a:gd name="f114" fmla="val 1320337"/>
              <a:gd name="f115" fmla="val 356565"/>
              <a:gd name="f116" fmla="val 1315036"/>
              <a:gd name="f117" fmla="val 316914"/>
              <a:gd name="f118" fmla="val 1320983"/>
              <a:gd name="f119" fmla="val 277262"/>
              <a:gd name="f120" fmla="val 1344774"/>
              <a:gd name="f121" fmla="val 169686"/>
              <a:gd name="f122" fmla="val 1368221"/>
              <a:gd name="f123" fmla="val 281399"/>
              <a:gd name="f124" fmla="val 1532343"/>
              <a:gd name="f125" fmla="val 314500"/>
              <a:gd name="f126" fmla="val 1626128"/>
              <a:gd name="f127" fmla="val 335188"/>
              <a:gd name="f128" fmla="val 1715776"/>
              <a:gd name="f129" fmla="val 306225"/>
              <a:gd name="f130" fmla="val 1838523"/>
              <a:gd name="f131" fmla="val 376563"/>
              <a:gd name="f132" fmla="val 1820593"/>
              <a:gd name="f133" fmla="val 535169"/>
              <a:gd name="f134" fmla="val 1786113"/>
              <a:gd name="f135" fmla="val 681363"/>
              <a:gd name="f136" fmla="val 1673020"/>
              <a:gd name="f137" fmla="val 628954"/>
              <a:gd name="f138" fmla="val 1493726"/>
              <a:gd name="f139" fmla="val 603094"/>
              <a:gd name="f140" fmla="val 1453384"/>
              <a:gd name="f141" fmla="val 507414"/>
              <a:gd name="f142" fmla="val 1336241"/>
              <a:gd name="f143" fmla="val 1526804"/>
              <a:gd name="f144" fmla="val 66"/>
              <a:gd name="f145" fmla="val 2066065"/>
              <a:gd name="f146" fmla="val 2824"/>
              <a:gd name="f147" fmla="val 2621877"/>
              <a:gd name="f148" fmla="val 129710"/>
              <a:gd name="f149" fmla="val 2896335"/>
              <a:gd name="f150" fmla="val 1038593"/>
              <a:gd name="f151" fmla="val 3057700"/>
              <a:gd name="f152" fmla="val 1564063"/>
              <a:gd name="f153" fmla="val 2532230"/>
              <a:gd name="f154" fmla="val 2366749"/>
              <a:gd name="f155" fmla="val 2064686"/>
              <a:gd name="f156" fmla="val 2292273"/>
              <a:gd name="f157" fmla="val 1885392"/>
              <a:gd name="f158" fmla="val 2267447"/>
              <a:gd name="f159" fmla="val 1950214"/>
              <a:gd name="f160" fmla="val 2015056"/>
              <a:gd name="f161" fmla="val 1555767"/>
              <a:gd name="f162" fmla="val 1940580"/>
              <a:gd name="f163" fmla="val 1179249"/>
              <a:gd name="f164" fmla="val 1868862"/>
              <a:gd name="f165" fmla="val 732393"/>
              <a:gd name="f166" fmla="val 2186075"/>
              <a:gd name="f167" fmla="val 554478"/>
              <a:gd name="f168" fmla="val 2159871"/>
              <a:gd name="f169" fmla="val 466211"/>
              <a:gd name="f170" fmla="val 2141942"/>
              <a:gd name="f171" fmla="val 394493"/>
              <a:gd name="f172" fmla="val 1904722"/>
              <a:gd name="f173" fmla="val 364151"/>
              <a:gd name="f174" fmla="val 1932305"/>
              <a:gd name="f175" fmla="val 322774"/>
              <a:gd name="f176" fmla="val 1970922"/>
              <a:gd name="f177" fmla="val 405526"/>
              <a:gd name="f178" fmla="val 2146079"/>
              <a:gd name="f179" fmla="val 467589"/>
              <a:gd name="f180" fmla="val 2205384"/>
              <a:gd name="f181" fmla="val 525515"/>
              <a:gd name="f182" fmla="val 2241243"/>
              <a:gd name="f183" fmla="val 2202626"/>
              <a:gd name="f184" fmla="val 873070"/>
              <a:gd name="f185" fmla="val 2139183"/>
              <a:gd name="f186" fmla="val 913066"/>
              <a:gd name="f187" fmla="val 2128149"/>
              <a:gd name="f188" fmla="val 870312"/>
              <a:gd name="f189" fmla="val 2253655"/>
              <a:gd name="f190" fmla="val 877208"/>
              <a:gd name="f191" fmla="val 2333648"/>
              <a:gd name="f192" fmla="val 862033"/>
              <a:gd name="f193" fmla="val 2337135"/>
              <a:gd name="f194" fmla="val 2415799"/>
              <a:gd name="f195" fmla="val 754033"/>
              <a:gd name="f196" fmla="val 2360695"/>
              <a:gd name="f197" fmla="val 713097"/>
              <a:gd name="f198" fmla="val 2366601"/>
              <a:gd name="f199" fmla="val 2428213"/>
              <a:gd name="f200" fmla="val 605097"/>
              <a:gd name="f201" fmla="val 2379641"/>
              <a:gd name="f202" fmla="val 564161"/>
              <a:gd name="f203" fmla="val 2382960"/>
              <a:gd name="f204" fmla="val 2436489"/>
              <a:gd name="f205" fmla="val 456161"/>
              <a:gd name="f206" fmla="val 2388351"/>
              <a:gd name="f207" fmla="val 415225"/>
              <a:gd name="f208" fmla="val 2389346"/>
              <a:gd name="f209" fmla="val 307225"/>
              <a:gd name="f210" fmla="val 2386989"/>
              <a:gd name="f211" fmla="val 293173"/>
              <a:gd name="f212" fmla="val 2387203"/>
              <a:gd name="f213" fmla="val 279516"/>
              <a:gd name="f214" fmla="val 2386340"/>
              <a:gd name="f215" fmla="val 266289"/>
              <a:gd name="f216" fmla="val 2385150"/>
              <a:gd name="f217" fmla="val 158289"/>
              <a:gd name="f218" fmla="val 2370613"/>
              <a:gd name="f219" fmla="val 107017"/>
              <a:gd name="f220" fmla="val 2360332"/>
              <a:gd name="f221" fmla="val 72014"/>
              <a:gd name="f222" fmla="val 2345184"/>
              <a:gd name="f223" fmla="val 62108"/>
              <a:gd name="f224" fmla="val 2325373"/>
              <a:gd name="f225" fmla="val 37284"/>
              <a:gd name="f226" fmla="val 2261930"/>
              <a:gd name="f227" fmla="val 103484"/>
              <a:gd name="f228" fmla="val 2223314"/>
              <a:gd name="f229" fmla="val 124172"/>
              <a:gd name="f230" fmla="val 2172284"/>
              <a:gd name="f231" fmla="val 111759"/>
              <a:gd name="f232" fmla="val 2144700"/>
              <a:gd name="f233" fmla="val 74522"/>
              <a:gd name="f234" fmla="val 86934"/>
              <a:gd name="f235" fmla="val 2089533"/>
              <a:gd name="f236" fmla="val 96588"/>
              <a:gd name="f237" fmla="val 2053674"/>
              <a:gd name="f238" fmla="val 242782"/>
              <a:gd name="f239" fmla="val 264849"/>
              <a:gd name="f240" fmla="val 1994369"/>
              <a:gd name="f241" fmla="val 273125"/>
              <a:gd name="f242" fmla="val 1919892"/>
              <a:gd name="f243" fmla="val -4093"/>
              <a:gd name="f244" fmla="val 1721291"/>
              <a:gd name="f245" fmla="val 45"/>
              <a:gd name="f246" fmla="val 1671639"/>
              <a:gd name="f247" fmla="val 12458"/>
              <a:gd name="f248" fmla="val 1619230"/>
              <a:gd name="f249" fmla="val 1558546"/>
              <a:gd name="f250" fmla="val 190373"/>
              <a:gd name="f251" fmla="val 1477174"/>
              <a:gd name="f252" fmla="val 222094"/>
              <a:gd name="f253" fmla="val 1438557"/>
              <a:gd name="f254" fmla="val 80038"/>
              <a:gd name="f255" fmla="val 1267538"/>
              <a:gd name="f256" fmla="val 91072"/>
              <a:gd name="f257" fmla="val 1224783"/>
              <a:gd name="f258" fmla="val 111760"/>
              <a:gd name="f259" fmla="val 1092381"/>
              <a:gd name="f260" fmla="val 240023"/>
              <a:gd name="f261" fmla="val 943429"/>
              <a:gd name="f262" fmla="val 703451"/>
              <a:gd name="f263" fmla="val 342084"/>
              <a:gd name="f264" fmla="val 332450"/>
              <a:gd name="f265" fmla="val 961338"/>
              <a:gd name="f266" fmla="val -5451"/>
              <a:gd name="f267" fmla="*/ f0 1 2926108"/>
              <a:gd name="f268" fmla="*/ f1 1 3216409"/>
              <a:gd name="f269" fmla="val f2"/>
              <a:gd name="f270" fmla="val f3"/>
              <a:gd name="f271" fmla="val f4"/>
              <a:gd name="f272" fmla="+- f271 0 f269"/>
              <a:gd name="f273" fmla="+- f270 0 f269"/>
              <a:gd name="f274" fmla="*/ f273 1 2926108"/>
              <a:gd name="f275" fmla="*/ f272 1 3216409"/>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2926108" h="3216409">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8"/>
                </a:cubicBezTo>
                <a:cubicBezTo>
                  <a:pt x="f49" y="f50"/>
                  <a:pt x="f51" y="f52"/>
                  <a:pt x="f53" y="f54"/>
                </a:cubicBezTo>
                <a:cubicBezTo>
                  <a:pt x="f55" y="f56"/>
                  <a:pt x="f57" y="f58"/>
                  <a:pt x="f59" y="f60"/>
                </a:cubicBezTo>
                <a:cubicBezTo>
                  <a:pt x="f61" y="f62"/>
                  <a:pt x="f63" y="f64"/>
                  <a:pt x="f65" y="f66"/>
                </a:cubicBezTo>
                <a:lnTo>
                  <a:pt x="f65" y="f67"/>
                </a:lnTo>
                <a:lnTo>
                  <a:pt x="f68" y="f67"/>
                </a:lnTo>
                <a:lnTo>
                  <a:pt x="f68" y="f69"/>
                </a:lnTo>
                <a:lnTo>
                  <a:pt x="f70" y="f71"/>
                </a:lnTo>
                <a:lnTo>
                  <a:pt x="f70" y="f67"/>
                </a:lnTo>
                <a:lnTo>
                  <a:pt x="f72" y="f67"/>
                </a:lnTo>
                <a:lnTo>
                  <a:pt x="f72" y="f73"/>
                </a:lnTo>
                <a:cubicBezTo>
                  <a:pt x="f74" y="f75"/>
                  <a:pt x="f76" y="f77"/>
                  <a:pt x="f78" y="f79"/>
                </a:cubicBezTo>
                <a:lnTo>
                  <a:pt x="f78" y="f80"/>
                </a:lnTo>
                <a:lnTo>
                  <a:pt x="f81" y="f80"/>
                </a:lnTo>
                <a:lnTo>
                  <a:pt x="f81" y="f82"/>
                </a:lnTo>
                <a:cubicBezTo>
                  <a:pt x="f83" y="f84"/>
                  <a:pt x="f85" y="f86"/>
                  <a:pt x="f87" y="f88"/>
                </a:cubicBezTo>
                <a:lnTo>
                  <a:pt x="f87" y="f89"/>
                </a:lnTo>
                <a:lnTo>
                  <a:pt x="f90" y="f89"/>
                </a:lnTo>
                <a:lnTo>
                  <a:pt x="f90" y="f91"/>
                </a:lnTo>
                <a:lnTo>
                  <a:pt x="f92" y="f93"/>
                </a:lnTo>
                <a:lnTo>
                  <a:pt x="f92" y="f94"/>
                </a:lnTo>
                <a:lnTo>
                  <a:pt x="f95" y="f94"/>
                </a:lnTo>
                <a:lnTo>
                  <a:pt x="f95" y="f96"/>
                </a:lnTo>
                <a:cubicBezTo>
                  <a:pt x="f97" y="f98"/>
                  <a:pt x="f99" y="f100"/>
                  <a:pt x="f101" y="f102"/>
                </a:cubicBezTo>
                <a:cubicBezTo>
                  <a:pt x="f103" y="f104"/>
                  <a:pt x="f105" y="f106"/>
                  <a:pt x="f107" y="f108"/>
                </a:cubicBezTo>
                <a:cubicBezTo>
                  <a:pt x="f109" y="f110"/>
                  <a:pt x="f111" y="f112"/>
                  <a:pt x="f5" y="f6"/>
                </a:cubicBezTo>
                <a:close/>
                <a:moveTo>
                  <a:pt x="f113" y="f114"/>
                </a:moveTo>
                <a:cubicBezTo>
                  <a:pt x="f115" y="f116"/>
                  <a:pt x="f117" y="f118"/>
                  <a:pt x="f119" y="f120"/>
                </a:cubicBezTo>
                <a:cubicBezTo>
                  <a:pt x="f121" y="f122"/>
                  <a:pt x="f123" y="f124"/>
                  <a:pt x="f125" y="f126"/>
                </a:cubicBezTo>
                <a:cubicBezTo>
                  <a:pt x="f127" y="f128"/>
                  <a:pt x="f129" y="f130"/>
                  <a:pt x="f131" y="f132"/>
                </a:cubicBezTo>
                <a:cubicBezTo>
                  <a:pt x="f133" y="f134"/>
                  <a:pt x="f135" y="f136"/>
                  <a:pt x="f137" y="f138"/>
                </a:cubicBezTo>
                <a:cubicBezTo>
                  <a:pt x="f139" y="f140"/>
                  <a:pt x="f141" y="f142"/>
                  <a:pt x="f113" y="f114"/>
                </a:cubicBezTo>
                <a:close/>
                <a:moveTo>
                  <a:pt x="f143" y="f144"/>
                </a:moveTo>
                <a:cubicBezTo>
                  <a:pt x="f145" y="f146"/>
                  <a:pt x="f147" y="f148"/>
                  <a:pt x="f149" y="f150"/>
                </a:cubicBezTo>
                <a:cubicBezTo>
                  <a:pt x="f151" y="f152"/>
                  <a:pt x="f153" y="f154"/>
                  <a:pt x="f155" y="f156"/>
                </a:cubicBezTo>
                <a:cubicBezTo>
                  <a:pt x="f157" y="f158"/>
                  <a:pt x="f159" y="f160"/>
                  <a:pt x="f161" y="f162"/>
                </a:cubicBezTo>
                <a:cubicBezTo>
                  <a:pt x="f163" y="f164"/>
                  <a:pt x="f165" y="f166"/>
                  <a:pt x="f167" y="f168"/>
                </a:cubicBezTo>
                <a:cubicBezTo>
                  <a:pt x="f169" y="f170"/>
                  <a:pt x="f171" y="f172"/>
                  <a:pt x="f173" y="f174"/>
                </a:cubicBezTo>
                <a:cubicBezTo>
                  <a:pt x="f175" y="f176"/>
                  <a:pt x="f177" y="f178"/>
                  <a:pt x="f179" y="f180"/>
                </a:cubicBezTo>
                <a:cubicBezTo>
                  <a:pt x="f181" y="f182"/>
                  <a:pt x="f165" y="f183"/>
                  <a:pt x="f184" y="f185"/>
                </a:cubicBezTo>
                <a:cubicBezTo>
                  <a:pt x="f186" y="f187"/>
                  <a:pt x="f188" y="f189"/>
                  <a:pt x="f190" y="f191"/>
                </a:cubicBezTo>
                <a:lnTo>
                  <a:pt x="f192" y="f193"/>
                </a:lnTo>
                <a:lnTo>
                  <a:pt x="f192" y="f194"/>
                </a:lnTo>
                <a:lnTo>
                  <a:pt x="f195" y="f194"/>
                </a:lnTo>
                <a:lnTo>
                  <a:pt x="f195" y="f196"/>
                </a:lnTo>
                <a:lnTo>
                  <a:pt x="f197" y="f198"/>
                </a:lnTo>
                <a:lnTo>
                  <a:pt x="f197" y="f199"/>
                </a:lnTo>
                <a:lnTo>
                  <a:pt x="f200" y="f199"/>
                </a:lnTo>
                <a:lnTo>
                  <a:pt x="f200" y="f201"/>
                </a:lnTo>
                <a:lnTo>
                  <a:pt x="f202" y="f203"/>
                </a:lnTo>
                <a:lnTo>
                  <a:pt x="f202" y="f204"/>
                </a:lnTo>
                <a:lnTo>
                  <a:pt x="f205" y="f204"/>
                </a:lnTo>
                <a:lnTo>
                  <a:pt x="f205" y="f206"/>
                </a:lnTo>
                <a:lnTo>
                  <a:pt x="f207" y="f208"/>
                </a:lnTo>
                <a:lnTo>
                  <a:pt x="f207" y="f204"/>
                </a:lnTo>
                <a:lnTo>
                  <a:pt x="f209" y="f204"/>
                </a:lnTo>
                <a:lnTo>
                  <a:pt x="f209" y="f210"/>
                </a:lnTo>
                <a:cubicBezTo>
                  <a:pt x="f211" y="f212"/>
                  <a:pt x="f213" y="f214"/>
                  <a:pt x="f215" y="f216"/>
                </a:cubicBezTo>
                <a:lnTo>
                  <a:pt x="f215" y="f199"/>
                </a:lnTo>
                <a:lnTo>
                  <a:pt x="f217" y="f199"/>
                </a:lnTo>
                <a:lnTo>
                  <a:pt x="f217" y="f218"/>
                </a:lnTo>
                <a:cubicBezTo>
                  <a:pt x="f219" y="f220"/>
                  <a:pt x="f221" y="f222"/>
                  <a:pt x="f223" y="f224"/>
                </a:cubicBezTo>
                <a:cubicBezTo>
                  <a:pt x="f225" y="f226"/>
                  <a:pt x="f227" y="f228"/>
                  <a:pt x="f229" y="f230"/>
                </a:cubicBezTo>
                <a:cubicBezTo>
                  <a:pt x="f231" y="f232"/>
                  <a:pt x="f233" y="f170"/>
                  <a:pt x="f234" y="f235"/>
                </a:cubicBezTo>
                <a:cubicBezTo>
                  <a:pt x="f236" y="f237"/>
                  <a:pt x="f238" y="f20"/>
                  <a:pt x="f239" y="f240"/>
                </a:cubicBezTo>
                <a:cubicBezTo>
                  <a:pt x="f241" y="f242"/>
                  <a:pt x="f243" y="f244"/>
                  <a:pt x="f245" y="f246"/>
                </a:cubicBezTo>
                <a:cubicBezTo>
                  <a:pt x="f247" y="f248"/>
                  <a:pt x="f229" y="f249"/>
                  <a:pt x="f250" y="f251"/>
                </a:cubicBezTo>
                <a:cubicBezTo>
                  <a:pt x="f252" y="f253"/>
                  <a:pt x="f254" y="f255"/>
                  <a:pt x="f256" y="f257"/>
                </a:cubicBezTo>
                <a:cubicBezTo>
                  <a:pt x="f258" y="f259"/>
                  <a:pt x="f260" y="f261"/>
                  <a:pt x="f239" y="f262"/>
                </a:cubicBezTo>
                <a:cubicBezTo>
                  <a:pt x="f263" y="f264"/>
                  <a:pt x="f265" y="f266"/>
                  <a:pt x="f143" y="f144"/>
                </a:cubicBezTo>
                <a:close/>
              </a:path>
            </a:pathLst>
          </a:custGeom>
          <a:solidFill>
            <a:schemeClr val="tx1"/>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8" name="Oval 47">
            <a:extLst>
              <a:ext uri="{FF2B5EF4-FFF2-40B4-BE49-F238E27FC236}">
                <a16:creationId xmlns:a16="http://schemas.microsoft.com/office/drawing/2014/main" id="{F2918B67-1A4B-EB9B-1890-47C78F412AA6}"/>
              </a:ext>
            </a:extLst>
          </p:cNvPr>
          <p:cNvSpPr/>
          <p:nvPr/>
        </p:nvSpPr>
        <p:spPr>
          <a:xfrm>
            <a:off x="9483205" y="1845318"/>
            <a:ext cx="584728" cy="623193"/>
          </a:xfrm>
          <a:custGeom>
            <a:avLst/>
            <a:gdLst>
              <a:gd name="f0" fmla="val w"/>
              <a:gd name="f1" fmla="val h"/>
              <a:gd name="f2" fmla="val 0"/>
              <a:gd name="f3" fmla="val 3240000"/>
              <a:gd name="f4" fmla="val 1303187"/>
              <a:gd name="f5" fmla="val 480874"/>
              <a:gd name="f6" fmla="val 1936813"/>
              <a:gd name="f7" fmla="val 2759126"/>
              <a:gd name="f8" fmla="val 1620000"/>
              <a:gd name="f9" fmla="val 2514701"/>
              <a:gd name="f10" fmla="val 725299"/>
              <a:gd name="f11" fmla="*/ f0 1 3240000"/>
              <a:gd name="f12" fmla="*/ f1 1 3240000"/>
              <a:gd name="f13" fmla="val f2"/>
              <a:gd name="f14" fmla="val f3"/>
              <a:gd name="f15" fmla="+- f14 0 f13"/>
              <a:gd name="f16" fmla="*/ f15 1 3240000"/>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3240000" h="3240000">
                <a:moveTo>
                  <a:pt x="f4" y="f5"/>
                </a:moveTo>
                <a:lnTo>
                  <a:pt x="f4" y="f4"/>
                </a:lnTo>
                <a:lnTo>
                  <a:pt x="f5" y="f4"/>
                </a:lnTo>
                <a:lnTo>
                  <a:pt x="f5" y="f6"/>
                </a:lnTo>
                <a:lnTo>
                  <a:pt x="f4" y="f6"/>
                </a:lnTo>
                <a:lnTo>
                  <a:pt x="f4" y="f7"/>
                </a:lnTo>
                <a:lnTo>
                  <a:pt x="f6" y="f7"/>
                </a:lnTo>
                <a:lnTo>
                  <a:pt x="f6" y="f6"/>
                </a:lnTo>
                <a:lnTo>
                  <a:pt x="f7" y="f6"/>
                </a:lnTo>
                <a:lnTo>
                  <a:pt x="f7" y="f4"/>
                </a:lnTo>
                <a:lnTo>
                  <a:pt x="f6" y="f4"/>
                </a:lnTo>
                <a:lnTo>
                  <a:pt x="f6" y="f5"/>
                </a:lnTo>
                <a:close/>
                <a:moveTo>
                  <a:pt x="f8" y="f2"/>
                </a:moveTo>
                <a:cubicBezTo>
                  <a:pt x="f9" y="f2"/>
                  <a:pt x="f3" y="f10"/>
                  <a:pt x="f3" y="f8"/>
                </a:cubicBezTo>
                <a:cubicBezTo>
                  <a:pt x="f3" y="f9"/>
                  <a:pt x="f9" y="f3"/>
                  <a:pt x="f8" y="f3"/>
                </a:cubicBezTo>
                <a:cubicBezTo>
                  <a:pt x="f10" y="f3"/>
                  <a:pt x="f2" y="f9"/>
                  <a:pt x="f2" y="f8"/>
                </a:cubicBezTo>
                <a:cubicBezTo>
                  <a:pt x="f2" y="f10"/>
                  <a:pt x="f10" y="f2"/>
                  <a:pt x="f8" y="f2"/>
                </a:cubicBezTo>
                <a:close/>
              </a:path>
            </a:pathLst>
          </a:custGeom>
          <a:solidFill>
            <a:schemeClr val="tx1"/>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9" name="Rounded Rectangle 2">
            <a:extLst>
              <a:ext uri="{FF2B5EF4-FFF2-40B4-BE49-F238E27FC236}">
                <a16:creationId xmlns:a16="http://schemas.microsoft.com/office/drawing/2014/main" id="{8B5EF66A-D86B-A6D9-2CC3-4D9A8FADAB11}"/>
              </a:ext>
            </a:extLst>
          </p:cNvPr>
          <p:cNvSpPr/>
          <p:nvPr/>
        </p:nvSpPr>
        <p:spPr>
          <a:xfrm>
            <a:off x="3277831" y="5615975"/>
            <a:ext cx="573084" cy="610781"/>
          </a:xfrm>
          <a:custGeom>
            <a:avLst/>
            <a:gdLst>
              <a:gd name="f0" fmla="val 10800000"/>
              <a:gd name="f1" fmla="val 5400000"/>
              <a:gd name="f2" fmla="val 180"/>
              <a:gd name="f3" fmla="val w"/>
              <a:gd name="f4" fmla="val h"/>
              <a:gd name="f5" fmla="val 0"/>
              <a:gd name="f6" fmla="val 3960440"/>
              <a:gd name="f7" fmla="val 3960000"/>
              <a:gd name="f8" fmla="val 1979373"/>
              <a:gd name="f9" fmla="val 472350"/>
              <a:gd name="f10" fmla="val 1228307"/>
              <a:gd name="f11" fmla="val 485871"/>
              <a:gd name="f12" fmla="val 850011"/>
              <a:gd name="f13" fmla="val 1078219"/>
              <a:gd name="f14" fmla="val 813783"/>
              <a:gd name="f15" fmla="val 1434034"/>
              <a:gd name="f16" fmla="val 787561"/>
              <a:gd name="f17" fmla="val 1781828"/>
              <a:gd name="f18" fmla="val 889690"/>
              <a:gd name="f19" fmla="val 2005359"/>
              <a:gd name="f20" fmla="val 1119009"/>
              <a:gd name="f21" fmla="val 2222584"/>
              <a:gd name="f22" fmla="val 1178964"/>
              <a:gd name="f23" fmla="val 2123026"/>
              <a:gd name="f24" fmla="val 1260199"/>
              <a:gd name="f25" fmla="val 1908547"/>
              <a:gd name="f26" fmla="val 1328015"/>
              <a:gd name="f27" fmla="val 1812920"/>
              <a:gd name="f28" fmla="val 1222115"/>
              <a:gd name="f29" fmla="val 1647651"/>
              <a:gd name="f30" fmla="val 1255483"/>
              <a:gd name="f31" fmla="val 1756375"/>
              <a:gd name="f32" fmla="val 1234998"/>
              <a:gd name="f33" fmla="val 1431771"/>
              <a:gd name="f34" fmla="val 1331609"/>
              <a:gd name="f35" fmla="val 922504"/>
              <a:gd name="f36" fmla="val 1719145"/>
              <a:gd name="f37" fmla="val 812633"/>
              <a:gd name="f38" fmla="val 2217373"/>
              <a:gd name="f39" fmla="val 891303"/>
              <a:gd name="f40" fmla="val 2693518"/>
              <a:gd name="f41" fmla="val 1016895"/>
              <a:gd name="f42" fmla="val 2787642"/>
              <a:gd name="f43" fmla="val 1344599"/>
              <a:gd name="f44" fmla="val 2783502"/>
              <a:gd name="f45" fmla="val 1606823"/>
              <a:gd name="f46" fmla="val 2771081"/>
              <a:gd name="f47" fmla="val 1743454"/>
              <a:gd name="f48" fmla="val 2679609"/>
              <a:gd name="f49" fmla="val 2064482"/>
              <a:gd name="f50" fmla="val 2456028"/>
              <a:gd name="f51" fmla="val 2225955"/>
              <a:gd name="f52" fmla="val 2192422"/>
              <a:gd name="f53" fmla="val 2399851"/>
              <a:gd name="f54" fmla="val 2004893"/>
              <a:gd name="f55" fmla="val 2209395"/>
              <a:gd name="f56" fmla="val 2026974"/>
              <a:gd name="f57" fmla="val 2018938"/>
              <a:gd name="f58" fmla="val 2072519"/>
              <a:gd name="f59" fmla="val 1810540"/>
              <a:gd name="f60" fmla="val 2086043"/>
              <a:gd name="f61" fmla="val 1754994"/>
              <a:gd name="f62" fmla="val 2135727"/>
              <a:gd name="f63" fmla="val 1554876"/>
              <a:gd name="f64" fmla="val 2195073"/>
              <a:gd name="f65" fmla="val 1382360"/>
              <a:gd name="f66" fmla="val 2084273"/>
              <a:gd name="f67" fmla="val 1259912"/>
              <a:gd name="f68" fmla="val 1915898"/>
              <a:gd name="f69" fmla="val 1219889"/>
              <a:gd name="f70" fmla="val 1750283"/>
              <a:gd name="f71" fmla="val 1186766"/>
              <a:gd name="f72" fmla="val 1626460"/>
              <a:gd name="f73" fmla="val 1331294"/>
              <a:gd name="f74" fmla="val 1589196"/>
              <a:gd name="f75" fmla="val 1434803"/>
              <a:gd name="f76" fmla="val 1499489"/>
              <a:gd name="f77" fmla="val 1732912"/>
              <a:gd name="f78" fmla="val 1614533"/>
              <a:gd name="f79" fmla="val 1824000"/>
              <a:gd name="f80" fmla="val 1574511"/>
              <a:gd name="f81" fmla="val 1939931"/>
              <a:gd name="f82" fmla="val 1332991"/>
              <a:gd name="f83" fmla="val 2671400"/>
              <a:gd name="f84" fmla="val 1220920"/>
              <a:gd name="f85" fmla="val 3468343"/>
              <a:gd name="f86" fmla="val 1339611"/>
              <a:gd name="f87" fmla="val 3487664"/>
              <a:gd name="f88" fmla="val 1434840"/>
              <a:gd name="f89" fmla="val 3497327"/>
              <a:gd name="f90" fmla="val 1730357"/>
              <a:gd name="f91" fmla="val 3129057"/>
              <a:gd name="f92" fmla="val 1887692"/>
              <a:gd name="f93" fmla="val 2422431"/>
              <a:gd name="f94" fmla="val 1985681"/>
              <a:gd name="f95" fmla="val 2531460"/>
              <a:gd name="f96" fmla="val 2093439"/>
              <a:gd name="f97" fmla="val 2747804"/>
              <a:gd name="f98" fmla="val 2336342"/>
              <a:gd name="f99" fmla="val 2720202"/>
              <a:gd name="f100" fmla="val 2693796"/>
              <a:gd name="f101" fmla="val 2666377"/>
              <a:gd name="f102" fmla="val 3092265"/>
              <a:gd name="f103" fmla="val 2401394"/>
              <a:gd name="f104" fmla="val 3176454"/>
              <a:gd name="f105" fmla="val 1627140"/>
              <a:gd name="f106" fmla="val 3254038"/>
              <a:gd name="f107" fmla="val 999456"/>
              <a:gd name="f108" fmla="val 2816023"/>
              <a:gd name="f109" fmla="val 430731"/>
              <a:gd name="f110" fmla="val 436907"/>
              <a:gd name="f111" fmla="val 3523533"/>
              <a:gd name="f112" fmla="val 3764830"/>
              <a:gd name="f113" fmla="val 195610"/>
              <a:gd name="f114" fmla="val 3523093"/>
              <a:gd name="f115" fmla="val 3764390"/>
              <a:gd name="f116" fmla="+- 0 0 -90"/>
              <a:gd name="f117" fmla="*/ f3 1 3960440"/>
              <a:gd name="f118" fmla="*/ f4 1 3960000"/>
              <a:gd name="f119" fmla="val f5"/>
              <a:gd name="f120" fmla="val f6"/>
              <a:gd name="f121" fmla="val f7"/>
              <a:gd name="f122" fmla="*/ f116 f0 1"/>
              <a:gd name="f123" fmla="+- f121 0 f119"/>
              <a:gd name="f124" fmla="+- f120 0 f119"/>
              <a:gd name="f125" fmla="*/ f122 1 f2"/>
              <a:gd name="f126" fmla="*/ f124 1 3960440"/>
              <a:gd name="f127" fmla="*/ f123 1 3960000"/>
              <a:gd name="f128" fmla="*/ 1979373 f124 1"/>
              <a:gd name="f129" fmla="*/ 472350 f123 1"/>
              <a:gd name="f130" fmla="*/ 813783 f124 1"/>
              <a:gd name="f131" fmla="*/ 1434034 f123 1"/>
              <a:gd name="f132" fmla="*/ 2217373 f124 1"/>
              <a:gd name="f133" fmla="*/ 1339611 f124 1"/>
              <a:gd name="f134" fmla="*/ 3487664 f123 1"/>
              <a:gd name="f135" fmla="*/ 436907 f124 1"/>
              <a:gd name="f136" fmla="*/ 0 f123 1"/>
              <a:gd name="f137" fmla="*/ 3523533 f124 1"/>
              <a:gd name="f138" fmla="*/ 3960440 f124 1"/>
              <a:gd name="f139" fmla="*/ 436907 f123 1"/>
              <a:gd name="f140" fmla="*/ 3523093 f123 1"/>
              <a:gd name="f141" fmla="*/ 3960000 f123 1"/>
              <a:gd name="f142" fmla="*/ 0 f124 1"/>
              <a:gd name="f143" fmla="*/ 1119009 f124 1"/>
              <a:gd name="f144" fmla="*/ 2222584 f123 1"/>
              <a:gd name="f145" fmla="*/ 1234998 f124 1"/>
              <a:gd name="f146" fmla="*/ 1431771 f123 1"/>
              <a:gd name="f147" fmla="*/ 1915898 f124 1"/>
              <a:gd name="f148" fmla="*/ 1219889 f123 1"/>
              <a:gd name="f149" fmla="*/ 1589196 f124 1"/>
              <a:gd name="f150" fmla="*/ 1434803 f123 1"/>
              <a:gd name="f151" fmla="*/ 1574511 f124 1"/>
              <a:gd name="f152" fmla="*/ 1939931 f123 1"/>
              <a:gd name="f153" fmla="*/ 2135727 f124 1"/>
              <a:gd name="f154" fmla="*/ 1554876 f123 1"/>
              <a:gd name="f155" fmla="*/ 891303 f123 1"/>
              <a:gd name="f156" fmla="*/ 2783502 f124 1"/>
              <a:gd name="f157" fmla="*/ 1606823 f123 1"/>
              <a:gd name="f158" fmla="*/ 2456028 f124 1"/>
              <a:gd name="f159" fmla="*/ 2225955 f123 1"/>
              <a:gd name="f160" fmla="*/ 2026974 f124 1"/>
              <a:gd name="f161" fmla="*/ 2018938 f123 1"/>
              <a:gd name="f162" fmla="*/ 1887692 f124 1"/>
              <a:gd name="f163" fmla="*/ 2422431 f123 1"/>
              <a:gd name="f164" fmla="*/ 2336342 f124 1"/>
              <a:gd name="f165" fmla="*/ 2720202 f123 1"/>
              <a:gd name="f166" fmla="*/ 3176454 f124 1"/>
              <a:gd name="f167" fmla="*/ 1627140 f123 1"/>
              <a:gd name="f168" fmla="*/ 1328015 f124 1"/>
              <a:gd name="f169" fmla="*/ 1812920 f123 1"/>
              <a:gd name="f170" fmla="+- f125 0 f1"/>
              <a:gd name="f171" fmla="*/ f128 1 3960440"/>
              <a:gd name="f172" fmla="*/ f129 1 3960000"/>
              <a:gd name="f173" fmla="*/ f130 1 3960440"/>
              <a:gd name="f174" fmla="*/ f131 1 3960000"/>
              <a:gd name="f175" fmla="*/ f132 1 3960440"/>
              <a:gd name="f176" fmla="*/ f133 1 3960440"/>
              <a:gd name="f177" fmla="*/ f134 1 3960000"/>
              <a:gd name="f178" fmla="*/ f135 1 3960440"/>
              <a:gd name="f179" fmla="*/ f136 1 3960000"/>
              <a:gd name="f180" fmla="*/ f137 1 3960440"/>
              <a:gd name="f181" fmla="*/ f138 1 3960440"/>
              <a:gd name="f182" fmla="*/ f139 1 3960000"/>
              <a:gd name="f183" fmla="*/ f140 1 3960000"/>
              <a:gd name="f184" fmla="*/ f141 1 3960000"/>
              <a:gd name="f185" fmla="*/ f142 1 3960440"/>
              <a:gd name="f186" fmla="*/ f143 1 3960440"/>
              <a:gd name="f187" fmla="*/ f144 1 3960000"/>
              <a:gd name="f188" fmla="*/ f145 1 3960440"/>
              <a:gd name="f189" fmla="*/ f146 1 3960000"/>
              <a:gd name="f190" fmla="*/ f147 1 3960440"/>
              <a:gd name="f191" fmla="*/ f148 1 3960000"/>
              <a:gd name="f192" fmla="*/ f149 1 3960440"/>
              <a:gd name="f193" fmla="*/ f150 1 3960000"/>
              <a:gd name="f194" fmla="*/ f151 1 3960440"/>
              <a:gd name="f195" fmla="*/ f152 1 3960000"/>
              <a:gd name="f196" fmla="*/ f153 1 3960440"/>
              <a:gd name="f197" fmla="*/ f154 1 3960000"/>
              <a:gd name="f198" fmla="*/ f155 1 3960000"/>
              <a:gd name="f199" fmla="*/ f156 1 3960440"/>
              <a:gd name="f200" fmla="*/ f157 1 3960000"/>
              <a:gd name="f201" fmla="*/ f158 1 3960440"/>
              <a:gd name="f202" fmla="*/ f159 1 3960000"/>
              <a:gd name="f203" fmla="*/ f160 1 3960440"/>
              <a:gd name="f204" fmla="*/ f161 1 3960000"/>
              <a:gd name="f205" fmla="*/ f162 1 3960440"/>
              <a:gd name="f206" fmla="*/ f163 1 3960000"/>
              <a:gd name="f207" fmla="*/ f164 1 3960440"/>
              <a:gd name="f208" fmla="*/ f165 1 3960000"/>
              <a:gd name="f209" fmla="*/ f166 1 3960440"/>
              <a:gd name="f210" fmla="*/ f167 1 3960000"/>
              <a:gd name="f211" fmla="*/ f168 1 3960440"/>
              <a:gd name="f212" fmla="*/ f169 1 3960000"/>
              <a:gd name="f213" fmla="*/ f119 1 f126"/>
              <a:gd name="f214" fmla="*/ f120 1 f126"/>
              <a:gd name="f215" fmla="*/ f119 1 f127"/>
              <a:gd name="f216" fmla="*/ f121 1 f127"/>
              <a:gd name="f217" fmla="*/ f171 1 f126"/>
              <a:gd name="f218" fmla="*/ f172 1 f127"/>
              <a:gd name="f219" fmla="*/ f173 1 f126"/>
              <a:gd name="f220" fmla="*/ f174 1 f127"/>
              <a:gd name="f221" fmla="*/ f186 1 f126"/>
              <a:gd name="f222" fmla="*/ f187 1 f127"/>
              <a:gd name="f223" fmla="*/ f211 1 f126"/>
              <a:gd name="f224" fmla="*/ f212 1 f127"/>
              <a:gd name="f225" fmla="*/ f188 1 f126"/>
              <a:gd name="f226" fmla="*/ f189 1 f127"/>
              <a:gd name="f227" fmla="*/ f175 1 f126"/>
              <a:gd name="f228" fmla="*/ f198 1 f127"/>
              <a:gd name="f229" fmla="*/ f199 1 f126"/>
              <a:gd name="f230" fmla="*/ f200 1 f127"/>
              <a:gd name="f231" fmla="*/ f201 1 f126"/>
              <a:gd name="f232" fmla="*/ f202 1 f127"/>
              <a:gd name="f233" fmla="*/ f203 1 f126"/>
              <a:gd name="f234" fmla="*/ f204 1 f127"/>
              <a:gd name="f235" fmla="*/ f196 1 f126"/>
              <a:gd name="f236" fmla="*/ f197 1 f127"/>
              <a:gd name="f237" fmla="*/ f190 1 f126"/>
              <a:gd name="f238" fmla="*/ f191 1 f127"/>
              <a:gd name="f239" fmla="*/ f192 1 f126"/>
              <a:gd name="f240" fmla="*/ f193 1 f127"/>
              <a:gd name="f241" fmla="*/ f194 1 f126"/>
              <a:gd name="f242" fmla="*/ f195 1 f127"/>
              <a:gd name="f243" fmla="*/ f176 1 f126"/>
              <a:gd name="f244" fmla="*/ f177 1 f127"/>
              <a:gd name="f245" fmla="*/ f205 1 f126"/>
              <a:gd name="f246" fmla="*/ f206 1 f127"/>
              <a:gd name="f247" fmla="*/ f207 1 f126"/>
              <a:gd name="f248" fmla="*/ f208 1 f127"/>
              <a:gd name="f249" fmla="*/ f209 1 f126"/>
              <a:gd name="f250" fmla="*/ f210 1 f127"/>
              <a:gd name="f251" fmla="*/ f178 1 f126"/>
              <a:gd name="f252" fmla="*/ f179 1 f127"/>
              <a:gd name="f253" fmla="*/ f180 1 f126"/>
              <a:gd name="f254" fmla="*/ f181 1 f126"/>
              <a:gd name="f255" fmla="*/ f182 1 f127"/>
              <a:gd name="f256" fmla="*/ f183 1 f127"/>
              <a:gd name="f257" fmla="*/ f184 1 f127"/>
              <a:gd name="f258" fmla="*/ f185 1 f126"/>
              <a:gd name="f259" fmla="*/ f213 f117 1"/>
              <a:gd name="f260" fmla="*/ f214 f117 1"/>
              <a:gd name="f261" fmla="*/ f216 f118 1"/>
              <a:gd name="f262" fmla="*/ f215 f118 1"/>
              <a:gd name="f263" fmla="*/ f217 f117 1"/>
              <a:gd name="f264" fmla="*/ f218 f118 1"/>
              <a:gd name="f265" fmla="*/ f219 f117 1"/>
              <a:gd name="f266" fmla="*/ f220 f118 1"/>
              <a:gd name="f267" fmla="*/ f221 f117 1"/>
              <a:gd name="f268" fmla="*/ f222 f118 1"/>
              <a:gd name="f269" fmla="*/ f223 f117 1"/>
              <a:gd name="f270" fmla="*/ f224 f118 1"/>
              <a:gd name="f271" fmla="*/ f225 f117 1"/>
              <a:gd name="f272" fmla="*/ f226 f118 1"/>
              <a:gd name="f273" fmla="*/ f227 f117 1"/>
              <a:gd name="f274" fmla="*/ f228 f118 1"/>
              <a:gd name="f275" fmla="*/ f229 f117 1"/>
              <a:gd name="f276" fmla="*/ f230 f118 1"/>
              <a:gd name="f277" fmla="*/ f231 f117 1"/>
              <a:gd name="f278" fmla="*/ f232 f118 1"/>
              <a:gd name="f279" fmla="*/ f233 f117 1"/>
              <a:gd name="f280" fmla="*/ f234 f118 1"/>
              <a:gd name="f281" fmla="*/ f235 f117 1"/>
              <a:gd name="f282" fmla="*/ f236 f118 1"/>
              <a:gd name="f283" fmla="*/ f237 f117 1"/>
              <a:gd name="f284" fmla="*/ f238 f118 1"/>
              <a:gd name="f285" fmla="*/ f239 f117 1"/>
              <a:gd name="f286" fmla="*/ f240 f118 1"/>
              <a:gd name="f287" fmla="*/ f241 f117 1"/>
              <a:gd name="f288" fmla="*/ f242 f118 1"/>
              <a:gd name="f289" fmla="*/ f243 f117 1"/>
              <a:gd name="f290" fmla="*/ f244 f118 1"/>
              <a:gd name="f291" fmla="*/ f245 f117 1"/>
              <a:gd name="f292" fmla="*/ f246 f118 1"/>
              <a:gd name="f293" fmla="*/ f247 f117 1"/>
              <a:gd name="f294" fmla="*/ f248 f118 1"/>
              <a:gd name="f295" fmla="*/ f249 f117 1"/>
              <a:gd name="f296" fmla="*/ f250 f118 1"/>
              <a:gd name="f297" fmla="*/ f251 f117 1"/>
              <a:gd name="f298" fmla="*/ f252 f118 1"/>
              <a:gd name="f299" fmla="*/ f253 f117 1"/>
              <a:gd name="f300" fmla="*/ f254 f117 1"/>
              <a:gd name="f301" fmla="*/ f255 f118 1"/>
              <a:gd name="f302" fmla="*/ f256 f118 1"/>
              <a:gd name="f303" fmla="*/ f257 f118 1"/>
              <a:gd name="f304" fmla="*/ f258 f117 1"/>
            </a:gdLst>
            <a:ahLst/>
            <a:cxnLst>
              <a:cxn ang="3cd4">
                <a:pos x="hc" y="t"/>
              </a:cxn>
              <a:cxn ang="0">
                <a:pos x="r" y="vc"/>
              </a:cxn>
              <a:cxn ang="cd4">
                <a:pos x="hc" y="b"/>
              </a:cxn>
              <a:cxn ang="cd2">
                <a:pos x="l" y="vc"/>
              </a:cxn>
              <a:cxn ang="f170">
                <a:pos x="f263" y="f264"/>
              </a:cxn>
              <a:cxn ang="f170">
                <a:pos x="f265" y="f266"/>
              </a:cxn>
              <a:cxn ang="f170">
                <a:pos x="f267" y="f268"/>
              </a:cxn>
              <a:cxn ang="f170">
                <a:pos x="f269" y="f270"/>
              </a:cxn>
              <a:cxn ang="f170">
                <a:pos x="f271" y="f272"/>
              </a:cxn>
              <a:cxn ang="f170">
                <a:pos x="f273" y="f274"/>
              </a:cxn>
              <a:cxn ang="f170">
                <a:pos x="f275" y="f276"/>
              </a:cxn>
              <a:cxn ang="f170">
                <a:pos x="f277" y="f278"/>
              </a:cxn>
              <a:cxn ang="f170">
                <a:pos x="f279" y="f280"/>
              </a:cxn>
              <a:cxn ang="f170">
                <a:pos x="f281" y="f282"/>
              </a:cxn>
              <a:cxn ang="f170">
                <a:pos x="f283" y="f284"/>
              </a:cxn>
              <a:cxn ang="f170">
                <a:pos x="f285" y="f286"/>
              </a:cxn>
              <a:cxn ang="f170">
                <a:pos x="f287" y="f288"/>
              </a:cxn>
              <a:cxn ang="f170">
                <a:pos x="f289" y="f290"/>
              </a:cxn>
              <a:cxn ang="f170">
                <a:pos x="f291" y="f292"/>
              </a:cxn>
              <a:cxn ang="f170">
                <a:pos x="f293" y="f294"/>
              </a:cxn>
              <a:cxn ang="f170">
                <a:pos x="f295" y="f296"/>
              </a:cxn>
              <a:cxn ang="f170">
                <a:pos x="f263" y="f264"/>
              </a:cxn>
              <a:cxn ang="f170">
                <a:pos x="f297" y="f298"/>
              </a:cxn>
              <a:cxn ang="f170">
                <a:pos x="f299" y="f298"/>
              </a:cxn>
              <a:cxn ang="f170">
                <a:pos x="f300" y="f301"/>
              </a:cxn>
              <a:cxn ang="f170">
                <a:pos x="f300" y="f302"/>
              </a:cxn>
              <a:cxn ang="f170">
                <a:pos x="f299" y="f303"/>
              </a:cxn>
              <a:cxn ang="f170">
                <a:pos x="f297" y="f303"/>
              </a:cxn>
              <a:cxn ang="f170">
                <a:pos x="f304" y="f302"/>
              </a:cxn>
              <a:cxn ang="f170">
                <a:pos x="f304" y="f301"/>
              </a:cxn>
              <a:cxn ang="f170">
                <a:pos x="f297" y="f298"/>
              </a:cxn>
            </a:cxnLst>
            <a:rect l="f259" t="f262" r="f260" b="f261"/>
            <a:pathLst>
              <a:path w="3960440" h="3960000">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48" y="f49"/>
                  <a:pt x="f50" y="f51"/>
                </a:cubicBezTo>
                <a:cubicBezTo>
                  <a:pt x="f52" y="f53"/>
                  <a:pt x="f54" y="f55"/>
                  <a:pt x="f56" y="f57"/>
                </a:cubicBezTo>
                <a:cubicBezTo>
                  <a:pt x="f58" y="f59"/>
                  <a:pt x="f60" y="f61"/>
                  <a:pt x="f62" y="f63"/>
                </a:cubicBezTo>
                <a:cubicBezTo>
                  <a:pt x="f64" y="f65"/>
                  <a:pt x="f66" y="f67"/>
                  <a:pt x="f68" y="f69"/>
                </a:cubicBezTo>
                <a:cubicBezTo>
                  <a:pt x="f70" y="f71"/>
                  <a:pt x="f72" y="f73"/>
                  <a:pt x="f74" y="f75"/>
                </a:cubicBezTo>
                <a:cubicBezTo>
                  <a:pt x="f76" y="f77"/>
                  <a:pt x="f78" y="f79"/>
                  <a:pt x="f80" y="f81"/>
                </a:cubicBezTo>
                <a:cubicBezTo>
                  <a:pt x="f82" y="f83"/>
                  <a:pt x="f84" y="f85"/>
                  <a:pt x="f86" y="f87"/>
                </a:cubicBezTo>
                <a:cubicBezTo>
                  <a:pt x="f88" y="f89"/>
                  <a:pt x="f90" y="f91"/>
                  <a:pt x="f92" y="f93"/>
                </a:cubicBezTo>
                <a:cubicBezTo>
                  <a:pt x="f94" y="f95"/>
                  <a:pt x="f96" y="f97"/>
                  <a:pt x="f98" y="f99"/>
                </a:cubicBezTo>
                <a:cubicBezTo>
                  <a:pt x="f100" y="f101"/>
                  <a:pt x="f102" y="f103"/>
                  <a:pt x="f104" y="f105"/>
                </a:cubicBezTo>
                <a:cubicBezTo>
                  <a:pt x="f106" y="f107"/>
                  <a:pt x="f108" y="f109"/>
                  <a:pt x="f8" y="f9"/>
                </a:cubicBezTo>
                <a:close/>
                <a:moveTo>
                  <a:pt x="f110" y="f5"/>
                </a:moveTo>
                <a:lnTo>
                  <a:pt x="f111" y="f5"/>
                </a:lnTo>
                <a:cubicBezTo>
                  <a:pt x="f112" y="f5"/>
                  <a:pt x="f6" y="f113"/>
                  <a:pt x="f6" y="f110"/>
                </a:cubicBezTo>
                <a:lnTo>
                  <a:pt x="f6" y="f114"/>
                </a:lnTo>
                <a:cubicBezTo>
                  <a:pt x="f6" y="f115"/>
                  <a:pt x="f112" y="f7"/>
                  <a:pt x="f111" y="f7"/>
                </a:cubicBezTo>
                <a:lnTo>
                  <a:pt x="f110" y="f7"/>
                </a:lnTo>
                <a:cubicBezTo>
                  <a:pt x="f113" y="f7"/>
                  <a:pt x="f5" y="f115"/>
                  <a:pt x="f5" y="f114"/>
                </a:cubicBezTo>
                <a:lnTo>
                  <a:pt x="f5" y="f110"/>
                </a:lnTo>
                <a:cubicBezTo>
                  <a:pt x="f5" y="f113"/>
                  <a:pt x="f113" y="f5"/>
                  <a:pt x="f110" y="f5"/>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0" name="Rounded Rectangle 8">
            <a:extLst>
              <a:ext uri="{FF2B5EF4-FFF2-40B4-BE49-F238E27FC236}">
                <a16:creationId xmlns:a16="http://schemas.microsoft.com/office/drawing/2014/main" id="{20E35854-C7D4-4A04-EB2B-EBF94A2F6BA8}"/>
              </a:ext>
            </a:extLst>
          </p:cNvPr>
          <p:cNvSpPr/>
          <p:nvPr/>
        </p:nvSpPr>
        <p:spPr>
          <a:xfrm>
            <a:off x="2343024" y="5615975"/>
            <a:ext cx="573145" cy="610781"/>
          </a:xfrm>
          <a:custGeom>
            <a:avLst/>
            <a:gdLst>
              <a:gd name="f0" fmla="val 10800000"/>
              <a:gd name="f1" fmla="val 5400000"/>
              <a:gd name="f2" fmla="val 180"/>
              <a:gd name="f3" fmla="val w"/>
              <a:gd name="f4" fmla="val h"/>
              <a:gd name="f5" fmla="val 0"/>
              <a:gd name="f6" fmla="val 3888432"/>
              <a:gd name="f7" fmla="val 3960440"/>
              <a:gd name="f8" fmla="val 554477"/>
              <a:gd name="f9" fmla="val 1512168"/>
              <a:gd name="f10" fmla="val 3312368"/>
              <a:gd name="f11" fmla="val 1201638"/>
              <a:gd name="f12" fmla="val 2840340"/>
              <a:gd name="f13" fmla="val 1479943"/>
              <a:gd name="f14" fmla="val 2293254"/>
              <a:gd name="f15" fmla="val 1484797"/>
              <a:gd name="f16" fmla="val 2254084"/>
              <a:gd name="f17" fmla="val 1780470"/>
              <a:gd name="f18" fmla="val 2136833"/>
              <a:gd name="f19" fmla="val 1785510"/>
              <a:gd name="f20" fmla="val 1510185"/>
              <a:gd name="f21" fmla="val 1489672"/>
              <a:gd name="f22" fmla="val 3310385"/>
              <a:gd name="f23" fmla="val 2140283"/>
              <a:gd name="f24" fmla="val 2925445"/>
              <a:gd name="f25" fmla="val 2133383"/>
              <a:gd name="f26" fmla="val 2560917"/>
              <a:gd name="f27" fmla="val 2147184"/>
              <a:gd name="f28" fmla="val 2155564"/>
              <a:gd name="f29" fmla="val 2187272"/>
              <a:gd name="f30" fmla="val 1842063"/>
              <a:gd name="f31" fmla="val 2668986"/>
              <a:gd name="f32" fmla="val 1938990"/>
              <a:gd name="f33" fmla="val 2673919"/>
              <a:gd name="f34" fmla="val 2138897"/>
              <a:gd name="f35" fmla="val 2679688"/>
              <a:gd name="f36" fmla="val 3312366"/>
              <a:gd name="f37" fmla="val 3326849"/>
              <a:gd name="f38" fmla="val 3329155"/>
              <a:gd name="f39" fmla="val 2917782"/>
              <a:gd name="f40" fmla="val 3331462"/>
              <a:gd name="f41" fmla="val 2523197"/>
              <a:gd name="f42" fmla="val 3333768"/>
              <a:gd name="f43" fmla="val 2128613"/>
              <a:gd name="f44" fmla="val 3339026"/>
              <a:gd name="f45" fmla="val 1942962"/>
              <a:gd name="f46" fmla="val 3184753"/>
              <a:gd name="f47" fmla="val 1475890"/>
              <a:gd name="f48" fmla="val 878058"/>
              <a:gd name="f49" fmla="val 648072"/>
              <a:gd name="f50" fmla="val 699349"/>
              <a:gd name="f51" fmla="val 792944"/>
              <a:gd name="f52" fmla="val 971653"/>
              <a:gd name="f53" fmla="val 1150362"/>
              <a:gd name="f54" fmla="val 1295234"/>
              <a:gd name="f55" fmla="val 1056767"/>
              <a:gd name="f56" fmla="val 1201639"/>
              <a:gd name="f57" fmla="val 333511"/>
              <a:gd name="f58" fmla="val 3554921"/>
              <a:gd name="f59" fmla="val 3739114"/>
              <a:gd name="f60" fmla="val 149318"/>
              <a:gd name="f61" fmla="val 3626929"/>
              <a:gd name="f62" fmla="val 3811122"/>
              <a:gd name="f63" fmla="+- 0 0 -90"/>
              <a:gd name="f64" fmla="*/ f3 1 3888432"/>
              <a:gd name="f65" fmla="*/ f4 1 3960440"/>
              <a:gd name="f66" fmla="val f5"/>
              <a:gd name="f67" fmla="val f6"/>
              <a:gd name="f68" fmla="val f7"/>
              <a:gd name="f69" fmla="*/ f63 f0 1"/>
              <a:gd name="f70" fmla="+- f68 0 f66"/>
              <a:gd name="f71" fmla="+- f67 0 f66"/>
              <a:gd name="f72" fmla="*/ f69 1 f2"/>
              <a:gd name="f73" fmla="*/ f71 1 3888432"/>
              <a:gd name="f74" fmla="*/ f70 1 3960440"/>
              <a:gd name="f75" fmla="*/ 554477 f71 1"/>
              <a:gd name="f76" fmla="*/ 1512168 f70 1"/>
              <a:gd name="f77" fmla="*/ 3312368 f70 1"/>
              <a:gd name="f78" fmla="*/ 1201638 f71 1"/>
              <a:gd name="f79" fmla="*/ 2136833 f71 1"/>
              <a:gd name="f80" fmla="*/ 1785510 f70 1"/>
              <a:gd name="f81" fmla="*/ 1510185 f70 1"/>
              <a:gd name="f82" fmla="*/ 1489672 f71 1"/>
              <a:gd name="f83" fmla="*/ 3310385 f70 1"/>
              <a:gd name="f84" fmla="*/ 2673919 f71 1"/>
              <a:gd name="f85" fmla="*/ 2138897 f70 1"/>
              <a:gd name="f86" fmla="*/ 2679688 f71 1"/>
              <a:gd name="f87" fmla="*/ 3312366 f70 1"/>
              <a:gd name="f88" fmla="*/ 3326849 f71 1"/>
              <a:gd name="f89" fmla="*/ 3333768 f71 1"/>
              <a:gd name="f90" fmla="*/ 2128613 f70 1"/>
              <a:gd name="f91" fmla="*/ 2840340 f71 1"/>
              <a:gd name="f92" fmla="*/ 1479943 f70 1"/>
              <a:gd name="f93" fmla="*/ 878058 f71 1"/>
              <a:gd name="f94" fmla="*/ 648072 f70 1"/>
              <a:gd name="f95" fmla="*/ 971653 f70 1"/>
              <a:gd name="f96" fmla="*/ 1295234 f70 1"/>
              <a:gd name="f97" fmla="*/ 1201639 f71 1"/>
              <a:gd name="f98" fmla="*/ 333511 f71 1"/>
              <a:gd name="f99" fmla="*/ 0 f70 1"/>
              <a:gd name="f100" fmla="*/ 3554921 f71 1"/>
              <a:gd name="f101" fmla="*/ 3888432 f71 1"/>
              <a:gd name="f102" fmla="*/ 333511 f70 1"/>
              <a:gd name="f103" fmla="*/ 3626929 f70 1"/>
              <a:gd name="f104" fmla="*/ 3960440 f70 1"/>
              <a:gd name="f105" fmla="*/ 0 f71 1"/>
              <a:gd name="f106" fmla="*/ 2147184 f71 1"/>
              <a:gd name="f107" fmla="*/ 2155564 f70 1"/>
              <a:gd name="f108" fmla="+- f72 0 f1"/>
              <a:gd name="f109" fmla="*/ f75 1 3888432"/>
              <a:gd name="f110" fmla="*/ f76 1 3960440"/>
              <a:gd name="f111" fmla="*/ f77 1 3960440"/>
              <a:gd name="f112" fmla="*/ f78 1 3888432"/>
              <a:gd name="f113" fmla="*/ f79 1 3888432"/>
              <a:gd name="f114" fmla="*/ f80 1 3960440"/>
              <a:gd name="f115" fmla="*/ f81 1 3960440"/>
              <a:gd name="f116" fmla="*/ f82 1 3888432"/>
              <a:gd name="f117" fmla="*/ f83 1 3960440"/>
              <a:gd name="f118" fmla="*/ f84 1 3888432"/>
              <a:gd name="f119" fmla="*/ f85 1 3960440"/>
              <a:gd name="f120" fmla="*/ f86 1 3888432"/>
              <a:gd name="f121" fmla="*/ f87 1 3960440"/>
              <a:gd name="f122" fmla="*/ f88 1 3888432"/>
              <a:gd name="f123" fmla="*/ f89 1 3888432"/>
              <a:gd name="f124" fmla="*/ f90 1 3960440"/>
              <a:gd name="f125" fmla="*/ f91 1 3888432"/>
              <a:gd name="f126" fmla="*/ f92 1 3960440"/>
              <a:gd name="f127" fmla="*/ f93 1 3888432"/>
              <a:gd name="f128" fmla="*/ f94 1 3960440"/>
              <a:gd name="f129" fmla="*/ f95 1 3960440"/>
              <a:gd name="f130" fmla="*/ f96 1 3960440"/>
              <a:gd name="f131" fmla="*/ f97 1 3888432"/>
              <a:gd name="f132" fmla="*/ f98 1 3888432"/>
              <a:gd name="f133" fmla="*/ f99 1 3960440"/>
              <a:gd name="f134" fmla="*/ f100 1 3888432"/>
              <a:gd name="f135" fmla="*/ f101 1 3888432"/>
              <a:gd name="f136" fmla="*/ f102 1 3960440"/>
              <a:gd name="f137" fmla="*/ f103 1 3960440"/>
              <a:gd name="f138" fmla="*/ f104 1 3960440"/>
              <a:gd name="f139" fmla="*/ f105 1 3888432"/>
              <a:gd name="f140" fmla="*/ f106 1 3888432"/>
              <a:gd name="f141" fmla="*/ f107 1 3960440"/>
              <a:gd name="f142" fmla="*/ f66 1 f73"/>
              <a:gd name="f143" fmla="*/ f67 1 f73"/>
              <a:gd name="f144" fmla="*/ f66 1 f74"/>
              <a:gd name="f145" fmla="*/ f68 1 f74"/>
              <a:gd name="f146" fmla="*/ f109 1 f73"/>
              <a:gd name="f147" fmla="*/ f110 1 f74"/>
              <a:gd name="f148" fmla="*/ f111 1 f74"/>
              <a:gd name="f149" fmla="*/ f112 1 f73"/>
              <a:gd name="f150" fmla="*/ f125 1 f73"/>
              <a:gd name="f151" fmla="*/ f126 1 f74"/>
              <a:gd name="f152" fmla="*/ f113 1 f73"/>
              <a:gd name="f153" fmla="*/ f114 1 f74"/>
              <a:gd name="f154" fmla="*/ f115 1 f74"/>
              <a:gd name="f155" fmla="*/ f116 1 f73"/>
              <a:gd name="f156" fmla="*/ f117 1 f74"/>
              <a:gd name="f157" fmla="*/ f140 1 f73"/>
              <a:gd name="f158" fmla="*/ f141 1 f74"/>
              <a:gd name="f159" fmla="*/ f118 1 f73"/>
              <a:gd name="f160" fmla="*/ f119 1 f74"/>
              <a:gd name="f161" fmla="*/ f120 1 f73"/>
              <a:gd name="f162" fmla="*/ f121 1 f74"/>
              <a:gd name="f163" fmla="*/ f122 1 f73"/>
              <a:gd name="f164" fmla="*/ f123 1 f73"/>
              <a:gd name="f165" fmla="*/ f124 1 f74"/>
              <a:gd name="f166" fmla="*/ f127 1 f73"/>
              <a:gd name="f167" fmla="*/ f128 1 f74"/>
              <a:gd name="f168" fmla="*/ f129 1 f74"/>
              <a:gd name="f169" fmla="*/ f130 1 f74"/>
              <a:gd name="f170" fmla="*/ f131 1 f73"/>
              <a:gd name="f171" fmla="*/ f132 1 f73"/>
              <a:gd name="f172" fmla="*/ f133 1 f74"/>
              <a:gd name="f173" fmla="*/ f134 1 f73"/>
              <a:gd name="f174" fmla="*/ f135 1 f73"/>
              <a:gd name="f175" fmla="*/ f136 1 f74"/>
              <a:gd name="f176" fmla="*/ f137 1 f74"/>
              <a:gd name="f177" fmla="*/ f138 1 f74"/>
              <a:gd name="f178" fmla="*/ f139 1 f73"/>
              <a:gd name="f179" fmla="*/ f142 f64 1"/>
              <a:gd name="f180" fmla="*/ f143 f64 1"/>
              <a:gd name="f181" fmla="*/ f145 f65 1"/>
              <a:gd name="f182" fmla="*/ f144 f65 1"/>
              <a:gd name="f183" fmla="*/ f146 f64 1"/>
              <a:gd name="f184" fmla="*/ f147 f65 1"/>
              <a:gd name="f185" fmla="*/ f148 f65 1"/>
              <a:gd name="f186" fmla="*/ f149 f64 1"/>
              <a:gd name="f187" fmla="*/ f150 f64 1"/>
              <a:gd name="f188" fmla="*/ f151 f65 1"/>
              <a:gd name="f189" fmla="*/ f152 f64 1"/>
              <a:gd name="f190" fmla="*/ f153 f65 1"/>
              <a:gd name="f191" fmla="*/ f154 f65 1"/>
              <a:gd name="f192" fmla="*/ f155 f64 1"/>
              <a:gd name="f193" fmla="*/ f156 f65 1"/>
              <a:gd name="f194" fmla="*/ f157 f64 1"/>
              <a:gd name="f195" fmla="*/ f158 f65 1"/>
              <a:gd name="f196" fmla="*/ f159 f64 1"/>
              <a:gd name="f197" fmla="*/ f160 f65 1"/>
              <a:gd name="f198" fmla="*/ f161 f64 1"/>
              <a:gd name="f199" fmla="*/ f162 f65 1"/>
              <a:gd name="f200" fmla="*/ f163 f64 1"/>
              <a:gd name="f201" fmla="*/ f164 f64 1"/>
              <a:gd name="f202" fmla="*/ f165 f65 1"/>
              <a:gd name="f203" fmla="*/ f166 f64 1"/>
              <a:gd name="f204" fmla="*/ f167 f65 1"/>
              <a:gd name="f205" fmla="*/ f168 f65 1"/>
              <a:gd name="f206" fmla="*/ f169 f65 1"/>
              <a:gd name="f207" fmla="*/ f170 f64 1"/>
              <a:gd name="f208" fmla="*/ f171 f64 1"/>
              <a:gd name="f209" fmla="*/ f172 f65 1"/>
              <a:gd name="f210" fmla="*/ f173 f64 1"/>
              <a:gd name="f211" fmla="*/ f174 f64 1"/>
              <a:gd name="f212" fmla="*/ f175 f65 1"/>
              <a:gd name="f213" fmla="*/ f176 f65 1"/>
              <a:gd name="f214" fmla="*/ f177 f65 1"/>
              <a:gd name="f215" fmla="*/ f178 f64 1"/>
            </a:gdLst>
            <a:ahLst/>
            <a:cxnLst>
              <a:cxn ang="3cd4">
                <a:pos x="hc" y="t"/>
              </a:cxn>
              <a:cxn ang="0">
                <a:pos x="r" y="vc"/>
              </a:cxn>
              <a:cxn ang="cd4">
                <a:pos x="hc" y="b"/>
              </a:cxn>
              <a:cxn ang="cd2">
                <a:pos x="l" y="vc"/>
              </a:cxn>
              <a:cxn ang="f108">
                <a:pos x="f183" y="f184"/>
              </a:cxn>
              <a:cxn ang="f108">
                <a:pos x="f183" y="f185"/>
              </a:cxn>
              <a:cxn ang="f108">
                <a:pos x="f186" y="f185"/>
              </a:cxn>
              <a:cxn ang="f108">
                <a:pos x="f186" y="f184"/>
              </a:cxn>
              <a:cxn ang="f108">
                <a:pos x="f183" y="f184"/>
              </a:cxn>
              <a:cxn ang="f108">
                <a:pos x="f187" y="f188"/>
              </a:cxn>
              <a:cxn ang="f108">
                <a:pos x="f189" y="f190"/>
              </a:cxn>
              <a:cxn ang="f108">
                <a:pos x="f189" y="f191"/>
              </a:cxn>
              <a:cxn ang="f108">
                <a:pos x="f192" y="f191"/>
              </a:cxn>
              <a:cxn ang="f108">
                <a:pos x="f192" y="f193"/>
              </a:cxn>
              <a:cxn ang="f108">
                <a:pos x="f189" y="f193"/>
              </a:cxn>
              <a:cxn ang="f108">
                <a:pos x="f194" y="f195"/>
              </a:cxn>
              <a:cxn ang="f108">
                <a:pos x="f196" y="f197"/>
              </a:cxn>
              <a:cxn ang="f108">
                <a:pos x="f198" y="f199"/>
              </a:cxn>
              <a:cxn ang="f108">
                <a:pos x="f200" y="f199"/>
              </a:cxn>
              <a:cxn ang="f108">
                <a:pos x="f201" y="f202"/>
              </a:cxn>
              <a:cxn ang="f108">
                <a:pos x="f187" y="f188"/>
              </a:cxn>
              <a:cxn ang="f108">
                <a:pos x="f203" y="f204"/>
              </a:cxn>
              <a:cxn ang="f108">
                <a:pos x="f183" y="f205"/>
              </a:cxn>
              <a:cxn ang="f108">
                <a:pos x="f203" y="f206"/>
              </a:cxn>
              <a:cxn ang="f108">
                <a:pos x="f207" y="f205"/>
              </a:cxn>
              <a:cxn ang="f108">
                <a:pos x="f203" y="f204"/>
              </a:cxn>
              <a:cxn ang="f108">
                <a:pos x="f208" y="f209"/>
              </a:cxn>
              <a:cxn ang="f108">
                <a:pos x="f210" y="f209"/>
              </a:cxn>
              <a:cxn ang="f108">
                <a:pos x="f211" y="f212"/>
              </a:cxn>
              <a:cxn ang="f108">
                <a:pos x="f211" y="f213"/>
              </a:cxn>
              <a:cxn ang="f108">
                <a:pos x="f210" y="f214"/>
              </a:cxn>
              <a:cxn ang="f108">
                <a:pos x="f208" y="f214"/>
              </a:cxn>
              <a:cxn ang="f108">
                <a:pos x="f215" y="f213"/>
              </a:cxn>
              <a:cxn ang="f108">
                <a:pos x="f215" y="f212"/>
              </a:cxn>
              <a:cxn ang="f108">
                <a:pos x="f208" y="f209"/>
              </a:cxn>
            </a:cxnLst>
            <a:rect l="f179" t="f182" r="f180" b="f181"/>
            <a:pathLst>
              <a:path w="3888432" h="3960440">
                <a:moveTo>
                  <a:pt x="f8" y="f9"/>
                </a:moveTo>
                <a:lnTo>
                  <a:pt x="f8" y="f10"/>
                </a:lnTo>
                <a:lnTo>
                  <a:pt x="f11" y="f10"/>
                </a:lnTo>
                <a:lnTo>
                  <a:pt x="f11" y="f9"/>
                </a:lnTo>
                <a:lnTo>
                  <a:pt x="f8" y="f9"/>
                </a:lnTo>
                <a:close/>
                <a:moveTo>
                  <a:pt x="f12" y="f13"/>
                </a:moveTo>
                <a:cubicBezTo>
                  <a:pt x="f14" y="f15"/>
                  <a:pt x="f16" y="f17"/>
                  <a:pt x="f18" y="f19"/>
                </a:cubicBezTo>
                <a:lnTo>
                  <a:pt x="f18" y="f20"/>
                </a:lnTo>
                <a:lnTo>
                  <a:pt x="f21" y="f20"/>
                </a:lnTo>
                <a:lnTo>
                  <a:pt x="f21" y="f22"/>
                </a:lnTo>
                <a:lnTo>
                  <a:pt x="f18" y="f22"/>
                </a:lnTo>
                <a:cubicBezTo>
                  <a:pt x="f23" y="f24"/>
                  <a:pt x="f25" y="f26"/>
                  <a:pt x="f27" y="f28"/>
                </a:cubicBezTo>
                <a:cubicBezTo>
                  <a:pt x="f29" y="f30"/>
                  <a:pt x="f31" y="f32"/>
                  <a:pt x="f33" y="f34"/>
                </a:cubicBezTo>
                <a:lnTo>
                  <a:pt x="f35" y="f36"/>
                </a:lnTo>
                <a:lnTo>
                  <a:pt x="f37" y="f36"/>
                </a:lnTo>
                <a:cubicBezTo>
                  <a:pt x="f38" y="f39"/>
                  <a:pt x="f40" y="f41"/>
                  <a:pt x="f42" y="f43"/>
                </a:cubicBezTo>
                <a:cubicBezTo>
                  <a:pt x="f44" y="f45"/>
                  <a:pt x="f46" y="f47"/>
                  <a:pt x="f12" y="f13"/>
                </a:cubicBezTo>
                <a:close/>
                <a:moveTo>
                  <a:pt x="f48" y="f49"/>
                </a:moveTo>
                <a:cubicBezTo>
                  <a:pt x="f50" y="f49"/>
                  <a:pt x="f8" y="f51"/>
                  <a:pt x="f8" y="f52"/>
                </a:cubicBezTo>
                <a:cubicBezTo>
                  <a:pt x="f8" y="f53"/>
                  <a:pt x="f50" y="f54"/>
                  <a:pt x="f48" y="f54"/>
                </a:cubicBezTo>
                <a:cubicBezTo>
                  <a:pt x="f55" y="f54"/>
                  <a:pt x="f56" y="f53"/>
                  <a:pt x="f56" y="f52"/>
                </a:cubicBezTo>
                <a:cubicBezTo>
                  <a:pt x="f56" y="f51"/>
                  <a:pt x="f55" y="f49"/>
                  <a:pt x="f48" y="f49"/>
                </a:cubicBezTo>
                <a:close/>
                <a:moveTo>
                  <a:pt x="f57" y="f5"/>
                </a:moveTo>
                <a:lnTo>
                  <a:pt x="f58" y="f5"/>
                </a:lnTo>
                <a:cubicBezTo>
                  <a:pt x="f59" y="f5"/>
                  <a:pt x="f6" y="f60"/>
                  <a:pt x="f6" y="f57"/>
                </a:cubicBezTo>
                <a:lnTo>
                  <a:pt x="f6" y="f61"/>
                </a:lnTo>
                <a:cubicBezTo>
                  <a:pt x="f6" y="f62"/>
                  <a:pt x="f59" y="f7"/>
                  <a:pt x="f58" y="f7"/>
                </a:cubicBezTo>
                <a:lnTo>
                  <a:pt x="f57" y="f7"/>
                </a:lnTo>
                <a:cubicBezTo>
                  <a:pt x="f60" y="f7"/>
                  <a:pt x="f5" y="f62"/>
                  <a:pt x="f5" y="f61"/>
                </a:cubicBezTo>
                <a:lnTo>
                  <a:pt x="f5" y="f57"/>
                </a:lnTo>
                <a:cubicBezTo>
                  <a:pt x="f5" y="f60"/>
                  <a:pt x="f60" y="f5"/>
                  <a:pt x="f57" y="f5"/>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1" name="Rounded Rectangle 2">
            <a:extLst>
              <a:ext uri="{FF2B5EF4-FFF2-40B4-BE49-F238E27FC236}">
                <a16:creationId xmlns:a16="http://schemas.microsoft.com/office/drawing/2014/main" id="{66E64284-35BC-A59E-E106-712296BF028D}"/>
              </a:ext>
            </a:extLst>
          </p:cNvPr>
          <p:cNvSpPr/>
          <p:nvPr/>
        </p:nvSpPr>
        <p:spPr>
          <a:xfrm>
            <a:off x="5140758" y="5615975"/>
            <a:ext cx="573084" cy="610781"/>
          </a:xfrm>
          <a:custGeom>
            <a:avLst/>
            <a:gdLst>
              <a:gd name="f0" fmla="val 10800000"/>
              <a:gd name="f1" fmla="val 5400000"/>
              <a:gd name="f2" fmla="val 180"/>
              <a:gd name="f3" fmla="val w"/>
              <a:gd name="f4" fmla="val h"/>
              <a:gd name="f5" fmla="val 0"/>
              <a:gd name="f6" fmla="val 3960000"/>
              <a:gd name="f7" fmla="val 3160999"/>
              <a:gd name="f8" fmla="val 1374274"/>
              <a:gd name="f9" fmla="val 3155132"/>
              <a:gd name="f10" fmla="val 1419362"/>
              <a:gd name="f11" fmla="val 2496208"/>
              <a:gd name="f12" fmla="val 770986"/>
              <a:gd name="f13" fmla="val 2113414"/>
              <a:gd name="f14" fmla="val 1929581"/>
              <a:gd name="f15" fmla="val 1106902"/>
              <a:gd name="f16" fmla="val 1921633"/>
              <a:gd name="f17" fmla="val 1292845"/>
              <a:gd name="f18" fmla="val 1914712"/>
              <a:gd name="f19" fmla="val 1454769"/>
              <a:gd name="f20" fmla="val 1928136"/>
              <a:gd name="f21" fmla="val 1522392"/>
              <a:gd name="f22" fmla="val 1942445"/>
              <a:gd name="f23" fmla="val 1570340"/>
              <a:gd name="f24" fmla="val 1547199"/>
              <a:gd name="f25" fmla="val 1510736"/>
              <a:gd name="f26" fmla="val 1237189"/>
              <a:gd name="f27" fmla="val 1330681"/>
              <a:gd name="f28" fmla="val 815277"/>
              <a:gd name="f29" fmla="val 836121"/>
              <a:gd name="f30" fmla="val 618819"/>
              <a:gd name="f31" fmla="val 1229038"/>
              <a:gd name="f32" fmla="val 733086"/>
              <a:gd name="f33" fmla="val 1558961"/>
              <a:gd name="f34" fmla="val 965659"/>
              <a:gd name="f35" fmla="val 1735195"/>
              <a:gd name="f36" fmla="val 864541"/>
              <a:gd name="f37" fmla="val 1716416"/>
              <a:gd name="f38" fmla="val 662904"/>
              <a:gd name="f39" fmla="val 1695759"/>
              <a:gd name="f40" fmla="val 570453"/>
              <a:gd name="f41" fmla="val 1629310"/>
              <a:gd name="f42" fmla="val 597898"/>
              <a:gd name="f43" fmla="val 2016450"/>
              <a:gd name="f44" fmla="val 990931"/>
              <a:gd name="f45" fmla="val 2177657"/>
              <a:gd name="f46" fmla="val 1196057"/>
              <a:gd name="f47" fmla="val 2257108"/>
              <a:gd name="f48" fmla="val 1113718"/>
              <a:gd name="f49" fmla="val 2275887"/>
              <a:gd name="f50" fmla="val 943857"/>
              <a:gd name="f51" fmla="val 2321380"/>
              <a:gd name="f52" fmla="val 813848"/>
              <a:gd name="f53" fmla="val 2296824"/>
              <a:gd name="f54" fmla="val 926523"/>
              <a:gd name="f55" fmla="val 2634848"/>
              <a:gd name="f56" fmla="val 1326064"/>
              <a:gd name="f57" fmla="val 2611755"/>
              <a:gd name="f58" fmla="val 1486410"/>
              <a:gd name="f59" fmla="val 2607420"/>
              <a:gd name="f60" fmla="val 1297174"/>
              <a:gd name="f61" fmla="val 2749708"/>
              <a:gd name="f62" fmla="val 1000058"/>
              <a:gd name="f63" fmla="val 2795794"/>
              <a:gd name="f64" fmla="val 489408"/>
              <a:gd name="f65" fmla="val 2829018"/>
              <a:gd name="f66" fmla="val 914827"/>
              <a:gd name="f67" fmla="val 3139596"/>
              <a:gd name="f68" fmla="val 1734874"/>
              <a:gd name="f69" fmla="val 3242281"/>
              <a:gd name="f70" fmla="val 2062787"/>
              <a:gd name="f71" fmla="val 3146219"/>
              <a:gd name="f72" fmla="val 2763394"/>
              <a:gd name="f73" fmla="val 2903535"/>
              <a:gd name="f74" fmla="val 2915370"/>
              <a:gd name="f75" fmla="val 2621267"/>
              <a:gd name="f76" fmla="val 3074271"/>
              <a:gd name="f77" fmla="val 2105563"/>
              <a:gd name="f78" fmla="val 3173740"/>
              <a:gd name="f79" fmla="val 1733406"/>
              <a:gd name="f80" fmla="val 3145310"/>
              <a:gd name="f81" fmla="val 1648999"/>
              <a:gd name="f82" fmla="val 3207849"/>
              <a:gd name="f83" fmla="val 1493166"/>
              <a:gd name="f84" fmla="val 3270388"/>
              <a:gd name="f85" fmla="val 1337333"/>
              <a:gd name="f86" fmla="val 3414210"/>
              <a:gd name="f87" fmla="val 1276468"/>
              <a:gd name="f88" fmla="val 3449507"/>
              <a:gd name="f89" fmla="val 1170564"/>
              <a:gd name="f90" fmla="val 3349883"/>
              <a:gd name="f91" fmla="val 1192977"/>
              <a:gd name="f92" fmla="val 3252716"/>
              <a:gd name="f93" fmla="val 1239516"/>
              <a:gd name="f94" fmla="val 3140091"/>
              <a:gd name="f95" fmla="val 1227260"/>
              <a:gd name="f96" fmla="val 3219995"/>
              <a:gd name="f97" fmla="val 1183499"/>
              <a:gd name="f98" fmla="val 3274317"/>
              <a:gd name="f99" fmla="val 996523"/>
              <a:gd name="f100" fmla="val 3324107"/>
              <a:gd name="f101" fmla="val 851504"/>
              <a:gd name="f102" fmla="val 3215037"/>
              <a:gd name="f103" fmla="val 921165"/>
              <a:gd name="f104" fmla="val 3152155"/>
              <a:gd name="f105" fmla="val 998691"/>
              <a:gd name="f106" fmla="val 2995677"/>
              <a:gd name="f107" fmla="val 1008938"/>
              <a:gd name="f108" fmla="val 2884471"/>
              <a:gd name="f109" fmla="val 881691"/>
              <a:gd name="f110" fmla="val 2678487"/>
              <a:gd name="f111" fmla="val 308009"/>
              <a:gd name="f112" fmla="val 3651991"/>
              <a:gd name="f113" fmla="val 3822100"/>
              <a:gd name="f114" fmla="val 137900"/>
              <a:gd name="f115" fmla="+- 0 0 -90"/>
              <a:gd name="f116" fmla="*/ f3 1 3960000"/>
              <a:gd name="f117" fmla="*/ f4 1 3960000"/>
              <a:gd name="f118" fmla="val f5"/>
              <a:gd name="f119" fmla="val f6"/>
              <a:gd name="f120" fmla="*/ f115 f0 1"/>
              <a:gd name="f121" fmla="+- f119 0 f118"/>
              <a:gd name="f122" fmla="*/ f120 1 f2"/>
              <a:gd name="f123" fmla="*/ f121 1 3960000"/>
              <a:gd name="f124" fmla="*/ 3160999 f121 1"/>
              <a:gd name="f125" fmla="*/ 1374274 f121 1"/>
              <a:gd name="f126" fmla="*/ 3155132 f121 1"/>
              <a:gd name="f127" fmla="*/ 1419362 f121 1"/>
              <a:gd name="f128" fmla="*/ 1921633 f121 1"/>
              <a:gd name="f129" fmla="*/ 1942445 f121 1"/>
              <a:gd name="f130" fmla="*/ 1570340 f121 1"/>
              <a:gd name="f131" fmla="*/ 2257108 f121 1"/>
              <a:gd name="f132" fmla="*/ 3207849 f121 1"/>
              <a:gd name="f133" fmla="*/ 1493166 f121 1"/>
              <a:gd name="f134" fmla="*/ 2995677 f121 1"/>
              <a:gd name="f135" fmla="*/ 1008938 f121 1"/>
              <a:gd name="f136" fmla="*/ 308009 f121 1"/>
              <a:gd name="f137" fmla="*/ 0 f121 1"/>
              <a:gd name="f138" fmla="*/ 3651991 f121 1"/>
              <a:gd name="f139" fmla="*/ 3960000 f121 1"/>
              <a:gd name="f140" fmla="*/ 3140091 f121 1"/>
              <a:gd name="f141" fmla="*/ 1227260 f121 1"/>
              <a:gd name="f142" fmla="*/ 3449507 f121 1"/>
              <a:gd name="f143" fmla="*/ 1170564 f121 1"/>
              <a:gd name="f144" fmla="*/ 3324107 f121 1"/>
              <a:gd name="f145" fmla="*/ 851504 f121 1"/>
              <a:gd name="f146" fmla="*/ 1292845 f121 1"/>
              <a:gd name="f147" fmla="*/ 2496208 f121 1"/>
              <a:gd name="f148" fmla="*/ 770986 f121 1"/>
              <a:gd name="f149" fmla="*/ 815277 f121 1"/>
              <a:gd name="f150" fmla="*/ 836121 f121 1"/>
              <a:gd name="f151" fmla="*/ 965659 f121 1"/>
              <a:gd name="f152" fmla="*/ 1735195 f121 1"/>
              <a:gd name="f153" fmla="*/ 1196057 f121 1"/>
              <a:gd name="f154" fmla="*/ 1486410 f121 1"/>
              <a:gd name="f155" fmla="*/ 2607420 f121 1"/>
              <a:gd name="f156" fmla="*/ 813848 f121 1"/>
              <a:gd name="f157" fmla="*/ 2296824 f121 1"/>
              <a:gd name="f158" fmla="*/ 570453 f121 1"/>
              <a:gd name="f159" fmla="*/ 1629310 f121 1"/>
              <a:gd name="f160" fmla="*/ 489408 f121 1"/>
              <a:gd name="f161" fmla="*/ 2829018 f121 1"/>
              <a:gd name="f162" fmla="*/ 2062787 f121 1"/>
              <a:gd name="f163" fmla="*/ 3146219 f121 1"/>
              <a:gd name="f164" fmla="*/ 3074271 f121 1"/>
              <a:gd name="f165" fmla="*/ 2105563 f121 1"/>
              <a:gd name="f166" fmla="+- f122 0 f1"/>
              <a:gd name="f167" fmla="*/ f124 1 3960000"/>
              <a:gd name="f168" fmla="*/ f125 1 3960000"/>
              <a:gd name="f169" fmla="*/ f126 1 3960000"/>
              <a:gd name="f170" fmla="*/ f127 1 3960000"/>
              <a:gd name="f171" fmla="*/ f128 1 3960000"/>
              <a:gd name="f172" fmla="*/ f129 1 3960000"/>
              <a:gd name="f173" fmla="*/ f130 1 3960000"/>
              <a:gd name="f174" fmla="*/ f131 1 3960000"/>
              <a:gd name="f175" fmla="*/ f132 1 3960000"/>
              <a:gd name="f176" fmla="*/ f133 1 3960000"/>
              <a:gd name="f177" fmla="*/ f134 1 3960000"/>
              <a:gd name="f178" fmla="*/ f135 1 3960000"/>
              <a:gd name="f179" fmla="*/ f136 1 3960000"/>
              <a:gd name="f180" fmla="*/ f137 1 3960000"/>
              <a:gd name="f181" fmla="*/ f138 1 3960000"/>
              <a:gd name="f182" fmla="*/ f139 1 3960000"/>
              <a:gd name="f183" fmla="*/ f140 1 3960000"/>
              <a:gd name="f184" fmla="*/ f141 1 3960000"/>
              <a:gd name="f185" fmla="*/ f142 1 3960000"/>
              <a:gd name="f186" fmla="*/ f143 1 3960000"/>
              <a:gd name="f187" fmla="*/ f144 1 3960000"/>
              <a:gd name="f188" fmla="*/ f145 1 3960000"/>
              <a:gd name="f189" fmla="*/ f146 1 3960000"/>
              <a:gd name="f190" fmla="*/ f147 1 3960000"/>
              <a:gd name="f191" fmla="*/ f148 1 3960000"/>
              <a:gd name="f192" fmla="*/ f149 1 3960000"/>
              <a:gd name="f193" fmla="*/ f150 1 3960000"/>
              <a:gd name="f194" fmla="*/ f151 1 3960000"/>
              <a:gd name="f195" fmla="*/ f152 1 3960000"/>
              <a:gd name="f196" fmla="*/ f153 1 3960000"/>
              <a:gd name="f197" fmla="*/ f154 1 3960000"/>
              <a:gd name="f198" fmla="*/ f155 1 3960000"/>
              <a:gd name="f199" fmla="*/ f156 1 3960000"/>
              <a:gd name="f200" fmla="*/ f157 1 3960000"/>
              <a:gd name="f201" fmla="*/ f158 1 3960000"/>
              <a:gd name="f202" fmla="*/ f159 1 3960000"/>
              <a:gd name="f203" fmla="*/ f160 1 3960000"/>
              <a:gd name="f204" fmla="*/ f161 1 3960000"/>
              <a:gd name="f205" fmla="*/ f162 1 3960000"/>
              <a:gd name="f206" fmla="*/ f163 1 3960000"/>
              <a:gd name="f207" fmla="*/ f164 1 3960000"/>
              <a:gd name="f208" fmla="*/ f165 1 3960000"/>
              <a:gd name="f209" fmla="*/ f118 1 f123"/>
              <a:gd name="f210" fmla="*/ f119 1 f123"/>
              <a:gd name="f211" fmla="*/ f167 1 f123"/>
              <a:gd name="f212" fmla="*/ f168 1 f123"/>
              <a:gd name="f213" fmla="*/ f169 1 f123"/>
              <a:gd name="f214" fmla="*/ f170 1 f123"/>
              <a:gd name="f215" fmla="*/ f190 1 f123"/>
              <a:gd name="f216" fmla="*/ f191 1 f123"/>
              <a:gd name="f217" fmla="*/ f171 1 f123"/>
              <a:gd name="f218" fmla="*/ f189 1 f123"/>
              <a:gd name="f219" fmla="*/ f172 1 f123"/>
              <a:gd name="f220" fmla="*/ f173 1 f123"/>
              <a:gd name="f221" fmla="*/ f192 1 f123"/>
              <a:gd name="f222" fmla="*/ f193 1 f123"/>
              <a:gd name="f223" fmla="*/ f194 1 f123"/>
              <a:gd name="f224" fmla="*/ f195 1 f123"/>
              <a:gd name="f225" fmla="*/ f201 1 f123"/>
              <a:gd name="f226" fmla="*/ f202 1 f123"/>
              <a:gd name="f227" fmla="*/ f196 1 f123"/>
              <a:gd name="f228" fmla="*/ f174 1 f123"/>
              <a:gd name="f229" fmla="*/ f199 1 f123"/>
              <a:gd name="f230" fmla="*/ f200 1 f123"/>
              <a:gd name="f231" fmla="*/ f197 1 f123"/>
              <a:gd name="f232" fmla="*/ f198 1 f123"/>
              <a:gd name="f233" fmla="*/ f203 1 f123"/>
              <a:gd name="f234" fmla="*/ f204 1 f123"/>
              <a:gd name="f235" fmla="*/ f205 1 f123"/>
              <a:gd name="f236" fmla="*/ f206 1 f123"/>
              <a:gd name="f237" fmla="*/ f207 1 f123"/>
              <a:gd name="f238" fmla="*/ f208 1 f123"/>
              <a:gd name="f239" fmla="*/ f175 1 f123"/>
              <a:gd name="f240" fmla="*/ f176 1 f123"/>
              <a:gd name="f241" fmla="*/ f185 1 f123"/>
              <a:gd name="f242" fmla="*/ f186 1 f123"/>
              <a:gd name="f243" fmla="*/ f183 1 f123"/>
              <a:gd name="f244" fmla="*/ f184 1 f123"/>
              <a:gd name="f245" fmla="*/ f187 1 f123"/>
              <a:gd name="f246" fmla="*/ f188 1 f123"/>
              <a:gd name="f247" fmla="*/ f177 1 f123"/>
              <a:gd name="f248" fmla="*/ f178 1 f123"/>
              <a:gd name="f249" fmla="*/ f179 1 f123"/>
              <a:gd name="f250" fmla="*/ f180 1 f123"/>
              <a:gd name="f251" fmla="*/ f181 1 f123"/>
              <a:gd name="f252" fmla="*/ f182 1 f123"/>
              <a:gd name="f253" fmla="*/ f209 f116 1"/>
              <a:gd name="f254" fmla="*/ f210 f116 1"/>
              <a:gd name="f255" fmla="*/ f210 f117 1"/>
              <a:gd name="f256" fmla="*/ f209 f117 1"/>
              <a:gd name="f257" fmla="*/ f211 f116 1"/>
              <a:gd name="f258" fmla="*/ f212 f117 1"/>
              <a:gd name="f259" fmla="*/ f213 f116 1"/>
              <a:gd name="f260" fmla="*/ f214 f117 1"/>
              <a:gd name="f261" fmla="*/ f215 f116 1"/>
              <a:gd name="f262" fmla="*/ f216 f117 1"/>
              <a:gd name="f263" fmla="*/ f217 f116 1"/>
              <a:gd name="f264" fmla="*/ f218 f117 1"/>
              <a:gd name="f265" fmla="*/ f219 f116 1"/>
              <a:gd name="f266" fmla="*/ f220 f117 1"/>
              <a:gd name="f267" fmla="*/ f221 f116 1"/>
              <a:gd name="f268" fmla="*/ f222 f117 1"/>
              <a:gd name="f269" fmla="*/ f223 f116 1"/>
              <a:gd name="f270" fmla="*/ f224 f117 1"/>
              <a:gd name="f271" fmla="*/ f225 f116 1"/>
              <a:gd name="f272" fmla="*/ f226 f117 1"/>
              <a:gd name="f273" fmla="*/ f227 f116 1"/>
              <a:gd name="f274" fmla="*/ f228 f117 1"/>
              <a:gd name="f275" fmla="*/ f229 f116 1"/>
              <a:gd name="f276" fmla="*/ f230 f117 1"/>
              <a:gd name="f277" fmla="*/ f231 f116 1"/>
              <a:gd name="f278" fmla="*/ f232 f117 1"/>
              <a:gd name="f279" fmla="*/ f233 f116 1"/>
              <a:gd name="f280" fmla="*/ f234 f117 1"/>
              <a:gd name="f281" fmla="*/ f235 f116 1"/>
              <a:gd name="f282" fmla="*/ f236 f117 1"/>
              <a:gd name="f283" fmla="*/ f237 f116 1"/>
              <a:gd name="f284" fmla="*/ f238 f117 1"/>
              <a:gd name="f285" fmla="*/ f239 f116 1"/>
              <a:gd name="f286" fmla="*/ f240 f117 1"/>
              <a:gd name="f287" fmla="*/ f241 f116 1"/>
              <a:gd name="f288" fmla="*/ f242 f117 1"/>
              <a:gd name="f289" fmla="*/ f243 f116 1"/>
              <a:gd name="f290" fmla="*/ f244 f117 1"/>
              <a:gd name="f291" fmla="*/ f245 f116 1"/>
              <a:gd name="f292" fmla="*/ f246 f117 1"/>
              <a:gd name="f293" fmla="*/ f247 f116 1"/>
              <a:gd name="f294" fmla="*/ f248 f117 1"/>
              <a:gd name="f295" fmla="*/ f249 f116 1"/>
              <a:gd name="f296" fmla="*/ f250 f117 1"/>
              <a:gd name="f297" fmla="*/ f251 f116 1"/>
              <a:gd name="f298" fmla="*/ f252 f116 1"/>
              <a:gd name="f299" fmla="*/ f249 f117 1"/>
              <a:gd name="f300" fmla="*/ f251 f117 1"/>
              <a:gd name="f301" fmla="*/ f252 f117 1"/>
              <a:gd name="f302" fmla="*/ f250 f116 1"/>
            </a:gdLst>
            <a:ahLst/>
            <a:cxnLst>
              <a:cxn ang="3cd4">
                <a:pos x="hc" y="t"/>
              </a:cxn>
              <a:cxn ang="0">
                <a:pos x="r" y="vc"/>
              </a:cxn>
              <a:cxn ang="cd4">
                <a:pos x="hc" y="b"/>
              </a:cxn>
              <a:cxn ang="cd2">
                <a:pos x="l" y="vc"/>
              </a:cxn>
              <a:cxn ang="f166">
                <a:pos x="f257" y="f258"/>
              </a:cxn>
              <a:cxn ang="f166">
                <a:pos x="f259" y="f260"/>
              </a:cxn>
              <a:cxn ang="f166">
                <a:pos x="f257" y="f258"/>
              </a:cxn>
              <a:cxn ang="f166">
                <a:pos x="f261" y="f262"/>
              </a:cxn>
              <a:cxn ang="f166">
                <a:pos x="f263" y="f264"/>
              </a:cxn>
              <a:cxn ang="f166">
                <a:pos x="f265" y="f266"/>
              </a:cxn>
              <a:cxn ang="f166">
                <a:pos x="f267" y="f268"/>
              </a:cxn>
              <a:cxn ang="f166">
                <a:pos x="f269" y="f270"/>
              </a:cxn>
              <a:cxn ang="f166">
                <a:pos x="f271" y="f272"/>
              </a:cxn>
              <a:cxn ang="f166">
                <a:pos x="f273" y="f274"/>
              </a:cxn>
              <a:cxn ang="f166">
                <a:pos x="f275" y="f276"/>
              </a:cxn>
              <a:cxn ang="f166">
                <a:pos x="f277" y="f278"/>
              </a:cxn>
              <a:cxn ang="f166">
                <a:pos x="f279" y="f280"/>
              </a:cxn>
              <a:cxn ang="f166">
                <a:pos x="f281" y="f282"/>
              </a:cxn>
              <a:cxn ang="f166">
                <a:pos x="f283" y="f284"/>
              </a:cxn>
              <a:cxn ang="f166">
                <a:pos x="f285" y="f286"/>
              </a:cxn>
              <a:cxn ang="f166">
                <a:pos x="f287" y="f288"/>
              </a:cxn>
              <a:cxn ang="f166">
                <a:pos x="f289" y="f290"/>
              </a:cxn>
              <a:cxn ang="f166">
                <a:pos x="f291" y="f292"/>
              </a:cxn>
              <a:cxn ang="f166">
                <a:pos x="f293" y="f294"/>
              </a:cxn>
              <a:cxn ang="f166">
                <a:pos x="f261" y="f262"/>
              </a:cxn>
              <a:cxn ang="f166">
                <a:pos x="f295" y="f296"/>
              </a:cxn>
              <a:cxn ang="f166">
                <a:pos x="f297" y="f296"/>
              </a:cxn>
              <a:cxn ang="f166">
                <a:pos x="f298" y="f299"/>
              </a:cxn>
              <a:cxn ang="f166">
                <a:pos x="f298" y="f300"/>
              </a:cxn>
              <a:cxn ang="f166">
                <a:pos x="f297" y="f301"/>
              </a:cxn>
              <a:cxn ang="f166">
                <a:pos x="f295" y="f301"/>
              </a:cxn>
              <a:cxn ang="f166">
                <a:pos x="f302" y="f300"/>
              </a:cxn>
              <a:cxn ang="f166">
                <a:pos x="f302" y="f299"/>
              </a:cxn>
              <a:cxn ang="f166">
                <a:pos x="f295" y="f296"/>
              </a:cxn>
            </a:cxnLst>
            <a:rect l="f253" t="f256" r="f254" b="f255"/>
            <a:pathLst>
              <a:path w="3960000" h="3960000">
                <a:moveTo>
                  <a:pt x="f7" y="f8"/>
                </a:moveTo>
                <a:lnTo>
                  <a:pt x="f9" y="f10"/>
                </a:lnTo>
                <a:lnTo>
                  <a:pt x="f7" y="f8"/>
                </a:lnTo>
                <a:close/>
                <a:moveTo>
                  <a:pt x="f11" y="f12"/>
                </a:moveTo>
                <a:cubicBezTo>
                  <a:pt x="f13" y="f12"/>
                  <a:pt x="f14" y="f15"/>
                  <a:pt x="f16" y="f17"/>
                </a:cubicBezTo>
                <a:cubicBezTo>
                  <a:pt x="f18" y="f19"/>
                  <a:pt x="f20" y="f21"/>
                  <a:pt x="f22" y="f23"/>
                </a:cubicBezTo>
                <a:cubicBezTo>
                  <a:pt x="f24" y="f25"/>
                  <a:pt x="f26" y="f27"/>
                  <a:pt x="f28" y="f29"/>
                </a:cubicBezTo>
                <a:cubicBezTo>
                  <a:pt x="f30" y="f31"/>
                  <a:pt x="f32" y="f33"/>
                  <a:pt x="f34" y="f35"/>
                </a:cubicBezTo>
                <a:cubicBezTo>
                  <a:pt x="f36" y="f37"/>
                  <a:pt x="f38" y="f39"/>
                  <a:pt x="f40" y="f41"/>
                </a:cubicBezTo>
                <a:cubicBezTo>
                  <a:pt x="f42" y="f43"/>
                  <a:pt x="f44" y="f45"/>
                  <a:pt x="f46" y="f47"/>
                </a:cubicBezTo>
                <a:cubicBezTo>
                  <a:pt x="f48" y="f49"/>
                  <a:pt x="f50" y="f51"/>
                  <a:pt x="f52" y="f53"/>
                </a:cubicBezTo>
                <a:cubicBezTo>
                  <a:pt x="f54" y="f55"/>
                  <a:pt x="f56" y="f57"/>
                  <a:pt x="f58" y="f59"/>
                </a:cubicBezTo>
                <a:cubicBezTo>
                  <a:pt x="f60" y="f61"/>
                  <a:pt x="f62" y="f63"/>
                  <a:pt x="f64" y="f65"/>
                </a:cubicBez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100" y="f101"/>
                </a:cubicBezTo>
                <a:cubicBezTo>
                  <a:pt x="f102" y="f103"/>
                  <a:pt x="f104" y="f105"/>
                  <a:pt x="f106" y="f107"/>
                </a:cubicBezTo>
                <a:cubicBezTo>
                  <a:pt x="f108" y="f109"/>
                  <a:pt x="f110" y="f12"/>
                  <a:pt x="f11" y="f12"/>
                </a:cubicBezTo>
                <a:close/>
                <a:moveTo>
                  <a:pt x="f111" y="f5"/>
                </a:moveTo>
                <a:lnTo>
                  <a:pt x="f112" y="f5"/>
                </a:lnTo>
                <a:cubicBezTo>
                  <a:pt x="f113" y="f5"/>
                  <a:pt x="f6" y="f114"/>
                  <a:pt x="f6" y="f111"/>
                </a:cubicBezTo>
                <a:lnTo>
                  <a:pt x="f6" y="f112"/>
                </a:lnTo>
                <a:cubicBezTo>
                  <a:pt x="f6" y="f113"/>
                  <a:pt x="f113" y="f6"/>
                  <a:pt x="f112" y="f6"/>
                </a:cubicBezTo>
                <a:lnTo>
                  <a:pt x="f111" y="f6"/>
                </a:lnTo>
                <a:cubicBezTo>
                  <a:pt x="f114" y="f6"/>
                  <a:pt x="f5" y="f113"/>
                  <a:pt x="f5" y="f112"/>
                </a:cubicBezTo>
                <a:lnTo>
                  <a:pt x="f5" y="f111"/>
                </a:lnTo>
                <a:cubicBezTo>
                  <a:pt x="f5" y="f114"/>
                  <a:pt x="f114" y="f5"/>
                  <a:pt x="f111" y="f5"/>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2" name="Rounded Rectangle 3">
            <a:extLst>
              <a:ext uri="{FF2B5EF4-FFF2-40B4-BE49-F238E27FC236}">
                <a16:creationId xmlns:a16="http://schemas.microsoft.com/office/drawing/2014/main" id="{50F8782C-971F-0854-AE32-301E80AF82B0}"/>
              </a:ext>
            </a:extLst>
          </p:cNvPr>
          <p:cNvSpPr/>
          <p:nvPr/>
        </p:nvSpPr>
        <p:spPr>
          <a:xfrm>
            <a:off x="4202667" y="5615975"/>
            <a:ext cx="573084" cy="610781"/>
          </a:xfrm>
          <a:custGeom>
            <a:avLst/>
            <a:gdLst>
              <a:gd name="f0" fmla="val 10800000"/>
              <a:gd name="f1" fmla="val 5400000"/>
              <a:gd name="f2" fmla="val 180"/>
              <a:gd name="f3" fmla="val w"/>
              <a:gd name="f4" fmla="val h"/>
              <a:gd name="f5" fmla="val 0"/>
              <a:gd name="f6" fmla="val 3960000"/>
              <a:gd name="f7" fmla="val 2841893"/>
              <a:gd name="f8" fmla="val 181064"/>
              <a:gd name="f9" fmla="val 2485731"/>
              <a:gd name="f10" fmla="val 190239"/>
              <a:gd name="f11" fmla="val 2106781"/>
              <a:gd name="f12" fmla="val 339266"/>
              <a:gd name="f13" fmla="val 2105790"/>
              <a:gd name="f14" fmla="val 859562"/>
              <a:gd name="f15" fmla="val 2106860"/>
              <a:gd name="f16" fmla="val 863292"/>
              <a:gd name="f17" fmla="val 1248172"/>
              <a:gd name="f18" fmla="val 1691968"/>
              <a:gd name="f19" fmla="val 1824236"/>
              <a:gd name="f20" fmla="val 3779396"/>
              <a:gd name="f21" fmla="val 2754932"/>
              <a:gd name="f22" fmla="val 3305869"/>
              <a:gd name="f23" fmla="val 1813665"/>
              <a:gd name="f24" fmla="val 3348152"/>
              <a:gd name="f25" fmla="val 907124"/>
              <a:gd name="f26" fmla="val 2746287"/>
              <a:gd name="f27" fmla="val 682909"/>
              <a:gd name="f28" fmla="val 3126764"/>
              <a:gd name="f29" fmla="val 685506"/>
              <a:gd name="f30" fmla="val 3369037"/>
              <a:gd name="f31" fmla="val 704441"/>
              <a:gd name="f32" fmla="val 3391941"/>
              <a:gd name="f33" fmla="val 556446"/>
              <a:gd name="f34" fmla="val 3409927"/>
              <a:gd name="f35" fmla="val 381656"/>
              <a:gd name="f36" fmla="val 3410216"/>
              <a:gd name="f37" fmla="val 195189"/>
              <a:gd name="f38" fmla="val 3239930"/>
              <a:gd name="f39" fmla="val 163882"/>
              <a:gd name="f40" fmla="val 3118909"/>
              <a:gd name="f41" fmla="val 173928"/>
              <a:gd name="f42" fmla="val 308009"/>
              <a:gd name="f43" fmla="val 3651991"/>
              <a:gd name="f44" fmla="val 3822100"/>
              <a:gd name="f45" fmla="val 137900"/>
              <a:gd name="f46" fmla="+- 0 0 -90"/>
              <a:gd name="f47" fmla="*/ f3 1 3960000"/>
              <a:gd name="f48" fmla="*/ f4 1 3960000"/>
              <a:gd name="f49" fmla="val f5"/>
              <a:gd name="f50" fmla="val f6"/>
              <a:gd name="f51" fmla="*/ f46 f0 1"/>
              <a:gd name="f52" fmla="+- f50 0 f49"/>
              <a:gd name="f53" fmla="*/ f51 1 f2"/>
              <a:gd name="f54" fmla="*/ f52 1 3960000"/>
              <a:gd name="f55" fmla="*/ 2841893 f52 1"/>
              <a:gd name="f56" fmla="*/ 181064 f52 1"/>
              <a:gd name="f57" fmla="*/ 2105790 f52 1"/>
              <a:gd name="f58" fmla="*/ 859562 f52 1"/>
              <a:gd name="f59" fmla="*/ 2106860 f52 1"/>
              <a:gd name="f60" fmla="*/ 863292 f52 1"/>
              <a:gd name="f61" fmla="*/ 1248172 f52 1"/>
              <a:gd name="f62" fmla="*/ 1691968 f52 1"/>
              <a:gd name="f63" fmla="*/ 1824236 f52 1"/>
              <a:gd name="f64" fmla="*/ 3779396 f52 1"/>
              <a:gd name="f65" fmla="*/ 2754932 f52 1"/>
              <a:gd name="f66" fmla="*/ 3305869 f52 1"/>
              <a:gd name="f67" fmla="*/ 1813665 f52 1"/>
              <a:gd name="f68" fmla="*/ 3348152 f52 1"/>
              <a:gd name="f69" fmla="*/ 907124 f52 1"/>
              <a:gd name="f70" fmla="*/ 3369037 f52 1"/>
              <a:gd name="f71" fmla="*/ 308009 f52 1"/>
              <a:gd name="f72" fmla="*/ 0 f52 1"/>
              <a:gd name="f73" fmla="*/ 3651991 f52 1"/>
              <a:gd name="f74" fmla="*/ 3960000 f52 1"/>
              <a:gd name="f75" fmla="*/ 704441 f52 1"/>
              <a:gd name="f76" fmla="*/ 3410216 f52 1"/>
              <a:gd name="f77" fmla="*/ 195189 f52 1"/>
              <a:gd name="f78" fmla="+- f53 0 f1"/>
              <a:gd name="f79" fmla="*/ f55 1 3960000"/>
              <a:gd name="f80" fmla="*/ f56 1 3960000"/>
              <a:gd name="f81" fmla="*/ f57 1 3960000"/>
              <a:gd name="f82" fmla="*/ f58 1 3960000"/>
              <a:gd name="f83" fmla="*/ f59 1 3960000"/>
              <a:gd name="f84" fmla="*/ f60 1 3960000"/>
              <a:gd name="f85" fmla="*/ f61 1 3960000"/>
              <a:gd name="f86" fmla="*/ f62 1 3960000"/>
              <a:gd name="f87" fmla="*/ f63 1 3960000"/>
              <a:gd name="f88" fmla="*/ f64 1 3960000"/>
              <a:gd name="f89" fmla="*/ f65 1 3960000"/>
              <a:gd name="f90" fmla="*/ f66 1 3960000"/>
              <a:gd name="f91" fmla="*/ f67 1 3960000"/>
              <a:gd name="f92" fmla="*/ f68 1 3960000"/>
              <a:gd name="f93" fmla="*/ f69 1 3960000"/>
              <a:gd name="f94" fmla="*/ f70 1 3960000"/>
              <a:gd name="f95" fmla="*/ f71 1 3960000"/>
              <a:gd name="f96" fmla="*/ f72 1 3960000"/>
              <a:gd name="f97" fmla="*/ f73 1 3960000"/>
              <a:gd name="f98" fmla="*/ f74 1 3960000"/>
              <a:gd name="f99" fmla="*/ f75 1 3960000"/>
              <a:gd name="f100" fmla="*/ f76 1 3960000"/>
              <a:gd name="f101" fmla="*/ f77 1 3960000"/>
              <a:gd name="f102" fmla="*/ f49 1 f54"/>
              <a:gd name="f103" fmla="*/ f50 1 f54"/>
              <a:gd name="f104" fmla="*/ f79 1 f54"/>
              <a:gd name="f105" fmla="*/ f80 1 f54"/>
              <a:gd name="f106" fmla="*/ f81 1 f54"/>
              <a:gd name="f107" fmla="*/ f82 1 f54"/>
              <a:gd name="f108" fmla="*/ f83 1 f54"/>
              <a:gd name="f109" fmla="*/ f84 1 f54"/>
              <a:gd name="f110" fmla="*/ f85 1 f54"/>
              <a:gd name="f111" fmla="*/ f86 1 f54"/>
              <a:gd name="f112" fmla="*/ f87 1 f54"/>
              <a:gd name="f113" fmla="*/ f88 1 f54"/>
              <a:gd name="f114" fmla="*/ f89 1 f54"/>
              <a:gd name="f115" fmla="*/ f90 1 f54"/>
              <a:gd name="f116" fmla="*/ f91 1 f54"/>
              <a:gd name="f117" fmla="*/ f92 1 f54"/>
              <a:gd name="f118" fmla="*/ f93 1 f54"/>
              <a:gd name="f119" fmla="*/ f94 1 f54"/>
              <a:gd name="f120" fmla="*/ f99 1 f54"/>
              <a:gd name="f121" fmla="*/ f100 1 f54"/>
              <a:gd name="f122" fmla="*/ f101 1 f54"/>
              <a:gd name="f123" fmla="*/ f95 1 f54"/>
              <a:gd name="f124" fmla="*/ f96 1 f54"/>
              <a:gd name="f125" fmla="*/ f97 1 f54"/>
              <a:gd name="f126" fmla="*/ f98 1 f54"/>
              <a:gd name="f127" fmla="*/ f102 f47 1"/>
              <a:gd name="f128" fmla="*/ f103 f47 1"/>
              <a:gd name="f129" fmla="*/ f103 f48 1"/>
              <a:gd name="f130" fmla="*/ f102 f48 1"/>
              <a:gd name="f131" fmla="*/ f104 f47 1"/>
              <a:gd name="f132" fmla="*/ f105 f48 1"/>
              <a:gd name="f133" fmla="*/ f106 f47 1"/>
              <a:gd name="f134" fmla="*/ f107 f48 1"/>
              <a:gd name="f135" fmla="*/ f108 f47 1"/>
              <a:gd name="f136" fmla="*/ f109 f48 1"/>
              <a:gd name="f137" fmla="*/ f110 f48 1"/>
              <a:gd name="f138" fmla="*/ f111 f47 1"/>
              <a:gd name="f139" fmla="*/ f112 f48 1"/>
              <a:gd name="f140" fmla="*/ f113 f48 1"/>
              <a:gd name="f141" fmla="*/ f114 f47 1"/>
              <a:gd name="f142" fmla="*/ f115 f47 1"/>
              <a:gd name="f143" fmla="*/ f116 f48 1"/>
              <a:gd name="f144" fmla="*/ f117 f47 1"/>
              <a:gd name="f145" fmla="*/ f118 f48 1"/>
              <a:gd name="f146" fmla="*/ f119 f47 1"/>
              <a:gd name="f147" fmla="*/ f120 f48 1"/>
              <a:gd name="f148" fmla="*/ f121 f47 1"/>
              <a:gd name="f149" fmla="*/ f122 f48 1"/>
              <a:gd name="f150" fmla="*/ f123 f47 1"/>
              <a:gd name="f151" fmla="*/ f124 f48 1"/>
              <a:gd name="f152" fmla="*/ f125 f47 1"/>
              <a:gd name="f153" fmla="*/ f126 f47 1"/>
              <a:gd name="f154" fmla="*/ f123 f48 1"/>
              <a:gd name="f155" fmla="*/ f125 f48 1"/>
              <a:gd name="f156" fmla="*/ f126 f48 1"/>
              <a:gd name="f157" fmla="*/ f124 f47 1"/>
            </a:gdLst>
            <a:ahLst/>
            <a:cxnLst>
              <a:cxn ang="3cd4">
                <a:pos x="hc" y="t"/>
              </a:cxn>
              <a:cxn ang="0">
                <a:pos x="r" y="vc"/>
              </a:cxn>
              <a:cxn ang="cd4">
                <a:pos x="hc" y="b"/>
              </a:cxn>
              <a:cxn ang="cd2">
                <a:pos x="l" y="vc"/>
              </a:cxn>
              <a:cxn ang="f78">
                <a:pos x="f131" y="f132"/>
              </a:cxn>
              <a:cxn ang="f78">
                <a:pos x="f133" y="f134"/>
              </a:cxn>
              <a:cxn ang="f78">
                <a:pos x="f135" y="f136"/>
              </a:cxn>
              <a:cxn ang="f78">
                <a:pos x="f135" y="f137"/>
              </a:cxn>
              <a:cxn ang="f78">
                <a:pos x="f138" y="f137"/>
              </a:cxn>
              <a:cxn ang="f78">
                <a:pos x="f138" y="f139"/>
              </a:cxn>
              <a:cxn ang="f78">
                <a:pos x="f135" y="f139"/>
              </a:cxn>
              <a:cxn ang="f78">
                <a:pos x="f135" y="f140"/>
              </a:cxn>
              <a:cxn ang="f78">
                <a:pos x="f141" y="f140"/>
              </a:cxn>
              <a:cxn ang="f78">
                <a:pos x="f141" y="f139"/>
              </a:cxn>
              <a:cxn ang="f78">
                <a:pos x="f142" y="f143"/>
              </a:cxn>
              <a:cxn ang="f78">
                <a:pos x="f144" y="f137"/>
              </a:cxn>
              <a:cxn ang="f78">
                <a:pos x="f141" y="f137"/>
              </a:cxn>
              <a:cxn ang="f78">
                <a:pos x="f141" y="f145"/>
              </a:cxn>
              <a:cxn ang="f78">
                <a:pos x="f146" y="f147"/>
              </a:cxn>
              <a:cxn ang="f78">
                <a:pos x="f148" y="f149"/>
              </a:cxn>
              <a:cxn ang="f78">
                <a:pos x="f131" y="f132"/>
              </a:cxn>
              <a:cxn ang="f78">
                <a:pos x="f150" y="f151"/>
              </a:cxn>
              <a:cxn ang="f78">
                <a:pos x="f152" y="f151"/>
              </a:cxn>
              <a:cxn ang="f78">
                <a:pos x="f153" y="f154"/>
              </a:cxn>
              <a:cxn ang="f78">
                <a:pos x="f153" y="f155"/>
              </a:cxn>
              <a:cxn ang="f78">
                <a:pos x="f152" y="f156"/>
              </a:cxn>
              <a:cxn ang="f78">
                <a:pos x="f150" y="f156"/>
              </a:cxn>
              <a:cxn ang="f78">
                <a:pos x="f157" y="f155"/>
              </a:cxn>
              <a:cxn ang="f78">
                <a:pos x="f157" y="f154"/>
              </a:cxn>
              <a:cxn ang="f78">
                <a:pos x="f150" y="f151"/>
              </a:cxn>
            </a:cxnLst>
            <a:rect l="f127" t="f130" r="f128" b="f129"/>
            <a:pathLst>
              <a:path w="3960000" h="3960000">
                <a:moveTo>
                  <a:pt x="f7" y="f8"/>
                </a:moveTo>
                <a:cubicBezTo>
                  <a:pt x="f9" y="f10"/>
                  <a:pt x="f11" y="f12"/>
                  <a:pt x="f13" y="f14"/>
                </a:cubicBezTo>
                <a:lnTo>
                  <a:pt x="f15" y="f16"/>
                </a:lnTo>
                <a:lnTo>
                  <a:pt x="f15" y="f17"/>
                </a:lnTo>
                <a:lnTo>
                  <a:pt x="f18" y="f17"/>
                </a:lnTo>
                <a:lnTo>
                  <a:pt x="f18" y="f19"/>
                </a:lnTo>
                <a:lnTo>
                  <a:pt x="f15" y="f19"/>
                </a:lnTo>
                <a:lnTo>
                  <a:pt x="f15" y="f20"/>
                </a:lnTo>
                <a:lnTo>
                  <a:pt x="f21" y="f20"/>
                </a:lnTo>
                <a:lnTo>
                  <a:pt x="f21" y="f19"/>
                </a:lnTo>
                <a:lnTo>
                  <a:pt x="f22" y="f23"/>
                </a:lnTo>
                <a:lnTo>
                  <a:pt x="f24" y="f17"/>
                </a:lnTo>
                <a:lnTo>
                  <a:pt x="f21" y="f17"/>
                </a:lnTo>
                <a:lnTo>
                  <a:pt x="f21" y="f25"/>
                </a:lnTo>
                <a:cubicBezTo>
                  <a:pt x="f26" y="f27"/>
                  <a:pt x="f28" y="f29"/>
                  <a:pt x="f30" y="f31"/>
                </a:cubicBezTo>
                <a:cubicBezTo>
                  <a:pt x="f32" y="f33"/>
                  <a:pt x="f34" y="f35"/>
                  <a:pt x="f36" y="f37"/>
                </a:cubicBezTo>
                <a:cubicBezTo>
                  <a:pt x="f38" y="f39"/>
                  <a:pt x="f40" y="f41"/>
                  <a:pt x="f7" y="f8"/>
                </a:cubicBezTo>
                <a:close/>
                <a:moveTo>
                  <a:pt x="f42" y="f5"/>
                </a:moveTo>
                <a:lnTo>
                  <a:pt x="f43" y="f5"/>
                </a:lnTo>
                <a:cubicBezTo>
                  <a:pt x="f44" y="f5"/>
                  <a:pt x="f6" y="f45"/>
                  <a:pt x="f6" y="f42"/>
                </a:cubicBezTo>
                <a:lnTo>
                  <a:pt x="f6" y="f43"/>
                </a:lnTo>
                <a:cubicBezTo>
                  <a:pt x="f6" y="f44"/>
                  <a:pt x="f44" y="f6"/>
                  <a:pt x="f43" y="f6"/>
                </a:cubicBezTo>
                <a:lnTo>
                  <a:pt x="f42" y="f6"/>
                </a:lnTo>
                <a:cubicBezTo>
                  <a:pt x="f45" y="f6"/>
                  <a:pt x="f5" y="f44"/>
                  <a:pt x="f5" y="f43"/>
                </a:cubicBezTo>
                <a:lnTo>
                  <a:pt x="f5" y="f42"/>
                </a:lnTo>
                <a:cubicBezTo>
                  <a:pt x="f5" y="f45"/>
                  <a:pt x="f45" y="f5"/>
                  <a:pt x="f42" y="f5"/>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3" name="Rounded Rectangle 10">
            <a:extLst>
              <a:ext uri="{FF2B5EF4-FFF2-40B4-BE49-F238E27FC236}">
                <a16:creationId xmlns:a16="http://schemas.microsoft.com/office/drawing/2014/main" id="{9DAD7E32-2D4D-3FD6-FAA9-D16ABC049957}"/>
              </a:ext>
            </a:extLst>
          </p:cNvPr>
          <p:cNvSpPr/>
          <p:nvPr/>
        </p:nvSpPr>
        <p:spPr>
          <a:xfrm>
            <a:off x="6095843" y="5603564"/>
            <a:ext cx="575132" cy="623193"/>
          </a:xfrm>
          <a:custGeom>
            <a:avLst/>
            <a:gdLst>
              <a:gd name="f0" fmla="val w"/>
              <a:gd name="f1" fmla="val h"/>
              <a:gd name="f2" fmla="val 0"/>
              <a:gd name="f3" fmla="val 3186824"/>
              <a:gd name="f4" fmla="val 3240000"/>
              <a:gd name="f5" fmla="val 2141174"/>
              <a:gd name="f6" fmla="val 1384899"/>
              <a:gd name="f7" fmla="val 1528887"/>
              <a:gd name="f8" fmla="val 1997174"/>
              <a:gd name="f9" fmla="val 1744911"/>
              <a:gd name="f10" fmla="val 1888899"/>
              <a:gd name="f11" fmla="val 2357174"/>
              <a:gd name="f12" fmla="val 2501174"/>
              <a:gd name="f13" fmla="val 1286582"/>
              <a:gd name="f14" fmla="val 1008157"/>
              <a:gd name="f15" fmla="val 1148208"/>
              <a:gd name="f16" fmla="val 1006486"/>
              <a:gd name="f17" fmla="val 1009270"/>
              <a:gd name="f18" fmla="val 1051569"/>
              <a:gd name="f19" fmla="val 894997"/>
              <a:gd name="f20" fmla="val 1143711"/>
              <a:gd name="f21" fmla="val 666451"/>
              <a:gd name="f22" fmla="val 1327995"/>
              <a:gd name="f23" fmla="val 600947"/>
              <a:gd name="f24" fmla="val 1648602"/>
              <a:gd name="f25" fmla="val 738892"/>
              <a:gd name="f26" fmla="val 1907765"/>
              <a:gd name="f27" fmla="val 876837"/>
              <a:gd name="f28" fmla="val 2166928"/>
              <a:gd name="f29" fmla="val 1179371"/>
              <a:gd name="f30" fmla="val 2291639"/>
              <a:gd name="f31" fmla="val 1459875"/>
              <a:gd name="f32" fmla="val 2204971"/>
              <a:gd name="f33" fmla="val 1676459"/>
              <a:gd name="f34" fmla="val 2138053"/>
              <a:gd name="f35" fmla="val 1832801"/>
              <a:gd name="f36" fmla="val 1959669"/>
              <a:gd name="f37" fmla="val 1876637"/>
              <a:gd name="f38" fmla="val 1747242"/>
              <a:gd name="f39" fmla="val 1879565"/>
              <a:gd name="f40" fmla="val 1728291"/>
              <a:gd name="f41" fmla="val 1891883"/>
              <a:gd name="f42" fmla="val 1671800"/>
              <a:gd name="f43" fmla="val 1894168"/>
              <a:gd name="f44" fmla="val 1612713"/>
              <a:gd name="f45" fmla="val 1887545"/>
              <a:gd name="f46" fmla="val 1552862"/>
              <a:gd name="f47" fmla="val 1553745"/>
              <a:gd name="f48" fmla="val 1531218"/>
              <a:gd name="f49" fmla="val 1231565"/>
              <a:gd name="f50" fmla="val 1565835"/>
              <a:gd name="f51" fmla="val 1530201"/>
              <a:gd name="f52" fmla="val 1827940"/>
              <a:gd name="f53" fmla="val 1460959"/>
              <a:gd name="f54" fmla="val 1892348"/>
              <a:gd name="f55" fmla="val 1371795"/>
              <a:gd name="f56" fmla="val 1919897"/>
              <a:gd name="f57" fmla="val 1228031"/>
              <a:gd name="f58" fmla="val 1964316"/>
              <a:gd name="f59" fmla="val 1072976"/>
              <a:gd name="f60" fmla="val 1900399"/>
              <a:gd name="f61" fmla="val 1002277"/>
              <a:gd name="f62" fmla="val 1767573"/>
              <a:gd name="f63" fmla="val 931578"/>
              <a:gd name="f64" fmla="val 1634747"/>
              <a:gd name="f65" fmla="val 965150"/>
              <a:gd name="f66" fmla="val 1470429"/>
              <a:gd name="f67" fmla="val 1082284"/>
              <a:gd name="f68" fmla="val 1375980"/>
              <a:gd name="f69" fmla="val 1199418"/>
              <a:gd name="f70" fmla="val 1281531"/>
              <a:gd name="f71" fmla="val 1367118"/>
              <a:gd name="f72" fmla="val 1283556"/>
              <a:gd name="f73" fmla="val 1481937"/>
              <a:gd name="f74" fmla="val 1380807"/>
              <a:gd name="f75" fmla="val 1674778"/>
              <a:gd name="f76" fmla="val 1153129"/>
              <a:gd name="f77" fmla="val 1562764"/>
              <a:gd name="f78" fmla="val 1058254"/>
              <a:gd name="f79" fmla="val 1424955"/>
              <a:gd name="f80" fmla="val 1009828"/>
              <a:gd name="f81" fmla="val 293028"/>
              <a:gd name="f82" fmla="val 2893796"/>
              <a:gd name="f83" fmla="val 3055631"/>
              <a:gd name="f84" fmla="val 131193"/>
              <a:gd name="f85" fmla="val 2946972"/>
              <a:gd name="f86" fmla="val 3108807"/>
              <a:gd name="f87" fmla="*/ f0 1 3186824"/>
              <a:gd name="f88" fmla="*/ f1 1 3240000"/>
              <a:gd name="f89" fmla="val f2"/>
              <a:gd name="f90" fmla="val f3"/>
              <a:gd name="f91" fmla="val f4"/>
              <a:gd name="f92" fmla="+- f91 0 f89"/>
              <a:gd name="f93" fmla="+- f90 0 f89"/>
              <a:gd name="f94" fmla="*/ f93 1 3186824"/>
              <a:gd name="f95" fmla="*/ f92 1 3240000"/>
              <a:gd name="f96" fmla="*/ f89 1 f94"/>
              <a:gd name="f97" fmla="*/ f90 1 f94"/>
              <a:gd name="f98" fmla="*/ f89 1 f95"/>
              <a:gd name="f99" fmla="*/ f91 1 f95"/>
              <a:gd name="f100" fmla="*/ f96 f87 1"/>
              <a:gd name="f101" fmla="*/ f97 f87 1"/>
              <a:gd name="f102" fmla="*/ f99 f88 1"/>
              <a:gd name="f103" fmla="*/ f98 f88 1"/>
            </a:gdLst>
            <a:ahLst/>
            <a:cxnLst>
              <a:cxn ang="3cd4">
                <a:pos x="hc" y="t"/>
              </a:cxn>
              <a:cxn ang="0">
                <a:pos x="r" y="vc"/>
              </a:cxn>
              <a:cxn ang="cd4">
                <a:pos x="hc" y="b"/>
              </a:cxn>
              <a:cxn ang="cd2">
                <a:pos x="l" y="vc"/>
              </a:cxn>
            </a:cxnLst>
            <a:rect l="f100" t="f103" r="f101" b="f102"/>
            <a:pathLst>
              <a:path w="318682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6"/>
                  <a:pt x="f17" y="f18"/>
                  <a:pt x="f19" y="f20"/>
                </a:cubicBezTo>
                <a:cubicBezTo>
                  <a:pt x="f21" y="f22"/>
                  <a:pt x="f23" y="f24"/>
                  <a:pt x="f25" y="f26"/>
                </a:cubicBezTo>
                <a:cubicBezTo>
                  <a:pt x="f27" y="f28"/>
                  <a:pt x="f29" y="f30"/>
                  <a:pt x="f31" y="f32"/>
                </a:cubicBezTo>
                <a:cubicBezTo>
                  <a:pt x="f33" y="f34"/>
                  <a:pt x="f35" y="f36"/>
                  <a:pt x="f37" y="f38"/>
                </a:cubicBezTo>
                <a:lnTo>
                  <a:pt x="f39" y="f38"/>
                </a:lnTo>
                <a:lnTo>
                  <a:pt x="f39" y="f40"/>
                </a:lnTo>
                <a:cubicBezTo>
                  <a:pt x="f41" y="f42"/>
                  <a:pt x="f43" y="f44"/>
                  <a:pt x="f45" y="f46"/>
                </a:cubicBezTo>
                <a:lnTo>
                  <a:pt x="f39" y="f47"/>
                </a:lnTo>
                <a:lnTo>
                  <a:pt x="f39" y="f48"/>
                </a:lnTo>
                <a:lnTo>
                  <a:pt x="f49" y="f48"/>
                </a:lnTo>
                <a:lnTo>
                  <a:pt x="f49" y="f38"/>
                </a:lnTo>
                <a:lnTo>
                  <a:pt x="f50" y="f38"/>
                </a:lnTo>
                <a:cubicBezTo>
                  <a:pt x="f51" y="f52"/>
                  <a:pt x="f53" y="f54"/>
                  <a:pt x="f55" y="f56"/>
                </a:cubicBezTo>
                <a:cubicBezTo>
                  <a:pt x="f57" y="f58"/>
                  <a:pt x="f59" y="f60"/>
                  <a:pt x="f61" y="f62"/>
                </a:cubicBezTo>
                <a:cubicBezTo>
                  <a:pt x="f63" y="f64"/>
                  <a:pt x="f65" y="f66"/>
                  <a:pt x="f67" y="f68"/>
                </a:cubicBezTo>
                <a:cubicBezTo>
                  <a:pt x="f69" y="f70"/>
                  <a:pt x="f71" y="f72"/>
                  <a:pt x="f73" y="f74"/>
                </a:cubicBezTo>
                <a:lnTo>
                  <a:pt x="f75" y="f76"/>
                </a:lnTo>
                <a:cubicBezTo>
                  <a:pt x="f77" y="f78"/>
                  <a:pt x="f79" y="f80"/>
                  <a:pt x="f13" y="f14"/>
                </a:cubicBezTo>
                <a:close/>
                <a:moveTo>
                  <a:pt x="f81" y="f2"/>
                </a:moveTo>
                <a:lnTo>
                  <a:pt x="f82" y="f2"/>
                </a:lnTo>
                <a:cubicBezTo>
                  <a:pt x="f83" y="f2"/>
                  <a:pt x="f3" y="f84"/>
                  <a:pt x="f3" y="f81"/>
                </a:cubicBezTo>
                <a:lnTo>
                  <a:pt x="f3" y="f85"/>
                </a:lnTo>
                <a:cubicBezTo>
                  <a:pt x="f3" y="f86"/>
                  <a:pt x="f83" y="f4"/>
                  <a:pt x="f82" y="f4"/>
                </a:cubicBezTo>
                <a:lnTo>
                  <a:pt x="f81" y="f4"/>
                </a:lnTo>
                <a:cubicBezTo>
                  <a:pt x="f84" y="f4"/>
                  <a:pt x="f2" y="f86"/>
                  <a:pt x="f2" y="f85"/>
                </a:cubicBezTo>
                <a:lnTo>
                  <a:pt x="f2" y="f81"/>
                </a:lnTo>
                <a:cubicBezTo>
                  <a:pt x="f2" y="f84"/>
                  <a:pt x="f84" y="f2"/>
                  <a:pt x="f81" y="f2"/>
                </a:cubicBezTo>
                <a:close/>
              </a:path>
            </a:pathLst>
          </a:custGeom>
          <a:solidFill>
            <a:schemeClr val="tx1"/>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4" name="Block Arc 6">
            <a:extLst>
              <a:ext uri="{FF2B5EF4-FFF2-40B4-BE49-F238E27FC236}">
                <a16:creationId xmlns:a16="http://schemas.microsoft.com/office/drawing/2014/main" id="{70BEC1F2-A7D8-E2EF-4D29-1FC43D6D0966}"/>
              </a:ext>
            </a:extLst>
          </p:cNvPr>
          <p:cNvSpPr/>
          <p:nvPr/>
        </p:nvSpPr>
        <p:spPr>
          <a:xfrm>
            <a:off x="6985786" y="5646492"/>
            <a:ext cx="539153" cy="580265"/>
          </a:xfrm>
          <a:custGeom>
            <a:avLst/>
            <a:gdLst>
              <a:gd name="f0" fmla="val 10800000"/>
              <a:gd name="f1" fmla="val 5400000"/>
              <a:gd name="f2" fmla="val 180"/>
              <a:gd name="f3" fmla="val w"/>
              <a:gd name="f4" fmla="val h"/>
              <a:gd name="f5" fmla="val 0"/>
              <a:gd name="f6" fmla="val 3189723"/>
              <a:gd name="f7" fmla="val 3221116"/>
              <a:gd name="f8" fmla="val 2664630"/>
              <a:gd name="f9" fmla="val 2175617"/>
              <a:gd name="f10" fmla="val 2658205"/>
              <a:gd name="f11" fmla="val 2178566"/>
              <a:gd name="f12" fmla="val 2662222"/>
              <a:gd name="f13" fmla="val 2175972"/>
              <a:gd name="f14" fmla="val 2664284"/>
              <a:gd name="f15" fmla="val 2175096"/>
              <a:gd name="f16" fmla="val 1477043"/>
              <a:gd name="f17" fmla="val 1144372"/>
              <a:gd name="f18" fmla="val 1409070"/>
              <a:gd name="f19" fmla="val 1159393"/>
              <a:gd name="f20" fmla="val 1167974"/>
              <a:gd name="f21" fmla="val 1216277"/>
              <a:gd name="f22" fmla="val 1134894"/>
              <a:gd name="f23" fmla="val 1538245"/>
              <a:gd name="f24" fmla="val 1152384"/>
              <a:gd name="f25" fmla="val 1703728"/>
              <a:gd name="f26" fmla="val 1169874"/>
              <a:gd name="f27" fmla="val 1869211"/>
              <a:gd name="f28" fmla="val 1272747"/>
              <a:gd name="f29" fmla="val 2156947"/>
              <a:gd name="f30" fmla="val 1514013"/>
              <a:gd name="f31" fmla="val 2152290"/>
              <a:gd name="f32" fmla="val 1680659"/>
              <a:gd name="f33" fmla="val 2149073"/>
              <a:gd name="f34" fmla="val 1865876"/>
              <a:gd name="f35" fmla="val 1940767"/>
              <a:gd name="f36" fmla="val 1850815"/>
              <a:gd name="f37" fmla="val 1654259"/>
              <a:gd name="f38" fmla="val 1844015"/>
              <a:gd name="f39" fmla="val 1608142"/>
              <a:gd name="f40" fmla="val 1837162"/>
              <a:gd name="f41" fmla="val 1561942"/>
              <a:gd name="f42" fmla="val 1830467"/>
              <a:gd name="f43" fmla="val 1515986"/>
              <a:gd name="f44" fmla="val 1779361"/>
              <a:gd name="f45" fmla="val 1292438"/>
              <a:gd name="f46" fmla="val 1635542"/>
              <a:gd name="f47" fmla="val 1134285"/>
              <a:gd name="f48" fmla="val 1651152"/>
              <a:gd name="f49" fmla="val 501"/>
              <a:gd name="f50" fmla="val 1977584"/>
              <a:gd name="f51" fmla="val 8635"/>
              <a:gd name="f52" fmla="val 2235425"/>
              <a:gd name="f53" fmla="val 52153"/>
              <a:gd name="f54" fmla="val 2580395"/>
              <a:gd name="f55" fmla="val 324821"/>
              <a:gd name="f56" fmla="val 3000061"/>
              <a:gd name="f57" fmla="val 656529"/>
              <a:gd name="f58" fmla="val 3430704"/>
              <a:gd name="f59" fmla="val 1549940"/>
              <a:gd name="f60" fmla="val 3030464"/>
              <a:gd name="f61" fmla="val 2249544"/>
              <a:gd name="f62" fmla="val 2882259"/>
              <a:gd name="f63" fmla="val 2451798"/>
              <a:gd name="f64" fmla="val 2785813"/>
              <a:gd name="f65" fmla="val 2507403"/>
              <a:gd name="f66" fmla="val 2585849"/>
              <a:gd name="f67" fmla="val 2588887"/>
              <a:gd name="f68" fmla="val 2194785"/>
              <a:gd name="f69" fmla="val 2615774"/>
              <a:gd name="f70" fmla="val 1984876"/>
              <a:gd name="f71" fmla="val 2478759"/>
              <a:gd name="f72" fmla="val 1973374"/>
              <a:gd name="f73" fmla="val 2195096"/>
              <a:gd name="f74" fmla="val 1841986"/>
              <a:gd name="f75" fmla="val 2496540"/>
              <a:gd name="f76" fmla="val 1610941"/>
              <a:gd name="f77" fmla="val 2555551"/>
              <a:gd name="f78" fmla="val 1390827"/>
              <a:gd name="f79" fmla="val 2527630"/>
              <a:gd name="f80" fmla="val 1131071"/>
              <a:gd name="f81" fmla="val 2494680"/>
              <a:gd name="f82" fmla="val 853863"/>
              <a:gd name="f83" fmla="val 2136270"/>
              <a:gd name="f84" fmla="val 783896"/>
              <a:gd name="f85" fmla="val 1665044"/>
              <a:gd name="f86" fmla="val 715204"/>
              <a:gd name="f87" fmla="val 1202409"/>
              <a:gd name="f88" fmla="val 991941"/>
              <a:gd name="f89" fmla="val 900416"/>
              <a:gd name="f90" fmla="val 1268509"/>
              <a:gd name="f91" fmla="val 819983"/>
              <a:gd name="f92" fmla="val 1288264"/>
              <a:gd name="f93" fmla="val 814237"/>
              <a:gd name="f94" fmla="val 1308391"/>
              <a:gd name="f95" fmla="val 810536"/>
              <a:gd name="f96" fmla="val 1328805"/>
              <a:gd name="f97" fmla="val 807930"/>
              <a:gd name="f98" fmla="val 1349219"/>
              <a:gd name="f99" fmla="val 805325"/>
              <a:gd name="f100" fmla="val 1369921"/>
              <a:gd name="f101" fmla="val 803817"/>
              <a:gd name="f102" fmla="val 802457"/>
              <a:gd name="f103" fmla="val 1416795"/>
              <a:gd name="f104" fmla="val 800769"/>
              <a:gd name="f105" fmla="val 1355770"/>
              <a:gd name="f106" fmla="val 788713"/>
              <a:gd name="f107" fmla="val 1462242"/>
              <a:gd name="f108" fmla="val 801708"/>
              <a:gd name="f109" fmla="val 1599590"/>
              <a:gd name="f110" fmla="val 818472"/>
              <a:gd name="f111" fmla="val 1776043"/>
              <a:gd name="f112" fmla="val 890774"/>
              <a:gd name="f113" fmla="val 1956122"/>
              <a:gd name="f114" fmla="val 1110076"/>
              <a:gd name="f115" fmla="val 875315"/>
              <a:gd name="f116" fmla="val 2333414"/>
              <a:gd name="f117" fmla="val 2330539"/>
              <a:gd name="f118" fmla="val 1325736"/>
              <a:gd name="f119" fmla="val 2327663"/>
              <a:gd name="f120" fmla="val 1603628"/>
              <a:gd name="f121" fmla="val 2324788"/>
              <a:gd name="f122" fmla="val 2054049"/>
              <a:gd name="f123" fmla="val 2290850"/>
              <a:gd name="f124" fmla="val 2479718"/>
              <a:gd name="f125" fmla="val 2627788"/>
              <a:gd name="f126" fmla="val 2217580"/>
              <a:gd name="f127" fmla="val 2661746"/>
              <a:gd name="f128" fmla="val 2179658"/>
              <a:gd name="f129" fmla="val 2691046"/>
              <a:gd name="f130" fmla="val 2188689"/>
              <a:gd name="f131" fmla="val 2667011"/>
              <a:gd name="f132" fmla="val 2175828"/>
              <a:gd name="f133" fmla="val 2945550"/>
              <a:gd name="f134" fmla="val 1655295"/>
              <a:gd name="f135" fmla="val 2803444"/>
              <a:gd name="f136" fmla="val 1009445"/>
              <a:gd name="f137" fmla="val 2332141"/>
              <a:gd name="f138" fmla="val 653899"/>
              <a:gd name="f139" fmla="val 1860838"/>
              <a:gd name="f140" fmla="val 298353"/>
              <a:gd name="f141" fmla="val 1200794"/>
              <a:gd name="f142" fmla="val 339069"/>
              <a:gd name="f143" fmla="val 776764"/>
              <a:gd name="f144" fmla="val 749845"/>
              <a:gd name="f145" fmla="val 352733"/>
              <a:gd name="f146" fmla="val 1160621"/>
              <a:gd name="f147" fmla="val 291083"/>
              <a:gd name="f148" fmla="val 1819040"/>
              <a:gd name="f149" fmla="val 631487"/>
              <a:gd name="f150" fmla="val 2301392"/>
              <a:gd name="f151" fmla="val 971891"/>
              <a:gd name="f152" fmla="val 2783745"/>
              <a:gd name="f153" fmla="val 1612904"/>
              <a:gd name="f154" fmla="val 2946283"/>
              <a:gd name="f155" fmla="val 2142017"/>
              <a:gd name="f156" fmla="val 2684410"/>
              <a:gd name="f157" fmla="val 2324866"/>
              <a:gd name="f158" fmla="val 3053856"/>
              <a:gd name="f159" fmla="val 1613730"/>
              <a:gd name="f160" fmla="val 3405817"/>
              <a:gd name="f161" fmla="val 752200"/>
              <a:gd name="f162" fmla="val 3187363"/>
              <a:gd name="f163" fmla="val 294693"/>
              <a:gd name="f164" fmla="val 2539075"/>
              <a:gd name="f165" fmla="val -162814"/>
              <a:gd name="f166" fmla="val 1890787"/>
              <a:gd name="f167" fmla="val -79956"/>
              <a:gd name="f168" fmla="val 1005863"/>
              <a:gd name="f169" fmla="val 489947"/>
              <a:gd name="f170" fmla="val 453774"/>
              <a:gd name="f171" fmla="val 810518"/>
              <a:gd name="f172" fmla="val 143225"/>
              <a:gd name="f173" fmla="val 1231454"/>
              <a:gd name="f174" fmla="val -9956"/>
              <a:gd name="f175" fmla="+- 0 0 -90"/>
              <a:gd name="f176" fmla="*/ f3 1 3189723"/>
              <a:gd name="f177" fmla="*/ f4 1 3221116"/>
              <a:gd name="f178" fmla="val f5"/>
              <a:gd name="f179" fmla="val f6"/>
              <a:gd name="f180" fmla="val f7"/>
              <a:gd name="f181" fmla="*/ f175 f0 1"/>
              <a:gd name="f182" fmla="+- f180 0 f178"/>
              <a:gd name="f183" fmla="+- f179 0 f178"/>
              <a:gd name="f184" fmla="*/ f181 1 f2"/>
              <a:gd name="f185" fmla="*/ f183 1 3189723"/>
              <a:gd name="f186" fmla="*/ f182 1 3221116"/>
              <a:gd name="f187" fmla="*/ 2175617 f182 1"/>
              <a:gd name="f188" fmla="*/ 2178566 f182 1"/>
              <a:gd name="f189" fmla="*/ 1144372 f182 1"/>
              <a:gd name="f190" fmla="*/ 1159393 f182 1"/>
              <a:gd name="f191" fmla="*/ 1703728 f182 1"/>
              <a:gd name="f192" fmla="*/ 2152290 f182 1"/>
              <a:gd name="f193" fmla="*/ 1654259 f182 1"/>
              <a:gd name="f194" fmla="*/ 1515986 f182 1"/>
              <a:gd name="f195" fmla="*/ 501 f182 1"/>
              <a:gd name="f196" fmla="*/ 324821 f182 1"/>
              <a:gd name="f197" fmla="*/ 2588887 f182 1"/>
              <a:gd name="f198" fmla="*/ 2195096 f182 1"/>
              <a:gd name="f199" fmla="*/ 2527630 f182 1"/>
              <a:gd name="f200" fmla="*/ 1665044 f182 1"/>
              <a:gd name="f201" fmla="*/ 819983 f182 1"/>
              <a:gd name="f202" fmla="*/ 807930 f182 1"/>
              <a:gd name="f203" fmla="*/ 802457 f182 1"/>
              <a:gd name="f204" fmla="*/ 801708 f182 1"/>
              <a:gd name="f205" fmla="*/ 1110076 f182 1"/>
              <a:gd name="f206" fmla="*/ 875315 f182 1"/>
              <a:gd name="f207" fmla="*/ 2054049 f182 1"/>
              <a:gd name="f208" fmla="*/ 2179658 f182 1"/>
              <a:gd name="f209" fmla="*/ 2188689 f182 1"/>
              <a:gd name="f210" fmla="*/ 2175828 f182 1"/>
              <a:gd name="f211" fmla="*/ 653899 f182 1"/>
              <a:gd name="f212" fmla="*/ 749845 f182 1"/>
              <a:gd name="f213" fmla="*/ 2301392 f182 1"/>
              <a:gd name="f214" fmla="*/ 2684410 f182 1"/>
              <a:gd name="f215" fmla="*/ 3053856 f182 1"/>
              <a:gd name="f216" fmla="*/ 2539075 f182 1"/>
              <a:gd name="f217" fmla="*/ 453774 f182 1"/>
              <a:gd name="f218" fmla="*/ 2249544 f182 1"/>
              <a:gd name="f219" fmla="*/ 2664630 f183 1"/>
              <a:gd name="f220" fmla="*/ 2658205 f183 1"/>
              <a:gd name="f221" fmla="*/ 1477043 f183 1"/>
              <a:gd name="f222" fmla="*/ 1409070 f183 1"/>
              <a:gd name="f223" fmla="*/ 1152384 f183 1"/>
              <a:gd name="f224" fmla="*/ 1514013 f183 1"/>
              <a:gd name="f225" fmla="*/ 1850815 f183 1"/>
              <a:gd name="f226" fmla="*/ 1830467 f183 1"/>
              <a:gd name="f227" fmla="*/ 1651152 f183 1"/>
              <a:gd name="f228" fmla="*/ 2580395 f183 1"/>
              <a:gd name="f229" fmla="*/ 3030464 f183 1"/>
              <a:gd name="f230" fmla="*/ 2585849 f183 1"/>
              <a:gd name="f231" fmla="*/ 1973374 f183 1"/>
              <a:gd name="f232" fmla="*/ 1390827 f183 1"/>
              <a:gd name="f233" fmla="*/ 783896 f183 1"/>
              <a:gd name="f234" fmla="*/ 1268509 f183 1"/>
              <a:gd name="f235" fmla="*/ 1328805 f183 1"/>
              <a:gd name="f236" fmla="*/ 1462242 f183 1"/>
              <a:gd name="f237" fmla="*/ 1956122 f183 1"/>
              <a:gd name="f238" fmla="*/ 2333414 f183 1"/>
              <a:gd name="f239" fmla="*/ 2324788 f183 1"/>
              <a:gd name="f240" fmla="*/ 2661746 f183 1"/>
              <a:gd name="f241" fmla="*/ 2691046 f183 1"/>
              <a:gd name="f242" fmla="*/ 2667011 f183 1"/>
              <a:gd name="f243" fmla="*/ 2332141 f183 1"/>
              <a:gd name="f244" fmla="*/ 776764 f183 1"/>
              <a:gd name="f245" fmla="*/ 631487 f183 1"/>
              <a:gd name="f246" fmla="*/ 2142017 f183 1"/>
              <a:gd name="f247" fmla="*/ 2324866 f183 1"/>
              <a:gd name="f248" fmla="*/ 294693 f183 1"/>
              <a:gd name="f249" fmla="*/ 489947 f183 1"/>
              <a:gd name="f250" fmla="+- f184 0 f1"/>
              <a:gd name="f251" fmla="*/ f187 1 3221116"/>
              <a:gd name="f252" fmla="*/ f188 1 3221116"/>
              <a:gd name="f253" fmla="*/ f189 1 3221116"/>
              <a:gd name="f254" fmla="*/ f190 1 3221116"/>
              <a:gd name="f255" fmla="*/ f191 1 3221116"/>
              <a:gd name="f256" fmla="*/ f192 1 3221116"/>
              <a:gd name="f257" fmla="*/ f193 1 3221116"/>
              <a:gd name="f258" fmla="*/ f194 1 3221116"/>
              <a:gd name="f259" fmla="*/ f195 1 3221116"/>
              <a:gd name="f260" fmla="*/ f196 1 3221116"/>
              <a:gd name="f261" fmla="*/ f197 1 3221116"/>
              <a:gd name="f262" fmla="*/ f198 1 3221116"/>
              <a:gd name="f263" fmla="*/ f199 1 3221116"/>
              <a:gd name="f264" fmla="*/ f200 1 3221116"/>
              <a:gd name="f265" fmla="*/ f201 1 3221116"/>
              <a:gd name="f266" fmla="*/ f202 1 3221116"/>
              <a:gd name="f267" fmla="*/ f203 1 3221116"/>
              <a:gd name="f268" fmla="*/ f204 1 3221116"/>
              <a:gd name="f269" fmla="*/ f205 1 3221116"/>
              <a:gd name="f270" fmla="*/ f206 1 3221116"/>
              <a:gd name="f271" fmla="*/ f207 1 3221116"/>
              <a:gd name="f272" fmla="*/ f208 1 3221116"/>
              <a:gd name="f273" fmla="*/ f209 1 3221116"/>
              <a:gd name="f274" fmla="*/ f210 1 3221116"/>
              <a:gd name="f275" fmla="*/ f211 1 3221116"/>
              <a:gd name="f276" fmla="*/ f212 1 3221116"/>
              <a:gd name="f277" fmla="*/ f213 1 3221116"/>
              <a:gd name="f278" fmla="*/ f214 1 3221116"/>
              <a:gd name="f279" fmla="*/ f215 1 3221116"/>
              <a:gd name="f280" fmla="*/ f216 1 3221116"/>
              <a:gd name="f281" fmla="*/ f217 1 3221116"/>
              <a:gd name="f282" fmla="*/ f218 1 3221116"/>
              <a:gd name="f283" fmla="*/ f219 1 3189723"/>
              <a:gd name="f284" fmla="*/ f220 1 3189723"/>
              <a:gd name="f285" fmla="*/ f221 1 3189723"/>
              <a:gd name="f286" fmla="*/ f222 1 3189723"/>
              <a:gd name="f287" fmla="*/ f223 1 3189723"/>
              <a:gd name="f288" fmla="*/ f224 1 3189723"/>
              <a:gd name="f289" fmla="*/ f225 1 3189723"/>
              <a:gd name="f290" fmla="*/ f226 1 3189723"/>
              <a:gd name="f291" fmla="*/ f227 1 3189723"/>
              <a:gd name="f292" fmla="*/ f228 1 3189723"/>
              <a:gd name="f293" fmla="*/ f229 1 3189723"/>
              <a:gd name="f294" fmla="*/ f230 1 3189723"/>
              <a:gd name="f295" fmla="*/ f231 1 3189723"/>
              <a:gd name="f296" fmla="*/ f232 1 3189723"/>
              <a:gd name="f297" fmla="*/ f233 1 3189723"/>
              <a:gd name="f298" fmla="*/ f234 1 3189723"/>
              <a:gd name="f299" fmla="*/ f235 1 3189723"/>
              <a:gd name="f300" fmla="*/ f236 1 3189723"/>
              <a:gd name="f301" fmla="*/ f237 1 3189723"/>
              <a:gd name="f302" fmla="*/ f238 1 3189723"/>
              <a:gd name="f303" fmla="*/ f239 1 3189723"/>
              <a:gd name="f304" fmla="*/ f240 1 3189723"/>
              <a:gd name="f305" fmla="*/ f241 1 3189723"/>
              <a:gd name="f306" fmla="*/ f242 1 3189723"/>
              <a:gd name="f307" fmla="*/ f243 1 3189723"/>
              <a:gd name="f308" fmla="*/ f244 1 3189723"/>
              <a:gd name="f309" fmla="*/ f245 1 3189723"/>
              <a:gd name="f310" fmla="*/ f246 1 3189723"/>
              <a:gd name="f311" fmla="*/ f247 1 3189723"/>
              <a:gd name="f312" fmla="*/ f248 1 3189723"/>
              <a:gd name="f313" fmla="*/ f249 1 3189723"/>
              <a:gd name="f314" fmla="*/ f178 1 f185"/>
              <a:gd name="f315" fmla="*/ f179 1 f185"/>
              <a:gd name="f316" fmla="*/ f178 1 f186"/>
              <a:gd name="f317" fmla="*/ f180 1 f186"/>
              <a:gd name="f318" fmla="*/ f283 1 f185"/>
              <a:gd name="f319" fmla="*/ f251 1 f186"/>
              <a:gd name="f320" fmla="*/ f284 1 f185"/>
              <a:gd name="f321" fmla="*/ f252 1 f186"/>
              <a:gd name="f322" fmla="*/ f285 1 f185"/>
              <a:gd name="f323" fmla="*/ f253 1 f186"/>
              <a:gd name="f324" fmla="*/ f286 1 f185"/>
              <a:gd name="f325" fmla="*/ f254 1 f186"/>
              <a:gd name="f326" fmla="*/ f287 1 f185"/>
              <a:gd name="f327" fmla="*/ f255 1 f186"/>
              <a:gd name="f328" fmla="*/ f288 1 f185"/>
              <a:gd name="f329" fmla="*/ f256 1 f186"/>
              <a:gd name="f330" fmla="*/ f289 1 f185"/>
              <a:gd name="f331" fmla="*/ f257 1 f186"/>
              <a:gd name="f332" fmla="*/ f290 1 f185"/>
              <a:gd name="f333" fmla="*/ f258 1 f186"/>
              <a:gd name="f334" fmla="*/ f291 1 f185"/>
              <a:gd name="f335" fmla="*/ f259 1 f186"/>
              <a:gd name="f336" fmla="*/ f292 1 f185"/>
              <a:gd name="f337" fmla="*/ f260 1 f186"/>
              <a:gd name="f338" fmla="*/ f293 1 f185"/>
              <a:gd name="f339" fmla="*/ f282 1 f186"/>
              <a:gd name="f340" fmla="*/ f294 1 f185"/>
              <a:gd name="f341" fmla="*/ f261 1 f186"/>
              <a:gd name="f342" fmla="*/ f295 1 f185"/>
              <a:gd name="f343" fmla="*/ f262 1 f186"/>
              <a:gd name="f344" fmla="*/ f296 1 f185"/>
              <a:gd name="f345" fmla="*/ f263 1 f186"/>
              <a:gd name="f346" fmla="*/ f297 1 f185"/>
              <a:gd name="f347" fmla="*/ f264 1 f186"/>
              <a:gd name="f348" fmla="*/ f298 1 f185"/>
              <a:gd name="f349" fmla="*/ f265 1 f186"/>
              <a:gd name="f350" fmla="*/ f299 1 f185"/>
              <a:gd name="f351" fmla="*/ f266 1 f186"/>
              <a:gd name="f352" fmla="*/ f267 1 f186"/>
              <a:gd name="f353" fmla="*/ f300 1 f185"/>
              <a:gd name="f354" fmla="*/ f268 1 f186"/>
              <a:gd name="f355" fmla="*/ f301 1 f185"/>
              <a:gd name="f356" fmla="*/ f269 1 f186"/>
              <a:gd name="f357" fmla="*/ f270 1 f186"/>
              <a:gd name="f358" fmla="*/ f302 1 f185"/>
              <a:gd name="f359" fmla="*/ f303 1 f185"/>
              <a:gd name="f360" fmla="*/ f271 1 f186"/>
              <a:gd name="f361" fmla="*/ f304 1 f185"/>
              <a:gd name="f362" fmla="*/ f272 1 f186"/>
              <a:gd name="f363" fmla="*/ f305 1 f185"/>
              <a:gd name="f364" fmla="*/ f273 1 f186"/>
              <a:gd name="f365" fmla="*/ f306 1 f185"/>
              <a:gd name="f366" fmla="*/ f274 1 f186"/>
              <a:gd name="f367" fmla="*/ f307 1 f185"/>
              <a:gd name="f368" fmla="*/ f275 1 f186"/>
              <a:gd name="f369" fmla="*/ f308 1 f185"/>
              <a:gd name="f370" fmla="*/ f276 1 f186"/>
              <a:gd name="f371" fmla="*/ f309 1 f185"/>
              <a:gd name="f372" fmla="*/ f277 1 f186"/>
              <a:gd name="f373" fmla="*/ f310 1 f185"/>
              <a:gd name="f374" fmla="*/ f278 1 f186"/>
              <a:gd name="f375" fmla="*/ f311 1 f185"/>
              <a:gd name="f376" fmla="*/ f279 1 f186"/>
              <a:gd name="f377" fmla="*/ f312 1 f185"/>
              <a:gd name="f378" fmla="*/ f280 1 f186"/>
              <a:gd name="f379" fmla="*/ f313 1 f185"/>
              <a:gd name="f380" fmla="*/ f281 1 f186"/>
              <a:gd name="f381" fmla="*/ f314 f176 1"/>
              <a:gd name="f382" fmla="*/ f315 f176 1"/>
              <a:gd name="f383" fmla="*/ f317 f177 1"/>
              <a:gd name="f384" fmla="*/ f316 f177 1"/>
              <a:gd name="f385" fmla="*/ f318 f176 1"/>
              <a:gd name="f386" fmla="*/ f319 f177 1"/>
              <a:gd name="f387" fmla="*/ f320 f176 1"/>
              <a:gd name="f388" fmla="*/ f321 f177 1"/>
              <a:gd name="f389" fmla="*/ f322 f176 1"/>
              <a:gd name="f390" fmla="*/ f323 f177 1"/>
              <a:gd name="f391" fmla="*/ f324 f176 1"/>
              <a:gd name="f392" fmla="*/ f325 f177 1"/>
              <a:gd name="f393" fmla="*/ f326 f176 1"/>
              <a:gd name="f394" fmla="*/ f327 f177 1"/>
              <a:gd name="f395" fmla="*/ f328 f176 1"/>
              <a:gd name="f396" fmla="*/ f329 f177 1"/>
              <a:gd name="f397" fmla="*/ f330 f176 1"/>
              <a:gd name="f398" fmla="*/ f331 f177 1"/>
              <a:gd name="f399" fmla="*/ f332 f176 1"/>
              <a:gd name="f400" fmla="*/ f333 f177 1"/>
              <a:gd name="f401" fmla="*/ f334 f176 1"/>
              <a:gd name="f402" fmla="*/ f335 f177 1"/>
              <a:gd name="f403" fmla="*/ f336 f176 1"/>
              <a:gd name="f404" fmla="*/ f337 f177 1"/>
              <a:gd name="f405" fmla="*/ f338 f176 1"/>
              <a:gd name="f406" fmla="*/ f339 f177 1"/>
              <a:gd name="f407" fmla="*/ f340 f176 1"/>
              <a:gd name="f408" fmla="*/ f341 f177 1"/>
              <a:gd name="f409" fmla="*/ f342 f176 1"/>
              <a:gd name="f410" fmla="*/ f343 f177 1"/>
              <a:gd name="f411" fmla="*/ f344 f176 1"/>
              <a:gd name="f412" fmla="*/ f345 f177 1"/>
              <a:gd name="f413" fmla="*/ f346 f176 1"/>
              <a:gd name="f414" fmla="*/ f347 f177 1"/>
              <a:gd name="f415" fmla="*/ f348 f176 1"/>
              <a:gd name="f416" fmla="*/ f349 f177 1"/>
              <a:gd name="f417" fmla="*/ f350 f176 1"/>
              <a:gd name="f418" fmla="*/ f351 f177 1"/>
              <a:gd name="f419" fmla="*/ f352 f177 1"/>
              <a:gd name="f420" fmla="*/ f353 f176 1"/>
              <a:gd name="f421" fmla="*/ f354 f177 1"/>
              <a:gd name="f422" fmla="*/ f355 f176 1"/>
              <a:gd name="f423" fmla="*/ f356 f177 1"/>
              <a:gd name="f424" fmla="*/ f357 f177 1"/>
              <a:gd name="f425" fmla="*/ f358 f176 1"/>
              <a:gd name="f426" fmla="*/ f359 f176 1"/>
              <a:gd name="f427" fmla="*/ f360 f177 1"/>
              <a:gd name="f428" fmla="*/ f361 f176 1"/>
              <a:gd name="f429" fmla="*/ f362 f177 1"/>
              <a:gd name="f430" fmla="*/ f363 f176 1"/>
              <a:gd name="f431" fmla="*/ f364 f177 1"/>
              <a:gd name="f432" fmla="*/ f365 f176 1"/>
              <a:gd name="f433" fmla="*/ f366 f177 1"/>
              <a:gd name="f434" fmla="*/ f367 f176 1"/>
              <a:gd name="f435" fmla="*/ f368 f177 1"/>
              <a:gd name="f436" fmla="*/ f369 f176 1"/>
              <a:gd name="f437" fmla="*/ f370 f177 1"/>
              <a:gd name="f438" fmla="*/ f371 f176 1"/>
              <a:gd name="f439" fmla="*/ f372 f177 1"/>
              <a:gd name="f440" fmla="*/ f373 f176 1"/>
              <a:gd name="f441" fmla="*/ f374 f177 1"/>
              <a:gd name="f442" fmla="*/ f375 f176 1"/>
              <a:gd name="f443" fmla="*/ f376 f177 1"/>
              <a:gd name="f444" fmla="*/ f377 f176 1"/>
              <a:gd name="f445" fmla="*/ f378 f177 1"/>
              <a:gd name="f446" fmla="*/ f379 f176 1"/>
              <a:gd name="f447" fmla="*/ f380 f177 1"/>
            </a:gdLst>
            <a:ahLst/>
            <a:cxnLst>
              <a:cxn ang="3cd4">
                <a:pos x="hc" y="t"/>
              </a:cxn>
              <a:cxn ang="0">
                <a:pos x="r" y="vc"/>
              </a:cxn>
              <a:cxn ang="cd4">
                <a:pos x="hc" y="b"/>
              </a:cxn>
              <a:cxn ang="cd2">
                <a:pos x="l" y="vc"/>
              </a:cxn>
              <a:cxn ang="f250">
                <a:pos x="f385" y="f386"/>
              </a:cxn>
              <a:cxn ang="f250">
                <a:pos x="f387" y="f388"/>
              </a:cxn>
              <a:cxn ang="f250">
                <a:pos x="f385" y="f386"/>
              </a:cxn>
              <a:cxn ang="f250">
                <a:pos x="f389" y="f390"/>
              </a:cxn>
              <a:cxn ang="f250">
                <a:pos x="f391" y="f392"/>
              </a:cxn>
              <a:cxn ang="f250">
                <a:pos x="f393" y="f394"/>
              </a:cxn>
              <a:cxn ang="f250">
                <a:pos x="f395" y="f396"/>
              </a:cxn>
              <a:cxn ang="f250">
                <a:pos x="f397" y="f398"/>
              </a:cxn>
              <a:cxn ang="f250">
                <a:pos x="f399" y="f400"/>
              </a:cxn>
              <a:cxn ang="f250">
                <a:pos x="f389" y="f390"/>
              </a:cxn>
              <a:cxn ang="f250">
                <a:pos x="f401" y="f402"/>
              </a:cxn>
              <a:cxn ang="f250">
                <a:pos x="f403" y="f404"/>
              </a:cxn>
              <a:cxn ang="f250">
                <a:pos x="f405" y="f406"/>
              </a:cxn>
              <a:cxn ang="f250">
                <a:pos x="f407" y="f408"/>
              </a:cxn>
              <a:cxn ang="f250">
                <a:pos x="f409" y="f410"/>
              </a:cxn>
              <a:cxn ang="f250">
                <a:pos x="f411" y="f412"/>
              </a:cxn>
              <a:cxn ang="f250">
                <a:pos x="f413" y="f414"/>
              </a:cxn>
              <a:cxn ang="f250">
                <a:pos x="f415" y="f416"/>
              </a:cxn>
              <a:cxn ang="f250">
                <a:pos x="f417" y="f418"/>
              </a:cxn>
              <a:cxn ang="f250">
                <a:pos x="f411" y="f419"/>
              </a:cxn>
              <a:cxn ang="f250">
                <a:pos x="f420" y="f421"/>
              </a:cxn>
              <a:cxn ang="f250">
                <a:pos x="f422" y="f423"/>
              </a:cxn>
              <a:cxn ang="f250">
                <a:pos x="f409" y="f424"/>
              </a:cxn>
              <a:cxn ang="f250">
                <a:pos x="f425" y="f424"/>
              </a:cxn>
              <a:cxn ang="f250">
                <a:pos x="f426" y="f427"/>
              </a:cxn>
              <a:cxn ang="f250">
                <a:pos x="f428" y="f429"/>
              </a:cxn>
              <a:cxn ang="f250">
                <a:pos x="f430" y="f431"/>
              </a:cxn>
              <a:cxn ang="f250">
                <a:pos x="f432" y="f433"/>
              </a:cxn>
              <a:cxn ang="f250">
                <a:pos x="f434" y="f435"/>
              </a:cxn>
              <a:cxn ang="f250">
                <a:pos x="f436" y="f437"/>
              </a:cxn>
              <a:cxn ang="f250">
                <a:pos x="f438" y="f439"/>
              </a:cxn>
              <a:cxn ang="f250">
                <a:pos x="f440" y="f441"/>
              </a:cxn>
              <a:cxn ang="f250">
                <a:pos x="f442" y="f443"/>
              </a:cxn>
              <a:cxn ang="f250">
                <a:pos x="f444" y="f445"/>
              </a:cxn>
              <a:cxn ang="f250">
                <a:pos x="f446" y="f447"/>
              </a:cxn>
              <a:cxn ang="f250">
                <a:pos x="f401" y="f402"/>
              </a:cxn>
            </a:cxnLst>
            <a:rect l="f381" t="f384" r="f382" b="f383"/>
            <a:pathLst>
              <a:path w="3189723" h="3221116">
                <a:moveTo>
                  <a:pt x="f8" y="f9"/>
                </a:moveTo>
                <a:lnTo>
                  <a:pt x="f10" y="f11"/>
                </a:lnTo>
                <a:cubicBezTo>
                  <a:pt x="f12" y="f13"/>
                  <a:pt x="f14" y="f15"/>
                  <a:pt x="f8" y="f9"/>
                </a:cubicBezTo>
                <a:close/>
                <a:moveTo>
                  <a:pt x="f16" y="f17"/>
                </a:moveTo>
                <a:lnTo>
                  <a:pt x="f18" y="f19"/>
                </a:lnTo>
                <a:cubicBezTo>
                  <a:pt x="f20" y="f21"/>
                  <a:pt x="f22" y="f23"/>
                  <a:pt x="f24" y="f25"/>
                </a:cubicBezTo>
                <a:cubicBezTo>
                  <a:pt x="f26" y="f27"/>
                  <a:pt x="f28" y="f29"/>
                  <a:pt x="f30" y="f31"/>
                </a:cubicBezTo>
                <a:cubicBezTo>
                  <a:pt x="f32" y="f33"/>
                  <a:pt x="f34" y="f35"/>
                  <a:pt x="f36" y="f37"/>
                </a:cubicBezTo>
                <a:cubicBezTo>
                  <a:pt x="f38" y="f39"/>
                  <a:pt x="f40" y="f41"/>
                  <a:pt x="f42" y="f43"/>
                </a:cubicBezTo>
                <a:cubicBezTo>
                  <a:pt x="f44" y="f45"/>
                  <a:pt x="f46" y="f47"/>
                  <a:pt x="f16" y="f17"/>
                </a:cubicBezTo>
                <a:close/>
                <a:moveTo>
                  <a:pt x="f48" y="f49"/>
                </a:moveTo>
                <a:cubicBezTo>
                  <a:pt x="f50" y="f51"/>
                  <a:pt x="f52" y="f53"/>
                  <a:pt x="f54" y="f55"/>
                </a:cubicBezTo>
                <a:cubicBezTo>
                  <a:pt x="f56" y="f57"/>
                  <a:pt x="f58" y="f59"/>
                  <a:pt x="f60" y="f61"/>
                </a:cubicBezTo>
                <a:cubicBezTo>
                  <a:pt x="f62" y="f63"/>
                  <a:pt x="f64" y="f65"/>
                  <a:pt x="f66" y="f67"/>
                </a:cubicBezTo>
                <a:cubicBezTo>
                  <a:pt x="f68" y="f69"/>
                  <a:pt x="f70" y="f71"/>
                  <a:pt x="f72" y="f73"/>
                </a:cubicBezTo>
                <a:cubicBezTo>
                  <a:pt x="f74" y="f75"/>
                  <a:pt x="f76" y="f77"/>
                  <a:pt x="f78" y="f79"/>
                </a:cubicBezTo>
                <a:cubicBezTo>
                  <a:pt x="f80" y="f81"/>
                  <a:pt x="f82" y="f83"/>
                  <a:pt x="f84" y="f85"/>
                </a:cubicBezTo>
                <a:cubicBezTo>
                  <a:pt x="f86" y="f87"/>
                  <a:pt x="f88" y="f89"/>
                  <a:pt x="f90" y="f91"/>
                </a:cubicBezTo>
                <a:cubicBezTo>
                  <a:pt x="f92" y="f93"/>
                  <a:pt x="f94" y="f95"/>
                  <a:pt x="f96" y="f97"/>
                </a:cubicBezTo>
                <a:cubicBezTo>
                  <a:pt x="f98" y="f99"/>
                  <a:pt x="f100" y="f101"/>
                  <a:pt x="f78" y="f102"/>
                </a:cubicBezTo>
                <a:cubicBezTo>
                  <a:pt x="f103" y="f104"/>
                  <a:pt x="f105" y="f106"/>
                  <a:pt x="f107" y="f108"/>
                </a:cubicBezTo>
                <a:cubicBezTo>
                  <a:pt x="f109" y="f110"/>
                  <a:pt x="f111" y="f112"/>
                  <a:pt x="f113" y="f114"/>
                </a:cubicBezTo>
                <a:lnTo>
                  <a:pt x="f72" y="f115"/>
                </a:lnTo>
                <a:lnTo>
                  <a:pt x="f116" y="f115"/>
                </a:lnTo>
                <a:cubicBezTo>
                  <a:pt x="f117" y="f118"/>
                  <a:pt x="f119" y="f120"/>
                  <a:pt x="f121" y="f122"/>
                </a:cubicBezTo>
                <a:cubicBezTo>
                  <a:pt x="f123" y="f124"/>
                  <a:pt x="f125" y="f126"/>
                  <a:pt x="f127" y="f128"/>
                </a:cubicBezTo>
                <a:lnTo>
                  <a:pt x="f129" y="f130"/>
                </a:lnTo>
                <a:lnTo>
                  <a:pt x="f131" y="f132"/>
                </a:lnTo>
                <a:cubicBezTo>
                  <a:pt x="f133" y="f134"/>
                  <a:pt x="f135" y="f136"/>
                  <a:pt x="f137" y="f138"/>
                </a:cubicBezTo>
                <a:cubicBezTo>
                  <a:pt x="f139" y="f140"/>
                  <a:pt x="f141" y="f142"/>
                  <a:pt x="f143" y="f144"/>
                </a:cubicBezTo>
                <a:cubicBezTo>
                  <a:pt x="f145" y="f146"/>
                  <a:pt x="f147" y="f148"/>
                  <a:pt x="f149" y="f150"/>
                </a:cubicBezTo>
                <a:cubicBezTo>
                  <a:pt x="f151" y="f152"/>
                  <a:pt x="f153" y="f154"/>
                  <a:pt x="f155" y="f156"/>
                </a:cubicBezTo>
                <a:lnTo>
                  <a:pt x="f157" y="f158"/>
                </a:lnTo>
                <a:cubicBezTo>
                  <a:pt x="f159" y="f160"/>
                  <a:pt x="f161" y="f162"/>
                  <a:pt x="f163" y="f164"/>
                </a:cubicBezTo>
                <a:cubicBezTo>
                  <a:pt x="f165" y="f166"/>
                  <a:pt x="f167" y="f168"/>
                  <a:pt x="f169" y="f170"/>
                </a:cubicBezTo>
                <a:cubicBezTo>
                  <a:pt x="f171" y="f172"/>
                  <a:pt x="f173" y="f174"/>
                  <a:pt x="f48" y="f49"/>
                </a:cubicBezTo>
                <a:close/>
              </a:path>
            </a:pathLst>
          </a:custGeom>
          <a:solidFill>
            <a:schemeClr val="tx1"/>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grpSp>
        <p:nvGrpSpPr>
          <p:cNvPr id="15" name="Google Shape;10001;p74">
            <a:extLst>
              <a:ext uri="{FF2B5EF4-FFF2-40B4-BE49-F238E27FC236}">
                <a16:creationId xmlns:a16="http://schemas.microsoft.com/office/drawing/2014/main" id="{C48DA44B-858B-2656-E6BF-7E5598B9F992}"/>
              </a:ext>
            </a:extLst>
          </p:cNvPr>
          <p:cNvGrpSpPr/>
          <p:nvPr/>
        </p:nvGrpSpPr>
        <p:grpSpPr>
          <a:xfrm>
            <a:off x="8639912" y="5591786"/>
            <a:ext cx="547785" cy="583839"/>
            <a:chOff x="7851532" y="4063209"/>
            <a:chExt cx="410839" cy="437879"/>
          </a:xfrm>
          <a:solidFill>
            <a:schemeClr val="tx1"/>
          </a:solidFill>
        </p:grpSpPr>
        <p:sp>
          <p:nvSpPr>
            <p:cNvPr id="16" name="Google Shape;10002;p74">
              <a:extLst>
                <a:ext uri="{FF2B5EF4-FFF2-40B4-BE49-F238E27FC236}">
                  <a16:creationId xmlns:a16="http://schemas.microsoft.com/office/drawing/2014/main" id="{59484EE6-ADE1-6FAC-D6B7-7F1E9E5BA065}"/>
                </a:ext>
              </a:extLst>
            </p:cNvPr>
            <p:cNvSpPr/>
            <p:nvPr/>
          </p:nvSpPr>
          <p:spPr>
            <a:xfrm>
              <a:off x="7851532" y="4120771"/>
              <a:ext cx="356808" cy="380317"/>
            </a:xfrm>
            <a:custGeom>
              <a:avLst/>
              <a:gdLst>
                <a:gd name="f0" fmla="val w"/>
                <a:gd name="f1" fmla="val h"/>
                <a:gd name="f2" fmla="val 0"/>
                <a:gd name="f3" fmla="val 11027"/>
                <a:gd name="f4" fmla="val 11028"/>
                <a:gd name="f5" fmla="val 5514"/>
                <a:gd name="f6" fmla="val 1"/>
                <a:gd name="f7" fmla="val 2489"/>
                <a:gd name="f8" fmla="val 2458"/>
                <a:gd name="f9" fmla="val 8539"/>
                <a:gd name="f10" fmla="val 8538"/>
                <a:gd name="f11" fmla="val 5294"/>
                <a:gd name="f12" fmla="val 10869"/>
                <a:gd name="f13" fmla="val 5105"/>
                <a:gd name="f14" fmla="val 10649"/>
                <a:gd name="f15" fmla="val 5955"/>
                <a:gd name="f16" fmla="val 410"/>
                <a:gd name="f17" fmla="val 190"/>
                <a:gd name="f18" fmla="val 5766"/>
                <a:gd name="f19" fmla="*/ f0 1 11027"/>
                <a:gd name="f20" fmla="*/ f1 1 11028"/>
                <a:gd name="f21" fmla="val f2"/>
                <a:gd name="f22" fmla="val f3"/>
                <a:gd name="f23" fmla="val f4"/>
                <a:gd name="f24" fmla="+- f23 0 f21"/>
                <a:gd name="f25" fmla="+- f22 0 f21"/>
                <a:gd name="f26" fmla="*/ f25 1 11027"/>
                <a:gd name="f27" fmla="*/ f24 1 1102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1027" h="11028">
                  <a:moveTo>
                    <a:pt x="f5" y="f6"/>
                  </a:moveTo>
                  <a:cubicBezTo>
                    <a:pt x="f7" y="f6"/>
                    <a:pt x="f2" y="f8"/>
                    <a:pt x="f2" y="f5"/>
                  </a:cubicBezTo>
                  <a:cubicBezTo>
                    <a:pt x="f2" y="f9"/>
                    <a:pt x="f7" y="f3"/>
                    <a:pt x="f5" y="f3"/>
                  </a:cubicBezTo>
                  <a:cubicBezTo>
                    <a:pt x="f10" y="f3"/>
                    <a:pt x="f3" y="f9"/>
                    <a:pt x="f3" y="f5"/>
                  </a:cubicBezTo>
                  <a:cubicBezTo>
                    <a:pt x="f3" y="f11"/>
                    <a:pt x="f12" y="f13"/>
                    <a:pt x="f14" y="f13"/>
                  </a:cubicBezTo>
                  <a:lnTo>
                    <a:pt x="f15" y="f13"/>
                  </a:lnTo>
                  <a:lnTo>
                    <a:pt x="f15" y="f16"/>
                  </a:lnTo>
                  <a:cubicBezTo>
                    <a:pt x="f15" y="f17"/>
                    <a:pt x="f1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7" name="Google Shape;10003;p74">
              <a:extLst>
                <a:ext uri="{FF2B5EF4-FFF2-40B4-BE49-F238E27FC236}">
                  <a16:creationId xmlns:a16="http://schemas.microsoft.com/office/drawing/2014/main" id="{3B6A164C-90B2-155A-4B8B-6088887F2A4D}"/>
                </a:ext>
              </a:extLst>
            </p:cNvPr>
            <p:cNvSpPr/>
            <p:nvPr/>
          </p:nvSpPr>
          <p:spPr>
            <a:xfrm>
              <a:off x="8069680" y="4063209"/>
              <a:ext cx="192691" cy="203188"/>
            </a:xfrm>
            <a:custGeom>
              <a:avLst/>
              <a:gdLst>
                <a:gd name="f0" fmla="val w"/>
                <a:gd name="f1" fmla="val h"/>
                <a:gd name="f2" fmla="val 0"/>
                <a:gd name="f3" fmla="val 5955"/>
                <a:gd name="f4" fmla="val 5892"/>
                <a:gd name="f5" fmla="val 441"/>
                <a:gd name="f6" fmla="val 189"/>
                <a:gd name="f7" fmla="val 158"/>
                <a:gd name="f8" fmla="val 378"/>
                <a:gd name="f9" fmla="val 5513"/>
                <a:gd name="f10" fmla="val 5702"/>
                <a:gd name="f11" fmla="val 5891"/>
                <a:gd name="f12" fmla="val 5514"/>
                <a:gd name="f13" fmla="val 5734"/>
                <a:gd name="f14" fmla="val 2489"/>
                <a:gd name="f15" fmla="val 3466"/>
                <a:gd name="f16" fmla="*/ f0 1 5955"/>
                <a:gd name="f17" fmla="*/ f1 1 5892"/>
                <a:gd name="f18" fmla="val f2"/>
                <a:gd name="f19" fmla="val f3"/>
                <a:gd name="f20" fmla="val f4"/>
                <a:gd name="f21" fmla="+- f20 0 f18"/>
                <a:gd name="f22" fmla="+- f19 0 f18"/>
                <a:gd name="f23" fmla="*/ f22 1 5955"/>
                <a:gd name="f24" fmla="*/ f21 1 5892"/>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955" h="5892">
                  <a:moveTo>
                    <a:pt x="f5" y="f2"/>
                  </a:moveTo>
                  <a:cubicBezTo>
                    <a:pt x="f6" y="f2"/>
                    <a:pt x="f2" y="f7"/>
                    <a:pt x="f2" y="f8"/>
                  </a:cubicBezTo>
                  <a:lnTo>
                    <a:pt x="f2" y="f9"/>
                  </a:lnTo>
                  <a:cubicBezTo>
                    <a:pt x="f2" y="f10"/>
                    <a:pt x="f6" y="f11"/>
                    <a:pt x="f5" y="f11"/>
                  </a:cubicBezTo>
                  <a:lnTo>
                    <a:pt x="f12" y="f11"/>
                  </a:lnTo>
                  <a:cubicBezTo>
                    <a:pt x="f13" y="f11"/>
                    <a:pt x="f3" y="f10"/>
                    <a:pt x="f3" y="f9"/>
                  </a:cubicBezTo>
                  <a:cubicBezTo>
                    <a:pt x="f3" y="f14"/>
                    <a:pt x="f1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8" name="Google Shape;10027;p74">
            <a:extLst>
              <a:ext uri="{FF2B5EF4-FFF2-40B4-BE49-F238E27FC236}">
                <a16:creationId xmlns:a16="http://schemas.microsoft.com/office/drawing/2014/main" id="{B8032A51-F1D9-AA34-DFA3-50A874265D2B}"/>
              </a:ext>
            </a:extLst>
          </p:cNvPr>
          <p:cNvGrpSpPr/>
          <p:nvPr/>
        </p:nvGrpSpPr>
        <p:grpSpPr>
          <a:xfrm>
            <a:off x="3482658" y="3876994"/>
            <a:ext cx="523671" cy="508113"/>
            <a:chOff x="3983592" y="2777115"/>
            <a:chExt cx="392753" cy="381085"/>
          </a:xfrm>
          <a:solidFill>
            <a:schemeClr val="tx1"/>
          </a:solidFill>
        </p:grpSpPr>
        <p:sp>
          <p:nvSpPr>
            <p:cNvPr id="19" name="Google Shape;10028;p74">
              <a:extLst>
                <a:ext uri="{FF2B5EF4-FFF2-40B4-BE49-F238E27FC236}">
                  <a16:creationId xmlns:a16="http://schemas.microsoft.com/office/drawing/2014/main" id="{8F05C175-1EE8-77F9-50B5-D86F2695292B}"/>
                </a:ext>
              </a:extLst>
            </p:cNvPr>
            <p:cNvSpPr/>
            <p:nvPr/>
          </p:nvSpPr>
          <p:spPr>
            <a:xfrm>
              <a:off x="4175068" y="2941597"/>
              <a:ext cx="51819" cy="54196"/>
            </a:xfrm>
            <a:custGeom>
              <a:avLst/>
              <a:gdLst>
                <a:gd name="f0" fmla="val w"/>
                <a:gd name="f1" fmla="val h"/>
                <a:gd name="f2" fmla="val 0"/>
                <a:gd name="f3" fmla="val 1671"/>
                <a:gd name="f4" fmla="val 1640"/>
                <a:gd name="f5" fmla="val 820"/>
                <a:gd name="f6" fmla="val 1"/>
                <a:gd name="f7" fmla="val 379"/>
                <a:gd name="f8" fmla="val 348"/>
                <a:gd name="f9" fmla="val 1261"/>
                <a:gd name="f10" fmla="val 1639"/>
                <a:gd name="f11" fmla="val 1292"/>
                <a:gd name="f12" fmla="val 1670"/>
                <a:gd name="f13" fmla="*/ f0 1 1671"/>
                <a:gd name="f14" fmla="*/ f1 1 1640"/>
                <a:gd name="f15" fmla="val f2"/>
                <a:gd name="f16" fmla="val f3"/>
                <a:gd name="f17" fmla="val f4"/>
                <a:gd name="f18" fmla="+- f17 0 f15"/>
                <a:gd name="f19" fmla="+- f16 0 f15"/>
                <a:gd name="f20" fmla="*/ f19 1 1671"/>
                <a:gd name="f21" fmla="*/ f18 1 164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671" h="1640">
                  <a:moveTo>
                    <a:pt x="f5" y="f6"/>
                  </a:moveTo>
                  <a:cubicBezTo>
                    <a:pt x="f7" y="f6"/>
                    <a:pt x="f6" y="f8"/>
                    <a:pt x="f6" y="f5"/>
                  </a:cubicBezTo>
                  <a:cubicBezTo>
                    <a:pt x="f6" y="f9"/>
                    <a:pt x="f7" y="f10"/>
                    <a:pt x="f5" y="f10"/>
                  </a:cubicBezTo>
                  <a:cubicBezTo>
                    <a:pt x="f11" y="f10"/>
                    <a:pt x="f12" y="f9"/>
                    <a:pt x="f12" y="f5"/>
                  </a:cubicBezTo>
                  <a:cubicBezTo>
                    <a:pt x="f12" y="f8"/>
                    <a:pt x="f1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0" name="Google Shape;10029;p74">
              <a:extLst>
                <a:ext uri="{FF2B5EF4-FFF2-40B4-BE49-F238E27FC236}">
                  <a16:creationId xmlns:a16="http://schemas.microsoft.com/office/drawing/2014/main" id="{647FF2AA-B8FA-4C21-24D7-5FB2AB0D380E}"/>
                </a:ext>
              </a:extLst>
            </p:cNvPr>
            <p:cNvSpPr/>
            <p:nvPr/>
          </p:nvSpPr>
          <p:spPr>
            <a:xfrm>
              <a:off x="4059807" y="2859374"/>
              <a:ext cx="239353" cy="218678"/>
            </a:xfrm>
            <a:custGeom>
              <a:avLst/>
              <a:gdLst>
                <a:gd name="f0" fmla="val w"/>
                <a:gd name="f1" fmla="val h"/>
                <a:gd name="f2" fmla="val 0"/>
                <a:gd name="f3" fmla="val 7719"/>
                <a:gd name="f4" fmla="val 6617"/>
                <a:gd name="f5" fmla="val 6191"/>
                <a:gd name="f6" fmla="val 1260"/>
                <a:gd name="f7" fmla="val 6301"/>
                <a:gd name="f8" fmla="val 6411"/>
                <a:gd name="f9" fmla="val 1292"/>
                <a:gd name="f10" fmla="val 6490"/>
                <a:gd name="f11" fmla="val 1355"/>
                <a:gd name="f12" fmla="val 6648"/>
                <a:gd name="f13" fmla="val 1512"/>
                <a:gd name="f14" fmla="val 1796"/>
                <a:gd name="f15" fmla="val 1953"/>
                <a:gd name="f16" fmla="val 5954"/>
                <a:gd name="f17" fmla="val 2457"/>
                <a:gd name="f18" fmla="val 6112"/>
                <a:gd name="f19" fmla="val 2709"/>
                <a:gd name="f20" fmla="val 6207"/>
                <a:gd name="f21" fmla="val 3025"/>
                <a:gd name="f22" fmla="val 3308"/>
                <a:gd name="f23" fmla="val 3592"/>
                <a:gd name="f24" fmla="val 3907"/>
                <a:gd name="f25" fmla="val 4127"/>
                <a:gd name="f26" fmla="val 4631"/>
                <a:gd name="f27" fmla="val 4789"/>
                <a:gd name="f28" fmla="val 5072"/>
                <a:gd name="f29" fmla="val 5230"/>
                <a:gd name="f30" fmla="val 6396"/>
                <a:gd name="f31" fmla="val 5324"/>
                <a:gd name="f32" fmla="val 6270"/>
                <a:gd name="f33" fmla="val 5356"/>
                <a:gd name="f34" fmla="val 6080"/>
                <a:gd name="f35" fmla="val 6017"/>
                <a:gd name="f36" fmla="val 5923"/>
                <a:gd name="f37" fmla="val 5419"/>
                <a:gd name="f38" fmla="val 4726"/>
                <a:gd name="f39" fmla="val 5167"/>
                <a:gd name="f40" fmla="val 4883"/>
                <a:gd name="f41" fmla="val 4852"/>
                <a:gd name="f42" fmla="val 4946"/>
                <a:gd name="f43" fmla="val 4600"/>
                <a:gd name="f44" fmla="val 4316"/>
                <a:gd name="f45" fmla="val 4001"/>
                <a:gd name="f46" fmla="val 3749"/>
                <a:gd name="f47" fmla="val 3245"/>
                <a:gd name="f48" fmla="val 3182"/>
                <a:gd name="f49" fmla="val 3056"/>
                <a:gd name="f50" fmla="val 2961"/>
                <a:gd name="f51" fmla="val 2835"/>
                <a:gd name="f52" fmla="val 2772"/>
                <a:gd name="f53" fmla="val 2552"/>
                <a:gd name="f54" fmla="val 3214"/>
                <a:gd name="f55" fmla="val 2898"/>
                <a:gd name="f56" fmla="val 3623"/>
                <a:gd name="f57" fmla="val 2993"/>
                <a:gd name="f58" fmla="val 3119"/>
                <a:gd name="f59" fmla="val 2615"/>
                <a:gd name="f60" fmla="val 2694"/>
                <a:gd name="f61" fmla="val 2804"/>
                <a:gd name="f62" fmla="val 2914"/>
                <a:gd name="f63" fmla="val 3135"/>
                <a:gd name="f64" fmla="val 3718"/>
                <a:gd name="f65" fmla="val 1890"/>
                <a:gd name="f66" fmla="val 3970"/>
                <a:gd name="f67" fmla="val 1733"/>
                <a:gd name="f68" fmla="val 4253"/>
                <a:gd name="f69" fmla="val 1638"/>
                <a:gd name="f70" fmla="val 4537"/>
                <a:gd name="f71" fmla="val 4820"/>
                <a:gd name="f72" fmla="val 5135"/>
                <a:gd name="f73" fmla="val 5387"/>
                <a:gd name="f74" fmla="val 5891"/>
                <a:gd name="f75" fmla="val 5970"/>
                <a:gd name="f76" fmla="val 851"/>
                <a:gd name="f77" fmla="val 1071"/>
                <a:gd name="f78" fmla="val 1449"/>
                <a:gd name="f79" fmla="val 1859"/>
                <a:gd name="f80" fmla="val 2079"/>
                <a:gd name="f81" fmla="val 4568"/>
                <a:gd name="f82" fmla="val 4757"/>
                <a:gd name="f83" fmla="val 5198"/>
                <a:gd name="f84" fmla="val 6616"/>
                <a:gd name="f85" fmla="*/ f0 1 7719"/>
                <a:gd name="f86" fmla="*/ f1 1 6617"/>
                <a:gd name="f87" fmla="val f2"/>
                <a:gd name="f88" fmla="val f3"/>
                <a:gd name="f89" fmla="val f4"/>
                <a:gd name="f90" fmla="+- f89 0 f87"/>
                <a:gd name="f91" fmla="+- f88 0 f87"/>
                <a:gd name="f92" fmla="*/ f91 1 7719"/>
                <a:gd name="f93" fmla="*/ f90 1 6617"/>
                <a:gd name="f94" fmla="*/ f87 1 f92"/>
                <a:gd name="f95" fmla="*/ f88 1 f92"/>
                <a:gd name="f96" fmla="*/ f87 1 f93"/>
                <a:gd name="f97" fmla="*/ f89 1 f93"/>
                <a:gd name="f98" fmla="*/ f94 f85 1"/>
                <a:gd name="f99" fmla="*/ f95 f85 1"/>
                <a:gd name="f100" fmla="*/ f97 f86 1"/>
                <a:gd name="f101" fmla="*/ f96 f86 1"/>
              </a:gdLst>
              <a:ahLst/>
              <a:cxnLst>
                <a:cxn ang="3cd4">
                  <a:pos x="hc" y="t"/>
                </a:cxn>
                <a:cxn ang="0">
                  <a:pos x="r" y="vc"/>
                </a:cxn>
                <a:cxn ang="cd4">
                  <a:pos x="hc" y="b"/>
                </a:cxn>
                <a:cxn ang="cd2">
                  <a:pos x="l" y="vc"/>
                </a:cxn>
              </a:cxnLst>
              <a:rect l="f98" t="f101" r="f99" b="f100"/>
              <a:pathLst>
                <a:path w="7719" h="6617">
                  <a:moveTo>
                    <a:pt x="f5" y="f6"/>
                  </a:moveTo>
                  <a:cubicBezTo>
                    <a:pt x="f7" y="f6"/>
                    <a:pt x="f8" y="f9"/>
                    <a:pt x="f10" y="f11"/>
                  </a:cubicBezTo>
                  <a:cubicBezTo>
                    <a:pt x="f12" y="f13"/>
                    <a:pt x="f12" y="f14"/>
                    <a:pt x="f10" y="f15"/>
                  </a:cubicBezTo>
                  <a:lnTo>
                    <a:pt x="f16" y="f17"/>
                  </a:lnTo>
                  <a:cubicBezTo>
                    <a:pt x="f18" y="f19"/>
                    <a:pt x="f20" y="f21"/>
                    <a:pt x="f20" y="f22"/>
                  </a:cubicBezTo>
                  <a:cubicBezTo>
                    <a:pt x="f20" y="f23"/>
                    <a:pt x="f18" y="f24"/>
                    <a:pt x="f16" y="f25"/>
                  </a:cubicBezTo>
                  <a:lnTo>
                    <a:pt x="f10" y="f26"/>
                  </a:lnTo>
                  <a:cubicBezTo>
                    <a:pt x="f12" y="f27"/>
                    <a:pt x="f12" y="f28"/>
                    <a:pt x="f10" y="f29"/>
                  </a:cubicBezTo>
                  <a:cubicBezTo>
                    <a:pt x="f30" y="f31"/>
                    <a:pt x="f32" y="f33"/>
                    <a:pt x="f20" y="f33"/>
                  </a:cubicBezTo>
                  <a:cubicBezTo>
                    <a:pt x="f34" y="f33"/>
                    <a:pt x="f35" y="f31"/>
                    <a:pt x="f36" y="f29"/>
                  </a:cubicBezTo>
                  <a:lnTo>
                    <a:pt x="f37" y="f38"/>
                  </a:lnTo>
                  <a:cubicBezTo>
                    <a:pt x="f39" y="f40"/>
                    <a:pt x="f41" y="f42"/>
                    <a:pt x="f43" y="f42"/>
                  </a:cubicBezTo>
                  <a:cubicBezTo>
                    <a:pt x="f44" y="f42"/>
                    <a:pt x="f45" y="f40"/>
                    <a:pt x="f46" y="f38"/>
                  </a:cubicBezTo>
                  <a:lnTo>
                    <a:pt x="f47" y="f29"/>
                  </a:lnTo>
                  <a:cubicBezTo>
                    <a:pt x="f48" y="f31"/>
                    <a:pt x="f49" y="f33"/>
                    <a:pt x="f50" y="f33"/>
                  </a:cubicBezTo>
                  <a:cubicBezTo>
                    <a:pt x="f51" y="f33"/>
                    <a:pt x="f52" y="f31"/>
                    <a:pt x="f19" y="f29"/>
                  </a:cubicBezTo>
                  <a:cubicBezTo>
                    <a:pt x="f53" y="f28"/>
                    <a:pt x="f53" y="f27"/>
                    <a:pt x="f19" y="f26"/>
                  </a:cubicBezTo>
                  <a:lnTo>
                    <a:pt x="f54" y="f25"/>
                  </a:lnTo>
                  <a:cubicBezTo>
                    <a:pt x="f50" y="f24"/>
                    <a:pt x="f55" y="f56"/>
                    <a:pt x="f55" y="f22"/>
                  </a:cubicBezTo>
                  <a:cubicBezTo>
                    <a:pt x="f55" y="f57"/>
                    <a:pt x="f50" y="f19"/>
                    <a:pt x="f58" y="f17"/>
                  </a:cubicBezTo>
                  <a:lnTo>
                    <a:pt x="f59" y="f15"/>
                  </a:lnTo>
                  <a:cubicBezTo>
                    <a:pt x="f17" y="f14"/>
                    <a:pt x="f17" y="f13"/>
                    <a:pt x="f59" y="f11"/>
                  </a:cubicBezTo>
                  <a:cubicBezTo>
                    <a:pt x="f60" y="f9"/>
                    <a:pt x="f61" y="f6"/>
                    <a:pt x="f62" y="f6"/>
                  </a:cubicBezTo>
                  <a:cubicBezTo>
                    <a:pt x="f21" y="f6"/>
                    <a:pt x="f63" y="f9"/>
                    <a:pt x="f54" y="f11"/>
                  </a:cubicBezTo>
                  <a:lnTo>
                    <a:pt x="f64" y="f65"/>
                  </a:lnTo>
                  <a:cubicBezTo>
                    <a:pt x="f66" y="f67"/>
                    <a:pt x="f68" y="f69"/>
                    <a:pt x="f70" y="f69"/>
                  </a:cubicBezTo>
                  <a:cubicBezTo>
                    <a:pt x="f71" y="f69"/>
                    <a:pt x="f72" y="f67"/>
                    <a:pt x="f73" y="f65"/>
                  </a:cubicBezTo>
                  <a:lnTo>
                    <a:pt x="f74" y="f11"/>
                  </a:lnTo>
                  <a:cubicBezTo>
                    <a:pt x="f75" y="f9"/>
                    <a:pt x="f34" y="f6"/>
                    <a:pt x="f5" y="f6"/>
                  </a:cubicBezTo>
                  <a:close/>
                  <a:moveTo>
                    <a:pt x="f2" y="f2"/>
                  </a:moveTo>
                  <a:lnTo>
                    <a:pt x="f2" y="f6"/>
                  </a:lnTo>
                  <a:lnTo>
                    <a:pt x="f76" y="f6"/>
                  </a:lnTo>
                  <a:cubicBezTo>
                    <a:pt x="f77" y="f6"/>
                    <a:pt x="f6" y="f78"/>
                    <a:pt x="f6" y="f69"/>
                  </a:cubicBezTo>
                  <a:cubicBezTo>
                    <a:pt x="f6" y="f79"/>
                    <a:pt x="f77" y="f80"/>
                    <a:pt x="f76" y="f80"/>
                  </a:cubicBezTo>
                  <a:lnTo>
                    <a:pt x="f2" y="f80"/>
                  </a:lnTo>
                  <a:lnTo>
                    <a:pt x="f2" y="f81"/>
                  </a:lnTo>
                  <a:lnTo>
                    <a:pt x="f76" y="f81"/>
                  </a:lnTo>
                  <a:cubicBezTo>
                    <a:pt x="f77" y="f81"/>
                    <a:pt x="f6" y="f82"/>
                    <a:pt x="f6" y="f42"/>
                  </a:cubicBezTo>
                  <a:cubicBezTo>
                    <a:pt x="f6" y="f83"/>
                    <a:pt x="f77" y="f73"/>
                    <a:pt x="f76" y="f73"/>
                  </a:cubicBezTo>
                  <a:lnTo>
                    <a:pt x="f2" y="f73"/>
                  </a:lnTo>
                  <a:lnTo>
                    <a:pt x="f2" y="f84"/>
                  </a:lnTo>
                  <a:lnTo>
                    <a:pt x="f3" y="f84"/>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1" name="Google Shape;10030;p74">
              <a:extLst>
                <a:ext uri="{FF2B5EF4-FFF2-40B4-BE49-F238E27FC236}">
                  <a16:creationId xmlns:a16="http://schemas.microsoft.com/office/drawing/2014/main" id="{7DCD92A4-57C3-6818-7BA5-F6820666516F}"/>
                </a:ext>
              </a:extLst>
            </p:cNvPr>
            <p:cNvSpPr/>
            <p:nvPr/>
          </p:nvSpPr>
          <p:spPr>
            <a:xfrm>
              <a:off x="3983592" y="2777115"/>
              <a:ext cx="392753" cy="381085"/>
            </a:xfrm>
            <a:custGeom>
              <a:avLst/>
              <a:gdLst>
                <a:gd name="f0" fmla="val w"/>
                <a:gd name="f1" fmla="val h"/>
                <a:gd name="f2" fmla="val 0"/>
                <a:gd name="f3" fmla="val 12666"/>
                <a:gd name="f4" fmla="val 11531"/>
                <a:gd name="f5" fmla="val 10618"/>
                <a:gd name="f6" fmla="val 1701"/>
                <a:gd name="f7" fmla="val 10870"/>
                <a:gd name="f8" fmla="val 11027"/>
                <a:gd name="f9" fmla="val 1890"/>
                <a:gd name="f10" fmla="val 2080"/>
                <a:gd name="f11" fmla="val 9546"/>
                <a:gd name="f12" fmla="val 9767"/>
                <a:gd name="f13" fmla="val 10807"/>
                <a:gd name="f14" fmla="val 9956"/>
                <a:gd name="f15" fmla="val 1828"/>
                <a:gd name="f16" fmla="val 1670"/>
                <a:gd name="f17" fmla="val 1859"/>
                <a:gd name="f18" fmla="val 1891"/>
                <a:gd name="f19" fmla="val 1198"/>
                <a:gd name="f20" fmla="val 536"/>
                <a:gd name="f21" fmla="val 1"/>
                <a:gd name="f22" fmla="val 567"/>
                <a:gd name="f23" fmla="val 1229"/>
                <a:gd name="f24" fmla="val 10334"/>
                <a:gd name="f25" fmla="val 10995"/>
                <a:gd name="f26" fmla="val 11405"/>
                <a:gd name="f27" fmla="val 12067"/>
                <a:gd name="f28" fmla="val 1260"/>
                <a:gd name="f29" fmla="val 12130"/>
                <a:gd name="f30" fmla="*/ f0 1 12666"/>
                <a:gd name="f31" fmla="*/ f1 1 11531"/>
                <a:gd name="f32" fmla="val f2"/>
                <a:gd name="f33" fmla="val f3"/>
                <a:gd name="f34" fmla="val f4"/>
                <a:gd name="f35" fmla="+- f34 0 f32"/>
                <a:gd name="f36" fmla="+- f33 0 f32"/>
                <a:gd name="f37" fmla="*/ f36 1 12666"/>
                <a:gd name="f38" fmla="*/ f35 1 11531"/>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666" h="11531">
                  <a:moveTo>
                    <a:pt x="f5" y="f6"/>
                  </a:moveTo>
                  <a:cubicBezTo>
                    <a:pt x="f7" y="f6"/>
                    <a:pt x="f8" y="f9"/>
                    <a:pt x="f8" y="f10"/>
                  </a:cubicBezTo>
                  <a:lnTo>
                    <a:pt x="f8" y="f11"/>
                  </a:lnTo>
                  <a:cubicBezTo>
                    <a:pt x="f8" y="f12"/>
                    <a:pt x="f13" y="f14"/>
                    <a:pt x="f5" y="f14"/>
                  </a:cubicBezTo>
                  <a:lnTo>
                    <a:pt x="f10" y="f14"/>
                  </a:lnTo>
                  <a:cubicBezTo>
                    <a:pt x="f15" y="f14"/>
                    <a:pt x="f16" y="f12"/>
                    <a:pt x="f16" y="f11"/>
                  </a:cubicBezTo>
                  <a:lnTo>
                    <a:pt x="f16" y="f10"/>
                  </a:lnTo>
                  <a:cubicBezTo>
                    <a:pt x="f16" y="f17"/>
                    <a:pt x="f18" y="f6"/>
                    <a:pt x="f10" y="f6"/>
                  </a:cubicBezTo>
                  <a:close/>
                  <a:moveTo>
                    <a:pt x="f19" y="f2"/>
                  </a:moveTo>
                  <a:cubicBezTo>
                    <a:pt x="f20" y="f2"/>
                    <a:pt x="f21" y="f22"/>
                    <a:pt x="f21" y="f23"/>
                  </a:cubicBezTo>
                  <a:lnTo>
                    <a:pt x="f21" y="f24"/>
                  </a:lnTo>
                  <a:cubicBezTo>
                    <a:pt x="f21" y="f25"/>
                    <a:pt x="f20" y="f4"/>
                    <a:pt x="f19" y="f4"/>
                  </a:cubicBezTo>
                  <a:lnTo>
                    <a:pt x="f26" y="f4"/>
                  </a:lnTo>
                  <a:cubicBezTo>
                    <a:pt x="f27" y="f4"/>
                    <a:pt x="f3" y="f25"/>
                    <a:pt x="f3" y="f24"/>
                  </a:cubicBezTo>
                  <a:lnTo>
                    <a:pt x="f3" y="f28"/>
                  </a:lnTo>
                  <a:cubicBezTo>
                    <a:pt x="f3" y="f22"/>
                    <a:pt x="f29" y="f2"/>
                    <a:pt x="f2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22" name="Google Shape;10074;p74">
            <a:extLst>
              <a:ext uri="{FF2B5EF4-FFF2-40B4-BE49-F238E27FC236}">
                <a16:creationId xmlns:a16="http://schemas.microsoft.com/office/drawing/2014/main" id="{8746048F-062C-0E14-773D-6E120065411C}"/>
              </a:ext>
            </a:extLst>
          </p:cNvPr>
          <p:cNvGrpSpPr/>
          <p:nvPr/>
        </p:nvGrpSpPr>
        <p:grpSpPr>
          <a:xfrm>
            <a:off x="4275479" y="3843246"/>
            <a:ext cx="523671" cy="547017"/>
            <a:chOff x="4578208" y="2751804"/>
            <a:chExt cx="392753" cy="410263"/>
          </a:xfrm>
          <a:solidFill>
            <a:schemeClr val="tx1"/>
          </a:solidFill>
        </p:grpSpPr>
        <p:sp>
          <p:nvSpPr>
            <p:cNvPr id="23" name="Google Shape;10075;p74">
              <a:extLst>
                <a:ext uri="{FF2B5EF4-FFF2-40B4-BE49-F238E27FC236}">
                  <a16:creationId xmlns:a16="http://schemas.microsoft.com/office/drawing/2014/main" id="{3F72337F-0525-A6C6-2128-E4A50346CBE2}"/>
                </a:ext>
              </a:extLst>
            </p:cNvPr>
            <p:cNvSpPr/>
            <p:nvPr/>
          </p:nvSpPr>
          <p:spPr>
            <a:xfrm>
              <a:off x="4578208" y="2751804"/>
              <a:ext cx="385904" cy="410263"/>
            </a:xfrm>
            <a:custGeom>
              <a:avLst/>
              <a:gdLst>
                <a:gd name="f0" fmla="val w"/>
                <a:gd name="f1" fmla="val h"/>
                <a:gd name="f2" fmla="val 0"/>
                <a:gd name="f3" fmla="val 12445"/>
                <a:gd name="f4" fmla="val 12414"/>
                <a:gd name="f5" fmla="val 7026"/>
                <a:gd name="f6" fmla="val 1670"/>
                <a:gd name="f7" fmla="val 7278"/>
                <a:gd name="f8" fmla="val 7467"/>
                <a:gd name="f9" fmla="val 1859"/>
                <a:gd name="f10" fmla="val 2111"/>
                <a:gd name="f11" fmla="val 2332"/>
                <a:gd name="f12" fmla="val 2490"/>
                <a:gd name="f13" fmla="val 2080"/>
                <a:gd name="f14" fmla="val 1828"/>
                <a:gd name="f15" fmla="val 1639"/>
                <a:gd name="f16" fmla="val 2300"/>
                <a:gd name="f17" fmla="val 4159"/>
                <a:gd name="f18" fmla="val 4348"/>
                <a:gd name="f19" fmla="val 4537"/>
                <a:gd name="f20" fmla="val 4789"/>
                <a:gd name="f21" fmla="val 4978"/>
                <a:gd name="f22" fmla="val 4317"/>
                <a:gd name="f23" fmla="val 6648"/>
                <a:gd name="f24" fmla="val 6837"/>
                <a:gd name="f25" fmla="val 7058"/>
                <a:gd name="f26" fmla="val 7310"/>
                <a:gd name="f27" fmla="val 6806"/>
                <a:gd name="f28" fmla="val 9106"/>
                <a:gd name="f29" fmla="val 9295"/>
                <a:gd name="f30" fmla="val 9515"/>
                <a:gd name="f31" fmla="val 9736"/>
                <a:gd name="f32" fmla="val 9893"/>
                <a:gd name="f33" fmla="val 9704"/>
                <a:gd name="f34" fmla="val 9263"/>
                <a:gd name="f35" fmla="val 11500"/>
                <a:gd name="f36" fmla="val 10775"/>
                <a:gd name="f37" fmla="val 11342"/>
                <a:gd name="f38" fmla="val 11248"/>
                <a:gd name="f39" fmla="val 10870"/>
                <a:gd name="f40" fmla="val 11594"/>
                <a:gd name="f41" fmla="val 10303"/>
                <a:gd name="f42" fmla="val 9767"/>
                <a:gd name="f43" fmla="val 9326"/>
                <a:gd name="f44" fmla="val 9137"/>
                <a:gd name="f45" fmla="val 1261"/>
                <a:gd name="f46" fmla="val 1"/>
                <a:gd name="f47" fmla="val 568"/>
                <a:gd name="f48" fmla="val 32"/>
                <a:gd name="f49" fmla="val 1229"/>
                <a:gd name="f50" fmla="val 10334"/>
                <a:gd name="f51" fmla="val 11468"/>
                <a:gd name="f52" fmla="val 946"/>
                <a:gd name="f53" fmla="val 10082"/>
                <a:gd name="f54" fmla="val 12224"/>
                <a:gd name="f55" fmla="val 12004"/>
                <a:gd name="f56" fmla="val 9074"/>
                <a:gd name="f57" fmla="val 8538"/>
                <a:gd name="f58" fmla="val 7877"/>
                <a:gd name="f59" fmla="*/ f0 1 12445"/>
                <a:gd name="f60" fmla="*/ f1 1 12414"/>
                <a:gd name="f61" fmla="val f2"/>
                <a:gd name="f62" fmla="val f3"/>
                <a:gd name="f63" fmla="val f4"/>
                <a:gd name="f64" fmla="+- f63 0 f61"/>
                <a:gd name="f65" fmla="+- f62 0 f61"/>
                <a:gd name="f66" fmla="*/ f65 1 12445"/>
                <a:gd name="f67" fmla="*/ f64 1 12414"/>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2445" h="12414">
                  <a:moveTo>
                    <a:pt x="f5" y="f6"/>
                  </a:moveTo>
                  <a:cubicBezTo>
                    <a:pt x="f7" y="f6"/>
                    <a:pt x="f8" y="f9"/>
                    <a:pt x="f8" y="f10"/>
                  </a:cubicBezTo>
                  <a:cubicBezTo>
                    <a:pt x="f8" y="f11"/>
                    <a:pt x="f7" y="f12"/>
                    <a:pt x="f5" y="f12"/>
                  </a:cubicBezTo>
                  <a:lnTo>
                    <a:pt x="f13" y="f12"/>
                  </a:lnTo>
                  <a:cubicBezTo>
                    <a:pt x="f14" y="f12"/>
                    <a:pt x="f15" y="f16"/>
                    <a:pt x="f15" y="f10"/>
                  </a:cubicBezTo>
                  <a:cubicBezTo>
                    <a:pt x="f15" y="f14"/>
                    <a:pt x="f14" y="f6"/>
                    <a:pt x="f13" y="f6"/>
                  </a:cubicBezTo>
                  <a:close/>
                  <a:moveTo>
                    <a:pt x="f5" y="f17"/>
                  </a:moveTo>
                  <a:cubicBezTo>
                    <a:pt x="f7" y="f17"/>
                    <a:pt x="f8" y="f18"/>
                    <a:pt x="f8" y="f19"/>
                  </a:cubicBezTo>
                  <a:cubicBezTo>
                    <a:pt x="f8" y="f20"/>
                    <a:pt x="f7" y="f21"/>
                    <a:pt x="f5" y="f21"/>
                  </a:cubicBezTo>
                  <a:lnTo>
                    <a:pt x="f13" y="f21"/>
                  </a:lnTo>
                  <a:cubicBezTo>
                    <a:pt x="f14" y="f21"/>
                    <a:pt x="f15" y="f20"/>
                    <a:pt x="f15" y="f19"/>
                  </a:cubicBezTo>
                  <a:cubicBezTo>
                    <a:pt x="f15" y="f22"/>
                    <a:pt x="f14" y="f17"/>
                    <a:pt x="f13" y="f17"/>
                  </a:cubicBezTo>
                  <a:close/>
                  <a:moveTo>
                    <a:pt x="f5" y="f23"/>
                  </a:moveTo>
                  <a:cubicBezTo>
                    <a:pt x="f7" y="f23"/>
                    <a:pt x="f8" y="f24"/>
                    <a:pt x="f8" y="f25"/>
                  </a:cubicBezTo>
                  <a:cubicBezTo>
                    <a:pt x="f8" y="f26"/>
                    <a:pt x="f7" y="f8"/>
                    <a:pt x="f5" y="f8"/>
                  </a:cubicBezTo>
                  <a:lnTo>
                    <a:pt x="f13" y="f8"/>
                  </a:lnTo>
                  <a:cubicBezTo>
                    <a:pt x="f14" y="f8"/>
                    <a:pt x="f15" y="f7"/>
                    <a:pt x="f15" y="f25"/>
                  </a:cubicBezTo>
                  <a:cubicBezTo>
                    <a:pt x="f15" y="f27"/>
                    <a:pt x="f14" y="f23"/>
                    <a:pt x="f13" y="f23"/>
                  </a:cubicBezTo>
                  <a:close/>
                  <a:moveTo>
                    <a:pt x="f5" y="f28"/>
                  </a:moveTo>
                  <a:cubicBezTo>
                    <a:pt x="f7" y="f28"/>
                    <a:pt x="f8" y="f29"/>
                    <a:pt x="f8" y="f30"/>
                  </a:cubicBezTo>
                  <a:cubicBezTo>
                    <a:pt x="f8" y="f31"/>
                    <a:pt x="f7" y="f32"/>
                    <a:pt x="f5" y="f32"/>
                  </a:cubicBezTo>
                  <a:lnTo>
                    <a:pt x="f13" y="f32"/>
                  </a:lnTo>
                  <a:cubicBezTo>
                    <a:pt x="f14" y="f32"/>
                    <a:pt x="f15" y="f33"/>
                    <a:pt x="f15" y="f30"/>
                  </a:cubicBezTo>
                  <a:cubicBezTo>
                    <a:pt x="f15" y="f34"/>
                    <a:pt x="f14" y="f28"/>
                    <a:pt x="f13" y="f28"/>
                  </a:cubicBezTo>
                  <a:close/>
                  <a:moveTo>
                    <a:pt x="f35" y="f36"/>
                  </a:moveTo>
                  <a:cubicBezTo>
                    <a:pt x="f37" y="f38"/>
                    <a:pt x="f39" y="f40"/>
                    <a:pt x="f41" y="f40"/>
                  </a:cubicBezTo>
                  <a:cubicBezTo>
                    <a:pt x="f42" y="f40"/>
                    <a:pt x="f43" y="f38"/>
                    <a:pt x="f44" y="f36"/>
                  </a:cubicBezTo>
                  <a:close/>
                  <a:moveTo>
                    <a:pt x="f45" y="f46"/>
                  </a:moveTo>
                  <a:cubicBezTo>
                    <a:pt x="f47" y="f46"/>
                    <a:pt x="f48" y="f47"/>
                    <a:pt x="f48" y="f49"/>
                  </a:cubicBezTo>
                  <a:lnTo>
                    <a:pt x="f48" y="f50"/>
                  </a:lnTo>
                  <a:cubicBezTo>
                    <a:pt x="f2" y="f51"/>
                    <a:pt x="f52" y="f4"/>
                    <a:pt x="f13" y="f4"/>
                  </a:cubicBezTo>
                  <a:lnTo>
                    <a:pt x="f50" y="f4"/>
                  </a:lnTo>
                  <a:cubicBezTo>
                    <a:pt x="f35" y="f4"/>
                    <a:pt x="f3" y="f51"/>
                    <a:pt x="f3" y="f50"/>
                  </a:cubicBezTo>
                  <a:cubicBezTo>
                    <a:pt x="f3" y="f53"/>
                    <a:pt x="f54" y="f32"/>
                    <a:pt x="f55" y="f32"/>
                  </a:cubicBezTo>
                  <a:lnTo>
                    <a:pt x="f56" y="f32"/>
                  </a:lnTo>
                  <a:lnTo>
                    <a:pt x="f56" y="f49"/>
                  </a:lnTo>
                  <a:cubicBezTo>
                    <a:pt x="f56" y="f47"/>
                    <a:pt x="f57" y="f46"/>
                    <a:pt x="f58" y="f4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4" name="Google Shape;10076;p74">
              <a:extLst>
                <a:ext uri="{FF2B5EF4-FFF2-40B4-BE49-F238E27FC236}">
                  <a16:creationId xmlns:a16="http://schemas.microsoft.com/office/drawing/2014/main" id="{554EBD9B-AB74-4F59-F255-1CCFF877032E}"/>
                </a:ext>
              </a:extLst>
            </p:cNvPr>
            <p:cNvSpPr/>
            <p:nvPr/>
          </p:nvSpPr>
          <p:spPr>
            <a:xfrm>
              <a:off x="4883984" y="2989191"/>
              <a:ext cx="85030" cy="72941"/>
            </a:xfrm>
            <a:custGeom>
              <a:avLst/>
              <a:gdLst>
                <a:gd name="f0" fmla="val w"/>
                <a:gd name="f1" fmla="val h"/>
                <a:gd name="f2" fmla="val 0"/>
                <a:gd name="f3" fmla="val 2742"/>
                <a:gd name="f4" fmla="val 2207"/>
                <a:gd name="f5" fmla="val 1"/>
                <a:gd name="f6" fmla="val 32"/>
                <a:gd name="f7" fmla="val 1009"/>
                <a:gd name="f8" fmla="val 1986"/>
                <a:gd name="f9" fmla="val 1103"/>
                <a:gd name="f10" fmla="val 2080"/>
                <a:gd name="f11" fmla="val 1261"/>
                <a:gd name="f12" fmla="val 2206"/>
                <a:gd name="f13" fmla="val 1418"/>
                <a:gd name="f14" fmla="val 1576"/>
                <a:gd name="f15" fmla="val 1733"/>
                <a:gd name="f16" fmla="val 2143"/>
                <a:gd name="f17" fmla="val 1796"/>
                <a:gd name="f18" fmla="val 2741"/>
                <a:gd name="f19" fmla="*/ f0 1 2742"/>
                <a:gd name="f20" fmla="*/ f1 1 2207"/>
                <a:gd name="f21" fmla="val f2"/>
                <a:gd name="f22" fmla="val f3"/>
                <a:gd name="f23" fmla="val f4"/>
                <a:gd name="f24" fmla="+- f23 0 f21"/>
                <a:gd name="f25" fmla="+- f22 0 f21"/>
                <a:gd name="f26" fmla="*/ f25 1 2742"/>
                <a:gd name="f27" fmla="*/ f24 1 220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2" h="2207">
                  <a:moveTo>
                    <a:pt x="f2" y="f5"/>
                  </a:moveTo>
                  <a:lnTo>
                    <a:pt x="f2" y="f6"/>
                  </a:lnTo>
                  <a:lnTo>
                    <a:pt x="f7" y="f8"/>
                  </a:lnTo>
                  <a:cubicBezTo>
                    <a:pt x="f9" y="f10"/>
                    <a:pt x="f11" y="f12"/>
                    <a:pt x="f13" y="f12"/>
                  </a:cubicBezTo>
                  <a:cubicBezTo>
                    <a:pt x="f14" y="f12"/>
                    <a:pt x="f15" y="f16"/>
                    <a:pt x="f17" y="f8"/>
                  </a:cubicBezTo>
                  <a:lnTo>
                    <a:pt x="f18" y="f6"/>
                  </a:lnTo>
                  <a:lnTo>
                    <a:pt x="f18"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5" name="Google Shape;10077;p74">
              <a:extLst>
                <a:ext uri="{FF2B5EF4-FFF2-40B4-BE49-F238E27FC236}">
                  <a16:creationId xmlns:a16="http://schemas.microsoft.com/office/drawing/2014/main" id="{ED87A36C-6B90-4A37-9970-F4EFE02B104B}"/>
                </a:ext>
              </a:extLst>
            </p:cNvPr>
            <p:cNvSpPr/>
            <p:nvPr/>
          </p:nvSpPr>
          <p:spPr>
            <a:xfrm>
              <a:off x="4885931" y="2752856"/>
              <a:ext cx="85030" cy="209297"/>
            </a:xfrm>
            <a:custGeom>
              <a:avLst/>
              <a:gdLst>
                <a:gd name="f0" fmla="val w"/>
                <a:gd name="f1" fmla="val h"/>
                <a:gd name="f2" fmla="val 0"/>
                <a:gd name="f3" fmla="val 2742"/>
                <a:gd name="f4" fmla="val 6333"/>
                <a:gd name="f5" fmla="val 1796"/>
                <a:gd name="f6" fmla="val 819"/>
                <a:gd name="f7" fmla="val 1891"/>
                <a:gd name="f8" fmla="val 1922"/>
                <a:gd name="f9" fmla="val 882"/>
                <a:gd name="f10" fmla="val 945"/>
                <a:gd name="f11" fmla="val 1638"/>
                <a:gd name="f12" fmla="val 820"/>
                <a:gd name="f13" fmla="val 851"/>
                <a:gd name="f14" fmla="val 883"/>
                <a:gd name="f15" fmla="val 977"/>
                <a:gd name="f16" fmla="val 410"/>
                <a:gd name="f17" fmla="val 1"/>
                <a:gd name="f18" fmla="val 2741"/>
                <a:gd name="f19" fmla="val 2300"/>
                <a:gd name="f20" fmla="*/ f0 1 2742"/>
                <a:gd name="f21" fmla="*/ f1 1 6333"/>
                <a:gd name="f22" fmla="val f2"/>
                <a:gd name="f23" fmla="val f3"/>
                <a:gd name="f24" fmla="val f4"/>
                <a:gd name="f25" fmla="+- f24 0 f22"/>
                <a:gd name="f26" fmla="+- f23 0 f22"/>
                <a:gd name="f27" fmla="*/ f26 1 2742"/>
                <a:gd name="f28" fmla="*/ f25 1 6333"/>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2742" h="6333">
                  <a:moveTo>
                    <a:pt x="f5" y="f6"/>
                  </a:moveTo>
                  <a:cubicBezTo>
                    <a:pt x="f7" y="f6"/>
                    <a:pt x="f8" y="f9"/>
                    <a:pt x="f8" y="f10"/>
                  </a:cubicBezTo>
                  <a:lnTo>
                    <a:pt x="f8" y="f11"/>
                  </a:lnTo>
                  <a:lnTo>
                    <a:pt x="f12" y="f11"/>
                  </a:lnTo>
                  <a:lnTo>
                    <a:pt x="f12" y="f10"/>
                  </a:lnTo>
                  <a:cubicBezTo>
                    <a:pt x="f12" y="f13"/>
                    <a:pt x="f14" y="f6"/>
                    <a:pt x="f15" y="f6"/>
                  </a:cubicBezTo>
                  <a:close/>
                  <a:moveTo>
                    <a:pt x="f15" y="f2"/>
                  </a:moveTo>
                  <a:cubicBezTo>
                    <a:pt x="f16" y="f2"/>
                    <a:pt x="f17" y="f16"/>
                    <a:pt x="f17" y="f10"/>
                  </a:cubicBezTo>
                  <a:lnTo>
                    <a:pt x="f17" y="f4"/>
                  </a:lnTo>
                  <a:lnTo>
                    <a:pt x="f18" y="f4"/>
                  </a:lnTo>
                  <a:lnTo>
                    <a:pt x="f18" y="f10"/>
                  </a:lnTo>
                  <a:cubicBezTo>
                    <a:pt x="f18" y="f16"/>
                    <a:pt x="f1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26" name="Google Shape;10084;p74">
            <a:extLst>
              <a:ext uri="{FF2B5EF4-FFF2-40B4-BE49-F238E27FC236}">
                <a16:creationId xmlns:a16="http://schemas.microsoft.com/office/drawing/2014/main" id="{E859AB94-D93B-B8FC-1858-35517073F654}"/>
              </a:ext>
            </a:extLst>
          </p:cNvPr>
          <p:cNvGrpSpPr/>
          <p:nvPr/>
        </p:nvGrpSpPr>
        <p:grpSpPr>
          <a:xfrm>
            <a:off x="7678033" y="3855265"/>
            <a:ext cx="479547" cy="494715"/>
            <a:chOff x="7130125" y="2760820"/>
            <a:chExt cx="359660" cy="371036"/>
          </a:xfrm>
          <a:solidFill>
            <a:schemeClr val="tx1"/>
          </a:solidFill>
        </p:grpSpPr>
        <p:sp>
          <p:nvSpPr>
            <p:cNvPr id="27" name="Google Shape;10085;p74">
              <a:extLst>
                <a:ext uri="{FF2B5EF4-FFF2-40B4-BE49-F238E27FC236}">
                  <a16:creationId xmlns:a16="http://schemas.microsoft.com/office/drawing/2014/main" id="{AE01F92D-6C29-E5B9-0915-15BCF8F1E7E0}"/>
                </a:ext>
              </a:extLst>
            </p:cNvPr>
            <p:cNvSpPr/>
            <p:nvPr/>
          </p:nvSpPr>
          <p:spPr>
            <a:xfrm>
              <a:off x="7203835" y="3021095"/>
              <a:ext cx="89720" cy="35990"/>
            </a:xfrm>
            <a:custGeom>
              <a:avLst/>
              <a:gdLst>
                <a:gd name="f0" fmla="val w"/>
                <a:gd name="f1" fmla="val h"/>
                <a:gd name="f2" fmla="val 0"/>
                <a:gd name="f3" fmla="val 3183"/>
                <a:gd name="f4" fmla="val 1198"/>
                <a:gd name="f5" fmla="val 1607"/>
                <a:gd name="f6" fmla="val 820"/>
                <a:gd name="f7" fmla="val 190"/>
                <a:gd name="f8" fmla="val 504"/>
                <a:gd name="f9" fmla="val 1"/>
                <a:gd name="f10" fmla="val 1197"/>
                <a:gd name="f11" fmla="val 3025"/>
                <a:gd name="f12" fmla="val 536"/>
                <a:gd name="f13" fmla="val 2363"/>
                <a:gd name="f14" fmla="*/ f0 1 3183"/>
                <a:gd name="f15" fmla="*/ f1 1 1198"/>
                <a:gd name="f16" fmla="val f2"/>
                <a:gd name="f17" fmla="val f3"/>
                <a:gd name="f18" fmla="val f4"/>
                <a:gd name="f19" fmla="+- f18 0 f16"/>
                <a:gd name="f20" fmla="+- f17 0 f16"/>
                <a:gd name="f21" fmla="*/ f20 1 3183"/>
                <a:gd name="f22" fmla="*/ f19 1 119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3183" h="1198">
                  <a:moveTo>
                    <a:pt x="f5" y="f2"/>
                  </a:moveTo>
                  <a:cubicBezTo>
                    <a:pt x="f6" y="f2"/>
                    <a:pt x="f7" y="f8"/>
                    <a:pt x="f9" y="f10"/>
                  </a:cubicBezTo>
                  <a:lnTo>
                    <a:pt x="f3" y="f10"/>
                  </a:lnTo>
                  <a:cubicBezTo>
                    <a:pt x="f11" y="f12"/>
                    <a:pt x="f13"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8" name="Google Shape;10086;p74">
              <a:extLst>
                <a:ext uri="{FF2B5EF4-FFF2-40B4-BE49-F238E27FC236}">
                  <a16:creationId xmlns:a16="http://schemas.microsoft.com/office/drawing/2014/main" id="{FFE87A48-D603-3E67-5470-09619C555248}"/>
                </a:ext>
              </a:extLst>
            </p:cNvPr>
            <p:cNvSpPr/>
            <p:nvPr/>
          </p:nvSpPr>
          <p:spPr>
            <a:xfrm>
              <a:off x="7223375" y="2947522"/>
              <a:ext cx="48874" cy="49149"/>
            </a:xfrm>
            <a:custGeom>
              <a:avLst/>
              <a:gdLst>
                <a:gd name="f0" fmla="val w"/>
                <a:gd name="f1" fmla="val h"/>
                <a:gd name="f2" fmla="val 0"/>
                <a:gd name="f3" fmla="val 1734"/>
                <a:gd name="f4" fmla="val 1636"/>
                <a:gd name="f5" fmla="val 858"/>
                <a:gd name="f6" fmla="val 784"/>
                <a:gd name="f7" fmla="val 707"/>
                <a:gd name="f8" fmla="val 8"/>
                <a:gd name="f9" fmla="val 631"/>
                <a:gd name="f10" fmla="val 23"/>
                <a:gd name="f11" fmla="val 347"/>
                <a:gd name="f12" fmla="val 118"/>
                <a:gd name="f13" fmla="val 127"/>
                <a:gd name="f14" fmla="val 307"/>
                <a:gd name="f15" fmla="val 95"/>
                <a:gd name="f16" fmla="val 590"/>
                <a:gd name="f17" fmla="val 1"/>
                <a:gd name="f18" fmla="val 906"/>
                <a:gd name="f19" fmla="val 1189"/>
                <a:gd name="f20" fmla="val 284"/>
                <a:gd name="f21" fmla="val 1410"/>
                <a:gd name="f22" fmla="val 446"/>
                <a:gd name="f23" fmla="val 1548"/>
                <a:gd name="f24" fmla="val 658"/>
                <a:gd name="f25" fmla="val 871"/>
                <a:gd name="f26" fmla="val 949"/>
                <a:gd name="f27" fmla="val 1027"/>
                <a:gd name="f28" fmla="val 1624"/>
                <a:gd name="f29" fmla="val 1103"/>
                <a:gd name="f30" fmla="val 1599"/>
                <a:gd name="f31" fmla="val 1387"/>
                <a:gd name="f32" fmla="val 1536"/>
                <a:gd name="f33" fmla="val 1607"/>
                <a:gd name="f34" fmla="val 1347"/>
                <a:gd name="f35" fmla="val 1670"/>
                <a:gd name="f36" fmla="val 1063"/>
                <a:gd name="f37" fmla="val 1733"/>
                <a:gd name="f38" fmla="val 748"/>
                <a:gd name="f39" fmla="val 464"/>
                <a:gd name="f40" fmla="val 1450"/>
                <a:gd name="f41" fmla="val 244"/>
                <a:gd name="f42" fmla="val 1307"/>
                <a:gd name="f43" fmla="val 77"/>
                <a:gd name="f44" fmla="val 1091"/>
                <a:gd name="f45" fmla="*/ f0 1 1734"/>
                <a:gd name="f46" fmla="*/ f1 1 1636"/>
                <a:gd name="f47" fmla="val f2"/>
                <a:gd name="f48" fmla="val f3"/>
                <a:gd name="f49" fmla="val f4"/>
                <a:gd name="f50" fmla="+- f49 0 f47"/>
                <a:gd name="f51" fmla="+- f48 0 f47"/>
                <a:gd name="f52" fmla="*/ f51 1 1734"/>
                <a:gd name="f53" fmla="*/ f50 1 1636"/>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1734" h="1636">
                  <a:moveTo>
                    <a:pt x="f5" y="f2"/>
                  </a:moveTo>
                  <a:cubicBezTo>
                    <a:pt x="f6" y="f2"/>
                    <a:pt x="f7" y="f8"/>
                    <a:pt x="f9" y="f10"/>
                  </a:cubicBezTo>
                  <a:cubicBezTo>
                    <a:pt x="f11" y="f12"/>
                    <a:pt x="f13" y="f14"/>
                    <a:pt x="f15" y="f16"/>
                  </a:cubicBezTo>
                  <a:cubicBezTo>
                    <a:pt x="f17" y="f18"/>
                    <a:pt x="f15" y="f19"/>
                    <a:pt x="f20" y="f21"/>
                  </a:cubicBezTo>
                  <a:cubicBezTo>
                    <a:pt x="f22" y="f23"/>
                    <a:pt x="f24" y="f4"/>
                    <a:pt x="f25" y="f4"/>
                  </a:cubicBezTo>
                  <a:cubicBezTo>
                    <a:pt x="f26" y="f4"/>
                    <a:pt x="f27" y="f28"/>
                    <a:pt x="f29" y="f30"/>
                  </a:cubicBezTo>
                  <a:cubicBezTo>
                    <a:pt x="f31" y="f32"/>
                    <a:pt x="f33" y="f34"/>
                    <a:pt x="f35" y="f36"/>
                  </a:cubicBezTo>
                  <a:cubicBezTo>
                    <a:pt x="f37" y="f38"/>
                    <a:pt x="f35" y="f39"/>
                    <a:pt x="f40" y="f41"/>
                  </a:cubicBezTo>
                  <a:cubicBezTo>
                    <a:pt x="f42" y="f43"/>
                    <a:pt x="f44"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9" name="Google Shape;10087;p74">
              <a:extLst>
                <a:ext uri="{FF2B5EF4-FFF2-40B4-BE49-F238E27FC236}">
                  <a16:creationId xmlns:a16="http://schemas.microsoft.com/office/drawing/2014/main" id="{8E9C3933-7BAA-5F6C-23A8-470148580293}"/>
                </a:ext>
              </a:extLst>
            </p:cNvPr>
            <p:cNvSpPr/>
            <p:nvPr/>
          </p:nvSpPr>
          <p:spPr>
            <a:xfrm>
              <a:off x="7130125" y="2760820"/>
              <a:ext cx="359660" cy="371036"/>
            </a:xfrm>
            <a:custGeom>
              <a:avLst/>
              <a:gdLst>
                <a:gd name="f0" fmla="val w"/>
                <a:gd name="f1" fmla="val h"/>
                <a:gd name="f2" fmla="val 0"/>
                <a:gd name="f3" fmla="val 12760"/>
                <a:gd name="f4" fmla="val 12351"/>
                <a:gd name="f5" fmla="val 6428"/>
                <a:gd name="f6" fmla="val 820"/>
                <a:gd name="f7" fmla="val 6900"/>
                <a:gd name="f8" fmla="val 7247"/>
                <a:gd name="f9" fmla="val 1166"/>
                <a:gd name="f10" fmla="val 1639"/>
                <a:gd name="f11" fmla="val 4128"/>
                <a:gd name="f12" fmla="val 5609"/>
                <a:gd name="f13" fmla="val 5955"/>
                <a:gd name="f14" fmla="val 10681"/>
                <a:gd name="f15" fmla="val 6616"/>
                <a:gd name="f16" fmla="val 10901"/>
                <a:gd name="f17" fmla="val 11059"/>
                <a:gd name="f18" fmla="val 6805"/>
                <a:gd name="f19" fmla="val 6994"/>
                <a:gd name="f20" fmla="val 11122"/>
                <a:gd name="f21" fmla="val 7436"/>
                <a:gd name="f22" fmla="val 8192"/>
                <a:gd name="f23" fmla="val 7971"/>
                <a:gd name="f24" fmla="val 7751"/>
                <a:gd name="f25" fmla="val 6742"/>
                <a:gd name="f26" fmla="val 8255"/>
                <a:gd name="f27" fmla="val 8444"/>
                <a:gd name="f28" fmla="val 8696"/>
                <a:gd name="f29" fmla="val 8885"/>
                <a:gd name="f30" fmla="val 9074"/>
                <a:gd name="f31" fmla="val 4233"/>
                <a:gd name="f32" fmla="val 5360"/>
                <a:gd name="f33" fmla="val 4671"/>
                <a:gd name="f34" fmla="val 5082"/>
                <a:gd name="f35" fmla="val 5531"/>
                <a:gd name="f36" fmla="val 5388"/>
                <a:gd name="f37" fmla="val 5860"/>
                <a:gd name="f38" fmla="val 5829"/>
                <a:gd name="f39" fmla="val 6301"/>
                <a:gd name="f40" fmla="val 5987"/>
                <a:gd name="f41" fmla="val 6868"/>
                <a:gd name="f42" fmla="val 7467"/>
                <a:gd name="f43" fmla="val 5766"/>
                <a:gd name="f44" fmla="val 5640"/>
                <a:gd name="f45" fmla="val 5451"/>
                <a:gd name="f46" fmla="val 6176"/>
                <a:gd name="f47" fmla="val 8601"/>
                <a:gd name="f48" fmla="val 6711"/>
                <a:gd name="f49" fmla="val 9389"/>
                <a:gd name="f50" fmla="val 10334"/>
                <a:gd name="f51" fmla="val 10555"/>
                <a:gd name="f52" fmla="val 6491"/>
                <a:gd name="f53" fmla="val 10744"/>
                <a:gd name="f54" fmla="val 6270"/>
                <a:gd name="f55" fmla="val 2143"/>
                <a:gd name="f56" fmla="val 1891"/>
                <a:gd name="f57" fmla="val 1733"/>
                <a:gd name="f58" fmla="val 10303"/>
                <a:gd name="f59" fmla="val 9357"/>
                <a:gd name="f60" fmla="val 2238"/>
                <a:gd name="f61" fmla="val 8570"/>
                <a:gd name="f62" fmla="val 3025"/>
                <a:gd name="f63" fmla="val 8129"/>
                <a:gd name="f64" fmla="val 2647"/>
                <a:gd name="f65" fmla="val 7688"/>
                <a:gd name="f66" fmla="val 2490"/>
                <a:gd name="f67" fmla="val 7121"/>
                <a:gd name="f68" fmla="val 6553"/>
                <a:gd name="f69" fmla="val 2805"/>
                <a:gd name="f70" fmla="val 6018"/>
                <a:gd name="f71" fmla="val 3246"/>
                <a:gd name="f72" fmla="val 5577"/>
                <a:gd name="f73" fmla="val 3781"/>
                <a:gd name="f74" fmla="val 5419"/>
                <a:gd name="f75" fmla="val 3933"/>
                <a:gd name="f76" fmla="val 5379"/>
                <a:gd name="f77" fmla="val 4084"/>
                <a:gd name="f78" fmla="val 9893"/>
                <a:gd name="f79" fmla="val 10113"/>
                <a:gd name="f80" fmla="val 10050"/>
                <a:gd name="f81" fmla="val 6396"/>
                <a:gd name="f82" fmla="val 5483"/>
                <a:gd name="f83" fmla="val 4726"/>
                <a:gd name="f84" fmla="val 725"/>
                <a:gd name="f85" fmla="val 2458"/>
                <a:gd name="f86" fmla="val 1261"/>
                <a:gd name="f87" fmla="val 599"/>
                <a:gd name="f88" fmla="val 1"/>
                <a:gd name="f89" fmla="val 3686"/>
                <a:gd name="f90" fmla="val 11815"/>
                <a:gd name="f91" fmla="val 568"/>
                <a:gd name="f92" fmla="val 12350"/>
                <a:gd name="f93" fmla="val 11468"/>
                <a:gd name="f94" fmla="val 12130"/>
                <a:gd name="f95" fmla="val 12697"/>
                <a:gd name="f96" fmla="val 12162"/>
                <a:gd name="f97" fmla="val 11500"/>
                <a:gd name="f98" fmla="val 8034"/>
                <a:gd name="f99" fmla="val 7278"/>
                <a:gd name="f100" fmla="*/ f0 1 12760"/>
                <a:gd name="f101" fmla="*/ f1 1 12351"/>
                <a:gd name="f102" fmla="val f2"/>
                <a:gd name="f103" fmla="val f3"/>
                <a:gd name="f104" fmla="val f4"/>
                <a:gd name="f105" fmla="+- f104 0 f102"/>
                <a:gd name="f106" fmla="+- f103 0 f102"/>
                <a:gd name="f107" fmla="*/ f106 1 12760"/>
                <a:gd name="f108" fmla="*/ f105 1 123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760" h="12351">
                  <a:moveTo>
                    <a:pt x="f5" y="f6"/>
                  </a:moveTo>
                  <a:cubicBezTo>
                    <a:pt x="f7" y="f6"/>
                    <a:pt x="f8" y="f9"/>
                    <a:pt x="f8" y="f10"/>
                  </a:cubicBezTo>
                  <a:lnTo>
                    <a:pt x="f8" y="f11"/>
                  </a:lnTo>
                  <a:lnTo>
                    <a:pt x="f12" y="f11"/>
                  </a:lnTo>
                  <a:lnTo>
                    <a:pt x="f12" y="f10"/>
                  </a:lnTo>
                  <a:cubicBezTo>
                    <a:pt x="f12" y="f9"/>
                    <a:pt x="f13" y="f6"/>
                    <a:pt x="f5" y="f6"/>
                  </a:cubicBezTo>
                  <a:close/>
                  <a:moveTo>
                    <a:pt x="f14" y="f15"/>
                  </a:moveTo>
                  <a:cubicBezTo>
                    <a:pt x="f16" y="f15"/>
                    <a:pt x="f17" y="f18"/>
                    <a:pt x="f17" y="f19"/>
                  </a:cubicBezTo>
                  <a:cubicBezTo>
                    <a:pt x="f20" y="f8"/>
                    <a:pt x="f16" y="f21"/>
                    <a:pt x="f14" y="f21"/>
                  </a:cubicBezTo>
                  <a:lnTo>
                    <a:pt x="f22" y="f21"/>
                  </a:lnTo>
                  <a:cubicBezTo>
                    <a:pt x="f23" y="f21"/>
                    <a:pt x="f24" y="f8"/>
                    <a:pt x="f24" y="f19"/>
                  </a:cubicBezTo>
                  <a:cubicBezTo>
                    <a:pt x="f24" y="f25"/>
                    <a:pt x="f23" y="f15"/>
                    <a:pt x="f22" y="f15"/>
                  </a:cubicBezTo>
                  <a:close/>
                  <a:moveTo>
                    <a:pt x="f14" y="f26"/>
                  </a:moveTo>
                  <a:cubicBezTo>
                    <a:pt x="f16" y="f26"/>
                    <a:pt x="f17" y="f27"/>
                    <a:pt x="f17" y="f28"/>
                  </a:cubicBezTo>
                  <a:cubicBezTo>
                    <a:pt x="f20" y="f29"/>
                    <a:pt x="f16" y="f30"/>
                    <a:pt x="f14" y="f30"/>
                  </a:cubicBezTo>
                  <a:lnTo>
                    <a:pt x="f22" y="f30"/>
                  </a:lnTo>
                  <a:cubicBezTo>
                    <a:pt x="f23" y="f30"/>
                    <a:pt x="f24" y="f29"/>
                    <a:pt x="f24" y="f28"/>
                  </a:cubicBezTo>
                  <a:cubicBezTo>
                    <a:pt x="f24" y="f27"/>
                    <a:pt x="f23" y="f26"/>
                    <a:pt x="f22" y="f26"/>
                  </a:cubicBezTo>
                  <a:close/>
                  <a:moveTo>
                    <a:pt x="f31" y="f32"/>
                  </a:moveTo>
                  <a:cubicBezTo>
                    <a:pt x="f33" y="f32"/>
                    <a:pt x="f34" y="f35"/>
                    <a:pt x="f36" y="f37"/>
                  </a:cubicBezTo>
                  <a:cubicBezTo>
                    <a:pt x="f38" y="f39"/>
                    <a:pt x="f40" y="f41"/>
                    <a:pt x="f38" y="f42"/>
                  </a:cubicBezTo>
                  <a:cubicBezTo>
                    <a:pt x="f43" y="f24"/>
                    <a:pt x="f44" y="f23"/>
                    <a:pt x="f45" y="f22"/>
                  </a:cubicBezTo>
                  <a:cubicBezTo>
                    <a:pt x="f46" y="f47"/>
                    <a:pt x="f48" y="f49"/>
                    <a:pt x="f48" y="f50"/>
                  </a:cubicBezTo>
                  <a:cubicBezTo>
                    <a:pt x="f48" y="f51"/>
                    <a:pt x="f52" y="f53"/>
                    <a:pt x="f54" y="f53"/>
                  </a:cubicBezTo>
                  <a:lnTo>
                    <a:pt x="f55" y="f53"/>
                  </a:lnTo>
                  <a:cubicBezTo>
                    <a:pt x="f56" y="f53"/>
                    <a:pt x="f57" y="f51"/>
                    <a:pt x="f57" y="f58"/>
                  </a:cubicBezTo>
                  <a:cubicBezTo>
                    <a:pt x="f57" y="f59"/>
                    <a:pt x="f60" y="f61"/>
                    <a:pt x="f62" y="f63"/>
                  </a:cubicBezTo>
                  <a:cubicBezTo>
                    <a:pt x="f64" y="f65"/>
                    <a:pt x="f66" y="f67"/>
                    <a:pt x="f64" y="f68"/>
                  </a:cubicBezTo>
                  <a:cubicBezTo>
                    <a:pt x="f69" y="f70"/>
                    <a:pt x="f71" y="f72"/>
                    <a:pt x="f73" y="f74"/>
                  </a:cubicBezTo>
                  <a:cubicBezTo>
                    <a:pt x="f75" y="f76"/>
                    <a:pt x="f77" y="f32"/>
                    <a:pt x="f31" y="f32"/>
                  </a:cubicBezTo>
                  <a:close/>
                  <a:moveTo>
                    <a:pt x="f14" y="f78"/>
                  </a:moveTo>
                  <a:cubicBezTo>
                    <a:pt x="f16" y="f78"/>
                    <a:pt x="f17" y="f79"/>
                    <a:pt x="f17" y="f58"/>
                  </a:cubicBezTo>
                  <a:cubicBezTo>
                    <a:pt x="f20" y="f51"/>
                    <a:pt x="f16" y="f53"/>
                    <a:pt x="f14" y="f53"/>
                  </a:cubicBezTo>
                  <a:lnTo>
                    <a:pt x="f22" y="f53"/>
                  </a:lnTo>
                  <a:cubicBezTo>
                    <a:pt x="f23" y="f53"/>
                    <a:pt x="f24" y="f51"/>
                    <a:pt x="f24" y="f58"/>
                  </a:cubicBezTo>
                  <a:cubicBezTo>
                    <a:pt x="f24" y="f80"/>
                    <a:pt x="f23" y="f78"/>
                    <a:pt x="f22" y="f78"/>
                  </a:cubicBezTo>
                  <a:close/>
                  <a:moveTo>
                    <a:pt x="f81" y="f2"/>
                  </a:moveTo>
                  <a:cubicBezTo>
                    <a:pt x="f82" y="f2"/>
                    <a:pt x="f83" y="f84"/>
                    <a:pt x="f83" y="f10"/>
                  </a:cubicBezTo>
                  <a:lnTo>
                    <a:pt x="f83" y="f85"/>
                  </a:lnTo>
                  <a:lnTo>
                    <a:pt x="f86" y="f85"/>
                  </a:lnTo>
                  <a:cubicBezTo>
                    <a:pt x="f87" y="f85"/>
                    <a:pt x="f88" y="f62"/>
                    <a:pt x="f88" y="f89"/>
                  </a:cubicBezTo>
                  <a:lnTo>
                    <a:pt x="f88" y="f20"/>
                  </a:lnTo>
                  <a:cubicBezTo>
                    <a:pt x="f88" y="f90"/>
                    <a:pt x="f91" y="f92"/>
                    <a:pt x="f86" y="f92"/>
                  </a:cubicBezTo>
                  <a:lnTo>
                    <a:pt x="f93" y="f92"/>
                  </a:lnTo>
                  <a:cubicBezTo>
                    <a:pt x="f94" y="f92"/>
                    <a:pt x="f95" y="f90"/>
                    <a:pt x="f95" y="f20"/>
                  </a:cubicBezTo>
                  <a:lnTo>
                    <a:pt x="f95" y="f89"/>
                  </a:lnTo>
                  <a:cubicBezTo>
                    <a:pt x="f3" y="f62"/>
                    <a:pt x="f96" y="f85"/>
                    <a:pt x="f97" y="f85"/>
                  </a:cubicBezTo>
                  <a:lnTo>
                    <a:pt x="f98" y="f85"/>
                  </a:lnTo>
                  <a:lnTo>
                    <a:pt x="f98" y="f10"/>
                  </a:lnTo>
                  <a:cubicBezTo>
                    <a:pt x="f98" y="f84"/>
                    <a:pt x="f99" y="f2"/>
                    <a:pt x="f8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0" name="Google Shape;10088;p74">
              <a:extLst>
                <a:ext uri="{FF2B5EF4-FFF2-40B4-BE49-F238E27FC236}">
                  <a16:creationId xmlns:a16="http://schemas.microsoft.com/office/drawing/2014/main" id="{ECD78056-42DE-76FA-C1F0-1548C63E34CD}"/>
                </a:ext>
              </a:extLst>
            </p:cNvPr>
            <p:cNvSpPr/>
            <p:nvPr/>
          </p:nvSpPr>
          <p:spPr>
            <a:xfrm>
              <a:off x="7303312" y="2801520"/>
              <a:ext cx="15983" cy="17062"/>
            </a:xfrm>
            <a:custGeom>
              <a:avLst/>
              <a:gdLst>
                <a:gd name="f0" fmla="val w"/>
                <a:gd name="f1" fmla="val h"/>
                <a:gd name="f2" fmla="val 0"/>
                <a:gd name="f3" fmla="val 567"/>
                <a:gd name="f4" fmla="val 568"/>
                <a:gd name="f5" fmla="val 284"/>
                <a:gd name="f6" fmla="val 126"/>
                <a:gd name="f7" fmla="val 441"/>
                <a:gd name="f8" fmla="*/ f0 1 567"/>
                <a:gd name="f9" fmla="*/ f1 1 568"/>
                <a:gd name="f10" fmla="val f2"/>
                <a:gd name="f11" fmla="val f3"/>
                <a:gd name="f12" fmla="val f4"/>
                <a:gd name="f13" fmla="+- f12 0 f10"/>
                <a:gd name="f14" fmla="+- f11 0 f10"/>
                <a:gd name="f15" fmla="*/ f14 1 567"/>
                <a:gd name="f16" fmla="*/ f13 1 568"/>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567" h="568">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31" name="Google Shape;10089;p74">
            <a:extLst>
              <a:ext uri="{FF2B5EF4-FFF2-40B4-BE49-F238E27FC236}">
                <a16:creationId xmlns:a16="http://schemas.microsoft.com/office/drawing/2014/main" id="{86D1AD44-9D18-3A27-53AB-D953F547DFF4}"/>
              </a:ext>
            </a:extLst>
          </p:cNvPr>
          <p:cNvGrpSpPr/>
          <p:nvPr/>
        </p:nvGrpSpPr>
        <p:grpSpPr>
          <a:xfrm>
            <a:off x="6709222" y="1747002"/>
            <a:ext cx="687348" cy="724668"/>
            <a:chOff x="6403515" y="1179621"/>
            <a:chExt cx="515511" cy="543501"/>
          </a:xfrm>
          <a:solidFill>
            <a:schemeClr val="tx1"/>
          </a:solidFill>
        </p:grpSpPr>
        <p:sp>
          <p:nvSpPr>
            <p:cNvPr id="32" name="Google Shape;10090;p74">
              <a:extLst>
                <a:ext uri="{FF2B5EF4-FFF2-40B4-BE49-F238E27FC236}">
                  <a16:creationId xmlns:a16="http://schemas.microsoft.com/office/drawing/2014/main" id="{530B9DDF-FEB2-CDFA-A38B-7F6D482D4A68}"/>
                </a:ext>
              </a:extLst>
            </p:cNvPr>
            <p:cNvSpPr/>
            <p:nvPr/>
          </p:nvSpPr>
          <p:spPr>
            <a:xfrm>
              <a:off x="6523439" y="1179621"/>
              <a:ext cx="275636" cy="343622"/>
            </a:xfrm>
            <a:custGeom>
              <a:avLst/>
              <a:gdLst>
                <a:gd name="f0" fmla="val w"/>
                <a:gd name="f1" fmla="val h"/>
                <a:gd name="f2" fmla="val 0"/>
                <a:gd name="f3" fmla="val 6806"/>
                <a:gd name="f4" fmla="val 7961"/>
                <a:gd name="f5" fmla="val 4506"/>
                <a:gd name="f6" fmla="val 3266"/>
                <a:gd name="f7" fmla="val 4569"/>
                <a:gd name="f8" fmla="val 4601"/>
                <a:gd name="f9" fmla="val 3298"/>
                <a:gd name="f10" fmla="val 4632"/>
                <a:gd name="f11" fmla="val 5577"/>
                <a:gd name="f12" fmla="val 4621"/>
                <a:gd name="f13" fmla="val 5420"/>
                <a:gd name="f14" fmla="val 5881"/>
                <a:gd name="f15" fmla="val 4664"/>
                <a:gd name="f16" fmla="val 7110"/>
                <a:gd name="f17" fmla="val 3403"/>
                <a:gd name="f18" fmla="val 2206"/>
                <a:gd name="f19" fmla="val 1419"/>
                <a:gd name="f20" fmla="val 5944"/>
                <a:gd name="f21" fmla="val 1261"/>
                <a:gd name="f22" fmla="val 2238"/>
                <a:gd name="f23" fmla="val 2269"/>
                <a:gd name="f24" fmla="val 2301"/>
                <a:gd name="f25" fmla="val 4055"/>
                <a:gd name="f26" fmla="val 1"/>
                <a:gd name="f27" fmla="val 3400"/>
                <a:gd name="f28" fmla="val 2703"/>
                <a:gd name="f29" fmla="val 167"/>
                <a:gd name="f30" fmla="val 2049"/>
                <a:gd name="f31" fmla="val 494"/>
                <a:gd name="f32" fmla="val 1957"/>
                <a:gd name="f33" fmla="val 483"/>
                <a:gd name="f34" fmla="val 1867"/>
                <a:gd name="f35" fmla="val 478"/>
                <a:gd name="f36" fmla="val 1779"/>
                <a:gd name="f37" fmla="val 1354"/>
                <a:gd name="f38" fmla="val 976"/>
                <a:gd name="f39" fmla="val 600"/>
                <a:gd name="f40" fmla="val 662"/>
                <a:gd name="f41" fmla="val 809"/>
                <a:gd name="f42" fmla="val 347"/>
                <a:gd name="f43" fmla="val 1061"/>
                <a:gd name="f44" fmla="val 1534"/>
                <a:gd name="f45" fmla="val 2384"/>
                <a:gd name="f46" fmla="val 2857"/>
                <a:gd name="f47" fmla="val 95"/>
                <a:gd name="f48" fmla="val 3613"/>
                <a:gd name="f49" fmla="val 473"/>
                <a:gd name="f50" fmla="val 4810"/>
                <a:gd name="f51" fmla="val 536"/>
                <a:gd name="f52" fmla="val 6070"/>
                <a:gd name="f53" fmla="val 1482"/>
                <a:gd name="f54" fmla="val 7078"/>
                <a:gd name="f55" fmla="val 7646"/>
                <a:gd name="f56" fmla="val 2710"/>
                <a:gd name="f57" fmla="val 5136"/>
                <a:gd name="f58" fmla="val 6207"/>
                <a:gd name="f59" fmla="val 6417"/>
                <a:gd name="f60" fmla="val 6396"/>
                <a:gd name="f61" fmla="val 6554"/>
                <a:gd name="f62" fmla="val 4085"/>
                <a:gd name="f63" fmla="val 6774"/>
                <a:gd name="f64" fmla="val 3046"/>
                <a:gd name="f65" fmla="val 2447"/>
                <a:gd name="f66" fmla="val 1565"/>
                <a:gd name="f67" fmla="val 6459"/>
                <a:gd name="f68" fmla="val 872"/>
                <a:gd name="f69" fmla="val 5703"/>
                <a:gd name="f70" fmla="val 431"/>
                <a:gd name="f71" fmla="val 5234"/>
                <a:gd name="f72" fmla="val 143"/>
                <a:gd name="f73" fmla="val 4662"/>
                <a:gd name="f74" fmla="*/ f0 1 6806"/>
                <a:gd name="f75" fmla="*/ f1 1 7961"/>
                <a:gd name="f76" fmla="val f2"/>
                <a:gd name="f77" fmla="val f3"/>
                <a:gd name="f78" fmla="val f4"/>
                <a:gd name="f79" fmla="+- f78 0 f76"/>
                <a:gd name="f80" fmla="+- f77 0 f76"/>
                <a:gd name="f81" fmla="*/ f80 1 6806"/>
                <a:gd name="f82" fmla="*/ f79 1 7961"/>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6806" h="7961">
                  <a:moveTo>
                    <a:pt x="f5" y="f6"/>
                  </a:moveTo>
                  <a:cubicBezTo>
                    <a:pt x="f7" y="f6"/>
                    <a:pt x="f8" y="f9"/>
                    <a:pt x="f10" y="f9"/>
                  </a:cubicBezTo>
                  <a:lnTo>
                    <a:pt x="f11" y="f12"/>
                  </a:lnTo>
                  <a:cubicBezTo>
                    <a:pt x="f13" y="f14"/>
                    <a:pt x="f15" y="f16"/>
                    <a:pt x="f17" y="f16"/>
                  </a:cubicBezTo>
                  <a:cubicBezTo>
                    <a:pt x="f18" y="f16"/>
                    <a:pt x="f19" y="f20"/>
                    <a:pt x="f21" y="f12"/>
                  </a:cubicBezTo>
                  <a:lnTo>
                    <a:pt x="f18" y="f9"/>
                  </a:lnTo>
                  <a:cubicBezTo>
                    <a:pt x="f22" y="f6"/>
                    <a:pt x="f23" y="f6"/>
                    <a:pt x="f24" y="f6"/>
                  </a:cubicBezTo>
                  <a:close/>
                  <a:moveTo>
                    <a:pt x="f25" y="f26"/>
                  </a:moveTo>
                  <a:cubicBezTo>
                    <a:pt x="f27" y="f26"/>
                    <a:pt x="f28" y="f29"/>
                    <a:pt x="f30" y="f31"/>
                  </a:cubicBezTo>
                  <a:cubicBezTo>
                    <a:pt x="f32" y="f33"/>
                    <a:pt x="f34" y="f35"/>
                    <a:pt x="f36" y="f35"/>
                  </a:cubicBezTo>
                  <a:cubicBezTo>
                    <a:pt x="f37" y="f35"/>
                    <a:pt x="f38" y="f39"/>
                    <a:pt x="f40" y="f41"/>
                  </a:cubicBezTo>
                  <a:cubicBezTo>
                    <a:pt x="f42" y="f43"/>
                    <a:pt x="f26" y="f44"/>
                    <a:pt x="f26" y="f45"/>
                  </a:cubicBezTo>
                  <a:cubicBezTo>
                    <a:pt x="f26" y="f46"/>
                    <a:pt x="f47" y="f48"/>
                    <a:pt x="f42" y="f12"/>
                  </a:cubicBezTo>
                  <a:cubicBezTo>
                    <a:pt x="f49" y="f50"/>
                    <a:pt x="f51" y="f52"/>
                    <a:pt x="f53" y="f54"/>
                  </a:cubicBezTo>
                  <a:cubicBezTo>
                    <a:pt x="f30" y="f55"/>
                    <a:pt x="f56" y="f4"/>
                    <a:pt x="f17" y="f4"/>
                  </a:cubicBezTo>
                  <a:cubicBezTo>
                    <a:pt x="f57" y="f4"/>
                    <a:pt x="f58" y="f59"/>
                    <a:pt x="f60" y="f12"/>
                  </a:cubicBezTo>
                  <a:cubicBezTo>
                    <a:pt x="f61" y="f62"/>
                    <a:pt x="f63" y="f64"/>
                    <a:pt x="f3" y="f65"/>
                  </a:cubicBezTo>
                  <a:cubicBezTo>
                    <a:pt x="f3" y="f66"/>
                    <a:pt x="f67" y="f68"/>
                    <a:pt x="f69" y="f70"/>
                  </a:cubicBezTo>
                  <a:cubicBezTo>
                    <a:pt x="f71" y="f72"/>
                    <a:pt x="f73" y="f26"/>
                    <a:pt x="f25" y="f2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3" name="Google Shape;10091;p74">
              <a:extLst>
                <a:ext uri="{FF2B5EF4-FFF2-40B4-BE49-F238E27FC236}">
                  <a16:creationId xmlns:a16="http://schemas.microsoft.com/office/drawing/2014/main" id="{4D9FFC52-32A6-6D04-5248-02EA0A492164}"/>
                </a:ext>
              </a:extLst>
            </p:cNvPr>
            <p:cNvSpPr/>
            <p:nvPr/>
          </p:nvSpPr>
          <p:spPr>
            <a:xfrm>
              <a:off x="6403515" y="1519440"/>
              <a:ext cx="515511" cy="203682"/>
            </a:xfrm>
            <a:custGeom>
              <a:avLst/>
              <a:gdLst>
                <a:gd name="f0" fmla="val w"/>
                <a:gd name="f1" fmla="val h"/>
                <a:gd name="f2" fmla="val 0"/>
                <a:gd name="f3" fmla="val 12729"/>
                <a:gd name="f4" fmla="val 4719"/>
                <a:gd name="f5" fmla="val 4474"/>
                <a:gd name="f6" fmla="val 1001"/>
                <a:gd name="f7" fmla="val 5797"/>
                <a:gd name="f8" fmla="val 2293"/>
                <a:gd name="f9" fmla="val 5199"/>
                <a:gd name="f10" fmla="val 2891"/>
                <a:gd name="f11" fmla="val 4002"/>
                <a:gd name="f12" fmla="val 1159"/>
                <a:gd name="f13" fmla="val 4159"/>
                <a:gd name="f14" fmla="val 1096"/>
                <a:gd name="f15" fmla="val 4380"/>
                <a:gd name="f16" fmla="val 1064"/>
                <a:gd name="f17" fmla="val 8318"/>
                <a:gd name="f18" fmla="val 8475"/>
                <a:gd name="f19" fmla="val 8633"/>
                <a:gd name="f20" fmla="val 8790"/>
                <a:gd name="f21" fmla="val 1190"/>
                <a:gd name="f22" fmla="val 7593"/>
                <a:gd name="f23" fmla="val 6995"/>
                <a:gd name="f24" fmla="val 10681"/>
                <a:gd name="f25" fmla="val 3112"/>
                <a:gd name="f26" fmla="val 10901"/>
                <a:gd name="f27" fmla="val 11059"/>
                <a:gd name="f28" fmla="val 3301"/>
                <a:gd name="f29" fmla="val 3553"/>
                <a:gd name="f30" fmla="val 3742"/>
                <a:gd name="f31" fmla="val 10870"/>
                <a:gd name="f32" fmla="val 3931"/>
                <a:gd name="f33" fmla="val 9578"/>
                <a:gd name="f34" fmla="val 9326"/>
                <a:gd name="f35" fmla="val 9137"/>
                <a:gd name="f36" fmla="val 4458"/>
                <a:gd name="f37" fmla="val 1"/>
                <a:gd name="f38" fmla="val 4348"/>
                <a:gd name="f39" fmla="val 4238"/>
                <a:gd name="f40" fmla="val 40"/>
                <a:gd name="f41" fmla="val 119"/>
                <a:gd name="f42" fmla="val 4065"/>
                <a:gd name="f43" fmla="val 245"/>
                <a:gd name="f44" fmla="val 3939"/>
                <a:gd name="f45" fmla="val 308"/>
                <a:gd name="f46" fmla="val 3781"/>
                <a:gd name="f47" fmla="val 2395"/>
                <a:gd name="f48" fmla="val 914"/>
                <a:gd name="f49" fmla="val 1442"/>
                <a:gd name="f50" fmla="val 2639"/>
                <a:gd name="f51" fmla="val 4341"/>
                <a:gd name="f52" fmla="val 4561"/>
                <a:gd name="f53" fmla="val 189"/>
                <a:gd name="f54" fmla="val 441"/>
                <a:gd name="f55" fmla="val 12287"/>
                <a:gd name="f56" fmla="val 12508"/>
                <a:gd name="f57" fmla="val 12665"/>
                <a:gd name="f58" fmla="val 4530"/>
                <a:gd name="f59" fmla="val 12728"/>
                <a:gd name="f60" fmla="val 1474"/>
                <a:gd name="f61" fmla="val 11783"/>
                <a:gd name="f62" fmla="val 371"/>
                <a:gd name="f63" fmla="val 10303"/>
                <a:gd name="f64" fmla="val 8948"/>
                <a:gd name="f65" fmla="val 8727"/>
                <a:gd name="f66" fmla="val 8664"/>
                <a:gd name="f67" fmla="val 277"/>
                <a:gd name="f68" fmla="val 8538"/>
                <a:gd name="f69" fmla="val 151"/>
                <a:gd name="f70" fmla="val 8456"/>
                <a:gd name="f71" fmla="val 52"/>
                <a:gd name="f72" fmla="val 8339"/>
                <a:gd name="f73" fmla="val 5"/>
                <a:gd name="f74" fmla="val 8219"/>
                <a:gd name="f75" fmla="val 8110"/>
                <a:gd name="f76" fmla="val 7998"/>
                <a:gd name="f77" fmla="val 44"/>
                <a:gd name="f78" fmla="val 7908"/>
                <a:gd name="f79" fmla="val 6333"/>
                <a:gd name="f80" fmla="val 1694"/>
                <a:gd name="f81" fmla="val 4758"/>
                <a:gd name="f82" fmla="val 4679"/>
                <a:gd name="f83" fmla="val 4569"/>
                <a:gd name="f84" fmla="*/ f0 1 12729"/>
                <a:gd name="f85" fmla="*/ f1 1 4719"/>
                <a:gd name="f86" fmla="val f2"/>
                <a:gd name="f87" fmla="val f3"/>
                <a:gd name="f88" fmla="val f4"/>
                <a:gd name="f89" fmla="+- f88 0 f86"/>
                <a:gd name="f90" fmla="+- f87 0 f86"/>
                <a:gd name="f91" fmla="*/ f90 1 12729"/>
                <a:gd name="f92" fmla="*/ f89 1 4719"/>
                <a:gd name="f93" fmla="*/ f86 1 f91"/>
                <a:gd name="f94" fmla="*/ f87 1 f91"/>
                <a:gd name="f95" fmla="*/ f86 1 f92"/>
                <a:gd name="f96" fmla="*/ f88 1 f92"/>
                <a:gd name="f97" fmla="*/ f93 f84 1"/>
                <a:gd name="f98" fmla="*/ f94 f84 1"/>
                <a:gd name="f99" fmla="*/ f96 f85 1"/>
                <a:gd name="f100" fmla="*/ f95 f85 1"/>
              </a:gdLst>
              <a:ahLst/>
              <a:cxnLst>
                <a:cxn ang="3cd4">
                  <a:pos x="hc" y="t"/>
                </a:cxn>
                <a:cxn ang="0">
                  <a:pos x="r" y="vc"/>
                </a:cxn>
                <a:cxn ang="cd4">
                  <a:pos x="hc" y="b"/>
                </a:cxn>
                <a:cxn ang="cd2">
                  <a:pos x="l" y="vc"/>
                </a:cxn>
              </a:cxnLst>
              <a:rect l="f97" t="f100" r="f98" b="f99"/>
              <a:pathLst>
                <a:path w="12729" h="4719">
                  <a:moveTo>
                    <a:pt x="f5" y="f6"/>
                  </a:moveTo>
                  <a:lnTo>
                    <a:pt x="f7" y="f8"/>
                  </a:lnTo>
                  <a:lnTo>
                    <a:pt x="f9" y="f10"/>
                  </a:lnTo>
                  <a:lnTo>
                    <a:pt x="f11" y="f12"/>
                  </a:lnTo>
                  <a:cubicBezTo>
                    <a:pt x="f13" y="f14"/>
                    <a:pt x="f15" y="f16"/>
                    <a:pt x="f5" y="f6"/>
                  </a:cubicBezTo>
                  <a:close/>
                  <a:moveTo>
                    <a:pt x="f17" y="f6"/>
                  </a:moveTo>
                  <a:cubicBezTo>
                    <a:pt x="f18" y="f16"/>
                    <a:pt x="f19" y="f12"/>
                    <a:pt x="f20" y="f21"/>
                  </a:cubicBezTo>
                  <a:lnTo>
                    <a:pt x="f22" y="f10"/>
                  </a:lnTo>
                  <a:lnTo>
                    <a:pt x="f23" y="f8"/>
                  </a:lnTo>
                  <a:lnTo>
                    <a:pt x="f17" y="f6"/>
                  </a:lnTo>
                  <a:close/>
                  <a:moveTo>
                    <a:pt x="f24" y="f25"/>
                  </a:moveTo>
                  <a:cubicBezTo>
                    <a:pt x="f26" y="f25"/>
                    <a:pt x="f27" y="f28"/>
                    <a:pt x="f27" y="f29"/>
                  </a:cubicBezTo>
                  <a:cubicBezTo>
                    <a:pt x="f27" y="f30"/>
                    <a:pt x="f31" y="f32"/>
                    <a:pt x="f24" y="f32"/>
                  </a:cubicBezTo>
                  <a:lnTo>
                    <a:pt x="f33" y="f32"/>
                  </a:lnTo>
                  <a:cubicBezTo>
                    <a:pt x="f34" y="f32"/>
                    <a:pt x="f35" y="f30"/>
                    <a:pt x="f35" y="f29"/>
                  </a:cubicBezTo>
                  <a:cubicBezTo>
                    <a:pt x="f35" y="f28"/>
                    <a:pt x="f34" y="f25"/>
                    <a:pt x="f33" y="f25"/>
                  </a:cubicBezTo>
                  <a:close/>
                  <a:moveTo>
                    <a:pt x="f36" y="f37"/>
                  </a:moveTo>
                  <a:cubicBezTo>
                    <a:pt x="f38" y="f37"/>
                    <a:pt x="f39" y="f40"/>
                    <a:pt x="f13" y="f41"/>
                  </a:cubicBezTo>
                  <a:cubicBezTo>
                    <a:pt x="f42" y="f43"/>
                    <a:pt x="f44" y="f45"/>
                    <a:pt x="f46" y="f45"/>
                  </a:cubicBezTo>
                  <a:lnTo>
                    <a:pt x="f47" y="f45"/>
                  </a:lnTo>
                  <a:cubicBezTo>
                    <a:pt x="f48" y="f45"/>
                    <a:pt x="f2" y="f49"/>
                    <a:pt x="f2" y="f50"/>
                  </a:cubicBezTo>
                  <a:lnTo>
                    <a:pt x="f2" y="f51"/>
                  </a:lnTo>
                  <a:cubicBezTo>
                    <a:pt x="f2" y="f52"/>
                    <a:pt x="f53" y="f4"/>
                    <a:pt x="f54" y="f4"/>
                  </a:cubicBezTo>
                  <a:lnTo>
                    <a:pt x="f55" y="f4"/>
                  </a:lnTo>
                  <a:cubicBezTo>
                    <a:pt x="f56" y="f4"/>
                    <a:pt x="f57" y="f58"/>
                    <a:pt x="f57" y="f51"/>
                  </a:cubicBezTo>
                  <a:lnTo>
                    <a:pt x="f57" y="f50"/>
                  </a:lnTo>
                  <a:cubicBezTo>
                    <a:pt x="f59" y="f60"/>
                    <a:pt x="f61" y="f62"/>
                    <a:pt x="f63" y="f62"/>
                  </a:cubicBezTo>
                  <a:lnTo>
                    <a:pt x="f64" y="f62"/>
                  </a:lnTo>
                  <a:cubicBezTo>
                    <a:pt x="f65" y="f62"/>
                    <a:pt x="f66" y="f67"/>
                    <a:pt x="f68" y="f69"/>
                  </a:cubicBezTo>
                  <a:cubicBezTo>
                    <a:pt x="f70" y="f71"/>
                    <a:pt x="f72" y="f73"/>
                    <a:pt x="f74" y="f73"/>
                  </a:cubicBezTo>
                  <a:cubicBezTo>
                    <a:pt x="f75" y="f73"/>
                    <a:pt x="f76" y="f77"/>
                    <a:pt x="f78" y="f41"/>
                  </a:cubicBezTo>
                  <a:lnTo>
                    <a:pt x="f79" y="f80"/>
                  </a:lnTo>
                  <a:lnTo>
                    <a:pt x="f81" y="f41"/>
                  </a:lnTo>
                  <a:cubicBezTo>
                    <a:pt x="f82" y="f40"/>
                    <a:pt x="f83" y="f37"/>
                    <a:pt x="f36" y="f3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sp>
        <p:nvSpPr>
          <p:cNvPr id="34" name="Google Shape;10113;p74">
            <a:extLst>
              <a:ext uri="{FF2B5EF4-FFF2-40B4-BE49-F238E27FC236}">
                <a16:creationId xmlns:a16="http://schemas.microsoft.com/office/drawing/2014/main" id="{B4BF1858-D9B8-E3A3-1CE0-03CEFA4826C8}"/>
              </a:ext>
            </a:extLst>
          </p:cNvPr>
          <p:cNvSpPr/>
          <p:nvPr/>
        </p:nvSpPr>
        <p:spPr>
          <a:xfrm>
            <a:off x="5143841" y="3815058"/>
            <a:ext cx="527560" cy="556052"/>
          </a:xfrm>
          <a:custGeom>
            <a:avLst/>
            <a:gdLst>
              <a:gd name="f0" fmla="val w"/>
              <a:gd name="f1" fmla="val h"/>
              <a:gd name="f2" fmla="val 0"/>
              <a:gd name="f3" fmla="val 12760"/>
              <a:gd name="f4" fmla="val 12619"/>
              <a:gd name="f5" fmla="val 10082"/>
              <a:gd name="f6" fmla="val 2190"/>
              <a:gd name="f7" fmla="val 11027"/>
              <a:gd name="f8" fmla="val 2726"/>
              <a:gd name="f9" fmla="val 8948"/>
              <a:gd name="f10" fmla="val 6317"/>
              <a:gd name="f11" fmla="val 8003"/>
              <a:gd name="f12" fmla="val 5781"/>
              <a:gd name="f13" fmla="val 8349"/>
              <a:gd name="f14" fmla="val 5151"/>
              <a:gd name="f15" fmla="val 9704"/>
              <a:gd name="f16" fmla="val 2820"/>
              <a:gd name="f17" fmla="val 7813"/>
              <a:gd name="f18" fmla="val 6601"/>
              <a:gd name="f19" fmla="val 8318"/>
              <a:gd name="f20" fmla="val 6916"/>
              <a:gd name="f21" fmla="val 7782"/>
              <a:gd name="f22" fmla="val 7262"/>
              <a:gd name="f23" fmla="val 10554"/>
              <a:gd name="f24" fmla="val 8522"/>
              <a:gd name="f25" fmla="val 10806"/>
              <a:gd name="f26" fmla="val 10964"/>
              <a:gd name="f27" fmla="val 8711"/>
              <a:gd name="f28" fmla="val 8900"/>
              <a:gd name="f29" fmla="val 9153"/>
              <a:gd name="f30" fmla="val 9342"/>
              <a:gd name="f31" fmla="val 5608"/>
              <a:gd name="f32" fmla="val 5356"/>
              <a:gd name="f33" fmla="val 5167"/>
              <a:gd name="f34" fmla="val 8680"/>
              <a:gd name="f35" fmla="val 3088"/>
              <a:gd name="f36" fmla="val 5592"/>
              <a:gd name="f37" fmla="val 3308"/>
              <a:gd name="f38" fmla="val 3497"/>
              <a:gd name="f39" fmla="val 5813"/>
              <a:gd name="f40" fmla="val 6002"/>
              <a:gd name="f41" fmla="val 6286"/>
              <a:gd name="f42" fmla="val 3970"/>
              <a:gd name="f43" fmla="val 6443"/>
              <a:gd name="f44" fmla="val 4348"/>
              <a:gd name="f45" fmla="val 7451"/>
              <a:gd name="f46" fmla="val 7703"/>
              <a:gd name="f47" fmla="val 4159"/>
              <a:gd name="f48" fmla="val 7861"/>
              <a:gd name="f49" fmla="val 3907"/>
              <a:gd name="f50" fmla="val 3655"/>
              <a:gd name="f51" fmla="val 7640"/>
              <a:gd name="f52" fmla="val 7231"/>
              <a:gd name="f53" fmla="val 7010"/>
              <a:gd name="f54" fmla="val 2836"/>
              <a:gd name="f55" fmla="val 2678"/>
              <a:gd name="f56" fmla="val 3025"/>
              <a:gd name="f57" fmla="val 7924"/>
              <a:gd name="f58" fmla="val 3340"/>
              <a:gd name="f59" fmla="val 8176"/>
              <a:gd name="f60" fmla="val 3781"/>
              <a:gd name="f61" fmla="val 8491"/>
              <a:gd name="f62" fmla="val 8869"/>
              <a:gd name="f63" fmla="val 9531"/>
              <a:gd name="f64" fmla="val 10098"/>
              <a:gd name="f65" fmla="val 10539"/>
              <a:gd name="f66" fmla="val 10728"/>
              <a:gd name="f67" fmla="val 11011"/>
              <a:gd name="f68" fmla="val 11232"/>
              <a:gd name="f69" fmla="val 11452"/>
              <a:gd name="f70" fmla="val 2206"/>
              <a:gd name="f71" fmla="val 10570"/>
              <a:gd name="f72" fmla="val 1859"/>
              <a:gd name="f73" fmla="val 9310"/>
              <a:gd name="f74" fmla="val 2048"/>
              <a:gd name="f75" fmla="val 9121"/>
              <a:gd name="f76" fmla="val 2300"/>
              <a:gd name="f77" fmla="val 2521"/>
              <a:gd name="f78" fmla="val 9783"/>
              <a:gd name="f79" fmla="val 2867"/>
              <a:gd name="f80" fmla="val 9940"/>
              <a:gd name="f81" fmla="val 9751"/>
              <a:gd name="f82" fmla="val 3182"/>
              <a:gd name="f83" fmla="val 9089"/>
              <a:gd name="f84" fmla="val 8837"/>
              <a:gd name="f85" fmla="val 2395"/>
              <a:gd name="f86" fmla="val 8113"/>
              <a:gd name="f87" fmla="val 6475"/>
              <a:gd name="f88" fmla="val 5750"/>
              <a:gd name="f89" fmla="val 11200"/>
              <a:gd name="f90" fmla="val 11641"/>
              <a:gd name="f91" fmla="val 11830"/>
              <a:gd name="f92" fmla="val 10933"/>
              <a:gd name="f93" fmla="val 1"/>
              <a:gd name="f94" fmla="val 10599"/>
              <a:gd name="f95" fmla="val 10280"/>
              <a:gd name="f96" fmla="val 176"/>
              <a:gd name="f97" fmla="val 10113"/>
              <a:gd name="f98" fmla="val 489"/>
              <a:gd name="f99" fmla="val 7877"/>
              <a:gd name="f100" fmla="val 4395"/>
              <a:gd name="f101" fmla="val 1229"/>
              <a:gd name="f102" fmla="val 567"/>
              <a:gd name="f103" fmla="val 4931"/>
              <a:gd name="f104" fmla="val 11389"/>
              <a:gd name="f105" fmla="val 12051"/>
              <a:gd name="f106" fmla="val 12618"/>
              <a:gd name="f107" fmla="val 11437"/>
              <a:gd name="f108" fmla="val 12098"/>
              <a:gd name="f109" fmla="val 12697"/>
              <a:gd name="f110" fmla="val 12082"/>
              <a:gd name="f111" fmla="val 12602"/>
              <a:gd name="f112" fmla="val 12067"/>
              <a:gd name="f113" fmla="val 11374"/>
              <a:gd name="f114" fmla="val 12476"/>
              <a:gd name="f115" fmla="val 1875"/>
              <a:gd name="f116" fmla="val 1402"/>
              <a:gd name="f117" fmla="val 804"/>
              <a:gd name="f118" fmla="val 12130"/>
              <a:gd name="f119" fmla="val 583"/>
              <a:gd name="f120" fmla="val 142"/>
              <a:gd name="f121" fmla="val 11277"/>
              <a:gd name="f122" fmla="val 46"/>
              <a:gd name="f123" fmla="val 11103"/>
              <a:gd name="f124" fmla="*/ f0 1 12760"/>
              <a:gd name="f125" fmla="*/ f1 1 12619"/>
              <a:gd name="f126" fmla="val f2"/>
              <a:gd name="f127" fmla="val f3"/>
              <a:gd name="f128" fmla="val f4"/>
              <a:gd name="f129" fmla="+- f128 0 f126"/>
              <a:gd name="f130" fmla="+- f127 0 f126"/>
              <a:gd name="f131" fmla="*/ f130 1 12760"/>
              <a:gd name="f132" fmla="*/ f129 1 12619"/>
              <a:gd name="f133" fmla="*/ f126 1 f131"/>
              <a:gd name="f134" fmla="*/ f127 1 f131"/>
              <a:gd name="f135" fmla="*/ f126 1 f132"/>
              <a:gd name="f136" fmla="*/ f128 1 f132"/>
              <a:gd name="f137" fmla="*/ f133 f124 1"/>
              <a:gd name="f138" fmla="*/ f134 f124 1"/>
              <a:gd name="f139" fmla="*/ f136 f125 1"/>
              <a:gd name="f140" fmla="*/ f135 f125 1"/>
            </a:gdLst>
            <a:ahLst/>
            <a:cxnLst>
              <a:cxn ang="3cd4">
                <a:pos x="hc" y="t"/>
              </a:cxn>
              <a:cxn ang="0">
                <a:pos x="r" y="vc"/>
              </a:cxn>
              <a:cxn ang="cd4">
                <a:pos x="hc" y="b"/>
              </a:cxn>
              <a:cxn ang="cd2">
                <a:pos x="l" y="vc"/>
              </a:cxn>
            </a:cxnLst>
            <a:rect l="f137" t="f140" r="f138" b="f139"/>
            <a:pathLst>
              <a:path w="12760" h="12619">
                <a:moveTo>
                  <a:pt x="f5" y="f6"/>
                </a:moveTo>
                <a:lnTo>
                  <a:pt x="f7" y="f8"/>
                </a:lnTo>
                <a:lnTo>
                  <a:pt x="f9" y="f10"/>
                </a:lnTo>
                <a:lnTo>
                  <a:pt x="f11" y="f12"/>
                </a:lnTo>
                <a:cubicBezTo>
                  <a:pt x="f13" y="f14"/>
                  <a:pt x="f15" y="f16"/>
                  <a:pt x="f5" y="f6"/>
                </a:cubicBezTo>
                <a:close/>
                <a:moveTo>
                  <a:pt x="f17" y="f18"/>
                </a:moveTo>
                <a:lnTo>
                  <a:pt x="f19" y="f20"/>
                </a:lnTo>
                <a:lnTo>
                  <a:pt x="f21" y="f22"/>
                </a:lnTo>
                <a:lnTo>
                  <a:pt x="f17" y="f18"/>
                </a:lnTo>
                <a:close/>
                <a:moveTo>
                  <a:pt x="f23" y="f24"/>
                </a:moveTo>
                <a:cubicBezTo>
                  <a:pt x="f25" y="f24"/>
                  <a:pt x="f26" y="f27"/>
                  <a:pt x="f26" y="f28"/>
                </a:cubicBezTo>
                <a:cubicBezTo>
                  <a:pt x="f26" y="f29"/>
                  <a:pt x="f25" y="f30"/>
                  <a:pt x="f23" y="f30"/>
                </a:cubicBezTo>
                <a:lnTo>
                  <a:pt x="f31" y="f30"/>
                </a:lnTo>
                <a:cubicBezTo>
                  <a:pt x="f32" y="f30"/>
                  <a:pt x="f33" y="f29"/>
                  <a:pt x="f33" y="f28"/>
                </a:cubicBezTo>
                <a:cubicBezTo>
                  <a:pt x="f33" y="f34"/>
                  <a:pt x="f32" y="f24"/>
                  <a:pt x="f31" y="f24"/>
                </a:cubicBezTo>
                <a:close/>
                <a:moveTo>
                  <a:pt x="f35" y="f36"/>
                </a:moveTo>
                <a:cubicBezTo>
                  <a:pt x="f37" y="f36"/>
                  <a:pt x="f38" y="f39"/>
                  <a:pt x="f38" y="f40"/>
                </a:cubicBezTo>
                <a:lnTo>
                  <a:pt x="f38" y="f41"/>
                </a:lnTo>
                <a:cubicBezTo>
                  <a:pt x="f42" y="f43"/>
                  <a:pt x="f44" y="f20"/>
                  <a:pt x="f44" y="f45"/>
                </a:cubicBezTo>
                <a:cubicBezTo>
                  <a:pt x="f44" y="f46"/>
                  <a:pt x="f47" y="f48"/>
                  <a:pt x="f49" y="f48"/>
                </a:cubicBezTo>
                <a:cubicBezTo>
                  <a:pt x="f50" y="f48"/>
                  <a:pt x="f38" y="f51"/>
                  <a:pt x="f38" y="f45"/>
                </a:cubicBezTo>
                <a:cubicBezTo>
                  <a:pt x="f38" y="f52"/>
                  <a:pt x="f37" y="f53"/>
                  <a:pt x="f35" y="f53"/>
                </a:cubicBezTo>
                <a:cubicBezTo>
                  <a:pt x="f54" y="f53"/>
                  <a:pt x="f55" y="f52"/>
                  <a:pt x="f55" y="f45"/>
                </a:cubicBezTo>
                <a:cubicBezTo>
                  <a:pt x="f55" y="f46"/>
                  <a:pt x="f56" y="f57"/>
                  <a:pt x="f58" y="f59"/>
                </a:cubicBezTo>
                <a:cubicBezTo>
                  <a:pt x="f60" y="f61"/>
                  <a:pt x="f44" y="f62"/>
                  <a:pt x="f44" y="f63"/>
                </a:cubicBezTo>
                <a:cubicBezTo>
                  <a:pt x="f44" y="f64"/>
                  <a:pt x="f42" y="f65"/>
                  <a:pt x="f38" y="f66"/>
                </a:cubicBezTo>
                <a:lnTo>
                  <a:pt x="f38" y="f67"/>
                </a:lnTo>
                <a:cubicBezTo>
                  <a:pt x="f38" y="f68"/>
                  <a:pt x="f37" y="f69"/>
                  <a:pt x="f35" y="f69"/>
                </a:cubicBezTo>
                <a:cubicBezTo>
                  <a:pt x="f54" y="f69"/>
                  <a:pt x="f55" y="f68"/>
                  <a:pt x="f55" y="f67"/>
                </a:cubicBezTo>
                <a:lnTo>
                  <a:pt x="f55" y="f66"/>
                </a:lnTo>
                <a:cubicBezTo>
                  <a:pt x="f70" y="f71"/>
                  <a:pt x="f72" y="f64"/>
                  <a:pt x="f72" y="f63"/>
                </a:cubicBezTo>
                <a:cubicBezTo>
                  <a:pt x="f72" y="f73"/>
                  <a:pt x="f74" y="f75"/>
                  <a:pt x="f76" y="f75"/>
                </a:cubicBezTo>
                <a:cubicBezTo>
                  <a:pt x="f77" y="f75"/>
                  <a:pt x="f55" y="f73"/>
                  <a:pt x="f55" y="f63"/>
                </a:cubicBezTo>
                <a:cubicBezTo>
                  <a:pt x="f55" y="f78"/>
                  <a:pt x="f79" y="f80"/>
                  <a:pt x="f35" y="f80"/>
                </a:cubicBezTo>
                <a:cubicBezTo>
                  <a:pt x="f37" y="f80"/>
                  <a:pt x="f38" y="f81"/>
                  <a:pt x="f38" y="f63"/>
                </a:cubicBezTo>
                <a:cubicBezTo>
                  <a:pt x="f38" y="f73"/>
                  <a:pt x="f82" y="f83"/>
                  <a:pt x="f54" y="f84"/>
                </a:cubicBezTo>
                <a:cubicBezTo>
                  <a:pt x="f85" y="f24"/>
                  <a:pt x="f72" y="f86"/>
                  <a:pt x="f72" y="f45"/>
                </a:cubicBezTo>
                <a:cubicBezTo>
                  <a:pt x="f72" y="f20"/>
                  <a:pt x="f70" y="f87"/>
                  <a:pt x="f55" y="f41"/>
                </a:cubicBezTo>
                <a:lnTo>
                  <a:pt x="f55" y="f40"/>
                </a:lnTo>
                <a:cubicBezTo>
                  <a:pt x="f55" y="f88"/>
                  <a:pt x="f79" y="f36"/>
                  <a:pt x="f35" y="f36"/>
                </a:cubicBezTo>
                <a:close/>
                <a:moveTo>
                  <a:pt x="f23" y="f67"/>
                </a:moveTo>
                <a:cubicBezTo>
                  <a:pt x="f25" y="f67"/>
                  <a:pt x="f26" y="f89"/>
                  <a:pt x="f26" y="f69"/>
                </a:cubicBezTo>
                <a:cubicBezTo>
                  <a:pt x="f26" y="f90"/>
                  <a:pt x="f25" y="f91"/>
                  <a:pt x="f23" y="f91"/>
                </a:cubicBezTo>
                <a:lnTo>
                  <a:pt x="f31" y="f91"/>
                </a:lnTo>
                <a:cubicBezTo>
                  <a:pt x="f32" y="f91"/>
                  <a:pt x="f33" y="f90"/>
                  <a:pt x="f33" y="f69"/>
                </a:cubicBezTo>
                <a:cubicBezTo>
                  <a:pt x="f33" y="f89"/>
                  <a:pt x="f32" y="f67"/>
                  <a:pt x="f31" y="f67"/>
                </a:cubicBezTo>
                <a:close/>
                <a:moveTo>
                  <a:pt x="f92" y="f93"/>
                </a:moveTo>
                <a:cubicBezTo>
                  <a:pt x="f94" y="f93"/>
                  <a:pt x="f95" y="f96"/>
                  <a:pt x="f97" y="f98"/>
                </a:cubicBezTo>
                <a:lnTo>
                  <a:pt x="f99" y="f100"/>
                </a:lnTo>
                <a:lnTo>
                  <a:pt x="f101" y="f100"/>
                </a:lnTo>
                <a:cubicBezTo>
                  <a:pt x="f102" y="f100"/>
                  <a:pt x="f2" y="f103"/>
                  <a:pt x="f2" y="f36"/>
                </a:cubicBezTo>
                <a:lnTo>
                  <a:pt x="f2" y="f104"/>
                </a:lnTo>
                <a:cubicBezTo>
                  <a:pt x="f2" y="f105"/>
                  <a:pt x="f102" y="f106"/>
                  <a:pt x="f101" y="f106"/>
                </a:cubicBezTo>
                <a:lnTo>
                  <a:pt x="f107" y="f106"/>
                </a:lnTo>
                <a:cubicBezTo>
                  <a:pt x="f108" y="f106"/>
                  <a:pt x="f109" y="f110"/>
                  <a:pt x="f109" y="f104"/>
                </a:cubicBezTo>
                <a:lnTo>
                  <a:pt x="f109" y="f36"/>
                </a:lnTo>
                <a:cubicBezTo>
                  <a:pt x="f111" y="f103"/>
                  <a:pt x="f112" y="f100"/>
                  <a:pt x="f113" y="f100"/>
                </a:cubicBezTo>
                <a:lnTo>
                  <a:pt x="f7" y="f100"/>
                </a:lnTo>
                <a:lnTo>
                  <a:pt x="f114" y="f115"/>
                </a:lnTo>
                <a:cubicBezTo>
                  <a:pt x="f3" y="f116"/>
                  <a:pt x="f111" y="f117"/>
                  <a:pt x="f118" y="f119"/>
                </a:cubicBezTo>
                <a:lnTo>
                  <a:pt x="f107" y="f120"/>
                </a:lnTo>
                <a:cubicBezTo>
                  <a:pt x="f121" y="f122"/>
                  <a:pt x="f123" y="f93"/>
                  <a:pt x="f92" y="f93"/>
                </a:cubicBezTo>
                <a:close/>
              </a:path>
            </a:pathLst>
          </a:custGeom>
          <a:solidFill>
            <a:schemeClr val="tx1"/>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nvGrpSpPr>
          <p:cNvPr id="35" name="Google Shape;10118;p74">
            <a:extLst>
              <a:ext uri="{FF2B5EF4-FFF2-40B4-BE49-F238E27FC236}">
                <a16:creationId xmlns:a16="http://schemas.microsoft.com/office/drawing/2014/main" id="{C2416D16-146F-2DF4-61D2-5CD429F60033}"/>
              </a:ext>
            </a:extLst>
          </p:cNvPr>
          <p:cNvGrpSpPr/>
          <p:nvPr/>
        </p:nvGrpSpPr>
        <p:grpSpPr>
          <a:xfrm>
            <a:off x="9470295" y="2938355"/>
            <a:ext cx="467527" cy="505895"/>
            <a:chOff x="8474320" y="2073136"/>
            <a:chExt cx="350645" cy="379421"/>
          </a:xfrm>
          <a:solidFill>
            <a:schemeClr val="tx1"/>
          </a:solidFill>
        </p:grpSpPr>
        <p:sp>
          <p:nvSpPr>
            <p:cNvPr id="36" name="Google Shape;10119;p74">
              <a:extLst>
                <a:ext uri="{FF2B5EF4-FFF2-40B4-BE49-F238E27FC236}">
                  <a16:creationId xmlns:a16="http://schemas.microsoft.com/office/drawing/2014/main" id="{CD067CC7-D517-2939-8AD3-3ACCF5C23B09}"/>
                </a:ext>
              </a:extLst>
            </p:cNvPr>
            <p:cNvSpPr/>
            <p:nvPr/>
          </p:nvSpPr>
          <p:spPr>
            <a:xfrm>
              <a:off x="8474320" y="2353190"/>
              <a:ext cx="101205" cy="99367"/>
            </a:xfrm>
            <a:custGeom>
              <a:avLst/>
              <a:gdLst>
                <a:gd name="f0" fmla="val w"/>
                <a:gd name="f1" fmla="val h"/>
                <a:gd name="f2" fmla="val 0"/>
                <a:gd name="f3" fmla="val 3592"/>
                <a:gd name="f4" fmla="val 3309"/>
                <a:gd name="f5" fmla="val 1796"/>
                <a:gd name="f6" fmla="val 851"/>
                <a:gd name="f7" fmla="val 2048"/>
                <a:gd name="f8" fmla="val 2237"/>
                <a:gd name="f9" fmla="val 1071"/>
                <a:gd name="f10" fmla="val 1260"/>
                <a:gd name="f11" fmla="val 1449"/>
                <a:gd name="f12" fmla="val 1701"/>
                <a:gd name="f13" fmla="val 1576"/>
                <a:gd name="f14" fmla="val 1418"/>
                <a:gd name="f15" fmla="val 1481"/>
                <a:gd name="f16" fmla="val 1008"/>
                <a:gd name="f17" fmla="val 2079"/>
                <a:gd name="f18" fmla="val 2741"/>
                <a:gd name="f19" fmla="val 536"/>
                <a:gd name="f20" fmla="val 3308"/>
                <a:gd name="f21" fmla="val 1229"/>
                <a:gd name="f22" fmla="val 2332"/>
                <a:gd name="f23" fmla="val 2993"/>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cubicBezTo>
                    <a:pt x="f2" y="f18"/>
                    <a:pt x="f19" y="f20"/>
                    <a:pt x="f21" y="f20"/>
                  </a:cubicBezTo>
                  <a:lnTo>
                    <a:pt x="f22" y="f20"/>
                  </a:lnTo>
                  <a:cubicBezTo>
                    <a:pt x="f23" y="f20"/>
                    <a:pt x="f3" y="f18"/>
                    <a:pt x="f3" y="f17"/>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7" name="Google Shape;10120;p74">
              <a:extLst>
                <a:ext uri="{FF2B5EF4-FFF2-40B4-BE49-F238E27FC236}">
                  <a16:creationId xmlns:a16="http://schemas.microsoft.com/office/drawing/2014/main" id="{AECF3D37-2240-5247-477A-D1E13DC7E235}"/>
                </a:ext>
              </a:extLst>
            </p:cNvPr>
            <p:cNvSpPr/>
            <p:nvPr/>
          </p:nvSpPr>
          <p:spPr>
            <a:xfrm>
              <a:off x="8475189" y="2073136"/>
              <a:ext cx="101233" cy="255492"/>
            </a:xfrm>
            <a:custGeom>
              <a:avLst/>
              <a:gdLst>
                <a:gd name="f0" fmla="val w"/>
                <a:gd name="f1" fmla="val h"/>
                <a:gd name="f2" fmla="val 0"/>
                <a:gd name="f3" fmla="val 3593"/>
                <a:gd name="f4" fmla="val 8508"/>
                <a:gd name="f5" fmla="val 1734"/>
                <a:gd name="f6" fmla="val 1607"/>
                <a:gd name="f7" fmla="val 1923"/>
                <a:gd name="f8" fmla="val 2175"/>
                <a:gd name="f9" fmla="val 1797"/>
                <a:gd name="f10" fmla="val 2049"/>
                <a:gd name="f11" fmla="val 7278"/>
                <a:gd name="f12" fmla="val 7499"/>
                <a:gd name="f13" fmla="val 1986"/>
                <a:gd name="f14" fmla="val 7656"/>
                <a:gd name="f15" fmla="val 1513"/>
                <a:gd name="f16" fmla="val 1356"/>
                <a:gd name="f17" fmla="val 7467"/>
                <a:gd name="f18" fmla="val 1545"/>
                <a:gd name="f19" fmla="val 1230"/>
                <a:gd name="f20" fmla="val 1"/>
                <a:gd name="f21" fmla="val 568"/>
                <a:gd name="f22" fmla="val 536"/>
                <a:gd name="f23" fmla="val 1198"/>
                <a:gd name="f24" fmla="val 8507"/>
                <a:gd name="f25" fmla="val 3561"/>
                <a:gd name="f26" fmla="val 2994"/>
                <a:gd name="f27" fmla="val 2332"/>
                <a:gd name="f28" fmla="*/ f0 1 3593"/>
                <a:gd name="f29" fmla="*/ f1 1 8508"/>
                <a:gd name="f30" fmla="val f2"/>
                <a:gd name="f31" fmla="val f3"/>
                <a:gd name="f32" fmla="val f4"/>
                <a:gd name="f33" fmla="+- f32 0 f30"/>
                <a:gd name="f34" fmla="+- f31 0 f30"/>
                <a:gd name="f35" fmla="*/ f34 1 3593"/>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3"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0" y="f22"/>
                    <a:pt x="f20" y="f23"/>
                  </a:cubicBezTo>
                  <a:lnTo>
                    <a:pt x="f20" y="f24"/>
                  </a:lnTo>
                  <a:lnTo>
                    <a:pt x="f3" y="f24"/>
                  </a:lnTo>
                  <a:lnTo>
                    <a:pt x="f3" y="f23"/>
                  </a:lnTo>
                  <a:cubicBezTo>
                    <a:pt x="f25" y="f22"/>
                    <a:pt x="f26" y="f20"/>
                    <a:pt x="f27" y="f20"/>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8" name="Google Shape;10121;p74">
              <a:extLst>
                <a:ext uri="{FF2B5EF4-FFF2-40B4-BE49-F238E27FC236}">
                  <a16:creationId xmlns:a16="http://schemas.microsoft.com/office/drawing/2014/main" id="{D0C9415B-A6C4-0B2A-2212-132964B678EC}"/>
                </a:ext>
              </a:extLst>
            </p:cNvPr>
            <p:cNvSpPr/>
            <p:nvPr/>
          </p:nvSpPr>
          <p:spPr>
            <a:xfrm>
              <a:off x="8598596" y="2353190"/>
              <a:ext cx="101205" cy="99367"/>
            </a:xfrm>
            <a:custGeom>
              <a:avLst/>
              <a:gdLst>
                <a:gd name="f0" fmla="val w"/>
                <a:gd name="f1" fmla="val h"/>
                <a:gd name="f2" fmla="val 0"/>
                <a:gd name="f3" fmla="val 3592"/>
                <a:gd name="f4" fmla="val 3309"/>
                <a:gd name="f5" fmla="val 1796"/>
                <a:gd name="f6" fmla="val 851"/>
                <a:gd name="f7" fmla="val 2048"/>
                <a:gd name="f8" fmla="val 2205"/>
                <a:gd name="f9" fmla="val 1071"/>
                <a:gd name="f10" fmla="val 1260"/>
                <a:gd name="f11" fmla="val 1449"/>
                <a:gd name="f12" fmla="val 2016"/>
                <a:gd name="f13" fmla="val 1701"/>
                <a:gd name="f14" fmla="val 1575"/>
                <a:gd name="f15" fmla="val 1386"/>
                <a:gd name="f16" fmla="val 1481"/>
                <a:gd name="f17" fmla="val 1008"/>
                <a:gd name="f18" fmla="val 2079"/>
                <a:gd name="f19" fmla="val 2741"/>
                <a:gd name="f20" fmla="val 536"/>
                <a:gd name="f21" fmla="val 3308"/>
                <a:gd name="f22" fmla="val 2363"/>
                <a:gd name="f23" fmla="val 3025"/>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12" y="f13"/>
                    <a:pt x="f5" y="f13"/>
                  </a:cubicBezTo>
                  <a:cubicBezTo>
                    <a:pt x="f14" y="f13"/>
                    <a:pt x="f15" y="f16"/>
                    <a:pt x="f15" y="f10"/>
                  </a:cubicBezTo>
                  <a:cubicBezTo>
                    <a:pt x="f15" y="f17"/>
                    <a:pt x="f14" y="f6"/>
                    <a:pt x="f5" y="f6"/>
                  </a:cubicBezTo>
                  <a:close/>
                  <a:moveTo>
                    <a:pt x="f2" y="f2"/>
                  </a:moveTo>
                  <a:lnTo>
                    <a:pt x="f2" y="f18"/>
                  </a:lnTo>
                  <a:cubicBezTo>
                    <a:pt x="f2" y="f19"/>
                    <a:pt x="f20" y="f21"/>
                    <a:pt x="f10" y="f21"/>
                  </a:cubicBezTo>
                  <a:lnTo>
                    <a:pt x="f22" y="f21"/>
                  </a:lnTo>
                  <a:cubicBezTo>
                    <a:pt x="f23" y="f21"/>
                    <a:pt x="f3" y="f19"/>
                    <a:pt x="f3" y="f18"/>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9" name="Google Shape;10122;p74">
              <a:extLst>
                <a:ext uri="{FF2B5EF4-FFF2-40B4-BE49-F238E27FC236}">
                  <a16:creationId xmlns:a16="http://schemas.microsoft.com/office/drawing/2014/main" id="{D001B0E9-9159-BEFE-6316-89AA3E33C163}"/>
                </a:ext>
              </a:extLst>
            </p:cNvPr>
            <p:cNvSpPr/>
            <p:nvPr/>
          </p:nvSpPr>
          <p:spPr>
            <a:xfrm>
              <a:off x="8598596" y="2073136"/>
              <a:ext cx="101205" cy="255492"/>
            </a:xfrm>
            <a:custGeom>
              <a:avLst/>
              <a:gdLst>
                <a:gd name="f0" fmla="val w"/>
                <a:gd name="f1" fmla="val h"/>
                <a:gd name="f2" fmla="val 0"/>
                <a:gd name="f3" fmla="val 3592"/>
                <a:gd name="f4" fmla="val 8508"/>
                <a:gd name="f5" fmla="val 1796"/>
                <a:gd name="f6" fmla="val 1607"/>
                <a:gd name="f7" fmla="val 2048"/>
                <a:gd name="f8" fmla="val 2205"/>
                <a:gd name="f9" fmla="val 1797"/>
                <a:gd name="f10" fmla="val 2049"/>
                <a:gd name="f11" fmla="val 7278"/>
                <a:gd name="f12" fmla="val 7499"/>
                <a:gd name="f13" fmla="val 2016"/>
                <a:gd name="f14" fmla="val 7656"/>
                <a:gd name="f15" fmla="val 1386"/>
                <a:gd name="f16" fmla="val 7467"/>
                <a:gd name="f17" fmla="val 1575"/>
                <a:gd name="f18" fmla="val 1260"/>
                <a:gd name="f19" fmla="val 1"/>
                <a:gd name="f20" fmla="val 599"/>
                <a:gd name="f21" fmla="val 536"/>
                <a:gd name="f22" fmla="val 1198"/>
                <a:gd name="f23" fmla="val 8507"/>
                <a:gd name="f24" fmla="val 3025"/>
                <a:gd name="f25" fmla="val 2363"/>
                <a:gd name="f26" fmla="*/ f0 1 3592"/>
                <a:gd name="f27" fmla="*/ f1 1 8508"/>
                <a:gd name="f28" fmla="val f2"/>
                <a:gd name="f29" fmla="val f3"/>
                <a:gd name="f30" fmla="val f4"/>
                <a:gd name="f31" fmla="+- f30 0 f28"/>
                <a:gd name="f32" fmla="+- f29 0 f28"/>
                <a:gd name="f33" fmla="*/ f32 1 3592"/>
                <a:gd name="f34" fmla="*/ f31 1 85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3592" h="8508">
                  <a:moveTo>
                    <a:pt x="f5" y="f6"/>
                  </a:moveTo>
                  <a:cubicBezTo>
                    <a:pt x="f7" y="f6"/>
                    <a:pt x="f8" y="f9"/>
                    <a:pt x="f8" y="f10"/>
                  </a:cubicBezTo>
                  <a:lnTo>
                    <a:pt x="f8" y="f11"/>
                  </a:lnTo>
                  <a:cubicBezTo>
                    <a:pt x="f8" y="f12"/>
                    <a:pt x="f13" y="f14"/>
                    <a:pt x="f5" y="f14"/>
                  </a:cubicBezTo>
                  <a:cubicBezTo>
                    <a:pt x="f6" y="f14"/>
                    <a:pt x="f15" y="f16"/>
                    <a:pt x="f15" y="f11"/>
                  </a:cubicBezTo>
                  <a:lnTo>
                    <a:pt x="f15" y="f10"/>
                  </a:lnTo>
                  <a:cubicBezTo>
                    <a:pt x="f15" y="f9"/>
                    <a:pt x="f17" y="f6"/>
                    <a:pt x="f5" y="f6"/>
                  </a:cubicBezTo>
                  <a:close/>
                  <a:moveTo>
                    <a:pt x="f18" y="f19"/>
                  </a:moveTo>
                  <a:cubicBezTo>
                    <a:pt x="f20" y="f19"/>
                    <a:pt x="f2" y="f21"/>
                    <a:pt x="f2" y="f22"/>
                  </a:cubicBezTo>
                  <a:lnTo>
                    <a:pt x="f2" y="f23"/>
                  </a:lnTo>
                  <a:lnTo>
                    <a:pt x="f3" y="f23"/>
                  </a:lnTo>
                  <a:lnTo>
                    <a:pt x="f3" y="f22"/>
                  </a:lnTo>
                  <a:cubicBezTo>
                    <a:pt x="f3" y="f21"/>
                    <a:pt x="f24" y="f19"/>
                    <a:pt x="f25" y="f19"/>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0" name="Google Shape;10123;p74">
              <a:extLst>
                <a:ext uri="{FF2B5EF4-FFF2-40B4-BE49-F238E27FC236}">
                  <a16:creationId xmlns:a16="http://schemas.microsoft.com/office/drawing/2014/main" id="{07831A45-F7B3-D575-0C3B-718559384900}"/>
                </a:ext>
              </a:extLst>
            </p:cNvPr>
            <p:cNvSpPr/>
            <p:nvPr/>
          </p:nvSpPr>
          <p:spPr>
            <a:xfrm>
              <a:off x="8721986" y="2353190"/>
              <a:ext cx="101205" cy="99367"/>
            </a:xfrm>
            <a:custGeom>
              <a:avLst/>
              <a:gdLst>
                <a:gd name="f0" fmla="val w"/>
                <a:gd name="f1" fmla="val h"/>
                <a:gd name="f2" fmla="val 0"/>
                <a:gd name="f3" fmla="val 3592"/>
                <a:gd name="f4" fmla="val 3309"/>
                <a:gd name="f5" fmla="val 1828"/>
                <a:gd name="f6" fmla="val 851"/>
                <a:gd name="f7" fmla="val 2080"/>
                <a:gd name="f8" fmla="val 2269"/>
                <a:gd name="f9" fmla="val 1071"/>
                <a:gd name="f10" fmla="val 1260"/>
                <a:gd name="f11" fmla="val 1449"/>
                <a:gd name="f12" fmla="val 1701"/>
                <a:gd name="f13" fmla="val 1607"/>
                <a:gd name="f14" fmla="val 1450"/>
                <a:gd name="f15" fmla="val 1481"/>
                <a:gd name="f16" fmla="val 1008"/>
                <a:gd name="f17" fmla="val 2079"/>
                <a:gd name="f18" fmla="val 32"/>
                <a:gd name="f19" fmla="val 2741"/>
                <a:gd name="f20" fmla="val 567"/>
                <a:gd name="f21" fmla="val 3308"/>
                <a:gd name="f22" fmla="val 1261"/>
                <a:gd name="f23" fmla="val 2363"/>
                <a:gd name="f24" fmla="val 3025"/>
                <a:gd name="f25" fmla="*/ f0 1 3592"/>
                <a:gd name="f26" fmla="*/ f1 1 3309"/>
                <a:gd name="f27" fmla="val f2"/>
                <a:gd name="f28" fmla="val f3"/>
                <a:gd name="f29" fmla="val f4"/>
                <a:gd name="f30" fmla="+- f29 0 f27"/>
                <a:gd name="f31" fmla="+- f28 0 f27"/>
                <a:gd name="f32" fmla="*/ f31 1 3592"/>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lnTo>
                    <a:pt x="f18" y="f17"/>
                  </a:lnTo>
                  <a:cubicBezTo>
                    <a:pt x="f18" y="f19"/>
                    <a:pt x="f20" y="f21"/>
                    <a:pt x="f22" y="f21"/>
                  </a:cubicBezTo>
                  <a:lnTo>
                    <a:pt x="f23" y="f21"/>
                  </a:lnTo>
                  <a:cubicBezTo>
                    <a:pt x="f24" y="f21"/>
                    <a:pt x="f3" y="f19"/>
                    <a:pt x="f3" y="f17"/>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1" name="Google Shape;10124;p74">
              <a:extLst>
                <a:ext uri="{FF2B5EF4-FFF2-40B4-BE49-F238E27FC236}">
                  <a16:creationId xmlns:a16="http://schemas.microsoft.com/office/drawing/2014/main" id="{1F97E8A9-2D54-1430-87AE-42499489B837}"/>
                </a:ext>
              </a:extLst>
            </p:cNvPr>
            <p:cNvSpPr/>
            <p:nvPr/>
          </p:nvSpPr>
          <p:spPr>
            <a:xfrm>
              <a:off x="8723760" y="2073136"/>
              <a:ext cx="101205" cy="255492"/>
            </a:xfrm>
            <a:custGeom>
              <a:avLst/>
              <a:gdLst>
                <a:gd name="f0" fmla="val w"/>
                <a:gd name="f1" fmla="val h"/>
                <a:gd name="f2" fmla="val 0"/>
                <a:gd name="f3" fmla="val 3592"/>
                <a:gd name="f4" fmla="val 8508"/>
                <a:gd name="f5" fmla="val 1733"/>
                <a:gd name="f6" fmla="val 1607"/>
                <a:gd name="f7" fmla="val 1922"/>
                <a:gd name="f8" fmla="val 2174"/>
                <a:gd name="f9" fmla="val 1797"/>
                <a:gd name="f10" fmla="val 2049"/>
                <a:gd name="f11" fmla="val 7278"/>
                <a:gd name="f12" fmla="val 7499"/>
                <a:gd name="f13" fmla="val 1985"/>
                <a:gd name="f14" fmla="val 7656"/>
                <a:gd name="f15" fmla="val 1513"/>
                <a:gd name="f16" fmla="val 1355"/>
                <a:gd name="f17" fmla="val 7467"/>
                <a:gd name="f18" fmla="val 1544"/>
                <a:gd name="f19" fmla="val 1229"/>
                <a:gd name="f20" fmla="val 1"/>
                <a:gd name="f21" fmla="val 567"/>
                <a:gd name="f22" fmla="val 536"/>
                <a:gd name="f23" fmla="val 1198"/>
                <a:gd name="f24" fmla="val 8507"/>
                <a:gd name="f25" fmla="val 3560"/>
                <a:gd name="f26" fmla="val 2993"/>
                <a:gd name="f27" fmla="val 2332"/>
                <a:gd name="f28" fmla="*/ f0 1 3592"/>
                <a:gd name="f29" fmla="*/ f1 1 8508"/>
                <a:gd name="f30" fmla="val f2"/>
                <a:gd name="f31" fmla="val f3"/>
                <a:gd name="f32" fmla="val f4"/>
                <a:gd name="f33" fmla="+- f32 0 f30"/>
                <a:gd name="f34" fmla="+- f31 0 f30"/>
                <a:gd name="f35" fmla="*/ f34 1 3592"/>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2"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 y="f22"/>
                    <a:pt x="f2" y="f23"/>
                  </a:cubicBezTo>
                  <a:lnTo>
                    <a:pt x="f2" y="f24"/>
                  </a:lnTo>
                  <a:lnTo>
                    <a:pt x="f3" y="f24"/>
                  </a:lnTo>
                  <a:lnTo>
                    <a:pt x="f3" y="f23"/>
                  </a:lnTo>
                  <a:cubicBezTo>
                    <a:pt x="f25" y="f22"/>
                    <a:pt x="f26" y="f20"/>
                    <a:pt x="f27" y="f20"/>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42" name="Google Shape;10129;p74">
            <a:extLst>
              <a:ext uri="{FF2B5EF4-FFF2-40B4-BE49-F238E27FC236}">
                <a16:creationId xmlns:a16="http://schemas.microsoft.com/office/drawing/2014/main" id="{B338E91E-2F3E-C917-B7BD-16CFADF0DD39}"/>
              </a:ext>
            </a:extLst>
          </p:cNvPr>
          <p:cNvGrpSpPr/>
          <p:nvPr/>
        </p:nvGrpSpPr>
        <p:grpSpPr>
          <a:xfrm>
            <a:off x="5992916" y="1787967"/>
            <a:ext cx="570256" cy="714060"/>
            <a:chOff x="5866287" y="1210345"/>
            <a:chExt cx="427692" cy="535545"/>
          </a:xfrm>
          <a:solidFill>
            <a:schemeClr val="tx1"/>
          </a:solidFill>
        </p:grpSpPr>
        <p:sp>
          <p:nvSpPr>
            <p:cNvPr id="43" name="Google Shape;10130;p74">
              <a:extLst>
                <a:ext uri="{FF2B5EF4-FFF2-40B4-BE49-F238E27FC236}">
                  <a16:creationId xmlns:a16="http://schemas.microsoft.com/office/drawing/2014/main" id="{7BCB542E-61D9-EAE6-228A-AB6A6395D36C}"/>
                </a:ext>
              </a:extLst>
            </p:cNvPr>
            <p:cNvSpPr/>
            <p:nvPr/>
          </p:nvSpPr>
          <p:spPr>
            <a:xfrm>
              <a:off x="5866287" y="1522594"/>
              <a:ext cx="427692" cy="152860"/>
            </a:xfrm>
            <a:custGeom>
              <a:avLst/>
              <a:gdLst>
                <a:gd name="f0" fmla="val w"/>
                <a:gd name="f1" fmla="val h"/>
                <a:gd name="f2" fmla="val 0"/>
                <a:gd name="f3" fmla="val 10807"/>
                <a:gd name="f4" fmla="val 3624"/>
                <a:gd name="f5" fmla="val 2111"/>
                <a:gd name="f6" fmla="val 1"/>
                <a:gd name="f7" fmla="val 945"/>
                <a:gd name="f8" fmla="val 946"/>
                <a:gd name="f9" fmla="val 2080"/>
                <a:gd name="f10" fmla="val 3183"/>
                <a:gd name="f11" fmla="val 3435"/>
                <a:gd name="f12" fmla="val 221"/>
                <a:gd name="f13" fmla="val 441"/>
                <a:gd name="f14" fmla="val 10365"/>
                <a:gd name="f15" fmla="val 10618"/>
                <a:gd name="f16" fmla="val 9861"/>
                <a:gd name="f17" fmla="val 8727"/>
                <a:gd name="f18" fmla="*/ f0 1 10807"/>
                <a:gd name="f19" fmla="*/ f1 1 3624"/>
                <a:gd name="f20" fmla="val f2"/>
                <a:gd name="f21" fmla="val f3"/>
                <a:gd name="f22" fmla="val f4"/>
                <a:gd name="f23" fmla="+- f22 0 f20"/>
                <a:gd name="f24" fmla="+- f21 0 f20"/>
                <a:gd name="f25" fmla="*/ f24 1 10807"/>
                <a:gd name="f26" fmla="*/ f23 1 36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0807" h="3624">
                  <a:moveTo>
                    <a:pt x="f5" y="f6"/>
                  </a:moveTo>
                  <a:cubicBezTo>
                    <a:pt x="f7" y="f6"/>
                    <a:pt x="f2" y="f8"/>
                    <a:pt x="f2" y="f9"/>
                  </a:cubicBezTo>
                  <a:lnTo>
                    <a:pt x="f2" y="f10"/>
                  </a:lnTo>
                  <a:cubicBezTo>
                    <a:pt x="f2" y="f11"/>
                    <a:pt x="f12" y="f4"/>
                    <a:pt x="f13" y="f4"/>
                  </a:cubicBezTo>
                  <a:lnTo>
                    <a:pt x="f14" y="f4"/>
                  </a:lnTo>
                  <a:cubicBezTo>
                    <a:pt x="f15" y="f4"/>
                    <a:pt x="f3" y="f11"/>
                    <a:pt x="f3" y="f10"/>
                  </a:cubicBezTo>
                  <a:lnTo>
                    <a:pt x="f3" y="f9"/>
                  </a:lnTo>
                  <a:cubicBezTo>
                    <a:pt x="f3" y="f8"/>
                    <a:pt x="f16" y="f6"/>
                    <a:pt x="f17"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4" name="Google Shape;10131;p74">
              <a:extLst>
                <a:ext uri="{FF2B5EF4-FFF2-40B4-BE49-F238E27FC236}">
                  <a16:creationId xmlns:a16="http://schemas.microsoft.com/office/drawing/2014/main" id="{21C148CD-5808-287E-06D1-C5FB111AE824}"/>
                </a:ext>
              </a:extLst>
            </p:cNvPr>
            <p:cNvSpPr/>
            <p:nvPr/>
          </p:nvSpPr>
          <p:spPr>
            <a:xfrm>
              <a:off x="5901190" y="1709955"/>
              <a:ext cx="360374" cy="35935"/>
            </a:xfrm>
            <a:custGeom>
              <a:avLst/>
              <a:gdLst>
                <a:gd name="f0" fmla="val w"/>
                <a:gd name="f1" fmla="val h"/>
                <a:gd name="f2" fmla="val 0"/>
                <a:gd name="f3" fmla="val 9106"/>
                <a:gd name="f4" fmla="val 852"/>
                <a:gd name="f5" fmla="val 1"/>
                <a:gd name="f6" fmla="val 442"/>
                <a:gd name="f7" fmla="val 694"/>
                <a:gd name="f8" fmla="val 190"/>
                <a:gd name="f9" fmla="val 851"/>
                <a:gd name="f10" fmla="val 8696"/>
                <a:gd name="f11" fmla="val 8948"/>
                <a:gd name="f12" fmla="val 9105"/>
                <a:gd name="f13" fmla="val 631"/>
                <a:gd name="f14" fmla="*/ f0 1 9106"/>
                <a:gd name="f15" fmla="*/ f1 1 852"/>
                <a:gd name="f16" fmla="val f2"/>
                <a:gd name="f17" fmla="val f3"/>
                <a:gd name="f18" fmla="val f4"/>
                <a:gd name="f19" fmla="+- f18 0 f16"/>
                <a:gd name="f20" fmla="+- f17 0 f16"/>
                <a:gd name="f21" fmla="*/ f20 1 9106"/>
                <a:gd name="f22" fmla="*/ f19 1 85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106" h="852">
                  <a:moveTo>
                    <a:pt x="f2" y="f5"/>
                  </a:moveTo>
                  <a:lnTo>
                    <a:pt x="f2" y="f6"/>
                  </a:lnTo>
                  <a:cubicBezTo>
                    <a:pt x="f2" y="f7"/>
                    <a:pt x="f8" y="f9"/>
                    <a:pt x="f6" y="f9"/>
                  </a:cubicBezTo>
                  <a:lnTo>
                    <a:pt x="f10" y="f9"/>
                  </a:lnTo>
                  <a:cubicBezTo>
                    <a:pt x="f11" y="f9"/>
                    <a:pt x="f12" y="f13"/>
                    <a:pt x="f12" y="f6"/>
                  </a:cubicBezTo>
                  <a:lnTo>
                    <a:pt x="f12"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5" name="Google Shape;10132;p74">
              <a:extLst>
                <a:ext uri="{FF2B5EF4-FFF2-40B4-BE49-F238E27FC236}">
                  <a16:creationId xmlns:a16="http://schemas.microsoft.com/office/drawing/2014/main" id="{637D41CD-C07E-75A6-EF6A-1DE838D00E2E}"/>
                </a:ext>
              </a:extLst>
            </p:cNvPr>
            <p:cNvSpPr/>
            <p:nvPr/>
          </p:nvSpPr>
          <p:spPr>
            <a:xfrm>
              <a:off x="5964786" y="1210345"/>
              <a:ext cx="229422" cy="279102"/>
            </a:xfrm>
            <a:custGeom>
              <a:avLst/>
              <a:gdLst>
                <a:gd name="f0" fmla="val w"/>
                <a:gd name="f1" fmla="val h"/>
                <a:gd name="f2" fmla="val 0"/>
                <a:gd name="f3" fmla="val 5797"/>
                <a:gd name="f4" fmla="val 6617"/>
                <a:gd name="f5" fmla="val 2930"/>
                <a:gd name="f6" fmla="val 1292"/>
                <a:gd name="f7" fmla="val 2867"/>
                <a:gd name="f8" fmla="val 32"/>
                <a:gd name="f9" fmla="val 3812"/>
                <a:gd name="f10" fmla="val 504"/>
                <a:gd name="f11" fmla="val 4694"/>
                <a:gd name="f12" fmla="val 1260"/>
                <a:gd name="f13" fmla="val 5230"/>
                <a:gd name="f14" fmla="val 6616"/>
                <a:gd name="f15" fmla="val 4568"/>
                <a:gd name="f16" fmla="val 5356"/>
                <a:gd name="f17" fmla="val 4505"/>
                <a:gd name="f18" fmla="*/ f0 1 5797"/>
                <a:gd name="f19" fmla="*/ f1 1 6617"/>
                <a:gd name="f20" fmla="val f2"/>
                <a:gd name="f21" fmla="val f3"/>
                <a:gd name="f22" fmla="val f4"/>
                <a:gd name="f23" fmla="+- f22 0 f20"/>
                <a:gd name="f24" fmla="+- f21 0 f20"/>
                <a:gd name="f25" fmla="*/ f24 1 5797"/>
                <a:gd name="f26" fmla="*/ f23 1 6617"/>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797" h="6617">
                  <a:moveTo>
                    <a:pt x="f5" y="f2"/>
                  </a:moveTo>
                  <a:cubicBezTo>
                    <a:pt x="f6" y="f2"/>
                    <a:pt x="f2" y="f6"/>
                    <a:pt x="f2" y="f7"/>
                  </a:cubicBezTo>
                  <a:cubicBezTo>
                    <a:pt x="f8" y="f9"/>
                    <a:pt x="f10" y="f11"/>
                    <a:pt x="f12" y="f13"/>
                  </a:cubicBezTo>
                  <a:lnTo>
                    <a:pt x="f12" y="f14"/>
                  </a:lnTo>
                  <a:lnTo>
                    <a:pt x="f15" y="f14"/>
                  </a:lnTo>
                  <a:lnTo>
                    <a:pt x="f15" y="f13"/>
                  </a:lnTo>
                  <a:cubicBezTo>
                    <a:pt x="f16" y="f11"/>
                    <a:pt x="f3" y="f9"/>
                    <a:pt x="f3" y="f7"/>
                  </a:cubicBezTo>
                  <a:cubicBezTo>
                    <a:pt x="f3" y="f12"/>
                    <a:pt x="f1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46" name="Google Shape;10154;p74">
            <a:extLst>
              <a:ext uri="{FF2B5EF4-FFF2-40B4-BE49-F238E27FC236}">
                <a16:creationId xmlns:a16="http://schemas.microsoft.com/office/drawing/2014/main" id="{D4CF3B00-11C8-2E99-B606-166815AD5DB0}"/>
              </a:ext>
            </a:extLst>
          </p:cNvPr>
          <p:cNvGrpSpPr/>
          <p:nvPr/>
        </p:nvGrpSpPr>
        <p:grpSpPr>
          <a:xfrm>
            <a:off x="6095843" y="3814631"/>
            <a:ext cx="523669" cy="557941"/>
            <a:chOff x="5943481" y="2730343"/>
            <a:chExt cx="392752" cy="418456"/>
          </a:xfrm>
          <a:solidFill>
            <a:schemeClr val="tx1"/>
          </a:solidFill>
        </p:grpSpPr>
        <p:sp>
          <p:nvSpPr>
            <p:cNvPr id="47" name="Google Shape;10155;p74">
              <a:extLst>
                <a:ext uri="{FF2B5EF4-FFF2-40B4-BE49-F238E27FC236}">
                  <a16:creationId xmlns:a16="http://schemas.microsoft.com/office/drawing/2014/main" id="{C1925259-FFFF-9F5A-5326-452013D4ACC1}"/>
                </a:ext>
              </a:extLst>
            </p:cNvPr>
            <p:cNvSpPr/>
            <p:nvPr/>
          </p:nvSpPr>
          <p:spPr>
            <a:xfrm>
              <a:off x="5989402" y="2730343"/>
              <a:ext cx="292132" cy="418456"/>
            </a:xfrm>
            <a:custGeom>
              <a:avLst/>
              <a:gdLst>
                <a:gd name="f0" fmla="val w"/>
                <a:gd name="f1" fmla="val h"/>
                <a:gd name="f2" fmla="val 0"/>
                <a:gd name="f3" fmla="val 9421"/>
                <a:gd name="f4" fmla="val 12662"/>
                <a:gd name="f5" fmla="val 4821"/>
                <a:gd name="f6" fmla="val 1666"/>
                <a:gd name="f7" fmla="val 5073"/>
                <a:gd name="f8" fmla="val 5262"/>
                <a:gd name="f9" fmla="val 1886"/>
                <a:gd name="f10" fmla="val 2075"/>
                <a:gd name="f11" fmla="val 2359"/>
                <a:gd name="f12" fmla="val 5734"/>
                <a:gd name="f13" fmla="val 2485"/>
                <a:gd name="f14" fmla="val 6081"/>
                <a:gd name="f15" fmla="val 2989"/>
                <a:gd name="f16" fmla="val 3525"/>
                <a:gd name="f17" fmla="val 3777"/>
                <a:gd name="f18" fmla="val 5892"/>
                <a:gd name="f19" fmla="val 3934"/>
                <a:gd name="f20" fmla="val 5640"/>
                <a:gd name="f21" fmla="val 5419"/>
                <a:gd name="f22" fmla="val 3714"/>
                <a:gd name="f23" fmla="val 3273"/>
                <a:gd name="f24" fmla="val 3084"/>
                <a:gd name="f25" fmla="val 4569"/>
                <a:gd name="f26" fmla="val 4411"/>
                <a:gd name="f27" fmla="val 4789"/>
                <a:gd name="f28" fmla="val 3997"/>
                <a:gd name="f29" fmla="val 5104"/>
                <a:gd name="f30" fmla="val 4249"/>
                <a:gd name="f31" fmla="val 5514"/>
                <a:gd name="f32" fmla="val 4564"/>
                <a:gd name="f33" fmla="val 4942"/>
                <a:gd name="f34" fmla="val 5604"/>
                <a:gd name="f35" fmla="val 6171"/>
                <a:gd name="f36" fmla="val 6612"/>
                <a:gd name="f37" fmla="val 6801"/>
                <a:gd name="f38" fmla="val 7085"/>
                <a:gd name="f39" fmla="val 7305"/>
                <a:gd name="f40" fmla="val 5041"/>
                <a:gd name="f41" fmla="val 7463"/>
                <a:gd name="f42" fmla="val 7274"/>
                <a:gd name="f43" fmla="val 3938"/>
                <a:gd name="f44" fmla="val 6644"/>
                <a:gd name="f45" fmla="val 3592"/>
                <a:gd name="f46" fmla="val 5383"/>
                <a:gd name="f47" fmla="val 3781"/>
                <a:gd name="f48" fmla="val 5194"/>
                <a:gd name="f49" fmla="val 4033"/>
                <a:gd name="f50" fmla="val 4253"/>
                <a:gd name="f51" fmla="val 5856"/>
                <a:gd name="f52" fmla="val 4632"/>
                <a:gd name="f53" fmla="val 6014"/>
                <a:gd name="f54" fmla="val 5824"/>
                <a:gd name="f55" fmla="val 4947"/>
                <a:gd name="f56" fmla="val 5131"/>
                <a:gd name="f57" fmla="val 4911"/>
                <a:gd name="f58" fmla="val 4159"/>
                <a:gd name="f59" fmla="val 4596"/>
                <a:gd name="f60" fmla="val 4186"/>
                <a:gd name="f61" fmla="val 2548"/>
                <a:gd name="f62" fmla="val 1823"/>
                <a:gd name="f63" fmla="val 9385"/>
                <a:gd name="f64" fmla="val 10235"/>
                <a:gd name="f65" fmla="val 4801"/>
                <a:gd name="f66" fmla="val 4498"/>
                <a:gd name="f67" fmla="val 4188"/>
                <a:gd name="f68" fmla="val 29"/>
                <a:gd name="f69" fmla="val 3875"/>
                <a:gd name="f70" fmla="val 91"/>
                <a:gd name="f71" fmla="val 2111"/>
                <a:gd name="f72" fmla="val 500"/>
                <a:gd name="f73" fmla="val 693"/>
                <a:gd name="f74" fmla="val 1949"/>
                <a:gd name="f75" fmla="val 378"/>
                <a:gd name="f76" fmla="val 5698"/>
                <a:gd name="f77" fmla="val 1008"/>
                <a:gd name="f78" fmla="val 7652"/>
                <a:gd name="f79" fmla="val 2773"/>
                <a:gd name="f80" fmla="val 8565"/>
                <a:gd name="f81" fmla="val 10582"/>
                <a:gd name="f82" fmla="val 11716"/>
                <a:gd name="f83" fmla="val 3718"/>
                <a:gd name="f84" fmla="val 12661"/>
                <a:gd name="f85" fmla="val 4852"/>
                <a:gd name="f86" fmla="val 5986"/>
                <a:gd name="f87" fmla="val 6963"/>
                <a:gd name="f88" fmla="val 8444"/>
                <a:gd name="f89" fmla="val 7778"/>
                <a:gd name="f90" fmla="val 9420"/>
                <a:gd name="f91" fmla="val 6234"/>
                <a:gd name="f92" fmla="val 4501"/>
                <a:gd name="f93" fmla="val 9392"/>
                <a:gd name="f94" fmla="val 2000"/>
                <a:gd name="f95" fmla="val 7308"/>
                <a:gd name="f96" fmla="*/ f0 1 9421"/>
                <a:gd name="f97" fmla="*/ f1 1 12662"/>
                <a:gd name="f98" fmla="val f2"/>
                <a:gd name="f99" fmla="val f3"/>
                <a:gd name="f100" fmla="val f4"/>
                <a:gd name="f101" fmla="+- f100 0 f98"/>
                <a:gd name="f102" fmla="+- f99 0 f98"/>
                <a:gd name="f103" fmla="*/ f102 1 9421"/>
                <a:gd name="f104" fmla="*/ f101 1 12662"/>
                <a:gd name="f105" fmla="*/ f98 1 f103"/>
                <a:gd name="f106" fmla="*/ f99 1 f103"/>
                <a:gd name="f107" fmla="*/ f98 1 f104"/>
                <a:gd name="f108" fmla="*/ f100 1 f104"/>
                <a:gd name="f109" fmla="*/ f105 f96 1"/>
                <a:gd name="f110" fmla="*/ f106 f96 1"/>
                <a:gd name="f111" fmla="*/ f108 f97 1"/>
                <a:gd name="f112" fmla="*/ f107 f97 1"/>
              </a:gdLst>
              <a:ahLst/>
              <a:cxnLst>
                <a:cxn ang="3cd4">
                  <a:pos x="hc" y="t"/>
                </a:cxn>
                <a:cxn ang="0">
                  <a:pos x="r" y="vc"/>
                </a:cxn>
                <a:cxn ang="cd4">
                  <a:pos x="hc" y="b"/>
                </a:cxn>
                <a:cxn ang="cd2">
                  <a:pos x="l" y="vc"/>
                </a:cxn>
              </a:cxnLst>
              <a:rect l="f109" t="f112" r="f110" b="f111"/>
              <a:pathLst>
                <a:path w="9421" h="12662">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7" y="f24"/>
                    <a:pt x="f5" y="f24"/>
                  </a:cubicBezTo>
                  <a:cubicBezTo>
                    <a:pt x="f25" y="f24"/>
                    <a:pt x="f26" y="f23"/>
                    <a:pt x="f26" y="f16"/>
                  </a:cubicBezTo>
                  <a:cubicBezTo>
                    <a:pt x="f26" y="f17"/>
                    <a:pt x="f27" y="f28"/>
                    <a:pt x="f29" y="f30"/>
                  </a:cubicBezTo>
                  <a:cubicBezTo>
                    <a:pt x="f31" y="f32"/>
                    <a:pt x="f14" y="f33"/>
                    <a:pt x="f14" y="f34"/>
                  </a:cubicBezTo>
                  <a:cubicBezTo>
                    <a:pt x="f14" y="f35"/>
                    <a:pt x="f12" y="f36"/>
                    <a:pt x="f8" y="f37"/>
                  </a:cubicBezTo>
                  <a:lnTo>
                    <a:pt x="f8" y="f38"/>
                  </a:lnTo>
                  <a:cubicBezTo>
                    <a:pt x="f8" y="f39"/>
                    <a:pt x="f40" y="f41"/>
                    <a:pt x="f5" y="f41"/>
                  </a:cubicBezTo>
                  <a:cubicBezTo>
                    <a:pt x="f25" y="f41"/>
                    <a:pt x="f26" y="f42"/>
                    <a:pt x="f26" y="f38"/>
                  </a:cubicBezTo>
                  <a:lnTo>
                    <a:pt x="f26" y="f37"/>
                  </a:lnTo>
                  <a:cubicBezTo>
                    <a:pt x="f43" y="f44"/>
                    <a:pt x="f45" y="f35"/>
                    <a:pt x="f45" y="f34"/>
                  </a:cubicBezTo>
                  <a:cubicBezTo>
                    <a:pt x="f45" y="f46"/>
                    <a:pt x="f47" y="f48"/>
                    <a:pt x="f49" y="f48"/>
                  </a:cubicBezTo>
                  <a:cubicBezTo>
                    <a:pt x="f50" y="f48"/>
                    <a:pt x="f26" y="f46"/>
                    <a:pt x="f26" y="f34"/>
                  </a:cubicBezTo>
                  <a:cubicBezTo>
                    <a:pt x="f26" y="f51"/>
                    <a:pt x="f52" y="f53"/>
                    <a:pt x="f5" y="f53"/>
                  </a:cubicBezTo>
                  <a:cubicBezTo>
                    <a:pt x="f40" y="f53"/>
                    <a:pt x="f8" y="f54"/>
                    <a:pt x="f8" y="f34"/>
                  </a:cubicBezTo>
                  <a:cubicBezTo>
                    <a:pt x="f8" y="f46"/>
                    <a:pt x="f55" y="f56"/>
                    <a:pt x="f25" y="f57"/>
                  </a:cubicBezTo>
                  <a:cubicBezTo>
                    <a:pt x="f58" y="f59"/>
                    <a:pt x="f45" y="f60"/>
                    <a:pt x="f45" y="f16"/>
                  </a:cubicBezTo>
                  <a:cubicBezTo>
                    <a:pt x="f45" y="f15"/>
                    <a:pt x="f43" y="f61"/>
                    <a:pt x="f26" y="f11"/>
                  </a:cubicBezTo>
                  <a:lnTo>
                    <a:pt x="f26" y="f10"/>
                  </a:lnTo>
                  <a:cubicBezTo>
                    <a:pt x="f26" y="f62"/>
                    <a:pt x="f52" y="f6"/>
                    <a:pt x="f5" y="f6"/>
                  </a:cubicBezTo>
                  <a:close/>
                  <a:moveTo>
                    <a:pt x="f14" y="f63"/>
                  </a:moveTo>
                  <a:lnTo>
                    <a:pt x="f14" y="f64"/>
                  </a:lnTo>
                  <a:lnTo>
                    <a:pt x="f45" y="f64"/>
                  </a:lnTo>
                  <a:lnTo>
                    <a:pt x="f45" y="f63"/>
                  </a:lnTo>
                  <a:close/>
                  <a:moveTo>
                    <a:pt x="f65" y="f2"/>
                  </a:moveTo>
                  <a:cubicBezTo>
                    <a:pt x="f66" y="f2"/>
                    <a:pt x="f67" y="f68"/>
                    <a:pt x="f69" y="f70"/>
                  </a:cubicBezTo>
                  <a:cubicBezTo>
                    <a:pt x="f71" y="f72"/>
                    <a:pt x="f73" y="f74"/>
                    <a:pt x="f75" y="f22"/>
                  </a:cubicBezTo>
                  <a:cubicBezTo>
                    <a:pt x="f2" y="f76"/>
                    <a:pt x="f77" y="f78"/>
                    <a:pt x="f79" y="f80"/>
                  </a:cubicBezTo>
                  <a:lnTo>
                    <a:pt x="f79" y="f81"/>
                  </a:lnTo>
                  <a:cubicBezTo>
                    <a:pt x="f79" y="f82"/>
                    <a:pt x="f83" y="f84"/>
                    <a:pt x="f85" y="f84"/>
                  </a:cubicBezTo>
                  <a:cubicBezTo>
                    <a:pt x="f86" y="f84"/>
                    <a:pt x="f87" y="f82"/>
                    <a:pt x="f87" y="f81"/>
                  </a:cubicBezTo>
                  <a:lnTo>
                    <a:pt x="f87" y="f80"/>
                  </a:lnTo>
                  <a:cubicBezTo>
                    <a:pt x="f88" y="f89"/>
                    <a:pt x="f90" y="f91"/>
                    <a:pt x="f90" y="f92"/>
                  </a:cubicBezTo>
                  <a:cubicBezTo>
                    <a:pt x="f93" y="f94"/>
                    <a:pt x="f95" y="f2"/>
                    <a:pt x="f6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8" name="Google Shape;10156;p74">
              <a:extLst>
                <a:ext uri="{FF2B5EF4-FFF2-40B4-BE49-F238E27FC236}">
                  <a16:creationId xmlns:a16="http://schemas.microsoft.com/office/drawing/2014/main" id="{51824A9F-6D5D-5C02-2B47-64ADBEEC7D50}"/>
                </a:ext>
              </a:extLst>
            </p:cNvPr>
            <p:cNvSpPr/>
            <p:nvPr/>
          </p:nvSpPr>
          <p:spPr>
            <a:xfrm>
              <a:off x="5943481" y="2877013"/>
              <a:ext cx="43013" cy="27102"/>
            </a:xfrm>
            <a:custGeom>
              <a:avLst/>
              <a:gdLst>
                <a:gd name="f0" fmla="val w"/>
                <a:gd name="f1" fmla="val h"/>
                <a:gd name="f2" fmla="val 0"/>
                <a:gd name="f3" fmla="val 1387"/>
                <a:gd name="f4" fmla="val 820"/>
                <a:gd name="f5" fmla="val 379"/>
                <a:gd name="f6" fmla="val 158"/>
                <a:gd name="f7" fmla="val 1"/>
                <a:gd name="f8" fmla="val 189"/>
                <a:gd name="f9" fmla="val 378"/>
                <a:gd name="f10" fmla="val 630"/>
                <a:gd name="f11" fmla="val 190"/>
                <a:gd name="f12" fmla="val 819"/>
                <a:gd name="f13" fmla="val 946"/>
                <a:gd name="f14" fmla="val 1166"/>
                <a:gd name="f15" fmla="*/ f0 1 1387"/>
                <a:gd name="f16" fmla="*/ f1 1 820"/>
                <a:gd name="f17" fmla="val f2"/>
                <a:gd name="f18" fmla="val f3"/>
                <a:gd name="f19" fmla="val f4"/>
                <a:gd name="f20" fmla="+- f19 0 f17"/>
                <a:gd name="f21" fmla="+- f18 0 f17"/>
                <a:gd name="f22" fmla="*/ f21 1 1387"/>
                <a:gd name="f23" fmla="*/ f20 1 82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820">
                  <a:moveTo>
                    <a:pt x="f5" y="f2"/>
                  </a:moveTo>
                  <a:cubicBezTo>
                    <a:pt x="f6" y="f2"/>
                    <a:pt x="f7" y="f8"/>
                    <a:pt x="f7" y="f9"/>
                  </a:cubicBezTo>
                  <a:cubicBezTo>
                    <a:pt x="f7" y="f10"/>
                    <a:pt x="f11" y="f12"/>
                    <a:pt x="f5" y="f12"/>
                  </a:cubicBezTo>
                  <a:lnTo>
                    <a:pt x="f13" y="f12"/>
                  </a:lnTo>
                  <a:cubicBezTo>
                    <a:pt x="f14" y="f12"/>
                    <a:pt x="f3" y="f10"/>
                    <a:pt x="f3" y="f9"/>
                  </a:cubicBezTo>
                  <a:cubicBezTo>
                    <a:pt x="f3" y="f6"/>
                    <a:pt x="f14" y="f2"/>
                    <a:pt x="f1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9" name="Google Shape;10157;p74">
              <a:extLst>
                <a:ext uri="{FF2B5EF4-FFF2-40B4-BE49-F238E27FC236}">
                  <a16:creationId xmlns:a16="http://schemas.microsoft.com/office/drawing/2014/main" id="{D1B1382D-7A2D-4A05-4AA7-28FFB121CB2F}"/>
                </a:ext>
              </a:extLst>
            </p:cNvPr>
            <p:cNvSpPr/>
            <p:nvPr/>
          </p:nvSpPr>
          <p:spPr>
            <a:xfrm>
              <a:off x="6292233" y="2877013"/>
              <a:ext cx="44000" cy="27102"/>
            </a:xfrm>
            <a:custGeom>
              <a:avLst/>
              <a:gdLst>
                <a:gd name="f0" fmla="val w"/>
                <a:gd name="f1" fmla="val h"/>
                <a:gd name="f2" fmla="val 0"/>
                <a:gd name="f3" fmla="val 1419"/>
                <a:gd name="f4" fmla="val 820"/>
                <a:gd name="f5" fmla="val 442"/>
                <a:gd name="f6" fmla="val 221"/>
                <a:gd name="f7" fmla="val 1"/>
                <a:gd name="f8" fmla="val 189"/>
                <a:gd name="f9" fmla="val 378"/>
                <a:gd name="f10" fmla="val 630"/>
                <a:gd name="f11" fmla="val 819"/>
                <a:gd name="f12" fmla="val 1009"/>
                <a:gd name="f13" fmla="val 1230"/>
                <a:gd name="f14" fmla="val 1387"/>
                <a:gd name="f15" fmla="val 158"/>
                <a:gd name="f16" fmla="*/ f0 1 1419"/>
                <a:gd name="f17" fmla="*/ f1 1 820"/>
                <a:gd name="f18" fmla="val f2"/>
                <a:gd name="f19" fmla="val f3"/>
                <a:gd name="f20" fmla="val f4"/>
                <a:gd name="f21" fmla="+- f20 0 f18"/>
                <a:gd name="f22" fmla="+- f19 0 f18"/>
                <a:gd name="f23" fmla="*/ f22 1 1419"/>
                <a:gd name="f24" fmla="*/ f21 1 82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20">
                  <a:moveTo>
                    <a:pt x="f5" y="f2"/>
                  </a:moveTo>
                  <a:cubicBezTo>
                    <a:pt x="f6" y="f2"/>
                    <a:pt x="f7" y="f8"/>
                    <a:pt x="f7" y="f9"/>
                  </a:cubicBezTo>
                  <a:cubicBezTo>
                    <a:pt x="f7" y="f10"/>
                    <a:pt x="f6" y="f11"/>
                    <a:pt x="f5" y="f11"/>
                  </a:cubicBezTo>
                  <a:lnTo>
                    <a:pt x="f12" y="f11"/>
                  </a:lnTo>
                  <a:cubicBezTo>
                    <a:pt x="f13" y="f11"/>
                    <a:pt x="f14" y="f10"/>
                    <a:pt x="f14" y="f9"/>
                  </a:cubicBezTo>
                  <a:cubicBezTo>
                    <a:pt x="f3" y="f15"/>
                    <a:pt x="f13" y="f2"/>
                    <a:pt x="f1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0" name="Google Shape;10158;p74">
              <a:extLst>
                <a:ext uri="{FF2B5EF4-FFF2-40B4-BE49-F238E27FC236}">
                  <a16:creationId xmlns:a16="http://schemas.microsoft.com/office/drawing/2014/main" id="{44A10EEB-23FC-1ECC-7FD5-F24A4D7EEC8F}"/>
                </a:ext>
              </a:extLst>
            </p:cNvPr>
            <p:cNvSpPr/>
            <p:nvPr/>
          </p:nvSpPr>
          <p:spPr>
            <a:xfrm>
              <a:off x="5996223" y="3002194"/>
              <a:ext cx="40096" cy="40123"/>
            </a:xfrm>
            <a:custGeom>
              <a:avLst/>
              <a:gdLst>
                <a:gd name="f0" fmla="val w"/>
                <a:gd name="f1" fmla="val h"/>
                <a:gd name="f2" fmla="val 0"/>
                <a:gd name="f3" fmla="val 1293"/>
                <a:gd name="f4" fmla="val 1214"/>
                <a:gd name="f5" fmla="val 836"/>
                <a:gd name="f6" fmla="val 1"/>
                <a:gd name="f7" fmla="val 725"/>
                <a:gd name="f8" fmla="val 615"/>
                <a:gd name="f9" fmla="val 40"/>
                <a:gd name="f10" fmla="val 536"/>
                <a:gd name="f11" fmla="val 119"/>
                <a:gd name="f12" fmla="val 158"/>
                <a:gd name="f13" fmla="val 497"/>
                <a:gd name="f14" fmla="val 654"/>
                <a:gd name="f15" fmla="val 938"/>
                <a:gd name="f16" fmla="val 1096"/>
                <a:gd name="f17" fmla="val 237"/>
                <a:gd name="f18" fmla="val 1174"/>
                <a:gd name="f19" fmla="val 340"/>
                <a:gd name="f20" fmla="val 442"/>
                <a:gd name="f21" fmla="val 544"/>
                <a:gd name="f22" fmla="val 647"/>
                <a:gd name="f23" fmla="val 1135"/>
                <a:gd name="f24" fmla="val 686"/>
                <a:gd name="f25" fmla="val 528"/>
                <a:gd name="f26" fmla="val 245"/>
                <a:gd name="f27" fmla="val 1056"/>
                <a:gd name="f28" fmla="val 946"/>
                <a:gd name="f29" fmla="*/ f0 1 1293"/>
                <a:gd name="f30" fmla="*/ f1 1 1214"/>
                <a:gd name="f31" fmla="val f2"/>
                <a:gd name="f32" fmla="val f3"/>
                <a:gd name="f33" fmla="val f4"/>
                <a:gd name="f34" fmla="+- f33 0 f31"/>
                <a:gd name="f35" fmla="+- f32 0 f31"/>
                <a:gd name="f36" fmla="*/ f35 1 1293"/>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3" h="1214">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1" name="Google Shape;10159;p74">
              <a:extLst>
                <a:ext uri="{FF2B5EF4-FFF2-40B4-BE49-F238E27FC236}">
                  <a16:creationId xmlns:a16="http://schemas.microsoft.com/office/drawing/2014/main" id="{78A22137-FC40-43AE-1057-5C35AE009A03}"/>
                </a:ext>
              </a:extLst>
            </p:cNvPr>
            <p:cNvSpPr/>
            <p:nvPr/>
          </p:nvSpPr>
          <p:spPr>
            <a:xfrm>
              <a:off x="6244382" y="2737741"/>
              <a:ext cx="40059" cy="40123"/>
            </a:xfrm>
            <a:custGeom>
              <a:avLst/>
              <a:gdLst>
                <a:gd name="f0" fmla="val w"/>
                <a:gd name="f1" fmla="val h"/>
                <a:gd name="f2" fmla="val 0"/>
                <a:gd name="f3" fmla="val 1292"/>
                <a:gd name="f4" fmla="val 1214"/>
                <a:gd name="f5" fmla="val 835"/>
                <a:gd name="f6" fmla="val 1"/>
                <a:gd name="f7" fmla="val 725"/>
                <a:gd name="f8" fmla="val 614"/>
                <a:gd name="f9" fmla="val 40"/>
                <a:gd name="f10" fmla="val 536"/>
                <a:gd name="f11" fmla="val 119"/>
                <a:gd name="f12" fmla="val 126"/>
                <a:gd name="f13" fmla="val 497"/>
                <a:gd name="f14" fmla="val 654"/>
                <a:gd name="f15" fmla="val 938"/>
                <a:gd name="f16" fmla="val 1095"/>
                <a:gd name="f17" fmla="val 205"/>
                <a:gd name="f18" fmla="val 1174"/>
                <a:gd name="f19" fmla="val 315"/>
                <a:gd name="f20" fmla="val 1213"/>
                <a:gd name="f21" fmla="val 425"/>
                <a:gd name="f22" fmla="val 646"/>
                <a:gd name="f23" fmla="val 1134"/>
                <a:gd name="f24" fmla="val 686"/>
                <a:gd name="f25" fmla="val 560"/>
                <a:gd name="f26" fmla="val 276"/>
                <a:gd name="f27" fmla="val 1056"/>
                <a:gd name="f28" fmla="val 945"/>
                <a:gd name="f29" fmla="*/ f0 1 1292"/>
                <a:gd name="f30" fmla="*/ f1 1 1214"/>
                <a:gd name="f31" fmla="val f2"/>
                <a:gd name="f32" fmla="val f3"/>
                <a:gd name="f33" fmla="val f4"/>
                <a:gd name="f34" fmla="+- f33 0 f31"/>
                <a:gd name="f35" fmla="+- f32 0 f31"/>
                <a:gd name="f36" fmla="*/ f35 1 1292"/>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2" h="1214">
                  <a:moveTo>
                    <a:pt x="f5" y="f6"/>
                  </a:moveTo>
                  <a:cubicBezTo>
                    <a:pt x="f7" y="f6"/>
                    <a:pt x="f8" y="f9"/>
                    <a:pt x="f10" y="f11"/>
                  </a:cubicBezTo>
                  <a:lnTo>
                    <a:pt x="f12" y="f13"/>
                  </a:lnTo>
                  <a:cubicBezTo>
                    <a:pt x="f2" y="f14"/>
                    <a:pt x="f2" y="f15"/>
                    <a:pt x="f12" y="f16"/>
                  </a:cubicBezTo>
                  <a:cubicBezTo>
                    <a:pt x="f17" y="f18"/>
                    <a:pt x="f19" y="f20"/>
                    <a:pt x="f21" y="f20"/>
                  </a:cubicBezTo>
                  <a:cubicBezTo>
                    <a:pt x="f10" y="f20"/>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2" name="Google Shape;10160;p74">
              <a:extLst>
                <a:ext uri="{FF2B5EF4-FFF2-40B4-BE49-F238E27FC236}">
                  <a16:creationId xmlns:a16="http://schemas.microsoft.com/office/drawing/2014/main" id="{D015975C-FF0D-286D-6DC5-38B01C779BBB}"/>
                </a:ext>
              </a:extLst>
            </p:cNvPr>
            <p:cNvSpPr/>
            <p:nvPr/>
          </p:nvSpPr>
          <p:spPr>
            <a:xfrm>
              <a:off x="6244382" y="3002194"/>
              <a:ext cx="40059" cy="40123"/>
            </a:xfrm>
            <a:custGeom>
              <a:avLst/>
              <a:gdLst>
                <a:gd name="f0" fmla="val w"/>
                <a:gd name="f1" fmla="val h"/>
                <a:gd name="f2" fmla="val 0"/>
                <a:gd name="f3" fmla="val 1292"/>
                <a:gd name="f4" fmla="val 1214"/>
                <a:gd name="f5" fmla="val 425"/>
                <a:gd name="f6" fmla="val 1"/>
                <a:gd name="f7" fmla="val 315"/>
                <a:gd name="f8" fmla="val 205"/>
                <a:gd name="f9" fmla="val 40"/>
                <a:gd name="f10" fmla="val 126"/>
                <a:gd name="f11" fmla="val 119"/>
                <a:gd name="f12" fmla="val 245"/>
                <a:gd name="f13" fmla="val 528"/>
                <a:gd name="f14" fmla="val 686"/>
                <a:gd name="f15" fmla="val 536"/>
                <a:gd name="f16" fmla="val 1096"/>
                <a:gd name="f17" fmla="val 614"/>
                <a:gd name="f18" fmla="val 1174"/>
                <a:gd name="f19" fmla="val 725"/>
                <a:gd name="f20" fmla="val 835"/>
                <a:gd name="f21" fmla="val 945"/>
                <a:gd name="f22" fmla="val 1056"/>
                <a:gd name="f23" fmla="val 1134"/>
                <a:gd name="f24" fmla="val 938"/>
                <a:gd name="f25" fmla="val 654"/>
                <a:gd name="f26" fmla="val 497"/>
                <a:gd name="f27" fmla="val 646"/>
                <a:gd name="f28" fmla="*/ f0 1 1292"/>
                <a:gd name="f29" fmla="*/ f1 1 1214"/>
                <a:gd name="f30" fmla="val f2"/>
                <a:gd name="f31" fmla="val f3"/>
                <a:gd name="f32" fmla="val f4"/>
                <a:gd name="f33" fmla="+- f32 0 f30"/>
                <a:gd name="f34" fmla="+- f31 0 f30"/>
                <a:gd name="f35" fmla="*/ f34 1 1292"/>
                <a:gd name="f36" fmla="*/ f33 1 1214"/>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1292" h="1214">
                  <a:moveTo>
                    <a:pt x="f5" y="f6"/>
                  </a:moveTo>
                  <a:cubicBezTo>
                    <a:pt x="f7" y="f6"/>
                    <a:pt x="f8" y="f9"/>
                    <a:pt x="f10" y="f11"/>
                  </a:cubicBezTo>
                  <a:cubicBezTo>
                    <a:pt x="f2" y="f12"/>
                    <a:pt x="f2" y="f13"/>
                    <a:pt x="f10" y="f14"/>
                  </a:cubicBezTo>
                  <a:lnTo>
                    <a:pt x="f15" y="f16"/>
                  </a:lnTo>
                  <a:cubicBezTo>
                    <a:pt x="f17" y="f18"/>
                    <a:pt x="f19" y="f4"/>
                    <a:pt x="f20" y="f4"/>
                  </a:cubicBezTo>
                  <a:cubicBezTo>
                    <a:pt x="f21" y="f4"/>
                    <a:pt x="f22" y="f18"/>
                    <a:pt x="f23" y="f16"/>
                  </a:cubicBezTo>
                  <a:cubicBezTo>
                    <a:pt x="f3" y="f24"/>
                    <a:pt x="f3" y="f25"/>
                    <a:pt x="f23" y="f26"/>
                  </a:cubicBezTo>
                  <a:lnTo>
                    <a:pt x="f19" y="f11"/>
                  </a:lnTo>
                  <a:cubicBezTo>
                    <a:pt x="f27" y="f9"/>
                    <a:pt x="f15"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3" name="Google Shape;10161;p74">
              <a:extLst>
                <a:ext uri="{FF2B5EF4-FFF2-40B4-BE49-F238E27FC236}">
                  <a16:creationId xmlns:a16="http://schemas.microsoft.com/office/drawing/2014/main" id="{A0F274F7-49B3-B61F-D344-F21E115FD5A0}"/>
                </a:ext>
              </a:extLst>
            </p:cNvPr>
            <p:cNvSpPr/>
            <p:nvPr/>
          </p:nvSpPr>
          <p:spPr>
            <a:xfrm>
              <a:off x="5996223" y="2737741"/>
              <a:ext cx="40096" cy="40123"/>
            </a:xfrm>
            <a:custGeom>
              <a:avLst/>
              <a:gdLst>
                <a:gd name="f0" fmla="val w"/>
                <a:gd name="f1" fmla="val h"/>
                <a:gd name="f2" fmla="val 0"/>
                <a:gd name="f3" fmla="val 1293"/>
                <a:gd name="f4" fmla="val 1214"/>
                <a:gd name="f5" fmla="val 442"/>
                <a:gd name="f6" fmla="val 1"/>
                <a:gd name="f7" fmla="val 340"/>
                <a:gd name="f8" fmla="val 237"/>
                <a:gd name="f9" fmla="val 40"/>
                <a:gd name="f10" fmla="val 158"/>
                <a:gd name="f11" fmla="val 119"/>
                <a:gd name="f12" fmla="val 276"/>
                <a:gd name="f13" fmla="val 560"/>
                <a:gd name="f14" fmla="val 686"/>
                <a:gd name="f15" fmla="val 536"/>
                <a:gd name="f16" fmla="val 1095"/>
                <a:gd name="f17" fmla="val 615"/>
                <a:gd name="f18" fmla="val 1174"/>
                <a:gd name="f19" fmla="val 725"/>
                <a:gd name="f20" fmla="val 1213"/>
                <a:gd name="f21" fmla="val 836"/>
                <a:gd name="f22" fmla="val 946"/>
                <a:gd name="f23" fmla="val 1056"/>
                <a:gd name="f24" fmla="val 1135"/>
                <a:gd name="f25" fmla="val 938"/>
                <a:gd name="f26" fmla="val 654"/>
                <a:gd name="f27" fmla="val 497"/>
                <a:gd name="f28" fmla="val 647"/>
                <a:gd name="f29" fmla="val 544"/>
                <a:gd name="f30" fmla="*/ f0 1 1293"/>
                <a:gd name="f31" fmla="*/ f1 1 1214"/>
                <a:gd name="f32" fmla="val f2"/>
                <a:gd name="f33" fmla="val f3"/>
                <a:gd name="f34" fmla="val f4"/>
                <a:gd name="f35" fmla="+- f34 0 f32"/>
                <a:gd name="f36" fmla="+- f33 0 f32"/>
                <a:gd name="f37" fmla="*/ f36 1 1293"/>
                <a:gd name="f38" fmla="*/ f35 1 1214"/>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93" h="121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3" y="f25"/>
                    <a:pt x="f3" y="f26"/>
                    <a:pt x="f24" y="f27"/>
                  </a:cubicBezTo>
                  <a:lnTo>
                    <a:pt x="f19" y="f11"/>
                  </a:lnTo>
                  <a:cubicBezTo>
                    <a:pt x="f28" y="f9"/>
                    <a:pt x="f2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54" name="Google Shape;10172;p74">
            <a:extLst>
              <a:ext uri="{FF2B5EF4-FFF2-40B4-BE49-F238E27FC236}">
                <a16:creationId xmlns:a16="http://schemas.microsoft.com/office/drawing/2014/main" id="{43EB732D-0BA4-AC92-89BA-23750BE6B1C5}"/>
              </a:ext>
            </a:extLst>
          </p:cNvPr>
          <p:cNvGrpSpPr/>
          <p:nvPr/>
        </p:nvGrpSpPr>
        <p:grpSpPr>
          <a:xfrm>
            <a:off x="7596178" y="1805975"/>
            <a:ext cx="683983" cy="722277"/>
            <a:chOff x="7068732" y="1223851"/>
            <a:chExt cx="512987" cy="541708"/>
          </a:xfrm>
          <a:solidFill>
            <a:schemeClr val="tx1"/>
          </a:solidFill>
        </p:grpSpPr>
        <p:sp>
          <p:nvSpPr>
            <p:cNvPr id="55" name="Google Shape;10173;p74">
              <a:extLst>
                <a:ext uri="{FF2B5EF4-FFF2-40B4-BE49-F238E27FC236}">
                  <a16:creationId xmlns:a16="http://schemas.microsoft.com/office/drawing/2014/main" id="{EAF77951-A658-77F7-2491-622E0CFB2253}"/>
                </a:ext>
              </a:extLst>
            </p:cNvPr>
            <p:cNvSpPr/>
            <p:nvPr/>
          </p:nvSpPr>
          <p:spPr>
            <a:xfrm>
              <a:off x="7203615" y="1223851"/>
              <a:ext cx="378104" cy="392954"/>
            </a:xfrm>
            <a:custGeom>
              <a:avLst/>
              <a:gdLst>
                <a:gd name="f0" fmla="val w"/>
                <a:gd name="f1" fmla="val h"/>
                <a:gd name="f2" fmla="val 0"/>
                <a:gd name="f3" fmla="val 9452"/>
                <a:gd name="f4" fmla="val 9217"/>
                <a:gd name="f5" fmla="val 3387"/>
                <a:gd name="f6" fmla="val 836"/>
                <a:gd name="f7" fmla="val 3497"/>
                <a:gd name="f8" fmla="val 3607"/>
                <a:gd name="f9" fmla="val 875"/>
                <a:gd name="f10" fmla="val 3686"/>
                <a:gd name="f11" fmla="val 954"/>
                <a:gd name="f12" fmla="val 3844"/>
                <a:gd name="f13" fmla="val 1111"/>
                <a:gd name="f14" fmla="val 1395"/>
                <a:gd name="f15" fmla="val 1553"/>
                <a:gd name="f16" fmla="val 1638"/>
                <a:gd name="f17" fmla="val 3600"/>
                <a:gd name="f18" fmla="val 1560"/>
                <a:gd name="f19" fmla="val 3679"/>
                <a:gd name="f20" fmla="val 1449"/>
                <a:gd name="f21" fmla="val 3718"/>
                <a:gd name="f22" fmla="val 1339"/>
                <a:gd name="f23" fmla="val 1229"/>
                <a:gd name="f24" fmla="val 1118"/>
                <a:gd name="f25" fmla="val 1040"/>
                <a:gd name="f26" fmla="val 882"/>
                <a:gd name="f27" fmla="val 3443"/>
                <a:gd name="f28" fmla="val 3159"/>
                <a:gd name="f29" fmla="val 3002"/>
                <a:gd name="f30" fmla="val 3088"/>
                <a:gd name="f31" fmla="val 3166"/>
                <a:gd name="f32" fmla="val 3277"/>
                <a:gd name="f33" fmla="val 8081"/>
                <a:gd name="f34" fmla="val 5530"/>
                <a:gd name="f35" fmla="val 8191"/>
                <a:gd name="f36" fmla="val 8302"/>
                <a:gd name="f37" fmla="val 5569"/>
                <a:gd name="f38" fmla="val 8380"/>
                <a:gd name="f39" fmla="val 5648"/>
                <a:gd name="f40" fmla="val 8538"/>
                <a:gd name="f41" fmla="val 5806"/>
                <a:gd name="f42" fmla="val 6089"/>
                <a:gd name="f43" fmla="val 6247"/>
                <a:gd name="f44" fmla="val 6333"/>
                <a:gd name="f45" fmla="val 8295"/>
                <a:gd name="f46" fmla="val 6254"/>
                <a:gd name="f47" fmla="val 8358"/>
                <a:gd name="f48" fmla="val 6143"/>
                <a:gd name="f49" fmla="val 8389"/>
                <a:gd name="f50" fmla="val 6033"/>
                <a:gd name="f51" fmla="val 5923"/>
                <a:gd name="f52" fmla="val 5813"/>
                <a:gd name="f53" fmla="val 5734"/>
                <a:gd name="f54" fmla="val 5576"/>
                <a:gd name="f55" fmla="val 8137"/>
                <a:gd name="f56" fmla="val 7853"/>
                <a:gd name="f57" fmla="val 7696"/>
                <a:gd name="f58" fmla="val 7782"/>
                <a:gd name="f59" fmla="val 7861"/>
                <a:gd name="f60" fmla="val 7971"/>
                <a:gd name="f61" fmla="val 3414"/>
                <a:gd name="f62" fmla="val 1"/>
                <a:gd name="f63" fmla="val 3095"/>
                <a:gd name="f64" fmla="val 2772"/>
                <a:gd name="f65" fmla="val 119"/>
                <a:gd name="f66" fmla="val 2520"/>
                <a:gd name="f67" fmla="val 355"/>
                <a:gd name="f68" fmla="val 473"/>
                <a:gd name="f69" fmla="val 2403"/>
                <a:gd name="f70" fmla="val 2876"/>
                <a:gd name="f71" fmla="val 3663"/>
                <a:gd name="f72" fmla="val 4199"/>
                <a:gd name="f73" fmla="val 700"/>
                <a:gd name="f74" fmla="val 4406"/>
                <a:gd name="f75" fmla="val 1008"/>
                <a:gd name="f76" fmla="val 4544"/>
                <a:gd name="f77" fmla="val 1345"/>
                <a:gd name="f78" fmla="val 1522"/>
                <a:gd name="f79" fmla="val 1706"/>
                <a:gd name="f80" fmla="val 4506"/>
                <a:gd name="f81" fmla="val 1890"/>
                <a:gd name="f82" fmla="val 4419"/>
                <a:gd name="f83" fmla="val 4915"/>
                <a:gd name="f84" fmla="val 7444"/>
                <a:gd name="f85" fmla="val 4663"/>
                <a:gd name="f86" fmla="val 7980"/>
                <a:gd name="f87" fmla="val 4789"/>
                <a:gd name="f88" fmla="val 8515"/>
                <a:gd name="f89" fmla="val 5135"/>
                <a:gd name="f90" fmla="val 8862"/>
                <a:gd name="f91" fmla="val 5372"/>
                <a:gd name="f92" fmla="val 9098"/>
                <a:gd name="f93" fmla="val 5687"/>
                <a:gd name="f94" fmla="val 9216"/>
                <a:gd name="f95" fmla="val 6010"/>
                <a:gd name="f96" fmla="val 6663"/>
                <a:gd name="f97" fmla="val 6931"/>
                <a:gd name="f98" fmla="val 8979"/>
                <a:gd name="f99" fmla="val 6814"/>
                <a:gd name="f100" fmla="val 6341"/>
                <a:gd name="f101" fmla="val 5554"/>
                <a:gd name="f102" fmla="val 5050"/>
                <a:gd name="f103" fmla="val 8757"/>
                <a:gd name="f104" fmla="val 4828"/>
                <a:gd name="f105" fmla="val 8445"/>
                <a:gd name="f106" fmla="val 4696"/>
                <a:gd name="f107" fmla="val 8117"/>
                <a:gd name="f108" fmla="val 7933"/>
                <a:gd name="f109" fmla="val 7743"/>
                <a:gd name="f110" fmla="val 4738"/>
                <a:gd name="f111" fmla="val 7561"/>
                <a:gd name="f112" fmla="val 4829"/>
                <a:gd name="f113" fmla="val 4505"/>
                <a:gd name="f114" fmla="val 1773"/>
                <a:gd name="f115" fmla="val 4757"/>
                <a:gd name="f116" fmla="val 1269"/>
                <a:gd name="f117" fmla="val 4631"/>
                <a:gd name="f118" fmla="val 733"/>
                <a:gd name="f119" fmla="val 4285"/>
                <a:gd name="f120" fmla="val 4048"/>
                <a:gd name="f121" fmla="val 3733"/>
                <a:gd name="f122" fmla="*/ f0 1 9452"/>
                <a:gd name="f123" fmla="*/ f1 1 9217"/>
                <a:gd name="f124" fmla="val f2"/>
                <a:gd name="f125" fmla="val f3"/>
                <a:gd name="f126" fmla="val f4"/>
                <a:gd name="f127" fmla="+- f126 0 f124"/>
                <a:gd name="f128" fmla="+- f125 0 f124"/>
                <a:gd name="f129" fmla="*/ f128 1 9452"/>
                <a:gd name="f130" fmla="*/ f127 1 9217"/>
                <a:gd name="f131" fmla="*/ f124 1 f129"/>
                <a:gd name="f132" fmla="*/ f125 1 f129"/>
                <a:gd name="f133" fmla="*/ f124 1 f130"/>
                <a:gd name="f134" fmla="*/ f126 1 f130"/>
                <a:gd name="f135" fmla="*/ f131 f122 1"/>
                <a:gd name="f136" fmla="*/ f132 f122 1"/>
                <a:gd name="f137" fmla="*/ f134 f123 1"/>
                <a:gd name="f138" fmla="*/ f133 f123 1"/>
              </a:gdLst>
              <a:ahLst/>
              <a:cxnLst>
                <a:cxn ang="3cd4">
                  <a:pos x="hc" y="t"/>
                </a:cxn>
                <a:cxn ang="0">
                  <a:pos x="r" y="vc"/>
                </a:cxn>
                <a:cxn ang="cd4">
                  <a:pos x="hc" y="b"/>
                </a:cxn>
                <a:cxn ang="cd2">
                  <a:pos x="l" y="vc"/>
                </a:cxn>
              </a:cxnLst>
              <a:rect l="f135" t="f138" r="f136" b="f137"/>
              <a:pathLst>
                <a:path w="9452" h="9217">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3" y="f34"/>
                  </a:moveTo>
                  <a:cubicBezTo>
                    <a:pt x="f35" y="f34"/>
                    <a:pt x="f36" y="f37"/>
                    <a:pt x="f38" y="f39"/>
                  </a:cubicBezTo>
                  <a:cubicBezTo>
                    <a:pt x="f40" y="f41"/>
                    <a:pt x="f40" y="f42"/>
                    <a:pt x="f38" y="f43"/>
                  </a:cubicBezTo>
                  <a:lnTo>
                    <a:pt x="f44" y="f45"/>
                  </a:lnTo>
                  <a:cubicBezTo>
                    <a:pt x="f46" y="f47"/>
                    <a:pt x="f48" y="f49"/>
                    <a:pt x="f50" y="f49"/>
                  </a:cubicBezTo>
                  <a:cubicBezTo>
                    <a:pt x="f51" y="f49"/>
                    <a:pt x="f52" y="f47"/>
                    <a:pt x="f53" y="f45"/>
                  </a:cubicBezTo>
                  <a:cubicBezTo>
                    <a:pt x="f54" y="f55"/>
                    <a:pt x="f54" y="f56"/>
                    <a:pt x="f53" y="f57"/>
                  </a:cubicBezTo>
                  <a:lnTo>
                    <a:pt x="f58" y="f39"/>
                  </a:lnTo>
                  <a:cubicBezTo>
                    <a:pt x="f59" y="f37"/>
                    <a:pt x="f60" y="f34"/>
                    <a:pt x="f33" y="f34"/>
                  </a:cubicBezTo>
                  <a:close/>
                  <a:moveTo>
                    <a:pt x="f61" y="f62"/>
                  </a:moveTo>
                  <a:cubicBezTo>
                    <a:pt x="f63" y="f62"/>
                    <a:pt x="f64" y="f65"/>
                    <a:pt x="f66" y="f67"/>
                  </a:cubicBezTo>
                  <a:lnTo>
                    <a:pt x="f68" y="f69"/>
                  </a:lnTo>
                  <a:cubicBezTo>
                    <a:pt x="f2" y="f70"/>
                    <a:pt x="f2" y="f71"/>
                    <a:pt x="f68" y="f72"/>
                  </a:cubicBezTo>
                  <a:cubicBezTo>
                    <a:pt x="f73" y="f74"/>
                    <a:pt x="f75" y="f76"/>
                    <a:pt x="f77" y="f76"/>
                  </a:cubicBezTo>
                  <a:cubicBezTo>
                    <a:pt x="f78" y="f76"/>
                    <a:pt x="f79" y="f80"/>
                    <a:pt x="f81" y="f82"/>
                  </a:cubicBezTo>
                  <a:lnTo>
                    <a:pt x="f83" y="f84"/>
                  </a:lnTo>
                  <a:cubicBezTo>
                    <a:pt x="f85" y="f86"/>
                    <a:pt x="f87" y="f88"/>
                    <a:pt x="f89" y="f90"/>
                  </a:cubicBezTo>
                  <a:cubicBezTo>
                    <a:pt x="f91" y="f92"/>
                    <a:pt x="f93" y="f94"/>
                    <a:pt x="f95" y="f94"/>
                  </a:cubicBezTo>
                  <a:cubicBezTo>
                    <a:pt x="f44" y="f94"/>
                    <a:pt x="f96" y="f92"/>
                    <a:pt x="f97" y="f90"/>
                  </a:cubicBezTo>
                  <a:lnTo>
                    <a:pt x="f98" y="f99"/>
                  </a:lnTo>
                  <a:cubicBezTo>
                    <a:pt x="f3" y="f100"/>
                    <a:pt x="f3" y="f101"/>
                    <a:pt x="f98" y="f102"/>
                  </a:cubicBezTo>
                  <a:cubicBezTo>
                    <a:pt x="f103" y="f104"/>
                    <a:pt x="f105" y="f106"/>
                    <a:pt x="f107" y="f106"/>
                  </a:cubicBezTo>
                  <a:cubicBezTo>
                    <a:pt x="f108" y="f106"/>
                    <a:pt x="f109" y="f110"/>
                    <a:pt x="f111" y="f112"/>
                  </a:cubicBezTo>
                  <a:lnTo>
                    <a:pt x="f113" y="f114"/>
                  </a:lnTo>
                  <a:cubicBezTo>
                    <a:pt x="f115" y="f116"/>
                    <a:pt x="f117" y="f118"/>
                    <a:pt x="f119" y="f67"/>
                  </a:cubicBezTo>
                  <a:cubicBezTo>
                    <a:pt x="f120" y="f65"/>
                    <a:pt x="f121" y="f62"/>
                    <a:pt x="f61" y="f6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6" name="Google Shape;10174;p74">
              <a:extLst>
                <a:ext uri="{FF2B5EF4-FFF2-40B4-BE49-F238E27FC236}">
                  <a16:creationId xmlns:a16="http://schemas.microsoft.com/office/drawing/2014/main" id="{6EA5E4FE-CBC5-EA55-E572-C924972D6459}"/>
                </a:ext>
              </a:extLst>
            </p:cNvPr>
            <p:cNvSpPr/>
            <p:nvPr/>
          </p:nvSpPr>
          <p:spPr>
            <a:xfrm>
              <a:off x="7068732" y="1463277"/>
              <a:ext cx="283619" cy="302273"/>
            </a:xfrm>
            <a:custGeom>
              <a:avLst/>
              <a:gdLst>
                <a:gd name="f0" fmla="val w"/>
                <a:gd name="f1" fmla="val h"/>
                <a:gd name="f2" fmla="val 0"/>
                <a:gd name="f3" fmla="val 7090"/>
                <a:gd name="f4" fmla="val 5325"/>
                <a:gd name="f5" fmla="val 1"/>
                <a:gd name="f6" fmla="val 4160"/>
                <a:gd name="f7" fmla="val 1166"/>
                <a:gd name="f8" fmla="val 4081"/>
                <a:gd name="f9" fmla="val 1088"/>
                <a:gd name="f10" fmla="val 3971"/>
                <a:gd name="f11" fmla="val 1048"/>
                <a:gd name="f12" fmla="val 3860"/>
                <a:gd name="f13" fmla="val 3750"/>
                <a:gd name="f14" fmla="val 3640"/>
                <a:gd name="f15" fmla="val 3561"/>
                <a:gd name="f16" fmla="val 474"/>
                <a:gd name="f17" fmla="val 4254"/>
                <a:gd name="f18" fmla="val 159"/>
                <a:gd name="f19" fmla="val 4569"/>
                <a:gd name="f20" fmla="val 4947"/>
                <a:gd name="f21" fmla="val 5419"/>
                <a:gd name="f22" fmla="val 5861"/>
                <a:gd name="f23" fmla="val 6302"/>
                <a:gd name="f24" fmla="val 6617"/>
                <a:gd name="f25" fmla="val 789"/>
                <a:gd name="f26" fmla="val 6932"/>
                <a:gd name="f27" fmla="val 1214"/>
                <a:gd name="f28" fmla="val 7089"/>
                <a:gd name="f29" fmla="val 1639"/>
                <a:gd name="f30" fmla="val 2065"/>
                <a:gd name="f31" fmla="val 2490"/>
                <a:gd name="f32" fmla="val 2805"/>
                <a:gd name="f33" fmla="val 5892"/>
                <a:gd name="f34" fmla="val 3529"/>
                <a:gd name="f35" fmla="val 6081"/>
                <a:gd name="f36" fmla="val 3372"/>
                <a:gd name="f37" fmla="val 3088"/>
                <a:gd name="f38" fmla="val 5924"/>
                <a:gd name="f39" fmla="val 2931"/>
                <a:gd name="f40" fmla="val 1765"/>
                <a:gd name="f41" fmla="*/ f0 1 7090"/>
                <a:gd name="f42" fmla="*/ f1 1 7090"/>
                <a:gd name="f43" fmla="val f2"/>
                <a:gd name="f44" fmla="val f3"/>
                <a:gd name="f45" fmla="+- f44 0 f43"/>
                <a:gd name="f46" fmla="*/ f45 1 7090"/>
                <a:gd name="f47" fmla="*/ f43 1 f46"/>
                <a:gd name="f48" fmla="*/ f44 1 f46"/>
                <a:gd name="f49" fmla="*/ f47 f41 1"/>
                <a:gd name="f50" fmla="*/ f48 f41 1"/>
                <a:gd name="f51" fmla="*/ f48 f42 1"/>
                <a:gd name="f52" fmla="*/ f47 f42 1"/>
              </a:gdLst>
              <a:ahLst/>
              <a:cxnLst>
                <a:cxn ang="3cd4">
                  <a:pos x="hc" y="t"/>
                </a:cxn>
                <a:cxn ang="0">
                  <a:pos x="r" y="vc"/>
                </a:cxn>
                <a:cxn ang="cd4">
                  <a:pos x="hc" y="b"/>
                </a:cxn>
                <a:cxn ang="cd2">
                  <a:pos x="l" y="vc"/>
                </a:cxn>
              </a:cxnLst>
              <a:rect l="f49" t="f52" r="f50" b="f51"/>
              <a:pathLst>
                <a:path w="7090" h="7090">
                  <a:moveTo>
                    <a:pt x="f4" y="f5"/>
                  </a:moveTo>
                  <a:lnTo>
                    <a:pt x="f6" y="f7"/>
                  </a:lnTo>
                  <a:cubicBezTo>
                    <a:pt x="f8" y="f9"/>
                    <a:pt x="f10" y="f11"/>
                    <a:pt x="f12" y="f11"/>
                  </a:cubicBezTo>
                  <a:cubicBezTo>
                    <a:pt x="f13" y="f11"/>
                    <a:pt x="f14" y="f9"/>
                    <a:pt x="f15" y="f7"/>
                  </a:cubicBezTo>
                  <a:lnTo>
                    <a:pt x="f16" y="f17"/>
                  </a:lnTo>
                  <a:cubicBezTo>
                    <a:pt x="f18" y="f19"/>
                    <a:pt x="f5" y="f20"/>
                    <a:pt x="f5" y="f21"/>
                  </a:cubicBezTo>
                  <a:cubicBezTo>
                    <a:pt x="f5" y="f22"/>
                    <a:pt x="f18" y="f23"/>
                    <a:pt x="f16" y="f24"/>
                  </a:cubicBezTo>
                  <a:cubicBezTo>
                    <a:pt x="f25" y="f26"/>
                    <a:pt x="f27" y="f28"/>
                    <a:pt x="f29" y="f28"/>
                  </a:cubicBezTo>
                  <a:cubicBezTo>
                    <a:pt x="f30" y="f28"/>
                    <a:pt x="f31" y="f26"/>
                    <a:pt x="f32" y="f24"/>
                  </a:cubicBezTo>
                  <a:lnTo>
                    <a:pt x="f33" y="f34"/>
                  </a:lnTo>
                  <a:cubicBezTo>
                    <a:pt x="f35" y="f36"/>
                    <a:pt x="f35" y="f37"/>
                    <a:pt x="f38" y="f39"/>
                  </a:cubicBezTo>
                  <a:lnTo>
                    <a:pt x="f3" y="f40"/>
                  </a:lnTo>
                  <a:lnTo>
                    <a:pt x="f4"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7" name="Google Shape;10175;p74">
              <a:extLst>
                <a:ext uri="{FF2B5EF4-FFF2-40B4-BE49-F238E27FC236}">
                  <a16:creationId xmlns:a16="http://schemas.microsoft.com/office/drawing/2014/main" id="{5A6C672F-9326-9D5E-189D-9E4A06AB471D}"/>
                </a:ext>
              </a:extLst>
            </p:cNvPr>
            <p:cNvSpPr/>
            <p:nvPr/>
          </p:nvSpPr>
          <p:spPr>
            <a:xfrm>
              <a:off x="7279227" y="1659398"/>
              <a:ext cx="297463" cy="106161"/>
            </a:xfrm>
            <a:custGeom>
              <a:avLst/>
              <a:gdLst>
                <a:gd name="f0" fmla="val w"/>
                <a:gd name="f1" fmla="val h"/>
                <a:gd name="f2" fmla="val 0"/>
                <a:gd name="f3" fmla="val 7436"/>
                <a:gd name="f4" fmla="val 2490"/>
                <a:gd name="f5" fmla="val 2048"/>
                <a:gd name="f6" fmla="val 1355"/>
                <a:gd name="f7" fmla="val 819"/>
                <a:gd name="f8" fmla="val 536"/>
                <a:gd name="f9" fmla="val 1229"/>
                <a:gd name="f10" fmla="val 1639"/>
                <a:gd name="f11" fmla="val 410"/>
                <a:gd name="f12" fmla="val 189"/>
                <a:gd name="f13" fmla="val 1859"/>
                <a:gd name="f14" fmla="val 2269"/>
                <a:gd name="f15" fmla="val 2489"/>
                <a:gd name="f16" fmla="val 7026"/>
                <a:gd name="f17" fmla="val 7278"/>
                <a:gd name="f18" fmla="val 7435"/>
                <a:gd name="f19" fmla="val 7246"/>
                <a:gd name="f20" fmla="val 6994"/>
                <a:gd name="f21" fmla="val 6616"/>
                <a:gd name="f22" fmla="val 6049"/>
                <a:gd name="f23" fmla="val 5356"/>
                <a:gd name="f24" fmla="*/ f0 1 7436"/>
                <a:gd name="f25" fmla="*/ f1 1 2490"/>
                <a:gd name="f26" fmla="val f2"/>
                <a:gd name="f27" fmla="val f3"/>
                <a:gd name="f28" fmla="val f4"/>
                <a:gd name="f29" fmla="+- f28 0 f26"/>
                <a:gd name="f30" fmla="+- f27 0 f26"/>
                <a:gd name="f31" fmla="*/ f30 1 7436"/>
                <a:gd name="f32" fmla="*/ f29 1 249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436" h="2490">
                  <a:moveTo>
                    <a:pt x="f5" y="f2"/>
                  </a:moveTo>
                  <a:cubicBezTo>
                    <a:pt x="f6" y="f2"/>
                    <a:pt x="f7" y="f8"/>
                    <a:pt x="f7" y="f9"/>
                  </a:cubicBezTo>
                  <a:lnTo>
                    <a:pt x="f7" y="f10"/>
                  </a:lnTo>
                  <a:lnTo>
                    <a:pt x="f11" y="f10"/>
                  </a:lnTo>
                  <a:cubicBezTo>
                    <a:pt x="f12" y="f10"/>
                    <a:pt x="f2" y="f13"/>
                    <a:pt x="f2" y="f5"/>
                  </a:cubicBezTo>
                  <a:cubicBezTo>
                    <a:pt x="f2" y="f14"/>
                    <a:pt x="f12" y="f15"/>
                    <a:pt x="f11" y="f15"/>
                  </a:cubicBezTo>
                  <a:lnTo>
                    <a:pt x="f16" y="f15"/>
                  </a:lnTo>
                  <a:cubicBezTo>
                    <a:pt x="f17" y="f15"/>
                    <a:pt x="f18" y="f14"/>
                    <a:pt x="f18" y="f5"/>
                  </a:cubicBezTo>
                  <a:cubicBezTo>
                    <a:pt x="f18" y="f13"/>
                    <a:pt x="f19" y="f10"/>
                    <a:pt x="f20" y="f10"/>
                  </a:cubicBezTo>
                  <a:lnTo>
                    <a:pt x="f21" y="f10"/>
                  </a:lnTo>
                  <a:lnTo>
                    <a:pt x="f21" y="f9"/>
                  </a:lnTo>
                  <a:cubicBezTo>
                    <a:pt x="f21" y="f8"/>
                    <a:pt x="f22" y="f2"/>
                    <a:pt x="f2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58" name="Google Shape;10184;p74">
            <a:extLst>
              <a:ext uri="{FF2B5EF4-FFF2-40B4-BE49-F238E27FC236}">
                <a16:creationId xmlns:a16="http://schemas.microsoft.com/office/drawing/2014/main" id="{92F3906A-6B41-2C66-A9D7-954718B8E07E}"/>
              </a:ext>
            </a:extLst>
          </p:cNvPr>
          <p:cNvGrpSpPr/>
          <p:nvPr/>
        </p:nvGrpSpPr>
        <p:grpSpPr>
          <a:xfrm>
            <a:off x="2447046" y="3812925"/>
            <a:ext cx="523671" cy="559527"/>
            <a:chOff x="3206883" y="2729063"/>
            <a:chExt cx="392753" cy="419645"/>
          </a:xfrm>
          <a:solidFill>
            <a:schemeClr val="tx1"/>
          </a:solidFill>
        </p:grpSpPr>
        <p:sp>
          <p:nvSpPr>
            <p:cNvPr id="59" name="Google Shape;10185;p74">
              <a:extLst>
                <a:ext uri="{FF2B5EF4-FFF2-40B4-BE49-F238E27FC236}">
                  <a16:creationId xmlns:a16="http://schemas.microsoft.com/office/drawing/2014/main" id="{63B08846-2F4E-564F-F27C-6108C834349F}"/>
                </a:ext>
              </a:extLst>
            </p:cNvPr>
            <p:cNvSpPr/>
            <p:nvPr/>
          </p:nvSpPr>
          <p:spPr>
            <a:xfrm>
              <a:off x="3206883" y="2729063"/>
              <a:ext cx="392753" cy="419645"/>
            </a:xfrm>
            <a:custGeom>
              <a:avLst/>
              <a:gdLst>
                <a:gd name="f0" fmla="val w"/>
                <a:gd name="f1" fmla="val h"/>
                <a:gd name="f2" fmla="val 0"/>
                <a:gd name="f3" fmla="val 12666"/>
                <a:gd name="f4" fmla="val 12698"/>
                <a:gd name="f5" fmla="val 379"/>
                <a:gd name="f6" fmla="val 1"/>
                <a:gd name="f7" fmla="val 158"/>
                <a:gd name="f8" fmla="val 190"/>
                <a:gd name="f9" fmla="val 410"/>
                <a:gd name="f10" fmla="val 12256"/>
                <a:gd name="f11" fmla="val 12508"/>
                <a:gd name="f12" fmla="val 12697"/>
                <a:gd name="f13" fmla="val 12477"/>
                <a:gd name="f14" fmla="val 12634"/>
                <a:gd name="f15" fmla="val 12067"/>
                <a:gd name="f16" fmla="val 11878"/>
                <a:gd name="f17" fmla="val 820"/>
                <a:gd name="f18" fmla="val 631"/>
                <a:gd name="f19" fmla="*/ f0 1 12666"/>
                <a:gd name="f20" fmla="*/ f1 1 12698"/>
                <a:gd name="f21" fmla="val f2"/>
                <a:gd name="f22" fmla="val f3"/>
                <a:gd name="f23" fmla="val f4"/>
                <a:gd name="f24" fmla="+- f23 0 f21"/>
                <a:gd name="f25" fmla="+- f22 0 f21"/>
                <a:gd name="f26" fmla="*/ f25 1 12666"/>
                <a:gd name="f27" fmla="*/ f24 1 1269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2666" h="12698">
                  <a:moveTo>
                    <a:pt x="f5" y="f6"/>
                  </a:moveTo>
                  <a:cubicBezTo>
                    <a:pt x="f7" y="f6"/>
                    <a:pt x="f6" y="f8"/>
                    <a:pt x="f6" y="f9"/>
                  </a:cubicBezTo>
                  <a:lnTo>
                    <a:pt x="f6" y="f10"/>
                  </a:lnTo>
                  <a:cubicBezTo>
                    <a:pt x="f6" y="f11"/>
                    <a:pt x="f8" y="f12"/>
                    <a:pt x="f5" y="f12"/>
                  </a:cubicBezTo>
                  <a:lnTo>
                    <a:pt x="f10" y="f12"/>
                  </a:lnTo>
                  <a:cubicBezTo>
                    <a:pt x="f13" y="f12"/>
                    <a:pt x="f3" y="f11"/>
                    <a:pt x="f3" y="f10"/>
                  </a:cubicBezTo>
                  <a:cubicBezTo>
                    <a:pt x="f14" y="f15"/>
                    <a:pt x="f13" y="f16"/>
                    <a:pt x="f10" y="f16"/>
                  </a:cubicBezTo>
                  <a:lnTo>
                    <a:pt x="f17" y="f16"/>
                  </a:lnTo>
                  <a:lnTo>
                    <a:pt x="f17" y="f9"/>
                  </a:lnTo>
                  <a:cubicBezTo>
                    <a:pt x="f17" y="f7"/>
                    <a:pt x="f1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0" name="Google Shape;10186;p74">
              <a:extLst>
                <a:ext uri="{FF2B5EF4-FFF2-40B4-BE49-F238E27FC236}">
                  <a16:creationId xmlns:a16="http://schemas.microsoft.com/office/drawing/2014/main" id="{7EAF4563-4655-ECF7-ADB9-7B33E9B5A7DC}"/>
                </a:ext>
              </a:extLst>
            </p:cNvPr>
            <p:cNvSpPr/>
            <p:nvPr/>
          </p:nvSpPr>
          <p:spPr>
            <a:xfrm>
              <a:off x="3261609" y="2847770"/>
              <a:ext cx="338026" cy="197857"/>
            </a:xfrm>
            <a:custGeom>
              <a:avLst/>
              <a:gdLst>
                <a:gd name="f0" fmla="val w"/>
                <a:gd name="f1" fmla="val h"/>
                <a:gd name="f2" fmla="val 0"/>
                <a:gd name="f3" fmla="val 10901"/>
                <a:gd name="f4" fmla="val 5987"/>
                <a:gd name="f5" fmla="val 9641"/>
                <a:gd name="f6" fmla="val 8979"/>
                <a:gd name="f7" fmla="val 8444"/>
                <a:gd name="f8" fmla="val 536"/>
                <a:gd name="f9" fmla="val 1229"/>
                <a:gd name="f10" fmla="val 1418"/>
                <a:gd name="f11" fmla="val 8475"/>
                <a:gd name="f12" fmla="val 1575"/>
                <a:gd name="f13" fmla="val 8538"/>
                <a:gd name="f14" fmla="val 1733"/>
                <a:gd name="f15" fmla="val 6900"/>
                <a:gd name="f16" fmla="val 3403"/>
                <a:gd name="f17" fmla="val 6742"/>
                <a:gd name="f18" fmla="val 3308"/>
                <a:gd name="f19" fmla="val 6553"/>
                <a:gd name="f20" fmla="val 3277"/>
                <a:gd name="f21" fmla="val 6396"/>
                <a:gd name="f22" fmla="val 6238"/>
                <a:gd name="f23" fmla="val 6018"/>
                <a:gd name="f24" fmla="val 5860"/>
                <a:gd name="f25" fmla="val 5041"/>
                <a:gd name="f26" fmla="val 2552"/>
                <a:gd name="f27" fmla="val 5136"/>
                <a:gd name="f28" fmla="val 2395"/>
                <a:gd name="f29" fmla="val 5167"/>
                <a:gd name="f30" fmla="val 2206"/>
                <a:gd name="f31" fmla="val 2048"/>
                <a:gd name="f32" fmla="val 1386"/>
                <a:gd name="f33" fmla="val 4600"/>
                <a:gd name="f34" fmla="val 819"/>
                <a:gd name="f35" fmla="val 3938"/>
                <a:gd name="f36" fmla="val 2710"/>
                <a:gd name="f37" fmla="val 2237"/>
                <a:gd name="f38" fmla="val 2773"/>
                <a:gd name="f39" fmla="val 2836"/>
                <a:gd name="f40" fmla="val 3655"/>
                <a:gd name="f41" fmla="val 3592"/>
                <a:gd name="f42" fmla="val 3560"/>
                <a:gd name="f43" fmla="val 567"/>
                <a:gd name="f44" fmla="val 4096"/>
                <a:gd name="f45" fmla="val 4757"/>
                <a:gd name="f46" fmla="val 5451"/>
                <a:gd name="f47" fmla="val 5986"/>
                <a:gd name="f48" fmla="val 1891"/>
                <a:gd name="f49" fmla="val 2458"/>
                <a:gd name="f50" fmla="val 4568"/>
                <a:gd name="f51" fmla="val 4411"/>
                <a:gd name="f52" fmla="val 2332"/>
                <a:gd name="f53" fmla="val 4253"/>
                <a:gd name="f54" fmla="val 3434"/>
                <a:gd name="f55" fmla="val 3151"/>
                <a:gd name="f56" fmla="val 3214"/>
                <a:gd name="f57" fmla="val 3781"/>
                <a:gd name="f58" fmla="val 4285"/>
                <a:gd name="f59" fmla="val 4442"/>
                <a:gd name="f60" fmla="val 5293"/>
                <a:gd name="f61" fmla="val 3970"/>
                <a:gd name="f62" fmla="val 5199"/>
                <a:gd name="f63" fmla="val 4127"/>
                <a:gd name="f64" fmla="val 4348"/>
                <a:gd name="f65" fmla="val 4505"/>
                <a:gd name="f66" fmla="val 5703"/>
                <a:gd name="f67" fmla="val 7057"/>
                <a:gd name="f68" fmla="val 7593"/>
                <a:gd name="f69" fmla="val 7561"/>
                <a:gd name="f70" fmla="val 7498"/>
                <a:gd name="f71" fmla="val 9137"/>
                <a:gd name="f72" fmla="val 9294"/>
                <a:gd name="f73" fmla="val 9483"/>
                <a:gd name="f74" fmla="val 10334"/>
                <a:gd name="f75" fmla="val 1890"/>
                <a:gd name="f76" fmla="*/ f0 1 10901"/>
                <a:gd name="f77" fmla="*/ f1 1 5987"/>
                <a:gd name="f78" fmla="val f2"/>
                <a:gd name="f79" fmla="val f3"/>
                <a:gd name="f80" fmla="val f4"/>
                <a:gd name="f81" fmla="+- f80 0 f78"/>
                <a:gd name="f82" fmla="+- f79 0 f78"/>
                <a:gd name="f83" fmla="*/ f82 1 10901"/>
                <a:gd name="f84" fmla="*/ f81 1 5987"/>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0901" h="5987">
                  <a:moveTo>
                    <a:pt x="f5" y="f2"/>
                  </a:moveTo>
                  <a:cubicBezTo>
                    <a:pt x="f6" y="f2"/>
                    <a:pt x="f7" y="f8"/>
                    <a:pt x="f7" y="f9"/>
                  </a:cubicBezTo>
                  <a:cubicBezTo>
                    <a:pt x="f7" y="f10"/>
                    <a:pt x="f11" y="f12"/>
                    <a:pt x="f13" y="f14"/>
                  </a:cubicBezTo>
                  <a:lnTo>
                    <a:pt x="f15" y="f16"/>
                  </a:lnTo>
                  <a:cubicBezTo>
                    <a:pt x="f17" y="f18"/>
                    <a:pt x="f19" y="f20"/>
                    <a:pt x="f21" y="f20"/>
                  </a:cubicBezTo>
                  <a:cubicBezTo>
                    <a:pt x="f22" y="f20"/>
                    <a:pt x="f23" y="f18"/>
                    <a:pt x="f24" y="f16"/>
                  </a:cubicBezTo>
                  <a:lnTo>
                    <a:pt x="f25" y="f26"/>
                  </a:lnTo>
                  <a:cubicBezTo>
                    <a:pt x="f27" y="f28"/>
                    <a:pt x="f29" y="f30"/>
                    <a:pt x="f29" y="f31"/>
                  </a:cubicBezTo>
                  <a:cubicBezTo>
                    <a:pt x="f29" y="f32"/>
                    <a:pt x="f33" y="f34"/>
                    <a:pt x="f35" y="f34"/>
                  </a:cubicBezTo>
                  <a:cubicBezTo>
                    <a:pt x="f20" y="f34"/>
                    <a:pt x="f36" y="f32"/>
                    <a:pt x="f36" y="f31"/>
                  </a:cubicBezTo>
                  <a:cubicBezTo>
                    <a:pt x="f36" y="f37"/>
                    <a:pt x="f38" y="f28"/>
                    <a:pt x="f39" y="f26"/>
                  </a:cubicBezTo>
                  <a:lnTo>
                    <a:pt x="f14" y="f40"/>
                  </a:lnTo>
                  <a:cubicBezTo>
                    <a:pt x="f12" y="f41"/>
                    <a:pt x="f32" y="f42"/>
                    <a:pt x="f9" y="f42"/>
                  </a:cubicBezTo>
                  <a:cubicBezTo>
                    <a:pt x="f43" y="f42"/>
                    <a:pt x="f2" y="f44"/>
                    <a:pt x="f2" y="f45"/>
                  </a:cubicBezTo>
                  <a:cubicBezTo>
                    <a:pt x="f2" y="f46"/>
                    <a:pt x="f43" y="f47"/>
                    <a:pt x="f9" y="f47"/>
                  </a:cubicBezTo>
                  <a:cubicBezTo>
                    <a:pt x="f48" y="f47"/>
                    <a:pt x="f49" y="f46"/>
                    <a:pt x="f49" y="f45"/>
                  </a:cubicBezTo>
                  <a:cubicBezTo>
                    <a:pt x="f49" y="f50"/>
                    <a:pt x="f28" y="f51"/>
                    <a:pt x="f52" y="f53"/>
                  </a:cubicBezTo>
                  <a:lnTo>
                    <a:pt x="f54" y="f55"/>
                  </a:lnTo>
                  <a:cubicBezTo>
                    <a:pt x="f41" y="f56"/>
                    <a:pt x="f57" y="f20"/>
                    <a:pt x="f35" y="f20"/>
                  </a:cubicBezTo>
                  <a:cubicBezTo>
                    <a:pt x="f44" y="f20"/>
                    <a:pt x="f58" y="f56"/>
                    <a:pt x="f59" y="f55"/>
                  </a:cubicBezTo>
                  <a:lnTo>
                    <a:pt x="f60" y="f61"/>
                  </a:lnTo>
                  <a:cubicBezTo>
                    <a:pt x="f62" y="f63"/>
                    <a:pt x="f29" y="f64"/>
                    <a:pt x="f29" y="f65"/>
                  </a:cubicBezTo>
                  <a:cubicBezTo>
                    <a:pt x="f29" y="f29"/>
                    <a:pt x="f66" y="f66"/>
                    <a:pt x="f21" y="f66"/>
                  </a:cubicBezTo>
                  <a:cubicBezTo>
                    <a:pt x="f67" y="f66"/>
                    <a:pt x="f68" y="f29"/>
                    <a:pt x="f68" y="f65"/>
                  </a:cubicBezTo>
                  <a:cubicBezTo>
                    <a:pt x="f68" y="f58"/>
                    <a:pt x="f69" y="f63"/>
                    <a:pt x="f70" y="f61"/>
                  </a:cubicBezTo>
                  <a:lnTo>
                    <a:pt x="f71" y="f52"/>
                  </a:lnTo>
                  <a:cubicBezTo>
                    <a:pt x="f72" y="f28"/>
                    <a:pt x="f73" y="f49"/>
                    <a:pt x="f5" y="f49"/>
                  </a:cubicBezTo>
                  <a:cubicBezTo>
                    <a:pt x="f74" y="f49"/>
                    <a:pt x="f3" y="f75"/>
                    <a:pt x="f3" y="f9"/>
                  </a:cubicBezTo>
                  <a:cubicBezTo>
                    <a:pt x="f3" y="f8"/>
                    <a:pt x="f74"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sp>
        <p:nvSpPr>
          <p:cNvPr id="61" name="Google Shape;10189;p74">
            <a:extLst>
              <a:ext uri="{FF2B5EF4-FFF2-40B4-BE49-F238E27FC236}">
                <a16:creationId xmlns:a16="http://schemas.microsoft.com/office/drawing/2014/main" id="{46500FBB-1C7D-1BB1-99D4-1B2E0E59FEDD}"/>
              </a:ext>
            </a:extLst>
          </p:cNvPr>
          <p:cNvSpPr/>
          <p:nvPr/>
        </p:nvSpPr>
        <p:spPr>
          <a:xfrm>
            <a:off x="6919157" y="3891793"/>
            <a:ext cx="526279" cy="437339"/>
          </a:xfrm>
          <a:custGeom>
            <a:avLst/>
            <a:gdLst>
              <a:gd name="f0" fmla="val w"/>
              <a:gd name="f1" fmla="val h"/>
              <a:gd name="f2" fmla="val 0"/>
              <a:gd name="f3" fmla="val 12729"/>
              <a:gd name="f4" fmla="val 9925"/>
              <a:gd name="f5" fmla="val 925"/>
              <a:gd name="f6" fmla="val 3644"/>
              <a:gd name="f7" fmla="val 944"/>
              <a:gd name="f8" fmla="val 963"/>
              <a:gd name="f9" fmla="val 3648"/>
              <a:gd name="f10" fmla="val 978"/>
              <a:gd name="f11" fmla="val 3655"/>
              <a:gd name="f12" fmla="val 1608"/>
              <a:gd name="f13" fmla="val 3970"/>
              <a:gd name="f14" fmla="val 5924"/>
              <a:gd name="f15" fmla="val 6239"/>
              <a:gd name="f16" fmla="val 960"/>
              <a:gd name="f17" fmla="val 6256"/>
              <a:gd name="f18" fmla="val 937"/>
              <a:gd name="f19" fmla="val 6264"/>
              <a:gd name="f20" fmla="val 914"/>
              <a:gd name="f21" fmla="val 854"/>
              <a:gd name="f22" fmla="val 788"/>
              <a:gd name="f23" fmla="val 6212"/>
              <a:gd name="f24" fmla="val 6144"/>
              <a:gd name="f25" fmla="val 3781"/>
              <a:gd name="f26" fmla="val 3685"/>
              <a:gd name="f27" fmla="val 862"/>
              <a:gd name="f28" fmla="val 4128"/>
              <a:gd name="f29" fmla="val 7184"/>
              <a:gd name="f30" fmla="val 6963"/>
              <a:gd name="f31" fmla="val 8035"/>
              <a:gd name="f32" fmla="val 6648"/>
              <a:gd name="f33" fmla="val 8507"/>
              <a:gd name="f34" fmla="val 6176"/>
              <a:gd name="f35" fmla="val 8759"/>
              <a:gd name="f36" fmla="val 5640"/>
              <a:gd name="f37" fmla="val 4821"/>
              <a:gd name="f38" fmla="val 4097"/>
              <a:gd name="f39" fmla="val 8066"/>
              <a:gd name="f40" fmla="val 11374"/>
              <a:gd name="f41" fmla="val 820"/>
              <a:gd name="f42" fmla="val 11626"/>
              <a:gd name="f43" fmla="val 11815"/>
              <a:gd name="f44" fmla="val 1009"/>
              <a:gd name="f45" fmla="val 1198"/>
              <a:gd name="f46" fmla="val 8665"/>
              <a:gd name="f47" fmla="val 8885"/>
              <a:gd name="f48" fmla="val 9043"/>
              <a:gd name="f49" fmla="val 11154"/>
              <a:gd name="f50" fmla="val 10996"/>
              <a:gd name="f51" fmla="val 8854"/>
              <a:gd name="f52" fmla="val 977"/>
              <a:gd name="f53" fmla="val 11185"/>
              <a:gd name="f54" fmla="val 11437"/>
              <a:gd name="f55" fmla="val 1"/>
              <a:gd name="f56" fmla="val 10870"/>
              <a:gd name="f57" fmla="val 10366"/>
              <a:gd name="f58" fmla="val 379"/>
              <a:gd name="f59" fmla="val 10240"/>
              <a:gd name="f60" fmla="val 883"/>
              <a:gd name="f61" fmla="val 2080"/>
              <a:gd name="f62" fmla="val 3246"/>
              <a:gd name="f63" fmla="val 1387"/>
              <a:gd name="f64" fmla="val 2899"/>
              <a:gd name="f65" fmla="val 1251"/>
              <a:gd name="f66" fmla="val 2831"/>
              <a:gd name="f67" fmla="val 1109"/>
              <a:gd name="f68" fmla="val 2800"/>
              <a:gd name="f69" fmla="val 970"/>
              <a:gd name="f70" fmla="val 466"/>
              <a:gd name="f71" fmla="val 3213"/>
              <a:gd name="f72" fmla="val 6687"/>
              <a:gd name="f73" fmla="val 465"/>
              <a:gd name="f74" fmla="val 7095"/>
              <a:gd name="f75" fmla="val 983"/>
              <a:gd name="f76" fmla="val 1127"/>
              <a:gd name="f77" fmla="val 1275"/>
              <a:gd name="f78" fmla="val 7063"/>
              <a:gd name="f79" fmla="val 1419"/>
              <a:gd name="f80" fmla="val 6995"/>
              <a:gd name="f81" fmla="val 2143"/>
              <a:gd name="f82" fmla="val 3340"/>
              <a:gd name="f83" fmla="val 3151"/>
              <a:gd name="f84" fmla="val 8444"/>
              <a:gd name="f85" fmla="val 4286"/>
              <a:gd name="f86" fmla="val 9641"/>
              <a:gd name="f87" fmla="val 5672"/>
              <a:gd name="f88" fmla="val 6585"/>
              <a:gd name="f89" fmla="val 7405"/>
              <a:gd name="f90" fmla="val 9074"/>
              <a:gd name="f91" fmla="val 7814"/>
              <a:gd name="f92" fmla="val 8287"/>
              <a:gd name="f93" fmla="val 10271"/>
              <a:gd name="f94" fmla="val 9011"/>
              <a:gd name="f95" fmla="val 10429"/>
              <a:gd name="f96" fmla="val 9515"/>
              <a:gd name="f97" fmla="val 10902"/>
              <a:gd name="f98" fmla="val 11469"/>
              <a:gd name="f99" fmla="val 12130"/>
              <a:gd name="f100" fmla="val 9358"/>
              <a:gd name="f101" fmla="val 8696"/>
              <a:gd name="f102" fmla="val 1261"/>
              <a:gd name="f103" fmla="val 12634"/>
              <a:gd name="f104" fmla="val 536"/>
              <a:gd name="f105" fmla="val 12099"/>
              <a:gd name="f106" fmla="*/ f0 1 12729"/>
              <a:gd name="f107" fmla="*/ f1 1 9925"/>
              <a:gd name="f108" fmla="val f2"/>
              <a:gd name="f109" fmla="val f3"/>
              <a:gd name="f110" fmla="val f4"/>
              <a:gd name="f111" fmla="+- f110 0 f108"/>
              <a:gd name="f112" fmla="+- f109 0 f108"/>
              <a:gd name="f113" fmla="*/ f112 1 12729"/>
              <a:gd name="f114" fmla="*/ f111 1 9925"/>
              <a:gd name="f115" fmla="*/ f108 1 f113"/>
              <a:gd name="f116" fmla="*/ f109 1 f113"/>
              <a:gd name="f117" fmla="*/ f108 1 f114"/>
              <a:gd name="f118" fmla="*/ f110 1 f114"/>
              <a:gd name="f119" fmla="*/ f115 f106 1"/>
              <a:gd name="f120" fmla="*/ f116 f106 1"/>
              <a:gd name="f121" fmla="*/ f118 f107 1"/>
              <a:gd name="f122" fmla="*/ f117 f107 1"/>
            </a:gdLst>
            <a:ahLst/>
            <a:cxnLst>
              <a:cxn ang="3cd4">
                <a:pos x="hc" y="t"/>
              </a:cxn>
              <a:cxn ang="0">
                <a:pos x="r" y="vc"/>
              </a:cxn>
              <a:cxn ang="cd4">
                <a:pos x="hc" y="b"/>
              </a:cxn>
              <a:cxn ang="cd2">
                <a:pos x="l" y="vc"/>
              </a:cxn>
            </a:cxnLst>
            <a:rect l="f119" t="f122" r="f120" b="f121"/>
            <a:pathLst>
              <a:path w="12729" h="9925">
                <a:moveTo>
                  <a:pt x="f5" y="f6"/>
                </a:moveTo>
                <a:cubicBezTo>
                  <a:pt x="f7" y="f6"/>
                  <a:pt x="f8" y="f9"/>
                  <a:pt x="f10" y="f11"/>
                </a:cubicBezTo>
                <a:lnTo>
                  <a:pt x="f12" y="f13"/>
                </a:lnTo>
                <a:lnTo>
                  <a:pt x="f12" y="f14"/>
                </a:lnTo>
                <a:lnTo>
                  <a:pt x="f10" y="f15"/>
                </a:lnTo>
                <a:cubicBezTo>
                  <a:pt x="f16" y="f17"/>
                  <a:pt x="f18" y="f19"/>
                  <a:pt x="f20" y="f19"/>
                </a:cubicBezTo>
                <a:cubicBezTo>
                  <a:pt x="f21" y="f19"/>
                  <a:pt x="f22" y="f23"/>
                  <a:pt x="f22" y="f24"/>
                </a:cubicBezTo>
                <a:lnTo>
                  <a:pt x="f22" y="f25"/>
                </a:lnTo>
                <a:cubicBezTo>
                  <a:pt x="f22" y="f26"/>
                  <a:pt x="f27" y="f6"/>
                  <a:pt x="f5" y="f6"/>
                </a:cubicBezTo>
                <a:close/>
                <a:moveTo>
                  <a:pt x="f28" y="f29"/>
                </a:moveTo>
                <a:lnTo>
                  <a:pt x="f30" y="f31"/>
                </a:lnTo>
                <a:cubicBezTo>
                  <a:pt x="f32" y="f33"/>
                  <a:pt x="f34" y="f35"/>
                  <a:pt x="f36" y="f35"/>
                </a:cubicBezTo>
                <a:cubicBezTo>
                  <a:pt x="f37" y="f35"/>
                  <a:pt x="f38" y="f39"/>
                  <a:pt x="f28" y="f29"/>
                </a:cubicBezTo>
                <a:close/>
                <a:moveTo>
                  <a:pt x="f40" y="f41"/>
                </a:moveTo>
                <a:cubicBezTo>
                  <a:pt x="f42" y="f41"/>
                  <a:pt x="f43" y="f44"/>
                  <a:pt x="f43" y="f45"/>
                </a:cubicBezTo>
                <a:lnTo>
                  <a:pt x="f43" y="f46"/>
                </a:lnTo>
                <a:cubicBezTo>
                  <a:pt x="f43" y="f47"/>
                  <a:pt x="f42" y="f48"/>
                  <a:pt x="f40" y="f48"/>
                </a:cubicBezTo>
                <a:cubicBezTo>
                  <a:pt x="f49" y="f48"/>
                  <a:pt x="f50" y="f51"/>
                  <a:pt x="f50" y="f46"/>
                </a:cubicBezTo>
                <a:lnTo>
                  <a:pt x="f50" y="f45"/>
                </a:lnTo>
                <a:cubicBezTo>
                  <a:pt x="f50" y="f52"/>
                  <a:pt x="f53" y="f41"/>
                  <a:pt x="f40" y="f41"/>
                </a:cubicBezTo>
                <a:close/>
                <a:moveTo>
                  <a:pt x="f54" y="f55"/>
                </a:moveTo>
                <a:cubicBezTo>
                  <a:pt x="f56" y="f55"/>
                  <a:pt x="f57" y="f58"/>
                  <a:pt x="f59" y="f60"/>
                </a:cubicBezTo>
                <a:lnTo>
                  <a:pt x="f61" y="f62"/>
                </a:lnTo>
                <a:lnTo>
                  <a:pt x="f63" y="f64"/>
                </a:lnTo>
                <a:cubicBezTo>
                  <a:pt x="f65" y="f66"/>
                  <a:pt x="f67" y="f68"/>
                  <a:pt x="f69" y="f68"/>
                </a:cubicBezTo>
                <a:cubicBezTo>
                  <a:pt x="f70" y="f68"/>
                  <a:pt x="f55" y="f71"/>
                  <a:pt x="f55" y="f25"/>
                </a:cubicBezTo>
                <a:lnTo>
                  <a:pt x="f55" y="f24"/>
                </a:lnTo>
                <a:cubicBezTo>
                  <a:pt x="f55" y="f72"/>
                  <a:pt x="f73" y="f74"/>
                  <a:pt x="f75" y="f74"/>
                </a:cubicBezTo>
                <a:cubicBezTo>
                  <a:pt x="f76" y="f74"/>
                  <a:pt x="f77" y="f78"/>
                  <a:pt x="f79" y="f80"/>
                </a:cubicBezTo>
                <a:lnTo>
                  <a:pt x="f81" y="f32"/>
                </a:lnTo>
                <a:lnTo>
                  <a:pt x="f82" y="f80"/>
                </a:lnTo>
                <a:cubicBezTo>
                  <a:pt x="f83" y="f84"/>
                  <a:pt x="f85" y="f86"/>
                  <a:pt x="f87" y="f86"/>
                </a:cubicBezTo>
                <a:cubicBezTo>
                  <a:pt x="f88" y="f86"/>
                  <a:pt x="f89" y="f90"/>
                  <a:pt x="f91" y="f92"/>
                </a:cubicBezTo>
                <a:lnTo>
                  <a:pt x="f93" y="f94"/>
                </a:lnTo>
                <a:cubicBezTo>
                  <a:pt x="f95" y="f96"/>
                  <a:pt x="f97" y="f4"/>
                  <a:pt x="f98" y="f4"/>
                </a:cubicBezTo>
                <a:cubicBezTo>
                  <a:pt x="f99" y="f4"/>
                  <a:pt x="f3" y="f100"/>
                  <a:pt x="f3" y="f101"/>
                </a:cubicBezTo>
                <a:lnTo>
                  <a:pt x="f3" y="f102"/>
                </a:lnTo>
                <a:cubicBezTo>
                  <a:pt x="f103" y="f104"/>
                  <a:pt x="f105" y="f55"/>
                  <a:pt x="f54" y="f55"/>
                </a:cubicBezTo>
                <a:close/>
              </a:path>
            </a:pathLst>
          </a:custGeom>
          <a:solidFill>
            <a:schemeClr val="tx1"/>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nvGrpSpPr>
          <p:cNvPr id="62" name="Google Shape;10190;p74">
            <a:extLst>
              <a:ext uri="{FF2B5EF4-FFF2-40B4-BE49-F238E27FC236}">
                <a16:creationId xmlns:a16="http://schemas.microsoft.com/office/drawing/2014/main" id="{722D5E99-2107-0C5C-BDA3-C9DF621AE1D9}"/>
              </a:ext>
            </a:extLst>
          </p:cNvPr>
          <p:cNvGrpSpPr/>
          <p:nvPr/>
        </p:nvGrpSpPr>
        <p:grpSpPr>
          <a:xfrm>
            <a:off x="8654076" y="3831161"/>
            <a:ext cx="479584" cy="504968"/>
            <a:chOff x="7862157" y="2742742"/>
            <a:chExt cx="359688" cy="378726"/>
          </a:xfrm>
          <a:solidFill>
            <a:schemeClr val="tx1"/>
          </a:solidFill>
        </p:grpSpPr>
        <p:sp>
          <p:nvSpPr>
            <p:cNvPr id="63" name="Google Shape;10191;p74">
              <a:extLst>
                <a:ext uri="{FF2B5EF4-FFF2-40B4-BE49-F238E27FC236}">
                  <a16:creationId xmlns:a16="http://schemas.microsoft.com/office/drawing/2014/main" id="{57A738CC-0AE5-E803-B186-A025FA41DD8F}"/>
                </a:ext>
              </a:extLst>
            </p:cNvPr>
            <p:cNvSpPr/>
            <p:nvPr/>
          </p:nvSpPr>
          <p:spPr>
            <a:xfrm>
              <a:off x="7862157" y="2742742"/>
              <a:ext cx="168752" cy="308610"/>
            </a:xfrm>
            <a:custGeom>
              <a:avLst/>
              <a:gdLst>
                <a:gd name="f0" fmla="val 180"/>
                <a:gd name="f1" fmla="val w"/>
                <a:gd name="f2" fmla="val h"/>
                <a:gd name="f3" fmla="val 0"/>
                <a:gd name="f4" fmla="val 5987"/>
                <a:gd name="f5" fmla="val 10273"/>
                <a:gd name="f6" fmla="val 5532"/>
                <a:gd name="f7" fmla="val 1"/>
                <a:gd name="f8" fmla="val 5515"/>
                <a:gd name="f9" fmla="val 5499"/>
                <a:gd name="f10" fmla="val 2"/>
                <a:gd name="f11" fmla="val 5483"/>
                <a:gd name="f12" fmla="val 4"/>
                <a:gd name="f13" fmla="val 2364"/>
                <a:gd name="f14" fmla="val 445"/>
                <a:gd name="f15" fmla="val 3123"/>
                <a:gd name="f16" fmla="val 6274"/>
                <a:gd name="f17" fmla="val 7692"/>
                <a:gd name="f18" fmla="val 442"/>
                <a:gd name="f19" fmla="val 8983"/>
                <a:gd name="f20" fmla="val 1293"/>
                <a:gd name="f21" fmla="val 10086"/>
                <a:gd name="f22" fmla="val 1381"/>
                <a:gd name="f23" fmla="val 10209"/>
                <a:gd name="f24" fmla="val 1507"/>
                <a:gd name="f25" fmla="val 1635"/>
                <a:gd name="f26" fmla="val 1737"/>
                <a:gd name="f27" fmla="val 1839"/>
                <a:gd name="f28" fmla="val 10233"/>
                <a:gd name="f29" fmla="val 1923"/>
                <a:gd name="f30" fmla="val 10149"/>
                <a:gd name="f31" fmla="val 3719"/>
                <a:gd name="f32" fmla="val 8353"/>
                <a:gd name="f33" fmla="val 3813"/>
                <a:gd name="f34" fmla="val 8259"/>
                <a:gd name="f35" fmla="val 3845"/>
                <a:gd name="f36" fmla="val 8007"/>
                <a:gd name="f37" fmla="val 3782"/>
                <a:gd name="f38" fmla="val 7849"/>
                <a:gd name="f39" fmla="val 3498"/>
                <a:gd name="f40" fmla="val 7376"/>
                <a:gd name="f41" fmla="val 3341"/>
                <a:gd name="f42" fmla="val 6809"/>
                <a:gd name="f43" fmla="val 4888"/>
                <a:gd name="f44" fmla="val 4286"/>
                <a:gd name="f45" fmla="val 3659"/>
                <a:gd name="f46" fmla="val 5672"/>
                <a:gd name="f47" fmla="val 3312"/>
                <a:gd name="f48" fmla="val 5861"/>
                <a:gd name="f49" fmla="val 3281"/>
                <a:gd name="f50" fmla="val 2934"/>
                <a:gd name="f51" fmla="val 414"/>
                <a:gd name="f52" fmla="val 5958"/>
                <a:gd name="f53" fmla="val 5739"/>
                <a:gd name="f54" fmla="*/ f1 1 5987"/>
                <a:gd name="f55" fmla="*/ f2 1 10273"/>
                <a:gd name="f56" fmla="val f3"/>
                <a:gd name="f57" fmla="val f4"/>
                <a:gd name="f58" fmla="val f5"/>
                <a:gd name="f59" fmla="+- f58 0 f56"/>
                <a:gd name="f60" fmla="+- f57 0 f56"/>
                <a:gd name="f61" fmla="*/ f60 1 5987"/>
                <a:gd name="f62" fmla="*/ f59 1 10273"/>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5987" h="10273">
                  <a:moveTo>
                    <a:pt x="f6" y="f7"/>
                  </a:moveTo>
                  <a:cubicBezTo>
                    <a:pt x="f8" y="f7"/>
                    <a:pt x="f9" y="f10"/>
                    <a:pt x="f11" y="f12"/>
                  </a:cubicBezTo>
                  <a:cubicBezTo>
                    <a:pt x="f13" y="f14"/>
                    <a:pt x="f7" y="f15"/>
                    <a:pt x="f7" y="f16"/>
                  </a:cubicBezTo>
                  <a:cubicBezTo>
                    <a:pt x="f7" y="f17"/>
                    <a:pt x="f18" y="f19"/>
                    <a:pt x="f20" y="f21"/>
                  </a:cubicBezTo>
                  <a:cubicBezTo>
                    <a:pt x="f22" y="f23"/>
                    <a:pt x="f24" y="f5"/>
                    <a:pt x="f25" y="f5"/>
                  </a:cubicBezTo>
                  <a:cubicBezTo>
                    <a:pt x="f26" y="f5"/>
                    <a:pt x="f27" y="f28"/>
                    <a:pt x="f29" y="f30"/>
                  </a:cubicBezTo>
                  <a:lnTo>
                    <a:pt x="f31" y="f32"/>
                  </a:lnTo>
                  <a:cubicBezTo>
                    <a:pt x="f33" y="f34"/>
                    <a:pt x="f35" y="f36"/>
                    <a:pt x="f37" y="f38"/>
                  </a:cubicBezTo>
                  <a:cubicBezTo>
                    <a:pt x="f39" y="f40"/>
                    <a:pt x="f41" y="f42"/>
                    <a:pt x="f41" y="f16"/>
                  </a:cubicBezTo>
                  <a:cubicBezTo>
                    <a:pt x="f41" y="f43"/>
                    <a:pt x="f44" y="f45"/>
                    <a:pt x="f46" y="f47"/>
                  </a:cubicBezTo>
                  <a:cubicBezTo>
                    <a:pt x="f48" y="f49"/>
                    <a:pt x="f4" y="f15"/>
                    <a:pt x="f4" y="f50"/>
                  </a:cubicBezTo>
                  <a:lnTo>
                    <a:pt x="f4" y="f51"/>
                  </a:lnTo>
                  <a:cubicBezTo>
                    <a:pt x="f52" y="f0"/>
                    <a:pt x="f53" y="f7"/>
                    <a:pt x="f6" y="f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4" name="Google Shape;10192;p74">
              <a:extLst>
                <a:ext uri="{FF2B5EF4-FFF2-40B4-BE49-F238E27FC236}">
                  <a16:creationId xmlns:a16="http://schemas.microsoft.com/office/drawing/2014/main" id="{6CA2C5C8-1C4F-FAAC-DC8B-5FA069B73097}"/>
                </a:ext>
              </a:extLst>
            </p:cNvPr>
            <p:cNvSpPr/>
            <p:nvPr/>
          </p:nvSpPr>
          <p:spPr>
            <a:xfrm>
              <a:off x="7927884" y="3006922"/>
              <a:ext cx="227356" cy="114546"/>
            </a:xfrm>
            <a:custGeom>
              <a:avLst/>
              <a:gdLst>
                <a:gd name="f0" fmla="val w"/>
                <a:gd name="f1" fmla="val h"/>
                <a:gd name="f2" fmla="val 0"/>
                <a:gd name="f3" fmla="val 8066"/>
                <a:gd name="f4" fmla="val 3813"/>
                <a:gd name="f5" fmla="val 5758"/>
                <a:gd name="f6" fmla="val 5692"/>
                <a:gd name="f7" fmla="val 5629"/>
                <a:gd name="f8" fmla="val 11"/>
                <a:gd name="f9" fmla="val 5577"/>
                <a:gd name="f10" fmla="val 32"/>
                <a:gd name="f11" fmla="val 5091"/>
                <a:gd name="f12" fmla="val 339"/>
                <a:gd name="f13" fmla="val 4530"/>
                <a:gd name="f14" fmla="val 489"/>
                <a:gd name="f15" fmla="val 3972"/>
                <a:gd name="f16" fmla="val 3444"/>
                <a:gd name="f17" fmla="val 2917"/>
                <a:gd name="f18" fmla="val 355"/>
                <a:gd name="f19" fmla="val 2458"/>
                <a:gd name="f20" fmla="val 95"/>
                <a:gd name="f21" fmla="val 2389"/>
                <a:gd name="f22" fmla="val 53"/>
                <a:gd name="f23" fmla="val 2314"/>
                <a:gd name="f24" fmla="val 30"/>
                <a:gd name="f25" fmla="val 2239"/>
                <a:gd name="f26" fmla="val 2141"/>
                <a:gd name="f27" fmla="val 2042"/>
                <a:gd name="f28" fmla="val 69"/>
                <a:gd name="f29" fmla="val 1954"/>
                <a:gd name="f30" fmla="val 158"/>
                <a:gd name="f31" fmla="val 189"/>
                <a:gd name="f32" fmla="val 1922"/>
                <a:gd name="f33" fmla="val 2143"/>
                <a:gd name="f34" fmla="val 2395"/>
                <a:gd name="f35" fmla="val 221"/>
                <a:gd name="f36" fmla="val 2552"/>
                <a:gd name="f37" fmla="val 1324"/>
                <a:gd name="f38" fmla="val 3403"/>
                <a:gd name="f39" fmla="val 2615"/>
                <a:gd name="f40" fmla="val 3812"/>
                <a:gd name="f41" fmla="val 4001"/>
                <a:gd name="f42" fmla="val 5388"/>
                <a:gd name="f43" fmla="val 6711"/>
                <a:gd name="f44" fmla="val 7814"/>
                <a:gd name="f45" fmla="val 2521"/>
                <a:gd name="f46" fmla="val 8034"/>
                <a:gd name="f47" fmla="val 2363"/>
                <a:gd name="f48" fmla="val 2080"/>
                <a:gd name="f49" fmla="val 7877"/>
                <a:gd name="f50" fmla="val 1890"/>
                <a:gd name="f51" fmla="val 6112"/>
                <a:gd name="f52" fmla="val 126"/>
                <a:gd name="f53" fmla="val 6028"/>
                <a:gd name="f54" fmla="val 42"/>
                <a:gd name="f55" fmla="val 5888"/>
                <a:gd name="f56" fmla="*/ f0 1 8066"/>
                <a:gd name="f57" fmla="*/ f1 1 3813"/>
                <a:gd name="f58" fmla="val f2"/>
                <a:gd name="f59" fmla="val f3"/>
                <a:gd name="f60" fmla="val f4"/>
                <a:gd name="f61" fmla="+- f60 0 f58"/>
                <a:gd name="f62" fmla="+- f59 0 f58"/>
                <a:gd name="f63" fmla="*/ f62 1 8066"/>
                <a:gd name="f64" fmla="*/ f61 1 3813"/>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8066" h="3813">
                  <a:moveTo>
                    <a:pt x="f5" y="f2"/>
                  </a:moveTo>
                  <a:cubicBezTo>
                    <a:pt x="f6" y="f2"/>
                    <a:pt x="f7" y="f8"/>
                    <a:pt x="f9" y="f10"/>
                  </a:cubicBezTo>
                  <a:cubicBezTo>
                    <a:pt x="f11" y="f12"/>
                    <a:pt x="f13" y="f14"/>
                    <a:pt x="f15" y="f14"/>
                  </a:cubicBezTo>
                  <a:cubicBezTo>
                    <a:pt x="f16" y="f14"/>
                    <a:pt x="f17" y="f18"/>
                    <a:pt x="f19" y="f20"/>
                  </a:cubicBezTo>
                  <a:cubicBezTo>
                    <a:pt x="f21" y="f22"/>
                    <a:pt x="f23" y="f24"/>
                    <a:pt x="f25" y="f24"/>
                  </a:cubicBezTo>
                  <a:cubicBezTo>
                    <a:pt x="f26" y="f24"/>
                    <a:pt x="f27" y="f28"/>
                    <a:pt x="f29" y="f30"/>
                  </a:cubicBezTo>
                  <a:lnTo>
                    <a:pt x="f31" y="f32"/>
                  </a:lnTo>
                  <a:cubicBezTo>
                    <a:pt x="f2" y="f33"/>
                    <a:pt x="f10" y="f34"/>
                    <a:pt x="f35" y="f36"/>
                  </a:cubicBezTo>
                  <a:cubicBezTo>
                    <a:pt x="f37" y="f38"/>
                    <a:pt x="f39" y="f40"/>
                    <a:pt x="f41" y="f40"/>
                  </a:cubicBezTo>
                  <a:cubicBezTo>
                    <a:pt x="f42" y="f40"/>
                    <a:pt x="f43" y="f38"/>
                    <a:pt x="f44" y="f45"/>
                  </a:cubicBezTo>
                  <a:cubicBezTo>
                    <a:pt x="f46" y="f47"/>
                    <a:pt x="f3" y="f48"/>
                    <a:pt x="f49" y="f50"/>
                  </a:cubicBezTo>
                  <a:lnTo>
                    <a:pt x="f51" y="f52"/>
                  </a:lnTo>
                  <a:cubicBezTo>
                    <a:pt x="f53" y="f54"/>
                    <a:pt x="f5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5" name="Google Shape;10193;p74">
              <a:extLst>
                <a:ext uri="{FF2B5EF4-FFF2-40B4-BE49-F238E27FC236}">
                  <a16:creationId xmlns:a16="http://schemas.microsoft.com/office/drawing/2014/main" id="{174AB19A-EDA7-F8C2-0D63-0EB24777FB43}"/>
                </a:ext>
              </a:extLst>
            </p:cNvPr>
            <p:cNvSpPr/>
            <p:nvPr/>
          </p:nvSpPr>
          <p:spPr>
            <a:xfrm>
              <a:off x="8053093" y="2742742"/>
              <a:ext cx="168752" cy="308253"/>
            </a:xfrm>
            <a:custGeom>
              <a:avLst/>
              <a:gdLst>
                <a:gd name="f0" fmla="val 180"/>
                <a:gd name="f1" fmla="val w"/>
                <a:gd name="f2" fmla="val h"/>
                <a:gd name="f3" fmla="val 0"/>
                <a:gd name="f4" fmla="val 5987"/>
                <a:gd name="f5" fmla="val 10261"/>
                <a:gd name="f6" fmla="val 418"/>
                <a:gd name="f7" fmla="val 1"/>
                <a:gd name="f8" fmla="val 190"/>
                <a:gd name="f9" fmla="val 414"/>
                <a:gd name="f10" fmla="val 2934"/>
                <a:gd name="f11" fmla="val 3123"/>
                <a:gd name="f12" fmla="val 127"/>
                <a:gd name="f13" fmla="val 3281"/>
                <a:gd name="f14" fmla="val 316"/>
                <a:gd name="f15" fmla="val 3312"/>
                <a:gd name="f16" fmla="val 1639"/>
                <a:gd name="f17" fmla="val 3659"/>
                <a:gd name="f18" fmla="val 2647"/>
                <a:gd name="f19" fmla="val 4856"/>
                <a:gd name="f20" fmla="val 6274"/>
                <a:gd name="f21" fmla="val 6809"/>
                <a:gd name="f22" fmla="val 2489"/>
                <a:gd name="f23" fmla="val 7376"/>
                <a:gd name="f24" fmla="val 2206"/>
                <a:gd name="f25" fmla="val 7849"/>
                <a:gd name="f26" fmla="val 2080"/>
                <a:gd name="f27" fmla="val 8007"/>
                <a:gd name="f28" fmla="val 2111"/>
                <a:gd name="f29" fmla="val 8196"/>
                <a:gd name="f30" fmla="val 2269"/>
                <a:gd name="f31" fmla="val 8353"/>
                <a:gd name="f32" fmla="val 4065"/>
                <a:gd name="f33" fmla="val 10149"/>
                <a:gd name="f34" fmla="val 4137"/>
                <a:gd name="f35" fmla="val 10221"/>
                <a:gd name="f36" fmla="val 4242"/>
                <a:gd name="f37" fmla="val 10260"/>
                <a:gd name="f38" fmla="val 4350"/>
                <a:gd name="f39" fmla="val 4478"/>
                <a:gd name="f40" fmla="val 4609"/>
                <a:gd name="f41" fmla="val 10205"/>
                <a:gd name="f42" fmla="val 4695"/>
                <a:gd name="f43" fmla="val 10086"/>
                <a:gd name="f44" fmla="val 5514"/>
                <a:gd name="f45" fmla="val 8983"/>
                <a:gd name="f46" fmla="val 7660"/>
                <a:gd name="f47" fmla="val 5892"/>
                <a:gd name="f48" fmla="val 3592"/>
                <a:gd name="f49" fmla="val 445"/>
                <a:gd name="f50" fmla="val 473"/>
                <a:gd name="f51" fmla="val 4"/>
                <a:gd name="f52" fmla="val 455"/>
                <a:gd name="f53" fmla="val 2"/>
                <a:gd name="f54" fmla="val 436"/>
                <a:gd name="f55" fmla="*/ f1 1 5987"/>
                <a:gd name="f56" fmla="*/ f2 1 10261"/>
                <a:gd name="f57" fmla="val f3"/>
                <a:gd name="f58" fmla="val f4"/>
                <a:gd name="f59" fmla="val f5"/>
                <a:gd name="f60" fmla="+- f59 0 f57"/>
                <a:gd name="f61" fmla="+- f58 0 f57"/>
                <a:gd name="f62" fmla="*/ f61 1 5987"/>
                <a:gd name="f63" fmla="*/ f60 1 102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987" h="10261">
                  <a:moveTo>
                    <a:pt x="f6" y="f7"/>
                  </a:moveTo>
                  <a:cubicBezTo>
                    <a:pt x="f8" y="f7"/>
                    <a:pt x="f7" y="f0"/>
                    <a:pt x="f7" y="f9"/>
                  </a:cubicBezTo>
                  <a:lnTo>
                    <a:pt x="f7" y="f10"/>
                  </a:lnTo>
                  <a:cubicBezTo>
                    <a:pt x="f7" y="f11"/>
                    <a:pt x="f12" y="f13"/>
                    <a:pt x="f14" y="f15"/>
                  </a:cubicBezTo>
                  <a:cubicBezTo>
                    <a:pt x="f16" y="f17"/>
                    <a:pt x="f18" y="f19"/>
                    <a:pt x="f18" y="f20"/>
                  </a:cubicBezTo>
                  <a:cubicBezTo>
                    <a:pt x="f18" y="f21"/>
                    <a:pt x="f22" y="f23"/>
                    <a:pt x="f24" y="f25"/>
                  </a:cubicBezTo>
                  <a:cubicBezTo>
                    <a:pt x="f26" y="f27"/>
                    <a:pt x="f28" y="f29"/>
                    <a:pt x="f30" y="f31"/>
                  </a:cubicBezTo>
                  <a:lnTo>
                    <a:pt x="f32" y="f33"/>
                  </a:lnTo>
                  <a:cubicBezTo>
                    <a:pt x="f34" y="f35"/>
                    <a:pt x="f36" y="f37"/>
                    <a:pt x="f38" y="f37"/>
                  </a:cubicBezTo>
                  <a:cubicBezTo>
                    <a:pt x="f39" y="f37"/>
                    <a:pt x="f40" y="f41"/>
                    <a:pt x="f42" y="f43"/>
                  </a:cubicBezTo>
                  <a:cubicBezTo>
                    <a:pt x="f44" y="f45"/>
                    <a:pt x="f4" y="f46"/>
                    <a:pt x="f4" y="f20"/>
                  </a:cubicBezTo>
                  <a:cubicBezTo>
                    <a:pt x="f47" y="f11"/>
                    <a:pt x="f48" y="f49"/>
                    <a:pt x="f50" y="f51"/>
                  </a:cubicBezTo>
                  <a:cubicBezTo>
                    <a:pt x="f52" y="f53"/>
                    <a:pt x="f54" y="f7"/>
                    <a:pt x="f6" y="f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6" name="Google Shape;10194;p74">
              <a:extLst>
                <a:ext uri="{FF2B5EF4-FFF2-40B4-BE49-F238E27FC236}">
                  <a16:creationId xmlns:a16="http://schemas.microsoft.com/office/drawing/2014/main" id="{FDD29104-E06F-4F58-0DB2-1FD76BA9CF2D}"/>
                </a:ext>
              </a:extLst>
            </p:cNvPr>
            <p:cNvSpPr/>
            <p:nvPr/>
          </p:nvSpPr>
          <p:spPr>
            <a:xfrm>
              <a:off x="8005142" y="2845064"/>
              <a:ext cx="71058" cy="174174"/>
            </a:xfrm>
            <a:custGeom>
              <a:avLst/>
              <a:gdLst>
                <a:gd name="f0" fmla="val w"/>
                <a:gd name="f1" fmla="val h"/>
                <a:gd name="f2" fmla="val 0"/>
                <a:gd name="f3" fmla="val 2521"/>
                <a:gd name="f4" fmla="val 5798"/>
                <a:gd name="f5" fmla="val 1260"/>
                <a:gd name="f6" fmla="val 1"/>
                <a:gd name="f7" fmla="val 1040"/>
                <a:gd name="f8" fmla="val 819"/>
                <a:gd name="f9" fmla="val 190"/>
                <a:gd name="f10" fmla="val 379"/>
                <a:gd name="f11" fmla="val 662"/>
                <a:gd name="f12" fmla="val 347"/>
                <a:gd name="f13" fmla="val 820"/>
                <a:gd name="f14" fmla="val 1293"/>
                <a:gd name="f15" fmla="val 1860"/>
                <a:gd name="f16" fmla="val 567"/>
                <a:gd name="f17" fmla="val 2899"/>
                <a:gd name="f18" fmla="val 977"/>
                <a:gd name="f19" fmla="val 3214"/>
                <a:gd name="f20" fmla="val 1292"/>
                <a:gd name="f21" fmla="val 3466"/>
                <a:gd name="f22" fmla="val 1670"/>
                <a:gd name="f23" fmla="val 3687"/>
                <a:gd name="f24" fmla="val 3939"/>
                <a:gd name="f25" fmla="val 4160"/>
                <a:gd name="f26" fmla="val 1450"/>
                <a:gd name="f27" fmla="val 4380"/>
                <a:gd name="f28" fmla="val 1071"/>
                <a:gd name="f29" fmla="val 630"/>
                <a:gd name="f30" fmla="val 3529"/>
                <a:gd name="f31" fmla="val 441"/>
                <a:gd name="f32" fmla="val 252"/>
                <a:gd name="f33" fmla="val 32"/>
                <a:gd name="f34" fmla="val 3750"/>
                <a:gd name="f35" fmla="val 4475"/>
                <a:gd name="f36" fmla="val 410"/>
                <a:gd name="f37" fmla="val 4916"/>
                <a:gd name="f38" fmla="val 882"/>
                <a:gd name="f39" fmla="val 5105"/>
                <a:gd name="f40" fmla="val 5388"/>
                <a:gd name="f41" fmla="val 5640"/>
                <a:gd name="f42" fmla="val 1544"/>
                <a:gd name="f43" fmla="val 1702"/>
                <a:gd name="f44" fmla="val 5577"/>
                <a:gd name="f45" fmla="val 5073"/>
                <a:gd name="f46" fmla="val 2174"/>
                <a:gd name="f47" fmla="val 4443"/>
                <a:gd name="f48" fmla="val 3907"/>
                <a:gd name="f49" fmla="val 1985"/>
                <a:gd name="f50" fmla="val 2836"/>
                <a:gd name="f51" fmla="val 1229"/>
                <a:gd name="f52" fmla="val 2269"/>
                <a:gd name="f53" fmla="val 2049"/>
                <a:gd name="f54" fmla="val 1797"/>
                <a:gd name="f55" fmla="val 1576"/>
                <a:gd name="f56" fmla="val 1419"/>
                <a:gd name="f57" fmla="val 1608"/>
                <a:gd name="f58" fmla="val 1891"/>
                <a:gd name="f59" fmla="val 2238"/>
                <a:gd name="f60" fmla="val 2143"/>
                <a:gd name="f61" fmla="val 2363"/>
                <a:gd name="f62" fmla="val 1261"/>
                <a:gd name="f63" fmla="val 631"/>
                <a:gd name="f64" fmla="val 158"/>
                <a:gd name="f65" fmla="val 1513"/>
                <a:gd name="f66" fmla="*/ f0 1 2521"/>
                <a:gd name="f67" fmla="*/ f1 1 5798"/>
                <a:gd name="f68" fmla="val f2"/>
                <a:gd name="f69" fmla="val f3"/>
                <a:gd name="f70" fmla="val f4"/>
                <a:gd name="f71" fmla="+- f70 0 f68"/>
                <a:gd name="f72" fmla="+- f69 0 f68"/>
                <a:gd name="f73" fmla="*/ f72 1 2521"/>
                <a:gd name="f74" fmla="*/ f71 1 5798"/>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521" h="5798">
                  <a:moveTo>
                    <a:pt x="f5" y="f6"/>
                  </a:moveTo>
                  <a:cubicBezTo>
                    <a:pt x="f7" y="f6"/>
                    <a:pt x="f8" y="f9"/>
                    <a:pt x="f8" y="f10"/>
                  </a:cubicBezTo>
                  <a:lnTo>
                    <a:pt x="f8" y="f11"/>
                  </a:lnTo>
                  <a:cubicBezTo>
                    <a:pt x="f12" y="f13"/>
                    <a:pt x="f2" y="f14"/>
                    <a:pt x="f2" y="f15"/>
                  </a:cubicBezTo>
                  <a:cubicBezTo>
                    <a:pt x="f2" y="f3"/>
                    <a:pt x="f16" y="f17"/>
                    <a:pt x="f18" y="f19"/>
                  </a:cubicBezTo>
                  <a:cubicBezTo>
                    <a:pt x="f20" y="f21"/>
                    <a:pt x="f22" y="f23"/>
                    <a:pt x="f22" y="f24"/>
                  </a:cubicBezTo>
                  <a:cubicBezTo>
                    <a:pt x="f22" y="f25"/>
                    <a:pt x="f26" y="f27"/>
                    <a:pt x="f5" y="f27"/>
                  </a:cubicBezTo>
                  <a:cubicBezTo>
                    <a:pt x="f28" y="f27"/>
                    <a:pt x="f8" y="f25"/>
                    <a:pt x="f8" y="f24"/>
                  </a:cubicBezTo>
                  <a:cubicBezTo>
                    <a:pt x="f8" y="f23"/>
                    <a:pt x="f29" y="f30"/>
                    <a:pt x="f31" y="f30"/>
                  </a:cubicBezTo>
                  <a:cubicBezTo>
                    <a:pt x="f32" y="f30"/>
                    <a:pt x="f33" y="f34"/>
                    <a:pt x="f33" y="f24"/>
                  </a:cubicBezTo>
                  <a:cubicBezTo>
                    <a:pt x="f33" y="f35"/>
                    <a:pt x="f36" y="f37"/>
                    <a:pt x="f38" y="f39"/>
                  </a:cubicBezTo>
                  <a:lnTo>
                    <a:pt x="f38" y="f40"/>
                  </a:lnTo>
                  <a:cubicBezTo>
                    <a:pt x="f38" y="f41"/>
                    <a:pt x="f28" y="f4"/>
                    <a:pt x="f20" y="f4"/>
                  </a:cubicBezTo>
                  <a:cubicBezTo>
                    <a:pt x="f42" y="f4"/>
                    <a:pt x="f43" y="f44"/>
                    <a:pt x="f43" y="f40"/>
                  </a:cubicBezTo>
                  <a:lnTo>
                    <a:pt x="f43" y="f45"/>
                  </a:lnTo>
                  <a:cubicBezTo>
                    <a:pt x="f46" y="f37"/>
                    <a:pt x="f3" y="f47"/>
                    <a:pt x="f3" y="f48"/>
                  </a:cubicBezTo>
                  <a:cubicBezTo>
                    <a:pt x="f3" y="f19"/>
                    <a:pt x="f49" y="f50"/>
                    <a:pt x="f42" y="f3"/>
                  </a:cubicBezTo>
                  <a:cubicBezTo>
                    <a:pt x="f51" y="f52"/>
                    <a:pt x="f38" y="f53"/>
                    <a:pt x="f38" y="f54"/>
                  </a:cubicBezTo>
                  <a:cubicBezTo>
                    <a:pt x="f38" y="f55"/>
                    <a:pt x="f28" y="f56"/>
                    <a:pt x="f20" y="f56"/>
                  </a:cubicBezTo>
                  <a:cubicBezTo>
                    <a:pt x="f42" y="f56"/>
                    <a:pt x="f43" y="f57"/>
                    <a:pt x="f43" y="f54"/>
                  </a:cubicBezTo>
                  <a:cubicBezTo>
                    <a:pt x="f43" y="f53"/>
                    <a:pt x="f58" y="f59"/>
                    <a:pt x="f60" y="f59"/>
                  </a:cubicBezTo>
                  <a:cubicBezTo>
                    <a:pt x="f61" y="f59"/>
                    <a:pt x="f3" y="f53"/>
                    <a:pt x="f3" y="f54"/>
                  </a:cubicBezTo>
                  <a:cubicBezTo>
                    <a:pt x="f3" y="f62"/>
                    <a:pt x="f46" y="f13"/>
                    <a:pt x="f43" y="f63"/>
                  </a:cubicBezTo>
                  <a:lnTo>
                    <a:pt x="f43" y="f12"/>
                  </a:lnTo>
                  <a:cubicBezTo>
                    <a:pt x="f43" y="f64"/>
                    <a:pt x="f65"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67" name="Google Shape;10221;p74">
            <a:extLst>
              <a:ext uri="{FF2B5EF4-FFF2-40B4-BE49-F238E27FC236}">
                <a16:creationId xmlns:a16="http://schemas.microsoft.com/office/drawing/2014/main" id="{728522AD-F781-0F3B-0823-F4C9A32B074E}"/>
              </a:ext>
            </a:extLst>
          </p:cNvPr>
          <p:cNvGrpSpPr/>
          <p:nvPr/>
        </p:nvGrpSpPr>
        <p:grpSpPr>
          <a:xfrm>
            <a:off x="3285161" y="4796770"/>
            <a:ext cx="422623" cy="511209"/>
            <a:chOff x="3835469" y="3466947"/>
            <a:chExt cx="316967" cy="383407"/>
          </a:xfrm>
          <a:solidFill>
            <a:schemeClr val="tx1"/>
          </a:solidFill>
        </p:grpSpPr>
        <p:sp>
          <p:nvSpPr>
            <p:cNvPr id="68" name="Google Shape;10222;p74">
              <a:extLst>
                <a:ext uri="{FF2B5EF4-FFF2-40B4-BE49-F238E27FC236}">
                  <a16:creationId xmlns:a16="http://schemas.microsoft.com/office/drawing/2014/main" id="{936F6FEA-BCF3-F6CF-B382-C79CB88483F3}"/>
                </a:ext>
              </a:extLst>
            </p:cNvPr>
            <p:cNvSpPr/>
            <p:nvPr/>
          </p:nvSpPr>
          <p:spPr>
            <a:xfrm>
              <a:off x="3940158" y="3647642"/>
              <a:ext cx="105668" cy="67583"/>
            </a:xfrm>
            <a:custGeom>
              <a:avLst/>
              <a:gdLst>
                <a:gd name="f0" fmla="val w"/>
                <a:gd name="f1" fmla="val h"/>
                <a:gd name="f2" fmla="val 0"/>
                <a:gd name="f3" fmla="val 3466"/>
                <a:gd name="f4" fmla="val 2080"/>
                <a:gd name="f5" fmla="val 1733"/>
                <a:gd name="f6" fmla="val 788"/>
                <a:gd name="f7" fmla="val 2678"/>
                <a:gd name="f8" fmla="*/ f0 1 3466"/>
                <a:gd name="f9" fmla="*/ f1 1 2080"/>
                <a:gd name="f10" fmla="val f2"/>
                <a:gd name="f11" fmla="val f3"/>
                <a:gd name="f12" fmla="val f4"/>
                <a:gd name="f13" fmla="+- f12 0 f10"/>
                <a:gd name="f14" fmla="+- f11 0 f10"/>
                <a:gd name="f15" fmla="*/ f14 1 3466"/>
                <a:gd name="f16" fmla="*/ f13 1 208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466" h="2080">
                  <a:moveTo>
                    <a:pt x="f5" y="f2"/>
                  </a:moveTo>
                  <a:cubicBezTo>
                    <a:pt x="f6" y="f2"/>
                    <a:pt x="f2" y="f6"/>
                    <a:pt x="f2" y="f5"/>
                  </a:cubicBezTo>
                  <a:lnTo>
                    <a:pt x="f2" y="f4"/>
                  </a:lnTo>
                  <a:lnTo>
                    <a:pt x="f3" y="f4"/>
                  </a:lnTo>
                  <a:lnTo>
                    <a:pt x="f3" y="f5"/>
                  </a:lnTo>
                  <a:cubicBezTo>
                    <a:pt x="f3" y="f6"/>
                    <a:pt x="f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9" name="Google Shape;10223;p74">
              <a:extLst>
                <a:ext uri="{FF2B5EF4-FFF2-40B4-BE49-F238E27FC236}">
                  <a16:creationId xmlns:a16="http://schemas.microsoft.com/office/drawing/2014/main" id="{88DA2AA0-E9D2-FACA-AE7D-465B54034308}"/>
                </a:ext>
              </a:extLst>
            </p:cNvPr>
            <p:cNvSpPr/>
            <p:nvPr/>
          </p:nvSpPr>
          <p:spPr>
            <a:xfrm>
              <a:off x="3970891" y="3580086"/>
              <a:ext cx="43260" cy="46076"/>
            </a:xfrm>
            <a:custGeom>
              <a:avLst/>
              <a:gdLst>
                <a:gd name="f0" fmla="val w"/>
                <a:gd name="f1" fmla="val h"/>
                <a:gd name="f2" fmla="val 0"/>
                <a:gd name="f3" fmla="val 1419"/>
                <a:gd name="f4" fmla="val 1418"/>
                <a:gd name="f5" fmla="val 725"/>
                <a:gd name="f6" fmla="val 316"/>
                <a:gd name="f7" fmla="val 315"/>
                <a:gd name="f8" fmla="val 1103"/>
                <a:gd name="f9" fmla="*/ f0 1 1419"/>
                <a:gd name="f10" fmla="*/ f1 1 1418"/>
                <a:gd name="f11" fmla="val f2"/>
                <a:gd name="f12" fmla="val f3"/>
                <a:gd name="f13" fmla="val f4"/>
                <a:gd name="f14" fmla="+- f13 0 f11"/>
                <a:gd name="f15" fmla="+- f12 0 f11"/>
                <a:gd name="f16" fmla="*/ f15 1 1419"/>
                <a:gd name="f17" fmla="*/ f14 1 141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419" h="1418">
                  <a:moveTo>
                    <a:pt x="f5" y="f2"/>
                  </a:moveTo>
                  <a:cubicBezTo>
                    <a:pt x="f6" y="f2"/>
                    <a:pt x="f2" y="f7"/>
                    <a:pt x="f2" y="f5"/>
                  </a:cubicBezTo>
                  <a:cubicBezTo>
                    <a:pt x="f2" y="f8"/>
                    <a:pt x="f6" y="f4"/>
                    <a:pt x="f5" y="f4"/>
                  </a:cubicBezTo>
                  <a:cubicBezTo>
                    <a:pt x="f8" y="f4"/>
                    <a:pt x="f4" y="f8"/>
                    <a:pt x="f4" y="f5"/>
                  </a:cubicBezTo>
                  <a:cubicBezTo>
                    <a:pt x="f4" y="f7"/>
                    <a:pt x="f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0" name="Google Shape;10224;p74">
              <a:extLst>
                <a:ext uri="{FF2B5EF4-FFF2-40B4-BE49-F238E27FC236}">
                  <a16:creationId xmlns:a16="http://schemas.microsoft.com/office/drawing/2014/main" id="{D4033E47-D08D-5FD9-817D-1D351A316B7E}"/>
                </a:ext>
              </a:extLst>
            </p:cNvPr>
            <p:cNvSpPr/>
            <p:nvPr/>
          </p:nvSpPr>
          <p:spPr>
            <a:xfrm>
              <a:off x="3835469" y="3466947"/>
              <a:ext cx="316967" cy="383407"/>
            </a:xfrm>
            <a:custGeom>
              <a:avLst/>
              <a:gdLst>
                <a:gd name="f0" fmla="val w"/>
                <a:gd name="f1" fmla="val h"/>
                <a:gd name="f2" fmla="val 0"/>
                <a:gd name="f3" fmla="val 10397"/>
                <a:gd name="f4" fmla="val 11800"/>
                <a:gd name="f5" fmla="val 5167"/>
                <a:gd name="f6" fmla="val 2757"/>
                <a:gd name="f7" fmla="val 5923"/>
                <a:gd name="f8" fmla="val 6553"/>
                <a:gd name="f9" fmla="val 3388"/>
                <a:gd name="f10" fmla="val 4144"/>
                <a:gd name="f11" fmla="val 4490"/>
                <a:gd name="f12" fmla="val 6396"/>
                <a:gd name="f13" fmla="val 4805"/>
                <a:gd name="f14" fmla="val 6175"/>
                <a:gd name="f15" fmla="val 5089"/>
                <a:gd name="f16" fmla="val 7026"/>
                <a:gd name="f17" fmla="val 5498"/>
                <a:gd name="f18" fmla="val 7593"/>
                <a:gd name="f19" fmla="val 6317"/>
                <a:gd name="f20" fmla="val 7294"/>
                <a:gd name="f21" fmla="val 8019"/>
                <a:gd name="f22" fmla="val 8208"/>
                <a:gd name="f23" fmla="val 7435"/>
                <a:gd name="f24" fmla="val 8365"/>
                <a:gd name="f25" fmla="val 7246"/>
                <a:gd name="f26" fmla="val 3088"/>
                <a:gd name="f27" fmla="val 2867"/>
                <a:gd name="f28" fmla="val 2710"/>
                <a:gd name="f29" fmla="val 3308"/>
                <a:gd name="f30" fmla="val 4127"/>
                <a:gd name="f31" fmla="val 3907"/>
                <a:gd name="f32" fmla="val 4868"/>
                <a:gd name="f33" fmla="val 3781"/>
                <a:gd name="f34" fmla="val 4553"/>
                <a:gd name="f35" fmla="val 4411"/>
                <a:gd name="f36" fmla="val 5183"/>
                <a:gd name="f37" fmla="val 1"/>
                <a:gd name="f38" fmla="val 5128"/>
                <a:gd name="f39" fmla="val 5073"/>
                <a:gd name="f40" fmla="val 17"/>
                <a:gd name="f41" fmla="val 5010"/>
                <a:gd name="f42" fmla="val 48"/>
                <a:gd name="f43" fmla="val 3964"/>
                <a:gd name="f44" fmla="val 646"/>
                <a:gd name="f45" fmla="val 2946"/>
                <a:gd name="f46" fmla="val 940"/>
                <a:gd name="f47" fmla="val 1919"/>
                <a:gd name="f48" fmla="val 1430"/>
                <a:gd name="f49" fmla="val 939"/>
                <a:gd name="f50" fmla="val 873"/>
                <a:gd name="f51" fmla="val 441"/>
                <a:gd name="f52" fmla="val 741"/>
                <a:gd name="f53" fmla="val 402"/>
                <a:gd name="f54" fmla="val 722"/>
                <a:gd name="f55" fmla="val 363"/>
                <a:gd name="f56" fmla="val 714"/>
                <a:gd name="f57" fmla="val 326"/>
                <a:gd name="f58" fmla="val 243"/>
                <a:gd name="f59" fmla="val 170"/>
                <a:gd name="f60" fmla="val 751"/>
                <a:gd name="f61" fmla="val 126"/>
                <a:gd name="f62" fmla="val 773"/>
                <a:gd name="f63" fmla="val 32"/>
                <a:gd name="f64" fmla="val 836"/>
                <a:gd name="f65" fmla="val 930"/>
                <a:gd name="f66" fmla="val 1056"/>
                <a:gd name="f67" fmla="val 5026"/>
                <a:gd name="f68" fmla="val 8145"/>
                <a:gd name="f69" fmla="val 2080"/>
                <a:gd name="f70" fmla="val 10949"/>
                <a:gd name="f71" fmla="val 5104"/>
                <a:gd name="f72" fmla="val 11799"/>
                <a:gd name="f73" fmla="val 5262"/>
                <a:gd name="f74" fmla="val 8255"/>
                <a:gd name="f75" fmla="val 10917"/>
                <a:gd name="f76" fmla="val 10365"/>
                <a:gd name="f77" fmla="val 10271"/>
                <a:gd name="f78" fmla="val 10162"/>
                <a:gd name="f79" fmla="val 10084"/>
                <a:gd name="f80" fmla="val 10014"/>
                <a:gd name="f81" fmla="val 9983"/>
                <a:gd name="f82" fmla="val 9954"/>
                <a:gd name="f83" fmla="val 9924"/>
                <a:gd name="f84" fmla="val 9414"/>
                <a:gd name="f85" fmla="val 877"/>
                <a:gd name="f86" fmla="val 8910"/>
                <a:gd name="f87" fmla="val 946"/>
                <a:gd name="f88" fmla="val 8409"/>
                <a:gd name="f89" fmla="val 7395"/>
                <a:gd name="f90" fmla="val 6389"/>
                <a:gd name="f91" fmla="val 660"/>
                <a:gd name="f92" fmla="val 5356"/>
                <a:gd name="f93" fmla="val 5293"/>
                <a:gd name="f94" fmla="val 5238"/>
                <a:gd name="f95" fmla="*/ f0 1 10397"/>
                <a:gd name="f96" fmla="*/ f1 1 11800"/>
                <a:gd name="f97" fmla="val f2"/>
                <a:gd name="f98" fmla="val f3"/>
                <a:gd name="f99" fmla="val f4"/>
                <a:gd name="f100" fmla="+- f99 0 f97"/>
                <a:gd name="f101" fmla="+- f98 0 f97"/>
                <a:gd name="f102" fmla="*/ f101 1 10397"/>
                <a:gd name="f103" fmla="*/ f100 1 11800"/>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10397" h="11800">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cubicBezTo>
                    <a:pt x="f28" y="f19"/>
                    <a:pt x="f29" y="f17"/>
                    <a:pt x="f30" y="f15"/>
                  </a:cubicBezTo>
                  <a:cubicBezTo>
                    <a:pt x="f31" y="f32"/>
                    <a:pt x="f33" y="f34"/>
                    <a:pt x="f33" y="f10"/>
                  </a:cubicBezTo>
                  <a:cubicBezTo>
                    <a:pt x="f33" y="f9"/>
                    <a:pt x="f35" y="f6"/>
                    <a:pt x="f5" y="f6"/>
                  </a:cubicBezTo>
                  <a:close/>
                  <a:moveTo>
                    <a:pt x="f36" y="f37"/>
                  </a:moveTo>
                  <a:cubicBezTo>
                    <a:pt x="f38" y="f37"/>
                    <a:pt x="f39" y="f40"/>
                    <a:pt x="f41" y="f42"/>
                  </a:cubicBezTo>
                  <a:cubicBezTo>
                    <a:pt x="f43" y="f44"/>
                    <a:pt x="f45" y="f46"/>
                    <a:pt x="f47" y="f46"/>
                  </a:cubicBezTo>
                  <a:cubicBezTo>
                    <a:pt x="f48" y="f46"/>
                    <a:pt x="f49" y="f50"/>
                    <a:pt x="f51" y="f52"/>
                  </a:cubicBezTo>
                  <a:cubicBezTo>
                    <a:pt x="f53" y="f54"/>
                    <a:pt x="f55" y="f56"/>
                    <a:pt x="f57" y="f56"/>
                  </a:cubicBezTo>
                  <a:cubicBezTo>
                    <a:pt x="f58" y="f56"/>
                    <a:pt x="f59" y="f60"/>
                    <a:pt x="f61" y="f62"/>
                  </a:cubicBezTo>
                  <a:cubicBezTo>
                    <a:pt x="f63" y="f64"/>
                    <a:pt x="f2" y="f65"/>
                    <a:pt x="f2" y="f66"/>
                  </a:cubicBezTo>
                  <a:lnTo>
                    <a:pt x="f2" y="f67"/>
                  </a:lnTo>
                  <a:cubicBezTo>
                    <a:pt x="f2" y="f68"/>
                    <a:pt x="f69" y="f70"/>
                    <a:pt x="f71" y="f72"/>
                  </a:cubicBezTo>
                  <a:lnTo>
                    <a:pt x="f73" y="f72"/>
                  </a:lnTo>
                  <a:cubicBezTo>
                    <a:pt x="f74" y="f75"/>
                    <a:pt x="f3" y="f68"/>
                    <a:pt x="f3" y="f67"/>
                  </a:cubicBezTo>
                  <a:lnTo>
                    <a:pt x="f3" y="f66"/>
                  </a:lnTo>
                  <a:cubicBezTo>
                    <a:pt x="f3" y="f65"/>
                    <a:pt x="f76" y="f64"/>
                    <a:pt x="f77" y="f62"/>
                  </a:cubicBezTo>
                  <a:cubicBezTo>
                    <a:pt x="f78" y="f60"/>
                    <a:pt x="f79" y="f56"/>
                    <a:pt x="f80" y="f56"/>
                  </a:cubicBezTo>
                  <a:cubicBezTo>
                    <a:pt x="f81" y="f56"/>
                    <a:pt x="f82" y="f54"/>
                    <a:pt x="f83" y="f52"/>
                  </a:cubicBezTo>
                  <a:cubicBezTo>
                    <a:pt x="f84" y="f85"/>
                    <a:pt x="f86" y="f87"/>
                    <a:pt x="f88" y="f87"/>
                  </a:cubicBezTo>
                  <a:cubicBezTo>
                    <a:pt x="f89" y="f87"/>
                    <a:pt x="f90" y="f91"/>
                    <a:pt x="f92" y="f42"/>
                  </a:cubicBezTo>
                  <a:cubicBezTo>
                    <a:pt x="f93" y="f40"/>
                    <a:pt x="f94" y="f37"/>
                    <a:pt x="f36" y="f3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71" name="Google Shape;10240;p74">
            <a:extLst>
              <a:ext uri="{FF2B5EF4-FFF2-40B4-BE49-F238E27FC236}">
                <a16:creationId xmlns:a16="http://schemas.microsoft.com/office/drawing/2014/main" id="{21208E7F-3053-F5BD-F122-89BABF2796BC}"/>
              </a:ext>
            </a:extLst>
          </p:cNvPr>
          <p:cNvGrpSpPr/>
          <p:nvPr/>
        </p:nvGrpSpPr>
        <p:grpSpPr>
          <a:xfrm>
            <a:off x="5136735" y="4801659"/>
            <a:ext cx="486692" cy="480487"/>
            <a:chOff x="5224150" y="3470614"/>
            <a:chExt cx="365019" cy="360365"/>
          </a:xfrm>
          <a:solidFill>
            <a:schemeClr val="tx1"/>
          </a:solidFill>
        </p:grpSpPr>
        <p:sp>
          <p:nvSpPr>
            <p:cNvPr id="72" name="Google Shape;10241;p74">
              <a:extLst>
                <a:ext uri="{FF2B5EF4-FFF2-40B4-BE49-F238E27FC236}">
                  <a16:creationId xmlns:a16="http://schemas.microsoft.com/office/drawing/2014/main" id="{4D93CDA7-1E82-2764-EC11-1CFE2DBAFE86}"/>
                </a:ext>
              </a:extLst>
            </p:cNvPr>
            <p:cNvSpPr/>
            <p:nvPr/>
          </p:nvSpPr>
          <p:spPr>
            <a:xfrm>
              <a:off x="5224150" y="3470614"/>
              <a:ext cx="365019" cy="291775"/>
            </a:xfrm>
            <a:custGeom>
              <a:avLst/>
              <a:gdLst>
                <a:gd name="f0" fmla="val w"/>
                <a:gd name="f1" fmla="val h"/>
                <a:gd name="f2" fmla="val 0"/>
                <a:gd name="f3" fmla="val 11973"/>
                <a:gd name="f4" fmla="val 8980"/>
                <a:gd name="f5" fmla="val 2017"/>
                <a:gd name="f6" fmla="val 3749"/>
                <a:gd name="f7" fmla="val 3119"/>
                <a:gd name="f8" fmla="val 5514"/>
                <a:gd name="f9" fmla="val 914"/>
                <a:gd name="f10" fmla="val 9641"/>
                <a:gd name="f11" fmla="val 10744"/>
                <a:gd name="f12" fmla="val 8538"/>
                <a:gd name="f13" fmla="val 5892"/>
                <a:gd name="f14" fmla="val 5325"/>
                <a:gd name="f15" fmla="val 4852"/>
                <a:gd name="f16" fmla="val 473"/>
                <a:gd name="f17" fmla="val 1040"/>
                <a:gd name="f18" fmla="val 1166"/>
                <a:gd name="f19" fmla="val 4537"/>
                <a:gd name="f20" fmla="val 1324"/>
                <a:gd name="f21" fmla="val 3812"/>
                <a:gd name="f22" fmla="val 1733"/>
                <a:gd name="f23" fmla="val 3529"/>
                <a:gd name="f24" fmla="val 1891"/>
                <a:gd name="f25" fmla="val 3025"/>
                <a:gd name="f26" fmla="val 1954"/>
                <a:gd name="f27" fmla="val 2867"/>
                <a:gd name="f28" fmla="val 1607"/>
                <a:gd name="f29" fmla="val 2521"/>
                <a:gd name="f30" fmla="val 2080"/>
                <a:gd name="f31" fmla="val 1702"/>
                <a:gd name="f32" fmla="val 1576"/>
                <a:gd name="f33" fmla="val 1922"/>
                <a:gd name="f34" fmla="val 946"/>
                <a:gd name="f35" fmla="val 693"/>
                <a:gd name="f36" fmla="val 1796"/>
                <a:gd name="f37" fmla="val 504"/>
                <a:gd name="f38" fmla="val 454"/>
                <a:gd name="f39" fmla="val 1708"/>
                <a:gd name="f40" fmla="val 403"/>
                <a:gd name="f41" fmla="val 1696"/>
                <a:gd name="f42" fmla="val 355"/>
                <a:gd name="f43" fmla="val 223"/>
                <a:gd name="f44" fmla="val 110"/>
                <a:gd name="f45" fmla="val 1784"/>
                <a:gd name="f46" fmla="val 63"/>
                <a:gd name="f47" fmla="val 2111"/>
                <a:gd name="f48" fmla="val 2332"/>
                <a:gd name="f49" fmla="val 252"/>
                <a:gd name="f50" fmla="val 2363"/>
                <a:gd name="f51" fmla="val 536"/>
                <a:gd name="f52" fmla="val 2489"/>
                <a:gd name="f53" fmla="val 820"/>
                <a:gd name="f54" fmla="val 2552"/>
                <a:gd name="f55" fmla="val 1135"/>
                <a:gd name="f56" fmla="val 2615"/>
                <a:gd name="f57" fmla="val 1198"/>
                <a:gd name="f58" fmla="val 1387"/>
                <a:gd name="f59" fmla="val 3277"/>
                <a:gd name="f60" fmla="val 95"/>
                <a:gd name="f61" fmla="val 5671"/>
                <a:gd name="f62" fmla="val 5703"/>
                <a:gd name="f63" fmla="val 5829"/>
                <a:gd name="f64" fmla="val 5860"/>
                <a:gd name="f65" fmla="val 6238"/>
                <a:gd name="f66" fmla="val 7372"/>
                <a:gd name="f67" fmla="val 1009"/>
                <a:gd name="f68" fmla="val 8318"/>
                <a:gd name="f69" fmla="val 2143"/>
                <a:gd name="f70" fmla="val 3308"/>
                <a:gd name="f71" fmla="val 4254"/>
                <a:gd name="f72" fmla="val 4191"/>
                <a:gd name="f73" fmla="val 2710"/>
                <a:gd name="f74" fmla="val 2930"/>
                <a:gd name="f75" fmla="val 3151"/>
                <a:gd name="f76" fmla="val 3088"/>
                <a:gd name="f77" fmla="val 3182"/>
                <a:gd name="f78" fmla="val 2647"/>
                <a:gd name="f79" fmla="val 3844"/>
                <a:gd name="f80" fmla="val 4947"/>
                <a:gd name="f81" fmla="val 8979"/>
                <a:gd name="f82" fmla="val 7089"/>
                <a:gd name="f83" fmla="val 7814"/>
                <a:gd name="f84" fmla="val 8192"/>
                <a:gd name="f85" fmla="val 8853"/>
                <a:gd name="f86" fmla="val 8916"/>
                <a:gd name="f87" fmla="val 2899"/>
                <a:gd name="f88" fmla="val 9074"/>
                <a:gd name="f89" fmla="val 9326"/>
                <a:gd name="f90" fmla="val 7782"/>
                <a:gd name="f91" fmla="val 8727"/>
                <a:gd name="f92" fmla="val 9861"/>
                <a:gd name="f93" fmla="val 11027"/>
                <a:gd name="f94" fmla="val 11972"/>
                <a:gd name="f95" fmla="val 11909"/>
                <a:gd name="f96" fmla="val 10429"/>
                <a:gd name="f97" fmla="val 10618"/>
                <a:gd name="f98" fmla="val 10681"/>
                <a:gd name="f99" fmla="val 10933"/>
                <a:gd name="f100" fmla="val 11248"/>
                <a:gd name="f101" fmla="val 2458"/>
                <a:gd name="f102" fmla="val 11531"/>
                <a:gd name="f103" fmla="val 11720"/>
                <a:gd name="f104" fmla="val 2300"/>
                <a:gd name="f105" fmla="val 11815"/>
                <a:gd name="f106" fmla="val 11674"/>
                <a:gd name="f107" fmla="val 11560"/>
                <a:gd name="f108" fmla="val 11429"/>
                <a:gd name="f109" fmla="val 11380"/>
                <a:gd name="f110" fmla="val 11330"/>
                <a:gd name="f111" fmla="val 11279"/>
                <a:gd name="f112" fmla="val 11059"/>
                <a:gd name="f113" fmla="val 10870"/>
                <a:gd name="f114" fmla="val 10460"/>
                <a:gd name="f115" fmla="val 10113"/>
                <a:gd name="f116" fmla="val 9704"/>
                <a:gd name="f117" fmla="val 9294"/>
                <a:gd name="f118" fmla="val 8790"/>
                <a:gd name="f119" fmla="val 8255"/>
                <a:gd name="f120" fmla="val 8003"/>
                <a:gd name="f121" fmla="val 7278"/>
                <a:gd name="f122" fmla="val 6963"/>
                <a:gd name="f123" fmla="val 441"/>
                <a:gd name="f124" fmla="val 6490"/>
                <a:gd name="f125" fmla="*/ f0 1 11973"/>
                <a:gd name="f126" fmla="*/ f1 1 8980"/>
                <a:gd name="f127" fmla="val f2"/>
                <a:gd name="f128" fmla="val f3"/>
                <a:gd name="f129" fmla="val f4"/>
                <a:gd name="f130" fmla="+- f129 0 f127"/>
                <a:gd name="f131" fmla="+- f128 0 f127"/>
                <a:gd name="f132" fmla="*/ f131 1 11973"/>
                <a:gd name="f133" fmla="*/ f130 1 8980"/>
                <a:gd name="f134" fmla="*/ f127 1 f132"/>
                <a:gd name="f135" fmla="*/ f128 1 f132"/>
                <a:gd name="f136" fmla="*/ f127 1 f133"/>
                <a:gd name="f137" fmla="*/ f129 1 f133"/>
                <a:gd name="f138" fmla="*/ f134 f125 1"/>
                <a:gd name="f139" fmla="*/ f135 f125 1"/>
                <a:gd name="f140" fmla="*/ f137 f126 1"/>
                <a:gd name="f141" fmla="*/ f136 f126 1"/>
              </a:gdLst>
              <a:ahLst/>
              <a:cxnLst>
                <a:cxn ang="3cd4">
                  <a:pos x="hc" y="t"/>
                </a:cxn>
                <a:cxn ang="0">
                  <a:pos x="r" y="vc"/>
                </a:cxn>
                <a:cxn ang="cd4">
                  <a:pos x="hc" y="b"/>
                </a:cxn>
                <a:cxn ang="cd2">
                  <a:pos x="l" y="vc"/>
                </a:cxn>
              </a:cxnLst>
              <a:rect l="f138" t="f141" r="f139" b="f140"/>
              <a:pathLst>
                <a:path w="11973" h="8980">
                  <a:moveTo>
                    <a:pt x="f5" y="f6"/>
                  </a:moveTo>
                  <a:lnTo>
                    <a:pt x="f7" y="f8"/>
                  </a:lnTo>
                  <a:lnTo>
                    <a:pt x="f9" y="f8"/>
                  </a:lnTo>
                  <a:lnTo>
                    <a:pt x="f5" y="f6"/>
                  </a:lnTo>
                  <a:close/>
                  <a:moveTo>
                    <a:pt x="f10" y="f6"/>
                  </a:moveTo>
                  <a:lnTo>
                    <a:pt x="f11" y="f8"/>
                  </a:lnTo>
                  <a:lnTo>
                    <a:pt x="f12" y="f8"/>
                  </a:lnTo>
                  <a:lnTo>
                    <a:pt x="f10" y="f6"/>
                  </a:lnTo>
                  <a:close/>
                  <a:moveTo>
                    <a:pt x="f13" y="f2"/>
                  </a:moveTo>
                  <a:cubicBezTo>
                    <a:pt x="f14" y="f2"/>
                    <a:pt x="f15" y="f16"/>
                    <a:pt x="f15" y="f17"/>
                  </a:cubicBezTo>
                  <a:lnTo>
                    <a:pt x="f15" y="f18"/>
                  </a:lnTo>
                  <a:lnTo>
                    <a:pt x="f19" y="f20"/>
                  </a:lnTo>
                  <a:cubicBezTo>
                    <a:pt x="f21" y="f22"/>
                    <a:pt x="f23" y="f24"/>
                    <a:pt x="f25" y="f26"/>
                  </a:cubicBezTo>
                  <a:cubicBezTo>
                    <a:pt x="f27" y="f28"/>
                    <a:pt x="f29" y="f20"/>
                    <a:pt x="f30" y="f20"/>
                  </a:cubicBezTo>
                  <a:cubicBezTo>
                    <a:pt x="f31" y="f20"/>
                    <a:pt x="f20" y="f32"/>
                    <a:pt x="f18" y="f33"/>
                  </a:cubicBezTo>
                  <a:cubicBezTo>
                    <a:pt x="f34" y="f24"/>
                    <a:pt x="f35" y="f36"/>
                    <a:pt x="f37" y="f22"/>
                  </a:cubicBezTo>
                  <a:cubicBezTo>
                    <a:pt x="f38" y="f39"/>
                    <a:pt x="f40" y="f41"/>
                    <a:pt x="f42" y="f41"/>
                  </a:cubicBezTo>
                  <a:cubicBezTo>
                    <a:pt x="f43" y="f41"/>
                    <a:pt x="f44" y="f45"/>
                    <a:pt x="f46" y="f33"/>
                  </a:cubicBezTo>
                  <a:cubicBezTo>
                    <a:pt x="f2" y="f47"/>
                    <a:pt x="f46" y="f48"/>
                    <a:pt x="f49" y="f50"/>
                  </a:cubicBezTo>
                  <a:cubicBezTo>
                    <a:pt x="f51" y="f52"/>
                    <a:pt x="f53" y="f54"/>
                    <a:pt x="f55" y="f56"/>
                  </a:cubicBezTo>
                  <a:cubicBezTo>
                    <a:pt x="f57" y="f27"/>
                    <a:pt x="f58" y="f7"/>
                    <a:pt x="f28" y="f59"/>
                  </a:cubicBezTo>
                  <a:lnTo>
                    <a:pt x="f60" y="f61"/>
                  </a:lnTo>
                  <a:cubicBezTo>
                    <a:pt x="f60" y="f62"/>
                    <a:pt x="f46" y="f63"/>
                    <a:pt x="f46" y="f64"/>
                  </a:cubicBezTo>
                  <a:lnTo>
                    <a:pt x="f46" y="f65"/>
                  </a:lnTo>
                  <a:cubicBezTo>
                    <a:pt x="f46" y="f66"/>
                    <a:pt x="f67" y="f68"/>
                    <a:pt x="f69" y="f68"/>
                  </a:cubicBezTo>
                  <a:cubicBezTo>
                    <a:pt x="f70" y="f68"/>
                    <a:pt x="f71" y="f66"/>
                    <a:pt x="f71" y="f65"/>
                  </a:cubicBezTo>
                  <a:lnTo>
                    <a:pt x="f71" y="f64"/>
                  </a:lnTo>
                  <a:cubicBezTo>
                    <a:pt x="f71" y="f63"/>
                    <a:pt x="f72" y="f62"/>
                    <a:pt x="f72" y="f61"/>
                  </a:cubicBezTo>
                  <a:lnTo>
                    <a:pt x="f73" y="f59"/>
                  </a:lnTo>
                  <a:cubicBezTo>
                    <a:pt x="f74" y="f75"/>
                    <a:pt x="f76" y="f74"/>
                    <a:pt x="f77" y="f78"/>
                  </a:cubicBezTo>
                  <a:cubicBezTo>
                    <a:pt x="f79" y="f29"/>
                    <a:pt x="f72" y="f50"/>
                    <a:pt x="f80" y="f33"/>
                  </a:cubicBezTo>
                  <a:lnTo>
                    <a:pt x="f80" y="f81"/>
                  </a:lnTo>
                  <a:lnTo>
                    <a:pt x="f82" y="f81"/>
                  </a:lnTo>
                  <a:lnTo>
                    <a:pt x="f82" y="f33"/>
                  </a:lnTo>
                  <a:cubicBezTo>
                    <a:pt x="f83" y="f48"/>
                    <a:pt x="f84" y="f29"/>
                    <a:pt x="f85" y="f78"/>
                  </a:cubicBezTo>
                  <a:cubicBezTo>
                    <a:pt x="f86" y="f87"/>
                    <a:pt x="f88" y="f7"/>
                    <a:pt x="f89" y="f59"/>
                  </a:cubicBezTo>
                  <a:lnTo>
                    <a:pt x="f83" y="f61"/>
                  </a:lnTo>
                  <a:cubicBezTo>
                    <a:pt x="f83" y="f62"/>
                    <a:pt x="f90" y="f63"/>
                    <a:pt x="f90" y="f64"/>
                  </a:cubicBezTo>
                  <a:lnTo>
                    <a:pt x="f90" y="f65"/>
                  </a:lnTo>
                  <a:cubicBezTo>
                    <a:pt x="f90" y="f66"/>
                    <a:pt x="f91" y="f68"/>
                    <a:pt x="f92" y="f68"/>
                  </a:cubicBezTo>
                  <a:cubicBezTo>
                    <a:pt x="f93" y="f68"/>
                    <a:pt x="f94" y="f66"/>
                    <a:pt x="f94" y="f65"/>
                  </a:cubicBezTo>
                  <a:lnTo>
                    <a:pt x="f94" y="f64"/>
                  </a:lnTo>
                  <a:cubicBezTo>
                    <a:pt x="f94" y="f63"/>
                    <a:pt x="f95" y="f62"/>
                    <a:pt x="f95" y="f61"/>
                  </a:cubicBezTo>
                  <a:lnTo>
                    <a:pt x="f96" y="f59"/>
                  </a:lnTo>
                  <a:cubicBezTo>
                    <a:pt x="f96" y="f75"/>
                    <a:pt x="f97" y="f74"/>
                    <a:pt x="f98" y="f56"/>
                  </a:cubicBezTo>
                  <a:cubicBezTo>
                    <a:pt x="f99" y="f29"/>
                    <a:pt x="f100" y="f101"/>
                    <a:pt x="f102" y="f50"/>
                  </a:cubicBezTo>
                  <a:cubicBezTo>
                    <a:pt x="f103" y="f104"/>
                    <a:pt x="f105" y="f30"/>
                    <a:pt x="f103" y="f33"/>
                  </a:cubicBezTo>
                  <a:cubicBezTo>
                    <a:pt x="f106" y="f45"/>
                    <a:pt x="f107" y="f41"/>
                    <a:pt x="f108" y="f41"/>
                  </a:cubicBezTo>
                  <a:cubicBezTo>
                    <a:pt x="f109" y="f41"/>
                    <a:pt x="f110" y="f39"/>
                    <a:pt x="f111" y="f22"/>
                  </a:cubicBezTo>
                  <a:cubicBezTo>
                    <a:pt x="f112" y="f36"/>
                    <a:pt x="f113" y="f24"/>
                    <a:pt x="f97" y="f33"/>
                  </a:cubicBezTo>
                  <a:cubicBezTo>
                    <a:pt x="f114" y="f32"/>
                    <a:pt x="f115" y="f20"/>
                    <a:pt x="f116" y="f20"/>
                  </a:cubicBezTo>
                  <a:cubicBezTo>
                    <a:pt x="f117" y="f20"/>
                    <a:pt x="f86" y="f32"/>
                    <a:pt x="f118" y="f26"/>
                  </a:cubicBezTo>
                  <a:cubicBezTo>
                    <a:pt x="f119" y="f24"/>
                    <a:pt x="f120" y="f22"/>
                    <a:pt x="f121" y="f20"/>
                  </a:cubicBezTo>
                  <a:lnTo>
                    <a:pt x="f122" y="f18"/>
                  </a:lnTo>
                  <a:lnTo>
                    <a:pt x="f122" y="f17"/>
                  </a:lnTo>
                  <a:cubicBezTo>
                    <a:pt x="f122" y="f123"/>
                    <a:pt x="f124" y="f2"/>
                    <a:pt x="f1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3" name="Google Shape;10242;p74">
              <a:extLst>
                <a:ext uri="{FF2B5EF4-FFF2-40B4-BE49-F238E27FC236}">
                  <a16:creationId xmlns:a16="http://schemas.microsoft.com/office/drawing/2014/main" id="{D7308D78-2CAC-F825-CDC7-70FBB137A5BF}"/>
                </a:ext>
              </a:extLst>
            </p:cNvPr>
            <p:cNvSpPr/>
            <p:nvPr/>
          </p:nvSpPr>
          <p:spPr>
            <a:xfrm>
              <a:off x="5305787" y="3785881"/>
              <a:ext cx="192124" cy="45098"/>
            </a:xfrm>
            <a:custGeom>
              <a:avLst/>
              <a:gdLst>
                <a:gd name="f0" fmla="val w"/>
                <a:gd name="f1" fmla="val h"/>
                <a:gd name="f2" fmla="val 0"/>
                <a:gd name="f3" fmla="val 6302"/>
                <a:gd name="f4" fmla="val 1388"/>
                <a:gd name="f5" fmla="val 693"/>
                <a:gd name="f6" fmla="val 1"/>
                <a:gd name="f7" fmla="val 315"/>
                <a:gd name="f8" fmla="val 316"/>
                <a:gd name="f9" fmla="val 694"/>
                <a:gd name="f10" fmla="val 1040"/>
                <a:gd name="f11" fmla="val 1261"/>
                <a:gd name="f12" fmla="val 158"/>
                <a:gd name="f13" fmla="val 1387"/>
                <a:gd name="f14" fmla="val 347"/>
                <a:gd name="f15" fmla="val 5955"/>
                <a:gd name="f16" fmla="val 6144"/>
                <a:gd name="f17" fmla="val 1356"/>
                <a:gd name="f18" fmla="val 6301"/>
                <a:gd name="f19" fmla="val 1198"/>
                <a:gd name="f20" fmla="val 5986"/>
                <a:gd name="f21" fmla="val 5577"/>
                <a:gd name="f22" fmla="*/ f0 1 6302"/>
                <a:gd name="f23" fmla="*/ f1 1 1388"/>
                <a:gd name="f24" fmla="val f2"/>
                <a:gd name="f25" fmla="val f3"/>
                <a:gd name="f26" fmla="val f4"/>
                <a:gd name="f27" fmla="+- f26 0 f24"/>
                <a:gd name="f28" fmla="+- f25 0 f24"/>
                <a:gd name="f29" fmla="*/ f28 1 6302"/>
                <a:gd name="f30" fmla="*/ f27 1 1388"/>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6302" h="1388">
                  <a:moveTo>
                    <a:pt x="f5" y="f6"/>
                  </a:moveTo>
                  <a:cubicBezTo>
                    <a:pt x="f7" y="f6"/>
                    <a:pt x="f2" y="f8"/>
                    <a:pt x="f2" y="f9"/>
                  </a:cubicBezTo>
                  <a:lnTo>
                    <a:pt x="f2" y="f10"/>
                  </a:lnTo>
                  <a:cubicBezTo>
                    <a:pt x="f2" y="f11"/>
                    <a:pt x="f12" y="f13"/>
                    <a:pt x="f14" y="f13"/>
                  </a:cubicBezTo>
                  <a:lnTo>
                    <a:pt x="f15" y="f13"/>
                  </a:lnTo>
                  <a:cubicBezTo>
                    <a:pt x="f16" y="f17"/>
                    <a:pt x="f18" y="f19"/>
                    <a:pt x="f18" y="f10"/>
                  </a:cubicBezTo>
                  <a:lnTo>
                    <a:pt x="f18" y="f9"/>
                  </a:lnTo>
                  <a:cubicBezTo>
                    <a:pt x="f18" y="f8"/>
                    <a:pt x="f20" y="f6"/>
                    <a:pt x="f2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74" name="Google Shape;10303;p74">
            <a:extLst>
              <a:ext uri="{FF2B5EF4-FFF2-40B4-BE49-F238E27FC236}">
                <a16:creationId xmlns:a16="http://schemas.microsoft.com/office/drawing/2014/main" id="{C9CF48B2-0CF5-1D80-7083-A90D611933C0}"/>
              </a:ext>
            </a:extLst>
          </p:cNvPr>
          <p:cNvGrpSpPr/>
          <p:nvPr/>
        </p:nvGrpSpPr>
        <p:grpSpPr>
          <a:xfrm>
            <a:off x="6070654" y="4759804"/>
            <a:ext cx="480316" cy="511857"/>
            <a:chOff x="5924589" y="3439222"/>
            <a:chExt cx="360237" cy="383893"/>
          </a:xfrm>
          <a:solidFill>
            <a:schemeClr val="tx1"/>
          </a:solidFill>
        </p:grpSpPr>
        <p:sp>
          <p:nvSpPr>
            <p:cNvPr id="75" name="Google Shape;10304;p74">
              <a:extLst>
                <a:ext uri="{FF2B5EF4-FFF2-40B4-BE49-F238E27FC236}">
                  <a16:creationId xmlns:a16="http://schemas.microsoft.com/office/drawing/2014/main" id="{CD8DDAC7-E595-2097-A0D4-0E710875A876}"/>
                </a:ext>
              </a:extLst>
            </p:cNvPr>
            <p:cNvSpPr/>
            <p:nvPr/>
          </p:nvSpPr>
          <p:spPr>
            <a:xfrm>
              <a:off x="5987024" y="3551803"/>
              <a:ext cx="21159" cy="112654"/>
            </a:xfrm>
            <a:custGeom>
              <a:avLst/>
              <a:gdLst>
                <a:gd name="f0" fmla="val w"/>
                <a:gd name="f1" fmla="val h"/>
                <a:gd name="f2" fmla="val 0"/>
                <a:gd name="f3" fmla="val 694"/>
                <a:gd name="f4" fmla="val 3467"/>
                <a:gd name="f5" fmla="val 1"/>
                <a:gd name="f6" fmla="val 3466"/>
                <a:gd name="f7" fmla="*/ f0 1 694"/>
                <a:gd name="f8" fmla="*/ f1 1 3467"/>
                <a:gd name="f9" fmla="val f2"/>
                <a:gd name="f10" fmla="val f3"/>
                <a:gd name="f11" fmla="val f4"/>
                <a:gd name="f12" fmla="+- f11 0 f9"/>
                <a:gd name="f13" fmla="+- f10 0 f9"/>
                <a:gd name="f14" fmla="*/ f13 1 694"/>
                <a:gd name="f15" fmla="*/ f12 1 346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94" h="3467">
                  <a:moveTo>
                    <a:pt x="f2" y="f5"/>
                  </a:moveTo>
                  <a:lnTo>
                    <a:pt x="f2" y="f6"/>
                  </a:lnTo>
                  <a:lnTo>
                    <a:pt x="f3" y="f6"/>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6" name="Google Shape;10305;p74">
              <a:extLst>
                <a:ext uri="{FF2B5EF4-FFF2-40B4-BE49-F238E27FC236}">
                  <a16:creationId xmlns:a16="http://schemas.microsoft.com/office/drawing/2014/main" id="{7C8BF8A4-1A3A-37C1-0F0F-6E496526D9E2}"/>
                </a:ext>
              </a:extLst>
            </p:cNvPr>
            <p:cNvSpPr/>
            <p:nvPr/>
          </p:nvSpPr>
          <p:spPr>
            <a:xfrm>
              <a:off x="6200253" y="3551803"/>
              <a:ext cx="22128" cy="112654"/>
            </a:xfrm>
            <a:custGeom>
              <a:avLst/>
              <a:gdLst>
                <a:gd name="f0" fmla="val w"/>
                <a:gd name="f1" fmla="val h"/>
                <a:gd name="f2" fmla="val 0"/>
                <a:gd name="f3" fmla="val 726"/>
                <a:gd name="f4" fmla="val 3467"/>
                <a:gd name="f5" fmla="val 1"/>
                <a:gd name="f6" fmla="val 3466"/>
                <a:gd name="f7" fmla="val 725"/>
                <a:gd name="f8" fmla="*/ f0 1 726"/>
                <a:gd name="f9" fmla="*/ f1 1 3467"/>
                <a:gd name="f10" fmla="val f2"/>
                <a:gd name="f11" fmla="val f3"/>
                <a:gd name="f12" fmla="val f4"/>
                <a:gd name="f13" fmla="+- f12 0 f10"/>
                <a:gd name="f14" fmla="+- f11 0 f10"/>
                <a:gd name="f15" fmla="*/ f14 1 726"/>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3467">
                  <a:moveTo>
                    <a:pt x="f5" y="f5"/>
                  </a:moveTo>
                  <a:lnTo>
                    <a:pt x="f5" y="f6"/>
                  </a:lnTo>
                  <a:lnTo>
                    <a:pt x="f7" y="f6"/>
                  </a:lnTo>
                  <a:lnTo>
                    <a:pt x="f7"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7" name="Google Shape;10306;p74">
              <a:extLst>
                <a:ext uri="{FF2B5EF4-FFF2-40B4-BE49-F238E27FC236}">
                  <a16:creationId xmlns:a16="http://schemas.microsoft.com/office/drawing/2014/main" id="{041CD924-075E-EDB5-C3BC-8E1B2B4752BD}"/>
                </a:ext>
              </a:extLst>
            </p:cNvPr>
            <p:cNvSpPr/>
            <p:nvPr/>
          </p:nvSpPr>
          <p:spPr>
            <a:xfrm>
              <a:off x="5987024" y="3686943"/>
              <a:ext cx="21159" cy="135166"/>
            </a:xfrm>
            <a:custGeom>
              <a:avLst/>
              <a:gdLst>
                <a:gd name="f0" fmla="val w"/>
                <a:gd name="f1" fmla="val h"/>
                <a:gd name="f2" fmla="val 0"/>
                <a:gd name="f3" fmla="val 694"/>
                <a:gd name="f4" fmla="val 4160"/>
                <a:gd name="f5" fmla="val 4159"/>
                <a:gd name="f6" fmla="*/ f0 1 694"/>
                <a:gd name="f7" fmla="*/ f1 1 4160"/>
                <a:gd name="f8" fmla="val f2"/>
                <a:gd name="f9" fmla="val f3"/>
                <a:gd name="f10" fmla="val f4"/>
                <a:gd name="f11" fmla="+- f10 0 f8"/>
                <a:gd name="f12" fmla="+- f9 0 f8"/>
                <a:gd name="f13" fmla="*/ f12 1 694"/>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94" h="4160">
                  <a:moveTo>
                    <a:pt x="f2" y="f2"/>
                  </a:moveTo>
                  <a:lnTo>
                    <a:pt x="f2" y="f5"/>
                  </a:lnTo>
                  <a:lnTo>
                    <a:pt x="f3" y="f5"/>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8" name="Google Shape;10307;p74">
              <a:extLst>
                <a:ext uri="{FF2B5EF4-FFF2-40B4-BE49-F238E27FC236}">
                  <a16:creationId xmlns:a16="http://schemas.microsoft.com/office/drawing/2014/main" id="{11DA4367-8132-3B78-539F-C80AD961C7F2}"/>
                </a:ext>
              </a:extLst>
            </p:cNvPr>
            <p:cNvSpPr/>
            <p:nvPr/>
          </p:nvSpPr>
          <p:spPr>
            <a:xfrm>
              <a:off x="6200253" y="3686943"/>
              <a:ext cx="22128" cy="135166"/>
            </a:xfrm>
            <a:custGeom>
              <a:avLst/>
              <a:gdLst>
                <a:gd name="f0" fmla="val w"/>
                <a:gd name="f1" fmla="val h"/>
                <a:gd name="f2" fmla="val 0"/>
                <a:gd name="f3" fmla="val 726"/>
                <a:gd name="f4" fmla="val 4160"/>
                <a:gd name="f5" fmla="val 1"/>
                <a:gd name="f6" fmla="val 4159"/>
                <a:gd name="f7" fmla="val 725"/>
                <a:gd name="f8" fmla="*/ f0 1 726"/>
                <a:gd name="f9" fmla="*/ f1 1 4160"/>
                <a:gd name="f10" fmla="val f2"/>
                <a:gd name="f11" fmla="val f3"/>
                <a:gd name="f12" fmla="val f4"/>
                <a:gd name="f13" fmla="+- f12 0 f10"/>
                <a:gd name="f14" fmla="+- f11 0 f10"/>
                <a:gd name="f15" fmla="*/ f14 1 726"/>
                <a:gd name="f16" fmla="*/ f13 1 416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4160">
                  <a:moveTo>
                    <a:pt x="f5" y="f2"/>
                  </a:moveTo>
                  <a:lnTo>
                    <a:pt x="f5" y="f6"/>
                  </a:lnTo>
                  <a:lnTo>
                    <a:pt x="f7" y="f6"/>
                  </a:lnTo>
                  <a:lnTo>
                    <a:pt x="f7"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9" name="Google Shape;10308;p74">
              <a:extLst>
                <a:ext uri="{FF2B5EF4-FFF2-40B4-BE49-F238E27FC236}">
                  <a16:creationId xmlns:a16="http://schemas.microsoft.com/office/drawing/2014/main" id="{17A6AB96-7294-9021-35C2-E24626F13B61}"/>
                </a:ext>
              </a:extLst>
            </p:cNvPr>
            <p:cNvSpPr/>
            <p:nvPr/>
          </p:nvSpPr>
          <p:spPr>
            <a:xfrm>
              <a:off x="5924589" y="3551803"/>
              <a:ext cx="42281" cy="112654"/>
            </a:xfrm>
            <a:custGeom>
              <a:avLst/>
              <a:gdLst>
                <a:gd name="f0" fmla="val w"/>
                <a:gd name="f1" fmla="val h"/>
                <a:gd name="f2" fmla="val 0"/>
                <a:gd name="f3" fmla="val 1387"/>
                <a:gd name="f4" fmla="val 3467"/>
                <a:gd name="f5" fmla="val 1009"/>
                <a:gd name="f6" fmla="val 1"/>
                <a:gd name="f7" fmla="val 442"/>
                <a:gd name="f8" fmla="val 2049"/>
                <a:gd name="f9" fmla="val 2427"/>
                <a:gd name="f10" fmla="val 158"/>
                <a:gd name="f11" fmla="val 2773"/>
                <a:gd name="f12" fmla="val 3025"/>
                <a:gd name="f13" fmla="val 662"/>
                <a:gd name="f14" fmla="val 3340"/>
                <a:gd name="f15" fmla="val 3466"/>
                <a:gd name="f16" fmla="*/ f0 1 1387"/>
                <a:gd name="f17" fmla="*/ f1 1 3467"/>
                <a:gd name="f18" fmla="val f2"/>
                <a:gd name="f19" fmla="val f3"/>
                <a:gd name="f20" fmla="val f4"/>
                <a:gd name="f21" fmla="+- f20 0 f18"/>
                <a:gd name="f22" fmla="+- f19 0 f18"/>
                <a:gd name="f23" fmla="*/ f22 1 1387"/>
                <a:gd name="f24" fmla="*/ f21 1 346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387" h="3467">
                  <a:moveTo>
                    <a:pt x="f5" y="f6"/>
                  </a:moveTo>
                  <a:cubicBezTo>
                    <a:pt x="f7" y="f6"/>
                    <a:pt x="f6" y="f7"/>
                    <a:pt x="f6" y="f5"/>
                  </a:cubicBezTo>
                  <a:lnTo>
                    <a:pt x="f6" y="f8"/>
                  </a:lnTo>
                  <a:cubicBezTo>
                    <a:pt x="f6" y="f9"/>
                    <a:pt x="f10" y="f11"/>
                    <a:pt x="f7" y="f12"/>
                  </a:cubicBezTo>
                  <a:cubicBezTo>
                    <a:pt x="f13" y="f14"/>
                    <a:pt x="f5" y="f15"/>
                    <a:pt x="f3" y="f15"/>
                  </a:cubicBezTo>
                  <a:lnTo>
                    <a:pt x="f3"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0" name="Google Shape;10309;p74">
              <a:extLst>
                <a:ext uri="{FF2B5EF4-FFF2-40B4-BE49-F238E27FC236}">
                  <a16:creationId xmlns:a16="http://schemas.microsoft.com/office/drawing/2014/main" id="{F8B245A3-8043-473E-43B4-8A9DA99DE6D9}"/>
                </a:ext>
              </a:extLst>
            </p:cNvPr>
            <p:cNvSpPr/>
            <p:nvPr/>
          </p:nvSpPr>
          <p:spPr>
            <a:xfrm>
              <a:off x="6030257" y="3551803"/>
              <a:ext cx="148900" cy="112654"/>
            </a:xfrm>
            <a:custGeom>
              <a:avLst/>
              <a:gdLst>
                <a:gd name="f0" fmla="val w"/>
                <a:gd name="f1" fmla="val h"/>
                <a:gd name="f2" fmla="val 0"/>
                <a:gd name="f3" fmla="val 4884"/>
                <a:gd name="f4" fmla="val 3467"/>
                <a:gd name="f5" fmla="val 1"/>
                <a:gd name="f6" fmla="val 3466"/>
                <a:gd name="f7" fmla="val 4883"/>
                <a:gd name="f8" fmla="*/ f0 1 4884"/>
                <a:gd name="f9" fmla="*/ f1 1 3467"/>
                <a:gd name="f10" fmla="val f2"/>
                <a:gd name="f11" fmla="val f3"/>
                <a:gd name="f12" fmla="val f4"/>
                <a:gd name="f13" fmla="+- f12 0 f10"/>
                <a:gd name="f14" fmla="+- f11 0 f10"/>
                <a:gd name="f15" fmla="*/ f14 1 4884"/>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4884" h="3467">
                  <a:moveTo>
                    <a:pt x="f2" y="f5"/>
                  </a:moveTo>
                  <a:lnTo>
                    <a:pt x="f2" y="f6"/>
                  </a:lnTo>
                  <a:lnTo>
                    <a:pt x="f7" y="f6"/>
                  </a:lnTo>
                  <a:lnTo>
                    <a:pt x="f7"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1" name="Google Shape;10310;p74">
              <a:extLst>
                <a:ext uri="{FF2B5EF4-FFF2-40B4-BE49-F238E27FC236}">
                  <a16:creationId xmlns:a16="http://schemas.microsoft.com/office/drawing/2014/main" id="{4F083046-3D24-778C-A0BF-BE7D7CAB23F2}"/>
                </a:ext>
              </a:extLst>
            </p:cNvPr>
            <p:cNvSpPr/>
            <p:nvPr/>
          </p:nvSpPr>
          <p:spPr>
            <a:xfrm>
              <a:off x="6242508" y="3670566"/>
              <a:ext cx="42318" cy="152549"/>
            </a:xfrm>
            <a:custGeom>
              <a:avLst/>
              <a:gdLst>
                <a:gd name="f0" fmla="val w"/>
                <a:gd name="f1" fmla="val h"/>
                <a:gd name="f2" fmla="val 0"/>
                <a:gd name="f3" fmla="val 1388"/>
                <a:gd name="f4" fmla="val 4695"/>
                <a:gd name="f5" fmla="val 1387"/>
                <a:gd name="f6" fmla="val 977"/>
                <a:gd name="f7" fmla="val 315"/>
                <a:gd name="f8" fmla="val 505"/>
                <a:gd name="f9" fmla="val 504"/>
                <a:gd name="f10" fmla="val 1"/>
                <a:gd name="f11" fmla="val 347"/>
                <a:gd name="f12" fmla="val 946"/>
                <a:gd name="f13" fmla="val 4222"/>
                <a:gd name="f14" fmla="val 3655"/>
                <a:gd name="f15" fmla="*/ f0 1 1388"/>
                <a:gd name="f16" fmla="*/ f1 1 4695"/>
                <a:gd name="f17" fmla="val f2"/>
                <a:gd name="f18" fmla="val f3"/>
                <a:gd name="f19" fmla="val f4"/>
                <a:gd name="f20" fmla="+- f19 0 f17"/>
                <a:gd name="f21" fmla="+- f18 0 f17"/>
                <a:gd name="f22" fmla="*/ f21 1 1388"/>
                <a:gd name="f23" fmla="*/ f20 1 4695"/>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8" h="4695">
                  <a:moveTo>
                    <a:pt x="f5" y="f2"/>
                  </a:moveTo>
                  <a:cubicBezTo>
                    <a:pt x="f6" y="f7"/>
                    <a:pt x="f8" y="f9"/>
                    <a:pt x="f10" y="f9"/>
                  </a:cubicBezTo>
                  <a:lnTo>
                    <a:pt x="f10" y="f4"/>
                  </a:lnTo>
                  <a:lnTo>
                    <a:pt x="f11" y="f4"/>
                  </a:lnTo>
                  <a:cubicBezTo>
                    <a:pt x="f12" y="f4"/>
                    <a:pt x="f5" y="f13"/>
                    <a:pt x="f5" y="f14"/>
                  </a:cubicBezTo>
                  <a:lnTo>
                    <a:pt x="f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2" name="Google Shape;10311;p74">
              <a:extLst>
                <a:ext uri="{FF2B5EF4-FFF2-40B4-BE49-F238E27FC236}">
                  <a16:creationId xmlns:a16="http://schemas.microsoft.com/office/drawing/2014/main" id="{B39F78A2-850D-55EE-0910-6CF37D07DA4E}"/>
                </a:ext>
              </a:extLst>
            </p:cNvPr>
            <p:cNvSpPr/>
            <p:nvPr/>
          </p:nvSpPr>
          <p:spPr>
            <a:xfrm>
              <a:off x="5924589" y="3670566"/>
              <a:ext cx="42281" cy="151543"/>
            </a:xfrm>
            <a:custGeom>
              <a:avLst/>
              <a:gdLst>
                <a:gd name="f0" fmla="val w"/>
                <a:gd name="f1" fmla="val h"/>
                <a:gd name="f2" fmla="val 0"/>
                <a:gd name="f3" fmla="val 1387"/>
                <a:gd name="f4" fmla="val 4664"/>
                <a:gd name="f5" fmla="val 1"/>
                <a:gd name="f6" fmla="val 3655"/>
                <a:gd name="f7" fmla="val 4222"/>
                <a:gd name="f8" fmla="val 442"/>
                <a:gd name="f9" fmla="val 4663"/>
                <a:gd name="f10" fmla="val 1009"/>
                <a:gd name="f11" fmla="val 504"/>
                <a:gd name="f12" fmla="val 851"/>
                <a:gd name="f13" fmla="val 379"/>
                <a:gd name="f14" fmla="val 315"/>
                <a:gd name="f15" fmla="*/ f0 1 1387"/>
                <a:gd name="f16" fmla="*/ f1 1 4664"/>
                <a:gd name="f17" fmla="val f2"/>
                <a:gd name="f18" fmla="val f3"/>
                <a:gd name="f19" fmla="val f4"/>
                <a:gd name="f20" fmla="+- f19 0 f17"/>
                <a:gd name="f21" fmla="+- f18 0 f17"/>
                <a:gd name="f22" fmla="*/ f21 1 1387"/>
                <a:gd name="f23" fmla="*/ f20 1 4664"/>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4664">
                  <a:moveTo>
                    <a:pt x="f5" y="f2"/>
                  </a:moveTo>
                  <a:lnTo>
                    <a:pt x="f5" y="f6"/>
                  </a:lnTo>
                  <a:cubicBezTo>
                    <a:pt x="f5" y="f7"/>
                    <a:pt x="f8" y="f9"/>
                    <a:pt x="f10" y="f9"/>
                  </a:cubicBezTo>
                  <a:lnTo>
                    <a:pt x="f3" y="f9"/>
                  </a:lnTo>
                  <a:lnTo>
                    <a:pt x="f3" y="f11"/>
                  </a:lnTo>
                  <a:cubicBezTo>
                    <a:pt x="f12" y="f11"/>
                    <a:pt x="f13" y="f14"/>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3" name="Google Shape;10312;p74">
              <a:extLst>
                <a:ext uri="{FF2B5EF4-FFF2-40B4-BE49-F238E27FC236}">
                  <a16:creationId xmlns:a16="http://schemas.microsoft.com/office/drawing/2014/main" id="{9B4DF3FF-A246-4CE2-792C-6CA01C9CBE1B}"/>
                </a:ext>
              </a:extLst>
            </p:cNvPr>
            <p:cNvSpPr/>
            <p:nvPr/>
          </p:nvSpPr>
          <p:spPr>
            <a:xfrm>
              <a:off x="6093634" y="3686943"/>
              <a:ext cx="21159" cy="23591"/>
            </a:xfrm>
            <a:custGeom>
              <a:avLst/>
              <a:gdLst>
                <a:gd name="f0" fmla="val w"/>
                <a:gd name="f1" fmla="val h"/>
                <a:gd name="f2" fmla="val 0"/>
                <a:gd name="f3" fmla="val 694"/>
                <a:gd name="f4" fmla="val 726"/>
                <a:gd name="f5" fmla="val 1"/>
                <a:gd name="f6" fmla="val 347"/>
                <a:gd name="f7" fmla="val 568"/>
                <a:gd name="f8" fmla="val 158"/>
                <a:gd name="f9" fmla="val 725"/>
                <a:gd name="f10" fmla="*/ f0 1 694"/>
                <a:gd name="f11" fmla="*/ f1 1 726"/>
                <a:gd name="f12" fmla="val f2"/>
                <a:gd name="f13" fmla="val f3"/>
                <a:gd name="f14" fmla="val f4"/>
                <a:gd name="f15" fmla="+- f14 0 f12"/>
                <a:gd name="f16" fmla="+- f13 0 f12"/>
                <a:gd name="f17" fmla="*/ f16 1 694"/>
                <a:gd name="f18" fmla="*/ f15 1 726"/>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694" h="726">
                  <a:moveTo>
                    <a:pt x="f5" y="f2"/>
                  </a:moveTo>
                  <a:lnTo>
                    <a:pt x="f5" y="f6"/>
                  </a:lnTo>
                  <a:cubicBezTo>
                    <a:pt x="f5" y="f7"/>
                    <a:pt x="f8" y="f9"/>
                    <a:pt x="f6" y="f9"/>
                  </a:cubicBezTo>
                  <a:cubicBezTo>
                    <a:pt x="f7" y="f9"/>
                    <a:pt x="f3" y="f7"/>
                    <a:pt x="f3" y="f6"/>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4" name="Google Shape;10313;p74">
              <a:extLst>
                <a:ext uri="{FF2B5EF4-FFF2-40B4-BE49-F238E27FC236}">
                  <a16:creationId xmlns:a16="http://schemas.microsoft.com/office/drawing/2014/main" id="{6A6A5D36-FF83-5F95-DB45-29C04B51A8B6}"/>
                </a:ext>
              </a:extLst>
            </p:cNvPr>
            <p:cNvSpPr/>
            <p:nvPr/>
          </p:nvSpPr>
          <p:spPr>
            <a:xfrm>
              <a:off x="6242508" y="3551803"/>
              <a:ext cx="42318" cy="112654"/>
            </a:xfrm>
            <a:custGeom>
              <a:avLst/>
              <a:gdLst>
                <a:gd name="f0" fmla="val w"/>
                <a:gd name="f1" fmla="val h"/>
                <a:gd name="f2" fmla="val 0"/>
                <a:gd name="f3" fmla="val 1388"/>
                <a:gd name="f4" fmla="val 3467"/>
                <a:gd name="f5" fmla="val 1"/>
                <a:gd name="f6" fmla="val 3466"/>
                <a:gd name="f7" fmla="val 347"/>
                <a:gd name="f8" fmla="val 662"/>
                <a:gd name="f9" fmla="val 3340"/>
                <a:gd name="f10" fmla="val 946"/>
                <a:gd name="f11" fmla="val 3088"/>
                <a:gd name="f12" fmla="val 1229"/>
                <a:gd name="f13" fmla="val 2836"/>
                <a:gd name="f14" fmla="val 1387"/>
                <a:gd name="f15" fmla="val 2458"/>
                <a:gd name="f16" fmla="val 2080"/>
                <a:gd name="f17" fmla="val 1040"/>
                <a:gd name="f18" fmla="val 442"/>
                <a:gd name="f19" fmla="val 914"/>
                <a:gd name="f20" fmla="*/ f0 1 1388"/>
                <a:gd name="f21" fmla="*/ f1 1 3467"/>
                <a:gd name="f22" fmla="val f2"/>
                <a:gd name="f23" fmla="val f3"/>
                <a:gd name="f24" fmla="val f4"/>
                <a:gd name="f25" fmla="+- f24 0 f22"/>
                <a:gd name="f26" fmla="+- f23 0 f22"/>
                <a:gd name="f27" fmla="*/ f26 1 1388"/>
                <a:gd name="f28" fmla="*/ f25 1 346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1388" h="3467">
                  <a:moveTo>
                    <a:pt x="f5" y="f5"/>
                  </a:moveTo>
                  <a:lnTo>
                    <a:pt x="f5" y="f6"/>
                  </a:lnTo>
                  <a:cubicBezTo>
                    <a:pt x="f7" y="f6"/>
                    <a:pt x="f8" y="f9"/>
                    <a:pt x="f10" y="f11"/>
                  </a:cubicBezTo>
                  <a:cubicBezTo>
                    <a:pt x="f12" y="f13"/>
                    <a:pt x="f14" y="f15"/>
                    <a:pt x="f14" y="f16"/>
                  </a:cubicBezTo>
                  <a:lnTo>
                    <a:pt x="f14" y="f17"/>
                  </a:lnTo>
                  <a:cubicBezTo>
                    <a:pt x="f14" y="f18"/>
                    <a:pt x="f19" y="f5"/>
                    <a:pt x="f7"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5" name="Google Shape;10314;p74">
              <a:extLst>
                <a:ext uri="{FF2B5EF4-FFF2-40B4-BE49-F238E27FC236}">
                  <a16:creationId xmlns:a16="http://schemas.microsoft.com/office/drawing/2014/main" id="{B4DC8560-2856-40AA-4468-B8F8FD494273}"/>
                </a:ext>
              </a:extLst>
            </p:cNvPr>
            <p:cNvSpPr/>
            <p:nvPr/>
          </p:nvSpPr>
          <p:spPr>
            <a:xfrm>
              <a:off x="6030257" y="3686943"/>
              <a:ext cx="148900" cy="135166"/>
            </a:xfrm>
            <a:custGeom>
              <a:avLst/>
              <a:gdLst>
                <a:gd name="f0" fmla="val w"/>
                <a:gd name="f1" fmla="val h"/>
                <a:gd name="f2" fmla="val 0"/>
                <a:gd name="f3" fmla="val 4884"/>
                <a:gd name="f4" fmla="val 4160"/>
                <a:gd name="f5" fmla="val 4159"/>
                <a:gd name="f6" fmla="val 4883"/>
                <a:gd name="f7" fmla="val 3466"/>
                <a:gd name="f8" fmla="val 347"/>
                <a:gd name="f9" fmla="val 946"/>
                <a:gd name="f10" fmla="val 2993"/>
                <a:gd name="f11" fmla="val 1387"/>
                <a:gd name="f12" fmla="val 2426"/>
                <a:gd name="f13" fmla="val 1827"/>
                <a:gd name="f14" fmla="val 1418"/>
                <a:gd name="f15" fmla="val 914"/>
                <a:gd name="f16" fmla="*/ f0 1 4884"/>
                <a:gd name="f17" fmla="*/ f1 1 4160"/>
                <a:gd name="f18" fmla="val f2"/>
                <a:gd name="f19" fmla="val f3"/>
                <a:gd name="f20" fmla="val f4"/>
                <a:gd name="f21" fmla="+- f20 0 f18"/>
                <a:gd name="f22" fmla="+- f19 0 f18"/>
                <a:gd name="f23" fmla="*/ f22 1 4884"/>
                <a:gd name="f24" fmla="*/ f21 1 416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884" h="4160">
                  <a:moveTo>
                    <a:pt x="f2" y="f2"/>
                  </a:moveTo>
                  <a:lnTo>
                    <a:pt x="f2" y="f5"/>
                  </a:lnTo>
                  <a:lnTo>
                    <a:pt x="f6" y="f5"/>
                  </a:lnTo>
                  <a:lnTo>
                    <a:pt x="f6" y="f2"/>
                  </a:lnTo>
                  <a:lnTo>
                    <a:pt x="f7" y="f2"/>
                  </a:lnTo>
                  <a:lnTo>
                    <a:pt x="f7" y="f8"/>
                  </a:lnTo>
                  <a:cubicBezTo>
                    <a:pt x="f7" y="f9"/>
                    <a:pt x="f10" y="f11"/>
                    <a:pt x="f12" y="f11"/>
                  </a:cubicBezTo>
                  <a:cubicBezTo>
                    <a:pt x="f13" y="f11"/>
                    <a:pt x="f14" y="f15"/>
                    <a:pt x="f14" y="f8"/>
                  </a:cubicBezTo>
                  <a:lnTo>
                    <a:pt x="f14"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6" name="Google Shape;10315;p74">
              <a:extLst>
                <a:ext uri="{FF2B5EF4-FFF2-40B4-BE49-F238E27FC236}">
                  <a16:creationId xmlns:a16="http://schemas.microsoft.com/office/drawing/2014/main" id="{996DDD77-E7B6-548F-9CD6-4BB57DF5F5E8}"/>
                </a:ext>
              </a:extLst>
            </p:cNvPr>
            <p:cNvSpPr/>
            <p:nvPr/>
          </p:nvSpPr>
          <p:spPr>
            <a:xfrm>
              <a:off x="6029279" y="3439222"/>
              <a:ext cx="148900" cy="90104"/>
            </a:xfrm>
            <a:custGeom>
              <a:avLst/>
              <a:gdLst>
                <a:gd name="f0" fmla="val w"/>
                <a:gd name="f1" fmla="val h"/>
                <a:gd name="f2" fmla="val 0"/>
                <a:gd name="f3" fmla="val 4884"/>
                <a:gd name="f4" fmla="val 2773"/>
                <a:gd name="f5" fmla="val 2427"/>
                <a:gd name="f6" fmla="val 1103"/>
                <a:gd name="f7" fmla="val 1"/>
                <a:gd name="f8" fmla="val 2426"/>
                <a:gd name="f9" fmla="val 1355"/>
                <a:gd name="f10" fmla="val 1828"/>
                <a:gd name="f11" fmla="val 1418"/>
                <a:gd name="f12" fmla="val 2395"/>
                <a:gd name="f13" fmla="val 2994"/>
                <a:gd name="f14" fmla="val 3403"/>
                <a:gd name="f15" fmla="val 1891"/>
                <a:gd name="f16" fmla="val 3781"/>
                <a:gd name="f17" fmla="*/ f0 1 4884"/>
                <a:gd name="f18" fmla="*/ f1 1 2773"/>
                <a:gd name="f19" fmla="val f2"/>
                <a:gd name="f20" fmla="val f3"/>
                <a:gd name="f21" fmla="val f4"/>
                <a:gd name="f22" fmla="+- f21 0 f19"/>
                <a:gd name="f23" fmla="+- f20 0 f19"/>
                <a:gd name="f24" fmla="*/ f23 1 4884"/>
                <a:gd name="f25" fmla="*/ f22 1 277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884" h="2773">
                  <a:moveTo>
                    <a:pt x="f5" y="f2"/>
                  </a:moveTo>
                  <a:cubicBezTo>
                    <a:pt x="f6" y="f2"/>
                    <a:pt x="f7" y="f6"/>
                    <a:pt x="f7" y="f8"/>
                  </a:cubicBezTo>
                  <a:lnTo>
                    <a:pt x="f7" y="f4"/>
                  </a:lnTo>
                  <a:lnTo>
                    <a:pt x="f9" y="f4"/>
                  </a:lnTo>
                  <a:lnTo>
                    <a:pt x="f9" y="f8"/>
                  </a:lnTo>
                  <a:cubicBezTo>
                    <a:pt x="f9" y="f10"/>
                    <a:pt x="f10" y="f11"/>
                    <a:pt x="f12" y="f11"/>
                  </a:cubicBezTo>
                  <a:cubicBezTo>
                    <a:pt x="f13" y="f11"/>
                    <a:pt x="f14" y="f15"/>
                    <a:pt x="f14" y="f8"/>
                  </a:cubicBezTo>
                  <a:lnTo>
                    <a:pt x="f14" y="f4"/>
                  </a:lnTo>
                  <a:lnTo>
                    <a:pt x="f3" y="f4"/>
                  </a:lnTo>
                  <a:lnTo>
                    <a:pt x="f3" y="f8"/>
                  </a:lnTo>
                  <a:cubicBezTo>
                    <a:pt x="f3" y="f6"/>
                    <a:pt x="f16"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87" name="Google Shape;10341;p74">
            <a:extLst>
              <a:ext uri="{FF2B5EF4-FFF2-40B4-BE49-F238E27FC236}">
                <a16:creationId xmlns:a16="http://schemas.microsoft.com/office/drawing/2014/main" id="{FDF5B913-9655-0FB7-AD30-8F790A6C7193}"/>
              </a:ext>
            </a:extLst>
          </p:cNvPr>
          <p:cNvGrpSpPr/>
          <p:nvPr/>
        </p:nvGrpSpPr>
        <p:grpSpPr>
          <a:xfrm>
            <a:off x="9541471" y="3839539"/>
            <a:ext cx="346008" cy="483461"/>
            <a:chOff x="8527703" y="2749024"/>
            <a:chExt cx="259506" cy="362596"/>
          </a:xfrm>
          <a:solidFill>
            <a:schemeClr val="tx1"/>
          </a:solidFill>
        </p:grpSpPr>
        <p:sp>
          <p:nvSpPr>
            <p:cNvPr id="88" name="Google Shape;10342;p74">
              <a:extLst>
                <a:ext uri="{FF2B5EF4-FFF2-40B4-BE49-F238E27FC236}">
                  <a16:creationId xmlns:a16="http://schemas.microsoft.com/office/drawing/2014/main" id="{4176CEB9-8D20-133A-4FBE-170F8ECF9A0B}"/>
                </a:ext>
              </a:extLst>
            </p:cNvPr>
            <p:cNvSpPr/>
            <p:nvPr/>
          </p:nvSpPr>
          <p:spPr>
            <a:xfrm>
              <a:off x="8527703" y="2749024"/>
              <a:ext cx="259506" cy="255282"/>
            </a:xfrm>
            <a:custGeom>
              <a:avLst/>
              <a:gdLst>
                <a:gd name="f0" fmla="val w"/>
                <a:gd name="f1" fmla="val h"/>
                <a:gd name="f2" fmla="val 0"/>
                <a:gd name="f3" fmla="val 9012"/>
                <a:gd name="f4" fmla="val 8318"/>
                <a:gd name="f5" fmla="val 4538"/>
                <a:gd name="f6" fmla="val 1"/>
                <a:gd name="f7" fmla="val 2112"/>
                <a:gd name="f8" fmla="val 1985"/>
                <a:gd name="f9" fmla="val 32"/>
                <a:gd name="f10" fmla="val 4537"/>
                <a:gd name="f11" fmla="val 5860"/>
                <a:gd name="f12" fmla="val 631"/>
                <a:gd name="f13" fmla="val 7184"/>
                <a:gd name="f14" fmla="val 1797"/>
                <a:gd name="f15" fmla="val 8066"/>
                <a:gd name="f16" fmla="val 1923"/>
                <a:gd name="f17" fmla="val 8192"/>
                <a:gd name="f18" fmla="val 2017"/>
                <a:gd name="f19" fmla="val 8223"/>
                <a:gd name="f20" fmla="val 2049"/>
                <a:gd name="f21" fmla="val 4160"/>
                <a:gd name="f22" fmla="val 6900"/>
                <a:gd name="f23" fmla="val 2427"/>
                <a:gd name="f24" fmla="val 2238"/>
                <a:gd name="f25" fmla="val 2080"/>
                <a:gd name="f26" fmla="val 6743"/>
                <a:gd name="f27" fmla="val 6554"/>
                <a:gd name="f28" fmla="val 5829"/>
                <a:gd name="f29" fmla="val 4852"/>
                <a:gd name="f30" fmla="val 2679"/>
                <a:gd name="f31" fmla="val 4033"/>
                <a:gd name="f32" fmla="val 3498"/>
                <a:gd name="f33" fmla="val 3624"/>
                <a:gd name="f34" fmla="val 3277"/>
                <a:gd name="f35" fmla="val 3403"/>
                <a:gd name="f36" fmla="val 3151"/>
                <a:gd name="f37" fmla="val 3088"/>
                <a:gd name="f38" fmla="val 2678"/>
                <a:gd name="f39" fmla="val 1922"/>
                <a:gd name="f40" fmla="val 3782"/>
                <a:gd name="f41" fmla="val 1292"/>
                <a:gd name="f42" fmla="val 5262"/>
                <a:gd name="f43" fmla="val 5892"/>
                <a:gd name="f44" fmla="val 3025"/>
                <a:gd name="f45" fmla="val 5735"/>
                <a:gd name="f46" fmla="val 3340"/>
                <a:gd name="f47" fmla="val 5546"/>
                <a:gd name="f48" fmla="val 6365"/>
                <a:gd name="f49" fmla="val 6964"/>
                <a:gd name="f50" fmla="val 6806"/>
                <a:gd name="f51" fmla="val 6617"/>
                <a:gd name="f52" fmla="val 4884"/>
                <a:gd name="f53" fmla="val 6995"/>
                <a:gd name="f54" fmla="val 7027"/>
                <a:gd name="f55" fmla="val 8286"/>
                <a:gd name="f56" fmla="val 7121"/>
                <a:gd name="f57" fmla="val 7247"/>
                <a:gd name="f58" fmla="val 8129"/>
                <a:gd name="f59" fmla="val 8413"/>
                <a:gd name="f60" fmla="val 9011"/>
                <a:gd name="f61" fmla="val 4506"/>
                <a:gd name="f62" fmla="*/ f0 1 9012"/>
                <a:gd name="f63" fmla="*/ f1 1 8318"/>
                <a:gd name="f64" fmla="val f2"/>
                <a:gd name="f65" fmla="val f3"/>
                <a:gd name="f66" fmla="val f4"/>
                <a:gd name="f67" fmla="+- f66 0 f64"/>
                <a:gd name="f68" fmla="+- f65 0 f64"/>
                <a:gd name="f69" fmla="*/ f68 1 9012"/>
                <a:gd name="f70" fmla="*/ f67 1 831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9012" h="8318">
                  <a:moveTo>
                    <a:pt x="f5" y="f6"/>
                  </a:moveTo>
                  <a:cubicBezTo>
                    <a:pt x="f7" y="f6"/>
                    <a:pt x="f6" y="f8"/>
                    <a:pt x="f9" y="f10"/>
                  </a:cubicBezTo>
                  <a:cubicBezTo>
                    <a:pt x="f9" y="f11"/>
                    <a:pt x="f12" y="f13"/>
                    <a:pt x="f14" y="f15"/>
                  </a:cubicBezTo>
                  <a:cubicBezTo>
                    <a:pt x="f16" y="f17"/>
                    <a:pt x="f18" y="f19"/>
                    <a:pt x="f20" y="f4"/>
                  </a:cubicBezTo>
                  <a:lnTo>
                    <a:pt x="f21" y="f4"/>
                  </a:lnTo>
                  <a:lnTo>
                    <a:pt x="f21" y="f22"/>
                  </a:lnTo>
                  <a:lnTo>
                    <a:pt x="f23" y="f22"/>
                  </a:lnTo>
                  <a:cubicBezTo>
                    <a:pt x="f24" y="f22"/>
                    <a:pt x="f25" y="f26"/>
                    <a:pt x="f25" y="f27"/>
                  </a:cubicBezTo>
                  <a:lnTo>
                    <a:pt x="f25" y="f28"/>
                  </a:lnTo>
                  <a:cubicBezTo>
                    <a:pt x="f25" y="f29"/>
                    <a:pt x="f30" y="f31"/>
                    <a:pt x="f32" y="f33"/>
                  </a:cubicBezTo>
                  <a:cubicBezTo>
                    <a:pt x="f34" y="f35"/>
                    <a:pt x="f36" y="f37"/>
                    <a:pt x="f36" y="f38"/>
                  </a:cubicBezTo>
                  <a:cubicBezTo>
                    <a:pt x="f36" y="f39"/>
                    <a:pt x="f40" y="f41"/>
                    <a:pt x="f5" y="f41"/>
                  </a:cubicBezTo>
                  <a:cubicBezTo>
                    <a:pt x="f42" y="f41"/>
                    <a:pt x="f43" y="f39"/>
                    <a:pt x="f43" y="f38"/>
                  </a:cubicBezTo>
                  <a:cubicBezTo>
                    <a:pt x="f43" y="f44"/>
                    <a:pt x="f45" y="f46"/>
                    <a:pt x="f47" y="f33"/>
                  </a:cubicBezTo>
                  <a:cubicBezTo>
                    <a:pt x="f48" y="f31"/>
                    <a:pt x="f49" y="f29"/>
                    <a:pt x="f49" y="f28"/>
                  </a:cubicBezTo>
                  <a:lnTo>
                    <a:pt x="f49" y="f27"/>
                  </a:lnTo>
                  <a:cubicBezTo>
                    <a:pt x="f49" y="f26"/>
                    <a:pt x="f50" y="f22"/>
                    <a:pt x="f51" y="f22"/>
                  </a:cubicBezTo>
                  <a:lnTo>
                    <a:pt x="f52" y="f22"/>
                  </a:lnTo>
                  <a:lnTo>
                    <a:pt x="f52" y="f4"/>
                  </a:lnTo>
                  <a:lnTo>
                    <a:pt x="f53" y="f4"/>
                  </a:lnTo>
                  <a:cubicBezTo>
                    <a:pt x="f54" y="f55"/>
                    <a:pt x="f56" y="f17"/>
                    <a:pt x="f57" y="f58"/>
                  </a:cubicBezTo>
                  <a:cubicBezTo>
                    <a:pt x="f59" y="f13"/>
                    <a:pt x="f60" y="f28"/>
                    <a:pt x="f60" y="f61"/>
                  </a:cubicBezTo>
                  <a:cubicBezTo>
                    <a:pt x="f60" y="f18"/>
                    <a:pt x="f5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9" name="Google Shape;10343;p74">
              <a:extLst>
                <a:ext uri="{FF2B5EF4-FFF2-40B4-BE49-F238E27FC236}">
                  <a16:creationId xmlns:a16="http://schemas.microsoft.com/office/drawing/2014/main" id="{312CCCB8-F09E-CB3D-EF22-768A2ABB714B}"/>
                </a:ext>
              </a:extLst>
            </p:cNvPr>
            <p:cNvSpPr/>
            <p:nvPr/>
          </p:nvSpPr>
          <p:spPr>
            <a:xfrm>
              <a:off x="8637495" y="2811871"/>
              <a:ext cx="40827" cy="43552"/>
            </a:xfrm>
            <a:custGeom>
              <a:avLst/>
              <a:gdLst>
                <a:gd name="f0" fmla="val w"/>
                <a:gd name="f1" fmla="val h"/>
                <a:gd name="f2" fmla="val 0"/>
                <a:gd name="f3" fmla="val 1418"/>
                <a:gd name="f4" fmla="val 1419"/>
                <a:gd name="f5" fmla="val 725"/>
                <a:gd name="f6" fmla="val 315"/>
                <a:gd name="f7" fmla="val 1103"/>
                <a:gd name="f8" fmla="*/ f0 1 1418"/>
                <a:gd name="f9" fmla="*/ f1 1 1419"/>
                <a:gd name="f10" fmla="val f2"/>
                <a:gd name="f11" fmla="val f3"/>
                <a:gd name="f12" fmla="val f4"/>
                <a:gd name="f13" fmla="+- f12 0 f10"/>
                <a:gd name="f14" fmla="+- f11 0 f10"/>
                <a:gd name="f15" fmla="*/ f14 1 1418"/>
                <a:gd name="f16" fmla="*/ f13 1 1419"/>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418" h="1419">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0" name="Google Shape;10344;p74">
              <a:extLst>
                <a:ext uri="{FF2B5EF4-FFF2-40B4-BE49-F238E27FC236}">
                  <a16:creationId xmlns:a16="http://schemas.microsoft.com/office/drawing/2014/main" id="{63628E27-0457-EA5C-2BA4-E14A4D97FCF5}"/>
                </a:ext>
              </a:extLst>
            </p:cNvPr>
            <p:cNvSpPr/>
            <p:nvPr/>
          </p:nvSpPr>
          <p:spPr>
            <a:xfrm>
              <a:off x="8588492" y="3025539"/>
              <a:ext cx="139747" cy="43552"/>
            </a:xfrm>
            <a:custGeom>
              <a:avLst/>
              <a:gdLst>
                <a:gd name="f0" fmla="val w"/>
                <a:gd name="f1" fmla="val h"/>
                <a:gd name="f2" fmla="val 0"/>
                <a:gd name="f3" fmla="val 4853"/>
                <a:gd name="f4" fmla="val 1419"/>
                <a:gd name="f5" fmla="val 1"/>
                <a:gd name="f6" fmla="val 347"/>
                <a:gd name="f7" fmla="val 946"/>
                <a:gd name="f8" fmla="val 473"/>
                <a:gd name="f9" fmla="val 1040"/>
                <a:gd name="f10" fmla="val 3781"/>
                <a:gd name="f11" fmla="val 4380"/>
                <a:gd name="f12" fmla="*/ f0 1 4853"/>
                <a:gd name="f13" fmla="*/ f1 1 1419"/>
                <a:gd name="f14" fmla="val f2"/>
                <a:gd name="f15" fmla="val f3"/>
                <a:gd name="f16" fmla="val f4"/>
                <a:gd name="f17" fmla="+- f16 0 f14"/>
                <a:gd name="f18" fmla="+- f15 0 f14"/>
                <a:gd name="f19" fmla="*/ f18 1 4853"/>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4853" h="1419">
                  <a:moveTo>
                    <a:pt x="f5" y="f5"/>
                  </a:moveTo>
                  <a:lnTo>
                    <a:pt x="f5" y="f6"/>
                  </a:lnTo>
                  <a:cubicBezTo>
                    <a:pt x="f5" y="f7"/>
                    <a:pt x="f8" y="f4"/>
                    <a:pt x="f9" y="f4"/>
                  </a:cubicBezTo>
                  <a:lnTo>
                    <a:pt x="f10" y="f4"/>
                  </a:lnTo>
                  <a:cubicBezTo>
                    <a:pt x="f11" y="f4"/>
                    <a:pt x="f3" y="f7"/>
                    <a:pt x="f3" y="f6"/>
                  </a:cubicBez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1" name="Google Shape;10345;p74">
              <a:extLst>
                <a:ext uri="{FF2B5EF4-FFF2-40B4-BE49-F238E27FC236}">
                  <a16:creationId xmlns:a16="http://schemas.microsoft.com/office/drawing/2014/main" id="{DD9AB43D-12B2-FAA0-FFEA-13DFA76A961D}"/>
                </a:ext>
              </a:extLst>
            </p:cNvPr>
            <p:cNvSpPr/>
            <p:nvPr/>
          </p:nvSpPr>
          <p:spPr>
            <a:xfrm>
              <a:off x="8608445" y="2877616"/>
              <a:ext cx="99834" cy="63834"/>
            </a:xfrm>
            <a:custGeom>
              <a:avLst/>
              <a:gdLst>
                <a:gd name="f0" fmla="val w"/>
                <a:gd name="f1" fmla="val h"/>
                <a:gd name="f2" fmla="val 0"/>
                <a:gd name="f3" fmla="val 3467"/>
                <a:gd name="f4" fmla="val 2080"/>
                <a:gd name="f5" fmla="val 1734"/>
                <a:gd name="f6" fmla="val 1"/>
                <a:gd name="f7" fmla="val 789"/>
                <a:gd name="f8" fmla="val 725"/>
                <a:gd name="f9" fmla="val 1733"/>
                <a:gd name="f10" fmla="val 3466"/>
                <a:gd name="f11" fmla="val 788"/>
                <a:gd name="f12" fmla="val 2679"/>
                <a:gd name="f13" fmla="*/ f0 1 3467"/>
                <a:gd name="f14" fmla="*/ f1 1 2080"/>
                <a:gd name="f15" fmla="val f2"/>
                <a:gd name="f16" fmla="val f3"/>
                <a:gd name="f17" fmla="val f4"/>
                <a:gd name="f18" fmla="+- f17 0 f15"/>
                <a:gd name="f19" fmla="+- f16 0 f15"/>
                <a:gd name="f20" fmla="*/ f19 1 3467"/>
                <a:gd name="f21" fmla="*/ f18 1 208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467" h="2080">
                  <a:moveTo>
                    <a:pt x="f5" y="f6"/>
                  </a:moveTo>
                  <a:cubicBezTo>
                    <a:pt x="f7" y="f6"/>
                    <a:pt x="f6" y="f8"/>
                    <a:pt x="f6" y="f9"/>
                  </a:cubicBezTo>
                  <a:lnTo>
                    <a:pt x="f6" y="f4"/>
                  </a:lnTo>
                  <a:lnTo>
                    <a:pt x="f10" y="f4"/>
                  </a:lnTo>
                  <a:lnTo>
                    <a:pt x="f10" y="f9"/>
                  </a:lnTo>
                  <a:cubicBezTo>
                    <a:pt x="f10" y="f11"/>
                    <a:pt x="f1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2" name="Google Shape;10346;p74">
              <a:extLst>
                <a:ext uri="{FF2B5EF4-FFF2-40B4-BE49-F238E27FC236}">
                  <a16:creationId xmlns:a16="http://schemas.microsoft.com/office/drawing/2014/main" id="{53820489-CEEF-C62B-3A15-F272ABC086EA}"/>
                </a:ext>
              </a:extLst>
            </p:cNvPr>
            <p:cNvSpPr/>
            <p:nvPr/>
          </p:nvSpPr>
          <p:spPr>
            <a:xfrm>
              <a:off x="8608445" y="3090324"/>
              <a:ext cx="100730" cy="21296"/>
            </a:xfrm>
            <a:custGeom>
              <a:avLst/>
              <a:gdLst>
                <a:gd name="f0" fmla="val w"/>
                <a:gd name="f1" fmla="val h"/>
                <a:gd name="f2" fmla="val 0"/>
                <a:gd name="f3" fmla="val 3498"/>
                <a:gd name="f4" fmla="val 694"/>
                <a:gd name="f5" fmla="val 32"/>
                <a:gd name="f6" fmla="val 1"/>
                <a:gd name="f7" fmla="val 379"/>
                <a:gd name="f8" fmla="val 284"/>
                <a:gd name="f9" fmla="val 2773"/>
                <a:gd name="f10" fmla="val 3183"/>
                <a:gd name="f11" fmla="*/ f0 1 3498"/>
                <a:gd name="f12" fmla="*/ f1 1 694"/>
                <a:gd name="f13" fmla="val f2"/>
                <a:gd name="f14" fmla="val f3"/>
                <a:gd name="f15" fmla="val f4"/>
                <a:gd name="f16" fmla="+- f15 0 f13"/>
                <a:gd name="f17" fmla="+- f14 0 f13"/>
                <a:gd name="f18" fmla="*/ f17 1 3498"/>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98" h="694">
                  <a:moveTo>
                    <a:pt x="f5" y="f6"/>
                  </a:moveTo>
                  <a:cubicBezTo>
                    <a:pt x="f6" y="f7"/>
                    <a:pt x="f8" y="f4"/>
                    <a:pt x="f4" y="f4"/>
                  </a:cubicBezTo>
                  <a:lnTo>
                    <a:pt x="f9" y="f4"/>
                  </a:lnTo>
                  <a:cubicBezTo>
                    <a:pt x="f10" y="f4"/>
                    <a:pt x="f3" y="f7"/>
                    <a:pt x="f3"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93" name="Google Shape;10359;p74">
            <a:extLst>
              <a:ext uri="{FF2B5EF4-FFF2-40B4-BE49-F238E27FC236}">
                <a16:creationId xmlns:a16="http://schemas.microsoft.com/office/drawing/2014/main" id="{F8BA78A6-583D-CB5D-8D43-6C24A8B9EB43}"/>
              </a:ext>
            </a:extLst>
          </p:cNvPr>
          <p:cNvGrpSpPr/>
          <p:nvPr/>
        </p:nvGrpSpPr>
        <p:grpSpPr>
          <a:xfrm>
            <a:off x="6950867" y="4815933"/>
            <a:ext cx="481572" cy="451811"/>
            <a:chOff x="6584749" y="3481321"/>
            <a:chExt cx="361179" cy="338858"/>
          </a:xfrm>
          <a:solidFill>
            <a:schemeClr val="tx1"/>
          </a:solidFill>
        </p:grpSpPr>
        <p:sp>
          <p:nvSpPr>
            <p:cNvPr id="94" name="Google Shape;10360;p74">
              <a:extLst>
                <a:ext uri="{FF2B5EF4-FFF2-40B4-BE49-F238E27FC236}">
                  <a16:creationId xmlns:a16="http://schemas.microsoft.com/office/drawing/2014/main" id="{7A4ECD5A-BA09-5ED3-1629-1A70C195B856}"/>
                </a:ext>
              </a:extLst>
            </p:cNvPr>
            <p:cNvSpPr/>
            <p:nvPr/>
          </p:nvSpPr>
          <p:spPr>
            <a:xfrm>
              <a:off x="6679838" y="3638973"/>
              <a:ext cx="170023" cy="181206"/>
            </a:xfrm>
            <a:custGeom>
              <a:avLst/>
              <a:gdLst>
                <a:gd name="f0" fmla="val w"/>
                <a:gd name="f1" fmla="val h"/>
                <a:gd name="f2" fmla="val 0"/>
                <a:gd name="f3" fmla="val 5577"/>
                <a:gd name="f4" fmla="val 2804"/>
                <a:gd name="f5" fmla="val 1607"/>
                <a:gd name="f6" fmla="val 1450"/>
                <a:gd name="f7" fmla="val 725"/>
                <a:gd name="f8" fmla="val 1009"/>
                <a:gd name="f9" fmla="val 3308"/>
                <a:gd name="f10" fmla="val 946"/>
                <a:gd name="f11" fmla="val 3749"/>
                <a:gd name="f12" fmla="val 851"/>
                <a:gd name="f13" fmla="val 4285"/>
                <a:gd name="f14" fmla="val 757"/>
                <a:gd name="f15" fmla="val 4883"/>
                <a:gd name="f16" fmla="val 347"/>
                <a:gd name="f17" fmla="val 158"/>
                <a:gd name="f18" fmla="val 5041"/>
                <a:gd name="f19" fmla="val 5230"/>
                <a:gd name="f20" fmla="val 5419"/>
                <a:gd name="f21" fmla="val 5576"/>
                <a:gd name="f22" fmla="val 5545"/>
                <a:gd name="f23" fmla="val 5387"/>
                <a:gd name="f24" fmla="val 5198"/>
                <a:gd name="f25" fmla="val 5009"/>
                <a:gd name="f26" fmla="val 4852"/>
                <a:gd name="f27" fmla="val 4726"/>
                <a:gd name="f28" fmla="val 4253"/>
                <a:gd name="f29" fmla="val 4632"/>
                <a:gd name="f30" fmla="val 4569"/>
                <a:gd name="f31" fmla="val 3277"/>
                <a:gd name="f32" fmla="val 4128"/>
                <a:gd name="f33" fmla="val 756"/>
                <a:gd name="f34" fmla="val 3970"/>
                <a:gd name="f35" fmla="*/ f0 1 5577"/>
                <a:gd name="f36" fmla="*/ f1 1 5577"/>
                <a:gd name="f37" fmla="val f2"/>
                <a:gd name="f38" fmla="val f3"/>
                <a:gd name="f39" fmla="+- f38 0 f37"/>
                <a:gd name="f40" fmla="*/ f39 1 5577"/>
                <a:gd name="f41" fmla="*/ f37 1 f40"/>
                <a:gd name="f42" fmla="*/ f38 1 f40"/>
                <a:gd name="f43" fmla="*/ f41 f35 1"/>
                <a:gd name="f44" fmla="*/ f42 f35 1"/>
                <a:gd name="f45" fmla="*/ f42 f36 1"/>
                <a:gd name="f46" fmla="*/ f41 f36 1"/>
              </a:gdLst>
              <a:ahLst/>
              <a:cxnLst>
                <a:cxn ang="3cd4">
                  <a:pos x="hc" y="t"/>
                </a:cxn>
                <a:cxn ang="0">
                  <a:pos x="r" y="vc"/>
                </a:cxn>
                <a:cxn ang="cd4">
                  <a:pos x="hc" y="b"/>
                </a:cxn>
                <a:cxn ang="cd2">
                  <a:pos x="l" y="vc"/>
                </a:cxn>
              </a:cxnLst>
              <a:rect l="f43" t="f46" r="f44" b="f45"/>
              <a:pathLst>
                <a:path w="5577" h="5577">
                  <a:moveTo>
                    <a:pt x="f4" y="f2"/>
                  </a:moveTo>
                  <a:cubicBezTo>
                    <a:pt x="f5" y="f2"/>
                    <a:pt x="f6" y="f7"/>
                    <a:pt x="f8" y="f9"/>
                  </a:cubicBezTo>
                  <a:cubicBezTo>
                    <a:pt x="f10" y="f11"/>
                    <a:pt x="f12" y="f13"/>
                    <a:pt x="f14" y="f15"/>
                  </a:cubicBezTo>
                  <a:lnTo>
                    <a:pt x="f16" y="f15"/>
                  </a:lnTo>
                  <a:cubicBezTo>
                    <a:pt x="f17" y="f15"/>
                    <a:pt x="f2" y="f18"/>
                    <a:pt x="f2" y="f19"/>
                  </a:cubicBezTo>
                  <a:cubicBezTo>
                    <a:pt x="f2" y="f20"/>
                    <a:pt x="f17" y="f21"/>
                    <a:pt x="f16" y="f21"/>
                  </a:cubicBezTo>
                  <a:lnTo>
                    <a:pt x="f19" y="f21"/>
                  </a:lnTo>
                  <a:cubicBezTo>
                    <a:pt x="f20" y="f22"/>
                    <a:pt x="f3" y="f23"/>
                    <a:pt x="f3" y="f24"/>
                  </a:cubicBezTo>
                  <a:cubicBezTo>
                    <a:pt x="f3" y="f25"/>
                    <a:pt x="f20" y="f26"/>
                    <a:pt x="f19" y="f26"/>
                  </a:cubicBezTo>
                  <a:lnTo>
                    <a:pt x="f26" y="f26"/>
                  </a:lnTo>
                  <a:cubicBezTo>
                    <a:pt x="f27" y="f28"/>
                    <a:pt x="f29" y="f11"/>
                    <a:pt x="f30" y="f31"/>
                  </a:cubicBezTo>
                  <a:cubicBezTo>
                    <a:pt x="f32" y="f33"/>
                    <a:pt x="f34"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5" name="Google Shape;10361;p74">
              <a:extLst>
                <a:ext uri="{FF2B5EF4-FFF2-40B4-BE49-F238E27FC236}">
                  <a16:creationId xmlns:a16="http://schemas.microsoft.com/office/drawing/2014/main" id="{50A6C390-C7C3-A2B8-AAEB-EAE5E9789B18}"/>
                </a:ext>
              </a:extLst>
            </p:cNvPr>
            <p:cNvSpPr/>
            <p:nvPr/>
          </p:nvSpPr>
          <p:spPr>
            <a:xfrm>
              <a:off x="6839282" y="3481321"/>
              <a:ext cx="84536" cy="90104"/>
            </a:xfrm>
            <a:custGeom>
              <a:avLst/>
              <a:gdLst>
                <a:gd name="f0" fmla="val w"/>
                <a:gd name="f1" fmla="val h"/>
                <a:gd name="f2" fmla="val 0"/>
                <a:gd name="f3" fmla="val 2773"/>
                <a:gd name="f4" fmla="val 1386"/>
                <a:gd name="f5" fmla="val 630"/>
                <a:gd name="f6" fmla="val 1387"/>
                <a:gd name="f7" fmla="val 2111"/>
                <a:gd name="f8" fmla="val 2143"/>
                <a:gd name="f9" fmla="*/ f0 1 2773"/>
                <a:gd name="f10" fmla="*/ f1 1 2773"/>
                <a:gd name="f11" fmla="val f2"/>
                <a:gd name="f12" fmla="val f3"/>
                <a:gd name="f13" fmla="+- f12 0 f11"/>
                <a:gd name="f14" fmla="*/ f13 1 2773"/>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2773" h="2773">
                  <a:moveTo>
                    <a:pt x="f4" y="f2"/>
                  </a:moveTo>
                  <a:cubicBezTo>
                    <a:pt x="f5" y="f2"/>
                    <a:pt x="f2" y="f5"/>
                    <a:pt x="f2" y="f6"/>
                  </a:cubicBezTo>
                  <a:cubicBezTo>
                    <a:pt x="f2" y="f7"/>
                    <a:pt x="f5" y="f3"/>
                    <a:pt x="f4" y="f3"/>
                  </a:cubicBezTo>
                  <a:cubicBezTo>
                    <a:pt x="f8" y="f3"/>
                    <a:pt x="f3" y="f7"/>
                    <a:pt x="f3" y="f6"/>
                  </a:cubicBezTo>
                  <a:cubicBezTo>
                    <a:pt x="f3" y="f5"/>
                    <a:pt x="f8"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6" name="Google Shape;10362;p74">
              <a:extLst>
                <a:ext uri="{FF2B5EF4-FFF2-40B4-BE49-F238E27FC236}">
                  <a16:creationId xmlns:a16="http://schemas.microsoft.com/office/drawing/2014/main" id="{360CB8F5-01A6-B1BB-5B33-46D211AFC7EA}"/>
                </a:ext>
              </a:extLst>
            </p:cNvPr>
            <p:cNvSpPr/>
            <p:nvPr/>
          </p:nvSpPr>
          <p:spPr>
            <a:xfrm>
              <a:off x="6606860" y="3481321"/>
              <a:ext cx="83567" cy="90104"/>
            </a:xfrm>
            <a:custGeom>
              <a:avLst/>
              <a:gdLst>
                <a:gd name="f0" fmla="val w"/>
                <a:gd name="f1" fmla="val h"/>
                <a:gd name="f2" fmla="val 0"/>
                <a:gd name="f3" fmla="val 2741"/>
                <a:gd name="f4" fmla="val 2773"/>
                <a:gd name="f5" fmla="val 1355"/>
                <a:gd name="f6" fmla="val 599"/>
                <a:gd name="f7" fmla="val 630"/>
                <a:gd name="f8" fmla="val 1387"/>
                <a:gd name="f9" fmla="val 2143"/>
                <a:gd name="f10" fmla="val 2111"/>
                <a:gd name="f11" fmla="*/ f0 1 2741"/>
                <a:gd name="f12" fmla="*/ f1 1 2773"/>
                <a:gd name="f13" fmla="val f2"/>
                <a:gd name="f14" fmla="val f3"/>
                <a:gd name="f15" fmla="val f4"/>
                <a:gd name="f16" fmla="+- f15 0 f13"/>
                <a:gd name="f17" fmla="+- f14 0 f13"/>
                <a:gd name="f18" fmla="*/ f17 1 2741"/>
                <a:gd name="f19" fmla="*/ f16 1 2773"/>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1" h="2773">
                  <a:moveTo>
                    <a:pt x="f5" y="f2"/>
                  </a:moveTo>
                  <a:cubicBezTo>
                    <a:pt x="f6" y="f2"/>
                    <a:pt x="f2" y="f7"/>
                    <a:pt x="f2" y="f8"/>
                  </a:cubicBezTo>
                  <a:cubicBezTo>
                    <a:pt x="f2" y="f9"/>
                    <a:pt x="f6" y="f4"/>
                    <a:pt x="f5" y="f4"/>
                  </a:cubicBezTo>
                  <a:cubicBezTo>
                    <a:pt x="f10" y="f4"/>
                    <a:pt x="f3" y="f9"/>
                    <a:pt x="f3" y="f8"/>
                  </a:cubicBezTo>
                  <a:cubicBezTo>
                    <a:pt x="f3" y="f7"/>
                    <a:pt x="f1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7" name="Google Shape;10363;p74">
              <a:extLst>
                <a:ext uri="{FF2B5EF4-FFF2-40B4-BE49-F238E27FC236}">
                  <a16:creationId xmlns:a16="http://schemas.microsoft.com/office/drawing/2014/main" id="{7F79C4CE-5664-5821-09B2-E5E29F3C9371}"/>
                </a:ext>
              </a:extLst>
            </p:cNvPr>
            <p:cNvSpPr/>
            <p:nvPr/>
          </p:nvSpPr>
          <p:spPr>
            <a:xfrm>
              <a:off x="6584749" y="3571390"/>
              <a:ext cx="127769" cy="67619"/>
            </a:xfrm>
            <a:custGeom>
              <a:avLst/>
              <a:gdLst>
                <a:gd name="f0" fmla="val w"/>
                <a:gd name="f1" fmla="val h"/>
                <a:gd name="f2" fmla="val 0"/>
                <a:gd name="f3" fmla="val 4191"/>
                <a:gd name="f4" fmla="val 2081"/>
                <a:gd name="f5" fmla="val 568"/>
                <a:gd name="f6" fmla="val 1"/>
                <a:gd name="f7" fmla="val 252"/>
                <a:gd name="f8" fmla="val 347"/>
                <a:gd name="f9" fmla="val 851"/>
                <a:gd name="f10" fmla="val 1356"/>
                <a:gd name="f11" fmla="val 1734"/>
                <a:gd name="f12" fmla="val 1923"/>
                <a:gd name="f13" fmla="val 158"/>
                <a:gd name="f14" fmla="val 2080"/>
                <a:gd name="f15" fmla="val 3813"/>
                <a:gd name="f16" fmla="val 4033"/>
                <a:gd name="f17" fmla="val 820"/>
                <a:gd name="f18" fmla="val 3970"/>
                <a:gd name="f19" fmla="val 3624"/>
                <a:gd name="f20" fmla="val 3245"/>
                <a:gd name="f21" fmla="val 410"/>
                <a:gd name="f22" fmla="val 2678"/>
                <a:gd name="f23" fmla="val 694"/>
                <a:gd name="f24" fmla="val 1513"/>
                <a:gd name="f25" fmla="val 946"/>
                <a:gd name="f26" fmla="*/ f0 1 4191"/>
                <a:gd name="f27" fmla="*/ f1 1 2081"/>
                <a:gd name="f28" fmla="val f2"/>
                <a:gd name="f29" fmla="val f3"/>
                <a:gd name="f30" fmla="val f4"/>
                <a:gd name="f31" fmla="+- f30 0 f28"/>
                <a:gd name="f32" fmla="+- f29 0 f28"/>
                <a:gd name="f33" fmla="*/ f32 1 4191"/>
                <a:gd name="f34" fmla="*/ f31 1 2081"/>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191" h="2081">
                  <a:moveTo>
                    <a:pt x="f5" y="f6"/>
                  </a:moveTo>
                  <a:cubicBezTo>
                    <a:pt x="f7" y="f8"/>
                    <a:pt x="f2" y="f9"/>
                    <a:pt x="f2" y="f10"/>
                  </a:cubicBezTo>
                  <a:lnTo>
                    <a:pt x="f2" y="f11"/>
                  </a:lnTo>
                  <a:cubicBezTo>
                    <a:pt x="f2" y="f12"/>
                    <a:pt x="f13" y="f14"/>
                    <a:pt x="f8" y="f14"/>
                  </a:cubicBezTo>
                  <a:lnTo>
                    <a:pt x="f15" y="f14"/>
                  </a:lnTo>
                  <a:cubicBezTo>
                    <a:pt x="f16" y="f14"/>
                    <a:pt x="f3" y="f12"/>
                    <a:pt x="f3" y="f11"/>
                  </a:cubicBezTo>
                  <a:lnTo>
                    <a:pt x="f3" y="f10"/>
                  </a:lnTo>
                  <a:cubicBezTo>
                    <a:pt x="f3" y="f17"/>
                    <a:pt x="f18" y="f8"/>
                    <a:pt x="f19" y="f6"/>
                  </a:cubicBezTo>
                  <a:cubicBezTo>
                    <a:pt x="f20" y="f21"/>
                    <a:pt x="f22" y="f23"/>
                    <a:pt x="f14" y="f23"/>
                  </a:cubicBezTo>
                  <a:cubicBezTo>
                    <a:pt x="f24" y="f23"/>
                    <a:pt x="f25" y="f21"/>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8" name="Google Shape;10364;p74">
              <a:extLst>
                <a:ext uri="{FF2B5EF4-FFF2-40B4-BE49-F238E27FC236}">
                  <a16:creationId xmlns:a16="http://schemas.microsoft.com/office/drawing/2014/main" id="{5D5775BE-4E52-D3CF-AC0E-0C001D7EDBD7}"/>
                </a:ext>
              </a:extLst>
            </p:cNvPr>
            <p:cNvSpPr/>
            <p:nvPr/>
          </p:nvSpPr>
          <p:spPr>
            <a:xfrm>
              <a:off x="6819101" y="3571390"/>
              <a:ext cx="126827" cy="67619"/>
            </a:xfrm>
            <a:custGeom>
              <a:avLst/>
              <a:gdLst>
                <a:gd name="f0" fmla="val w"/>
                <a:gd name="f1" fmla="val h"/>
                <a:gd name="f2" fmla="val 0"/>
                <a:gd name="f3" fmla="val 4160"/>
                <a:gd name="f4" fmla="val 2081"/>
                <a:gd name="f5" fmla="val 536"/>
                <a:gd name="f6" fmla="val 1"/>
                <a:gd name="f7" fmla="val 221"/>
                <a:gd name="f8" fmla="val 347"/>
                <a:gd name="f9" fmla="val 851"/>
                <a:gd name="f10" fmla="val 1356"/>
                <a:gd name="f11" fmla="val 1702"/>
                <a:gd name="f12" fmla="val 1923"/>
                <a:gd name="f13" fmla="val 158"/>
                <a:gd name="f14" fmla="val 2080"/>
                <a:gd name="f15" fmla="val 3813"/>
                <a:gd name="f16" fmla="val 4002"/>
                <a:gd name="f17" fmla="val 4159"/>
                <a:gd name="f18" fmla="val 820"/>
                <a:gd name="f19" fmla="val 3970"/>
                <a:gd name="f20" fmla="val 3624"/>
                <a:gd name="f21" fmla="val 3214"/>
                <a:gd name="f22" fmla="val 410"/>
                <a:gd name="f23" fmla="val 2679"/>
                <a:gd name="f24" fmla="val 694"/>
                <a:gd name="f25" fmla="val 1450"/>
                <a:gd name="f26" fmla="val 946"/>
                <a:gd name="f27" fmla="*/ f0 1 4160"/>
                <a:gd name="f28" fmla="*/ f1 1 2081"/>
                <a:gd name="f29" fmla="val f2"/>
                <a:gd name="f30" fmla="val f3"/>
                <a:gd name="f31" fmla="val f4"/>
                <a:gd name="f32" fmla="+- f31 0 f29"/>
                <a:gd name="f33" fmla="+- f30 0 f29"/>
                <a:gd name="f34" fmla="*/ f33 1 4160"/>
                <a:gd name="f35" fmla="*/ f32 1 2081"/>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160" h="2081">
                  <a:moveTo>
                    <a:pt x="f5" y="f6"/>
                  </a:moveTo>
                  <a:cubicBezTo>
                    <a:pt x="f7" y="f8"/>
                    <a:pt x="f6" y="f9"/>
                    <a:pt x="f6" y="f10"/>
                  </a:cubicBezTo>
                  <a:lnTo>
                    <a:pt x="f6" y="f11"/>
                  </a:lnTo>
                  <a:cubicBezTo>
                    <a:pt x="f6" y="f12"/>
                    <a:pt x="f13" y="f14"/>
                    <a:pt x="f8" y="f14"/>
                  </a:cubicBezTo>
                  <a:lnTo>
                    <a:pt x="f15" y="f14"/>
                  </a:lnTo>
                  <a:cubicBezTo>
                    <a:pt x="f16" y="f14"/>
                    <a:pt x="f17" y="f12"/>
                    <a:pt x="f17" y="f11"/>
                  </a:cubicBezTo>
                  <a:lnTo>
                    <a:pt x="f17" y="f10"/>
                  </a:lnTo>
                  <a:cubicBezTo>
                    <a:pt x="f17" y="f18"/>
                    <a:pt x="f19" y="f8"/>
                    <a:pt x="f20" y="f6"/>
                  </a:cubicBezTo>
                  <a:cubicBezTo>
                    <a:pt x="f21" y="f22"/>
                    <a:pt x="f23" y="f24"/>
                    <a:pt x="f14" y="f24"/>
                  </a:cubicBezTo>
                  <a:cubicBezTo>
                    <a:pt x="f25" y="f24"/>
                    <a:pt x="f26" y="f22"/>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9" name="Google Shape;10365;p74">
              <a:extLst>
                <a:ext uri="{FF2B5EF4-FFF2-40B4-BE49-F238E27FC236}">
                  <a16:creationId xmlns:a16="http://schemas.microsoft.com/office/drawing/2014/main" id="{0150CB04-90F7-461D-002D-802AE15CAFC2}"/>
                </a:ext>
              </a:extLst>
            </p:cNvPr>
            <p:cNvSpPr/>
            <p:nvPr/>
          </p:nvSpPr>
          <p:spPr>
            <a:xfrm>
              <a:off x="6823920" y="3661486"/>
              <a:ext cx="122008" cy="68625"/>
            </a:xfrm>
            <a:custGeom>
              <a:avLst/>
              <a:gdLst>
                <a:gd name="f0" fmla="val w"/>
                <a:gd name="f1" fmla="val h"/>
                <a:gd name="f2" fmla="val 0"/>
                <a:gd name="f3" fmla="val 4002"/>
                <a:gd name="f4" fmla="val 2112"/>
                <a:gd name="f5" fmla="val 189"/>
                <a:gd name="f6" fmla="val 567"/>
                <a:gd name="f7" fmla="val 315"/>
                <a:gd name="f8" fmla="val 1229"/>
                <a:gd name="f9" fmla="val 473"/>
                <a:gd name="f10" fmla="val 2111"/>
                <a:gd name="f11" fmla="val 3655"/>
                <a:gd name="f12" fmla="val 3844"/>
                <a:gd name="f13" fmla="val 4001"/>
                <a:gd name="f14" fmla="val 1954"/>
                <a:gd name="f15" fmla="val 1733"/>
                <a:gd name="f16" fmla="val 378"/>
                <a:gd name="f17" fmla="val 3970"/>
                <a:gd name="f18" fmla="val 158"/>
                <a:gd name="f19" fmla="*/ f0 1 4002"/>
                <a:gd name="f20" fmla="*/ f1 1 2112"/>
                <a:gd name="f21" fmla="val f2"/>
                <a:gd name="f22" fmla="val f3"/>
                <a:gd name="f23" fmla="val f4"/>
                <a:gd name="f24" fmla="+- f23 0 f21"/>
                <a:gd name="f25" fmla="+- f22 0 f21"/>
                <a:gd name="f26" fmla="*/ f25 1 4002"/>
                <a:gd name="f27" fmla="*/ f24 1 211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4002" h="2112">
                  <a:moveTo>
                    <a:pt x="f2" y="f2"/>
                  </a:moveTo>
                  <a:cubicBezTo>
                    <a:pt x="f5" y="f6"/>
                    <a:pt x="f7" y="f8"/>
                    <a:pt x="f9" y="f10"/>
                  </a:cubicBezTo>
                  <a:lnTo>
                    <a:pt x="f11" y="f10"/>
                  </a:lnTo>
                  <a:cubicBezTo>
                    <a:pt x="f12" y="f10"/>
                    <a:pt x="f13" y="f14"/>
                    <a:pt x="f13" y="f15"/>
                  </a:cubicBezTo>
                  <a:lnTo>
                    <a:pt x="f13" y="f16"/>
                  </a:lnTo>
                  <a:cubicBezTo>
                    <a:pt x="f17" y="f18"/>
                    <a:pt x="f12" y="f2"/>
                    <a:pt x="f1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0" name="Google Shape;10366;p74">
              <a:extLst>
                <a:ext uri="{FF2B5EF4-FFF2-40B4-BE49-F238E27FC236}">
                  <a16:creationId xmlns:a16="http://schemas.microsoft.com/office/drawing/2014/main" id="{3DEF76B4-640F-F16D-C320-D3062775222C}"/>
                </a:ext>
              </a:extLst>
            </p:cNvPr>
            <p:cNvSpPr/>
            <p:nvPr/>
          </p:nvSpPr>
          <p:spPr>
            <a:xfrm>
              <a:off x="6584749" y="3661486"/>
              <a:ext cx="122986" cy="67583"/>
            </a:xfrm>
            <a:custGeom>
              <a:avLst/>
              <a:gdLst>
                <a:gd name="f0" fmla="val w"/>
                <a:gd name="f1" fmla="val h"/>
                <a:gd name="f2" fmla="val 0"/>
                <a:gd name="f3" fmla="val 4034"/>
                <a:gd name="f4" fmla="val 2080"/>
                <a:gd name="f5" fmla="val 347"/>
                <a:gd name="f6" fmla="val 158"/>
                <a:gd name="f7" fmla="val 1733"/>
                <a:gd name="f8" fmla="val 1954"/>
                <a:gd name="f9" fmla="val 3561"/>
                <a:gd name="f10" fmla="val 3718"/>
                <a:gd name="f11" fmla="val 1229"/>
                <a:gd name="f12" fmla="val 3813"/>
                <a:gd name="f13" fmla="val 567"/>
                <a:gd name="f14" fmla="val 4033"/>
                <a:gd name="f15" fmla="*/ f0 1 4034"/>
                <a:gd name="f16" fmla="*/ f1 1 2080"/>
                <a:gd name="f17" fmla="val f2"/>
                <a:gd name="f18" fmla="val f3"/>
                <a:gd name="f19" fmla="val f4"/>
                <a:gd name="f20" fmla="+- f19 0 f17"/>
                <a:gd name="f21" fmla="+- f18 0 f17"/>
                <a:gd name="f22" fmla="*/ f21 1 4034"/>
                <a:gd name="f23" fmla="*/ f20 1 208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034" h="2080">
                  <a:moveTo>
                    <a:pt x="f5" y="f2"/>
                  </a:moveTo>
                  <a:cubicBezTo>
                    <a:pt x="f6" y="f2"/>
                    <a:pt x="f2" y="f6"/>
                    <a:pt x="f2" y="f5"/>
                  </a:cubicBezTo>
                  <a:lnTo>
                    <a:pt x="f2" y="f7"/>
                  </a:lnTo>
                  <a:cubicBezTo>
                    <a:pt x="f2" y="f8"/>
                    <a:pt x="f6" y="f4"/>
                    <a:pt x="f5" y="f4"/>
                  </a:cubicBezTo>
                  <a:lnTo>
                    <a:pt x="f9" y="f4"/>
                  </a:lnTo>
                  <a:cubicBezTo>
                    <a:pt x="f10" y="f11"/>
                    <a:pt x="f12" y="f13"/>
                    <a:pt x="f1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01" name="Google Shape;10399;p74">
            <a:extLst>
              <a:ext uri="{FF2B5EF4-FFF2-40B4-BE49-F238E27FC236}">
                <a16:creationId xmlns:a16="http://schemas.microsoft.com/office/drawing/2014/main" id="{154246D4-B605-EECD-33A5-0ED71B723E30}"/>
              </a:ext>
            </a:extLst>
          </p:cNvPr>
          <p:cNvGrpSpPr/>
          <p:nvPr/>
        </p:nvGrpSpPr>
        <p:grpSpPr>
          <a:xfrm>
            <a:off x="2347593" y="4721520"/>
            <a:ext cx="480280" cy="509125"/>
            <a:chOff x="3132295" y="3410510"/>
            <a:chExt cx="360210" cy="381844"/>
          </a:xfrm>
          <a:solidFill>
            <a:schemeClr val="tx1"/>
          </a:solidFill>
        </p:grpSpPr>
        <p:sp>
          <p:nvSpPr>
            <p:cNvPr id="102" name="Google Shape;10400;p74">
              <a:extLst>
                <a:ext uri="{FF2B5EF4-FFF2-40B4-BE49-F238E27FC236}">
                  <a16:creationId xmlns:a16="http://schemas.microsoft.com/office/drawing/2014/main" id="{03DD0D5B-1B62-C274-A196-097D9BAB7C2A}"/>
                </a:ext>
              </a:extLst>
            </p:cNvPr>
            <p:cNvSpPr/>
            <p:nvPr/>
          </p:nvSpPr>
          <p:spPr>
            <a:xfrm>
              <a:off x="3292690" y="3582491"/>
              <a:ext cx="22128" cy="21506"/>
            </a:xfrm>
            <a:custGeom>
              <a:avLst/>
              <a:gdLst>
                <a:gd name="f0" fmla="val w"/>
                <a:gd name="f1" fmla="val h"/>
                <a:gd name="f2" fmla="val 0"/>
                <a:gd name="f3" fmla="val 726"/>
                <a:gd name="f4" fmla="val 662"/>
                <a:gd name="f5" fmla="val 375"/>
                <a:gd name="f6" fmla="val 292"/>
                <a:gd name="f7" fmla="val 206"/>
                <a:gd name="f8" fmla="val 32"/>
                <a:gd name="f9" fmla="val 127"/>
                <a:gd name="f10" fmla="val 95"/>
                <a:gd name="f11" fmla="val 1"/>
                <a:gd name="f12" fmla="val 221"/>
                <a:gd name="f13" fmla="val 441"/>
                <a:gd name="f14" fmla="val 567"/>
                <a:gd name="f15" fmla="val 190"/>
                <a:gd name="f16" fmla="val 630"/>
                <a:gd name="f17" fmla="val 277"/>
                <a:gd name="f18" fmla="val 363"/>
                <a:gd name="f19" fmla="val 450"/>
                <a:gd name="f20" fmla="val 536"/>
                <a:gd name="f21" fmla="val 599"/>
                <a:gd name="f22" fmla="val 725"/>
                <a:gd name="f23" fmla="val 458"/>
                <a:gd name="f24" fmla="*/ f0 1 726"/>
                <a:gd name="f25" fmla="*/ f1 1 662"/>
                <a:gd name="f26" fmla="val f2"/>
                <a:gd name="f27" fmla="val f3"/>
                <a:gd name="f28" fmla="val f4"/>
                <a:gd name="f29" fmla="+- f28 0 f26"/>
                <a:gd name="f30" fmla="+- f27 0 f26"/>
                <a:gd name="f31" fmla="*/ f30 1 726"/>
                <a:gd name="f32" fmla="*/ f29 1 66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26" h="662">
                  <a:moveTo>
                    <a:pt x="f5" y="f2"/>
                  </a:moveTo>
                  <a:cubicBezTo>
                    <a:pt x="f6" y="f2"/>
                    <a:pt x="f7" y="f8"/>
                    <a:pt x="f9" y="f10"/>
                  </a:cubicBezTo>
                  <a:cubicBezTo>
                    <a:pt x="f11" y="f12"/>
                    <a:pt x="f11" y="f13"/>
                    <a:pt x="f9" y="f14"/>
                  </a:cubicBezTo>
                  <a:cubicBezTo>
                    <a:pt x="f15" y="f16"/>
                    <a:pt x="f17" y="f4"/>
                    <a:pt x="f18" y="f4"/>
                  </a:cubicBezTo>
                  <a:cubicBezTo>
                    <a:pt x="f19" y="f4"/>
                    <a:pt x="f20" y="f16"/>
                    <a:pt x="f21" y="f14"/>
                  </a:cubicBezTo>
                  <a:cubicBezTo>
                    <a:pt x="f22" y="f13"/>
                    <a:pt x="f22" y="f12"/>
                    <a:pt x="f21" y="f10"/>
                  </a:cubicBezTo>
                  <a:cubicBezTo>
                    <a:pt x="f20" y="f8"/>
                    <a:pt x="f23"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3" name="Google Shape;10401;p74">
              <a:extLst>
                <a:ext uri="{FF2B5EF4-FFF2-40B4-BE49-F238E27FC236}">
                  <a16:creationId xmlns:a16="http://schemas.microsoft.com/office/drawing/2014/main" id="{D74E6DF4-52C3-2887-7333-A2D4E6B64D33}"/>
                </a:ext>
              </a:extLst>
            </p:cNvPr>
            <p:cNvSpPr/>
            <p:nvPr/>
          </p:nvSpPr>
          <p:spPr>
            <a:xfrm>
              <a:off x="3245644" y="3537164"/>
              <a:ext cx="115269" cy="112654"/>
            </a:xfrm>
            <a:custGeom>
              <a:avLst/>
              <a:gdLst>
                <a:gd name="f0" fmla="val w"/>
                <a:gd name="f1" fmla="val h"/>
                <a:gd name="f2" fmla="val 0"/>
                <a:gd name="f3" fmla="val 3781"/>
                <a:gd name="f4" fmla="val 3467"/>
                <a:gd name="f5" fmla="val 1922"/>
                <a:gd name="f6" fmla="val 710"/>
                <a:gd name="f7" fmla="val 2190"/>
                <a:gd name="f8" fmla="val 2458"/>
                <a:gd name="f9" fmla="val 812"/>
                <a:gd name="f10" fmla="val 2647"/>
                <a:gd name="f11" fmla="val 1017"/>
                <a:gd name="f12" fmla="val 3088"/>
                <a:gd name="f13" fmla="val 1395"/>
                <a:gd name="f14" fmla="val 2088"/>
                <a:gd name="f15" fmla="val 2466"/>
                <a:gd name="f16" fmla="val 2671"/>
                <a:gd name="f17" fmla="val 2773"/>
                <a:gd name="f18" fmla="val 1654"/>
                <a:gd name="f19" fmla="val 1386"/>
                <a:gd name="f20" fmla="val 1197"/>
                <a:gd name="f21" fmla="val 788"/>
                <a:gd name="f22" fmla="val 1930"/>
                <a:gd name="f23" fmla="val 1"/>
                <a:gd name="f24" fmla="val 1489"/>
                <a:gd name="f25" fmla="val 1040"/>
                <a:gd name="f26" fmla="val 182"/>
                <a:gd name="f27" fmla="val 693"/>
                <a:gd name="f28" fmla="val 544"/>
                <a:gd name="f29" fmla="val 1206"/>
                <a:gd name="f30" fmla="val 2309"/>
                <a:gd name="f31" fmla="val 2970"/>
                <a:gd name="f32" fmla="val 1024"/>
                <a:gd name="f33" fmla="val 3301"/>
                <a:gd name="f34" fmla="val 1473"/>
                <a:gd name="f35" fmla="val 3466"/>
                <a:gd name="f36" fmla="val 1918"/>
                <a:gd name="f37" fmla="val 2363"/>
                <a:gd name="f38" fmla="val 2804"/>
                <a:gd name="f39" fmla="val 3119"/>
                <a:gd name="f40" fmla="val 2371"/>
                <a:gd name="f41" fmla="*/ f0 1 3781"/>
                <a:gd name="f42" fmla="*/ f1 1 3467"/>
                <a:gd name="f43" fmla="val f2"/>
                <a:gd name="f44" fmla="val f3"/>
                <a:gd name="f45" fmla="val f4"/>
                <a:gd name="f46" fmla="+- f45 0 f43"/>
                <a:gd name="f47" fmla="+- f44 0 f43"/>
                <a:gd name="f48" fmla="*/ f47 1 3781"/>
                <a:gd name="f49" fmla="*/ f46 1 3467"/>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3781" h="3467">
                  <a:moveTo>
                    <a:pt x="f5" y="f6"/>
                  </a:moveTo>
                  <a:cubicBezTo>
                    <a:pt x="f7" y="f6"/>
                    <a:pt x="f8" y="f9"/>
                    <a:pt x="f10" y="f11"/>
                  </a:cubicBezTo>
                  <a:cubicBezTo>
                    <a:pt x="f12" y="f13"/>
                    <a:pt x="f12" y="f14"/>
                    <a:pt x="f10" y="f15"/>
                  </a:cubicBezTo>
                  <a:cubicBezTo>
                    <a:pt x="f8" y="f16"/>
                    <a:pt x="f7" y="f17"/>
                    <a:pt x="f5" y="f17"/>
                  </a:cubicBezTo>
                  <a:cubicBezTo>
                    <a:pt x="f18" y="f17"/>
                    <a:pt x="f19" y="f16"/>
                    <a:pt x="f20" y="f15"/>
                  </a:cubicBezTo>
                  <a:cubicBezTo>
                    <a:pt x="f21" y="f14"/>
                    <a:pt x="f21" y="f13"/>
                    <a:pt x="f20" y="f11"/>
                  </a:cubicBezTo>
                  <a:cubicBezTo>
                    <a:pt x="f19" y="f9"/>
                    <a:pt x="f18" y="f6"/>
                    <a:pt x="f5" y="f6"/>
                  </a:cubicBezTo>
                  <a:close/>
                  <a:moveTo>
                    <a:pt x="f22" y="f23"/>
                  </a:moveTo>
                  <a:cubicBezTo>
                    <a:pt x="f24" y="f23"/>
                    <a:pt x="f25" y="f26"/>
                    <a:pt x="f27" y="f28"/>
                  </a:cubicBezTo>
                  <a:cubicBezTo>
                    <a:pt x="f2" y="f29"/>
                    <a:pt x="f2" y="f30"/>
                    <a:pt x="f27" y="f31"/>
                  </a:cubicBezTo>
                  <a:cubicBezTo>
                    <a:pt x="f32" y="f33"/>
                    <a:pt x="f34" y="f35"/>
                    <a:pt x="f36" y="f35"/>
                  </a:cubicBezTo>
                  <a:cubicBezTo>
                    <a:pt x="f37" y="f35"/>
                    <a:pt x="f38" y="f33"/>
                    <a:pt x="f39" y="f31"/>
                  </a:cubicBezTo>
                  <a:cubicBezTo>
                    <a:pt x="f3" y="f30"/>
                    <a:pt x="f3" y="f29"/>
                    <a:pt x="f39" y="f28"/>
                  </a:cubicBezTo>
                  <a:cubicBezTo>
                    <a:pt x="f38" y="f26"/>
                    <a:pt x="f40" y="f23"/>
                    <a:pt x="f22" y="f23"/>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4" name="Google Shape;10402;p74">
              <a:extLst>
                <a:ext uri="{FF2B5EF4-FFF2-40B4-BE49-F238E27FC236}">
                  <a16:creationId xmlns:a16="http://schemas.microsoft.com/office/drawing/2014/main" id="{BD64F664-A50F-18E7-0692-C093FB09AC29}"/>
                </a:ext>
              </a:extLst>
            </p:cNvPr>
            <p:cNvSpPr/>
            <p:nvPr/>
          </p:nvSpPr>
          <p:spPr>
            <a:xfrm>
              <a:off x="3348423" y="3422791"/>
              <a:ext cx="144082" cy="154597"/>
            </a:xfrm>
            <a:custGeom>
              <a:avLst/>
              <a:gdLst>
                <a:gd name="f0" fmla="val w"/>
                <a:gd name="f1" fmla="val h"/>
                <a:gd name="f2" fmla="val 0"/>
                <a:gd name="f3" fmla="val 4726"/>
                <a:gd name="f4" fmla="val 4758"/>
                <a:gd name="f5" fmla="val 3533"/>
                <a:gd name="f6" fmla="val 3442"/>
                <a:gd name="f7" fmla="val 3355"/>
                <a:gd name="f8" fmla="val 32"/>
                <a:gd name="f9" fmla="val 3308"/>
                <a:gd name="f10" fmla="val 95"/>
                <a:gd name="f11" fmla="val 410"/>
                <a:gd name="f12" fmla="val 3623"/>
                <a:gd name="f13" fmla="val 788"/>
                <a:gd name="f14" fmla="val 4127"/>
                <a:gd name="f15" fmla="val 1953"/>
                <a:gd name="f16" fmla="val 4600"/>
                <a:gd name="f17" fmla="val 2678"/>
                <a:gd name="f18" fmla="val 4663"/>
                <a:gd name="f19" fmla="val 2615"/>
                <a:gd name="f20" fmla="val 2521"/>
                <a:gd name="f21" fmla="val 2395"/>
                <a:gd name="f22" fmla="val 1544"/>
                <a:gd name="f23" fmla="val 4348"/>
                <a:gd name="f24" fmla="val 693"/>
                <a:gd name="f25" fmla="val 3781"/>
                <a:gd name="f26" fmla="val 3718"/>
                <a:gd name="f27" fmla="*/ f0 1 4726"/>
                <a:gd name="f28" fmla="*/ f1 1 4758"/>
                <a:gd name="f29" fmla="val f2"/>
                <a:gd name="f30" fmla="val f3"/>
                <a:gd name="f31" fmla="val f4"/>
                <a:gd name="f32" fmla="+- f31 0 f29"/>
                <a:gd name="f33" fmla="+- f30 0 f29"/>
                <a:gd name="f34" fmla="*/ f33 1 4726"/>
                <a:gd name="f35" fmla="*/ f32 1 4758"/>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726" h="4758">
                  <a:moveTo>
                    <a:pt x="f5" y="f2"/>
                  </a:moveTo>
                  <a:cubicBezTo>
                    <a:pt x="f6" y="f2"/>
                    <a:pt x="f7" y="f8"/>
                    <a:pt x="f9" y="f10"/>
                  </a:cubicBezTo>
                  <a:lnTo>
                    <a:pt x="f2" y="f9"/>
                  </a:lnTo>
                  <a:cubicBezTo>
                    <a:pt x="f11" y="f12"/>
                    <a:pt x="f13" y="f14"/>
                    <a:pt x="f15" y="f4"/>
                  </a:cubicBezTo>
                  <a:lnTo>
                    <a:pt x="f16" y="f17"/>
                  </a:lnTo>
                  <a:cubicBezTo>
                    <a:pt x="f18" y="f19"/>
                    <a:pt x="f3" y="f20"/>
                    <a:pt x="f3" y="f21"/>
                  </a:cubicBezTo>
                  <a:cubicBezTo>
                    <a:pt x="f3" y="f22"/>
                    <a:pt x="f23" y="f24"/>
                    <a:pt x="f25" y="f10"/>
                  </a:cubicBezTo>
                  <a:cubicBezTo>
                    <a:pt x="f26" y="f8"/>
                    <a:pt x="f12"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5" name="Google Shape;10403;p74">
              <a:extLst>
                <a:ext uri="{FF2B5EF4-FFF2-40B4-BE49-F238E27FC236}">
                  <a16:creationId xmlns:a16="http://schemas.microsoft.com/office/drawing/2014/main" id="{DEBDE7DA-70A4-A8ED-3498-39CF019A001A}"/>
                </a:ext>
              </a:extLst>
            </p:cNvPr>
            <p:cNvSpPr/>
            <p:nvPr/>
          </p:nvSpPr>
          <p:spPr>
            <a:xfrm>
              <a:off x="3295589" y="3647989"/>
              <a:ext cx="125848" cy="133090"/>
            </a:xfrm>
            <a:custGeom>
              <a:avLst/>
              <a:gdLst>
                <a:gd name="f0" fmla="val w"/>
                <a:gd name="f1" fmla="val h"/>
                <a:gd name="f2" fmla="val 0"/>
                <a:gd name="f3" fmla="val 4128"/>
                <a:gd name="f4" fmla="val 4096"/>
                <a:gd name="f5" fmla="val 2048"/>
                <a:gd name="f6" fmla="val 1985"/>
                <a:gd name="f7" fmla="val 32"/>
                <a:gd name="f8" fmla="val 63"/>
                <a:gd name="f9" fmla="val 1954"/>
                <a:gd name="f10" fmla="val 126"/>
                <a:gd name="f11" fmla="val 1506"/>
                <a:gd name="f12" fmla="val 546"/>
                <a:gd name="f13" fmla="val 859"/>
                <a:gd name="f14" fmla="val 767"/>
                <a:gd name="f15" fmla="val 235"/>
                <a:gd name="f16" fmla="val 156"/>
                <a:gd name="f17" fmla="val 78"/>
                <a:gd name="f18" fmla="val 764"/>
                <a:gd name="f19" fmla="val 756"/>
                <a:gd name="f20" fmla="val 567"/>
                <a:gd name="f21" fmla="val 1670"/>
                <a:gd name="f22" fmla="val 1355"/>
                <a:gd name="f23" fmla="val 3749"/>
                <a:gd name="f24" fmla="val 1418"/>
                <a:gd name="f25" fmla="val 3875"/>
                <a:gd name="f26" fmla="val 1450"/>
                <a:gd name="f27" fmla="val 4001"/>
                <a:gd name="f28" fmla="val 1607"/>
                <a:gd name="f29" fmla="val 1733"/>
                <a:gd name="f30" fmla="val 1891"/>
                <a:gd name="f31" fmla="val 4033"/>
                <a:gd name="f32" fmla="val 2426"/>
                <a:gd name="f33" fmla="val 2647"/>
                <a:gd name="f34" fmla="val 3182"/>
                <a:gd name="f35" fmla="val 2710"/>
                <a:gd name="f36" fmla="val 630"/>
                <a:gd name="f37" fmla="*/ f0 1 4128"/>
                <a:gd name="f38" fmla="*/ f1 1 4096"/>
                <a:gd name="f39" fmla="val f2"/>
                <a:gd name="f40" fmla="val f3"/>
                <a:gd name="f41" fmla="val f4"/>
                <a:gd name="f42" fmla="+- f41 0 f39"/>
                <a:gd name="f43" fmla="+- f40 0 f39"/>
                <a:gd name="f44" fmla="*/ f43 1 4128"/>
                <a:gd name="f45" fmla="*/ f42 1 4096"/>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28" h="4096">
                  <a:moveTo>
                    <a:pt x="f5" y="f2"/>
                  </a:moveTo>
                  <a:cubicBezTo>
                    <a:pt x="f6" y="f7"/>
                    <a:pt x="f6" y="f8"/>
                    <a:pt x="f9" y="f10"/>
                  </a:cubicBezTo>
                  <a:cubicBezTo>
                    <a:pt x="f11" y="f12"/>
                    <a:pt x="f13" y="f14"/>
                    <a:pt x="f15" y="f14"/>
                  </a:cubicBezTo>
                  <a:cubicBezTo>
                    <a:pt x="f16" y="f14"/>
                    <a:pt x="f17" y="f18"/>
                    <a:pt x="f2" y="f19"/>
                  </a:cubicBezTo>
                  <a:lnTo>
                    <a:pt x="f2" y="f19"/>
                  </a:lnTo>
                  <a:cubicBezTo>
                    <a:pt x="f20" y="f21"/>
                    <a:pt x="f22" y="f23"/>
                    <a:pt x="f24" y="f25"/>
                  </a:cubicBezTo>
                  <a:cubicBezTo>
                    <a:pt x="f26" y="f27"/>
                    <a:pt x="f28" y="f4"/>
                    <a:pt x="f29" y="f4"/>
                  </a:cubicBezTo>
                  <a:cubicBezTo>
                    <a:pt x="f30" y="f4"/>
                    <a:pt x="f6" y="f31"/>
                    <a:pt x="f5" y="f25"/>
                  </a:cubicBezTo>
                  <a:lnTo>
                    <a:pt x="f32" y="f33"/>
                  </a:lnTo>
                  <a:lnTo>
                    <a:pt x="f34" y="f33"/>
                  </a:lnTo>
                  <a:cubicBezTo>
                    <a:pt x="f3" y="f33"/>
                    <a:pt x="f35" y="f36"/>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6" name="Google Shape;10404;p74">
              <a:extLst>
                <a:ext uri="{FF2B5EF4-FFF2-40B4-BE49-F238E27FC236}">
                  <a16:creationId xmlns:a16="http://schemas.microsoft.com/office/drawing/2014/main" id="{0260EDE9-C858-8346-8FB7-64ACD88398D6}"/>
                </a:ext>
              </a:extLst>
            </p:cNvPr>
            <p:cNvSpPr/>
            <p:nvPr/>
          </p:nvSpPr>
          <p:spPr>
            <a:xfrm>
              <a:off x="3369545" y="3585545"/>
              <a:ext cx="109508" cy="115735"/>
            </a:xfrm>
            <a:custGeom>
              <a:avLst/>
              <a:gdLst>
                <a:gd name="f0" fmla="val w"/>
                <a:gd name="f1" fmla="val h"/>
                <a:gd name="f2" fmla="val 0"/>
                <a:gd name="f3" fmla="val 3592"/>
                <a:gd name="f4" fmla="val 3562"/>
                <a:gd name="f5" fmla="val 252"/>
                <a:gd name="f6" fmla="val 1"/>
                <a:gd name="f7" fmla="val 284"/>
                <a:gd name="f8" fmla="val 410"/>
                <a:gd name="f9" fmla="val 189"/>
                <a:gd name="f10" fmla="val 883"/>
                <a:gd name="f11" fmla="val 1292"/>
                <a:gd name="f12" fmla="val 630"/>
                <a:gd name="f13" fmla="val 1922"/>
                <a:gd name="f14" fmla="val 1134"/>
                <a:gd name="f15" fmla="val 2615"/>
                <a:gd name="f16" fmla="val 1544"/>
                <a:gd name="f17" fmla="val 3466"/>
                <a:gd name="f18" fmla="val 1565"/>
                <a:gd name="f19" fmla="val 3530"/>
                <a:gd name="f20" fmla="val 1634"/>
                <a:gd name="f21" fmla="val 1715"/>
                <a:gd name="f22" fmla="val 1874"/>
                <a:gd name="f23" fmla="val 2080"/>
                <a:gd name="f24" fmla="val 3443"/>
                <a:gd name="f25" fmla="val 3214"/>
                <a:gd name="f26" fmla="val 2458"/>
                <a:gd name="f27" fmla="val 3308"/>
                <a:gd name="f28" fmla="val 3497"/>
                <a:gd name="f29" fmla="val 1985"/>
                <a:gd name="f30" fmla="val 1891"/>
                <a:gd name="f31" fmla="val 1733"/>
                <a:gd name="f32" fmla="val 1576"/>
                <a:gd name="f33" fmla="val 1450"/>
                <a:gd name="f34" fmla="val 3340"/>
                <a:gd name="f35" fmla="val 1418"/>
                <a:gd name="f36" fmla="val 3182"/>
                <a:gd name="f37" fmla="val 1355"/>
                <a:gd name="f38" fmla="val 568"/>
                <a:gd name="f39" fmla="*/ f0 1 3592"/>
                <a:gd name="f40" fmla="*/ f1 1 3562"/>
                <a:gd name="f41" fmla="val f2"/>
                <a:gd name="f42" fmla="val f3"/>
                <a:gd name="f43" fmla="val f4"/>
                <a:gd name="f44" fmla="+- f43 0 f41"/>
                <a:gd name="f45" fmla="+- f42 0 f41"/>
                <a:gd name="f46" fmla="*/ f45 1 3592"/>
                <a:gd name="f47" fmla="*/ f44 1 3562"/>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3592" h="3562">
                  <a:moveTo>
                    <a:pt x="f5" y="f6"/>
                  </a:moveTo>
                  <a:cubicBezTo>
                    <a:pt x="f7" y="f8"/>
                    <a:pt x="f9" y="f10"/>
                    <a:pt x="f2" y="f11"/>
                  </a:cubicBezTo>
                  <a:cubicBezTo>
                    <a:pt x="f12" y="f13"/>
                    <a:pt x="f14" y="f15"/>
                    <a:pt x="f16" y="f17"/>
                  </a:cubicBezTo>
                  <a:cubicBezTo>
                    <a:pt x="f18" y="f19"/>
                    <a:pt x="f20" y="f4"/>
                    <a:pt x="f21" y="f4"/>
                  </a:cubicBezTo>
                  <a:cubicBezTo>
                    <a:pt x="f22" y="f4"/>
                    <a:pt x="f23" y="f24"/>
                    <a:pt x="f23" y="f25"/>
                  </a:cubicBezTo>
                  <a:lnTo>
                    <a:pt x="f23" y="f26"/>
                  </a:lnTo>
                  <a:lnTo>
                    <a:pt x="f27" y="f23"/>
                  </a:lnTo>
                  <a:cubicBezTo>
                    <a:pt x="f28" y="f29"/>
                    <a:pt x="f3" y="f30"/>
                    <a:pt x="f3" y="f31"/>
                  </a:cubicBezTo>
                  <a:cubicBezTo>
                    <a:pt x="f3" y="f32"/>
                    <a:pt x="f28" y="f33"/>
                    <a:pt x="f34" y="f35"/>
                  </a:cubicBezTo>
                  <a:cubicBezTo>
                    <a:pt x="f36" y="f37"/>
                    <a:pt x="f14" y="f38"/>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7" name="Google Shape;10405;p74">
              <a:extLst>
                <a:ext uri="{FF2B5EF4-FFF2-40B4-BE49-F238E27FC236}">
                  <a16:creationId xmlns:a16="http://schemas.microsoft.com/office/drawing/2014/main" id="{EDDC0B43-C2D1-46C3-0933-F8A2604CE608}"/>
                </a:ext>
              </a:extLst>
            </p:cNvPr>
            <p:cNvSpPr/>
            <p:nvPr/>
          </p:nvSpPr>
          <p:spPr>
            <a:xfrm>
              <a:off x="3141905" y="3638763"/>
              <a:ext cx="146971" cy="153591"/>
            </a:xfrm>
            <a:custGeom>
              <a:avLst/>
              <a:gdLst>
                <a:gd name="f0" fmla="val w"/>
                <a:gd name="f1" fmla="val h"/>
                <a:gd name="f2" fmla="val 0"/>
                <a:gd name="f3" fmla="val 4821"/>
                <a:gd name="f4" fmla="val 4727"/>
                <a:gd name="f5" fmla="val 3372"/>
                <a:gd name="f6" fmla="val 1"/>
                <a:gd name="f7" fmla="val 95"/>
                <a:gd name="f8" fmla="val 3277"/>
                <a:gd name="f9" fmla="val 3435"/>
                <a:gd name="f10" fmla="val 3687"/>
                <a:gd name="f11" fmla="val 158"/>
                <a:gd name="f12" fmla="val 3781"/>
                <a:gd name="f13" fmla="val 788"/>
                <a:gd name="f14" fmla="val 4411"/>
                <a:gd name="f15" fmla="val 1607"/>
                <a:gd name="f16" fmla="val 2458"/>
                <a:gd name="f17" fmla="val 2584"/>
                <a:gd name="f18" fmla="val 2679"/>
                <a:gd name="f19" fmla="val 4695"/>
                <a:gd name="f20" fmla="val 2742"/>
                <a:gd name="f21" fmla="val 4632"/>
                <a:gd name="f22" fmla="val 1986"/>
                <a:gd name="f23" fmla="val 4254"/>
                <a:gd name="f24" fmla="val 851"/>
                <a:gd name="f25" fmla="val 3718"/>
                <a:gd name="f26" fmla="val 442"/>
                <a:gd name="f27" fmla="*/ f0 1 4821"/>
                <a:gd name="f28" fmla="*/ f1 1 4727"/>
                <a:gd name="f29" fmla="val f2"/>
                <a:gd name="f30" fmla="val f3"/>
                <a:gd name="f31" fmla="val f4"/>
                <a:gd name="f32" fmla="+- f31 0 f29"/>
                <a:gd name="f33" fmla="+- f30 0 f29"/>
                <a:gd name="f34" fmla="*/ f33 1 4821"/>
                <a:gd name="f35" fmla="*/ f32 1 472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821" h="4727">
                  <a:moveTo>
                    <a:pt x="f5" y="f6"/>
                  </a:moveTo>
                  <a:lnTo>
                    <a:pt x="f7" y="f8"/>
                  </a:lnTo>
                  <a:cubicBezTo>
                    <a:pt x="f6" y="f9"/>
                    <a:pt x="f6" y="f10"/>
                    <a:pt x="f11" y="f12"/>
                  </a:cubicBezTo>
                  <a:cubicBezTo>
                    <a:pt x="f13" y="f14"/>
                    <a:pt x="f15" y="f4"/>
                    <a:pt x="f16" y="f4"/>
                  </a:cubicBezTo>
                  <a:cubicBezTo>
                    <a:pt x="f17" y="f4"/>
                    <a:pt x="f18" y="f19"/>
                    <a:pt x="f20" y="f21"/>
                  </a:cubicBezTo>
                  <a:lnTo>
                    <a:pt x="f3" y="f22"/>
                  </a:lnTo>
                  <a:cubicBezTo>
                    <a:pt x="f23" y="f24"/>
                    <a:pt x="f25" y="f2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8" name="Google Shape;10406;p74">
              <a:extLst>
                <a:ext uri="{FF2B5EF4-FFF2-40B4-BE49-F238E27FC236}">
                  <a16:creationId xmlns:a16="http://schemas.microsoft.com/office/drawing/2014/main" id="{F1815EE8-D635-7076-774C-785185E409F4}"/>
                </a:ext>
              </a:extLst>
            </p:cNvPr>
            <p:cNvSpPr/>
            <p:nvPr/>
          </p:nvSpPr>
          <p:spPr>
            <a:xfrm>
              <a:off x="3295589" y="3410510"/>
              <a:ext cx="126827" cy="109563"/>
            </a:xfrm>
            <a:custGeom>
              <a:avLst/>
              <a:gdLst>
                <a:gd name="f0" fmla="val w"/>
                <a:gd name="f1" fmla="val h"/>
                <a:gd name="f2" fmla="val 0"/>
                <a:gd name="f3" fmla="val 4160"/>
                <a:gd name="f4" fmla="val 3372"/>
                <a:gd name="f5" fmla="val 2836"/>
                <a:gd name="f6" fmla="val 2678"/>
                <a:gd name="f7" fmla="val 2584"/>
                <a:gd name="f8" fmla="val 32"/>
                <a:gd name="f9" fmla="val 2521"/>
                <a:gd name="f10" fmla="val 95"/>
                <a:gd name="f11" fmla="val 3245"/>
                <a:gd name="f12" fmla="val 90"/>
                <a:gd name="f13" fmla="val 3238"/>
                <a:gd name="f14" fmla="val 181"/>
                <a:gd name="f15" fmla="val 3234"/>
                <a:gd name="f16" fmla="val 272"/>
                <a:gd name="f17" fmla="val 568"/>
                <a:gd name="f18" fmla="val 870"/>
                <a:gd name="f19" fmla="val 3275"/>
                <a:gd name="f20" fmla="val 1135"/>
                <a:gd name="f21" fmla="val 3371"/>
                <a:gd name="f22" fmla="val 1324"/>
                <a:gd name="f23" fmla="val 3119"/>
                <a:gd name="f24" fmla="val 3939"/>
                <a:gd name="f25" fmla="val 567"/>
                <a:gd name="f26" fmla="val 4159"/>
                <a:gd name="f27" fmla="val 347"/>
                <a:gd name="f28" fmla="val 3718"/>
                <a:gd name="f29" fmla="val 158"/>
                <a:gd name="f30" fmla="val 3308"/>
                <a:gd name="f31" fmla="*/ f0 1 4160"/>
                <a:gd name="f32" fmla="*/ f1 1 3372"/>
                <a:gd name="f33" fmla="val f2"/>
                <a:gd name="f34" fmla="val f3"/>
                <a:gd name="f35" fmla="val f4"/>
                <a:gd name="f36" fmla="+- f35 0 f33"/>
                <a:gd name="f37" fmla="+- f34 0 f33"/>
                <a:gd name="f38" fmla="*/ f37 1 4160"/>
                <a:gd name="f39" fmla="*/ f36 1 3372"/>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4160" h="3372">
                  <a:moveTo>
                    <a:pt x="f5" y="f2"/>
                  </a:moveTo>
                  <a:cubicBezTo>
                    <a:pt x="f6" y="f2"/>
                    <a:pt x="f7" y="f8"/>
                    <a:pt x="f9" y="f10"/>
                  </a:cubicBezTo>
                  <a:lnTo>
                    <a:pt x="f2" y="f11"/>
                  </a:lnTo>
                  <a:cubicBezTo>
                    <a:pt x="f12" y="f13"/>
                    <a:pt x="f14" y="f15"/>
                    <a:pt x="f16" y="f15"/>
                  </a:cubicBezTo>
                  <a:cubicBezTo>
                    <a:pt x="f17" y="f15"/>
                    <a:pt x="f18" y="f19"/>
                    <a:pt x="f20" y="f21"/>
                  </a:cubicBezTo>
                  <a:cubicBezTo>
                    <a:pt x="f22" y="f23"/>
                    <a:pt x="f24" y="f25"/>
                    <a:pt x="f26" y="f27"/>
                  </a:cubicBezTo>
                  <a:cubicBezTo>
                    <a:pt x="f28" y="f29"/>
                    <a:pt x="f3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9" name="Google Shape;10407;p74">
              <a:extLst>
                <a:ext uri="{FF2B5EF4-FFF2-40B4-BE49-F238E27FC236}">
                  <a16:creationId xmlns:a16="http://schemas.microsoft.com/office/drawing/2014/main" id="{CDE2743F-F8C8-DAF8-5E54-0AC2134F8AE3}"/>
                </a:ext>
              </a:extLst>
            </p:cNvPr>
            <p:cNvSpPr/>
            <p:nvPr/>
          </p:nvSpPr>
          <p:spPr>
            <a:xfrm>
              <a:off x="3132295" y="3579400"/>
              <a:ext cx="102796" cy="139263"/>
            </a:xfrm>
            <a:custGeom>
              <a:avLst/>
              <a:gdLst>
                <a:gd name="f0" fmla="val w"/>
                <a:gd name="f1" fmla="val h"/>
                <a:gd name="f2" fmla="val 0"/>
                <a:gd name="f3" fmla="val 3372"/>
                <a:gd name="f4" fmla="val 4286"/>
                <a:gd name="f5" fmla="val 3246"/>
                <a:gd name="f6" fmla="val 1"/>
                <a:gd name="f7" fmla="val 95"/>
                <a:gd name="f8" fmla="val 2552"/>
                <a:gd name="f9" fmla="val 32"/>
                <a:gd name="f10" fmla="val 2615"/>
                <a:gd name="f11" fmla="val 2710"/>
                <a:gd name="f12" fmla="val 2836"/>
                <a:gd name="f13" fmla="val 3340"/>
                <a:gd name="f14" fmla="val 3844"/>
                <a:gd name="f15" fmla="val 347"/>
                <a:gd name="f16" fmla="val 4285"/>
                <a:gd name="f17" fmla="val 1261"/>
                <a:gd name="f18" fmla="val 3214"/>
                <a:gd name="f19" fmla="val 851"/>
                <a:gd name="f20" fmla="val 3183"/>
                <a:gd name="f21" fmla="val 410"/>
                <a:gd name="f22" fmla="*/ f0 1 3372"/>
                <a:gd name="f23" fmla="*/ f1 1 4286"/>
                <a:gd name="f24" fmla="val f2"/>
                <a:gd name="f25" fmla="val f3"/>
                <a:gd name="f26" fmla="val f4"/>
                <a:gd name="f27" fmla="+- f26 0 f24"/>
                <a:gd name="f28" fmla="+- f25 0 f24"/>
                <a:gd name="f29" fmla="*/ f28 1 3372"/>
                <a:gd name="f30" fmla="*/ f27 1 4286"/>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3372" h="4286">
                  <a:moveTo>
                    <a:pt x="f5" y="f6"/>
                  </a:moveTo>
                  <a:lnTo>
                    <a:pt x="f7" y="f8"/>
                  </a:lnTo>
                  <a:cubicBezTo>
                    <a:pt x="f9" y="f10"/>
                    <a:pt x="f6" y="f11"/>
                    <a:pt x="f6" y="f12"/>
                  </a:cubicBezTo>
                  <a:cubicBezTo>
                    <a:pt x="f6" y="f13"/>
                    <a:pt x="f7" y="f14"/>
                    <a:pt x="f15" y="f16"/>
                  </a:cubicBezTo>
                  <a:lnTo>
                    <a:pt x="f3" y="f17"/>
                  </a:lnTo>
                  <a:cubicBezTo>
                    <a:pt x="f18" y="f19"/>
                    <a:pt x="f20" y="f21"/>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10" name="Google Shape;10421;p74">
            <a:extLst>
              <a:ext uri="{FF2B5EF4-FFF2-40B4-BE49-F238E27FC236}">
                <a16:creationId xmlns:a16="http://schemas.microsoft.com/office/drawing/2014/main" id="{E8656918-96A9-60D5-21EA-AD1474F2E994}"/>
              </a:ext>
            </a:extLst>
          </p:cNvPr>
          <p:cNvGrpSpPr/>
          <p:nvPr/>
        </p:nvGrpSpPr>
        <p:grpSpPr>
          <a:xfrm>
            <a:off x="7686570" y="4733224"/>
            <a:ext cx="482852" cy="515976"/>
            <a:chOff x="7136526" y="3419289"/>
            <a:chExt cx="362139" cy="386982"/>
          </a:xfrm>
          <a:solidFill>
            <a:schemeClr val="tx1"/>
          </a:solidFill>
        </p:grpSpPr>
        <p:sp>
          <p:nvSpPr>
            <p:cNvPr id="111" name="Google Shape;10422;p74">
              <a:extLst>
                <a:ext uri="{FF2B5EF4-FFF2-40B4-BE49-F238E27FC236}">
                  <a16:creationId xmlns:a16="http://schemas.microsoft.com/office/drawing/2014/main" id="{0A8B35B2-A9FC-DD54-D39B-DB33C780EB6F}"/>
                </a:ext>
              </a:extLst>
            </p:cNvPr>
            <p:cNvSpPr/>
            <p:nvPr/>
          </p:nvSpPr>
          <p:spPr>
            <a:xfrm>
              <a:off x="7136526" y="3555434"/>
              <a:ext cx="43260" cy="248789"/>
            </a:xfrm>
            <a:custGeom>
              <a:avLst/>
              <a:gdLst>
                <a:gd name="f0" fmla="val w"/>
                <a:gd name="f1" fmla="val h"/>
                <a:gd name="f2" fmla="val 0"/>
                <a:gd name="f3" fmla="val 1419"/>
                <a:gd name="f4" fmla="val 7657"/>
                <a:gd name="f5" fmla="val 410"/>
                <a:gd name="f6" fmla="val 221"/>
                <a:gd name="f7" fmla="val 64"/>
                <a:gd name="f8" fmla="val 158"/>
                <a:gd name="f9" fmla="val 347"/>
                <a:gd name="f10" fmla="val 1"/>
                <a:gd name="f11" fmla="val 2867"/>
                <a:gd name="f12" fmla="val 4789"/>
                <a:gd name="f13" fmla="val 7310"/>
                <a:gd name="f14" fmla="val 7530"/>
                <a:gd name="f15" fmla="val 7656"/>
                <a:gd name="f16" fmla="val 379"/>
                <a:gd name="f17" fmla="val 568"/>
                <a:gd name="f18" fmla="val 725"/>
                <a:gd name="f19" fmla="val 1355"/>
                <a:gd name="f20" fmla="val 1418"/>
                <a:gd name="f21" fmla="*/ f0 1 1419"/>
                <a:gd name="f22" fmla="*/ f1 1 7657"/>
                <a:gd name="f23" fmla="val f2"/>
                <a:gd name="f24" fmla="val f3"/>
                <a:gd name="f25" fmla="val f4"/>
                <a:gd name="f26" fmla="+- f25 0 f23"/>
                <a:gd name="f27" fmla="+- f24 0 f23"/>
                <a:gd name="f28" fmla="*/ f27 1 1419"/>
                <a:gd name="f29" fmla="*/ f26 1 7657"/>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419" h="7657">
                  <a:moveTo>
                    <a:pt x="f5" y="f2"/>
                  </a:moveTo>
                  <a:cubicBezTo>
                    <a:pt x="f6" y="f2"/>
                    <a:pt x="f7" y="f8"/>
                    <a:pt x="f7" y="f9"/>
                  </a:cubicBezTo>
                  <a:cubicBezTo>
                    <a:pt x="f10" y="f11"/>
                    <a:pt x="f10" y="f12"/>
                    <a:pt x="f10" y="f13"/>
                  </a:cubicBezTo>
                  <a:cubicBezTo>
                    <a:pt x="f10" y="f14"/>
                    <a:pt x="f8" y="f15"/>
                    <a:pt x="f16" y="f15"/>
                  </a:cubicBezTo>
                  <a:cubicBezTo>
                    <a:pt x="f17" y="f15"/>
                    <a:pt x="f18" y="f14"/>
                    <a:pt x="f18" y="f13"/>
                  </a:cubicBezTo>
                  <a:lnTo>
                    <a:pt x="f18" y="f19"/>
                  </a:lnTo>
                  <a:lnTo>
                    <a:pt x="f20" y="f19"/>
                  </a:lnTo>
                  <a:lnTo>
                    <a:pt x="f20"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2" name="Google Shape;10423;p74">
              <a:extLst>
                <a:ext uri="{FF2B5EF4-FFF2-40B4-BE49-F238E27FC236}">
                  <a16:creationId xmlns:a16="http://schemas.microsoft.com/office/drawing/2014/main" id="{F8B89D91-727E-D453-680D-DE216BEB7B13}"/>
                </a:ext>
              </a:extLst>
            </p:cNvPr>
            <p:cNvSpPr/>
            <p:nvPr/>
          </p:nvSpPr>
          <p:spPr>
            <a:xfrm>
              <a:off x="7177829" y="3646544"/>
              <a:ext cx="149870" cy="159727"/>
            </a:xfrm>
            <a:custGeom>
              <a:avLst/>
              <a:gdLst>
                <a:gd name="f0" fmla="val w"/>
                <a:gd name="f1" fmla="val h"/>
                <a:gd name="f2" fmla="val 0"/>
                <a:gd name="f3" fmla="val 4916"/>
                <a:gd name="f4" fmla="val 2080"/>
                <a:gd name="f5" fmla="val 693"/>
                <a:gd name="f6" fmla="val 1733"/>
                <a:gd name="f7" fmla="val 788"/>
                <a:gd name="f8" fmla="val 1481"/>
                <a:gd name="f9" fmla="val 2458"/>
                <a:gd name="f10" fmla="val 2678"/>
                <a:gd name="f11" fmla="val 158"/>
                <a:gd name="f12" fmla="val 2836"/>
                <a:gd name="f13" fmla="val 347"/>
                <a:gd name="f14" fmla="val 3529"/>
                <a:gd name="f15" fmla="val 1072"/>
                <a:gd name="f16" fmla="val 473"/>
                <a:gd name="f17" fmla="val 32"/>
                <a:gd name="f18" fmla="val 4001"/>
                <a:gd name="f19" fmla="val 4569"/>
                <a:gd name="f20" fmla="val 4758"/>
                <a:gd name="f21" fmla="val 189"/>
                <a:gd name="f22" fmla="val 4915"/>
                <a:gd name="f23" fmla="val 410"/>
                <a:gd name="f24" fmla="val 599"/>
                <a:gd name="f25" fmla="val 757"/>
                <a:gd name="f26" fmla="val 4348"/>
                <a:gd name="f27" fmla="val 914"/>
                <a:gd name="f28" fmla="val 4190"/>
                <a:gd name="f29" fmla="val 1103"/>
                <a:gd name="f30" fmla="val 2143"/>
                <a:gd name="f31" fmla="val 2300"/>
                <a:gd name="f32" fmla="val 2489"/>
                <a:gd name="f33" fmla="val 3876"/>
                <a:gd name="f34" fmla="val 4065"/>
                <a:gd name="f35" fmla="val 4222"/>
                <a:gd name="f36" fmla="val 4380"/>
                <a:gd name="f37" fmla="val 3970"/>
                <a:gd name="f38" fmla="val 4443"/>
                <a:gd name="f39" fmla="val 3907"/>
                <a:gd name="f40" fmla="val 2867"/>
                <a:gd name="f41" fmla="val 4537"/>
                <a:gd name="f42" fmla="val 2773"/>
                <a:gd name="f43" fmla="val 4726"/>
                <a:gd name="f44" fmla="val 4884"/>
                <a:gd name="f45" fmla="val 2615"/>
                <a:gd name="f46" fmla="val 2426"/>
                <a:gd name="f47" fmla="val 4096"/>
                <a:gd name="f48" fmla="val 662"/>
                <a:gd name="f49" fmla="val 3151"/>
                <a:gd name="f50" fmla="val 2804"/>
                <a:gd name="f51" fmla="*/ f0 1 4916"/>
                <a:gd name="f52" fmla="*/ f1 1 4916"/>
                <a:gd name="f53" fmla="val f2"/>
                <a:gd name="f54" fmla="val f3"/>
                <a:gd name="f55" fmla="+- f54 0 f53"/>
                <a:gd name="f56" fmla="*/ f55 1 4916"/>
                <a:gd name="f57" fmla="*/ f53 1 f56"/>
                <a:gd name="f58" fmla="*/ f54 1 f56"/>
                <a:gd name="f59" fmla="*/ f57 f51 1"/>
                <a:gd name="f60" fmla="*/ f58 f51 1"/>
                <a:gd name="f61" fmla="*/ f58 f52 1"/>
                <a:gd name="f62" fmla="*/ f57 f52 1"/>
              </a:gdLst>
              <a:ahLst/>
              <a:cxnLst>
                <a:cxn ang="3cd4">
                  <a:pos x="hc" y="t"/>
                </a:cxn>
                <a:cxn ang="0">
                  <a:pos x="r" y="vc"/>
                </a:cxn>
                <a:cxn ang="cd4">
                  <a:pos x="hc" y="b"/>
                </a:cxn>
                <a:cxn ang="cd2">
                  <a:pos x="l" y="vc"/>
                </a:cxn>
              </a:cxnLst>
              <a:rect l="f59" t="f62" r="f60" b="f61"/>
              <a:pathLst>
                <a:path w="4916" h="4916">
                  <a:moveTo>
                    <a:pt x="f4" y="f2"/>
                  </a:moveTo>
                  <a:lnTo>
                    <a:pt x="f4" y="f5"/>
                  </a:lnTo>
                  <a:lnTo>
                    <a:pt x="f6" y="f5"/>
                  </a:lnTo>
                  <a:cubicBezTo>
                    <a:pt x="f7" y="f5"/>
                    <a:pt x="f2" y="f8"/>
                    <a:pt x="f2" y="f9"/>
                  </a:cubicBezTo>
                  <a:cubicBezTo>
                    <a:pt x="f2" y="f10"/>
                    <a:pt x="f11" y="f12"/>
                    <a:pt x="f13" y="f12"/>
                  </a:cubicBezTo>
                  <a:lnTo>
                    <a:pt x="f4" y="f12"/>
                  </a:lnTo>
                  <a:lnTo>
                    <a:pt x="f4" y="f14"/>
                  </a:lnTo>
                  <a:lnTo>
                    <a:pt x="f15" y="f14"/>
                  </a:lnTo>
                  <a:cubicBezTo>
                    <a:pt x="f16" y="f14"/>
                    <a:pt x="f17" y="f18"/>
                    <a:pt x="f17" y="f19"/>
                  </a:cubicBezTo>
                  <a:cubicBezTo>
                    <a:pt x="f17" y="f20"/>
                    <a:pt x="f21" y="f22"/>
                    <a:pt x="f23" y="f22"/>
                  </a:cubicBezTo>
                  <a:cubicBezTo>
                    <a:pt x="f24" y="f22"/>
                    <a:pt x="f25" y="f20"/>
                    <a:pt x="f25" y="f19"/>
                  </a:cubicBezTo>
                  <a:cubicBezTo>
                    <a:pt x="f25" y="f26"/>
                    <a:pt x="f27" y="f28"/>
                    <a:pt x="f29" y="f28"/>
                  </a:cubicBezTo>
                  <a:lnTo>
                    <a:pt x="f30" y="f28"/>
                  </a:lnTo>
                  <a:lnTo>
                    <a:pt x="f30" y="f19"/>
                  </a:lnTo>
                  <a:cubicBezTo>
                    <a:pt x="f30" y="f20"/>
                    <a:pt x="f31" y="f22"/>
                    <a:pt x="f32" y="f22"/>
                  </a:cubicBezTo>
                  <a:cubicBezTo>
                    <a:pt x="f10" y="f22"/>
                    <a:pt x="f12" y="f20"/>
                    <a:pt x="f12" y="f19"/>
                  </a:cubicBezTo>
                  <a:lnTo>
                    <a:pt x="f12" y="f28"/>
                  </a:lnTo>
                  <a:lnTo>
                    <a:pt x="f33" y="f28"/>
                  </a:lnTo>
                  <a:cubicBezTo>
                    <a:pt x="f34" y="f28"/>
                    <a:pt x="f35" y="f26"/>
                    <a:pt x="f35" y="f19"/>
                  </a:cubicBezTo>
                  <a:cubicBezTo>
                    <a:pt x="f35" y="f20"/>
                    <a:pt x="f36" y="f22"/>
                    <a:pt x="f19" y="f22"/>
                  </a:cubicBezTo>
                  <a:cubicBezTo>
                    <a:pt x="f20" y="f22"/>
                    <a:pt x="f22" y="f20"/>
                    <a:pt x="f22" y="f19"/>
                  </a:cubicBezTo>
                  <a:cubicBezTo>
                    <a:pt x="f22" y="f37"/>
                    <a:pt x="f38" y="f14"/>
                    <a:pt x="f39" y="f14"/>
                  </a:cubicBezTo>
                  <a:lnTo>
                    <a:pt x="f40" y="f14"/>
                  </a:lnTo>
                  <a:lnTo>
                    <a:pt x="f40" y="f12"/>
                  </a:lnTo>
                  <a:lnTo>
                    <a:pt x="f41" y="f12"/>
                  </a:lnTo>
                  <a:lnTo>
                    <a:pt x="f41" y="f42"/>
                  </a:lnTo>
                  <a:cubicBezTo>
                    <a:pt x="f43" y="f42"/>
                    <a:pt x="f44" y="f45"/>
                    <a:pt x="f44" y="f46"/>
                  </a:cubicBezTo>
                  <a:cubicBezTo>
                    <a:pt x="f44" y="f8"/>
                    <a:pt x="f47" y="f48"/>
                    <a:pt x="f49" y="f48"/>
                  </a:cubicBezTo>
                  <a:lnTo>
                    <a:pt x="f50" y="f48"/>
                  </a:lnTo>
                  <a:lnTo>
                    <a:pt x="f50"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3" name="Google Shape;10424;p74">
              <a:extLst>
                <a:ext uri="{FF2B5EF4-FFF2-40B4-BE49-F238E27FC236}">
                  <a16:creationId xmlns:a16="http://schemas.microsoft.com/office/drawing/2014/main" id="{DDA6FB1A-C63E-F213-A159-CA2800D7EFAD}"/>
                </a:ext>
              </a:extLst>
            </p:cNvPr>
            <p:cNvSpPr/>
            <p:nvPr/>
          </p:nvSpPr>
          <p:spPr>
            <a:xfrm>
              <a:off x="7346874" y="3419289"/>
              <a:ext cx="128710" cy="46076"/>
            </a:xfrm>
            <a:custGeom>
              <a:avLst/>
              <a:gdLst>
                <a:gd name="f0" fmla="val w"/>
                <a:gd name="f1" fmla="val h"/>
                <a:gd name="f2" fmla="val 0"/>
                <a:gd name="f3" fmla="val 4222"/>
                <a:gd name="f4" fmla="val 1418"/>
                <a:gd name="f5" fmla="val 725"/>
                <a:gd name="f6" fmla="val 315"/>
                <a:gd name="f7" fmla="val 63"/>
                <a:gd name="f8" fmla="val 1103"/>
                <a:gd name="f9" fmla="val 378"/>
                <a:gd name="f10" fmla="val 3875"/>
                <a:gd name="f11" fmla="val 4064"/>
                <a:gd name="f12" fmla="val 1260"/>
                <a:gd name="f13" fmla="val 1071"/>
                <a:gd name="f14" fmla="val 158"/>
                <a:gd name="f15" fmla="*/ f0 1 4222"/>
                <a:gd name="f16" fmla="*/ f1 1 1418"/>
                <a:gd name="f17" fmla="val f2"/>
                <a:gd name="f18" fmla="val f3"/>
                <a:gd name="f19" fmla="val f4"/>
                <a:gd name="f20" fmla="+- f19 0 f17"/>
                <a:gd name="f21" fmla="+- f18 0 f17"/>
                <a:gd name="f22" fmla="*/ f21 1 4222"/>
                <a:gd name="f23" fmla="*/ f20 1 141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222" h="1418">
                  <a:moveTo>
                    <a:pt x="f5" y="f2"/>
                  </a:moveTo>
                  <a:cubicBezTo>
                    <a:pt x="f6" y="f2"/>
                    <a:pt x="f2" y="f6"/>
                    <a:pt x="f2" y="f5"/>
                  </a:cubicBezTo>
                  <a:cubicBezTo>
                    <a:pt x="f7" y="f8"/>
                    <a:pt x="f9" y="f4"/>
                    <a:pt x="f5" y="f4"/>
                  </a:cubicBezTo>
                  <a:lnTo>
                    <a:pt x="f10" y="f4"/>
                  </a:lnTo>
                  <a:cubicBezTo>
                    <a:pt x="f11" y="f4"/>
                    <a:pt x="f3" y="f12"/>
                    <a:pt x="f3" y="f13"/>
                  </a:cubicBezTo>
                  <a:lnTo>
                    <a:pt x="f3" y="f9"/>
                  </a:lnTo>
                  <a:cubicBezTo>
                    <a:pt x="f3" y="f14"/>
                    <a:pt x="f11" y="f2"/>
                    <a:pt x="f10"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4" name="Google Shape;10425;p74">
              <a:extLst>
                <a:ext uri="{FF2B5EF4-FFF2-40B4-BE49-F238E27FC236}">
                  <a16:creationId xmlns:a16="http://schemas.microsoft.com/office/drawing/2014/main" id="{BFB8CB74-0BA0-1B0C-B623-A16EEB151789}"/>
                </a:ext>
              </a:extLst>
            </p:cNvPr>
            <p:cNvSpPr/>
            <p:nvPr/>
          </p:nvSpPr>
          <p:spPr>
            <a:xfrm>
              <a:off x="7368948" y="3488893"/>
              <a:ext cx="127796" cy="46104"/>
            </a:xfrm>
            <a:custGeom>
              <a:avLst/>
              <a:gdLst>
                <a:gd name="f0" fmla="val w"/>
                <a:gd name="f1" fmla="val h"/>
                <a:gd name="f2" fmla="val 0"/>
                <a:gd name="f3" fmla="val 4192"/>
                <a:gd name="f4" fmla="val 1419"/>
                <a:gd name="f5" fmla="val 694"/>
                <a:gd name="f6" fmla="val 1"/>
                <a:gd name="f7" fmla="val 316"/>
                <a:gd name="f8" fmla="val 1103"/>
                <a:gd name="f9" fmla="val 1418"/>
                <a:gd name="f10" fmla="val 3845"/>
                <a:gd name="f11" fmla="val 4065"/>
                <a:gd name="f12" fmla="val 4191"/>
                <a:gd name="f13" fmla="val 1261"/>
                <a:gd name="f14" fmla="val 1072"/>
                <a:gd name="f15" fmla="val 347"/>
                <a:gd name="f16" fmla="val 158"/>
                <a:gd name="f17" fmla="*/ f0 1 4192"/>
                <a:gd name="f18" fmla="*/ f1 1 1419"/>
                <a:gd name="f19" fmla="val f2"/>
                <a:gd name="f20" fmla="val f3"/>
                <a:gd name="f21" fmla="val f4"/>
                <a:gd name="f22" fmla="+- f21 0 f19"/>
                <a:gd name="f23" fmla="+- f20 0 f19"/>
                <a:gd name="f24" fmla="*/ f23 1 4192"/>
                <a:gd name="f25" fmla="*/ f22 1 141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192" h="1419">
                  <a:moveTo>
                    <a:pt x="f5" y="f6"/>
                  </a:moveTo>
                  <a:cubicBezTo>
                    <a:pt x="f7" y="f6"/>
                    <a:pt x="f6" y="f7"/>
                    <a:pt x="f6" y="f5"/>
                  </a:cubicBezTo>
                  <a:cubicBezTo>
                    <a:pt x="f6" y="f8"/>
                    <a:pt x="f7" y="f9"/>
                    <a:pt x="f5" y="f9"/>
                  </a:cubicBezTo>
                  <a:lnTo>
                    <a:pt x="f10" y="f9"/>
                  </a:lnTo>
                  <a:cubicBezTo>
                    <a:pt x="f11" y="f9"/>
                    <a:pt x="f12" y="f13"/>
                    <a:pt x="f12" y="f14"/>
                  </a:cubicBezTo>
                  <a:lnTo>
                    <a:pt x="f12" y="f15"/>
                  </a:lnTo>
                  <a:cubicBezTo>
                    <a:pt x="f12" y="f16"/>
                    <a:pt x="f11" y="f6"/>
                    <a:pt x="f10"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5" name="Google Shape;10426;p74">
              <a:extLst>
                <a:ext uri="{FF2B5EF4-FFF2-40B4-BE49-F238E27FC236}">
                  <a16:creationId xmlns:a16="http://schemas.microsoft.com/office/drawing/2014/main" id="{0093EC6F-0712-2052-3D63-47B6012AE522}"/>
                </a:ext>
              </a:extLst>
            </p:cNvPr>
            <p:cNvSpPr/>
            <p:nvPr/>
          </p:nvSpPr>
          <p:spPr>
            <a:xfrm>
              <a:off x="7348795" y="3622980"/>
              <a:ext cx="148891" cy="46104"/>
            </a:xfrm>
            <a:custGeom>
              <a:avLst/>
              <a:gdLst>
                <a:gd name="f0" fmla="val w"/>
                <a:gd name="f1" fmla="val h"/>
                <a:gd name="f2" fmla="val 0"/>
                <a:gd name="f3" fmla="val 4884"/>
                <a:gd name="f4" fmla="val 1419"/>
                <a:gd name="f5" fmla="val 1"/>
                <a:gd name="f6" fmla="val 1418"/>
                <a:gd name="f7" fmla="val 2773"/>
                <a:gd name="f8" fmla="val 347"/>
                <a:gd name="f9" fmla="val 568"/>
                <a:gd name="f10" fmla="val 2615"/>
                <a:gd name="f11" fmla="val 725"/>
                <a:gd name="f12" fmla="val 2426"/>
                <a:gd name="f13" fmla="val 2237"/>
                <a:gd name="f14" fmla="val 2080"/>
                <a:gd name="f15" fmla="*/ f0 1 4884"/>
                <a:gd name="f16" fmla="*/ f1 1 1419"/>
                <a:gd name="f17" fmla="val f2"/>
                <a:gd name="f18" fmla="val f3"/>
                <a:gd name="f19" fmla="val f4"/>
                <a:gd name="f20" fmla="+- f19 0 f17"/>
                <a:gd name="f21" fmla="+- f18 0 f17"/>
                <a:gd name="f22" fmla="*/ f21 1 4884"/>
                <a:gd name="f23" fmla="*/ f20 1 141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884" h="1419">
                  <a:moveTo>
                    <a:pt x="f2" y="f5"/>
                  </a:moveTo>
                  <a:lnTo>
                    <a:pt x="f2" y="f6"/>
                  </a:lnTo>
                  <a:lnTo>
                    <a:pt x="f3" y="f6"/>
                  </a:lnTo>
                  <a:lnTo>
                    <a:pt x="f3" y="f5"/>
                  </a:lnTo>
                  <a:lnTo>
                    <a:pt x="f7" y="f5"/>
                  </a:lnTo>
                  <a:lnTo>
                    <a:pt x="f7" y="f8"/>
                  </a:lnTo>
                  <a:cubicBezTo>
                    <a:pt x="f7" y="f9"/>
                    <a:pt x="f10" y="f11"/>
                    <a:pt x="f12" y="f11"/>
                  </a:cubicBezTo>
                  <a:cubicBezTo>
                    <a:pt x="f13" y="f11"/>
                    <a:pt x="f14" y="f9"/>
                    <a:pt x="f14" y="f8"/>
                  </a:cubicBezTo>
                  <a:lnTo>
                    <a:pt x="f14"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6" name="Google Shape;10427;p74">
              <a:extLst>
                <a:ext uri="{FF2B5EF4-FFF2-40B4-BE49-F238E27FC236}">
                  <a16:creationId xmlns:a16="http://schemas.microsoft.com/office/drawing/2014/main" id="{D9955370-4FC2-EF39-4B72-D3679148912B}"/>
                </a:ext>
              </a:extLst>
            </p:cNvPr>
            <p:cNvSpPr/>
            <p:nvPr/>
          </p:nvSpPr>
          <p:spPr>
            <a:xfrm>
              <a:off x="7326694" y="3555434"/>
              <a:ext cx="171001" cy="44055"/>
            </a:xfrm>
            <a:custGeom>
              <a:avLst/>
              <a:gdLst>
                <a:gd name="f0" fmla="val w"/>
                <a:gd name="f1" fmla="val h"/>
                <a:gd name="f2" fmla="val 0"/>
                <a:gd name="f3" fmla="val 5609"/>
                <a:gd name="f4" fmla="val 1356"/>
                <a:gd name="f5" fmla="val 1"/>
                <a:gd name="f6" fmla="val 1355"/>
                <a:gd name="f7" fmla="val 347"/>
                <a:gd name="f8" fmla="val 5577"/>
                <a:gd name="f9" fmla="val 158"/>
                <a:gd name="f10" fmla="val 5451"/>
                <a:gd name="f11" fmla="val 5231"/>
                <a:gd name="f12" fmla="*/ f0 1 5609"/>
                <a:gd name="f13" fmla="*/ f1 1 1356"/>
                <a:gd name="f14" fmla="val f2"/>
                <a:gd name="f15" fmla="val f3"/>
                <a:gd name="f16" fmla="val f4"/>
                <a:gd name="f17" fmla="+- f16 0 f14"/>
                <a:gd name="f18" fmla="+- f15 0 f14"/>
                <a:gd name="f19" fmla="*/ f18 1 5609"/>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5609" h="1356">
                  <a:moveTo>
                    <a:pt x="f5" y="f2"/>
                  </a:moveTo>
                  <a:lnTo>
                    <a:pt x="f5" y="f6"/>
                  </a:lnTo>
                  <a:lnTo>
                    <a:pt x="f3" y="f6"/>
                  </a:lnTo>
                  <a:lnTo>
                    <a:pt x="f3" y="f7"/>
                  </a:lnTo>
                  <a:cubicBezTo>
                    <a:pt x="f8" y="f9"/>
                    <a:pt x="f10" y="f2"/>
                    <a:pt x="f1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7" name="Google Shape;10428;p74">
              <a:extLst>
                <a:ext uri="{FF2B5EF4-FFF2-40B4-BE49-F238E27FC236}">
                  <a16:creationId xmlns:a16="http://schemas.microsoft.com/office/drawing/2014/main" id="{164F7C37-77AD-9C05-6FFF-A47AD5371CB2}"/>
                </a:ext>
              </a:extLst>
            </p:cNvPr>
            <p:cNvSpPr/>
            <p:nvPr/>
          </p:nvSpPr>
          <p:spPr>
            <a:xfrm>
              <a:off x="7348795" y="3692612"/>
              <a:ext cx="149870" cy="113659"/>
            </a:xfrm>
            <a:custGeom>
              <a:avLst/>
              <a:gdLst>
                <a:gd name="f0" fmla="val w"/>
                <a:gd name="f1" fmla="val h"/>
                <a:gd name="f2" fmla="val 0"/>
                <a:gd name="f3" fmla="val 4916"/>
                <a:gd name="f4" fmla="val 3498"/>
                <a:gd name="f5" fmla="val 3151"/>
                <a:gd name="f6" fmla="val 3340"/>
                <a:gd name="f7" fmla="val 158"/>
                <a:gd name="f8" fmla="val 3497"/>
                <a:gd name="f9" fmla="val 347"/>
                <a:gd name="f10" fmla="val 536"/>
                <a:gd name="f11" fmla="val 693"/>
                <a:gd name="f12" fmla="val 1418"/>
                <a:gd name="f13" fmla="val 4190"/>
                <a:gd name="f14" fmla="val 4348"/>
                <a:gd name="f15" fmla="val 4569"/>
                <a:gd name="f16" fmla="val 4758"/>
                <a:gd name="f17" fmla="val 4915"/>
                <a:gd name="f18" fmla="val 2773"/>
                <a:gd name="f19" fmla="val 2615"/>
                <a:gd name="f20" fmla="val 2426"/>
                <a:gd name="f21" fmla="val 2237"/>
                <a:gd name="f22" fmla="val 2080"/>
                <a:gd name="f23" fmla="*/ f0 1 4916"/>
                <a:gd name="f24" fmla="*/ f1 1 3498"/>
                <a:gd name="f25" fmla="val f2"/>
                <a:gd name="f26" fmla="val f3"/>
                <a:gd name="f27" fmla="val f4"/>
                <a:gd name="f28" fmla="+- f27 0 f25"/>
                <a:gd name="f29" fmla="+- f26 0 f25"/>
                <a:gd name="f30" fmla="*/ f29 1 4916"/>
                <a:gd name="f31" fmla="*/ f28 1 3498"/>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916" h="3498">
                  <a:moveTo>
                    <a:pt x="f2" y="f2"/>
                  </a:moveTo>
                  <a:lnTo>
                    <a:pt x="f2" y="f5"/>
                  </a:lnTo>
                  <a:cubicBezTo>
                    <a:pt x="f2" y="f6"/>
                    <a:pt x="f7" y="f8"/>
                    <a:pt x="f9" y="f8"/>
                  </a:cubicBezTo>
                  <a:cubicBezTo>
                    <a:pt x="f10" y="f8"/>
                    <a:pt x="f11" y="f6"/>
                    <a:pt x="f11" y="f5"/>
                  </a:cubicBezTo>
                  <a:lnTo>
                    <a:pt x="f11" y="f12"/>
                  </a:lnTo>
                  <a:lnTo>
                    <a:pt x="f13" y="f12"/>
                  </a:lnTo>
                  <a:lnTo>
                    <a:pt x="f13" y="f5"/>
                  </a:lnTo>
                  <a:cubicBezTo>
                    <a:pt x="f13" y="f6"/>
                    <a:pt x="f14" y="f8"/>
                    <a:pt x="f15" y="f8"/>
                  </a:cubicBezTo>
                  <a:cubicBezTo>
                    <a:pt x="f16" y="f8"/>
                    <a:pt x="f17" y="f6"/>
                    <a:pt x="f17" y="f5"/>
                  </a:cubicBezTo>
                  <a:lnTo>
                    <a:pt x="f17" y="f2"/>
                  </a:lnTo>
                  <a:lnTo>
                    <a:pt x="f18" y="f2"/>
                  </a:lnTo>
                  <a:lnTo>
                    <a:pt x="f18" y="f9"/>
                  </a:lnTo>
                  <a:cubicBezTo>
                    <a:pt x="f18" y="f10"/>
                    <a:pt x="f19" y="f11"/>
                    <a:pt x="f20" y="f11"/>
                  </a:cubicBezTo>
                  <a:cubicBezTo>
                    <a:pt x="f21" y="f11"/>
                    <a:pt x="f22" y="f10"/>
                    <a:pt x="f22" y="f9"/>
                  </a:cubicBezTo>
                  <a:lnTo>
                    <a:pt x="f22"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8" name="Google Shape;10429;p74">
              <a:extLst>
                <a:ext uri="{FF2B5EF4-FFF2-40B4-BE49-F238E27FC236}">
                  <a16:creationId xmlns:a16="http://schemas.microsoft.com/office/drawing/2014/main" id="{17CDE239-1DC4-11E1-0CBF-C6BB3410EDC1}"/>
                </a:ext>
              </a:extLst>
            </p:cNvPr>
            <p:cNvSpPr/>
            <p:nvPr/>
          </p:nvSpPr>
          <p:spPr>
            <a:xfrm>
              <a:off x="7200881" y="3487887"/>
              <a:ext cx="105695" cy="135130"/>
            </a:xfrm>
            <a:custGeom>
              <a:avLst/>
              <a:gdLst>
                <a:gd name="f0" fmla="val w"/>
                <a:gd name="f1" fmla="val h"/>
                <a:gd name="f2" fmla="val 0"/>
                <a:gd name="f3" fmla="val 3467"/>
                <a:gd name="f4" fmla="val 4159"/>
                <a:gd name="f5" fmla="val 1733"/>
                <a:gd name="f6" fmla="val 788"/>
                <a:gd name="f7" fmla="val 1"/>
                <a:gd name="f8" fmla="val 3812"/>
                <a:gd name="f9" fmla="val 4001"/>
                <a:gd name="f10" fmla="val 158"/>
                <a:gd name="f11" fmla="val 347"/>
                <a:gd name="f12" fmla="val 3120"/>
                <a:gd name="f13" fmla="val 3309"/>
                <a:gd name="f14" fmla="val 3466"/>
                <a:gd name="f15" fmla="val 2678"/>
                <a:gd name="f16" fmla="*/ f0 1 3467"/>
                <a:gd name="f17" fmla="*/ f1 1 4159"/>
                <a:gd name="f18" fmla="val f2"/>
                <a:gd name="f19" fmla="val f3"/>
                <a:gd name="f20" fmla="val f4"/>
                <a:gd name="f21" fmla="+- f20 0 f18"/>
                <a:gd name="f22" fmla="+- f19 0 f18"/>
                <a:gd name="f23" fmla="*/ f22 1 3467"/>
                <a:gd name="f24" fmla="*/ f21 1 415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3467" h="4159">
                  <a:moveTo>
                    <a:pt x="f5" y="f2"/>
                  </a:moveTo>
                  <a:cubicBezTo>
                    <a:pt x="f6" y="f2"/>
                    <a:pt x="f7" y="f6"/>
                    <a:pt x="f7" y="f5"/>
                  </a:cubicBezTo>
                  <a:lnTo>
                    <a:pt x="f7" y="f8"/>
                  </a:lnTo>
                  <a:cubicBezTo>
                    <a:pt x="f7" y="f9"/>
                    <a:pt x="f10" y="f4"/>
                    <a:pt x="f11" y="f4"/>
                  </a:cubicBezTo>
                  <a:lnTo>
                    <a:pt x="f12" y="f4"/>
                  </a:lnTo>
                  <a:cubicBezTo>
                    <a:pt x="f13" y="f4"/>
                    <a:pt x="f14" y="f9"/>
                    <a:pt x="f14" y="f8"/>
                  </a:cubicBezTo>
                  <a:lnTo>
                    <a:pt x="f14" y="f5"/>
                  </a:lnTo>
                  <a:cubicBezTo>
                    <a:pt x="f14" y="f6"/>
                    <a:pt x="f1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19" name="Google Shape;10435;p74">
            <a:extLst>
              <a:ext uri="{FF2B5EF4-FFF2-40B4-BE49-F238E27FC236}">
                <a16:creationId xmlns:a16="http://schemas.microsoft.com/office/drawing/2014/main" id="{B48DE82D-60B1-677C-5980-07FA7CF06934}"/>
              </a:ext>
            </a:extLst>
          </p:cNvPr>
          <p:cNvGrpSpPr/>
          <p:nvPr/>
        </p:nvGrpSpPr>
        <p:grpSpPr>
          <a:xfrm>
            <a:off x="7658185" y="5460478"/>
            <a:ext cx="709635" cy="701247"/>
            <a:chOff x="7115239" y="3964728"/>
            <a:chExt cx="532226" cy="525935"/>
          </a:xfrm>
          <a:solidFill>
            <a:schemeClr val="tx1"/>
          </a:solidFill>
        </p:grpSpPr>
        <p:sp>
          <p:nvSpPr>
            <p:cNvPr id="120" name="Google Shape;10436;p74">
              <a:extLst>
                <a:ext uri="{FF2B5EF4-FFF2-40B4-BE49-F238E27FC236}">
                  <a16:creationId xmlns:a16="http://schemas.microsoft.com/office/drawing/2014/main" id="{763D3148-2181-F381-C125-5938A2C2AC9E}"/>
                </a:ext>
              </a:extLst>
            </p:cNvPr>
            <p:cNvSpPr/>
            <p:nvPr/>
          </p:nvSpPr>
          <p:spPr>
            <a:xfrm>
              <a:off x="7365107" y="3964728"/>
              <a:ext cx="31089" cy="82798"/>
            </a:xfrm>
            <a:custGeom>
              <a:avLst/>
              <a:gdLst>
                <a:gd name="f0" fmla="val w"/>
                <a:gd name="f1" fmla="val h"/>
                <a:gd name="f2" fmla="val 0"/>
                <a:gd name="f3" fmla="val 694"/>
                <a:gd name="f4" fmla="val 1734"/>
                <a:gd name="f5" fmla="val 347"/>
                <a:gd name="f6" fmla="val 158"/>
                <a:gd name="f7" fmla="val 1355"/>
                <a:gd name="f8" fmla="val 1576"/>
                <a:gd name="f9" fmla="val 1733"/>
                <a:gd name="f10" fmla="val 536"/>
                <a:gd name="f11" fmla="val 693"/>
                <a:gd name="f12" fmla="*/ f0 1 694"/>
                <a:gd name="f13" fmla="*/ f1 1 1734"/>
                <a:gd name="f14" fmla="val f2"/>
                <a:gd name="f15" fmla="val f3"/>
                <a:gd name="f16" fmla="val f4"/>
                <a:gd name="f17" fmla="+- f16 0 f14"/>
                <a:gd name="f18" fmla="+- f15 0 f14"/>
                <a:gd name="f19" fmla="*/ f18 1 694"/>
                <a:gd name="f20" fmla="*/ f17 1 173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34">
                  <a:moveTo>
                    <a:pt x="f5" y="f2"/>
                  </a:moveTo>
                  <a:cubicBezTo>
                    <a:pt x="f6" y="f2"/>
                    <a:pt x="f2" y="f6"/>
                    <a:pt x="f2" y="f5"/>
                  </a:cubicBezTo>
                  <a:lnTo>
                    <a:pt x="f2" y="f7"/>
                  </a:lnTo>
                  <a:cubicBezTo>
                    <a:pt x="f2" y="f8"/>
                    <a:pt x="f6" y="f9"/>
                    <a:pt x="f5" y="f9"/>
                  </a:cubicBezTo>
                  <a:cubicBezTo>
                    <a:pt x="f10" y="f9"/>
                    <a:pt x="f11" y="f8"/>
                    <a:pt x="f11" y="f7"/>
                  </a:cubicBezTo>
                  <a:lnTo>
                    <a:pt x="f11" y="f5"/>
                  </a:lnTo>
                  <a:cubicBezTo>
                    <a:pt x="f11" y="f6"/>
                    <a:pt x="f1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21" name="Google Shape;10437;p74">
              <a:extLst>
                <a:ext uri="{FF2B5EF4-FFF2-40B4-BE49-F238E27FC236}">
                  <a16:creationId xmlns:a16="http://schemas.microsoft.com/office/drawing/2014/main" id="{6F6EE766-AF83-2405-2F05-23EC60B96418}"/>
                </a:ext>
              </a:extLst>
            </p:cNvPr>
            <p:cNvSpPr/>
            <p:nvPr/>
          </p:nvSpPr>
          <p:spPr>
            <a:xfrm>
              <a:off x="7240868" y="4029769"/>
              <a:ext cx="63578" cy="66275"/>
            </a:xfrm>
            <a:custGeom>
              <a:avLst/>
              <a:gdLst>
                <a:gd name="f0" fmla="val w"/>
                <a:gd name="f1" fmla="val h"/>
                <a:gd name="f2" fmla="val 0"/>
                <a:gd name="f3" fmla="val 1419"/>
                <a:gd name="f4" fmla="val 1388"/>
                <a:gd name="f5" fmla="val 363"/>
                <a:gd name="f6" fmla="val 1"/>
                <a:gd name="f7" fmla="val 276"/>
                <a:gd name="f8" fmla="val 190"/>
                <a:gd name="f9" fmla="val 40"/>
                <a:gd name="f10" fmla="val 127"/>
                <a:gd name="f11" fmla="val 119"/>
                <a:gd name="f12" fmla="val 245"/>
                <a:gd name="f13" fmla="val 466"/>
                <a:gd name="f14" fmla="val 592"/>
                <a:gd name="f15" fmla="val 820"/>
                <a:gd name="f16" fmla="val 1316"/>
                <a:gd name="f17" fmla="val 883"/>
                <a:gd name="f18" fmla="val 1364"/>
                <a:gd name="f19" fmla="val 969"/>
                <a:gd name="f20" fmla="val 1387"/>
                <a:gd name="f21" fmla="val 1056"/>
                <a:gd name="f22" fmla="val 1143"/>
                <a:gd name="f23" fmla="val 1229"/>
                <a:gd name="f24" fmla="val 1292"/>
                <a:gd name="f25" fmla="val 1418"/>
                <a:gd name="f26" fmla="val 1190"/>
                <a:gd name="f27" fmla="val 938"/>
                <a:gd name="f28" fmla="val 844"/>
                <a:gd name="f29" fmla="val 599"/>
                <a:gd name="f30" fmla="val 536"/>
                <a:gd name="f31" fmla="val 450"/>
                <a:gd name="f32" fmla="*/ f0 1 1419"/>
                <a:gd name="f33" fmla="*/ f1 1 1388"/>
                <a:gd name="f34" fmla="val f2"/>
                <a:gd name="f35" fmla="val f3"/>
                <a:gd name="f36" fmla="val f4"/>
                <a:gd name="f37" fmla="+- f36 0 f34"/>
                <a:gd name="f38" fmla="+- f35 0 f34"/>
                <a:gd name="f39" fmla="*/ f38 1 1419"/>
                <a:gd name="f40" fmla="*/ f37 1 1388"/>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88">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3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22" name="Google Shape;10438;p74">
              <a:extLst>
                <a:ext uri="{FF2B5EF4-FFF2-40B4-BE49-F238E27FC236}">
                  <a16:creationId xmlns:a16="http://schemas.microsoft.com/office/drawing/2014/main" id="{7558835E-68F3-0CB3-8825-9E65BC546BC4}"/>
                </a:ext>
              </a:extLst>
            </p:cNvPr>
            <p:cNvSpPr/>
            <p:nvPr/>
          </p:nvSpPr>
          <p:spPr>
            <a:xfrm>
              <a:off x="7456822" y="4030336"/>
              <a:ext cx="63578" cy="65708"/>
            </a:xfrm>
            <a:custGeom>
              <a:avLst/>
              <a:gdLst>
                <a:gd name="f0" fmla="val w"/>
                <a:gd name="f1" fmla="val h"/>
                <a:gd name="f2" fmla="val 0"/>
                <a:gd name="f3" fmla="val 1419"/>
                <a:gd name="f4" fmla="val 1376"/>
                <a:gd name="f5" fmla="val 1054"/>
                <a:gd name="f6" fmla="val 976"/>
                <a:gd name="f7" fmla="val 894"/>
                <a:gd name="f8" fmla="val 33"/>
                <a:gd name="f9" fmla="val 820"/>
                <a:gd name="f10" fmla="val 107"/>
                <a:gd name="f11" fmla="val 95"/>
                <a:gd name="f12" fmla="val 832"/>
                <a:gd name="f13" fmla="val 1"/>
                <a:gd name="f14" fmla="val 926"/>
                <a:gd name="f15" fmla="val 1178"/>
                <a:gd name="f16" fmla="val 1304"/>
                <a:gd name="f17" fmla="val 158"/>
                <a:gd name="f18" fmla="val 1352"/>
                <a:gd name="f19" fmla="val 253"/>
                <a:gd name="f20" fmla="val 1375"/>
                <a:gd name="f21" fmla="val 344"/>
                <a:gd name="f22" fmla="val 434"/>
                <a:gd name="f23" fmla="val 521"/>
                <a:gd name="f24" fmla="val 568"/>
                <a:gd name="f25" fmla="val 1293"/>
                <a:gd name="f26" fmla="val 580"/>
                <a:gd name="f27" fmla="val 454"/>
                <a:gd name="f28" fmla="val 233"/>
                <a:gd name="f29" fmla="val 1226"/>
                <a:gd name="f30" fmla="val 41"/>
                <a:gd name="f31" fmla="val 1142"/>
                <a:gd name="f32" fmla="*/ f0 1 1419"/>
                <a:gd name="f33" fmla="*/ f1 1 1376"/>
                <a:gd name="f34" fmla="val f2"/>
                <a:gd name="f35" fmla="val f3"/>
                <a:gd name="f36" fmla="val f4"/>
                <a:gd name="f37" fmla="+- f36 0 f34"/>
                <a:gd name="f38" fmla="+- f35 0 f34"/>
                <a:gd name="f39" fmla="*/ f38 1 1419"/>
                <a:gd name="f40" fmla="*/ f37 1 1376"/>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76">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26"/>
                  </a:lnTo>
                  <a:cubicBezTo>
                    <a:pt x="f3" y="f27"/>
                    <a:pt x="f3" y="f28"/>
                    <a:pt x="f25" y="f10"/>
                  </a:cubicBezTo>
                  <a:cubicBezTo>
                    <a:pt x="f29" y="f30"/>
                    <a:pt x="f3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23" name="Google Shape;10439;p74">
              <a:extLst>
                <a:ext uri="{FF2B5EF4-FFF2-40B4-BE49-F238E27FC236}">
                  <a16:creationId xmlns:a16="http://schemas.microsoft.com/office/drawing/2014/main" id="{DA085E7D-65C5-9681-BCA2-6CFDD77DBFC4}"/>
                </a:ext>
              </a:extLst>
            </p:cNvPr>
            <p:cNvSpPr/>
            <p:nvPr/>
          </p:nvSpPr>
          <p:spPr>
            <a:xfrm>
              <a:off x="7583887" y="4194892"/>
              <a:ext cx="63578" cy="231736"/>
            </a:xfrm>
            <a:custGeom>
              <a:avLst/>
              <a:gdLst>
                <a:gd name="f0" fmla="val w"/>
                <a:gd name="f1" fmla="val h"/>
                <a:gd name="f2" fmla="val 0"/>
                <a:gd name="f3" fmla="val 1419"/>
                <a:gd name="f4" fmla="val 4853"/>
                <a:gd name="f5" fmla="val 1"/>
                <a:gd name="f6" fmla="val 4852"/>
                <a:gd name="f7" fmla="val 1040"/>
                <a:gd name="f8" fmla="val 1261"/>
                <a:gd name="f9" fmla="val 1418"/>
                <a:gd name="f10" fmla="val 4695"/>
                <a:gd name="f11" fmla="val 4506"/>
                <a:gd name="f12" fmla="val 316"/>
                <a:gd name="f13" fmla="val 1355"/>
                <a:gd name="f14" fmla="val 158"/>
                <a:gd name="f15" fmla="val 1198"/>
                <a:gd name="f16" fmla="*/ f0 1 1419"/>
                <a:gd name="f17" fmla="*/ f1 1 4853"/>
                <a:gd name="f18" fmla="val f2"/>
                <a:gd name="f19" fmla="val f3"/>
                <a:gd name="f20" fmla="val f4"/>
                <a:gd name="f21" fmla="+- f20 0 f18"/>
                <a:gd name="f22" fmla="+- f19 0 f18"/>
                <a:gd name="f23" fmla="*/ f22 1 1419"/>
                <a:gd name="f24" fmla="*/ f21 1 4853"/>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4853">
                  <a:moveTo>
                    <a:pt x="f2" y="f5"/>
                  </a:moveTo>
                  <a:lnTo>
                    <a:pt x="f2" y="f6"/>
                  </a:lnTo>
                  <a:lnTo>
                    <a:pt x="f7" y="f6"/>
                  </a:lnTo>
                  <a:cubicBezTo>
                    <a:pt x="f8" y="f6"/>
                    <a:pt x="f9" y="f10"/>
                    <a:pt x="f9" y="f11"/>
                  </a:cubicBezTo>
                  <a:lnTo>
                    <a:pt x="f9" y="f12"/>
                  </a:lnTo>
                  <a:cubicBezTo>
                    <a:pt x="f13" y="f14"/>
                    <a:pt x="f15" y="f5"/>
                    <a:pt x="f7"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24" name="Google Shape;10440;p74">
              <a:extLst>
                <a:ext uri="{FF2B5EF4-FFF2-40B4-BE49-F238E27FC236}">
                  <a16:creationId xmlns:a16="http://schemas.microsoft.com/office/drawing/2014/main" id="{CDDFF099-3CAD-2FAF-C903-D02FA3E029A6}"/>
                </a:ext>
              </a:extLst>
            </p:cNvPr>
            <p:cNvSpPr/>
            <p:nvPr/>
          </p:nvSpPr>
          <p:spPr>
            <a:xfrm>
              <a:off x="7115239" y="4196227"/>
              <a:ext cx="63578" cy="231882"/>
            </a:xfrm>
            <a:custGeom>
              <a:avLst/>
              <a:gdLst>
                <a:gd name="f0" fmla="val 360"/>
                <a:gd name="f1" fmla="val w"/>
                <a:gd name="f2" fmla="val h"/>
                <a:gd name="f3" fmla="val 0"/>
                <a:gd name="f4" fmla="val 1419"/>
                <a:gd name="f5" fmla="val 4856"/>
                <a:gd name="f6" fmla="val 323"/>
                <a:gd name="f7" fmla="val 132"/>
                <a:gd name="f8" fmla="val 1"/>
                <a:gd name="f9" fmla="val 149"/>
                <a:gd name="f10" fmla="val 351"/>
                <a:gd name="f11" fmla="val 4509"/>
                <a:gd name="f12" fmla="val 4698"/>
                <a:gd name="f13" fmla="val 158"/>
                <a:gd name="f14" fmla="val 379"/>
                <a:gd name="f15" fmla="val 1418"/>
                <a:gd name="f16" fmla="val 4"/>
                <a:gd name="f17" fmla="val 341"/>
                <a:gd name="f18" fmla="*/ f1 1 1419"/>
                <a:gd name="f19" fmla="*/ f2 1 4856"/>
                <a:gd name="f20" fmla="val f3"/>
                <a:gd name="f21" fmla="val f4"/>
                <a:gd name="f22" fmla="val f5"/>
                <a:gd name="f23" fmla="+- f22 0 f20"/>
                <a:gd name="f24" fmla="+- f21 0 f20"/>
                <a:gd name="f25" fmla="*/ f24 1 1419"/>
                <a:gd name="f26" fmla="*/ f23 1 4856"/>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419" h="4856">
                  <a:moveTo>
                    <a:pt x="f6" y="f3"/>
                  </a:moveTo>
                  <a:cubicBezTo>
                    <a:pt x="f7" y="f3"/>
                    <a:pt x="f8" y="f9"/>
                    <a:pt x="f8" y="f10"/>
                  </a:cubicBezTo>
                  <a:lnTo>
                    <a:pt x="f8" y="f11"/>
                  </a:lnTo>
                  <a:cubicBezTo>
                    <a:pt x="f8" y="f12"/>
                    <a:pt x="f13" y="f5"/>
                    <a:pt x="f14" y="f5"/>
                  </a:cubicBezTo>
                  <a:lnTo>
                    <a:pt x="f15" y="f5"/>
                  </a:lnTo>
                  <a:lnTo>
                    <a:pt x="f15" y="f16"/>
                  </a:lnTo>
                  <a:lnTo>
                    <a:pt x="f14" y="f16"/>
                  </a:lnTo>
                  <a:cubicBezTo>
                    <a:pt x="f0" y="f8"/>
                    <a:pt x="f17" y="f3"/>
                    <a:pt x="f6" y="f3"/>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25" name="Google Shape;10441;p74">
              <a:extLst>
                <a:ext uri="{FF2B5EF4-FFF2-40B4-BE49-F238E27FC236}">
                  <a16:creationId xmlns:a16="http://schemas.microsoft.com/office/drawing/2014/main" id="{2AE28F31-91BA-B4CF-32E4-8CC136BBCCD2}"/>
                </a:ext>
              </a:extLst>
            </p:cNvPr>
            <p:cNvSpPr/>
            <p:nvPr/>
          </p:nvSpPr>
          <p:spPr>
            <a:xfrm>
              <a:off x="7293108" y="4212942"/>
              <a:ext cx="256955" cy="198644"/>
            </a:xfrm>
            <a:custGeom>
              <a:avLst/>
              <a:gdLst>
                <a:gd name="f0" fmla="val w"/>
                <a:gd name="f1" fmla="val h"/>
                <a:gd name="f2" fmla="val 0"/>
                <a:gd name="f3" fmla="val 5735"/>
                <a:gd name="f4" fmla="val 4160"/>
                <a:gd name="f5" fmla="val 1639"/>
                <a:gd name="f6" fmla="val 1"/>
                <a:gd name="f7" fmla="val 1450"/>
                <a:gd name="f8" fmla="val 1198"/>
                <a:gd name="f9" fmla="val 158"/>
                <a:gd name="f10" fmla="val 1072"/>
                <a:gd name="f11" fmla="val 379"/>
                <a:gd name="f12" fmla="val 2490"/>
                <a:gd name="f13" fmla="val 2584"/>
                <a:gd name="f14" fmla="val 378"/>
                <a:gd name="f15" fmla="val 2616"/>
                <a:gd name="f16" fmla="val 567"/>
                <a:gd name="f17" fmla="val 1544"/>
                <a:gd name="f18" fmla="val 2364"/>
                <a:gd name="f19" fmla="val 1796"/>
                <a:gd name="f20" fmla="val 1891"/>
                <a:gd name="f21" fmla="val 2017"/>
                <a:gd name="f22" fmla="val 1418"/>
                <a:gd name="f23" fmla="val 2710"/>
                <a:gd name="f24" fmla="val 2899"/>
                <a:gd name="f25" fmla="val 3056"/>
                <a:gd name="f26" fmla="val 1481"/>
                <a:gd name="f27" fmla="val 3182"/>
                <a:gd name="f28" fmla="val 1607"/>
                <a:gd name="f29" fmla="val 5734"/>
                <a:gd name="f30" fmla="val 4159"/>
                <a:gd name="f31" fmla="*/ f0 1 5735"/>
                <a:gd name="f32" fmla="*/ f1 1 4160"/>
                <a:gd name="f33" fmla="val f2"/>
                <a:gd name="f34" fmla="val f3"/>
                <a:gd name="f35" fmla="val f4"/>
                <a:gd name="f36" fmla="+- f35 0 f33"/>
                <a:gd name="f37" fmla="+- f34 0 f33"/>
                <a:gd name="f38" fmla="*/ f37 1 5735"/>
                <a:gd name="f39" fmla="*/ f36 1 4160"/>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5735" h="4160">
                  <a:moveTo>
                    <a:pt x="f5" y="f6"/>
                  </a:moveTo>
                  <a:cubicBezTo>
                    <a:pt x="f7" y="f6"/>
                    <a:pt x="f8" y="f9"/>
                    <a:pt x="f10" y="f11"/>
                  </a:cubicBezTo>
                  <a:lnTo>
                    <a:pt x="f2" y="f12"/>
                  </a:lnTo>
                  <a:cubicBezTo>
                    <a:pt x="f9" y="f13"/>
                    <a:pt x="f14" y="f15"/>
                    <a:pt x="f16" y="f15"/>
                  </a:cubicBezTo>
                  <a:cubicBezTo>
                    <a:pt x="f10" y="f15"/>
                    <a:pt x="f17" y="f18"/>
                    <a:pt x="f19" y="f20"/>
                  </a:cubicBezTo>
                  <a:lnTo>
                    <a:pt x="f21" y="f22"/>
                  </a:lnTo>
                  <a:lnTo>
                    <a:pt x="f23" y="f22"/>
                  </a:lnTo>
                  <a:cubicBezTo>
                    <a:pt x="f24" y="f22"/>
                    <a:pt x="f25" y="f26"/>
                    <a:pt x="f27" y="f28"/>
                  </a:cubicBezTo>
                  <a:lnTo>
                    <a:pt x="f29" y="f30"/>
                  </a:lnTo>
                  <a:lnTo>
                    <a:pt x="f29"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26" name="Google Shape;10442;p74">
              <a:extLst>
                <a:ext uri="{FF2B5EF4-FFF2-40B4-BE49-F238E27FC236}">
                  <a16:creationId xmlns:a16="http://schemas.microsoft.com/office/drawing/2014/main" id="{B15E40FD-8720-4EAF-5BEC-E14C97A86F11}"/>
                </a:ext>
              </a:extLst>
            </p:cNvPr>
            <p:cNvSpPr/>
            <p:nvPr/>
          </p:nvSpPr>
          <p:spPr>
            <a:xfrm>
              <a:off x="7206989" y="4130189"/>
              <a:ext cx="314837" cy="360474"/>
            </a:xfrm>
            <a:custGeom>
              <a:avLst/>
              <a:gdLst>
                <a:gd name="f0" fmla="val w"/>
                <a:gd name="f1" fmla="val h"/>
                <a:gd name="f2" fmla="val 0"/>
                <a:gd name="f3" fmla="val 7027"/>
                <a:gd name="f4" fmla="val 7549"/>
                <a:gd name="f5" fmla="val 2206"/>
                <a:gd name="f6" fmla="val 1"/>
                <a:gd name="f7" fmla="val 1828"/>
                <a:gd name="f8" fmla="val 1481"/>
                <a:gd name="f9" fmla="val 221"/>
                <a:gd name="f10" fmla="val 1261"/>
                <a:gd name="f11" fmla="val 568"/>
                <a:gd name="f12" fmla="val 946"/>
                <a:gd name="f13" fmla="val 1198"/>
                <a:gd name="f14" fmla="val 914"/>
                <a:gd name="f15" fmla="val 1324"/>
                <a:gd name="f16" fmla="val 757"/>
                <a:gd name="f17" fmla="val 1419"/>
                <a:gd name="f18" fmla="val 631"/>
                <a:gd name="f19" fmla="val 6239"/>
                <a:gd name="f20" fmla="val 1576"/>
                <a:gd name="f21" fmla="val 2584"/>
                <a:gd name="f22" fmla="val 7247"/>
                <a:gd name="f23" fmla="val 2768"/>
                <a:gd name="f24" fmla="val 7431"/>
                <a:gd name="f25" fmla="val 3054"/>
                <a:gd name="f26" fmla="val 7548"/>
                <a:gd name="f27" fmla="val 3330"/>
                <a:gd name="f28" fmla="val 3431"/>
                <a:gd name="f29" fmla="val 3531"/>
                <a:gd name="f30" fmla="val 7533"/>
                <a:gd name="f31" fmla="val 3624"/>
                <a:gd name="f32" fmla="val 7499"/>
                <a:gd name="f33" fmla="val 6585"/>
                <a:gd name="f34" fmla="val 6554"/>
                <a:gd name="f35" fmla="val 6743"/>
                <a:gd name="f36" fmla="val 6522"/>
                <a:gd name="f37" fmla="val 6900"/>
                <a:gd name="f38" fmla="val 6396"/>
                <a:gd name="f39" fmla="val 7026"/>
                <a:gd name="f40" fmla="val 6302"/>
                <a:gd name="f41" fmla="val 4537"/>
                <a:gd name="f42" fmla="val 3813"/>
                <a:gd name="f43" fmla="val 4380"/>
                <a:gd name="f44" fmla="val 4348"/>
                <a:gd name="f45" fmla="val 3844"/>
                <a:gd name="f46" fmla="val 4033"/>
                <a:gd name="f47" fmla="val 4506"/>
                <a:gd name="f48" fmla="val 3340"/>
                <a:gd name="f49" fmla="val 4947"/>
                <a:gd name="f50" fmla="val 2647"/>
                <a:gd name="f51" fmla="val 5042"/>
                <a:gd name="f52" fmla="val 2601"/>
                <a:gd name="f53" fmla="val 5044"/>
                <a:gd name="f54" fmla="val 2556"/>
                <a:gd name="f55" fmla="val 5046"/>
                <a:gd name="f56" fmla="val 2511"/>
                <a:gd name="f57" fmla="val 2046"/>
                <a:gd name="f58" fmla="val 1698"/>
                <a:gd name="f59" fmla="val 4899"/>
                <a:gd name="f60" fmla="val 4727"/>
                <a:gd name="f61" fmla="val 1103"/>
                <a:gd name="f62" fmla="val 4632"/>
                <a:gd name="f63" fmla="val 1040"/>
                <a:gd name="f64" fmla="val 4412"/>
                <a:gd name="f65" fmla="val 1166"/>
                <a:gd name="f66" fmla="val 4254"/>
                <a:gd name="f67" fmla="val 2363"/>
                <a:gd name="f68" fmla="val 1797"/>
                <a:gd name="f69" fmla="val 2615"/>
                <a:gd name="f70" fmla="val 3088"/>
                <a:gd name="f71" fmla="val 1041"/>
                <a:gd name="f72" fmla="val 3592"/>
                <a:gd name="f73" fmla="val 5104"/>
                <a:gd name="f74" fmla="val 5167"/>
                <a:gd name="f75" fmla="val 852"/>
                <a:gd name="f76" fmla="val 5262"/>
                <a:gd name="f77" fmla="val 347"/>
                <a:gd name="f78" fmla="val 158"/>
                <a:gd name="f79" fmla="val 4884"/>
                <a:gd name="f80" fmla="*/ f0 1 7027"/>
                <a:gd name="f81" fmla="*/ f1 1 7549"/>
                <a:gd name="f82" fmla="val f2"/>
                <a:gd name="f83" fmla="val f3"/>
                <a:gd name="f84" fmla="val f4"/>
                <a:gd name="f85" fmla="+- f84 0 f82"/>
                <a:gd name="f86" fmla="+- f83 0 f82"/>
                <a:gd name="f87" fmla="*/ f86 1 7027"/>
                <a:gd name="f88" fmla="*/ f85 1 7549"/>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7027" h="7549">
                  <a:moveTo>
                    <a:pt x="f5" y="f6"/>
                  </a:moveTo>
                  <a:cubicBezTo>
                    <a:pt x="f7" y="f6"/>
                    <a:pt x="f8" y="f9"/>
                    <a:pt x="f10" y="f11"/>
                  </a:cubicBezTo>
                  <a:lnTo>
                    <a:pt x="f12" y="f13"/>
                  </a:lnTo>
                  <a:cubicBezTo>
                    <a:pt x="f14" y="f15"/>
                    <a:pt x="f16" y="f17"/>
                    <a:pt x="f18" y="f17"/>
                  </a:cubicBezTo>
                  <a:lnTo>
                    <a:pt x="f6" y="f17"/>
                  </a:lnTo>
                  <a:lnTo>
                    <a:pt x="f6" y="f19"/>
                  </a:lnTo>
                  <a:lnTo>
                    <a:pt x="f20" y="f19"/>
                  </a:lnTo>
                  <a:lnTo>
                    <a:pt x="f21" y="f22"/>
                  </a:lnTo>
                  <a:cubicBezTo>
                    <a:pt x="f23" y="f24"/>
                    <a:pt x="f25" y="f26"/>
                    <a:pt x="f27" y="f26"/>
                  </a:cubicBezTo>
                  <a:cubicBezTo>
                    <a:pt x="f28" y="f26"/>
                    <a:pt x="f29" y="f30"/>
                    <a:pt x="f31" y="f32"/>
                  </a:cubicBezTo>
                  <a:lnTo>
                    <a:pt x="f33" y="f34"/>
                  </a:lnTo>
                  <a:cubicBezTo>
                    <a:pt x="f35" y="f36"/>
                    <a:pt x="f37" y="f38"/>
                    <a:pt x="f39" y="f40"/>
                  </a:cubicBezTo>
                  <a:lnTo>
                    <a:pt x="f41" y="f42"/>
                  </a:lnTo>
                  <a:lnTo>
                    <a:pt x="f43" y="f42"/>
                  </a:lnTo>
                  <a:lnTo>
                    <a:pt x="f44" y="f45"/>
                  </a:lnTo>
                  <a:cubicBezTo>
                    <a:pt x="f46" y="f47"/>
                    <a:pt x="f48" y="f49"/>
                    <a:pt x="f50" y="f51"/>
                  </a:cubicBezTo>
                  <a:cubicBezTo>
                    <a:pt x="f52" y="f53"/>
                    <a:pt x="f54" y="f55"/>
                    <a:pt x="f56" y="f55"/>
                  </a:cubicBezTo>
                  <a:cubicBezTo>
                    <a:pt x="f57" y="f55"/>
                    <a:pt x="f58" y="f59"/>
                    <a:pt x="f15" y="f60"/>
                  </a:cubicBezTo>
                  <a:cubicBezTo>
                    <a:pt x="f61" y="f62"/>
                    <a:pt x="f63" y="f64"/>
                    <a:pt x="f65" y="f66"/>
                  </a:cubicBezTo>
                  <a:lnTo>
                    <a:pt x="f67" y="f68"/>
                  </a:lnTo>
                  <a:cubicBezTo>
                    <a:pt x="f69" y="f15"/>
                    <a:pt x="f70" y="f71"/>
                    <a:pt x="f72" y="f71"/>
                  </a:cubicBezTo>
                  <a:lnTo>
                    <a:pt x="f73" y="f71"/>
                  </a:lnTo>
                  <a:cubicBezTo>
                    <a:pt x="f74" y="f75"/>
                    <a:pt x="f76" y="f18"/>
                    <a:pt x="f76" y="f77"/>
                  </a:cubicBezTo>
                  <a:cubicBezTo>
                    <a:pt x="f76" y="f78"/>
                    <a:pt x="f73" y="f6"/>
                    <a:pt x="f7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27" name="Google Shape;10443;p74">
            <a:extLst>
              <a:ext uri="{FF2B5EF4-FFF2-40B4-BE49-F238E27FC236}">
                <a16:creationId xmlns:a16="http://schemas.microsoft.com/office/drawing/2014/main" id="{9BC9CA41-4806-DF66-B8E6-48C71D6F9D99}"/>
              </a:ext>
            </a:extLst>
          </p:cNvPr>
          <p:cNvGrpSpPr/>
          <p:nvPr/>
        </p:nvGrpSpPr>
        <p:grpSpPr>
          <a:xfrm>
            <a:off x="9485597" y="4623741"/>
            <a:ext cx="551127" cy="587399"/>
            <a:chOff x="8485796" y="3337175"/>
            <a:chExt cx="413345" cy="440549"/>
          </a:xfrm>
          <a:solidFill>
            <a:schemeClr val="tx1"/>
          </a:solidFill>
        </p:grpSpPr>
        <p:sp>
          <p:nvSpPr>
            <p:cNvPr id="128" name="Google Shape;10444;p74">
              <a:extLst>
                <a:ext uri="{FF2B5EF4-FFF2-40B4-BE49-F238E27FC236}">
                  <a16:creationId xmlns:a16="http://schemas.microsoft.com/office/drawing/2014/main" id="{363CBF1F-0A1C-8E9E-ECD4-58CDC1B83B69}"/>
                </a:ext>
              </a:extLst>
            </p:cNvPr>
            <p:cNvSpPr/>
            <p:nvPr/>
          </p:nvSpPr>
          <p:spPr>
            <a:xfrm>
              <a:off x="8522079" y="3337175"/>
              <a:ext cx="120965" cy="128921"/>
            </a:xfrm>
            <a:custGeom>
              <a:avLst/>
              <a:gdLst>
                <a:gd name="f0" fmla="val w"/>
                <a:gd name="f1" fmla="val h"/>
                <a:gd name="f2" fmla="val 0"/>
                <a:gd name="f3" fmla="val 3467"/>
                <a:gd name="f4" fmla="val 1733"/>
                <a:gd name="f5" fmla="val 1"/>
                <a:gd name="f6" fmla="val 788"/>
                <a:gd name="f7" fmla="val 2679"/>
                <a:gd name="f8" fmla="val 3466"/>
                <a:gd name="f9" fmla="val 2678"/>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29" name="Google Shape;10445;p74">
              <a:extLst>
                <a:ext uri="{FF2B5EF4-FFF2-40B4-BE49-F238E27FC236}">
                  <a16:creationId xmlns:a16="http://schemas.microsoft.com/office/drawing/2014/main" id="{F45F8AB4-FFB1-E85B-297F-ECDB18A024D1}"/>
                </a:ext>
              </a:extLst>
            </p:cNvPr>
            <p:cNvSpPr/>
            <p:nvPr/>
          </p:nvSpPr>
          <p:spPr>
            <a:xfrm>
              <a:off x="8681459" y="3389909"/>
              <a:ext cx="145142" cy="101068"/>
            </a:xfrm>
            <a:custGeom>
              <a:avLst/>
              <a:gdLst>
                <a:gd name="f0" fmla="val w"/>
                <a:gd name="f1" fmla="val h"/>
                <a:gd name="f2" fmla="val 0"/>
                <a:gd name="f3" fmla="val 4160"/>
                <a:gd name="f4" fmla="val 2718"/>
                <a:gd name="f5" fmla="val 347"/>
                <a:gd name="f6" fmla="val 158"/>
                <a:gd name="f7" fmla="val 1"/>
                <a:gd name="f8" fmla="val 536"/>
                <a:gd name="f9" fmla="val 95"/>
                <a:gd name="f10" fmla="val 662"/>
                <a:gd name="f11" fmla="val 316"/>
                <a:gd name="f12" fmla="val 2395"/>
                <a:gd name="f13" fmla="val 2584"/>
                <a:gd name="f14" fmla="val 2742"/>
                <a:gd name="f15" fmla="val 820"/>
                <a:gd name="f16" fmla="val 1009"/>
                <a:gd name="f17" fmla="val 1576"/>
                <a:gd name="f18" fmla="val 2616"/>
                <a:gd name="f19" fmla="val 1450"/>
                <a:gd name="f20" fmla="val 2568"/>
                <a:gd name="f21" fmla="val 1387"/>
                <a:gd name="f22" fmla="val 2482"/>
                <a:gd name="f23" fmla="val 1355"/>
                <a:gd name="f24" fmla="val 2391"/>
                <a:gd name="f25" fmla="val 2301"/>
                <a:gd name="f26" fmla="val 2206"/>
                <a:gd name="f27" fmla="val 2143"/>
                <a:gd name="f28" fmla="val 2049"/>
                <a:gd name="f29" fmla="val 1796"/>
                <a:gd name="f30" fmla="val 1922"/>
                <a:gd name="f31" fmla="val 2868"/>
                <a:gd name="f32" fmla="val 2647"/>
                <a:gd name="f33" fmla="val 2931"/>
                <a:gd name="f34" fmla="val 2694"/>
                <a:gd name="f35" fmla="val 3017"/>
                <a:gd name="f36" fmla="val 3104"/>
                <a:gd name="f37" fmla="val 3191"/>
                <a:gd name="f38" fmla="val 3277"/>
                <a:gd name="f39" fmla="val 3340"/>
                <a:gd name="f40" fmla="val 4033"/>
                <a:gd name="f41" fmla="val 4159"/>
                <a:gd name="f42" fmla="val 3986"/>
                <a:gd name="f43" fmla="val 3899"/>
                <a:gd name="f44" fmla="val 3809"/>
                <a:gd name="f45" fmla="val 3718"/>
                <a:gd name="f46" fmla="val 3624"/>
                <a:gd name="f47" fmla="val 3561"/>
                <a:gd name="f48" fmla="val 3466"/>
                <a:gd name="f49" fmla="val 441"/>
                <a:gd name="f50" fmla="val 2994"/>
                <a:gd name="f51" fmla="val 2427"/>
                <a:gd name="f52" fmla="*/ f0 1 4160"/>
                <a:gd name="f53" fmla="*/ f1 1 2718"/>
                <a:gd name="f54" fmla="val f2"/>
                <a:gd name="f55" fmla="val f3"/>
                <a:gd name="f56" fmla="val f4"/>
                <a:gd name="f57" fmla="+- f56 0 f54"/>
                <a:gd name="f58" fmla="+- f55 0 f54"/>
                <a:gd name="f59" fmla="*/ f58 1 4160"/>
                <a:gd name="f60" fmla="*/ f57 1 2718"/>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4160" h="2718">
                  <a:moveTo>
                    <a:pt x="f5" y="f2"/>
                  </a:moveTo>
                  <a:cubicBezTo>
                    <a:pt x="f6" y="f2"/>
                    <a:pt x="f7" y="f6"/>
                    <a:pt x="f7" y="f5"/>
                  </a:cubicBezTo>
                  <a:cubicBezTo>
                    <a:pt x="f7" y="f8"/>
                    <a:pt x="f9" y="f10"/>
                    <a:pt x="f11" y="f10"/>
                  </a:cubicBezTo>
                  <a:lnTo>
                    <a:pt x="f12" y="f10"/>
                  </a:lnTo>
                  <a:cubicBezTo>
                    <a:pt x="f13" y="f10"/>
                    <a:pt x="f14" y="f15"/>
                    <a:pt x="f14" y="f16"/>
                  </a:cubicBezTo>
                  <a:lnTo>
                    <a:pt x="f14" y="f17"/>
                  </a:lnTo>
                  <a:lnTo>
                    <a:pt x="f18" y="f19"/>
                  </a:lnTo>
                  <a:cubicBezTo>
                    <a:pt x="f20" y="f21"/>
                    <a:pt x="f22" y="f23"/>
                    <a:pt x="f24" y="f23"/>
                  </a:cubicBezTo>
                  <a:cubicBezTo>
                    <a:pt x="f25" y="f23"/>
                    <a:pt x="f26" y="f21"/>
                    <a:pt x="f27" y="f19"/>
                  </a:cubicBezTo>
                  <a:cubicBezTo>
                    <a:pt x="f28" y="f17"/>
                    <a:pt x="f28" y="f29"/>
                    <a:pt x="f27" y="f30"/>
                  </a:cubicBezTo>
                  <a:lnTo>
                    <a:pt x="f31" y="f32"/>
                  </a:lnTo>
                  <a:cubicBezTo>
                    <a:pt x="f33" y="f34"/>
                    <a:pt x="f35" y="f4"/>
                    <a:pt x="f36" y="f4"/>
                  </a:cubicBezTo>
                  <a:cubicBezTo>
                    <a:pt x="f37" y="f4"/>
                    <a:pt x="f38" y="f34"/>
                    <a:pt x="f39" y="f32"/>
                  </a:cubicBezTo>
                  <a:lnTo>
                    <a:pt x="f40" y="f30"/>
                  </a:lnTo>
                  <a:cubicBezTo>
                    <a:pt x="f41" y="f29"/>
                    <a:pt x="f41" y="f17"/>
                    <a:pt x="f40" y="f19"/>
                  </a:cubicBezTo>
                  <a:cubicBezTo>
                    <a:pt x="f42" y="f21"/>
                    <a:pt x="f43" y="f23"/>
                    <a:pt x="f44" y="f23"/>
                  </a:cubicBezTo>
                  <a:cubicBezTo>
                    <a:pt x="f45" y="f23"/>
                    <a:pt x="f46" y="f21"/>
                    <a:pt x="f47" y="f19"/>
                  </a:cubicBezTo>
                  <a:lnTo>
                    <a:pt x="f48" y="f17"/>
                  </a:lnTo>
                  <a:lnTo>
                    <a:pt x="f48" y="f16"/>
                  </a:lnTo>
                  <a:cubicBezTo>
                    <a:pt x="f48" y="f49"/>
                    <a:pt x="f50" y="f2"/>
                    <a:pt x="f5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30" name="Google Shape;10446;p74">
              <a:extLst>
                <a:ext uri="{FF2B5EF4-FFF2-40B4-BE49-F238E27FC236}">
                  <a16:creationId xmlns:a16="http://schemas.microsoft.com/office/drawing/2014/main" id="{1F074EE7-CD22-2437-235B-DBFC05A14A30}"/>
                </a:ext>
              </a:extLst>
            </p:cNvPr>
            <p:cNvSpPr/>
            <p:nvPr/>
          </p:nvSpPr>
          <p:spPr>
            <a:xfrm>
              <a:off x="8530876" y="3620054"/>
              <a:ext cx="148425" cy="102741"/>
            </a:xfrm>
            <a:custGeom>
              <a:avLst/>
              <a:gdLst>
                <a:gd name="f0" fmla="val w"/>
                <a:gd name="f1" fmla="val h"/>
                <a:gd name="f2" fmla="val 0"/>
                <a:gd name="f3" fmla="val 4254"/>
                <a:gd name="f4" fmla="val 2763"/>
                <a:gd name="f5" fmla="val 1095"/>
                <a:gd name="f6" fmla="val 1002"/>
                <a:gd name="f7" fmla="val 904"/>
                <a:gd name="f8" fmla="val 28"/>
                <a:gd name="f9" fmla="val 820"/>
                <a:gd name="f10" fmla="val 112"/>
                <a:gd name="f11" fmla="val 127"/>
                <a:gd name="f12" fmla="val 805"/>
                <a:gd name="f13" fmla="val 1"/>
                <a:gd name="f14" fmla="val 931"/>
                <a:gd name="f15" fmla="val 1184"/>
                <a:gd name="f16" fmla="val 1278"/>
                <a:gd name="f17" fmla="val 190"/>
                <a:gd name="f18" fmla="val 1341"/>
                <a:gd name="f19" fmla="val 276"/>
                <a:gd name="f20" fmla="val 1373"/>
                <a:gd name="f21" fmla="val 363"/>
                <a:gd name="f22" fmla="val 449"/>
                <a:gd name="f23" fmla="val 536"/>
                <a:gd name="f24" fmla="val 599"/>
                <a:gd name="f25" fmla="val 725"/>
                <a:gd name="f26" fmla="val 1719"/>
                <a:gd name="f27" fmla="val 2318"/>
                <a:gd name="f28" fmla="val 1198"/>
                <a:gd name="f29" fmla="val 2759"/>
                <a:gd name="f30" fmla="val 1733"/>
                <a:gd name="f31" fmla="val 3813"/>
                <a:gd name="f32" fmla="val 3837"/>
                <a:gd name="f33" fmla="val 2761"/>
                <a:gd name="f34" fmla="val 3861"/>
                <a:gd name="f35" fmla="val 3883"/>
                <a:gd name="f36" fmla="val 4122"/>
                <a:gd name="f37" fmla="val 2616"/>
                <a:gd name="f38" fmla="val 2444"/>
                <a:gd name="f39" fmla="val 2223"/>
                <a:gd name="f40" fmla="val 4096"/>
                <a:gd name="f41" fmla="val 2066"/>
                <a:gd name="f42" fmla="val 3907"/>
                <a:gd name="f43" fmla="val 1828"/>
                <a:gd name="f44" fmla="val 1639"/>
                <a:gd name="f45" fmla="val 1481"/>
                <a:gd name="f46" fmla="val 1908"/>
                <a:gd name="f47" fmla="val 1576"/>
                <a:gd name="f48" fmla="val 1824"/>
                <a:gd name="f49" fmla="val 1914"/>
                <a:gd name="f50" fmla="val 2001"/>
                <a:gd name="f51" fmla="val 2048"/>
                <a:gd name="f52" fmla="val 2174"/>
                <a:gd name="f53" fmla="val 1355"/>
                <a:gd name="f54" fmla="val 1292"/>
                <a:gd name="f55" fmla="val 81"/>
                <a:gd name="f56" fmla="val 1261"/>
                <a:gd name="f57" fmla="val 1229"/>
                <a:gd name="f58" fmla="val 18"/>
                <a:gd name="f59" fmla="val 1187"/>
                <a:gd name="f60" fmla="val 7"/>
                <a:gd name="f61" fmla="val 1142"/>
                <a:gd name="f62" fmla="*/ f0 1 4254"/>
                <a:gd name="f63" fmla="*/ f1 1 2763"/>
                <a:gd name="f64" fmla="val f2"/>
                <a:gd name="f65" fmla="val f3"/>
                <a:gd name="f66" fmla="val f4"/>
                <a:gd name="f67" fmla="+- f66 0 f64"/>
                <a:gd name="f68" fmla="+- f65 0 f64"/>
                <a:gd name="f69" fmla="*/ f68 1 4254"/>
                <a:gd name="f70" fmla="*/ f67 1 2763"/>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4254" h="2763">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cubicBezTo>
                    <a:pt x="f32" y="f33"/>
                    <a:pt x="f34" y="f4"/>
                    <a:pt x="f35" y="f4"/>
                  </a:cubicBezTo>
                  <a:cubicBezTo>
                    <a:pt x="f36" y="f4"/>
                    <a:pt x="f3" y="f37"/>
                    <a:pt x="f3" y="f38"/>
                  </a:cubicBezTo>
                  <a:cubicBezTo>
                    <a:pt x="f3" y="f39"/>
                    <a:pt x="f40" y="f41"/>
                    <a:pt x="f42" y="f41"/>
                  </a:cubicBezTo>
                  <a:lnTo>
                    <a:pt x="f43" y="f41"/>
                  </a:lnTo>
                  <a:cubicBezTo>
                    <a:pt x="f44" y="f41"/>
                    <a:pt x="f45" y="f46"/>
                    <a:pt x="f45" y="f26"/>
                  </a:cubicBezTo>
                  <a:lnTo>
                    <a:pt x="f45" y="f15"/>
                  </a:lnTo>
                  <a:lnTo>
                    <a:pt x="f47" y="f16"/>
                  </a:lnTo>
                  <a:cubicBezTo>
                    <a:pt x="f44" y="f18"/>
                    <a:pt x="f30" y="f20"/>
                    <a:pt x="f48" y="f20"/>
                  </a:cubicBezTo>
                  <a:cubicBezTo>
                    <a:pt x="f49" y="f20"/>
                    <a:pt x="f50" y="f18"/>
                    <a:pt x="f51" y="f16"/>
                  </a:cubicBezTo>
                  <a:cubicBezTo>
                    <a:pt x="f52" y="f15"/>
                    <a:pt x="f52" y="f14"/>
                    <a:pt x="f51" y="f12"/>
                  </a:cubicBezTo>
                  <a:lnTo>
                    <a:pt x="f53" y="f10"/>
                  </a:lnTo>
                  <a:cubicBezTo>
                    <a:pt x="f54" y="f55"/>
                    <a:pt x="f56" y="f55"/>
                    <a:pt x="f57" y="f58"/>
                  </a:cubicBezTo>
                  <a:cubicBezTo>
                    <a:pt x="f59" y="f60"/>
                    <a:pt x="f6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31" name="Google Shape;10447;p74">
              <a:extLst>
                <a:ext uri="{FF2B5EF4-FFF2-40B4-BE49-F238E27FC236}">
                  <a16:creationId xmlns:a16="http://schemas.microsoft.com/office/drawing/2014/main" id="{17515B99-0098-7C19-3C9A-3B8DE0117BF8}"/>
                </a:ext>
              </a:extLst>
            </p:cNvPr>
            <p:cNvSpPr/>
            <p:nvPr/>
          </p:nvSpPr>
          <p:spPr>
            <a:xfrm>
              <a:off x="8739734" y="3517605"/>
              <a:ext cx="124248" cy="127732"/>
            </a:xfrm>
            <a:custGeom>
              <a:avLst/>
              <a:gdLst>
                <a:gd name="f0" fmla="val w"/>
                <a:gd name="f1" fmla="val h"/>
                <a:gd name="f2" fmla="val 0"/>
                <a:gd name="f3" fmla="val 3561"/>
                <a:gd name="f4" fmla="val 3435"/>
                <a:gd name="f5" fmla="val 1796"/>
                <a:gd name="f6" fmla="val 788"/>
                <a:gd name="f7" fmla="val 1733"/>
                <a:gd name="f8" fmla="val 2647"/>
                <a:gd name="f9" fmla="val 3434"/>
                <a:gd name="f10" fmla="val 2741"/>
                <a:gd name="f11" fmla="val 2773"/>
                <a:gd name="f12" fmla="*/ f0 1 3561"/>
                <a:gd name="f13" fmla="*/ f1 1 3435"/>
                <a:gd name="f14" fmla="val f2"/>
                <a:gd name="f15" fmla="val f3"/>
                <a:gd name="f16" fmla="val f4"/>
                <a:gd name="f17" fmla="+- f16 0 f14"/>
                <a:gd name="f18" fmla="+- f15 0 f14"/>
                <a:gd name="f19" fmla="*/ f18 1 3561"/>
                <a:gd name="f20" fmla="*/ f17 1 343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561" h="3435">
                  <a:moveTo>
                    <a:pt x="f5" y="f2"/>
                  </a:moveTo>
                  <a:cubicBezTo>
                    <a:pt x="f6" y="f2"/>
                    <a:pt x="f2" y="f6"/>
                    <a:pt x="f2" y="f7"/>
                  </a:cubicBezTo>
                  <a:cubicBezTo>
                    <a:pt x="f2" y="f8"/>
                    <a:pt x="f6" y="f9"/>
                    <a:pt x="f5" y="f9"/>
                  </a:cubicBezTo>
                  <a:cubicBezTo>
                    <a:pt x="f10" y="f9"/>
                    <a:pt x="f3" y="f8"/>
                    <a:pt x="f3" y="f7"/>
                  </a:cubicBezTo>
                  <a:cubicBezTo>
                    <a:pt x="f3" y="f6"/>
                    <a:pt x="f1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32" name="Google Shape;10448;p74">
              <a:extLst>
                <a:ext uri="{FF2B5EF4-FFF2-40B4-BE49-F238E27FC236}">
                  <a16:creationId xmlns:a16="http://schemas.microsoft.com/office/drawing/2014/main" id="{1ACEB95D-5E69-5DF4-1564-CDD68AF75668}"/>
                </a:ext>
              </a:extLst>
            </p:cNvPr>
            <p:cNvSpPr/>
            <p:nvPr/>
          </p:nvSpPr>
          <p:spPr>
            <a:xfrm>
              <a:off x="8485796" y="3463719"/>
              <a:ext cx="193505" cy="131225"/>
            </a:xfrm>
            <a:custGeom>
              <a:avLst/>
              <a:gdLst>
                <a:gd name="f0" fmla="val w"/>
                <a:gd name="f1" fmla="val h"/>
                <a:gd name="f2" fmla="val 0"/>
                <a:gd name="f3" fmla="val 5546"/>
                <a:gd name="f4" fmla="val 3529"/>
                <a:gd name="f5" fmla="val 1072"/>
                <a:gd name="f6" fmla="val 442"/>
                <a:gd name="f7" fmla="val 536"/>
                <a:gd name="f8" fmla="val 32"/>
                <a:gd name="f9" fmla="val 1292"/>
                <a:gd name="f10" fmla="val 2143"/>
                <a:gd name="f11" fmla="val 3182"/>
                <a:gd name="f12" fmla="val 1"/>
                <a:gd name="f13" fmla="val 3371"/>
                <a:gd name="f14" fmla="val 158"/>
                <a:gd name="f15" fmla="val 347"/>
                <a:gd name="f16" fmla="val 5199"/>
                <a:gd name="f17" fmla="val 5388"/>
                <a:gd name="f18" fmla="val 5168"/>
                <a:gd name="f19" fmla="val 4538"/>
                <a:gd name="f20" fmla="val 4096"/>
                <a:gd name="f21" fmla="val 473"/>
                <a:gd name="f22" fmla="val 3466"/>
                <a:gd name="f23" fmla="val 756"/>
                <a:gd name="f24" fmla="val 2805"/>
                <a:gd name="f25" fmla="val 1513"/>
                <a:gd name="f26" fmla="val 504"/>
                <a:gd name="f27" fmla="*/ f0 1 5546"/>
                <a:gd name="f28" fmla="*/ f1 1 3529"/>
                <a:gd name="f29" fmla="val f2"/>
                <a:gd name="f30" fmla="val f3"/>
                <a:gd name="f31" fmla="val f4"/>
                <a:gd name="f32" fmla="+- f31 0 f29"/>
                <a:gd name="f33" fmla="+- f30 0 f29"/>
                <a:gd name="f34" fmla="*/ f33 1 5546"/>
                <a:gd name="f35" fmla="*/ f32 1 3529"/>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546" h="3529">
                  <a:moveTo>
                    <a:pt x="f5" y="f2"/>
                  </a:moveTo>
                  <a:cubicBezTo>
                    <a:pt x="f6" y="f7"/>
                    <a:pt x="f8" y="f9"/>
                    <a:pt x="f8" y="f10"/>
                  </a:cubicBezTo>
                  <a:lnTo>
                    <a:pt x="f8" y="f11"/>
                  </a:lnTo>
                  <a:cubicBezTo>
                    <a:pt x="f12" y="f13"/>
                    <a:pt x="f14" y="f4"/>
                    <a:pt x="f15" y="f4"/>
                  </a:cubicBezTo>
                  <a:lnTo>
                    <a:pt x="f16" y="f4"/>
                  </a:lnTo>
                  <a:cubicBezTo>
                    <a:pt x="f17" y="f4"/>
                    <a:pt x="f3" y="f13"/>
                    <a:pt x="f3" y="f11"/>
                  </a:cubicBezTo>
                  <a:lnTo>
                    <a:pt x="f3" y="f10"/>
                  </a:lnTo>
                  <a:cubicBezTo>
                    <a:pt x="f3" y="f9"/>
                    <a:pt x="f18" y="f7"/>
                    <a:pt x="f19" y="f2"/>
                  </a:cubicBezTo>
                  <a:cubicBezTo>
                    <a:pt x="f20" y="f21"/>
                    <a:pt x="f22" y="f23"/>
                    <a:pt x="f24" y="f23"/>
                  </a:cubicBezTo>
                  <a:cubicBezTo>
                    <a:pt x="f10" y="f23"/>
                    <a:pt x="f25" y="f26"/>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33" name="Google Shape;10449;p74">
              <a:extLst>
                <a:ext uri="{FF2B5EF4-FFF2-40B4-BE49-F238E27FC236}">
                  <a16:creationId xmlns:a16="http://schemas.microsoft.com/office/drawing/2014/main" id="{13DD38E3-7EF6-C869-806A-1C05251474E3}"/>
                </a:ext>
              </a:extLst>
            </p:cNvPr>
            <p:cNvSpPr/>
            <p:nvPr/>
          </p:nvSpPr>
          <p:spPr>
            <a:xfrm>
              <a:off x="8703442" y="3644112"/>
              <a:ext cx="195699" cy="133612"/>
            </a:xfrm>
            <a:custGeom>
              <a:avLst/>
              <a:gdLst>
                <a:gd name="f0" fmla="val w"/>
                <a:gd name="f1" fmla="val h"/>
                <a:gd name="f2" fmla="val 0"/>
                <a:gd name="f3" fmla="val 5609"/>
                <a:gd name="f4" fmla="val 3593"/>
                <a:gd name="f5" fmla="val 1009"/>
                <a:gd name="f6" fmla="val 1"/>
                <a:gd name="f7" fmla="val 379"/>
                <a:gd name="f8" fmla="val 537"/>
                <a:gd name="f9" fmla="val 1261"/>
                <a:gd name="f10" fmla="val 2143"/>
                <a:gd name="f11" fmla="val 3246"/>
                <a:gd name="f12" fmla="val 3435"/>
                <a:gd name="f13" fmla="val 158"/>
                <a:gd name="f14" fmla="val 3592"/>
                <a:gd name="f15" fmla="val 347"/>
                <a:gd name="f16" fmla="val 5262"/>
                <a:gd name="f17" fmla="val 5451"/>
                <a:gd name="f18" fmla="val 5577"/>
                <a:gd name="f19" fmla="val 5199"/>
                <a:gd name="f20" fmla="val 4569"/>
                <a:gd name="f21" fmla="val 4128"/>
                <a:gd name="f22" fmla="val 474"/>
                <a:gd name="f23" fmla="val 3498"/>
                <a:gd name="f24" fmla="val 757"/>
                <a:gd name="f25" fmla="val 2773"/>
                <a:gd name="f26" fmla="val 2080"/>
                <a:gd name="f27" fmla="val 1450"/>
                <a:gd name="f28" fmla="*/ f0 1 5609"/>
                <a:gd name="f29" fmla="*/ f1 1 3593"/>
                <a:gd name="f30" fmla="val f2"/>
                <a:gd name="f31" fmla="val f3"/>
                <a:gd name="f32" fmla="val f4"/>
                <a:gd name="f33" fmla="+- f32 0 f30"/>
                <a:gd name="f34" fmla="+- f31 0 f30"/>
                <a:gd name="f35" fmla="*/ f34 1 5609"/>
                <a:gd name="f36" fmla="*/ f33 1 3593"/>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5609" h="3593">
                  <a:moveTo>
                    <a:pt x="f5" y="f6"/>
                  </a:moveTo>
                  <a:cubicBezTo>
                    <a:pt x="f7" y="f8"/>
                    <a:pt x="f6" y="f9"/>
                    <a:pt x="f6" y="f10"/>
                  </a:cubicBezTo>
                  <a:lnTo>
                    <a:pt x="f6" y="f11"/>
                  </a:lnTo>
                  <a:cubicBezTo>
                    <a:pt x="f6" y="f12"/>
                    <a:pt x="f13" y="f14"/>
                    <a:pt x="f15" y="f14"/>
                  </a:cubicBezTo>
                  <a:lnTo>
                    <a:pt x="f16" y="f14"/>
                  </a:lnTo>
                  <a:cubicBezTo>
                    <a:pt x="f17" y="f14"/>
                    <a:pt x="f3" y="f12"/>
                    <a:pt x="f3" y="f11"/>
                  </a:cubicBezTo>
                  <a:lnTo>
                    <a:pt x="f3" y="f10"/>
                  </a:lnTo>
                  <a:cubicBezTo>
                    <a:pt x="f18" y="f9"/>
                    <a:pt x="f19" y="f8"/>
                    <a:pt x="f20" y="f6"/>
                  </a:cubicBezTo>
                  <a:cubicBezTo>
                    <a:pt x="f21" y="f22"/>
                    <a:pt x="f23" y="f24"/>
                    <a:pt x="f25" y="f24"/>
                  </a:cubicBezTo>
                  <a:cubicBezTo>
                    <a:pt x="f26" y="f24"/>
                    <a:pt x="f27" y="f22"/>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34" name="Google Shape;10468;p74">
            <a:extLst>
              <a:ext uri="{FF2B5EF4-FFF2-40B4-BE49-F238E27FC236}">
                <a16:creationId xmlns:a16="http://schemas.microsoft.com/office/drawing/2014/main" id="{4535471B-56DF-41DD-FD16-15F6243B5F02}"/>
              </a:ext>
            </a:extLst>
          </p:cNvPr>
          <p:cNvGrpSpPr/>
          <p:nvPr/>
        </p:nvGrpSpPr>
        <p:grpSpPr>
          <a:xfrm>
            <a:off x="4195888" y="4848001"/>
            <a:ext cx="482864" cy="513247"/>
            <a:chOff x="4518516" y="3505370"/>
            <a:chExt cx="362148" cy="384935"/>
          </a:xfrm>
          <a:solidFill>
            <a:schemeClr val="tx1"/>
          </a:solidFill>
        </p:grpSpPr>
        <p:sp>
          <p:nvSpPr>
            <p:cNvPr id="135" name="Google Shape;10469;p74">
              <a:extLst>
                <a:ext uri="{FF2B5EF4-FFF2-40B4-BE49-F238E27FC236}">
                  <a16:creationId xmlns:a16="http://schemas.microsoft.com/office/drawing/2014/main" id="{4FFF5290-8585-771D-A6FE-B84ABDB22028}"/>
                </a:ext>
              </a:extLst>
            </p:cNvPr>
            <p:cNvSpPr/>
            <p:nvPr/>
          </p:nvSpPr>
          <p:spPr>
            <a:xfrm>
              <a:off x="4731736" y="3731584"/>
              <a:ext cx="148928" cy="158721"/>
            </a:xfrm>
            <a:custGeom>
              <a:avLst/>
              <a:gdLst>
                <a:gd name="f0" fmla="val w"/>
                <a:gd name="f1" fmla="val h"/>
                <a:gd name="f2" fmla="val 0"/>
                <a:gd name="f3" fmla="val 4885"/>
                <a:gd name="f4" fmla="val 2395"/>
                <a:gd name="f5" fmla="val 1324"/>
                <a:gd name="f6" fmla="val 2616"/>
                <a:gd name="f7" fmla="val 2773"/>
                <a:gd name="f8" fmla="val 1482"/>
                <a:gd name="f9" fmla="val 1702"/>
                <a:gd name="f10" fmla="val 2049"/>
                <a:gd name="f11" fmla="val 3120"/>
                <a:gd name="f12" fmla="val 3309"/>
                <a:gd name="f13" fmla="val 3466"/>
                <a:gd name="f14" fmla="val 2206"/>
                <a:gd name="f15" fmla="val 2584"/>
                <a:gd name="f16" fmla="val 2742"/>
                <a:gd name="f17" fmla="val 2458"/>
                <a:gd name="f18" fmla="val 1"/>
                <a:gd name="f19" fmla="val 1104"/>
                <a:gd name="f20" fmla="val 1103"/>
                <a:gd name="f21" fmla="val 2427"/>
                <a:gd name="f22" fmla="val 3781"/>
                <a:gd name="f23" fmla="val 4884"/>
                <a:gd name="f24" fmla="val 3782"/>
                <a:gd name="f25" fmla="val 4853"/>
                <a:gd name="f26" fmla="val 1072"/>
                <a:gd name="f27" fmla="*/ f0 1 4885"/>
                <a:gd name="f28" fmla="*/ f1 1 4885"/>
                <a:gd name="f29" fmla="val f2"/>
                <a:gd name="f30" fmla="val f3"/>
                <a:gd name="f31" fmla="+- f30 0 f29"/>
                <a:gd name="f32" fmla="*/ f31 1 4885"/>
                <a:gd name="f33" fmla="*/ f29 1 f32"/>
                <a:gd name="f34" fmla="*/ f30 1 f32"/>
                <a:gd name="f35" fmla="*/ f33 f27 1"/>
                <a:gd name="f36" fmla="*/ f34 f27 1"/>
                <a:gd name="f37" fmla="*/ f34 f28 1"/>
                <a:gd name="f38" fmla="*/ f33 f28 1"/>
              </a:gdLst>
              <a:ahLst/>
              <a:cxnLst>
                <a:cxn ang="3cd4">
                  <a:pos x="hc" y="t"/>
                </a:cxn>
                <a:cxn ang="0">
                  <a:pos x="r" y="vc"/>
                </a:cxn>
                <a:cxn ang="cd4">
                  <a:pos x="hc" y="b"/>
                </a:cxn>
                <a:cxn ang="cd2">
                  <a:pos x="l" y="vc"/>
                </a:cxn>
              </a:cxnLst>
              <a:rect l="f35" t="f38" r="f36" b="f37"/>
              <a:pathLst>
                <a:path w="4885" h="4885">
                  <a:moveTo>
                    <a:pt x="f4" y="f5"/>
                  </a:moveTo>
                  <a:cubicBezTo>
                    <a:pt x="f6" y="f5"/>
                    <a:pt x="f7" y="f8"/>
                    <a:pt x="f7" y="f9"/>
                  </a:cubicBezTo>
                  <a:lnTo>
                    <a:pt x="f7" y="f10"/>
                  </a:lnTo>
                  <a:lnTo>
                    <a:pt x="f11" y="f10"/>
                  </a:lnTo>
                  <a:cubicBezTo>
                    <a:pt x="f12" y="f10"/>
                    <a:pt x="f13" y="f14"/>
                    <a:pt x="f13" y="f4"/>
                  </a:cubicBezTo>
                  <a:cubicBezTo>
                    <a:pt x="f13" y="f15"/>
                    <a:pt x="f12" y="f16"/>
                    <a:pt x="f11" y="f16"/>
                  </a:cubicBezTo>
                  <a:lnTo>
                    <a:pt x="f4" y="f16"/>
                  </a:lnTo>
                  <a:cubicBezTo>
                    <a:pt x="f14" y="f16"/>
                    <a:pt x="f10" y="f15"/>
                    <a:pt x="f10" y="f4"/>
                  </a:cubicBezTo>
                  <a:lnTo>
                    <a:pt x="f10" y="f9"/>
                  </a:lnTo>
                  <a:cubicBezTo>
                    <a:pt x="f10" y="f8"/>
                    <a:pt x="f14" y="f5"/>
                    <a:pt x="f4" y="f5"/>
                  </a:cubicBezTo>
                  <a:close/>
                  <a:moveTo>
                    <a:pt x="f17" y="f18"/>
                  </a:moveTo>
                  <a:cubicBezTo>
                    <a:pt x="f19" y="f18"/>
                    <a:pt x="f18" y="f20"/>
                    <a:pt x="f18" y="f21"/>
                  </a:cubicBezTo>
                  <a:cubicBezTo>
                    <a:pt x="f18" y="f22"/>
                    <a:pt x="f19" y="f23"/>
                    <a:pt x="f17" y="f23"/>
                  </a:cubicBezTo>
                  <a:cubicBezTo>
                    <a:pt x="f24" y="f23"/>
                    <a:pt x="f23" y="f22"/>
                    <a:pt x="f23" y="f21"/>
                  </a:cubicBezTo>
                  <a:cubicBezTo>
                    <a:pt x="f25" y="f26"/>
                    <a:pt x="f24" y="f18"/>
                    <a:pt x="f17" y="f18"/>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36" name="Google Shape;10470;p74">
              <a:extLst>
                <a:ext uri="{FF2B5EF4-FFF2-40B4-BE49-F238E27FC236}">
                  <a16:creationId xmlns:a16="http://schemas.microsoft.com/office/drawing/2014/main" id="{1A641D77-F1A1-BBD4-78FB-E5ACB42DA77B}"/>
                </a:ext>
              </a:extLst>
            </p:cNvPr>
            <p:cNvSpPr/>
            <p:nvPr/>
          </p:nvSpPr>
          <p:spPr>
            <a:xfrm>
              <a:off x="4519495" y="3618994"/>
              <a:ext cx="317946" cy="225235"/>
            </a:xfrm>
            <a:custGeom>
              <a:avLst/>
              <a:gdLst>
                <a:gd name="f0" fmla="val w"/>
                <a:gd name="f1" fmla="val h"/>
                <a:gd name="f2" fmla="val 0"/>
                <a:gd name="f3" fmla="val 10429"/>
                <a:gd name="f4" fmla="val 6932"/>
                <a:gd name="f5" fmla="val 2426"/>
                <a:gd name="f6" fmla="val 662"/>
                <a:gd name="f7" fmla="val 2647"/>
                <a:gd name="f8" fmla="val 2804"/>
                <a:gd name="f9" fmla="val 819"/>
                <a:gd name="f10" fmla="val 1008"/>
                <a:gd name="f11" fmla="val 1197"/>
                <a:gd name="f12" fmla="val 1355"/>
                <a:gd name="f13" fmla="val 1733"/>
                <a:gd name="f14" fmla="val 1544"/>
                <a:gd name="f15" fmla="val 1387"/>
                <a:gd name="f16" fmla="val 4537"/>
                <a:gd name="f17" fmla="val 4726"/>
                <a:gd name="f18" fmla="val 4884"/>
                <a:gd name="f19" fmla="val 4695"/>
                <a:gd name="f20" fmla="val 3812"/>
                <a:gd name="f21" fmla="val 3623"/>
                <a:gd name="f22" fmla="val 3466"/>
                <a:gd name="f23" fmla="val 6648"/>
                <a:gd name="f24" fmla="val 6837"/>
                <a:gd name="f25" fmla="val 6994"/>
                <a:gd name="f26" fmla="val 5955"/>
                <a:gd name="f27" fmla="val 5734"/>
                <a:gd name="f28" fmla="val 5577"/>
                <a:gd name="f29" fmla="val 8727"/>
                <a:gd name="f30" fmla="val 8948"/>
                <a:gd name="f31" fmla="val 9105"/>
                <a:gd name="f32" fmla="val 8034"/>
                <a:gd name="f33" fmla="val 7845"/>
                <a:gd name="f34" fmla="val 7688"/>
                <a:gd name="f35" fmla="val 2080"/>
                <a:gd name="f36" fmla="val 2237"/>
                <a:gd name="f37" fmla="val 2773"/>
                <a:gd name="f38" fmla="val 2206"/>
                <a:gd name="f39" fmla="val 4001"/>
                <a:gd name="f40" fmla="val 4159"/>
                <a:gd name="f41" fmla="val 4852"/>
                <a:gd name="f42" fmla="val 5010"/>
                <a:gd name="f43" fmla="val 5199"/>
                <a:gd name="f44" fmla="val 5388"/>
                <a:gd name="f45" fmla="val 5545"/>
                <a:gd name="f46" fmla="val 5892"/>
                <a:gd name="f47" fmla="val 6459"/>
                <a:gd name="f48" fmla="val 473"/>
                <a:gd name="f49" fmla="val 6931"/>
                <a:gd name="f50" fmla="val 1071"/>
                <a:gd name="f51" fmla="val 6490"/>
                <a:gd name="f52" fmla="val 6364"/>
                <a:gd name="f53" fmla="val 6616"/>
                <a:gd name="f54" fmla="val 6301"/>
                <a:gd name="f55" fmla="val 6270"/>
                <a:gd name="f56" fmla="val 5797"/>
                <a:gd name="f57" fmla="val 6333"/>
                <a:gd name="f58" fmla="val 5671"/>
                <a:gd name="f59" fmla="val 8066"/>
                <a:gd name="f60" fmla="val 2741"/>
                <a:gd name="f61" fmla="val 9420"/>
                <a:gd name="f62" fmla="val 9767"/>
                <a:gd name="f63" fmla="val 10113"/>
                <a:gd name="f64" fmla="val 2836"/>
                <a:gd name="f65" fmla="val 10428"/>
                <a:gd name="f66" fmla="val 2962"/>
                <a:gd name="f67" fmla="*/ f0 1 10429"/>
                <a:gd name="f68" fmla="*/ f1 1 6932"/>
                <a:gd name="f69" fmla="val f2"/>
                <a:gd name="f70" fmla="val f3"/>
                <a:gd name="f71" fmla="val f4"/>
                <a:gd name="f72" fmla="+- f71 0 f69"/>
                <a:gd name="f73" fmla="+- f70 0 f69"/>
                <a:gd name="f74" fmla="*/ f73 1 10429"/>
                <a:gd name="f75" fmla="*/ f72 1 6932"/>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10429" h="693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9" y="f12"/>
                    <a:pt x="f16" y="f12"/>
                  </a:cubicBezTo>
                  <a:lnTo>
                    <a:pt x="f20" y="f12"/>
                  </a:lnTo>
                  <a:cubicBezTo>
                    <a:pt x="f21" y="f12"/>
                    <a:pt x="f22" y="f11"/>
                    <a:pt x="f22" y="f10"/>
                  </a:cubicBezTo>
                  <a:cubicBezTo>
                    <a:pt x="f22" y="f9"/>
                    <a:pt x="f21" y="f6"/>
                    <a:pt x="f20" y="f6"/>
                  </a:cubicBezTo>
                  <a:close/>
                  <a:moveTo>
                    <a:pt x="f23" y="f6"/>
                  </a:moveTo>
                  <a:cubicBezTo>
                    <a:pt x="f24" y="f6"/>
                    <a:pt x="f25" y="f9"/>
                    <a:pt x="f25" y="f10"/>
                  </a:cubicBezTo>
                  <a:cubicBezTo>
                    <a:pt x="f25" y="f11"/>
                    <a:pt x="f24" y="f12"/>
                    <a:pt x="f23" y="f12"/>
                  </a:cubicBezTo>
                  <a:lnTo>
                    <a:pt x="f26" y="f12"/>
                  </a:lnTo>
                  <a:cubicBezTo>
                    <a:pt x="f27" y="f12"/>
                    <a:pt x="f28" y="f11"/>
                    <a:pt x="f28" y="f10"/>
                  </a:cubicBezTo>
                  <a:cubicBezTo>
                    <a:pt x="f28" y="f9"/>
                    <a:pt x="f27" y="f6"/>
                    <a:pt x="f26" y="f6"/>
                  </a:cubicBezTo>
                  <a:close/>
                  <a:moveTo>
                    <a:pt x="f29" y="f6"/>
                  </a:moveTo>
                  <a:cubicBezTo>
                    <a:pt x="f30" y="f6"/>
                    <a:pt x="f31" y="f9"/>
                    <a:pt x="f31" y="f10"/>
                  </a:cubicBezTo>
                  <a:cubicBezTo>
                    <a:pt x="f31" y="f11"/>
                    <a:pt x="f30" y="f12"/>
                    <a:pt x="f29" y="f12"/>
                  </a:cubicBezTo>
                  <a:lnTo>
                    <a:pt x="f32" y="f12"/>
                  </a:lnTo>
                  <a:cubicBezTo>
                    <a:pt x="f33" y="f12"/>
                    <a:pt x="f34" y="f11"/>
                    <a:pt x="f34" y="f10"/>
                  </a:cubicBezTo>
                  <a:cubicBezTo>
                    <a:pt x="f34" y="f9"/>
                    <a:pt x="f33" y="f6"/>
                    <a:pt x="f32" y="f6"/>
                  </a:cubicBezTo>
                  <a:close/>
                  <a:moveTo>
                    <a:pt x="f5" y="f35"/>
                  </a:moveTo>
                  <a:cubicBezTo>
                    <a:pt x="f7" y="f35"/>
                    <a:pt x="f8" y="f36"/>
                    <a:pt x="f8" y="f5"/>
                  </a:cubicBezTo>
                  <a:cubicBezTo>
                    <a:pt x="f8" y="f7"/>
                    <a:pt x="f7" y="f37"/>
                    <a:pt x="f5" y="f37"/>
                  </a:cubicBezTo>
                  <a:lnTo>
                    <a:pt x="f13" y="f37"/>
                  </a:lnTo>
                  <a:cubicBezTo>
                    <a:pt x="f14" y="f37"/>
                    <a:pt x="f15" y="f7"/>
                    <a:pt x="f15" y="f5"/>
                  </a:cubicBezTo>
                  <a:cubicBezTo>
                    <a:pt x="f15" y="f38"/>
                    <a:pt x="f14" y="f35"/>
                    <a:pt x="f13" y="f35"/>
                  </a:cubicBezTo>
                  <a:close/>
                  <a:moveTo>
                    <a:pt x="f16" y="f35"/>
                  </a:moveTo>
                  <a:cubicBezTo>
                    <a:pt x="f17" y="f35"/>
                    <a:pt x="f18" y="f36"/>
                    <a:pt x="f18" y="f5"/>
                  </a:cubicBezTo>
                  <a:cubicBezTo>
                    <a:pt x="f18" y="f7"/>
                    <a:pt x="f19" y="f37"/>
                    <a:pt x="f16" y="f37"/>
                  </a:cubicBezTo>
                  <a:lnTo>
                    <a:pt x="f20" y="f37"/>
                  </a:lnTo>
                  <a:cubicBezTo>
                    <a:pt x="f21" y="f37"/>
                    <a:pt x="f22" y="f7"/>
                    <a:pt x="f22" y="f5"/>
                  </a:cubicBezTo>
                  <a:cubicBezTo>
                    <a:pt x="f22" y="f38"/>
                    <a:pt x="f21" y="f35"/>
                    <a:pt x="f20" y="f35"/>
                  </a:cubicBezTo>
                  <a:close/>
                  <a:moveTo>
                    <a:pt x="f23" y="f35"/>
                  </a:moveTo>
                  <a:cubicBezTo>
                    <a:pt x="f24" y="f35"/>
                    <a:pt x="f25" y="f36"/>
                    <a:pt x="f25" y="f5"/>
                  </a:cubicBezTo>
                  <a:cubicBezTo>
                    <a:pt x="f25" y="f7"/>
                    <a:pt x="f24" y="f37"/>
                    <a:pt x="f23" y="f37"/>
                  </a:cubicBezTo>
                  <a:lnTo>
                    <a:pt x="f26" y="f37"/>
                  </a:lnTo>
                  <a:cubicBezTo>
                    <a:pt x="f27" y="f37"/>
                    <a:pt x="f28" y="f7"/>
                    <a:pt x="f28" y="f5"/>
                  </a:cubicBezTo>
                  <a:cubicBezTo>
                    <a:pt x="f28" y="f38"/>
                    <a:pt x="f27" y="f35"/>
                    <a:pt x="f26" y="f35"/>
                  </a:cubicBezTo>
                  <a:close/>
                  <a:moveTo>
                    <a:pt x="f29" y="f35"/>
                  </a:moveTo>
                  <a:cubicBezTo>
                    <a:pt x="f30" y="f35"/>
                    <a:pt x="f31" y="f36"/>
                    <a:pt x="f31" y="f5"/>
                  </a:cubicBezTo>
                  <a:cubicBezTo>
                    <a:pt x="f31" y="f7"/>
                    <a:pt x="f30" y="f37"/>
                    <a:pt x="f29" y="f37"/>
                  </a:cubicBezTo>
                  <a:lnTo>
                    <a:pt x="f32" y="f37"/>
                  </a:lnTo>
                  <a:cubicBezTo>
                    <a:pt x="f33" y="f37"/>
                    <a:pt x="f34" y="f7"/>
                    <a:pt x="f34" y="f5"/>
                  </a:cubicBezTo>
                  <a:cubicBezTo>
                    <a:pt x="f34" y="f38"/>
                    <a:pt x="f33" y="f35"/>
                    <a:pt x="f32" y="f35"/>
                  </a:cubicBezTo>
                  <a:close/>
                  <a:moveTo>
                    <a:pt x="f5" y="f22"/>
                  </a:moveTo>
                  <a:cubicBezTo>
                    <a:pt x="f7" y="f22"/>
                    <a:pt x="f8" y="f21"/>
                    <a:pt x="f8" y="f20"/>
                  </a:cubicBezTo>
                  <a:cubicBezTo>
                    <a:pt x="f8" y="f39"/>
                    <a:pt x="f7" y="f40"/>
                    <a:pt x="f5" y="f40"/>
                  </a:cubicBezTo>
                  <a:lnTo>
                    <a:pt x="f13" y="f40"/>
                  </a:lnTo>
                  <a:cubicBezTo>
                    <a:pt x="f14" y="f40"/>
                    <a:pt x="f15" y="f39"/>
                    <a:pt x="f15" y="f20"/>
                  </a:cubicBezTo>
                  <a:cubicBezTo>
                    <a:pt x="f15" y="f21"/>
                    <a:pt x="f14" y="f22"/>
                    <a:pt x="f13" y="f22"/>
                  </a:cubicBezTo>
                  <a:close/>
                  <a:moveTo>
                    <a:pt x="f16" y="f22"/>
                  </a:moveTo>
                  <a:cubicBezTo>
                    <a:pt x="f17" y="f22"/>
                    <a:pt x="f18" y="f21"/>
                    <a:pt x="f18" y="f20"/>
                  </a:cubicBezTo>
                  <a:cubicBezTo>
                    <a:pt x="f18" y="f39"/>
                    <a:pt x="f19" y="f40"/>
                    <a:pt x="f16" y="f40"/>
                  </a:cubicBezTo>
                  <a:lnTo>
                    <a:pt x="f20" y="f40"/>
                  </a:lnTo>
                  <a:cubicBezTo>
                    <a:pt x="f21" y="f40"/>
                    <a:pt x="f22" y="f39"/>
                    <a:pt x="f22" y="f20"/>
                  </a:cubicBezTo>
                  <a:cubicBezTo>
                    <a:pt x="f22" y="f21"/>
                    <a:pt x="f21" y="f22"/>
                    <a:pt x="f20" y="f22"/>
                  </a:cubicBezTo>
                  <a:close/>
                  <a:moveTo>
                    <a:pt x="f23" y="f22"/>
                  </a:moveTo>
                  <a:cubicBezTo>
                    <a:pt x="f24" y="f22"/>
                    <a:pt x="f25" y="f21"/>
                    <a:pt x="f25" y="f20"/>
                  </a:cubicBezTo>
                  <a:cubicBezTo>
                    <a:pt x="f25" y="f39"/>
                    <a:pt x="f24" y="f40"/>
                    <a:pt x="f23" y="f40"/>
                  </a:cubicBezTo>
                  <a:lnTo>
                    <a:pt x="f26" y="f40"/>
                  </a:lnTo>
                  <a:cubicBezTo>
                    <a:pt x="f27" y="f40"/>
                    <a:pt x="f28" y="f39"/>
                    <a:pt x="f28" y="f20"/>
                  </a:cubicBezTo>
                  <a:cubicBezTo>
                    <a:pt x="f28" y="f21"/>
                    <a:pt x="f27" y="f22"/>
                    <a:pt x="f26" y="f22"/>
                  </a:cubicBezTo>
                  <a:close/>
                  <a:moveTo>
                    <a:pt x="f5" y="f41"/>
                  </a:moveTo>
                  <a:cubicBezTo>
                    <a:pt x="f7" y="f41"/>
                    <a:pt x="f8" y="f42"/>
                    <a:pt x="f8" y="f43"/>
                  </a:cubicBezTo>
                  <a:cubicBezTo>
                    <a:pt x="f8" y="f44"/>
                    <a:pt x="f7" y="f45"/>
                    <a:pt x="f5" y="f45"/>
                  </a:cubicBezTo>
                  <a:lnTo>
                    <a:pt x="f13" y="f45"/>
                  </a:lnTo>
                  <a:cubicBezTo>
                    <a:pt x="f14" y="f45"/>
                    <a:pt x="f15" y="f44"/>
                    <a:pt x="f15" y="f43"/>
                  </a:cubicBezTo>
                  <a:cubicBezTo>
                    <a:pt x="f15" y="f42"/>
                    <a:pt x="f14" y="f41"/>
                    <a:pt x="f13" y="f41"/>
                  </a:cubicBezTo>
                  <a:close/>
                  <a:moveTo>
                    <a:pt x="f16" y="f41"/>
                  </a:moveTo>
                  <a:cubicBezTo>
                    <a:pt x="f17" y="f41"/>
                    <a:pt x="f18" y="f42"/>
                    <a:pt x="f18" y="f43"/>
                  </a:cubicBezTo>
                  <a:cubicBezTo>
                    <a:pt x="f18" y="f44"/>
                    <a:pt x="f19" y="f45"/>
                    <a:pt x="f16" y="f45"/>
                  </a:cubicBezTo>
                  <a:lnTo>
                    <a:pt x="f20" y="f45"/>
                  </a:lnTo>
                  <a:cubicBezTo>
                    <a:pt x="f21" y="f45"/>
                    <a:pt x="f22" y="f44"/>
                    <a:pt x="f22" y="f43"/>
                  </a:cubicBezTo>
                  <a:cubicBezTo>
                    <a:pt x="f22" y="f42"/>
                    <a:pt x="f21" y="f41"/>
                    <a:pt x="f20" y="f41"/>
                  </a:cubicBezTo>
                  <a:close/>
                  <a:moveTo>
                    <a:pt x="f2" y="f2"/>
                  </a:moveTo>
                  <a:lnTo>
                    <a:pt x="f2" y="f46"/>
                  </a:lnTo>
                  <a:cubicBezTo>
                    <a:pt x="f2" y="f47"/>
                    <a:pt x="f48" y="f49"/>
                    <a:pt x="f50" y="f49"/>
                  </a:cubicBezTo>
                  <a:lnTo>
                    <a:pt x="f51" y="f49"/>
                  </a:lnTo>
                  <a:cubicBezTo>
                    <a:pt x="f52" y="f53"/>
                    <a:pt x="f54" y="f55"/>
                    <a:pt x="f54" y="f46"/>
                  </a:cubicBezTo>
                  <a:cubicBezTo>
                    <a:pt x="f54" y="f56"/>
                    <a:pt x="f57" y="f58"/>
                    <a:pt x="f57" y="f45"/>
                  </a:cubicBezTo>
                  <a:lnTo>
                    <a:pt x="f26" y="f45"/>
                  </a:lnTo>
                  <a:cubicBezTo>
                    <a:pt x="f27" y="f45"/>
                    <a:pt x="f28" y="f44"/>
                    <a:pt x="f28" y="f43"/>
                  </a:cubicBezTo>
                  <a:cubicBezTo>
                    <a:pt x="f28" y="f42"/>
                    <a:pt x="f27" y="f41"/>
                    <a:pt x="f26" y="f41"/>
                  </a:cubicBezTo>
                  <a:lnTo>
                    <a:pt x="f51" y="f41"/>
                  </a:lnTo>
                  <a:cubicBezTo>
                    <a:pt x="f49" y="f21"/>
                    <a:pt x="f59" y="f60"/>
                    <a:pt x="f61" y="f60"/>
                  </a:cubicBezTo>
                  <a:cubicBezTo>
                    <a:pt x="f62" y="f60"/>
                    <a:pt x="f63" y="f64"/>
                    <a:pt x="f65" y="f66"/>
                  </a:cubicBezTo>
                  <a:lnTo>
                    <a:pt x="f6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37" name="Google Shape;10471;p74">
              <a:extLst>
                <a:ext uri="{FF2B5EF4-FFF2-40B4-BE49-F238E27FC236}">
                  <a16:creationId xmlns:a16="http://schemas.microsoft.com/office/drawing/2014/main" id="{B32B120D-C2EA-6D06-C2D3-1381B6B0C34E}"/>
                </a:ext>
              </a:extLst>
            </p:cNvPr>
            <p:cNvSpPr/>
            <p:nvPr/>
          </p:nvSpPr>
          <p:spPr>
            <a:xfrm>
              <a:off x="4518516" y="3505370"/>
              <a:ext cx="318924" cy="92144"/>
            </a:xfrm>
            <a:custGeom>
              <a:avLst/>
              <a:gdLst>
                <a:gd name="f0" fmla="val w"/>
                <a:gd name="f1" fmla="val h"/>
                <a:gd name="f2" fmla="val 0"/>
                <a:gd name="f3" fmla="val 10461"/>
                <a:gd name="f4" fmla="val 2836"/>
                <a:gd name="f5" fmla="val 1734"/>
                <a:gd name="f6" fmla="val 1513"/>
                <a:gd name="f7" fmla="val 1356"/>
                <a:gd name="f8" fmla="val 158"/>
                <a:gd name="f9" fmla="val 347"/>
                <a:gd name="f10" fmla="val 693"/>
                <a:gd name="f11" fmla="val 1009"/>
                <a:gd name="f12" fmla="val 410"/>
                <a:gd name="f13" fmla="val 1"/>
                <a:gd name="f14" fmla="val 1166"/>
                <a:gd name="f15" fmla="val 1733"/>
                <a:gd name="f16" fmla="val 10429"/>
                <a:gd name="f17" fmla="val 10460"/>
                <a:gd name="f18" fmla="val 1134"/>
                <a:gd name="f19" fmla="val 9988"/>
                <a:gd name="f20" fmla="val 9421"/>
                <a:gd name="f21" fmla="val 9074"/>
                <a:gd name="f22" fmla="val 8917"/>
                <a:gd name="f23" fmla="val 8728"/>
                <a:gd name="f24" fmla="val 8539"/>
                <a:gd name="f25" fmla="val 8381"/>
                <a:gd name="f26" fmla="val 6995"/>
                <a:gd name="f27" fmla="val 6837"/>
                <a:gd name="f28" fmla="val 6648"/>
                <a:gd name="f29" fmla="val 6459"/>
                <a:gd name="f30" fmla="val 6302"/>
                <a:gd name="f31" fmla="val 4159"/>
                <a:gd name="f32" fmla="val 4002"/>
                <a:gd name="f33" fmla="val 3813"/>
                <a:gd name="f34" fmla="val 3624"/>
                <a:gd name="f35" fmla="val 3466"/>
                <a:gd name="f36" fmla="val 2080"/>
                <a:gd name="f37" fmla="val 1923"/>
                <a:gd name="f38" fmla="*/ f0 1 10461"/>
                <a:gd name="f39" fmla="*/ f1 1 2836"/>
                <a:gd name="f40" fmla="val f2"/>
                <a:gd name="f41" fmla="val f3"/>
                <a:gd name="f42" fmla="val f4"/>
                <a:gd name="f43" fmla="+- f42 0 f40"/>
                <a:gd name="f44" fmla="+- f41 0 f40"/>
                <a:gd name="f45" fmla="*/ f44 1 10461"/>
                <a:gd name="f46" fmla="*/ f43 1 2836"/>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0461" h="2836">
                  <a:moveTo>
                    <a:pt x="f5" y="f2"/>
                  </a:moveTo>
                  <a:cubicBezTo>
                    <a:pt x="f6" y="f2"/>
                    <a:pt x="f7" y="f8"/>
                    <a:pt x="f7" y="f9"/>
                  </a:cubicBezTo>
                  <a:lnTo>
                    <a:pt x="f7" y="f10"/>
                  </a:lnTo>
                  <a:lnTo>
                    <a:pt x="f11" y="f10"/>
                  </a:lnTo>
                  <a:cubicBezTo>
                    <a:pt x="f12" y="f10"/>
                    <a:pt x="f13" y="f14"/>
                    <a:pt x="f13" y="f15"/>
                  </a:cubicBezTo>
                  <a:lnTo>
                    <a:pt x="f13" y="f4"/>
                  </a:lnTo>
                  <a:lnTo>
                    <a:pt x="f16" y="f4"/>
                  </a:lnTo>
                  <a:lnTo>
                    <a:pt x="f16" y="f15"/>
                  </a:lnTo>
                  <a:lnTo>
                    <a:pt x="f17" y="f15"/>
                  </a:lnTo>
                  <a:cubicBezTo>
                    <a:pt x="f17" y="f18"/>
                    <a:pt x="f19" y="f10"/>
                    <a:pt x="f20" y="f10"/>
                  </a:cubicBezTo>
                  <a:lnTo>
                    <a:pt x="f21" y="f10"/>
                  </a:lnTo>
                  <a:lnTo>
                    <a:pt x="f21" y="f9"/>
                  </a:lnTo>
                  <a:cubicBezTo>
                    <a:pt x="f21" y="f8"/>
                    <a:pt x="f22" y="f2"/>
                    <a:pt x="f23" y="f2"/>
                  </a:cubicBezTo>
                  <a:cubicBezTo>
                    <a:pt x="f24" y="f2"/>
                    <a:pt x="f25" y="f8"/>
                    <a:pt x="f25" y="f9"/>
                  </a:cubicBezTo>
                  <a:lnTo>
                    <a:pt x="f25" y="f10"/>
                  </a:lnTo>
                  <a:lnTo>
                    <a:pt x="f26" y="f10"/>
                  </a:lnTo>
                  <a:lnTo>
                    <a:pt x="f26" y="f9"/>
                  </a:lnTo>
                  <a:cubicBezTo>
                    <a:pt x="f26" y="f8"/>
                    <a:pt x="f27" y="f2"/>
                    <a:pt x="f28" y="f2"/>
                  </a:cubicBezTo>
                  <a:cubicBezTo>
                    <a:pt x="f29" y="f2"/>
                    <a:pt x="f30" y="f8"/>
                    <a:pt x="f30" y="f9"/>
                  </a:cubicBezTo>
                  <a:lnTo>
                    <a:pt x="f30" y="f10"/>
                  </a:lnTo>
                  <a:lnTo>
                    <a:pt x="f31" y="f10"/>
                  </a:lnTo>
                  <a:lnTo>
                    <a:pt x="f31" y="f9"/>
                  </a:lnTo>
                  <a:cubicBezTo>
                    <a:pt x="f31" y="f8"/>
                    <a:pt x="f32" y="f2"/>
                    <a:pt x="f33" y="f2"/>
                  </a:cubicBezTo>
                  <a:cubicBezTo>
                    <a:pt x="f34" y="f2"/>
                    <a:pt x="f35" y="f8"/>
                    <a:pt x="f35" y="f9"/>
                  </a:cubicBezTo>
                  <a:lnTo>
                    <a:pt x="f35" y="f10"/>
                  </a:lnTo>
                  <a:lnTo>
                    <a:pt x="f36" y="f10"/>
                  </a:lnTo>
                  <a:lnTo>
                    <a:pt x="f36" y="f9"/>
                  </a:lnTo>
                  <a:cubicBezTo>
                    <a:pt x="f36" y="f8"/>
                    <a:pt x="f3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38" name="Google Shape;10483;p74">
            <a:extLst>
              <a:ext uri="{FF2B5EF4-FFF2-40B4-BE49-F238E27FC236}">
                <a16:creationId xmlns:a16="http://schemas.microsoft.com/office/drawing/2014/main" id="{BF949FEA-91C1-D8AA-57A1-6CC3EBB2D139}"/>
              </a:ext>
            </a:extLst>
          </p:cNvPr>
          <p:cNvGrpSpPr/>
          <p:nvPr/>
        </p:nvGrpSpPr>
        <p:grpSpPr>
          <a:xfrm>
            <a:off x="8653212" y="4714545"/>
            <a:ext cx="453395" cy="480499"/>
            <a:chOff x="7861508" y="3405280"/>
            <a:chExt cx="340046" cy="360374"/>
          </a:xfrm>
          <a:solidFill>
            <a:schemeClr val="tx1"/>
          </a:solidFill>
        </p:grpSpPr>
        <p:sp>
          <p:nvSpPr>
            <p:cNvPr id="139" name="Google Shape;10484;p74">
              <a:extLst>
                <a:ext uri="{FF2B5EF4-FFF2-40B4-BE49-F238E27FC236}">
                  <a16:creationId xmlns:a16="http://schemas.microsoft.com/office/drawing/2014/main" id="{A54CA10C-0CBC-3DBB-74F4-235018CF8665}"/>
                </a:ext>
              </a:extLst>
            </p:cNvPr>
            <p:cNvSpPr/>
            <p:nvPr/>
          </p:nvSpPr>
          <p:spPr>
            <a:xfrm>
              <a:off x="8052654" y="3607966"/>
              <a:ext cx="148900" cy="157688"/>
            </a:xfrm>
            <a:custGeom>
              <a:avLst/>
              <a:gdLst>
                <a:gd name="f0" fmla="val w"/>
                <a:gd name="f1" fmla="val h"/>
                <a:gd name="f2" fmla="val 0"/>
                <a:gd name="f3" fmla="val 4884"/>
                <a:gd name="f4" fmla="val 4853"/>
                <a:gd name="f5" fmla="val 2426"/>
                <a:gd name="f6" fmla="val 662"/>
                <a:gd name="f7" fmla="val 2646"/>
                <a:gd name="f8" fmla="val 2804"/>
                <a:gd name="f9" fmla="val 819"/>
                <a:gd name="f10" fmla="val 1008"/>
                <a:gd name="f11" fmla="val 1197"/>
                <a:gd name="f12" fmla="val 1355"/>
                <a:gd name="f13" fmla="val 2237"/>
                <a:gd name="f14" fmla="val 2079"/>
                <a:gd name="f15" fmla="val 1670"/>
                <a:gd name="f16" fmla="val 1828"/>
                <a:gd name="f17" fmla="val 2048"/>
                <a:gd name="f18" fmla="val 3781"/>
                <a:gd name="f19" fmla="val 3970"/>
                <a:gd name="f20" fmla="val 4127"/>
                <a:gd name="f21" fmla="val 1103"/>
                <a:gd name="f22" fmla="val 3749"/>
                <a:gd name="f23" fmla="val 4852"/>
                <a:gd name="f24" fmla="val 4883"/>
                <a:gd name="f25" fmla="val 1040"/>
                <a:gd name="f26" fmla="*/ f0 1 4884"/>
                <a:gd name="f27" fmla="*/ f1 1 4853"/>
                <a:gd name="f28" fmla="val f2"/>
                <a:gd name="f29" fmla="val f3"/>
                <a:gd name="f30" fmla="val f4"/>
                <a:gd name="f31" fmla="+- f30 0 f28"/>
                <a:gd name="f32" fmla="+- f29 0 f28"/>
                <a:gd name="f33" fmla="*/ f32 1 4884"/>
                <a:gd name="f34" fmla="*/ f31 1 485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884" h="4853">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5" y="f2"/>
                  </a:moveTo>
                  <a:cubicBezTo>
                    <a:pt x="f21" y="f2"/>
                    <a:pt x="f2" y="f21"/>
                    <a:pt x="f2" y="f5"/>
                  </a:cubicBezTo>
                  <a:cubicBezTo>
                    <a:pt x="f2" y="f22"/>
                    <a:pt x="f21" y="f23"/>
                    <a:pt x="f5" y="f23"/>
                  </a:cubicBezTo>
                  <a:cubicBezTo>
                    <a:pt x="f18" y="f23"/>
                    <a:pt x="f24" y="f22"/>
                    <a:pt x="f24" y="f5"/>
                  </a:cubicBezTo>
                  <a:cubicBezTo>
                    <a:pt x="f24" y="f25"/>
                    <a:pt x="f1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40" name="Google Shape;10485;p74">
              <a:extLst>
                <a:ext uri="{FF2B5EF4-FFF2-40B4-BE49-F238E27FC236}">
                  <a16:creationId xmlns:a16="http://schemas.microsoft.com/office/drawing/2014/main" id="{32BECAAD-073E-B19E-72C0-93CA2079CAAE}"/>
                </a:ext>
              </a:extLst>
            </p:cNvPr>
            <p:cNvSpPr/>
            <p:nvPr/>
          </p:nvSpPr>
          <p:spPr>
            <a:xfrm>
              <a:off x="7861508" y="3483068"/>
              <a:ext cx="43260" cy="281543"/>
            </a:xfrm>
            <a:custGeom>
              <a:avLst/>
              <a:gdLst>
                <a:gd name="f0" fmla="val w"/>
                <a:gd name="f1" fmla="val h"/>
                <a:gd name="f2" fmla="val 0"/>
                <a:gd name="f3" fmla="val 1419"/>
                <a:gd name="f4" fmla="val 8665"/>
                <a:gd name="f5" fmla="val 32"/>
                <a:gd name="f6" fmla="val 1"/>
                <a:gd name="f7" fmla="val 7310"/>
                <a:gd name="f8" fmla="val 8034"/>
                <a:gd name="f9" fmla="val 631"/>
                <a:gd name="f10" fmla="val 1418"/>
                <a:gd name="f11" fmla="val 347"/>
                <a:gd name="f12" fmla="val 1072"/>
                <a:gd name="f13" fmla="val 662"/>
                <a:gd name="f14" fmla="val 316"/>
                <a:gd name="f15" fmla="val 253"/>
                <a:gd name="f16" fmla="*/ f0 1 1419"/>
                <a:gd name="f17" fmla="*/ f1 1 8665"/>
                <a:gd name="f18" fmla="val f2"/>
                <a:gd name="f19" fmla="val f3"/>
                <a:gd name="f20" fmla="val f4"/>
                <a:gd name="f21" fmla="+- f20 0 f18"/>
                <a:gd name="f22" fmla="+- f19 0 f18"/>
                <a:gd name="f23" fmla="*/ f22 1 1419"/>
                <a:gd name="f24" fmla="*/ f21 1 866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665">
                  <a:moveTo>
                    <a:pt x="f5" y="f6"/>
                  </a:moveTo>
                  <a:lnTo>
                    <a:pt x="f5" y="f7"/>
                  </a:lnTo>
                  <a:cubicBezTo>
                    <a:pt x="f6" y="f8"/>
                    <a:pt x="f9" y="f4"/>
                    <a:pt x="f10" y="f4"/>
                  </a:cubicBezTo>
                  <a:lnTo>
                    <a:pt x="f10" y="f11"/>
                  </a:lnTo>
                  <a:lnTo>
                    <a:pt x="f12" y="f11"/>
                  </a:lnTo>
                  <a:cubicBezTo>
                    <a:pt x="f13" y="f11"/>
                    <a:pt x="f14" y="f15"/>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41" name="Google Shape;10486;p74">
              <a:extLst>
                <a:ext uri="{FF2B5EF4-FFF2-40B4-BE49-F238E27FC236}">
                  <a16:creationId xmlns:a16="http://schemas.microsoft.com/office/drawing/2014/main" id="{073CAB64-A26B-3024-689D-5315C3B91F9D}"/>
                </a:ext>
              </a:extLst>
            </p:cNvPr>
            <p:cNvSpPr/>
            <p:nvPr/>
          </p:nvSpPr>
          <p:spPr>
            <a:xfrm>
              <a:off x="7924885" y="3494343"/>
              <a:ext cx="213283" cy="270269"/>
            </a:xfrm>
            <a:custGeom>
              <a:avLst/>
              <a:gdLst>
                <a:gd name="f0" fmla="val w"/>
                <a:gd name="f1" fmla="val h"/>
                <a:gd name="f2" fmla="val 0"/>
                <a:gd name="f3" fmla="val 6996"/>
                <a:gd name="f4" fmla="val 8318"/>
                <a:gd name="f5" fmla="val 5262"/>
                <a:gd name="f6" fmla="val 693"/>
                <a:gd name="f7" fmla="val 5451"/>
                <a:gd name="f8" fmla="val 5609"/>
                <a:gd name="f9" fmla="val 851"/>
                <a:gd name="f10" fmla="val 1040"/>
                <a:gd name="f11" fmla="val 1229"/>
                <a:gd name="f12" fmla="val 1386"/>
                <a:gd name="f13" fmla="val 1072"/>
                <a:gd name="f14" fmla="val 883"/>
                <a:gd name="f15" fmla="val 726"/>
                <a:gd name="f16" fmla="val 2080"/>
                <a:gd name="f17" fmla="val 2237"/>
                <a:gd name="f18" fmla="val 2426"/>
                <a:gd name="f19" fmla="val 2615"/>
                <a:gd name="f20" fmla="val 2773"/>
                <a:gd name="f21" fmla="val 1"/>
                <a:gd name="f22" fmla="val 4695"/>
                <a:gd name="f23" fmla="val 4002"/>
                <a:gd name="f24" fmla="val 7750"/>
                <a:gd name="f25" fmla="val 3498"/>
                <a:gd name="f26" fmla="val 6868"/>
                <a:gd name="f27" fmla="val 5892"/>
                <a:gd name="f28" fmla="val 5766"/>
                <a:gd name="f29" fmla="val 3561"/>
                <a:gd name="f30" fmla="val 5640"/>
                <a:gd name="f31" fmla="val 5545"/>
                <a:gd name="f32" fmla="val 5388"/>
                <a:gd name="f33" fmla="val 5167"/>
                <a:gd name="f34" fmla="val 3812"/>
                <a:gd name="f35" fmla="val 3592"/>
                <a:gd name="f36" fmla="val 3434"/>
                <a:gd name="f37" fmla="val 5199"/>
                <a:gd name="f38" fmla="val 3056"/>
                <a:gd name="f39" fmla="val 5861"/>
                <a:gd name="f40" fmla="val 6617"/>
                <a:gd name="f41" fmla="val 6743"/>
                <a:gd name="f42" fmla="val 6869"/>
                <a:gd name="f43" fmla="val 2804"/>
                <a:gd name="f44" fmla="val 6995"/>
                <a:gd name="f45" fmla="*/ f0 1 6996"/>
                <a:gd name="f46" fmla="*/ f1 1 8318"/>
                <a:gd name="f47" fmla="val f2"/>
                <a:gd name="f48" fmla="val f3"/>
                <a:gd name="f49" fmla="val f4"/>
                <a:gd name="f50" fmla="+- f49 0 f47"/>
                <a:gd name="f51" fmla="+- f48 0 f47"/>
                <a:gd name="f52" fmla="*/ f51 1 6996"/>
                <a:gd name="f53" fmla="*/ f50 1 8318"/>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6996" h="831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1" y="f2"/>
                  </a:moveTo>
                  <a:lnTo>
                    <a:pt x="f21" y="f4"/>
                  </a:lnTo>
                  <a:lnTo>
                    <a:pt x="f22" y="f4"/>
                  </a:lnTo>
                  <a:cubicBezTo>
                    <a:pt x="f23" y="f24"/>
                    <a:pt x="f25" y="f26"/>
                    <a:pt x="f25" y="f27"/>
                  </a:cubicBezTo>
                  <a:cubicBezTo>
                    <a:pt x="f25" y="f28"/>
                    <a:pt x="f29" y="f30"/>
                    <a:pt x="f29" y="f31"/>
                  </a:cubicBezTo>
                  <a:lnTo>
                    <a:pt x="f13" y="f31"/>
                  </a:lnTo>
                  <a:cubicBezTo>
                    <a:pt x="f14" y="f31"/>
                    <a:pt x="f15" y="f32"/>
                    <a:pt x="f15" y="f33"/>
                  </a:cubicBezTo>
                  <a:lnTo>
                    <a:pt x="f15" y="f34"/>
                  </a:lnTo>
                  <a:cubicBezTo>
                    <a:pt x="f15" y="f35"/>
                    <a:pt x="f14" y="f36"/>
                    <a:pt x="f13" y="f36"/>
                  </a:cubicBezTo>
                  <a:lnTo>
                    <a:pt x="f22" y="f36"/>
                  </a:lnTo>
                  <a:cubicBezTo>
                    <a:pt x="f37" y="f38"/>
                    <a:pt x="f39" y="f20"/>
                    <a:pt x="f40" y="f20"/>
                  </a:cubicBezTo>
                  <a:cubicBezTo>
                    <a:pt x="f41" y="f20"/>
                    <a:pt x="f42" y="f43"/>
                    <a:pt x="f44" y="f43"/>
                  </a:cubicBezTo>
                  <a:lnTo>
                    <a:pt x="f44"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42" name="Google Shape;10487;p74">
              <a:extLst>
                <a:ext uri="{FF2B5EF4-FFF2-40B4-BE49-F238E27FC236}">
                  <a16:creationId xmlns:a16="http://schemas.microsoft.com/office/drawing/2014/main" id="{DCEC581C-DB63-5E11-D5C0-AB6458A78132}"/>
                </a:ext>
              </a:extLst>
            </p:cNvPr>
            <p:cNvSpPr/>
            <p:nvPr/>
          </p:nvSpPr>
          <p:spPr>
            <a:xfrm>
              <a:off x="7968118" y="3629445"/>
              <a:ext cx="80732" cy="22549"/>
            </a:xfrm>
            <a:custGeom>
              <a:avLst/>
              <a:gdLst>
                <a:gd name="f0" fmla="val w"/>
                <a:gd name="f1" fmla="val h"/>
                <a:gd name="f2" fmla="val 0"/>
                <a:gd name="f3" fmla="val 2648"/>
                <a:gd name="f4" fmla="val 694"/>
                <a:gd name="f5" fmla="val 1"/>
                <a:gd name="f6" fmla="val 2301"/>
                <a:gd name="f7" fmla="val 2364"/>
                <a:gd name="f8" fmla="val 473"/>
                <a:gd name="f9" fmla="val 2490"/>
                <a:gd name="f10" fmla="val 221"/>
                <a:gd name="f11" fmla="val 2647"/>
                <a:gd name="f12" fmla="*/ f0 1 2648"/>
                <a:gd name="f13" fmla="*/ f1 1 694"/>
                <a:gd name="f14" fmla="val f2"/>
                <a:gd name="f15" fmla="val f3"/>
                <a:gd name="f16" fmla="val f4"/>
                <a:gd name="f17" fmla="+- f16 0 f14"/>
                <a:gd name="f18" fmla="+- f15 0 f14"/>
                <a:gd name="f19" fmla="*/ f18 1 2648"/>
                <a:gd name="f20" fmla="*/ f17 1 69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648" h="694">
                  <a:moveTo>
                    <a:pt x="f5" y="f5"/>
                  </a:moveTo>
                  <a:lnTo>
                    <a:pt x="f5" y="f4"/>
                  </a:lnTo>
                  <a:lnTo>
                    <a:pt x="f6" y="f4"/>
                  </a:lnTo>
                  <a:cubicBezTo>
                    <a:pt x="f7" y="f8"/>
                    <a:pt x="f9" y="f10"/>
                    <a:pt x="f11"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43" name="Google Shape;10488;p74">
              <a:extLst>
                <a:ext uri="{FF2B5EF4-FFF2-40B4-BE49-F238E27FC236}">
                  <a16:creationId xmlns:a16="http://schemas.microsoft.com/office/drawing/2014/main" id="{D3EAB5A0-822E-C73A-B946-257B9487428A}"/>
                </a:ext>
              </a:extLst>
            </p:cNvPr>
            <p:cNvSpPr/>
            <p:nvPr/>
          </p:nvSpPr>
          <p:spPr>
            <a:xfrm>
              <a:off x="7861508" y="3405280"/>
              <a:ext cx="275691" cy="66577"/>
            </a:xfrm>
            <a:custGeom>
              <a:avLst/>
              <a:gdLst>
                <a:gd name="f0" fmla="val w"/>
                <a:gd name="f1" fmla="val h"/>
                <a:gd name="f2" fmla="val 0"/>
                <a:gd name="f3" fmla="val 9043"/>
                <a:gd name="f4" fmla="val 2049"/>
                <a:gd name="f5" fmla="val 1072"/>
                <a:gd name="f6" fmla="val 473"/>
                <a:gd name="f7" fmla="val 32"/>
                <a:gd name="f8" fmla="val 1040"/>
                <a:gd name="f9" fmla="val 1"/>
                <a:gd name="f10" fmla="val 1576"/>
                <a:gd name="f11" fmla="val 2048"/>
                <a:gd name="f12" fmla="val 8475"/>
                <a:gd name="f13" fmla="val 8034"/>
                <a:gd name="f14" fmla="val 441"/>
                <a:gd name="f15" fmla="val 8507"/>
                <a:gd name="f16" fmla="*/ f0 1 9043"/>
                <a:gd name="f17" fmla="*/ f1 1 2049"/>
                <a:gd name="f18" fmla="val f2"/>
                <a:gd name="f19" fmla="val f3"/>
                <a:gd name="f20" fmla="val f4"/>
                <a:gd name="f21" fmla="+- f20 0 f18"/>
                <a:gd name="f22" fmla="+- f19 0 f18"/>
                <a:gd name="f23" fmla="*/ f22 1 9043"/>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9043" h="2049">
                  <a:moveTo>
                    <a:pt x="f5" y="f2"/>
                  </a:moveTo>
                  <a:cubicBezTo>
                    <a:pt x="f6" y="f2"/>
                    <a:pt x="f7" y="f6"/>
                    <a:pt x="f7" y="f8"/>
                  </a:cubicBezTo>
                  <a:cubicBezTo>
                    <a:pt x="f9" y="f10"/>
                    <a:pt x="f6" y="f11"/>
                    <a:pt x="f5" y="f11"/>
                  </a:cubicBezTo>
                  <a:lnTo>
                    <a:pt x="f3" y="f11"/>
                  </a:lnTo>
                  <a:cubicBezTo>
                    <a:pt x="f12" y="f11"/>
                    <a:pt x="f13" y="f10"/>
                    <a:pt x="f13" y="f8"/>
                  </a:cubicBezTo>
                  <a:cubicBezTo>
                    <a:pt x="f13" y="f14"/>
                    <a:pt x="f15" y="f2"/>
                    <a:pt x="f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44" name="Google Shape;10497;p74">
            <a:extLst>
              <a:ext uri="{FF2B5EF4-FFF2-40B4-BE49-F238E27FC236}">
                <a16:creationId xmlns:a16="http://schemas.microsoft.com/office/drawing/2014/main" id="{F52ADBB8-D28E-A6AC-88F6-B9DB9CB72F6B}"/>
              </a:ext>
            </a:extLst>
          </p:cNvPr>
          <p:cNvGrpSpPr/>
          <p:nvPr/>
        </p:nvGrpSpPr>
        <p:grpSpPr>
          <a:xfrm>
            <a:off x="8545313" y="2780272"/>
            <a:ext cx="630399" cy="670072"/>
            <a:chOff x="7780583" y="1954575"/>
            <a:chExt cx="472799" cy="502554"/>
          </a:xfrm>
          <a:solidFill>
            <a:schemeClr val="tx1"/>
          </a:solidFill>
        </p:grpSpPr>
        <p:sp>
          <p:nvSpPr>
            <p:cNvPr id="145" name="Google Shape;10498;p74">
              <a:extLst>
                <a:ext uri="{FF2B5EF4-FFF2-40B4-BE49-F238E27FC236}">
                  <a16:creationId xmlns:a16="http://schemas.microsoft.com/office/drawing/2014/main" id="{E07A5D15-6D7D-4806-3EE4-E9C187EBB32A}"/>
                </a:ext>
              </a:extLst>
            </p:cNvPr>
            <p:cNvSpPr/>
            <p:nvPr/>
          </p:nvSpPr>
          <p:spPr>
            <a:xfrm>
              <a:off x="7946117" y="1954575"/>
              <a:ext cx="137955" cy="147026"/>
            </a:xfrm>
            <a:custGeom>
              <a:avLst/>
              <a:gdLst>
                <a:gd name="f0" fmla="val w"/>
                <a:gd name="f1" fmla="val h"/>
                <a:gd name="f2" fmla="val 0"/>
                <a:gd name="f3" fmla="val 3466"/>
                <a:gd name="f4" fmla="val 1733"/>
                <a:gd name="f5" fmla="val 788"/>
                <a:gd name="f6" fmla="val 2678"/>
                <a:gd name="f7" fmla="*/ f0 1 3466"/>
                <a:gd name="f8" fmla="*/ f1 1 3466"/>
                <a:gd name="f9" fmla="val f2"/>
                <a:gd name="f10" fmla="val f3"/>
                <a:gd name="f11" fmla="+- f10 0 f9"/>
                <a:gd name="f12" fmla="*/ f11 1 3466"/>
                <a:gd name="f13" fmla="*/ f9 1 f12"/>
                <a:gd name="f14" fmla="*/ f10 1 f12"/>
                <a:gd name="f15" fmla="*/ f13 f7 1"/>
                <a:gd name="f16" fmla="*/ f14 f7 1"/>
                <a:gd name="f17" fmla="*/ f14 f8 1"/>
                <a:gd name="f18" fmla="*/ f13 f8 1"/>
              </a:gdLst>
              <a:ahLst/>
              <a:cxnLst>
                <a:cxn ang="3cd4">
                  <a:pos x="hc" y="t"/>
                </a:cxn>
                <a:cxn ang="0">
                  <a:pos x="r" y="vc"/>
                </a:cxn>
                <a:cxn ang="cd4">
                  <a:pos x="hc" y="b"/>
                </a:cxn>
                <a:cxn ang="cd2">
                  <a:pos x="l" y="vc"/>
                </a:cxn>
              </a:cxnLst>
              <a:rect l="f15" t="f18" r="f16" b="f17"/>
              <a:pathLst>
                <a:path w="3466" h="3466">
                  <a:moveTo>
                    <a:pt x="f4" y="f2"/>
                  </a:moveTo>
                  <a:cubicBezTo>
                    <a:pt x="f5" y="f2"/>
                    <a:pt x="f2" y="f5"/>
                    <a:pt x="f2" y="f4"/>
                  </a:cubicBezTo>
                  <a:cubicBezTo>
                    <a:pt x="f2" y="f6"/>
                    <a:pt x="f5" y="f3"/>
                    <a:pt x="f4" y="f3"/>
                  </a:cubicBezTo>
                  <a:cubicBezTo>
                    <a:pt x="f6" y="f3"/>
                    <a:pt x="f3" y="f6"/>
                    <a:pt x="f3" y="f4"/>
                  </a:cubicBezTo>
                  <a:cubicBezTo>
                    <a:pt x="f3" y="f5"/>
                    <a:pt x="f6"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46" name="Google Shape;10499;p74">
              <a:extLst>
                <a:ext uri="{FF2B5EF4-FFF2-40B4-BE49-F238E27FC236}">
                  <a16:creationId xmlns:a16="http://schemas.microsoft.com/office/drawing/2014/main" id="{5E02CAA3-1B00-C806-140E-23A47146FF39}"/>
                </a:ext>
              </a:extLst>
            </p:cNvPr>
            <p:cNvSpPr/>
            <p:nvPr/>
          </p:nvSpPr>
          <p:spPr>
            <a:xfrm>
              <a:off x="7780583" y="2248591"/>
              <a:ext cx="472799" cy="208538"/>
            </a:xfrm>
            <a:custGeom>
              <a:avLst/>
              <a:gdLst>
                <a:gd name="f0" fmla="val w"/>
                <a:gd name="f1" fmla="val h"/>
                <a:gd name="f2" fmla="val 0"/>
                <a:gd name="f3" fmla="val 11879"/>
                <a:gd name="f4" fmla="val 4916"/>
                <a:gd name="f5" fmla="val 694"/>
                <a:gd name="f6" fmla="val 316"/>
                <a:gd name="f7" fmla="val 1"/>
                <a:gd name="f8" fmla="val 315"/>
                <a:gd name="f9" fmla="val 693"/>
                <a:gd name="f10" fmla="val 1103"/>
                <a:gd name="f11" fmla="val 1418"/>
                <a:gd name="f12" fmla="val 4569"/>
                <a:gd name="f13" fmla="val 4758"/>
                <a:gd name="f14" fmla="val 851"/>
                <a:gd name="f15" fmla="val 4915"/>
                <a:gd name="f16" fmla="val 1040"/>
                <a:gd name="f17" fmla="val 10807"/>
                <a:gd name="f18" fmla="val 11028"/>
                <a:gd name="f19" fmla="val 11185"/>
                <a:gd name="f20" fmla="val 11563"/>
                <a:gd name="f21" fmla="val 11878"/>
                <a:gd name="f22" fmla="val 11815"/>
                <a:gd name="f23" fmla="val 11500"/>
                <a:gd name="f24" fmla="val 11122"/>
                <a:gd name="f25" fmla="*/ f0 1 11879"/>
                <a:gd name="f26" fmla="*/ f1 1 4916"/>
                <a:gd name="f27" fmla="val f2"/>
                <a:gd name="f28" fmla="val f3"/>
                <a:gd name="f29" fmla="val f4"/>
                <a:gd name="f30" fmla="+- f29 0 f27"/>
                <a:gd name="f31" fmla="+- f28 0 f27"/>
                <a:gd name="f32" fmla="*/ f31 1 11879"/>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1879" h="4916">
                  <a:moveTo>
                    <a:pt x="f5" y="f2"/>
                  </a:moveTo>
                  <a:cubicBezTo>
                    <a:pt x="f6" y="f2"/>
                    <a:pt x="f7" y="f8"/>
                    <a:pt x="f7" y="f9"/>
                  </a:cubicBezTo>
                  <a:cubicBezTo>
                    <a:pt x="f7" y="f10"/>
                    <a:pt x="f6" y="f11"/>
                    <a:pt x="f5" y="f11"/>
                  </a:cubicBezTo>
                  <a:lnTo>
                    <a:pt x="f5" y="f12"/>
                  </a:lnTo>
                  <a:cubicBezTo>
                    <a:pt x="f5" y="f13"/>
                    <a:pt x="f14" y="f15"/>
                    <a:pt x="f16" y="f15"/>
                  </a:cubicBezTo>
                  <a:lnTo>
                    <a:pt x="f17" y="f15"/>
                  </a:lnTo>
                  <a:cubicBezTo>
                    <a:pt x="f18" y="f15"/>
                    <a:pt x="f19" y="f13"/>
                    <a:pt x="f19" y="f12"/>
                  </a:cubicBezTo>
                  <a:lnTo>
                    <a:pt x="f19" y="f11"/>
                  </a:lnTo>
                  <a:cubicBezTo>
                    <a:pt x="f20" y="f11"/>
                    <a:pt x="f21" y="f10"/>
                    <a:pt x="f21" y="f9"/>
                  </a:cubicBezTo>
                  <a:cubicBezTo>
                    <a:pt x="f22" y="f8"/>
                    <a:pt x="f23" y="f2"/>
                    <a:pt x="f2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47" name="Google Shape;10500;p74">
              <a:extLst>
                <a:ext uri="{FF2B5EF4-FFF2-40B4-BE49-F238E27FC236}">
                  <a16:creationId xmlns:a16="http://schemas.microsoft.com/office/drawing/2014/main" id="{AD1722B8-1C43-E283-3879-ABB17079C07A}"/>
                </a:ext>
              </a:extLst>
            </p:cNvPr>
            <p:cNvSpPr/>
            <p:nvPr/>
          </p:nvSpPr>
          <p:spPr>
            <a:xfrm>
              <a:off x="8102864" y="2014734"/>
              <a:ext cx="119164" cy="205822"/>
            </a:xfrm>
            <a:custGeom>
              <a:avLst/>
              <a:gdLst>
                <a:gd name="f0" fmla="val w"/>
                <a:gd name="f1" fmla="val h"/>
                <a:gd name="f2" fmla="val 0"/>
                <a:gd name="f3" fmla="val 2994"/>
                <a:gd name="f4" fmla="val 4852"/>
                <a:gd name="f5" fmla="val 190"/>
                <a:gd name="f6" fmla="val 126"/>
                <a:gd name="f7" fmla="val 253"/>
                <a:gd name="f8" fmla="val 221"/>
                <a:gd name="f9" fmla="val 347"/>
                <a:gd name="f10" fmla="val 693"/>
                <a:gd name="f11" fmla="val 158"/>
                <a:gd name="f12" fmla="val 1071"/>
                <a:gd name="f13" fmla="val 1"/>
                <a:gd name="f14" fmla="val 1386"/>
                <a:gd name="f15" fmla="val 977"/>
                <a:gd name="f16" fmla="val 2079"/>
                <a:gd name="f17" fmla="val 1607"/>
                <a:gd name="f18" fmla="val 3182"/>
                <a:gd name="f19" fmla="val 4474"/>
                <a:gd name="f20" fmla="val 2489"/>
                <a:gd name="f21" fmla="val 756"/>
                <a:gd name="f22" fmla="val 2363"/>
                <a:gd name="f23" fmla="val 315"/>
                <a:gd name="f24" fmla="val 1922"/>
                <a:gd name="f25" fmla="val 1450"/>
                <a:gd name="f26" fmla="*/ f0 1 2994"/>
                <a:gd name="f27" fmla="*/ f1 1 4852"/>
                <a:gd name="f28" fmla="val f2"/>
                <a:gd name="f29" fmla="val f3"/>
                <a:gd name="f30" fmla="val f4"/>
                <a:gd name="f31" fmla="+- f30 0 f28"/>
                <a:gd name="f32" fmla="+- f29 0 f28"/>
                <a:gd name="f33" fmla="*/ f32 1 2994"/>
                <a:gd name="f34" fmla="*/ f31 1 4852"/>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2994" h="4852">
                  <a:moveTo>
                    <a:pt x="f5" y="f2"/>
                  </a:moveTo>
                  <a:cubicBezTo>
                    <a:pt x="f5" y="f6"/>
                    <a:pt x="f7" y="f8"/>
                    <a:pt x="f7" y="f9"/>
                  </a:cubicBezTo>
                  <a:cubicBezTo>
                    <a:pt x="f7" y="f10"/>
                    <a:pt x="f11" y="f12"/>
                    <a:pt x="f13" y="f14"/>
                  </a:cubicBezTo>
                  <a:cubicBezTo>
                    <a:pt x="f15" y="f16"/>
                    <a:pt x="f17" y="f18"/>
                    <a:pt x="f17" y="f19"/>
                  </a:cubicBezTo>
                  <a:lnTo>
                    <a:pt x="f17" y="f4"/>
                  </a:lnTo>
                  <a:lnTo>
                    <a:pt x="f3" y="f4"/>
                  </a:lnTo>
                  <a:lnTo>
                    <a:pt x="f20" y="f21"/>
                  </a:lnTo>
                  <a:cubicBezTo>
                    <a:pt x="f22" y="f23"/>
                    <a:pt x="f24" y="f2"/>
                    <a:pt x="f2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48" name="Google Shape;10501;p74">
              <a:extLst>
                <a:ext uri="{FF2B5EF4-FFF2-40B4-BE49-F238E27FC236}">
                  <a16:creationId xmlns:a16="http://schemas.microsoft.com/office/drawing/2014/main" id="{FE8E4CF8-0731-F02B-5530-A84A398EEEBE}"/>
                </a:ext>
              </a:extLst>
            </p:cNvPr>
            <p:cNvSpPr/>
            <p:nvPr/>
          </p:nvSpPr>
          <p:spPr>
            <a:xfrm>
              <a:off x="7808171" y="2014734"/>
              <a:ext cx="119164" cy="205822"/>
            </a:xfrm>
            <a:custGeom>
              <a:avLst/>
              <a:gdLst>
                <a:gd name="f0" fmla="val w"/>
                <a:gd name="f1" fmla="val h"/>
                <a:gd name="f2" fmla="val 0"/>
                <a:gd name="f3" fmla="val 2994"/>
                <a:gd name="f4" fmla="val 4852"/>
                <a:gd name="f5" fmla="val 1545"/>
                <a:gd name="f6" fmla="val 1072"/>
                <a:gd name="f7" fmla="val 663"/>
                <a:gd name="f8" fmla="val 315"/>
                <a:gd name="f9" fmla="val 505"/>
                <a:gd name="f10" fmla="val 788"/>
                <a:gd name="f11" fmla="val 1"/>
                <a:gd name="f12" fmla="val 1356"/>
                <a:gd name="f13" fmla="val 4474"/>
                <a:gd name="f14" fmla="val 1387"/>
                <a:gd name="f15" fmla="val 3182"/>
                <a:gd name="f16" fmla="val 2017"/>
                <a:gd name="f17" fmla="val 2048"/>
                <a:gd name="f18" fmla="val 1386"/>
                <a:gd name="f19" fmla="val 2836"/>
                <a:gd name="f20" fmla="val 1071"/>
                <a:gd name="f21" fmla="val 2773"/>
                <a:gd name="f22" fmla="val 693"/>
                <a:gd name="f23" fmla="val 347"/>
                <a:gd name="f24" fmla="val 221"/>
                <a:gd name="f25" fmla="val 95"/>
                <a:gd name="f26" fmla="val 2805"/>
                <a:gd name="f27" fmla="*/ f0 1 2994"/>
                <a:gd name="f28" fmla="*/ f1 1 4852"/>
                <a:gd name="f29" fmla="val f2"/>
                <a:gd name="f30" fmla="val f3"/>
                <a:gd name="f31" fmla="val f4"/>
                <a:gd name="f32" fmla="+- f31 0 f29"/>
                <a:gd name="f33" fmla="+- f30 0 f29"/>
                <a:gd name="f34" fmla="*/ f33 1 2994"/>
                <a:gd name="f35" fmla="*/ f32 1 485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994" h="4852">
                  <a:moveTo>
                    <a:pt x="f5" y="f2"/>
                  </a:moveTo>
                  <a:cubicBezTo>
                    <a:pt x="f6" y="f2"/>
                    <a:pt x="f7" y="f8"/>
                    <a:pt x="f9" y="f10"/>
                  </a:cubicBezTo>
                  <a:lnTo>
                    <a:pt x="f11" y="f4"/>
                  </a:lnTo>
                  <a:lnTo>
                    <a:pt x="f12" y="f4"/>
                  </a:lnTo>
                  <a:lnTo>
                    <a:pt x="f12" y="f13"/>
                  </a:lnTo>
                  <a:lnTo>
                    <a:pt x="f14" y="f13"/>
                  </a:lnTo>
                  <a:cubicBezTo>
                    <a:pt x="f14" y="f15"/>
                    <a:pt x="f16" y="f17"/>
                    <a:pt x="f3" y="f18"/>
                  </a:cubicBezTo>
                  <a:cubicBezTo>
                    <a:pt x="f19" y="f20"/>
                    <a:pt x="f21" y="f22"/>
                    <a:pt x="f21" y="f23"/>
                  </a:cubicBezTo>
                  <a:cubicBezTo>
                    <a:pt x="f21" y="f24"/>
                    <a:pt x="f21" y="f25"/>
                    <a:pt x="f2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49" name="Google Shape;10502;p74">
              <a:extLst>
                <a:ext uri="{FF2B5EF4-FFF2-40B4-BE49-F238E27FC236}">
                  <a16:creationId xmlns:a16="http://schemas.microsoft.com/office/drawing/2014/main" id="{CFDB21B6-42E0-E5C1-DC91-B6365D31C762}"/>
                </a:ext>
              </a:extLst>
            </p:cNvPr>
            <p:cNvSpPr/>
            <p:nvPr/>
          </p:nvSpPr>
          <p:spPr>
            <a:xfrm>
              <a:off x="8026365" y="2096216"/>
              <a:ext cx="112919" cy="120344"/>
            </a:xfrm>
            <a:custGeom>
              <a:avLst/>
              <a:gdLst>
                <a:gd name="f0" fmla="val w"/>
                <a:gd name="f1" fmla="val h"/>
                <a:gd name="f2" fmla="val 0"/>
                <a:gd name="f3" fmla="val 2837"/>
                <a:gd name="f4" fmla="val 1482"/>
                <a:gd name="f5" fmla="val 1"/>
                <a:gd name="f6" fmla="val 1450"/>
                <a:gd name="f7" fmla="val 32"/>
                <a:gd name="f8" fmla="val 1418"/>
                <a:gd name="f9" fmla="val 64"/>
                <a:gd name="f10" fmla="val 1324"/>
                <a:gd name="f11" fmla="val 127"/>
                <a:gd name="f12" fmla="val 190"/>
                <a:gd name="f13" fmla="val 1292"/>
                <a:gd name="f14" fmla="val 253"/>
                <a:gd name="f15" fmla="val 1261"/>
                <a:gd name="f16" fmla="val 284"/>
                <a:gd name="f17" fmla="val 1923"/>
                <a:gd name="f18" fmla="val 2836"/>
                <a:gd name="f19" fmla="val 2742"/>
                <a:gd name="f20" fmla="val 2553"/>
                <a:gd name="f21" fmla="val 1513"/>
                <a:gd name="f22" fmla="val 2332"/>
                <a:gd name="f23" fmla="val 599"/>
                <a:gd name="f24" fmla="*/ f0 1 2837"/>
                <a:gd name="f25" fmla="*/ f1 1 2837"/>
                <a:gd name="f26" fmla="val f2"/>
                <a:gd name="f27" fmla="val f3"/>
                <a:gd name="f28" fmla="+- f27 0 f26"/>
                <a:gd name="f29" fmla="*/ f28 1 2837"/>
                <a:gd name="f30" fmla="*/ f26 1 f29"/>
                <a:gd name="f31" fmla="*/ f27 1 f29"/>
                <a:gd name="f32" fmla="*/ f30 f24 1"/>
                <a:gd name="f33" fmla="*/ f31 f24 1"/>
                <a:gd name="f34" fmla="*/ f31 f25 1"/>
                <a:gd name="f35" fmla="*/ f30 f25 1"/>
              </a:gdLst>
              <a:ahLst/>
              <a:cxnLst>
                <a:cxn ang="3cd4">
                  <a:pos x="hc" y="t"/>
                </a:cxn>
                <a:cxn ang="0">
                  <a:pos x="r" y="vc"/>
                </a:cxn>
                <a:cxn ang="cd4">
                  <a:pos x="hc" y="b"/>
                </a:cxn>
                <a:cxn ang="cd2">
                  <a:pos x="l" y="vc"/>
                </a:cxn>
              </a:cxnLst>
              <a:rect l="f32" t="f35" r="f33" b="f34"/>
              <a:pathLst>
                <a:path w="2837" h="2837">
                  <a:moveTo>
                    <a:pt x="f4" y="f5"/>
                  </a:moveTo>
                  <a:cubicBezTo>
                    <a:pt x="f6" y="f7"/>
                    <a:pt x="f8" y="f9"/>
                    <a:pt x="f10" y="f11"/>
                  </a:cubicBezTo>
                  <a:cubicBezTo>
                    <a:pt x="f10" y="f12"/>
                    <a:pt x="f13" y="f14"/>
                    <a:pt x="f15" y="f16"/>
                  </a:cubicBezTo>
                  <a:lnTo>
                    <a:pt x="f5" y="f17"/>
                  </a:lnTo>
                  <a:lnTo>
                    <a:pt x="f5" y="f18"/>
                  </a:lnTo>
                  <a:lnTo>
                    <a:pt x="f19" y="f18"/>
                  </a:lnTo>
                  <a:lnTo>
                    <a:pt x="f19" y="f20"/>
                  </a:lnTo>
                  <a:lnTo>
                    <a:pt x="f18" y="f20"/>
                  </a:lnTo>
                  <a:cubicBezTo>
                    <a:pt x="f18" y="f21"/>
                    <a:pt x="f22" y="f23"/>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50" name="Google Shape;10503;p74">
              <a:extLst>
                <a:ext uri="{FF2B5EF4-FFF2-40B4-BE49-F238E27FC236}">
                  <a16:creationId xmlns:a16="http://schemas.microsoft.com/office/drawing/2014/main" id="{E1C28A8E-7C79-33D8-985A-ADD0814056FE}"/>
                </a:ext>
              </a:extLst>
            </p:cNvPr>
            <p:cNvSpPr/>
            <p:nvPr/>
          </p:nvSpPr>
          <p:spPr>
            <a:xfrm>
              <a:off x="7888446" y="2097578"/>
              <a:ext cx="112873" cy="124330"/>
            </a:xfrm>
            <a:custGeom>
              <a:avLst/>
              <a:gdLst>
                <a:gd name="f0" fmla="val w"/>
                <a:gd name="f1" fmla="val h"/>
                <a:gd name="f2" fmla="val 0"/>
                <a:gd name="f3" fmla="val 2836"/>
                <a:gd name="f4" fmla="val 2931"/>
                <a:gd name="f5" fmla="val 1323"/>
                <a:gd name="f6" fmla="val 536"/>
                <a:gd name="f7" fmla="val 567"/>
                <a:gd name="f8" fmla="val 1513"/>
                <a:gd name="f9" fmla="val 2584"/>
                <a:gd name="f10" fmla="val 2930"/>
                <a:gd name="f11" fmla="val 2741"/>
                <a:gd name="f12" fmla="val 1922"/>
                <a:gd name="f13" fmla="val 1575"/>
                <a:gd name="f14" fmla="val 284"/>
                <a:gd name="f15" fmla="val 1512"/>
                <a:gd name="f16" fmla="val 252"/>
                <a:gd name="f17" fmla="val 158"/>
                <a:gd name="f18" fmla="val 1481"/>
                <a:gd name="f19" fmla="val 126"/>
                <a:gd name="f20" fmla="val 1449"/>
                <a:gd name="f21" fmla="val 95"/>
                <a:gd name="f22" fmla="val 1355"/>
                <a:gd name="f23" fmla="val 63"/>
                <a:gd name="f24" fmla="*/ f0 1 2836"/>
                <a:gd name="f25" fmla="*/ f1 1 2931"/>
                <a:gd name="f26" fmla="val f2"/>
                <a:gd name="f27" fmla="val f3"/>
                <a:gd name="f28" fmla="val f4"/>
                <a:gd name="f29" fmla="+- f28 0 f26"/>
                <a:gd name="f30" fmla="+- f27 0 f26"/>
                <a:gd name="f31" fmla="*/ f30 1 2836"/>
                <a:gd name="f32" fmla="*/ f29 1 2931"/>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2836" h="2931">
                  <a:moveTo>
                    <a:pt x="f5" y="f2"/>
                  </a:moveTo>
                  <a:cubicBezTo>
                    <a:pt x="f6" y="f7"/>
                    <a:pt x="f2" y="f8"/>
                    <a:pt x="f2" y="f9"/>
                  </a:cubicBezTo>
                  <a:lnTo>
                    <a:pt x="f2" y="f10"/>
                  </a:lnTo>
                  <a:lnTo>
                    <a:pt x="f11" y="f10"/>
                  </a:lnTo>
                  <a:lnTo>
                    <a:pt x="f11" y="f12"/>
                  </a:lnTo>
                  <a:lnTo>
                    <a:pt x="f3" y="f12"/>
                  </a:lnTo>
                  <a:lnTo>
                    <a:pt x="f13" y="f14"/>
                  </a:lnTo>
                  <a:cubicBezTo>
                    <a:pt x="f15" y="f16"/>
                    <a:pt x="f15" y="f17"/>
                    <a:pt x="f18" y="f19"/>
                  </a:cubicBezTo>
                  <a:cubicBezTo>
                    <a:pt x="f20" y="f21"/>
                    <a:pt x="f22" y="f23"/>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51" name="Google Shape;10234;p74">
            <a:extLst>
              <a:ext uri="{FF2B5EF4-FFF2-40B4-BE49-F238E27FC236}">
                <a16:creationId xmlns:a16="http://schemas.microsoft.com/office/drawing/2014/main" id="{6B5C8FF5-7B72-2F26-23AA-902548515FFA}"/>
              </a:ext>
            </a:extLst>
          </p:cNvPr>
          <p:cNvGrpSpPr/>
          <p:nvPr/>
        </p:nvGrpSpPr>
        <p:grpSpPr>
          <a:xfrm>
            <a:off x="3220456" y="2828492"/>
            <a:ext cx="627059" cy="670072"/>
            <a:chOff x="3786941" y="1990740"/>
            <a:chExt cx="470294" cy="502554"/>
          </a:xfrm>
          <a:solidFill>
            <a:schemeClr val="tx1"/>
          </a:solidFill>
        </p:grpSpPr>
        <p:sp>
          <p:nvSpPr>
            <p:cNvPr id="152" name="Google Shape;10235;p74">
              <a:extLst>
                <a:ext uri="{FF2B5EF4-FFF2-40B4-BE49-F238E27FC236}">
                  <a16:creationId xmlns:a16="http://schemas.microsoft.com/office/drawing/2014/main" id="{9C768376-3B6E-3B45-E401-F5815F385C33}"/>
                </a:ext>
              </a:extLst>
            </p:cNvPr>
            <p:cNvSpPr/>
            <p:nvPr/>
          </p:nvSpPr>
          <p:spPr>
            <a:xfrm>
              <a:off x="3993870" y="2255358"/>
              <a:ext cx="56436" cy="60194"/>
            </a:xfrm>
            <a:custGeom>
              <a:avLst/>
              <a:gdLst>
                <a:gd name="f0" fmla="val w"/>
                <a:gd name="f1" fmla="val h"/>
                <a:gd name="f2" fmla="val 0"/>
                <a:gd name="f3" fmla="val 1418"/>
                <a:gd name="f4" fmla="val 1419"/>
                <a:gd name="f5" fmla="val 725"/>
                <a:gd name="f6" fmla="val 1"/>
                <a:gd name="f7" fmla="val 315"/>
                <a:gd name="f8" fmla="val 316"/>
                <a:gd name="f9" fmla="val 694"/>
                <a:gd name="f10" fmla="val 63"/>
                <a:gd name="f11" fmla="val 1103"/>
                <a:gd name="f12" fmla="*/ f0 1 1418"/>
                <a:gd name="f13" fmla="*/ f1 1 1419"/>
                <a:gd name="f14" fmla="val f2"/>
                <a:gd name="f15" fmla="val f3"/>
                <a:gd name="f16" fmla="val f4"/>
                <a:gd name="f17" fmla="+- f16 0 f14"/>
                <a:gd name="f18" fmla="+- f15 0 f14"/>
                <a:gd name="f19" fmla="*/ f18 1 1418"/>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418" h="1419">
                  <a:moveTo>
                    <a:pt x="f5" y="f6"/>
                  </a:moveTo>
                  <a:cubicBezTo>
                    <a:pt x="f7" y="f6"/>
                    <a:pt x="f2" y="f8"/>
                    <a:pt x="f2" y="f9"/>
                  </a:cubicBezTo>
                  <a:cubicBezTo>
                    <a:pt x="f10" y="f11"/>
                    <a:pt x="f7" y="f3"/>
                    <a:pt x="f5" y="f3"/>
                  </a:cubicBezTo>
                  <a:cubicBezTo>
                    <a:pt x="f11" y="f3"/>
                    <a:pt x="f3" y="f11"/>
                    <a:pt x="f3" y="f9"/>
                  </a:cubicBezTo>
                  <a:cubicBezTo>
                    <a:pt x="f3" y="f8"/>
                    <a:pt x="f1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53" name="Google Shape;10236;p74">
              <a:extLst>
                <a:ext uri="{FF2B5EF4-FFF2-40B4-BE49-F238E27FC236}">
                  <a16:creationId xmlns:a16="http://schemas.microsoft.com/office/drawing/2014/main" id="{946569FA-07C8-2C57-2B05-95383D72510E}"/>
                </a:ext>
              </a:extLst>
            </p:cNvPr>
            <p:cNvSpPr/>
            <p:nvPr/>
          </p:nvSpPr>
          <p:spPr>
            <a:xfrm>
              <a:off x="3967526" y="2344905"/>
              <a:ext cx="111639" cy="58832"/>
            </a:xfrm>
            <a:custGeom>
              <a:avLst/>
              <a:gdLst>
                <a:gd name="f0" fmla="val w"/>
                <a:gd name="f1" fmla="val h"/>
                <a:gd name="f2" fmla="val 0"/>
                <a:gd name="f3" fmla="val 2805"/>
                <a:gd name="f4" fmla="val 1387"/>
                <a:gd name="f5" fmla="val 631"/>
                <a:gd name="f6" fmla="val 1"/>
                <a:gd name="f7" fmla="val 630"/>
                <a:gd name="f8" fmla="val 2174"/>
                <a:gd name="f9" fmla="*/ f0 1 2805"/>
                <a:gd name="f10" fmla="*/ f1 1 1387"/>
                <a:gd name="f11" fmla="val f2"/>
                <a:gd name="f12" fmla="val f3"/>
                <a:gd name="f13" fmla="val f4"/>
                <a:gd name="f14" fmla="+- f13 0 f11"/>
                <a:gd name="f15" fmla="+- f12 0 f11"/>
                <a:gd name="f16" fmla="*/ f15 1 2805"/>
                <a:gd name="f17" fmla="*/ f14 1 1387"/>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2805" h="1387">
                  <a:moveTo>
                    <a:pt x="f4" y="f2"/>
                  </a:moveTo>
                  <a:cubicBezTo>
                    <a:pt x="f5" y="f2"/>
                    <a:pt x="f6" y="f7"/>
                    <a:pt x="f6" y="f4"/>
                  </a:cubicBezTo>
                  <a:lnTo>
                    <a:pt x="f3" y="f4"/>
                  </a:lnTo>
                  <a:cubicBezTo>
                    <a:pt x="f3" y="f7"/>
                    <a:pt x="f8"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54" name="Google Shape;10237;p74">
              <a:extLst>
                <a:ext uri="{FF2B5EF4-FFF2-40B4-BE49-F238E27FC236}">
                  <a16:creationId xmlns:a16="http://schemas.microsoft.com/office/drawing/2014/main" id="{262E49B8-9316-370D-0F43-44F61041EBD2}"/>
                </a:ext>
              </a:extLst>
            </p:cNvPr>
            <p:cNvSpPr/>
            <p:nvPr/>
          </p:nvSpPr>
          <p:spPr>
            <a:xfrm>
              <a:off x="3898553" y="2197879"/>
              <a:ext cx="249594" cy="295415"/>
            </a:xfrm>
            <a:custGeom>
              <a:avLst/>
              <a:gdLst>
                <a:gd name="f0" fmla="val w"/>
                <a:gd name="f1" fmla="val h"/>
                <a:gd name="f2" fmla="val 0"/>
                <a:gd name="f3" fmla="val 6271"/>
                <a:gd name="f4" fmla="val 6964"/>
                <a:gd name="f5" fmla="val 3088"/>
                <a:gd name="f6" fmla="val 725"/>
                <a:gd name="f7" fmla="val 3813"/>
                <a:gd name="f8" fmla="val 4506"/>
                <a:gd name="f9" fmla="val 1356"/>
                <a:gd name="f10" fmla="val 2080"/>
                <a:gd name="f11" fmla="val 2458"/>
                <a:gd name="f12" fmla="val 4348"/>
                <a:gd name="f13" fmla="val 2805"/>
                <a:gd name="f14" fmla="val 4096"/>
                <a:gd name="f15" fmla="val 3025"/>
                <a:gd name="f16" fmla="val 4727"/>
                <a:gd name="f17" fmla="val 3372"/>
                <a:gd name="f18" fmla="val 5168"/>
                <a:gd name="f19" fmla="val 4065"/>
                <a:gd name="f20" fmla="val 4853"/>
                <a:gd name="f21" fmla="val 5199"/>
                <a:gd name="f22" fmla="val 5388"/>
                <a:gd name="f23" fmla="val 5010"/>
                <a:gd name="f24" fmla="val 5546"/>
                <a:gd name="f25" fmla="val 4821"/>
                <a:gd name="f26" fmla="val 1293"/>
                <a:gd name="f27" fmla="val 1103"/>
                <a:gd name="f28" fmla="val 946"/>
                <a:gd name="f29" fmla="val 1040"/>
                <a:gd name="f30" fmla="val 1450"/>
                <a:gd name="f31" fmla="val 3403"/>
                <a:gd name="f32" fmla="val 1860"/>
                <a:gd name="f33" fmla="val 1702"/>
                <a:gd name="f34" fmla="val 2332"/>
                <a:gd name="f35" fmla="val 1"/>
                <a:gd name="f36" fmla="val 6617"/>
                <a:gd name="f37" fmla="val 6806"/>
                <a:gd name="f38" fmla="val 158"/>
                <a:gd name="f39" fmla="val 6963"/>
                <a:gd name="f40" fmla="val 347"/>
                <a:gd name="f41" fmla="val 5924"/>
                <a:gd name="f42" fmla="val 6113"/>
                <a:gd name="f43" fmla="val 6270"/>
                <a:gd name="f44" fmla="*/ f0 1 6271"/>
                <a:gd name="f45" fmla="*/ f1 1 6964"/>
                <a:gd name="f46" fmla="val f2"/>
                <a:gd name="f47" fmla="val f3"/>
                <a:gd name="f48" fmla="val f4"/>
                <a:gd name="f49" fmla="+- f48 0 f46"/>
                <a:gd name="f50" fmla="+- f47 0 f46"/>
                <a:gd name="f51" fmla="*/ f50 1 6271"/>
                <a:gd name="f52" fmla="*/ f49 1 696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6271" h="6964">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lnTo>
                    <a:pt x="f29" y="f20"/>
                  </a:lnTo>
                  <a:cubicBezTo>
                    <a:pt x="f29" y="f19"/>
                    <a:pt x="f30" y="f31"/>
                    <a:pt x="f10" y="f15"/>
                  </a:cubicBezTo>
                  <a:cubicBezTo>
                    <a:pt x="f32" y="f13"/>
                    <a:pt x="f33" y="f11"/>
                    <a:pt x="f33" y="f10"/>
                  </a:cubicBezTo>
                  <a:cubicBezTo>
                    <a:pt x="f33" y="f9"/>
                    <a:pt x="f34" y="f6"/>
                    <a:pt x="f5" y="f6"/>
                  </a:cubicBezTo>
                  <a:close/>
                  <a:moveTo>
                    <a:pt x="f35" y="f35"/>
                  </a:moveTo>
                  <a:lnTo>
                    <a:pt x="f35" y="f36"/>
                  </a:lnTo>
                  <a:cubicBezTo>
                    <a:pt x="f35" y="f37"/>
                    <a:pt x="f38" y="f39"/>
                    <a:pt x="f40" y="f39"/>
                  </a:cubicBezTo>
                  <a:lnTo>
                    <a:pt x="f41" y="f39"/>
                  </a:lnTo>
                  <a:cubicBezTo>
                    <a:pt x="f42" y="f39"/>
                    <a:pt x="f43" y="f37"/>
                    <a:pt x="f43" y="f36"/>
                  </a:cubicBezTo>
                  <a:lnTo>
                    <a:pt x="f43" y="f3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55" name="Google Shape;10238;p74">
              <a:extLst>
                <a:ext uri="{FF2B5EF4-FFF2-40B4-BE49-F238E27FC236}">
                  <a16:creationId xmlns:a16="http://schemas.microsoft.com/office/drawing/2014/main" id="{CD821048-3C5C-1B66-B664-7B251583931B}"/>
                </a:ext>
              </a:extLst>
            </p:cNvPr>
            <p:cNvSpPr/>
            <p:nvPr/>
          </p:nvSpPr>
          <p:spPr>
            <a:xfrm>
              <a:off x="3870966" y="1990740"/>
              <a:ext cx="304760" cy="60194"/>
            </a:xfrm>
            <a:custGeom>
              <a:avLst/>
              <a:gdLst>
                <a:gd name="f0" fmla="val w"/>
                <a:gd name="f1" fmla="val h"/>
                <a:gd name="f2" fmla="val 0"/>
                <a:gd name="f3" fmla="val 7657"/>
                <a:gd name="f4" fmla="val 1419"/>
                <a:gd name="f5" fmla="val 347"/>
                <a:gd name="f6" fmla="val 1"/>
                <a:gd name="f7" fmla="val 158"/>
                <a:gd name="f8" fmla="val 1418"/>
                <a:gd name="f9" fmla="val 7625"/>
                <a:gd name="f10" fmla="val 7656"/>
                <a:gd name="f11" fmla="val 7499"/>
                <a:gd name="f12" fmla="val 7310"/>
                <a:gd name="f13" fmla="*/ f0 1 7657"/>
                <a:gd name="f14" fmla="*/ f1 1 1419"/>
                <a:gd name="f15" fmla="val f2"/>
                <a:gd name="f16" fmla="val f3"/>
                <a:gd name="f17" fmla="val f4"/>
                <a:gd name="f18" fmla="+- f17 0 f15"/>
                <a:gd name="f19" fmla="+- f16 0 f15"/>
                <a:gd name="f20" fmla="*/ f19 1 7657"/>
                <a:gd name="f21" fmla="*/ f18 1 141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657" h="1419">
                  <a:moveTo>
                    <a:pt x="f5" y="f6"/>
                  </a:moveTo>
                  <a:cubicBezTo>
                    <a:pt x="f7" y="f6"/>
                    <a:pt x="f6" y="f7"/>
                    <a:pt x="f6" y="f5"/>
                  </a:cubicBezTo>
                  <a:lnTo>
                    <a:pt x="f6" y="f8"/>
                  </a:lnTo>
                  <a:lnTo>
                    <a:pt x="f9" y="f8"/>
                  </a:lnTo>
                  <a:lnTo>
                    <a:pt x="f9" y="f5"/>
                  </a:lnTo>
                  <a:lnTo>
                    <a:pt x="f10" y="f5"/>
                  </a:lnTo>
                  <a:cubicBezTo>
                    <a:pt x="f10" y="f7"/>
                    <a:pt x="f11" y="f6"/>
                    <a:pt x="f12"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56" name="Google Shape;10239;p74">
              <a:extLst>
                <a:ext uri="{FF2B5EF4-FFF2-40B4-BE49-F238E27FC236}">
                  <a16:creationId xmlns:a16="http://schemas.microsoft.com/office/drawing/2014/main" id="{9ABF6007-B9F8-7D6C-AA14-CB50EAB58C8A}"/>
                </a:ext>
              </a:extLst>
            </p:cNvPr>
            <p:cNvSpPr/>
            <p:nvPr/>
          </p:nvSpPr>
          <p:spPr>
            <a:xfrm>
              <a:off x="3786941" y="2081604"/>
              <a:ext cx="470294" cy="233949"/>
            </a:xfrm>
            <a:custGeom>
              <a:avLst/>
              <a:gdLst>
                <a:gd name="f0" fmla="val w"/>
                <a:gd name="f1" fmla="val h"/>
                <a:gd name="f2" fmla="val 0"/>
                <a:gd name="f3" fmla="val 11816"/>
                <a:gd name="f4" fmla="val 5515"/>
                <a:gd name="f5" fmla="val 10082"/>
                <a:gd name="f6" fmla="val 662"/>
                <a:gd name="f7" fmla="val 10303"/>
                <a:gd name="f8" fmla="val 10461"/>
                <a:gd name="f9" fmla="val 820"/>
                <a:gd name="f10" fmla="val 1009"/>
                <a:gd name="f11" fmla="val 1198"/>
                <a:gd name="f12" fmla="val 1356"/>
                <a:gd name="f13" fmla="val 9893"/>
                <a:gd name="f14" fmla="val 9736"/>
                <a:gd name="f15" fmla="val 9767"/>
                <a:gd name="f16" fmla="val 1041"/>
                <a:gd name="f17" fmla="val 1"/>
                <a:gd name="f18" fmla="val 442"/>
                <a:gd name="f19" fmla="val 4475"/>
                <a:gd name="f20" fmla="val 5073"/>
                <a:gd name="f21" fmla="val 473"/>
                <a:gd name="f22" fmla="val 5514"/>
                <a:gd name="f23" fmla="val 2112"/>
                <a:gd name="f24" fmla="val 2395"/>
                <a:gd name="f25" fmla="val 2206"/>
                <a:gd name="f26" fmla="val 2269"/>
                <a:gd name="f27" fmla="val 2049"/>
                <a:gd name="f28" fmla="val 2458"/>
                <a:gd name="f29" fmla="val 9421"/>
                <a:gd name="f30" fmla="val 9610"/>
                <a:gd name="f31" fmla="val 10807"/>
                <a:gd name="f32" fmla="val 11406"/>
                <a:gd name="f33" fmla="val 11815"/>
                <a:gd name="f34" fmla="val 5042"/>
                <a:gd name="f35" fmla="val 410"/>
                <a:gd name="f36" fmla="val 11343"/>
                <a:gd name="f37" fmla="*/ f0 1 11816"/>
                <a:gd name="f38" fmla="*/ f1 1 5515"/>
                <a:gd name="f39" fmla="val f2"/>
                <a:gd name="f40" fmla="val f3"/>
                <a:gd name="f41" fmla="val f4"/>
                <a:gd name="f42" fmla="+- f41 0 f39"/>
                <a:gd name="f43" fmla="+- f40 0 f39"/>
                <a:gd name="f44" fmla="*/ f43 1 11816"/>
                <a:gd name="f45" fmla="*/ f42 1 5515"/>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11816" h="5515">
                  <a:moveTo>
                    <a:pt x="f5" y="f6"/>
                  </a:moveTo>
                  <a:cubicBezTo>
                    <a:pt x="f7" y="f6"/>
                    <a:pt x="f8" y="f9"/>
                    <a:pt x="f8" y="f10"/>
                  </a:cubicBezTo>
                  <a:cubicBezTo>
                    <a:pt x="f8" y="f11"/>
                    <a:pt x="f7" y="f12"/>
                    <a:pt x="f5" y="f12"/>
                  </a:cubicBezTo>
                  <a:cubicBezTo>
                    <a:pt x="f13" y="f12"/>
                    <a:pt x="f14" y="f11"/>
                    <a:pt x="f14" y="f10"/>
                  </a:cubicBezTo>
                  <a:cubicBezTo>
                    <a:pt x="f15" y="f9"/>
                    <a:pt x="f13" y="f6"/>
                    <a:pt x="f5" y="f6"/>
                  </a:cubicBezTo>
                  <a:close/>
                  <a:moveTo>
                    <a:pt x="f16" y="f17"/>
                  </a:moveTo>
                  <a:cubicBezTo>
                    <a:pt x="f18" y="f17"/>
                    <a:pt x="f17" y="f18"/>
                    <a:pt x="f17" y="f10"/>
                  </a:cubicBezTo>
                  <a:lnTo>
                    <a:pt x="f17" y="f19"/>
                  </a:lnTo>
                  <a:cubicBezTo>
                    <a:pt x="f17" y="f20"/>
                    <a:pt x="f21" y="f22"/>
                    <a:pt x="f16" y="f22"/>
                  </a:cubicBezTo>
                  <a:lnTo>
                    <a:pt x="f23" y="f22"/>
                  </a:lnTo>
                  <a:lnTo>
                    <a:pt x="f23" y="f24"/>
                  </a:lnTo>
                  <a:cubicBezTo>
                    <a:pt x="f23" y="f25"/>
                    <a:pt x="f26" y="f27"/>
                    <a:pt x="f28" y="f27"/>
                  </a:cubicBezTo>
                  <a:lnTo>
                    <a:pt x="f29" y="f27"/>
                  </a:lnTo>
                  <a:cubicBezTo>
                    <a:pt x="f30" y="f27"/>
                    <a:pt x="f15" y="f25"/>
                    <a:pt x="f15" y="f24"/>
                  </a:cubicBezTo>
                  <a:lnTo>
                    <a:pt x="f15" y="f22"/>
                  </a:lnTo>
                  <a:lnTo>
                    <a:pt x="f31" y="f22"/>
                  </a:lnTo>
                  <a:cubicBezTo>
                    <a:pt x="f32" y="f22"/>
                    <a:pt x="f33" y="f34"/>
                    <a:pt x="f33" y="f19"/>
                  </a:cubicBezTo>
                  <a:lnTo>
                    <a:pt x="f33" y="f10"/>
                  </a:lnTo>
                  <a:cubicBezTo>
                    <a:pt x="f33" y="f35"/>
                    <a:pt x="f36" y="f17"/>
                    <a:pt x="f31" y="f1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57" name="Google Shape;10251;p74">
            <a:extLst>
              <a:ext uri="{FF2B5EF4-FFF2-40B4-BE49-F238E27FC236}">
                <a16:creationId xmlns:a16="http://schemas.microsoft.com/office/drawing/2014/main" id="{F911CB69-AA9D-63AA-F1E3-11CFFC029DD8}"/>
              </a:ext>
            </a:extLst>
          </p:cNvPr>
          <p:cNvGrpSpPr/>
          <p:nvPr/>
        </p:nvGrpSpPr>
        <p:grpSpPr>
          <a:xfrm>
            <a:off x="7671717" y="2834051"/>
            <a:ext cx="406347" cy="670060"/>
            <a:chOff x="7125388" y="1994909"/>
            <a:chExt cx="304760" cy="502545"/>
          </a:xfrm>
          <a:solidFill>
            <a:schemeClr val="tx1"/>
          </a:solidFill>
        </p:grpSpPr>
        <p:sp>
          <p:nvSpPr>
            <p:cNvPr id="158" name="Google Shape;10252;p74">
              <a:extLst>
                <a:ext uri="{FF2B5EF4-FFF2-40B4-BE49-F238E27FC236}">
                  <a16:creationId xmlns:a16="http://schemas.microsoft.com/office/drawing/2014/main" id="{3DDDF038-2B3B-F43D-5D19-AC43ADAF7BA3}"/>
                </a:ext>
              </a:extLst>
            </p:cNvPr>
            <p:cNvSpPr/>
            <p:nvPr/>
          </p:nvSpPr>
          <p:spPr>
            <a:xfrm>
              <a:off x="7292193" y="2266184"/>
              <a:ext cx="109097" cy="143039"/>
            </a:xfrm>
            <a:custGeom>
              <a:avLst/>
              <a:gdLst>
                <a:gd name="f0" fmla="val w"/>
                <a:gd name="f1" fmla="val h"/>
                <a:gd name="f2" fmla="val 0"/>
                <a:gd name="f3" fmla="val 2741"/>
                <a:gd name="f4" fmla="val 3372"/>
                <a:gd name="f5" fmla="val 1670"/>
                <a:gd name="f6" fmla="val 1"/>
                <a:gd name="f7" fmla="val 1166"/>
                <a:gd name="f8" fmla="val 316"/>
                <a:gd name="f9" fmla="val 599"/>
                <a:gd name="f10" fmla="val 505"/>
                <a:gd name="f11" fmla="val 568"/>
                <a:gd name="f12" fmla="val 1482"/>
                <a:gd name="f13" fmla="val 1890"/>
                <a:gd name="f14" fmla="val 3340"/>
                <a:gd name="f15" fmla="val 2301"/>
                <a:gd name="f16" fmla="val 1356"/>
                <a:gd name="f17" fmla="val 2300"/>
                <a:gd name="f18" fmla="val 536"/>
                <a:gd name="f19" fmla="*/ f0 1 2741"/>
                <a:gd name="f20" fmla="*/ f1 1 3372"/>
                <a:gd name="f21" fmla="val f2"/>
                <a:gd name="f22" fmla="val f3"/>
                <a:gd name="f23" fmla="val f4"/>
                <a:gd name="f24" fmla="+- f23 0 f21"/>
                <a:gd name="f25" fmla="+- f22 0 f21"/>
                <a:gd name="f26" fmla="*/ f25 1 2741"/>
                <a:gd name="f27" fmla="*/ f24 1 337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1" h="3372">
                  <a:moveTo>
                    <a:pt x="f5" y="f6"/>
                  </a:moveTo>
                  <a:cubicBezTo>
                    <a:pt x="f7" y="f8"/>
                    <a:pt x="f9" y="f10"/>
                    <a:pt x="f2" y="f11"/>
                  </a:cubicBezTo>
                  <a:lnTo>
                    <a:pt x="f2" y="f12"/>
                  </a:lnTo>
                  <a:lnTo>
                    <a:pt x="f13" y="f4"/>
                  </a:lnTo>
                  <a:lnTo>
                    <a:pt x="f3" y="f4"/>
                  </a:lnTo>
                  <a:lnTo>
                    <a:pt x="f3" y="f14"/>
                  </a:lnTo>
                  <a:lnTo>
                    <a:pt x="f3" y="f15"/>
                  </a:lnTo>
                  <a:cubicBezTo>
                    <a:pt x="f3" y="f16"/>
                    <a:pt x="f17" y="f18"/>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59" name="Google Shape;10253;p74">
              <a:extLst>
                <a:ext uri="{FF2B5EF4-FFF2-40B4-BE49-F238E27FC236}">
                  <a16:creationId xmlns:a16="http://schemas.microsoft.com/office/drawing/2014/main" id="{86B58B38-F591-B934-AD92-8EEF585DFE56}"/>
                </a:ext>
              </a:extLst>
            </p:cNvPr>
            <p:cNvSpPr/>
            <p:nvPr/>
          </p:nvSpPr>
          <p:spPr>
            <a:xfrm>
              <a:off x="7226960" y="2355732"/>
              <a:ext cx="99102" cy="52175"/>
            </a:xfrm>
            <a:custGeom>
              <a:avLst/>
              <a:gdLst>
                <a:gd name="f0" fmla="val w"/>
                <a:gd name="f1" fmla="val h"/>
                <a:gd name="f2" fmla="val 0"/>
                <a:gd name="f3" fmla="val 2490"/>
                <a:gd name="f4" fmla="val 1230"/>
                <a:gd name="f5" fmla="val 1229"/>
                <a:gd name="f6" fmla="val 1"/>
                <a:gd name="f7" fmla="*/ f0 1 2490"/>
                <a:gd name="f8" fmla="*/ f1 1 1230"/>
                <a:gd name="f9" fmla="val f2"/>
                <a:gd name="f10" fmla="val f3"/>
                <a:gd name="f11" fmla="val f4"/>
                <a:gd name="f12" fmla="+- f11 0 f9"/>
                <a:gd name="f13" fmla="+- f10 0 f9"/>
                <a:gd name="f14" fmla="*/ f13 1 2490"/>
                <a:gd name="f15" fmla="*/ f12 1 1230"/>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2490" h="1230">
                  <a:moveTo>
                    <a:pt x="f5" y="f6"/>
                  </a:moveTo>
                  <a:lnTo>
                    <a:pt x="f6" y="f5"/>
                  </a:lnTo>
                  <a:lnTo>
                    <a:pt x="f3" y="f5"/>
                  </a:ln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60" name="Google Shape;10254;p74">
              <a:extLst>
                <a:ext uri="{FF2B5EF4-FFF2-40B4-BE49-F238E27FC236}">
                  <a16:creationId xmlns:a16="http://schemas.microsoft.com/office/drawing/2014/main" id="{FC1C955B-7B10-B54C-9FCE-F4EE01C7D6C7}"/>
                </a:ext>
              </a:extLst>
            </p:cNvPr>
            <p:cNvSpPr/>
            <p:nvPr/>
          </p:nvSpPr>
          <p:spPr>
            <a:xfrm>
              <a:off x="7152967" y="2263514"/>
              <a:ext cx="110404" cy="144392"/>
            </a:xfrm>
            <a:custGeom>
              <a:avLst/>
              <a:gdLst>
                <a:gd name="f0" fmla="val w"/>
                <a:gd name="f1" fmla="val h"/>
                <a:gd name="f2" fmla="val 0"/>
                <a:gd name="f3" fmla="val 2774"/>
                <a:gd name="f4" fmla="val 3404"/>
                <a:gd name="f5" fmla="val 1072"/>
                <a:gd name="f6" fmla="val 1"/>
                <a:gd name="f7" fmla="val 411"/>
                <a:gd name="f8" fmla="val 599"/>
                <a:gd name="f9" fmla="val 1419"/>
                <a:gd name="f10" fmla="val 2332"/>
                <a:gd name="f11" fmla="val 3403"/>
                <a:gd name="f12" fmla="val 883"/>
                <a:gd name="f13" fmla="val 2773"/>
                <a:gd name="f14" fmla="val 1513"/>
                <a:gd name="f15" fmla="val 2143"/>
                <a:gd name="f16" fmla="val 568"/>
                <a:gd name="f17" fmla="val 1576"/>
                <a:gd name="f18" fmla="val 316"/>
                <a:gd name="f19" fmla="*/ f0 1 2774"/>
                <a:gd name="f20" fmla="*/ f1 1 3404"/>
                <a:gd name="f21" fmla="val f2"/>
                <a:gd name="f22" fmla="val f3"/>
                <a:gd name="f23" fmla="val f4"/>
                <a:gd name="f24" fmla="+- f23 0 f21"/>
                <a:gd name="f25" fmla="+- f22 0 f21"/>
                <a:gd name="f26" fmla="*/ f25 1 2774"/>
                <a:gd name="f27" fmla="*/ f24 1 340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74" h="3404">
                  <a:moveTo>
                    <a:pt x="f5" y="f6"/>
                  </a:moveTo>
                  <a:cubicBezTo>
                    <a:pt x="f7" y="f8"/>
                    <a:pt x="f6" y="f9"/>
                    <a:pt x="f6" y="f10"/>
                  </a:cubicBezTo>
                  <a:lnTo>
                    <a:pt x="f6" y="f11"/>
                  </a:lnTo>
                  <a:lnTo>
                    <a:pt x="f12" y="f11"/>
                  </a:lnTo>
                  <a:lnTo>
                    <a:pt x="f13" y="f14"/>
                  </a:lnTo>
                  <a:lnTo>
                    <a:pt x="f13" y="f8"/>
                  </a:lnTo>
                  <a:cubicBezTo>
                    <a:pt x="f15" y="f16"/>
                    <a:pt x="f17" y="f18"/>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61" name="Google Shape;10255;p74">
              <a:extLst>
                <a:ext uri="{FF2B5EF4-FFF2-40B4-BE49-F238E27FC236}">
                  <a16:creationId xmlns:a16="http://schemas.microsoft.com/office/drawing/2014/main" id="{9D8F48BB-87BA-8372-2C9A-1459B32E70B5}"/>
                </a:ext>
              </a:extLst>
            </p:cNvPr>
            <p:cNvSpPr/>
            <p:nvPr/>
          </p:nvSpPr>
          <p:spPr>
            <a:xfrm>
              <a:off x="7125388" y="2437260"/>
              <a:ext cx="304760" cy="60194"/>
            </a:xfrm>
            <a:custGeom>
              <a:avLst/>
              <a:gdLst>
                <a:gd name="f0" fmla="val w"/>
                <a:gd name="f1" fmla="val h"/>
                <a:gd name="f2" fmla="val 0"/>
                <a:gd name="f3" fmla="val 7657"/>
                <a:gd name="f4" fmla="val 1419"/>
                <a:gd name="f5" fmla="val 725"/>
                <a:gd name="f6" fmla="val 1"/>
                <a:gd name="f7" fmla="val 316"/>
                <a:gd name="f8" fmla="val 1103"/>
                <a:gd name="f9" fmla="val 1418"/>
                <a:gd name="f10" fmla="val 6932"/>
                <a:gd name="f11" fmla="val 7341"/>
                <a:gd name="f12" fmla="val 7594"/>
                <a:gd name="f13" fmla="val 7278"/>
                <a:gd name="f14" fmla="*/ f0 1 7657"/>
                <a:gd name="f15" fmla="*/ f1 1 1419"/>
                <a:gd name="f16" fmla="val f2"/>
                <a:gd name="f17" fmla="val f3"/>
                <a:gd name="f18" fmla="val f4"/>
                <a:gd name="f19" fmla="+- f18 0 f16"/>
                <a:gd name="f20" fmla="+- f17 0 f16"/>
                <a:gd name="f21" fmla="*/ f20 1 7657"/>
                <a:gd name="f22" fmla="*/ f19 1 141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57" h="1419">
                  <a:moveTo>
                    <a:pt x="f5" y="f6"/>
                  </a:moveTo>
                  <a:cubicBezTo>
                    <a:pt x="f7" y="f6"/>
                    <a:pt x="f6" y="f7"/>
                    <a:pt x="f6" y="f5"/>
                  </a:cubicBezTo>
                  <a:cubicBezTo>
                    <a:pt x="f6" y="f8"/>
                    <a:pt x="f7" y="f9"/>
                    <a:pt x="f5" y="f9"/>
                  </a:cubicBezTo>
                  <a:lnTo>
                    <a:pt x="f10" y="f9"/>
                  </a:lnTo>
                  <a:cubicBezTo>
                    <a:pt x="f11" y="f9"/>
                    <a:pt x="f3" y="f8"/>
                    <a:pt x="f3" y="f5"/>
                  </a:cubicBezTo>
                  <a:cubicBezTo>
                    <a:pt x="f12" y="f7"/>
                    <a:pt x="f13" y="f6"/>
                    <a:pt x="f10"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62" name="Google Shape;10256;p74">
              <a:extLst>
                <a:ext uri="{FF2B5EF4-FFF2-40B4-BE49-F238E27FC236}">
                  <a16:creationId xmlns:a16="http://schemas.microsoft.com/office/drawing/2014/main" id="{48860A2B-776E-6530-60ED-03EC93C22FD7}"/>
                </a:ext>
              </a:extLst>
            </p:cNvPr>
            <p:cNvSpPr/>
            <p:nvPr/>
          </p:nvSpPr>
          <p:spPr>
            <a:xfrm>
              <a:off x="7125388" y="1994909"/>
              <a:ext cx="304760" cy="60194"/>
            </a:xfrm>
            <a:custGeom>
              <a:avLst/>
              <a:gdLst>
                <a:gd name="f0" fmla="val w"/>
                <a:gd name="f1" fmla="val h"/>
                <a:gd name="f2" fmla="val 0"/>
                <a:gd name="f3" fmla="val 7657"/>
                <a:gd name="f4" fmla="val 1419"/>
                <a:gd name="f5" fmla="val 725"/>
                <a:gd name="f6" fmla="val 316"/>
                <a:gd name="f7" fmla="val 1"/>
                <a:gd name="f8" fmla="val 315"/>
                <a:gd name="f9" fmla="val 1103"/>
                <a:gd name="f10" fmla="val 1418"/>
                <a:gd name="f11" fmla="val 6932"/>
                <a:gd name="f12" fmla="val 7341"/>
                <a:gd name="f13" fmla="val 7594"/>
                <a:gd name="f14" fmla="val 284"/>
                <a:gd name="f15" fmla="val 7278"/>
                <a:gd name="f16" fmla="*/ f0 1 7657"/>
                <a:gd name="f17" fmla="*/ f1 1 1419"/>
                <a:gd name="f18" fmla="val f2"/>
                <a:gd name="f19" fmla="val f3"/>
                <a:gd name="f20" fmla="val f4"/>
                <a:gd name="f21" fmla="+- f20 0 f18"/>
                <a:gd name="f22" fmla="+- f19 0 f18"/>
                <a:gd name="f23" fmla="*/ f22 1 7657"/>
                <a:gd name="f24" fmla="*/ f21 1 141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657" h="1419">
                  <a:moveTo>
                    <a:pt x="f5" y="f2"/>
                  </a:moveTo>
                  <a:cubicBezTo>
                    <a:pt x="f6" y="f2"/>
                    <a:pt x="f7" y="f8"/>
                    <a:pt x="f7" y="f5"/>
                  </a:cubicBezTo>
                  <a:cubicBezTo>
                    <a:pt x="f7" y="f9"/>
                    <a:pt x="f6" y="f10"/>
                    <a:pt x="f5" y="f10"/>
                  </a:cubicBezTo>
                  <a:lnTo>
                    <a:pt x="f11" y="f10"/>
                  </a:lnTo>
                  <a:cubicBezTo>
                    <a:pt x="f12" y="f10"/>
                    <a:pt x="f3" y="f9"/>
                    <a:pt x="f3" y="f5"/>
                  </a:cubicBezTo>
                  <a:cubicBezTo>
                    <a:pt x="f13" y="f14"/>
                    <a:pt x="f15" y="f2"/>
                    <a:pt x="f1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63" name="Google Shape;10257;p74">
              <a:extLst>
                <a:ext uri="{FF2B5EF4-FFF2-40B4-BE49-F238E27FC236}">
                  <a16:creationId xmlns:a16="http://schemas.microsoft.com/office/drawing/2014/main" id="{19023008-8D78-5DEF-0238-ADF1808BEC73}"/>
                </a:ext>
              </a:extLst>
            </p:cNvPr>
            <p:cNvSpPr/>
            <p:nvPr/>
          </p:nvSpPr>
          <p:spPr>
            <a:xfrm>
              <a:off x="7154238" y="2081787"/>
              <a:ext cx="247043" cy="60487"/>
            </a:xfrm>
            <a:custGeom>
              <a:avLst/>
              <a:gdLst>
                <a:gd name="f0" fmla="val w"/>
                <a:gd name="f1" fmla="val h"/>
                <a:gd name="f2" fmla="val 0"/>
                <a:gd name="f3" fmla="val 6207"/>
                <a:gd name="f4" fmla="val 1426"/>
                <a:gd name="f5" fmla="val 441"/>
                <a:gd name="f6" fmla="val 568"/>
                <a:gd name="f7" fmla="val 788"/>
                <a:gd name="f8" fmla="val 1355"/>
                <a:gd name="f9" fmla="val 1213"/>
                <a:gd name="f10" fmla="val 2237"/>
                <a:gd name="f11" fmla="val 3112"/>
                <a:gd name="f12" fmla="val 3986"/>
                <a:gd name="f13" fmla="val 4852"/>
                <a:gd name="f14" fmla="val 5608"/>
                <a:gd name="f15" fmla="*/ f0 1 6207"/>
                <a:gd name="f16" fmla="*/ f1 1 1426"/>
                <a:gd name="f17" fmla="val f2"/>
                <a:gd name="f18" fmla="val f3"/>
                <a:gd name="f19" fmla="val f4"/>
                <a:gd name="f20" fmla="+- f19 0 f17"/>
                <a:gd name="f21" fmla="+- f18 0 f17"/>
                <a:gd name="f22" fmla="*/ f21 1 6207"/>
                <a:gd name="f23" fmla="*/ f20 1 142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207" h="1426">
                  <a:moveTo>
                    <a:pt x="f2" y="f2"/>
                  </a:moveTo>
                  <a:lnTo>
                    <a:pt x="f2" y="f5"/>
                  </a:lnTo>
                  <a:lnTo>
                    <a:pt x="f6" y="f7"/>
                  </a:lnTo>
                  <a:cubicBezTo>
                    <a:pt x="f8" y="f9"/>
                    <a:pt x="f10" y="f4"/>
                    <a:pt x="f11" y="f4"/>
                  </a:cubicBezTo>
                  <a:cubicBezTo>
                    <a:pt x="f12" y="f4"/>
                    <a:pt x="f13" y="f9"/>
                    <a:pt x="f14" y="f7"/>
                  </a:cubicBezTo>
                  <a:lnTo>
                    <a:pt x="f3" y="f5"/>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64" name="Google Shape;10258;p74">
              <a:extLst>
                <a:ext uri="{FF2B5EF4-FFF2-40B4-BE49-F238E27FC236}">
                  <a16:creationId xmlns:a16="http://schemas.microsoft.com/office/drawing/2014/main" id="{E4F1CBD3-A017-584A-1D89-C39C7361BD21}"/>
                </a:ext>
              </a:extLst>
            </p:cNvPr>
            <p:cNvSpPr/>
            <p:nvPr/>
          </p:nvSpPr>
          <p:spPr>
            <a:xfrm>
              <a:off x="7151732" y="2135233"/>
              <a:ext cx="248323" cy="125647"/>
            </a:xfrm>
            <a:custGeom>
              <a:avLst/>
              <a:gdLst>
                <a:gd name="f0" fmla="val w"/>
                <a:gd name="f1" fmla="val h"/>
                <a:gd name="f2" fmla="val 0"/>
                <a:gd name="f3" fmla="val 6239"/>
                <a:gd name="f4" fmla="val 2962"/>
                <a:gd name="f5" fmla="val 126"/>
                <a:gd name="f6" fmla="val 1607"/>
                <a:gd name="f7" fmla="val 1481"/>
                <a:gd name="f8" fmla="val 3119"/>
                <a:gd name="f9" fmla="val 4758"/>
                <a:gd name="f10" fmla="val 6112"/>
                <a:gd name="f11" fmla="val 6238"/>
                <a:gd name="f12" fmla="val 5986"/>
                <a:gd name="f13" fmla="val 5136"/>
                <a:gd name="f14" fmla="val 631"/>
                <a:gd name="f15" fmla="val 4096"/>
                <a:gd name="f16" fmla="val 883"/>
                <a:gd name="f17" fmla="val 2143"/>
                <a:gd name="f18" fmla="val 1166"/>
                <a:gd name="f19" fmla="val 252"/>
                <a:gd name="f20" fmla="*/ f0 1 6239"/>
                <a:gd name="f21" fmla="*/ f1 1 2962"/>
                <a:gd name="f22" fmla="val f2"/>
                <a:gd name="f23" fmla="val f3"/>
                <a:gd name="f24" fmla="val f4"/>
                <a:gd name="f25" fmla="+- f24 0 f22"/>
                <a:gd name="f26" fmla="+- f23 0 f22"/>
                <a:gd name="f27" fmla="*/ f26 1 6239"/>
                <a:gd name="f28" fmla="*/ f25 1 2962"/>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6239" h="2962">
                  <a:moveTo>
                    <a:pt x="f2" y="f2"/>
                  </a:moveTo>
                  <a:cubicBezTo>
                    <a:pt x="f5" y="f6"/>
                    <a:pt x="f7" y="f4"/>
                    <a:pt x="f8" y="f4"/>
                  </a:cubicBezTo>
                  <a:cubicBezTo>
                    <a:pt x="f9" y="f4"/>
                    <a:pt x="f10" y="f6"/>
                    <a:pt x="f11" y="f2"/>
                  </a:cubicBezTo>
                  <a:lnTo>
                    <a:pt x="f11" y="f2"/>
                  </a:lnTo>
                  <a:lnTo>
                    <a:pt x="f12" y="f5"/>
                  </a:lnTo>
                  <a:cubicBezTo>
                    <a:pt x="f13" y="f14"/>
                    <a:pt x="f15" y="f16"/>
                    <a:pt x="f8" y="f16"/>
                  </a:cubicBezTo>
                  <a:cubicBezTo>
                    <a:pt x="f17" y="f16"/>
                    <a:pt x="f18" y="f14"/>
                    <a:pt x="f19" y="f5"/>
                  </a:cubicBezTo>
                  <a:lnTo>
                    <a:pt x="f2"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65" name="Google Shape;10297;p74">
            <a:extLst>
              <a:ext uri="{FF2B5EF4-FFF2-40B4-BE49-F238E27FC236}">
                <a16:creationId xmlns:a16="http://schemas.microsoft.com/office/drawing/2014/main" id="{4CA99D1B-D798-7BAF-2B68-9F3F49383E1D}"/>
              </a:ext>
            </a:extLst>
          </p:cNvPr>
          <p:cNvGrpSpPr/>
          <p:nvPr/>
        </p:nvGrpSpPr>
        <p:grpSpPr>
          <a:xfrm>
            <a:off x="4189405" y="2816264"/>
            <a:ext cx="627009" cy="666499"/>
            <a:chOff x="4513652" y="1981568"/>
            <a:chExt cx="470257" cy="499874"/>
          </a:xfrm>
          <a:solidFill>
            <a:schemeClr val="tx1"/>
          </a:solidFill>
        </p:grpSpPr>
        <p:sp>
          <p:nvSpPr>
            <p:cNvPr id="166" name="Google Shape;10298;p74">
              <a:extLst>
                <a:ext uri="{FF2B5EF4-FFF2-40B4-BE49-F238E27FC236}">
                  <a16:creationId xmlns:a16="http://schemas.microsoft.com/office/drawing/2014/main" id="{308EDE43-FF3D-02C7-C557-55A8961425AC}"/>
                </a:ext>
              </a:extLst>
            </p:cNvPr>
            <p:cNvSpPr/>
            <p:nvPr/>
          </p:nvSpPr>
          <p:spPr>
            <a:xfrm>
              <a:off x="4621478" y="2246187"/>
              <a:ext cx="56482" cy="60194"/>
            </a:xfrm>
            <a:custGeom>
              <a:avLst/>
              <a:gdLst>
                <a:gd name="f0" fmla="val w"/>
                <a:gd name="f1" fmla="val h"/>
                <a:gd name="f2" fmla="val 0"/>
                <a:gd name="f3" fmla="val 1419"/>
                <a:gd name="f4" fmla="val 725"/>
                <a:gd name="f5" fmla="val 1"/>
                <a:gd name="f6" fmla="val 316"/>
                <a:gd name="f7" fmla="val 694"/>
                <a:gd name="f8" fmla="val 64"/>
                <a:gd name="f9" fmla="val 1103"/>
                <a:gd name="f10" fmla="val 1418"/>
                <a:gd name="f11" fmla="*/ f0 1 1419"/>
                <a:gd name="f12" fmla="*/ f1 1 1419"/>
                <a:gd name="f13" fmla="val f2"/>
                <a:gd name="f14" fmla="val f3"/>
                <a:gd name="f15" fmla="+- f14 0 f13"/>
                <a:gd name="f16" fmla="*/ f15 1 1419"/>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1419" h="1419">
                  <a:moveTo>
                    <a:pt x="f4" y="f5"/>
                  </a:moveTo>
                  <a:cubicBezTo>
                    <a:pt x="f6" y="f5"/>
                    <a:pt x="f5" y="f6"/>
                    <a:pt x="f5" y="f7"/>
                  </a:cubicBezTo>
                  <a:cubicBezTo>
                    <a:pt x="f8" y="f9"/>
                    <a:pt x="f6" y="f10"/>
                    <a:pt x="f4" y="f10"/>
                  </a:cubicBezTo>
                  <a:cubicBezTo>
                    <a:pt x="f9" y="f10"/>
                    <a:pt x="f10" y="f9"/>
                    <a:pt x="f10" y="f7"/>
                  </a:cubicBezTo>
                  <a:cubicBezTo>
                    <a:pt x="f10" y="f6"/>
                    <a:pt x="f9"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67" name="Google Shape;10299;p74">
              <a:extLst>
                <a:ext uri="{FF2B5EF4-FFF2-40B4-BE49-F238E27FC236}">
                  <a16:creationId xmlns:a16="http://schemas.microsoft.com/office/drawing/2014/main" id="{FA3119DB-3454-A3AE-E6A4-94C193432EA3}"/>
                </a:ext>
              </a:extLst>
            </p:cNvPr>
            <p:cNvSpPr/>
            <p:nvPr/>
          </p:nvSpPr>
          <p:spPr>
            <a:xfrm>
              <a:off x="4595125" y="2335734"/>
              <a:ext cx="110404" cy="58832"/>
            </a:xfrm>
            <a:custGeom>
              <a:avLst/>
              <a:gdLst>
                <a:gd name="f0" fmla="val w"/>
                <a:gd name="f1" fmla="val h"/>
                <a:gd name="f2" fmla="val 0"/>
                <a:gd name="f3" fmla="val 2774"/>
                <a:gd name="f4" fmla="val 1387"/>
                <a:gd name="f5" fmla="val 631"/>
                <a:gd name="f6" fmla="val 1"/>
                <a:gd name="f7" fmla="val 630"/>
                <a:gd name="f8" fmla="val 2773"/>
                <a:gd name="f9" fmla="val 2175"/>
                <a:gd name="f10" fmla="*/ f0 1 2774"/>
                <a:gd name="f11" fmla="*/ f1 1 1387"/>
                <a:gd name="f12" fmla="val f2"/>
                <a:gd name="f13" fmla="val f3"/>
                <a:gd name="f14" fmla="val f4"/>
                <a:gd name="f15" fmla="+- f14 0 f12"/>
                <a:gd name="f16" fmla="+- f13 0 f12"/>
                <a:gd name="f17" fmla="*/ f16 1 2774"/>
                <a:gd name="f18" fmla="*/ f15 1 138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4" h="1387">
                  <a:moveTo>
                    <a:pt x="f4" y="f2"/>
                  </a:moveTo>
                  <a:cubicBezTo>
                    <a:pt x="f5" y="f2"/>
                    <a:pt x="f6" y="f7"/>
                    <a:pt x="f6" y="f4"/>
                  </a:cubicBezTo>
                  <a:lnTo>
                    <a:pt x="f8" y="f4"/>
                  </a:lnTo>
                  <a:cubicBezTo>
                    <a:pt x="f8" y="f7"/>
                    <a:pt x="f9"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68" name="Google Shape;10300;p74">
              <a:extLst>
                <a:ext uri="{FF2B5EF4-FFF2-40B4-BE49-F238E27FC236}">
                  <a16:creationId xmlns:a16="http://schemas.microsoft.com/office/drawing/2014/main" id="{6F696C0B-CA0A-C92E-5C56-F0E5C73AC9E1}"/>
                </a:ext>
              </a:extLst>
            </p:cNvPr>
            <p:cNvSpPr/>
            <p:nvPr/>
          </p:nvSpPr>
          <p:spPr>
            <a:xfrm>
              <a:off x="4513652" y="2159309"/>
              <a:ext cx="470257" cy="322133"/>
            </a:xfrm>
            <a:custGeom>
              <a:avLst/>
              <a:gdLst>
                <a:gd name="f0" fmla="val w"/>
                <a:gd name="f1" fmla="val h"/>
                <a:gd name="f2" fmla="val 0"/>
                <a:gd name="f3" fmla="val 11815"/>
                <a:gd name="f4" fmla="val 7594"/>
                <a:gd name="f5" fmla="val 10050"/>
                <a:gd name="f6" fmla="val 2080"/>
                <a:gd name="f7" fmla="val 10239"/>
                <a:gd name="f8" fmla="val 10397"/>
                <a:gd name="f9" fmla="val 2238"/>
                <a:gd name="f10" fmla="val 2427"/>
                <a:gd name="f11" fmla="val 2616"/>
                <a:gd name="f12" fmla="val 2773"/>
                <a:gd name="f13" fmla="val 6553"/>
                <a:gd name="f14" fmla="val 6333"/>
                <a:gd name="f15" fmla="val 6175"/>
                <a:gd name="f16" fmla="val 3466"/>
                <a:gd name="f17" fmla="val 3624"/>
                <a:gd name="f18" fmla="val 3813"/>
                <a:gd name="f19" fmla="val 4002"/>
                <a:gd name="f20" fmla="val 4159"/>
                <a:gd name="f21" fmla="val 4821"/>
                <a:gd name="f22" fmla="val 4978"/>
                <a:gd name="f23" fmla="val 5199"/>
                <a:gd name="f24" fmla="val 5388"/>
                <a:gd name="f25" fmla="val 5546"/>
                <a:gd name="f26" fmla="val 3403"/>
                <a:gd name="f27" fmla="val 1418"/>
                <a:gd name="f28" fmla="val 4127"/>
                <a:gd name="f29" fmla="val 4757"/>
                <a:gd name="f30" fmla="val 2049"/>
                <a:gd name="f31" fmla="val 3151"/>
                <a:gd name="f32" fmla="val 4600"/>
                <a:gd name="f33" fmla="val 3498"/>
                <a:gd name="f34" fmla="val 4379"/>
                <a:gd name="f35" fmla="val 3718"/>
                <a:gd name="f36" fmla="val 5009"/>
                <a:gd name="f37" fmla="val 4065"/>
                <a:gd name="f38" fmla="val 5451"/>
                <a:gd name="f39" fmla="val 4758"/>
                <a:gd name="f40" fmla="val 5892"/>
                <a:gd name="f41" fmla="val 5514"/>
                <a:gd name="f42" fmla="val 6081"/>
                <a:gd name="f43" fmla="val 5356"/>
                <a:gd name="f44" fmla="val 6239"/>
                <a:gd name="f45" fmla="val 5167"/>
                <a:gd name="f46" fmla="val 1701"/>
                <a:gd name="f47" fmla="val 1512"/>
                <a:gd name="f48" fmla="val 1355"/>
                <a:gd name="f49" fmla="val 1764"/>
                <a:gd name="f50" fmla="val 4096"/>
                <a:gd name="f51" fmla="val 2395"/>
                <a:gd name="f52" fmla="val 2174"/>
                <a:gd name="f53" fmla="val 2016"/>
                <a:gd name="f54" fmla="val 2647"/>
                <a:gd name="f55" fmla="val 1040"/>
                <a:gd name="f56" fmla="val 1"/>
                <a:gd name="f57" fmla="val 441"/>
                <a:gd name="f58" fmla="val 473"/>
                <a:gd name="f59" fmla="val 1009"/>
                <a:gd name="f60" fmla="val 6554"/>
                <a:gd name="f61" fmla="val 7152"/>
                <a:gd name="f62" fmla="val 7593"/>
                <a:gd name="f63" fmla="val 10806"/>
                <a:gd name="f64" fmla="val 11373"/>
                <a:gd name="f65" fmla="val 7121"/>
                <a:gd name="f66" fmla="val 11783"/>
                <a:gd name="f67" fmla="val 11310"/>
                <a:gd name="f68" fmla="val 10743"/>
                <a:gd name="f69" fmla="val 347"/>
                <a:gd name="f70" fmla="val 946"/>
                <a:gd name="f71" fmla="val 7120"/>
                <a:gd name="f72" fmla="val 6585"/>
                <a:gd name="f73" fmla="val 5198"/>
                <a:gd name="f74" fmla="val 4190"/>
                <a:gd name="f75" fmla="val 883"/>
                <a:gd name="f76" fmla="*/ f0 1 11815"/>
                <a:gd name="f77" fmla="*/ f1 1 7594"/>
                <a:gd name="f78" fmla="val f2"/>
                <a:gd name="f79" fmla="val f3"/>
                <a:gd name="f80" fmla="val f4"/>
                <a:gd name="f81" fmla="+- f80 0 f78"/>
                <a:gd name="f82" fmla="+- f79 0 f78"/>
                <a:gd name="f83" fmla="*/ f82 1 11815"/>
                <a:gd name="f84" fmla="*/ f81 1 7594"/>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1815" h="7594">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26" y="f27"/>
                  </a:moveTo>
                  <a:cubicBezTo>
                    <a:pt x="f28" y="f27"/>
                    <a:pt x="f29" y="f30"/>
                    <a:pt x="f29" y="f12"/>
                  </a:cubicBezTo>
                  <a:cubicBezTo>
                    <a:pt x="f29" y="f31"/>
                    <a:pt x="f32" y="f33"/>
                    <a:pt x="f34" y="f35"/>
                  </a:cubicBezTo>
                  <a:cubicBezTo>
                    <a:pt x="f36" y="f37"/>
                    <a:pt x="f38" y="f39"/>
                    <a:pt x="f38" y="f25"/>
                  </a:cubicBezTo>
                  <a:lnTo>
                    <a:pt x="f38" y="f40"/>
                  </a:lnTo>
                  <a:lnTo>
                    <a:pt x="f41" y="f40"/>
                  </a:lnTo>
                  <a:cubicBezTo>
                    <a:pt x="f41" y="f42"/>
                    <a:pt x="f43" y="f44"/>
                    <a:pt x="f45" y="f44"/>
                  </a:cubicBezTo>
                  <a:lnTo>
                    <a:pt x="f46" y="f44"/>
                  </a:lnTo>
                  <a:cubicBezTo>
                    <a:pt x="f47" y="f44"/>
                    <a:pt x="f48" y="f42"/>
                    <a:pt x="f48" y="f40"/>
                  </a:cubicBezTo>
                  <a:lnTo>
                    <a:pt x="f48" y="f25"/>
                  </a:lnTo>
                  <a:cubicBezTo>
                    <a:pt x="f48" y="f39"/>
                    <a:pt x="f49" y="f50"/>
                    <a:pt x="f51" y="f35"/>
                  </a:cubicBezTo>
                  <a:cubicBezTo>
                    <a:pt x="f52" y="f33"/>
                    <a:pt x="f53" y="f31"/>
                    <a:pt x="f53" y="f12"/>
                  </a:cubicBezTo>
                  <a:cubicBezTo>
                    <a:pt x="f53" y="f30"/>
                    <a:pt x="f54" y="f27"/>
                    <a:pt x="f26" y="f27"/>
                  </a:cubicBezTo>
                  <a:close/>
                  <a:moveTo>
                    <a:pt x="f55" y="f56"/>
                  </a:moveTo>
                  <a:cubicBezTo>
                    <a:pt x="f57" y="f56"/>
                    <a:pt x="f2" y="f58"/>
                    <a:pt x="f2" y="f59"/>
                  </a:cubicBezTo>
                  <a:lnTo>
                    <a:pt x="f2" y="f60"/>
                  </a:lnTo>
                  <a:cubicBezTo>
                    <a:pt x="f2" y="f61"/>
                    <a:pt x="f58" y="f62"/>
                    <a:pt x="f55" y="f62"/>
                  </a:cubicBezTo>
                  <a:lnTo>
                    <a:pt x="f63" y="f62"/>
                  </a:lnTo>
                  <a:cubicBezTo>
                    <a:pt x="f64" y="f62"/>
                    <a:pt x="f3" y="f65"/>
                    <a:pt x="f3" y="f60"/>
                  </a:cubicBezTo>
                  <a:lnTo>
                    <a:pt x="f3" y="f59"/>
                  </a:lnTo>
                  <a:cubicBezTo>
                    <a:pt x="f66" y="f58"/>
                    <a:pt x="f67" y="f56"/>
                    <a:pt x="f68" y="f56"/>
                  </a:cubicBezTo>
                  <a:lnTo>
                    <a:pt x="f62" y="f56"/>
                  </a:lnTo>
                  <a:lnTo>
                    <a:pt x="f62" y="f69"/>
                  </a:lnTo>
                  <a:cubicBezTo>
                    <a:pt x="f62" y="f70"/>
                    <a:pt x="f71" y="f48"/>
                    <a:pt x="f72" y="f48"/>
                  </a:cubicBezTo>
                  <a:lnTo>
                    <a:pt x="f73" y="f48"/>
                  </a:lnTo>
                  <a:cubicBezTo>
                    <a:pt x="f32" y="f48"/>
                    <a:pt x="f74" y="f75"/>
                    <a:pt x="f74" y="f69"/>
                  </a:cubicBezTo>
                  <a:lnTo>
                    <a:pt x="f74" y="f5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69" name="Google Shape;10301;p74">
              <a:extLst>
                <a:ext uri="{FF2B5EF4-FFF2-40B4-BE49-F238E27FC236}">
                  <a16:creationId xmlns:a16="http://schemas.microsoft.com/office/drawing/2014/main" id="{7C2F22D6-356A-694D-E0E8-87E0B67B48E1}"/>
                </a:ext>
              </a:extLst>
            </p:cNvPr>
            <p:cNvSpPr/>
            <p:nvPr/>
          </p:nvSpPr>
          <p:spPr>
            <a:xfrm>
              <a:off x="4650327" y="2069762"/>
              <a:ext cx="194392" cy="118990"/>
            </a:xfrm>
            <a:custGeom>
              <a:avLst/>
              <a:gdLst>
                <a:gd name="f0" fmla="val w"/>
                <a:gd name="f1" fmla="val h"/>
                <a:gd name="f2" fmla="val 0"/>
                <a:gd name="f3" fmla="val 4884"/>
                <a:gd name="f4" fmla="val 2805"/>
                <a:gd name="f5" fmla="val 693"/>
                <a:gd name="f6" fmla="val 1"/>
                <a:gd name="f7" fmla="val 315"/>
                <a:gd name="f8" fmla="val 316"/>
                <a:gd name="f9" fmla="val 725"/>
                <a:gd name="f10" fmla="val 1104"/>
                <a:gd name="f11" fmla="val 1419"/>
                <a:gd name="f12" fmla="val 1418"/>
                <a:gd name="f13" fmla="val 2458"/>
                <a:gd name="f14" fmla="val 1386"/>
                <a:gd name="f15" fmla="val 2647"/>
                <a:gd name="f16" fmla="val 1544"/>
                <a:gd name="f17" fmla="val 1733"/>
                <a:gd name="f18" fmla="val 3119"/>
                <a:gd name="f19" fmla="val 3308"/>
                <a:gd name="f20" fmla="val 3466"/>
                <a:gd name="f21" fmla="val 4159"/>
                <a:gd name="f22" fmla="val 4568"/>
                <a:gd name="f23" fmla="val 4883"/>
                <a:gd name="f24" fmla="*/ f0 1 4884"/>
                <a:gd name="f25" fmla="*/ f1 1 2805"/>
                <a:gd name="f26" fmla="val f2"/>
                <a:gd name="f27" fmla="val f3"/>
                <a:gd name="f28" fmla="val f4"/>
                <a:gd name="f29" fmla="+- f28 0 f26"/>
                <a:gd name="f30" fmla="+- f27 0 f26"/>
                <a:gd name="f31" fmla="*/ f30 1 4884"/>
                <a:gd name="f32" fmla="*/ f29 1 2805"/>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4" h="2805">
                  <a:moveTo>
                    <a:pt x="f5" y="f6"/>
                  </a:moveTo>
                  <a:cubicBezTo>
                    <a:pt x="f7" y="f6"/>
                    <a:pt x="f2" y="f8"/>
                    <a:pt x="f2" y="f9"/>
                  </a:cubicBezTo>
                  <a:cubicBezTo>
                    <a:pt x="f2" y="f10"/>
                    <a:pt x="f7" y="f11"/>
                    <a:pt x="f5" y="f11"/>
                  </a:cubicBezTo>
                  <a:lnTo>
                    <a:pt x="f12" y="f11"/>
                  </a:lnTo>
                  <a:lnTo>
                    <a:pt x="f12" y="f13"/>
                  </a:lnTo>
                  <a:cubicBezTo>
                    <a:pt x="f14" y="f15"/>
                    <a:pt x="f16" y="f4"/>
                    <a:pt x="f17" y="f4"/>
                  </a:cubicBezTo>
                  <a:lnTo>
                    <a:pt x="f18" y="f4"/>
                  </a:lnTo>
                  <a:cubicBezTo>
                    <a:pt x="f19" y="f4"/>
                    <a:pt x="f20" y="f15"/>
                    <a:pt x="f20" y="f13"/>
                  </a:cubicBezTo>
                  <a:lnTo>
                    <a:pt x="f20" y="f11"/>
                  </a:lnTo>
                  <a:lnTo>
                    <a:pt x="f21" y="f11"/>
                  </a:lnTo>
                  <a:cubicBezTo>
                    <a:pt x="f22" y="f11"/>
                    <a:pt x="f23" y="f10"/>
                    <a:pt x="f23" y="f9"/>
                  </a:cubicBezTo>
                  <a:cubicBezTo>
                    <a:pt x="f23" y="f8"/>
                    <a:pt x="f22" y="f6"/>
                    <a:pt x="f2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70" name="Google Shape;10302;p74">
              <a:extLst>
                <a:ext uri="{FF2B5EF4-FFF2-40B4-BE49-F238E27FC236}">
                  <a16:creationId xmlns:a16="http://schemas.microsoft.com/office/drawing/2014/main" id="{8E64E2A3-3A2D-1CC5-F804-53E77A3F65B9}"/>
                </a:ext>
              </a:extLst>
            </p:cNvPr>
            <p:cNvSpPr/>
            <p:nvPr/>
          </p:nvSpPr>
          <p:spPr>
            <a:xfrm>
              <a:off x="4677914" y="1981568"/>
              <a:ext cx="137955" cy="60194"/>
            </a:xfrm>
            <a:custGeom>
              <a:avLst/>
              <a:gdLst>
                <a:gd name="f0" fmla="val w"/>
                <a:gd name="f1" fmla="val h"/>
                <a:gd name="f2" fmla="val 0"/>
                <a:gd name="f3" fmla="val 3466"/>
                <a:gd name="f4" fmla="val 1419"/>
                <a:gd name="f5" fmla="val 378"/>
                <a:gd name="f6" fmla="val 1"/>
                <a:gd name="f7" fmla="val 158"/>
                <a:gd name="f8" fmla="val 347"/>
                <a:gd name="f9" fmla="val 1418"/>
                <a:gd name="f10" fmla="val 3308"/>
                <a:gd name="f11" fmla="val 3119"/>
                <a:gd name="f12" fmla="*/ f0 1 3466"/>
                <a:gd name="f13" fmla="*/ f1 1 1419"/>
                <a:gd name="f14" fmla="val f2"/>
                <a:gd name="f15" fmla="val f3"/>
                <a:gd name="f16" fmla="val f4"/>
                <a:gd name="f17" fmla="+- f16 0 f14"/>
                <a:gd name="f18" fmla="+- f15 0 f14"/>
                <a:gd name="f19" fmla="*/ f18 1 3466"/>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66" h="1419">
                  <a:moveTo>
                    <a:pt x="f5" y="f6"/>
                  </a:moveTo>
                  <a:cubicBezTo>
                    <a:pt x="f7" y="f6"/>
                    <a:pt x="f2" y="f7"/>
                    <a:pt x="f2" y="f8"/>
                  </a:cubicBezTo>
                  <a:lnTo>
                    <a:pt x="f2" y="f9"/>
                  </a:lnTo>
                  <a:lnTo>
                    <a:pt x="f3" y="f9"/>
                  </a:lnTo>
                  <a:lnTo>
                    <a:pt x="f3" y="f8"/>
                  </a:lnTo>
                  <a:cubicBezTo>
                    <a:pt x="f3" y="f7"/>
                    <a:pt x="f10" y="f6"/>
                    <a:pt x="f1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71" name="Google Shape;10352;p74">
            <a:extLst>
              <a:ext uri="{FF2B5EF4-FFF2-40B4-BE49-F238E27FC236}">
                <a16:creationId xmlns:a16="http://schemas.microsoft.com/office/drawing/2014/main" id="{549E87A0-E0EC-DC62-032F-769A0CC04316}"/>
              </a:ext>
            </a:extLst>
          </p:cNvPr>
          <p:cNvGrpSpPr/>
          <p:nvPr/>
        </p:nvGrpSpPr>
        <p:grpSpPr>
          <a:xfrm>
            <a:off x="5082259" y="2827580"/>
            <a:ext cx="628704" cy="672425"/>
            <a:chOff x="5183294" y="1990054"/>
            <a:chExt cx="471528" cy="504319"/>
          </a:xfrm>
          <a:solidFill>
            <a:schemeClr val="tx1"/>
          </a:solidFill>
        </p:grpSpPr>
        <p:sp>
          <p:nvSpPr>
            <p:cNvPr id="172" name="Google Shape;10353;p74">
              <a:extLst>
                <a:ext uri="{FF2B5EF4-FFF2-40B4-BE49-F238E27FC236}">
                  <a16:creationId xmlns:a16="http://schemas.microsoft.com/office/drawing/2014/main" id="{97598B3E-6DD7-9775-B71E-C067BB4787D7}"/>
                </a:ext>
              </a:extLst>
            </p:cNvPr>
            <p:cNvSpPr/>
            <p:nvPr/>
          </p:nvSpPr>
          <p:spPr>
            <a:xfrm>
              <a:off x="5319970" y="2108313"/>
              <a:ext cx="194392" cy="168450"/>
            </a:xfrm>
            <a:custGeom>
              <a:avLst/>
              <a:gdLst>
                <a:gd name="f0" fmla="val w"/>
                <a:gd name="f1" fmla="val h"/>
                <a:gd name="f2" fmla="val 0"/>
                <a:gd name="f3" fmla="val 4884"/>
                <a:gd name="f4" fmla="val 3971"/>
                <a:gd name="f5" fmla="val 2426"/>
                <a:gd name="f6" fmla="val 1"/>
                <a:gd name="f7" fmla="val 1103"/>
                <a:gd name="f8" fmla="val 1104"/>
                <a:gd name="f9" fmla="val 2427"/>
                <a:gd name="f10" fmla="val 3025"/>
                <a:gd name="f11" fmla="val 190"/>
                <a:gd name="f12" fmla="val 3530"/>
                <a:gd name="f13" fmla="val 536"/>
                <a:gd name="f14" fmla="val 820"/>
                <a:gd name="f15" fmla="val 3624"/>
                <a:gd name="f16" fmla="val 3309"/>
                <a:gd name="f17" fmla="val 1481"/>
                <a:gd name="f18" fmla="val 3057"/>
                <a:gd name="f19" fmla="val 1261"/>
                <a:gd name="f20" fmla="val 2805"/>
                <a:gd name="f21" fmla="val 2458"/>
                <a:gd name="f22" fmla="val 2112"/>
                <a:gd name="f23" fmla="val 1356"/>
                <a:gd name="f24" fmla="val 1733"/>
                <a:gd name="f25" fmla="val 726"/>
                <a:gd name="f26" fmla="val 2489"/>
                <a:gd name="f27" fmla="val 3214"/>
                <a:gd name="f28" fmla="val 3844"/>
                <a:gd name="f29" fmla="val 3687"/>
                <a:gd name="f30" fmla="val 3466"/>
                <a:gd name="f31" fmla="val 3246"/>
                <a:gd name="f32" fmla="val 4128"/>
                <a:gd name="f33" fmla="val 3561"/>
                <a:gd name="f34" fmla="val 4317"/>
                <a:gd name="f35" fmla="val 4695"/>
                <a:gd name="f36" fmla="val 3781"/>
                <a:gd name="f37" fmla="*/ f0 1 4884"/>
                <a:gd name="f38" fmla="*/ f1 1 3971"/>
                <a:gd name="f39" fmla="val f2"/>
                <a:gd name="f40" fmla="val f3"/>
                <a:gd name="f41" fmla="val f4"/>
                <a:gd name="f42" fmla="+- f41 0 f39"/>
                <a:gd name="f43" fmla="+- f40 0 f39"/>
                <a:gd name="f44" fmla="*/ f43 1 4884"/>
                <a:gd name="f45" fmla="*/ f42 1 397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884" h="3971">
                  <a:moveTo>
                    <a:pt x="f5" y="f6"/>
                  </a:moveTo>
                  <a:cubicBezTo>
                    <a:pt x="f7" y="f6"/>
                    <a:pt x="f2" y="f8"/>
                    <a:pt x="f2" y="f9"/>
                  </a:cubicBezTo>
                  <a:cubicBezTo>
                    <a:pt x="f2" y="f10"/>
                    <a:pt x="f11" y="f12"/>
                    <a:pt x="f13" y="f4"/>
                  </a:cubicBezTo>
                  <a:cubicBezTo>
                    <a:pt x="f14" y="f15"/>
                    <a:pt x="f7" y="f16"/>
                    <a:pt x="f17" y="f18"/>
                  </a:cubicBezTo>
                  <a:cubicBezTo>
                    <a:pt x="f19" y="f20"/>
                    <a:pt x="f7" y="f21"/>
                    <a:pt x="f7" y="f22"/>
                  </a:cubicBezTo>
                  <a:cubicBezTo>
                    <a:pt x="f7" y="f23"/>
                    <a:pt x="f24" y="f25"/>
                    <a:pt x="f26" y="f25"/>
                  </a:cubicBezTo>
                  <a:cubicBezTo>
                    <a:pt x="f27" y="f25"/>
                    <a:pt x="f28" y="f23"/>
                    <a:pt x="f28" y="f22"/>
                  </a:cubicBezTo>
                  <a:cubicBezTo>
                    <a:pt x="f28" y="f21"/>
                    <a:pt x="f29" y="f20"/>
                    <a:pt x="f30" y="f18"/>
                  </a:cubicBezTo>
                  <a:cubicBezTo>
                    <a:pt x="f28" y="f31"/>
                    <a:pt x="f32" y="f33"/>
                    <a:pt x="f34" y="f4"/>
                  </a:cubicBezTo>
                  <a:cubicBezTo>
                    <a:pt x="f35" y="f12"/>
                    <a:pt x="f3" y="f10"/>
                    <a:pt x="f3" y="f9"/>
                  </a:cubicBezTo>
                  <a:cubicBezTo>
                    <a:pt x="f3" y="f8"/>
                    <a:pt x="f36"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73" name="Google Shape;10354;p74">
              <a:extLst>
                <a:ext uri="{FF2B5EF4-FFF2-40B4-BE49-F238E27FC236}">
                  <a16:creationId xmlns:a16="http://schemas.microsoft.com/office/drawing/2014/main" id="{6824AC52-8A90-AC68-CEA9-EF67171BCE19}"/>
                </a:ext>
              </a:extLst>
            </p:cNvPr>
            <p:cNvSpPr/>
            <p:nvPr/>
          </p:nvSpPr>
          <p:spPr>
            <a:xfrm>
              <a:off x="5390177" y="2168472"/>
              <a:ext cx="56482" cy="60194"/>
            </a:xfrm>
            <a:custGeom>
              <a:avLst/>
              <a:gdLst>
                <a:gd name="f0" fmla="val w"/>
                <a:gd name="f1" fmla="val h"/>
                <a:gd name="f2" fmla="val 0"/>
                <a:gd name="f3" fmla="val 1419"/>
                <a:gd name="f4" fmla="val 725"/>
                <a:gd name="f5" fmla="val 1"/>
                <a:gd name="f6" fmla="val 316"/>
                <a:gd name="f7" fmla="val 694"/>
                <a:gd name="f8" fmla="val 1103"/>
                <a:gd name="f9" fmla="val 1418"/>
                <a:gd name="f10" fmla="*/ f0 1 1419"/>
                <a:gd name="f11" fmla="*/ f1 1 1419"/>
                <a:gd name="f12" fmla="val f2"/>
                <a:gd name="f13" fmla="val f3"/>
                <a:gd name="f14" fmla="+- f13 0 f12"/>
                <a:gd name="f15" fmla="*/ f14 1 141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1419" h="1419">
                  <a:moveTo>
                    <a:pt x="f4" y="f5"/>
                  </a:moveTo>
                  <a:cubicBezTo>
                    <a:pt x="f6" y="f5"/>
                    <a:pt x="f5" y="f6"/>
                    <a:pt x="f5" y="f7"/>
                  </a:cubicBezTo>
                  <a:cubicBezTo>
                    <a:pt x="f5" y="f8"/>
                    <a:pt x="f6" y="f9"/>
                    <a:pt x="f4" y="f9"/>
                  </a:cubicBezTo>
                  <a:cubicBezTo>
                    <a:pt x="f8" y="f9"/>
                    <a:pt x="f9" y="f8"/>
                    <a:pt x="f9" y="f7"/>
                  </a:cubicBezTo>
                  <a:cubicBezTo>
                    <a:pt x="f9" y="f6"/>
                    <a:pt x="f8"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74" name="Google Shape;10355;p74">
              <a:extLst>
                <a:ext uri="{FF2B5EF4-FFF2-40B4-BE49-F238E27FC236}">
                  <a16:creationId xmlns:a16="http://schemas.microsoft.com/office/drawing/2014/main" id="{4D1808C6-9E0A-DDE7-9BBF-99AAB01652D7}"/>
                </a:ext>
              </a:extLst>
            </p:cNvPr>
            <p:cNvSpPr/>
            <p:nvPr/>
          </p:nvSpPr>
          <p:spPr>
            <a:xfrm>
              <a:off x="5212153" y="1990054"/>
              <a:ext cx="412586" cy="443072"/>
            </a:xfrm>
            <a:custGeom>
              <a:avLst/>
              <a:gdLst>
                <a:gd name="f0" fmla="val w"/>
                <a:gd name="f1" fmla="val h"/>
                <a:gd name="f2" fmla="val 0"/>
                <a:gd name="f3" fmla="val 10366"/>
                <a:gd name="f4" fmla="val 10445"/>
                <a:gd name="f5" fmla="val 5198"/>
                <a:gd name="f6" fmla="val 2159"/>
                <a:gd name="f7" fmla="val 6931"/>
                <a:gd name="f8" fmla="val 8286"/>
                <a:gd name="f9" fmla="val 3514"/>
                <a:gd name="f10" fmla="val 5246"/>
                <a:gd name="f11" fmla="val 6916"/>
                <a:gd name="f12" fmla="val 8365"/>
                <a:gd name="f13" fmla="val 3340"/>
                <a:gd name="f14" fmla="val 2079"/>
                <a:gd name="f15" fmla="val 6822"/>
                <a:gd name="f16" fmla="val 3497"/>
                <a:gd name="f17" fmla="val 5167"/>
                <a:gd name="f18" fmla="val 1"/>
                <a:gd name="f19" fmla="val 5088"/>
                <a:gd name="f20" fmla="val 5009"/>
                <a:gd name="f21" fmla="val 17"/>
                <a:gd name="f22" fmla="val 4946"/>
                <a:gd name="f23" fmla="val 48"/>
                <a:gd name="f24" fmla="val 4001"/>
                <a:gd name="f25" fmla="val 836"/>
                <a:gd name="f26" fmla="val 2773"/>
                <a:gd name="f27" fmla="val 678"/>
                <a:gd name="f28" fmla="val 2756"/>
                <a:gd name="f29" fmla="val 675"/>
                <a:gd name="f30" fmla="val 2739"/>
                <a:gd name="f31" fmla="val 673"/>
                <a:gd name="f32" fmla="val 2723"/>
                <a:gd name="f33" fmla="val 2583"/>
                <a:gd name="f34" fmla="val 2454"/>
                <a:gd name="f35" fmla="val 786"/>
                <a:gd name="f36" fmla="val 2426"/>
                <a:gd name="f37" fmla="val 899"/>
                <a:gd name="f38" fmla="val 1953"/>
                <a:gd name="f39" fmla="val 2033"/>
                <a:gd name="f40" fmla="val 819"/>
                <a:gd name="f41" fmla="val 2505"/>
                <a:gd name="f42" fmla="val 662"/>
                <a:gd name="f43" fmla="val 2568"/>
                <a:gd name="f44" fmla="val 567"/>
                <a:gd name="f45" fmla="val 2694"/>
                <a:gd name="f46" fmla="val 630"/>
                <a:gd name="f47" fmla="val 2852"/>
                <a:gd name="f48" fmla="val 788"/>
                <a:gd name="f49" fmla="val 4081"/>
                <a:gd name="f50" fmla="val 32"/>
                <a:gd name="f51" fmla="val 5026"/>
                <a:gd name="f52" fmla="val 5183"/>
                <a:gd name="f53" fmla="val 5341"/>
                <a:gd name="f54" fmla="val 63"/>
                <a:gd name="f55" fmla="val 5467"/>
                <a:gd name="f56" fmla="val 6381"/>
                <a:gd name="f57" fmla="val 7609"/>
                <a:gd name="f58" fmla="val 7767"/>
                <a:gd name="f59" fmla="val 725"/>
                <a:gd name="f60" fmla="val 7924"/>
                <a:gd name="f61" fmla="val 851"/>
                <a:gd name="f62" fmla="val 7956"/>
                <a:gd name="f63" fmla="val 1985"/>
                <a:gd name="f64" fmla="val 8428"/>
                <a:gd name="f65" fmla="val 2457"/>
                <a:gd name="f66" fmla="val 9594"/>
                <a:gd name="f67" fmla="val 2536"/>
                <a:gd name="f68" fmla="val 9725"/>
                <a:gd name="f69" fmla="val 2637"/>
                <a:gd name="f70" fmla="val 9791"/>
                <a:gd name="f71" fmla="val 2741"/>
                <a:gd name="f72" fmla="val 2762"/>
                <a:gd name="f73" fmla="val 2783"/>
                <a:gd name="f74" fmla="val 9788"/>
                <a:gd name="f75" fmla="val 2804"/>
                <a:gd name="f76" fmla="val 9783"/>
                <a:gd name="f77" fmla="val 4033"/>
                <a:gd name="f78" fmla="val 9626"/>
                <a:gd name="f79" fmla="val 4978"/>
                <a:gd name="f80" fmla="val 10382"/>
                <a:gd name="f81" fmla="val 5072"/>
                <a:gd name="f82" fmla="val 10413"/>
                <a:gd name="f83" fmla="val 5104"/>
                <a:gd name="f84" fmla="val 5261"/>
                <a:gd name="f85" fmla="val 5324"/>
                <a:gd name="f86" fmla="val 5387"/>
                <a:gd name="f87" fmla="val 6333"/>
                <a:gd name="f88" fmla="val 7530"/>
                <a:gd name="f89" fmla="val 7687"/>
                <a:gd name="f90" fmla="val 7876"/>
                <a:gd name="f91" fmla="val 9689"/>
                <a:gd name="f92" fmla="val 7908"/>
                <a:gd name="f93" fmla="val 8380"/>
                <a:gd name="f94" fmla="val 9515"/>
                <a:gd name="f95" fmla="val 9672"/>
                <a:gd name="f96" fmla="val 7893"/>
                <a:gd name="f97" fmla="val 9735"/>
                <a:gd name="f98" fmla="val 9704"/>
                <a:gd name="f99" fmla="val 9546"/>
                <a:gd name="f100" fmla="val 10302"/>
                <a:gd name="f101" fmla="val 10365"/>
                <a:gd name="f102" fmla="val 5120"/>
                <a:gd name="f103" fmla="val 9641"/>
                <a:gd name="f104" fmla="val 2537"/>
                <a:gd name="f105" fmla="val 7826"/>
                <a:gd name="f106" fmla="val 762"/>
                <a:gd name="f107" fmla="val 7719"/>
                <a:gd name="f108" fmla="val 672"/>
                <a:gd name="f109" fmla="val 7589"/>
                <a:gd name="f110" fmla="val 7570"/>
                <a:gd name="f111" fmla="val 7550"/>
                <a:gd name="f112" fmla="val 674"/>
                <a:gd name="f113" fmla="*/ f0 1 10366"/>
                <a:gd name="f114" fmla="*/ f1 1 10445"/>
                <a:gd name="f115" fmla="val f2"/>
                <a:gd name="f116" fmla="val f3"/>
                <a:gd name="f117" fmla="val f4"/>
                <a:gd name="f118" fmla="+- f117 0 f115"/>
                <a:gd name="f119" fmla="+- f116 0 f115"/>
                <a:gd name="f120" fmla="*/ f119 1 10366"/>
                <a:gd name="f121" fmla="*/ f118 1 10445"/>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10366" h="10445">
                  <a:moveTo>
                    <a:pt x="f5" y="f6"/>
                  </a:moveTo>
                  <a:cubicBezTo>
                    <a:pt x="f7" y="f6"/>
                    <a:pt x="f8" y="f9"/>
                    <a:pt x="f8" y="f10"/>
                  </a:cubicBezTo>
                  <a:cubicBezTo>
                    <a:pt x="f8" y="f11"/>
                    <a:pt x="f7" y="f12"/>
                    <a:pt x="f5" y="f12"/>
                  </a:cubicBezTo>
                  <a:cubicBezTo>
                    <a:pt x="f13" y="f12"/>
                    <a:pt x="f14" y="f15"/>
                    <a:pt x="f14" y="f10"/>
                  </a:cubicBezTo>
                  <a:cubicBezTo>
                    <a:pt x="f14" y="f9"/>
                    <a:pt x="f16" y="f6"/>
                    <a:pt x="f5" y="f6"/>
                  </a:cubicBezTo>
                  <a:close/>
                  <a:moveTo>
                    <a:pt x="f17" y="f18"/>
                  </a:moveTo>
                  <a:cubicBezTo>
                    <a:pt x="f19" y="f18"/>
                    <a:pt x="f20" y="f21"/>
                    <a:pt x="f22" y="f23"/>
                  </a:cubicBezTo>
                  <a:lnTo>
                    <a:pt x="f24" y="f25"/>
                  </a:lnTo>
                  <a:lnTo>
                    <a:pt x="f26" y="f27"/>
                  </a:lnTo>
                  <a:cubicBezTo>
                    <a:pt x="f28" y="f29"/>
                    <a:pt x="f30" y="f31"/>
                    <a:pt x="f32" y="f31"/>
                  </a:cubicBezTo>
                  <a:cubicBezTo>
                    <a:pt x="f33" y="f31"/>
                    <a:pt x="f34" y="f35"/>
                    <a:pt x="f36" y="f37"/>
                  </a:cubicBezTo>
                  <a:lnTo>
                    <a:pt x="f38" y="f39"/>
                  </a:lnTo>
                  <a:lnTo>
                    <a:pt x="f40" y="f41"/>
                  </a:lnTo>
                  <a:cubicBezTo>
                    <a:pt x="f42" y="f43"/>
                    <a:pt x="f44" y="f45"/>
                    <a:pt x="f46" y="f47"/>
                  </a:cubicBezTo>
                  <a:lnTo>
                    <a:pt x="f48" y="f49"/>
                  </a:lnTo>
                  <a:lnTo>
                    <a:pt x="f50" y="f51"/>
                  </a:lnTo>
                  <a:cubicBezTo>
                    <a:pt x="f2" y="f52"/>
                    <a:pt x="f2" y="f53"/>
                    <a:pt x="f54" y="f55"/>
                  </a:cubicBezTo>
                  <a:lnTo>
                    <a:pt x="f40" y="f56"/>
                  </a:lnTo>
                  <a:lnTo>
                    <a:pt x="f42" y="f57"/>
                  </a:lnTo>
                  <a:cubicBezTo>
                    <a:pt x="f46" y="f58"/>
                    <a:pt x="f59" y="f60"/>
                    <a:pt x="f61" y="f62"/>
                  </a:cubicBezTo>
                  <a:lnTo>
                    <a:pt x="f63" y="f64"/>
                  </a:lnTo>
                  <a:lnTo>
                    <a:pt x="f65" y="f66"/>
                  </a:lnTo>
                  <a:cubicBezTo>
                    <a:pt x="f67" y="f68"/>
                    <a:pt x="f69" y="f70"/>
                    <a:pt x="f71" y="f70"/>
                  </a:cubicBezTo>
                  <a:cubicBezTo>
                    <a:pt x="f72" y="f70"/>
                    <a:pt x="f73" y="f74"/>
                    <a:pt x="f75" y="f76"/>
                  </a:cubicBezTo>
                  <a:lnTo>
                    <a:pt x="f77" y="f78"/>
                  </a:lnTo>
                  <a:lnTo>
                    <a:pt x="f79" y="f80"/>
                  </a:lnTo>
                  <a:cubicBezTo>
                    <a:pt x="f81" y="f82"/>
                    <a:pt x="f83" y="f4"/>
                    <a:pt x="f17" y="f4"/>
                  </a:cubicBezTo>
                  <a:cubicBezTo>
                    <a:pt x="f84" y="f4"/>
                    <a:pt x="f85" y="f82"/>
                    <a:pt x="f86" y="f80"/>
                  </a:cubicBezTo>
                  <a:lnTo>
                    <a:pt x="f87" y="f78"/>
                  </a:lnTo>
                  <a:lnTo>
                    <a:pt x="f88" y="f76"/>
                  </a:lnTo>
                  <a:cubicBezTo>
                    <a:pt x="f89" y="f76"/>
                    <a:pt x="f90" y="f91"/>
                    <a:pt x="f92" y="f66"/>
                  </a:cubicBezTo>
                  <a:lnTo>
                    <a:pt x="f93" y="f64"/>
                  </a:lnTo>
                  <a:lnTo>
                    <a:pt x="f94" y="f62"/>
                  </a:lnTo>
                  <a:cubicBezTo>
                    <a:pt x="f95" y="f96"/>
                    <a:pt x="f97" y="f58"/>
                    <a:pt x="f98" y="f57"/>
                  </a:cubicBezTo>
                  <a:lnTo>
                    <a:pt x="f99" y="f56"/>
                  </a:lnTo>
                  <a:lnTo>
                    <a:pt x="f100" y="f55"/>
                  </a:lnTo>
                  <a:cubicBezTo>
                    <a:pt x="f101" y="f53"/>
                    <a:pt x="f101" y="f102"/>
                    <a:pt x="f100" y="f51"/>
                  </a:cubicBezTo>
                  <a:lnTo>
                    <a:pt x="f99" y="f49"/>
                  </a:lnTo>
                  <a:lnTo>
                    <a:pt x="f98" y="f47"/>
                  </a:lnTo>
                  <a:cubicBezTo>
                    <a:pt x="f97" y="f45"/>
                    <a:pt x="f103" y="f104"/>
                    <a:pt x="f94" y="f41"/>
                  </a:cubicBezTo>
                  <a:lnTo>
                    <a:pt x="f93" y="f39"/>
                  </a:lnTo>
                  <a:lnTo>
                    <a:pt x="f92" y="f37"/>
                  </a:lnTo>
                  <a:cubicBezTo>
                    <a:pt x="f105" y="f106"/>
                    <a:pt x="f107" y="f108"/>
                    <a:pt x="f109" y="f108"/>
                  </a:cubicBezTo>
                  <a:cubicBezTo>
                    <a:pt x="f110" y="f108"/>
                    <a:pt x="f111" y="f112"/>
                    <a:pt x="f88" y="f27"/>
                  </a:cubicBezTo>
                  <a:lnTo>
                    <a:pt x="f87" y="f25"/>
                  </a:lnTo>
                  <a:lnTo>
                    <a:pt x="f86" y="f23"/>
                  </a:lnTo>
                  <a:cubicBezTo>
                    <a:pt x="f85" y="f21"/>
                    <a:pt x="f10" y="f18"/>
                    <a:pt x="f17" y="f18"/>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75" name="Google Shape;10356;p74">
              <a:extLst>
                <a:ext uri="{FF2B5EF4-FFF2-40B4-BE49-F238E27FC236}">
                  <a16:creationId xmlns:a16="http://schemas.microsoft.com/office/drawing/2014/main" id="{4FCC2C55-F676-C30F-5813-89E0B713A93F}"/>
                </a:ext>
              </a:extLst>
            </p:cNvPr>
            <p:cNvSpPr/>
            <p:nvPr/>
          </p:nvSpPr>
          <p:spPr>
            <a:xfrm>
              <a:off x="5365104" y="2256702"/>
              <a:ext cx="106628" cy="58832"/>
            </a:xfrm>
            <a:custGeom>
              <a:avLst/>
              <a:gdLst>
                <a:gd name="f0" fmla="val w"/>
                <a:gd name="f1" fmla="val h"/>
                <a:gd name="f2" fmla="val 0"/>
                <a:gd name="f3" fmla="val 2679"/>
                <a:gd name="f4" fmla="val 1387"/>
                <a:gd name="f5" fmla="val 1355"/>
                <a:gd name="f6" fmla="val 725"/>
                <a:gd name="f7" fmla="val 190"/>
                <a:gd name="f8" fmla="val 441"/>
                <a:gd name="f9" fmla="val 1"/>
                <a:gd name="f10" fmla="val 977"/>
                <a:gd name="f11" fmla="val 410"/>
                <a:gd name="f12" fmla="val 1229"/>
                <a:gd name="f13" fmla="val 820"/>
                <a:gd name="f14" fmla="val 1386"/>
                <a:gd name="f15" fmla="val 1859"/>
                <a:gd name="f16" fmla="val 2301"/>
                <a:gd name="f17" fmla="val 2521"/>
                <a:gd name="f18" fmla="val 1985"/>
                <a:gd name="f19" fmla="*/ f0 1 2679"/>
                <a:gd name="f20" fmla="*/ f1 1 1387"/>
                <a:gd name="f21" fmla="val f2"/>
                <a:gd name="f22" fmla="val f3"/>
                <a:gd name="f23" fmla="val f4"/>
                <a:gd name="f24" fmla="+- f23 0 f21"/>
                <a:gd name="f25" fmla="+- f22 0 f21"/>
                <a:gd name="f26" fmla="*/ f25 1 2679"/>
                <a:gd name="f27" fmla="*/ f24 1 138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679" h="1387">
                  <a:moveTo>
                    <a:pt x="f5" y="f2"/>
                  </a:moveTo>
                  <a:cubicBezTo>
                    <a:pt x="f6" y="f2"/>
                    <a:pt x="f7" y="f8"/>
                    <a:pt x="f9" y="f10"/>
                  </a:cubicBezTo>
                  <a:cubicBezTo>
                    <a:pt x="f11" y="f12"/>
                    <a:pt x="f13" y="f14"/>
                    <a:pt x="f5" y="f14"/>
                  </a:cubicBezTo>
                  <a:cubicBezTo>
                    <a:pt x="f15" y="f14"/>
                    <a:pt x="f16" y="f12"/>
                    <a:pt x="f3" y="f10"/>
                  </a:cubicBezTo>
                  <a:cubicBezTo>
                    <a:pt x="f17" y="f11"/>
                    <a:pt x="f1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76" name="Google Shape;10357;p74">
              <a:extLst>
                <a:ext uri="{FF2B5EF4-FFF2-40B4-BE49-F238E27FC236}">
                  <a16:creationId xmlns:a16="http://schemas.microsoft.com/office/drawing/2014/main" id="{DE44BDBF-6496-1541-1975-1FF689EA09B3}"/>
                </a:ext>
              </a:extLst>
            </p:cNvPr>
            <p:cNvSpPr/>
            <p:nvPr/>
          </p:nvSpPr>
          <p:spPr>
            <a:xfrm>
              <a:off x="5503060" y="2343534"/>
              <a:ext cx="151762" cy="147575"/>
            </a:xfrm>
            <a:custGeom>
              <a:avLst/>
              <a:gdLst>
                <a:gd name="f0" fmla="val w"/>
                <a:gd name="f1" fmla="val h"/>
                <a:gd name="f2" fmla="val 0"/>
                <a:gd name="f3" fmla="val 3813"/>
                <a:gd name="f4" fmla="val 3479"/>
                <a:gd name="f5" fmla="val 2867"/>
                <a:gd name="f6" fmla="val 1"/>
                <a:gd name="f7" fmla="val 2741"/>
                <a:gd name="f8" fmla="val 127"/>
                <a:gd name="f9" fmla="val 2647"/>
                <a:gd name="f10" fmla="val 221"/>
                <a:gd name="f11" fmla="val 2489"/>
                <a:gd name="f12" fmla="val 284"/>
                <a:gd name="f13" fmla="val 1607"/>
                <a:gd name="f14" fmla="val 631"/>
                <a:gd name="f15" fmla="val 1260"/>
                <a:gd name="f16" fmla="val 1482"/>
                <a:gd name="f17" fmla="val 1103"/>
                <a:gd name="f18" fmla="val 1891"/>
                <a:gd name="f19" fmla="val 693"/>
                <a:gd name="f20" fmla="val 2112"/>
                <a:gd name="f21" fmla="val 158"/>
                <a:gd name="f22" fmla="val 2080"/>
                <a:gd name="f23" fmla="val 1166"/>
                <a:gd name="f24" fmla="val 3372"/>
                <a:gd name="f25" fmla="val 1237"/>
                <a:gd name="f26" fmla="val 3443"/>
                <a:gd name="f27" fmla="val 1343"/>
                <a:gd name="f28" fmla="val 3478"/>
                <a:gd name="f29" fmla="val 1445"/>
                <a:gd name="f30" fmla="val 1479"/>
                <a:gd name="f31" fmla="val 1512"/>
                <a:gd name="f32" fmla="val 3474"/>
                <a:gd name="f33" fmla="val 1544"/>
                <a:gd name="f34" fmla="val 3466"/>
                <a:gd name="f35" fmla="val 1638"/>
                <a:gd name="f36" fmla="val 3403"/>
                <a:gd name="f37" fmla="val 1764"/>
                <a:gd name="f38" fmla="val 3340"/>
                <a:gd name="f39" fmla="val 3183"/>
                <a:gd name="f40" fmla="val 1639"/>
                <a:gd name="f41" fmla="val 3497"/>
                <a:gd name="f42" fmla="val 1324"/>
                <a:gd name="f43" fmla="val 3532"/>
                <a:gd name="f44" fmla="val 1338"/>
                <a:gd name="f45" fmla="val 3563"/>
                <a:gd name="f46" fmla="val 1344"/>
                <a:gd name="f47" fmla="val 3592"/>
                <a:gd name="f48" fmla="val 3693"/>
                <a:gd name="f49" fmla="val 3756"/>
                <a:gd name="f50" fmla="val 1265"/>
                <a:gd name="f51" fmla="val 3781"/>
                <a:gd name="f52" fmla="val 1167"/>
                <a:gd name="f53" fmla="val 3812"/>
                <a:gd name="f54" fmla="val 1072"/>
                <a:gd name="f55" fmla="val 946"/>
                <a:gd name="f56" fmla="val 3686"/>
                <a:gd name="f57" fmla="val 820"/>
                <a:gd name="f58" fmla="*/ f0 1 3813"/>
                <a:gd name="f59" fmla="*/ f1 1 3479"/>
                <a:gd name="f60" fmla="val f2"/>
                <a:gd name="f61" fmla="val f3"/>
                <a:gd name="f62" fmla="val f4"/>
                <a:gd name="f63" fmla="+- f62 0 f60"/>
                <a:gd name="f64" fmla="+- f61 0 f60"/>
                <a:gd name="f65" fmla="*/ f64 1 3813"/>
                <a:gd name="f66" fmla="*/ f63 1 3479"/>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3813" h="3479">
                  <a:moveTo>
                    <a:pt x="f5" y="f6"/>
                  </a:moveTo>
                  <a:cubicBezTo>
                    <a:pt x="f7" y="f8"/>
                    <a:pt x="f9" y="f10"/>
                    <a:pt x="f11" y="f12"/>
                  </a:cubicBezTo>
                  <a:lnTo>
                    <a:pt x="f13" y="f14"/>
                  </a:lnTo>
                  <a:lnTo>
                    <a:pt x="f15" y="f16"/>
                  </a:lnTo>
                  <a:cubicBezTo>
                    <a:pt x="f17" y="f18"/>
                    <a:pt x="f19" y="f20"/>
                    <a:pt x="f12" y="f20"/>
                  </a:cubicBezTo>
                  <a:lnTo>
                    <a:pt x="f21" y="f20"/>
                  </a:lnTo>
                  <a:lnTo>
                    <a:pt x="f2" y="f22"/>
                  </a:lnTo>
                  <a:lnTo>
                    <a:pt x="f23" y="f24"/>
                  </a:lnTo>
                  <a:cubicBezTo>
                    <a:pt x="f25" y="f26"/>
                    <a:pt x="f27" y="f28"/>
                    <a:pt x="f29" y="f28"/>
                  </a:cubicBezTo>
                  <a:cubicBezTo>
                    <a:pt x="f30" y="f28"/>
                    <a:pt x="f31" y="f32"/>
                    <a:pt x="f33" y="f34"/>
                  </a:cubicBezTo>
                  <a:cubicBezTo>
                    <a:pt x="f35" y="f36"/>
                    <a:pt x="f37" y="f38"/>
                    <a:pt x="f37" y="f39"/>
                  </a:cubicBezTo>
                  <a:lnTo>
                    <a:pt x="f22" y="f40"/>
                  </a:lnTo>
                  <a:lnTo>
                    <a:pt x="f41" y="f42"/>
                  </a:lnTo>
                  <a:cubicBezTo>
                    <a:pt x="f43" y="f44"/>
                    <a:pt x="f45" y="f46"/>
                    <a:pt x="f47" y="f46"/>
                  </a:cubicBezTo>
                  <a:cubicBezTo>
                    <a:pt x="f48" y="f46"/>
                    <a:pt x="f49" y="f50"/>
                    <a:pt x="f51" y="f52"/>
                  </a:cubicBezTo>
                  <a:cubicBezTo>
                    <a:pt x="f53" y="f54"/>
                    <a:pt x="f51" y="f55"/>
                    <a:pt x="f56" y="f57"/>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77" name="Google Shape;10358;p74">
              <a:extLst>
                <a:ext uri="{FF2B5EF4-FFF2-40B4-BE49-F238E27FC236}">
                  <a16:creationId xmlns:a16="http://schemas.microsoft.com/office/drawing/2014/main" id="{2B7C10AB-2251-2333-2543-CE0B53CD4063}"/>
                </a:ext>
              </a:extLst>
            </p:cNvPr>
            <p:cNvSpPr/>
            <p:nvPr/>
          </p:nvSpPr>
          <p:spPr>
            <a:xfrm>
              <a:off x="5183294" y="2346204"/>
              <a:ext cx="151762" cy="148169"/>
            </a:xfrm>
            <a:custGeom>
              <a:avLst/>
              <a:gdLst>
                <a:gd name="f0" fmla="val w"/>
                <a:gd name="f1" fmla="val h"/>
                <a:gd name="f2" fmla="val 0"/>
                <a:gd name="f3" fmla="val 3813"/>
                <a:gd name="f4" fmla="val 3493"/>
                <a:gd name="f5" fmla="val 946"/>
                <a:gd name="f6" fmla="val 1"/>
                <a:gd name="f7" fmla="val 126"/>
                <a:gd name="f8" fmla="val 851"/>
                <a:gd name="f9" fmla="val 1009"/>
                <a:gd name="f10" fmla="val 32"/>
                <a:gd name="f11" fmla="val 1104"/>
                <a:gd name="f12" fmla="val 95"/>
                <a:gd name="f13" fmla="val 1230"/>
                <a:gd name="f14" fmla="val 158"/>
                <a:gd name="f15" fmla="val 1324"/>
                <a:gd name="f16" fmla="val 315"/>
                <a:gd name="f17" fmla="val 1356"/>
                <a:gd name="f18" fmla="val 1733"/>
                <a:gd name="f19" fmla="val 1671"/>
                <a:gd name="f20" fmla="val 2048"/>
                <a:gd name="f21" fmla="val 3214"/>
                <a:gd name="f22" fmla="val 2080"/>
                <a:gd name="f23" fmla="val 3309"/>
                <a:gd name="f24" fmla="val 2174"/>
                <a:gd name="f25" fmla="val 3435"/>
                <a:gd name="f26" fmla="val 2300"/>
                <a:gd name="f27" fmla="val 3466"/>
                <a:gd name="f28" fmla="val 2328"/>
                <a:gd name="f29" fmla="val 3485"/>
                <a:gd name="f30" fmla="val 2361"/>
                <a:gd name="f31" fmla="val 3492"/>
                <a:gd name="f32" fmla="val 2396"/>
                <a:gd name="f33" fmla="val 2482"/>
                <a:gd name="f34" fmla="val 2580"/>
                <a:gd name="f35" fmla="val 3448"/>
                <a:gd name="f36" fmla="val 2647"/>
                <a:gd name="f37" fmla="val 3403"/>
                <a:gd name="f38" fmla="val 2112"/>
                <a:gd name="f39" fmla="val 3624"/>
                <a:gd name="f40" fmla="val 2143"/>
                <a:gd name="f41" fmla="val 3561"/>
                <a:gd name="f42" fmla="val 3119"/>
                <a:gd name="f43" fmla="val 2773"/>
                <a:gd name="f44" fmla="val 1891"/>
                <a:gd name="f45" fmla="val 2552"/>
                <a:gd name="f46" fmla="val 1513"/>
                <a:gd name="f47" fmla="val 2206"/>
                <a:gd name="f48" fmla="val 631"/>
                <a:gd name="f49" fmla="val 1355"/>
                <a:gd name="f50" fmla="val 284"/>
                <a:gd name="f51" fmla="val 1198"/>
                <a:gd name="f52" fmla="val 221"/>
                <a:gd name="f53" fmla="val 1072"/>
                <a:gd name="f54" fmla="val 127"/>
                <a:gd name="f55" fmla="*/ f0 1 3813"/>
                <a:gd name="f56" fmla="*/ f1 1 3493"/>
                <a:gd name="f57" fmla="val f2"/>
                <a:gd name="f58" fmla="val f3"/>
                <a:gd name="f59" fmla="val f4"/>
                <a:gd name="f60" fmla="+- f59 0 f57"/>
                <a:gd name="f61" fmla="+- f58 0 f57"/>
                <a:gd name="f62" fmla="*/ f61 1 3813"/>
                <a:gd name="f63" fmla="*/ f60 1 3493"/>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3813" h="3493">
                  <a:moveTo>
                    <a:pt x="f5" y="f6"/>
                  </a:moveTo>
                  <a:lnTo>
                    <a:pt x="f7" y="f8"/>
                  </a:lnTo>
                  <a:cubicBezTo>
                    <a:pt x="f2" y="f8"/>
                    <a:pt x="f2" y="f9"/>
                    <a:pt x="f10" y="f11"/>
                  </a:cubicBezTo>
                  <a:cubicBezTo>
                    <a:pt x="f12" y="f13"/>
                    <a:pt x="f14" y="f15"/>
                    <a:pt x="f16" y="f17"/>
                  </a:cubicBezTo>
                  <a:lnTo>
                    <a:pt x="f18" y="f19"/>
                  </a:lnTo>
                  <a:lnTo>
                    <a:pt x="f20" y="f21"/>
                  </a:lnTo>
                  <a:cubicBezTo>
                    <a:pt x="f22" y="f23"/>
                    <a:pt x="f24" y="f25"/>
                    <a:pt x="f26" y="f27"/>
                  </a:cubicBezTo>
                  <a:cubicBezTo>
                    <a:pt x="f28" y="f29"/>
                    <a:pt x="f30" y="f31"/>
                    <a:pt x="f32" y="f31"/>
                  </a:cubicBezTo>
                  <a:cubicBezTo>
                    <a:pt x="f33" y="f31"/>
                    <a:pt x="f34" y="f35"/>
                    <a:pt x="f36" y="f37"/>
                  </a:cubicBezTo>
                  <a:lnTo>
                    <a:pt x="f3" y="f38"/>
                  </a:lnTo>
                  <a:lnTo>
                    <a:pt x="f3" y="f38"/>
                  </a:lnTo>
                  <a:lnTo>
                    <a:pt x="f39" y="f40"/>
                  </a:lnTo>
                  <a:lnTo>
                    <a:pt x="f41" y="f40"/>
                  </a:lnTo>
                  <a:cubicBezTo>
                    <a:pt x="f42" y="f40"/>
                    <a:pt x="f43" y="f44"/>
                    <a:pt x="f45" y="f46"/>
                  </a:cubicBezTo>
                  <a:lnTo>
                    <a:pt x="f47" y="f48"/>
                  </a:lnTo>
                  <a:lnTo>
                    <a:pt x="f49" y="f50"/>
                  </a:lnTo>
                  <a:cubicBezTo>
                    <a:pt x="f51" y="f52"/>
                    <a:pt x="f53" y="f54"/>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78" name="Google Shape;10390;p74">
            <a:extLst>
              <a:ext uri="{FF2B5EF4-FFF2-40B4-BE49-F238E27FC236}">
                <a16:creationId xmlns:a16="http://schemas.microsoft.com/office/drawing/2014/main" id="{E0BEF481-0BF2-6ED3-83AF-C8E22D3D7684}"/>
              </a:ext>
            </a:extLst>
          </p:cNvPr>
          <p:cNvGrpSpPr/>
          <p:nvPr/>
        </p:nvGrpSpPr>
        <p:grpSpPr>
          <a:xfrm>
            <a:off x="2343036" y="2843097"/>
            <a:ext cx="628705" cy="670072"/>
            <a:chOff x="3128875" y="2001694"/>
            <a:chExt cx="471529" cy="502554"/>
          </a:xfrm>
          <a:solidFill>
            <a:schemeClr val="tx1"/>
          </a:solidFill>
        </p:grpSpPr>
        <p:sp>
          <p:nvSpPr>
            <p:cNvPr id="179" name="Google Shape;10391;p74">
              <a:extLst>
                <a:ext uri="{FF2B5EF4-FFF2-40B4-BE49-F238E27FC236}">
                  <a16:creationId xmlns:a16="http://schemas.microsoft.com/office/drawing/2014/main" id="{0C8CB84B-800E-4E01-5FF4-5FB49A57C938}"/>
                </a:ext>
              </a:extLst>
            </p:cNvPr>
            <p:cNvSpPr/>
            <p:nvPr/>
          </p:nvSpPr>
          <p:spPr>
            <a:xfrm>
              <a:off x="3308180" y="2192795"/>
              <a:ext cx="110413" cy="116311"/>
            </a:xfrm>
            <a:custGeom>
              <a:avLst/>
              <a:gdLst>
                <a:gd name="f0" fmla="val w"/>
                <a:gd name="f1" fmla="val h"/>
                <a:gd name="f2" fmla="val 0"/>
                <a:gd name="f3" fmla="val 2774"/>
                <a:gd name="f4" fmla="val 2742"/>
                <a:gd name="f5" fmla="val 1387"/>
                <a:gd name="f6" fmla="val 1"/>
                <a:gd name="f7" fmla="val 631"/>
                <a:gd name="f8" fmla="val 1355"/>
                <a:gd name="f9" fmla="val 2112"/>
                <a:gd name="f10" fmla="val 2143"/>
                <a:gd name="f11" fmla="val 2773"/>
                <a:gd name="f12" fmla="*/ f0 1 2774"/>
                <a:gd name="f13" fmla="*/ f1 1 2742"/>
                <a:gd name="f14" fmla="val f2"/>
                <a:gd name="f15" fmla="val f3"/>
                <a:gd name="f16" fmla="val f4"/>
                <a:gd name="f17" fmla="+- f16 0 f14"/>
                <a:gd name="f18" fmla="+- f15 0 f14"/>
                <a:gd name="f19" fmla="*/ f18 1 2774"/>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74" h="2742">
                  <a:moveTo>
                    <a:pt x="f5" y="f6"/>
                  </a:moveTo>
                  <a:cubicBezTo>
                    <a:pt x="f7" y="f6"/>
                    <a:pt x="f6" y="f7"/>
                    <a:pt x="f6" y="f8"/>
                  </a:cubicBezTo>
                  <a:cubicBezTo>
                    <a:pt x="f6" y="f9"/>
                    <a:pt x="f7" y="f4"/>
                    <a:pt x="f5" y="f4"/>
                  </a:cubicBezTo>
                  <a:cubicBezTo>
                    <a:pt x="f10" y="f4"/>
                    <a:pt x="f11" y="f9"/>
                    <a:pt x="f11" y="f8"/>
                  </a:cubicBezTo>
                  <a:cubicBezTo>
                    <a:pt x="f11" y="f7"/>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80" name="Google Shape;10392;p74">
              <a:extLst>
                <a:ext uri="{FF2B5EF4-FFF2-40B4-BE49-F238E27FC236}">
                  <a16:creationId xmlns:a16="http://schemas.microsoft.com/office/drawing/2014/main" id="{B6638EE3-F7EC-1A73-4092-4417DB24462A}"/>
                </a:ext>
              </a:extLst>
            </p:cNvPr>
            <p:cNvSpPr/>
            <p:nvPr/>
          </p:nvSpPr>
          <p:spPr>
            <a:xfrm>
              <a:off x="3182806" y="2001694"/>
              <a:ext cx="137955" cy="147072"/>
            </a:xfrm>
            <a:custGeom>
              <a:avLst/>
              <a:gdLst>
                <a:gd name="f0" fmla="val w"/>
                <a:gd name="f1" fmla="val h"/>
                <a:gd name="f2" fmla="val 0"/>
                <a:gd name="f3" fmla="val 3466"/>
                <a:gd name="f4" fmla="val 3467"/>
                <a:gd name="f5" fmla="val 1733"/>
                <a:gd name="f6" fmla="val 1"/>
                <a:gd name="f7" fmla="val 788"/>
                <a:gd name="f8" fmla="val 2678"/>
                <a:gd name="f9" fmla="val 2741"/>
                <a:gd name="f10" fmla="*/ f0 1 3466"/>
                <a:gd name="f11" fmla="*/ f1 1 3467"/>
                <a:gd name="f12" fmla="val f2"/>
                <a:gd name="f13" fmla="val f3"/>
                <a:gd name="f14" fmla="val f4"/>
                <a:gd name="f15" fmla="+- f14 0 f12"/>
                <a:gd name="f16" fmla="+- f13 0 f12"/>
                <a:gd name="f17" fmla="*/ f16 1 3466"/>
                <a:gd name="f18" fmla="*/ f15 1 346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3466" h="3467">
                  <a:moveTo>
                    <a:pt x="f5" y="f6"/>
                  </a:moveTo>
                  <a:cubicBezTo>
                    <a:pt x="f7" y="f6"/>
                    <a:pt x="f2" y="f7"/>
                    <a:pt x="f2" y="f5"/>
                  </a:cubicBezTo>
                  <a:cubicBezTo>
                    <a:pt x="f2" y="f8"/>
                    <a:pt x="f7" y="f3"/>
                    <a:pt x="f5" y="f3"/>
                  </a:cubicBezTo>
                  <a:cubicBezTo>
                    <a:pt x="f9" y="f3"/>
                    <a:pt x="f3" y="f8"/>
                    <a:pt x="f3" y="f5"/>
                  </a:cubicBezTo>
                  <a:cubicBezTo>
                    <a:pt x="f3" y="f7"/>
                    <a:pt x="f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81" name="Google Shape;10393;p74">
              <a:extLst>
                <a:ext uri="{FF2B5EF4-FFF2-40B4-BE49-F238E27FC236}">
                  <a16:creationId xmlns:a16="http://schemas.microsoft.com/office/drawing/2014/main" id="{3062EB7C-340A-ECFB-5061-B1FF8E0A3CCD}"/>
                </a:ext>
              </a:extLst>
            </p:cNvPr>
            <p:cNvSpPr/>
            <p:nvPr/>
          </p:nvSpPr>
          <p:spPr>
            <a:xfrm>
              <a:off x="3404740" y="2001694"/>
              <a:ext cx="137992" cy="147072"/>
            </a:xfrm>
            <a:custGeom>
              <a:avLst/>
              <a:gdLst>
                <a:gd name="f0" fmla="val w"/>
                <a:gd name="f1" fmla="val h"/>
                <a:gd name="f2" fmla="val 0"/>
                <a:gd name="f3" fmla="val 3467"/>
                <a:gd name="f4" fmla="val 1733"/>
                <a:gd name="f5" fmla="val 1"/>
                <a:gd name="f6" fmla="val 788"/>
                <a:gd name="f7" fmla="val 2678"/>
                <a:gd name="f8" fmla="val 3466"/>
                <a:gd name="f9" fmla="val 2679"/>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82" name="Google Shape;10394;p74">
              <a:extLst>
                <a:ext uri="{FF2B5EF4-FFF2-40B4-BE49-F238E27FC236}">
                  <a16:creationId xmlns:a16="http://schemas.microsoft.com/office/drawing/2014/main" id="{122A78A3-C2CC-5BD0-7291-FFA346F77528}"/>
                </a:ext>
              </a:extLst>
            </p:cNvPr>
            <p:cNvSpPr/>
            <p:nvPr/>
          </p:nvSpPr>
          <p:spPr>
            <a:xfrm>
              <a:off x="3328242" y="2331811"/>
              <a:ext cx="66504" cy="42803"/>
            </a:xfrm>
            <a:custGeom>
              <a:avLst/>
              <a:gdLst>
                <a:gd name="f0" fmla="val w"/>
                <a:gd name="f1" fmla="val h"/>
                <a:gd name="f2" fmla="val 0"/>
                <a:gd name="f3" fmla="val 1671"/>
                <a:gd name="f4" fmla="val 1009"/>
                <a:gd name="f5" fmla="val 1"/>
                <a:gd name="f6" fmla="val 851"/>
                <a:gd name="f7" fmla="val 1008"/>
                <a:gd name="f8" fmla="val 1450"/>
                <a:gd name="f9" fmla="val 126"/>
                <a:gd name="f10" fmla="val 1167"/>
                <a:gd name="f11" fmla="val 158"/>
                <a:gd name="f12" fmla="val 568"/>
                <a:gd name="f13" fmla="val 284"/>
                <a:gd name="f14" fmla="val 95"/>
                <a:gd name="f15" fmla="*/ f0 1 1671"/>
                <a:gd name="f16" fmla="*/ f1 1 1009"/>
                <a:gd name="f17" fmla="val f2"/>
                <a:gd name="f18" fmla="val f3"/>
                <a:gd name="f19" fmla="val f4"/>
                <a:gd name="f20" fmla="+- f19 0 f17"/>
                <a:gd name="f21" fmla="+- f18 0 f17"/>
                <a:gd name="f22" fmla="*/ f21 1 1671"/>
                <a:gd name="f23" fmla="*/ f20 1 100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671" h="1009">
                  <a:moveTo>
                    <a:pt x="f5" y="f2"/>
                  </a:moveTo>
                  <a:lnTo>
                    <a:pt x="f6" y="f7"/>
                  </a:lnTo>
                  <a:lnTo>
                    <a:pt x="f3" y="f2"/>
                  </a:lnTo>
                  <a:lnTo>
                    <a:pt x="f3" y="f2"/>
                  </a:lnTo>
                  <a:cubicBezTo>
                    <a:pt x="f8" y="f9"/>
                    <a:pt x="f10" y="f11"/>
                    <a:pt x="f6" y="f11"/>
                  </a:cubicBezTo>
                  <a:cubicBezTo>
                    <a:pt x="f12" y="f11"/>
                    <a:pt x="f13" y="f14"/>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83" name="Google Shape;10395;p74">
              <a:extLst>
                <a:ext uri="{FF2B5EF4-FFF2-40B4-BE49-F238E27FC236}">
                  <a16:creationId xmlns:a16="http://schemas.microsoft.com/office/drawing/2014/main" id="{1C85C88F-68D8-A679-8D64-466D6484960D}"/>
                </a:ext>
              </a:extLst>
            </p:cNvPr>
            <p:cNvSpPr/>
            <p:nvPr/>
          </p:nvSpPr>
          <p:spPr>
            <a:xfrm>
              <a:off x="3239207" y="2322429"/>
              <a:ext cx="111639" cy="180456"/>
            </a:xfrm>
            <a:custGeom>
              <a:avLst/>
              <a:gdLst>
                <a:gd name="f0" fmla="val w"/>
                <a:gd name="f1" fmla="val h"/>
                <a:gd name="f2" fmla="val 0"/>
                <a:gd name="f3" fmla="val 2805"/>
                <a:gd name="f4" fmla="val 4254"/>
                <a:gd name="f5" fmla="val 1261"/>
                <a:gd name="f6" fmla="val 1"/>
                <a:gd name="f7" fmla="val 474"/>
                <a:gd name="f8" fmla="val 599"/>
                <a:gd name="f9" fmla="val 1513"/>
                <a:gd name="f10" fmla="val 2490"/>
                <a:gd name="f11" fmla="val 3907"/>
                <a:gd name="f12" fmla="val 4096"/>
                <a:gd name="f13" fmla="val 158"/>
                <a:gd name="f14" fmla="val 379"/>
                <a:gd name="f15" fmla="val 1891"/>
                <a:gd name="f16" fmla="*/ f0 1 2805"/>
                <a:gd name="f17" fmla="*/ f1 1 4254"/>
                <a:gd name="f18" fmla="val f2"/>
                <a:gd name="f19" fmla="val f3"/>
                <a:gd name="f20" fmla="val f4"/>
                <a:gd name="f21" fmla="+- f20 0 f18"/>
                <a:gd name="f22" fmla="+- f19 0 f18"/>
                <a:gd name="f23" fmla="*/ f22 1 2805"/>
                <a:gd name="f24" fmla="*/ f21 1 4254"/>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805" h="4254">
                  <a:moveTo>
                    <a:pt x="f5" y="f6"/>
                  </a:moveTo>
                  <a:cubicBezTo>
                    <a:pt x="f7" y="f8"/>
                    <a:pt x="f6" y="f9"/>
                    <a:pt x="f6" y="f10"/>
                  </a:cubicBezTo>
                  <a:lnTo>
                    <a:pt x="f6" y="f11"/>
                  </a:lnTo>
                  <a:cubicBezTo>
                    <a:pt x="f6" y="f12"/>
                    <a:pt x="f13" y="f4"/>
                    <a:pt x="f14" y="f4"/>
                  </a:cubicBezTo>
                  <a:lnTo>
                    <a:pt x="f3" y="f4"/>
                  </a:lnTo>
                  <a:lnTo>
                    <a:pt x="f3" y="f15"/>
                  </a:ln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84" name="Google Shape;10396;p74">
              <a:extLst>
                <a:ext uri="{FF2B5EF4-FFF2-40B4-BE49-F238E27FC236}">
                  <a16:creationId xmlns:a16="http://schemas.microsoft.com/office/drawing/2014/main" id="{5E6C24D4-2CD5-F59D-B1A6-773553FFF79A}"/>
                </a:ext>
              </a:extLst>
            </p:cNvPr>
            <p:cNvSpPr/>
            <p:nvPr/>
          </p:nvSpPr>
          <p:spPr>
            <a:xfrm>
              <a:off x="3377153" y="2323792"/>
              <a:ext cx="111639" cy="180456"/>
            </a:xfrm>
            <a:custGeom>
              <a:avLst/>
              <a:gdLst>
                <a:gd name="f0" fmla="val w"/>
                <a:gd name="f1" fmla="val h"/>
                <a:gd name="f2" fmla="val 0"/>
                <a:gd name="f3" fmla="val 2805"/>
                <a:gd name="f4" fmla="val 4254"/>
                <a:gd name="f5" fmla="val 1544"/>
                <a:gd name="f6" fmla="val 1"/>
                <a:gd name="f7" fmla="val 1890"/>
                <a:gd name="f8" fmla="val 4253"/>
                <a:gd name="f9" fmla="val 2458"/>
                <a:gd name="f10" fmla="val 2647"/>
                <a:gd name="f11" fmla="val 2804"/>
                <a:gd name="f12" fmla="val 4096"/>
                <a:gd name="f13" fmla="val 3907"/>
                <a:gd name="f14" fmla="val 2489"/>
                <a:gd name="f15" fmla="val 2773"/>
                <a:gd name="f16" fmla="val 1481"/>
                <a:gd name="f17" fmla="val 2300"/>
                <a:gd name="f18" fmla="val 567"/>
                <a:gd name="f19" fmla="*/ f0 1 2805"/>
                <a:gd name="f20" fmla="*/ f1 1 4254"/>
                <a:gd name="f21" fmla="val f2"/>
                <a:gd name="f22" fmla="val f3"/>
                <a:gd name="f23" fmla="val f4"/>
                <a:gd name="f24" fmla="+- f23 0 f21"/>
                <a:gd name="f25" fmla="+- f22 0 f21"/>
                <a:gd name="f26" fmla="*/ f25 1 2805"/>
                <a:gd name="f27" fmla="*/ f24 1 42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805" h="4254">
                  <a:moveTo>
                    <a:pt x="f5" y="f2"/>
                  </a:moveTo>
                  <a:lnTo>
                    <a:pt x="f6" y="f7"/>
                  </a:lnTo>
                  <a:lnTo>
                    <a:pt x="f6" y="f8"/>
                  </a:lnTo>
                  <a:lnTo>
                    <a:pt x="f9" y="f8"/>
                  </a:lnTo>
                  <a:cubicBezTo>
                    <a:pt x="f10" y="f8"/>
                    <a:pt x="f11" y="f12"/>
                    <a:pt x="f11" y="f13"/>
                  </a:cubicBezTo>
                  <a:lnTo>
                    <a:pt x="f11" y="f14"/>
                  </a:lnTo>
                  <a:cubicBezTo>
                    <a:pt x="f15" y="f16"/>
                    <a:pt x="f17" y="f18"/>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85" name="Google Shape;10397;p74">
              <a:extLst>
                <a:ext uri="{FF2B5EF4-FFF2-40B4-BE49-F238E27FC236}">
                  <a16:creationId xmlns:a16="http://schemas.microsoft.com/office/drawing/2014/main" id="{EC8174E3-E575-8E54-A7AF-693F9CEF6D8D}"/>
                </a:ext>
              </a:extLst>
            </p:cNvPr>
            <p:cNvSpPr/>
            <p:nvPr/>
          </p:nvSpPr>
          <p:spPr>
            <a:xfrm>
              <a:off x="3380939" y="2143381"/>
              <a:ext cx="219465" cy="184443"/>
            </a:xfrm>
            <a:custGeom>
              <a:avLst/>
              <a:gdLst>
                <a:gd name="f0" fmla="val w"/>
                <a:gd name="f1" fmla="val h"/>
                <a:gd name="f2" fmla="val 0"/>
                <a:gd name="f3" fmla="val 5514"/>
                <a:gd name="f4" fmla="val 4348"/>
                <a:gd name="f5" fmla="val 3686"/>
                <a:gd name="f6" fmla="val 1512"/>
                <a:gd name="f7" fmla="val 3907"/>
                <a:gd name="f8" fmla="val 4064"/>
                <a:gd name="f9" fmla="val 1670"/>
                <a:gd name="f10" fmla="val 1859"/>
                <a:gd name="f11" fmla="val 2048"/>
                <a:gd name="f12" fmla="val 2205"/>
                <a:gd name="f13" fmla="val 2993"/>
                <a:gd name="f14" fmla="val 2804"/>
                <a:gd name="f15" fmla="val 2646"/>
                <a:gd name="f16" fmla="val 4127"/>
                <a:gd name="f17" fmla="val 536"/>
                <a:gd name="f18" fmla="val 3056"/>
                <a:gd name="f19" fmla="val 851"/>
                <a:gd name="f20" fmla="val 2331"/>
                <a:gd name="f21" fmla="val 1607"/>
                <a:gd name="f22" fmla="val 977"/>
                <a:gd name="f23" fmla="val 504"/>
                <a:gd name="f24" fmla="val 63"/>
                <a:gd name="f25" fmla="val 347"/>
                <a:gd name="f26" fmla="val 221"/>
                <a:gd name="f27" fmla="val 158"/>
                <a:gd name="f28" fmla="val 378"/>
                <a:gd name="f29" fmla="val 567"/>
                <a:gd name="f30" fmla="val 945"/>
                <a:gd name="f31" fmla="val 756"/>
                <a:gd name="f32" fmla="val 1638"/>
                <a:gd name="f33" fmla="val 1575"/>
                <a:gd name="f34" fmla="val 2615"/>
                <a:gd name="f35" fmla="val 2930"/>
                <a:gd name="f36" fmla="val 3214"/>
                <a:gd name="f37" fmla="val 1449"/>
                <a:gd name="f38" fmla="val 3466"/>
                <a:gd name="f39" fmla="val 3718"/>
                <a:gd name="f40" fmla="val 4001"/>
                <a:gd name="f41" fmla="val 2520"/>
                <a:gd name="f42" fmla="val 5167"/>
                <a:gd name="f43" fmla="val 5356"/>
                <a:gd name="f44" fmla="val 5513"/>
                <a:gd name="f45" fmla="val 4190"/>
                <a:gd name="f46" fmla="val 5482"/>
                <a:gd name="f47" fmla="val 4915"/>
                <a:gd name="f48" fmla="*/ f0 1 5514"/>
                <a:gd name="f49" fmla="*/ f1 1 4348"/>
                <a:gd name="f50" fmla="val f2"/>
                <a:gd name="f51" fmla="val f3"/>
                <a:gd name="f52" fmla="val f4"/>
                <a:gd name="f53" fmla="+- f52 0 f50"/>
                <a:gd name="f54" fmla="+- f51 0 f50"/>
                <a:gd name="f55" fmla="*/ f54 1 5514"/>
                <a:gd name="f56" fmla="*/ f53 1 4348"/>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5514" h="434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2"/>
                  </a:moveTo>
                  <a:cubicBezTo>
                    <a:pt x="f5" y="f17"/>
                    <a:pt x="f18" y="f19"/>
                    <a:pt x="f20" y="f19"/>
                  </a:cubicBezTo>
                  <a:cubicBezTo>
                    <a:pt x="f21" y="f19"/>
                    <a:pt x="f22" y="f23"/>
                    <a:pt x="f17" y="f24"/>
                  </a:cubicBezTo>
                  <a:cubicBezTo>
                    <a:pt x="f25" y="f26"/>
                    <a:pt x="f27" y="f28"/>
                    <a:pt x="f2" y="f29"/>
                  </a:cubicBezTo>
                  <a:cubicBezTo>
                    <a:pt x="f30" y="f31"/>
                    <a:pt x="f32" y="f33"/>
                    <a:pt x="f32" y="f34"/>
                  </a:cubicBezTo>
                  <a:cubicBezTo>
                    <a:pt x="f32" y="f35"/>
                    <a:pt x="f33" y="f36"/>
                    <a:pt x="f37" y="f38"/>
                  </a:cubicBezTo>
                  <a:cubicBezTo>
                    <a:pt x="f10" y="f39"/>
                    <a:pt x="f12" y="f40"/>
                    <a:pt x="f41" y="f4"/>
                  </a:cubicBezTo>
                  <a:lnTo>
                    <a:pt x="f42" y="f4"/>
                  </a:lnTo>
                  <a:cubicBezTo>
                    <a:pt x="f43" y="f4"/>
                    <a:pt x="f44" y="f45"/>
                    <a:pt x="f44" y="f40"/>
                  </a:cubicBezTo>
                  <a:lnTo>
                    <a:pt x="f44" y="f34"/>
                  </a:lnTo>
                  <a:cubicBezTo>
                    <a:pt x="f46" y="f6"/>
                    <a:pt x="f47" y="f29"/>
                    <a:pt x="f1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86" name="Google Shape;10398;p74">
              <a:extLst>
                <a:ext uri="{FF2B5EF4-FFF2-40B4-BE49-F238E27FC236}">
                  <a16:creationId xmlns:a16="http://schemas.microsoft.com/office/drawing/2014/main" id="{A15BBB54-8E0C-E208-87BE-4C32EE127434}"/>
                </a:ext>
              </a:extLst>
            </p:cNvPr>
            <p:cNvSpPr/>
            <p:nvPr/>
          </p:nvSpPr>
          <p:spPr>
            <a:xfrm>
              <a:off x="3128875" y="2142018"/>
              <a:ext cx="216959" cy="184480"/>
            </a:xfrm>
            <a:custGeom>
              <a:avLst/>
              <a:gdLst>
                <a:gd name="f0" fmla="val w"/>
                <a:gd name="f1" fmla="val h"/>
                <a:gd name="f2" fmla="val 0"/>
                <a:gd name="f3" fmla="val 5451"/>
                <a:gd name="f4" fmla="val 4349"/>
                <a:gd name="f5" fmla="val 2426"/>
                <a:gd name="f6" fmla="val 1544"/>
                <a:gd name="f7" fmla="val 2615"/>
                <a:gd name="f8" fmla="val 2773"/>
                <a:gd name="f9" fmla="val 1702"/>
                <a:gd name="f10" fmla="val 1891"/>
                <a:gd name="f11" fmla="val 2080"/>
                <a:gd name="f12" fmla="val 2237"/>
                <a:gd name="f13" fmla="val 1733"/>
                <a:gd name="f14" fmla="val 1513"/>
                <a:gd name="f15" fmla="val 1355"/>
                <a:gd name="f16" fmla="val 1324"/>
                <a:gd name="f17" fmla="val 1"/>
                <a:gd name="f18" fmla="val 536"/>
                <a:gd name="f19" fmla="val 568"/>
                <a:gd name="f20" fmla="val 2552"/>
                <a:gd name="f21" fmla="val 3939"/>
                <a:gd name="f22" fmla="val 4191"/>
                <a:gd name="f23" fmla="val 95"/>
                <a:gd name="f24" fmla="val 4348"/>
                <a:gd name="f25" fmla="val 316"/>
                <a:gd name="f26" fmla="val 2930"/>
                <a:gd name="f27" fmla="val 3214"/>
                <a:gd name="f28" fmla="val 3970"/>
                <a:gd name="f29" fmla="val 3561"/>
                <a:gd name="f30" fmla="val 3655"/>
                <a:gd name="f31" fmla="val 4002"/>
                <a:gd name="f32" fmla="val 3466"/>
                <a:gd name="f33" fmla="val 3876"/>
                <a:gd name="f34" fmla="val 3183"/>
                <a:gd name="f35" fmla="val 3813"/>
                <a:gd name="f36" fmla="val 1607"/>
                <a:gd name="f37" fmla="val 4506"/>
                <a:gd name="f38" fmla="val 757"/>
                <a:gd name="f39" fmla="val 5293"/>
                <a:gd name="f40" fmla="val 347"/>
                <a:gd name="f41" fmla="val 5104"/>
                <a:gd name="f42" fmla="val 190"/>
                <a:gd name="f43" fmla="val 4915"/>
                <a:gd name="f44" fmla="val 32"/>
                <a:gd name="f45" fmla="val 4474"/>
                <a:gd name="f46" fmla="val 505"/>
                <a:gd name="f47" fmla="val 3844"/>
                <a:gd name="f48" fmla="val 820"/>
                <a:gd name="f49" fmla="val 3151"/>
                <a:gd name="f50" fmla="val 1796"/>
                <a:gd name="f51" fmla="*/ f0 1 5451"/>
                <a:gd name="f52" fmla="*/ f1 1 4349"/>
                <a:gd name="f53" fmla="val f2"/>
                <a:gd name="f54" fmla="val f3"/>
                <a:gd name="f55" fmla="val f4"/>
                <a:gd name="f56" fmla="+- f55 0 f53"/>
                <a:gd name="f57" fmla="+- f54 0 f53"/>
                <a:gd name="f58" fmla="*/ f57 1 5451"/>
                <a:gd name="f59" fmla="*/ f56 1 4349"/>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5451" h="4349">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9"/>
                    <a:pt x="f17" y="f14"/>
                    <a:pt x="f17" y="f20"/>
                  </a:cubicBezTo>
                  <a:lnTo>
                    <a:pt x="f17" y="f21"/>
                  </a:lnTo>
                  <a:cubicBezTo>
                    <a:pt x="f17" y="f22"/>
                    <a:pt x="f23" y="f24"/>
                    <a:pt x="f25" y="f24"/>
                  </a:cubicBezTo>
                  <a:lnTo>
                    <a:pt x="f26" y="f24"/>
                  </a:lnTo>
                  <a:cubicBezTo>
                    <a:pt x="f27" y="f28"/>
                    <a:pt x="f29" y="f30"/>
                    <a:pt x="f31" y="f32"/>
                  </a:cubicBezTo>
                  <a:cubicBezTo>
                    <a:pt x="f33" y="f34"/>
                    <a:pt x="f35" y="f26"/>
                    <a:pt x="f35" y="f7"/>
                  </a:cubicBezTo>
                  <a:cubicBezTo>
                    <a:pt x="f35" y="f36"/>
                    <a:pt x="f37" y="f38"/>
                    <a:pt x="f3" y="f19"/>
                  </a:cubicBezTo>
                  <a:cubicBezTo>
                    <a:pt x="f39" y="f40"/>
                    <a:pt x="f41" y="f42"/>
                    <a:pt x="f43" y="f44"/>
                  </a:cubicBezTo>
                  <a:cubicBezTo>
                    <a:pt x="f45" y="f46"/>
                    <a:pt x="f47" y="f48"/>
                    <a:pt x="f49" y="f48"/>
                  </a:cubicBezTo>
                  <a:cubicBezTo>
                    <a:pt x="f5" y="f48"/>
                    <a:pt x="f50" y="f46"/>
                    <a:pt x="f16" y="f1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87" name="Google Shape;10412;p74">
            <a:extLst>
              <a:ext uri="{FF2B5EF4-FFF2-40B4-BE49-F238E27FC236}">
                <a16:creationId xmlns:a16="http://schemas.microsoft.com/office/drawing/2014/main" id="{207C943F-D9BB-97BE-3886-89D7ABAD6E5B}"/>
              </a:ext>
            </a:extLst>
          </p:cNvPr>
          <p:cNvGrpSpPr/>
          <p:nvPr/>
        </p:nvGrpSpPr>
        <p:grpSpPr>
          <a:xfrm>
            <a:off x="6030931" y="2828053"/>
            <a:ext cx="588592" cy="667280"/>
            <a:chOff x="5894798" y="1990411"/>
            <a:chExt cx="441444" cy="500460"/>
          </a:xfrm>
          <a:solidFill>
            <a:schemeClr val="tx1"/>
          </a:solidFill>
        </p:grpSpPr>
        <p:sp>
          <p:nvSpPr>
            <p:cNvPr id="188" name="Google Shape;10413;p74">
              <a:extLst>
                <a:ext uri="{FF2B5EF4-FFF2-40B4-BE49-F238E27FC236}">
                  <a16:creationId xmlns:a16="http://schemas.microsoft.com/office/drawing/2014/main" id="{9DC986DA-10F9-6AA8-EC02-A1FF987FFC4F}"/>
                </a:ext>
              </a:extLst>
            </p:cNvPr>
            <p:cNvSpPr/>
            <p:nvPr/>
          </p:nvSpPr>
          <p:spPr>
            <a:xfrm>
              <a:off x="6114263" y="1990411"/>
              <a:ext cx="27624" cy="74871"/>
            </a:xfrm>
            <a:custGeom>
              <a:avLst/>
              <a:gdLst>
                <a:gd name="f0" fmla="val w"/>
                <a:gd name="f1" fmla="val h"/>
                <a:gd name="f2" fmla="val 0"/>
                <a:gd name="f3" fmla="val 694"/>
                <a:gd name="f4" fmla="val 1765"/>
                <a:gd name="f5" fmla="val 347"/>
                <a:gd name="f6" fmla="val 1"/>
                <a:gd name="f7" fmla="val 158"/>
                <a:gd name="f8" fmla="val 1418"/>
                <a:gd name="f9" fmla="val 1607"/>
                <a:gd name="f10" fmla="val 536"/>
                <a:gd name="f11" fmla="val 693"/>
                <a:gd name="f12" fmla="*/ f0 1 694"/>
                <a:gd name="f13" fmla="*/ f1 1 1765"/>
                <a:gd name="f14" fmla="val f2"/>
                <a:gd name="f15" fmla="val f3"/>
                <a:gd name="f16" fmla="val f4"/>
                <a:gd name="f17" fmla="+- f16 0 f14"/>
                <a:gd name="f18" fmla="+- f15 0 f14"/>
                <a:gd name="f19" fmla="*/ f18 1 694"/>
                <a:gd name="f20" fmla="*/ f17 1 176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65">
                  <a:moveTo>
                    <a:pt x="f5" y="f6"/>
                  </a:moveTo>
                  <a:cubicBezTo>
                    <a:pt x="f7" y="f6"/>
                    <a:pt x="f2" y="f7"/>
                    <a:pt x="f2" y="f5"/>
                  </a:cubicBezTo>
                  <a:lnTo>
                    <a:pt x="f2" y="f8"/>
                  </a:lnTo>
                  <a:cubicBezTo>
                    <a:pt x="f2" y="f9"/>
                    <a:pt x="f7" y="f4"/>
                    <a:pt x="f5" y="f4"/>
                  </a:cubicBezTo>
                  <a:cubicBezTo>
                    <a:pt x="f10" y="f4"/>
                    <a:pt x="f11" y="f9"/>
                    <a:pt x="f11" y="f8"/>
                  </a:cubicBezTo>
                  <a:lnTo>
                    <a:pt x="f11" y="f5"/>
                  </a:lnTo>
                  <a:cubicBezTo>
                    <a:pt x="f11" y="f7"/>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89" name="Google Shape;10414;p74">
              <a:extLst>
                <a:ext uri="{FF2B5EF4-FFF2-40B4-BE49-F238E27FC236}">
                  <a16:creationId xmlns:a16="http://schemas.microsoft.com/office/drawing/2014/main" id="{8060AFDD-57F7-FD2E-92E1-307E9BE871EF}"/>
                </a:ext>
              </a:extLst>
            </p:cNvPr>
            <p:cNvSpPr/>
            <p:nvPr/>
          </p:nvSpPr>
          <p:spPr>
            <a:xfrm>
              <a:off x="6198287" y="2022140"/>
              <a:ext cx="56436" cy="57863"/>
            </a:xfrm>
            <a:custGeom>
              <a:avLst/>
              <a:gdLst>
                <a:gd name="f0" fmla="val w"/>
                <a:gd name="f1" fmla="val h"/>
                <a:gd name="f2" fmla="val 0"/>
                <a:gd name="f3" fmla="val 1418"/>
                <a:gd name="f4" fmla="val 1364"/>
                <a:gd name="f5" fmla="val 1071"/>
                <a:gd name="f6" fmla="val 1"/>
                <a:gd name="f7" fmla="val 977"/>
                <a:gd name="f8" fmla="val 882"/>
                <a:gd name="f9" fmla="val 24"/>
                <a:gd name="f10" fmla="val 819"/>
                <a:gd name="f11" fmla="val 72"/>
                <a:gd name="f12" fmla="val 126"/>
                <a:gd name="f13" fmla="val 796"/>
                <a:gd name="f14" fmla="val 922"/>
                <a:gd name="f15" fmla="val 1143"/>
                <a:gd name="f16" fmla="val 1269"/>
                <a:gd name="f17" fmla="val 189"/>
                <a:gd name="f18" fmla="val 1332"/>
                <a:gd name="f19" fmla="val 268"/>
                <a:gd name="f20" fmla="val 1363"/>
                <a:gd name="f21" fmla="val 350"/>
                <a:gd name="f22" fmla="val 433"/>
                <a:gd name="f23" fmla="val 520"/>
                <a:gd name="f24" fmla="val 599"/>
                <a:gd name="f25" fmla="val 1323"/>
                <a:gd name="f26" fmla="val 544"/>
                <a:gd name="f27" fmla="val 418"/>
                <a:gd name="f28" fmla="val 198"/>
                <a:gd name="f29" fmla="val 1260"/>
                <a:gd name="f30" fmla="val 1166"/>
                <a:gd name="f31" fmla="*/ f0 1 1418"/>
                <a:gd name="f32" fmla="*/ f1 1 1364"/>
                <a:gd name="f33" fmla="val f2"/>
                <a:gd name="f34" fmla="val f3"/>
                <a:gd name="f35" fmla="val f4"/>
                <a:gd name="f36" fmla="+- f35 0 f33"/>
                <a:gd name="f37" fmla="+- f34 0 f33"/>
                <a:gd name="f38" fmla="*/ f37 1 1418"/>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8" h="1364">
                  <a:moveTo>
                    <a:pt x="f5" y="f6"/>
                  </a:moveTo>
                  <a:cubicBezTo>
                    <a:pt x="f7" y="f6"/>
                    <a:pt x="f8" y="f9"/>
                    <a:pt x="f10" y="f11"/>
                  </a:cubicBezTo>
                  <a:lnTo>
                    <a:pt x="f12" y="f13"/>
                  </a:lnTo>
                  <a:cubicBezTo>
                    <a:pt x="f2" y="f14"/>
                    <a:pt x="f2" y="f15"/>
                    <a:pt x="f12" y="f16"/>
                  </a:cubicBezTo>
                  <a:cubicBezTo>
                    <a:pt x="f17" y="f18"/>
                    <a:pt x="f19" y="f20"/>
                    <a:pt x="f21" y="f20"/>
                  </a:cubicBezTo>
                  <a:cubicBezTo>
                    <a:pt x="f22" y="f20"/>
                    <a:pt x="f23" y="f18"/>
                    <a:pt x="f24" y="f16"/>
                  </a:cubicBezTo>
                  <a:lnTo>
                    <a:pt x="f25" y="f26"/>
                  </a:lnTo>
                  <a:cubicBezTo>
                    <a:pt x="f3" y="f27"/>
                    <a:pt x="f3" y="f28"/>
                    <a:pt x="f25" y="f11"/>
                  </a:cubicBezTo>
                  <a:cubicBezTo>
                    <a:pt x="f29" y="f9"/>
                    <a:pt x="f3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90" name="Google Shape;10415;p74">
              <a:extLst>
                <a:ext uri="{FF2B5EF4-FFF2-40B4-BE49-F238E27FC236}">
                  <a16:creationId xmlns:a16="http://schemas.microsoft.com/office/drawing/2014/main" id="{A3CD5DC7-B9CA-FA67-6308-EA7C229E1A6E}"/>
                </a:ext>
              </a:extLst>
            </p:cNvPr>
            <p:cNvSpPr/>
            <p:nvPr/>
          </p:nvSpPr>
          <p:spPr>
            <a:xfrm>
              <a:off x="6279760" y="2197540"/>
              <a:ext cx="56482" cy="30796"/>
            </a:xfrm>
            <a:custGeom>
              <a:avLst/>
              <a:gdLst>
                <a:gd name="f0" fmla="val w"/>
                <a:gd name="f1" fmla="val h"/>
                <a:gd name="f2" fmla="val 0"/>
                <a:gd name="f3" fmla="val 1419"/>
                <a:gd name="f4" fmla="val 726"/>
                <a:gd name="f5" fmla="val 379"/>
                <a:gd name="f6" fmla="val 1"/>
                <a:gd name="f7" fmla="val 158"/>
                <a:gd name="f8" fmla="val 347"/>
                <a:gd name="f9" fmla="val 568"/>
                <a:gd name="f10" fmla="val 725"/>
                <a:gd name="f11" fmla="val 1072"/>
                <a:gd name="f12" fmla="val 1261"/>
                <a:gd name="f13" fmla="*/ f0 1 1419"/>
                <a:gd name="f14" fmla="*/ f1 1 726"/>
                <a:gd name="f15" fmla="val f2"/>
                <a:gd name="f16" fmla="val f3"/>
                <a:gd name="f17" fmla="val f4"/>
                <a:gd name="f18" fmla="+- f17 0 f15"/>
                <a:gd name="f19" fmla="+- f16 0 f15"/>
                <a:gd name="f20" fmla="*/ f19 1 1419"/>
                <a:gd name="f21" fmla="*/ f18 1 726"/>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419" h="726">
                  <a:moveTo>
                    <a:pt x="f5" y="f6"/>
                  </a:moveTo>
                  <a:cubicBezTo>
                    <a:pt x="f7" y="f6"/>
                    <a:pt x="f6" y="f7"/>
                    <a:pt x="f6" y="f8"/>
                  </a:cubicBezTo>
                  <a:cubicBezTo>
                    <a:pt x="f6" y="f9"/>
                    <a:pt x="f7" y="f10"/>
                    <a:pt x="f5" y="f10"/>
                  </a:cubicBezTo>
                  <a:lnTo>
                    <a:pt x="f11" y="f10"/>
                  </a:lnTo>
                  <a:cubicBezTo>
                    <a:pt x="f12" y="f10"/>
                    <a:pt x="f3" y="f9"/>
                    <a:pt x="f3" y="f8"/>
                  </a:cubicBezTo>
                  <a:cubicBezTo>
                    <a:pt x="f3" y="f7"/>
                    <a:pt x="f12" y="f6"/>
                    <a:pt x="f1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91" name="Google Shape;10416;p74">
              <a:extLst>
                <a:ext uri="{FF2B5EF4-FFF2-40B4-BE49-F238E27FC236}">
                  <a16:creationId xmlns:a16="http://schemas.microsoft.com/office/drawing/2014/main" id="{959FB98B-4142-C1CA-4B07-3CF0B78F85A6}"/>
                </a:ext>
              </a:extLst>
            </p:cNvPr>
            <p:cNvSpPr/>
            <p:nvPr/>
          </p:nvSpPr>
          <p:spPr>
            <a:xfrm>
              <a:off x="5894798" y="2197540"/>
              <a:ext cx="56482" cy="29434"/>
            </a:xfrm>
            <a:custGeom>
              <a:avLst/>
              <a:gdLst>
                <a:gd name="f0" fmla="val w"/>
                <a:gd name="f1" fmla="val h"/>
                <a:gd name="f2" fmla="val 0"/>
                <a:gd name="f3" fmla="val 1419"/>
                <a:gd name="f4" fmla="val 694"/>
                <a:gd name="f5" fmla="val 347"/>
                <a:gd name="f6" fmla="val 1"/>
                <a:gd name="f7" fmla="val 158"/>
                <a:gd name="f8" fmla="val 568"/>
                <a:gd name="f9" fmla="val 1072"/>
                <a:gd name="f10" fmla="val 1261"/>
                <a:gd name="f11" fmla="*/ f0 1 1419"/>
                <a:gd name="f12" fmla="*/ f1 1 694"/>
                <a:gd name="f13" fmla="val f2"/>
                <a:gd name="f14" fmla="val f3"/>
                <a:gd name="f15" fmla="val f4"/>
                <a:gd name="f16" fmla="+- f15 0 f13"/>
                <a:gd name="f17" fmla="+- f14 0 f13"/>
                <a:gd name="f18" fmla="*/ f17 1 1419"/>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419" h="694">
                  <a:moveTo>
                    <a:pt x="f5" y="f6"/>
                  </a:moveTo>
                  <a:cubicBezTo>
                    <a:pt x="f7" y="f6"/>
                    <a:pt x="f6" y="f7"/>
                    <a:pt x="f6" y="f5"/>
                  </a:cubicBezTo>
                  <a:cubicBezTo>
                    <a:pt x="f6"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92" name="Google Shape;10417;p74">
              <a:extLst>
                <a:ext uri="{FF2B5EF4-FFF2-40B4-BE49-F238E27FC236}">
                  <a16:creationId xmlns:a16="http://schemas.microsoft.com/office/drawing/2014/main" id="{8785E938-9AA3-6F94-F95B-A1D37D2A0BD0}"/>
                </a:ext>
              </a:extLst>
            </p:cNvPr>
            <p:cNvSpPr/>
            <p:nvPr/>
          </p:nvSpPr>
          <p:spPr>
            <a:xfrm>
              <a:off x="6003895" y="2022140"/>
              <a:ext cx="56482" cy="57863"/>
            </a:xfrm>
            <a:custGeom>
              <a:avLst/>
              <a:gdLst>
                <a:gd name="f0" fmla="val w"/>
                <a:gd name="f1" fmla="val h"/>
                <a:gd name="f2" fmla="val 0"/>
                <a:gd name="f3" fmla="val 1419"/>
                <a:gd name="f4" fmla="val 1364"/>
                <a:gd name="f5" fmla="val 363"/>
                <a:gd name="f6" fmla="val 1"/>
                <a:gd name="f7" fmla="val 276"/>
                <a:gd name="f8" fmla="val 190"/>
                <a:gd name="f9" fmla="val 24"/>
                <a:gd name="f10" fmla="val 127"/>
                <a:gd name="f11" fmla="val 72"/>
                <a:gd name="f12" fmla="val 198"/>
                <a:gd name="f13" fmla="val 450"/>
                <a:gd name="f14" fmla="val 544"/>
                <a:gd name="f15" fmla="val 820"/>
                <a:gd name="f16" fmla="val 1269"/>
                <a:gd name="f17" fmla="val 883"/>
                <a:gd name="f18" fmla="val 1332"/>
                <a:gd name="f19" fmla="val 977"/>
                <a:gd name="f20" fmla="val 1363"/>
                <a:gd name="f21" fmla="val 1072"/>
                <a:gd name="f22" fmla="val 1166"/>
                <a:gd name="f23" fmla="val 1261"/>
                <a:gd name="f24" fmla="val 1324"/>
                <a:gd name="f25" fmla="val 1418"/>
                <a:gd name="f26" fmla="val 1143"/>
                <a:gd name="f27" fmla="val 922"/>
                <a:gd name="f28" fmla="val 796"/>
                <a:gd name="f29" fmla="val 599"/>
                <a:gd name="f30" fmla="val 536"/>
                <a:gd name="f31" fmla="*/ f0 1 1419"/>
                <a:gd name="f32" fmla="*/ f1 1 1364"/>
                <a:gd name="f33" fmla="val f2"/>
                <a:gd name="f34" fmla="val f3"/>
                <a:gd name="f35" fmla="val f4"/>
                <a:gd name="f36" fmla="+- f35 0 f33"/>
                <a:gd name="f37" fmla="+- f34 0 f33"/>
                <a:gd name="f38" fmla="*/ f37 1 1419"/>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9" h="136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1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93" name="Google Shape;10418;p74">
              <a:extLst>
                <a:ext uri="{FF2B5EF4-FFF2-40B4-BE49-F238E27FC236}">
                  <a16:creationId xmlns:a16="http://schemas.microsoft.com/office/drawing/2014/main" id="{3FD84E38-EAAF-ECE4-9B4B-88FDF05ABF6D}"/>
                </a:ext>
              </a:extLst>
            </p:cNvPr>
            <p:cNvSpPr/>
            <p:nvPr/>
          </p:nvSpPr>
          <p:spPr>
            <a:xfrm>
              <a:off x="5919871" y="2079702"/>
              <a:ext cx="58987" cy="44074"/>
            </a:xfrm>
            <a:custGeom>
              <a:avLst/>
              <a:gdLst>
                <a:gd name="f0" fmla="val w"/>
                <a:gd name="f1" fmla="val h"/>
                <a:gd name="f2" fmla="val 0"/>
                <a:gd name="f3" fmla="val 1482"/>
                <a:gd name="f4" fmla="val 1039"/>
                <a:gd name="f5" fmla="val 396"/>
                <a:gd name="f6" fmla="val 267"/>
                <a:gd name="f7" fmla="val 132"/>
                <a:gd name="f8" fmla="val 81"/>
                <a:gd name="f9" fmla="val 64"/>
                <a:gd name="f10" fmla="val 195"/>
                <a:gd name="f11" fmla="val 1"/>
                <a:gd name="f12" fmla="val 353"/>
                <a:gd name="f13" fmla="val 573"/>
                <a:gd name="f14" fmla="val 221"/>
                <a:gd name="f15" fmla="val 668"/>
                <a:gd name="f16" fmla="val 946"/>
                <a:gd name="f17" fmla="val 1015"/>
                <a:gd name="f18" fmla="val 987"/>
                <a:gd name="f19" fmla="val 1031"/>
                <a:gd name="f20" fmla="val 1032"/>
                <a:gd name="f21" fmla="val 1077"/>
                <a:gd name="f22" fmla="val 1209"/>
                <a:gd name="f23" fmla="val 1349"/>
                <a:gd name="f24" fmla="val 974"/>
                <a:gd name="f25" fmla="val 1419"/>
                <a:gd name="f26" fmla="val 857"/>
                <a:gd name="f27" fmla="val 699"/>
                <a:gd name="f28" fmla="val 447"/>
                <a:gd name="f29" fmla="val 1261"/>
                <a:gd name="f30" fmla="val 384"/>
                <a:gd name="f31" fmla="val 536"/>
                <a:gd name="f32" fmla="val 38"/>
                <a:gd name="f33" fmla="val 493"/>
                <a:gd name="f34" fmla="val 12"/>
                <a:gd name="f35" fmla="val 445"/>
                <a:gd name="f36" fmla="*/ f0 1 1482"/>
                <a:gd name="f37" fmla="*/ f1 1 1039"/>
                <a:gd name="f38" fmla="val f2"/>
                <a:gd name="f39" fmla="val f3"/>
                <a:gd name="f40" fmla="val f4"/>
                <a:gd name="f41" fmla="+- f40 0 f38"/>
                <a:gd name="f42" fmla="+- f39 0 f38"/>
                <a:gd name="f43" fmla="*/ f42 1 1482"/>
                <a:gd name="f44" fmla="*/ f41 1 1039"/>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1482" h="1039">
                  <a:moveTo>
                    <a:pt x="f5" y="f2"/>
                  </a:moveTo>
                  <a:cubicBezTo>
                    <a:pt x="f6" y="f2"/>
                    <a:pt x="f7" y="f8"/>
                    <a:pt x="f9" y="f10"/>
                  </a:cubicBezTo>
                  <a:cubicBezTo>
                    <a:pt x="f11" y="f12"/>
                    <a:pt x="f9" y="f13"/>
                    <a:pt x="f14" y="f15"/>
                  </a:cubicBezTo>
                  <a:lnTo>
                    <a:pt x="f16" y="f17"/>
                  </a:lnTo>
                  <a:cubicBezTo>
                    <a:pt x="f18" y="f19"/>
                    <a:pt x="f20" y="f4"/>
                    <a:pt x="f21" y="f4"/>
                  </a:cubicBezTo>
                  <a:cubicBezTo>
                    <a:pt x="f22" y="f4"/>
                    <a:pt x="f23" y="f24"/>
                    <a:pt x="f25" y="f26"/>
                  </a:cubicBezTo>
                  <a:cubicBezTo>
                    <a:pt x="f3" y="f27"/>
                    <a:pt x="f25" y="f28"/>
                    <a:pt x="f29" y="f30"/>
                  </a:cubicBezTo>
                  <a:lnTo>
                    <a:pt x="f31" y="f32"/>
                  </a:lnTo>
                  <a:cubicBezTo>
                    <a:pt x="f33" y="f34"/>
                    <a:pt x="f3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94" name="Google Shape;10419;p74">
              <a:extLst>
                <a:ext uri="{FF2B5EF4-FFF2-40B4-BE49-F238E27FC236}">
                  <a16:creationId xmlns:a16="http://schemas.microsoft.com/office/drawing/2014/main" id="{E58CCBF2-BBBE-94C7-4398-5E21209EBAA7}"/>
                </a:ext>
              </a:extLst>
            </p:cNvPr>
            <p:cNvSpPr/>
            <p:nvPr/>
          </p:nvSpPr>
          <p:spPr>
            <a:xfrm>
              <a:off x="6250938" y="2080214"/>
              <a:ext cx="58942" cy="45473"/>
            </a:xfrm>
            <a:custGeom>
              <a:avLst/>
              <a:gdLst>
                <a:gd name="f0" fmla="val w"/>
                <a:gd name="f1" fmla="val h"/>
                <a:gd name="f2" fmla="val 0"/>
                <a:gd name="f3" fmla="val 1481"/>
                <a:gd name="f4" fmla="val 1072"/>
                <a:gd name="f5" fmla="val 1110"/>
                <a:gd name="f6" fmla="val 1049"/>
                <a:gd name="f7" fmla="val 983"/>
                <a:gd name="f8" fmla="val 18"/>
                <a:gd name="f9" fmla="val 914"/>
                <a:gd name="f10" fmla="val 57"/>
                <a:gd name="f11" fmla="val 221"/>
                <a:gd name="f12" fmla="val 404"/>
                <a:gd name="f13" fmla="val 63"/>
                <a:gd name="f14" fmla="val 498"/>
                <a:gd name="f15" fmla="val 687"/>
                <a:gd name="f16" fmla="val 877"/>
                <a:gd name="f17" fmla="val 132"/>
                <a:gd name="f18" fmla="val 991"/>
                <a:gd name="f19" fmla="val 250"/>
                <a:gd name="f20" fmla="val 382"/>
                <a:gd name="f21" fmla="val 432"/>
                <a:gd name="f22" fmla="val 484"/>
                <a:gd name="f23" fmla="val 1060"/>
                <a:gd name="f24" fmla="val 536"/>
                <a:gd name="f25" fmla="val 1034"/>
                <a:gd name="f26" fmla="val 1260"/>
                <a:gd name="f27" fmla="val 1418"/>
                <a:gd name="f28" fmla="val 593"/>
                <a:gd name="f29" fmla="val 215"/>
                <a:gd name="f30" fmla="val 1353"/>
                <a:gd name="f31" fmla="val 85"/>
                <a:gd name="f32" fmla="val 1244"/>
                <a:gd name="f33" fmla="*/ f0 1 1481"/>
                <a:gd name="f34" fmla="*/ f1 1 1072"/>
                <a:gd name="f35" fmla="val f2"/>
                <a:gd name="f36" fmla="val f3"/>
                <a:gd name="f37" fmla="val f4"/>
                <a:gd name="f38" fmla="+- f37 0 f35"/>
                <a:gd name="f39" fmla="+- f36 0 f35"/>
                <a:gd name="f40" fmla="*/ f39 1 1481"/>
                <a:gd name="f41" fmla="*/ f38 1 1072"/>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1481" h="1072">
                  <a:moveTo>
                    <a:pt x="f5" y="f2"/>
                  </a:moveTo>
                  <a:cubicBezTo>
                    <a:pt x="f6" y="f2"/>
                    <a:pt x="f7" y="f8"/>
                    <a:pt x="f9" y="f10"/>
                  </a:cubicBezTo>
                  <a:lnTo>
                    <a:pt x="f11" y="f12"/>
                  </a:lnTo>
                  <a:cubicBezTo>
                    <a:pt x="f13" y="f14"/>
                    <a:pt x="f2" y="f15"/>
                    <a:pt x="f13" y="f16"/>
                  </a:cubicBezTo>
                  <a:cubicBezTo>
                    <a:pt x="f17" y="f18"/>
                    <a:pt x="f19" y="f4"/>
                    <a:pt x="f20" y="f4"/>
                  </a:cubicBezTo>
                  <a:cubicBezTo>
                    <a:pt x="f21" y="f4"/>
                    <a:pt x="f22" y="f23"/>
                    <a:pt x="f24" y="f25"/>
                  </a:cubicBezTo>
                  <a:lnTo>
                    <a:pt x="f26" y="f15"/>
                  </a:lnTo>
                  <a:cubicBezTo>
                    <a:pt x="f27" y="f28"/>
                    <a:pt x="f3" y="f12"/>
                    <a:pt x="f27" y="f29"/>
                  </a:cubicBezTo>
                  <a:cubicBezTo>
                    <a:pt x="f30" y="f31"/>
                    <a:pt x="f32"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95" name="Google Shape;10420;p74">
              <a:extLst>
                <a:ext uri="{FF2B5EF4-FFF2-40B4-BE49-F238E27FC236}">
                  <a16:creationId xmlns:a16="http://schemas.microsoft.com/office/drawing/2014/main" id="{A28E320A-4712-1B60-697E-B124B070A8B3}"/>
                </a:ext>
              </a:extLst>
            </p:cNvPr>
            <p:cNvSpPr/>
            <p:nvPr/>
          </p:nvSpPr>
          <p:spPr>
            <a:xfrm>
              <a:off x="5970062" y="2077279"/>
              <a:ext cx="282156" cy="413592"/>
            </a:xfrm>
            <a:custGeom>
              <a:avLst/>
              <a:gdLst>
                <a:gd name="f0" fmla="val w"/>
                <a:gd name="f1" fmla="val h"/>
                <a:gd name="f2" fmla="val 0"/>
                <a:gd name="f3" fmla="val 7089"/>
                <a:gd name="f4" fmla="val 9750"/>
                <a:gd name="f5" fmla="val 3529"/>
                <a:gd name="f6" fmla="val 3151"/>
                <a:gd name="f7" fmla="val 2836"/>
                <a:gd name="f8" fmla="val 315"/>
                <a:gd name="f9" fmla="val 725"/>
                <a:gd name="f10" fmla="val 1418"/>
                <a:gd name="f11" fmla="val 1040"/>
                <a:gd name="f12" fmla="val 2520"/>
                <a:gd name="f13" fmla="val 2111"/>
                <a:gd name="f14" fmla="val 1733"/>
                <a:gd name="f15" fmla="val 2143"/>
                <a:gd name="f16" fmla="val 1544"/>
                <a:gd name="f17" fmla="val 1638"/>
                <a:gd name="f18" fmla="val 2080"/>
                <a:gd name="f19" fmla="val 1764"/>
                <a:gd name="f20" fmla="val 3497"/>
                <a:gd name="f21" fmla="val 4253"/>
                <a:gd name="f22" fmla="val 4883"/>
                <a:gd name="f23" fmla="val 2710"/>
                <a:gd name="f24" fmla="val 3466"/>
                <a:gd name="f25" fmla="val 4096"/>
                <a:gd name="f26" fmla="val 4474"/>
                <a:gd name="f27" fmla="val 4600"/>
                <a:gd name="f28" fmla="val 3907"/>
                <a:gd name="f29" fmla="val 4758"/>
                <a:gd name="f30" fmla="val 4064"/>
                <a:gd name="f31" fmla="val 5073"/>
                <a:gd name="f32" fmla="val 4159"/>
                <a:gd name="f33" fmla="val 5482"/>
                <a:gd name="f34" fmla="val 5860"/>
                <a:gd name="f35" fmla="val 6081"/>
                <a:gd name="f36" fmla="val 4001"/>
                <a:gd name="f37" fmla="val 6238"/>
                <a:gd name="f38" fmla="val 3812"/>
                <a:gd name="f39" fmla="val 3623"/>
                <a:gd name="f40" fmla="val 4915"/>
                <a:gd name="f41" fmla="val 2678"/>
                <a:gd name="f42" fmla="val 4128"/>
                <a:gd name="f43" fmla="val 3844"/>
                <a:gd name="f44" fmla="val 3434"/>
                <a:gd name="f45" fmla="val 3025"/>
                <a:gd name="f46" fmla="val 788"/>
                <a:gd name="f47" fmla="val 4443"/>
                <a:gd name="f48" fmla="val 5167"/>
                <a:gd name="f49" fmla="val 6112"/>
                <a:gd name="f50" fmla="val 536"/>
                <a:gd name="f51" fmla="val 6963"/>
                <a:gd name="f52" fmla="val 1386"/>
                <a:gd name="f53" fmla="val 7372"/>
                <a:gd name="f54" fmla="val 8318"/>
                <a:gd name="f55" fmla="val 977"/>
                <a:gd name="f56" fmla="val 662"/>
                <a:gd name="f57" fmla="val 8633"/>
                <a:gd name="f58" fmla="val 9011"/>
                <a:gd name="f59" fmla="val 9389"/>
                <a:gd name="f60" fmla="val 9578"/>
                <a:gd name="f61" fmla="val 819"/>
                <a:gd name="f62" fmla="val 9735"/>
                <a:gd name="f63" fmla="val 1008"/>
                <a:gd name="f64" fmla="val 5923"/>
                <a:gd name="f65" fmla="val 9745"/>
                <a:gd name="f66" fmla="val 5979"/>
                <a:gd name="f67" fmla="val 9749"/>
                <a:gd name="f68" fmla="val 6029"/>
                <a:gd name="f69" fmla="val 6305"/>
                <a:gd name="f70" fmla="val 6396"/>
                <a:gd name="f71" fmla="val 9612"/>
                <a:gd name="f72" fmla="val 9452"/>
                <a:gd name="f73" fmla="val 9105"/>
                <a:gd name="f74" fmla="val 8696"/>
                <a:gd name="f75" fmla="val 8381"/>
                <a:gd name="f76" fmla="val 5702"/>
                <a:gd name="f77" fmla="val 7436"/>
                <a:gd name="f78" fmla="val 6522"/>
                <a:gd name="f79" fmla="val 7057"/>
                <a:gd name="f80" fmla="val 6175"/>
                <a:gd name="f81" fmla="val 5230"/>
                <a:gd name="f82" fmla="val 6774"/>
                <a:gd name="f83" fmla="val 6364"/>
                <a:gd name="f84" fmla="val 5986"/>
                <a:gd name="f85" fmla="val 5671"/>
                <a:gd name="f86" fmla="val 5356"/>
                <a:gd name="f87" fmla="val 4946"/>
                <a:gd name="f88" fmla="val 4568"/>
                <a:gd name="f89" fmla="val 3938"/>
                <a:gd name="f90" fmla="*/ f0 1 7089"/>
                <a:gd name="f91" fmla="*/ f1 1 9750"/>
                <a:gd name="f92" fmla="val f2"/>
                <a:gd name="f93" fmla="val f3"/>
                <a:gd name="f94" fmla="val f4"/>
                <a:gd name="f95" fmla="+- f94 0 f92"/>
                <a:gd name="f96" fmla="+- f93 0 f92"/>
                <a:gd name="f97" fmla="*/ f96 1 7089"/>
                <a:gd name="f98" fmla="*/ f95 1 9750"/>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7089" h="9750">
                  <a:moveTo>
                    <a:pt x="f5" y="f2"/>
                  </a:moveTo>
                  <a:cubicBezTo>
                    <a:pt x="f6" y="f2"/>
                    <a:pt x="f7" y="f8"/>
                    <a:pt x="f7" y="f9"/>
                  </a:cubicBezTo>
                  <a:lnTo>
                    <a:pt x="f7" y="f10"/>
                  </a:lnTo>
                  <a:cubicBezTo>
                    <a:pt x="f7" y="f11"/>
                    <a:pt x="f12" y="f9"/>
                    <a:pt x="f13" y="f9"/>
                  </a:cubicBezTo>
                  <a:cubicBezTo>
                    <a:pt x="f14" y="f9"/>
                    <a:pt x="f10" y="f11"/>
                    <a:pt x="f10" y="f10"/>
                  </a:cubicBezTo>
                  <a:lnTo>
                    <a:pt x="f10" y="f15"/>
                  </a:lnTo>
                  <a:cubicBezTo>
                    <a:pt x="f16" y="f15"/>
                    <a:pt x="f17" y="f18"/>
                    <a:pt x="f19" y="f18"/>
                  </a:cubicBezTo>
                  <a:lnTo>
                    <a:pt x="f20" y="f18"/>
                  </a:lnTo>
                  <a:cubicBezTo>
                    <a:pt x="f21" y="f18"/>
                    <a:pt x="f22" y="f23"/>
                    <a:pt x="f22" y="f24"/>
                  </a:cubicBezTo>
                  <a:cubicBezTo>
                    <a:pt x="f22" y="f25"/>
                    <a:pt x="f26" y="f27"/>
                    <a:pt x="f28" y="f29"/>
                  </a:cubicBezTo>
                  <a:cubicBezTo>
                    <a:pt x="f30" y="f31"/>
                    <a:pt x="f32" y="f33"/>
                    <a:pt x="f32" y="f34"/>
                  </a:cubicBezTo>
                  <a:cubicBezTo>
                    <a:pt x="f32" y="f35"/>
                    <a:pt x="f36" y="f37"/>
                    <a:pt x="f38" y="f37"/>
                  </a:cubicBezTo>
                  <a:cubicBezTo>
                    <a:pt x="f39" y="f37"/>
                    <a:pt x="f24" y="f35"/>
                    <a:pt x="f24" y="f34"/>
                  </a:cubicBezTo>
                  <a:cubicBezTo>
                    <a:pt x="f24" y="f40"/>
                    <a:pt x="f41" y="f42"/>
                    <a:pt x="f14" y="f42"/>
                  </a:cubicBezTo>
                  <a:lnTo>
                    <a:pt x="f24" y="f42"/>
                  </a:lnTo>
                  <a:cubicBezTo>
                    <a:pt x="f43" y="f42"/>
                    <a:pt x="f32" y="f38"/>
                    <a:pt x="f32" y="f44"/>
                  </a:cubicBezTo>
                  <a:cubicBezTo>
                    <a:pt x="f32" y="f45"/>
                    <a:pt x="f43" y="f23"/>
                    <a:pt x="f24" y="f23"/>
                  </a:cubicBezTo>
                  <a:lnTo>
                    <a:pt x="f14" y="f23"/>
                  </a:lnTo>
                  <a:cubicBezTo>
                    <a:pt x="f46" y="f23"/>
                    <a:pt x="f2" y="f20"/>
                    <a:pt x="f2" y="f47"/>
                  </a:cubicBezTo>
                  <a:lnTo>
                    <a:pt x="f2" y="f48"/>
                  </a:lnTo>
                  <a:cubicBezTo>
                    <a:pt x="f2" y="f49"/>
                    <a:pt x="f50" y="f51"/>
                    <a:pt x="f52" y="f53"/>
                  </a:cubicBezTo>
                  <a:lnTo>
                    <a:pt x="f52" y="f54"/>
                  </a:lnTo>
                  <a:cubicBezTo>
                    <a:pt x="f55" y="f54"/>
                    <a:pt x="f56" y="f57"/>
                    <a:pt x="f56" y="f58"/>
                  </a:cubicBezTo>
                  <a:lnTo>
                    <a:pt x="f56" y="f59"/>
                  </a:lnTo>
                  <a:cubicBezTo>
                    <a:pt x="f56" y="f60"/>
                    <a:pt x="f61" y="f62"/>
                    <a:pt x="f63" y="f62"/>
                  </a:cubicBezTo>
                  <a:lnTo>
                    <a:pt x="f34" y="f62"/>
                  </a:lnTo>
                  <a:cubicBezTo>
                    <a:pt x="f64" y="f65"/>
                    <a:pt x="f66" y="f67"/>
                    <a:pt x="f68" y="f67"/>
                  </a:cubicBezTo>
                  <a:cubicBezTo>
                    <a:pt x="f69" y="f67"/>
                    <a:pt x="f70" y="f71"/>
                    <a:pt x="f70" y="f72"/>
                  </a:cubicBezTo>
                  <a:lnTo>
                    <a:pt x="f70" y="f73"/>
                  </a:lnTo>
                  <a:cubicBezTo>
                    <a:pt x="f70" y="f74"/>
                    <a:pt x="f49" y="f75"/>
                    <a:pt x="f76" y="f75"/>
                  </a:cubicBezTo>
                  <a:lnTo>
                    <a:pt x="f76" y="f77"/>
                  </a:lnTo>
                  <a:cubicBezTo>
                    <a:pt x="f78" y="f79"/>
                    <a:pt x="f3" y="f80"/>
                    <a:pt x="f3" y="f81"/>
                  </a:cubicBezTo>
                  <a:lnTo>
                    <a:pt x="f3" y="f15"/>
                  </a:lnTo>
                  <a:cubicBezTo>
                    <a:pt x="f3" y="f14"/>
                    <a:pt x="f82" y="f10"/>
                    <a:pt x="f83" y="f10"/>
                  </a:cubicBezTo>
                  <a:cubicBezTo>
                    <a:pt x="f84" y="f10"/>
                    <a:pt x="f85" y="f14"/>
                    <a:pt x="f85" y="f15"/>
                  </a:cubicBezTo>
                  <a:lnTo>
                    <a:pt x="f85" y="f10"/>
                  </a:lnTo>
                  <a:cubicBezTo>
                    <a:pt x="f85" y="f11"/>
                    <a:pt x="f86" y="f9"/>
                    <a:pt x="f87" y="f9"/>
                  </a:cubicBezTo>
                  <a:cubicBezTo>
                    <a:pt x="f88" y="f9"/>
                    <a:pt x="f21" y="f11"/>
                    <a:pt x="f21" y="f10"/>
                  </a:cubicBezTo>
                  <a:lnTo>
                    <a:pt x="f21" y="f9"/>
                  </a:lnTo>
                  <a:cubicBezTo>
                    <a:pt x="f21" y="f8"/>
                    <a:pt x="f8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96" name="Google Shape;10478;p74">
            <a:extLst>
              <a:ext uri="{FF2B5EF4-FFF2-40B4-BE49-F238E27FC236}">
                <a16:creationId xmlns:a16="http://schemas.microsoft.com/office/drawing/2014/main" id="{09F2D4EE-F98A-A0F4-7C60-0A3C2EBAF0DA}"/>
              </a:ext>
            </a:extLst>
          </p:cNvPr>
          <p:cNvGrpSpPr/>
          <p:nvPr/>
        </p:nvGrpSpPr>
        <p:grpSpPr>
          <a:xfrm>
            <a:off x="6773668" y="2827833"/>
            <a:ext cx="638739" cy="668243"/>
            <a:chOff x="6451850" y="1990246"/>
            <a:chExt cx="479054" cy="501182"/>
          </a:xfrm>
          <a:solidFill>
            <a:schemeClr val="tx1"/>
          </a:solidFill>
        </p:grpSpPr>
        <p:sp>
          <p:nvSpPr>
            <p:cNvPr id="197" name="Google Shape;10479;p74">
              <a:extLst>
                <a:ext uri="{FF2B5EF4-FFF2-40B4-BE49-F238E27FC236}">
                  <a16:creationId xmlns:a16="http://schemas.microsoft.com/office/drawing/2014/main" id="{7E3A64E1-13D9-BDA1-FA52-FEE440608B86}"/>
                </a:ext>
              </a:extLst>
            </p:cNvPr>
            <p:cNvSpPr/>
            <p:nvPr/>
          </p:nvSpPr>
          <p:spPr>
            <a:xfrm>
              <a:off x="6451850" y="2115848"/>
              <a:ext cx="218230" cy="248625"/>
            </a:xfrm>
            <a:custGeom>
              <a:avLst/>
              <a:gdLst>
                <a:gd name="f0" fmla="val w"/>
                <a:gd name="f1" fmla="val h"/>
                <a:gd name="f2" fmla="val 0"/>
                <a:gd name="f3" fmla="val 5483"/>
                <a:gd name="f4" fmla="val 5861"/>
                <a:gd name="f5" fmla="val 2584"/>
                <a:gd name="f6" fmla="val 1"/>
                <a:gd name="f7" fmla="val 410"/>
                <a:gd name="f8" fmla="val 2206"/>
                <a:gd name="f9" fmla="val 2615"/>
                <a:gd name="f10" fmla="val 3277"/>
                <a:gd name="f11" fmla="val 3655"/>
                <a:gd name="f12" fmla="val 5860"/>
                <a:gd name="f13" fmla="val 3781"/>
                <a:gd name="f14" fmla="val 4632"/>
                <a:gd name="f15" fmla="val 3844"/>
                <a:gd name="f16" fmla="val 4584"/>
                <a:gd name="f17" fmla="val 3939"/>
                <a:gd name="f18" fmla="val 4561"/>
                <a:gd name="f19" fmla="val 4029"/>
                <a:gd name="f20" fmla="val 4120"/>
                <a:gd name="f21" fmla="val 4206"/>
                <a:gd name="f22" fmla="val 4254"/>
                <a:gd name="f23" fmla="val 4726"/>
                <a:gd name="f24" fmla="val 5104"/>
                <a:gd name="f25" fmla="val 4789"/>
                <a:gd name="f26" fmla="val 5167"/>
                <a:gd name="f27" fmla="val 4884"/>
                <a:gd name="f28" fmla="val 5199"/>
                <a:gd name="f29" fmla="val 4974"/>
                <a:gd name="f30" fmla="val 5065"/>
                <a:gd name="f31" fmla="val 5152"/>
                <a:gd name="f32" fmla="val 5325"/>
                <a:gd name="f33" fmla="val 5010"/>
                <a:gd name="f34" fmla="val 4758"/>
                <a:gd name="f35" fmla="val 4159"/>
                <a:gd name="f36" fmla="val 4065"/>
                <a:gd name="f37" fmla="val 3813"/>
                <a:gd name="f38" fmla="val 3687"/>
                <a:gd name="f39" fmla="val 5482"/>
                <a:gd name="f40" fmla="val 2962"/>
                <a:gd name="f41" fmla="val 2489"/>
                <a:gd name="f42" fmla="val 2710"/>
                <a:gd name="f43" fmla="val 2915"/>
                <a:gd name="f44" fmla="val 4317"/>
                <a:gd name="f45" fmla="val 3017"/>
                <a:gd name="f46" fmla="val 4049"/>
                <a:gd name="f47" fmla="val 3513"/>
                <a:gd name="f48" fmla="val 3309"/>
                <a:gd name="f49" fmla="val 2930"/>
                <a:gd name="f50" fmla="val 2332"/>
                <a:gd name="f51" fmla="val 1670"/>
                <a:gd name="f52" fmla="val 1261"/>
                <a:gd name="f53" fmla="val 3561"/>
                <a:gd name="f54" fmla="val 1040"/>
                <a:gd name="f55" fmla="*/ f0 1 5483"/>
                <a:gd name="f56" fmla="*/ f1 1 5861"/>
                <a:gd name="f57" fmla="val f2"/>
                <a:gd name="f58" fmla="val f3"/>
                <a:gd name="f59" fmla="val f4"/>
                <a:gd name="f60" fmla="+- f59 0 f57"/>
                <a:gd name="f61" fmla="+- f58 0 f57"/>
                <a:gd name="f62" fmla="*/ f61 1 5483"/>
                <a:gd name="f63" fmla="*/ f60 1 58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61">
                  <a:moveTo>
                    <a:pt x="f5" y="f6"/>
                  </a:moveTo>
                  <a:lnTo>
                    <a:pt x="f7" y="f8"/>
                  </a:lnTo>
                  <a:cubicBezTo>
                    <a:pt x="f6" y="f9"/>
                    <a:pt x="f6" y="f10"/>
                    <a:pt x="f7" y="f11"/>
                  </a:cubicBezTo>
                  <a:lnTo>
                    <a:pt x="f5" y="f12"/>
                  </a:lnTo>
                  <a:lnTo>
                    <a:pt x="f13" y="f14"/>
                  </a:lnTo>
                  <a:cubicBezTo>
                    <a:pt x="f15" y="f16"/>
                    <a:pt x="f17" y="f18"/>
                    <a:pt x="f19" y="f18"/>
                  </a:cubicBezTo>
                  <a:cubicBezTo>
                    <a:pt x="f20" y="f18"/>
                    <a:pt x="f21" y="f16"/>
                    <a:pt x="f22" y="f14"/>
                  </a:cubicBezTo>
                  <a:lnTo>
                    <a:pt x="f23" y="f24"/>
                  </a:lnTo>
                  <a:cubicBezTo>
                    <a:pt x="f25" y="f26"/>
                    <a:pt x="f27" y="f28"/>
                    <a:pt x="f29" y="f28"/>
                  </a:cubicBezTo>
                  <a:cubicBezTo>
                    <a:pt x="f30" y="f28"/>
                    <a:pt x="f31" y="f26"/>
                    <a:pt x="f28" y="f24"/>
                  </a:cubicBezTo>
                  <a:cubicBezTo>
                    <a:pt x="f32" y="f33"/>
                    <a:pt x="f32" y="f34"/>
                    <a:pt x="f28" y="f14"/>
                  </a:cubicBezTo>
                  <a:lnTo>
                    <a:pt x="f23" y="f35"/>
                  </a:lnTo>
                  <a:cubicBezTo>
                    <a:pt x="f14" y="f36"/>
                    <a:pt x="f14" y="f37"/>
                    <a:pt x="f23" y="f38"/>
                  </a:cubicBezTo>
                  <a:lnTo>
                    <a:pt x="f39" y="f40"/>
                  </a:lnTo>
                  <a:lnTo>
                    <a:pt x="f33" y="f41"/>
                  </a:lnTo>
                  <a:lnTo>
                    <a:pt x="f25" y="f42"/>
                  </a:lnTo>
                  <a:cubicBezTo>
                    <a:pt x="f16" y="f43"/>
                    <a:pt x="f44" y="f45"/>
                    <a:pt x="f46" y="f45"/>
                  </a:cubicBezTo>
                  <a:cubicBezTo>
                    <a:pt x="f13" y="f45"/>
                    <a:pt x="f47" y="f43"/>
                    <a:pt x="f48" y="f42"/>
                  </a:cubicBezTo>
                  <a:cubicBezTo>
                    <a:pt x="f49" y="f50"/>
                    <a:pt x="f49" y="f51"/>
                    <a:pt x="f48" y="f52"/>
                  </a:cubicBezTo>
                  <a:lnTo>
                    <a:pt x="f53" y="f54"/>
                  </a:ln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98" name="Google Shape;10480;p74">
              <a:extLst>
                <a:ext uri="{FF2B5EF4-FFF2-40B4-BE49-F238E27FC236}">
                  <a16:creationId xmlns:a16="http://schemas.microsoft.com/office/drawing/2014/main" id="{97889578-B73D-BA95-D24F-1255724C28EB}"/>
                </a:ext>
              </a:extLst>
            </p:cNvPr>
            <p:cNvSpPr/>
            <p:nvPr/>
          </p:nvSpPr>
          <p:spPr>
            <a:xfrm>
              <a:off x="6574755" y="1990246"/>
              <a:ext cx="232001" cy="227200"/>
            </a:xfrm>
            <a:custGeom>
              <a:avLst/>
              <a:gdLst>
                <a:gd name="f0" fmla="val w"/>
                <a:gd name="f1" fmla="val h"/>
                <a:gd name="f2" fmla="val 0"/>
                <a:gd name="f3" fmla="val 5829"/>
                <a:gd name="f4" fmla="val 5356"/>
                <a:gd name="f5" fmla="val 2926"/>
                <a:gd name="f6" fmla="val 2662"/>
                <a:gd name="f7" fmla="val 2394"/>
                <a:gd name="f8" fmla="val 95"/>
                <a:gd name="f9" fmla="val 2205"/>
                <a:gd name="f10" fmla="val 284"/>
                <a:gd name="f11" fmla="val 2457"/>
                <a:gd name="f12" fmla="val 1229"/>
                <a:gd name="f13" fmla="val 3686"/>
                <a:gd name="f14" fmla="val 1323"/>
                <a:gd name="f15" fmla="val 3781"/>
                <a:gd name="f16" fmla="val 4033"/>
                <a:gd name="f17" fmla="val 4127"/>
                <a:gd name="f18" fmla="val 725"/>
                <a:gd name="f19" fmla="val 4600"/>
                <a:gd name="f20" fmla="val 630"/>
                <a:gd name="f21" fmla="val 4726"/>
                <a:gd name="f22" fmla="val 4978"/>
                <a:gd name="f23" fmla="val 5072"/>
                <a:gd name="f24" fmla="val 788"/>
                <a:gd name="f25" fmla="val 5135"/>
                <a:gd name="f26" fmla="val 882"/>
                <a:gd name="f27" fmla="val 5167"/>
                <a:gd name="f28" fmla="val 977"/>
                <a:gd name="f29" fmla="val 1071"/>
                <a:gd name="f30" fmla="val 1166"/>
                <a:gd name="f31" fmla="val 1701"/>
                <a:gd name="f32" fmla="val 1749"/>
                <a:gd name="f33" fmla="val 4553"/>
                <a:gd name="f34" fmla="val 1835"/>
                <a:gd name="f35" fmla="val 4529"/>
                <a:gd name="f36" fmla="val 1926"/>
                <a:gd name="f37" fmla="val 2016"/>
                <a:gd name="f38" fmla="val 2111"/>
                <a:gd name="f39" fmla="val 2174"/>
                <a:gd name="f40" fmla="val 2898"/>
                <a:gd name="f41" fmla="val 3371"/>
                <a:gd name="f42" fmla="val 4883"/>
                <a:gd name="f43" fmla="val 3151"/>
                <a:gd name="f44" fmla="val 4663"/>
                <a:gd name="f45" fmla="val 2741"/>
                <a:gd name="f46" fmla="val 4253"/>
                <a:gd name="f47" fmla="val 3592"/>
                <a:gd name="f48" fmla="val 3214"/>
                <a:gd name="f49" fmla="val 3340"/>
                <a:gd name="f50" fmla="val 3009"/>
                <a:gd name="f51" fmla="val 3607"/>
                <a:gd name="f52" fmla="val 2906"/>
                <a:gd name="f53" fmla="val 3875"/>
                <a:gd name="f54" fmla="val 4143"/>
                <a:gd name="f55" fmla="val 4411"/>
                <a:gd name="f56" fmla="val 4852"/>
                <a:gd name="f57" fmla="val 3434"/>
                <a:gd name="f58" fmla="val 5828"/>
                <a:gd name="f59" fmla="val 3623"/>
                <a:gd name="f60" fmla="val 3450"/>
                <a:gd name="f61" fmla="val 3190"/>
                <a:gd name="f62" fmla="*/ f0 1 5829"/>
                <a:gd name="f63" fmla="*/ f1 1 5356"/>
                <a:gd name="f64" fmla="val f2"/>
                <a:gd name="f65" fmla="val f3"/>
                <a:gd name="f66" fmla="val f4"/>
                <a:gd name="f67" fmla="+- f66 0 f64"/>
                <a:gd name="f68" fmla="+- f65 0 f64"/>
                <a:gd name="f69" fmla="*/ f68 1 5829"/>
                <a:gd name="f70" fmla="*/ f67 1 5356"/>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29" h="5356">
                  <a:moveTo>
                    <a:pt x="f5" y="f2"/>
                  </a:moveTo>
                  <a:cubicBezTo>
                    <a:pt x="f6" y="f2"/>
                    <a:pt x="f7" y="f8"/>
                    <a:pt x="f9" y="f10"/>
                  </a:cubicBezTo>
                  <a:lnTo>
                    <a:pt x="f2" y="f11"/>
                  </a:lnTo>
                  <a:lnTo>
                    <a:pt x="f12" y="f13"/>
                  </a:lnTo>
                  <a:cubicBezTo>
                    <a:pt x="f14" y="f15"/>
                    <a:pt x="f14" y="f16"/>
                    <a:pt x="f12" y="f17"/>
                  </a:cubicBezTo>
                  <a:lnTo>
                    <a:pt x="f18" y="f19"/>
                  </a:lnTo>
                  <a:cubicBezTo>
                    <a:pt x="f20" y="f21"/>
                    <a:pt x="f20" y="f22"/>
                    <a:pt x="f18" y="f23"/>
                  </a:cubicBezTo>
                  <a:cubicBezTo>
                    <a:pt x="f24" y="f25"/>
                    <a:pt x="f26" y="f27"/>
                    <a:pt x="f28" y="f27"/>
                  </a:cubicBezTo>
                  <a:cubicBezTo>
                    <a:pt x="f29" y="f27"/>
                    <a:pt x="f30" y="f25"/>
                    <a:pt x="f12" y="f23"/>
                  </a:cubicBezTo>
                  <a:lnTo>
                    <a:pt x="f31" y="f19"/>
                  </a:lnTo>
                  <a:cubicBezTo>
                    <a:pt x="f32" y="f33"/>
                    <a:pt x="f34" y="f35"/>
                    <a:pt x="f36" y="f35"/>
                  </a:cubicBezTo>
                  <a:cubicBezTo>
                    <a:pt x="f37" y="f35"/>
                    <a:pt x="f38" y="f33"/>
                    <a:pt x="f39" y="f19"/>
                  </a:cubicBezTo>
                  <a:lnTo>
                    <a:pt x="f40" y="f4"/>
                  </a:lnTo>
                  <a:lnTo>
                    <a:pt x="f41" y="f42"/>
                  </a:lnTo>
                  <a:lnTo>
                    <a:pt x="f43" y="f44"/>
                  </a:lnTo>
                  <a:cubicBezTo>
                    <a:pt x="f45" y="f46"/>
                    <a:pt x="f45" y="f47"/>
                    <a:pt x="f43" y="f48"/>
                  </a:cubicBezTo>
                  <a:cubicBezTo>
                    <a:pt x="f49" y="f50"/>
                    <a:pt x="f51" y="f52"/>
                    <a:pt x="f53" y="f52"/>
                  </a:cubicBezTo>
                  <a:cubicBezTo>
                    <a:pt x="f54" y="f52"/>
                    <a:pt x="f55" y="f50"/>
                    <a:pt x="f19" y="f48"/>
                  </a:cubicBezTo>
                  <a:lnTo>
                    <a:pt x="f56" y="f57"/>
                  </a:lnTo>
                  <a:lnTo>
                    <a:pt x="f58" y="f11"/>
                  </a:lnTo>
                  <a:lnTo>
                    <a:pt x="f59" y="f10"/>
                  </a:lnTo>
                  <a:cubicBezTo>
                    <a:pt x="f60" y="f8"/>
                    <a:pt x="f6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99" name="Google Shape;10481;p74">
              <a:extLst>
                <a:ext uri="{FF2B5EF4-FFF2-40B4-BE49-F238E27FC236}">
                  <a16:creationId xmlns:a16="http://schemas.microsoft.com/office/drawing/2014/main" id="{2D6D075D-271F-F463-848D-D979EEE1D4E1}"/>
                </a:ext>
              </a:extLst>
            </p:cNvPr>
            <p:cNvSpPr/>
            <p:nvPr/>
          </p:nvSpPr>
          <p:spPr>
            <a:xfrm>
              <a:off x="6712674" y="2115848"/>
              <a:ext cx="218230" cy="247262"/>
            </a:xfrm>
            <a:custGeom>
              <a:avLst/>
              <a:gdLst>
                <a:gd name="f0" fmla="val w"/>
                <a:gd name="f1" fmla="val h"/>
                <a:gd name="f2" fmla="val 0"/>
                <a:gd name="f3" fmla="val 5483"/>
                <a:gd name="f4" fmla="val 5829"/>
                <a:gd name="f5" fmla="val 2899"/>
                <a:gd name="f6" fmla="val 1"/>
                <a:gd name="f7" fmla="val 1702"/>
                <a:gd name="f8" fmla="val 1229"/>
                <a:gd name="f9" fmla="val 1639"/>
                <a:gd name="f10" fmla="val 1292"/>
                <a:gd name="f11" fmla="val 1544"/>
                <a:gd name="f12" fmla="val 1324"/>
                <a:gd name="f13" fmla="val 1450"/>
                <a:gd name="f14" fmla="val 1355"/>
                <a:gd name="f15" fmla="val 1261"/>
                <a:gd name="f16" fmla="val 1198"/>
                <a:gd name="f17" fmla="val 725"/>
                <a:gd name="f18" fmla="val 757"/>
                <a:gd name="f19" fmla="val 678"/>
                <a:gd name="f20" fmla="val 694"/>
                <a:gd name="f21" fmla="val 591"/>
                <a:gd name="f22" fmla="val 662"/>
                <a:gd name="f23" fmla="val 501"/>
                <a:gd name="f24" fmla="val 410"/>
                <a:gd name="f25" fmla="val 316"/>
                <a:gd name="f26" fmla="val 253"/>
                <a:gd name="f27" fmla="val 158"/>
                <a:gd name="f28" fmla="val 883"/>
                <a:gd name="f29" fmla="val 1103"/>
                <a:gd name="f30" fmla="val 851"/>
                <a:gd name="f31" fmla="val 1828"/>
                <a:gd name="f32" fmla="val 2048"/>
                <a:gd name="f33" fmla="val 2174"/>
                <a:gd name="f34" fmla="val 473"/>
                <a:gd name="f35" fmla="val 3372"/>
                <a:gd name="f36" fmla="val 3151"/>
                <a:gd name="f37" fmla="val 898"/>
                <a:gd name="f38" fmla="val 2946"/>
                <a:gd name="f39" fmla="val 1166"/>
                <a:gd name="f40" fmla="val 2844"/>
                <a:gd name="f41" fmla="val 1434"/>
                <a:gd name="f42" fmla="val 1970"/>
                <a:gd name="f43" fmla="val 2552"/>
                <a:gd name="f44" fmla="val 3529"/>
                <a:gd name="f45" fmla="val 4222"/>
                <a:gd name="f46" fmla="val 4600"/>
                <a:gd name="f47" fmla="val 1922"/>
                <a:gd name="f48" fmla="val 4852"/>
                <a:gd name="f49" fmla="val 5073"/>
                <a:gd name="f50" fmla="val 3655"/>
                <a:gd name="f51" fmla="val 5482"/>
                <a:gd name="f52" fmla="val 3277"/>
                <a:gd name="f53" fmla="val 2615"/>
                <a:gd name="f54" fmla="val 2206"/>
                <a:gd name="f55" fmla="*/ f0 1 5483"/>
                <a:gd name="f56" fmla="*/ f1 1 5829"/>
                <a:gd name="f57" fmla="val f2"/>
                <a:gd name="f58" fmla="val f3"/>
                <a:gd name="f59" fmla="val f4"/>
                <a:gd name="f60" fmla="+- f59 0 f57"/>
                <a:gd name="f61" fmla="+- f58 0 f57"/>
                <a:gd name="f62" fmla="*/ f61 1 5483"/>
                <a:gd name="f63" fmla="*/ f60 1 5829"/>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29">
                  <a:moveTo>
                    <a:pt x="f5" y="f6"/>
                  </a:moveTo>
                  <a:lnTo>
                    <a:pt x="f7" y="f8"/>
                  </a:lnTo>
                  <a:cubicBezTo>
                    <a:pt x="f9" y="f10"/>
                    <a:pt x="f11" y="f12"/>
                    <a:pt x="f13" y="f12"/>
                  </a:cubicBezTo>
                  <a:cubicBezTo>
                    <a:pt x="f14" y="f12"/>
                    <a:pt x="f15" y="f10"/>
                    <a:pt x="f16" y="f8"/>
                  </a:cubicBezTo>
                  <a:lnTo>
                    <a:pt x="f17" y="f18"/>
                  </a:lnTo>
                  <a:cubicBezTo>
                    <a:pt x="f19" y="f20"/>
                    <a:pt x="f21" y="f22"/>
                    <a:pt x="f23" y="f22"/>
                  </a:cubicBezTo>
                  <a:cubicBezTo>
                    <a:pt x="f24" y="f22"/>
                    <a:pt x="f25" y="f20"/>
                    <a:pt x="f26" y="f18"/>
                  </a:cubicBezTo>
                  <a:cubicBezTo>
                    <a:pt x="f27" y="f28"/>
                    <a:pt x="f27" y="f29"/>
                    <a:pt x="f26" y="f8"/>
                  </a:cubicBezTo>
                  <a:lnTo>
                    <a:pt x="f17" y="f7"/>
                  </a:lnTo>
                  <a:cubicBezTo>
                    <a:pt x="f30" y="f31"/>
                    <a:pt x="f30" y="f32"/>
                    <a:pt x="f17" y="f33"/>
                  </a:cubicBezTo>
                  <a:lnTo>
                    <a:pt x="f6" y="f5"/>
                  </a:lnTo>
                  <a:lnTo>
                    <a:pt x="f34" y="f35"/>
                  </a:lnTo>
                  <a:lnTo>
                    <a:pt x="f20" y="f36"/>
                  </a:lnTo>
                  <a:cubicBezTo>
                    <a:pt x="f37" y="f38"/>
                    <a:pt x="f39" y="f40"/>
                    <a:pt x="f41" y="f40"/>
                  </a:cubicBezTo>
                  <a:cubicBezTo>
                    <a:pt x="f7" y="f40"/>
                    <a:pt x="f42" y="f38"/>
                    <a:pt x="f33" y="f36"/>
                  </a:cubicBezTo>
                  <a:cubicBezTo>
                    <a:pt x="f43" y="f44"/>
                    <a:pt x="f43" y="f45"/>
                    <a:pt x="f33" y="f46"/>
                  </a:cubicBezTo>
                  <a:lnTo>
                    <a:pt x="f47" y="f48"/>
                  </a:lnTo>
                  <a:lnTo>
                    <a:pt x="f5" y="f4"/>
                  </a:lnTo>
                  <a:lnTo>
                    <a:pt x="f49" y="f50"/>
                  </a:lnTo>
                  <a:cubicBezTo>
                    <a:pt x="f51" y="f52"/>
                    <a:pt x="f51" y="f53"/>
                    <a:pt x="f49" y="f54"/>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00" name="Google Shape;10482;p74">
              <a:extLst>
                <a:ext uri="{FF2B5EF4-FFF2-40B4-BE49-F238E27FC236}">
                  <a16:creationId xmlns:a16="http://schemas.microsoft.com/office/drawing/2014/main" id="{6995B55E-F091-1DC2-CBE3-4DC11A270827}"/>
                </a:ext>
              </a:extLst>
            </p:cNvPr>
            <p:cNvSpPr/>
            <p:nvPr/>
          </p:nvSpPr>
          <p:spPr>
            <a:xfrm>
              <a:off x="6574755" y="2262874"/>
              <a:ext cx="234507" cy="228554"/>
            </a:xfrm>
            <a:custGeom>
              <a:avLst/>
              <a:gdLst>
                <a:gd name="f0" fmla="val w"/>
                <a:gd name="f1" fmla="val h"/>
                <a:gd name="f2" fmla="val 0"/>
                <a:gd name="f3" fmla="val 5892"/>
                <a:gd name="f4" fmla="val 5388"/>
                <a:gd name="f5" fmla="val 2993"/>
                <a:gd name="f6" fmla="val 2520"/>
                <a:gd name="f7" fmla="val 473"/>
                <a:gd name="f8" fmla="val 2741"/>
                <a:gd name="f9" fmla="val 725"/>
                <a:gd name="f10" fmla="val 3151"/>
                <a:gd name="f11" fmla="val 1103"/>
                <a:gd name="f12" fmla="val 1764"/>
                <a:gd name="f13" fmla="val 2174"/>
                <a:gd name="f14" fmla="val 2505"/>
                <a:gd name="f15" fmla="val 2363"/>
                <a:gd name="f16" fmla="val 2221"/>
                <a:gd name="f17" fmla="val 2457"/>
                <a:gd name="f18" fmla="val 1949"/>
                <a:gd name="f19" fmla="val 1678"/>
                <a:gd name="f20" fmla="val 1418"/>
                <a:gd name="f21" fmla="val 1229"/>
                <a:gd name="f22" fmla="val 977"/>
                <a:gd name="f23" fmla="val 1922"/>
                <a:gd name="f24" fmla="val 2930"/>
                <a:gd name="f25" fmla="val 2205"/>
                <a:gd name="f26" fmla="val 5072"/>
                <a:gd name="f27" fmla="val 2394"/>
                <a:gd name="f28" fmla="val 5293"/>
                <a:gd name="f29" fmla="val 2678"/>
                <a:gd name="f30" fmla="val 5387"/>
                <a:gd name="f31" fmla="val 3214"/>
                <a:gd name="f32" fmla="val 3497"/>
                <a:gd name="f33" fmla="val 3686"/>
                <a:gd name="f34" fmla="val 5891"/>
                <a:gd name="f35" fmla="val 4663"/>
                <a:gd name="f36" fmla="val 1701"/>
                <a:gd name="f37" fmla="val 4568"/>
                <a:gd name="f38" fmla="val 1575"/>
                <a:gd name="f39" fmla="val 1355"/>
                <a:gd name="f40" fmla="val 5167"/>
                <a:gd name="f41" fmla="val 756"/>
                <a:gd name="f42" fmla="val 5261"/>
                <a:gd name="f43" fmla="val 630"/>
                <a:gd name="f44" fmla="val 410"/>
                <a:gd name="f45" fmla="val 284"/>
                <a:gd name="f46" fmla="val 5104"/>
                <a:gd name="f47" fmla="val 221"/>
                <a:gd name="f48" fmla="val 5009"/>
                <a:gd name="f49" fmla="val 189"/>
                <a:gd name="f50" fmla="val 4915"/>
                <a:gd name="f51" fmla="val 4820"/>
                <a:gd name="f52" fmla="val 4726"/>
                <a:gd name="f53" fmla="val 4190"/>
                <a:gd name="f54" fmla="val 4143"/>
                <a:gd name="f55" fmla="val 819"/>
                <a:gd name="f56" fmla="val 4056"/>
                <a:gd name="f57" fmla="val 851"/>
                <a:gd name="f58" fmla="val 3966"/>
                <a:gd name="f59" fmla="val 3875"/>
                <a:gd name="f60" fmla="val 3781"/>
                <a:gd name="f61" fmla="val 3718"/>
                <a:gd name="f62" fmla="*/ f0 1 5892"/>
                <a:gd name="f63" fmla="*/ f1 1 5388"/>
                <a:gd name="f64" fmla="val f2"/>
                <a:gd name="f65" fmla="val f3"/>
                <a:gd name="f66" fmla="val f4"/>
                <a:gd name="f67" fmla="+- f66 0 f64"/>
                <a:gd name="f68" fmla="+- f65 0 f64"/>
                <a:gd name="f69" fmla="*/ f68 1 5892"/>
                <a:gd name="f70" fmla="*/ f67 1 538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92" h="5388">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 y="f24"/>
                  </a:lnTo>
                  <a:lnTo>
                    <a:pt x="f25" y="f26"/>
                  </a:lnTo>
                  <a:cubicBezTo>
                    <a:pt x="f27" y="f28"/>
                    <a:pt x="f29" y="f30"/>
                    <a:pt x="f24" y="f30"/>
                  </a:cubicBezTo>
                  <a:cubicBezTo>
                    <a:pt x="f31" y="f30"/>
                    <a:pt x="f32" y="f28"/>
                    <a:pt x="f33" y="f26"/>
                  </a:cubicBezTo>
                  <a:lnTo>
                    <a:pt x="f34" y="f24"/>
                  </a:lnTo>
                  <a:lnTo>
                    <a:pt x="f35" y="f36"/>
                  </a:lnTo>
                  <a:cubicBezTo>
                    <a:pt x="f37" y="f38"/>
                    <a:pt x="f37" y="f39"/>
                    <a:pt x="f35" y="f21"/>
                  </a:cubicBezTo>
                  <a:lnTo>
                    <a:pt x="f40" y="f41"/>
                  </a:lnTo>
                  <a:cubicBezTo>
                    <a:pt x="f42" y="f43"/>
                    <a:pt x="f42" y="f44"/>
                    <a:pt x="f40" y="f45"/>
                  </a:cubicBezTo>
                  <a:cubicBezTo>
                    <a:pt x="f46" y="f47"/>
                    <a:pt x="f48" y="f49"/>
                    <a:pt x="f50" y="f49"/>
                  </a:cubicBezTo>
                  <a:cubicBezTo>
                    <a:pt x="f51" y="f49"/>
                    <a:pt x="f52" y="f47"/>
                    <a:pt x="f35" y="f45"/>
                  </a:cubicBezTo>
                  <a:lnTo>
                    <a:pt x="f53" y="f41"/>
                  </a:lnTo>
                  <a:cubicBezTo>
                    <a:pt x="f54" y="f55"/>
                    <a:pt x="f56" y="f57"/>
                    <a:pt x="f58" y="f57"/>
                  </a:cubicBezTo>
                  <a:cubicBezTo>
                    <a:pt x="f59" y="f57"/>
                    <a:pt x="f60" y="f55"/>
                    <a:pt x="f61" y="f41"/>
                  </a:cubicBezTo>
                  <a:lnTo>
                    <a:pt x="f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201" name="Google Shape;10101;p74">
            <a:extLst>
              <a:ext uri="{FF2B5EF4-FFF2-40B4-BE49-F238E27FC236}">
                <a16:creationId xmlns:a16="http://schemas.microsoft.com/office/drawing/2014/main" id="{627F389E-0E42-E782-EF16-4E18CBB8B07E}"/>
              </a:ext>
            </a:extLst>
          </p:cNvPr>
          <p:cNvGrpSpPr/>
          <p:nvPr/>
        </p:nvGrpSpPr>
        <p:grpSpPr>
          <a:xfrm>
            <a:off x="9555796" y="5729519"/>
            <a:ext cx="437229" cy="432205"/>
            <a:chOff x="8538447" y="4166509"/>
            <a:chExt cx="327922" cy="324154"/>
          </a:xfrm>
          <a:solidFill>
            <a:schemeClr val="tx1"/>
          </a:solidFill>
        </p:grpSpPr>
        <p:sp>
          <p:nvSpPr>
            <p:cNvPr id="202" name="Google Shape;10102;p74">
              <a:extLst>
                <a:ext uri="{FF2B5EF4-FFF2-40B4-BE49-F238E27FC236}">
                  <a16:creationId xmlns:a16="http://schemas.microsoft.com/office/drawing/2014/main" id="{BE0DA942-5DB3-65B3-5E4F-EAE14DF934D0}"/>
                </a:ext>
              </a:extLst>
            </p:cNvPr>
            <p:cNvSpPr/>
            <p:nvPr/>
          </p:nvSpPr>
          <p:spPr>
            <a:xfrm>
              <a:off x="8643786" y="4252517"/>
              <a:ext cx="222583" cy="238146"/>
            </a:xfrm>
            <a:custGeom>
              <a:avLst/>
              <a:gdLst>
                <a:gd name="f0" fmla="val w"/>
                <a:gd name="f1" fmla="val h"/>
                <a:gd name="f2" fmla="val 0"/>
                <a:gd name="f3" fmla="val 8255"/>
                <a:gd name="f4" fmla="val 8287"/>
                <a:gd name="f5" fmla="val 4128"/>
                <a:gd name="f6" fmla="val 1229"/>
                <a:gd name="f7" fmla="val 4348"/>
                <a:gd name="f8" fmla="val 4506"/>
                <a:gd name="f9" fmla="val 1418"/>
                <a:gd name="f10" fmla="val 1670"/>
                <a:gd name="f11" fmla="val 1922"/>
                <a:gd name="f12" fmla="val 4978"/>
                <a:gd name="f13" fmla="val 2080"/>
                <a:gd name="f14" fmla="val 5356"/>
                <a:gd name="f15" fmla="val 2552"/>
                <a:gd name="f16" fmla="val 3119"/>
                <a:gd name="f17" fmla="val 3340"/>
                <a:gd name="f18" fmla="val 5136"/>
                <a:gd name="f19" fmla="val 3498"/>
                <a:gd name="f20" fmla="val 4947"/>
                <a:gd name="f21" fmla="val 4726"/>
                <a:gd name="f22" fmla="val 3308"/>
                <a:gd name="f23" fmla="val 2867"/>
                <a:gd name="f24" fmla="val 4317"/>
                <a:gd name="f25" fmla="val 2710"/>
                <a:gd name="f26" fmla="val 3939"/>
                <a:gd name="f27" fmla="val 3687"/>
                <a:gd name="f28" fmla="val 2930"/>
                <a:gd name="f29" fmla="val 3718"/>
                <a:gd name="f30" fmla="val 4033"/>
                <a:gd name="f31" fmla="val 3592"/>
                <a:gd name="f32" fmla="val 4411"/>
                <a:gd name="f33" fmla="val 3813"/>
                <a:gd name="f34" fmla="val 4821"/>
                <a:gd name="f35" fmla="val 5388"/>
                <a:gd name="f36" fmla="val 4537"/>
                <a:gd name="f37" fmla="val 5199"/>
                <a:gd name="f38" fmla="val 5766"/>
                <a:gd name="f39" fmla="val 5041"/>
                <a:gd name="f40" fmla="val 6175"/>
                <a:gd name="f41" fmla="val 4569"/>
                <a:gd name="f42" fmla="val 6396"/>
                <a:gd name="f43" fmla="val 6648"/>
                <a:gd name="f44" fmla="val 6900"/>
                <a:gd name="f45" fmla="val 7089"/>
                <a:gd name="f46" fmla="val 4159"/>
                <a:gd name="f47" fmla="val 3970"/>
                <a:gd name="f48" fmla="val 3245"/>
                <a:gd name="f49" fmla="val 6238"/>
                <a:gd name="f50" fmla="val 2899"/>
                <a:gd name="f51" fmla="val 3088"/>
                <a:gd name="f52" fmla="val 5010"/>
                <a:gd name="f53" fmla="val 5451"/>
                <a:gd name="f54" fmla="val 3876"/>
                <a:gd name="f55" fmla="val 5608"/>
                <a:gd name="f56" fmla="val 4191"/>
                <a:gd name="f57" fmla="val 3844"/>
                <a:gd name="f58" fmla="val 3403"/>
                <a:gd name="f59" fmla="val 3781"/>
                <a:gd name="f60" fmla="val 3214"/>
                <a:gd name="f61" fmla="val 2143"/>
                <a:gd name="f62" fmla="val 1828"/>
                <a:gd name="f63" fmla="val 1859"/>
                <a:gd name="f64" fmla="val 6427"/>
                <a:gd name="f65" fmla="val 8286"/>
                <a:gd name="f66" fmla="*/ f0 1 8255"/>
                <a:gd name="f67" fmla="*/ f1 1 8287"/>
                <a:gd name="f68" fmla="val f2"/>
                <a:gd name="f69" fmla="val f3"/>
                <a:gd name="f70" fmla="val f4"/>
                <a:gd name="f71" fmla="+- f70 0 f68"/>
                <a:gd name="f72" fmla="+- f69 0 f68"/>
                <a:gd name="f73" fmla="*/ f72 1 8255"/>
                <a:gd name="f74" fmla="*/ f71 1 8287"/>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8255" h="8287">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24" y="f25"/>
                    <a:pt x="f5" y="f25"/>
                  </a:cubicBezTo>
                  <a:cubicBezTo>
                    <a:pt x="f26" y="f25"/>
                    <a:pt x="f27" y="f28"/>
                    <a:pt x="f27" y="f16"/>
                  </a:cubicBezTo>
                  <a:cubicBezTo>
                    <a:pt x="f29" y="f17"/>
                    <a:pt x="f30" y="f31"/>
                    <a:pt x="f32" y="f33"/>
                  </a:cubicBezTo>
                  <a:cubicBezTo>
                    <a:pt x="f34" y="f5"/>
                    <a:pt x="f35" y="f36"/>
                    <a:pt x="f35" y="f37"/>
                  </a:cubicBezTo>
                  <a:cubicBezTo>
                    <a:pt x="f35" y="f38"/>
                    <a:pt x="f39" y="f40"/>
                    <a:pt x="f41" y="f42"/>
                  </a:cubicBezTo>
                  <a:lnTo>
                    <a:pt x="f41" y="f43"/>
                  </a:lnTo>
                  <a:cubicBezTo>
                    <a:pt x="f41" y="f44"/>
                    <a:pt x="f7" y="f45"/>
                    <a:pt x="f46" y="f45"/>
                  </a:cubicBezTo>
                  <a:cubicBezTo>
                    <a:pt x="f47" y="f45"/>
                    <a:pt x="f29" y="f44"/>
                    <a:pt x="f29" y="f43"/>
                  </a:cubicBezTo>
                  <a:lnTo>
                    <a:pt x="f29" y="f42"/>
                  </a:lnTo>
                  <a:cubicBezTo>
                    <a:pt x="f48" y="f49"/>
                    <a:pt x="f50" y="f38"/>
                    <a:pt x="f50" y="f37"/>
                  </a:cubicBezTo>
                  <a:cubicBezTo>
                    <a:pt x="f50" y="f12"/>
                    <a:pt x="f51" y="f34"/>
                    <a:pt x="f22" y="f34"/>
                  </a:cubicBezTo>
                  <a:cubicBezTo>
                    <a:pt x="f19" y="f34"/>
                    <a:pt x="f27" y="f52"/>
                    <a:pt x="f27" y="f37"/>
                  </a:cubicBezTo>
                  <a:cubicBezTo>
                    <a:pt x="f27" y="f53"/>
                    <a:pt x="f54" y="f55"/>
                    <a:pt x="f5" y="f55"/>
                  </a:cubicBezTo>
                  <a:cubicBezTo>
                    <a:pt x="f7" y="f55"/>
                    <a:pt x="f8" y="f35"/>
                    <a:pt x="f8" y="f37"/>
                  </a:cubicBezTo>
                  <a:cubicBezTo>
                    <a:pt x="f8" y="f12"/>
                    <a:pt x="f56" y="f21"/>
                    <a:pt x="f57" y="f8"/>
                  </a:cubicBezTo>
                  <a:cubicBezTo>
                    <a:pt x="f58" y="f56"/>
                    <a:pt x="f23" y="f59"/>
                    <a:pt x="f23" y="f16"/>
                  </a:cubicBezTo>
                  <a:cubicBezTo>
                    <a:pt x="f23" y="f15"/>
                    <a:pt x="f60" y="f61"/>
                    <a:pt x="f27" y="f11"/>
                  </a:cubicBezTo>
                  <a:lnTo>
                    <a:pt x="f27" y="f10"/>
                  </a:lnTo>
                  <a:cubicBezTo>
                    <a:pt x="f27" y="f9"/>
                    <a:pt x="f54" y="f6"/>
                    <a:pt x="f5" y="f6"/>
                  </a:cubicBezTo>
                  <a:close/>
                  <a:moveTo>
                    <a:pt x="f5" y="f2"/>
                  </a:moveTo>
                  <a:cubicBezTo>
                    <a:pt x="f62" y="f2"/>
                    <a:pt x="f2" y="f63"/>
                    <a:pt x="f2" y="f5"/>
                  </a:cubicBezTo>
                  <a:cubicBezTo>
                    <a:pt x="f2" y="f64"/>
                    <a:pt x="f62" y="f65"/>
                    <a:pt x="f5" y="f65"/>
                  </a:cubicBezTo>
                  <a:cubicBezTo>
                    <a:pt x="f42" y="f65"/>
                    <a:pt x="f3" y="f64"/>
                    <a:pt x="f3" y="f5"/>
                  </a:cubicBezTo>
                  <a:cubicBezTo>
                    <a:pt x="f3" y="f63"/>
                    <a:pt x="f42"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03" name="Google Shape;10103;p74">
              <a:extLst>
                <a:ext uri="{FF2B5EF4-FFF2-40B4-BE49-F238E27FC236}">
                  <a16:creationId xmlns:a16="http://schemas.microsoft.com/office/drawing/2014/main" id="{B202A950-1B61-3665-C645-CEA68582E425}"/>
                </a:ext>
              </a:extLst>
            </p:cNvPr>
            <p:cNvSpPr/>
            <p:nvPr/>
          </p:nvSpPr>
          <p:spPr>
            <a:xfrm>
              <a:off x="8539307" y="4166509"/>
              <a:ext cx="172455" cy="86035"/>
            </a:xfrm>
            <a:custGeom>
              <a:avLst/>
              <a:gdLst>
                <a:gd name="f0" fmla="val w"/>
                <a:gd name="f1" fmla="val h"/>
                <a:gd name="f2" fmla="val 0"/>
                <a:gd name="f3" fmla="val 6396"/>
                <a:gd name="f4" fmla="val 2994"/>
                <a:gd name="f5" fmla="val 3214"/>
                <a:gd name="f6" fmla="val 1"/>
                <a:gd name="f7" fmla="val 1450"/>
                <a:gd name="f8" fmla="val 662"/>
                <a:gd name="f9" fmla="val 1513"/>
                <a:gd name="f10" fmla="val 2332"/>
                <a:gd name="f11" fmla="val 2993"/>
                <a:gd name="f12" fmla="val 4947"/>
                <a:gd name="f13" fmla="*/ f0 1 6396"/>
                <a:gd name="f14" fmla="*/ f1 1 2994"/>
                <a:gd name="f15" fmla="val f2"/>
                <a:gd name="f16" fmla="val f3"/>
                <a:gd name="f17" fmla="val f4"/>
                <a:gd name="f18" fmla="+- f17 0 f15"/>
                <a:gd name="f19" fmla="+- f16 0 f15"/>
                <a:gd name="f20" fmla="*/ f19 1 6396"/>
                <a:gd name="f21" fmla="*/ f18 1 2994"/>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396" h="2994">
                  <a:moveTo>
                    <a:pt x="f5" y="f6"/>
                  </a:moveTo>
                  <a:cubicBezTo>
                    <a:pt x="f7" y="f6"/>
                    <a:pt x="f2" y="f8"/>
                    <a:pt x="f2" y="f9"/>
                  </a:cubicBezTo>
                  <a:cubicBezTo>
                    <a:pt x="f2" y="f10"/>
                    <a:pt x="f7" y="f11"/>
                    <a:pt x="f5" y="f11"/>
                  </a:cubicBezTo>
                  <a:cubicBezTo>
                    <a:pt x="f12" y="f11"/>
                    <a:pt x="f3" y="f10"/>
                    <a:pt x="f3" y="f9"/>
                  </a:cubicBezTo>
                  <a:cubicBezTo>
                    <a:pt x="f3" y="f8"/>
                    <a:pt x="f1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04" name="Google Shape;10104;p74">
              <a:extLst>
                <a:ext uri="{FF2B5EF4-FFF2-40B4-BE49-F238E27FC236}">
                  <a16:creationId xmlns:a16="http://schemas.microsoft.com/office/drawing/2014/main" id="{7CD6E7EA-9238-CD4D-652E-F4064AF670A8}"/>
                </a:ext>
              </a:extLst>
            </p:cNvPr>
            <p:cNvSpPr/>
            <p:nvPr/>
          </p:nvSpPr>
          <p:spPr>
            <a:xfrm>
              <a:off x="8539307" y="4256138"/>
              <a:ext cx="118936" cy="68826"/>
            </a:xfrm>
            <a:custGeom>
              <a:avLst/>
              <a:gdLst>
                <a:gd name="f0" fmla="val w"/>
                <a:gd name="f1" fmla="val h"/>
                <a:gd name="f2" fmla="val 0"/>
                <a:gd name="f3" fmla="val 4411"/>
                <a:gd name="f4" fmla="val 2395"/>
                <a:gd name="f5" fmla="val 1135"/>
                <a:gd name="f6" fmla="val 1450"/>
                <a:gd name="f7" fmla="val 347"/>
                <a:gd name="f8" fmla="val 1765"/>
                <a:gd name="f9" fmla="val 882"/>
                <a:gd name="f10" fmla="val 2017"/>
                <a:gd name="f11" fmla="val 1355"/>
                <a:gd name="f12" fmla="val 2237"/>
                <a:gd name="f13" fmla="val 2332"/>
                <a:gd name="f14" fmla="val 3151"/>
                <a:gd name="f15" fmla="val 3308"/>
                <a:gd name="f16" fmla="val 3560"/>
                <a:gd name="f17" fmla="val 1733"/>
                <a:gd name="f18" fmla="val 3907"/>
                <a:gd name="f19" fmla="val 631"/>
                <a:gd name="f20" fmla="val 4033"/>
                <a:gd name="f21" fmla="val 694"/>
                <a:gd name="f22" fmla="val 3623"/>
                <a:gd name="f23" fmla="val 757"/>
                <a:gd name="f24" fmla="val 3182"/>
                <a:gd name="f25" fmla="val 2363"/>
                <a:gd name="f26" fmla="val 1261"/>
                <a:gd name="f27" fmla="val 599"/>
                <a:gd name="f28" fmla="val 567"/>
                <a:gd name="f29" fmla="val 316"/>
                <a:gd name="f30" fmla="val 221"/>
                <a:gd name="f31" fmla="val 158"/>
                <a:gd name="f32" fmla="val 127"/>
                <a:gd name="f33" fmla="*/ f0 1 4411"/>
                <a:gd name="f34" fmla="*/ f1 1 2395"/>
                <a:gd name="f35" fmla="val f2"/>
                <a:gd name="f36" fmla="val f3"/>
                <a:gd name="f37" fmla="val f4"/>
                <a:gd name="f38" fmla="+- f37 0 f35"/>
                <a:gd name="f39" fmla="+- f36 0 f35"/>
                <a:gd name="f40" fmla="*/ f39 1 4411"/>
                <a:gd name="f41" fmla="*/ f38 1 2395"/>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4411" h="2395">
                  <a:moveTo>
                    <a:pt x="f2" y="f2"/>
                  </a:moveTo>
                  <a:lnTo>
                    <a:pt x="f2" y="f5"/>
                  </a:lnTo>
                  <a:cubicBezTo>
                    <a:pt x="f2" y="f6"/>
                    <a:pt x="f7" y="f8"/>
                    <a:pt x="f9" y="f10"/>
                  </a:cubicBezTo>
                  <a:cubicBezTo>
                    <a:pt x="f11" y="f12"/>
                    <a:pt x="f13" y="f4"/>
                    <a:pt x="f14" y="f4"/>
                  </a:cubicBezTo>
                  <a:lnTo>
                    <a:pt x="f15" y="f4"/>
                  </a:lnTo>
                  <a:cubicBezTo>
                    <a:pt x="f16" y="f17"/>
                    <a:pt x="f18" y="f5"/>
                    <a:pt x="f3" y="f19"/>
                  </a:cubicBezTo>
                  <a:lnTo>
                    <a:pt x="f3" y="f19"/>
                  </a:lnTo>
                  <a:cubicBezTo>
                    <a:pt x="f20" y="f21"/>
                    <a:pt x="f22" y="f23"/>
                    <a:pt x="f24" y="f23"/>
                  </a:cubicBezTo>
                  <a:cubicBezTo>
                    <a:pt x="f25" y="f23"/>
                    <a:pt x="f26" y="f27"/>
                    <a:pt x="f28" y="f29"/>
                  </a:cubicBezTo>
                  <a:cubicBezTo>
                    <a:pt x="f7" y="f30"/>
                    <a:pt x="f31" y="f32"/>
                    <a:pt x="f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05" name="Google Shape;10105;p74">
              <a:extLst>
                <a:ext uri="{FF2B5EF4-FFF2-40B4-BE49-F238E27FC236}">
                  <a16:creationId xmlns:a16="http://schemas.microsoft.com/office/drawing/2014/main" id="{23F00AA8-DFA7-2668-1254-F967C2E32EFC}"/>
                </a:ext>
              </a:extLst>
            </p:cNvPr>
            <p:cNvSpPr/>
            <p:nvPr/>
          </p:nvSpPr>
          <p:spPr>
            <a:xfrm>
              <a:off x="8539307" y="4397386"/>
              <a:ext cx="114702" cy="68826"/>
            </a:xfrm>
            <a:custGeom>
              <a:avLst/>
              <a:gdLst>
                <a:gd name="f0" fmla="val w"/>
                <a:gd name="f1" fmla="val h"/>
                <a:gd name="f2" fmla="val 0"/>
                <a:gd name="f3" fmla="val 4254"/>
                <a:gd name="f4" fmla="val 2395"/>
                <a:gd name="f5" fmla="val 1197"/>
                <a:gd name="f6" fmla="val 1701"/>
                <a:gd name="f7" fmla="val 1355"/>
                <a:gd name="f8" fmla="val 3182"/>
                <a:gd name="f9" fmla="val 3560"/>
                <a:gd name="f10" fmla="val 3907"/>
                <a:gd name="f11" fmla="val 2363"/>
                <a:gd name="f12" fmla="val 2332"/>
                <a:gd name="f13" fmla="val 3875"/>
                <a:gd name="f14" fmla="val 1859"/>
                <a:gd name="f15" fmla="val 3340"/>
                <a:gd name="f16" fmla="val 756"/>
                <a:gd name="f17" fmla="val 1261"/>
                <a:gd name="f18" fmla="val 599"/>
                <a:gd name="f19" fmla="val 567"/>
                <a:gd name="f20" fmla="val 315"/>
                <a:gd name="f21" fmla="val 347"/>
                <a:gd name="f22" fmla="val 252"/>
                <a:gd name="f23" fmla="val 158"/>
                <a:gd name="f24" fmla="val 126"/>
                <a:gd name="f25" fmla="*/ f0 1 4254"/>
                <a:gd name="f26" fmla="*/ f1 1 2395"/>
                <a:gd name="f27" fmla="val f2"/>
                <a:gd name="f28" fmla="val f3"/>
                <a:gd name="f29" fmla="val f4"/>
                <a:gd name="f30" fmla="+- f29 0 f27"/>
                <a:gd name="f31" fmla="+- f28 0 f27"/>
                <a:gd name="f32" fmla="*/ f31 1 4254"/>
                <a:gd name="f33" fmla="*/ f30 1 239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254" h="2395">
                  <a:moveTo>
                    <a:pt x="f2" y="f2"/>
                  </a:moveTo>
                  <a:lnTo>
                    <a:pt x="f2" y="f5"/>
                  </a:lnTo>
                  <a:cubicBezTo>
                    <a:pt x="f2" y="f6"/>
                    <a:pt x="f7" y="f4"/>
                    <a:pt x="f8" y="f4"/>
                  </a:cubicBezTo>
                  <a:cubicBezTo>
                    <a:pt x="f9" y="f4"/>
                    <a:pt x="f10" y="f11"/>
                    <a:pt x="f3" y="f12"/>
                  </a:cubicBezTo>
                  <a:cubicBezTo>
                    <a:pt x="f13" y="f14"/>
                    <a:pt x="f9" y="f7"/>
                    <a:pt x="f15" y="f16"/>
                  </a:cubicBezTo>
                  <a:lnTo>
                    <a:pt x="f8" y="f16"/>
                  </a:lnTo>
                  <a:cubicBezTo>
                    <a:pt x="f11" y="f16"/>
                    <a:pt x="f17" y="f18"/>
                    <a:pt x="f19" y="f20"/>
                  </a:cubicBezTo>
                  <a:cubicBezTo>
                    <a:pt x="f21" y="f22"/>
                    <a:pt x="f23" y="f24"/>
                    <a:pt x="f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06" name="Google Shape;10106;p74">
              <a:extLst>
                <a:ext uri="{FF2B5EF4-FFF2-40B4-BE49-F238E27FC236}">
                  <a16:creationId xmlns:a16="http://schemas.microsoft.com/office/drawing/2014/main" id="{48F9F7A2-58F3-7F5E-40BC-6B4ACD20A442}"/>
                </a:ext>
              </a:extLst>
            </p:cNvPr>
            <p:cNvSpPr/>
            <p:nvPr/>
          </p:nvSpPr>
          <p:spPr>
            <a:xfrm>
              <a:off x="8538447" y="4326748"/>
              <a:ext cx="84124" cy="69741"/>
            </a:xfrm>
            <a:custGeom>
              <a:avLst/>
              <a:gdLst>
                <a:gd name="f0" fmla="val w"/>
                <a:gd name="f1" fmla="val h"/>
                <a:gd name="f2" fmla="val 0"/>
                <a:gd name="f3" fmla="val 3120"/>
                <a:gd name="f4" fmla="val 2427"/>
                <a:gd name="f5" fmla="val 1"/>
                <a:gd name="f6" fmla="val 1167"/>
                <a:gd name="f7" fmla="val 32"/>
                <a:gd name="f8" fmla="val 1482"/>
                <a:gd name="f9" fmla="val 379"/>
                <a:gd name="f10" fmla="val 1797"/>
                <a:gd name="f11" fmla="val 914"/>
                <a:gd name="f12" fmla="val 2017"/>
                <a:gd name="f13" fmla="val 1387"/>
                <a:gd name="f14" fmla="val 2238"/>
                <a:gd name="f15" fmla="val 2332"/>
                <a:gd name="f16" fmla="val 2395"/>
                <a:gd name="f17" fmla="val 3057"/>
                <a:gd name="f18" fmla="val 2143"/>
                <a:gd name="f19" fmla="val 3025"/>
                <a:gd name="f20" fmla="val 1860"/>
                <a:gd name="f21" fmla="val 1608"/>
                <a:gd name="f22" fmla="val 1324"/>
                <a:gd name="f23" fmla="val 3088"/>
                <a:gd name="f24" fmla="val 1041"/>
                <a:gd name="f25" fmla="val 757"/>
                <a:gd name="f26" fmla="val 1230"/>
                <a:gd name="f27" fmla="val 599"/>
                <a:gd name="f28" fmla="val 536"/>
                <a:gd name="f29" fmla="val 316"/>
                <a:gd name="f30" fmla="val 347"/>
                <a:gd name="f31" fmla="val 253"/>
                <a:gd name="f32" fmla="val 158"/>
                <a:gd name="f33" fmla="val 127"/>
                <a:gd name="f34" fmla="*/ f0 1 3120"/>
                <a:gd name="f35" fmla="*/ f1 1 2427"/>
                <a:gd name="f36" fmla="val f2"/>
                <a:gd name="f37" fmla="val f3"/>
                <a:gd name="f38" fmla="val f4"/>
                <a:gd name="f39" fmla="+- f38 0 f36"/>
                <a:gd name="f40" fmla="+- f37 0 f36"/>
                <a:gd name="f41" fmla="*/ f40 1 3120"/>
                <a:gd name="f42" fmla="*/ f39 1 242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120" h="2427">
                  <a:moveTo>
                    <a:pt x="f5" y="f5"/>
                  </a:moveTo>
                  <a:lnTo>
                    <a:pt x="f5" y="f6"/>
                  </a:lnTo>
                  <a:lnTo>
                    <a:pt x="f7" y="f6"/>
                  </a:lnTo>
                  <a:cubicBezTo>
                    <a:pt x="f7" y="f8"/>
                    <a:pt x="f9" y="f10"/>
                    <a:pt x="f11" y="f12"/>
                  </a:cubicBezTo>
                  <a:cubicBezTo>
                    <a:pt x="f13" y="f14"/>
                    <a:pt x="f15" y="f16"/>
                    <a:pt x="f3" y="f4"/>
                  </a:cubicBezTo>
                  <a:cubicBezTo>
                    <a:pt x="f17" y="f18"/>
                    <a:pt x="f19" y="f20"/>
                    <a:pt x="f19" y="f21"/>
                  </a:cubicBezTo>
                  <a:cubicBezTo>
                    <a:pt x="f19" y="f22"/>
                    <a:pt x="f23" y="f24"/>
                    <a:pt x="f3" y="f25"/>
                  </a:cubicBezTo>
                  <a:cubicBezTo>
                    <a:pt x="f15" y="f25"/>
                    <a:pt x="f26" y="f27"/>
                    <a:pt x="f28" y="f29"/>
                  </a:cubicBezTo>
                  <a:cubicBezTo>
                    <a:pt x="f30" y="f31"/>
                    <a:pt x="f32" y="f33"/>
                    <a:pt x="f5"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207" name="Google Shape;10125;p74">
            <a:extLst>
              <a:ext uri="{FF2B5EF4-FFF2-40B4-BE49-F238E27FC236}">
                <a16:creationId xmlns:a16="http://schemas.microsoft.com/office/drawing/2014/main" id="{D0F51A8F-92A6-5496-FD99-604737840213}"/>
              </a:ext>
            </a:extLst>
          </p:cNvPr>
          <p:cNvGrpSpPr/>
          <p:nvPr/>
        </p:nvGrpSpPr>
        <p:grpSpPr>
          <a:xfrm>
            <a:off x="8584583" y="1926360"/>
            <a:ext cx="594005" cy="634689"/>
            <a:chOff x="7810036" y="1314139"/>
            <a:chExt cx="445504" cy="476017"/>
          </a:xfrm>
          <a:solidFill>
            <a:schemeClr val="tx1"/>
          </a:solidFill>
        </p:grpSpPr>
        <p:sp>
          <p:nvSpPr>
            <p:cNvPr id="208" name="Google Shape;10126;p74">
              <a:extLst>
                <a:ext uri="{FF2B5EF4-FFF2-40B4-BE49-F238E27FC236}">
                  <a16:creationId xmlns:a16="http://schemas.microsoft.com/office/drawing/2014/main" id="{F8AD469E-C683-D0A1-15D7-6DE82FA35E7A}"/>
                </a:ext>
              </a:extLst>
            </p:cNvPr>
            <p:cNvSpPr/>
            <p:nvPr/>
          </p:nvSpPr>
          <p:spPr>
            <a:xfrm>
              <a:off x="7901120" y="1573453"/>
              <a:ext cx="262213" cy="216703"/>
            </a:xfrm>
            <a:custGeom>
              <a:avLst/>
              <a:gdLst>
                <a:gd name="f0" fmla="val w"/>
                <a:gd name="f1" fmla="val h"/>
                <a:gd name="f2" fmla="val 0"/>
                <a:gd name="f3" fmla="val 7436"/>
                <a:gd name="f4" fmla="val 5766"/>
                <a:gd name="f5" fmla="val 410"/>
                <a:gd name="f6" fmla="val 158"/>
                <a:gd name="f7" fmla="val 1"/>
                <a:gd name="f8" fmla="val 189"/>
                <a:gd name="f9" fmla="val 662"/>
                <a:gd name="f10" fmla="val 190"/>
                <a:gd name="f11" fmla="val 820"/>
                <a:gd name="f12" fmla="val 883"/>
                <a:gd name="f13" fmla="val 1670"/>
                <a:gd name="f14" fmla="val 5419"/>
                <a:gd name="f15" fmla="val 1702"/>
                <a:gd name="f16" fmla="val 5608"/>
                <a:gd name="f17" fmla="val 1859"/>
                <a:gd name="f18" fmla="val 2048"/>
                <a:gd name="f19" fmla="val 5356"/>
                <a:gd name="f20" fmla="val 5545"/>
                <a:gd name="f21" fmla="val 6554"/>
                <a:gd name="f22" fmla="val 7026"/>
                <a:gd name="f23" fmla="val 7247"/>
                <a:gd name="f24" fmla="val 7404"/>
                <a:gd name="f25" fmla="val 630"/>
                <a:gd name="f26" fmla="*/ f0 1 7436"/>
                <a:gd name="f27" fmla="*/ f1 1 5766"/>
                <a:gd name="f28" fmla="val f2"/>
                <a:gd name="f29" fmla="val f3"/>
                <a:gd name="f30" fmla="val f4"/>
                <a:gd name="f31" fmla="+- f30 0 f28"/>
                <a:gd name="f32" fmla="+- f29 0 f28"/>
                <a:gd name="f33" fmla="*/ f32 1 7436"/>
                <a:gd name="f34" fmla="*/ f31 1 5766"/>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7436" h="5766">
                  <a:moveTo>
                    <a:pt x="f5" y="f2"/>
                  </a:moveTo>
                  <a:cubicBezTo>
                    <a:pt x="f6" y="f2"/>
                    <a:pt x="f7" y="f8"/>
                    <a:pt x="f7" y="f5"/>
                  </a:cubicBezTo>
                  <a:cubicBezTo>
                    <a:pt x="f7" y="f9"/>
                    <a:pt x="f10" y="f11"/>
                    <a:pt x="f5" y="f11"/>
                  </a:cubicBezTo>
                  <a:lnTo>
                    <a:pt x="f12" y="f11"/>
                  </a:lnTo>
                  <a:lnTo>
                    <a:pt x="f13" y="f14"/>
                  </a:lnTo>
                  <a:cubicBezTo>
                    <a:pt x="f15" y="f16"/>
                    <a:pt x="f17" y="f4"/>
                    <a:pt x="f18" y="f4"/>
                  </a:cubicBezTo>
                  <a:lnTo>
                    <a:pt x="f19" y="f4"/>
                  </a:lnTo>
                  <a:cubicBezTo>
                    <a:pt x="f20" y="f4"/>
                    <a:pt x="f4" y="f16"/>
                    <a:pt x="f4" y="f14"/>
                  </a:cubicBezTo>
                  <a:lnTo>
                    <a:pt x="f21" y="f11"/>
                  </a:lnTo>
                  <a:lnTo>
                    <a:pt x="f22" y="f11"/>
                  </a:lnTo>
                  <a:cubicBezTo>
                    <a:pt x="f23" y="f11"/>
                    <a:pt x="f24" y="f25"/>
                    <a:pt x="f24" y="f5"/>
                  </a:cubicBezTo>
                  <a:cubicBezTo>
                    <a:pt x="f3" y="f8"/>
                    <a:pt x="f23" y="f2"/>
                    <a:pt x="f2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09" name="Google Shape;10127;p74">
              <a:extLst>
                <a:ext uri="{FF2B5EF4-FFF2-40B4-BE49-F238E27FC236}">
                  <a16:creationId xmlns:a16="http://schemas.microsoft.com/office/drawing/2014/main" id="{288A8D2E-B6F1-87B8-7CEF-F77B1419779C}"/>
                </a:ext>
              </a:extLst>
            </p:cNvPr>
            <p:cNvSpPr/>
            <p:nvPr/>
          </p:nvSpPr>
          <p:spPr>
            <a:xfrm>
              <a:off x="7810036" y="1314139"/>
              <a:ext cx="445504" cy="229742"/>
            </a:xfrm>
            <a:custGeom>
              <a:avLst/>
              <a:gdLst>
                <a:gd name="f0" fmla="val w"/>
                <a:gd name="f1" fmla="val h"/>
                <a:gd name="f2" fmla="val 0"/>
                <a:gd name="f3" fmla="val 12634"/>
                <a:gd name="f4" fmla="val 6113"/>
                <a:gd name="f5" fmla="val 378"/>
                <a:gd name="f6" fmla="val 1"/>
                <a:gd name="f7" fmla="val 158"/>
                <a:gd name="f8" fmla="val 190"/>
                <a:gd name="f9" fmla="val 442"/>
                <a:gd name="f10" fmla="val 5672"/>
                <a:gd name="f11" fmla="val 5892"/>
                <a:gd name="f12" fmla="val 189"/>
                <a:gd name="f13" fmla="val 3088"/>
                <a:gd name="f14" fmla="val 3245"/>
                <a:gd name="f15" fmla="val 5514"/>
                <a:gd name="f16" fmla="val 3560"/>
                <a:gd name="f17" fmla="val 4947"/>
                <a:gd name="f18" fmla="val 4001"/>
                <a:gd name="f19" fmla="val 4569"/>
                <a:gd name="f20" fmla="val 3875"/>
                <a:gd name="f21" fmla="val 4285"/>
                <a:gd name="f22" fmla="val 3812"/>
                <a:gd name="f23" fmla="val 3970"/>
                <a:gd name="f24" fmla="val 3624"/>
                <a:gd name="f25" fmla="val 2238"/>
                <a:gd name="f26" fmla="val 4915"/>
                <a:gd name="f27" fmla="val 1135"/>
                <a:gd name="f28" fmla="val 6301"/>
                <a:gd name="f29" fmla="val 7656"/>
                <a:gd name="f30" fmla="val 8759"/>
                <a:gd name="f31" fmla="val 3939"/>
                <a:gd name="f32" fmla="val 8696"/>
                <a:gd name="f33" fmla="val 4254"/>
                <a:gd name="f34" fmla="val 8570"/>
                <a:gd name="f35" fmla="val 9011"/>
                <a:gd name="f36" fmla="val 5010"/>
                <a:gd name="f37" fmla="val 9326"/>
                <a:gd name="f38" fmla="val 9483"/>
                <a:gd name="f39" fmla="val 12193"/>
                <a:gd name="f40" fmla="val 12445"/>
                <a:gd name="f41" fmla="val 12602"/>
                <a:gd name="f42" fmla="val 12224"/>
                <a:gd name="f43" fmla="*/ f0 1 12634"/>
                <a:gd name="f44" fmla="*/ f1 1 6113"/>
                <a:gd name="f45" fmla="val f2"/>
                <a:gd name="f46" fmla="val f3"/>
                <a:gd name="f47" fmla="val f4"/>
                <a:gd name="f48" fmla="+- f47 0 f45"/>
                <a:gd name="f49" fmla="+- f46 0 f45"/>
                <a:gd name="f50" fmla="*/ f49 1 12634"/>
                <a:gd name="f51" fmla="*/ f48 1 6113"/>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2634" h="6113">
                  <a:moveTo>
                    <a:pt x="f5" y="f6"/>
                  </a:moveTo>
                  <a:cubicBezTo>
                    <a:pt x="f7" y="f6"/>
                    <a:pt x="f2" y="f8"/>
                    <a:pt x="f2" y="f9"/>
                  </a:cubicBezTo>
                  <a:lnTo>
                    <a:pt x="f2" y="f10"/>
                  </a:lnTo>
                  <a:cubicBezTo>
                    <a:pt x="f2" y="f11"/>
                    <a:pt x="f12" y="f4"/>
                    <a:pt x="f5" y="f4"/>
                  </a:cubicBezTo>
                  <a:lnTo>
                    <a:pt x="f13" y="f4"/>
                  </a:lnTo>
                  <a:cubicBezTo>
                    <a:pt x="f14" y="f15"/>
                    <a:pt x="f16" y="f17"/>
                    <a:pt x="f18" y="f19"/>
                  </a:cubicBezTo>
                  <a:cubicBezTo>
                    <a:pt x="f20" y="f21"/>
                    <a:pt x="f22" y="f23"/>
                    <a:pt x="f22" y="f24"/>
                  </a:cubicBezTo>
                  <a:cubicBezTo>
                    <a:pt x="f22" y="f25"/>
                    <a:pt x="f26" y="f27"/>
                    <a:pt x="f28" y="f27"/>
                  </a:cubicBezTo>
                  <a:cubicBezTo>
                    <a:pt x="f29" y="f27"/>
                    <a:pt x="f30" y="f25"/>
                    <a:pt x="f30" y="f24"/>
                  </a:cubicBezTo>
                  <a:cubicBezTo>
                    <a:pt x="f30" y="f31"/>
                    <a:pt x="f32" y="f33"/>
                    <a:pt x="f34" y="f19"/>
                  </a:cubicBezTo>
                  <a:cubicBezTo>
                    <a:pt x="f35" y="f36"/>
                    <a:pt x="f37" y="f15"/>
                    <a:pt x="f38" y="f4"/>
                  </a:cubicBezTo>
                  <a:lnTo>
                    <a:pt x="f39" y="f4"/>
                  </a:lnTo>
                  <a:cubicBezTo>
                    <a:pt x="f40" y="f4"/>
                    <a:pt x="f41" y="f11"/>
                    <a:pt x="f41" y="f10"/>
                  </a:cubicBezTo>
                  <a:lnTo>
                    <a:pt x="f41" y="f9"/>
                  </a:lnTo>
                  <a:cubicBezTo>
                    <a:pt x="f3" y="f8"/>
                    <a:pt x="f40" y="f6"/>
                    <a:pt x="f42"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10" name="Google Shape;10128;p74">
              <a:extLst>
                <a:ext uri="{FF2B5EF4-FFF2-40B4-BE49-F238E27FC236}">
                  <a16:creationId xmlns:a16="http://schemas.microsoft.com/office/drawing/2014/main" id="{FFAE6176-975C-7420-B495-FFF7C974496A}"/>
                </a:ext>
              </a:extLst>
            </p:cNvPr>
            <p:cNvSpPr/>
            <p:nvPr/>
          </p:nvSpPr>
          <p:spPr>
            <a:xfrm>
              <a:off x="7949994" y="1386367"/>
              <a:ext cx="165561" cy="155137"/>
            </a:xfrm>
            <a:custGeom>
              <a:avLst/>
              <a:gdLst>
                <a:gd name="f0" fmla="val w"/>
                <a:gd name="f1" fmla="val h"/>
                <a:gd name="f2" fmla="val 0"/>
                <a:gd name="f3" fmla="val 4695"/>
                <a:gd name="f4" fmla="val 4128"/>
                <a:gd name="f5" fmla="val 2364"/>
                <a:gd name="f6" fmla="val 1"/>
                <a:gd name="f7" fmla="val 1450"/>
                <a:gd name="f8" fmla="val 694"/>
                <a:gd name="f9" fmla="val 757"/>
                <a:gd name="f10" fmla="val 1670"/>
                <a:gd name="f11" fmla="val 2080"/>
                <a:gd name="f12" fmla="val 851"/>
                <a:gd name="f13" fmla="val 2489"/>
                <a:gd name="f14" fmla="val 1167"/>
                <a:gd name="f15" fmla="val 2805"/>
                <a:gd name="f16" fmla="val 599"/>
                <a:gd name="f17" fmla="val 3120"/>
                <a:gd name="f18" fmla="val 190"/>
                <a:gd name="f19" fmla="val 3592"/>
                <a:gd name="f20" fmla="val 4475"/>
                <a:gd name="f21" fmla="val 3561"/>
                <a:gd name="f22" fmla="val 4065"/>
                <a:gd name="f23" fmla="val 3088"/>
                <a:gd name="f24" fmla="val 3529"/>
                <a:gd name="f25" fmla="val 3813"/>
                <a:gd name="f26" fmla="val 4002"/>
                <a:gd name="f27" fmla="val 3277"/>
                <a:gd name="f28" fmla="*/ f0 1 4695"/>
                <a:gd name="f29" fmla="*/ f1 1 4128"/>
                <a:gd name="f30" fmla="val f2"/>
                <a:gd name="f31" fmla="val f3"/>
                <a:gd name="f32" fmla="val f4"/>
                <a:gd name="f33" fmla="+- f32 0 f30"/>
                <a:gd name="f34" fmla="+- f31 0 f30"/>
                <a:gd name="f35" fmla="*/ f34 1 4695"/>
                <a:gd name="f36" fmla="*/ f33 1 412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4695" h="4128">
                  <a:moveTo>
                    <a:pt x="f5" y="f6"/>
                  </a:moveTo>
                  <a:cubicBezTo>
                    <a:pt x="f7" y="f6"/>
                    <a:pt x="f8" y="f9"/>
                    <a:pt x="f8" y="f10"/>
                  </a:cubicBezTo>
                  <a:cubicBezTo>
                    <a:pt x="f8" y="f11"/>
                    <a:pt x="f12" y="f13"/>
                    <a:pt x="f14" y="f15"/>
                  </a:cubicBezTo>
                  <a:cubicBezTo>
                    <a:pt x="f16" y="f17"/>
                    <a:pt x="f18" y="f19"/>
                    <a:pt x="f6" y="f4"/>
                  </a:cubicBezTo>
                  <a:lnTo>
                    <a:pt x="f3" y="f4"/>
                  </a:lnTo>
                  <a:cubicBezTo>
                    <a:pt x="f20" y="f21"/>
                    <a:pt x="f22" y="f23"/>
                    <a:pt x="f24" y="f15"/>
                  </a:cubicBezTo>
                  <a:cubicBezTo>
                    <a:pt x="f25" y="f13"/>
                    <a:pt x="f26" y="f11"/>
                    <a:pt x="f26" y="f10"/>
                  </a:cubicBezTo>
                  <a:cubicBezTo>
                    <a:pt x="f26" y="f9"/>
                    <a:pt x="f27"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sp>
        <p:nvSpPr>
          <p:cNvPr id="211" name="Text Placeholder 1">
            <a:extLst>
              <a:ext uri="{FF2B5EF4-FFF2-40B4-BE49-F238E27FC236}">
                <a16:creationId xmlns:a16="http://schemas.microsoft.com/office/drawing/2014/main" id="{53C31407-9C9A-A937-4454-E493557AFA32}"/>
              </a:ext>
            </a:extLst>
          </p:cNvPr>
          <p:cNvSpPr txBox="1">
            <a:spLocks/>
          </p:cNvSpPr>
          <p:nvPr/>
        </p:nvSpPr>
        <p:spPr>
          <a:xfrm>
            <a:off x="1542393" y="548191"/>
            <a:ext cx="9221600"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latin typeface="Arial"/>
                <a:cs typeface="B Nazanin" panose="00000700000000000000" pitchFamily="2" charset="-78"/>
              </a:rPr>
              <a:t>مجموعه آیکون های کاملاً قابل ویرایش: </a:t>
            </a:r>
            <a:r>
              <a:rPr lang="en-US" sz="4800" dirty="0">
                <a:latin typeface="Arial"/>
                <a:cs typeface="B Nazanin" panose="00000700000000000000" pitchFamily="2" charset="-78"/>
              </a:rPr>
              <a:t>B</a:t>
            </a:r>
          </a:p>
        </p:txBody>
      </p:sp>
    </p:spTree>
    <p:extLst>
      <p:ext uri="{BB962C8B-B14F-4D97-AF65-F5344CB8AC3E}">
        <p14:creationId xmlns:p14="http://schemas.microsoft.com/office/powerpoint/2010/main" val="21351726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osceles Triangle 68">
            <a:extLst>
              <a:ext uri="{FF2B5EF4-FFF2-40B4-BE49-F238E27FC236}">
                <a16:creationId xmlns:a16="http://schemas.microsoft.com/office/drawing/2014/main" id="{0AD77B0B-062D-EE53-1F0D-2D38E485C490}"/>
              </a:ext>
            </a:extLst>
          </p:cNvPr>
          <p:cNvSpPr/>
          <p:nvPr/>
        </p:nvSpPr>
        <p:spPr>
          <a:xfrm rot="10799991">
            <a:off x="7133589" y="4668039"/>
            <a:ext cx="249704" cy="777641"/>
          </a:xfrm>
          <a:custGeom>
            <a:avLst/>
            <a:gdLst>
              <a:gd name="f0" fmla="val w"/>
              <a:gd name="f1" fmla="val h"/>
              <a:gd name="f2" fmla="val 0"/>
              <a:gd name="f3" fmla="val 1040400"/>
              <a:gd name="f4" fmla="val 3240000"/>
              <a:gd name="f5" fmla="val 41345"/>
              <a:gd name="f6" fmla="val 940666"/>
              <a:gd name="f7" fmla="val 1242"/>
              <a:gd name="f8" fmla="val 653403"/>
              <a:gd name="f9" fmla="val 1057"/>
              <a:gd name="f10" fmla="val 652077"/>
              <a:gd name="f11" fmla="val 447"/>
              <a:gd name="f12" fmla="val 647712"/>
              <a:gd name="f13" fmla="val 4531"/>
              <a:gd name="f14" fmla="val 520200"/>
              <a:gd name="f15" fmla="val 659109"/>
              <a:gd name="f16" fmla="val 174478"/>
              <a:gd name="f17" fmla="val 101622"/>
              <a:gd name="f18" fmla="val 1372451"/>
              <a:gd name="f19" fmla="val 61820"/>
              <a:gd name="f20" fmla="val 1087335"/>
              <a:gd name="f21" fmla="val 728036"/>
              <a:gd name="f22" fmla="val 261055"/>
              <a:gd name="f23" fmla="val 870500"/>
              <a:gd name="f24" fmla="val 439998"/>
              <a:gd name="f25" fmla="val 860164"/>
              <a:gd name="f26" fmla="val 431664"/>
              <a:gd name="f27" fmla="val 161365"/>
              <a:gd name="f28" fmla="val 1800403"/>
              <a:gd name="f29" fmla="val 122098"/>
              <a:gd name="f30" fmla="val 1519120"/>
              <a:gd name="f31" fmla="val 930953"/>
              <a:gd name="f32" fmla="val 515931"/>
              <a:gd name="f33" fmla="val 1035869"/>
              <a:gd name="f34" fmla="val 1039954"/>
              <a:gd name="f35" fmla="val 1039345"/>
              <a:gd name="f36" fmla="val 652078"/>
              <a:gd name="f37" fmla="val 1039160"/>
              <a:gd name="f38" fmla="val 1029316"/>
              <a:gd name="f39" fmla="val 723920"/>
              <a:gd name="f40" fmla="val 217894"/>
              <a:gd name="f41" fmla="val 2205330"/>
              <a:gd name="f42" fmla="val 181840"/>
              <a:gd name="f43" fmla="val 1947070"/>
              <a:gd name="f44" fmla="val 1000266"/>
              <a:gd name="f45" fmla="val 932012"/>
              <a:gd name="f46" fmla="val 949113"/>
              <a:gd name="f47" fmla="val 1298429"/>
              <a:gd name="f48" fmla="val 330192"/>
              <a:gd name="f49" fmla="val 2564220"/>
              <a:gd name="f50" fmla="val 267995"/>
              <a:gd name="f51" fmla="val 237100"/>
              <a:gd name="f52" fmla="val 2342912"/>
              <a:gd name="f53" fmla="val 242309"/>
              <a:gd name="f54" fmla="val 2347112"/>
              <a:gd name="f55" fmla="val 920063"/>
              <a:gd name="f56" fmla="val 1506522"/>
              <a:gd name="f57" fmla="val 865005"/>
              <a:gd name="f58" fmla="val 1900914"/>
              <a:gd name="f59" fmla="val 772406"/>
              <a:gd name="f60" fmla="val 468924"/>
              <a:gd name="f61" fmla="val 835955"/>
              <a:gd name="f62" fmla="val 2109008"/>
              <a:gd name="f63" fmla="val 892044"/>
              <a:gd name="f64" fmla="val 148356"/>
              <a:gd name="f65" fmla="val 276144"/>
              <a:gd name="f66" fmla="val 2663936"/>
              <a:gd name="f67" fmla="val 764256"/>
              <a:gd name="f68" fmla="*/ f0 1 1040400"/>
              <a:gd name="f69" fmla="*/ f1 1 3240000"/>
              <a:gd name="f70" fmla="val f2"/>
              <a:gd name="f71" fmla="val f3"/>
              <a:gd name="f72" fmla="val f4"/>
              <a:gd name="f73" fmla="+- f72 0 f70"/>
              <a:gd name="f74" fmla="+- f71 0 f70"/>
              <a:gd name="f75" fmla="*/ f74 1 1040400"/>
              <a:gd name="f76" fmla="*/ f73 1 3240000"/>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1040400" h="3240000">
                <a:moveTo>
                  <a:pt x="f5" y="f6"/>
                </a:moveTo>
                <a:lnTo>
                  <a:pt x="f7" y="f8"/>
                </a:lnTo>
                <a:lnTo>
                  <a:pt x="f2" y="f8"/>
                </a:lnTo>
                <a:lnTo>
                  <a:pt x="f9" y="f10"/>
                </a:lnTo>
                <a:lnTo>
                  <a:pt x="f11" y="f12"/>
                </a:lnTo>
                <a:lnTo>
                  <a:pt x="f13" y="f12"/>
                </a:lnTo>
                <a:lnTo>
                  <a:pt x="f14" y="f2"/>
                </a:lnTo>
                <a:lnTo>
                  <a:pt x="f15" y="f16"/>
                </a:lnTo>
                <a:close/>
                <a:moveTo>
                  <a:pt x="f17" y="f18"/>
                </a:moveTo>
                <a:lnTo>
                  <a:pt x="f19" y="f20"/>
                </a:lnTo>
                <a:lnTo>
                  <a:pt x="f21" y="f22"/>
                </a:lnTo>
                <a:lnTo>
                  <a:pt x="f23" y="f24"/>
                </a:lnTo>
                <a:lnTo>
                  <a:pt x="f25" y="f26"/>
                </a:lnTo>
                <a:close/>
                <a:moveTo>
                  <a:pt x="f27" y="f28"/>
                </a:moveTo>
                <a:lnTo>
                  <a:pt x="f29" y="f30"/>
                </a:lnTo>
                <a:lnTo>
                  <a:pt x="f31" y="f32"/>
                </a:lnTo>
                <a:lnTo>
                  <a:pt x="f33" y="f12"/>
                </a:lnTo>
                <a:lnTo>
                  <a:pt x="f34" y="f12"/>
                </a:lnTo>
                <a:lnTo>
                  <a:pt x="f35" y="f36"/>
                </a:lnTo>
                <a:lnTo>
                  <a:pt x="f3" y="f8"/>
                </a:lnTo>
                <a:lnTo>
                  <a:pt x="f37" y="f8"/>
                </a:lnTo>
                <a:lnTo>
                  <a:pt x="f38" y="f39"/>
                </a:lnTo>
                <a:close/>
                <a:moveTo>
                  <a:pt x="f40" y="f41"/>
                </a:moveTo>
                <a:lnTo>
                  <a:pt x="f42" y="f43"/>
                </a:lnTo>
                <a:lnTo>
                  <a:pt x="f44" y="f45"/>
                </a:lnTo>
                <a:lnTo>
                  <a:pt x="f46" y="f47"/>
                </a:lnTo>
                <a:close/>
                <a:moveTo>
                  <a:pt x="f48" y="f49"/>
                </a:moveTo>
                <a:lnTo>
                  <a:pt x="f50" y="f49"/>
                </a:lnTo>
                <a:lnTo>
                  <a:pt x="f51" y="f52"/>
                </a:lnTo>
                <a:lnTo>
                  <a:pt x="f53" y="f54"/>
                </a:lnTo>
                <a:lnTo>
                  <a:pt x="f55" y="f56"/>
                </a:lnTo>
                <a:lnTo>
                  <a:pt x="f57" y="f58"/>
                </a:lnTo>
                <a:close/>
                <a:moveTo>
                  <a:pt x="f59" y="f49"/>
                </a:moveTo>
                <a:lnTo>
                  <a:pt x="f60" y="f49"/>
                </a:lnTo>
                <a:lnTo>
                  <a:pt x="f61" y="f62"/>
                </a:lnTo>
                <a:close/>
                <a:moveTo>
                  <a:pt x="f63" y="f4"/>
                </a:moveTo>
                <a:lnTo>
                  <a:pt x="f64" y="f4"/>
                </a:lnTo>
                <a:lnTo>
                  <a:pt x="f65" y="f66"/>
                </a:lnTo>
                <a:lnTo>
                  <a:pt x="f67" y="f66"/>
                </a:ln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3" name="Rectangle 9">
            <a:extLst>
              <a:ext uri="{FF2B5EF4-FFF2-40B4-BE49-F238E27FC236}">
                <a16:creationId xmlns:a16="http://schemas.microsoft.com/office/drawing/2014/main" id="{8A44671E-3D4B-38A8-0907-C5E94A773301}"/>
              </a:ext>
            </a:extLst>
          </p:cNvPr>
          <p:cNvSpPr/>
          <p:nvPr/>
        </p:nvSpPr>
        <p:spPr>
          <a:xfrm>
            <a:off x="7771257" y="4757819"/>
            <a:ext cx="599053" cy="598077"/>
          </a:xfrm>
          <a:custGeom>
            <a:avLst/>
            <a:gdLst>
              <a:gd name="f0" fmla="val w"/>
              <a:gd name="f1" fmla="val h"/>
              <a:gd name="f2" fmla="val 0"/>
              <a:gd name="f3" fmla="val 3228210"/>
              <a:gd name="f4" fmla="val 3222968"/>
              <a:gd name="f5" fmla="val 1619999"/>
              <a:gd name="f6" fmla="val 642446"/>
              <a:gd name="f7" fmla="val 2664115"/>
              <a:gd name="f8" fmla="val 1686562"/>
              <a:gd name="f9" fmla="val 2664116"/>
              <a:gd name="f10" fmla="val 2015013"/>
              <a:gd name="f11" fmla="val 2511495"/>
              <a:gd name="f12" fmla="val 2399422"/>
              <a:gd name="f13" fmla="val 1924159"/>
              <a:gd name="f14" fmla="val 2308568"/>
              <a:gd name="f15" fmla="val 1812086"/>
              <a:gd name="f16" fmla="val 1427912"/>
              <a:gd name="f17" fmla="val 1315839"/>
              <a:gd name="f18" fmla="val 1224985"/>
              <a:gd name="f19" fmla="val 575882"/>
              <a:gd name="f20" fmla="val 575884"/>
              <a:gd name="f21" fmla="val 509997"/>
              <a:gd name="f22" fmla="val 122689"/>
              <a:gd name="f23" fmla="val 942045"/>
              <a:gd name="f24" fmla="val 542556"/>
              <a:gd name="f25" fmla="val 974604"/>
              <a:gd name="f26" fmla="val 1620001"/>
              <a:gd name="f27" fmla="val 7099"/>
              <a:gd name="f28" fmla="val 1686560"/>
              <a:gd name="f29" fmla="val 2900441"/>
              <a:gd name="f30" fmla="val 349390"/>
              <a:gd name="f31" fmla="val 342291"/>
              <a:gd name="f32" fmla="val 330172"/>
              <a:gd name="f33" fmla="val 1679462"/>
              <a:gd name="f34" fmla="*/ f0 1 3228210"/>
              <a:gd name="f35" fmla="*/ f1 1 3222968"/>
              <a:gd name="f36" fmla="val f2"/>
              <a:gd name="f37" fmla="val f3"/>
              <a:gd name="f38" fmla="val f4"/>
              <a:gd name="f39" fmla="+- f38 0 f36"/>
              <a:gd name="f40" fmla="+- f37 0 f36"/>
              <a:gd name="f41" fmla="*/ f40 1 3228210"/>
              <a:gd name="f42" fmla="*/ f39 1 322296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28210" h="3222968">
                <a:moveTo>
                  <a:pt x="f5" y="f6"/>
                </a:moveTo>
                <a:lnTo>
                  <a:pt x="f7" y="f8"/>
                </a:lnTo>
                <a:lnTo>
                  <a:pt x="f9" y="f8"/>
                </a:lnTo>
                <a:lnTo>
                  <a:pt x="f9" y="f4"/>
                </a:lnTo>
                <a:lnTo>
                  <a:pt x="f10" y="f4"/>
                </a:lnTo>
                <a:lnTo>
                  <a:pt x="f10" y="f11"/>
                </a:lnTo>
                <a:cubicBezTo>
                  <a:pt x="f10" y="f12"/>
                  <a:pt x="f13" y="f14"/>
                  <a:pt x="f15" y="f14"/>
                </a:cubicBezTo>
                <a:lnTo>
                  <a:pt x="f16" y="f14"/>
                </a:lnTo>
                <a:cubicBezTo>
                  <a:pt x="f17" y="f14"/>
                  <a:pt x="f18" y="f12"/>
                  <a:pt x="f18" y="f11"/>
                </a:cubicBezTo>
                <a:lnTo>
                  <a:pt x="f18" y="f4"/>
                </a:lnTo>
                <a:lnTo>
                  <a:pt x="f19" y="f4"/>
                </a:lnTo>
                <a:lnTo>
                  <a:pt x="f19" y="f8"/>
                </a:lnTo>
                <a:lnTo>
                  <a:pt x="f20" y="f8"/>
                </a:lnTo>
                <a:close/>
                <a:moveTo>
                  <a:pt x="f21" y="f22"/>
                </a:moveTo>
                <a:lnTo>
                  <a:pt x="f23" y="f22"/>
                </a:lnTo>
                <a:lnTo>
                  <a:pt x="f23" y="f24"/>
                </a:lnTo>
                <a:lnTo>
                  <a:pt x="f21" y="f25"/>
                </a:lnTo>
                <a:close/>
                <a:moveTo>
                  <a:pt x="f26" y="f27"/>
                </a:moveTo>
                <a:lnTo>
                  <a:pt x="f3" y="f28"/>
                </a:lnTo>
                <a:lnTo>
                  <a:pt x="f29" y="f28"/>
                </a:lnTo>
                <a:lnTo>
                  <a:pt x="f26" y="f30"/>
                </a:lnTo>
                <a:close/>
                <a:moveTo>
                  <a:pt x="f5" y="f2"/>
                </a:moveTo>
                <a:lnTo>
                  <a:pt x="f5" y="f31"/>
                </a:lnTo>
                <a:lnTo>
                  <a:pt x="f32" y="f33"/>
                </a:lnTo>
                <a:lnTo>
                  <a:pt x="f2" y="f33"/>
                </a:ln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4" name="Freeform 18">
            <a:extLst>
              <a:ext uri="{FF2B5EF4-FFF2-40B4-BE49-F238E27FC236}">
                <a16:creationId xmlns:a16="http://schemas.microsoft.com/office/drawing/2014/main" id="{9DC1AB82-AAF1-3A42-9CB0-C7208CE664D0}"/>
              </a:ext>
            </a:extLst>
          </p:cNvPr>
          <p:cNvSpPr/>
          <p:nvPr/>
        </p:nvSpPr>
        <p:spPr>
          <a:xfrm>
            <a:off x="9660067" y="4823412"/>
            <a:ext cx="578521" cy="466916"/>
          </a:xfrm>
          <a:custGeom>
            <a:avLst/>
            <a:gdLst>
              <a:gd name="f0" fmla="val w"/>
              <a:gd name="f1" fmla="val h"/>
              <a:gd name="f2" fmla="val 0"/>
              <a:gd name="f3" fmla="val 3307788"/>
              <a:gd name="f4" fmla="val 2669631"/>
              <a:gd name="f5" fmla="val 2793832"/>
              <a:gd name="f6" fmla="val 1478391"/>
              <a:gd name="f7" fmla="val 2772990"/>
              <a:gd name="f8" fmla="val 1635402"/>
              <a:gd name="f9" fmla="val 2717678"/>
              <a:gd name="f10" fmla="val 1784517"/>
              <a:gd name="f11" fmla="val 2633007"/>
              <a:gd name="f12" fmla="val 1915952"/>
              <a:gd name="f13" fmla="val 2695386"/>
              <a:gd name="f14" fmla="val 1951862"/>
              <a:gd name="f15" fmla="val 2772768"/>
              <a:gd name="f16" fmla="val 1955673"/>
              <a:gd name="f17" fmla="val 2841607"/>
              <a:gd name="f18" fmla="val 1924185"/>
              <a:gd name="f19" fmla="val 2943442"/>
              <a:gd name="f20" fmla="val 1877605"/>
              <a:gd name="f21" fmla="val 2999062"/>
              <a:gd name="f22" fmla="val 1766364"/>
              <a:gd name="f23" fmla="val 2975226"/>
              <a:gd name="f24" fmla="val 1656948"/>
              <a:gd name="f25" fmla="val 2955176"/>
              <a:gd name="f26" fmla="val 1564911"/>
              <a:gd name="f27" fmla="val 2883463"/>
              <a:gd name="f28" fmla="val 1495086"/>
              <a:gd name="f29" fmla="val 2807611"/>
              <a:gd name="f30" fmla="val 1247700"/>
              <a:gd name="f31" fmla="val 2807472"/>
              <a:gd name="f32" fmla="val 1256060"/>
              <a:gd name="f33" fmla="val 2994195"/>
              <a:gd name="f34" fmla="val 1281771"/>
              <a:gd name="f35" fmla="val 3148201"/>
              <a:gd name="f36" fmla="val 1421768"/>
              <a:gd name="f37" fmla="val 3189276"/>
              <a:gd name="f38" fmla="val 1610317"/>
              <a:gd name="f39" fmla="val 3235041"/>
              <a:gd name="f40" fmla="val 1820393"/>
              <a:gd name="f41" fmla="val 3128252"/>
              <a:gd name="f42" fmla="val 2033972"/>
              <a:gd name="f43" fmla="val 2932732"/>
              <a:gd name="f44" fmla="val 2123406"/>
              <a:gd name="f45" fmla="val 2789297"/>
              <a:gd name="f46" fmla="val 2189015"/>
              <a:gd name="f47" fmla="val 2626543"/>
              <a:gd name="f48" fmla="val 2174805"/>
              <a:gd name="f49" fmla="val 2499470"/>
              <a:gd name="f50" fmla="val 2094044"/>
              <a:gd name="f51" fmla="val 2427194"/>
              <a:gd name="f52" fmla="val 2172627"/>
              <a:gd name="f53" fmla="val 2343030"/>
              <a:gd name="f54" fmla="val 2241391"/>
              <a:gd name="f55" fmla="val 2248861"/>
              <a:gd name="f56" fmla="val 2297980"/>
              <a:gd name="f57" fmla="val 2178351"/>
              <a:gd name="f58" fmla="val 2340352"/>
              <a:gd name="f59" fmla="val 2104446"/>
              <a:gd name="f60" fmla="val 2374567"/>
              <a:gd name="f61" fmla="val 2027600"/>
              <a:gd name="f62" fmla="val 2398134"/>
              <a:gd name="f63" fmla="val 2397615"/>
              <a:gd name="f64" fmla="val 3265361"/>
              <a:gd name="f65" fmla="val 2549905"/>
              <a:gd name="f66" fmla="val 2537441"/>
              <a:gd name="f67" fmla="val 2669620"/>
              <a:gd name="f68" fmla="val 1653814"/>
              <a:gd name="f69" fmla="val 773102"/>
              <a:gd name="f70" fmla="val 2669642"/>
              <a:gd name="f71" fmla="val 46417"/>
              <a:gd name="f72" fmla="val 2550707"/>
              <a:gd name="f73" fmla="val 2398955"/>
              <a:gd name="f74" fmla="val 1280678"/>
              <a:gd name="f75" fmla="val 2398436"/>
              <a:gd name="f76" fmla="val 1203764"/>
              <a:gd name="f77" fmla="val 2374915"/>
              <a:gd name="f78" fmla="val 1129786"/>
              <a:gd name="f79" fmla="val 2340732"/>
              <a:gd name="f80" fmla="val 1059201"/>
              <a:gd name="f81" fmla="val 2298380"/>
              <a:gd name="f82" fmla="val 693039"/>
              <a:gd name="f83" fmla="val 2078675"/>
              <a:gd name="f84" fmla="val 477900"/>
              <a:gd name="f85" fmla="val 1674935"/>
              <a:gd name="f86" fmla="val 499745"/>
              <a:gd name="f87" fmla="val 1248476"/>
              <a:gd name="f88" fmla="val 1331611"/>
              <a:gd name="f89" fmla="val 201752"/>
              <a:gd name="f90" fmla="val 1206335"/>
              <a:gd name="f91" fmla="val 290902"/>
              <a:gd name="f92" fmla="val 1124761"/>
              <a:gd name="f93" fmla="val 308382"/>
              <a:gd name="f94" fmla="val 1132336"/>
              <a:gd name="f95" fmla="val 435988"/>
              <a:gd name="f96" fmla="val 1160888"/>
              <a:gd name="f97" fmla="val 640507"/>
              <a:gd name="f98" fmla="val 1527973"/>
              <a:gd name="f99" fmla="val 617783"/>
              <a:gd name="f100" fmla="val 1498839"/>
              <a:gd name="f101" fmla="val 840365"/>
              <a:gd name="f102" fmla="val 1455138"/>
              <a:gd name="f103" fmla="val 960979"/>
              <a:gd name="f104" fmla="val 1395705"/>
              <a:gd name="f105" fmla="val 987199"/>
              <a:gd name="f106" fmla="val 1213910"/>
              <a:gd name="f107" fmla="val 1052459"/>
              <a:gd name="f108" fmla="val 1331028"/>
              <a:gd name="f109" fmla="val 972050"/>
              <a:gd name="f110" fmla="val 1364241"/>
              <a:gd name="f111" fmla="val 921357"/>
              <a:gd name="f112" fmla="val 1360745"/>
              <a:gd name="f113" fmla="val 809484"/>
              <a:gd name="f114" fmla="val 1360746"/>
              <a:gd name="f115" fmla="val 646916"/>
              <a:gd name="f116" fmla="val 1111360"/>
              <a:gd name="f117" fmla="val 626523"/>
              <a:gd name="f118" fmla="val 1020462"/>
              <a:gd name="f119" fmla="val 495421"/>
              <a:gd name="f120" fmla="val 941218"/>
              <a:gd name="f121" fmla="val 374224"/>
              <a:gd name="f122" fmla="val 1061250"/>
              <a:gd name="f123" fmla="val 280996"/>
              <a:gd name="f124" fmla="val 2164365"/>
              <a:gd name="f125" fmla="val 80223"/>
              <a:gd name="f126" fmla="val 2021192"/>
              <a:gd name="f127" fmla="val 182108"/>
              <a:gd name="f128" fmla="val 1927964"/>
              <a:gd name="f129" fmla="val 202086"/>
              <a:gd name="f130" fmla="val 1936621"/>
              <a:gd name="f131" fmla="val 347922"/>
              <a:gd name="f132" fmla="val 1969252"/>
              <a:gd name="f133" fmla="val 581657"/>
              <a:gd name="f134" fmla="val 2388778"/>
              <a:gd name="f135" fmla="val 555687"/>
              <a:gd name="f136" fmla="val 2355482"/>
              <a:gd name="f137" fmla="val 810066"/>
              <a:gd name="f138" fmla="val 2305538"/>
              <a:gd name="f139" fmla="val 947910"/>
              <a:gd name="f140" fmla="val 2237615"/>
              <a:gd name="f141" fmla="val 977876"/>
              <a:gd name="f142" fmla="val 2029849"/>
              <a:gd name="f143" fmla="val 2163698"/>
              <a:gd name="f144" fmla="val 960563"/>
              <a:gd name="f145" fmla="val 2201656"/>
              <a:gd name="f146" fmla="val 902628"/>
              <a:gd name="f147" fmla="val 2197660"/>
              <a:gd name="f148" fmla="val 774773"/>
              <a:gd name="f149" fmla="val 2197661"/>
              <a:gd name="f150" fmla="val 588982"/>
              <a:gd name="f151" fmla="val 1912649"/>
              <a:gd name="f152" fmla="val 565676"/>
              <a:gd name="f153" fmla="val 1808765"/>
              <a:gd name="f154" fmla="val 415844"/>
              <a:gd name="f155" fmla="val 1718201"/>
              <a:gd name="f156" fmla="val 277334"/>
              <a:gd name="f157" fmla="val 1855380"/>
              <a:gd name="f158" fmla="val 170787"/>
              <a:gd name="f159" fmla="val 1754169"/>
              <a:gd name="f160" fmla="val 1583512"/>
              <a:gd name="f161" fmla="val 121444"/>
              <a:gd name="f162" fmla="val 1472387"/>
              <a:gd name="f163" fmla="val 145257"/>
              <a:gd name="f164" fmla="val 1482706"/>
              <a:gd name="f165" fmla="val 319088"/>
              <a:gd name="f166" fmla="val 1521601"/>
              <a:gd name="f167" fmla="val 597693"/>
              <a:gd name="f168" fmla="val 2021663"/>
              <a:gd name="f169" fmla="val 566738"/>
              <a:gd name="f170" fmla="val 1981975"/>
              <a:gd name="f171" fmla="val 869950"/>
              <a:gd name="f172" fmla="val 1922443"/>
              <a:gd name="f173" fmla="val 1034256"/>
              <a:gd name="f174" fmla="val 1841481"/>
              <a:gd name="f175" fmla="val 1069974"/>
              <a:gd name="f176" fmla="val 1593831"/>
              <a:gd name="f177" fmla="val 1158875"/>
              <a:gd name="f178" fmla="val 1753374"/>
              <a:gd name="f179" fmla="val 1049338"/>
              <a:gd name="f180" fmla="val 1798619"/>
              <a:gd name="f181" fmla="val 980281"/>
              <a:gd name="f182" fmla="val 1793856"/>
              <a:gd name="f183" fmla="val 827882"/>
              <a:gd name="f184" fmla="val 1793857"/>
              <a:gd name="f185" fmla="val 606424"/>
              <a:gd name="f186" fmla="val 1454132"/>
              <a:gd name="f187" fmla="val 578644"/>
              <a:gd name="f188" fmla="val 1330306"/>
              <a:gd name="f189" fmla="val 400050"/>
              <a:gd name="f190" fmla="val 1222356"/>
              <a:gd name="f191" fmla="val 234950"/>
              <a:gd name="f192" fmla="val 1385869"/>
              <a:gd name="f193" fmla="val 107950"/>
              <a:gd name="f194" fmla="*/ f0 1 3307788"/>
              <a:gd name="f195" fmla="*/ f1 1 2669631"/>
              <a:gd name="f196" fmla="val f2"/>
              <a:gd name="f197" fmla="val f3"/>
              <a:gd name="f198" fmla="val f4"/>
              <a:gd name="f199" fmla="+- f198 0 f196"/>
              <a:gd name="f200" fmla="+- f197 0 f196"/>
              <a:gd name="f201" fmla="*/ f200 1 3307788"/>
              <a:gd name="f202" fmla="*/ f199 1 2669631"/>
              <a:gd name="f203" fmla="*/ f196 1 f201"/>
              <a:gd name="f204" fmla="*/ f197 1 f201"/>
              <a:gd name="f205" fmla="*/ f196 1 f202"/>
              <a:gd name="f206" fmla="*/ f198 1 f202"/>
              <a:gd name="f207" fmla="*/ f203 f194 1"/>
              <a:gd name="f208" fmla="*/ f204 f194 1"/>
              <a:gd name="f209" fmla="*/ f206 f195 1"/>
              <a:gd name="f210" fmla="*/ f205 f195 1"/>
            </a:gdLst>
            <a:ahLst/>
            <a:cxnLst>
              <a:cxn ang="3cd4">
                <a:pos x="hc" y="t"/>
              </a:cxn>
              <a:cxn ang="0">
                <a:pos x="r" y="vc"/>
              </a:cxn>
              <a:cxn ang="cd4">
                <a:pos x="hc" y="b"/>
              </a:cxn>
              <a:cxn ang="cd2">
                <a:pos x="l" y="vc"/>
              </a:cxn>
            </a:cxnLst>
            <a:rect l="f207" t="f210" r="f208" b="f209"/>
            <a:pathLst>
              <a:path w="3307788" h="2669631">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lnTo>
                  <a:pt x="f31" y="f32"/>
                </a:lnTo>
                <a:cubicBezTo>
                  <a:pt x="f33" y="f34"/>
                  <a:pt x="f35" y="f36"/>
                  <a:pt x="f37" y="f38"/>
                </a:cubicBezTo>
                <a:cubicBezTo>
                  <a:pt x="f39" y="f40"/>
                  <a:pt x="f41" y="f42"/>
                  <a:pt x="f43" y="f44"/>
                </a:cubicBezTo>
                <a:cubicBezTo>
                  <a:pt x="f45" y="f46"/>
                  <a:pt x="f47" y="f48"/>
                  <a:pt x="f49" y="f50"/>
                </a:cubicBezTo>
                <a:cubicBezTo>
                  <a:pt x="f51" y="f52"/>
                  <a:pt x="f53" y="f54"/>
                  <a:pt x="f55" y="f56"/>
                </a:cubicBezTo>
                <a:cubicBezTo>
                  <a:pt x="f57" y="f58"/>
                  <a:pt x="f59" y="f60"/>
                  <a:pt x="f61" y="f62"/>
                </a:cubicBezTo>
                <a:lnTo>
                  <a:pt x="f3" y="f63"/>
                </a:lnTo>
                <a:cubicBezTo>
                  <a:pt x="f64" y="f65"/>
                  <a:pt x="f66" y="f67"/>
                  <a:pt x="f68" y="f4"/>
                </a:cubicBezTo>
                <a:cubicBezTo>
                  <a:pt x="f69" y="f70"/>
                  <a:pt x="f71" y="f72"/>
                  <a:pt x="f2" y="f73"/>
                </a:cubicBezTo>
                <a:lnTo>
                  <a:pt x="f74" y="f75"/>
                </a:lnTo>
                <a:cubicBezTo>
                  <a:pt x="f76" y="f77"/>
                  <a:pt x="f78" y="f79"/>
                  <a:pt x="f80" y="f81"/>
                </a:cubicBezTo>
                <a:cubicBezTo>
                  <a:pt x="f82" y="f83"/>
                  <a:pt x="f84" y="f85"/>
                  <a:pt x="f86" y="f87"/>
                </a:cubicBezTo>
                <a:close/>
                <a:moveTo>
                  <a:pt x="f88" y="f89"/>
                </a:moveTo>
                <a:cubicBezTo>
                  <a:pt x="f90" y="f91"/>
                  <a:pt x="f92" y="f93"/>
                  <a:pt x="f94" y="f95"/>
                </a:cubicBezTo>
                <a:cubicBezTo>
                  <a:pt x="f96" y="f97"/>
                  <a:pt x="f98" y="f99"/>
                  <a:pt x="f100" y="f101"/>
                </a:cubicBezTo>
                <a:cubicBezTo>
                  <a:pt x="f102" y="f103"/>
                  <a:pt x="f104" y="f105"/>
                  <a:pt x="f106" y="f107"/>
                </a:cubicBezTo>
                <a:cubicBezTo>
                  <a:pt x="f108" y="f109"/>
                  <a:pt x="f110" y="f111"/>
                  <a:pt x="f112" y="f113"/>
                </a:cubicBezTo>
                <a:cubicBezTo>
                  <a:pt x="f114" y="f115"/>
                  <a:pt x="f116" y="f117"/>
                  <a:pt x="f118" y="f119"/>
                </a:cubicBezTo>
                <a:cubicBezTo>
                  <a:pt x="f120" y="f121"/>
                  <a:pt x="f122" y="f123"/>
                  <a:pt x="f88" y="f89"/>
                </a:cubicBezTo>
                <a:close/>
                <a:moveTo>
                  <a:pt x="f124" y="f125"/>
                </a:moveTo>
                <a:cubicBezTo>
                  <a:pt x="f126" y="f127"/>
                  <a:pt x="f128" y="f129"/>
                  <a:pt x="f130" y="f131"/>
                </a:cubicBezTo>
                <a:cubicBezTo>
                  <a:pt x="f132" y="f133"/>
                  <a:pt x="f134" y="f135"/>
                  <a:pt x="f136" y="f137"/>
                </a:cubicBezTo>
                <a:cubicBezTo>
                  <a:pt x="f138" y="f139"/>
                  <a:pt x="f140" y="f141"/>
                  <a:pt x="f142" y="f107"/>
                </a:cubicBezTo>
                <a:cubicBezTo>
                  <a:pt x="f143" y="f144"/>
                  <a:pt x="f145" y="f146"/>
                  <a:pt x="f147" y="f148"/>
                </a:cubicBezTo>
                <a:cubicBezTo>
                  <a:pt x="f149" y="f150"/>
                  <a:pt x="f151" y="f152"/>
                  <a:pt x="f153" y="f154"/>
                </a:cubicBezTo>
                <a:cubicBezTo>
                  <a:pt x="f155" y="f156"/>
                  <a:pt x="f157" y="f158"/>
                  <a:pt x="f124" y="f125"/>
                </a:cubicBezTo>
                <a:close/>
                <a:moveTo>
                  <a:pt x="f159" y="f2"/>
                </a:moveTo>
                <a:cubicBezTo>
                  <a:pt x="f160" y="f161"/>
                  <a:pt x="f162" y="f163"/>
                  <a:pt x="f164" y="f165"/>
                </a:cubicBezTo>
                <a:cubicBezTo>
                  <a:pt x="f166" y="f167"/>
                  <a:pt x="f168" y="f169"/>
                  <a:pt x="f170" y="f171"/>
                </a:cubicBezTo>
                <a:cubicBezTo>
                  <a:pt x="f172" y="f173"/>
                  <a:pt x="f174" y="f175"/>
                  <a:pt x="f176" y="f177"/>
                </a:cubicBezTo>
                <a:cubicBezTo>
                  <a:pt x="f178" y="f179"/>
                  <a:pt x="f180" y="f181"/>
                  <a:pt x="f182" y="f183"/>
                </a:cubicBezTo>
                <a:cubicBezTo>
                  <a:pt x="f184" y="f185"/>
                  <a:pt x="f186" y="f187"/>
                  <a:pt x="f188" y="f189"/>
                </a:cubicBezTo>
                <a:cubicBezTo>
                  <a:pt x="f190" y="f191"/>
                  <a:pt x="f192" y="f193"/>
                  <a:pt x="f159" y="f2"/>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5" name="Rounded Rectangle 25">
            <a:extLst>
              <a:ext uri="{FF2B5EF4-FFF2-40B4-BE49-F238E27FC236}">
                <a16:creationId xmlns:a16="http://schemas.microsoft.com/office/drawing/2014/main" id="{BAF86FA7-2CBD-3228-582D-32AEE7BE2607}"/>
              </a:ext>
            </a:extLst>
          </p:cNvPr>
          <p:cNvSpPr/>
          <p:nvPr/>
        </p:nvSpPr>
        <p:spPr>
          <a:xfrm>
            <a:off x="9718624" y="6024824"/>
            <a:ext cx="664121" cy="486704"/>
          </a:xfrm>
          <a:custGeom>
            <a:avLst/>
            <a:gdLst>
              <a:gd name="f0" fmla="val w"/>
              <a:gd name="f1" fmla="val h"/>
              <a:gd name="f2" fmla="val 0"/>
              <a:gd name="f3" fmla="val 3248842"/>
              <a:gd name="f4" fmla="val 2380886"/>
              <a:gd name="f5" fmla="val 1194785"/>
              <a:gd name="f6" fmla="val 1472263"/>
              <a:gd name="f7" fmla="val 1150014"/>
              <a:gd name="f8" fmla="val 1113720"/>
              <a:gd name="f9" fmla="val 1508557"/>
              <a:gd name="f10" fmla="val 1553328"/>
              <a:gd name="f11" fmla="val 1600880"/>
              <a:gd name="f12" fmla="val 1645651"/>
              <a:gd name="f13" fmla="val 1681945"/>
              <a:gd name="f14" fmla="val 2067186"/>
              <a:gd name="f15" fmla="val 2111957"/>
              <a:gd name="f16" fmla="val 2148251"/>
              <a:gd name="f17" fmla="val 2582402"/>
              <a:gd name="f18" fmla="val 986449"/>
              <a:gd name="f19" fmla="val 2477247"/>
              <a:gd name="f20" fmla="val 2392002"/>
              <a:gd name="f21" fmla="val 1071694"/>
              <a:gd name="f22" fmla="val 1176848"/>
              <a:gd name="f23" fmla="val 1282003"/>
              <a:gd name="f24" fmla="val 1367248"/>
              <a:gd name="f25" fmla="val 2687557"/>
              <a:gd name="f26" fmla="val 2772801"/>
              <a:gd name="f27" fmla="val 679570"/>
              <a:gd name="f28" fmla="val 574415"/>
              <a:gd name="f29" fmla="val 489171"/>
              <a:gd name="f30" fmla="val 784725"/>
              <a:gd name="f31" fmla="val 869970"/>
              <a:gd name="f32" fmla="val 867954"/>
              <a:gd name="f33" fmla="val 155801"/>
              <a:gd name="f34" fmla="val 726849"/>
              <a:gd name="f35" fmla="val 858549"/>
              <a:gd name="f36" fmla="val 2535122"/>
              <a:gd name="f37" fmla="val 2394017"/>
              <a:gd name="f38" fmla="val 677268"/>
              <a:gd name="f39" fmla="val 2584703"/>
              <a:gd name="f40" fmla="val 2736658"/>
              <a:gd name="f41" fmla="val 607820"/>
              <a:gd name="f42" fmla="val 2766265"/>
              <a:gd name="f43" fmla="val 579906"/>
              <a:gd name="f44" fmla="val 2806392"/>
              <a:gd name="f45" fmla="val 564164"/>
              <a:gd name="f46" fmla="val 2850195"/>
              <a:gd name="f47" fmla="val 3069929"/>
              <a:gd name="f48" fmla="val 3168740"/>
              <a:gd name="f49" fmla="val 644266"/>
              <a:gd name="f50" fmla="val 743077"/>
              <a:gd name="f51" fmla="val 792706"/>
              <a:gd name="f52" fmla="val 891517"/>
              <a:gd name="f53" fmla="val 971619"/>
              <a:gd name="f54" fmla="val 3054536"/>
              <a:gd name="f55" fmla="val 3060628"/>
              <a:gd name="f56" fmla="val 989042"/>
              <a:gd name="f57" fmla="val 3063411"/>
              <a:gd name="f58" fmla="val 1007758"/>
              <a:gd name="f59" fmla="val 1027125"/>
              <a:gd name="f60" fmla="val 2015961"/>
              <a:gd name="f61" fmla="val 2889080"/>
              <a:gd name="f62" fmla="val 2260325"/>
              <a:gd name="f63" fmla="val 2326909"/>
              <a:gd name="f64" fmla="val 2835102"/>
              <a:gd name="f65" fmla="val 2768518"/>
              <a:gd name="f66" fmla="val 2286284"/>
              <a:gd name="f67" fmla="val 2219700"/>
              <a:gd name="f68" fmla="val 2165723"/>
              <a:gd name="f69" fmla="val 1096248"/>
              <a:gd name="f70" fmla="val 1042270"/>
              <a:gd name="f71" fmla="val 975686"/>
              <a:gd name="f72" fmla="val 493453"/>
              <a:gd name="f73" fmla="val 426869"/>
              <a:gd name="f74" fmla="val 372891"/>
              <a:gd name="f75" fmla="val 198560"/>
              <a:gd name="f76" fmla="val 201343"/>
              <a:gd name="f77" fmla="val 207435"/>
              <a:gd name="f78" fmla="val 178913"/>
              <a:gd name="f79" fmla="val 80102"/>
              <a:gd name="f80" fmla="val 398647"/>
              <a:gd name="f81" fmla="val 447310"/>
              <a:gd name="f82" fmla="val 491436"/>
              <a:gd name="f83" fmla="val 583593"/>
              <a:gd name="f84" fmla="val 523419"/>
              <a:gd name="f85" fmla="val 615395"/>
              <a:gd name="f86" fmla="*/ f0 1 3248842"/>
              <a:gd name="f87" fmla="*/ f1 1 2380886"/>
              <a:gd name="f88" fmla="val f2"/>
              <a:gd name="f89" fmla="val f3"/>
              <a:gd name="f90" fmla="val f4"/>
              <a:gd name="f91" fmla="+- f90 0 f88"/>
              <a:gd name="f92" fmla="+- f89 0 f88"/>
              <a:gd name="f93" fmla="*/ f92 1 3248842"/>
              <a:gd name="f94" fmla="*/ f91 1 2380886"/>
              <a:gd name="f95" fmla="*/ f88 1 f93"/>
              <a:gd name="f96" fmla="*/ f89 1 f93"/>
              <a:gd name="f97" fmla="*/ f88 1 f94"/>
              <a:gd name="f98" fmla="*/ f90 1 f94"/>
              <a:gd name="f99" fmla="*/ f95 f86 1"/>
              <a:gd name="f100" fmla="*/ f96 f86 1"/>
              <a:gd name="f101" fmla="*/ f98 f87 1"/>
              <a:gd name="f102" fmla="*/ f97 f87 1"/>
            </a:gdLst>
            <a:ahLst/>
            <a:cxnLst>
              <a:cxn ang="3cd4">
                <a:pos x="hc" y="t"/>
              </a:cxn>
              <a:cxn ang="0">
                <a:pos x="r" y="vc"/>
              </a:cxn>
              <a:cxn ang="cd4">
                <a:pos x="hc" y="b"/>
              </a:cxn>
              <a:cxn ang="cd2">
                <a:pos x="l" y="vc"/>
              </a:cxn>
            </a:cxnLst>
            <a:rect l="f99" t="f102" r="f100" b="f101"/>
            <a:pathLst>
              <a:path w="3248842" h="2380886">
                <a:moveTo>
                  <a:pt x="f5" y="f6"/>
                </a:moveTo>
                <a:cubicBezTo>
                  <a:pt x="f7" y="f6"/>
                  <a:pt x="f8" y="f9"/>
                  <a:pt x="f8" y="f10"/>
                </a:cubicBezTo>
                <a:lnTo>
                  <a:pt x="f8" y="f11"/>
                </a:lnTo>
                <a:cubicBezTo>
                  <a:pt x="f8" y="f12"/>
                  <a:pt x="f7" y="f13"/>
                  <a:pt x="f5" y="f13"/>
                </a:cubicBezTo>
                <a:lnTo>
                  <a:pt x="f14" y="f13"/>
                </a:lnTo>
                <a:cubicBezTo>
                  <a:pt x="f15" y="f13"/>
                  <a:pt x="f16" y="f12"/>
                  <a:pt x="f16" y="f11"/>
                </a:cubicBezTo>
                <a:lnTo>
                  <a:pt x="f16" y="f10"/>
                </a:lnTo>
                <a:cubicBezTo>
                  <a:pt x="f16" y="f9"/>
                  <a:pt x="f15" y="f6"/>
                  <a:pt x="f14" y="f6"/>
                </a:cubicBezTo>
                <a:close/>
                <a:moveTo>
                  <a:pt x="f17" y="f18"/>
                </a:moveTo>
                <a:cubicBezTo>
                  <a:pt x="f19" y="f18"/>
                  <a:pt x="f20" y="f21"/>
                  <a:pt x="f20" y="f22"/>
                </a:cubicBezTo>
                <a:cubicBezTo>
                  <a:pt x="f20" y="f23"/>
                  <a:pt x="f19" y="f24"/>
                  <a:pt x="f17" y="f24"/>
                </a:cubicBezTo>
                <a:cubicBezTo>
                  <a:pt x="f25" y="f24"/>
                  <a:pt x="f26" y="f23"/>
                  <a:pt x="f26" y="f22"/>
                </a:cubicBezTo>
                <a:cubicBezTo>
                  <a:pt x="f26" y="f21"/>
                  <a:pt x="f25" y="f18"/>
                  <a:pt x="f17" y="f18"/>
                </a:cubicBezTo>
                <a:close/>
                <a:moveTo>
                  <a:pt x="f27" y="f18"/>
                </a:moveTo>
                <a:cubicBezTo>
                  <a:pt x="f28" y="f18"/>
                  <a:pt x="f29" y="f21"/>
                  <a:pt x="f29" y="f22"/>
                </a:cubicBezTo>
                <a:cubicBezTo>
                  <a:pt x="f29" y="f23"/>
                  <a:pt x="f28" y="f24"/>
                  <a:pt x="f27" y="f24"/>
                </a:cubicBezTo>
                <a:cubicBezTo>
                  <a:pt x="f30" y="f24"/>
                  <a:pt x="f31" y="f23"/>
                  <a:pt x="f31" y="f22"/>
                </a:cubicBezTo>
                <a:cubicBezTo>
                  <a:pt x="f31" y="f21"/>
                  <a:pt x="f30" y="f18"/>
                  <a:pt x="f27" y="f18"/>
                </a:cubicBezTo>
                <a:close/>
                <a:moveTo>
                  <a:pt x="f32" y="f33"/>
                </a:moveTo>
                <a:lnTo>
                  <a:pt x="f34" y="f35"/>
                </a:lnTo>
                <a:lnTo>
                  <a:pt x="f36" y="f35"/>
                </a:lnTo>
                <a:lnTo>
                  <a:pt x="f37" y="f33"/>
                </a:lnTo>
                <a:close/>
                <a:moveTo>
                  <a:pt x="f38" y="f2"/>
                </a:moveTo>
                <a:lnTo>
                  <a:pt x="f39" y="f2"/>
                </a:lnTo>
                <a:lnTo>
                  <a:pt x="f40" y="f41"/>
                </a:lnTo>
                <a:cubicBezTo>
                  <a:pt x="f42" y="f43"/>
                  <a:pt x="f44" y="f45"/>
                  <a:pt x="f46" y="f45"/>
                </a:cubicBezTo>
                <a:lnTo>
                  <a:pt x="f47" y="f45"/>
                </a:lnTo>
                <a:cubicBezTo>
                  <a:pt x="f48" y="f45"/>
                  <a:pt x="f3" y="f49"/>
                  <a:pt x="f3" y="f50"/>
                </a:cubicBezTo>
                <a:lnTo>
                  <a:pt x="f3" y="f51"/>
                </a:lnTo>
                <a:cubicBezTo>
                  <a:pt x="f3" y="f52"/>
                  <a:pt x="f48" y="f53"/>
                  <a:pt x="f47" y="f53"/>
                </a:cubicBezTo>
                <a:lnTo>
                  <a:pt x="f54" y="f53"/>
                </a:lnTo>
                <a:cubicBezTo>
                  <a:pt x="f55" y="f56"/>
                  <a:pt x="f57" y="f58"/>
                  <a:pt x="f57" y="f59"/>
                </a:cubicBezTo>
                <a:lnTo>
                  <a:pt x="f57" y="f60"/>
                </a:lnTo>
                <a:lnTo>
                  <a:pt x="f61" y="f60"/>
                </a:lnTo>
                <a:lnTo>
                  <a:pt x="f61" y="f62"/>
                </a:lnTo>
                <a:cubicBezTo>
                  <a:pt x="f61" y="f63"/>
                  <a:pt x="f64" y="f4"/>
                  <a:pt x="f65" y="f4"/>
                </a:cubicBezTo>
                <a:lnTo>
                  <a:pt x="f66" y="f4"/>
                </a:lnTo>
                <a:cubicBezTo>
                  <a:pt x="f67" y="f4"/>
                  <a:pt x="f68" y="f63"/>
                  <a:pt x="f68" y="f62"/>
                </a:cubicBezTo>
                <a:lnTo>
                  <a:pt x="f68" y="f60"/>
                </a:lnTo>
                <a:lnTo>
                  <a:pt x="f69" y="f60"/>
                </a:lnTo>
                <a:lnTo>
                  <a:pt x="f69" y="f62"/>
                </a:lnTo>
                <a:cubicBezTo>
                  <a:pt x="f69" y="f63"/>
                  <a:pt x="f70" y="f4"/>
                  <a:pt x="f71" y="f4"/>
                </a:cubicBezTo>
                <a:lnTo>
                  <a:pt x="f72" y="f4"/>
                </a:lnTo>
                <a:cubicBezTo>
                  <a:pt x="f73" y="f4"/>
                  <a:pt x="f74" y="f63"/>
                  <a:pt x="f74" y="f62"/>
                </a:cubicBezTo>
                <a:lnTo>
                  <a:pt x="f74" y="f60"/>
                </a:lnTo>
                <a:lnTo>
                  <a:pt x="f75" y="f60"/>
                </a:lnTo>
                <a:lnTo>
                  <a:pt x="f75" y="f59"/>
                </a:lnTo>
                <a:cubicBezTo>
                  <a:pt x="f75" y="f58"/>
                  <a:pt x="f76" y="f56"/>
                  <a:pt x="f77" y="f53"/>
                </a:cubicBezTo>
                <a:lnTo>
                  <a:pt x="f78" y="f53"/>
                </a:lnTo>
                <a:cubicBezTo>
                  <a:pt x="f79" y="f53"/>
                  <a:pt x="f2" y="f52"/>
                  <a:pt x="f2" y="f51"/>
                </a:cubicBezTo>
                <a:lnTo>
                  <a:pt x="f2" y="f50"/>
                </a:lnTo>
                <a:cubicBezTo>
                  <a:pt x="f2" y="f49"/>
                  <a:pt x="f79" y="f45"/>
                  <a:pt x="f78" y="f45"/>
                </a:cubicBezTo>
                <a:lnTo>
                  <a:pt x="f80" y="f45"/>
                </a:lnTo>
                <a:cubicBezTo>
                  <a:pt x="f81" y="f45"/>
                  <a:pt x="f82" y="f83"/>
                  <a:pt x="f84" y="f85"/>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6" name="Donut 39">
            <a:extLst>
              <a:ext uri="{FF2B5EF4-FFF2-40B4-BE49-F238E27FC236}">
                <a16:creationId xmlns:a16="http://schemas.microsoft.com/office/drawing/2014/main" id="{A094268B-5281-9380-38FE-483B81BA1F94}"/>
              </a:ext>
            </a:extLst>
          </p:cNvPr>
          <p:cNvSpPr/>
          <p:nvPr/>
        </p:nvSpPr>
        <p:spPr>
          <a:xfrm>
            <a:off x="2924876" y="4731279"/>
            <a:ext cx="651175" cy="651175"/>
          </a:xfrm>
          <a:custGeom>
            <a:avLst/>
            <a:gdLst>
              <a:gd name="f0" fmla="val w"/>
              <a:gd name="f1" fmla="val h"/>
              <a:gd name="f2" fmla="val 0"/>
              <a:gd name="f3" fmla="val 3240000"/>
              <a:gd name="f4" fmla="val 1152300"/>
              <a:gd name="f5" fmla="val 922782"/>
              <a:gd name="f6" fmla="val 2354400"/>
              <a:gd name="f7" fmla="val 1620000"/>
              <a:gd name="f8" fmla="val 2317218"/>
              <a:gd name="f9" fmla="val 342403"/>
              <a:gd name="f10" fmla="val 914403"/>
              <a:gd name="f11" fmla="val 2325597"/>
              <a:gd name="f12" fmla="val 2897597"/>
              <a:gd name="f13" fmla="val 2514701"/>
              <a:gd name="f14" fmla="val 725299"/>
              <a:gd name="f15" fmla="*/ f0 1 3240000"/>
              <a:gd name="f16" fmla="*/ f1 1 3240000"/>
              <a:gd name="f17" fmla="val f2"/>
              <a:gd name="f18" fmla="val f3"/>
              <a:gd name="f19" fmla="+- f18 0 f17"/>
              <a:gd name="f20" fmla="*/ f19 1 3240000"/>
              <a:gd name="f21" fmla="*/ f17 1 f20"/>
              <a:gd name="f22" fmla="*/ f18 1 f20"/>
              <a:gd name="f23" fmla="*/ f21 f15 1"/>
              <a:gd name="f24" fmla="*/ f22 f15 1"/>
              <a:gd name="f25" fmla="*/ f22 f16 1"/>
              <a:gd name="f26" fmla="*/ f21 f16 1"/>
            </a:gdLst>
            <a:ahLst/>
            <a:cxnLst>
              <a:cxn ang="3cd4">
                <a:pos x="hc" y="t"/>
              </a:cxn>
              <a:cxn ang="0">
                <a:pos x="r" y="vc"/>
              </a:cxn>
              <a:cxn ang="cd4">
                <a:pos x="hc" y="b"/>
              </a:cxn>
              <a:cxn ang="cd2">
                <a:pos x="l" y="vc"/>
              </a:cxn>
            </a:cxnLst>
            <a:rect l="f23" t="f26" r="f24" b="f25"/>
            <a:pathLst>
              <a:path w="3240000" h="3240000">
                <a:moveTo>
                  <a:pt x="f4" y="f5"/>
                </a:moveTo>
                <a:lnTo>
                  <a:pt x="f6" y="f7"/>
                </a:lnTo>
                <a:lnTo>
                  <a:pt x="f4" y="f8"/>
                </a:lnTo>
                <a:close/>
                <a:moveTo>
                  <a:pt x="f7" y="f9"/>
                </a:moveTo>
                <a:cubicBezTo>
                  <a:pt x="f10" y="f9"/>
                  <a:pt x="f9" y="f10"/>
                  <a:pt x="f9" y="f7"/>
                </a:cubicBezTo>
                <a:cubicBezTo>
                  <a:pt x="f9" y="f11"/>
                  <a:pt x="f10" y="f12"/>
                  <a:pt x="f7" y="f12"/>
                </a:cubicBezTo>
                <a:cubicBezTo>
                  <a:pt x="f11" y="f12"/>
                  <a:pt x="f12" y="f11"/>
                  <a:pt x="f12" y="f7"/>
                </a:cubicBezTo>
                <a:cubicBezTo>
                  <a:pt x="f12" y="f10"/>
                  <a:pt x="f11" y="f9"/>
                  <a:pt x="f7" y="f9"/>
                </a:cubicBezTo>
                <a:close/>
                <a:moveTo>
                  <a:pt x="f7" y="f2"/>
                </a:moveTo>
                <a:cubicBezTo>
                  <a:pt x="f13" y="f2"/>
                  <a:pt x="f3" y="f14"/>
                  <a:pt x="f3" y="f7"/>
                </a:cubicBezTo>
                <a:cubicBezTo>
                  <a:pt x="f3" y="f13"/>
                  <a:pt x="f13" y="f3"/>
                  <a:pt x="f7" y="f3"/>
                </a:cubicBezTo>
                <a:cubicBezTo>
                  <a:pt x="f14" y="f3"/>
                  <a:pt x="f2" y="f13"/>
                  <a:pt x="f2" y="f7"/>
                </a:cubicBezTo>
                <a:cubicBezTo>
                  <a:pt x="f2" y="f14"/>
                  <a:pt x="f14" y="f2"/>
                  <a:pt x="f7" y="f2"/>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7" name="Chord 38">
            <a:extLst>
              <a:ext uri="{FF2B5EF4-FFF2-40B4-BE49-F238E27FC236}">
                <a16:creationId xmlns:a16="http://schemas.microsoft.com/office/drawing/2014/main" id="{0B3B3668-A732-4EB2-03A8-01FA3E1E385E}"/>
              </a:ext>
            </a:extLst>
          </p:cNvPr>
          <p:cNvSpPr/>
          <p:nvPr/>
        </p:nvSpPr>
        <p:spPr>
          <a:xfrm>
            <a:off x="5410774" y="5811818"/>
            <a:ext cx="548664" cy="705539"/>
          </a:xfrm>
          <a:custGeom>
            <a:avLst/>
            <a:gdLst>
              <a:gd name="f0" fmla="val w"/>
              <a:gd name="f1" fmla="val h"/>
              <a:gd name="f2" fmla="val 0"/>
              <a:gd name="f3" fmla="val 2519554"/>
              <a:gd name="f4" fmla="val 3240000"/>
              <a:gd name="f5" fmla="val 1259778"/>
              <a:gd name="f6" fmla="val 1299543"/>
              <a:gd name="f7" fmla="val 1331778"/>
              <a:gd name="f8" fmla="val 32235"/>
              <a:gd name="f9" fmla="val 72000"/>
              <a:gd name="f10" fmla="val 292696"/>
              <a:gd name="f11" fmla="val 1526887"/>
              <a:gd name="f12" fmla="val 301316"/>
              <a:gd name="f13" fmla="val 1719796"/>
              <a:gd name="f14" fmla="val 357828"/>
              <a:gd name="f15" fmla="val 1894309"/>
              <a:gd name="f16" fmla="val 459601"/>
              <a:gd name="f17" fmla="val 2284331"/>
              <a:gd name="f18" fmla="val 687055"/>
              <a:gd name="f19" fmla="val 2522839"/>
              <a:gd name="f20" fmla="val 1105809"/>
              <a:gd name="f21" fmla="val 2519520"/>
              <a:gd name="f22" fmla="val 1557297"/>
              <a:gd name="f23" fmla="val 2509882"/>
              <a:gd name="f24" fmla="val 1557270"/>
              <a:gd name="f25" fmla="val 2413806"/>
              <a:gd name="f26" fmla="val 1435449"/>
              <a:gd name="f27" fmla="val 2264527"/>
              <a:gd name="f28" fmla="val 1358626"/>
              <a:gd name="f29" fmla="val 2097304"/>
              <a:gd name="f30" fmla="val 1931567"/>
              <a:gd name="f31" fmla="val 1783455"/>
              <a:gd name="f32" fmla="val 1434091"/>
              <a:gd name="f33" fmla="val 1688484"/>
              <a:gd name="f34" fmla="val 1554913"/>
              <a:gd name="f35" fmla="val 1657888"/>
              <a:gd name="f36" fmla="val 1554825"/>
              <a:gd name="f37" fmla="val 1579123"/>
              <a:gd name="f38" fmla="val 1454657"/>
              <a:gd name="f39" fmla="val 1463823"/>
              <a:gd name="f40" fmla="val 1385682"/>
              <a:gd name="f41" fmla="val 1368008"/>
              <a:gd name="f42" fmla="val 2507895"/>
              <a:gd name="f43" fmla="val 1356113"/>
              <a:gd name="f44" fmla="val 2868215"/>
              <a:gd name="f45" fmla="val 1353558"/>
              <a:gd name="f46" fmla="val 1347515"/>
              <a:gd name="f47" fmla="val 3074779"/>
              <a:gd name="f48" fmla="val 1177830"/>
              <a:gd name="f49" fmla="val 969556"/>
              <a:gd name="f50" fmla="val 759529"/>
              <a:gd name="f51" fmla="val 588743"/>
              <a:gd name="f52" fmla="val 3071985"/>
              <a:gd name="f53" fmla="val 585029"/>
              <a:gd name="f54" fmla="val 2863014"/>
              <a:gd name="f55" fmla="val 584214"/>
              <a:gd name="f56" fmla="val 2861474"/>
              <a:gd name="f57" fmla="val 584183"/>
              <a:gd name="f58" fmla="val 2859896"/>
              <a:gd name="f59" fmla="val 2858310"/>
              <a:gd name="f60" fmla="val 584422"/>
              <a:gd name="f61" fmla="val 2856985"/>
              <a:gd name="f62" fmla="val 584186"/>
              <a:gd name="f63" fmla="val 2856201"/>
              <a:gd name="f64" fmla="val 584184"/>
              <a:gd name="f65" fmla="val 2855415"/>
              <a:gd name="f66" fmla="val 2854628"/>
              <a:gd name="f67" fmla="val 584846"/>
              <a:gd name="f68" fmla="val 585977"/>
              <a:gd name="f69" fmla="val 2797047"/>
              <a:gd name="f70" fmla="val 628115"/>
              <a:gd name="f71" fmla="val 2750982"/>
              <a:gd name="f72" fmla="val 679843"/>
              <a:gd name="f73" fmla="val 731571"/>
              <a:gd name="f74" fmla="val 773709"/>
              <a:gd name="f75" fmla="val 774841"/>
              <a:gd name="f76" fmla="val 776870"/>
              <a:gd name="f77" fmla="val 2961046"/>
              <a:gd name="f78" fmla="val 863138"/>
              <a:gd name="f79" fmla="val 3047314"/>
              <a:gd name="f80" fmla="val 1075974"/>
              <a:gd name="f81" fmla="val 1162242"/>
              <a:gd name="f82" fmla="val 1163439"/>
              <a:gd name="f83" fmla="val 1187778"/>
              <a:gd name="f84" fmla="val 1365548"/>
              <a:gd name="f85" fmla="val 1048083"/>
              <a:gd name="f86" fmla="val 1378241"/>
              <a:gd name="f87" fmla="val 925400"/>
              <a:gd name="f88" fmla="val 1448176"/>
              <a:gd name="f89" fmla="val 842602"/>
              <a:gd name="f90" fmla="val 1552487"/>
              <a:gd name="f91" fmla="val 807450"/>
              <a:gd name="f92" fmla="val 1552386"/>
              <a:gd name="f93" fmla="val 712615"/>
              <a:gd name="f94" fmla="val 1432960"/>
              <a:gd name="f95" fmla="val 565486"/>
              <a:gd name="f96" fmla="val 400996"/>
              <a:gd name="f97" fmla="val 240343"/>
              <a:gd name="f98" fmla="val 96251"/>
              <a:gd name="f99" fmla="val 1429532"/>
              <a:gd name="f100" fmla="val 1543232"/>
              <a:gd name="f101" fmla="val 1264"/>
              <a:gd name="f102" fmla="val 1094357"/>
              <a:gd name="f103" fmla="val 241710"/>
              <a:gd name="f104" fmla="val 680052"/>
              <a:gd name="f105" fmla="val 631054"/>
              <a:gd name="f106" fmla="val 455977"/>
              <a:gd name="f107" fmla="val 804121"/>
              <a:gd name="f108" fmla="val 356374"/>
              <a:gd name="f109" fmla="val 994908"/>
              <a:gd name="f110" fmla="val 301092"/>
              <a:gd name="f111" fmla="val 292721"/>
              <a:gd name="f112" fmla="val 1220013"/>
              <a:gd name="f113" fmla="*/ f0 1 2519554"/>
              <a:gd name="f114" fmla="*/ f1 1 3240000"/>
              <a:gd name="f115" fmla="val f2"/>
              <a:gd name="f116" fmla="val f3"/>
              <a:gd name="f117" fmla="val f4"/>
              <a:gd name="f118" fmla="+- f117 0 f115"/>
              <a:gd name="f119" fmla="+- f116 0 f115"/>
              <a:gd name="f120" fmla="*/ f119 1 2519554"/>
              <a:gd name="f121" fmla="*/ f118 1 3240000"/>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2519554" h="3240000">
                <a:moveTo>
                  <a:pt x="f5" y="f2"/>
                </a:moveTo>
                <a:cubicBezTo>
                  <a:pt x="f6" y="f2"/>
                  <a:pt x="f7" y="f8"/>
                  <a:pt x="f7" y="f9"/>
                </a:cubicBezTo>
                <a:lnTo>
                  <a:pt x="f7" y="f10"/>
                </a:lnTo>
                <a:cubicBezTo>
                  <a:pt x="f11" y="f12"/>
                  <a:pt x="f13" y="f14"/>
                  <a:pt x="f15" y="f16"/>
                </a:cubicBezTo>
                <a:cubicBezTo>
                  <a:pt x="f17" y="f18"/>
                  <a:pt x="f19" y="f20"/>
                  <a:pt x="f21" y="f22"/>
                </a:cubicBezTo>
                <a:lnTo>
                  <a:pt x="f23" y="f24"/>
                </a:lnTo>
                <a:cubicBezTo>
                  <a:pt x="f25" y="f26"/>
                  <a:pt x="f27" y="f28"/>
                  <a:pt x="f29" y="f28"/>
                </a:cubicBezTo>
                <a:cubicBezTo>
                  <a:pt x="f30" y="f28"/>
                  <a:pt x="f31" y="f32"/>
                  <a:pt x="f33" y="f34"/>
                </a:cubicBezTo>
                <a:lnTo>
                  <a:pt x="f35" y="f36"/>
                </a:lnTo>
                <a:cubicBezTo>
                  <a:pt x="f37" y="f38"/>
                  <a:pt x="f39" y="f40"/>
                  <a:pt x="f7" y="f41"/>
                </a:cubicBezTo>
                <a:lnTo>
                  <a:pt x="f7" y="f42"/>
                </a:lnTo>
                <a:lnTo>
                  <a:pt x="f43" y="f42"/>
                </a:lnTo>
                <a:lnTo>
                  <a:pt x="f43" y="f44"/>
                </a:lnTo>
                <a:lnTo>
                  <a:pt x="f45" y="f44"/>
                </a:lnTo>
                <a:cubicBezTo>
                  <a:pt x="f46" y="f47"/>
                  <a:pt x="f48" y="f4"/>
                  <a:pt x="f49" y="f4"/>
                </a:cubicBezTo>
                <a:cubicBezTo>
                  <a:pt x="f50" y="f4"/>
                  <a:pt x="f51" y="f52"/>
                  <a:pt x="f53" y="f54"/>
                </a:cubicBezTo>
                <a:cubicBezTo>
                  <a:pt x="f55" y="f56"/>
                  <a:pt x="f57" y="f58"/>
                  <a:pt x="f57" y="f59"/>
                </a:cubicBezTo>
                <a:lnTo>
                  <a:pt x="f60" y="f61"/>
                </a:lnTo>
                <a:cubicBezTo>
                  <a:pt x="f62" y="f63"/>
                  <a:pt x="f64" y="f65"/>
                  <a:pt x="f64" y="f66"/>
                </a:cubicBezTo>
                <a:lnTo>
                  <a:pt x="f67" y="f66"/>
                </a:lnTo>
                <a:cubicBezTo>
                  <a:pt x="f68" y="f69"/>
                  <a:pt x="f70" y="f71"/>
                  <a:pt x="f72" y="f71"/>
                </a:cubicBezTo>
                <a:cubicBezTo>
                  <a:pt x="f73" y="f71"/>
                  <a:pt x="f74" y="f69"/>
                  <a:pt x="f75" y="f66"/>
                </a:cubicBezTo>
                <a:lnTo>
                  <a:pt x="f76" y="f66"/>
                </a:lnTo>
                <a:cubicBezTo>
                  <a:pt x="f76" y="f77"/>
                  <a:pt x="f78" y="f79"/>
                  <a:pt x="f49" y="f79"/>
                </a:cubicBezTo>
                <a:cubicBezTo>
                  <a:pt x="f80" y="f79"/>
                  <a:pt x="f81" y="f77"/>
                  <a:pt x="f81" y="f66"/>
                </a:cubicBezTo>
                <a:lnTo>
                  <a:pt x="f82" y="f66"/>
                </a:lnTo>
                <a:lnTo>
                  <a:pt x="f82" y="f42"/>
                </a:lnTo>
                <a:lnTo>
                  <a:pt x="f83" y="f42"/>
                </a:lnTo>
                <a:lnTo>
                  <a:pt x="f83" y="f84"/>
                </a:lnTo>
                <a:cubicBezTo>
                  <a:pt x="f85" y="f86"/>
                  <a:pt x="f87" y="f88"/>
                  <a:pt x="f89" y="f90"/>
                </a:cubicBezTo>
                <a:lnTo>
                  <a:pt x="f91" y="f92"/>
                </a:lnTo>
                <a:cubicBezTo>
                  <a:pt x="f93" y="f94"/>
                  <a:pt x="f95" y="f28"/>
                  <a:pt x="f96" y="f28"/>
                </a:cubicBezTo>
                <a:cubicBezTo>
                  <a:pt x="f97" y="f28"/>
                  <a:pt x="f98" y="f99"/>
                  <a:pt x="f2" y="f100"/>
                </a:cubicBezTo>
                <a:cubicBezTo>
                  <a:pt x="f101" y="f102"/>
                  <a:pt x="f103" y="f104"/>
                  <a:pt x="f105" y="f106"/>
                </a:cubicBezTo>
                <a:cubicBezTo>
                  <a:pt x="f107" y="f108"/>
                  <a:pt x="f109" y="f110"/>
                  <a:pt x="f83" y="f111"/>
                </a:cubicBezTo>
                <a:lnTo>
                  <a:pt x="f83" y="f9"/>
                </a:lnTo>
                <a:cubicBezTo>
                  <a:pt x="f83" y="f8"/>
                  <a:pt x="f112" y="f2"/>
                  <a:pt x="f5" y="f2"/>
                </a:cubicBezTo>
                <a:close/>
              </a:path>
            </a:pathLst>
          </a:custGeom>
          <a:solidFill>
            <a:schemeClr val="tx1"/>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8" name="Oval 6">
            <a:extLst>
              <a:ext uri="{FF2B5EF4-FFF2-40B4-BE49-F238E27FC236}">
                <a16:creationId xmlns:a16="http://schemas.microsoft.com/office/drawing/2014/main" id="{AFDE13BE-937F-8BFC-5937-C8EA92365383}"/>
              </a:ext>
            </a:extLst>
          </p:cNvPr>
          <p:cNvSpPr/>
          <p:nvPr/>
        </p:nvSpPr>
        <p:spPr>
          <a:xfrm>
            <a:off x="6248220" y="5982190"/>
            <a:ext cx="574719" cy="568695"/>
          </a:xfrm>
          <a:custGeom>
            <a:avLst/>
            <a:gdLst>
              <a:gd name="f0" fmla="val w"/>
              <a:gd name="f1" fmla="val h"/>
              <a:gd name="f2" fmla="val 0"/>
              <a:gd name="f3" fmla="val 3220460"/>
              <a:gd name="f4" fmla="val 3186731"/>
              <a:gd name="f5" fmla="val 1762834"/>
              <a:gd name="f6" fmla="val 1282034"/>
              <a:gd name="f7" fmla="val 273698"/>
              <a:gd name="f8" fmla="val 2771171"/>
              <a:gd name="f9" fmla="val 253145"/>
              <a:gd name="f10" fmla="val 2791724"/>
              <a:gd name="f11" fmla="val 2825048"/>
              <a:gd name="f12" fmla="val 2845601"/>
              <a:gd name="f13" fmla="val 294251"/>
              <a:gd name="f14" fmla="val 2866154"/>
              <a:gd name="f15" fmla="val 327575"/>
              <a:gd name="f16" fmla="val 348128"/>
              <a:gd name="f17" fmla="val 1830131"/>
              <a:gd name="f18" fmla="val 1363598"/>
              <a:gd name="f19" fmla="val 2703218"/>
              <a:gd name="f20" fmla="val 237332"/>
              <a:gd name="f21" fmla="val 2623680"/>
              <a:gd name="f22" fmla="val 2559202"/>
              <a:gd name="f23" fmla="val 301810"/>
              <a:gd name="f24" fmla="val 381348"/>
              <a:gd name="f25" fmla="val 460886"/>
              <a:gd name="f26" fmla="val 525364"/>
              <a:gd name="f27" fmla="val 2782756"/>
              <a:gd name="f28" fmla="val 2847234"/>
              <a:gd name="f29" fmla="val 2413103"/>
              <a:gd name="f30" fmla="val 2858994"/>
              <a:gd name="f31" fmla="val 361466"/>
              <a:gd name="f32" fmla="val 807357"/>
              <a:gd name="f33" fmla="val 1253248"/>
              <a:gd name="f34" fmla="val 1614714"/>
              <a:gd name="f35" fmla="val 2305542"/>
              <a:gd name="f36" fmla="val 2202893"/>
              <a:gd name="f37" fmla="val 1593680"/>
              <a:gd name="f38" fmla="val 2109223"/>
              <a:gd name="f39" fmla="val 1555067"/>
              <a:gd name="f40" fmla="val 2191945"/>
              <a:gd name="f41" fmla="val 1637789"/>
              <a:gd name="f42" fmla="val 2226856"/>
              <a:gd name="f43" fmla="val 1672699"/>
              <a:gd name="f44" fmla="val 2226855"/>
              <a:gd name="f45" fmla="val 1729300"/>
              <a:gd name="f46" fmla="val 1764210"/>
              <a:gd name="f47" fmla="val 2045068"/>
              <a:gd name="f48" fmla="val 1911087"/>
              <a:gd name="f49" fmla="val 2010158"/>
              <a:gd name="f50" fmla="val 1945998"/>
              <a:gd name="f51" fmla="val 1953557"/>
              <a:gd name="f52" fmla="val 1918647"/>
              <a:gd name="f53" fmla="val 1799123"/>
              <a:gd name="f54" fmla="val 1791564"/>
              <a:gd name="f55" fmla="val 1749496"/>
              <a:gd name="f56" fmla="val 1841190"/>
              <a:gd name="f57" fmla="val 1832980"/>
              <a:gd name="f58" fmla="val 1924673"/>
              <a:gd name="f59" fmla="val 1761893"/>
              <a:gd name="f60" fmla="val 1995760"/>
              <a:gd name="f61" fmla="val 1678410"/>
              <a:gd name="f62" fmla="val 1912277"/>
              <a:gd name="f63" fmla="val 1650246"/>
              <a:gd name="f64" fmla="val 1940441"/>
              <a:gd name="f65" fmla="val 1735612"/>
              <a:gd name="f66" fmla="val 2025807"/>
              <a:gd name="f67" fmla="val 1573330"/>
              <a:gd name="f68" fmla="val 2188089"/>
              <a:gd name="f69" fmla="val 1487964"/>
              <a:gd name="f70" fmla="val 2102723"/>
              <a:gd name="f71" fmla="val 1451742"/>
              <a:gd name="f72" fmla="val 2138944"/>
              <a:gd name="f73" fmla="val 1537109"/>
              <a:gd name="f74" fmla="val 2224311"/>
              <a:gd name="f75" fmla="val 1374830"/>
              <a:gd name="f76" fmla="val 2386590"/>
              <a:gd name="f77" fmla="val 1289463"/>
              <a:gd name="f78" fmla="val 2301223"/>
              <a:gd name="f79" fmla="val 1225079"/>
              <a:gd name="f80" fmla="val 2365608"/>
              <a:gd name="f81" fmla="val 1310445"/>
              <a:gd name="f82" fmla="val 2450974"/>
              <a:gd name="f83" fmla="val 1239358"/>
              <a:gd name="f84" fmla="val 2522061"/>
              <a:gd name="f85" fmla="val 1153992"/>
              <a:gd name="f86" fmla="val 2436695"/>
              <a:gd name="f87" fmla="val 1104364"/>
              <a:gd name="f88" fmla="val 2486322"/>
              <a:gd name="f89" fmla="val 1189730"/>
              <a:gd name="f90" fmla="val 2571689"/>
              <a:gd name="f91" fmla="val 1034153"/>
              <a:gd name="f92" fmla="val 2727266"/>
              <a:gd name="f93" fmla="val 948787"/>
              <a:gd name="f94" fmla="val 2641900"/>
              <a:gd name="f95" fmla="val 905863"/>
              <a:gd name="f96" fmla="val 2684824"/>
              <a:gd name="f97" fmla="val 991230"/>
              <a:gd name="f98" fmla="val 2770191"/>
              <a:gd name="f99" fmla="val 842353"/>
              <a:gd name="f100" fmla="val 2919067"/>
              <a:gd name="f101" fmla="val 756986"/>
              <a:gd name="f102" fmla="val 2833700"/>
              <a:gd name="f103" fmla="val 692119"/>
              <a:gd name="f104" fmla="val 2898567"/>
              <a:gd name="f105" fmla="val 777486"/>
              <a:gd name="f106" fmla="val 2983934"/>
              <a:gd name="f107" fmla="val 628610"/>
              <a:gd name="f108" fmla="val 3132811"/>
              <a:gd name="f109" fmla="val 618557"/>
              <a:gd name="f110" fmla="val 3122757"/>
              <a:gd name="f111" fmla="val 622830"/>
              <a:gd name="f112" fmla="val 3134825"/>
              <a:gd name="f113" fmla="val 346551"/>
              <a:gd name="f114" fmla="val 3150831"/>
              <a:gd name="f115" fmla="val 51749"/>
              <a:gd name="f116" fmla="val 2750557"/>
              <a:gd name="f117" fmla="val 48979"/>
              <a:gd name="f118" fmla="val 2747788"/>
              <a:gd name="f119" fmla="val 52495"/>
              <a:gd name="f120" fmla="val 2744272"/>
              <a:gd name="f121" fmla="val 52938"/>
              <a:gd name="f122" fmla="val 2740533"/>
              <a:gd name="f123" fmla="val 54575"/>
              <a:gd name="f124" fmla="val 2742192"/>
              <a:gd name="f125" fmla="val 1671288"/>
              <a:gd name="f126" fmla="val 1125479"/>
              <a:gd name="f127" fmla="val 1628971"/>
              <a:gd name="f128" fmla="val 1027979"/>
              <a:gd name="f129" fmla="val 1605746"/>
              <a:gd name="f130" fmla="val 920380"/>
              <a:gd name="f131" fmla="val 1967212"/>
              <a:gd name="f132" fmla="*/ f0 1 3220460"/>
              <a:gd name="f133" fmla="*/ f1 1 3186731"/>
              <a:gd name="f134" fmla="val f2"/>
              <a:gd name="f135" fmla="val f3"/>
              <a:gd name="f136" fmla="val f4"/>
              <a:gd name="f137" fmla="+- f136 0 f134"/>
              <a:gd name="f138" fmla="+- f135 0 f134"/>
              <a:gd name="f139" fmla="*/ f138 1 3220460"/>
              <a:gd name="f140" fmla="*/ f137 1 3186731"/>
              <a:gd name="f141" fmla="*/ f134 1 f139"/>
              <a:gd name="f142" fmla="*/ f135 1 f139"/>
              <a:gd name="f143" fmla="*/ f134 1 f140"/>
              <a:gd name="f144" fmla="*/ f136 1 f140"/>
              <a:gd name="f145" fmla="*/ f141 f132 1"/>
              <a:gd name="f146" fmla="*/ f142 f132 1"/>
              <a:gd name="f147" fmla="*/ f144 f133 1"/>
              <a:gd name="f148" fmla="*/ f143 f133 1"/>
            </a:gdLst>
            <a:ahLst/>
            <a:cxnLst>
              <a:cxn ang="3cd4">
                <a:pos x="hc" y="t"/>
              </a:cxn>
              <a:cxn ang="0">
                <a:pos x="r" y="vc"/>
              </a:cxn>
              <a:cxn ang="cd4">
                <a:pos x="hc" y="b"/>
              </a:cxn>
              <a:cxn ang="cd2">
                <a:pos x="l" y="vc"/>
              </a:cxn>
            </a:cxnLst>
            <a:rect l="f145" t="f148" r="f146" b="f147"/>
            <a:pathLst>
              <a:path w="3220460" h="3186731">
                <a:moveTo>
                  <a:pt x="f5" y="f6"/>
                </a:moveTo>
                <a:lnTo>
                  <a:pt x="f7" y="f8"/>
                </a:lnTo>
                <a:cubicBezTo>
                  <a:pt x="f9" y="f10"/>
                  <a:pt x="f9" y="f11"/>
                  <a:pt x="f7" y="f12"/>
                </a:cubicBezTo>
                <a:cubicBezTo>
                  <a:pt x="f13" y="f14"/>
                  <a:pt x="f15" y="f14"/>
                  <a:pt x="f16" y="f12"/>
                </a:cubicBezTo>
                <a:lnTo>
                  <a:pt x="f17" y="f18"/>
                </a:lnTo>
                <a:close/>
                <a:moveTo>
                  <a:pt x="f19" y="f20"/>
                </a:moveTo>
                <a:cubicBezTo>
                  <a:pt x="f21" y="f20"/>
                  <a:pt x="f22" y="f23"/>
                  <a:pt x="f22" y="f24"/>
                </a:cubicBezTo>
                <a:cubicBezTo>
                  <a:pt x="f22" y="f25"/>
                  <a:pt x="f21" y="f26"/>
                  <a:pt x="f19" y="f26"/>
                </a:cubicBezTo>
                <a:cubicBezTo>
                  <a:pt x="f27" y="f26"/>
                  <a:pt x="f28" y="f25"/>
                  <a:pt x="f28" y="f24"/>
                </a:cubicBezTo>
                <a:cubicBezTo>
                  <a:pt x="f28" y="f23"/>
                  <a:pt x="f27" y="f20"/>
                  <a:pt x="f19" y="f20"/>
                </a:cubicBezTo>
                <a:close/>
                <a:moveTo>
                  <a:pt x="f29" y="f2"/>
                </a:moveTo>
                <a:cubicBezTo>
                  <a:pt x="f30" y="f2"/>
                  <a:pt x="f3" y="f31"/>
                  <a:pt x="f3" y="f32"/>
                </a:cubicBezTo>
                <a:cubicBezTo>
                  <a:pt x="f3" y="f33"/>
                  <a:pt x="f30" y="f34"/>
                  <a:pt x="f29" y="f34"/>
                </a:cubicBezTo>
                <a:cubicBezTo>
                  <a:pt x="f35" y="f34"/>
                  <a:pt x="f36" y="f37"/>
                  <a:pt x="f38" y="f39"/>
                </a:cubicBezTo>
                <a:lnTo>
                  <a:pt x="f40" y="f41"/>
                </a:lnTo>
                <a:cubicBezTo>
                  <a:pt x="f42" y="f43"/>
                  <a:pt x="f44" y="f45"/>
                  <a:pt x="f40" y="f46"/>
                </a:cubicBezTo>
                <a:lnTo>
                  <a:pt x="f47" y="f48"/>
                </a:lnTo>
                <a:cubicBezTo>
                  <a:pt x="f49" y="f50"/>
                  <a:pt x="f51" y="f50"/>
                  <a:pt x="f52" y="f48"/>
                </a:cubicBez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2" y="f4"/>
                </a:lnTo>
                <a:lnTo>
                  <a:pt x="f115" y="f116"/>
                </a:lnTo>
                <a:lnTo>
                  <a:pt x="f117" y="f118"/>
                </a:lnTo>
                <a:lnTo>
                  <a:pt x="f119" y="f120"/>
                </a:lnTo>
                <a:lnTo>
                  <a:pt x="f121" y="f122"/>
                </a:lnTo>
                <a:lnTo>
                  <a:pt x="f123" y="f124"/>
                </a:lnTo>
                <a:lnTo>
                  <a:pt x="f125" y="f126"/>
                </a:lnTo>
                <a:cubicBezTo>
                  <a:pt x="f127" y="f128"/>
                  <a:pt x="f129" y="f130"/>
                  <a:pt x="f129" y="f32"/>
                </a:cubicBezTo>
                <a:cubicBezTo>
                  <a:pt x="f129" y="f31"/>
                  <a:pt x="f131" y="f2"/>
                  <a:pt x="f29" y="f2"/>
                </a:cubicBezTo>
                <a:close/>
              </a:path>
            </a:pathLst>
          </a:custGeom>
          <a:solidFill>
            <a:schemeClr val="tx1"/>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9" name="Block Arc 25">
            <a:extLst>
              <a:ext uri="{FF2B5EF4-FFF2-40B4-BE49-F238E27FC236}">
                <a16:creationId xmlns:a16="http://schemas.microsoft.com/office/drawing/2014/main" id="{B7C705E0-412F-7C31-9A9F-C071842850AB}"/>
              </a:ext>
            </a:extLst>
          </p:cNvPr>
          <p:cNvSpPr/>
          <p:nvPr/>
        </p:nvSpPr>
        <p:spPr>
          <a:xfrm>
            <a:off x="3869781" y="5876264"/>
            <a:ext cx="395399" cy="571243"/>
          </a:xfrm>
          <a:custGeom>
            <a:avLst/>
            <a:gdLst>
              <a:gd name="f0" fmla="val w"/>
              <a:gd name="f1" fmla="val h"/>
              <a:gd name="f2" fmla="val 0"/>
              <a:gd name="f3" fmla="val 2215656"/>
              <a:gd name="f4" fmla="val 3200962"/>
              <a:gd name="f5" fmla="val 1107829"/>
              <a:gd name="f6" fmla="val 2097026"/>
              <a:gd name="f7" fmla="val 1025315"/>
              <a:gd name="f8" fmla="val 958423"/>
              <a:gd name="f9" fmla="val 2163918"/>
              <a:gd name="f10" fmla="val 2246432"/>
              <a:gd name="f11" fmla="val 2302715"/>
              <a:gd name="f12" fmla="val 989546"/>
              <a:gd name="f13" fmla="val 2351730"/>
              <a:gd name="f14" fmla="val 1036590"/>
              <a:gd name="f15" fmla="val 2375275"/>
              <a:gd name="f16" fmla="val 985422"/>
              <a:gd name="f17" fmla="val 2684898"/>
              <a:gd name="f18" fmla="val 1230236"/>
              <a:gd name="f19" fmla="val 1179068"/>
              <a:gd name="f20" fmla="val 1226112"/>
              <a:gd name="f21" fmla="val 1257234"/>
              <a:gd name="f22" fmla="val 1190343"/>
              <a:gd name="f23" fmla="val 1102513"/>
              <a:gd name="f24" fmla="val 266871"/>
              <a:gd name="f25" fmla="val 874876"/>
              <a:gd name="f26" fmla="val 269781"/>
              <a:gd name="f27" fmla="val 691868"/>
              <a:gd name="f28" fmla="val 455143"/>
              <a:gd name="f29" fmla="val 682798"/>
              <a:gd name="f30" fmla="val 690469"/>
              <a:gd name="f31" fmla="val 1580962"/>
              <a:gd name="f32" fmla="val 1525188"/>
              <a:gd name="f33" fmla="val 672127"/>
              <a:gd name="f34" fmla="val 1523654"/>
              <a:gd name="f35" fmla="val 672166"/>
              <a:gd name="f36" fmla="val 1517835"/>
              <a:gd name="f37" fmla="val 444585"/>
              <a:gd name="f38" fmla="val 1330149"/>
              <a:gd name="f39" fmla="val 263961"/>
              <a:gd name="f40" fmla="val 1099102"/>
              <a:gd name="f41" fmla="val 56"/>
              <a:gd name="f42" fmla="val 1472767"/>
              <a:gd name="f43" fmla="val -4720"/>
              <a:gd name="f44" fmla="val 1780852"/>
              <a:gd name="f45" fmla="val 291773"/>
              <a:gd name="f46" fmla="val 1790404"/>
              <a:gd name="f47" fmla="val 665346"/>
              <a:gd name="f48" fmla="val 1742843"/>
              <a:gd name="f49" fmla="val 666562"/>
              <a:gd name="f50" fmla="val 1790627"/>
              <a:gd name="f51" fmla="val 2041344"/>
              <a:gd name="f52" fmla="val 2137614"/>
              <a:gd name="f53" fmla="val 1659004"/>
              <a:gd name="f54" fmla="val 1755274"/>
              <a:gd name="f55" fmla="val 3026650"/>
              <a:gd name="f56" fmla="val 3122920"/>
              <a:gd name="f57" fmla="val 174312"/>
              <a:gd name="f58" fmla="val 78042"/>
              <a:gd name="f59" fmla="val 425030"/>
              <a:gd name="f60" fmla="val 676764"/>
              <a:gd name="f61" fmla="val 425634"/>
              <a:gd name="f62" fmla="val 428273"/>
              <a:gd name="f63" fmla="val 305830"/>
              <a:gd name="f64" fmla="val 727452"/>
              <a:gd name="f65" fmla="val 4806"/>
              <a:gd name="f66" fmla="*/ f0 1 2215656"/>
              <a:gd name="f67" fmla="*/ f1 1 3200962"/>
              <a:gd name="f68" fmla="val f2"/>
              <a:gd name="f69" fmla="val f3"/>
              <a:gd name="f70" fmla="val f4"/>
              <a:gd name="f71" fmla="+- f70 0 f68"/>
              <a:gd name="f72" fmla="+- f69 0 f68"/>
              <a:gd name="f73" fmla="*/ f72 1 2215656"/>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215656"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7" y="f29"/>
                </a:cubicBezTo>
                <a:lnTo>
                  <a:pt x="f30" y="f29"/>
                </a:lnTo>
                <a:lnTo>
                  <a:pt x="f30" y="f31"/>
                </a:lnTo>
                <a:lnTo>
                  <a:pt x="f32" y="f31"/>
                </a:lnTo>
                <a:lnTo>
                  <a:pt x="f32" y="f33"/>
                </a:lnTo>
                <a:lnTo>
                  <a:pt x="f34" y="f35"/>
                </a:lnTo>
                <a:cubicBezTo>
                  <a:pt x="f36" y="f37"/>
                  <a:pt x="f38" y="f39"/>
                  <a:pt x="f23" y="f24"/>
                </a:cubicBezTo>
                <a:close/>
                <a:moveTo>
                  <a:pt x="f40" y="f41"/>
                </a:moveTo>
                <a:cubicBezTo>
                  <a:pt x="f42" y="f43"/>
                  <a:pt x="f44" y="f45"/>
                  <a:pt x="f46" y="f47"/>
                </a:cubicBezTo>
                <a:lnTo>
                  <a:pt x="f48" y="f49"/>
                </a:lnTo>
                <a:lnTo>
                  <a:pt x="f50" y="f49"/>
                </a:lnTo>
                <a:lnTo>
                  <a:pt x="f50" y="f31"/>
                </a:lnTo>
                <a:lnTo>
                  <a:pt x="f51" y="f31"/>
                </a:lnTo>
                <a:cubicBezTo>
                  <a:pt x="f52" y="f31"/>
                  <a:pt x="f3" y="f53"/>
                  <a:pt x="f3" y="f54"/>
                </a:cubicBezTo>
                <a:lnTo>
                  <a:pt x="f3" y="f55"/>
                </a:lnTo>
                <a:cubicBezTo>
                  <a:pt x="f3" y="f56"/>
                  <a:pt x="f52" y="f4"/>
                  <a:pt x="f51" y="f4"/>
                </a:cubicBezTo>
                <a:lnTo>
                  <a:pt x="f57" y="f4"/>
                </a:lnTo>
                <a:cubicBezTo>
                  <a:pt x="f58" y="f4"/>
                  <a:pt x="f2" y="f56"/>
                  <a:pt x="f2" y="f55"/>
                </a:cubicBezTo>
                <a:lnTo>
                  <a:pt x="f2" y="f54"/>
                </a:lnTo>
                <a:cubicBezTo>
                  <a:pt x="f2" y="f53"/>
                  <a:pt x="f58" y="f31"/>
                  <a:pt x="f57" y="f31"/>
                </a:cubicBezTo>
                <a:lnTo>
                  <a:pt x="f59" y="f31"/>
                </a:lnTo>
                <a:lnTo>
                  <a:pt x="f59" y="f60"/>
                </a:lnTo>
                <a:lnTo>
                  <a:pt x="f61" y="f60"/>
                </a:lnTo>
                <a:cubicBezTo>
                  <a:pt x="f62" y="f63"/>
                  <a:pt x="f64" y="f65"/>
                  <a:pt x="f40" y="f41"/>
                </a:cubicBezTo>
                <a:close/>
              </a:path>
            </a:pathLst>
          </a:custGeom>
          <a:solidFill>
            <a:schemeClr val="tx1"/>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0" name="Block Arc 31">
            <a:extLst>
              <a:ext uri="{FF2B5EF4-FFF2-40B4-BE49-F238E27FC236}">
                <a16:creationId xmlns:a16="http://schemas.microsoft.com/office/drawing/2014/main" id="{B8BC1E63-DD69-D5D5-9185-3570F2DCCD31}"/>
              </a:ext>
            </a:extLst>
          </p:cNvPr>
          <p:cNvSpPr/>
          <p:nvPr/>
        </p:nvSpPr>
        <p:spPr>
          <a:xfrm>
            <a:off x="7094234" y="5918534"/>
            <a:ext cx="515880" cy="571243"/>
          </a:xfrm>
          <a:custGeom>
            <a:avLst/>
            <a:gdLst>
              <a:gd name="f0" fmla="val w"/>
              <a:gd name="f1" fmla="val h"/>
              <a:gd name="f2" fmla="val 0"/>
              <a:gd name="f3" fmla="val 2890784"/>
              <a:gd name="f4" fmla="val 3200962"/>
              <a:gd name="f5" fmla="val 1107828"/>
              <a:gd name="f6" fmla="val 2097026"/>
              <a:gd name="f7" fmla="val 1025313"/>
              <a:gd name="f8" fmla="val 958422"/>
              <a:gd name="f9" fmla="val 2163918"/>
              <a:gd name="f10" fmla="val 2246432"/>
              <a:gd name="f11" fmla="val 2302715"/>
              <a:gd name="f12" fmla="val 989545"/>
              <a:gd name="f13" fmla="val 2351730"/>
              <a:gd name="f14" fmla="val 1036589"/>
              <a:gd name="f15" fmla="val 2375275"/>
              <a:gd name="f16" fmla="val 985421"/>
              <a:gd name="f17" fmla="val 2684898"/>
              <a:gd name="f18" fmla="val 1230235"/>
              <a:gd name="f19" fmla="val 1179067"/>
              <a:gd name="f20" fmla="val 1226111"/>
              <a:gd name="f21" fmla="val 1257233"/>
              <a:gd name="f22" fmla="val 1190342"/>
              <a:gd name="f23" fmla="val 2199259"/>
              <a:gd name="f24" fmla="val 56"/>
              <a:gd name="f25" fmla="val 2572924"/>
              <a:gd name="f26" fmla="val -4720"/>
              <a:gd name="f27" fmla="val 2881009"/>
              <a:gd name="f28" fmla="val 291773"/>
              <a:gd name="f29" fmla="val 2890561"/>
              <a:gd name="f30" fmla="val 665346"/>
              <a:gd name="f31" fmla="val 2843000"/>
              <a:gd name="f32" fmla="val 666562"/>
              <a:gd name="f33" fmla="val 1580962"/>
              <a:gd name="f34" fmla="val 2625345"/>
              <a:gd name="f35" fmla="val 672127"/>
              <a:gd name="f36" fmla="val 2623811"/>
              <a:gd name="f37" fmla="val 672166"/>
              <a:gd name="f38" fmla="val 2617992"/>
              <a:gd name="f39" fmla="val 444585"/>
              <a:gd name="f40" fmla="val 2430306"/>
              <a:gd name="f41" fmla="val 263961"/>
              <a:gd name="f42" fmla="val 2202670"/>
              <a:gd name="f43" fmla="val 266871"/>
              <a:gd name="f44" fmla="val 1975033"/>
              <a:gd name="f45" fmla="val 269781"/>
              <a:gd name="f46" fmla="val 1792025"/>
              <a:gd name="f47" fmla="val 455143"/>
              <a:gd name="f48" fmla="val 682798"/>
              <a:gd name="f49" fmla="val 1790626"/>
              <a:gd name="f50" fmla="val 2041344"/>
              <a:gd name="f51" fmla="val 2137614"/>
              <a:gd name="f52" fmla="val 2215656"/>
              <a:gd name="f53" fmla="val 1659004"/>
              <a:gd name="f54" fmla="val 1755274"/>
              <a:gd name="f55" fmla="val 3026650"/>
              <a:gd name="f56" fmla="val 3122920"/>
              <a:gd name="f57" fmla="val 174312"/>
              <a:gd name="f58" fmla="val 78042"/>
              <a:gd name="f59" fmla="val 1525187"/>
              <a:gd name="f60" fmla="val 676764"/>
              <a:gd name="f61" fmla="val 1525791"/>
              <a:gd name="f62" fmla="val 1528430"/>
              <a:gd name="f63" fmla="val 305830"/>
              <a:gd name="f64" fmla="val 1827609"/>
              <a:gd name="f65" fmla="val 4806"/>
              <a:gd name="f66" fmla="*/ f0 1 2890784"/>
              <a:gd name="f67" fmla="*/ f1 1 3200962"/>
              <a:gd name="f68" fmla="val f2"/>
              <a:gd name="f69" fmla="val f3"/>
              <a:gd name="f70" fmla="val f4"/>
              <a:gd name="f71" fmla="+- f70 0 f68"/>
              <a:gd name="f72" fmla="+- f69 0 f68"/>
              <a:gd name="f73" fmla="*/ f72 1 2890784"/>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890784"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9" y="f30"/>
                </a:cubicBezTo>
                <a:lnTo>
                  <a:pt x="f31" y="f32"/>
                </a:lnTo>
                <a:lnTo>
                  <a:pt x="f3" y="f32"/>
                </a:lnTo>
                <a:lnTo>
                  <a:pt x="f3" y="f33"/>
                </a:lnTo>
                <a:lnTo>
                  <a:pt x="f34" y="f33"/>
                </a:lnTo>
                <a:lnTo>
                  <a:pt x="f34" y="f35"/>
                </a:lnTo>
                <a:lnTo>
                  <a:pt x="f36" y="f37"/>
                </a:lnTo>
                <a:cubicBezTo>
                  <a:pt x="f38" y="f39"/>
                  <a:pt x="f40" y="f41"/>
                  <a:pt x="f42" y="f43"/>
                </a:cubicBezTo>
                <a:cubicBezTo>
                  <a:pt x="f44" y="f45"/>
                  <a:pt x="f46" y="f47"/>
                  <a:pt x="f46" y="f48"/>
                </a:cubicBezTo>
                <a:lnTo>
                  <a:pt x="f49" y="f48"/>
                </a:lnTo>
                <a:lnTo>
                  <a:pt x="f49" y="f33"/>
                </a:lnTo>
                <a:lnTo>
                  <a:pt x="f50" y="f33"/>
                </a:lnTo>
                <a:cubicBezTo>
                  <a:pt x="f51" y="f33"/>
                  <a:pt x="f52" y="f53"/>
                  <a:pt x="f52" y="f54"/>
                </a:cubicBezTo>
                <a:lnTo>
                  <a:pt x="f52" y="f55"/>
                </a:lnTo>
                <a:cubicBezTo>
                  <a:pt x="f52" y="f56"/>
                  <a:pt x="f51" y="f4"/>
                  <a:pt x="f50" y="f4"/>
                </a:cubicBezTo>
                <a:lnTo>
                  <a:pt x="f57" y="f4"/>
                </a:lnTo>
                <a:cubicBezTo>
                  <a:pt x="f58" y="f4"/>
                  <a:pt x="f2" y="f56"/>
                  <a:pt x="f2" y="f55"/>
                </a:cubicBezTo>
                <a:lnTo>
                  <a:pt x="f2" y="f54"/>
                </a:lnTo>
                <a:cubicBezTo>
                  <a:pt x="f2" y="f53"/>
                  <a:pt x="f58" y="f33"/>
                  <a:pt x="f57" y="f33"/>
                </a:cubicBezTo>
                <a:lnTo>
                  <a:pt x="f59" y="f33"/>
                </a:lnTo>
                <a:lnTo>
                  <a:pt x="f59" y="f60"/>
                </a:lnTo>
                <a:lnTo>
                  <a:pt x="f61" y="f60"/>
                </a:lnTo>
                <a:cubicBezTo>
                  <a:pt x="f62" y="f63"/>
                  <a:pt x="f64" y="f65"/>
                  <a:pt x="f23" y="f24"/>
                </a:cubicBezTo>
                <a:close/>
              </a:path>
            </a:pathLst>
          </a:custGeom>
          <a:solidFill>
            <a:schemeClr val="tx1"/>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1" name="Freeform 53">
            <a:extLst>
              <a:ext uri="{FF2B5EF4-FFF2-40B4-BE49-F238E27FC236}">
                <a16:creationId xmlns:a16="http://schemas.microsoft.com/office/drawing/2014/main" id="{ED1E09E2-1F0D-C200-61A9-BDF76C899444}"/>
              </a:ext>
            </a:extLst>
          </p:cNvPr>
          <p:cNvSpPr/>
          <p:nvPr/>
        </p:nvSpPr>
        <p:spPr>
          <a:xfrm>
            <a:off x="8821098" y="5953636"/>
            <a:ext cx="565331" cy="579644"/>
          </a:xfrm>
          <a:custGeom>
            <a:avLst/>
            <a:gdLst>
              <a:gd name="f0" fmla="val 10800000"/>
              <a:gd name="f1" fmla="val 5400000"/>
              <a:gd name="f2" fmla="val 180"/>
              <a:gd name="f3" fmla="val w"/>
              <a:gd name="f4" fmla="val h"/>
              <a:gd name="f5" fmla="val 0"/>
              <a:gd name="f6" fmla="val 2296406"/>
              <a:gd name="f7" fmla="val 2354521"/>
              <a:gd name="f8" fmla="val 2279640"/>
              <a:gd name="f9" fmla="val 1747818"/>
              <a:gd name="f10" fmla="val 1827546"/>
              <a:gd name="f11" fmla="val 1826304"/>
              <a:gd name="f12" fmla="val 1873723"/>
              <a:gd name="f13" fmla="val 1907635"/>
              <a:gd name="f14" fmla="val 1985737"/>
              <a:gd name="f15" fmla="val 2047488"/>
              <a:gd name="f16" fmla="val 1955104"/>
              <a:gd name="f17" fmla="val 2095900"/>
              <a:gd name="f18" fmla="val 1897166"/>
              <a:gd name="f19" fmla="val 2139232"/>
              <a:gd name="f20" fmla="val 1773393"/>
              <a:gd name="f21" fmla="val 2006999"/>
              <a:gd name="f22" fmla="val 1682537"/>
              <a:gd name="f23" fmla="val 1962549"/>
              <a:gd name="f24" fmla="val 1528613"/>
              <a:gd name="f25" fmla="val 1380482"/>
              <a:gd name="f26" fmla="val 2120816"/>
              <a:gd name="f27" fmla="val 1495542"/>
              <a:gd name="f28" fmla="val 1788127"/>
              <a:gd name="f29" fmla="val 909489"/>
              <a:gd name="f30" fmla="val 1225390"/>
              <a:gd name="f31" fmla="val 414951"/>
              <a:gd name="f32" fmla="val 2322212"/>
              <a:gd name="f33" fmla="val 293184"/>
              <a:gd name="f34" fmla="val 2052845"/>
              <a:gd name="f35" fmla="val 520411"/>
              <a:gd name="f36" fmla="val 767428"/>
              <a:gd name="f37" fmla="val 325060"/>
              <a:gd name="f38" fmla="val 542715"/>
              <a:gd name="f39" fmla="val -71458"/>
              <a:gd name="f40" fmla="val 102202"/>
              <a:gd name="f41" fmla="val 11167"/>
              <a:gd name="f42" fmla="val 5505"/>
              <a:gd name="f43" fmla="val 111065"/>
              <a:gd name="f44" fmla="val -52229"/>
              <a:gd name="f45" fmla="val 554777"/>
              <a:gd name="f46" fmla="val 358209"/>
              <a:gd name="f47" fmla="val 771719"/>
              <a:gd name="f48" fmla="val 578452"/>
              <a:gd name="f49" fmla="val 2041440"/>
              <a:gd name="f50" fmla="val 514597"/>
              <a:gd name="f51" fmla="val 662729"/>
              <a:gd name="f52" fmla="val 1124906"/>
              <a:gd name="f53" fmla="val 1004182"/>
              <a:gd name="f54" fmla="val 1676517"/>
              <a:gd name="f55" fmla="val 1608523"/>
              <a:gd name="f56" fmla="val 1795262"/>
              <a:gd name="f57" fmla="val 1589016"/>
              <a:gd name="f58" fmla="val 2094931"/>
              <a:gd name="f59" fmla="val 1557316"/>
              <a:gd name="f60" fmla="+- 0 0 -90"/>
              <a:gd name="f61" fmla="*/ f3 1 2296406"/>
              <a:gd name="f62" fmla="*/ f4 1 2354521"/>
              <a:gd name="f63" fmla="val f5"/>
              <a:gd name="f64" fmla="val f6"/>
              <a:gd name="f65" fmla="val f7"/>
              <a:gd name="f66" fmla="*/ f60 f0 1"/>
              <a:gd name="f67" fmla="+- f65 0 f63"/>
              <a:gd name="f68" fmla="+- f64 0 f63"/>
              <a:gd name="f69" fmla="*/ f66 1 f2"/>
              <a:gd name="f70" fmla="*/ f68 1 2296406"/>
              <a:gd name="f71" fmla="*/ f67 1 2354521"/>
              <a:gd name="f72" fmla="*/ 1495542 f68 1"/>
              <a:gd name="f73" fmla="*/ 909489 f68 1"/>
              <a:gd name="f74" fmla="*/ 414951 f68 1"/>
              <a:gd name="f75" fmla="*/ 293184 f68 1"/>
              <a:gd name="f76" fmla="*/ 520411 f68 1"/>
              <a:gd name="f77" fmla="*/ 11167 f68 1"/>
              <a:gd name="f78" fmla="*/ 771719 f68 1"/>
              <a:gd name="f79" fmla="*/ 2041440 f68 1"/>
              <a:gd name="f80" fmla="*/ 2296406 f68 1"/>
              <a:gd name="f81" fmla="*/ 1124906 f68 1"/>
              <a:gd name="f82" fmla="*/ 1676517 f68 1"/>
              <a:gd name="f83" fmla="*/ 2279640 f68 1"/>
              <a:gd name="f84" fmla="*/ 2094931 f68 1"/>
              <a:gd name="f85" fmla="*/ 1380482 f68 1"/>
              <a:gd name="f86" fmla="*/ 1747818 f67 1"/>
              <a:gd name="f87" fmla="*/ 1528613 f68 1"/>
              <a:gd name="f88" fmla="*/ 2354521 f67 1"/>
              <a:gd name="f89" fmla="*/ 2120816 f67 1"/>
              <a:gd name="f90" fmla="*/ 1788127 f67 1"/>
              <a:gd name="f91" fmla="*/ 1225390 f67 1"/>
              <a:gd name="f92" fmla="*/ 2322212 f67 1"/>
              <a:gd name="f93" fmla="*/ 2052845 f67 1"/>
              <a:gd name="f94" fmla="*/ 767428 f67 1"/>
              <a:gd name="f95" fmla="*/ 5505 f67 1"/>
              <a:gd name="f96" fmla="*/ 578452 f67 1"/>
              <a:gd name="f97" fmla="*/ 514597 f67 1"/>
              <a:gd name="f98" fmla="*/ 662729 f67 1"/>
              <a:gd name="f99" fmla="*/ 1004182 f67 1"/>
              <a:gd name="f100" fmla="*/ 1608523 f67 1"/>
              <a:gd name="f101" fmla="*/ 1557316 f67 1"/>
              <a:gd name="f102" fmla="*/ 1682537 f68 1"/>
              <a:gd name="f103" fmla="*/ 1962549 f67 1"/>
              <a:gd name="f104" fmla="*/ 1955104 f68 1"/>
              <a:gd name="f105" fmla="*/ 2095900 f67 1"/>
              <a:gd name="f106" fmla="*/ 1827546 f68 1"/>
              <a:gd name="f107" fmla="*/ 1826304 f67 1"/>
              <a:gd name="f108" fmla="+- f69 0 f1"/>
              <a:gd name="f109" fmla="*/ f72 1 2296406"/>
              <a:gd name="f110" fmla="*/ f73 1 2296406"/>
              <a:gd name="f111" fmla="*/ f74 1 2296406"/>
              <a:gd name="f112" fmla="*/ f75 1 2296406"/>
              <a:gd name="f113" fmla="*/ f76 1 2296406"/>
              <a:gd name="f114" fmla="*/ f77 1 2296406"/>
              <a:gd name="f115" fmla="*/ f78 1 2296406"/>
              <a:gd name="f116" fmla="*/ f79 1 2296406"/>
              <a:gd name="f117" fmla="*/ f80 1 2296406"/>
              <a:gd name="f118" fmla="*/ f81 1 2296406"/>
              <a:gd name="f119" fmla="*/ f82 1 2296406"/>
              <a:gd name="f120" fmla="*/ f83 1 2296406"/>
              <a:gd name="f121" fmla="*/ f84 1 2296406"/>
              <a:gd name="f122" fmla="*/ f85 1 2296406"/>
              <a:gd name="f123" fmla="*/ f86 1 2354521"/>
              <a:gd name="f124" fmla="*/ f87 1 2296406"/>
              <a:gd name="f125" fmla="*/ f88 1 2354521"/>
              <a:gd name="f126" fmla="*/ f89 1 2354521"/>
              <a:gd name="f127" fmla="*/ f90 1 2354521"/>
              <a:gd name="f128" fmla="*/ f91 1 2354521"/>
              <a:gd name="f129" fmla="*/ f92 1 2354521"/>
              <a:gd name="f130" fmla="*/ f93 1 2354521"/>
              <a:gd name="f131" fmla="*/ f94 1 2354521"/>
              <a:gd name="f132" fmla="*/ f95 1 2354521"/>
              <a:gd name="f133" fmla="*/ f96 1 2354521"/>
              <a:gd name="f134" fmla="*/ f97 1 2354521"/>
              <a:gd name="f135" fmla="*/ f98 1 2354521"/>
              <a:gd name="f136" fmla="*/ f99 1 2354521"/>
              <a:gd name="f137" fmla="*/ f100 1 2354521"/>
              <a:gd name="f138" fmla="*/ f101 1 2354521"/>
              <a:gd name="f139" fmla="*/ f102 1 2296406"/>
              <a:gd name="f140" fmla="*/ f103 1 2354521"/>
              <a:gd name="f141" fmla="*/ f104 1 2296406"/>
              <a:gd name="f142" fmla="*/ f105 1 2354521"/>
              <a:gd name="f143" fmla="*/ f106 1 2296406"/>
              <a:gd name="f144" fmla="*/ f107 1 2354521"/>
              <a:gd name="f145" fmla="*/ f63 1 f70"/>
              <a:gd name="f146" fmla="*/ f64 1 f70"/>
              <a:gd name="f147" fmla="*/ f63 1 f71"/>
              <a:gd name="f148" fmla="*/ f65 1 f71"/>
              <a:gd name="f149" fmla="*/ f120 1 f70"/>
              <a:gd name="f150" fmla="*/ f123 1 f71"/>
              <a:gd name="f151" fmla="*/ f143 1 f70"/>
              <a:gd name="f152" fmla="*/ f144 1 f71"/>
              <a:gd name="f153" fmla="*/ f141 1 f70"/>
              <a:gd name="f154" fmla="*/ f142 1 f71"/>
              <a:gd name="f155" fmla="*/ f139 1 f70"/>
              <a:gd name="f156" fmla="*/ f140 1 f71"/>
              <a:gd name="f157" fmla="*/ f124 1 f70"/>
              <a:gd name="f158" fmla="*/ f125 1 f71"/>
              <a:gd name="f159" fmla="*/ f122 1 f70"/>
              <a:gd name="f160" fmla="*/ f126 1 f71"/>
              <a:gd name="f161" fmla="*/ f109 1 f70"/>
              <a:gd name="f162" fmla="*/ f127 1 f71"/>
              <a:gd name="f163" fmla="*/ f110 1 f70"/>
              <a:gd name="f164" fmla="*/ f128 1 f71"/>
              <a:gd name="f165" fmla="*/ f111 1 f70"/>
              <a:gd name="f166" fmla="*/ f129 1 f71"/>
              <a:gd name="f167" fmla="*/ f112 1 f70"/>
              <a:gd name="f168" fmla="*/ f130 1 f71"/>
              <a:gd name="f169" fmla="*/ f113 1 f70"/>
              <a:gd name="f170" fmla="*/ f131 1 f71"/>
              <a:gd name="f171" fmla="*/ f114 1 f70"/>
              <a:gd name="f172" fmla="*/ f132 1 f71"/>
              <a:gd name="f173" fmla="*/ f115 1 f70"/>
              <a:gd name="f174" fmla="*/ f133 1 f71"/>
              <a:gd name="f175" fmla="*/ f116 1 f70"/>
              <a:gd name="f176" fmla="*/ f134 1 f71"/>
              <a:gd name="f177" fmla="*/ f117 1 f70"/>
              <a:gd name="f178" fmla="*/ f135 1 f71"/>
              <a:gd name="f179" fmla="*/ f118 1 f70"/>
              <a:gd name="f180" fmla="*/ f136 1 f71"/>
              <a:gd name="f181" fmla="*/ f119 1 f70"/>
              <a:gd name="f182" fmla="*/ f137 1 f71"/>
              <a:gd name="f183" fmla="*/ f121 1 f70"/>
              <a:gd name="f184" fmla="*/ f138 1 f71"/>
              <a:gd name="f185" fmla="*/ f145 f61 1"/>
              <a:gd name="f186" fmla="*/ f146 f61 1"/>
              <a:gd name="f187" fmla="*/ f148 f62 1"/>
              <a:gd name="f188" fmla="*/ f147 f62 1"/>
              <a:gd name="f189" fmla="*/ f149 f61 1"/>
              <a:gd name="f190" fmla="*/ f150 f62 1"/>
              <a:gd name="f191" fmla="*/ f151 f61 1"/>
              <a:gd name="f192" fmla="*/ f152 f62 1"/>
              <a:gd name="f193" fmla="*/ f153 f61 1"/>
              <a:gd name="f194" fmla="*/ f154 f62 1"/>
              <a:gd name="f195" fmla="*/ f155 f61 1"/>
              <a:gd name="f196" fmla="*/ f156 f62 1"/>
              <a:gd name="f197" fmla="*/ f157 f61 1"/>
              <a:gd name="f198" fmla="*/ f158 f62 1"/>
              <a:gd name="f199" fmla="*/ f159 f61 1"/>
              <a:gd name="f200" fmla="*/ f160 f62 1"/>
              <a:gd name="f201" fmla="*/ f161 f61 1"/>
              <a:gd name="f202" fmla="*/ f162 f62 1"/>
              <a:gd name="f203" fmla="*/ f163 f61 1"/>
              <a:gd name="f204" fmla="*/ f164 f62 1"/>
              <a:gd name="f205" fmla="*/ f165 f61 1"/>
              <a:gd name="f206" fmla="*/ f166 f62 1"/>
              <a:gd name="f207" fmla="*/ f167 f61 1"/>
              <a:gd name="f208" fmla="*/ f168 f62 1"/>
              <a:gd name="f209" fmla="*/ f169 f61 1"/>
              <a:gd name="f210" fmla="*/ f170 f62 1"/>
              <a:gd name="f211" fmla="*/ f171 f61 1"/>
              <a:gd name="f212" fmla="*/ f172 f62 1"/>
              <a:gd name="f213" fmla="*/ f173 f61 1"/>
              <a:gd name="f214" fmla="*/ f174 f62 1"/>
              <a:gd name="f215" fmla="*/ f175 f61 1"/>
              <a:gd name="f216" fmla="*/ f176 f62 1"/>
              <a:gd name="f217" fmla="*/ f177 f61 1"/>
              <a:gd name="f218" fmla="*/ f178 f62 1"/>
              <a:gd name="f219" fmla="*/ f179 f61 1"/>
              <a:gd name="f220" fmla="*/ f180 f62 1"/>
              <a:gd name="f221" fmla="*/ f181 f61 1"/>
              <a:gd name="f222" fmla="*/ f182 f62 1"/>
              <a:gd name="f223" fmla="*/ f183 f61 1"/>
              <a:gd name="f224" fmla="*/ f184 f62 1"/>
            </a:gdLst>
            <a:ahLst/>
            <a:cxnLst>
              <a:cxn ang="3cd4">
                <a:pos x="hc" y="t"/>
              </a:cxn>
              <a:cxn ang="0">
                <a:pos x="r" y="vc"/>
              </a:cxn>
              <a:cxn ang="cd4">
                <a:pos x="hc" y="b"/>
              </a:cxn>
              <a:cxn ang="cd2">
                <a:pos x="l" y="vc"/>
              </a:cxn>
              <a:cxn ang="f108">
                <a:pos x="f189" y="f190"/>
              </a:cxn>
              <a:cxn ang="f108">
                <a:pos x="f191" y="f192"/>
              </a:cxn>
              <a:cxn ang="f108">
                <a:pos x="f193" y="f194"/>
              </a:cxn>
              <a:cxn ang="f108">
                <a:pos x="f195" y="f196"/>
              </a:cxn>
              <a:cxn ang="f108">
                <a:pos x="f197" y="f198"/>
              </a:cxn>
              <a:cxn ang="f108">
                <a:pos x="f199" y="f200"/>
              </a:cxn>
              <a:cxn ang="f108">
                <a:pos x="f201" y="f202"/>
              </a:cxn>
              <a:cxn ang="f108">
                <a:pos x="f203" y="f204"/>
              </a:cxn>
              <a:cxn ang="f108">
                <a:pos x="f205" y="f206"/>
              </a:cxn>
              <a:cxn ang="f108">
                <a:pos x="f207" y="f208"/>
              </a:cxn>
              <a:cxn ang="f108">
                <a:pos x="f209" y="f210"/>
              </a:cxn>
              <a:cxn ang="f108">
                <a:pos x="f211" y="f212"/>
              </a:cxn>
              <a:cxn ang="f108">
                <a:pos x="f213" y="f214"/>
              </a:cxn>
              <a:cxn ang="f108">
                <a:pos x="f215" y="f216"/>
              </a:cxn>
              <a:cxn ang="f108">
                <a:pos x="f217" y="f218"/>
              </a:cxn>
              <a:cxn ang="f108">
                <a:pos x="f219" y="f220"/>
              </a:cxn>
              <a:cxn ang="f108">
                <a:pos x="f221" y="f222"/>
              </a:cxn>
              <a:cxn ang="f108">
                <a:pos x="f223" y="f224"/>
              </a:cxn>
            </a:cxnLst>
            <a:rect l="f185" t="f188" r="f186" b="f187"/>
            <a:pathLst>
              <a:path w="2296406" h="2354521">
                <a:moveTo>
                  <a:pt x="f8" y="f9"/>
                </a:moveTo>
                <a:lnTo>
                  <a:pt x="f10" y="f11"/>
                </a:lnTo>
                <a:cubicBezTo>
                  <a:pt x="f12" y="f13"/>
                  <a:pt x="f14" y="f15"/>
                  <a:pt x="f16" y="f17"/>
                </a:cubicBezTo>
                <a:cubicBezTo>
                  <a:pt x="f18" y="f19"/>
                  <a:pt x="f20" y="f21"/>
                  <a:pt x="f22" y="f23"/>
                </a:cubicBezTo>
                <a:lnTo>
                  <a:pt x="f24" y="f7"/>
                </a:lnTo>
                <a:lnTo>
                  <a:pt x="f25" y="f26"/>
                </a:lnTo>
                <a:lnTo>
                  <a:pt x="f27" y="f28"/>
                </a:lnTo>
                <a:lnTo>
                  <a:pt x="f29" y="f30"/>
                </a:lnTo>
                <a:lnTo>
                  <a:pt x="f31" y="f32"/>
                </a:lnTo>
                <a:lnTo>
                  <a:pt x="f33" y="f34"/>
                </a:lnTo>
                <a:lnTo>
                  <a:pt x="f35" y="f36"/>
                </a:lnTo>
                <a:cubicBezTo>
                  <a:pt x="f37" y="f38"/>
                  <a:pt x="f39" y="f40"/>
                  <a:pt x="f41" y="f42"/>
                </a:cubicBezTo>
                <a:cubicBezTo>
                  <a:pt x="f43" y="f44"/>
                  <a:pt x="f45" y="f46"/>
                  <a:pt x="f47" y="f48"/>
                </a:cubicBezTo>
                <a:lnTo>
                  <a:pt x="f49" y="f50"/>
                </a:lnTo>
                <a:lnTo>
                  <a:pt x="f6" y="f51"/>
                </a:lnTo>
                <a:lnTo>
                  <a:pt x="f52" y="f53"/>
                </a:lnTo>
                <a:lnTo>
                  <a:pt x="f54" y="f55"/>
                </a:lnTo>
                <a:cubicBezTo>
                  <a:pt x="f56" y="f57"/>
                  <a:pt x="f58" y="f59"/>
                  <a:pt x="f58" y="f59"/>
                </a:cubicBezTo>
              </a:path>
            </a:pathLst>
          </a:custGeom>
          <a:solidFill>
            <a:schemeClr val="tx1"/>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2" name="Block Arc 10">
            <a:extLst>
              <a:ext uri="{FF2B5EF4-FFF2-40B4-BE49-F238E27FC236}">
                <a16:creationId xmlns:a16="http://schemas.microsoft.com/office/drawing/2014/main" id="{310A98C3-4B5A-3891-4819-D51E0A9F84B6}"/>
              </a:ext>
            </a:extLst>
          </p:cNvPr>
          <p:cNvSpPr/>
          <p:nvPr/>
        </p:nvSpPr>
        <p:spPr>
          <a:xfrm>
            <a:off x="3735144" y="4861792"/>
            <a:ext cx="695285" cy="470952"/>
          </a:xfrm>
          <a:custGeom>
            <a:avLst/>
            <a:gdLst>
              <a:gd name="f0" fmla="val w"/>
              <a:gd name="f1" fmla="val h"/>
              <a:gd name="f2" fmla="val 0"/>
              <a:gd name="f3" fmla="val 3219104"/>
              <a:gd name="f4" fmla="val 2180445"/>
              <a:gd name="f5" fmla="val 631935"/>
              <a:gd name="f6" fmla="val 660566"/>
              <a:gd name="f7" fmla="val 582229"/>
              <a:gd name="f8" fmla="val 541935"/>
              <a:gd name="f9" fmla="val 700860"/>
              <a:gd name="f10" fmla="val 750566"/>
              <a:gd name="f11" fmla="val 800272"/>
              <a:gd name="f12" fmla="val 840566"/>
              <a:gd name="f13" fmla="val 681641"/>
              <a:gd name="f14" fmla="val 721935"/>
              <a:gd name="f15" fmla="val 2920524"/>
              <a:gd name="f16" fmla="val 132986"/>
              <a:gd name="f17" fmla="val 2884582"/>
              <a:gd name="f18" fmla="val 2855445"/>
              <a:gd name="f19" fmla="val 171564"/>
              <a:gd name="f20" fmla="val 219152"/>
              <a:gd name="f21" fmla="val 266740"/>
              <a:gd name="f22" fmla="val 305318"/>
              <a:gd name="f23" fmla="val 2956466"/>
              <a:gd name="f24" fmla="val 2985603"/>
              <a:gd name="f25" fmla="val 1840097"/>
              <a:gd name="f26" fmla="val 123357"/>
              <a:gd name="f27" fmla="val 1690593"/>
              <a:gd name="f28" fmla="val 125267"/>
              <a:gd name="f29" fmla="val 1541569"/>
              <a:gd name="f30" fmla="val 163386"/>
              <a:gd name="f31" fmla="val 1407089"/>
              <a:gd name="f32" fmla="val 237534"/>
              <a:gd name="f33" fmla="val 1442443"/>
              <a:gd name="f34" fmla="val 299445"/>
              <a:gd name="f35" fmla="val 1690026"/>
              <a:gd name="f36" fmla="val 162934"/>
              <a:gd name="f37" fmla="val 1991162"/>
              <a:gd name="f38" fmla="val 159087"/>
              <a:gd name="f39" fmla="val 2242273"/>
              <a:gd name="f40" fmla="val 289227"/>
              <a:gd name="f41" fmla="val 2275978"/>
              <a:gd name="f42" fmla="val 226435"/>
              <a:gd name="f43" fmla="val 2139582"/>
              <a:gd name="f44" fmla="val 155746"/>
              <a:gd name="f45" fmla="val 1989600"/>
              <a:gd name="f46" fmla="val 121447"/>
              <a:gd name="f47" fmla="val 1808744"/>
              <a:gd name="f48" fmla="val 1233"/>
              <a:gd name="f49" fmla="val 2156106"/>
              <a:gd name="f50" fmla="val -14520"/>
              <a:gd name="f51" fmla="val 2554236"/>
              <a:gd name="f52" fmla="val 122009"/>
              <a:gd name="f53" fmla="val 2727916"/>
              <a:gd name="f54" fmla="val 332053"/>
              <a:gd name="f55" fmla="val 2797407"/>
              <a:gd name="f56" fmla="val 426906"/>
              <a:gd name="f57" fmla="val 2816730"/>
              <a:gd name="f58" fmla="val 407744"/>
              <a:gd name="f59" fmla="val 2822914"/>
              <a:gd name="f60" fmla="val 396798"/>
              <a:gd name="f61" fmla="val 2848347"/>
              <a:gd name="f62" fmla="val 374270"/>
              <a:gd name="f63" fmla="val 2789714"/>
              <a:gd name="f64" fmla="val 335227"/>
              <a:gd name="f65" fmla="val 2770554"/>
              <a:gd name="f66" fmla="val 301522"/>
              <a:gd name="f67" fmla="val 211287"/>
              <a:gd name="f68" fmla="val 109060"/>
              <a:gd name="f69" fmla="val 2826850"/>
              <a:gd name="f70" fmla="val 34523"/>
              <a:gd name="f71" fmla="val 2918697"/>
              <a:gd name="f72" fmla="val 33333"/>
              <a:gd name="f73" fmla="val 3010544"/>
              <a:gd name="f74" fmla="val 32143"/>
              <a:gd name="f75" fmla="val 3068737"/>
              <a:gd name="f76" fmla="val 122977"/>
              <a:gd name="f77" fmla="val 3064459"/>
              <a:gd name="f78" fmla="val 218431"/>
              <a:gd name="f79" fmla="val 3062319"/>
              <a:gd name="f80" fmla="val 266188"/>
              <a:gd name="f81" fmla="val 3063213"/>
              <a:gd name="f82" fmla="val 242475"/>
              <a:gd name="f83" fmla="val 3054577"/>
              <a:gd name="f84" fmla="val 285936"/>
              <a:gd name="f85" fmla="val 3088600"/>
              <a:gd name="f86" fmla="val 260795"/>
              <a:gd name="f87" fmla="val 3146396"/>
              <a:gd name="f88" fmla="val 297212"/>
              <a:gd name="f89" fmla="val 3198377"/>
              <a:gd name="f90" fmla="val 27802"/>
              <a:gd name="f91" fmla="val 3270974"/>
              <a:gd name="f92" fmla="val 270322"/>
              <a:gd name="f93" fmla="val 3142267"/>
              <a:gd name="f94" fmla="val 378871"/>
              <a:gd name="f95" fmla="val 2977023"/>
              <a:gd name="f96" fmla="val 405424"/>
              <a:gd name="f97" fmla="val 2937650"/>
              <a:gd name="f98" fmla="val 455263"/>
              <a:gd name="f99" fmla="val 2906651"/>
              <a:gd name="f100" fmla="val 507366"/>
              <a:gd name="f101" fmla="val 2854455"/>
              <a:gd name="f102" fmla="val 531728"/>
              <a:gd name="f103" fmla="val 2854593"/>
              <a:gd name="f104" fmla="val 531917"/>
              <a:gd name="f105" fmla="val 2854687"/>
              <a:gd name="f106" fmla="val 532126"/>
              <a:gd name="f107" fmla="val 2854781"/>
              <a:gd name="f108" fmla="val 532336"/>
              <a:gd name="f109" fmla="val 2914835"/>
              <a:gd name="f110" fmla="val 719911"/>
              <a:gd name="f111" fmla="val 2982387"/>
              <a:gd name="f112" fmla="val 1030651"/>
              <a:gd name="f113" fmla="val 2875068"/>
              <a:gd name="f114" fmla="val 1334999"/>
              <a:gd name="f115" fmla="val 2751965"/>
              <a:gd name="f116" fmla="val 1458417"/>
              <a:gd name="f117" fmla="val 2718119"/>
              <a:gd name="f118" fmla="val 1752479"/>
              <a:gd name="f119" fmla="val 2636178"/>
              <a:gd name="f120" fmla="val 1904762"/>
              <a:gd name="f121" fmla="val 2564924"/>
              <a:gd name="f122" fmla="val 2133185"/>
              <a:gd name="f123" fmla="val 2548001"/>
              <a:gd name="f124" fmla="val 2174319"/>
              <a:gd name="f125" fmla="val 2290597"/>
              <a:gd name="f126" fmla="val 2162941"/>
              <a:gd name="f127" fmla="val 2284362"/>
              <a:gd name="f128" fmla="val 2130560"/>
              <a:gd name="f129" fmla="val 2253189"/>
              <a:gd name="f130" fmla="val 1989654"/>
              <a:gd name="f131" fmla="val 2205984"/>
              <a:gd name="f132" fmla="val 1832997"/>
              <a:gd name="f133" fmla="val 2190842"/>
              <a:gd name="f134" fmla="val 1681589"/>
              <a:gd name="f135" fmla="val 1937891"/>
              <a:gd name="f136" fmla="val 1727975"/>
              <a:gd name="f137" fmla="val 1628829"/>
              <a:gd name="f138" fmla="val 1727099"/>
              <a:gd name="f139" fmla="val 1429318"/>
              <a:gd name="f140" fmla="val 1710471"/>
              <a:gd name="f141" fmla="val 1387456"/>
              <a:gd name="f142" fmla="val 1891634"/>
              <a:gd name="f143" fmla="val 1268107"/>
              <a:gd name="f144" fmla="val 2057044"/>
              <a:gd name="f145" fmla="val 1143413"/>
              <a:gd name="f146" fmla="val 943012"/>
              <a:gd name="f147" fmla="val 894916"/>
              <a:gd name="f148" fmla="val 2170818"/>
              <a:gd name="f149" fmla="val 902932"/>
              <a:gd name="f150" fmla="val 1825120"/>
              <a:gd name="f151" fmla="val 910948"/>
              <a:gd name="f152" fmla="val 1650083"/>
              <a:gd name="f153" fmla="val 600994"/>
              <a:gd name="f154" fmla="val 1508303"/>
              <a:gd name="f155" fmla="val -80369"/>
              <a:gd name="f156" fmla="val 1319263"/>
              <a:gd name="f157" fmla="val 7807"/>
              <a:gd name="f158" fmla="val 838786"/>
              <a:gd name="f159" fmla="val 13151"/>
              <a:gd name="f160" fmla="val 796777"/>
              <a:gd name="f161" fmla="val 184160"/>
              <a:gd name="f162" fmla="val 802028"/>
              <a:gd name="f163" fmla="val 275009"/>
              <a:gd name="f164" fmla="val 799402"/>
              <a:gd name="f165" fmla="val 369419"/>
              <a:gd name="f166" fmla="val 659373"/>
              <a:gd name="f167" fmla="val 418407"/>
              <a:gd name="f168" fmla="val 582356"/>
              <a:gd name="f169" fmla="val 555570"/>
              <a:gd name="f170" fmla="val 465957"/>
              <a:gd name="f171" fmla="val 547554"/>
              <a:gd name="f172" fmla="val 374062"/>
              <a:gd name="f173" fmla="val 496786"/>
              <a:gd name="f174" fmla="val 206026"/>
              <a:gd name="f175" fmla="val 531522"/>
              <a:gd name="f176" fmla="val 190273"/>
              <a:gd name="f177" fmla="val 764877"/>
              <a:gd name="f178" fmla="val 64246"/>
              <a:gd name="f179" fmla="val 803177"/>
              <a:gd name="f180" fmla="val 250661"/>
              <a:gd name="f181" fmla="val 924308"/>
              <a:gd name="f182" fmla="val 355683"/>
              <a:gd name="f183" fmla="val 1130053"/>
              <a:gd name="f184" fmla="val 143013"/>
              <a:gd name="f185" fmla="val 1554903"/>
              <a:gd name="f186" fmla="val 11735"/>
              <a:gd name="f187" fmla="*/ f0 1 3219104"/>
              <a:gd name="f188" fmla="*/ f1 1 2180445"/>
              <a:gd name="f189" fmla="val f2"/>
              <a:gd name="f190" fmla="val f3"/>
              <a:gd name="f191" fmla="val f4"/>
              <a:gd name="f192" fmla="+- f191 0 f189"/>
              <a:gd name="f193" fmla="+- f190 0 f189"/>
              <a:gd name="f194" fmla="*/ f193 1 3219104"/>
              <a:gd name="f195" fmla="*/ f192 1 2180445"/>
              <a:gd name="f196" fmla="*/ f189 1 f194"/>
              <a:gd name="f197" fmla="*/ f190 1 f194"/>
              <a:gd name="f198" fmla="*/ f189 1 f195"/>
              <a:gd name="f199" fmla="*/ f191 1 f195"/>
              <a:gd name="f200" fmla="*/ f196 f187 1"/>
              <a:gd name="f201" fmla="*/ f197 f187 1"/>
              <a:gd name="f202" fmla="*/ f199 f188 1"/>
              <a:gd name="f203" fmla="*/ f198 f188 1"/>
            </a:gdLst>
            <a:ahLst/>
            <a:cxnLst>
              <a:cxn ang="3cd4">
                <a:pos x="hc" y="t"/>
              </a:cxn>
              <a:cxn ang="0">
                <a:pos x="r" y="vc"/>
              </a:cxn>
              <a:cxn ang="cd4">
                <a:pos x="hc" y="b"/>
              </a:cxn>
              <a:cxn ang="cd2">
                <a:pos x="l" y="vc"/>
              </a:cxn>
            </a:cxnLst>
            <a:rect l="f200" t="f203" r="f201" b="f202"/>
            <a:pathLst>
              <a:path w="3219104" h="2180445">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8"/>
                  <a:pt x="f29" y="f30"/>
                  <a:pt x="f31" y="f32"/>
                </a:cubicBezTo>
                <a:lnTo>
                  <a:pt x="f33" y="f34"/>
                </a:lnTo>
                <a:cubicBezTo>
                  <a:pt x="f35" y="f36"/>
                  <a:pt x="f37" y="f38"/>
                  <a:pt x="f39" y="f40"/>
                </a:cubicBezTo>
                <a:lnTo>
                  <a:pt x="f41" y="f42"/>
                </a:lnTo>
                <a:cubicBezTo>
                  <a:pt x="f43" y="f44"/>
                  <a:pt x="f45" y="f46"/>
                  <a:pt x="f25" y="f26"/>
                </a:cubicBezTo>
                <a:close/>
                <a:moveTo>
                  <a:pt x="f47" y="f48"/>
                </a:moveTo>
                <a:cubicBezTo>
                  <a:pt x="f49" y="f50"/>
                  <a:pt x="f51" y="f52"/>
                  <a:pt x="f53" y="f54"/>
                </a:cubicBezTo>
                <a:lnTo>
                  <a:pt x="f55" y="f56"/>
                </a:lnTo>
                <a:cubicBezTo>
                  <a:pt x="f57" y="f58"/>
                  <a:pt x="f59" y="f60"/>
                  <a:pt x="f61" y="f62"/>
                </a:cubicBezTo>
                <a:cubicBezTo>
                  <a:pt x="f63" y="f64"/>
                  <a:pt x="f65" y="f66"/>
                  <a:pt x="f65" y="f67"/>
                </a:cubicBezTo>
                <a:cubicBezTo>
                  <a:pt x="f65" y="f68"/>
                  <a:pt x="f69" y="f70"/>
                  <a:pt x="f71" y="f72"/>
                </a:cubicBezTo>
                <a:cubicBezTo>
                  <a:pt x="f73" y="f74"/>
                  <a:pt x="f75" y="f76"/>
                  <a:pt x="f77" y="f78"/>
                </a:cubicBezTo>
                <a:cubicBezTo>
                  <a:pt x="f79" y="f80"/>
                  <a:pt x="f81" y="f82"/>
                  <a:pt x="f83" y="f84"/>
                </a:cubicBezTo>
                <a:cubicBezTo>
                  <a:pt x="f85" y="f86"/>
                  <a:pt x="f87" y="f88"/>
                  <a:pt x="f89" y="f90"/>
                </a:cubicBez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4"/>
                </a:cubicBezTo>
                <a:lnTo>
                  <a:pt x="f146" y="f4"/>
                </a:lnTo>
                <a:cubicBezTo>
                  <a:pt x="f147" y="f148"/>
                  <a:pt x="f149" y="f150"/>
                  <a:pt x="f151" y="f152"/>
                </a:cubicBezTo>
                <a:cubicBezTo>
                  <a:pt x="f153" y="f154"/>
                  <a:pt x="f155" y="f156"/>
                  <a:pt x="f157" y="f158"/>
                </a:cubicBezTo>
                <a:cubicBezTo>
                  <a:pt x="f159" y="f160"/>
                  <a:pt x="f161" y="f162"/>
                  <a:pt x="f163" y="f164"/>
                </a:cubicBezTo>
                <a:cubicBezTo>
                  <a:pt x="f165" y="f166"/>
                  <a:pt x="f167" y="f168"/>
                  <a:pt x="f169" y="f170"/>
                </a:cubicBezTo>
                <a:cubicBezTo>
                  <a:pt x="f171" y="f172"/>
                  <a:pt x="f173" y="f174"/>
                  <a:pt x="f175" y="f176"/>
                </a:cubicBezTo>
                <a:cubicBezTo>
                  <a:pt x="f177" y="f178"/>
                  <a:pt x="f179" y="f180"/>
                  <a:pt x="f181" y="f182"/>
                </a:cubicBezTo>
                <a:cubicBezTo>
                  <a:pt x="f183" y="f184"/>
                  <a:pt x="f185" y="f186"/>
                  <a:pt x="f47" y="f48"/>
                </a:cubicBezTo>
                <a:close/>
              </a:path>
            </a:pathLst>
          </a:custGeom>
          <a:solidFill>
            <a:schemeClr val="tx1"/>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3" name="Freeform 55">
            <a:extLst>
              <a:ext uri="{FF2B5EF4-FFF2-40B4-BE49-F238E27FC236}">
                <a16:creationId xmlns:a16="http://schemas.microsoft.com/office/drawing/2014/main" id="{4437A8AC-5761-38E3-47F0-91B85EA6CA0C}"/>
              </a:ext>
            </a:extLst>
          </p:cNvPr>
          <p:cNvSpPr/>
          <p:nvPr/>
        </p:nvSpPr>
        <p:spPr>
          <a:xfrm>
            <a:off x="3124738" y="5723622"/>
            <a:ext cx="357712" cy="876519"/>
          </a:xfrm>
          <a:custGeom>
            <a:avLst/>
            <a:gdLst>
              <a:gd name="f0" fmla="val w"/>
              <a:gd name="f1" fmla="val h"/>
              <a:gd name="f2" fmla="val 0"/>
              <a:gd name="f3" fmla="val 1060423"/>
              <a:gd name="f4" fmla="val 2598393"/>
              <a:gd name="f5" fmla="val 511607"/>
              <a:gd name="f6" fmla="val 1989888"/>
              <a:gd name="f7" fmla="val 421916"/>
              <a:gd name="f8" fmla="val 2038892"/>
              <a:gd name="f9" fmla="val 392123"/>
              <a:gd name="f10" fmla="val 2248491"/>
              <a:gd name="f11" fmla="val 577615"/>
              <a:gd name="f12" fmla="val 2379095"/>
              <a:gd name="f13" fmla="val 531205"/>
              <a:gd name="f14" fmla="val 2257454"/>
              <a:gd name="f15" fmla="val 562054"/>
              <a:gd name="f16" fmla="val 2197447"/>
              <a:gd name="f17" fmla="val 592034"/>
              <a:gd name="f18" fmla="val 2136572"/>
              <a:gd name="f19" fmla="val 592534"/>
              <a:gd name="f20" fmla="val 2167519"/>
              <a:gd name="f21" fmla="val 560915"/>
              <a:gd name="f22" fmla="val 2234057"/>
              <a:gd name="f23" fmla="val 638675"/>
              <a:gd name="f24" fmla="val 2272816"/>
              <a:gd name="f25" fmla="val 602283"/>
              <a:gd name="f26" fmla="val 2156226"/>
              <a:gd name="f27" fmla="val 756001"/>
              <a:gd name="f28" fmla="val 2119500"/>
              <a:gd name="f29" fmla="val 594605"/>
              <a:gd name="f30" fmla="val 1990756"/>
              <a:gd name="f31" fmla="val 828052"/>
              <a:gd name="f32" fmla="val 2024484"/>
              <a:gd name="f33" fmla="val 759407"/>
              <a:gd name="f34" fmla="val 2143283"/>
              <a:gd name="f35" fmla="val 814896"/>
              <a:gd name="f36" fmla="val 2262952"/>
              <a:gd name="f37" fmla="val 774295"/>
              <a:gd name="f38" fmla="val 2270013"/>
              <a:gd name="f39" fmla="val 715464"/>
              <a:gd name="f40" fmla="val 2161619"/>
              <a:gd name="f41" fmla="val 728685"/>
              <a:gd name="f42" fmla="val 2212952"/>
              <a:gd name="f43" fmla="val 798068"/>
              <a:gd name="f44" fmla="val 2415798"/>
              <a:gd name="f45" fmla="val 590532"/>
              <a:gd name="f46" fmla="val 2421590"/>
              <a:gd name="f47" fmla="val 656442"/>
              <a:gd name="f48" fmla="val 451592"/>
              <a:gd name="f49" fmla="val 2586815"/>
              <a:gd name="f50" fmla="val 511509"/>
              <a:gd name="f51" fmla="val 2396411"/>
              <a:gd name="f52" fmla="val 415171"/>
              <a:gd name="f53" fmla="val 2350110"/>
              <a:gd name="f54" fmla="val 389023"/>
              <a:gd name="f55" fmla="val 2345435"/>
              <a:gd name="f56" fmla="val 357666"/>
              <a:gd name="f57" fmla="val 2366802"/>
              <a:gd name="f58" fmla="val 415723"/>
              <a:gd name="f59" fmla="val 2461957"/>
              <a:gd name="f60" fmla="val 77590"/>
              <a:gd name="f61" fmla="val 2209980"/>
              <a:gd name="f62" fmla="val 314998"/>
              <a:gd name="f63" fmla="val 2004011"/>
              <a:gd name="f64" fmla="val 344786"/>
              <a:gd name="f65" fmla="val 1884983"/>
              <a:gd name="f66" fmla="val 722598"/>
              <a:gd name="f67" fmla="val 716460"/>
              <a:gd name="f68" fmla="val 1906965"/>
              <a:gd name="f69" fmla="val 711917"/>
              <a:gd name="f70" fmla="val 1928321"/>
              <a:gd name="f71" fmla="val 707988"/>
              <a:gd name="f72" fmla="val 1948728"/>
              <a:gd name="f73" fmla="val 357819"/>
              <a:gd name="f74" fmla="val 1948059"/>
              <a:gd name="f75" fmla="val 530212"/>
              <a:gd name="f76" fmla="val 651224"/>
              <a:gd name="f77" fmla="val 585486"/>
              <a:gd name="f78" fmla="val 630294"/>
              <a:gd name="f79" fmla="val 696033"/>
              <a:gd name="f80" fmla="val 751307"/>
              <a:gd name="f81" fmla="val 806581"/>
              <a:gd name="f82" fmla="val 851389"/>
              <a:gd name="f83" fmla="val 474938"/>
              <a:gd name="f84" fmla="val 430129"/>
              <a:gd name="f85" fmla="val 551141"/>
              <a:gd name="f86" fmla="val 419664"/>
              <a:gd name="f87" fmla="val 330046"/>
              <a:gd name="f88" fmla="val 640759"/>
              <a:gd name="f89" fmla="val 861855"/>
              <a:gd name="f90" fmla="val 951472"/>
              <a:gd name="f91" fmla="val 640760"/>
              <a:gd name="f92" fmla="val 730377"/>
              <a:gd name="f93" fmla="val 286245"/>
              <a:gd name="f94" fmla="val 353827"/>
              <a:gd name="f95" fmla="val 438132"/>
              <a:gd name="f96" fmla="val 439406"/>
              <a:gd name="f97" fmla="val 623290"/>
              <a:gd name="f98" fmla="val 440561"/>
              <a:gd name="f99" fmla="val 776100"/>
              <a:gd name="f100" fmla="val 356932"/>
              <a:gd name="f101" fmla="val 941305"/>
              <a:gd name="f102" fmla="val 720175"/>
              <a:gd name="f103" fmla="val 898096"/>
              <a:gd name="f104" fmla="val 1115325"/>
              <a:gd name="f105" fmla="val 825241"/>
              <a:gd name="f106" fmla="val 1447764"/>
              <a:gd name="f107" fmla="val 1673413"/>
              <a:gd name="f108" fmla="val 1021935"/>
              <a:gd name="f109" fmla="val 1978110"/>
              <a:gd name="f110" fmla="val 745125"/>
              <a:gd name="f111" fmla="val 1786699"/>
              <a:gd name="f112" fmla="val 734250"/>
              <a:gd name="f113" fmla="val 1834148"/>
              <a:gd name="f114" fmla="val 332991"/>
              <a:gd name="f115" fmla="val 330005"/>
              <a:gd name="f116" fmla="val 1820736"/>
              <a:gd name="f117" fmla="val 326662"/>
              <a:gd name="f118" fmla="val 1807037"/>
              <a:gd name="f119" fmla="val 323192"/>
              <a:gd name="f120" fmla="val 1793020"/>
              <a:gd name="f121" fmla="val 38489"/>
              <a:gd name="f122" fmla="val 1685191"/>
              <a:gd name="f123" fmla="val 237343"/>
              <a:gd name="f124" fmla="val 1457469"/>
              <a:gd name="f125" fmla="val 238009"/>
              <a:gd name="f126" fmla="val 1459571"/>
              <a:gd name="f127" fmla="val 242012"/>
              <a:gd name="f128" fmla="val 1446515"/>
              <a:gd name="f129" fmla="val 171205"/>
              <a:gd name="f130" fmla="val 1115067"/>
              <a:gd name="f131" fmla="val 127758"/>
              <a:gd name="f132" fmla="val 714059"/>
              <a:gd name="f133" fmla="val 527942"/>
              <a:gd name="f134" fmla="val 622760"/>
              <a:gd name="f135" fmla="val 95693"/>
              <a:gd name="f136" fmla="val 695048"/>
              <a:gd name="f137" fmla="val 196745"/>
              <a:gd name="f138" fmla="val 748164"/>
              <a:gd name="f139" fmla="val 301374"/>
              <a:gd name="f140" fmla="val 612692"/>
              <a:gd name="f141" fmla="val 376844"/>
              <a:gd name="f142" fmla="val 447588"/>
              <a:gd name="f143" fmla="val 375495"/>
              <a:gd name="f144" fmla="val 312997"/>
              <a:gd name="f145" fmla="val 298024"/>
              <a:gd name="f146" fmla="val 364591"/>
              <a:gd name="f147" fmla="val 193505"/>
              <a:gd name="f148" fmla="val 435080"/>
              <a:gd name="f149" fmla="val 93397"/>
              <a:gd name="f150" fmla="*/ f0 1 1060423"/>
              <a:gd name="f151" fmla="*/ f1 1 2598393"/>
              <a:gd name="f152" fmla="val f2"/>
              <a:gd name="f153" fmla="val f3"/>
              <a:gd name="f154" fmla="val f4"/>
              <a:gd name="f155" fmla="+- f154 0 f152"/>
              <a:gd name="f156" fmla="+- f153 0 f152"/>
              <a:gd name="f157" fmla="*/ f156 1 1060423"/>
              <a:gd name="f158" fmla="*/ f155 1 2598393"/>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060423" h="2598393">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
                </a:cubicBezTo>
                <a:cubicBezTo>
                  <a:pt x="f48" y="f49"/>
                  <a:pt x="f50" y="f51"/>
                  <a:pt x="f52" y="f53"/>
                </a:cubicBezTo>
                <a:cubicBezTo>
                  <a:pt x="f54" y="f55"/>
                  <a:pt x="f56" y="f57"/>
                  <a:pt x="f58" y="f59"/>
                </a:cubicBezTo>
                <a:cubicBezTo>
                  <a:pt x="f60" y="f61"/>
                  <a:pt x="f62" y="f63"/>
                  <a:pt x="f5" y="f6"/>
                </a:cubicBezTo>
                <a:close/>
                <a:moveTo>
                  <a:pt x="f64" y="f65"/>
                </a:moveTo>
                <a:lnTo>
                  <a:pt x="f66" y="f65"/>
                </a:lnTo>
                <a:cubicBezTo>
                  <a:pt x="f67" y="f68"/>
                  <a:pt x="f69" y="f70"/>
                  <a:pt x="f71" y="f72"/>
                </a:cubicBezTo>
                <a:lnTo>
                  <a:pt x="f73" y="f74"/>
                </a:lnTo>
                <a:close/>
                <a:moveTo>
                  <a:pt x="f75" y="f76"/>
                </a:moveTo>
                <a:cubicBezTo>
                  <a:pt x="f77" y="f76"/>
                  <a:pt x="f78" y="f79"/>
                  <a:pt x="f78" y="f80"/>
                </a:cubicBezTo>
                <a:cubicBezTo>
                  <a:pt x="f78" y="f81"/>
                  <a:pt x="f77" y="f82"/>
                  <a:pt x="f75" y="f82"/>
                </a:cubicBezTo>
                <a:cubicBezTo>
                  <a:pt x="f83" y="f82"/>
                  <a:pt x="f84" y="f81"/>
                  <a:pt x="f84" y="f80"/>
                </a:cubicBezTo>
                <a:cubicBezTo>
                  <a:pt x="f84" y="f79"/>
                  <a:pt x="f83" y="f76"/>
                  <a:pt x="f75" y="f76"/>
                </a:cubicBezTo>
                <a:close/>
                <a:moveTo>
                  <a:pt x="f75" y="f85"/>
                </a:moveTo>
                <a:cubicBezTo>
                  <a:pt x="f86" y="f85"/>
                  <a:pt x="f87" y="f88"/>
                  <a:pt x="f87" y="f80"/>
                </a:cubicBezTo>
                <a:cubicBezTo>
                  <a:pt x="f87" y="f89"/>
                  <a:pt x="f86" y="f90"/>
                  <a:pt x="f75" y="f90"/>
                </a:cubicBezTo>
                <a:cubicBezTo>
                  <a:pt x="f91" y="f90"/>
                  <a:pt x="f92" y="f89"/>
                  <a:pt x="f92" y="f80"/>
                </a:cubicBezTo>
                <a:cubicBezTo>
                  <a:pt x="f92" y="f88"/>
                  <a:pt x="f91" y="f85"/>
                  <a:pt x="f75" y="f85"/>
                </a:cubicBezTo>
                <a:close/>
                <a:moveTo>
                  <a:pt x="f93" y="f94"/>
                </a:moveTo>
                <a:cubicBezTo>
                  <a:pt x="f95" y="f96"/>
                  <a:pt x="f97" y="f98"/>
                  <a:pt x="f99" y="f100"/>
                </a:cubicBezTo>
                <a:cubicBezTo>
                  <a:pt x="f101" y="f102"/>
                  <a:pt x="f103" y="f104"/>
                  <a:pt x="f105" y="f106"/>
                </a:cubicBezTo>
                <a:lnTo>
                  <a:pt x="f3" y="f107"/>
                </a:lnTo>
                <a:lnTo>
                  <a:pt x="f108" y="f109"/>
                </a:lnTo>
                <a:lnTo>
                  <a:pt x="f110" y="f111"/>
                </a:lnTo>
                <a:lnTo>
                  <a:pt x="f112" y="f113"/>
                </a:lnTo>
                <a:lnTo>
                  <a:pt x="f114" y="f113"/>
                </a:lnTo>
                <a:cubicBezTo>
                  <a:pt x="f115" y="f116"/>
                  <a:pt x="f117" y="f118"/>
                  <a:pt x="f119" y="f120"/>
                </a:cubicBezTo>
                <a:lnTo>
                  <a:pt x="f121" y="f6"/>
                </a:lnTo>
                <a:lnTo>
                  <a:pt x="f2" y="f122"/>
                </a:lnTo>
                <a:lnTo>
                  <a:pt x="f123" y="f124"/>
                </a:lnTo>
                <a:lnTo>
                  <a:pt x="f125" y="f126"/>
                </a:lnTo>
                <a:lnTo>
                  <a:pt x="f127" y="f128"/>
                </a:lnTo>
                <a:cubicBezTo>
                  <a:pt x="f129" y="f130"/>
                  <a:pt x="f131" y="f132"/>
                  <a:pt x="f93" y="f94"/>
                </a:cubicBezTo>
                <a:close/>
                <a:moveTo>
                  <a:pt x="f133" y="f2"/>
                </a:moveTo>
                <a:cubicBezTo>
                  <a:pt x="f134" y="f135"/>
                  <a:pt x="f136" y="f137"/>
                  <a:pt x="f138" y="f139"/>
                </a:cubicBezTo>
                <a:cubicBezTo>
                  <a:pt x="f140" y="f141"/>
                  <a:pt x="f142" y="f143"/>
                  <a:pt x="f144" y="f145"/>
                </a:cubicBezTo>
                <a:cubicBezTo>
                  <a:pt x="f146" y="f147"/>
                  <a:pt x="f148" y="f149"/>
                  <a:pt x="f133" y="f2"/>
                </a:cubicBezTo>
                <a:close/>
              </a:path>
            </a:pathLst>
          </a:custGeom>
          <a:solidFill>
            <a:schemeClr val="tx1"/>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4" name="Round Same Side Corner Rectangle 36">
            <a:extLst>
              <a:ext uri="{FF2B5EF4-FFF2-40B4-BE49-F238E27FC236}">
                <a16:creationId xmlns:a16="http://schemas.microsoft.com/office/drawing/2014/main" id="{18A72741-EF0E-0215-991A-F31891842AC9}"/>
              </a:ext>
            </a:extLst>
          </p:cNvPr>
          <p:cNvSpPr/>
          <p:nvPr/>
        </p:nvSpPr>
        <p:spPr>
          <a:xfrm>
            <a:off x="7833475" y="5953624"/>
            <a:ext cx="655441" cy="518196"/>
          </a:xfrm>
          <a:custGeom>
            <a:avLst/>
            <a:gdLst>
              <a:gd name="f0" fmla="val w"/>
              <a:gd name="f1" fmla="val h"/>
              <a:gd name="f2" fmla="val 0"/>
              <a:gd name="f3" fmla="val 3219104"/>
              <a:gd name="f4" fmla="val 2545072"/>
              <a:gd name="f5" fmla="val 2779672"/>
              <a:gd name="f6" fmla="val 457200"/>
              <a:gd name="f7" fmla="val 2975888"/>
              <a:gd name="f8" fmla="val 3110212"/>
              <a:gd name="f9" fmla="val 566092"/>
              <a:gd name="f10" fmla="val 700416"/>
              <a:gd name="f11" fmla="val 2301856"/>
              <a:gd name="f12" fmla="val 2436180"/>
              <a:gd name="f13" fmla="val 243216"/>
              <a:gd name="f14" fmla="val 439432"/>
              <a:gd name="f15" fmla="val 108892"/>
              <a:gd name="f16" fmla="val 1428476"/>
              <a:gd name="f17" fmla="val 174246"/>
              <a:gd name="f18" fmla="val 1372210"/>
              <a:gd name="f19" fmla="val 1326598"/>
              <a:gd name="f20" fmla="val 219858"/>
              <a:gd name="f21" fmla="val 276124"/>
              <a:gd name="f22" fmla="val 1892506"/>
              <a:gd name="f23" fmla="val 1846894"/>
              <a:gd name="f24" fmla="val 1790628"/>
              <a:gd name="f25" fmla="val 1285704"/>
              <a:gd name="f26" fmla="val 1933400"/>
              <a:gd name="f27" fmla="val 2007048"/>
              <a:gd name="f28" fmla="val 2066752"/>
              <a:gd name="f29" fmla="val 59704"/>
              <a:gd name="f30" fmla="val 133352"/>
              <a:gd name="f31" fmla="val 2599672"/>
              <a:gd name="f32" fmla="val 619432"/>
              <a:gd name="f33" fmla="val 1152352"/>
              <a:gd name="f34" fmla="val 1212056"/>
              <a:gd name="f35" fmla="*/ f0 1 3219104"/>
              <a:gd name="f36" fmla="*/ f1 1 2545072"/>
              <a:gd name="f37" fmla="val f2"/>
              <a:gd name="f38" fmla="val f3"/>
              <a:gd name="f39" fmla="val f4"/>
              <a:gd name="f40" fmla="+- f39 0 f37"/>
              <a:gd name="f41" fmla="+- f38 0 f37"/>
              <a:gd name="f42" fmla="*/ f41 1 3219104"/>
              <a:gd name="f43" fmla="*/ f40 1 2545072"/>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3219104" h="2545072">
                <a:moveTo>
                  <a:pt x="f5" y="f6"/>
                </a:moveTo>
                <a:lnTo>
                  <a:pt x="f7" y="f6"/>
                </a:lnTo>
                <a:cubicBezTo>
                  <a:pt x="f8" y="f6"/>
                  <a:pt x="f3" y="f9"/>
                  <a:pt x="f3" y="f10"/>
                </a:cubicBezTo>
                <a:lnTo>
                  <a:pt x="f3" y="f11"/>
                </a:lnTo>
                <a:cubicBezTo>
                  <a:pt x="f3" y="f12"/>
                  <a:pt x="f8" y="f4"/>
                  <a:pt x="f7" y="f4"/>
                </a:cubicBezTo>
                <a:lnTo>
                  <a:pt x="f5" y="f4"/>
                </a:lnTo>
                <a:close/>
                <a:moveTo>
                  <a:pt x="f13" y="f6"/>
                </a:moveTo>
                <a:lnTo>
                  <a:pt x="f14" y="f6"/>
                </a:lnTo>
                <a:lnTo>
                  <a:pt x="f14" y="f4"/>
                </a:lnTo>
                <a:lnTo>
                  <a:pt x="f13" y="f4"/>
                </a:lnTo>
                <a:cubicBezTo>
                  <a:pt x="f15" y="f4"/>
                  <a:pt x="f2" y="f12"/>
                  <a:pt x="f2" y="f11"/>
                </a:cubicBezTo>
                <a:lnTo>
                  <a:pt x="f2" y="f10"/>
                </a:lnTo>
                <a:cubicBezTo>
                  <a:pt x="f2" y="f9"/>
                  <a:pt x="f15" y="f6"/>
                  <a:pt x="f13" y="f6"/>
                </a:cubicBezTo>
                <a:close/>
                <a:moveTo>
                  <a:pt x="f16" y="f17"/>
                </a:moveTo>
                <a:cubicBezTo>
                  <a:pt x="f18" y="f17"/>
                  <a:pt x="f19" y="f20"/>
                  <a:pt x="f19" y="f21"/>
                </a:cubicBezTo>
                <a:lnTo>
                  <a:pt x="f19" y="f6"/>
                </a:lnTo>
                <a:lnTo>
                  <a:pt x="f22" y="f6"/>
                </a:lnTo>
                <a:lnTo>
                  <a:pt x="f22" y="f21"/>
                </a:lnTo>
                <a:cubicBezTo>
                  <a:pt x="f22" y="f20"/>
                  <a:pt x="f23" y="f17"/>
                  <a:pt x="f24" y="f17"/>
                </a:cubicBezTo>
                <a:close/>
                <a:moveTo>
                  <a:pt x="f25" y="f2"/>
                </a:moveTo>
                <a:lnTo>
                  <a:pt x="f26" y="f2"/>
                </a:lnTo>
                <a:cubicBezTo>
                  <a:pt x="f27" y="f2"/>
                  <a:pt x="f28" y="f29"/>
                  <a:pt x="f28" y="f30"/>
                </a:cubicBezTo>
                <a:lnTo>
                  <a:pt x="f28" y="f6"/>
                </a:lnTo>
                <a:lnTo>
                  <a:pt x="f31" y="f6"/>
                </a:lnTo>
                <a:lnTo>
                  <a:pt x="f31" y="f4"/>
                </a:lnTo>
                <a:lnTo>
                  <a:pt x="f32" y="f4"/>
                </a:lnTo>
                <a:lnTo>
                  <a:pt x="f32" y="f6"/>
                </a:lnTo>
                <a:lnTo>
                  <a:pt x="f33" y="f6"/>
                </a:lnTo>
                <a:lnTo>
                  <a:pt x="f33" y="f30"/>
                </a:lnTo>
                <a:cubicBezTo>
                  <a:pt x="f33" y="f29"/>
                  <a:pt x="f34" y="f2"/>
                  <a:pt x="f25" y="f2"/>
                </a:cubicBezTo>
                <a:close/>
              </a:path>
            </a:pathLst>
          </a:custGeom>
          <a:solidFill>
            <a:schemeClr val="tx1"/>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5" name="Oval 21">
            <a:extLst>
              <a:ext uri="{FF2B5EF4-FFF2-40B4-BE49-F238E27FC236}">
                <a16:creationId xmlns:a16="http://schemas.microsoft.com/office/drawing/2014/main" id="{044E040A-F6E1-3026-ECDE-4203274DFC50}"/>
              </a:ext>
            </a:extLst>
          </p:cNvPr>
          <p:cNvSpPr/>
          <p:nvPr/>
        </p:nvSpPr>
        <p:spPr>
          <a:xfrm>
            <a:off x="4638681" y="5927716"/>
            <a:ext cx="539605" cy="544116"/>
          </a:xfrm>
          <a:custGeom>
            <a:avLst/>
            <a:gdLst>
              <a:gd name="f0" fmla="val w"/>
              <a:gd name="f1" fmla="val h"/>
              <a:gd name="f2" fmla="val 0"/>
              <a:gd name="f3" fmla="val 1652142"/>
              <a:gd name="f4" fmla="val 1665940"/>
              <a:gd name="f5" fmla="val 898689"/>
              <a:gd name="f6" fmla="val 548008"/>
              <a:gd name="f7" fmla="val 737950"/>
              <a:gd name="f8" fmla="val 504938"/>
              <a:gd name="f9" fmla="val 572731"/>
              <a:gd name="f10" fmla="val 600328"/>
              <a:gd name="f11" fmla="val 529661"/>
              <a:gd name="f12" fmla="val 761066"/>
              <a:gd name="f13" fmla="val 486591"/>
              <a:gd name="f14" fmla="val 921805"/>
              <a:gd name="f15" fmla="val 581980"/>
              <a:gd name="f16" fmla="val 1087025"/>
              <a:gd name="f17" fmla="val 742719"/>
              <a:gd name="f18" fmla="val 1130094"/>
              <a:gd name="f19" fmla="val 903458"/>
              <a:gd name="f20" fmla="val 1173164"/>
              <a:gd name="f21" fmla="val 1068677"/>
              <a:gd name="f22" fmla="val 1077775"/>
              <a:gd name="f23" fmla="val 1111747"/>
              <a:gd name="f24" fmla="val 917036"/>
              <a:gd name="f25" fmla="val 1154817"/>
              <a:gd name="f26" fmla="val 756297"/>
              <a:gd name="f27" fmla="val 1059428"/>
              <a:gd name="f28" fmla="val 591077"/>
              <a:gd name="f29" fmla="val 952303"/>
              <a:gd name="f30" fmla="val 347916"/>
              <a:gd name="f31" fmla="val 1223549"/>
              <a:gd name="f32" fmla="val 420596"/>
              <a:gd name="f33" fmla="val 1384519"/>
              <a:gd name="f34" fmla="val 699404"/>
              <a:gd name="f35" fmla="val 1311839"/>
              <a:gd name="f36" fmla="val 970650"/>
              <a:gd name="f37" fmla="val 1239159"/>
              <a:gd name="f38" fmla="val 1241896"/>
              <a:gd name="f39" fmla="val 960351"/>
              <a:gd name="f40" fmla="val 1402866"/>
              <a:gd name="f41" fmla="val 689105"/>
              <a:gd name="f42" fmla="val 1330186"/>
              <a:gd name="f43" fmla="val 417859"/>
              <a:gd name="f44" fmla="val 1257506"/>
              <a:gd name="f45" fmla="val 256889"/>
              <a:gd name="f46" fmla="val 978698"/>
              <a:gd name="f47" fmla="val 329569"/>
              <a:gd name="f48" fmla="val 707451"/>
              <a:gd name="f49" fmla="val 402249"/>
              <a:gd name="f50" fmla="val 436205"/>
              <a:gd name="f51" fmla="val 681057"/>
              <a:gd name="f52" fmla="val 275235"/>
              <a:gd name="f53" fmla="val 971799"/>
              <a:gd name="f54" fmla="val 275155"/>
              <a:gd name="f55" fmla="val 660368"/>
              <a:gd name="f56" fmla="val 191707"/>
              <a:gd name="f57" fmla="val 340256"/>
              <a:gd name="f58" fmla="val 376524"/>
              <a:gd name="f59" fmla="val 256808"/>
              <a:gd name="f60" fmla="val 687955"/>
              <a:gd name="f61" fmla="val 173361"/>
              <a:gd name="f62" fmla="val 999387"/>
              <a:gd name="f63" fmla="val 358178"/>
              <a:gd name="f64" fmla="val 1319499"/>
              <a:gd name="f65" fmla="val 669609"/>
              <a:gd name="f66" fmla="val 1402947"/>
              <a:gd name="f67" fmla="val 981040"/>
              <a:gd name="f68" fmla="val 1486395"/>
              <a:gd name="f69" fmla="val 1301152"/>
              <a:gd name="f70" fmla="val 1301577"/>
              <a:gd name="f71" fmla="val 1384600"/>
              <a:gd name="f72" fmla="val 990146"/>
              <a:gd name="f73" fmla="val 1468047"/>
              <a:gd name="f74" fmla="val 678715"/>
              <a:gd name="f75" fmla="val 1283230"/>
              <a:gd name="f76" fmla="val 358603"/>
              <a:gd name="f77" fmla="val 394531"/>
              <a:gd name="f78" fmla="val 1649662"/>
              <a:gd name="f79" fmla="val 403784"/>
              <a:gd name="f80" fmla="val 1647140"/>
              <a:gd name="f81" fmla="val 399895"/>
              <a:gd name="f82" fmla="val 1158157"/>
              <a:gd name="f83" fmla="val 65026"/>
              <a:gd name="f84" fmla="val 1154679"/>
              <a:gd name="f85" fmla="val 271718"/>
              <a:gd name="f86" fmla="val 1148331"/>
              <a:gd name="f87" fmla="val 270017"/>
              <a:gd name="f88" fmla="val 1200055"/>
              <a:gd name="f89" fmla="val 299127"/>
              <a:gd name="f90" fmla="val 1246804"/>
              <a:gd name="f91" fmla="val 334821"/>
              <a:gd name="f92" fmla="val 1286346"/>
              <a:gd name="f93" fmla="val 377149"/>
              <a:gd name="f94" fmla="val 1470353"/>
              <a:gd name="f95" fmla="val 331395"/>
              <a:gd name="f96" fmla="val 1588305"/>
              <a:gd name="f97" fmla="val 553229"/>
              <a:gd name="f98" fmla="val 1457194"/>
              <a:gd name="f99" fmla="val 671432"/>
              <a:gd name="f100" fmla="val 1473630"/>
              <a:gd name="f101" fmla="val 731297"/>
              <a:gd name="f102" fmla="val 1481376"/>
              <a:gd name="f103" fmla="val 793983"/>
              <a:gd name="f104" fmla="val 1478595"/>
              <a:gd name="f105" fmla="val 857704"/>
              <a:gd name="f106" fmla="val 1642362"/>
              <a:gd name="f107" fmla="val 948616"/>
              <a:gd name="f108" fmla="val 1577335"/>
              <a:gd name="f109" fmla="val 1191298"/>
              <a:gd name="f110" fmla="val 1378614"/>
              <a:gd name="f111" fmla="val 1187955"/>
              <a:gd name="f112" fmla="val 1353489"/>
              <a:gd name="f113" fmla="val 1229936"/>
              <a:gd name="f114" fmla="val 1323048"/>
              <a:gd name="f115" fmla="val 1267799"/>
              <a:gd name="f116" fmla="val 1288939"/>
              <a:gd name="f117" fmla="val 1301599"/>
              <a:gd name="f118" fmla="val 1354201"/>
              <a:gd name="f119" fmla="val 1471932"/>
              <a:gd name="f120" fmla="val 1148396"/>
              <a:gd name="f121" fmla="val 1616039"/>
              <a:gd name="f122" fmla="val 992294"/>
              <a:gd name="f123" fmla="val 1480516"/>
              <a:gd name="f124" fmla="val 1011291"/>
              <a:gd name="f125" fmla="val 1467215"/>
              <a:gd name="f126" fmla="val 951500"/>
              <a:gd name="f127" fmla="val 1486565"/>
              <a:gd name="f128" fmla="val 888271"/>
              <a:gd name="f129" fmla="val 1495869"/>
              <a:gd name="f130" fmla="val 823805"/>
              <a:gd name="f131" fmla="val 1495510"/>
              <a:gd name="f132" fmla="val 729193"/>
              <a:gd name="f133" fmla="val 486511"/>
              <a:gd name="f134" fmla="val 1600914"/>
              <a:gd name="f135" fmla="val 489790"/>
              <a:gd name="f136" fmla="val 1406012"/>
              <a:gd name="f137" fmla="val 438364"/>
              <a:gd name="f138" fmla="val 1376702"/>
              <a:gd name="f139" fmla="val 391917"/>
              <a:gd name="f140" fmla="val 1340859"/>
              <a:gd name="f141" fmla="val 352658"/>
              <a:gd name="f142" fmla="val 1298452"/>
              <a:gd name="f143" fmla="val 355803"/>
              <a:gd name="f144" fmla="val 1305197"/>
              <a:gd name="f145" fmla="val 152856"/>
              <a:gd name="f146" fmla="val 1344512"/>
              <a:gd name="f147" fmla="val 46675"/>
              <a:gd name="f148" fmla="val 1116809"/>
              <a:gd name="f149" fmla="val 183929"/>
              <a:gd name="f150" fmla="val 1005520"/>
              <a:gd name="f151" fmla="val 169279"/>
              <a:gd name="f152" fmla="val 951824"/>
              <a:gd name="f153" fmla="val 161626"/>
              <a:gd name="f154" fmla="val 895865"/>
              <a:gd name="f155" fmla="val 161615"/>
              <a:gd name="f156" fmla="val 838915"/>
              <a:gd name="f157" fmla="val 749197"/>
              <a:gd name="f158" fmla="val 506515"/>
              <a:gd name="f159" fmla="val 250227"/>
              <a:gd name="f160" fmla="val 509630"/>
              <a:gd name="f161" fmla="val 275353"/>
              <a:gd name="f162" fmla="val 465291"/>
              <a:gd name="f163" fmla="val 305693"/>
              <a:gd name="f164" fmla="val 424864"/>
              <a:gd name="f165" fmla="val 340015"/>
              <a:gd name="f166" fmla="val 388679"/>
              <a:gd name="f167" fmla="val 277984"/>
              <a:gd name="f168" fmla="val 197357"/>
              <a:gd name="f169" fmla="val 491050"/>
              <a:gd name="f170" fmla="val 64219"/>
              <a:gd name="f171" fmla="val 639843"/>
              <a:gd name="f172" fmla="val 207726"/>
              <a:gd name="f173" fmla="val 638348"/>
              <a:gd name="f174" fmla="val 208660"/>
              <a:gd name="f175" fmla="val 696840"/>
              <a:gd name="f176" fmla="val 190256"/>
              <a:gd name="f177" fmla="val 758594"/>
              <a:gd name="f178" fmla="val 181748"/>
              <a:gd name="f179" fmla="val 821488"/>
              <a:gd name="f180" fmla="val 182440"/>
              <a:gd name="f181" fmla="val 815140"/>
              <a:gd name="f182" fmla="val 180739"/>
              <a:gd name="f183" fmla="val 915476"/>
              <a:gd name="f184" fmla="*/ f0 1 1652142"/>
              <a:gd name="f185" fmla="*/ f1 1 1665940"/>
              <a:gd name="f186" fmla="val f2"/>
              <a:gd name="f187" fmla="val f3"/>
              <a:gd name="f188" fmla="val f4"/>
              <a:gd name="f189" fmla="+- f188 0 f186"/>
              <a:gd name="f190" fmla="+- f187 0 f186"/>
              <a:gd name="f191" fmla="*/ f190 1 1652142"/>
              <a:gd name="f192" fmla="*/ f189 1 1665940"/>
              <a:gd name="f193" fmla="*/ f186 1 f191"/>
              <a:gd name="f194" fmla="*/ f187 1 f191"/>
              <a:gd name="f195" fmla="*/ f186 1 f192"/>
              <a:gd name="f196" fmla="*/ f188 1 f192"/>
              <a:gd name="f197" fmla="*/ f193 f184 1"/>
              <a:gd name="f198" fmla="*/ f194 f184 1"/>
              <a:gd name="f199" fmla="*/ f196 f185 1"/>
              <a:gd name="f200" fmla="*/ f195 f185 1"/>
            </a:gdLst>
            <a:ahLst/>
            <a:cxnLst>
              <a:cxn ang="3cd4">
                <a:pos x="hc" y="t"/>
              </a:cxn>
              <a:cxn ang="0">
                <a:pos x="r" y="vc"/>
              </a:cxn>
              <a:cxn ang="cd4">
                <a:pos x="hc" y="b"/>
              </a:cxn>
              <a:cxn ang="cd2">
                <a:pos x="l" y="vc"/>
              </a:cxn>
            </a:cxnLst>
            <a:rect l="f197" t="f200" r="f198" b="f199"/>
            <a:pathLst>
              <a:path w="1652142" h="1665940">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cubicBezTo>
                  <a:pt x="f31" y="f32"/>
                  <a:pt x="f33" y="f34"/>
                  <a:pt x="f35" y="f36"/>
                </a:cubicBezTo>
                <a:cubicBezTo>
                  <a:pt x="f37" y="f38"/>
                  <a:pt x="f39" y="f40"/>
                  <a:pt x="f41" y="f42"/>
                </a:cubicBezTo>
                <a:cubicBezTo>
                  <a:pt x="f43" y="f44"/>
                  <a:pt x="f45" y="f46"/>
                  <a:pt x="f47" y="f48"/>
                </a:cubicBezTo>
                <a:cubicBezTo>
                  <a:pt x="f49" y="f50"/>
                  <a:pt x="f51" y="f52"/>
                  <a:pt x="f29" y="f30"/>
                </a:cubicBezTo>
                <a:close/>
                <a:moveTo>
                  <a:pt x="f53" y="f54"/>
                </a:moveTo>
                <a:cubicBezTo>
                  <a:pt x="f55" y="f56"/>
                  <a:pt x="f57" y="f58"/>
                  <a:pt x="f59" y="f60"/>
                </a:cubicBezTo>
                <a:cubicBezTo>
                  <a:pt x="f61" y="f62"/>
                  <a:pt x="f63" y="f64"/>
                  <a:pt x="f65" y="f66"/>
                </a:cubicBezTo>
                <a:cubicBezTo>
                  <a:pt x="f67" y="f68"/>
                  <a:pt x="f69" y="f70"/>
                  <a:pt x="f71" y="f72"/>
                </a:cubicBezTo>
                <a:cubicBezTo>
                  <a:pt x="f73" y="f74"/>
                  <a:pt x="f75" y="f76"/>
                  <a:pt x="f53" y="f54"/>
                </a:cubicBezTo>
                <a:close/>
                <a:moveTo>
                  <a:pt x="f3" y="f77"/>
                </a:moveTo>
                <a:lnTo>
                  <a:pt x="f78" y="f79"/>
                </a:lnTo>
                <a:lnTo>
                  <a:pt x="f80" y="f81"/>
                </a:lnTo>
                <a:close/>
                <a:moveTo>
                  <a:pt x="f82" y="f83"/>
                </a:moveTo>
                <a:lnTo>
                  <a:pt x="f84" y="f85"/>
                </a:lnTo>
                <a:lnTo>
                  <a:pt x="f86" y="f87"/>
                </a:lnTo>
                <a:cubicBezTo>
                  <a:pt x="f88" y="f89"/>
                  <a:pt x="f90" y="f91"/>
                  <a:pt x="f92" y="f93"/>
                </a:cubicBezTo>
                <a:lnTo>
                  <a:pt x="f94" y="f95"/>
                </a:lnTo>
                <a:lnTo>
                  <a:pt x="f96" y="f97"/>
                </a:lnTo>
                <a:lnTo>
                  <a:pt x="f98" y="f99"/>
                </a:lnTo>
                <a:cubicBezTo>
                  <a:pt x="f100" y="f101"/>
                  <a:pt x="f102" y="f103"/>
                  <a:pt x="f104" y="f105"/>
                </a:cubicBezTo>
                <a:lnTo>
                  <a:pt x="f106" y="f107"/>
                </a:lnTo>
                <a:lnTo>
                  <a:pt x="f108" y="f109"/>
                </a:lnTo>
                <a:lnTo>
                  <a:pt x="f110" y="f111"/>
                </a:lnTo>
                <a:cubicBezTo>
                  <a:pt x="f112" y="f113"/>
                  <a:pt x="f114" y="f115"/>
                  <a:pt x="f116" y="f117"/>
                </a:cubicBezTo>
                <a:lnTo>
                  <a:pt x="f118" y="f119"/>
                </a:lnTo>
                <a:lnTo>
                  <a:pt x="f120" y="f121"/>
                </a:lnTo>
                <a:lnTo>
                  <a:pt x="f122" y="f123"/>
                </a:lnTo>
                <a:lnTo>
                  <a:pt x="f124" y="f125"/>
                </a:lnTo>
                <a:cubicBezTo>
                  <a:pt x="f126" y="f127"/>
                  <a:pt x="f128" y="f129"/>
                  <a:pt x="f130" y="f131"/>
                </a:cubicBezTo>
                <a:lnTo>
                  <a:pt x="f132" y="f4"/>
                </a:lnTo>
                <a:lnTo>
                  <a:pt x="f133" y="f134"/>
                </a:lnTo>
                <a:lnTo>
                  <a:pt x="f135" y="f136"/>
                </a:lnTo>
                <a:cubicBezTo>
                  <a:pt x="f137" y="f138"/>
                  <a:pt x="f139" y="f140"/>
                  <a:pt x="f141" y="f142"/>
                </a:cubicBezTo>
                <a:lnTo>
                  <a:pt x="f143" y="f144"/>
                </a:lnTo>
                <a:lnTo>
                  <a:pt x="f145" y="f146"/>
                </a:lnTo>
                <a:lnTo>
                  <a:pt x="f147" y="f148"/>
                </a:lnTo>
                <a:lnTo>
                  <a:pt x="f149" y="f150"/>
                </a:lnTo>
                <a:cubicBezTo>
                  <a:pt x="f151" y="f152"/>
                  <a:pt x="f153" y="f154"/>
                  <a:pt x="f155" y="f156"/>
                </a:cubicBezTo>
                <a:lnTo>
                  <a:pt x="f2" y="f157"/>
                </a:lnTo>
                <a:lnTo>
                  <a:pt x="f83" y="f158"/>
                </a:lnTo>
                <a:lnTo>
                  <a:pt x="f159" y="f160"/>
                </a:lnTo>
                <a:cubicBezTo>
                  <a:pt x="f161" y="f162"/>
                  <a:pt x="f163" y="f164"/>
                  <a:pt x="f165" y="f166"/>
                </a:cubicBezTo>
                <a:lnTo>
                  <a:pt x="f167" y="f168"/>
                </a:lnTo>
                <a:lnTo>
                  <a:pt x="f169" y="f170"/>
                </a:lnTo>
                <a:lnTo>
                  <a:pt x="f171" y="f172"/>
                </a:lnTo>
                <a:lnTo>
                  <a:pt x="f173" y="f174"/>
                </a:lnTo>
                <a:cubicBezTo>
                  <a:pt x="f175" y="f176"/>
                  <a:pt x="f177" y="f178"/>
                  <a:pt x="f179" y="f180"/>
                </a:cubicBezTo>
                <a:lnTo>
                  <a:pt x="f181" y="f182"/>
                </a:lnTo>
                <a:lnTo>
                  <a:pt x="f183" y="f2"/>
                </a:ln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6" name="Oval 32">
            <a:extLst>
              <a:ext uri="{FF2B5EF4-FFF2-40B4-BE49-F238E27FC236}">
                <a16:creationId xmlns:a16="http://schemas.microsoft.com/office/drawing/2014/main" id="{E12D0035-1C6A-DEE8-8798-ED02EA63D697}"/>
              </a:ext>
            </a:extLst>
          </p:cNvPr>
          <p:cNvSpPr/>
          <p:nvPr/>
        </p:nvSpPr>
        <p:spPr>
          <a:xfrm>
            <a:off x="8758285" y="4747799"/>
            <a:ext cx="513807" cy="618121"/>
          </a:xfrm>
          <a:custGeom>
            <a:avLst/>
            <a:gdLst>
              <a:gd name="f0" fmla="val w"/>
              <a:gd name="f1" fmla="val h"/>
              <a:gd name="f2" fmla="val 0"/>
              <a:gd name="f3" fmla="val 2671236"/>
              <a:gd name="f4" fmla="val 3213546"/>
              <a:gd name="f5" fmla="val 1336943"/>
              <a:gd name="f6" fmla="val 151152"/>
              <a:gd name="f7" fmla="val 1223677"/>
              <a:gd name="f8" fmla="val 1131857"/>
              <a:gd name="f9" fmla="val 242973"/>
              <a:gd name="f10" fmla="val 356239"/>
              <a:gd name="f11" fmla="val 469506"/>
              <a:gd name="f12" fmla="val 561326"/>
              <a:gd name="f13" fmla="val 1450210"/>
              <a:gd name="f14" fmla="val 1542030"/>
              <a:gd name="f15" fmla="val 1533689"/>
              <a:gd name="f16" fmla="val 1693182"/>
              <a:gd name="f17" fmla="val 159493"/>
              <a:gd name="f18" fmla="val 499348"/>
              <a:gd name="f19" fmla="val 1608797"/>
              <a:gd name="f20" fmla="val 622748"/>
              <a:gd name="f21" fmla="val 1486649"/>
              <a:gd name="f22" fmla="val 678491"/>
              <a:gd name="f23" fmla="val 1504985"/>
              <a:gd name="f24" fmla="val 861628"/>
              <a:gd name="f25" fmla="val 2050955"/>
              <a:gd name="f26" fmla="val 2073924"/>
              <a:gd name="f27" fmla="val 808095"/>
              <a:gd name="f28" fmla="val 2127168"/>
              <a:gd name="f29" fmla="val 770742"/>
              <a:gd name="f30" fmla="val 2189136"/>
              <a:gd name="f31" fmla="val 2272476"/>
              <a:gd name="f32" fmla="val 2340037"/>
              <a:gd name="f33" fmla="val 838303"/>
              <a:gd name="f34" fmla="val 921643"/>
              <a:gd name="f35" fmla="val 1004983"/>
              <a:gd name="f36" fmla="val 1072544"/>
              <a:gd name="f37" fmla="val 1035191"/>
              <a:gd name="f38" fmla="val 981658"/>
              <a:gd name="f39" fmla="val 1517002"/>
              <a:gd name="f40" fmla="val 1678124"/>
              <a:gd name="f41" fmla="val 2590970"/>
              <a:gd name="f42" fmla="val 2063444"/>
              <a:gd name="f43" fmla="val 2451708"/>
              <a:gd name="f44" fmla="val 2360829"/>
              <a:gd name="f45" fmla="val 2287813"/>
              <a:gd name="f46" fmla="val 2381761"/>
              <a:gd name="f47" fmla="val 1860600"/>
              <a:gd name="f48" fmla="val 2329006"/>
              <a:gd name="f49" fmla="val 1862811"/>
              <a:gd name="f50" fmla="val 2276981"/>
              <a:gd name="f51" fmla="val 1871755"/>
              <a:gd name="f52" fmla="val 2228094"/>
              <a:gd name="f53" fmla="val 1886075"/>
              <a:gd name="f54" fmla="val 2324645"/>
              <a:gd name="f55" fmla="val 1771974"/>
              <a:gd name="f56" fmla="val 2415523"/>
              <a:gd name="f57" fmla="val 1665436"/>
              <a:gd name="f58" fmla="val 2449665"/>
              <a:gd name="f59" fmla="val 1504055"/>
              <a:gd name="f60" fmla="val 2485699"/>
              <a:gd name="f61" fmla="val 1663545"/>
              <a:gd name="f62" fmla="val 2574685"/>
              <a:gd name="f63" fmla="val 1764408"/>
              <a:gd name="f64" fmla="val 2622475"/>
              <a:gd name="f65" fmla="val 1872164"/>
              <a:gd name="f66" fmla="val 2568855"/>
              <a:gd name="f67" fmla="val 1862858"/>
              <a:gd name="f68" fmla="val 2513341"/>
              <a:gd name="f69" fmla="val 1860541"/>
              <a:gd name="f70" fmla="val 2486075"/>
              <a:gd name="f71" fmla="val 2436981"/>
              <a:gd name="f72" fmla="val 2151724"/>
              <a:gd name="f73" fmla="val 2992040"/>
              <a:gd name="f74" fmla="val 1522375"/>
              <a:gd name="f75" fmla="val 3040581"/>
              <a:gd name="f76" fmla="val 1427529"/>
              <a:gd name="f77" fmla="val 3119259"/>
              <a:gd name="f78" fmla="val 1392747"/>
              <a:gd name="f79" fmla="val 3155891"/>
              <a:gd name="f80" fmla="val 1284048"/>
              <a:gd name="f81" fmla="val 3153728"/>
              <a:gd name="f82" fmla="val 1252174"/>
              <a:gd name="f83" fmla="val 3120936"/>
              <a:gd name="f84" fmla="val 1157234"/>
              <a:gd name="f85" fmla="val 3046101"/>
              <a:gd name="f86" fmla="val 592479"/>
              <a:gd name="f87" fmla="val 2980043"/>
              <a:gd name="f88" fmla="val 187829"/>
              <a:gd name="f89" fmla="val 2438320"/>
              <a:gd name="f90" fmla="val 160409"/>
              <a:gd name="f91" fmla="val 1860193"/>
              <a:gd name="f92" fmla="val 105366"/>
              <a:gd name="f93" fmla="val 1862056"/>
              <a:gd name="f94" fmla="val 50978"/>
              <a:gd name="f95" fmla="val 1871143"/>
              <a:gd name="f96" fmla="val 96552"/>
              <a:gd name="f97" fmla="val 187429"/>
              <a:gd name="f98" fmla="val 221571"/>
              <a:gd name="f99" fmla="val 257605"/>
              <a:gd name="f100" fmla="val 346591"/>
              <a:gd name="f101" fmla="val 443143"/>
              <a:gd name="f102" fmla="val 396276"/>
              <a:gd name="f103" fmla="val 1872705"/>
              <a:gd name="f104" fmla="val 344922"/>
              <a:gd name="f105" fmla="val 1863589"/>
              <a:gd name="f106" fmla="val 291687"/>
              <a:gd name="f107" fmla="val 1860996"/>
              <a:gd name="f108" fmla="val 313360"/>
              <a:gd name="f109" fmla="val 2289054"/>
              <a:gd name="f110" fmla="val 617325"/>
              <a:gd name="f111" fmla="val 2454996"/>
              <a:gd name="f112" fmla="val 1001768"/>
              <a:gd name="f113" fmla="val 2593980"/>
              <a:gd name="f114" fmla="val 1157883"/>
              <a:gd name="f115" fmla="val 666108"/>
              <a:gd name="f116" fmla="val 643139"/>
              <a:gd name="f117" fmla="val 589896"/>
              <a:gd name="f118" fmla="val 1072543"/>
              <a:gd name="f119" fmla="val 527928"/>
              <a:gd name="f120" fmla="val 444588"/>
              <a:gd name="f121" fmla="val 377027"/>
              <a:gd name="f122" fmla="val 1004982"/>
              <a:gd name="f123" fmla="val 921642"/>
              <a:gd name="f124" fmla="val 838302"/>
              <a:gd name="f125" fmla="val 770741"/>
              <a:gd name="f126" fmla="val 643141"/>
              <a:gd name="f127" fmla="val 666110"/>
              <a:gd name="f128" fmla="val 1169505"/>
              <a:gd name="f129" fmla="val 1187237"/>
              <a:gd name="f130" fmla="val 1065090"/>
              <a:gd name="f131" fmla="val 980704"/>
              <a:gd name="f132" fmla="val 1140198"/>
              <a:gd name="f133" fmla="*/ f0 1 2671236"/>
              <a:gd name="f134" fmla="*/ f1 1 3213546"/>
              <a:gd name="f135" fmla="val f2"/>
              <a:gd name="f136" fmla="val f3"/>
              <a:gd name="f137" fmla="val f4"/>
              <a:gd name="f138" fmla="+- f137 0 f135"/>
              <a:gd name="f139" fmla="+- f136 0 f135"/>
              <a:gd name="f140" fmla="*/ f139 1 2671236"/>
              <a:gd name="f141" fmla="*/ f138 1 3213546"/>
              <a:gd name="f142" fmla="*/ f135 1 f140"/>
              <a:gd name="f143" fmla="*/ f136 1 f140"/>
              <a:gd name="f144" fmla="*/ f135 1 f141"/>
              <a:gd name="f145" fmla="*/ f137 1 f141"/>
              <a:gd name="f146" fmla="*/ f142 f133 1"/>
              <a:gd name="f147" fmla="*/ f143 f133 1"/>
              <a:gd name="f148" fmla="*/ f145 f134 1"/>
              <a:gd name="f149" fmla="*/ f144 f134 1"/>
            </a:gdLst>
            <a:ahLst/>
            <a:cxnLst>
              <a:cxn ang="3cd4">
                <a:pos x="hc" y="t"/>
              </a:cxn>
              <a:cxn ang="0">
                <a:pos x="r" y="vc"/>
              </a:cxn>
              <a:cxn ang="cd4">
                <a:pos x="hc" y="b"/>
              </a:cxn>
              <a:cxn ang="cd2">
                <a:pos x="l" y="vc"/>
              </a:cxn>
            </a:cxnLst>
            <a:rect l="f146" t="f149" r="f147" b="f148"/>
            <a:pathLst>
              <a:path w="2671236" h="3213546">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2"/>
                </a:moveTo>
                <a:cubicBezTo>
                  <a:pt x="f15" y="f2"/>
                  <a:pt x="f16" y="f17"/>
                  <a:pt x="f16" y="f10"/>
                </a:cubicBezTo>
                <a:cubicBezTo>
                  <a:pt x="f16" y="f18"/>
                  <a:pt x="f19" y="f20"/>
                  <a:pt x="f21" y="f22"/>
                </a:cubicBezTo>
                <a:lnTo>
                  <a:pt x="f23" y="f24"/>
                </a:lnTo>
                <a:lnTo>
                  <a:pt x="f25" y="f24"/>
                </a:lnTo>
                <a:cubicBezTo>
                  <a:pt x="f26" y="f27"/>
                  <a:pt x="f28" y="f29"/>
                  <a:pt x="f30" y="f29"/>
                </a:cubicBezTo>
                <a:cubicBezTo>
                  <a:pt x="f31" y="f29"/>
                  <a:pt x="f32" y="f33"/>
                  <a:pt x="f32" y="f34"/>
                </a:cubicBezTo>
                <a:cubicBezTo>
                  <a:pt x="f32" y="f35"/>
                  <a:pt x="f31" y="f36"/>
                  <a:pt x="f30" y="f36"/>
                </a:cubicBezTo>
                <a:cubicBezTo>
                  <a:pt x="f28" y="f36"/>
                  <a:pt x="f26" y="f37"/>
                  <a:pt x="f25" y="f38"/>
                </a:cubicBezTo>
                <a:lnTo>
                  <a:pt x="f39" y="f38"/>
                </a:lnTo>
                <a:lnTo>
                  <a:pt x="f40" y="f41"/>
                </a:lnTo>
                <a:cubicBezTo>
                  <a:pt x="f42" y="f43"/>
                  <a:pt x="f44" y="f45"/>
                  <a:pt x="f46" y="f47"/>
                </a:cubicBezTo>
                <a:cubicBezTo>
                  <a:pt x="f48" y="f49"/>
                  <a:pt x="f50" y="f51"/>
                  <a:pt x="f52" y="f53"/>
                </a:cubicBezTo>
                <a:cubicBezTo>
                  <a:pt x="f54" y="f55"/>
                  <a:pt x="f56" y="f57"/>
                  <a:pt x="f58" y="f59"/>
                </a:cubicBezTo>
                <a:cubicBezTo>
                  <a:pt x="f60" y="f61"/>
                  <a:pt x="f62" y="f63"/>
                  <a:pt x="f3" y="f53"/>
                </a:cubicBezTo>
                <a:cubicBezTo>
                  <a:pt x="f64" y="f65"/>
                  <a:pt x="f66" y="f67"/>
                  <a:pt x="f68" y="f69"/>
                </a:cubicBezTo>
                <a:cubicBezTo>
                  <a:pt x="f70" y="f71"/>
                  <a:pt x="f72" y="f73"/>
                  <a:pt x="f74" y="f75"/>
                </a:cubicBezTo>
                <a:cubicBezTo>
                  <a:pt x="f76" y="f77"/>
                  <a:pt x="f78" y="f79"/>
                  <a:pt x="f5" y="f4"/>
                </a:cubicBezTo>
                <a:cubicBezTo>
                  <a:pt x="f80" y="f81"/>
                  <a:pt x="f82" y="f83"/>
                  <a:pt x="f84" y="f85"/>
                </a:cubicBezTo>
                <a:cubicBezTo>
                  <a:pt x="f86" y="f87"/>
                  <a:pt x="f88" y="f89"/>
                  <a:pt x="f90" y="f91"/>
                </a:cubicBezTo>
                <a:cubicBezTo>
                  <a:pt x="f92" y="f93"/>
                  <a:pt x="f94" y="f95"/>
                  <a:pt x="f2" y="f53"/>
                </a:cubicBezTo>
                <a:cubicBezTo>
                  <a:pt x="f96" y="f55"/>
                  <a:pt x="f97" y="f57"/>
                  <a:pt x="f98" y="f59"/>
                </a:cubicBezTo>
                <a:cubicBezTo>
                  <a:pt x="f99" y="f61"/>
                  <a:pt x="f100" y="f63"/>
                  <a:pt x="f101" y="f53"/>
                </a:cubicBezTo>
                <a:cubicBezTo>
                  <a:pt x="f102" y="f103"/>
                  <a:pt x="f104" y="f105"/>
                  <a:pt x="f106" y="f107"/>
                </a:cubicBezTo>
                <a:cubicBezTo>
                  <a:pt x="f108" y="f109"/>
                  <a:pt x="f110" y="f111"/>
                  <a:pt x="f112" y="f113"/>
                </a:cubicBezTo>
                <a:lnTo>
                  <a:pt x="f114" y="f38"/>
                </a:lnTo>
                <a:lnTo>
                  <a:pt x="f115" y="f38"/>
                </a:lnTo>
                <a:cubicBezTo>
                  <a:pt x="f116" y="f37"/>
                  <a:pt x="f117" y="f118"/>
                  <a:pt x="f119" y="f118"/>
                </a:cubicBezTo>
                <a:cubicBezTo>
                  <a:pt x="f120" y="f118"/>
                  <a:pt x="f121" y="f122"/>
                  <a:pt x="f121" y="f123"/>
                </a:cubicBezTo>
                <a:cubicBezTo>
                  <a:pt x="f121" y="f124"/>
                  <a:pt x="f120" y="f125"/>
                  <a:pt x="f119" y="f125"/>
                </a:cubicBezTo>
                <a:cubicBezTo>
                  <a:pt x="f117" y="f125"/>
                  <a:pt x="f126" y="f27"/>
                  <a:pt x="f127" y="f24"/>
                </a:cubicBezTo>
                <a:lnTo>
                  <a:pt x="f128" y="f24"/>
                </a:lnTo>
                <a:lnTo>
                  <a:pt x="f129" y="f22"/>
                </a:lnTo>
                <a:cubicBezTo>
                  <a:pt x="f130" y="f20"/>
                  <a:pt x="f131" y="f18"/>
                  <a:pt x="f131" y="f10"/>
                </a:cubicBezTo>
                <a:cubicBezTo>
                  <a:pt x="f131" y="f17"/>
                  <a:pt x="f132" y="f2"/>
                  <a:pt x="f5" y="f2"/>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grpSp>
        <p:nvGrpSpPr>
          <p:cNvPr id="17" name="Google Shape;6783;p88">
            <a:extLst>
              <a:ext uri="{FF2B5EF4-FFF2-40B4-BE49-F238E27FC236}">
                <a16:creationId xmlns:a16="http://schemas.microsoft.com/office/drawing/2014/main" id="{36C240F8-B88F-B148-07B9-FFA8AC9562A7}"/>
              </a:ext>
            </a:extLst>
          </p:cNvPr>
          <p:cNvGrpSpPr/>
          <p:nvPr/>
        </p:nvGrpSpPr>
        <p:grpSpPr>
          <a:xfrm>
            <a:off x="9687644" y="1410664"/>
            <a:ext cx="566855" cy="566464"/>
            <a:chOff x="8211055" y="926488"/>
            <a:chExt cx="425141" cy="424848"/>
          </a:xfrm>
          <a:solidFill>
            <a:schemeClr val="tx1"/>
          </a:solidFill>
        </p:grpSpPr>
        <p:sp>
          <p:nvSpPr>
            <p:cNvPr id="18" name="Google Shape;6784;p88">
              <a:extLst>
                <a:ext uri="{FF2B5EF4-FFF2-40B4-BE49-F238E27FC236}">
                  <a16:creationId xmlns:a16="http://schemas.microsoft.com/office/drawing/2014/main" id="{0D97596B-1A23-8DC5-D19F-7891541C9289}"/>
                </a:ext>
              </a:extLst>
            </p:cNvPr>
            <p:cNvSpPr/>
            <p:nvPr/>
          </p:nvSpPr>
          <p:spPr>
            <a:xfrm>
              <a:off x="8461976" y="926488"/>
              <a:ext cx="150144" cy="224338"/>
            </a:xfrm>
            <a:custGeom>
              <a:avLst/>
              <a:gdLst>
                <a:gd name="f0" fmla="val w"/>
                <a:gd name="f1" fmla="val h"/>
                <a:gd name="f2" fmla="val 0"/>
                <a:gd name="f3" fmla="val 4128"/>
                <a:gd name="f4" fmla="val 6168"/>
                <a:gd name="f5" fmla="val 2426"/>
                <a:gd name="f6" fmla="val 1"/>
                <a:gd name="f7" fmla="val 2286"/>
                <a:gd name="f8" fmla="val 2136"/>
                <a:gd name="f9" fmla="val 77"/>
                <a:gd name="f10" fmla="val 2112"/>
                <a:gd name="f11" fmla="val 244"/>
                <a:gd name="f12" fmla="val 64"/>
                <a:gd name="f13" fmla="val 5064"/>
                <a:gd name="f14" fmla="val 5222"/>
                <a:gd name="f15" fmla="val 5474"/>
                <a:gd name="f16" fmla="val 253"/>
                <a:gd name="f17" fmla="val 5506"/>
                <a:gd name="f18" fmla="val 295"/>
                <a:gd name="f19" fmla="val 5531"/>
                <a:gd name="f20" fmla="val 342"/>
                <a:gd name="f21" fmla="val 5543"/>
                <a:gd name="f22" fmla="val 389"/>
                <a:gd name="f23" fmla="val 517"/>
                <a:gd name="f24" fmla="val 648"/>
                <a:gd name="f25" fmla="val 5455"/>
                <a:gd name="f26" fmla="val 694"/>
                <a:gd name="f27" fmla="val 5317"/>
                <a:gd name="f28" fmla="val 1261"/>
                <a:gd name="f29" fmla="val 4025"/>
                <a:gd name="f30" fmla="val 1419"/>
                <a:gd name="f31" fmla="val 4088"/>
                <a:gd name="f32" fmla="val 1576"/>
                <a:gd name="f33" fmla="val 4119"/>
                <a:gd name="f34" fmla="val 1765"/>
                <a:gd name="f35" fmla="val 1891"/>
                <a:gd name="f36" fmla="val 1986"/>
                <a:gd name="f37" fmla="val 4056"/>
                <a:gd name="f38" fmla="val 4844"/>
                <a:gd name="f39" fmla="val 1450"/>
                <a:gd name="f40" fmla="val 4970"/>
                <a:gd name="f41" fmla="val 946"/>
                <a:gd name="f42" fmla="val 789"/>
                <a:gd name="f43" fmla="val 6167"/>
                <a:gd name="f44" fmla="val 4002"/>
                <a:gd name="f45" fmla="val 3466"/>
                <a:gd name="f46" fmla="val 5001"/>
                <a:gd name="f47" fmla="val 2773"/>
                <a:gd name="f48" fmla="val 3143"/>
                <a:gd name="f49" fmla="val 2670"/>
                <a:gd name="f50" fmla="val 2458"/>
                <a:gd name="f51" fmla="val 2324"/>
                <a:gd name="f52" fmla="val 2080"/>
                <a:gd name="f53" fmla="val 2166"/>
                <a:gd name="f54" fmla="val 496"/>
                <a:gd name="f55" fmla="val 307"/>
                <a:gd name="f56" fmla="val 2710"/>
                <a:gd name="f57" fmla="val 118"/>
                <a:gd name="f58" fmla="val 2553"/>
                <a:gd name="f59" fmla="val 24"/>
                <a:gd name="f60" fmla="val 2515"/>
                <a:gd name="f61" fmla="val 8"/>
                <a:gd name="f62" fmla="val 2471"/>
                <a:gd name="f63" fmla="*/ f0 1 4128"/>
                <a:gd name="f64" fmla="*/ f1 1 6168"/>
                <a:gd name="f65" fmla="val f2"/>
                <a:gd name="f66" fmla="val f3"/>
                <a:gd name="f67" fmla="val f4"/>
                <a:gd name="f68" fmla="+- f67 0 f65"/>
                <a:gd name="f69" fmla="+- f66 0 f65"/>
                <a:gd name="f70" fmla="*/ f69 1 4128"/>
                <a:gd name="f71" fmla="*/ f68 1 6168"/>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4128" h="6168">
                  <a:moveTo>
                    <a:pt x="f5" y="f6"/>
                  </a:moveTo>
                  <a:cubicBezTo>
                    <a:pt x="f7" y="f6"/>
                    <a:pt x="f8" y="f9"/>
                    <a:pt x="f10" y="f11"/>
                  </a:cubicBezTo>
                  <a:lnTo>
                    <a:pt x="f12" y="f13"/>
                  </a:lnTo>
                  <a:cubicBezTo>
                    <a:pt x="f6" y="f14"/>
                    <a:pt x="f12" y="f15"/>
                    <a:pt x="f16" y="f17"/>
                  </a:cubicBezTo>
                  <a:cubicBezTo>
                    <a:pt x="f18" y="f19"/>
                    <a:pt x="f20" y="f21"/>
                    <a:pt x="f22" y="f21"/>
                  </a:cubicBezTo>
                  <a:cubicBezTo>
                    <a:pt x="f23" y="f21"/>
                    <a:pt x="f24" y="f25"/>
                    <a:pt x="f26" y="f27"/>
                  </a:cubicBezTo>
                  <a:lnTo>
                    <a:pt x="f28" y="f29"/>
                  </a:lnTo>
                  <a:cubicBezTo>
                    <a:pt x="f30" y="f31"/>
                    <a:pt x="f32" y="f33"/>
                    <a:pt x="f34" y="f33"/>
                  </a:cubicBezTo>
                  <a:cubicBezTo>
                    <a:pt x="f35" y="f33"/>
                    <a:pt x="f36" y="f31"/>
                    <a:pt x="f10" y="f37"/>
                  </a:cubicBezTo>
                  <a:lnTo>
                    <a:pt x="f10" y="f38"/>
                  </a:lnTo>
                  <a:cubicBezTo>
                    <a:pt x="f39" y="f40"/>
                    <a:pt x="f41" y="f17"/>
                    <a:pt x="f42" y="f43"/>
                  </a:cubicBezTo>
                  <a:lnTo>
                    <a:pt x="f3" y="f43"/>
                  </a:lnTo>
                  <a:cubicBezTo>
                    <a:pt x="f44" y="f17"/>
                    <a:pt x="f45" y="f46"/>
                    <a:pt x="f47" y="f38"/>
                  </a:cubicBezTo>
                  <a:lnTo>
                    <a:pt x="f47" y="f48"/>
                  </a:lnTo>
                  <a:cubicBezTo>
                    <a:pt x="f47" y="f49"/>
                    <a:pt x="f50" y="f51"/>
                    <a:pt x="f52" y="f53"/>
                  </a:cubicBezTo>
                  <a:lnTo>
                    <a:pt x="f47" y="f54"/>
                  </a:lnTo>
                  <a:cubicBezTo>
                    <a:pt x="f47" y="f55"/>
                    <a:pt x="f56" y="f57"/>
                    <a:pt x="f58" y="f59"/>
                  </a:cubicBezTo>
                  <a:cubicBezTo>
                    <a:pt x="f60" y="f61"/>
                    <a:pt x="f6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9" name="Google Shape;6785;p88">
              <a:extLst>
                <a:ext uri="{FF2B5EF4-FFF2-40B4-BE49-F238E27FC236}">
                  <a16:creationId xmlns:a16="http://schemas.microsoft.com/office/drawing/2014/main" id="{43489967-C920-864B-4E1F-37B1A33CCEB9}"/>
                </a:ext>
              </a:extLst>
            </p:cNvPr>
            <p:cNvSpPr/>
            <p:nvPr/>
          </p:nvSpPr>
          <p:spPr>
            <a:xfrm>
              <a:off x="8211055" y="1078589"/>
              <a:ext cx="225756" cy="272747"/>
            </a:xfrm>
            <a:custGeom>
              <a:avLst/>
              <a:gdLst>
                <a:gd name="f0" fmla="val w"/>
                <a:gd name="f1" fmla="val h"/>
                <a:gd name="f2" fmla="val 0"/>
                <a:gd name="f3" fmla="val 6207"/>
                <a:gd name="f4" fmla="val 7499"/>
                <a:gd name="f5" fmla="val 693"/>
                <a:gd name="f6" fmla="val 315"/>
                <a:gd name="f7" fmla="val 662"/>
                <a:gd name="f8" fmla="val 6490"/>
                <a:gd name="f9" fmla="val 32"/>
                <a:gd name="f10" fmla="val 7026"/>
                <a:gd name="f11" fmla="val 504"/>
                <a:gd name="f12" fmla="val 7498"/>
                <a:gd name="f13" fmla="val 1103"/>
                <a:gd name="f14" fmla="val 5797"/>
                <a:gd name="f15" fmla="val 5608"/>
                <a:gd name="f16" fmla="val 6049"/>
                <a:gd name="f17" fmla="val 5451"/>
                <a:gd name="f18" fmla="val 5860"/>
                <a:gd name="f19" fmla="val 1765"/>
                <a:gd name="f20" fmla="val 1576"/>
                <a:gd name="f21" fmla="val 1418"/>
                <a:gd name="f22" fmla="val 5293"/>
                <a:gd name="f23" fmla="val 5104"/>
                <a:gd name="f24" fmla="val 252"/>
                <a:gd name="f25" fmla="*/ f0 1 6207"/>
                <a:gd name="f26" fmla="*/ f1 1 7499"/>
                <a:gd name="f27" fmla="val f2"/>
                <a:gd name="f28" fmla="val f3"/>
                <a:gd name="f29" fmla="val f4"/>
                <a:gd name="f30" fmla="+- f29 0 f27"/>
                <a:gd name="f31" fmla="+- f28 0 f27"/>
                <a:gd name="f32" fmla="*/ f31 1 6207"/>
                <a:gd name="f33" fmla="*/ f30 1 749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207" h="7499">
                  <a:moveTo>
                    <a:pt x="f5" y="f2"/>
                  </a:moveTo>
                  <a:cubicBezTo>
                    <a:pt x="f6" y="f2"/>
                    <a:pt x="f2" y="f6"/>
                    <a:pt x="f2" y="f7"/>
                  </a:cubicBezTo>
                  <a:lnTo>
                    <a:pt x="f2" y="f8"/>
                  </a:lnTo>
                  <a:cubicBezTo>
                    <a:pt x="f9" y="f10"/>
                    <a:pt x="f11" y="f12"/>
                    <a:pt x="f13" y="f12"/>
                  </a:cubicBezTo>
                  <a:lnTo>
                    <a:pt x="f3" y="f12"/>
                  </a:lnTo>
                  <a:lnTo>
                    <a:pt x="f3" y="f14"/>
                  </a:lnTo>
                  <a:cubicBezTo>
                    <a:pt x="f3" y="f15"/>
                    <a:pt x="f16" y="f17"/>
                    <a:pt x="f18" y="f17"/>
                  </a:cubicBezTo>
                  <a:lnTo>
                    <a:pt x="f19" y="f17"/>
                  </a:lnTo>
                  <a:cubicBezTo>
                    <a:pt x="f20" y="f17"/>
                    <a:pt x="f21" y="f22"/>
                    <a:pt x="f21" y="f23"/>
                  </a:cubicBezTo>
                  <a:lnTo>
                    <a:pt x="f21" y="f7"/>
                  </a:lnTo>
                  <a:cubicBezTo>
                    <a:pt x="f21" y="f24"/>
                    <a:pt x="f13"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0" name="Google Shape;6786;p88">
              <a:extLst>
                <a:ext uri="{FF2B5EF4-FFF2-40B4-BE49-F238E27FC236}">
                  <a16:creationId xmlns:a16="http://schemas.microsoft.com/office/drawing/2014/main" id="{56B0345B-85C3-566D-7A3E-464B71A8EE46}"/>
                </a:ext>
              </a:extLst>
            </p:cNvPr>
            <p:cNvSpPr/>
            <p:nvPr/>
          </p:nvSpPr>
          <p:spPr>
            <a:xfrm>
              <a:off x="8310743" y="977731"/>
              <a:ext cx="74487" cy="74523"/>
            </a:xfrm>
            <a:custGeom>
              <a:avLst/>
              <a:gdLst>
                <a:gd name="f0" fmla="val w"/>
                <a:gd name="f1" fmla="val h"/>
                <a:gd name="f2" fmla="val 0"/>
                <a:gd name="f3" fmla="val 2048"/>
                <a:gd name="f4" fmla="val 2049"/>
                <a:gd name="f5" fmla="val 1040"/>
                <a:gd name="f6" fmla="val 1"/>
                <a:gd name="f7" fmla="val 473"/>
                <a:gd name="f8" fmla="val 1041"/>
                <a:gd name="f9" fmla="val 1576"/>
                <a:gd name="f10" fmla="val 1607"/>
                <a:gd name="f11" fmla="*/ f0 1 2048"/>
                <a:gd name="f12" fmla="*/ f1 1 2049"/>
                <a:gd name="f13" fmla="val f2"/>
                <a:gd name="f14" fmla="val f3"/>
                <a:gd name="f15" fmla="val f4"/>
                <a:gd name="f16" fmla="+- f15 0 f13"/>
                <a:gd name="f17" fmla="+- f14 0 f13"/>
                <a:gd name="f18" fmla="*/ f17 1 2048"/>
                <a:gd name="f19" fmla="*/ f16 1 204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048" h="2049">
                  <a:moveTo>
                    <a:pt x="f5" y="f6"/>
                  </a:moveTo>
                  <a:cubicBezTo>
                    <a:pt x="f7" y="f6"/>
                    <a:pt x="f2" y="f7"/>
                    <a:pt x="f2" y="f8"/>
                  </a:cubicBezTo>
                  <a:cubicBezTo>
                    <a:pt x="f2" y="f9"/>
                    <a:pt x="f7" y="f4"/>
                    <a:pt x="f5" y="f4"/>
                  </a:cubicBezTo>
                  <a:cubicBezTo>
                    <a:pt x="f9" y="f4"/>
                    <a:pt x="f3" y="f9"/>
                    <a:pt x="f3" y="f8"/>
                  </a:cubicBezTo>
                  <a:cubicBezTo>
                    <a:pt x="f3" y="f7"/>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1" name="Google Shape;6787;p88">
              <a:extLst>
                <a:ext uri="{FF2B5EF4-FFF2-40B4-BE49-F238E27FC236}">
                  <a16:creationId xmlns:a16="http://schemas.microsoft.com/office/drawing/2014/main" id="{775F1AF6-BB8A-F93C-81CB-8233D0C2FD6F}"/>
                </a:ext>
              </a:extLst>
            </p:cNvPr>
            <p:cNvSpPr/>
            <p:nvPr/>
          </p:nvSpPr>
          <p:spPr>
            <a:xfrm>
              <a:off x="8286667" y="1078187"/>
              <a:ext cx="226917" cy="271979"/>
            </a:xfrm>
            <a:custGeom>
              <a:avLst/>
              <a:gdLst>
                <a:gd name="f0" fmla="val w"/>
                <a:gd name="f1" fmla="val h"/>
                <a:gd name="f2" fmla="val 0"/>
                <a:gd name="f3" fmla="val 6239"/>
                <a:gd name="f4" fmla="val 7478"/>
                <a:gd name="f5" fmla="val 1641"/>
                <a:gd name="f6" fmla="val 1"/>
                <a:gd name="f7" fmla="val 1242"/>
                <a:gd name="f8" fmla="val 819"/>
                <a:gd name="f9" fmla="val 205"/>
                <a:gd name="f10" fmla="val 568"/>
                <a:gd name="f11" fmla="val 484"/>
                <a:gd name="f12" fmla="val 190"/>
                <a:gd name="f13" fmla="val 799"/>
                <a:gd name="f14" fmla="val 1209"/>
                <a:gd name="f15" fmla="val 1681"/>
                <a:gd name="f16" fmla="val 4769"/>
                <a:gd name="f17" fmla="val 2679"/>
                <a:gd name="f18" fmla="val 2521"/>
                <a:gd name="f19" fmla="val 4359"/>
                <a:gd name="f20" fmla="val 2175"/>
                <a:gd name="f21" fmla="val 4107"/>
                <a:gd name="f22" fmla="val 1702"/>
                <a:gd name="f23" fmla="val 1040"/>
                <a:gd name="f24" fmla="val 820"/>
                <a:gd name="f25" fmla="val 662"/>
                <a:gd name="f26" fmla="val 3949"/>
                <a:gd name="f27" fmla="val 3729"/>
                <a:gd name="f28" fmla="val 2374"/>
                <a:gd name="f29" fmla="val 2154"/>
                <a:gd name="f30" fmla="val 1996"/>
                <a:gd name="f31" fmla="val 1229"/>
                <a:gd name="f32" fmla="val 1387"/>
                <a:gd name="f33" fmla="val 3382"/>
                <a:gd name="f34" fmla="val 1733"/>
                <a:gd name="f35" fmla="val 2553"/>
                <a:gd name="f36" fmla="val 3277"/>
                <a:gd name="f37" fmla="val 3981"/>
                <a:gd name="f38" fmla="val 3435"/>
                <a:gd name="f39" fmla="val 3813"/>
                <a:gd name="f40" fmla="val 4380"/>
                <a:gd name="f41" fmla="val 4852"/>
                <a:gd name="f42" fmla="val 5241"/>
                <a:gd name="f43" fmla="val 5777"/>
                <a:gd name="f44" fmla="val 5084"/>
                <a:gd name="f45" fmla="val 6176"/>
                <a:gd name="f46" fmla="val 4580"/>
                <a:gd name="f47" fmla="val 5703"/>
                <a:gd name="f48" fmla="val 5168"/>
                <a:gd name="f49" fmla="val 3781"/>
                <a:gd name="f50" fmla="val 3592"/>
                <a:gd name="f51" fmla="val 1807"/>
                <a:gd name="f52" fmla="val 862"/>
                <a:gd name="f53" fmla="val 2710"/>
                <a:gd name="f54" fmla="val 43"/>
                <a:gd name="f55" fmla="val 1796"/>
                <a:gd name="f56" fmla="val 11"/>
                <a:gd name="f57" fmla="val 1745"/>
                <a:gd name="f58" fmla="val 4"/>
                <a:gd name="f59" fmla="val 1694"/>
                <a:gd name="f60" fmla="*/ f0 1 6239"/>
                <a:gd name="f61" fmla="*/ f1 1 7478"/>
                <a:gd name="f62" fmla="val f2"/>
                <a:gd name="f63" fmla="val f3"/>
                <a:gd name="f64" fmla="val f4"/>
                <a:gd name="f65" fmla="+- f64 0 f62"/>
                <a:gd name="f66" fmla="+- f63 0 f62"/>
                <a:gd name="f67" fmla="*/ f66 1 6239"/>
                <a:gd name="f68" fmla="*/ f65 1 747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6239" h="7478">
                  <a:moveTo>
                    <a:pt x="f5" y="f6"/>
                  </a:moveTo>
                  <a:cubicBezTo>
                    <a:pt x="f7" y="f6"/>
                    <a:pt x="f8" y="f9"/>
                    <a:pt x="f10" y="f11"/>
                  </a:cubicBezTo>
                  <a:cubicBezTo>
                    <a:pt x="f12" y="f13"/>
                    <a:pt x="f6" y="f14"/>
                    <a:pt x="f6" y="f15"/>
                  </a:cubicBezTo>
                  <a:lnTo>
                    <a:pt x="f6" y="f16"/>
                  </a:lnTo>
                  <a:lnTo>
                    <a:pt x="f17" y="f16"/>
                  </a:lnTo>
                  <a:cubicBezTo>
                    <a:pt x="f18" y="f19"/>
                    <a:pt x="f20" y="f21"/>
                    <a:pt x="f22" y="f21"/>
                  </a:cubicBezTo>
                  <a:lnTo>
                    <a:pt x="f23" y="f21"/>
                  </a:lnTo>
                  <a:cubicBezTo>
                    <a:pt x="f24" y="f21"/>
                    <a:pt x="f25" y="f26"/>
                    <a:pt x="f25" y="f27"/>
                  </a:cubicBezTo>
                  <a:lnTo>
                    <a:pt x="f25" y="f28"/>
                  </a:lnTo>
                  <a:cubicBezTo>
                    <a:pt x="f25" y="f29"/>
                    <a:pt x="f24" y="f30"/>
                    <a:pt x="f23" y="f30"/>
                  </a:cubicBezTo>
                  <a:cubicBezTo>
                    <a:pt x="f31" y="f30"/>
                    <a:pt x="f32" y="f29"/>
                    <a:pt x="f32" y="f28"/>
                  </a:cubicBezTo>
                  <a:lnTo>
                    <a:pt x="f32" y="f33"/>
                  </a:lnTo>
                  <a:lnTo>
                    <a:pt x="f34" y="f33"/>
                  </a:lnTo>
                  <a:cubicBezTo>
                    <a:pt x="f35" y="f33"/>
                    <a:pt x="f36" y="f37"/>
                    <a:pt x="f38" y="f16"/>
                  </a:cubicBezTo>
                  <a:lnTo>
                    <a:pt x="f39" y="f16"/>
                  </a:lnTo>
                  <a:cubicBezTo>
                    <a:pt x="f40" y="f16"/>
                    <a:pt x="f41" y="f42"/>
                    <a:pt x="f41" y="f43"/>
                  </a:cubicBezTo>
                  <a:lnTo>
                    <a:pt x="f41" y="f4"/>
                  </a:lnTo>
                  <a:lnTo>
                    <a:pt x="f3" y="f4"/>
                  </a:lnTo>
                  <a:lnTo>
                    <a:pt x="f3" y="f44"/>
                  </a:lnTo>
                  <a:cubicBezTo>
                    <a:pt x="f45" y="f46"/>
                    <a:pt x="f47" y="f21"/>
                    <a:pt x="f48" y="f21"/>
                  </a:cubicBezTo>
                  <a:lnTo>
                    <a:pt x="f49" y="f21"/>
                  </a:lnTo>
                  <a:cubicBezTo>
                    <a:pt x="f50" y="f21"/>
                    <a:pt x="f38" y="f26"/>
                    <a:pt x="f38" y="f27"/>
                  </a:cubicBezTo>
                  <a:lnTo>
                    <a:pt x="f38" y="f51"/>
                  </a:lnTo>
                  <a:cubicBezTo>
                    <a:pt x="f38" y="f52"/>
                    <a:pt x="f53" y="f54"/>
                    <a:pt x="f55" y="f56"/>
                  </a:cubicBezTo>
                  <a:cubicBezTo>
                    <a:pt x="f57" y="f58"/>
                    <a:pt x="f5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2" name="Google Shape;6788;p88">
              <a:extLst>
                <a:ext uri="{FF2B5EF4-FFF2-40B4-BE49-F238E27FC236}">
                  <a16:creationId xmlns:a16="http://schemas.microsoft.com/office/drawing/2014/main" id="{13D0E431-D3DC-A3F4-B340-B5B579FD146D}"/>
                </a:ext>
              </a:extLst>
            </p:cNvPr>
            <p:cNvSpPr/>
            <p:nvPr/>
          </p:nvSpPr>
          <p:spPr>
            <a:xfrm>
              <a:off x="8436775" y="1177116"/>
              <a:ext cx="199421" cy="48152"/>
            </a:xfrm>
            <a:custGeom>
              <a:avLst/>
              <a:gdLst>
                <a:gd name="f0" fmla="val w"/>
                <a:gd name="f1" fmla="val h"/>
                <a:gd name="f2" fmla="val 0"/>
                <a:gd name="f3" fmla="val 5483"/>
                <a:gd name="f4" fmla="val 1324"/>
                <a:gd name="f5" fmla="val 1"/>
                <a:gd name="f6" fmla="val 662"/>
                <a:gd name="f7" fmla="val 1041"/>
                <a:gd name="f8" fmla="val 1576"/>
                <a:gd name="f9" fmla="val 2080"/>
                <a:gd name="f10" fmla="val 946"/>
                <a:gd name="f11" fmla="val 2395"/>
                <a:gd name="f12" fmla="val 5136"/>
                <a:gd name="f13" fmla="val 5325"/>
                <a:gd name="f14" fmla="val 1166"/>
                <a:gd name="f15" fmla="val 977"/>
                <a:gd name="f16" fmla="val 316"/>
                <a:gd name="f17" fmla="val 158"/>
                <a:gd name="f18" fmla="*/ f0 1 5483"/>
                <a:gd name="f19" fmla="*/ f1 1 1324"/>
                <a:gd name="f20" fmla="val f2"/>
                <a:gd name="f21" fmla="val f3"/>
                <a:gd name="f22" fmla="val f4"/>
                <a:gd name="f23" fmla="+- f22 0 f20"/>
                <a:gd name="f24" fmla="+- f21 0 f20"/>
                <a:gd name="f25" fmla="*/ f24 1 5483"/>
                <a:gd name="f26" fmla="*/ f23 1 13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483" h="1324">
                  <a:moveTo>
                    <a:pt x="f5" y="f5"/>
                  </a:moveTo>
                  <a:lnTo>
                    <a:pt x="f5" y="f6"/>
                  </a:lnTo>
                  <a:lnTo>
                    <a:pt x="f7" y="f6"/>
                  </a:lnTo>
                  <a:cubicBezTo>
                    <a:pt x="f8" y="f6"/>
                    <a:pt x="f9" y="f10"/>
                    <a:pt x="f11" y="f4"/>
                  </a:cubicBezTo>
                  <a:lnTo>
                    <a:pt x="f12" y="f4"/>
                  </a:lnTo>
                  <a:cubicBezTo>
                    <a:pt x="f13" y="f4"/>
                    <a:pt x="f3" y="f14"/>
                    <a:pt x="f3" y="f15"/>
                  </a:cubicBezTo>
                  <a:lnTo>
                    <a:pt x="f3" y="f16"/>
                  </a:lnTo>
                  <a:cubicBezTo>
                    <a:pt x="f3" y="f17"/>
                    <a:pt x="f13" y="f5"/>
                    <a:pt x="f12"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23" name="Google Shape;6800;p88">
            <a:extLst>
              <a:ext uri="{FF2B5EF4-FFF2-40B4-BE49-F238E27FC236}">
                <a16:creationId xmlns:a16="http://schemas.microsoft.com/office/drawing/2014/main" id="{EC805267-ED73-1C95-F4C9-2921232BEF52}"/>
              </a:ext>
            </a:extLst>
          </p:cNvPr>
          <p:cNvGrpSpPr/>
          <p:nvPr/>
        </p:nvGrpSpPr>
        <p:grpSpPr>
          <a:xfrm>
            <a:off x="8733133" y="2480075"/>
            <a:ext cx="552076" cy="550615"/>
            <a:chOff x="7495172" y="1728545"/>
            <a:chExt cx="414057" cy="412961"/>
          </a:xfrm>
          <a:solidFill>
            <a:schemeClr val="tx1"/>
          </a:solidFill>
        </p:grpSpPr>
        <p:sp>
          <p:nvSpPr>
            <p:cNvPr id="24" name="Google Shape;6801;p88">
              <a:extLst>
                <a:ext uri="{FF2B5EF4-FFF2-40B4-BE49-F238E27FC236}">
                  <a16:creationId xmlns:a16="http://schemas.microsoft.com/office/drawing/2014/main" id="{0D27348E-62C0-757A-D713-E80D2D0E2863}"/>
                </a:ext>
              </a:extLst>
            </p:cNvPr>
            <p:cNvSpPr/>
            <p:nvPr/>
          </p:nvSpPr>
          <p:spPr>
            <a:xfrm>
              <a:off x="7519714" y="1728545"/>
              <a:ext cx="366098" cy="171376"/>
            </a:xfrm>
            <a:custGeom>
              <a:avLst/>
              <a:gdLst>
                <a:gd name="f0" fmla="val w"/>
                <a:gd name="f1" fmla="val h"/>
                <a:gd name="f2" fmla="val 0"/>
                <a:gd name="f3" fmla="val 10335"/>
                <a:gd name="f4" fmla="val 4838"/>
                <a:gd name="f5" fmla="val 1040"/>
                <a:gd name="f6" fmla="val 473"/>
                <a:gd name="f7" fmla="val 1"/>
                <a:gd name="f8" fmla="val 1071"/>
                <a:gd name="f9" fmla="val 2458"/>
                <a:gd name="f10" fmla="val 2993"/>
                <a:gd name="f11" fmla="val 3466"/>
                <a:gd name="f12" fmla="val 2048"/>
                <a:gd name="f13" fmla="val 4505"/>
                <a:gd name="f14" fmla="val 4663"/>
                <a:gd name="f15" fmla="val 2143"/>
                <a:gd name="f16" fmla="val 4757"/>
                <a:gd name="f17" fmla="val 2269"/>
                <a:gd name="f18" fmla="val 4820"/>
                <a:gd name="f19" fmla="val 2300"/>
                <a:gd name="f20" fmla="val 4831"/>
                <a:gd name="f21" fmla="val 2339"/>
                <a:gd name="f22" fmla="val 2380"/>
                <a:gd name="f23" fmla="val 2461"/>
                <a:gd name="f24" fmla="val 2552"/>
                <a:gd name="f25" fmla="val 4810"/>
                <a:gd name="f26" fmla="val 2615"/>
                <a:gd name="f27" fmla="val 4726"/>
                <a:gd name="f28" fmla="val 3876"/>
                <a:gd name="f29" fmla="val 6365"/>
                <a:gd name="f30" fmla="val 7625"/>
                <a:gd name="f31" fmla="val 7688"/>
                <a:gd name="f32" fmla="val 7765"/>
                <a:gd name="f33" fmla="val 7846"/>
                <a:gd name="f34" fmla="val 7887"/>
                <a:gd name="f35" fmla="val 7929"/>
                <a:gd name="f36" fmla="val 7971"/>
                <a:gd name="f37" fmla="val 8097"/>
                <a:gd name="f38" fmla="val 4789"/>
                <a:gd name="f39" fmla="val 8160"/>
                <a:gd name="f40" fmla="val 4631"/>
                <a:gd name="f41" fmla="val 9231"/>
                <a:gd name="f42" fmla="val 9862"/>
                <a:gd name="f43" fmla="val 10334"/>
                <a:gd name="f44" fmla="val 536"/>
                <a:gd name="f45" fmla="val 9294"/>
                <a:gd name="f46" fmla="*/ f0 1 10335"/>
                <a:gd name="f47" fmla="*/ f1 1 4838"/>
                <a:gd name="f48" fmla="val f2"/>
                <a:gd name="f49" fmla="val f3"/>
                <a:gd name="f50" fmla="val f4"/>
                <a:gd name="f51" fmla="+- f50 0 f48"/>
                <a:gd name="f52" fmla="+- f49 0 f48"/>
                <a:gd name="f53" fmla="*/ f52 1 10335"/>
                <a:gd name="f54" fmla="*/ f51 1 4838"/>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0335" h="4838">
                  <a:moveTo>
                    <a:pt x="f5" y="f2"/>
                  </a:moveTo>
                  <a:cubicBezTo>
                    <a:pt x="f6" y="f2"/>
                    <a:pt x="f7" y="f6"/>
                    <a:pt x="f7" y="f8"/>
                  </a:cubicBezTo>
                  <a:lnTo>
                    <a:pt x="f7" y="f9"/>
                  </a:lnTo>
                  <a:cubicBezTo>
                    <a:pt x="f7" y="f10"/>
                    <a:pt x="f6" y="f11"/>
                    <a:pt x="f5" y="f11"/>
                  </a:cubicBezTo>
                  <a:lnTo>
                    <a:pt x="f12" y="f11"/>
                  </a:lnTo>
                  <a:lnTo>
                    <a:pt x="f12" y="f13"/>
                  </a:lnTo>
                  <a:cubicBezTo>
                    <a:pt x="f12" y="f14"/>
                    <a:pt x="f15" y="f16"/>
                    <a:pt x="f17" y="f18"/>
                  </a:cubicBezTo>
                  <a:cubicBezTo>
                    <a:pt x="f19" y="f20"/>
                    <a:pt x="f21" y="f4"/>
                    <a:pt x="f22" y="f4"/>
                  </a:cubicBezTo>
                  <a:cubicBezTo>
                    <a:pt x="f23" y="f4"/>
                    <a:pt x="f24" y="f25"/>
                    <a:pt x="f26" y="f27"/>
                  </a:cubicBezTo>
                  <a:lnTo>
                    <a:pt x="f28" y="f11"/>
                  </a:lnTo>
                  <a:lnTo>
                    <a:pt x="f29" y="f11"/>
                  </a:lnTo>
                  <a:lnTo>
                    <a:pt x="f30" y="f27"/>
                  </a:lnTo>
                  <a:cubicBezTo>
                    <a:pt x="f31" y="f25"/>
                    <a:pt x="f32" y="f4"/>
                    <a:pt x="f33" y="f4"/>
                  </a:cubicBezTo>
                  <a:cubicBezTo>
                    <a:pt x="f34" y="f4"/>
                    <a:pt x="f35" y="f20"/>
                    <a:pt x="f36" y="f18"/>
                  </a:cubicBezTo>
                  <a:cubicBezTo>
                    <a:pt x="f37" y="f38"/>
                    <a:pt x="f39" y="f40"/>
                    <a:pt x="f39" y="f13"/>
                  </a:cubicBezTo>
                  <a:lnTo>
                    <a:pt x="f39" y="f11"/>
                  </a:lnTo>
                  <a:lnTo>
                    <a:pt x="f41" y="f11"/>
                  </a:lnTo>
                  <a:cubicBezTo>
                    <a:pt x="f42" y="f11"/>
                    <a:pt x="f43" y="f10"/>
                    <a:pt x="f43" y="f9"/>
                  </a:cubicBezTo>
                  <a:lnTo>
                    <a:pt x="f43" y="f8"/>
                  </a:lnTo>
                  <a:cubicBezTo>
                    <a:pt x="f43" y="f44"/>
                    <a:pt x="f42" y="f2"/>
                    <a:pt x="f4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5" name="Google Shape;6802;p88">
              <a:extLst>
                <a:ext uri="{FF2B5EF4-FFF2-40B4-BE49-F238E27FC236}">
                  <a16:creationId xmlns:a16="http://schemas.microsoft.com/office/drawing/2014/main" id="{362B4927-0E8F-6450-5CE8-7FF62D0008D1}"/>
                </a:ext>
              </a:extLst>
            </p:cNvPr>
            <p:cNvSpPr/>
            <p:nvPr/>
          </p:nvSpPr>
          <p:spPr>
            <a:xfrm>
              <a:off x="7544266" y="1923833"/>
              <a:ext cx="97127" cy="98261"/>
            </a:xfrm>
            <a:custGeom>
              <a:avLst/>
              <a:gdLst>
                <a:gd name="f0" fmla="val w"/>
                <a:gd name="f1" fmla="val h"/>
                <a:gd name="f2" fmla="val 0"/>
                <a:gd name="f3" fmla="val 2742"/>
                <a:gd name="f4" fmla="val 2774"/>
                <a:gd name="f5" fmla="val 1387"/>
                <a:gd name="f6" fmla="val 1"/>
                <a:gd name="f7" fmla="val 599"/>
                <a:gd name="f8" fmla="val 631"/>
                <a:gd name="f9" fmla="val 2143"/>
                <a:gd name="f10" fmla="val 2773"/>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8"/>
                    <a:pt x="f6" y="f5"/>
                  </a:cubicBezTo>
                  <a:cubicBezTo>
                    <a:pt x="f6" y="f9"/>
                    <a:pt x="f7" y="f10"/>
                    <a:pt x="f5" y="f10"/>
                  </a:cubicBezTo>
                  <a:cubicBezTo>
                    <a:pt x="f9" y="f10"/>
                    <a:pt x="f3" y="f9"/>
                    <a:pt x="f3" y="f5"/>
                  </a:cubicBezTo>
                  <a:cubicBezTo>
                    <a:pt x="f3" y="f8"/>
                    <a:pt x="f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6" name="Google Shape;6803;p88">
              <a:extLst>
                <a:ext uri="{FF2B5EF4-FFF2-40B4-BE49-F238E27FC236}">
                  <a16:creationId xmlns:a16="http://schemas.microsoft.com/office/drawing/2014/main" id="{16BE89E1-55D6-BA05-9AC0-2F4080052F9A}"/>
                </a:ext>
              </a:extLst>
            </p:cNvPr>
            <p:cNvSpPr/>
            <p:nvPr/>
          </p:nvSpPr>
          <p:spPr>
            <a:xfrm>
              <a:off x="7495172" y="2045476"/>
              <a:ext cx="194227" cy="96030"/>
            </a:xfrm>
            <a:custGeom>
              <a:avLst/>
              <a:gdLst>
                <a:gd name="f0" fmla="val w"/>
                <a:gd name="f1" fmla="val h"/>
                <a:gd name="f2" fmla="val 0"/>
                <a:gd name="f3" fmla="val 5483"/>
                <a:gd name="f4" fmla="val 2711"/>
                <a:gd name="f5" fmla="val 2741"/>
                <a:gd name="f6" fmla="val 1"/>
                <a:gd name="f7" fmla="val 1387"/>
                <a:gd name="f8" fmla="val 221"/>
                <a:gd name="f9" fmla="val 1040"/>
                <a:gd name="f10" fmla="val 32"/>
                <a:gd name="f11" fmla="val 2332"/>
                <a:gd name="f12" fmla="val 2521"/>
                <a:gd name="f13" fmla="val 158"/>
                <a:gd name="f14" fmla="val 2710"/>
                <a:gd name="f15" fmla="val 378"/>
                <a:gd name="f16" fmla="val 5104"/>
                <a:gd name="f17" fmla="val 5325"/>
                <a:gd name="f18" fmla="val 5482"/>
                <a:gd name="f19" fmla="val 5262"/>
                <a:gd name="f20" fmla="val 977"/>
                <a:gd name="f21" fmla="val 4128"/>
                <a:gd name="f22" fmla="*/ f0 1 5483"/>
                <a:gd name="f23" fmla="*/ f1 1 2711"/>
                <a:gd name="f24" fmla="val f2"/>
                <a:gd name="f25" fmla="val f3"/>
                <a:gd name="f26" fmla="val f4"/>
                <a:gd name="f27" fmla="+- f26 0 f24"/>
                <a:gd name="f28" fmla="+- f25 0 f24"/>
                <a:gd name="f29" fmla="*/ f28 1 5483"/>
                <a:gd name="f30" fmla="*/ f27 1 2711"/>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5483" h="2711">
                  <a:moveTo>
                    <a:pt x="f5" y="f6"/>
                  </a:moveTo>
                  <a:cubicBezTo>
                    <a:pt x="f7" y="f6"/>
                    <a:pt x="f8" y="f9"/>
                    <a:pt x="f10" y="f11"/>
                  </a:cubicBezTo>
                  <a:cubicBezTo>
                    <a:pt x="f2" y="f12"/>
                    <a:pt x="f13" y="f14"/>
                    <a:pt x="f15" y="f14"/>
                  </a:cubicBezTo>
                  <a:lnTo>
                    <a:pt x="f16" y="f14"/>
                  </a:lnTo>
                  <a:cubicBezTo>
                    <a:pt x="f17" y="f14"/>
                    <a:pt x="f18" y="f12"/>
                    <a:pt x="f18" y="f11"/>
                  </a:cubicBezTo>
                  <a:cubicBezTo>
                    <a:pt x="f19" y="f20"/>
                    <a:pt x="f2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7" name="Google Shape;6804;p88">
              <a:extLst>
                <a:ext uri="{FF2B5EF4-FFF2-40B4-BE49-F238E27FC236}">
                  <a16:creationId xmlns:a16="http://schemas.microsoft.com/office/drawing/2014/main" id="{89FDEB93-3DE4-F106-0092-0579B9E0F32A}"/>
                </a:ext>
              </a:extLst>
            </p:cNvPr>
            <p:cNvSpPr/>
            <p:nvPr/>
          </p:nvSpPr>
          <p:spPr>
            <a:xfrm>
              <a:off x="7763009" y="1923833"/>
              <a:ext cx="97127" cy="98261"/>
            </a:xfrm>
            <a:custGeom>
              <a:avLst/>
              <a:gdLst>
                <a:gd name="f0" fmla="val w"/>
                <a:gd name="f1" fmla="val h"/>
                <a:gd name="f2" fmla="val 0"/>
                <a:gd name="f3" fmla="val 2742"/>
                <a:gd name="f4" fmla="val 2774"/>
                <a:gd name="f5" fmla="val 1387"/>
                <a:gd name="f6" fmla="val 1"/>
                <a:gd name="f7" fmla="val 631"/>
                <a:gd name="f8" fmla="val 2143"/>
                <a:gd name="f9" fmla="val 2773"/>
                <a:gd name="f10" fmla="val 2111"/>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7"/>
                    <a:pt x="f6" y="f5"/>
                  </a:cubicBezTo>
                  <a:cubicBezTo>
                    <a:pt x="f6" y="f8"/>
                    <a:pt x="f7" y="f9"/>
                    <a:pt x="f5" y="f9"/>
                  </a:cubicBezTo>
                  <a:cubicBezTo>
                    <a:pt x="f10" y="f9"/>
                    <a:pt x="f3" y="f8"/>
                    <a:pt x="f3" y="f5"/>
                  </a:cubicBezTo>
                  <a:cubicBezTo>
                    <a:pt x="f3" y="f7"/>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8" name="Google Shape;6805;p88">
              <a:extLst>
                <a:ext uri="{FF2B5EF4-FFF2-40B4-BE49-F238E27FC236}">
                  <a16:creationId xmlns:a16="http://schemas.microsoft.com/office/drawing/2014/main" id="{5B6ED26A-474B-1E9C-BAFE-112BBE7E89F1}"/>
                </a:ext>
              </a:extLst>
            </p:cNvPr>
            <p:cNvSpPr/>
            <p:nvPr/>
          </p:nvSpPr>
          <p:spPr>
            <a:xfrm>
              <a:off x="7713905" y="2045476"/>
              <a:ext cx="195324" cy="96030"/>
            </a:xfrm>
            <a:custGeom>
              <a:avLst/>
              <a:gdLst>
                <a:gd name="f0" fmla="val w"/>
                <a:gd name="f1" fmla="val h"/>
                <a:gd name="f2" fmla="val 0"/>
                <a:gd name="f3" fmla="val 5514"/>
                <a:gd name="f4" fmla="val 2711"/>
                <a:gd name="f5" fmla="val 2773"/>
                <a:gd name="f6" fmla="val 1"/>
                <a:gd name="f7" fmla="val 1387"/>
                <a:gd name="f8" fmla="val 252"/>
                <a:gd name="f9" fmla="val 1040"/>
                <a:gd name="f10" fmla="val 32"/>
                <a:gd name="f11" fmla="val 2332"/>
                <a:gd name="f12" fmla="val 2521"/>
                <a:gd name="f13" fmla="val 158"/>
                <a:gd name="f14" fmla="val 2710"/>
                <a:gd name="f15" fmla="val 410"/>
                <a:gd name="f16" fmla="val 5167"/>
                <a:gd name="f17" fmla="val 5356"/>
                <a:gd name="f18" fmla="val 5293"/>
                <a:gd name="f19" fmla="val 977"/>
                <a:gd name="f20" fmla="val 4128"/>
                <a:gd name="f21" fmla="*/ f0 1 5514"/>
                <a:gd name="f22" fmla="*/ f1 1 2711"/>
                <a:gd name="f23" fmla="val f2"/>
                <a:gd name="f24" fmla="val f3"/>
                <a:gd name="f25" fmla="val f4"/>
                <a:gd name="f26" fmla="+- f25 0 f23"/>
                <a:gd name="f27" fmla="+- f24 0 f23"/>
                <a:gd name="f28" fmla="*/ f27 1 5514"/>
                <a:gd name="f29" fmla="*/ f26 1 271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514" h="2711">
                  <a:moveTo>
                    <a:pt x="f5" y="f6"/>
                  </a:moveTo>
                  <a:cubicBezTo>
                    <a:pt x="f7" y="f6"/>
                    <a:pt x="f8" y="f9"/>
                    <a:pt x="f10" y="f11"/>
                  </a:cubicBezTo>
                  <a:cubicBezTo>
                    <a:pt x="f2" y="f12"/>
                    <a:pt x="f13" y="f14"/>
                    <a:pt x="f15" y="f14"/>
                  </a:cubicBezTo>
                  <a:lnTo>
                    <a:pt x="f16" y="f14"/>
                  </a:lnTo>
                  <a:cubicBezTo>
                    <a:pt x="f17" y="f14"/>
                    <a:pt x="f3" y="f12"/>
                    <a:pt x="f3" y="f11"/>
                  </a:cubicBezTo>
                  <a:cubicBezTo>
                    <a:pt x="f18" y="f19"/>
                    <a:pt x="f2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29" name="Google Shape;6866;p88">
            <a:extLst>
              <a:ext uri="{FF2B5EF4-FFF2-40B4-BE49-F238E27FC236}">
                <a16:creationId xmlns:a16="http://schemas.microsoft.com/office/drawing/2014/main" id="{36900384-EB15-106A-1E25-3F34212B8B7A}"/>
              </a:ext>
            </a:extLst>
          </p:cNvPr>
          <p:cNvGrpSpPr/>
          <p:nvPr/>
        </p:nvGrpSpPr>
        <p:grpSpPr>
          <a:xfrm>
            <a:off x="4653153" y="4819376"/>
            <a:ext cx="508856" cy="563075"/>
            <a:chOff x="4435187" y="3483022"/>
            <a:chExt cx="381642" cy="422306"/>
          </a:xfrm>
          <a:solidFill>
            <a:schemeClr val="tx1"/>
          </a:solidFill>
        </p:grpSpPr>
        <p:sp>
          <p:nvSpPr>
            <p:cNvPr id="30" name="Google Shape;6867;p88">
              <a:extLst>
                <a:ext uri="{FF2B5EF4-FFF2-40B4-BE49-F238E27FC236}">
                  <a16:creationId xmlns:a16="http://schemas.microsoft.com/office/drawing/2014/main" id="{34C0FACF-4FFE-C1A4-C5F0-47C4E6364562}"/>
                </a:ext>
              </a:extLst>
            </p:cNvPr>
            <p:cNvSpPr/>
            <p:nvPr/>
          </p:nvSpPr>
          <p:spPr>
            <a:xfrm>
              <a:off x="4435187" y="3534256"/>
              <a:ext cx="180045" cy="369947"/>
            </a:xfrm>
            <a:custGeom>
              <a:avLst/>
              <a:gdLst>
                <a:gd name="f0" fmla="val w"/>
                <a:gd name="f1" fmla="val h"/>
                <a:gd name="f2" fmla="val 0"/>
                <a:gd name="f3" fmla="val 5515"/>
                <a:gd name="f4" fmla="val 10240"/>
                <a:gd name="f5" fmla="val 662"/>
                <a:gd name="f6" fmla="val 284"/>
                <a:gd name="f7" fmla="val 1"/>
                <a:gd name="f8" fmla="val 315"/>
                <a:gd name="f9" fmla="val 4411"/>
                <a:gd name="f10" fmla="val 4632"/>
                <a:gd name="f11" fmla="val 64"/>
                <a:gd name="f12" fmla="val 4884"/>
                <a:gd name="f13" fmla="val 190"/>
                <a:gd name="f14" fmla="val 5073"/>
                <a:gd name="f15" fmla="val 1639"/>
                <a:gd name="f16" fmla="val 7467"/>
                <a:gd name="f17" fmla="val 1891"/>
                <a:gd name="f18" fmla="val 7877"/>
                <a:gd name="f19" fmla="val 2049"/>
                <a:gd name="f20" fmla="val 8097"/>
                <a:gd name="f21" fmla="val 8538"/>
                <a:gd name="f22" fmla="val 9861"/>
                <a:gd name="f23" fmla="val 10082"/>
                <a:gd name="f24" fmla="val 2206"/>
                <a:gd name="f25" fmla="val 10239"/>
                <a:gd name="f26" fmla="val 2395"/>
                <a:gd name="f27" fmla="val 5514"/>
                <a:gd name="f28" fmla="val 6364"/>
                <a:gd name="f29" fmla="val 5986"/>
                <a:gd name="f30" fmla="val 5357"/>
                <a:gd name="f31" fmla="val 5671"/>
                <a:gd name="f32" fmla="val 5168"/>
                <a:gd name="f33" fmla="val 5419"/>
                <a:gd name="f34" fmla="val 5167"/>
                <a:gd name="f35" fmla="val 5420"/>
                <a:gd name="f36" fmla="val 5165"/>
                <a:gd name="f37" fmla="val 5421"/>
                <a:gd name="f38" fmla="val 5163"/>
                <a:gd name="f39" fmla="val 5042"/>
                <a:gd name="f40" fmla="val 3214"/>
                <a:gd name="f41" fmla="val 3623"/>
                <a:gd name="f42" fmla="val 3183"/>
                <a:gd name="f43" fmla="val 3592"/>
                <a:gd name="f44" fmla="val 3041"/>
                <a:gd name="f45" fmla="val 3432"/>
                <a:gd name="f46" fmla="val 2828"/>
                <a:gd name="f47" fmla="val 3332"/>
                <a:gd name="f48" fmla="val 2613"/>
                <a:gd name="f49" fmla="val 2448"/>
                <a:gd name="f50" fmla="val 2280"/>
                <a:gd name="f51" fmla="val 3392"/>
                <a:gd name="f52" fmla="val 2143"/>
                <a:gd name="f53" fmla="val 3529"/>
                <a:gd name="f54" fmla="val 3812"/>
                <a:gd name="f55" fmla="val 1923"/>
                <a:gd name="f56" fmla="val 4285"/>
                <a:gd name="f57" fmla="val 2112"/>
                <a:gd name="f58" fmla="val 4442"/>
                <a:gd name="f59" fmla="val 3970"/>
                <a:gd name="f60" fmla="val 6301"/>
                <a:gd name="f61" fmla="val 4097"/>
                <a:gd name="f62" fmla="val 6427"/>
                <a:gd name="f63" fmla="val 6648"/>
                <a:gd name="f64" fmla="val 6774"/>
                <a:gd name="f65" fmla="val 3907"/>
                <a:gd name="f66" fmla="val 6821"/>
                <a:gd name="f67" fmla="val 3821"/>
                <a:gd name="f68" fmla="val 6845"/>
                <a:gd name="f69" fmla="val 3734"/>
                <a:gd name="f70" fmla="val 3648"/>
                <a:gd name="f71" fmla="val 3561"/>
                <a:gd name="f72" fmla="val 3498"/>
                <a:gd name="f73" fmla="val 4915"/>
                <a:gd name="f74" fmla="val 1450"/>
                <a:gd name="f75" fmla="val 4726"/>
                <a:gd name="f76" fmla="val 1324"/>
                <a:gd name="f77" fmla="val 4190"/>
                <a:gd name="f78" fmla="val 252"/>
                <a:gd name="f79" fmla="val 1009"/>
                <a:gd name="f80" fmla="*/ f0 1 5515"/>
                <a:gd name="f81" fmla="*/ f1 1 10240"/>
                <a:gd name="f82" fmla="val f2"/>
                <a:gd name="f83" fmla="val f3"/>
                <a:gd name="f84" fmla="val f4"/>
                <a:gd name="f85" fmla="+- f84 0 f82"/>
                <a:gd name="f86" fmla="+- f83 0 f82"/>
                <a:gd name="f87" fmla="*/ f86 1 5515"/>
                <a:gd name="f88" fmla="*/ f85 1 10240"/>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5515" h="10240">
                  <a:moveTo>
                    <a:pt x="f5" y="f2"/>
                  </a:moveTo>
                  <a:cubicBezTo>
                    <a:pt x="f6" y="f2"/>
                    <a:pt x="f7" y="f8"/>
                    <a:pt x="f7" y="f5"/>
                  </a:cubicBezTo>
                  <a:lnTo>
                    <a:pt x="f7" y="f9"/>
                  </a:lnTo>
                  <a:cubicBezTo>
                    <a:pt x="f7" y="f10"/>
                    <a:pt x="f11" y="f12"/>
                    <a:pt x="f13" y="f14"/>
                  </a:cubicBezTo>
                  <a:lnTo>
                    <a:pt x="f15" y="f16"/>
                  </a:lnTo>
                  <a:cubicBezTo>
                    <a:pt x="f17" y="f18"/>
                    <a:pt x="f19" y="f20"/>
                    <a:pt x="f19" y="f21"/>
                  </a:cubicBezTo>
                  <a:lnTo>
                    <a:pt x="f19" y="f22"/>
                  </a:lnTo>
                  <a:cubicBezTo>
                    <a:pt x="f19" y="f23"/>
                    <a:pt x="f24" y="f25"/>
                    <a:pt x="f26" y="f25"/>
                  </a:cubicBezTo>
                  <a:lnTo>
                    <a:pt x="f27" y="f25"/>
                  </a:lnTo>
                  <a:lnTo>
                    <a:pt x="f27" y="f28"/>
                  </a:lnTo>
                  <a:cubicBezTo>
                    <a:pt x="f27" y="f29"/>
                    <a:pt x="f30" y="f31"/>
                    <a:pt x="f32" y="f33"/>
                  </a:cubicBezTo>
                  <a:cubicBezTo>
                    <a:pt x="f34" y="f35"/>
                    <a:pt x="f36" y="f37"/>
                    <a:pt x="f38" y="f37"/>
                  </a:cubicBezTo>
                  <a:cubicBezTo>
                    <a:pt x="f39" y="f37"/>
                    <a:pt x="f40" y="f41"/>
                    <a:pt x="f42" y="f43"/>
                  </a:cubicBezTo>
                  <a:cubicBezTo>
                    <a:pt x="f44" y="f45"/>
                    <a:pt x="f46" y="f47"/>
                    <a:pt x="f48" y="f47"/>
                  </a:cubicBezTo>
                  <a:cubicBezTo>
                    <a:pt x="f49" y="f47"/>
                    <a:pt x="f50" y="f51"/>
                    <a:pt x="f52" y="f53"/>
                  </a:cubicBezTo>
                  <a:cubicBezTo>
                    <a:pt x="f17" y="f54"/>
                    <a:pt x="f55" y="f56"/>
                    <a:pt x="f57" y="f58"/>
                  </a:cubicBezTo>
                  <a:lnTo>
                    <a:pt x="f59" y="f60"/>
                  </a:lnTo>
                  <a:cubicBezTo>
                    <a:pt x="f61" y="f62"/>
                    <a:pt x="f61" y="f63"/>
                    <a:pt x="f59" y="f64"/>
                  </a:cubicBezTo>
                  <a:cubicBezTo>
                    <a:pt x="f65" y="f66"/>
                    <a:pt x="f67" y="f68"/>
                    <a:pt x="f69" y="f68"/>
                  </a:cubicBezTo>
                  <a:cubicBezTo>
                    <a:pt x="f70" y="f68"/>
                    <a:pt x="f71" y="f66"/>
                    <a:pt x="f72" y="f64"/>
                  </a:cubicBezTo>
                  <a:lnTo>
                    <a:pt x="f15" y="f73"/>
                  </a:lnTo>
                  <a:cubicBezTo>
                    <a:pt x="f74" y="f75"/>
                    <a:pt x="f76" y="f58"/>
                    <a:pt x="f76" y="f77"/>
                  </a:cubicBezTo>
                  <a:lnTo>
                    <a:pt x="f76" y="f5"/>
                  </a:lnTo>
                  <a:cubicBezTo>
                    <a:pt x="f76" y="f78"/>
                    <a:pt x="f7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1" name="Google Shape;6868;p88">
              <a:extLst>
                <a:ext uri="{FF2B5EF4-FFF2-40B4-BE49-F238E27FC236}">
                  <a16:creationId xmlns:a16="http://schemas.microsoft.com/office/drawing/2014/main" id="{256D0DFA-9B4E-74A0-7F99-E195ED956B55}"/>
                </a:ext>
              </a:extLst>
            </p:cNvPr>
            <p:cNvSpPr/>
            <p:nvPr/>
          </p:nvSpPr>
          <p:spPr>
            <a:xfrm>
              <a:off x="4637827" y="3534256"/>
              <a:ext cx="179002" cy="371072"/>
            </a:xfrm>
            <a:custGeom>
              <a:avLst/>
              <a:gdLst>
                <a:gd name="f0" fmla="val w"/>
                <a:gd name="f1" fmla="val h"/>
                <a:gd name="f2" fmla="val 0"/>
                <a:gd name="f3" fmla="val 5483"/>
                <a:gd name="f4" fmla="val 10271"/>
                <a:gd name="f5" fmla="val 4758"/>
                <a:gd name="f6" fmla="val 4380"/>
                <a:gd name="f7" fmla="val 4096"/>
                <a:gd name="f8" fmla="val 315"/>
                <a:gd name="f9" fmla="val 662"/>
                <a:gd name="f10" fmla="val 4190"/>
                <a:gd name="f11" fmla="val 4474"/>
                <a:gd name="f12" fmla="val 3970"/>
                <a:gd name="f13" fmla="val 3781"/>
                <a:gd name="f14" fmla="val 4915"/>
                <a:gd name="f15" fmla="val 1922"/>
                <a:gd name="f16" fmla="val 6774"/>
                <a:gd name="f17" fmla="val 1875"/>
                <a:gd name="f18" fmla="val 6821"/>
                <a:gd name="f19" fmla="val 1788"/>
                <a:gd name="f20" fmla="val 6845"/>
                <a:gd name="f21" fmla="val 1698"/>
                <a:gd name="f22" fmla="val 1607"/>
                <a:gd name="f23" fmla="val 1513"/>
                <a:gd name="f24" fmla="val 1450"/>
                <a:gd name="f25" fmla="val 1355"/>
                <a:gd name="f26" fmla="val 6648"/>
                <a:gd name="f27" fmla="val 6427"/>
                <a:gd name="f28" fmla="val 6301"/>
                <a:gd name="f29" fmla="val 3308"/>
                <a:gd name="f30" fmla="val 4442"/>
                <a:gd name="f31" fmla="val 3497"/>
                <a:gd name="f32" fmla="val 4285"/>
                <a:gd name="f33" fmla="val 3560"/>
                <a:gd name="f34" fmla="val 3812"/>
                <a:gd name="f35" fmla="val 3277"/>
                <a:gd name="f36" fmla="val 3529"/>
                <a:gd name="f37" fmla="val 3140"/>
                <a:gd name="f38" fmla="val 3392"/>
                <a:gd name="f39" fmla="val 2972"/>
                <a:gd name="f40" fmla="val 3332"/>
                <a:gd name="f41" fmla="val 2807"/>
                <a:gd name="f42" fmla="val 2592"/>
                <a:gd name="f43" fmla="val 2379"/>
                <a:gd name="f44" fmla="val 3432"/>
                <a:gd name="f45" fmla="val 2237"/>
                <a:gd name="f46" fmla="val 3592"/>
                <a:gd name="f47" fmla="val 347"/>
                <a:gd name="f48" fmla="val 5419"/>
                <a:gd name="f49" fmla="val 5482"/>
                <a:gd name="f50" fmla="val 158"/>
                <a:gd name="f51" fmla="val 5671"/>
                <a:gd name="f52" fmla="val 6018"/>
                <a:gd name="f53" fmla="val 8129"/>
                <a:gd name="f54" fmla="val 8412"/>
                <a:gd name="f55" fmla="val 3088"/>
                <a:gd name="f56" fmla="val 3434"/>
                <a:gd name="f57" fmla="val 10113"/>
                <a:gd name="f58" fmla="val 9924"/>
                <a:gd name="f59" fmla="val 8570"/>
                <a:gd name="f60" fmla="val 3623"/>
                <a:gd name="f61" fmla="val 7908"/>
                <a:gd name="f62" fmla="val 7530"/>
                <a:gd name="f63" fmla="val 5293"/>
                <a:gd name="f64" fmla="val 5104"/>
                <a:gd name="f65" fmla="val 5388"/>
                <a:gd name="f66" fmla="val 4663"/>
                <a:gd name="f67" fmla="val 4411"/>
                <a:gd name="f68" fmla="val 5451"/>
                <a:gd name="f69" fmla="val 284"/>
                <a:gd name="f70" fmla="val 5136"/>
                <a:gd name="f71" fmla="*/ f0 1 5483"/>
                <a:gd name="f72" fmla="*/ f1 1 10271"/>
                <a:gd name="f73" fmla="val f2"/>
                <a:gd name="f74" fmla="val f3"/>
                <a:gd name="f75" fmla="val f4"/>
                <a:gd name="f76" fmla="+- f75 0 f73"/>
                <a:gd name="f77" fmla="+- f74 0 f73"/>
                <a:gd name="f78" fmla="*/ f77 1 5483"/>
                <a:gd name="f79" fmla="*/ f76 1 10271"/>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5483" h="10271">
                  <a:moveTo>
                    <a:pt x="f5" y="f2"/>
                  </a:moveTo>
                  <a:cubicBezTo>
                    <a:pt x="f6" y="f2"/>
                    <a:pt x="f7" y="f8"/>
                    <a:pt x="f7" y="f9"/>
                  </a:cubicBezTo>
                  <a:lnTo>
                    <a:pt x="f7" y="f10"/>
                  </a:lnTo>
                  <a:cubicBezTo>
                    <a:pt x="f7" y="f11"/>
                    <a:pt x="f12" y="f5"/>
                    <a:pt x="f13" y="f14"/>
                  </a:cubicBezTo>
                  <a:lnTo>
                    <a:pt x="f15" y="f16"/>
                  </a:lnTo>
                  <a:cubicBezTo>
                    <a:pt x="f17" y="f18"/>
                    <a:pt x="f19" y="f20"/>
                    <a:pt x="f21" y="f20"/>
                  </a:cubicBezTo>
                  <a:cubicBezTo>
                    <a:pt x="f22" y="f20"/>
                    <a:pt x="f23" y="f18"/>
                    <a:pt x="f24" y="f16"/>
                  </a:cubicBezTo>
                  <a:cubicBezTo>
                    <a:pt x="f25" y="f26"/>
                    <a:pt x="f25" y="f27"/>
                    <a:pt x="f24" y="f28"/>
                  </a:cubicBezTo>
                  <a:lnTo>
                    <a:pt x="f29" y="f30"/>
                  </a:lnTo>
                  <a:cubicBezTo>
                    <a:pt x="f31" y="f32"/>
                    <a:pt x="f33" y="f34"/>
                    <a:pt x="f35" y="f36"/>
                  </a:cubicBezTo>
                  <a:cubicBezTo>
                    <a:pt x="f37" y="f38"/>
                    <a:pt x="f39" y="f40"/>
                    <a:pt x="f41" y="f40"/>
                  </a:cubicBezTo>
                  <a:cubicBezTo>
                    <a:pt x="f42" y="f40"/>
                    <a:pt x="f43" y="f44"/>
                    <a:pt x="f45" y="f46"/>
                  </a:cubicBezTo>
                  <a:cubicBezTo>
                    <a:pt x="f45" y="f46"/>
                    <a:pt x="f47" y="f48"/>
                    <a:pt x="f47" y="f49"/>
                  </a:cubicBezTo>
                  <a:cubicBezTo>
                    <a:pt x="f50" y="f51"/>
                    <a:pt x="f2" y="f52"/>
                    <a:pt x="f2" y="f27"/>
                  </a:cubicBezTo>
                  <a:lnTo>
                    <a:pt x="f2" y="f53"/>
                  </a:lnTo>
                  <a:lnTo>
                    <a:pt x="f2" y="f54"/>
                  </a:lnTo>
                  <a:lnTo>
                    <a:pt x="f2" y="f4"/>
                  </a:lnTo>
                  <a:lnTo>
                    <a:pt x="f55" y="f4"/>
                  </a:lnTo>
                  <a:cubicBezTo>
                    <a:pt x="f35" y="f4"/>
                    <a:pt x="f56" y="f57"/>
                    <a:pt x="f56" y="f58"/>
                  </a:cubicBezTo>
                  <a:lnTo>
                    <a:pt x="f56" y="f59"/>
                  </a:lnTo>
                  <a:cubicBezTo>
                    <a:pt x="f56" y="f53"/>
                    <a:pt x="f60" y="f61"/>
                    <a:pt x="f34" y="f62"/>
                  </a:cubicBezTo>
                  <a:lnTo>
                    <a:pt x="f63" y="f64"/>
                  </a:lnTo>
                  <a:cubicBezTo>
                    <a:pt x="f65" y="f14"/>
                    <a:pt x="f49" y="f66"/>
                    <a:pt x="f49" y="f67"/>
                  </a:cubicBezTo>
                  <a:lnTo>
                    <a:pt x="f49" y="f9"/>
                  </a:lnTo>
                  <a:cubicBezTo>
                    <a:pt x="f68" y="f69"/>
                    <a:pt x="f7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2" name="Google Shape;6869;p88">
              <a:extLst>
                <a:ext uri="{FF2B5EF4-FFF2-40B4-BE49-F238E27FC236}">
                  <a16:creationId xmlns:a16="http://schemas.microsoft.com/office/drawing/2014/main" id="{DD0F546F-F334-0434-EF81-68EB9111D954}"/>
                </a:ext>
              </a:extLst>
            </p:cNvPr>
            <p:cNvSpPr/>
            <p:nvPr/>
          </p:nvSpPr>
          <p:spPr>
            <a:xfrm>
              <a:off x="4714966" y="3580927"/>
              <a:ext cx="33951" cy="54662"/>
            </a:xfrm>
            <a:custGeom>
              <a:avLst/>
              <a:gdLst>
                <a:gd name="f0" fmla="val w"/>
                <a:gd name="f1" fmla="val h"/>
                <a:gd name="f2" fmla="val 0"/>
                <a:gd name="f3" fmla="val 1040"/>
                <a:gd name="f4" fmla="val 1513"/>
                <a:gd name="f5" fmla="val 504"/>
                <a:gd name="f6" fmla="val 252"/>
                <a:gd name="f7" fmla="val 32"/>
                <a:gd name="f8" fmla="val 284"/>
                <a:gd name="f9" fmla="val 567"/>
                <a:gd name="f10" fmla="val 1418"/>
                <a:gd name="f11" fmla="val 126"/>
                <a:gd name="f12" fmla="val 1386"/>
                <a:gd name="f13" fmla="val 1355"/>
                <a:gd name="f14" fmla="val 410"/>
                <a:gd name="f15" fmla="val 630"/>
                <a:gd name="f16" fmla="val 819"/>
                <a:gd name="f17" fmla="val 1512"/>
                <a:gd name="f18" fmla="val 788"/>
                <a:gd name="f19" fmla="*/ f0 1 1040"/>
                <a:gd name="f20" fmla="*/ f1 1 1513"/>
                <a:gd name="f21" fmla="val f2"/>
                <a:gd name="f22" fmla="val f3"/>
                <a:gd name="f23" fmla="val f4"/>
                <a:gd name="f24" fmla="+- f23 0 f21"/>
                <a:gd name="f25" fmla="+- f22 0 f21"/>
                <a:gd name="f26" fmla="*/ f25 1 1040"/>
                <a:gd name="f27" fmla="*/ f24 1 1513"/>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040" h="1513">
                  <a:moveTo>
                    <a:pt x="f5" y="f2"/>
                  </a:moveTo>
                  <a:cubicBezTo>
                    <a:pt x="f6" y="f7"/>
                    <a:pt x="f2" y="f8"/>
                    <a:pt x="f2" y="f9"/>
                  </a:cubicBezTo>
                  <a:lnTo>
                    <a:pt x="f2" y="f10"/>
                  </a:lnTo>
                  <a:cubicBezTo>
                    <a:pt x="f11" y="f12"/>
                    <a:pt x="f6" y="f13"/>
                    <a:pt x="f14" y="f13"/>
                  </a:cubicBezTo>
                  <a:cubicBezTo>
                    <a:pt x="f15" y="f13"/>
                    <a:pt x="f16" y="f12"/>
                    <a:pt x="f3" y="f17"/>
                  </a:cubicBezTo>
                  <a:lnTo>
                    <a:pt x="f3" y="f5"/>
                  </a:lnTo>
                  <a:cubicBezTo>
                    <a:pt x="f3" y="f6"/>
                    <a:pt x="f1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3" name="Google Shape;6870;p88">
              <a:extLst>
                <a:ext uri="{FF2B5EF4-FFF2-40B4-BE49-F238E27FC236}">
                  <a16:creationId xmlns:a16="http://schemas.microsoft.com/office/drawing/2014/main" id="{2DD7738D-FDA3-0D64-CF41-0D98CDEA52A3}"/>
                </a:ext>
              </a:extLst>
            </p:cNvPr>
            <p:cNvSpPr/>
            <p:nvPr/>
          </p:nvSpPr>
          <p:spPr>
            <a:xfrm>
              <a:off x="4502048" y="3583963"/>
              <a:ext cx="32936" cy="52742"/>
            </a:xfrm>
            <a:custGeom>
              <a:avLst/>
              <a:gdLst>
                <a:gd name="f0" fmla="val w"/>
                <a:gd name="f1" fmla="val h"/>
                <a:gd name="f2" fmla="val 0"/>
                <a:gd name="f3" fmla="val 1009"/>
                <a:gd name="f4" fmla="val 1460"/>
                <a:gd name="f5" fmla="val 418"/>
                <a:gd name="f6" fmla="val 1"/>
                <a:gd name="f7" fmla="val 177"/>
                <a:gd name="f8" fmla="val 229"/>
                <a:gd name="f9" fmla="val 483"/>
                <a:gd name="f10" fmla="val 190"/>
                <a:gd name="f11" fmla="val 1334"/>
                <a:gd name="f12" fmla="val 379"/>
                <a:gd name="f13" fmla="val 1302"/>
                <a:gd name="f14" fmla="val 631"/>
                <a:gd name="f15" fmla="val 725"/>
                <a:gd name="f16" fmla="val 883"/>
                <a:gd name="f17" fmla="val 1365"/>
                <a:gd name="f18" fmla="val 515"/>
                <a:gd name="f19" fmla="val 231"/>
                <a:gd name="f20" fmla="val 788"/>
                <a:gd name="f21" fmla="val 11"/>
                <a:gd name="f22" fmla="val 505"/>
                <a:gd name="f23" fmla="val 475"/>
                <a:gd name="f24" fmla="val 4"/>
                <a:gd name="f25" fmla="val 446"/>
                <a:gd name="f26" fmla="*/ f0 1 1009"/>
                <a:gd name="f27" fmla="*/ f1 1 1460"/>
                <a:gd name="f28" fmla="val f2"/>
                <a:gd name="f29" fmla="val f3"/>
                <a:gd name="f30" fmla="val f4"/>
                <a:gd name="f31" fmla="+- f30 0 f28"/>
                <a:gd name="f32" fmla="+- f29 0 f28"/>
                <a:gd name="f33" fmla="*/ f32 1 1009"/>
                <a:gd name="f34" fmla="*/ f31 1 1460"/>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009" h="1460">
                  <a:moveTo>
                    <a:pt x="f5" y="f6"/>
                  </a:moveTo>
                  <a:cubicBezTo>
                    <a:pt x="f7" y="f6"/>
                    <a:pt x="f6" y="f8"/>
                    <a:pt x="f6" y="f9"/>
                  </a:cubicBezTo>
                  <a:lnTo>
                    <a:pt x="f6" y="f4"/>
                  </a:lnTo>
                  <a:cubicBezTo>
                    <a:pt x="f10" y="f11"/>
                    <a:pt x="f12" y="f13"/>
                    <a:pt x="f14" y="f13"/>
                  </a:cubicBezTo>
                  <a:cubicBezTo>
                    <a:pt x="f15" y="f13"/>
                    <a:pt x="f16" y="f11"/>
                    <a:pt x="f3" y="f17"/>
                  </a:cubicBezTo>
                  <a:lnTo>
                    <a:pt x="f3" y="f18"/>
                  </a:lnTo>
                  <a:cubicBezTo>
                    <a:pt x="f3" y="f19"/>
                    <a:pt x="f20" y="f21"/>
                    <a:pt x="f22" y="f21"/>
                  </a:cubicBezTo>
                  <a:cubicBezTo>
                    <a:pt x="f23" y="f24"/>
                    <a:pt x="f25"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4" name="Google Shape;6871;p88">
              <a:extLst>
                <a:ext uri="{FF2B5EF4-FFF2-40B4-BE49-F238E27FC236}">
                  <a16:creationId xmlns:a16="http://schemas.microsoft.com/office/drawing/2014/main" id="{257D7E9E-DDAC-57FE-D1F8-7A79B2074609}"/>
                </a:ext>
              </a:extLst>
            </p:cNvPr>
            <p:cNvSpPr/>
            <p:nvPr/>
          </p:nvSpPr>
          <p:spPr>
            <a:xfrm>
              <a:off x="4580238" y="3483022"/>
              <a:ext cx="89483" cy="99066"/>
            </a:xfrm>
            <a:custGeom>
              <a:avLst/>
              <a:gdLst>
                <a:gd name="f0" fmla="val w"/>
                <a:gd name="f1" fmla="val h"/>
                <a:gd name="f2" fmla="val 0"/>
                <a:gd name="f3" fmla="val 2741"/>
                <a:gd name="f4" fmla="val 2742"/>
                <a:gd name="f5" fmla="val 1386"/>
                <a:gd name="f6" fmla="val 1"/>
                <a:gd name="f7" fmla="val 630"/>
                <a:gd name="f8" fmla="val 631"/>
                <a:gd name="f9" fmla="val 1387"/>
                <a:gd name="f10" fmla="val 2174"/>
                <a:gd name="f11" fmla="val 2111"/>
                <a:gd name="f12" fmla="*/ f0 1 2741"/>
                <a:gd name="f13" fmla="*/ f1 1 2742"/>
                <a:gd name="f14" fmla="val f2"/>
                <a:gd name="f15" fmla="val f3"/>
                <a:gd name="f16" fmla="val f4"/>
                <a:gd name="f17" fmla="+- f16 0 f14"/>
                <a:gd name="f18" fmla="+- f15 0 f14"/>
                <a:gd name="f19" fmla="*/ f18 1 2741"/>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41" h="2742">
                  <a:moveTo>
                    <a:pt x="f5" y="f6"/>
                  </a:moveTo>
                  <a:cubicBezTo>
                    <a:pt x="f7" y="f6"/>
                    <a:pt x="f2" y="f8"/>
                    <a:pt x="f2" y="f9"/>
                  </a:cubicBezTo>
                  <a:cubicBezTo>
                    <a:pt x="f2" y="f10"/>
                    <a:pt x="f7" y="f4"/>
                    <a:pt x="f5" y="f4"/>
                  </a:cubicBezTo>
                  <a:cubicBezTo>
                    <a:pt x="f11" y="f4"/>
                    <a:pt x="f3" y="f11"/>
                    <a:pt x="f3" y="f9"/>
                  </a:cubicBezTo>
                  <a:cubicBezTo>
                    <a:pt x="f3" y="f8"/>
                    <a:pt x="f1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5" name="Google Shape;6872;p88">
              <a:extLst>
                <a:ext uri="{FF2B5EF4-FFF2-40B4-BE49-F238E27FC236}">
                  <a16:creationId xmlns:a16="http://schemas.microsoft.com/office/drawing/2014/main" id="{97520D90-66C7-EF08-7C77-67E71FECB529}"/>
                </a:ext>
              </a:extLst>
            </p:cNvPr>
            <p:cNvSpPr/>
            <p:nvPr/>
          </p:nvSpPr>
          <p:spPr>
            <a:xfrm>
              <a:off x="4554507" y="3607088"/>
              <a:ext cx="140936" cy="99066"/>
            </a:xfrm>
            <a:custGeom>
              <a:avLst/>
              <a:gdLst>
                <a:gd name="f0" fmla="val w"/>
                <a:gd name="f1" fmla="val h"/>
                <a:gd name="f2" fmla="val 0"/>
                <a:gd name="f3" fmla="val 4317"/>
                <a:gd name="f4" fmla="val 2742"/>
                <a:gd name="f5" fmla="val 2174"/>
                <a:gd name="f6" fmla="val 1"/>
                <a:gd name="f7" fmla="val 1292"/>
                <a:gd name="f8" fmla="val 505"/>
                <a:gd name="f9" fmla="val 379"/>
                <a:gd name="f10" fmla="val 1040"/>
                <a:gd name="f11" fmla="val 32"/>
                <a:gd name="f12" fmla="val 1103"/>
                <a:gd name="f13" fmla="val 946"/>
                <a:gd name="f14" fmla="val 1985"/>
                <a:gd name="f15" fmla="val 1450"/>
                <a:gd name="f16" fmla="val 2458"/>
                <a:gd name="f17" fmla="val 1702"/>
                <a:gd name="f18" fmla="val 2647"/>
                <a:gd name="f19" fmla="val 4254"/>
                <a:gd name="f20" fmla="val 1135"/>
                <a:gd name="f21" fmla="val 3813"/>
                <a:gd name="f22" fmla="val 410"/>
                <a:gd name="f23" fmla="val 3025"/>
                <a:gd name="f24" fmla="*/ f0 1 4317"/>
                <a:gd name="f25" fmla="*/ f1 1 2742"/>
                <a:gd name="f26" fmla="val f2"/>
                <a:gd name="f27" fmla="val f3"/>
                <a:gd name="f28" fmla="val f4"/>
                <a:gd name="f29" fmla="+- f28 0 f26"/>
                <a:gd name="f30" fmla="+- f27 0 f26"/>
                <a:gd name="f31" fmla="*/ f30 1 4317"/>
                <a:gd name="f32" fmla="*/ f29 1 274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317" h="2742">
                  <a:moveTo>
                    <a:pt x="f5" y="f6"/>
                  </a:moveTo>
                  <a:cubicBezTo>
                    <a:pt x="f7" y="f6"/>
                    <a:pt x="f8" y="f9"/>
                    <a:pt x="f2" y="f10"/>
                  </a:cubicBezTo>
                  <a:lnTo>
                    <a:pt x="f11" y="f12"/>
                  </a:lnTo>
                  <a:cubicBezTo>
                    <a:pt x="f13" y="f14"/>
                    <a:pt x="f15" y="f16"/>
                    <a:pt x="f17" y="f4"/>
                  </a:cubicBezTo>
                  <a:lnTo>
                    <a:pt x="f18" y="f4"/>
                  </a:lnTo>
                  <a:lnTo>
                    <a:pt x="f19" y="f20"/>
                  </a:lnTo>
                  <a:lnTo>
                    <a:pt x="f3" y="f10"/>
                  </a:lnTo>
                  <a:cubicBezTo>
                    <a:pt x="f21" y="f22"/>
                    <a:pt x="f2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36" name="Google Shape;6957;p88">
            <a:extLst>
              <a:ext uri="{FF2B5EF4-FFF2-40B4-BE49-F238E27FC236}">
                <a16:creationId xmlns:a16="http://schemas.microsoft.com/office/drawing/2014/main" id="{C5DF5525-89F5-78B4-4838-5C2ACCF9A71F}"/>
              </a:ext>
            </a:extLst>
          </p:cNvPr>
          <p:cNvGrpSpPr/>
          <p:nvPr/>
        </p:nvGrpSpPr>
        <p:grpSpPr>
          <a:xfrm>
            <a:off x="3714164" y="1490084"/>
            <a:ext cx="498079" cy="497116"/>
            <a:chOff x="3730944" y="986052"/>
            <a:chExt cx="373559" cy="372837"/>
          </a:xfrm>
          <a:solidFill>
            <a:schemeClr val="tx1"/>
          </a:solidFill>
        </p:grpSpPr>
        <p:sp>
          <p:nvSpPr>
            <p:cNvPr id="37" name="Google Shape;6958;p88">
              <a:extLst>
                <a:ext uri="{FF2B5EF4-FFF2-40B4-BE49-F238E27FC236}">
                  <a16:creationId xmlns:a16="http://schemas.microsoft.com/office/drawing/2014/main" id="{20FC4DC3-F22F-3D64-6F48-A4D921A86F98}"/>
                </a:ext>
              </a:extLst>
            </p:cNvPr>
            <p:cNvSpPr/>
            <p:nvPr/>
          </p:nvSpPr>
          <p:spPr>
            <a:xfrm>
              <a:off x="3808475" y="986052"/>
              <a:ext cx="131929" cy="43589"/>
            </a:xfrm>
            <a:custGeom>
              <a:avLst/>
              <a:gdLst>
                <a:gd name="f0" fmla="val w"/>
                <a:gd name="f1" fmla="val h"/>
                <a:gd name="f2" fmla="val 0"/>
                <a:gd name="f3" fmla="val 4128"/>
                <a:gd name="f4" fmla="val 1364"/>
                <a:gd name="f5" fmla="val 645"/>
                <a:gd name="f6" fmla="val 263"/>
                <a:gd name="f7" fmla="val 296"/>
                <a:gd name="f8" fmla="val 670"/>
                <a:gd name="f9" fmla="val 1016"/>
                <a:gd name="f10" fmla="val 1205"/>
                <a:gd name="f11" fmla="val 158"/>
                <a:gd name="f12" fmla="val 1363"/>
                <a:gd name="f13" fmla="val 347"/>
                <a:gd name="f14" fmla="val 3781"/>
                <a:gd name="f15" fmla="val 3970"/>
                <a:gd name="f16" fmla="val 4127"/>
                <a:gd name="f17" fmla="val 260"/>
                <a:gd name="f18" fmla="val 3812"/>
                <a:gd name="f19" fmla="val 8"/>
                <a:gd name="f20" fmla="val 3466"/>
                <a:gd name="f21" fmla="val 756"/>
                <a:gd name="f22" fmla="val 718"/>
                <a:gd name="f23" fmla="val 3"/>
                <a:gd name="f24" fmla="val 681"/>
                <a:gd name="f25" fmla="*/ f0 1 4128"/>
                <a:gd name="f26" fmla="*/ f1 1 1364"/>
                <a:gd name="f27" fmla="val f2"/>
                <a:gd name="f28" fmla="val f3"/>
                <a:gd name="f29" fmla="val f4"/>
                <a:gd name="f30" fmla="+- f29 0 f27"/>
                <a:gd name="f31" fmla="+- f28 0 f27"/>
                <a:gd name="f32" fmla="*/ f31 1 4128"/>
                <a:gd name="f33" fmla="*/ f30 1 1364"/>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128" h="1364">
                  <a:moveTo>
                    <a:pt x="f5" y="f2"/>
                  </a:moveTo>
                  <a:cubicBezTo>
                    <a:pt x="f6" y="f2"/>
                    <a:pt x="f2" y="f7"/>
                    <a:pt x="f2" y="f8"/>
                  </a:cubicBezTo>
                  <a:lnTo>
                    <a:pt x="f2" y="f9"/>
                  </a:lnTo>
                  <a:cubicBezTo>
                    <a:pt x="f2" y="f10"/>
                    <a:pt x="f11" y="f12"/>
                    <a:pt x="f13" y="f12"/>
                  </a:cubicBezTo>
                  <a:lnTo>
                    <a:pt x="f14" y="f12"/>
                  </a:lnTo>
                  <a:cubicBezTo>
                    <a:pt x="f15" y="f12"/>
                    <a:pt x="f16" y="f10"/>
                    <a:pt x="f16" y="f9"/>
                  </a:cubicBezTo>
                  <a:lnTo>
                    <a:pt x="f16" y="f8"/>
                  </a:lnTo>
                  <a:cubicBezTo>
                    <a:pt x="f16" y="f17"/>
                    <a:pt x="f18" y="f19"/>
                    <a:pt x="f20" y="f19"/>
                  </a:cubicBezTo>
                  <a:lnTo>
                    <a:pt x="f21" y="f19"/>
                  </a:lnTo>
                  <a:cubicBezTo>
                    <a:pt x="f22" y="f23"/>
                    <a:pt x="f24"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8" name="Google Shape;6959;p88">
              <a:extLst>
                <a:ext uri="{FF2B5EF4-FFF2-40B4-BE49-F238E27FC236}">
                  <a16:creationId xmlns:a16="http://schemas.microsoft.com/office/drawing/2014/main" id="{BB6ECC99-5320-6477-EBCE-7929ECCEA119}"/>
                </a:ext>
              </a:extLst>
            </p:cNvPr>
            <p:cNvSpPr/>
            <p:nvPr/>
          </p:nvSpPr>
          <p:spPr>
            <a:xfrm>
              <a:off x="3797384" y="1180618"/>
              <a:ext cx="21159" cy="23198"/>
            </a:xfrm>
            <a:custGeom>
              <a:avLst/>
              <a:gdLst>
                <a:gd name="f0" fmla="val w"/>
                <a:gd name="f1" fmla="val h"/>
                <a:gd name="f2" fmla="val 0"/>
                <a:gd name="f3" fmla="val 662"/>
                <a:gd name="f4" fmla="val 726"/>
                <a:gd name="f5" fmla="val 1"/>
                <a:gd name="f6" fmla="val 725"/>
                <a:gd name="f7" fmla="*/ f0 1 662"/>
                <a:gd name="f8" fmla="*/ f1 1 726"/>
                <a:gd name="f9" fmla="val f2"/>
                <a:gd name="f10" fmla="val f3"/>
                <a:gd name="f11" fmla="val f4"/>
                <a:gd name="f12" fmla="+- f11 0 f9"/>
                <a:gd name="f13" fmla="+- f10 0 f9"/>
                <a:gd name="f14" fmla="*/ f13 1 662"/>
                <a:gd name="f15" fmla="*/ f12 1 726"/>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62" h="726">
                  <a:moveTo>
                    <a:pt x="f5" y="f5"/>
                  </a:moveTo>
                  <a:lnTo>
                    <a:pt x="f5" y="f6"/>
                  </a:lnTo>
                  <a:lnTo>
                    <a:pt x="f3" y="f6"/>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9" name="Google Shape;6960;p88">
              <a:extLst>
                <a:ext uri="{FF2B5EF4-FFF2-40B4-BE49-F238E27FC236}">
                  <a16:creationId xmlns:a16="http://schemas.microsoft.com/office/drawing/2014/main" id="{CBC5393C-7C83-3062-F09B-A8236CE7547A}"/>
                </a:ext>
              </a:extLst>
            </p:cNvPr>
            <p:cNvSpPr/>
            <p:nvPr/>
          </p:nvSpPr>
          <p:spPr>
            <a:xfrm>
              <a:off x="3797384" y="1094043"/>
              <a:ext cx="21159" cy="21159"/>
            </a:xfrm>
            <a:custGeom>
              <a:avLst/>
              <a:gdLst>
                <a:gd name="f0" fmla="val w"/>
                <a:gd name="f1" fmla="val h"/>
                <a:gd name="f2" fmla="val 0"/>
                <a:gd name="f3" fmla="val 662"/>
                <a:gd name="f4" fmla="val 1"/>
                <a:gd name="f5" fmla="*/ f0 1 662"/>
                <a:gd name="f6" fmla="*/ f1 1 662"/>
                <a:gd name="f7" fmla="val f2"/>
                <a:gd name="f8" fmla="val f3"/>
                <a:gd name="f9" fmla="+- f8 0 f7"/>
                <a:gd name="f10" fmla="*/ f9 1 662"/>
                <a:gd name="f11" fmla="*/ f7 1 f10"/>
                <a:gd name="f12" fmla="*/ f8 1 f10"/>
                <a:gd name="f13" fmla="*/ f11 f5 1"/>
                <a:gd name="f14" fmla="*/ f12 f5 1"/>
                <a:gd name="f15" fmla="*/ f12 f6 1"/>
                <a:gd name="f16" fmla="*/ f11 f6 1"/>
              </a:gdLst>
              <a:ahLst/>
              <a:cxnLst>
                <a:cxn ang="3cd4">
                  <a:pos x="hc" y="t"/>
                </a:cxn>
                <a:cxn ang="0">
                  <a:pos x="r" y="vc"/>
                </a:cxn>
                <a:cxn ang="cd4">
                  <a:pos x="hc" y="b"/>
                </a:cxn>
                <a:cxn ang="cd2">
                  <a:pos x="l" y="vc"/>
                </a:cxn>
              </a:cxnLst>
              <a:rect l="f13" t="f16" r="f14" b="f15"/>
              <a:pathLst>
                <a:path w="662" h="662">
                  <a:moveTo>
                    <a:pt x="f4" y="f2"/>
                  </a:moveTo>
                  <a:lnTo>
                    <a:pt x="f4" y="f3"/>
                  </a:lnTo>
                  <a:lnTo>
                    <a:pt x="f3" y="f3"/>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0" name="Google Shape;6961;p88">
              <a:extLst>
                <a:ext uri="{FF2B5EF4-FFF2-40B4-BE49-F238E27FC236}">
                  <a16:creationId xmlns:a16="http://schemas.microsoft.com/office/drawing/2014/main" id="{530E1F0C-B090-C2DE-6010-66E9ABE95F25}"/>
                </a:ext>
              </a:extLst>
            </p:cNvPr>
            <p:cNvSpPr/>
            <p:nvPr/>
          </p:nvSpPr>
          <p:spPr>
            <a:xfrm>
              <a:off x="3797384" y="1270229"/>
              <a:ext cx="21159" cy="21186"/>
            </a:xfrm>
            <a:custGeom>
              <a:avLst/>
              <a:gdLst>
                <a:gd name="f0" fmla="val w"/>
                <a:gd name="f1" fmla="val h"/>
                <a:gd name="f2" fmla="val 0"/>
                <a:gd name="f3" fmla="val 662"/>
                <a:gd name="f4" fmla="val 663"/>
                <a:gd name="f5" fmla="val 1"/>
                <a:gd name="f6" fmla="*/ f0 1 662"/>
                <a:gd name="f7" fmla="*/ f1 1 663"/>
                <a:gd name="f8" fmla="val f2"/>
                <a:gd name="f9" fmla="val f3"/>
                <a:gd name="f10" fmla="val f4"/>
                <a:gd name="f11" fmla="+- f10 0 f8"/>
                <a:gd name="f12" fmla="+- f9 0 f8"/>
                <a:gd name="f13" fmla="*/ f12 1 662"/>
                <a:gd name="f14" fmla="*/ f11 1 663"/>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62" h="663">
                  <a:moveTo>
                    <a:pt x="f5" y="f5"/>
                  </a:moveTo>
                  <a:lnTo>
                    <a:pt x="f5" y="f3"/>
                  </a:lnTo>
                  <a:lnTo>
                    <a:pt x="f3" y="f3"/>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1" name="Google Shape;6962;p88">
              <a:extLst>
                <a:ext uri="{FF2B5EF4-FFF2-40B4-BE49-F238E27FC236}">
                  <a16:creationId xmlns:a16="http://schemas.microsoft.com/office/drawing/2014/main" id="{379E4D91-4F68-728C-56BB-3EB132E3F771}"/>
                </a:ext>
              </a:extLst>
            </p:cNvPr>
            <p:cNvSpPr/>
            <p:nvPr/>
          </p:nvSpPr>
          <p:spPr>
            <a:xfrm>
              <a:off x="3730944" y="1007440"/>
              <a:ext cx="284945" cy="351449"/>
            </a:xfrm>
            <a:custGeom>
              <a:avLst/>
              <a:gdLst>
                <a:gd name="f0" fmla="val w"/>
                <a:gd name="f1" fmla="val h"/>
                <a:gd name="f2" fmla="val 0"/>
                <a:gd name="f3" fmla="val 8916"/>
                <a:gd name="f4" fmla="val 10997"/>
                <a:gd name="f5" fmla="val 7183"/>
                <a:gd name="f6" fmla="val 2049"/>
                <a:gd name="f7" fmla="val 7404"/>
                <a:gd name="f8" fmla="val 7561"/>
                <a:gd name="f9" fmla="val 2206"/>
                <a:gd name="f10" fmla="val 2395"/>
                <a:gd name="f11" fmla="val 2584"/>
                <a:gd name="f12" fmla="val 2742"/>
                <a:gd name="f13" fmla="val 4474"/>
                <a:gd name="f14" fmla="val 4285"/>
                <a:gd name="f15" fmla="val 4127"/>
                <a:gd name="f16" fmla="val 3151"/>
                <a:gd name="f17" fmla="val 2017"/>
                <a:gd name="f18" fmla="val 3340"/>
                <a:gd name="f19" fmla="val 3497"/>
                <a:gd name="f20" fmla="val 2175"/>
                <a:gd name="f21" fmla="val 2364"/>
                <a:gd name="f22" fmla="val 3750"/>
                <a:gd name="f23" fmla="val 3939"/>
                <a:gd name="f24" fmla="val 4097"/>
                <a:gd name="f25" fmla="val 1764"/>
                <a:gd name="f26" fmla="val 1575"/>
                <a:gd name="f27" fmla="val 1418"/>
                <a:gd name="f28" fmla="val 5860"/>
                <a:gd name="f29" fmla="val 3372"/>
                <a:gd name="f30" fmla="val 6049"/>
                <a:gd name="f31" fmla="val 6207"/>
                <a:gd name="f32" fmla="val 3529"/>
                <a:gd name="f33" fmla="val 4758"/>
                <a:gd name="f34" fmla="val 4916"/>
                <a:gd name="f35" fmla="val 5105"/>
                <a:gd name="f36" fmla="val 5325"/>
                <a:gd name="f37" fmla="val 5483"/>
                <a:gd name="f38" fmla="val 6491"/>
                <a:gd name="f39" fmla="val 6680"/>
                <a:gd name="f40" fmla="val 6837"/>
                <a:gd name="f41" fmla="val 6144"/>
                <a:gd name="f42" fmla="val 6302"/>
                <a:gd name="f43" fmla="val 7562"/>
                <a:gd name="f44" fmla="val 7720"/>
                <a:gd name="f45" fmla="val 7909"/>
                <a:gd name="f46" fmla="val 8098"/>
                <a:gd name="f47" fmla="val 8255"/>
                <a:gd name="f48" fmla="val 7531"/>
                <a:gd name="f49" fmla="val 7657"/>
                <a:gd name="f50" fmla="val 7877"/>
                <a:gd name="f51" fmla="val 9232"/>
                <a:gd name="f52" fmla="val 9452"/>
                <a:gd name="f53" fmla="val 9610"/>
                <a:gd name="f54" fmla="val 8885"/>
                <a:gd name="f55" fmla="val 9043"/>
                <a:gd name="f56" fmla="val 1040"/>
                <a:gd name="f57" fmla="val 1"/>
                <a:gd name="f58" fmla="val 504"/>
                <a:gd name="f59" fmla="val 473"/>
                <a:gd name="f60" fmla="val 1009"/>
                <a:gd name="f61" fmla="val 9956"/>
                <a:gd name="f62" fmla="val 32"/>
                <a:gd name="f63" fmla="val 10524"/>
                <a:gd name="f64" fmla="val 10996"/>
                <a:gd name="f65" fmla="val 7908"/>
                <a:gd name="f66" fmla="val 8444"/>
                <a:gd name="f67" fmla="val 347"/>
                <a:gd name="f68" fmla="val 915"/>
                <a:gd name="f69" fmla="val 6711"/>
                <a:gd name="f70" fmla="val 1387"/>
                <a:gd name="f71" fmla="val 6175"/>
                <a:gd name="f72" fmla="val 2741"/>
                <a:gd name="f73" fmla="val 1733"/>
                <a:gd name="f74" fmla="*/ f0 1 8916"/>
                <a:gd name="f75" fmla="*/ f1 1 10997"/>
                <a:gd name="f76" fmla="val f2"/>
                <a:gd name="f77" fmla="val f3"/>
                <a:gd name="f78" fmla="val f4"/>
                <a:gd name="f79" fmla="+- f78 0 f76"/>
                <a:gd name="f80" fmla="+- f77 0 f76"/>
                <a:gd name="f81" fmla="*/ f80 1 8916"/>
                <a:gd name="f82" fmla="*/ f79 1 10997"/>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8916" h="10997">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lnTo>
                    <a:pt x="f19" y="f22"/>
                  </a:lnTo>
                  <a:cubicBezTo>
                    <a:pt x="f19" y="f23"/>
                    <a:pt x="f18" y="f24"/>
                    <a:pt x="f16" y="f24"/>
                  </a:cubicBezTo>
                  <a:lnTo>
                    <a:pt x="f25" y="f24"/>
                  </a:lnTo>
                  <a:cubicBezTo>
                    <a:pt x="f26" y="f24"/>
                    <a:pt x="f27" y="f23"/>
                    <a:pt x="f27" y="f22"/>
                  </a:cubicBezTo>
                  <a:lnTo>
                    <a:pt x="f27" y="f21"/>
                  </a:lnTo>
                  <a:cubicBezTo>
                    <a:pt x="f27" y="f20"/>
                    <a:pt x="f26" y="f17"/>
                    <a:pt x="f25" y="f17"/>
                  </a:cubicBezTo>
                  <a:close/>
                  <a:moveTo>
                    <a:pt x="f28" y="f29"/>
                  </a:moveTo>
                  <a:cubicBezTo>
                    <a:pt x="f30" y="f29"/>
                    <a:pt x="f31" y="f32"/>
                    <a:pt x="f31" y="f22"/>
                  </a:cubicBezTo>
                  <a:cubicBezTo>
                    <a:pt x="f31" y="f23"/>
                    <a:pt x="f30" y="f24"/>
                    <a:pt x="f28" y="f24"/>
                  </a:cubicBezTo>
                  <a:lnTo>
                    <a:pt x="f13" y="f24"/>
                  </a:lnTo>
                  <a:cubicBezTo>
                    <a:pt x="f14" y="f24"/>
                    <a:pt x="f15" y="f23"/>
                    <a:pt x="f15" y="f22"/>
                  </a:cubicBezTo>
                  <a:cubicBezTo>
                    <a:pt x="f15" y="f32"/>
                    <a:pt x="f14" y="f29"/>
                    <a:pt x="f13" y="f29"/>
                  </a:cubicBezTo>
                  <a:close/>
                  <a:moveTo>
                    <a:pt x="f5" y="f33"/>
                  </a:moveTo>
                  <a:cubicBezTo>
                    <a:pt x="f7" y="f33"/>
                    <a:pt x="f8" y="f34"/>
                    <a:pt x="f8" y="f35"/>
                  </a:cubicBezTo>
                  <a:cubicBezTo>
                    <a:pt x="f8" y="f36"/>
                    <a:pt x="f7" y="f37"/>
                    <a:pt x="f5" y="f37"/>
                  </a:cubicBezTo>
                  <a:lnTo>
                    <a:pt x="f13" y="f37"/>
                  </a:lnTo>
                  <a:cubicBezTo>
                    <a:pt x="f14" y="f37"/>
                    <a:pt x="f15" y="f36"/>
                    <a:pt x="f15" y="f35"/>
                  </a:cubicBezTo>
                  <a:cubicBezTo>
                    <a:pt x="f15" y="f34"/>
                    <a:pt x="f14" y="f33"/>
                    <a:pt x="f13" y="f33"/>
                  </a:cubicBezTo>
                  <a:close/>
                  <a:moveTo>
                    <a:pt x="f16" y="f33"/>
                  </a:moveTo>
                  <a:cubicBezTo>
                    <a:pt x="f18" y="f33"/>
                    <a:pt x="f19" y="f34"/>
                    <a:pt x="f19" y="f35"/>
                  </a:cubicBezTo>
                  <a:lnTo>
                    <a:pt x="f19" y="f38"/>
                  </a:lnTo>
                  <a:cubicBezTo>
                    <a:pt x="f19" y="f39"/>
                    <a:pt x="f18" y="f40"/>
                    <a:pt x="f16" y="f40"/>
                  </a:cubicBezTo>
                  <a:lnTo>
                    <a:pt x="f25" y="f40"/>
                  </a:lnTo>
                  <a:cubicBezTo>
                    <a:pt x="f26" y="f40"/>
                    <a:pt x="f27" y="f39"/>
                    <a:pt x="f27" y="f38"/>
                  </a:cubicBezTo>
                  <a:lnTo>
                    <a:pt x="f27" y="f35"/>
                  </a:lnTo>
                  <a:cubicBezTo>
                    <a:pt x="f27" y="f34"/>
                    <a:pt x="f26" y="f33"/>
                    <a:pt x="f25" y="f33"/>
                  </a:cubicBezTo>
                  <a:close/>
                  <a:moveTo>
                    <a:pt x="f28" y="f41"/>
                  </a:moveTo>
                  <a:cubicBezTo>
                    <a:pt x="f30" y="f41"/>
                    <a:pt x="f31" y="f42"/>
                    <a:pt x="f31" y="f38"/>
                  </a:cubicBezTo>
                  <a:cubicBezTo>
                    <a:pt x="f31" y="f39"/>
                    <a:pt x="f30" y="f40"/>
                    <a:pt x="f28" y="f40"/>
                  </a:cubicBezTo>
                  <a:lnTo>
                    <a:pt x="f13" y="f40"/>
                  </a:lnTo>
                  <a:cubicBezTo>
                    <a:pt x="f14" y="f40"/>
                    <a:pt x="f15" y="f39"/>
                    <a:pt x="f15" y="f38"/>
                  </a:cubicBezTo>
                  <a:cubicBezTo>
                    <a:pt x="f15" y="f42"/>
                    <a:pt x="f14" y="f41"/>
                    <a:pt x="f13" y="f41"/>
                  </a:cubicBezTo>
                  <a:close/>
                  <a:moveTo>
                    <a:pt x="f5" y="f43"/>
                  </a:moveTo>
                  <a:cubicBezTo>
                    <a:pt x="f7" y="f43"/>
                    <a:pt x="f8" y="f44"/>
                    <a:pt x="f8" y="f45"/>
                  </a:cubicBezTo>
                  <a:cubicBezTo>
                    <a:pt x="f8" y="f46"/>
                    <a:pt x="f7" y="f47"/>
                    <a:pt x="f5" y="f47"/>
                  </a:cubicBezTo>
                  <a:lnTo>
                    <a:pt x="f13" y="f47"/>
                  </a:lnTo>
                  <a:cubicBezTo>
                    <a:pt x="f14" y="f47"/>
                    <a:pt x="f15" y="f46"/>
                    <a:pt x="f15" y="f45"/>
                  </a:cubicBezTo>
                  <a:cubicBezTo>
                    <a:pt x="f15" y="f44"/>
                    <a:pt x="f14" y="f43"/>
                    <a:pt x="f13" y="f43"/>
                  </a:cubicBezTo>
                  <a:close/>
                  <a:moveTo>
                    <a:pt x="f16" y="f48"/>
                  </a:moveTo>
                  <a:cubicBezTo>
                    <a:pt x="f18" y="f48"/>
                    <a:pt x="f19" y="f49"/>
                    <a:pt x="f19" y="f50"/>
                  </a:cubicBezTo>
                  <a:lnTo>
                    <a:pt x="f19" y="f51"/>
                  </a:lnTo>
                  <a:cubicBezTo>
                    <a:pt x="f19" y="f52"/>
                    <a:pt x="f18" y="f53"/>
                    <a:pt x="f16" y="f53"/>
                  </a:cubicBezTo>
                  <a:lnTo>
                    <a:pt x="f25" y="f53"/>
                  </a:lnTo>
                  <a:cubicBezTo>
                    <a:pt x="f26" y="f53"/>
                    <a:pt x="f27" y="f52"/>
                    <a:pt x="f27" y="f51"/>
                  </a:cubicBezTo>
                  <a:lnTo>
                    <a:pt x="f27" y="f50"/>
                  </a:lnTo>
                  <a:cubicBezTo>
                    <a:pt x="f27" y="f49"/>
                    <a:pt x="f26" y="f48"/>
                    <a:pt x="f25" y="f48"/>
                  </a:cubicBezTo>
                  <a:close/>
                  <a:moveTo>
                    <a:pt x="f28" y="f54"/>
                  </a:moveTo>
                  <a:cubicBezTo>
                    <a:pt x="f30" y="f54"/>
                    <a:pt x="f31" y="f55"/>
                    <a:pt x="f31" y="f51"/>
                  </a:cubicBezTo>
                  <a:cubicBezTo>
                    <a:pt x="f31" y="f52"/>
                    <a:pt x="f30" y="f53"/>
                    <a:pt x="f28" y="f53"/>
                  </a:cubicBezTo>
                  <a:lnTo>
                    <a:pt x="f13" y="f53"/>
                  </a:lnTo>
                  <a:cubicBezTo>
                    <a:pt x="f14" y="f53"/>
                    <a:pt x="f15" y="f52"/>
                    <a:pt x="f15" y="f51"/>
                  </a:cubicBezTo>
                  <a:cubicBezTo>
                    <a:pt x="f15" y="f55"/>
                    <a:pt x="f14" y="f54"/>
                    <a:pt x="f13" y="f54"/>
                  </a:cubicBezTo>
                  <a:close/>
                  <a:moveTo>
                    <a:pt x="f56" y="f57"/>
                  </a:moveTo>
                  <a:cubicBezTo>
                    <a:pt x="f58" y="f57"/>
                    <a:pt x="f2" y="f59"/>
                    <a:pt x="f2" y="f60"/>
                  </a:cubicBezTo>
                  <a:lnTo>
                    <a:pt x="f2" y="f61"/>
                  </a:lnTo>
                  <a:cubicBezTo>
                    <a:pt x="f62" y="f63"/>
                    <a:pt x="f58" y="f64"/>
                    <a:pt x="f56" y="f64"/>
                  </a:cubicBezTo>
                  <a:lnTo>
                    <a:pt x="f65" y="f64"/>
                  </a:lnTo>
                  <a:cubicBezTo>
                    <a:pt x="f66" y="f64"/>
                    <a:pt x="f3" y="f63"/>
                    <a:pt x="f3" y="f61"/>
                  </a:cubicBezTo>
                  <a:lnTo>
                    <a:pt x="f3" y="f60"/>
                  </a:lnTo>
                  <a:cubicBezTo>
                    <a:pt x="f3" y="f59"/>
                    <a:pt x="f66" y="f57"/>
                    <a:pt x="f65" y="f57"/>
                  </a:cubicBezTo>
                  <a:lnTo>
                    <a:pt x="f5" y="f57"/>
                  </a:lnTo>
                  <a:lnTo>
                    <a:pt x="f5" y="f67"/>
                  </a:lnTo>
                  <a:cubicBezTo>
                    <a:pt x="f5" y="f68"/>
                    <a:pt x="f69" y="f70"/>
                    <a:pt x="f71" y="f70"/>
                  </a:cubicBezTo>
                  <a:lnTo>
                    <a:pt x="f72" y="f70"/>
                  </a:lnTo>
                  <a:cubicBezTo>
                    <a:pt x="f9" y="f70"/>
                    <a:pt x="f73" y="f68"/>
                    <a:pt x="f73" y="f67"/>
                  </a:cubicBezTo>
                  <a:lnTo>
                    <a:pt x="f73" y="f57"/>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2" name="Google Shape;6963;p88">
              <a:extLst>
                <a:ext uri="{FF2B5EF4-FFF2-40B4-BE49-F238E27FC236}">
                  <a16:creationId xmlns:a16="http://schemas.microsoft.com/office/drawing/2014/main" id="{5A6D0B79-6D7E-A7CB-D5E5-C0E5AD0618E6}"/>
                </a:ext>
              </a:extLst>
            </p:cNvPr>
            <p:cNvSpPr/>
            <p:nvPr/>
          </p:nvSpPr>
          <p:spPr>
            <a:xfrm>
              <a:off x="4039023" y="1115165"/>
              <a:ext cx="65480" cy="132944"/>
            </a:xfrm>
            <a:custGeom>
              <a:avLst/>
              <a:gdLst>
                <a:gd name="f0" fmla="val w"/>
                <a:gd name="f1" fmla="val h"/>
                <a:gd name="f2" fmla="val 0"/>
                <a:gd name="f3" fmla="val 2049"/>
                <a:gd name="f4" fmla="val 4160"/>
                <a:gd name="f5" fmla="val 1"/>
                <a:gd name="f6" fmla="*/ f0 1 2049"/>
                <a:gd name="f7" fmla="*/ f1 1 4160"/>
                <a:gd name="f8" fmla="val f2"/>
                <a:gd name="f9" fmla="val f3"/>
                <a:gd name="f10" fmla="val f4"/>
                <a:gd name="f11" fmla="+- f10 0 f8"/>
                <a:gd name="f12" fmla="+- f9 0 f8"/>
                <a:gd name="f13" fmla="*/ f12 1 2049"/>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2049" h="4160">
                  <a:moveTo>
                    <a:pt x="f5" y="f5"/>
                  </a:moveTo>
                  <a:lnTo>
                    <a:pt x="f5" y="f4"/>
                  </a:lnTo>
                  <a:lnTo>
                    <a:pt x="f3" y="f4"/>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3" name="Google Shape;6964;p88">
              <a:extLst>
                <a:ext uri="{FF2B5EF4-FFF2-40B4-BE49-F238E27FC236}">
                  <a16:creationId xmlns:a16="http://schemas.microsoft.com/office/drawing/2014/main" id="{90A0A656-8E43-F6A5-1275-52579011D307}"/>
                </a:ext>
              </a:extLst>
            </p:cNvPr>
            <p:cNvSpPr/>
            <p:nvPr/>
          </p:nvSpPr>
          <p:spPr>
            <a:xfrm>
              <a:off x="4039023" y="1028590"/>
              <a:ext cx="65480" cy="65480"/>
            </a:xfrm>
            <a:custGeom>
              <a:avLst/>
              <a:gdLst>
                <a:gd name="f0" fmla="val w"/>
                <a:gd name="f1" fmla="val h"/>
                <a:gd name="f2" fmla="val 0"/>
                <a:gd name="f3" fmla="val 2049"/>
                <a:gd name="f4" fmla="val 1009"/>
                <a:gd name="f5" fmla="val 1"/>
                <a:gd name="f6" fmla="val 473"/>
                <a:gd name="f7" fmla="val 1040"/>
                <a:gd name="f8" fmla="val 2048"/>
                <a:gd name="f9" fmla="val 1576"/>
                <a:gd name="f10" fmla="*/ f0 1 2049"/>
                <a:gd name="f11" fmla="*/ f1 1 2049"/>
                <a:gd name="f12" fmla="val f2"/>
                <a:gd name="f13" fmla="val f3"/>
                <a:gd name="f14" fmla="+- f13 0 f12"/>
                <a:gd name="f15" fmla="*/ f14 1 204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2049" h="2049">
                  <a:moveTo>
                    <a:pt x="f4" y="f5"/>
                  </a:moveTo>
                  <a:cubicBezTo>
                    <a:pt x="f6" y="f5"/>
                    <a:pt x="f5" y="f6"/>
                    <a:pt x="f5" y="f7"/>
                  </a:cubicBezTo>
                  <a:lnTo>
                    <a:pt x="f5" y="f8"/>
                  </a:lnTo>
                  <a:lnTo>
                    <a:pt x="f3" y="f8"/>
                  </a:lnTo>
                  <a:lnTo>
                    <a:pt x="f3" y="f7"/>
                  </a:lnTo>
                  <a:cubicBezTo>
                    <a:pt x="f3" y="f6"/>
                    <a:pt x="f9"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4" name="Google Shape;6965;p88">
              <a:extLst>
                <a:ext uri="{FF2B5EF4-FFF2-40B4-BE49-F238E27FC236}">
                  <a16:creationId xmlns:a16="http://schemas.microsoft.com/office/drawing/2014/main" id="{B0297F3E-0355-D92C-EF2E-07330E5C83FA}"/>
                </a:ext>
              </a:extLst>
            </p:cNvPr>
            <p:cNvSpPr/>
            <p:nvPr/>
          </p:nvSpPr>
          <p:spPr>
            <a:xfrm>
              <a:off x="4041044" y="1270229"/>
              <a:ext cx="59445" cy="65480"/>
            </a:xfrm>
            <a:custGeom>
              <a:avLst/>
              <a:gdLst>
                <a:gd name="f0" fmla="val w"/>
                <a:gd name="f1" fmla="val h"/>
                <a:gd name="f2" fmla="val 0"/>
                <a:gd name="f3" fmla="val 1860"/>
                <a:gd name="f4" fmla="val 2049"/>
                <a:gd name="f5" fmla="val 1"/>
                <a:gd name="f6" fmla="val 599"/>
                <a:gd name="f7" fmla="val 1796"/>
                <a:gd name="f8" fmla="val 694"/>
                <a:gd name="f9" fmla="val 1985"/>
                <a:gd name="f10" fmla="val 788"/>
                <a:gd name="f11" fmla="val 2048"/>
                <a:gd name="f12" fmla="val 946"/>
                <a:gd name="f13" fmla="val 1103"/>
                <a:gd name="f14" fmla="val 1229"/>
                <a:gd name="f15" fmla="val 1261"/>
                <a:gd name="f16" fmla="*/ f0 1 1860"/>
                <a:gd name="f17" fmla="*/ f1 1 2049"/>
                <a:gd name="f18" fmla="val f2"/>
                <a:gd name="f19" fmla="val f3"/>
                <a:gd name="f20" fmla="val f4"/>
                <a:gd name="f21" fmla="+- f20 0 f18"/>
                <a:gd name="f22" fmla="+- f19 0 f18"/>
                <a:gd name="f23" fmla="*/ f22 1 1860"/>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860" h="2049">
                  <a:moveTo>
                    <a:pt x="f5" y="f5"/>
                  </a:moveTo>
                  <a:lnTo>
                    <a:pt x="f6" y="f7"/>
                  </a:lnTo>
                  <a:cubicBezTo>
                    <a:pt x="f8" y="f9"/>
                    <a:pt x="f10" y="f11"/>
                    <a:pt x="f12" y="f11"/>
                  </a:cubicBezTo>
                  <a:cubicBezTo>
                    <a:pt x="f13" y="f11"/>
                    <a:pt x="f14" y="f9"/>
                    <a:pt x="f15" y="f7"/>
                  </a:cubicBez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45" name="Google Shape;6966;p88">
            <a:extLst>
              <a:ext uri="{FF2B5EF4-FFF2-40B4-BE49-F238E27FC236}">
                <a16:creationId xmlns:a16="http://schemas.microsoft.com/office/drawing/2014/main" id="{912E0CDD-1515-D6AC-E2A2-E2A8982B31DF}"/>
              </a:ext>
            </a:extLst>
          </p:cNvPr>
          <p:cNvGrpSpPr/>
          <p:nvPr/>
        </p:nvGrpSpPr>
        <p:grpSpPr>
          <a:xfrm>
            <a:off x="9659091" y="3586522"/>
            <a:ext cx="604881" cy="605820"/>
            <a:chOff x="8189640" y="2558381"/>
            <a:chExt cx="453661" cy="454365"/>
          </a:xfrm>
          <a:solidFill>
            <a:schemeClr val="tx1"/>
          </a:solidFill>
        </p:grpSpPr>
        <p:sp>
          <p:nvSpPr>
            <p:cNvPr id="46" name="Google Shape;6967;p88">
              <a:extLst>
                <a:ext uri="{FF2B5EF4-FFF2-40B4-BE49-F238E27FC236}">
                  <a16:creationId xmlns:a16="http://schemas.microsoft.com/office/drawing/2014/main" id="{4D4BC596-ACBF-B6EF-27FB-D006BFDBEA96}"/>
                </a:ext>
              </a:extLst>
            </p:cNvPr>
            <p:cNvSpPr/>
            <p:nvPr/>
          </p:nvSpPr>
          <p:spPr>
            <a:xfrm>
              <a:off x="8317162" y="2858761"/>
              <a:ext cx="12298" cy="19650"/>
            </a:xfrm>
            <a:custGeom>
              <a:avLst/>
              <a:gdLst>
                <a:gd name="f0" fmla="val w"/>
                <a:gd name="f1" fmla="val h"/>
                <a:gd name="f2" fmla="val 0"/>
                <a:gd name="f3" fmla="val 316"/>
                <a:gd name="f4" fmla="val 505"/>
                <a:gd name="f5" fmla="val 158"/>
                <a:gd name="f6" fmla="val 1"/>
                <a:gd name="f7" fmla="val 315"/>
                <a:gd name="f8" fmla="*/ f0 1 316"/>
                <a:gd name="f9" fmla="*/ f1 1 505"/>
                <a:gd name="f10" fmla="val f2"/>
                <a:gd name="f11" fmla="val f3"/>
                <a:gd name="f12" fmla="val f4"/>
                <a:gd name="f13" fmla="+- f12 0 f10"/>
                <a:gd name="f14" fmla="+- f11 0 f10"/>
                <a:gd name="f15" fmla="*/ f14 1 316"/>
                <a:gd name="f16" fmla="*/ f13 1 505"/>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16" h="505">
                  <a:moveTo>
                    <a:pt x="f5" y="f6"/>
                  </a:moveTo>
                  <a:lnTo>
                    <a:pt x="f2" y="f4"/>
                  </a:lnTo>
                  <a:lnTo>
                    <a:pt x="f7" y="f4"/>
                  </a:ln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7" name="Google Shape;6968;p88">
              <a:extLst>
                <a:ext uri="{FF2B5EF4-FFF2-40B4-BE49-F238E27FC236}">
                  <a16:creationId xmlns:a16="http://schemas.microsoft.com/office/drawing/2014/main" id="{00BB422D-F3F7-C175-7F90-26DE8576605D}"/>
                </a:ext>
              </a:extLst>
            </p:cNvPr>
            <p:cNvSpPr/>
            <p:nvPr/>
          </p:nvSpPr>
          <p:spPr>
            <a:xfrm>
              <a:off x="8189640" y="2743538"/>
              <a:ext cx="267297" cy="269208"/>
            </a:xfrm>
            <a:custGeom>
              <a:avLst/>
              <a:gdLst>
                <a:gd name="f0" fmla="val w"/>
                <a:gd name="f1" fmla="val h"/>
                <a:gd name="f2" fmla="val 0"/>
                <a:gd name="f3" fmla="val 6869"/>
                <a:gd name="f4" fmla="val 6918"/>
                <a:gd name="f5" fmla="val 3427"/>
                <a:gd name="f6" fmla="val 1449"/>
                <a:gd name="f7" fmla="val 3569"/>
                <a:gd name="f8" fmla="val 3718"/>
                <a:gd name="f9" fmla="val 1512"/>
                <a:gd name="f10" fmla="val 3781"/>
                <a:gd name="f11" fmla="val 1638"/>
                <a:gd name="f12" fmla="val 4317"/>
                <a:gd name="f13" fmla="val 3466"/>
                <a:gd name="f14" fmla="val 4474"/>
                <a:gd name="f15" fmla="val 4695"/>
                <a:gd name="f16" fmla="val 4852"/>
                <a:gd name="f17" fmla="val 3623"/>
                <a:gd name="f18" fmla="val 3812"/>
                <a:gd name="f19" fmla="val 3970"/>
                <a:gd name="f20" fmla="val 4726"/>
                <a:gd name="f21" fmla="val 4127"/>
                <a:gd name="f22" fmla="val 4537"/>
                <a:gd name="f23" fmla="val 4789"/>
                <a:gd name="f24" fmla="val 5072"/>
                <a:gd name="f25" fmla="val 5262"/>
                <a:gd name="f26" fmla="val 4758"/>
                <a:gd name="f27" fmla="val 5419"/>
                <a:gd name="f28" fmla="val 4569"/>
                <a:gd name="f29" fmla="val 5514"/>
                <a:gd name="f30" fmla="val 4545"/>
                <a:gd name="f31" fmla="val 5518"/>
                <a:gd name="f32" fmla="val 4521"/>
                <a:gd name="f33" fmla="val 5520"/>
                <a:gd name="f34" fmla="val 4498"/>
                <a:gd name="f35" fmla="val 4341"/>
                <a:gd name="f36" fmla="val 4210"/>
                <a:gd name="f37" fmla="val 5427"/>
                <a:gd name="f38" fmla="val 4128"/>
                <a:gd name="f39" fmla="val 3057"/>
                <a:gd name="f40" fmla="val 2710"/>
                <a:gd name="f41" fmla="val 2683"/>
                <a:gd name="f42" fmla="val 2535"/>
                <a:gd name="f43" fmla="val 2351"/>
                <a:gd name="f44" fmla="val 2325"/>
                <a:gd name="f45" fmla="val 2297"/>
                <a:gd name="f46" fmla="val 2269"/>
                <a:gd name="f47" fmla="val 2080"/>
                <a:gd name="f48" fmla="val 5451"/>
                <a:gd name="f49" fmla="val 2017"/>
                <a:gd name="f50" fmla="val 2049"/>
                <a:gd name="f51" fmla="val 2332"/>
                <a:gd name="f52" fmla="val 2175"/>
                <a:gd name="f53" fmla="val 4096"/>
                <a:gd name="f54" fmla="val 2206"/>
                <a:gd name="f55" fmla="val 2395"/>
                <a:gd name="f56" fmla="val 2553"/>
                <a:gd name="f57" fmla="val 3120"/>
                <a:gd name="f58" fmla="val 3151"/>
                <a:gd name="f59" fmla="val 3285"/>
                <a:gd name="f60" fmla="val 3435"/>
                <a:gd name="f61" fmla="val 1544"/>
                <a:gd name="f62" fmla="val 1"/>
                <a:gd name="f63" fmla="val 3434"/>
                <a:gd name="f64" fmla="val 5356"/>
                <a:gd name="f65" fmla="val 6900"/>
                <a:gd name="f66" fmla="val 4065"/>
                <a:gd name="f67" fmla="val 4632"/>
                <a:gd name="f68" fmla="val 6742"/>
                <a:gd name="f69" fmla="val 5168"/>
                <a:gd name="f70" fmla="val 6427"/>
                <a:gd name="f71" fmla="val 6365"/>
                <a:gd name="f72" fmla="val 6407"/>
                <a:gd name="f73" fmla="val 6910"/>
                <a:gd name="f74" fmla="val 6449"/>
                <a:gd name="f75" fmla="val 6917"/>
                <a:gd name="f76" fmla="val 6491"/>
                <a:gd name="f77" fmla="val 6575"/>
                <a:gd name="f78" fmla="val 6659"/>
                <a:gd name="f79" fmla="val 6889"/>
                <a:gd name="f80" fmla="val 6743"/>
                <a:gd name="f81" fmla="val 6805"/>
                <a:gd name="f82" fmla="val 6806"/>
                <a:gd name="f83" fmla="val 6616"/>
                <a:gd name="f84" fmla="val 6459"/>
                <a:gd name="f85" fmla="val 5009"/>
                <a:gd name="f86" fmla="val 4001"/>
                <a:gd name="f87" fmla="val 3119"/>
                <a:gd name="f88" fmla="val 6774"/>
                <a:gd name="f89" fmla="val 2804"/>
                <a:gd name="f90" fmla="val 6711"/>
                <a:gd name="f91" fmla="val 2489"/>
                <a:gd name="f92" fmla="val 6617"/>
                <a:gd name="f93" fmla="val 2426"/>
                <a:gd name="f94" fmla="val 6428"/>
                <a:gd name="f95" fmla="val 2363"/>
                <a:gd name="f96" fmla="val 5389"/>
                <a:gd name="f97" fmla="val 2755"/>
                <a:gd name="f98" fmla="val 5256"/>
                <a:gd name="f99" fmla="val 2780"/>
                <a:gd name="f100" fmla="val 5125"/>
                <a:gd name="f101" fmla="val 4892"/>
                <a:gd name="f102" fmla="val 4667"/>
                <a:gd name="f103" fmla="val 2702"/>
                <a:gd name="f104" fmla="val 4506"/>
                <a:gd name="f105" fmla="val 2521"/>
                <a:gd name="f106" fmla="val 4222"/>
                <a:gd name="f107" fmla="val 1891"/>
                <a:gd name="f108" fmla="val 4159"/>
                <a:gd name="f109" fmla="val 1481"/>
                <a:gd name="f110" fmla="val 4443"/>
                <a:gd name="f111" fmla="val 221"/>
                <a:gd name="f112" fmla="val 189"/>
                <a:gd name="f113" fmla="val 4411"/>
                <a:gd name="f114" fmla="val 158"/>
                <a:gd name="f115" fmla="val 63"/>
                <a:gd name="f116" fmla="*/ f0 1 6869"/>
                <a:gd name="f117" fmla="*/ f1 1 6918"/>
                <a:gd name="f118" fmla="val f2"/>
                <a:gd name="f119" fmla="val f3"/>
                <a:gd name="f120" fmla="val f4"/>
                <a:gd name="f121" fmla="+- f120 0 f118"/>
                <a:gd name="f122" fmla="+- f119 0 f118"/>
                <a:gd name="f123" fmla="*/ f122 1 6869"/>
                <a:gd name="f124" fmla="*/ f121 1 6918"/>
                <a:gd name="f125" fmla="*/ f118 1 f123"/>
                <a:gd name="f126" fmla="*/ f119 1 f123"/>
                <a:gd name="f127" fmla="*/ f118 1 f124"/>
                <a:gd name="f128" fmla="*/ f120 1 f124"/>
                <a:gd name="f129" fmla="*/ f125 f116 1"/>
                <a:gd name="f130" fmla="*/ f126 f116 1"/>
                <a:gd name="f131" fmla="*/ f128 f117 1"/>
                <a:gd name="f132" fmla="*/ f127 f117 1"/>
              </a:gdLst>
              <a:ahLst/>
              <a:cxnLst>
                <a:cxn ang="3cd4">
                  <a:pos x="hc" y="t"/>
                </a:cxn>
                <a:cxn ang="0">
                  <a:pos x="r" y="vc"/>
                </a:cxn>
                <a:cxn ang="cd4">
                  <a:pos x="hc" y="b"/>
                </a:cxn>
                <a:cxn ang="cd2">
                  <a:pos x="l" y="vc"/>
                </a:cxn>
              </a:cxnLst>
              <a:rect l="f129" t="f132" r="f130" b="f131"/>
              <a:pathLst>
                <a:path w="6869" h="6918">
                  <a:moveTo>
                    <a:pt x="f5" y="f6"/>
                  </a:moveTo>
                  <a:cubicBezTo>
                    <a:pt x="f7" y="f6"/>
                    <a:pt x="f8" y="f9"/>
                    <a:pt x="f10" y="f11"/>
                  </a:cubicBezTo>
                  <a:lnTo>
                    <a:pt x="f12" y="f13"/>
                  </a:lnTo>
                  <a:lnTo>
                    <a:pt x="f14" y="f13"/>
                  </a:lnTo>
                  <a:cubicBezTo>
                    <a:pt x="f15" y="f13"/>
                    <a:pt x="f16" y="f17"/>
                    <a:pt x="f16" y="f18"/>
                  </a:cubicBezTo>
                  <a:cubicBezTo>
                    <a:pt x="f16" y="f19"/>
                    <a:pt x="f20" y="f21"/>
                    <a:pt x="f22" y="f21"/>
                  </a:cubicBezTo>
                  <a:lnTo>
                    <a:pt x="f23" y="f24"/>
                  </a:lnTo>
                  <a:cubicBezTo>
                    <a:pt x="f16" y="f25"/>
                    <a:pt x="f26" y="f27"/>
                    <a:pt x="f28" y="f29"/>
                  </a:cubicBezTo>
                  <a:cubicBezTo>
                    <a:pt x="f30" y="f31"/>
                    <a:pt x="f32" y="f33"/>
                    <a:pt x="f34" y="f33"/>
                  </a:cubicBezTo>
                  <a:cubicBezTo>
                    <a:pt x="f35" y="f33"/>
                    <a:pt x="f36" y="f37"/>
                    <a:pt x="f38" y="f25"/>
                  </a:cubicBezTo>
                  <a:lnTo>
                    <a:pt x="f10" y="f21"/>
                  </a:lnTo>
                  <a:lnTo>
                    <a:pt x="f39" y="f21"/>
                  </a:lnTo>
                  <a:lnTo>
                    <a:pt x="f40" y="f25"/>
                  </a:lnTo>
                  <a:cubicBezTo>
                    <a:pt x="f41" y="f37"/>
                    <a:pt x="f42" y="f33"/>
                    <a:pt x="f43" y="f33"/>
                  </a:cubicBezTo>
                  <a:cubicBezTo>
                    <a:pt x="f44" y="f33"/>
                    <a:pt x="f45" y="f31"/>
                    <a:pt x="f46" y="f29"/>
                  </a:cubicBezTo>
                  <a:cubicBezTo>
                    <a:pt x="f47" y="f48"/>
                    <a:pt x="f49" y="f25"/>
                    <a:pt x="f50" y="f24"/>
                  </a:cubicBezTo>
                  <a:lnTo>
                    <a:pt x="f51" y="f21"/>
                  </a:lnTo>
                  <a:cubicBezTo>
                    <a:pt x="f52" y="f53"/>
                    <a:pt x="f49" y="f19"/>
                    <a:pt x="f49" y="f18"/>
                  </a:cubicBezTo>
                  <a:cubicBezTo>
                    <a:pt x="f50" y="f17"/>
                    <a:pt x="f54" y="f13"/>
                    <a:pt x="f55" y="f13"/>
                  </a:cubicBezTo>
                  <a:lnTo>
                    <a:pt x="f56" y="f13"/>
                  </a:lnTo>
                  <a:lnTo>
                    <a:pt x="f57" y="f11"/>
                  </a:lnTo>
                  <a:cubicBezTo>
                    <a:pt x="f58" y="f9"/>
                    <a:pt x="f59" y="f6"/>
                    <a:pt x="f5" y="f6"/>
                  </a:cubicBezTo>
                  <a:close/>
                  <a:moveTo>
                    <a:pt x="f60" y="f2"/>
                  </a:moveTo>
                  <a:cubicBezTo>
                    <a:pt x="f61" y="f2"/>
                    <a:pt x="f62" y="f61"/>
                    <a:pt x="f62" y="f63"/>
                  </a:cubicBezTo>
                  <a:cubicBezTo>
                    <a:pt x="f62" y="f64"/>
                    <a:pt x="f61" y="f65"/>
                    <a:pt x="f60" y="f65"/>
                  </a:cubicBezTo>
                  <a:cubicBezTo>
                    <a:pt x="f66" y="f65"/>
                    <a:pt x="f67" y="f68"/>
                    <a:pt x="f69" y="f70"/>
                  </a:cubicBezTo>
                  <a:lnTo>
                    <a:pt x="f71" y="f65"/>
                  </a:lnTo>
                  <a:cubicBezTo>
                    <a:pt x="f72" y="f73"/>
                    <a:pt x="f74" y="f75"/>
                    <a:pt x="f76" y="f75"/>
                  </a:cubicBezTo>
                  <a:cubicBezTo>
                    <a:pt x="f77" y="f75"/>
                    <a:pt x="f78" y="f79"/>
                    <a:pt x="f80" y="f81"/>
                  </a:cubicBezTo>
                  <a:cubicBezTo>
                    <a:pt x="f82" y="f68"/>
                    <a:pt x="f3" y="f83"/>
                    <a:pt x="f3" y="f84"/>
                  </a:cubicBezTo>
                  <a:lnTo>
                    <a:pt x="f76" y="f85"/>
                  </a:lnTo>
                  <a:cubicBezTo>
                    <a:pt x="f80" y="f22"/>
                    <a:pt x="f3" y="f86"/>
                    <a:pt x="f3" y="f13"/>
                  </a:cubicBezTo>
                  <a:cubicBezTo>
                    <a:pt x="f3" y="f87"/>
                    <a:pt x="f88" y="f89"/>
                    <a:pt x="f90" y="f91"/>
                  </a:cubicBezTo>
                  <a:cubicBezTo>
                    <a:pt x="f92" y="f93"/>
                    <a:pt x="f76" y="f55"/>
                    <a:pt x="f94" y="f95"/>
                  </a:cubicBezTo>
                  <a:lnTo>
                    <a:pt x="f29" y="f40"/>
                  </a:lnTo>
                  <a:cubicBezTo>
                    <a:pt x="f96" y="f97"/>
                    <a:pt x="f98" y="f99"/>
                    <a:pt x="f100" y="f99"/>
                  </a:cubicBezTo>
                  <a:cubicBezTo>
                    <a:pt x="f101" y="f99"/>
                    <a:pt x="f102" y="f103"/>
                    <a:pt x="f104" y="f105"/>
                  </a:cubicBezTo>
                  <a:cubicBezTo>
                    <a:pt x="f106" y="f46"/>
                    <a:pt x="f53" y="f107"/>
                    <a:pt x="f108" y="f109"/>
                  </a:cubicBezTo>
                  <a:lnTo>
                    <a:pt x="f110" y="f111"/>
                  </a:lnTo>
                  <a:cubicBezTo>
                    <a:pt x="f110" y="f112"/>
                    <a:pt x="f110" y="f112"/>
                    <a:pt x="f113" y="f114"/>
                  </a:cubicBezTo>
                  <a:cubicBezTo>
                    <a:pt x="f53" y="f115"/>
                    <a:pt x="f10" y="f2"/>
                    <a:pt x="f60"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8" name="Google Shape;6969;p88">
              <a:extLst>
                <a:ext uri="{FF2B5EF4-FFF2-40B4-BE49-F238E27FC236}">
                  <a16:creationId xmlns:a16="http://schemas.microsoft.com/office/drawing/2014/main" id="{A4E2CE31-25CB-3B1D-B61E-7705CA4415FB}"/>
                </a:ext>
              </a:extLst>
            </p:cNvPr>
            <p:cNvSpPr/>
            <p:nvPr/>
          </p:nvSpPr>
          <p:spPr>
            <a:xfrm>
              <a:off x="8497372" y="2665046"/>
              <a:ext cx="24551" cy="40507"/>
            </a:xfrm>
            <a:custGeom>
              <a:avLst/>
              <a:gdLst>
                <a:gd name="f0" fmla="val w"/>
                <a:gd name="f1" fmla="val h"/>
                <a:gd name="f2" fmla="val 0"/>
                <a:gd name="f3" fmla="val 631"/>
                <a:gd name="f4" fmla="val 1041"/>
                <a:gd name="f5" fmla="val 1"/>
                <a:gd name="f6" fmla="val 32"/>
                <a:gd name="f7" fmla="val 410"/>
                <a:gd name="f8" fmla="val 126"/>
                <a:gd name="f9" fmla="val 694"/>
                <a:gd name="f10" fmla="val 315"/>
                <a:gd name="f11" fmla="val 473"/>
                <a:gd name="f12" fmla="val 599"/>
                <a:gd name="f13" fmla="val 347"/>
                <a:gd name="f14" fmla="*/ f0 1 631"/>
                <a:gd name="f15" fmla="*/ f1 1 1041"/>
                <a:gd name="f16" fmla="val f2"/>
                <a:gd name="f17" fmla="val f3"/>
                <a:gd name="f18" fmla="val f4"/>
                <a:gd name="f19" fmla="+- f18 0 f16"/>
                <a:gd name="f20" fmla="+- f17 0 f16"/>
                <a:gd name="f21" fmla="*/ f20 1 631"/>
                <a:gd name="f22" fmla="*/ f19 1 1041"/>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631" h="1041">
                  <a:moveTo>
                    <a:pt x="f2" y="f5"/>
                  </a:moveTo>
                  <a:cubicBezTo>
                    <a:pt x="f6" y="f7"/>
                    <a:pt x="f8" y="f9"/>
                    <a:pt x="f10" y="f4"/>
                  </a:cubicBezTo>
                  <a:cubicBezTo>
                    <a:pt x="f11" y="f9"/>
                    <a:pt x="f12" y="f13"/>
                    <a:pt x="f3"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9" name="Google Shape;6970;p88">
              <a:extLst>
                <a:ext uri="{FF2B5EF4-FFF2-40B4-BE49-F238E27FC236}">
                  <a16:creationId xmlns:a16="http://schemas.microsoft.com/office/drawing/2014/main" id="{844A63FA-585F-62CB-F156-5F00258EE3BD}"/>
                </a:ext>
              </a:extLst>
            </p:cNvPr>
            <p:cNvSpPr/>
            <p:nvPr/>
          </p:nvSpPr>
          <p:spPr>
            <a:xfrm>
              <a:off x="8374751" y="2558381"/>
              <a:ext cx="268550" cy="268348"/>
            </a:xfrm>
            <a:custGeom>
              <a:avLst/>
              <a:gdLst>
                <a:gd name="f0" fmla="val w"/>
                <a:gd name="f1" fmla="val h"/>
                <a:gd name="f2" fmla="val 0"/>
                <a:gd name="f3" fmla="val 6901"/>
                <a:gd name="f4" fmla="val 6896"/>
                <a:gd name="f5" fmla="val 3435"/>
                <a:gd name="f6" fmla="val 1356"/>
                <a:gd name="f7" fmla="val 3624"/>
                <a:gd name="f8" fmla="val 3782"/>
                <a:gd name="f9" fmla="val 1513"/>
                <a:gd name="f10" fmla="val 1734"/>
                <a:gd name="f11" fmla="val 2080"/>
                <a:gd name="f12" fmla="val 4821"/>
                <a:gd name="f13" fmla="val 5010"/>
                <a:gd name="f14" fmla="val 5168"/>
                <a:gd name="f15" fmla="val 2238"/>
                <a:gd name="f16" fmla="val 2427"/>
                <a:gd name="f17" fmla="val 2616"/>
                <a:gd name="f18" fmla="val 2742"/>
                <a:gd name="f19" fmla="val 4412"/>
                <a:gd name="f20" fmla="val 4380"/>
                <a:gd name="f21" fmla="val 3341"/>
                <a:gd name="f22" fmla="val 4191"/>
                <a:gd name="f23" fmla="val 3876"/>
                <a:gd name="f24" fmla="val 3908"/>
                <a:gd name="f25" fmla="val 4443"/>
                <a:gd name="f26" fmla="val 4475"/>
                <a:gd name="f27" fmla="val 3939"/>
                <a:gd name="f28" fmla="val 4506"/>
                <a:gd name="f29" fmla="val 4349"/>
                <a:gd name="f30" fmla="val 4916"/>
                <a:gd name="f31" fmla="val 5042"/>
                <a:gd name="f32" fmla="val 5262"/>
                <a:gd name="f33" fmla="val 5388"/>
                <a:gd name="f34" fmla="val 4286"/>
                <a:gd name="f35" fmla="val 5451"/>
                <a:gd name="f36" fmla="val 5483"/>
                <a:gd name="f37" fmla="val 4101"/>
                <a:gd name="f38" fmla="val 4010"/>
                <a:gd name="f39" fmla="val 3923"/>
                <a:gd name="f40" fmla="val 3466"/>
                <a:gd name="f41" fmla="val 4979"/>
                <a:gd name="f42" fmla="val 4947"/>
                <a:gd name="f43" fmla="val 3403"/>
                <a:gd name="f44" fmla="val 2994"/>
                <a:gd name="f45" fmla="val 2931"/>
                <a:gd name="f46" fmla="val 2844"/>
                <a:gd name="f47" fmla="val 2758"/>
                <a:gd name="f48" fmla="val 2671"/>
                <a:gd name="f49" fmla="val 2584"/>
                <a:gd name="f50" fmla="val 2521"/>
                <a:gd name="f51" fmla="val 2395"/>
                <a:gd name="f52" fmla="val 2962"/>
                <a:gd name="f53" fmla="val 2679"/>
                <a:gd name="f54" fmla="val 2490"/>
                <a:gd name="f55" fmla="val 2458"/>
                <a:gd name="f56" fmla="val 2049"/>
                <a:gd name="f57" fmla="val 1860"/>
                <a:gd name="f58" fmla="val 1702"/>
                <a:gd name="f59" fmla="val 2206"/>
                <a:gd name="f60" fmla="val 3088"/>
                <a:gd name="f61" fmla="val 3246"/>
                <a:gd name="f62" fmla="val 1"/>
                <a:gd name="f63" fmla="val 1576"/>
                <a:gd name="f64" fmla="val 32"/>
                <a:gd name="f65" fmla="val 3467"/>
                <a:gd name="f66" fmla="val 3971"/>
                <a:gd name="f67" fmla="val 158"/>
                <a:gd name="f68" fmla="val 411"/>
                <a:gd name="f69" fmla="val 6459"/>
                <a:gd name="f70" fmla="val 6554"/>
                <a:gd name="f71" fmla="val 6680"/>
                <a:gd name="f72" fmla="val 6806"/>
                <a:gd name="f73" fmla="val 225"/>
                <a:gd name="f74" fmla="val 6851"/>
                <a:gd name="f75" fmla="val 324"/>
                <a:gd name="f76" fmla="val 6895"/>
                <a:gd name="f77" fmla="val 420"/>
                <a:gd name="f78" fmla="val 460"/>
                <a:gd name="f79" fmla="val 500"/>
                <a:gd name="f80" fmla="val 6887"/>
                <a:gd name="f81" fmla="val 537"/>
                <a:gd name="f82" fmla="val 6869"/>
                <a:gd name="f83" fmla="val 6396"/>
                <a:gd name="f84" fmla="val 2269"/>
                <a:gd name="f85" fmla="val 6712"/>
                <a:gd name="f86" fmla="val 2899"/>
                <a:gd name="f87" fmla="val 5357"/>
                <a:gd name="f88" fmla="val 5325"/>
                <a:gd name="f89" fmla="*/ f0 1 6901"/>
                <a:gd name="f90" fmla="*/ f1 1 6896"/>
                <a:gd name="f91" fmla="val f2"/>
                <a:gd name="f92" fmla="val f3"/>
                <a:gd name="f93" fmla="val f4"/>
                <a:gd name="f94" fmla="+- f93 0 f91"/>
                <a:gd name="f95" fmla="+- f92 0 f91"/>
                <a:gd name="f96" fmla="*/ f95 1 6901"/>
                <a:gd name="f97" fmla="*/ f94 1 6896"/>
                <a:gd name="f98" fmla="*/ f91 1 f96"/>
                <a:gd name="f99" fmla="*/ f92 1 f96"/>
                <a:gd name="f100" fmla="*/ f91 1 f97"/>
                <a:gd name="f101" fmla="*/ f93 1 f97"/>
                <a:gd name="f102" fmla="*/ f98 f89 1"/>
                <a:gd name="f103" fmla="*/ f99 f89 1"/>
                <a:gd name="f104" fmla="*/ f101 f90 1"/>
                <a:gd name="f105" fmla="*/ f100 f90 1"/>
              </a:gdLst>
              <a:ahLst/>
              <a:cxnLst>
                <a:cxn ang="3cd4">
                  <a:pos x="hc" y="t"/>
                </a:cxn>
                <a:cxn ang="0">
                  <a:pos x="r" y="vc"/>
                </a:cxn>
                <a:cxn ang="cd4">
                  <a:pos x="hc" y="b"/>
                </a:cxn>
                <a:cxn ang="cd2">
                  <a:pos x="l" y="vc"/>
                </a:cxn>
              </a:cxnLst>
              <a:rect l="f102" t="f105" r="f103" b="f104"/>
              <a:pathLst>
                <a:path w="6901" h="6896">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cubicBezTo>
                    <a:pt x="f20" y="f21"/>
                    <a:pt x="f22" y="f23"/>
                    <a:pt x="f23" y="f19"/>
                  </a:cubicBezTo>
                  <a:cubicBezTo>
                    <a:pt x="f24" y="f25"/>
                    <a:pt x="f24" y="f26"/>
                    <a:pt x="f27" y="f28"/>
                  </a:cubicBezTo>
                  <a:lnTo>
                    <a:pt x="f29" y="f30"/>
                  </a:lnTo>
                  <a:cubicBezTo>
                    <a:pt x="f25" y="f31"/>
                    <a:pt x="f25" y="f32"/>
                    <a:pt x="f29" y="f33"/>
                  </a:cubicBezTo>
                  <a:cubicBezTo>
                    <a:pt x="f34" y="f35"/>
                    <a:pt x="f22" y="f36"/>
                    <a:pt x="f37" y="f36"/>
                  </a:cubicBezTo>
                  <a:cubicBezTo>
                    <a:pt x="f38" y="f36"/>
                    <a:pt x="f39" y="f35"/>
                    <a:pt x="f23" y="f33"/>
                  </a:cubicBezTo>
                  <a:lnTo>
                    <a:pt x="f40" y="f41"/>
                  </a:lnTo>
                  <a:lnTo>
                    <a:pt x="f5" y="f42"/>
                  </a:lnTo>
                  <a:lnTo>
                    <a:pt x="f43" y="f41"/>
                  </a:lnTo>
                  <a:lnTo>
                    <a:pt x="f44" y="f33"/>
                  </a:lnTo>
                  <a:cubicBezTo>
                    <a:pt x="f45" y="f35"/>
                    <a:pt x="f46" y="f36"/>
                    <a:pt x="f47" y="f36"/>
                  </a:cubicBezTo>
                  <a:cubicBezTo>
                    <a:pt x="f48" y="f36"/>
                    <a:pt x="f49" y="f35"/>
                    <a:pt x="f50" y="f33"/>
                  </a:cubicBezTo>
                  <a:cubicBezTo>
                    <a:pt x="f51" y="f32"/>
                    <a:pt x="f51" y="f31"/>
                    <a:pt x="f50" y="f30"/>
                  </a:cubicBezTo>
                  <a:lnTo>
                    <a:pt x="f45" y="f28"/>
                  </a:lnTo>
                  <a:cubicBezTo>
                    <a:pt x="f52" y="f26"/>
                    <a:pt x="f52" y="f25"/>
                    <a:pt x="f44" y="f19"/>
                  </a:cubicBezTo>
                  <a:cubicBezTo>
                    <a:pt x="f53" y="f27"/>
                    <a:pt x="f54" y="f21"/>
                    <a:pt x="f55" y="f18"/>
                  </a:cubicBezTo>
                  <a:lnTo>
                    <a:pt x="f56" y="f18"/>
                  </a:lnTo>
                  <a:cubicBezTo>
                    <a:pt x="f57" y="f18"/>
                    <a:pt x="f58" y="f49"/>
                    <a:pt x="f58" y="f51"/>
                  </a:cubicBezTo>
                  <a:cubicBezTo>
                    <a:pt x="f58" y="f59"/>
                    <a:pt x="f57" y="f56"/>
                    <a:pt x="f56" y="f56"/>
                  </a:cubicBezTo>
                  <a:lnTo>
                    <a:pt x="f60" y="f56"/>
                  </a:lnTo>
                  <a:lnTo>
                    <a:pt x="f60" y="f10"/>
                  </a:lnTo>
                  <a:cubicBezTo>
                    <a:pt x="f60" y="f9"/>
                    <a:pt x="f61" y="f6"/>
                    <a:pt x="f5" y="f6"/>
                  </a:cubicBezTo>
                  <a:close/>
                  <a:moveTo>
                    <a:pt x="f40" y="f62"/>
                  </a:moveTo>
                  <a:cubicBezTo>
                    <a:pt x="f63" y="f62"/>
                    <a:pt x="f64" y="f63"/>
                    <a:pt x="f64" y="f65"/>
                  </a:cubicBezTo>
                  <a:cubicBezTo>
                    <a:pt x="f64" y="f66"/>
                    <a:pt x="f67" y="f28"/>
                    <a:pt x="f68" y="f41"/>
                  </a:cubicBezTo>
                  <a:lnTo>
                    <a:pt x="f64" y="f69"/>
                  </a:lnTo>
                  <a:cubicBezTo>
                    <a:pt x="f62" y="f70"/>
                    <a:pt x="f64" y="f71"/>
                    <a:pt x="f67" y="f72"/>
                  </a:cubicBezTo>
                  <a:cubicBezTo>
                    <a:pt x="f73" y="f74"/>
                    <a:pt x="f75" y="f76"/>
                    <a:pt x="f77" y="f76"/>
                  </a:cubicBezTo>
                  <a:cubicBezTo>
                    <a:pt x="f78" y="f76"/>
                    <a:pt x="f79" y="f80"/>
                    <a:pt x="f81" y="f82"/>
                  </a:cubicBezTo>
                  <a:lnTo>
                    <a:pt x="f10" y="f83"/>
                  </a:lnTo>
                  <a:cubicBezTo>
                    <a:pt x="f84" y="f85"/>
                    <a:pt x="f86" y="f82"/>
                    <a:pt x="f40" y="f82"/>
                  </a:cubicBezTo>
                  <a:cubicBezTo>
                    <a:pt x="f87" y="f82"/>
                    <a:pt x="f3" y="f87"/>
                    <a:pt x="f3" y="f5"/>
                  </a:cubicBezTo>
                  <a:cubicBezTo>
                    <a:pt x="f3" y="f63"/>
                    <a:pt x="f88" y="f62"/>
                    <a:pt x="f40" y="f6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50" name="Google Shape;6760;p88">
            <a:extLst>
              <a:ext uri="{FF2B5EF4-FFF2-40B4-BE49-F238E27FC236}">
                <a16:creationId xmlns:a16="http://schemas.microsoft.com/office/drawing/2014/main" id="{A36DC3E2-4520-BEA1-2642-EDAB6C101EC3}"/>
              </a:ext>
            </a:extLst>
          </p:cNvPr>
          <p:cNvGrpSpPr/>
          <p:nvPr/>
        </p:nvGrpSpPr>
        <p:grpSpPr>
          <a:xfrm>
            <a:off x="2942457" y="1422357"/>
            <a:ext cx="499957" cy="600565"/>
            <a:chOff x="3152165" y="935257"/>
            <a:chExt cx="374968" cy="450424"/>
          </a:xfrm>
          <a:solidFill>
            <a:schemeClr val="tx1"/>
          </a:solidFill>
        </p:grpSpPr>
        <p:sp>
          <p:nvSpPr>
            <p:cNvPr id="51" name="Google Shape;6761;p88">
              <a:extLst>
                <a:ext uri="{FF2B5EF4-FFF2-40B4-BE49-F238E27FC236}">
                  <a16:creationId xmlns:a16="http://schemas.microsoft.com/office/drawing/2014/main" id="{1DF52CC3-B2D9-FD83-72C7-EC1D0CFD2BB9}"/>
                </a:ext>
              </a:extLst>
            </p:cNvPr>
            <p:cNvSpPr/>
            <p:nvPr/>
          </p:nvSpPr>
          <p:spPr>
            <a:xfrm>
              <a:off x="3152165" y="935257"/>
              <a:ext cx="79168" cy="312880"/>
            </a:xfrm>
            <a:custGeom>
              <a:avLst/>
              <a:gdLst>
                <a:gd name="f0" fmla="val w"/>
                <a:gd name="f1" fmla="val h"/>
                <a:gd name="f2" fmla="val 0"/>
                <a:gd name="f3" fmla="val 2049"/>
                <a:gd name="f4" fmla="val 8098"/>
                <a:gd name="f5" fmla="val 1702"/>
                <a:gd name="f6" fmla="val 757"/>
                <a:gd name="f7" fmla="val 1"/>
                <a:gd name="f8" fmla="val 788"/>
                <a:gd name="f9" fmla="val 1733"/>
                <a:gd name="f10" fmla="val 8097"/>
                <a:gd name="f11" fmla="val 348"/>
                <a:gd name="f12" fmla="val 7782"/>
                <a:gd name="f13" fmla="val 820"/>
                <a:gd name="f14" fmla="val 7562"/>
                <a:gd name="f15" fmla="val 1387"/>
                <a:gd name="f16" fmla="*/ f0 1 2049"/>
                <a:gd name="f17" fmla="*/ f1 1 8098"/>
                <a:gd name="f18" fmla="val f2"/>
                <a:gd name="f19" fmla="val f3"/>
                <a:gd name="f20" fmla="val f4"/>
                <a:gd name="f21" fmla="+- f20 0 f18"/>
                <a:gd name="f22" fmla="+- f19 0 f18"/>
                <a:gd name="f23" fmla="*/ f22 1 2049"/>
                <a:gd name="f24" fmla="*/ f21 1 8098"/>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049" h="8098">
                  <a:moveTo>
                    <a:pt x="f5" y="f2"/>
                  </a:moveTo>
                  <a:cubicBezTo>
                    <a:pt x="f6" y="f2"/>
                    <a:pt x="f7" y="f8"/>
                    <a:pt x="f7" y="f9"/>
                  </a:cubicBezTo>
                  <a:lnTo>
                    <a:pt x="f7" y="f10"/>
                  </a:lnTo>
                  <a:cubicBezTo>
                    <a:pt x="f11" y="f12"/>
                    <a:pt x="f13" y="f14"/>
                    <a:pt x="f15" y="f14"/>
                  </a:cubicBezTo>
                  <a:lnTo>
                    <a:pt x="f3" y="f14"/>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2" name="Google Shape;6762;p88">
              <a:extLst>
                <a:ext uri="{FF2B5EF4-FFF2-40B4-BE49-F238E27FC236}">
                  <a16:creationId xmlns:a16="http://schemas.microsoft.com/office/drawing/2014/main" id="{3FA453F4-B2E6-EE04-07C0-BA91187CBE5E}"/>
                </a:ext>
              </a:extLst>
            </p:cNvPr>
            <p:cNvSpPr/>
            <p:nvPr/>
          </p:nvSpPr>
          <p:spPr>
            <a:xfrm>
              <a:off x="3152165" y="1252965"/>
              <a:ext cx="374968" cy="105942"/>
            </a:xfrm>
            <a:custGeom>
              <a:avLst/>
              <a:gdLst>
                <a:gd name="f0" fmla="val w"/>
                <a:gd name="f1" fmla="val h"/>
                <a:gd name="f2" fmla="val 0"/>
                <a:gd name="f3" fmla="val 9705"/>
                <a:gd name="f4" fmla="val 2742"/>
                <a:gd name="f5" fmla="val 1387"/>
                <a:gd name="f6" fmla="val 631"/>
                <a:gd name="f7" fmla="val 1"/>
                <a:gd name="f8" fmla="val 630"/>
                <a:gd name="f9" fmla="val 1386"/>
                <a:gd name="f10" fmla="val 2111"/>
                <a:gd name="f11" fmla="val 600"/>
                <a:gd name="f12" fmla="val 2741"/>
                <a:gd name="f13" fmla="val 1356"/>
                <a:gd name="f14" fmla="val 4758"/>
                <a:gd name="f15" fmla="val 1733"/>
                <a:gd name="f16" fmla="val 1702"/>
                <a:gd name="f17" fmla="val 1513"/>
                <a:gd name="f18" fmla="val 1575"/>
                <a:gd name="f19" fmla="val 1355"/>
                <a:gd name="f20" fmla="val 1166"/>
                <a:gd name="f21" fmla="val 1008"/>
                <a:gd name="f22" fmla="val 9232"/>
                <a:gd name="f23" fmla="val 9263"/>
                <a:gd name="f24" fmla="val 851"/>
                <a:gd name="f25" fmla="val 9326"/>
                <a:gd name="f26" fmla="val 662"/>
                <a:gd name="f27" fmla="val 9452"/>
                <a:gd name="f28" fmla="val 536"/>
                <a:gd name="f29" fmla="val 9704"/>
                <a:gd name="f30" fmla="val 221"/>
                <a:gd name="f31" fmla="val 9484"/>
                <a:gd name="f32" fmla="*/ f0 1 9705"/>
                <a:gd name="f33" fmla="*/ f1 1 2742"/>
                <a:gd name="f34" fmla="val f2"/>
                <a:gd name="f35" fmla="val f3"/>
                <a:gd name="f36" fmla="val f4"/>
                <a:gd name="f37" fmla="+- f36 0 f34"/>
                <a:gd name="f38" fmla="+- f35 0 f34"/>
                <a:gd name="f39" fmla="*/ f38 1 9705"/>
                <a:gd name="f40" fmla="*/ f37 1 2742"/>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9705" h="2742">
                  <a:moveTo>
                    <a:pt x="f5" y="f2"/>
                  </a:moveTo>
                  <a:cubicBezTo>
                    <a:pt x="f6" y="f2"/>
                    <a:pt x="f7" y="f8"/>
                    <a:pt x="f7" y="f9"/>
                  </a:cubicBezTo>
                  <a:cubicBezTo>
                    <a:pt x="f7" y="f10"/>
                    <a:pt x="f11" y="f12"/>
                    <a:pt x="f13" y="f12"/>
                  </a:cubicBezTo>
                  <a:lnTo>
                    <a:pt x="f14" y="f12"/>
                  </a:lnTo>
                  <a:lnTo>
                    <a:pt x="f14" y="f15"/>
                  </a:lnTo>
                  <a:lnTo>
                    <a:pt x="f16" y="f15"/>
                  </a:lnTo>
                  <a:cubicBezTo>
                    <a:pt x="f17" y="f15"/>
                    <a:pt x="f13" y="f18"/>
                    <a:pt x="f13" y="f19"/>
                  </a:cubicBezTo>
                  <a:cubicBezTo>
                    <a:pt x="f13" y="f20"/>
                    <a:pt x="f17" y="f21"/>
                    <a:pt x="f16" y="f21"/>
                  </a:cubicBezTo>
                  <a:lnTo>
                    <a:pt x="f22" y="f21"/>
                  </a:lnTo>
                  <a:cubicBezTo>
                    <a:pt x="f23" y="f24"/>
                    <a:pt x="f25" y="f26"/>
                    <a:pt x="f27" y="f28"/>
                  </a:cubicBezTo>
                  <a:cubicBezTo>
                    <a:pt x="f29" y="f30"/>
                    <a:pt x="f31" y="f2"/>
                    <a:pt x="f2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3" name="Google Shape;6763;p88">
              <a:extLst>
                <a:ext uri="{FF2B5EF4-FFF2-40B4-BE49-F238E27FC236}">
                  <a16:creationId xmlns:a16="http://schemas.microsoft.com/office/drawing/2014/main" id="{D9C0BF82-F28C-2537-15BB-EB7A174FDFA8}"/>
                </a:ext>
              </a:extLst>
            </p:cNvPr>
            <p:cNvSpPr/>
            <p:nvPr/>
          </p:nvSpPr>
          <p:spPr>
            <a:xfrm>
              <a:off x="3441902" y="1319881"/>
              <a:ext cx="85231" cy="39026"/>
            </a:xfrm>
            <a:custGeom>
              <a:avLst/>
              <a:gdLst>
                <a:gd name="f0" fmla="val w"/>
                <a:gd name="f1" fmla="val h"/>
                <a:gd name="f2" fmla="val 0"/>
                <a:gd name="f3" fmla="val 2206"/>
                <a:gd name="f4" fmla="val 1010"/>
                <a:gd name="f5" fmla="val 1"/>
                <a:gd name="f6" fmla="val 1009"/>
                <a:gd name="f7" fmla="val 1670"/>
                <a:gd name="f8" fmla="val 1953"/>
                <a:gd name="f9" fmla="val 2205"/>
                <a:gd name="f10" fmla="val 788"/>
                <a:gd name="f11" fmla="val 505"/>
                <a:gd name="f12" fmla="val 1827"/>
                <a:gd name="f13" fmla="val 347"/>
                <a:gd name="f14" fmla="val 1764"/>
                <a:gd name="f15" fmla="val 190"/>
                <a:gd name="f16" fmla="*/ f0 1 2206"/>
                <a:gd name="f17" fmla="*/ f1 1 1010"/>
                <a:gd name="f18" fmla="val f2"/>
                <a:gd name="f19" fmla="val f3"/>
                <a:gd name="f20" fmla="val f4"/>
                <a:gd name="f21" fmla="+- f20 0 f18"/>
                <a:gd name="f22" fmla="+- f19 0 f18"/>
                <a:gd name="f23" fmla="*/ f22 1 2206"/>
                <a:gd name="f24" fmla="*/ f21 1 101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206" h="1010">
                  <a:moveTo>
                    <a:pt x="f2" y="f5"/>
                  </a:moveTo>
                  <a:lnTo>
                    <a:pt x="f2" y="f6"/>
                  </a:lnTo>
                  <a:lnTo>
                    <a:pt x="f7" y="f6"/>
                  </a:lnTo>
                  <a:cubicBezTo>
                    <a:pt x="f8" y="f6"/>
                    <a:pt x="f9" y="f10"/>
                    <a:pt x="f8" y="f11"/>
                  </a:cubicBezTo>
                  <a:cubicBezTo>
                    <a:pt x="f12" y="f13"/>
                    <a:pt x="f14" y="f15"/>
                    <a:pt x="f7"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4" name="Google Shape;6764;p88">
              <a:extLst>
                <a:ext uri="{FF2B5EF4-FFF2-40B4-BE49-F238E27FC236}">
                  <a16:creationId xmlns:a16="http://schemas.microsoft.com/office/drawing/2014/main" id="{540908FF-401D-296C-228B-89D85BA6263F}"/>
                </a:ext>
              </a:extLst>
            </p:cNvPr>
            <p:cNvSpPr/>
            <p:nvPr/>
          </p:nvSpPr>
          <p:spPr>
            <a:xfrm>
              <a:off x="3323825" y="1094710"/>
              <a:ext cx="130283" cy="53592"/>
            </a:xfrm>
            <a:custGeom>
              <a:avLst/>
              <a:gdLst>
                <a:gd name="f0" fmla="val w"/>
                <a:gd name="f1" fmla="val h"/>
                <a:gd name="f2" fmla="val 0"/>
                <a:gd name="f3" fmla="val 3372"/>
                <a:gd name="f4" fmla="val 1387"/>
                <a:gd name="f5" fmla="val 1701"/>
                <a:gd name="f6" fmla="val 882"/>
                <a:gd name="f7" fmla="val 221"/>
                <a:gd name="f8" fmla="val 599"/>
                <a:gd name="f9" fmla="val 3371"/>
                <a:gd name="f10" fmla="val 3214"/>
                <a:gd name="f11" fmla="val 2521"/>
                <a:gd name="f12" fmla="*/ f0 1 3372"/>
                <a:gd name="f13" fmla="*/ f1 1 1387"/>
                <a:gd name="f14" fmla="val f2"/>
                <a:gd name="f15" fmla="val f3"/>
                <a:gd name="f16" fmla="val f4"/>
                <a:gd name="f17" fmla="+- f16 0 f14"/>
                <a:gd name="f18" fmla="+- f15 0 f14"/>
                <a:gd name="f19" fmla="*/ f18 1 3372"/>
                <a:gd name="f20" fmla="*/ f17 1 1387"/>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372" h="1387">
                  <a:moveTo>
                    <a:pt x="f5" y="f2"/>
                  </a:moveTo>
                  <a:cubicBezTo>
                    <a:pt x="f6" y="f2"/>
                    <a:pt x="f7" y="f8"/>
                    <a:pt x="f2" y="f4"/>
                  </a:cubicBezTo>
                  <a:lnTo>
                    <a:pt x="f9" y="f4"/>
                  </a:lnTo>
                  <a:cubicBezTo>
                    <a:pt x="f10" y="f8"/>
                    <a:pt x="f1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5" name="Google Shape;6765;p88">
              <a:extLst>
                <a:ext uri="{FF2B5EF4-FFF2-40B4-BE49-F238E27FC236}">
                  <a16:creationId xmlns:a16="http://schemas.microsoft.com/office/drawing/2014/main" id="{2B5BB670-7352-640B-231E-AC08B10EB453}"/>
                </a:ext>
              </a:extLst>
            </p:cNvPr>
            <p:cNvSpPr/>
            <p:nvPr/>
          </p:nvSpPr>
          <p:spPr>
            <a:xfrm>
              <a:off x="3363967" y="1015578"/>
              <a:ext cx="51151" cy="51151"/>
            </a:xfrm>
            <a:custGeom>
              <a:avLst/>
              <a:gdLst>
                <a:gd name="f0" fmla="val w"/>
                <a:gd name="f1" fmla="val h"/>
                <a:gd name="f2" fmla="val 0"/>
                <a:gd name="f3" fmla="val 1324"/>
                <a:gd name="f4" fmla="val 662"/>
                <a:gd name="f5" fmla="val 1"/>
                <a:gd name="f6" fmla="val 316"/>
                <a:gd name="f7" fmla="val 284"/>
                <a:gd name="f8" fmla="val 1040"/>
                <a:gd name="f9" fmla="*/ f0 1 1324"/>
                <a:gd name="f10" fmla="*/ f1 1 1324"/>
                <a:gd name="f11" fmla="val f2"/>
                <a:gd name="f12" fmla="val f3"/>
                <a:gd name="f13" fmla="+- f12 0 f11"/>
                <a:gd name="f14" fmla="*/ f13 1 1324"/>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1324" h="1324">
                  <a:moveTo>
                    <a:pt x="f4" y="f5"/>
                  </a:moveTo>
                  <a:cubicBezTo>
                    <a:pt x="f6" y="f5"/>
                    <a:pt x="f5" y="f7"/>
                    <a:pt x="f5" y="f4"/>
                  </a:cubicBezTo>
                  <a:cubicBezTo>
                    <a:pt x="f5" y="f8"/>
                    <a:pt x="f6" y="f3"/>
                    <a:pt x="f4" y="f3"/>
                  </a:cubicBezTo>
                  <a:cubicBezTo>
                    <a:pt x="f8" y="f3"/>
                    <a:pt x="f3" y="f8"/>
                    <a:pt x="f3" y="f4"/>
                  </a:cubicBezTo>
                  <a:cubicBezTo>
                    <a:pt x="f3" y="f7"/>
                    <a:pt x="f8"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6" name="Google Shape;6766;p88">
              <a:extLst>
                <a:ext uri="{FF2B5EF4-FFF2-40B4-BE49-F238E27FC236}">
                  <a16:creationId xmlns:a16="http://schemas.microsoft.com/office/drawing/2014/main" id="{95BADB65-9E00-7E68-F79E-9CC105907CD2}"/>
                </a:ext>
              </a:extLst>
            </p:cNvPr>
            <p:cNvSpPr/>
            <p:nvPr/>
          </p:nvSpPr>
          <p:spPr>
            <a:xfrm>
              <a:off x="3256873" y="935257"/>
              <a:ext cx="265395" cy="292169"/>
            </a:xfrm>
            <a:custGeom>
              <a:avLst/>
              <a:gdLst>
                <a:gd name="f0" fmla="val w"/>
                <a:gd name="f1" fmla="val h"/>
                <a:gd name="f2" fmla="val 0"/>
                <a:gd name="f3" fmla="val 6869"/>
                <a:gd name="f4" fmla="val 7562"/>
                <a:gd name="f5" fmla="val 3434"/>
                <a:gd name="f6" fmla="val 1355"/>
                <a:gd name="f7" fmla="val 4191"/>
                <a:gd name="f8" fmla="val 4821"/>
                <a:gd name="f9" fmla="val 1985"/>
                <a:gd name="f10" fmla="val 2741"/>
                <a:gd name="f11" fmla="val 3088"/>
                <a:gd name="f12" fmla="val 4663"/>
                <a:gd name="f13" fmla="val 3403"/>
                <a:gd name="f14" fmla="val 4474"/>
                <a:gd name="f15" fmla="val 3655"/>
                <a:gd name="f16" fmla="val 5293"/>
                <a:gd name="f17" fmla="val 4033"/>
                <a:gd name="f18" fmla="val 5829"/>
                <a:gd name="f19" fmla="val 4852"/>
                <a:gd name="f20" fmla="val 6018"/>
                <a:gd name="f21" fmla="val 5671"/>
                <a:gd name="f22" fmla="val 6175"/>
                <a:gd name="f23" fmla="val 5482"/>
                <a:gd name="f24" fmla="val 1387"/>
                <a:gd name="f25" fmla="val 1198"/>
                <a:gd name="f26" fmla="val 1040"/>
                <a:gd name="f27" fmla="val 1576"/>
                <a:gd name="f28" fmla="val 2426"/>
                <a:gd name="f29" fmla="val 2174"/>
                <a:gd name="f30" fmla="val 2048"/>
                <a:gd name="f31" fmla="val 2678"/>
                <a:gd name="f32" fmla="val 6868"/>
                <a:gd name="f33" fmla="val 1009"/>
                <a:gd name="f34" fmla="val 473"/>
                <a:gd name="f35" fmla="val 6396"/>
                <a:gd name="f36" fmla="*/ f0 1 6869"/>
                <a:gd name="f37" fmla="*/ f1 1 7562"/>
                <a:gd name="f38" fmla="val f2"/>
                <a:gd name="f39" fmla="val f3"/>
                <a:gd name="f40" fmla="val f4"/>
                <a:gd name="f41" fmla="+- f40 0 f38"/>
                <a:gd name="f42" fmla="+- f39 0 f38"/>
                <a:gd name="f43" fmla="*/ f42 1 6869"/>
                <a:gd name="f44" fmla="*/ f41 1 7562"/>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6869" h="7562">
                  <a:moveTo>
                    <a:pt x="f5" y="f6"/>
                  </a:moveTo>
                  <a:cubicBezTo>
                    <a:pt x="f7" y="f6"/>
                    <a:pt x="f8" y="f9"/>
                    <a:pt x="f8" y="f10"/>
                  </a:cubicBezTo>
                  <a:cubicBezTo>
                    <a:pt x="f8" y="f11"/>
                    <a:pt x="f12" y="f13"/>
                    <a:pt x="f14" y="f15"/>
                  </a:cubicBezTo>
                  <a:cubicBezTo>
                    <a:pt x="f16" y="f17"/>
                    <a:pt x="f18" y="f19"/>
                    <a:pt x="f18" y="f18"/>
                  </a:cubicBezTo>
                  <a:cubicBezTo>
                    <a:pt x="f18" y="f20"/>
                    <a:pt x="f21" y="f22"/>
                    <a:pt x="f23" y="f22"/>
                  </a:cubicBezTo>
                  <a:lnTo>
                    <a:pt x="f24" y="f22"/>
                  </a:lnTo>
                  <a:cubicBezTo>
                    <a:pt x="f25" y="f22"/>
                    <a:pt x="f26" y="f20"/>
                    <a:pt x="f26" y="f18"/>
                  </a:cubicBezTo>
                  <a:cubicBezTo>
                    <a:pt x="f26" y="f19"/>
                    <a:pt x="f27" y="f17"/>
                    <a:pt x="f28" y="f15"/>
                  </a:cubicBezTo>
                  <a:cubicBezTo>
                    <a:pt x="f29" y="f13"/>
                    <a:pt x="f30" y="f11"/>
                    <a:pt x="f30" y="f10"/>
                  </a:cubicBezTo>
                  <a:cubicBezTo>
                    <a:pt x="f30" y="f9"/>
                    <a:pt x="f31" y="f6"/>
                    <a:pt x="f5" y="f6"/>
                  </a:cubicBezTo>
                  <a:close/>
                  <a:moveTo>
                    <a:pt x="f2" y="f2"/>
                  </a:moveTo>
                  <a:lnTo>
                    <a:pt x="f2" y="f4"/>
                  </a:lnTo>
                  <a:lnTo>
                    <a:pt x="f32" y="f4"/>
                  </a:lnTo>
                  <a:lnTo>
                    <a:pt x="f32" y="f33"/>
                  </a:lnTo>
                  <a:cubicBezTo>
                    <a:pt x="f32" y="f34"/>
                    <a:pt x="f35" y="f2"/>
                    <a:pt x="f18"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7" name="Google Shape;6767;p88">
              <a:extLst>
                <a:ext uri="{FF2B5EF4-FFF2-40B4-BE49-F238E27FC236}">
                  <a16:creationId xmlns:a16="http://schemas.microsoft.com/office/drawing/2014/main" id="{484098D1-CF19-874A-4577-E999309BC31E}"/>
                </a:ext>
              </a:extLst>
            </p:cNvPr>
            <p:cNvSpPr/>
            <p:nvPr/>
          </p:nvSpPr>
          <p:spPr>
            <a:xfrm>
              <a:off x="3363967" y="1319881"/>
              <a:ext cx="53592" cy="65800"/>
            </a:xfrm>
            <a:custGeom>
              <a:avLst/>
              <a:gdLst>
                <a:gd name="f0" fmla="val w"/>
                <a:gd name="f1" fmla="val h"/>
                <a:gd name="f2" fmla="val 0"/>
                <a:gd name="f3" fmla="val 1387"/>
                <a:gd name="f4" fmla="val 1703"/>
                <a:gd name="f5" fmla="val 1"/>
                <a:gd name="f6" fmla="val 1702"/>
                <a:gd name="f7" fmla="val 505"/>
                <a:gd name="f8" fmla="val 536"/>
                <a:gd name="f9" fmla="val 1324"/>
                <a:gd name="f10" fmla="val 631"/>
                <a:gd name="f11" fmla="val 694"/>
                <a:gd name="f12" fmla="val 711"/>
                <a:gd name="f13" fmla="val 1316"/>
                <a:gd name="f14" fmla="val 725"/>
                <a:gd name="f15" fmla="val 1312"/>
                <a:gd name="f16" fmla="val 739"/>
                <a:gd name="f17" fmla="val 776"/>
                <a:gd name="f18" fmla="val 805"/>
                <a:gd name="f19" fmla="val 1341"/>
                <a:gd name="f20" fmla="val 851"/>
                <a:gd name="f21" fmla="*/ f0 1 1387"/>
                <a:gd name="f22" fmla="*/ f1 1 1703"/>
                <a:gd name="f23" fmla="val f2"/>
                <a:gd name="f24" fmla="val f3"/>
                <a:gd name="f25" fmla="val f4"/>
                <a:gd name="f26" fmla="+- f25 0 f23"/>
                <a:gd name="f27" fmla="+- f24 0 f23"/>
                <a:gd name="f28" fmla="*/ f27 1 1387"/>
                <a:gd name="f29" fmla="*/ f26 1 170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387" h="1703">
                  <a:moveTo>
                    <a:pt x="f5" y="f5"/>
                  </a:moveTo>
                  <a:lnTo>
                    <a:pt x="f5" y="f6"/>
                  </a:lnTo>
                  <a:lnTo>
                    <a:pt x="f7" y="f3"/>
                  </a:lnTo>
                  <a:cubicBezTo>
                    <a:pt x="f8" y="f9"/>
                    <a:pt x="f10" y="f9"/>
                    <a:pt x="f11" y="f9"/>
                  </a:cubicBezTo>
                  <a:cubicBezTo>
                    <a:pt x="f12" y="f13"/>
                    <a:pt x="f14" y="f15"/>
                    <a:pt x="f16" y="f15"/>
                  </a:cubicBezTo>
                  <a:cubicBezTo>
                    <a:pt x="f17" y="f15"/>
                    <a:pt x="f18" y="f19"/>
                    <a:pt x="f20" y="f3"/>
                  </a:cubicBezTo>
                  <a:lnTo>
                    <a:pt x="f3" y="f6"/>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58" name="Google Shape;6777;p88">
            <a:extLst>
              <a:ext uri="{FF2B5EF4-FFF2-40B4-BE49-F238E27FC236}">
                <a16:creationId xmlns:a16="http://schemas.microsoft.com/office/drawing/2014/main" id="{2FE61DFB-462B-C3A2-A95D-498849B8362B}"/>
              </a:ext>
            </a:extLst>
          </p:cNvPr>
          <p:cNvGrpSpPr/>
          <p:nvPr/>
        </p:nvGrpSpPr>
        <p:grpSpPr>
          <a:xfrm>
            <a:off x="6909868" y="1386634"/>
            <a:ext cx="600565" cy="600564"/>
            <a:chOff x="6127723" y="908465"/>
            <a:chExt cx="450424" cy="450423"/>
          </a:xfrm>
          <a:solidFill>
            <a:schemeClr val="tx1"/>
          </a:solidFill>
        </p:grpSpPr>
        <p:sp>
          <p:nvSpPr>
            <p:cNvPr id="59" name="Google Shape;6778;p88">
              <a:extLst>
                <a:ext uri="{FF2B5EF4-FFF2-40B4-BE49-F238E27FC236}">
                  <a16:creationId xmlns:a16="http://schemas.microsoft.com/office/drawing/2014/main" id="{FBD216FE-5664-BD78-B1BD-8D89D9F91273}"/>
                </a:ext>
              </a:extLst>
            </p:cNvPr>
            <p:cNvSpPr/>
            <p:nvPr/>
          </p:nvSpPr>
          <p:spPr>
            <a:xfrm>
              <a:off x="6361435" y="1042379"/>
              <a:ext cx="198470" cy="76690"/>
            </a:xfrm>
            <a:custGeom>
              <a:avLst/>
              <a:gdLst>
                <a:gd name="f0" fmla="val w"/>
                <a:gd name="f1" fmla="val h"/>
                <a:gd name="f2" fmla="val 0"/>
                <a:gd name="f3" fmla="val 5137"/>
                <a:gd name="f4" fmla="val 1985"/>
                <a:gd name="f5" fmla="val 473"/>
                <a:gd name="f6" fmla="val 316"/>
                <a:gd name="f7" fmla="val 158"/>
                <a:gd name="f8" fmla="val 32"/>
                <a:gd name="f9" fmla="val 1"/>
                <a:gd name="f10" fmla="val 126"/>
                <a:gd name="f11" fmla="val 2521"/>
                <a:gd name="f12" fmla="val 5136"/>
                <a:gd name="f13" fmla="val 4979"/>
                <a:gd name="f14" fmla="val 4790"/>
                <a:gd name="f15" fmla="val 4569"/>
                <a:gd name="f16" fmla="*/ f0 1 5137"/>
                <a:gd name="f17" fmla="*/ f1 1 1985"/>
                <a:gd name="f18" fmla="val f2"/>
                <a:gd name="f19" fmla="val f3"/>
                <a:gd name="f20" fmla="val f4"/>
                <a:gd name="f21" fmla="+- f20 0 f18"/>
                <a:gd name="f22" fmla="+- f19 0 f18"/>
                <a:gd name="f23" fmla="*/ f22 1 5137"/>
                <a:gd name="f24" fmla="*/ f21 1 198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137" h="1985">
                  <a:moveTo>
                    <a:pt x="f5" y="f2"/>
                  </a:moveTo>
                  <a:cubicBezTo>
                    <a:pt x="f6" y="f2"/>
                    <a:pt x="f7" y="f8"/>
                    <a:pt x="f9" y="f10"/>
                  </a:cubicBezTo>
                  <a:lnTo>
                    <a:pt x="f11" y="f4"/>
                  </a:lnTo>
                  <a:lnTo>
                    <a:pt x="f12" y="f7"/>
                  </a:lnTo>
                  <a:cubicBezTo>
                    <a:pt x="f13" y="f8"/>
                    <a:pt x="f14" y="f2"/>
                    <a:pt x="f1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0" name="Google Shape;6779;p88">
              <a:extLst>
                <a:ext uri="{FF2B5EF4-FFF2-40B4-BE49-F238E27FC236}">
                  <a16:creationId xmlns:a16="http://schemas.microsoft.com/office/drawing/2014/main" id="{5532E547-8DFD-A99D-DE0C-B08C854338BB}"/>
                </a:ext>
              </a:extLst>
            </p:cNvPr>
            <p:cNvSpPr/>
            <p:nvPr/>
          </p:nvSpPr>
          <p:spPr>
            <a:xfrm>
              <a:off x="6340769" y="1065486"/>
              <a:ext cx="237378" cy="159489"/>
            </a:xfrm>
            <a:custGeom>
              <a:avLst/>
              <a:gdLst>
                <a:gd name="f0" fmla="val w"/>
                <a:gd name="f1" fmla="val h"/>
                <a:gd name="f2" fmla="val 0"/>
                <a:gd name="f3" fmla="val 6144"/>
                <a:gd name="f4" fmla="val 4128"/>
                <a:gd name="f5" fmla="val 63"/>
                <a:gd name="f6" fmla="val 1"/>
                <a:gd name="f7" fmla="val 32"/>
                <a:gd name="f8" fmla="val 127"/>
                <a:gd name="f9" fmla="val 284"/>
                <a:gd name="f10" fmla="val 379"/>
                <a:gd name="f11" fmla="val 3120"/>
                <a:gd name="f12" fmla="val 3655"/>
                <a:gd name="f13" fmla="val 473"/>
                <a:gd name="f14" fmla="val 1040"/>
                <a:gd name="f15" fmla="val 5136"/>
                <a:gd name="f16" fmla="val 5671"/>
                <a:gd name="f17" fmla="val 6112"/>
                <a:gd name="f18" fmla="val 190"/>
                <a:gd name="f19" fmla="val 64"/>
                <a:gd name="f20" fmla="val 3277"/>
                <a:gd name="f21" fmla="val 2048"/>
                <a:gd name="f22" fmla="val 3214"/>
                <a:gd name="f23" fmla="val 2080"/>
                <a:gd name="f24" fmla="val 3151"/>
                <a:gd name="f25" fmla="val 3056"/>
                <a:gd name="f26" fmla="val 2993"/>
                <a:gd name="f27" fmla="val 2962"/>
                <a:gd name="f28" fmla="val 2867"/>
                <a:gd name="f29" fmla="*/ f0 1 6144"/>
                <a:gd name="f30" fmla="*/ f1 1 4128"/>
                <a:gd name="f31" fmla="val f2"/>
                <a:gd name="f32" fmla="val f3"/>
                <a:gd name="f33" fmla="val f4"/>
                <a:gd name="f34" fmla="+- f33 0 f31"/>
                <a:gd name="f35" fmla="+- f32 0 f31"/>
                <a:gd name="f36" fmla="*/ f35 1 6144"/>
                <a:gd name="f37" fmla="*/ f34 1 412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144" h="4128">
                  <a:moveTo>
                    <a:pt x="f5" y="f6"/>
                  </a:moveTo>
                  <a:cubicBezTo>
                    <a:pt x="f7" y="f8"/>
                    <a:pt x="f2" y="f9"/>
                    <a:pt x="f2" y="f10"/>
                  </a:cubicBezTo>
                  <a:lnTo>
                    <a:pt x="f2" y="f11"/>
                  </a:lnTo>
                  <a:cubicBezTo>
                    <a:pt x="f2" y="f12"/>
                    <a:pt x="f13" y="f4"/>
                    <a:pt x="f14" y="f4"/>
                  </a:cubicBezTo>
                  <a:lnTo>
                    <a:pt x="f15" y="f4"/>
                  </a:lnTo>
                  <a:cubicBezTo>
                    <a:pt x="f16" y="f4"/>
                    <a:pt x="f3" y="f12"/>
                    <a:pt x="f3" y="f11"/>
                  </a:cubicBezTo>
                  <a:lnTo>
                    <a:pt x="f3" y="f10"/>
                  </a:lnTo>
                  <a:cubicBezTo>
                    <a:pt x="f3" y="f9"/>
                    <a:pt x="f17" y="f18"/>
                    <a:pt x="f17" y="f19"/>
                  </a:cubicBezTo>
                  <a:lnTo>
                    <a:pt x="f20" y="f21"/>
                  </a:lnTo>
                  <a:cubicBezTo>
                    <a:pt x="f22" y="f23"/>
                    <a:pt x="f24" y="f23"/>
                    <a:pt x="f25" y="f23"/>
                  </a:cubicBezTo>
                  <a:cubicBezTo>
                    <a:pt x="f26" y="f23"/>
                    <a:pt x="f27" y="f23"/>
                    <a:pt x="f28" y="f21"/>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1" name="Google Shape;6780;p88">
              <a:extLst>
                <a:ext uri="{FF2B5EF4-FFF2-40B4-BE49-F238E27FC236}">
                  <a16:creationId xmlns:a16="http://schemas.microsoft.com/office/drawing/2014/main" id="{CD364EAB-2597-B143-DA32-164EE9BC4FCC}"/>
                </a:ext>
              </a:extLst>
            </p:cNvPr>
            <p:cNvSpPr/>
            <p:nvPr/>
          </p:nvSpPr>
          <p:spPr>
            <a:xfrm>
              <a:off x="6127723" y="988786"/>
              <a:ext cx="292169" cy="290971"/>
            </a:xfrm>
            <a:custGeom>
              <a:avLst/>
              <a:gdLst>
                <a:gd name="f0" fmla="val w"/>
                <a:gd name="f1" fmla="val h"/>
                <a:gd name="f2" fmla="val 0"/>
                <a:gd name="f3" fmla="val 7562"/>
                <a:gd name="f4" fmla="val 7531"/>
                <a:gd name="f5" fmla="val 3781"/>
                <a:gd name="f6" fmla="val 2017"/>
                <a:gd name="f7" fmla="val 3970"/>
                <a:gd name="f8" fmla="val 4128"/>
                <a:gd name="f9" fmla="val 2175"/>
                <a:gd name="f10" fmla="val 2364"/>
                <a:gd name="f11" fmla="val 2584"/>
                <a:gd name="f12" fmla="val 2742"/>
                <a:gd name="f13" fmla="val 1702"/>
                <a:gd name="f14" fmla="val 1482"/>
                <a:gd name="f15" fmla="val 1324"/>
                <a:gd name="f16" fmla="val 3057"/>
                <a:gd name="f17" fmla="val 3403"/>
                <a:gd name="f18" fmla="val 3277"/>
                <a:gd name="f19" fmla="val 3435"/>
                <a:gd name="f20" fmla="val 3561"/>
                <a:gd name="f21" fmla="val 3750"/>
                <a:gd name="f22" fmla="val 3466"/>
                <a:gd name="f23" fmla="val 3939"/>
                <a:gd name="f24" fmla="val 4096"/>
                <a:gd name="f25" fmla="val 2395"/>
                <a:gd name="f26" fmla="val 4790"/>
                <a:gd name="f27" fmla="val 4947"/>
                <a:gd name="f28" fmla="val 5136"/>
                <a:gd name="f29" fmla="val 5325"/>
                <a:gd name="f30" fmla="val 5483"/>
                <a:gd name="f31" fmla="val 1"/>
                <a:gd name="f32" fmla="val 7530"/>
                <a:gd name="f33" fmla="val 6837"/>
                <a:gd name="f34" fmla="val 6522"/>
                <a:gd name="f35" fmla="val 5577"/>
                <a:gd name="f36" fmla="val 4853"/>
                <a:gd name="f37" fmla="val 6081"/>
                <a:gd name="f38" fmla="val 1450"/>
                <a:gd name="f39" fmla="val 725"/>
                <a:gd name="f40" fmla="*/ f0 1 7562"/>
                <a:gd name="f41" fmla="*/ f1 1 7531"/>
                <a:gd name="f42" fmla="val f2"/>
                <a:gd name="f43" fmla="val f3"/>
                <a:gd name="f44" fmla="val f4"/>
                <a:gd name="f45" fmla="+- f44 0 f42"/>
                <a:gd name="f46" fmla="+- f43 0 f42"/>
                <a:gd name="f47" fmla="*/ f46 1 7562"/>
                <a:gd name="f48" fmla="*/ f45 1 7531"/>
                <a:gd name="f49" fmla="*/ f42 1 f47"/>
                <a:gd name="f50" fmla="*/ f43 1 f47"/>
                <a:gd name="f51" fmla="*/ f42 1 f48"/>
                <a:gd name="f52" fmla="*/ f44 1 f48"/>
                <a:gd name="f53" fmla="*/ f49 f40 1"/>
                <a:gd name="f54" fmla="*/ f50 f40 1"/>
                <a:gd name="f55" fmla="*/ f52 f41 1"/>
                <a:gd name="f56" fmla="*/ f51 f41 1"/>
              </a:gdLst>
              <a:ahLst/>
              <a:cxnLst>
                <a:cxn ang="3cd4">
                  <a:pos x="hc" y="t"/>
                </a:cxn>
                <a:cxn ang="0">
                  <a:pos x="r" y="vc"/>
                </a:cxn>
                <a:cxn ang="cd4">
                  <a:pos x="hc" y="b"/>
                </a:cxn>
                <a:cxn ang="cd2">
                  <a:pos x="l" y="vc"/>
                </a:cxn>
              </a:cxnLst>
              <a:rect l="f53" t="f56" r="f54" b="f55"/>
              <a:pathLst>
                <a:path w="7562" h="7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cubicBezTo>
                    <a:pt x="f22" y="f23"/>
                    <a:pt x="f18" y="f24"/>
                    <a:pt x="f16" y="f24"/>
                  </a:cubicBezTo>
                  <a:lnTo>
                    <a:pt x="f13" y="f24"/>
                  </a:lnTo>
                  <a:cubicBezTo>
                    <a:pt x="f14" y="f24"/>
                    <a:pt x="f15" y="f23"/>
                    <a:pt x="f15" y="f21"/>
                  </a:cubicBezTo>
                  <a:cubicBezTo>
                    <a:pt x="f15" y="f20"/>
                    <a:pt x="f14" y="f17"/>
                    <a:pt x="f13" y="f17"/>
                  </a:cubicBezTo>
                  <a:close/>
                  <a:moveTo>
                    <a:pt x="f25" y="f26"/>
                  </a:moveTo>
                  <a:cubicBezTo>
                    <a:pt x="f11" y="f26"/>
                    <a:pt x="f12" y="f27"/>
                    <a:pt x="f12" y="f28"/>
                  </a:cubicBezTo>
                  <a:cubicBezTo>
                    <a:pt x="f12" y="f29"/>
                    <a:pt x="f11" y="f30"/>
                    <a:pt x="f25" y="f30"/>
                  </a:cubicBezTo>
                  <a:lnTo>
                    <a:pt x="f13" y="f30"/>
                  </a:lnTo>
                  <a:cubicBezTo>
                    <a:pt x="f14" y="f30"/>
                    <a:pt x="f15" y="f29"/>
                    <a:pt x="f15" y="f28"/>
                  </a:cubicBezTo>
                  <a:cubicBezTo>
                    <a:pt x="f15" y="f27"/>
                    <a:pt x="f14" y="f26"/>
                    <a:pt x="f13" y="f26"/>
                  </a:cubicBezTo>
                  <a:close/>
                  <a:moveTo>
                    <a:pt x="f31" y="f31"/>
                  </a:moveTo>
                  <a:lnTo>
                    <a:pt x="f31" y="f32"/>
                  </a:lnTo>
                  <a:lnTo>
                    <a:pt x="f3" y="f32"/>
                  </a:lnTo>
                  <a:lnTo>
                    <a:pt x="f3" y="f33"/>
                  </a:lnTo>
                  <a:lnTo>
                    <a:pt x="f34" y="f33"/>
                  </a:lnTo>
                  <a:cubicBezTo>
                    <a:pt x="f35" y="f33"/>
                    <a:pt x="f36" y="f37"/>
                    <a:pt x="f36" y="f28"/>
                  </a:cubicBezTo>
                  <a:lnTo>
                    <a:pt x="f36" y="f25"/>
                  </a:lnTo>
                  <a:cubicBezTo>
                    <a:pt x="f36" y="f38"/>
                    <a:pt x="f35" y="f39"/>
                    <a:pt x="f34" y="f39"/>
                  </a:cubicBezTo>
                  <a:lnTo>
                    <a:pt x="f3" y="f39"/>
                  </a:lnTo>
                  <a:lnTo>
                    <a:pt x="f3" y="f31"/>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2" name="Google Shape;6781;p88">
              <a:extLst>
                <a:ext uri="{FF2B5EF4-FFF2-40B4-BE49-F238E27FC236}">
                  <a16:creationId xmlns:a16="http://schemas.microsoft.com/office/drawing/2014/main" id="{352174E8-EE46-166A-A4B6-758BA6AAEA24}"/>
                </a:ext>
              </a:extLst>
            </p:cNvPr>
            <p:cNvSpPr/>
            <p:nvPr/>
          </p:nvSpPr>
          <p:spPr>
            <a:xfrm>
              <a:off x="6127723" y="908465"/>
              <a:ext cx="292169" cy="53592"/>
            </a:xfrm>
            <a:custGeom>
              <a:avLst/>
              <a:gdLst>
                <a:gd name="f0" fmla="val w"/>
                <a:gd name="f1" fmla="val h"/>
                <a:gd name="f2" fmla="val 0"/>
                <a:gd name="f3" fmla="val 7562"/>
                <a:gd name="f4" fmla="val 1387"/>
                <a:gd name="f5" fmla="val 1009"/>
                <a:gd name="f6" fmla="val 1"/>
                <a:gd name="f7" fmla="val 473"/>
                <a:gd name="f8" fmla="val 1040"/>
                <a:gd name="f9" fmla="val 7089"/>
                <a:gd name="f10" fmla="val 6522"/>
                <a:gd name="f11" fmla="*/ f0 1 7562"/>
                <a:gd name="f12" fmla="*/ f1 1 1387"/>
                <a:gd name="f13" fmla="val f2"/>
                <a:gd name="f14" fmla="val f3"/>
                <a:gd name="f15" fmla="val f4"/>
                <a:gd name="f16" fmla="+- f15 0 f13"/>
                <a:gd name="f17" fmla="+- f14 0 f13"/>
                <a:gd name="f18" fmla="*/ f17 1 7562"/>
                <a:gd name="f19" fmla="*/ f16 1 1387"/>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7562" h="1387">
                  <a:moveTo>
                    <a:pt x="f5" y="f6"/>
                  </a:moveTo>
                  <a:cubicBezTo>
                    <a:pt x="f7" y="f6"/>
                    <a:pt x="f6" y="f7"/>
                    <a:pt x="f6" y="f8"/>
                  </a:cubicBezTo>
                  <a:lnTo>
                    <a:pt x="f6" y="f4"/>
                  </a:lnTo>
                  <a:lnTo>
                    <a:pt x="f3" y="f4"/>
                  </a:lnTo>
                  <a:lnTo>
                    <a:pt x="f3" y="f8"/>
                  </a:lnTo>
                  <a:cubicBezTo>
                    <a:pt x="f3" y="f7"/>
                    <a:pt x="f9" y="f6"/>
                    <a:pt x="f10"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3" name="Google Shape;6782;p88">
              <a:extLst>
                <a:ext uri="{FF2B5EF4-FFF2-40B4-BE49-F238E27FC236}">
                  <a16:creationId xmlns:a16="http://schemas.microsoft.com/office/drawing/2014/main" id="{555574FF-167C-0439-51CD-91AA9360AD94}"/>
                </a:ext>
              </a:extLst>
            </p:cNvPr>
            <p:cNvSpPr/>
            <p:nvPr/>
          </p:nvSpPr>
          <p:spPr>
            <a:xfrm>
              <a:off x="6127723" y="1305296"/>
              <a:ext cx="292169" cy="53592"/>
            </a:xfrm>
            <a:custGeom>
              <a:avLst/>
              <a:gdLst>
                <a:gd name="f0" fmla="val w"/>
                <a:gd name="f1" fmla="val h"/>
                <a:gd name="f2" fmla="val 0"/>
                <a:gd name="f3" fmla="val 7562"/>
                <a:gd name="f4" fmla="val 1387"/>
                <a:gd name="f5" fmla="val 1"/>
                <a:gd name="f6" fmla="val 347"/>
                <a:gd name="f7" fmla="val 945"/>
                <a:gd name="f8" fmla="val 442"/>
                <a:gd name="f9" fmla="val 1386"/>
                <a:gd name="f10" fmla="val 1009"/>
                <a:gd name="f11" fmla="val 6522"/>
                <a:gd name="f12" fmla="val 7089"/>
                <a:gd name="f13" fmla="val 914"/>
                <a:gd name="f14" fmla="*/ f0 1 7562"/>
                <a:gd name="f15" fmla="*/ f1 1 1387"/>
                <a:gd name="f16" fmla="val f2"/>
                <a:gd name="f17" fmla="val f3"/>
                <a:gd name="f18" fmla="val f4"/>
                <a:gd name="f19" fmla="+- f18 0 f16"/>
                <a:gd name="f20" fmla="+- f17 0 f16"/>
                <a:gd name="f21" fmla="*/ f20 1 7562"/>
                <a:gd name="f22" fmla="*/ f19 1 1387"/>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562" h="1387">
                  <a:moveTo>
                    <a:pt x="f5" y="f2"/>
                  </a:moveTo>
                  <a:lnTo>
                    <a:pt x="f5" y="f6"/>
                  </a:lnTo>
                  <a:cubicBezTo>
                    <a:pt x="f5" y="f7"/>
                    <a:pt x="f8" y="f9"/>
                    <a:pt x="f10" y="f9"/>
                  </a:cubicBezTo>
                  <a:lnTo>
                    <a:pt x="f11" y="f9"/>
                  </a:lnTo>
                  <a:cubicBezTo>
                    <a:pt x="f12" y="f9"/>
                    <a:pt x="f3" y="f13"/>
                    <a:pt x="f3" y="f6"/>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64" name="Google Shape;6827;p88">
            <a:extLst>
              <a:ext uri="{FF2B5EF4-FFF2-40B4-BE49-F238E27FC236}">
                <a16:creationId xmlns:a16="http://schemas.microsoft.com/office/drawing/2014/main" id="{73AC6D41-3DDC-B136-447A-60AEC5F52B1B}"/>
              </a:ext>
            </a:extLst>
          </p:cNvPr>
          <p:cNvGrpSpPr/>
          <p:nvPr/>
        </p:nvGrpSpPr>
        <p:grpSpPr>
          <a:xfrm>
            <a:off x="7666162" y="1397154"/>
            <a:ext cx="607037" cy="598920"/>
            <a:chOff x="6694944" y="916356"/>
            <a:chExt cx="455278" cy="449190"/>
          </a:xfrm>
          <a:solidFill>
            <a:schemeClr val="tx1"/>
          </a:solidFill>
        </p:grpSpPr>
        <p:sp>
          <p:nvSpPr>
            <p:cNvPr id="65" name="Google Shape;6828;p88">
              <a:extLst>
                <a:ext uri="{FF2B5EF4-FFF2-40B4-BE49-F238E27FC236}">
                  <a16:creationId xmlns:a16="http://schemas.microsoft.com/office/drawing/2014/main" id="{5FD0B2FE-9CB9-749D-12A7-28983D888E6F}"/>
                </a:ext>
              </a:extLst>
            </p:cNvPr>
            <p:cNvSpPr/>
            <p:nvPr/>
          </p:nvSpPr>
          <p:spPr>
            <a:xfrm>
              <a:off x="6987067" y="968669"/>
              <a:ext cx="130283" cy="131518"/>
            </a:xfrm>
            <a:custGeom>
              <a:avLst/>
              <a:gdLst>
                <a:gd name="f0" fmla="val w"/>
                <a:gd name="f1" fmla="val h"/>
                <a:gd name="f2" fmla="val 0"/>
                <a:gd name="f3" fmla="val 3372"/>
                <a:gd name="f4" fmla="val 3404"/>
                <a:gd name="f5" fmla="val 347"/>
                <a:gd name="f6" fmla="val 1"/>
                <a:gd name="f7" fmla="val 158"/>
                <a:gd name="f8" fmla="val 536"/>
                <a:gd name="f9" fmla="val 694"/>
                <a:gd name="f10" fmla="val 1009"/>
                <a:gd name="f11" fmla="val 1576"/>
                <a:gd name="f12" fmla="val 2049"/>
                <a:gd name="f13" fmla="val 1166"/>
                <a:gd name="f14" fmla="val 1733"/>
                <a:gd name="f15" fmla="val 2269"/>
                <a:gd name="f16" fmla="val 1923"/>
                <a:gd name="f17" fmla="val 2175"/>
                <a:gd name="f18" fmla="val 1860"/>
                <a:gd name="f19" fmla="val 2112"/>
                <a:gd name="f20" fmla="val 1773"/>
                <a:gd name="f21" fmla="val 2080"/>
                <a:gd name="f22" fmla="val 1686"/>
                <a:gd name="f23" fmla="val 1600"/>
                <a:gd name="f24" fmla="val 1513"/>
                <a:gd name="f25" fmla="val 1450"/>
                <a:gd name="f26" fmla="val 1324"/>
                <a:gd name="f27" fmla="val 2521"/>
                <a:gd name="f28" fmla="val 2647"/>
                <a:gd name="f29" fmla="val 3309"/>
                <a:gd name="f30" fmla="val 3403"/>
                <a:gd name="f31" fmla="val 2360"/>
                <a:gd name="f32" fmla="val 2450"/>
                <a:gd name="f33" fmla="val 2537"/>
                <a:gd name="f34" fmla="val 2584"/>
                <a:gd name="f35" fmla="val 3277"/>
                <a:gd name="f36" fmla="val 3214"/>
                <a:gd name="f37" fmla="val 3120"/>
                <a:gd name="f38" fmla="val 3029"/>
                <a:gd name="f39" fmla="val 2939"/>
                <a:gd name="f40" fmla="val 2852"/>
                <a:gd name="f41" fmla="val 2805"/>
                <a:gd name="f42" fmla="val 2679"/>
                <a:gd name="f43" fmla="val 2742"/>
                <a:gd name="f44" fmla="val 788"/>
                <a:gd name="f45" fmla="val 1954"/>
                <a:gd name="f46" fmla="*/ f0 1 3372"/>
                <a:gd name="f47" fmla="*/ f1 1 3404"/>
                <a:gd name="f48" fmla="val f2"/>
                <a:gd name="f49" fmla="val f3"/>
                <a:gd name="f50" fmla="val f4"/>
                <a:gd name="f51" fmla="+- f50 0 f48"/>
                <a:gd name="f52" fmla="+- f49 0 f48"/>
                <a:gd name="f53" fmla="*/ f52 1 3372"/>
                <a:gd name="f54" fmla="*/ f51 1 3404"/>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3372" h="3404">
                  <a:moveTo>
                    <a:pt x="f5" y="f6"/>
                  </a:moveTo>
                  <a:cubicBezTo>
                    <a:pt x="f7" y="f6"/>
                    <a:pt x="f6" y="f7"/>
                    <a:pt x="f6" y="f5"/>
                  </a:cubicBezTo>
                  <a:cubicBezTo>
                    <a:pt x="f6" y="f8"/>
                    <a:pt x="f7" y="f9"/>
                    <a:pt x="f5" y="f9"/>
                  </a:cubicBezTo>
                  <a:lnTo>
                    <a:pt x="f10" y="f9"/>
                  </a:lnTo>
                  <a:cubicBezTo>
                    <a:pt x="f11" y="f9"/>
                    <a:pt x="f12" y="f13"/>
                    <a:pt x="f12" y="f14"/>
                  </a:cubicBezTo>
                  <a:lnTo>
                    <a:pt x="f12" y="f15"/>
                  </a:lnTo>
                  <a:lnTo>
                    <a:pt x="f16" y="f17"/>
                  </a:lnTo>
                  <a:cubicBezTo>
                    <a:pt x="f18" y="f19"/>
                    <a:pt x="f20" y="f21"/>
                    <a:pt x="f22" y="f21"/>
                  </a:cubicBezTo>
                  <a:cubicBezTo>
                    <a:pt x="f23" y="f21"/>
                    <a:pt x="f24" y="f19"/>
                    <a:pt x="f25" y="f17"/>
                  </a:cubicBezTo>
                  <a:cubicBezTo>
                    <a:pt x="f26" y="f15"/>
                    <a:pt x="f26" y="f27"/>
                    <a:pt x="f25" y="f28"/>
                  </a:cubicBezTo>
                  <a:lnTo>
                    <a:pt x="f19" y="f29"/>
                  </a:lnTo>
                  <a:cubicBezTo>
                    <a:pt x="f17" y="f3"/>
                    <a:pt x="f15" y="f30"/>
                    <a:pt x="f31" y="f30"/>
                  </a:cubicBezTo>
                  <a:cubicBezTo>
                    <a:pt x="f32" y="f30"/>
                    <a:pt x="f33" y="f3"/>
                    <a:pt x="f34" y="f29"/>
                  </a:cubicBezTo>
                  <a:lnTo>
                    <a:pt x="f35" y="f28"/>
                  </a:lnTo>
                  <a:cubicBezTo>
                    <a:pt x="f3" y="f27"/>
                    <a:pt x="f3" y="f15"/>
                    <a:pt x="f35" y="f17"/>
                  </a:cubicBezTo>
                  <a:cubicBezTo>
                    <a:pt x="f36" y="f19"/>
                    <a:pt x="f37" y="f21"/>
                    <a:pt x="f38" y="f21"/>
                  </a:cubicBezTo>
                  <a:cubicBezTo>
                    <a:pt x="f39" y="f21"/>
                    <a:pt x="f40" y="f19"/>
                    <a:pt x="f41" y="f17"/>
                  </a:cubicBezTo>
                  <a:lnTo>
                    <a:pt x="f42" y="f15"/>
                  </a:lnTo>
                  <a:lnTo>
                    <a:pt x="f42" y="f14"/>
                  </a:lnTo>
                  <a:cubicBezTo>
                    <a:pt x="f43" y="f44"/>
                    <a:pt x="f45" y="f6"/>
                    <a:pt x="f10"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6" name="Google Shape;6829;p88">
              <a:extLst>
                <a:ext uri="{FF2B5EF4-FFF2-40B4-BE49-F238E27FC236}">
                  <a16:creationId xmlns:a16="http://schemas.microsoft.com/office/drawing/2014/main" id="{ED0BC22C-4FA3-B914-EFF4-E3E624FE0374}"/>
                </a:ext>
              </a:extLst>
            </p:cNvPr>
            <p:cNvSpPr/>
            <p:nvPr/>
          </p:nvSpPr>
          <p:spPr>
            <a:xfrm>
              <a:off x="6803273" y="1234028"/>
              <a:ext cx="131481" cy="131518"/>
            </a:xfrm>
            <a:custGeom>
              <a:avLst/>
              <a:gdLst>
                <a:gd name="f0" fmla="val w"/>
                <a:gd name="f1" fmla="val h"/>
                <a:gd name="f2" fmla="val 0"/>
                <a:gd name="f3" fmla="val 3403"/>
                <a:gd name="f4" fmla="val 3404"/>
                <a:gd name="f5" fmla="val 1013"/>
                <a:gd name="f6" fmla="val 1"/>
                <a:gd name="f7" fmla="val 922"/>
                <a:gd name="f8" fmla="val 835"/>
                <a:gd name="f9" fmla="val 32"/>
                <a:gd name="f10" fmla="val 788"/>
                <a:gd name="f11" fmla="val 95"/>
                <a:gd name="f12" fmla="val 127"/>
                <a:gd name="f13" fmla="val 757"/>
                <a:gd name="f14" fmla="val 883"/>
                <a:gd name="f15" fmla="val 1135"/>
                <a:gd name="f16" fmla="val 1229"/>
                <a:gd name="f17" fmla="val 174"/>
                <a:gd name="f18" fmla="val 1292"/>
                <a:gd name="f19" fmla="val 260"/>
                <a:gd name="f20" fmla="val 1324"/>
                <a:gd name="f21" fmla="val 351"/>
                <a:gd name="f22" fmla="val 442"/>
                <a:gd name="f23" fmla="val 536"/>
                <a:gd name="f24" fmla="val 599"/>
                <a:gd name="f25" fmla="val 694"/>
                <a:gd name="f26" fmla="val 1671"/>
                <a:gd name="f27" fmla="val 2616"/>
                <a:gd name="f28" fmla="val 1450"/>
                <a:gd name="f29" fmla="val 3372"/>
                <a:gd name="f30" fmla="val 2395"/>
                <a:gd name="f31" fmla="val 3057"/>
                <a:gd name="f32" fmla="val 3246"/>
                <a:gd name="f33" fmla="val 2868"/>
                <a:gd name="f34" fmla="val 2710"/>
                <a:gd name="f35" fmla="val 2363"/>
                <a:gd name="f36" fmla="val 1796"/>
                <a:gd name="f37" fmla="val 2238"/>
                <a:gd name="f38" fmla="val 1513"/>
                <a:gd name="f39" fmla="val 1599"/>
                <a:gd name="f40" fmla="val 1686"/>
                <a:gd name="f41" fmla="val 1773"/>
                <a:gd name="f42" fmla="val 1859"/>
                <a:gd name="f43" fmla="val 1922"/>
                <a:gd name="f44" fmla="val 2048"/>
                <a:gd name="f45" fmla="val 1261"/>
                <a:gd name="f46" fmla="val 1198"/>
                <a:gd name="f47" fmla="val 1103"/>
                <a:gd name="f48" fmla="*/ f0 1 3403"/>
                <a:gd name="f49" fmla="*/ f1 1 3404"/>
                <a:gd name="f50" fmla="val f2"/>
                <a:gd name="f51" fmla="val f3"/>
                <a:gd name="f52" fmla="val f4"/>
                <a:gd name="f53" fmla="+- f52 0 f50"/>
                <a:gd name="f54" fmla="+- f51 0 f50"/>
                <a:gd name="f55" fmla="*/ f54 1 3403"/>
                <a:gd name="f56" fmla="*/ f53 1 3404"/>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3403" h="3404">
                  <a:moveTo>
                    <a:pt x="f5" y="f6"/>
                  </a:moveTo>
                  <a:cubicBezTo>
                    <a:pt x="f7" y="f6"/>
                    <a:pt x="f8" y="f9"/>
                    <a:pt x="f10" y="f11"/>
                  </a:cubicBezTo>
                  <a:lnTo>
                    <a:pt x="f12" y="f13"/>
                  </a:lnTo>
                  <a:cubicBezTo>
                    <a:pt x="f6" y="f14"/>
                    <a:pt x="f6" y="f15"/>
                    <a:pt x="f12"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lnTo>
                    <a:pt x="f31" y="f3"/>
                  </a:lnTo>
                  <a:cubicBezTo>
                    <a:pt x="f32" y="f3"/>
                    <a:pt x="f3" y="f32"/>
                    <a:pt x="f3" y="f31"/>
                  </a:cubicBezTo>
                  <a:cubicBezTo>
                    <a:pt x="f3" y="f33"/>
                    <a:pt x="f32" y="f34"/>
                    <a:pt x="f31" y="f34"/>
                  </a:cubicBezTo>
                  <a:lnTo>
                    <a:pt x="f35" y="f34"/>
                  </a:lnTo>
                  <a:cubicBezTo>
                    <a:pt x="f36" y="f34"/>
                    <a:pt x="f20" y="f37"/>
                    <a:pt x="f20" y="f26"/>
                  </a:cubicBezTo>
                  <a:lnTo>
                    <a:pt x="f20" y="f15"/>
                  </a:lnTo>
                  <a:lnTo>
                    <a:pt x="f28" y="f16"/>
                  </a:lnTo>
                  <a:cubicBezTo>
                    <a:pt x="f38" y="f18"/>
                    <a:pt x="f39" y="f20"/>
                    <a:pt x="f40" y="f20"/>
                  </a:cubicBezTo>
                  <a:cubicBezTo>
                    <a:pt x="f41" y="f20"/>
                    <a:pt x="f42" y="f18"/>
                    <a:pt x="f43" y="f16"/>
                  </a:cubicBezTo>
                  <a:cubicBezTo>
                    <a:pt x="f44" y="f15"/>
                    <a:pt x="f44" y="f14"/>
                    <a:pt x="f43" y="f13"/>
                  </a:cubicBezTo>
                  <a:lnTo>
                    <a:pt x="f45" y="f11"/>
                  </a:lnTo>
                  <a:cubicBezTo>
                    <a:pt x="f46" y="f9"/>
                    <a:pt x="f47"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7" name="Google Shape;6830;p88">
              <a:extLst>
                <a:ext uri="{FF2B5EF4-FFF2-40B4-BE49-F238E27FC236}">
                  <a16:creationId xmlns:a16="http://schemas.microsoft.com/office/drawing/2014/main" id="{BF63FBC7-A82D-02B1-2D26-FD59C15DB8A3}"/>
                </a:ext>
              </a:extLst>
            </p:cNvPr>
            <p:cNvSpPr/>
            <p:nvPr/>
          </p:nvSpPr>
          <p:spPr>
            <a:xfrm>
              <a:off x="6694944" y="916356"/>
              <a:ext cx="318942" cy="237378"/>
            </a:xfrm>
            <a:custGeom>
              <a:avLst/>
              <a:gdLst>
                <a:gd name="f0" fmla="val w"/>
                <a:gd name="f1" fmla="val h"/>
                <a:gd name="f2" fmla="val 0"/>
                <a:gd name="f3" fmla="val 8255"/>
                <a:gd name="f4" fmla="val 6144"/>
                <a:gd name="f5" fmla="val 4191"/>
                <a:gd name="f6" fmla="val 2300"/>
                <a:gd name="f7" fmla="val 757"/>
                <a:gd name="f8" fmla="val 1544"/>
                <a:gd name="f9" fmla="val 3434"/>
                <a:gd name="f10" fmla="val 3529"/>
                <a:gd name="f11" fmla="val 347"/>
                <a:gd name="f12" fmla="val 3686"/>
                <a:gd name="f13" fmla="val 95"/>
                <a:gd name="f14" fmla="val 4033"/>
                <a:gd name="f15" fmla="val 4474"/>
                <a:gd name="f16" fmla="val 5135"/>
                <a:gd name="f17" fmla="val 1"/>
                <a:gd name="f18" fmla="val 5671"/>
                <a:gd name="f19" fmla="val 473"/>
                <a:gd name="f20" fmla="val 6143"/>
                <a:gd name="f21" fmla="val 1009"/>
                <a:gd name="f22" fmla="val 1135"/>
                <a:gd name="f23" fmla="val 1261"/>
                <a:gd name="f24" fmla="val 6112"/>
                <a:gd name="f25" fmla="val 1387"/>
                <a:gd name="f26" fmla="val 6080"/>
                <a:gd name="f27" fmla="val 3403"/>
                <a:gd name="f28" fmla="val 1890"/>
                <a:gd name="f29" fmla="val 2647"/>
                <a:gd name="f30" fmla="val 630"/>
                <a:gd name="f31" fmla="val 4128"/>
                <a:gd name="f32" fmla="val 5640"/>
                <a:gd name="f33" fmla="val 6900"/>
                <a:gd name="f34" fmla="val 6995"/>
                <a:gd name="f35" fmla="val 7121"/>
                <a:gd name="f36" fmla="val 7247"/>
                <a:gd name="f37" fmla="val 7782"/>
                <a:gd name="f38" fmla="val 8003"/>
                <a:gd name="f39" fmla="val 3623"/>
                <a:gd name="f40" fmla="val 7593"/>
                <a:gd name="f41" fmla="val 6050"/>
                <a:gd name="f42" fmla="*/ f0 1 8255"/>
                <a:gd name="f43" fmla="*/ f1 1 6144"/>
                <a:gd name="f44" fmla="val f2"/>
                <a:gd name="f45" fmla="val f3"/>
                <a:gd name="f46" fmla="val f4"/>
                <a:gd name="f47" fmla="+- f46 0 f44"/>
                <a:gd name="f48" fmla="+- f45 0 f44"/>
                <a:gd name="f49" fmla="*/ f48 1 8255"/>
                <a:gd name="f50" fmla="*/ f47 1 6144"/>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8255" h="6144">
                  <a:moveTo>
                    <a:pt x="f5" y="f2"/>
                  </a:moveTo>
                  <a:cubicBezTo>
                    <a:pt x="f6" y="f2"/>
                    <a:pt x="f7" y="f8"/>
                    <a:pt x="f7" y="f9"/>
                  </a:cubicBezTo>
                  <a:lnTo>
                    <a:pt x="f7" y="f10"/>
                  </a:lnTo>
                  <a:cubicBezTo>
                    <a:pt x="f11" y="f12"/>
                    <a:pt x="f13" y="f14"/>
                    <a:pt x="f13" y="f15"/>
                  </a:cubicBezTo>
                  <a:lnTo>
                    <a:pt x="f13" y="f16"/>
                  </a:lnTo>
                  <a:cubicBezTo>
                    <a:pt x="f17" y="f18"/>
                    <a:pt x="f19" y="f20"/>
                    <a:pt x="f21" y="f20"/>
                  </a:cubicBezTo>
                  <a:cubicBezTo>
                    <a:pt x="f22" y="f20"/>
                    <a:pt x="f23" y="f24"/>
                    <a:pt x="f25" y="f26"/>
                  </a:cubicBezTo>
                  <a:lnTo>
                    <a:pt x="f25" y="f27"/>
                  </a:lnTo>
                  <a:cubicBezTo>
                    <a:pt x="f25" y="f28"/>
                    <a:pt x="f29" y="f30"/>
                    <a:pt x="f31" y="f30"/>
                  </a:cubicBezTo>
                  <a:cubicBezTo>
                    <a:pt x="f32" y="f30"/>
                    <a:pt x="f33" y="f28"/>
                    <a:pt x="f33" y="f27"/>
                  </a:cubicBezTo>
                  <a:lnTo>
                    <a:pt x="f33" y="f26"/>
                  </a:lnTo>
                  <a:cubicBezTo>
                    <a:pt x="f34" y="f24"/>
                    <a:pt x="f35" y="f20"/>
                    <a:pt x="f36" y="f20"/>
                  </a:cubicBezTo>
                  <a:cubicBezTo>
                    <a:pt x="f37" y="f20"/>
                    <a:pt x="f3" y="f18"/>
                    <a:pt x="f3" y="f16"/>
                  </a:cubicBezTo>
                  <a:lnTo>
                    <a:pt x="f3" y="f15"/>
                  </a:lnTo>
                  <a:cubicBezTo>
                    <a:pt x="f3" y="f14"/>
                    <a:pt x="f38" y="f39"/>
                    <a:pt x="f40" y="f10"/>
                  </a:cubicBezTo>
                  <a:lnTo>
                    <a:pt x="f40" y="f9"/>
                  </a:lnTo>
                  <a:cubicBezTo>
                    <a:pt x="f40" y="f8"/>
                    <a:pt x="f4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8" name="Google Shape;6831;p88">
              <a:extLst>
                <a:ext uri="{FF2B5EF4-FFF2-40B4-BE49-F238E27FC236}">
                  <a16:creationId xmlns:a16="http://schemas.microsoft.com/office/drawing/2014/main" id="{2B9922DA-8521-600F-19EB-AA4B67A178B5}"/>
                </a:ext>
              </a:extLst>
            </p:cNvPr>
            <p:cNvSpPr/>
            <p:nvPr/>
          </p:nvSpPr>
          <p:spPr>
            <a:xfrm>
              <a:off x="6775265" y="995443"/>
              <a:ext cx="161921" cy="80787"/>
            </a:xfrm>
            <a:custGeom>
              <a:avLst/>
              <a:gdLst>
                <a:gd name="f0" fmla="val w"/>
                <a:gd name="f1" fmla="val h"/>
                <a:gd name="f2" fmla="val 0"/>
                <a:gd name="f3" fmla="val 4191"/>
                <a:gd name="f4" fmla="val 2091"/>
                <a:gd name="f5" fmla="val 1734"/>
                <a:gd name="f6" fmla="val 1"/>
                <a:gd name="f7" fmla="val 789"/>
                <a:gd name="f8" fmla="val 757"/>
                <a:gd name="f9" fmla="val 1702"/>
                <a:gd name="f10" fmla="val 2049"/>
                <a:gd name="f11" fmla="val 1230"/>
                <a:gd name="f12" fmla="val 1545"/>
                <a:gd name="f13" fmla="val 1891"/>
                <a:gd name="f14" fmla="val 2017"/>
                <a:gd name="f15" fmla="val 1986"/>
                <a:gd name="f16" fmla="val 1954"/>
                <a:gd name="f17" fmla="val 2080"/>
                <a:gd name="f18" fmla="val 1828"/>
                <a:gd name="f19" fmla="val 2238"/>
                <a:gd name="f20" fmla="val 1387"/>
                <a:gd name="f21" fmla="val 2458"/>
                <a:gd name="f22" fmla="val 2647"/>
                <a:gd name="f23" fmla="val 2805"/>
                <a:gd name="f24" fmla="val 2868"/>
                <a:gd name="f25" fmla="val 2942"/>
                <a:gd name="f26" fmla="val 2059"/>
                <a:gd name="f27" fmla="val 3091"/>
                <a:gd name="f28" fmla="val 2090"/>
                <a:gd name="f29" fmla="val 3266"/>
                <a:gd name="f30" fmla="val 3389"/>
                <a:gd name="f31" fmla="val 3525"/>
                <a:gd name="f32" fmla="val 2075"/>
                <a:gd name="f33" fmla="val 3656"/>
                <a:gd name="f34" fmla="val 4128"/>
                <a:gd name="f35" fmla="val 3340"/>
                <a:gd name="f36" fmla="val 2395"/>
                <a:gd name="f37" fmla="*/ f0 1 4191"/>
                <a:gd name="f38" fmla="*/ f1 1 2091"/>
                <a:gd name="f39" fmla="val f2"/>
                <a:gd name="f40" fmla="val f3"/>
                <a:gd name="f41" fmla="val f4"/>
                <a:gd name="f42" fmla="+- f41 0 f39"/>
                <a:gd name="f43" fmla="+- f40 0 f39"/>
                <a:gd name="f44" fmla="*/ f43 1 4191"/>
                <a:gd name="f45" fmla="*/ f42 1 209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91" h="2091">
                  <a:moveTo>
                    <a:pt x="f5" y="f6"/>
                  </a:moveTo>
                  <a:cubicBezTo>
                    <a:pt x="f7" y="f6"/>
                    <a:pt x="f6" y="f8"/>
                    <a:pt x="f6" y="f9"/>
                  </a:cubicBezTo>
                  <a:lnTo>
                    <a:pt x="f6" y="f10"/>
                  </a:lnTo>
                  <a:lnTo>
                    <a:pt x="f11" y="f10"/>
                  </a:lnTo>
                  <a:cubicBezTo>
                    <a:pt x="f12" y="f10"/>
                    <a:pt x="f13" y="f10"/>
                    <a:pt x="f14" y="f15"/>
                  </a:cubicBezTo>
                  <a:cubicBezTo>
                    <a:pt x="f10" y="f16"/>
                    <a:pt x="f17" y="f18"/>
                    <a:pt x="f17" y="f5"/>
                  </a:cubicBezTo>
                  <a:cubicBezTo>
                    <a:pt x="f17" y="f12"/>
                    <a:pt x="f19" y="f20"/>
                    <a:pt x="f21" y="f20"/>
                  </a:cubicBezTo>
                  <a:cubicBezTo>
                    <a:pt x="f22" y="f20"/>
                    <a:pt x="f23" y="f12"/>
                    <a:pt x="f23" y="f5"/>
                  </a:cubicBezTo>
                  <a:cubicBezTo>
                    <a:pt x="f23" y="f18"/>
                    <a:pt x="f23" y="f16"/>
                    <a:pt x="f24" y="f15"/>
                  </a:cubicBezTo>
                  <a:cubicBezTo>
                    <a:pt x="f25" y="f26"/>
                    <a:pt x="f27" y="f28"/>
                    <a:pt x="f29" y="f28"/>
                  </a:cubicBezTo>
                  <a:cubicBezTo>
                    <a:pt x="f30" y="f28"/>
                    <a:pt x="f31" y="f32"/>
                    <a:pt x="f33" y="f10"/>
                  </a:cubicBezTo>
                  <a:lnTo>
                    <a:pt x="f3" y="f10"/>
                  </a:lnTo>
                  <a:lnTo>
                    <a:pt x="f3" y="f9"/>
                  </a:lnTo>
                  <a:lnTo>
                    <a:pt x="f34" y="f9"/>
                  </a:lnTo>
                  <a:cubicBezTo>
                    <a:pt x="f34" y="f8"/>
                    <a:pt x="f35" y="f6"/>
                    <a:pt x="f36"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9" name="Google Shape;6832;p88">
              <a:extLst>
                <a:ext uri="{FF2B5EF4-FFF2-40B4-BE49-F238E27FC236}">
                  <a16:creationId xmlns:a16="http://schemas.microsoft.com/office/drawing/2014/main" id="{631BA8A3-0037-D3E4-42B0-41A22DC65AB0}"/>
                </a:ext>
              </a:extLst>
            </p:cNvPr>
            <p:cNvSpPr/>
            <p:nvPr/>
          </p:nvSpPr>
          <p:spPr>
            <a:xfrm>
              <a:off x="6775265" y="1091610"/>
              <a:ext cx="161921" cy="114482"/>
            </a:xfrm>
            <a:custGeom>
              <a:avLst/>
              <a:gdLst>
                <a:gd name="f0" fmla="val w"/>
                <a:gd name="f1" fmla="val h"/>
                <a:gd name="f2" fmla="val 0"/>
                <a:gd name="f3" fmla="val 4191"/>
                <a:gd name="f4" fmla="val 2963"/>
                <a:gd name="f5" fmla="val 2395"/>
                <a:gd name="f6" fmla="val 1"/>
                <a:gd name="f7" fmla="val 2080"/>
                <a:gd name="f8" fmla="val 253"/>
                <a:gd name="f9" fmla="val 1671"/>
                <a:gd name="f10" fmla="val 1230"/>
                <a:gd name="f11" fmla="val 914"/>
                <a:gd name="f12" fmla="val 2049"/>
                <a:gd name="f13" fmla="val 946"/>
                <a:gd name="f14" fmla="val 2962"/>
                <a:gd name="f15" fmla="val 2112"/>
                <a:gd name="f16" fmla="val 3246"/>
                <a:gd name="f17" fmla="val 3466"/>
                <a:gd name="f18" fmla="val 3088"/>
                <a:gd name="f19" fmla="val 2679"/>
                <a:gd name="f20" fmla="val 190"/>
                <a:gd name="f21" fmla="*/ f0 1 4191"/>
                <a:gd name="f22" fmla="*/ f1 1 2963"/>
                <a:gd name="f23" fmla="val f2"/>
                <a:gd name="f24" fmla="val f3"/>
                <a:gd name="f25" fmla="val f4"/>
                <a:gd name="f26" fmla="+- f25 0 f23"/>
                <a:gd name="f27" fmla="+- f24 0 f23"/>
                <a:gd name="f28" fmla="*/ f27 1 4191"/>
                <a:gd name="f29" fmla="*/ f26 1 296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191" h="2963">
                  <a:moveTo>
                    <a:pt x="f5" y="f6"/>
                  </a:moveTo>
                  <a:cubicBezTo>
                    <a:pt x="f7" y="f8"/>
                    <a:pt x="f9" y="f8"/>
                    <a:pt x="f10" y="f8"/>
                  </a:cubicBezTo>
                  <a:lnTo>
                    <a:pt x="f6" y="f8"/>
                  </a:lnTo>
                  <a:lnTo>
                    <a:pt x="f6" y="f11"/>
                  </a:lnTo>
                  <a:cubicBezTo>
                    <a:pt x="f6" y="f12"/>
                    <a:pt x="f13" y="f14"/>
                    <a:pt x="f15" y="f14"/>
                  </a:cubicBezTo>
                  <a:cubicBezTo>
                    <a:pt x="f16" y="f14"/>
                    <a:pt x="f3" y="f12"/>
                    <a:pt x="f3" y="f11"/>
                  </a:cubicBezTo>
                  <a:lnTo>
                    <a:pt x="f3" y="f8"/>
                  </a:lnTo>
                  <a:lnTo>
                    <a:pt x="f17" y="f8"/>
                  </a:lnTo>
                  <a:cubicBezTo>
                    <a:pt x="f18" y="f8"/>
                    <a:pt x="f19" y="f20"/>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0" name="Google Shape;6833;p88">
              <a:extLst>
                <a:ext uri="{FF2B5EF4-FFF2-40B4-BE49-F238E27FC236}">
                  <a16:creationId xmlns:a16="http://schemas.microsoft.com/office/drawing/2014/main" id="{73CAC5D1-D4C2-EB08-6627-74AE0EAE3E70}"/>
                </a:ext>
              </a:extLst>
            </p:cNvPr>
            <p:cNvSpPr/>
            <p:nvPr/>
          </p:nvSpPr>
          <p:spPr>
            <a:xfrm>
              <a:off x="6988301" y="1153698"/>
              <a:ext cx="161921" cy="80750"/>
            </a:xfrm>
            <a:custGeom>
              <a:avLst/>
              <a:gdLst>
                <a:gd name="f0" fmla="val w"/>
                <a:gd name="f1" fmla="val h"/>
                <a:gd name="f2" fmla="val 0"/>
                <a:gd name="f3" fmla="val 4191"/>
                <a:gd name="f4" fmla="val 2090"/>
                <a:gd name="f5" fmla="val 1702"/>
                <a:gd name="f6" fmla="val 756"/>
                <a:gd name="f7" fmla="val 757"/>
                <a:gd name="f8" fmla="val 2048"/>
                <a:gd name="f9" fmla="val 1229"/>
                <a:gd name="f10" fmla="val 1544"/>
                <a:gd name="f11" fmla="val 1891"/>
                <a:gd name="f12" fmla="val 2017"/>
                <a:gd name="f13" fmla="val 1985"/>
                <a:gd name="f14" fmla="val 1954"/>
                <a:gd name="f15" fmla="val 2080"/>
                <a:gd name="f16" fmla="val 1828"/>
                <a:gd name="f17" fmla="val 1733"/>
                <a:gd name="f18" fmla="val 2237"/>
                <a:gd name="f19" fmla="val 1387"/>
                <a:gd name="f20" fmla="val 2458"/>
                <a:gd name="f21" fmla="val 2647"/>
                <a:gd name="f22" fmla="val 2804"/>
                <a:gd name="f23" fmla="val 2867"/>
                <a:gd name="f24" fmla="val 2941"/>
                <a:gd name="f25" fmla="val 2059"/>
                <a:gd name="f26" fmla="val 3091"/>
                <a:gd name="f27" fmla="val 3265"/>
                <a:gd name="f28" fmla="val 3388"/>
                <a:gd name="f29" fmla="val 3524"/>
                <a:gd name="f30" fmla="val 2074"/>
                <a:gd name="f31" fmla="val 3655"/>
                <a:gd name="f32" fmla="val 4190"/>
                <a:gd name="f33" fmla="val 4096"/>
                <a:gd name="f34" fmla="val 3308"/>
                <a:gd name="f35" fmla="val 2363"/>
                <a:gd name="f36" fmla="*/ f0 1 4191"/>
                <a:gd name="f37" fmla="*/ f1 1 2090"/>
                <a:gd name="f38" fmla="val f2"/>
                <a:gd name="f39" fmla="val f3"/>
                <a:gd name="f40" fmla="val f4"/>
                <a:gd name="f41" fmla="+- f40 0 f38"/>
                <a:gd name="f42" fmla="+- f39 0 f38"/>
                <a:gd name="f43" fmla="*/ f42 1 4191"/>
                <a:gd name="f44" fmla="*/ f41 1 2090"/>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4191" h="2090">
                  <a:moveTo>
                    <a:pt x="f5" y="f2"/>
                  </a:moveTo>
                  <a:cubicBezTo>
                    <a:pt x="f6" y="f2"/>
                    <a:pt x="f2" y="f7"/>
                    <a:pt x="f2" y="f5"/>
                  </a:cubicBezTo>
                  <a:lnTo>
                    <a:pt x="f2" y="f8"/>
                  </a:lnTo>
                  <a:lnTo>
                    <a:pt x="f9" y="f8"/>
                  </a:lnTo>
                  <a:cubicBezTo>
                    <a:pt x="f10" y="f8"/>
                    <a:pt x="f11" y="f8"/>
                    <a:pt x="f12" y="f13"/>
                  </a:cubicBezTo>
                  <a:cubicBezTo>
                    <a:pt x="f8" y="f14"/>
                    <a:pt x="f15" y="f16"/>
                    <a:pt x="f15" y="f17"/>
                  </a:cubicBezTo>
                  <a:cubicBezTo>
                    <a:pt x="f15" y="f10"/>
                    <a:pt x="f18" y="f19"/>
                    <a:pt x="f20" y="f19"/>
                  </a:cubicBezTo>
                  <a:cubicBezTo>
                    <a:pt x="f21" y="f19"/>
                    <a:pt x="f22" y="f10"/>
                    <a:pt x="f22" y="f17"/>
                  </a:cubicBezTo>
                  <a:cubicBezTo>
                    <a:pt x="f22" y="f16"/>
                    <a:pt x="f22" y="f14"/>
                    <a:pt x="f23" y="f13"/>
                  </a:cubicBezTo>
                  <a:cubicBezTo>
                    <a:pt x="f24" y="f25"/>
                    <a:pt x="f26" y="f4"/>
                    <a:pt x="f27" y="f4"/>
                  </a:cubicBezTo>
                  <a:cubicBezTo>
                    <a:pt x="f28" y="f4"/>
                    <a:pt x="f29" y="f30"/>
                    <a:pt x="f31" y="f8"/>
                  </a:cubicBezTo>
                  <a:lnTo>
                    <a:pt x="f32" y="f8"/>
                  </a:lnTo>
                  <a:lnTo>
                    <a:pt x="f32" y="f5"/>
                  </a:lnTo>
                  <a:cubicBezTo>
                    <a:pt x="f33" y="f7"/>
                    <a:pt x="f34" y="f2"/>
                    <a:pt x="f3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1" name="Google Shape;6834;p88">
              <a:extLst>
                <a:ext uri="{FF2B5EF4-FFF2-40B4-BE49-F238E27FC236}">
                  <a16:creationId xmlns:a16="http://schemas.microsoft.com/office/drawing/2014/main" id="{CA856E26-751B-CC96-E3C9-998868CEBBD7}"/>
                </a:ext>
              </a:extLst>
            </p:cNvPr>
            <p:cNvSpPr/>
            <p:nvPr/>
          </p:nvSpPr>
          <p:spPr>
            <a:xfrm>
              <a:off x="6987067" y="1249865"/>
              <a:ext cx="158291" cy="115680"/>
            </a:xfrm>
            <a:custGeom>
              <a:avLst/>
              <a:gdLst>
                <a:gd name="f0" fmla="val w"/>
                <a:gd name="f1" fmla="val h"/>
                <a:gd name="f2" fmla="val 0"/>
                <a:gd name="f3" fmla="val 4097"/>
                <a:gd name="f4" fmla="val 2994"/>
                <a:gd name="f5" fmla="val 2395"/>
                <a:gd name="f6" fmla="val 2080"/>
                <a:gd name="f7" fmla="val 252"/>
                <a:gd name="f8" fmla="val 1639"/>
                <a:gd name="f9" fmla="val 1230"/>
                <a:gd name="f10" fmla="val 1"/>
                <a:gd name="f11" fmla="val 914"/>
                <a:gd name="f12" fmla="val 2048"/>
                <a:gd name="f13" fmla="val 2993"/>
                <a:gd name="f14" fmla="val 2049"/>
                <a:gd name="f15" fmla="val 3183"/>
                <a:gd name="f16" fmla="val 4096"/>
                <a:gd name="f17" fmla="val 3435"/>
                <a:gd name="f18" fmla="val 3025"/>
                <a:gd name="f19" fmla="val 2679"/>
                <a:gd name="f20" fmla="val 189"/>
                <a:gd name="f21" fmla="*/ f0 1 4097"/>
                <a:gd name="f22" fmla="*/ f1 1 2994"/>
                <a:gd name="f23" fmla="val f2"/>
                <a:gd name="f24" fmla="val f3"/>
                <a:gd name="f25" fmla="val f4"/>
                <a:gd name="f26" fmla="+- f25 0 f23"/>
                <a:gd name="f27" fmla="+- f24 0 f23"/>
                <a:gd name="f28" fmla="*/ f27 1 4097"/>
                <a:gd name="f29" fmla="*/ f26 1 299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097" h="2994">
                  <a:moveTo>
                    <a:pt x="f5" y="f2"/>
                  </a:moveTo>
                  <a:cubicBezTo>
                    <a:pt x="f6" y="f7"/>
                    <a:pt x="f8" y="f7"/>
                    <a:pt x="f9" y="f7"/>
                  </a:cubicBezTo>
                  <a:lnTo>
                    <a:pt x="f10" y="f7"/>
                  </a:lnTo>
                  <a:lnTo>
                    <a:pt x="f10" y="f11"/>
                  </a:lnTo>
                  <a:cubicBezTo>
                    <a:pt x="f10" y="f12"/>
                    <a:pt x="f11" y="f13"/>
                    <a:pt x="f14" y="f13"/>
                  </a:cubicBezTo>
                  <a:cubicBezTo>
                    <a:pt x="f15" y="f13"/>
                    <a:pt x="f16" y="f12"/>
                    <a:pt x="f16" y="f11"/>
                  </a:cubicBezTo>
                  <a:lnTo>
                    <a:pt x="f16" y="f7"/>
                  </a:lnTo>
                  <a:lnTo>
                    <a:pt x="f17" y="f7"/>
                  </a:lnTo>
                  <a:cubicBezTo>
                    <a:pt x="f18" y="f7"/>
                    <a:pt x="f19" y="f20"/>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72" name="Google Shape;6873;p88">
            <a:extLst>
              <a:ext uri="{FF2B5EF4-FFF2-40B4-BE49-F238E27FC236}">
                <a16:creationId xmlns:a16="http://schemas.microsoft.com/office/drawing/2014/main" id="{6CDD445E-586B-91FC-EAC2-07BF9B9D9A70}"/>
              </a:ext>
            </a:extLst>
          </p:cNvPr>
          <p:cNvGrpSpPr/>
          <p:nvPr/>
        </p:nvGrpSpPr>
        <p:grpSpPr>
          <a:xfrm>
            <a:off x="4599728" y="1397864"/>
            <a:ext cx="581033" cy="600564"/>
            <a:chOff x="4395118" y="916887"/>
            <a:chExt cx="435775" cy="450423"/>
          </a:xfrm>
          <a:solidFill>
            <a:schemeClr val="tx1"/>
          </a:solidFill>
        </p:grpSpPr>
        <p:sp>
          <p:nvSpPr>
            <p:cNvPr id="73" name="Google Shape;6874;p88">
              <a:extLst>
                <a:ext uri="{FF2B5EF4-FFF2-40B4-BE49-F238E27FC236}">
                  <a16:creationId xmlns:a16="http://schemas.microsoft.com/office/drawing/2014/main" id="{66021850-4E7A-D5F9-8A46-854D8458AAD1}"/>
                </a:ext>
              </a:extLst>
            </p:cNvPr>
            <p:cNvSpPr/>
            <p:nvPr/>
          </p:nvSpPr>
          <p:spPr>
            <a:xfrm>
              <a:off x="4565544" y="916887"/>
              <a:ext cx="265349" cy="264654"/>
            </a:xfrm>
            <a:custGeom>
              <a:avLst/>
              <a:gdLst>
                <a:gd name="f0" fmla="val w"/>
                <a:gd name="f1" fmla="val h"/>
                <a:gd name="f2" fmla="val 0"/>
                <a:gd name="f3" fmla="val 6868"/>
                <a:gd name="f4" fmla="val 6850"/>
                <a:gd name="f5" fmla="val 3466"/>
                <a:gd name="f6" fmla="val 1355"/>
                <a:gd name="f7" fmla="val 4222"/>
                <a:gd name="f8" fmla="val 4852"/>
                <a:gd name="f9" fmla="val 1985"/>
                <a:gd name="f10" fmla="val 2741"/>
                <a:gd name="f11" fmla="val 4127"/>
                <a:gd name="f12" fmla="val 4348"/>
                <a:gd name="f13" fmla="val 4757"/>
                <a:gd name="f14" fmla="val 4600"/>
                <a:gd name="f15" fmla="val 4631"/>
                <a:gd name="f16" fmla="val 4821"/>
                <a:gd name="f17" fmla="val 4726"/>
                <a:gd name="f18" fmla="val 4915"/>
                <a:gd name="f19" fmla="val 5041"/>
                <a:gd name="f20" fmla="val 5262"/>
                <a:gd name="f21" fmla="val 5388"/>
                <a:gd name="f22" fmla="val 4663"/>
                <a:gd name="f23" fmla="val 5451"/>
                <a:gd name="f24" fmla="val 4576"/>
                <a:gd name="f25" fmla="val 5482"/>
                <a:gd name="f26" fmla="val 4489"/>
                <a:gd name="f27" fmla="val 4403"/>
                <a:gd name="f28" fmla="val 4316"/>
                <a:gd name="f29" fmla="val 4253"/>
                <a:gd name="f30" fmla="val 4190"/>
                <a:gd name="f31" fmla="val 5293"/>
                <a:gd name="f32" fmla="val 3970"/>
                <a:gd name="f33" fmla="val 5419"/>
                <a:gd name="f34" fmla="val 3749"/>
                <a:gd name="f35" fmla="val 5514"/>
                <a:gd name="f36" fmla="val 2709"/>
                <a:gd name="f37" fmla="val 2079"/>
                <a:gd name="f38" fmla="val 4884"/>
                <a:gd name="f39" fmla="val 1575"/>
                <a:gd name="f40" fmla="val 32"/>
                <a:gd name="f41" fmla="val 1576"/>
                <a:gd name="f42" fmla="val 3403"/>
                <a:gd name="f43" fmla="val 4001"/>
                <a:gd name="f44" fmla="val 189"/>
                <a:gd name="f45" fmla="val 4569"/>
                <a:gd name="f46" fmla="val 473"/>
                <a:gd name="f47" fmla="val 5104"/>
                <a:gd name="f48" fmla="val 6396"/>
                <a:gd name="f49" fmla="val 6522"/>
                <a:gd name="f50" fmla="val 6679"/>
                <a:gd name="f51" fmla="val 126"/>
                <a:gd name="f52" fmla="val 6774"/>
                <a:gd name="f53" fmla="val 172"/>
                <a:gd name="f54" fmla="val 6820"/>
                <a:gd name="f55" fmla="val 269"/>
                <a:gd name="f56" fmla="val 6849"/>
                <a:gd name="f57" fmla="val 367"/>
                <a:gd name="f58" fmla="val 403"/>
                <a:gd name="f59" fmla="val 439"/>
                <a:gd name="f60" fmla="val 6845"/>
                <a:gd name="f61" fmla="val 6837"/>
                <a:gd name="f62" fmla="val 1764"/>
                <a:gd name="f63" fmla="val 2300"/>
                <a:gd name="f64" fmla="val 2867"/>
                <a:gd name="f65" fmla="val 5356"/>
                <a:gd name="f66" fmla="val 1513"/>
                <a:gd name="f67" fmla="*/ f0 1 6868"/>
                <a:gd name="f68" fmla="*/ f1 1 6850"/>
                <a:gd name="f69" fmla="val f2"/>
                <a:gd name="f70" fmla="val f3"/>
                <a:gd name="f71" fmla="val f4"/>
                <a:gd name="f72" fmla="+- f71 0 f69"/>
                <a:gd name="f73" fmla="+- f70 0 f69"/>
                <a:gd name="f74" fmla="*/ f73 1 6868"/>
                <a:gd name="f75" fmla="*/ f72 1 6850"/>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68" h="6850">
                  <a:moveTo>
                    <a:pt x="f5" y="f6"/>
                  </a:moveTo>
                  <a:cubicBezTo>
                    <a:pt x="f7" y="f6"/>
                    <a:pt x="f8" y="f9"/>
                    <a:pt x="f8" y="f10"/>
                  </a:cubicBezTo>
                  <a:lnTo>
                    <a:pt x="f8" y="f11"/>
                  </a:lnTo>
                  <a:cubicBezTo>
                    <a:pt x="f8" y="f12"/>
                    <a:pt x="f13" y="f14"/>
                    <a:pt x="f15" y="f16"/>
                  </a:cubicBezTo>
                  <a:lnTo>
                    <a:pt x="f17" y="f18"/>
                  </a:lnTo>
                  <a:cubicBezTo>
                    <a:pt x="f8" y="f19"/>
                    <a:pt x="f8" y="f20"/>
                    <a:pt x="f17" y="f21"/>
                  </a:cubicBezTo>
                  <a:cubicBezTo>
                    <a:pt x="f22" y="f23"/>
                    <a:pt x="f24" y="f25"/>
                    <a:pt x="f26" y="f25"/>
                  </a:cubicBezTo>
                  <a:cubicBezTo>
                    <a:pt x="f27" y="f25"/>
                    <a:pt x="f28" y="f23"/>
                    <a:pt x="f29" y="f21"/>
                  </a:cubicBezTo>
                  <a:lnTo>
                    <a:pt x="f30" y="f31"/>
                  </a:lnTo>
                  <a:cubicBezTo>
                    <a:pt x="f32" y="f33"/>
                    <a:pt x="f34" y="f35"/>
                    <a:pt x="f5" y="f35"/>
                  </a:cubicBezTo>
                  <a:cubicBezTo>
                    <a:pt x="f36" y="f35"/>
                    <a:pt x="f37" y="f38"/>
                    <a:pt x="f37" y="f11"/>
                  </a:cubicBezTo>
                  <a:lnTo>
                    <a:pt x="f37" y="f10"/>
                  </a:lnTo>
                  <a:cubicBezTo>
                    <a:pt x="f37" y="f9"/>
                    <a:pt x="f36" y="f6"/>
                    <a:pt x="f5" y="f6"/>
                  </a:cubicBezTo>
                  <a:close/>
                  <a:moveTo>
                    <a:pt x="f5" y="f2"/>
                  </a:moveTo>
                  <a:cubicBezTo>
                    <a:pt x="f39" y="f2"/>
                    <a:pt x="f40" y="f41"/>
                    <a:pt x="f40" y="f42"/>
                  </a:cubicBezTo>
                  <a:cubicBezTo>
                    <a:pt x="f40" y="f43"/>
                    <a:pt x="f44" y="f45"/>
                    <a:pt x="f46" y="f47"/>
                  </a:cubicBezTo>
                  <a:lnTo>
                    <a:pt x="f40" y="f48"/>
                  </a:lnTo>
                  <a:cubicBezTo>
                    <a:pt x="f2" y="f49"/>
                    <a:pt x="f40" y="f50"/>
                    <a:pt x="f51" y="f52"/>
                  </a:cubicBezTo>
                  <a:cubicBezTo>
                    <a:pt x="f53" y="f54"/>
                    <a:pt x="f55" y="f56"/>
                    <a:pt x="f57" y="f56"/>
                  </a:cubicBezTo>
                  <a:cubicBezTo>
                    <a:pt x="f58" y="f56"/>
                    <a:pt x="f59" y="f60"/>
                    <a:pt x="f46" y="f61"/>
                  </a:cubicBezTo>
                  <a:lnTo>
                    <a:pt x="f62" y="f48"/>
                  </a:lnTo>
                  <a:cubicBezTo>
                    <a:pt x="f63" y="f50"/>
                    <a:pt x="f64" y="f61"/>
                    <a:pt x="f5" y="f61"/>
                  </a:cubicBezTo>
                  <a:cubicBezTo>
                    <a:pt x="f65" y="f61"/>
                    <a:pt x="f3" y="f31"/>
                    <a:pt x="f3" y="f42"/>
                  </a:cubicBezTo>
                  <a:cubicBezTo>
                    <a:pt x="f3" y="f66"/>
                    <a:pt x="f6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4" name="Google Shape;6875;p88">
              <a:extLst>
                <a:ext uri="{FF2B5EF4-FFF2-40B4-BE49-F238E27FC236}">
                  <a16:creationId xmlns:a16="http://schemas.microsoft.com/office/drawing/2014/main" id="{6979CC92-5B1D-284F-4F1F-982AEBCEAA37}"/>
                </a:ext>
              </a:extLst>
            </p:cNvPr>
            <p:cNvSpPr/>
            <p:nvPr/>
          </p:nvSpPr>
          <p:spPr>
            <a:xfrm>
              <a:off x="4673845" y="997217"/>
              <a:ext cx="51197" cy="104744"/>
            </a:xfrm>
            <a:custGeom>
              <a:avLst/>
              <a:gdLst>
                <a:gd name="f0" fmla="val w"/>
                <a:gd name="f1" fmla="val h"/>
                <a:gd name="f2" fmla="val 0"/>
                <a:gd name="f3" fmla="val 1325"/>
                <a:gd name="f4" fmla="val 2711"/>
                <a:gd name="f5" fmla="val 663"/>
                <a:gd name="f6" fmla="val 1"/>
                <a:gd name="f7" fmla="val 253"/>
                <a:gd name="f8" fmla="val 316"/>
                <a:gd name="f9" fmla="val 662"/>
                <a:gd name="f10" fmla="val 2048"/>
                <a:gd name="f11" fmla="val 2427"/>
                <a:gd name="f12" fmla="val 2710"/>
                <a:gd name="f13" fmla="val 694"/>
                <a:gd name="f14" fmla="val 789"/>
                <a:gd name="f15" fmla="val 820"/>
                <a:gd name="f16" fmla="val 2679"/>
                <a:gd name="f17" fmla="val 757"/>
                <a:gd name="f18" fmla="val 2584"/>
                <a:gd name="f19" fmla="val 631"/>
                <a:gd name="f20" fmla="val 2490"/>
                <a:gd name="f21" fmla="val 2238"/>
                <a:gd name="f22" fmla="val 2111"/>
                <a:gd name="f23" fmla="val 804"/>
                <a:gd name="f24" fmla="val 2064"/>
                <a:gd name="f25" fmla="val 891"/>
                <a:gd name="f26" fmla="val 2041"/>
                <a:gd name="f27" fmla="val 978"/>
                <a:gd name="f28" fmla="val 1064"/>
                <a:gd name="f29" fmla="val 1151"/>
                <a:gd name="f30" fmla="val 1198"/>
                <a:gd name="f31" fmla="val 1293"/>
                <a:gd name="f32" fmla="val 2206"/>
                <a:gd name="f33" fmla="val 2175"/>
                <a:gd name="f34" fmla="val 1324"/>
                <a:gd name="f35" fmla="val 2080"/>
                <a:gd name="f36" fmla="val 284"/>
                <a:gd name="f37" fmla="val 1041"/>
                <a:gd name="f38" fmla="*/ f0 1 1325"/>
                <a:gd name="f39" fmla="*/ f1 1 2711"/>
                <a:gd name="f40" fmla="val f2"/>
                <a:gd name="f41" fmla="val f3"/>
                <a:gd name="f42" fmla="val f4"/>
                <a:gd name="f43" fmla="+- f42 0 f40"/>
                <a:gd name="f44" fmla="+- f41 0 f40"/>
                <a:gd name="f45" fmla="*/ f44 1 1325"/>
                <a:gd name="f46" fmla="*/ f43 1 2711"/>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325" h="2711">
                  <a:moveTo>
                    <a:pt x="f5" y="f6"/>
                  </a:moveTo>
                  <a:cubicBezTo>
                    <a:pt x="f7" y="f6"/>
                    <a:pt x="f6" y="f8"/>
                    <a:pt x="f6" y="f9"/>
                  </a:cubicBezTo>
                  <a:lnTo>
                    <a:pt x="f6" y="f10"/>
                  </a:lnTo>
                  <a:cubicBezTo>
                    <a:pt x="f6" y="f11"/>
                    <a:pt x="f8" y="f12"/>
                    <a:pt x="f5" y="f12"/>
                  </a:cubicBezTo>
                  <a:cubicBezTo>
                    <a:pt x="f13" y="f12"/>
                    <a:pt x="f14" y="f12"/>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1" y="f33"/>
                    <a:pt x="f34" y="f35"/>
                    <a:pt x="f34" y="f10"/>
                  </a:cubicBezTo>
                  <a:lnTo>
                    <a:pt x="f34" y="f9"/>
                  </a:lnTo>
                  <a:cubicBezTo>
                    <a:pt x="f34" y="f36"/>
                    <a:pt x="f37"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5" name="Google Shape;6876;p88">
              <a:extLst>
                <a:ext uri="{FF2B5EF4-FFF2-40B4-BE49-F238E27FC236}">
                  <a16:creationId xmlns:a16="http://schemas.microsoft.com/office/drawing/2014/main" id="{485F6613-3D08-18B4-3B08-F309EEDB0BCB}"/>
                </a:ext>
              </a:extLst>
            </p:cNvPr>
            <p:cNvSpPr/>
            <p:nvPr/>
          </p:nvSpPr>
          <p:spPr>
            <a:xfrm>
              <a:off x="4446233" y="1127455"/>
              <a:ext cx="107140" cy="107176"/>
            </a:xfrm>
            <a:custGeom>
              <a:avLst/>
              <a:gdLst>
                <a:gd name="f0" fmla="val w"/>
                <a:gd name="f1" fmla="val h"/>
                <a:gd name="f2" fmla="val 0"/>
                <a:gd name="f3" fmla="val 2773"/>
                <a:gd name="f4" fmla="val 2774"/>
                <a:gd name="f5" fmla="val 1387"/>
                <a:gd name="f6" fmla="val 1"/>
                <a:gd name="f7" fmla="val 631"/>
                <a:gd name="f8" fmla="val 64"/>
                <a:gd name="f9" fmla="val 2143"/>
                <a:gd name="f10" fmla="*/ f0 1 2773"/>
                <a:gd name="f11" fmla="*/ f1 1 2774"/>
                <a:gd name="f12" fmla="val f2"/>
                <a:gd name="f13" fmla="val f3"/>
                <a:gd name="f14" fmla="val f4"/>
                <a:gd name="f15" fmla="+- f14 0 f12"/>
                <a:gd name="f16" fmla="+- f13 0 f12"/>
                <a:gd name="f17" fmla="*/ f16 1 2773"/>
                <a:gd name="f18" fmla="*/ f15 1 2774"/>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3" h="2774">
                  <a:moveTo>
                    <a:pt x="f5" y="f6"/>
                  </a:moveTo>
                  <a:cubicBezTo>
                    <a:pt x="f7" y="f6"/>
                    <a:pt x="f6" y="f7"/>
                    <a:pt x="f6" y="f5"/>
                  </a:cubicBezTo>
                  <a:cubicBezTo>
                    <a:pt x="f8" y="f9"/>
                    <a:pt x="f7" y="f3"/>
                    <a:pt x="f5" y="f3"/>
                  </a:cubicBezTo>
                  <a:cubicBezTo>
                    <a:pt x="f9" y="f3"/>
                    <a:pt x="f3" y="f9"/>
                    <a:pt x="f3" y="f5"/>
                  </a:cubicBezTo>
                  <a:cubicBezTo>
                    <a:pt x="f3" y="f7"/>
                    <a:pt x="f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6" name="Google Shape;6877;p88">
              <a:extLst>
                <a:ext uri="{FF2B5EF4-FFF2-40B4-BE49-F238E27FC236}">
                  <a16:creationId xmlns:a16="http://schemas.microsoft.com/office/drawing/2014/main" id="{2CBBF055-6E51-040A-029F-235DF3481C6F}"/>
                </a:ext>
              </a:extLst>
            </p:cNvPr>
            <p:cNvSpPr/>
            <p:nvPr/>
          </p:nvSpPr>
          <p:spPr>
            <a:xfrm>
              <a:off x="4395118" y="1260134"/>
              <a:ext cx="211839" cy="107176"/>
            </a:xfrm>
            <a:custGeom>
              <a:avLst/>
              <a:gdLst>
                <a:gd name="f0" fmla="val w"/>
                <a:gd name="f1" fmla="val h"/>
                <a:gd name="f2" fmla="val 0"/>
                <a:gd name="f3" fmla="val 5483"/>
                <a:gd name="f4" fmla="val 2774"/>
                <a:gd name="f5" fmla="val 2741"/>
                <a:gd name="f6" fmla="val 1"/>
                <a:gd name="f7" fmla="val 1387"/>
                <a:gd name="f8" fmla="val 221"/>
                <a:gd name="f9" fmla="val 1040"/>
                <a:gd name="f10" fmla="val 32"/>
                <a:gd name="f11" fmla="val 2364"/>
                <a:gd name="f12" fmla="val 2553"/>
                <a:gd name="f13" fmla="val 158"/>
                <a:gd name="f14" fmla="val 2773"/>
                <a:gd name="f15" fmla="val 347"/>
                <a:gd name="f16" fmla="val 5104"/>
                <a:gd name="f17" fmla="val 5325"/>
                <a:gd name="f18" fmla="val 5482"/>
                <a:gd name="f19" fmla="val 5262"/>
                <a:gd name="f20" fmla="val 4127"/>
                <a:gd name="f21" fmla="*/ f0 1 5483"/>
                <a:gd name="f22" fmla="*/ f1 1 2774"/>
                <a:gd name="f23" fmla="val f2"/>
                <a:gd name="f24" fmla="val f3"/>
                <a:gd name="f25" fmla="val f4"/>
                <a:gd name="f26" fmla="+- f25 0 f23"/>
                <a:gd name="f27" fmla="+- f24 0 f23"/>
                <a:gd name="f28" fmla="*/ f27 1 5483"/>
                <a:gd name="f29" fmla="*/ f26 1 277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483" h="2774">
                  <a:moveTo>
                    <a:pt x="f5" y="f6"/>
                  </a:moveTo>
                  <a:cubicBezTo>
                    <a:pt x="f7" y="f6"/>
                    <a:pt x="f8" y="f9"/>
                    <a:pt x="f10" y="f11"/>
                  </a:cubicBezTo>
                  <a:cubicBezTo>
                    <a:pt x="f2" y="f12"/>
                    <a:pt x="f13" y="f14"/>
                    <a:pt x="f15" y="f14"/>
                  </a:cubicBezTo>
                  <a:lnTo>
                    <a:pt x="f16" y="f14"/>
                  </a:lnTo>
                  <a:cubicBezTo>
                    <a:pt x="f17" y="f14"/>
                    <a:pt x="f18" y="f12"/>
                    <a:pt x="f18" y="f11"/>
                  </a:cubicBezTo>
                  <a:cubicBezTo>
                    <a:pt x="f19" y="f9"/>
                    <a:pt x="f2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77" name="Google Shape;6884;p88">
            <a:extLst>
              <a:ext uri="{FF2B5EF4-FFF2-40B4-BE49-F238E27FC236}">
                <a16:creationId xmlns:a16="http://schemas.microsoft.com/office/drawing/2014/main" id="{356E9A71-E683-8A77-F5EF-62426A610934}"/>
              </a:ext>
            </a:extLst>
          </p:cNvPr>
          <p:cNvGrpSpPr/>
          <p:nvPr/>
        </p:nvGrpSpPr>
        <p:grpSpPr>
          <a:xfrm>
            <a:off x="8733123" y="1397155"/>
            <a:ext cx="571353" cy="601381"/>
            <a:chOff x="7495163" y="916356"/>
            <a:chExt cx="428515" cy="451036"/>
          </a:xfrm>
          <a:solidFill>
            <a:schemeClr val="tx1"/>
          </a:solidFill>
        </p:grpSpPr>
        <p:sp>
          <p:nvSpPr>
            <p:cNvPr id="78" name="Google Shape;6885;p88">
              <a:extLst>
                <a:ext uri="{FF2B5EF4-FFF2-40B4-BE49-F238E27FC236}">
                  <a16:creationId xmlns:a16="http://schemas.microsoft.com/office/drawing/2014/main" id="{A162E623-3D0F-2111-190A-046E8ED73694}"/>
                </a:ext>
              </a:extLst>
            </p:cNvPr>
            <p:cNvSpPr/>
            <p:nvPr/>
          </p:nvSpPr>
          <p:spPr>
            <a:xfrm>
              <a:off x="7814069" y="1246848"/>
              <a:ext cx="51151" cy="52395"/>
            </a:xfrm>
            <a:custGeom>
              <a:avLst/>
              <a:gdLst>
                <a:gd name="f0" fmla="val w"/>
                <a:gd name="f1" fmla="val h"/>
                <a:gd name="f2" fmla="val 0"/>
                <a:gd name="f3" fmla="val 1324"/>
                <a:gd name="f4" fmla="val 1356"/>
                <a:gd name="f5" fmla="val 662"/>
                <a:gd name="f6" fmla="val 284"/>
                <a:gd name="f7" fmla="val 1"/>
                <a:gd name="f8" fmla="val 315"/>
                <a:gd name="f9" fmla="val 693"/>
                <a:gd name="f10" fmla="val 1040"/>
                <a:gd name="f11" fmla="val 1355"/>
                <a:gd name="f12" fmla="*/ f0 1 1324"/>
                <a:gd name="f13" fmla="*/ f1 1 1356"/>
                <a:gd name="f14" fmla="val f2"/>
                <a:gd name="f15" fmla="val f3"/>
                <a:gd name="f16" fmla="val f4"/>
                <a:gd name="f17" fmla="+- f16 0 f14"/>
                <a:gd name="f18" fmla="+- f15 0 f14"/>
                <a:gd name="f19" fmla="*/ f18 1 1324"/>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324" h="1356">
                  <a:moveTo>
                    <a:pt x="f5" y="f2"/>
                  </a:moveTo>
                  <a:cubicBezTo>
                    <a:pt x="f6" y="f2"/>
                    <a:pt x="f7" y="f8"/>
                    <a:pt x="f7" y="f9"/>
                  </a:cubicBezTo>
                  <a:cubicBezTo>
                    <a:pt x="f7" y="f10"/>
                    <a:pt x="f6" y="f11"/>
                    <a:pt x="f5" y="f11"/>
                  </a:cubicBezTo>
                  <a:cubicBezTo>
                    <a:pt x="f10" y="f11"/>
                    <a:pt x="f3" y="f10"/>
                    <a:pt x="f3" y="f9"/>
                  </a:cubicBezTo>
                  <a:cubicBezTo>
                    <a:pt x="f3" y="f8"/>
                    <a:pt x="f1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9" name="Google Shape;6886;p88">
              <a:extLst>
                <a:ext uri="{FF2B5EF4-FFF2-40B4-BE49-F238E27FC236}">
                  <a16:creationId xmlns:a16="http://schemas.microsoft.com/office/drawing/2014/main" id="{71A9E660-DF1E-54E9-7042-CD399C01F6E7}"/>
                </a:ext>
              </a:extLst>
            </p:cNvPr>
            <p:cNvSpPr/>
            <p:nvPr/>
          </p:nvSpPr>
          <p:spPr>
            <a:xfrm>
              <a:off x="7680191" y="916978"/>
              <a:ext cx="26810" cy="159489"/>
            </a:xfrm>
            <a:custGeom>
              <a:avLst/>
              <a:gdLst>
                <a:gd name="f0" fmla="val w"/>
                <a:gd name="f1" fmla="val h"/>
                <a:gd name="f2" fmla="val 0"/>
                <a:gd name="f3" fmla="val 694"/>
                <a:gd name="f4" fmla="val 4128"/>
                <a:gd name="f5" fmla="val 347"/>
                <a:gd name="f6" fmla="val 1"/>
                <a:gd name="f7" fmla="val 158"/>
                <a:gd name="f8" fmla="val 95"/>
                <a:gd name="f9" fmla="val 4096"/>
                <a:gd name="f10" fmla="val 221"/>
                <a:gd name="f11" fmla="val 473"/>
                <a:gd name="f12" fmla="val 567"/>
                <a:gd name="f13" fmla="val 693"/>
                <a:gd name="f14" fmla="val 536"/>
                <a:gd name="f15" fmla="*/ f0 1 694"/>
                <a:gd name="f16" fmla="*/ f1 1 4128"/>
                <a:gd name="f17" fmla="val f2"/>
                <a:gd name="f18" fmla="val f3"/>
                <a:gd name="f19" fmla="val f4"/>
                <a:gd name="f20" fmla="+- f19 0 f17"/>
                <a:gd name="f21" fmla="+- f18 0 f17"/>
                <a:gd name="f22" fmla="*/ f21 1 694"/>
                <a:gd name="f23" fmla="*/ f20 1 412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94" h="4128">
                  <a:moveTo>
                    <a:pt x="f5" y="f6"/>
                  </a:moveTo>
                  <a:cubicBezTo>
                    <a:pt x="f7" y="f6"/>
                    <a:pt x="f2" y="f7"/>
                    <a:pt x="f2" y="f5"/>
                  </a:cubicBezTo>
                  <a:lnTo>
                    <a:pt x="f2" y="f4"/>
                  </a:lnTo>
                  <a:cubicBezTo>
                    <a:pt x="f8" y="f9"/>
                    <a:pt x="f10" y="f9"/>
                    <a:pt x="f5" y="f9"/>
                  </a:cubicBezTo>
                  <a:cubicBezTo>
                    <a:pt x="f11" y="f9"/>
                    <a:pt x="f12" y="f9"/>
                    <a:pt x="f13" y="f4"/>
                  </a:cubicBezTo>
                  <a:lnTo>
                    <a:pt x="f13" y="f5"/>
                  </a:lnTo>
                  <a:cubicBezTo>
                    <a:pt x="f13" y="f7"/>
                    <a:pt x="f14"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0" name="Google Shape;6887;p88">
              <a:extLst>
                <a:ext uri="{FF2B5EF4-FFF2-40B4-BE49-F238E27FC236}">
                  <a16:creationId xmlns:a16="http://schemas.microsoft.com/office/drawing/2014/main" id="{154979DF-F0F4-BA66-CAD4-8FA792923347}"/>
                </a:ext>
              </a:extLst>
            </p:cNvPr>
            <p:cNvSpPr/>
            <p:nvPr/>
          </p:nvSpPr>
          <p:spPr>
            <a:xfrm>
              <a:off x="7653418" y="1103013"/>
              <a:ext cx="79123" cy="79360"/>
            </a:xfrm>
            <a:custGeom>
              <a:avLst/>
              <a:gdLst>
                <a:gd name="f0" fmla="val w"/>
                <a:gd name="f1" fmla="val h"/>
                <a:gd name="f2" fmla="val 0"/>
                <a:gd name="f3" fmla="val 2048"/>
                <a:gd name="f4" fmla="val 2054"/>
                <a:gd name="f5" fmla="val 938"/>
                <a:gd name="f6" fmla="val 417"/>
                <a:gd name="f7" fmla="val 451"/>
                <a:gd name="f8" fmla="val 1014"/>
                <a:gd name="f9" fmla="val 1549"/>
                <a:gd name="f10" fmla="val 473"/>
                <a:gd name="f11" fmla="val 1040"/>
                <a:gd name="f12" fmla="val 1575"/>
                <a:gd name="f13" fmla="val 1581"/>
                <a:gd name="f14" fmla="val 447"/>
                <a:gd name="f15" fmla="val 6"/>
                <a:gd name="f16" fmla="val 1006"/>
                <a:gd name="f17" fmla="val 2"/>
                <a:gd name="f18" fmla="val 972"/>
                <a:gd name="f19" fmla="*/ f0 1 2048"/>
                <a:gd name="f20" fmla="*/ f1 1 2054"/>
                <a:gd name="f21" fmla="val f2"/>
                <a:gd name="f22" fmla="val f3"/>
                <a:gd name="f23" fmla="val f4"/>
                <a:gd name="f24" fmla="+- f23 0 f21"/>
                <a:gd name="f25" fmla="+- f22 0 f21"/>
                <a:gd name="f26" fmla="*/ f25 1 2048"/>
                <a:gd name="f27" fmla="*/ f24 1 20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048" h="2054">
                  <a:moveTo>
                    <a:pt x="f5" y="f2"/>
                  </a:moveTo>
                  <a:cubicBezTo>
                    <a:pt x="f6" y="f2"/>
                    <a:pt x="f2" y="f7"/>
                    <a:pt x="f2" y="f8"/>
                  </a:cubicBezTo>
                  <a:cubicBezTo>
                    <a:pt x="f2" y="f9"/>
                    <a:pt x="f10" y="f4"/>
                    <a:pt x="f11" y="f4"/>
                  </a:cubicBezTo>
                  <a:cubicBezTo>
                    <a:pt x="f12" y="f4"/>
                    <a:pt x="f3" y="f13"/>
                    <a:pt x="f3" y="f8"/>
                  </a:cubicBezTo>
                  <a:cubicBezTo>
                    <a:pt x="f3" y="f14"/>
                    <a:pt x="f12" y="f15"/>
                    <a:pt x="f11" y="f15"/>
                  </a:cubicBezTo>
                  <a:cubicBezTo>
                    <a:pt x="f16" y="f17"/>
                    <a:pt x="f1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1" name="Google Shape;6888;p88">
              <a:extLst>
                <a:ext uri="{FF2B5EF4-FFF2-40B4-BE49-F238E27FC236}">
                  <a16:creationId xmlns:a16="http://schemas.microsoft.com/office/drawing/2014/main" id="{7AF3FF99-605C-61AD-9774-E7230AF78EBC}"/>
                </a:ext>
              </a:extLst>
            </p:cNvPr>
            <p:cNvSpPr/>
            <p:nvPr/>
          </p:nvSpPr>
          <p:spPr>
            <a:xfrm>
              <a:off x="7576727" y="1190868"/>
              <a:ext cx="247116" cy="176524"/>
            </a:xfrm>
            <a:custGeom>
              <a:avLst/>
              <a:gdLst>
                <a:gd name="f0" fmla="val w"/>
                <a:gd name="f1" fmla="val h"/>
                <a:gd name="f2" fmla="val 0"/>
                <a:gd name="f3" fmla="val 6396"/>
                <a:gd name="f4" fmla="val 4569"/>
                <a:gd name="f5" fmla="val 1954"/>
                <a:gd name="f6" fmla="val 2520"/>
                <a:gd name="f7" fmla="val 4222"/>
                <a:gd name="f8" fmla="val 4411"/>
                <a:gd name="f9" fmla="val 158"/>
                <a:gd name="f10" fmla="val 4568"/>
                <a:gd name="f11" fmla="val 347"/>
                <a:gd name="f12" fmla="val 3781"/>
                <a:gd name="f13" fmla="val 3970"/>
                <a:gd name="f14" fmla="val 4127"/>
                <a:gd name="f15" fmla="val 3875"/>
                <a:gd name="f16" fmla="val 5136"/>
                <a:gd name="f17" fmla="val 5577"/>
                <a:gd name="f18" fmla="val 3844"/>
                <a:gd name="f19" fmla="val 6018"/>
                <a:gd name="f20" fmla="val 3718"/>
                <a:gd name="f21" fmla="val 3434"/>
                <a:gd name="f22" fmla="val 5986"/>
                <a:gd name="f23" fmla="val 3277"/>
                <a:gd name="f24" fmla="val 5608"/>
                <a:gd name="f25" fmla="val 2930"/>
                <a:gd name="f26" fmla="val 5514"/>
                <a:gd name="f27" fmla="val 2489"/>
                <a:gd name="f28" fmla="val 4442"/>
                <a:gd name="f29" fmla="val 3497"/>
                <a:gd name="f30" fmla="val 2741"/>
                <a:gd name="f31" fmla="val 1733"/>
                <a:gd name="f32" fmla="val 788"/>
                <a:gd name="f33" fmla="val 410"/>
                <a:gd name="f34" fmla="val 2426"/>
                <a:gd name="f35" fmla="val 315"/>
                <a:gd name="f36" fmla="val 2206"/>
                <a:gd name="f37" fmla="val 189"/>
                <a:gd name="f38" fmla="*/ f0 1 6396"/>
                <a:gd name="f39" fmla="*/ f1 1 4569"/>
                <a:gd name="f40" fmla="val f2"/>
                <a:gd name="f41" fmla="val f3"/>
                <a:gd name="f42" fmla="val f4"/>
                <a:gd name="f43" fmla="+- f42 0 f40"/>
                <a:gd name="f44" fmla="+- f41 0 f40"/>
                <a:gd name="f45" fmla="*/ f44 1 6396"/>
                <a:gd name="f46" fmla="*/ f43 1 4569"/>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6396" h="4569">
                  <a:moveTo>
                    <a:pt x="f5" y="f2"/>
                  </a:moveTo>
                  <a:lnTo>
                    <a:pt x="f2" y="f6"/>
                  </a:lnTo>
                  <a:lnTo>
                    <a:pt x="f2" y="f7"/>
                  </a:lnTo>
                  <a:cubicBezTo>
                    <a:pt x="f2" y="f8"/>
                    <a:pt x="f9" y="f10"/>
                    <a:pt x="f11" y="f10"/>
                  </a:cubicBezTo>
                  <a:lnTo>
                    <a:pt x="f12" y="f10"/>
                  </a:lnTo>
                  <a:cubicBezTo>
                    <a:pt x="f13" y="f10"/>
                    <a:pt x="f14" y="f8"/>
                    <a:pt x="f14" y="f7"/>
                  </a:cubicBezTo>
                  <a:lnTo>
                    <a:pt x="f14" y="f15"/>
                  </a:lnTo>
                  <a:lnTo>
                    <a:pt x="f16" y="f15"/>
                  </a:lnTo>
                  <a:cubicBezTo>
                    <a:pt x="f17" y="f18"/>
                    <a:pt x="f19" y="f20"/>
                    <a:pt x="f3" y="f21"/>
                  </a:cubicBezTo>
                  <a:cubicBezTo>
                    <a:pt x="f22" y="f23"/>
                    <a:pt x="f24" y="f25"/>
                    <a:pt x="f26" y="f27"/>
                  </a:cubicBezTo>
                  <a:lnTo>
                    <a:pt x="f28" y="f27"/>
                  </a:lnTo>
                  <a:cubicBezTo>
                    <a:pt x="f29" y="f27"/>
                    <a:pt x="f30" y="f31"/>
                    <a:pt x="f30" y="f32"/>
                  </a:cubicBezTo>
                  <a:lnTo>
                    <a:pt x="f30" y="f33"/>
                  </a:lnTo>
                  <a:cubicBezTo>
                    <a:pt x="f34" y="f35"/>
                    <a:pt x="f36" y="f37"/>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2" name="Google Shape;6889;p88">
              <a:extLst>
                <a:ext uri="{FF2B5EF4-FFF2-40B4-BE49-F238E27FC236}">
                  <a16:creationId xmlns:a16="http://schemas.microsoft.com/office/drawing/2014/main" id="{83E67681-7986-DB93-2C20-9A559C6559A7}"/>
                </a:ext>
              </a:extLst>
            </p:cNvPr>
            <p:cNvSpPr/>
            <p:nvPr/>
          </p:nvSpPr>
          <p:spPr>
            <a:xfrm>
              <a:off x="7705731" y="1048451"/>
              <a:ext cx="197236" cy="214234"/>
            </a:xfrm>
            <a:custGeom>
              <a:avLst/>
              <a:gdLst>
                <a:gd name="f0" fmla="val w"/>
                <a:gd name="f1" fmla="val h"/>
                <a:gd name="f2" fmla="val 0"/>
                <a:gd name="f3" fmla="val 5105"/>
                <a:gd name="f4" fmla="val 5545"/>
                <a:gd name="f5" fmla="val 4128"/>
                <a:gd name="f6" fmla="val 694"/>
                <a:gd name="f7" fmla="val 662"/>
                <a:gd name="f8" fmla="val 1040"/>
                <a:gd name="f9" fmla="val 1103"/>
                <a:gd name="f10" fmla="val 1355"/>
                <a:gd name="f11" fmla="val 1387"/>
                <a:gd name="f12" fmla="val 1827"/>
                <a:gd name="f13" fmla="val 2426"/>
                <a:gd name="f14" fmla="val 3245"/>
                <a:gd name="f15" fmla="val 788"/>
                <a:gd name="f16" fmla="val 3938"/>
                <a:gd name="f17" fmla="val 1"/>
                <a:gd name="f18" fmla="val 4127"/>
                <a:gd name="f19" fmla="val 4505"/>
                <a:gd name="f20" fmla="val 5072"/>
                <a:gd name="f21" fmla="val 473"/>
                <a:gd name="f22" fmla="val 1009"/>
                <a:gd name="f23" fmla="val 2080"/>
                <a:gd name="f24" fmla="val 2238"/>
                <a:gd name="f25" fmla="val 4946"/>
                <a:gd name="f26" fmla="val 2742"/>
                <a:gd name="f27" fmla="val 3372"/>
                <a:gd name="f28" fmla="val 3624"/>
                <a:gd name="f29" fmla="val 3844"/>
                <a:gd name="f30" fmla="val 4600"/>
                <a:gd name="f31" fmla="val 4065"/>
                <a:gd name="f32" fmla="val 4726"/>
                <a:gd name="f33" fmla="val 4443"/>
                <a:gd name="f34" fmla="val 4064"/>
                <a:gd name="f35" fmla="val 4758"/>
                <a:gd name="f36" fmla="val 4916"/>
                <a:gd name="f37" fmla="val 3655"/>
                <a:gd name="f38" fmla="val 3340"/>
                <a:gd name="f39" fmla="val 2993"/>
                <a:gd name="f40" fmla="val 4947"/>
                <a:gd name="f41" fmla="val 2678"/>
                <a:gd name="f42" fmla="val 1008"/>
                <a:gd name="f43" fmla="*/ f0 1 5105"/>
                <a:gd name="f44" fmla="*/ f1 1 5545"/>
                <a:gd name="f45" fmla="val f2"/>
                <a:gd name="f46" fmla="val f3"/>
                <a:gd name="f47" fmla="val f4"/>
                <a:gd name="f48" fmla="+- f47 0 f45"/>
                <a:gd name="f49" fmla="+- f46 0 f45"/>
                <a:gd name="f50" fmla="*/ f49 1 5105"/>
                <a:gd name="f51" fmla="*/ f48 1 5545"/>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5105" h="5545">
                  <a:moveTo>
                    <a:pt x="f5" y="f2"/>
                  </a:moveTo>
                  <a:lnTo>
                    <a:pt x="f6" y="f7"/>
                  </a:lnTo>
                  <a:lnTo>
                    <a:pt x="f6" y="f8"/>
                  </a:lnTo>
                  <a:cubicBezTo>
                    <a:pt x="f9" y="f10"/>
                    <a:pt x="f11" y="f12"/>
                    <a:pt x="f11" y="f13"/>
                  </a:cubicBezTo>
                  <a:cubicBezTo>
                    <a:pt x="f11" y="f14"/>
                    <a:pt x="f15" y="f16"/>
                    <a:pt x="f17" y="f18"/>
                  </a:cubicBezTo>
                  <a:lnTo>
                    <a:pt x="f17" y="f19"/>
                  </a:lnTo>
                  <a:cubicBezTo>
                    <a:pt x="f17" y="f20"/>
                    <a:pt x="f21" y="f4"/>
                    <a:pt x="f22" y="f4"/>
                  </a:cubicBezTo>
                  <a:lnTo>
                    <a:pt x="f23" y="f4"/>
                  </a:lnTo>
                  <a:cubicBezTo>
                    <a:pt x="f24" y="f25"/>
                    <a:pt x="f26" y="f19"/>
                    <a:pt x="f27" y="f19"/>
                  </a:cubicBezTo>
                  <a:cubicBezTo>
                    <a:pt x="f28" y="f19"/>
                    <a:pt x="f29" y="f30"/>
                    <a:pt x="f31" y="f32"/>
                  </a:cubicBezTo>
                  <a:lnTo>
                    <a:pt x="f31" y="f18"/>
                  </a:lnTo>
                  <a:lnTo>
                    <a:pt x="f5" y="f18"/>
                  </a:lnTo>
                  <a:cubicBezTo>
                    <a:pt x="f33" y="f34"/>
                    <a:pt x="f35" y="f16"/>
                    <a:pt x="f36" y="f37"/>
                  </a:cubicBezTo>
                  <a:cubicBezTo>
                    <a:pt x="f3" y="f38"/>
                    <a:pt x="f3" y="f39"/>
                    <a:pt x="f40" y="f41"/>
                  </a:cubicBezTo>
                  <a:lnTo>
                    <a:pt x="f5" y="f42"/>
                  </a:lnTo>
                  <a:lnTo>
                    <a:pt x="f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3" name="Google Shape;6890;p88">
              <a:extLst>
                <a:ext uri="{FF2B5EF4-FFF2-40B4-BE49-F238E27FC236}">
                  <a16:creationId xmlns:a16="http://schemas.microsoft.com/office/drawing/2014/main" id="{7DFEC4C2-8D19-A994-468B-947E225B8140}"/>
                </a:ext>
              </a:extLst>
            </p:cNvPr>
            <p:cNvSpPr/>
            <p:nvPr/>
          </p:nvSpPr>
          <p:spPr>
            <a:xfrm>
              <a:off x="7734937" y="916356"/>
              <a:ext cx="188741" cy="129698"/>
            </a:xfrm>
            <a:custGeom>
              <a:avLst/>
              <a:gdLst>
                <a:gd name="f0" fmla="val w"/>
                <a:gd name="f1" fmla="val h"/>
                <a:gd name="f2" fmla="val 0"/>
                <a:gd name="f3" fmla="val 4885"/>
                <a:gd name="f4" fmla="val 3357"/>
                <a:gd name="f5" fmla="val 3376"/>
                <a:gd name="f6" fmla="val 1"/>
                <a:gd name="f7" fmla="val 3025"/>
                <a:gd name="f8" fmla="val 2679"/>
                <a:gd name="f9" fmla="val 143"/>
                <a:gd name="f10" fmla="val 2427"/>
                <a:gd name="f11" fmla="val 426"/>
                <a:gd name="f12" fmla="val 2143"/>
                <a:gd name="f13" fmla="val 678"/>
                <a:gd name="f14" fmla="val 3356"/>
                <a:gd name="f15" fmla="val 4191"/>
                <a:gd name="f16" fmla="val 2537"/>
                <a:gd name="f17" fmla="val 4349"/>
                <a:gd name="f18" fmla="val 2379"/>
                <a:gd name="f19" fmla="val 4884"/>
                <a:gd name="f20" fmla="val 1844"/>
                <a:gd name="f21" fmla="val 962"/>
                <a:gd name="f22" fmla="val 4081"/>
                <a:gd name="f23" fmla="val 3726"/>
                <a:gd name="f24" fmla="*/ f0 1 4885"/>
                <a:gd name="f25" fmla="*/ f1 1 3357"/>
                <a:gd name="f26" fmla="val f2"/>
                <a:gd name="f27" fmla="val f3"/>
                <a:gd name="f28" fmla="val f4"/>
                <a:gd name="f29" fmla="+- f28 0 f26"/>
                <a:gd name="f30" fmla="+- f27 0 f26"/>
                <a:gd name="f31" fmla="*/ f30 1 4885"/>
                <a:gd name="f32" fmla="*/ f29 1 3357"/>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5" h="3357">
                  <a:moveTo>
                    <a:pt x="f5" y="f6"/>
                  </a:moveTo>
                  <a:cubicBezTo>
                    <a:pt x="f7" y="f6"/>
                    <a:pt x="f8" y="f9"/>
                    <a:pt x="f10" y="f11"/>
                  </a:cubicBezTo>
                  <a:lnTo>
                    <a:pt x="f12" y="f13"/>
                  </a:lnTo>
                  <a:lnTo>
                    <a:pt x="f6" y="f13"/>
                  </a:lnTo>
                  <a:lnTo>
                    <a:pt x="f6" y="f14"/>
                  </a:lnTo>
                  <a:lnTo>
                    <a:pt x="f15" y="f16"/>
                  </a:lnTo>
                  <a:lnTo>
                    <a:pt x="f17" y="f18"/>
                  </a:lnTo>
                  <a:cubicBezTo>
                    <a:pt x="f19" y="f20"/>
                    <a:pt x="f19" y="f21"/>
                    <a:pt x="f17" y="f11"/>
                  </a:cubicBezTo>
                  <a:cubicBezTo>
                    <a:pt x="f22" y="f9"/>
                    <a:pt x="f2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4" name="Google Shape;6891;p88">
              <a:extLst>
                <a:ext uri="{FF2B5EF4-FFF2-40B4-BE49-F238E27FC236}">
                  <a16:creationId xmlns:a16="http://schemas.microsoft.com/office/drawing/2014/main" id="{D6ACAC3E-B812-85BB-2498-61FB85E3D8CB}"/>
                </a:ext>
              </a:extLst>
            </p:cNvPr>
            <p:cNvSpPr/>
            <p:nvPr/>
          </p:nvSpPr>
          <p:spPr>
            <a:xfrm>
              <a:off x="7495163" y="944986"/>
              <a:ext cx="158255" cy="306772"/>
            </a:xfrm>
            <a:custGeom>
              <a:avLst/>
              <a:gdLst>
                <a:gd name="f0" fmla="val w"/>
                <a:gd name="f1" fmla="val h"/>
                <a:gd name="f2" fmla="val 0"/>
                <a:gd name="f3" fmla="val 4096"/>
                <a:gd name="f4" fmla="val 7940"/>
                <a:gd name="f5" fmla="val 1828"/>
                <a:gd name="f6" fmla="val 95"/>
                <a:gd name="f7" fmla="val 1985"/>
                <a:gd name="f8" fmla="val 4316"/>
                <a:gd name="f9" fmla="val 5766"/>
                <a:gd name="f10" fmla="val 757"/>
                <a:gd name="f11" fmla="val 7120"/>
                <a:gd name="f12" fmla="val 1954"/>
                <a:gd name="f13" fmla="val 7939"/>
                <a:gd name="f14" fmla="val 3592"/>
                <a:gd name="f15" fmla="val 5829"/>
                <a:gd name="f16" fmla="val 3466"/>
                <a:gd name="f17" fmla="val 5576"/>
                <a:gd name="f18" fmla="val 3434"/>
                <a:gd name="f19" fmla="val 5356"/>
                <a:gd name="f20" fmla="val 5104"/>
                <a:gd name="f21" fmla="val 4568"/>
                <a:gd name="f22" fmla="val 3718"/>
                <a:gd name="f23" fmla="val 4033"/>
                <a:gd name="f24" fmla="*/ f0 1 4096"/>
                <a:gd name="f25" fmla="*/ f1 1 7940"/>
                <a:gd name="f26" fmla="val f2"/>
                <a:gd name="f27" fmla="val f3"/>
                <a:gd name="f28" fmla="val f4"/>
                <a:gd name="f29" fmla="+- f28 0 f26"/>
                <a:gd name="f30" fmla="+- f27 0 f26"/>
                <a:gd name="f31" fmla="*/ f30 1 4096"/>
                <a:gd name="f32" fmla="*/ f29 1 794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096" h="7940">
                  <a:moveTo>
                    <a:pt x="f3" y="f2"/>
                  </a:moveTo>
                  <a:cubicBezTo>
                    <a:pt x="f5" y="f6"/>
                    <a:pt x="f2" y="f7"/>
                    <a:pt x="f2" y="f8"/>
                  </a:cubicBezTo>
                  <a:cubicBezTo>
                    <a:pt x="f2" y="f9"/>
                    <a:pt x="f10" y="f11"/>
                    <a:pt x="f12" y="f13"/>
                  </a:cubicBezTo>
                  <a:lnTo>
                    <a:pt x="f14" y="f15"/>
                  </a:lnTo>
                  <a:cubicBezTo>
                    <a:pt x="f16" y="f17"/>
                    <a:pt x="f18" y="f19"/>
                    <a:pt x="f18" y="f20"/>
                  </a:cubicBezTo>
                  <a:cubicBezTo>
                    <a:pt x="f18" y="f21"/>
                    <a:pt x="f22" y="f23"/>
                    <a:pt x="f3" y="f22"/>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85" name="Google Shape;6922;p88">
            <a:extLst>
              <a:ext uri="{FF2B5EF4-FFF2-40B4-BE49-F238E27FC236}">
                <a16:creationId xmlns:a16="http://schemas.microsoft.com/office/drawing/2014/main" id="{5AF5529C-F448-7F1C-BD6A-4D090548DBD5}"/>
              </a:ext>
            </a:extLst>
          </p:cNvPr>
          <p:cNvGrpSpPr/>
          <p:nvPr/>
        </p:nvGrpSpPr>
        <p:grpSpPr>
          <a:xfrm>
            <a:off x="5367153" y="1397863"/>
            <a:ext cx="564795" cy="600565"/>
            <a:chOff x="4970687" y="916887"/>
            <a:chExt cx="423596" cy="450424"/>
          </a:xfrm>
          <a:solidFill>
            <a:schemeClr val="tx1"/>
          </a:solidFill>
        </p:grpSpPr>
        <p:sp>
          <p:nvSpPr>
            <p:cNvPr id="86" name="Google Shape;6923;p88">
              <a:extLst>
                <a:ext uri="{FF2B5EF4-FFF2-40B4-BE49-F238E27FC236}">
                  <a16:creationId xmlns:a16="http://schemas.microsoft.com/office/drawing/2014/main" id="{BA2F67F1-83E8-9BC9-085D-E1E93EB5FB60}"/>
                </a:ext>
              </a:extLst>
            </p:cNvPr>
            <p:cNvSpPr/>
            <p:nvPr/>
          </p:nvSpPr>
          <p:spPr>
            <a:xfrm>
              <a:off x="5051008" y="1206587"/>
              <a:ext cx="130283" cy="53592"/>
            </a:xfrm>
            <a:custGeom>
              <a:avLst/>
              <a:gdLst>
                <a:gd name="f0" fmla="val w"/>
                <a:gd name="f1" fmla="val h"/>
                <a:gd name="f2" fmla="val 0"/>
                <a:gd name="f3" fmla="val 3372"/>
                <a:gd name="f4" fmla="val 1387"/>
                <a:gd name="f5" fmla="val 1670"/>
                <a:gd name="f6" fmla="val 1"/>
                <a:gd name="f7" fmla="val 883"/>
                <a:gd name="f8" fmla="val 158"/>
                <a:gd name="f9" fmla="val 599"/>
                <a:gd name="f10" fmla="val 3371"/>
                <a:gd name="f11" fmla="val 3214"/>
                <a:gd name="f12" fmla="val 2489"/>
                <a:gd name="f13" fmla="*/ f0 1 3372"/>
                <a:gd name="f14" fmla="*/ f1 1 1387"/>
                <a:gd name="f15" fmla="val f2"/>
                <a:gd name="f16" fmla="val f3"/>
                <a:gd name="f17" fmla="val f4"/>
                <a:gd name="f18" fmla="+- f17 0 f15"/>
                <a:gd name="f19" fmla="+- f16 0 f15"/>
                <a:gd name="f20" fmla="*/ f19 1 3372"/>
                <a:gd name="f21" fmla="*/ f18 1 1387"/>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372" h="1387">
                  <a:moveTo>
                    <a:pt x="f5" y="f6"/>
                  </a:moveTo>
                  <a:cubicBezTo>
                    <a:pt x="f7" y="f6"/>
                    <a:pt x="f8" y="f9"/>
                    <a:pt x="f2" y="f4"/>
                  </a:cubicBezTo>
                  <a:lnTo>
                    <a:pt x="f10" y="f4"/>
                  </a:lnTo>
                  <a:cubicBezTo>
                    <a:pt x="f11" y="f9"/>
                    <a:pt x="f1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7" name="Google Shape;6924;p88">
              <a:extLst>
                <a:ext uri="{FF2B5EF4-FFF2-40B4-BE49-F238E27FC236}">
                  <a16:creationId xmlns:a16="http://schemas.microsoft.com/office/drawing/2014/main" id="{2F2BB62D-BDB9-FFE2-3AA4-275D87AD8EFD}"/>
                </a:ext>
              </a:extLst>
            </p:cNvPr>
            <p:cNvSpPr/>
            <p:nvPr/>
          </p:nvSpPr>
          <p:spPr>
            <a:xfrm>
              <a:off x="5154472" y="1143301"/>
              <a:ext cx="107140" cy="116878"/>
            </a:xfrm>
            <a:custGeom>
              <a:avLst/>
              <a:gdLst>
                <a:gd name="f0" fmla="val w"/>
                <a:gd name="f1" fmla="val h"/>
                <a:gd name="f2" fmla="val 0"/>
                <a:gd name="f3" fmla="val 2773"/>
                <a:gd name="f4" fmla="val 3025"/>
                <a:gd name="f5" fmla="val 2111"/>
                <a:gd name="f6" fmla="val 1387"/>
                <a:gd name="f7" fmla="val 221"/>
                <a:gd name="f8" fmla="val 1298"/>
                <a:gd name="f9" fmla="val 265"/>
                <a:gd name="f10" fmla="val 1179"/>
                <a:gd name="f11" fmla="val 290"/>
                <a:gd name="f12" fmla="val 1049"/>
                <a:gd name="f13" fmla="val 808"/>
                <a:gd name="f14" fmla="val 531"/>
                <a:gd name="f15" fmla="val 205"/>
                <a:gd name="f16" fmla="val 347"/>
                <a:gd name="f17" fmla="val 378"/>
                <a:gd name="f18" fmla="val 63"/>
                <a:gd name="f19" fmla="val 189"/>
                <a:gd name="f20" fmla="val 315"/>
                <a:gd name="f21" fmla="val 662"/>
                <a:gd name="f22" fmla="val 977"/>
                <a:gd name="f23" fmla="val 1229"/>
                <a:gd name="f24" fmla="val 725"/>
                <a:gd name="f25" fmla="val 1575"/>
                <a:gd name="f26" fmla="val 2237"/>
                <a:gd name="f27" fmla="val 1355"/>
                <a:gd name="f28" fmla="val 2521"/>
                <a:gd name="f29" fmla="val 2300"/>
                <a:gd name="f30" fmla="val 126"/>
                <a:gd name="f31" fmla="*/ f0 1 2773"/>
                <a:gd name="f32" fmla="*/ f1 1 3025"/>
                <a:gd name="f33" fmla="val f2"/>
                <a:gd name="f34" fmla="val f3"/>
                <a:gd name="f35" fmla="val f4"/>
                <a:gd name="f36" fmla="+- f35 0 f33"/>
                <a:gd name="f37" fmla="+- f34 0 f33"/>
                <a:gd name="f38" fmla="*/ f37 1 2773"/>
                <a:gd name="f39" fmla="*/ f36 1 3025"/>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3025">
                  <a:moveTo>
                    <a:pt x="f5" y="f2"/>
                  </a:moveTo>
                  <a:lnTo>
                    <a:pt x="f6" y="f7"/>
                  </a:lnTo>
                  <a:cubicBezTo>
                    <a:pt x="f8" y="f9"/>
                    <a:pt x="f10" y="f11"/>
                    <a:pt x="f12" y="f11"/>
                  </a:cubicBezTo>
                  <a:cubicBezTo>
                    <a:pt x="f13" y="f11"/>
                    <a:pt x="f14" y="f15"/>
                    <a:pt x="f16" y="f2"/>
                  </a:cubicBezTo>
                  <a:lnTo>
                    <a:pt x="f16" y="f2"/>
                  </a:lnTo>
                  <a:cubicBezTo>
                    <a:pt x="f17" y="f18"/>
                    <a:pt x="f17" y="f19"/>
                    <a:pt x="f17" y="f20"/>
                  </a:cubicBezTo>
                  <a:cubicBezTo>
                    <a:pt x="f17" y="f21"/>
                    <a:pt x="f7" y="f22"/>
                    <a:pt x="f2" y="f23"/>
                  </a:cubicBezTo>
                  <a:cubicBezTo>
                    <a:pt x="f24" y="f25"/>
                    <a:pt x="f23" y="f26"/>
                    <a:pt x="f27" y="f4"/>
                  </a:cubicBezTo>
                  <a:lnTo>
                    <a:pt x="f3" y="f4"/>
                  </a:lnTo>
                  <a:lnTo>
                    <a:pt x="f3" y="f7"/>
                  </a:lnTo>
                  <a:cubicBezTo>
                    <a:pt x="f28" y="f19"/>
                    <a:pt x="f29" y="f30"/>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8" name="Google Shape;6925;p88">
              <a:extLst>
                <a:ext uri="{FF2B5EF4-FFF2-40B4-BE49-F238E27FC236}">
                  <a16:creationId xmlns:a16="http://schemas.microsoft.com/office/drawing/2014/main" id="{ED861DD3-B255-84C5-F338-26F5E237C0F6}"/>
                </a:ext>
              </a:extLst>
            </p:cNvPr>
            <p:cNvSpPr/>
            <p:nvPr/>
          </p:nvSpPr>
          <p:spPr>
            <a:xfrm>
              <a:off x="4974317" y="996019"/>
              <a:ext cx="194803" cy="264151"/>
            </a:xfrm>
            <a:custGeom>
              <a:avLst/>
              <a:gdLst>
                <a:gd name="f0" fmla="val w"/>
                <a:gd name="f1" fmla="val h"/>
                <a:gd name="f2" fmla="val 0"/>
                <a:gd name="f3" fmla="val 5042"/>
                <a:gd name="f4" fmla="val 6837"/>
                <a:gd name="f5" fmla="val 1"/>
                <a:gd name="f6" fmla="val 1418"/>
                <a:gd name="f7" fmla="val 1450"/>
                <a:gd name="f8" fmla="val 6018"/>
                <a:gd name="f9" fmla="val 1954"/>
                <a:gd name="f10" fmla="val 5356"/>
                <a:gd name="f11" fmla="val 2679"/>
                <a:gd name="f12" fmla="val 4978"/>
                <a:gd name="f13" fmla="val 2427"/>
                <a:gd name="f14" fmla="val 4757"/>
                <a:gd name="f15" fmla="val 2301"/>
                <a:gd name="f16" fmla="val 4442"/>
                <a:gd name="f17" fmla="val 4064"/>
                <a:gd name="f18" fmla="val 3340"/>
                <a:gd name="f19" fmla="val 2931"/>
                <a:gd name="f20" fmla="val 2710"/>
                <a:gd name="f21" fmla="val 3687"/>
                <a:gd name="f22" fmla="val 4128"/>
                <a:gd name="f23" fmla="val 4474"/>
                <a:gd name="f24" fmla="val 2899"/>
                <a:gd name="f25" fmla="val 4758"/>
                <a:gd name="f26" fmla="val 3214"/>
                <a:gd name="f27" fmla="val 4726"/>
                <a:gd name="f28" fmla="val 3056"/>
                <a:gd name="f29" fmla="val 4789"/>
                <a:gd name="f30" fmla="val 2741"/>
                <a:gd name="f31" fmla="val 5041"/>
                <a:gd name="f32" fmla="val 2016"/>
                <a:gd name="f33" fmla="val 4821"/>
                <a:gd name="f34" fmla="val 1607"/>
                <a:gd name="f35" fmla="val 1134"/>
                <a:gd name="f36" fmla="val 662"/>
                <a:gd name="f37" fmla="val 410"/>
                <a:gd name="f38" fmla="val 189"/>
                <a:gd name="f39" fmla="*/ f0 1 5042"/>
                <a:gd name="f40" fmla="*/ f1 1 6837"/>
                <a:gd name="f41" fmla="val f2"/>
                <a:gd name="f42" fmla="val f3"/>
                <a:gd name="f43" fmla="val f4"/>
                <a:gd name="f44" fmla="+- f43 0 f41"/>
                <a:gd name="f45" fmla="+- f42 0 f41"/>
                <a:gd name="f46" fmla="*/ f45 1 5042"/>
                <a:gd name="f47" fmla="*/ f44 1 6837"/>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5042" h="6837">
                  <a:moveTo>
                    <a:pt x="f5" y="f2"/>
                  </a:moveTo>
                  <a:lnTo>
                    <a:pt x="f5" y="f4"/>
                  </a:lnTo>
                  <a:lnTo>
                    <a:pt x="f6" y="f4"/>
                  </a:lnTo>
                  <a:cubicBezTo>
                    <a:pt x="f7" y="f8"/>
                    <a:pt x="f9" y="f10"/>
                    <a:pt x="f11" y="f12"/>
                  </a:cubicBezTo>
                  <a:cubicBezTo>
                    <a:pt x="f13" y="f14"/>
                    <a:pt x="f15" y="f16"/>
                    <a:pt x="f15" y="f17"/>
                  </a:cubicBezTo>
                  <a:cubicBezTo>
                    <a:pt x="f15" y="f18"/>
                    <a:pt x="f19" y="f20"/>
                    <a:pt x="f21" y="f20"/>
                  </a:cubicBezTo>
                  <a:cubicBezTo>
                    <a:pt x="f22" y="f20"/>
                    <a:pt x="f23" y="f24"/>
                    <a:pt x="f25" y="f26"/>
                  </a:cubicBezTo>
                  <a:cubicBezTo>
                    <a:pt x="f27" y="f28"/>
                    <a:pt x="f25" y="f24"/>
                    <a:pt x="f29" y="f30"/>
                  </a:cubicBezTo>
                  <a:lnTo>
                    <a:pt x="f31" y="f32"/>
                  </a:lnTo>
                  <a:cubicBezTo>
                    <a:pt x="f33" y="f34"/>
                    <a:pt x="f25" y="f35"/>
                    <a:pt x="f25" y="f36"/>
                  </a:cubicBezTo>
                  <a:cubicBezTo>
                    <a:pt x="f25" y="f37"/>
                    <a:pt x="f29" y="f38"/>
                    <a:pt x="f3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9" name="Google Shape;6926;p88">
              <a:extLst>
                <a:ext uri="{FF2B5EF4-FFF2-40B4-BE49-F238E27FC236}">
                  <a16:creationId xmlns:a16="http://schemas.microsoft.com/office/drawing/2014/main" id="{682AEFBC-D1AB-EB87-9086-9194F992A029}"/>
                </a:ext>
              </a:extLst>
            </p:cNvPr>
            <p:cNvSpPr/>
            <p:nvPr/>
          </p:nvSpPr>
          <p:spPr>
            <a:xfrm>
              <a:off x="5091187" y="1127455"/>
              <a:ext cx="52349" cy="52395"/>
            </a:xfrm>
            <a:custGeom>
              <a:avLst/>
              <a:gdLst>
                <a:gd name="f0" fmla="val w"/>
                <a:gd name="f1" fmla="val h"/>
                <a:gd name="f2" fmla="val 0"/>
                <a:gd name="f3" fmla="val 1355"/>
                <a:gd name="f4" fmla="val 1356"/>
                <a:gd name="f5" fmla="val 662"/>
                <a:gd name="f6" fmla="val 1"/>
                <a:gd name="f7" fmla="val 315"/>
                <a:gd name="f8" fmla="val 316"/>
                <a:gd name="f9" fmla="val 694"/>
                <a:gd name="f10" fmla="val 1040"/>
                <a:gd name="f11" fmla="*/ f0 1 1355"/>
                <a:gd name="f12" fmla="*/ f1 1 1356"/>
                <a:gd name="f13" fmla="val f2"/>
                <a:gd name="f14" fmla="val f3"/>
                <a:gd name="f15" fmla="val f4"/>
                <a:gd name="f16" fmla="+- f15 0 f13"/>
                <a:gd name="f17" fmla="+- f14 0 f13"/>
                <a:gd name="f18" fmla="*/ f17 1 1355"/>
                <a:gd name="f19" fmla="*/ f16 1 1356"/>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355" h="1356">
                  <a:moveTo>
                    <a:pt x="f5" y="f6"/>
                  </a:moveTo>
                  <a:cubicBezTo>
                    <a:pt x="f7" y="f6"/>
                    <a:pt x="f2" y="f8"/>
                    <a:pt x="f2" y="f9"/>
                  </a:cubicBezTo>
                  <a:cubicBezTo>
                    <a:pt x="f2" y="f10"/>
                    <a:pt x="f7" y="f3"/>
                    <a:pt x="f5" y="f3"/>
                  </a:cubicBezTo>
                  <a:cubicBezTo>
                    <a:pt x="f10" y="f3"/>
                    <a:pt x="f3" y="f10"/>
                    <a:pt x="f3" y="f9"/>
                  </a:cubicBezTo>
                  <a:cubicBezTo>
                    <a:pt x="f3" y="f8"/>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0" name="Google Shape;6927;p88">
              <a:extLst>
                <a:ext uri="{FF2B5EF4-FFF2-40B4-BE49-F238E27FC236}">
                  <a16:creationId xmlns:a16="http://schemas.microsoft.com/office/drawing/2014/main" id="{BED37412-F314-B467-C73E-FBA9A529882C}"/>
                </a:ext>
              </a:extLst>
            </p:cNvPr>
            <p:cNvSpPr/>
            <p:nvPr/>
          </p:nvSpPr>
          <p:spPr>
            <a:xfrm>
              <a:off x="5182444" y="917545"/>
              <a:ext cx="211839" cy="209946"/>
            </a:xfrm>
            <a:custGeom>
              <a:avLst/>
              <a:gdLst>
                <a:gd name="f0" fmla="val w"/>
                <a:gd name="f1" fmla="val h"/>
                <a:gd name="f2" fmla="val 0"/>
                <a:gd name="f3" fmla="val 5483"/>
                <a:gd name="f4" fmla="val 5434"/>
                <a:gd name="f5" fmla="val 2710"/>
                <a:gd name="f6" fmla="val 992"/>
                <a:gd name="f7" fmla="val 2899"/>
                <a:gd name="f8" fmla="val 3057"/>
                <a:gd name="f9" fmla="val 1149"/>
                <a:gd name="f10" fmla="val 1338"/>
                <a:gd name="f11" fmla="val 1559"/>
                <a:gd name="f12" fmla="val 1716"/>
                <a:gd name="f13" fmla="val 2521"/>
                <a:gd name="f14" fmla="val 2364"/>
                <a:gd name="f15" fmla="val 2395"/>
                <a:gd name="f16" fmla="val 2553"/>
                <a:gd name="f17" fmla="val 2742"/>
                <a:gd name="f18" fmla="val 2346"/>
                <a:gd name="f19" fmla="val 2962"/>
                <a:gd name="f20" fmla="val 3120"/>
                <a:gd name="f21" fmla="val 2504"/>
                <a:gd name="f22" fmla="val 2693"/>
                <a:gd name="f23" fmla="val 4079"/>
                <a:gd name="f24" fmla="val 4268"/>
                <a:gd name="f25" fmla="val 4426"/>
                <a:gd name="f26" fmla="val 2646"/>
                <a:gd name="f27" fmla="val 1359"/>
                <a:gd name="f28" fmla="val 1"/>
                <a:gd name="f29" fmla="val 1099"/>
                <a:gd name="f30" fmla="val 2724"/>
                <a:gd name="f31" fmla="val 3197"/>
                <a:gd name="f32" fmla="val 127"/>
                <a:gd name="f33" fmla="val 3638"/>
                <a:gd name="f34" fmla="val 348"/>
                <a:gd name="f35" fmla="val 4016"/>
                <a:gd name="f36" fmla="val 33"/>
                <a:gd name="f37" fmla="val 4961"/>
                <a:gd name="f38" fmla="val 5087"/>
                <a:gd name="f39" fmla="val 5245"/>
                <a:gd name="f40" fmla="val 5339"/>
                <a:gd name="f41" fmla="val 167"/>
                <a:gd name="f42" fmla="val 5399"/>
                <a:gd name="f43" fmla="val 245"/>
                <a:gd name="f44" fmla="val 5421"/>
                <a:gd name="f45" fmla="val 329"/>
                <a:gd name="f46" fmla="val 377"/>
                <a:gd name="f47" fmla="val 427"/>
                <a:gd name="f48" fmla="val 5414"/>
                <a:gd name="f49" fmla="val 474"/>
                <a:gd name="f50" fmla="val 5402"/>
                <a:gd name="f51" fmla="val 1419"/>
                <a:gd name="f52" fmla="val 1797"/>
                <a:gd name="f53" fmla="val 2238"/>
                <a:gd name="f54" fmla="val 4254"/>
                <a:gd name="f55" fmla="val 4237"/>
                <a:gd name="f56" fmla="val 1275"/>
                <a:gd name="f57" fmla="val 4317"/>
                <a:gd name="f58" fmla="val 78"/>
                <a:gd name="f59" fmla="val 15"/>
                <a:gd name="f60" fmla="val 2815"/>
                <a:gd name="f61" fmla="val 5"/>
                <a:gd name="f62" fmla="val 2731"/>
                <a:gd name="f63" fmla="*/ f0 1 5483"/>
                <a:gd name="f64" fmla="*/ f1 1 5434"/>
                <a:gd name="f65" fmla="val f2"/>
                <a:gd name="f66" fmla="val f3"/>
                <a:gd name="f67" fmla="val f4"/>
                <a:gd name="f68" fmla="+- f67 0 f65"/>
                <a:gd name="f69" fmla="+- f66 0 f65"/>
                <a:gd name="f70" fmla="*/ f69 1 5483"/>
                <a:gd name="f71" fmla="*/ f68 1 5434"/>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5483" h="5434">
                  <a:moveTo>
                    <a:pt x="f5" y="f6"/>
                  </a:moveTo>
                  <a:cubicBezTo>
                    <a:pt x="f7" y="f6"/>
                    <a:pt x="f8" y="f9"/>
                    <a:pt x="f8" y="f10"/>
                  </a:cubicBezTo>
                  <a:cubicBezTo>
                    <a:pt x="f8" y="f11"/>
                    <a:pt x="f7" y="f12"/>
                    <a:pt x="f5" y="f12"/>
                  </a:cubicBezTo>
                  <a:cubicBezTo>
                    <a:pt x="f13" y="f12"/>
                    <a:pt x="f14" y="f11"/>
                    <a:pt x="f14" y="f10"/>
                  </a:cubicBezTo>
                  <a:cubicBezTo>
                    <a:pt x="f15" y="f9"/>
                    <a:pt x="f16" y="f6"/>
                    <a:pt x="f5" y="f6"/>
                  </a:cubicBezTo>
                  <a:close/>
                  <a:moveTo>
                    <a:pt x="f17" y="f18"/>
                  </a:moveTo>
                  <a:cubicBezTo>
                    <a:pt x="f19" y="f18"/>
                    <a:pt x="f20" y="f21"/>
                    <a:pt x="f20" y="f22"/>
                  </a:cubicBezTo>
                  <a:lnTo>
                    <a:pt x="f20" y="f23"/>
                  </a:lnTo>
                  <a:cubicBezTo>
                    <a:pt x="f20" y="f24"/>
                    <a:pt x="f19" y="f25"/>
                    <a:pt x="f17" y="f25"/>
                  </a:cubicBezTo>
                  <a:cubicBezTo>
                    <a:pt x="f16" y="f25"/>
                    <a:pt x="f15" y="f24"/>
                    <a:pt x="f15" y="f23"/>
                  </a:cubicBezTo>
                  <a:lnTo>
                    <a:pt x="f15" y="f22"/>
                  </a:lnTo>
                  <a:cubicBezTo>
                    <a:pt x="f15" y="f21"/>
                    <a:pt x="f16" y="f18"/>
                    <a:pt x="f17" y="f18"/>
                  </a:cubicBezTo>
                  <a:close/>
                  <a:moveTo>
                    <a:pt x="f26" y="f2"/>
                  </a:moveTo>
                  <a:cubicBezTo>
                    <a:pt x="f27" y="f2"/>
                    <a:pt x="f28" y="f29"/>
                    <a:pt x="f28" y="f30"/>
                  </a:cubicBezTo>
                  <a:cubicBezTo>
                    <a:pt x="f28" y="f31"/>
                    <a:pt x="f32" y="f33"/>
                    <a:pt x="f34" y="f35"/>
                  </a:cubicBezTo>
                  <a:lnTo>
                    <a:pt x="f36" y="f37"/>
                  </a:lnTo>
                  <a:cubicBezTo>
                    <a:pt x="f28" y="f38"/>
                    <a:pt x="f36" y="f39"/>
                    <a:pt x="f32" y="f40"/>
                  </a:cubicBezTo>
                  <a:cubicBezTo>
                    <a:pt x="f41" y="f42"/>
                    <a:pt x="f43" y="f44"/>
                    <a:pt x="f45" y="f44"/>
                  </a:cubicBezTo>
                  <a:cubicBezTo>
                    <a:pt x="f46" y="f44"/>
                    <a:pt x="f47" y="f48"/>
                    <a:pt x="f49" y="f50"/>
                  </a:cubicBezTo>
                  <a:lnTo>
                    <a:pt x="f51" y="f38"/>
                  </a:lnTo>
                  <a:cubicBezTo>
                    <a:pt x="f52" y="f40"/>
                    <a:pt x="f53" y="f4"/>
                    <a:pt x="f17" y="f4"/>
                  </a:cubicBezTo>
                  <a:cubicBezTo>
                    <a:pt x="f54" y="f4"/>
                    <a:pt x="f3" y="f55"/>
                    <a:pt x="f3" y="f30"/>
                  </a:cubicBezTo>
                  <a:cubicBezTo>
                    <a:pt x="f3" y="f56"/>
                    <a:pt x="f57" y="f58"/>
                    <a:pt x="f7" y="f59"/>
                  </a:cubicBezTo>
                  <a:cubicBezTo>
                    <a:pt x="f60" y="f61"/>
                    <a:pt x="f62" y="f2"/>
                    <a:pt x="f2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1" name="Google Shape;6928;p88">
              <a:extLst>
                <a:ext uri="{FF2B5EF4-FFF2-40B4-BE49-F238E27FC236}">
                  <a16:creationId xmlns:a16="http://schemas.microsoft.com/office/drawing/2014/main" id="{DE8F1210-5392-53BC-0F3A-409B585C1376}"/>
                </a:ext>
              </a:extLst>
            </p:cNvPr>
            <p:cNvSpPr/>
            <p:nvPr/>
          </p:nvSpPr>
          <p:spPr>
            <a:xfrm>
              <a:off x="4970687" y="1285710"/>
              <a:ext cx="290934" cy="81601"/>
            </a:xfrm>
            <a:custGeom>
              <a:avLst/>
              <a:gdLst>
                <a:gd name="f0" fmla="val w"/>
                <a:gd name="f1" fmla="val h"/>
                <a:gd name="f2" fmla="val 0"/>
                <a:gd name="f3" fmla="val 7530"/>
                <a:gd name="f4" fmla="val 2112"/>
                <a:gd name="f5" fmla="val 1071"/>
                <a:gd name="f6" fmla="val 1670"/>
                <a:gd name="f7" fmla="val 473"/>
                <a:gd name="f8" fmla="val 2111"/>
                <a:gd name="f9" fmla="val 1040"/>
                <a:gd name="f10" fmla="val 6490"/>
                <a:gd name="f11" fmla="val 7057"/>
                <a:gd name="f12" fmla="val 1639"/>
                <a:gd name="f13" fmla="*/ f0 1 7530"/>
                <a:gd name="f14" fmla="*/ f1 1 2112"/>
                <a:gd name="f15" fmla="val f2"/>
                <a:gd name="f16" fmla="val f3"/>
                <a:gd name="f17" fmla="val f4"/>
                <a:gd name="f18" fmla="+- f17 0 f15"/>
                <a:gd name="f19" fmla="+- f16 0 f15"/>
                <a:gd name="f20" fmla="*/ f19 1 7530"/>
                <a:gd name="f21" fmla="*/ f18 1 2112"/>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530" h="2112">
                  <a:moveTo>
                    <a:pt x="f2" y="f2"/>
                  </a:moveTo>
                  <a:lnTo>
                    <a:pt x="f2" y="f5"/>
                  </a:lnTo>
                  <a:cubicBezTo>
                    <a:pt x="f2" y="f6"/>
                    <a:pt x="f7" y="f8"/>
                    <a:pt x="f9" y="f8"/>
                  </a:cubicBezTo>
                  <a:lnTo>
                    <a:pt x="f10" y="f8"/>
                  </a:lnTo>
                  <a:cubicBezTo>
                    <a:pt x="f11" y="f8"/>
                    <a:pt x="f3" y="f12"/>
                    <a:pt x="f3" y="f5"/>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2" name="Google Shape;6929;p88">
              <a:extLst>
                <a:ext uri="{FF2B5EF4-FFF2-40B4-BE49-F238E27FC236}">
                  <a16:creationId xmlns:a16="http://schemas.microsoft.com/office/drawing/2014/main" id="{9A27BB18-DCA6-CFF1-D45C-FF33F2D3B3DD}"/>
                </a:ext>
              </a:extLst>
            </p:cNvPr>
            <p:cNvSpPr/>
            <p:nvPr/>
          </p:nvSpPr>
          <p:spPr>
            <a:xfrm>
              <a:off x="4971885" y="916887"/>
              <a:ext cx="237378" cy="52395"/>
            </a:xfrm>
            <a:custGeom>
              <a:avLst/>
              <a:gdLst>
                <a:gd name="f0" fmla="val w"/>
                <a:gd name="f1" fmla="val h"/>
                <a:gd name="f2" fmla="val 0"/>
                <a:gd name="f3" fmla="val 6144"/>
                <a:gd name="f4" fmla="val 1356"/>
                <a:gd name="f5" fmla="val 1040"/>
                <a:gd name="f6" fmla="val 473"/>
                <a:gd name="f7" fmla="val 1"/>
                <a:gd name="f8" fmla="val 1009"/>
                <a:gd name="f9" fmla="val 1355"/>
                <a:gd name="f10" fmla="val 5104"/>
                <a:gd name="f11" fmla="val 5293"/>
                <a:gd name="f12" fmla="val 819"/>
                <a:gd name="f13" fmla="val 5672"/>
                <a:gd name="f14" fmla="val 347"/>
                <a:gd name="f15" fmla="*/ f0 1 6144"/>
                <a:gd name="f16" fmla="*/ f1 1 1356"/>
                <a:gd name="f17" fmla="val f2"/>
                <a:gd name="f18" fmla="val f3"/>
                <a:gd name="f19" fmla="val f4"/>
                <a:gd name="f20" fmla="+- f19 0 f17"/>
                <a:gd name="f21" fmla="+- f18 0 f17"/>
                <a:gd name="f22" fmla="*/ f21 1 6144"/>
                <a:gd name="f23" fmla="*/ f20 1 135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144" h="1356">
                  <a:moveTo>
                    <a:pt x="f5" y="f2"/>
                  </a:moveTo>
                  <a:cubicBezTo>
                    <a:pt x="f6" y="f2"/>
                    <a:pt x="f7" y="f6"/>
                    <a:pt x="f7" y="f8"/>
                  </a:cubicBezTo>
                  <a:lnTo>
                    <a:pt x="f7" y="f9"/>
                  </a:lnTo>
                  <a:lnTo>
                    <a:pt x="f10" y="f9"/>
                  </a:lnTo>
                  <a:cubicBezTo>
                    <a:pt x="f11" y="f12"/>
                    <a:pt x="f13" y="f14"/>
                    <a:pt x="f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93" name="Google Shape;6981;p88">
            <a:extLst>
              <a:ext uri="{FF2B5EF4-FFF2-40B4-BE49-F238E27FC236}">
                <a16:creationId xmlns:a16="http://schemas.microsoft.com/office/drawing/2014/main" id="{1D5142E6-A328-6DC9-9105-FC88A6A3E932}"/>
              </a:ext>
            </a:extLst>
          </p:cNvPr>
          <p:cNvGrpSpPr/>
          <p:nvPr/>
        </p:nvGrpSpPr>
        <p:grpSpPr>
          <a:xfrm>
            <a:off x="6093282" y="1397436"/>
            <a:ext cx="608648" cy="601443"/>
            <a:chOff x="5515285" y="916567"/>
            <a:chExt cx="456486" cy="451082"/>
          </a:xfrm>
          <a:solidFill>
            <a:schemeClr val="tx1"/>
          </a:solidFill>
        </p:grpSpPr>
        <p:sp>
          <p:nvSpPr>
            <p:cNvPr id="94" name="Google Shape;6982;p88">
              <a:extLst>
                <a:ext uri="{FF2B5EF4-FFF2-40B4-BE49-F238E27FC236}">
                  <a16:creationId xmlns:a16="http://schemas.microsoft.com/office/drawing/2014/main" id="{F7EF0BFD-E652-F1A7-41A2-32CEF423FEE2}"/>
                </a:ext>
              </a:extLst>
            </p:cNvPr>
            <p:cNvSpPr/>
            <p:nvPr/>
          </p:nvSpPr>
          <p:spPr>
            <a:xfrm>
              <a:off x="5722223" y="916567"/>
              <a:ext cx="249548" cy="249548"/>
            </a:xfrm>
            <a:custGeom>
              <a:avLst/>
              <a:gdLst>
                <a:gd name="f0" fmla="val w"/>
                <a:gd name="f1" fmla="val h"/>
                <a:gd name="f2" fmla="val 0"/>
                <a:gd name="f3" fmla="val 6459"/>
                <a:gd name="f4" fmla="val 3718"/>
                <a:gd name="f5" fmla="val 3560"/>
                <a:gd name="f6" fmla="val 3434"/>
                <a:gd name="f7" fmla="val 63"/>
                <a:gd name="f8" fmla="val 3403"/>
                <a:gd name="f9" fmla="val 189"/>
                <a:gd name="f10" fmla="val 3340"/>
                <a:gd name="f11" fmla="val 315"/>
                <a:gd name="f12" fmla="val 473"/>
                <a:gd name="f13" fmla="val 3466"/>
                <a:gd name="f14" fmla="val 536"/>
                <a:gd name="f15" fmla="val 4190"/>
                <a:gd name="f16" fmla="val 1261"/>
                <a:gd name="f17" fmla="val 1260"/>
                <a:gd name="f18" fmla="val 4159"/>
                <a:gd name="f19" fmla="val 567"/>
                <a:gd name="f20" fmla="val 496"/>
                <a:gd name="f21" fmla="val 3395"/>
                <a:gd name="f22" fmla="val 390"/>
                <a:gd name="f23" fmla="val 3360"/>
                <a:gd name="f24" fmla="val 288"/>
                <a:gd name="f25" fmla="val 254"/>
                <a:gd name="f26" fmla="val 221"/>
                <a:gd name="f27" fmla="val 3363"/>
                <a:gd name="f28" fmla="val 3371"/>
                <a:gd name="f29" fmla="val 95"/>
                <a:gd name="f30" fmla="val 3686"/>
                <a:gd name="f31" fmla="val 6081"/>
                <a:gd name="f32" fmla="val 6301"/>
                <a:gd name="f33" fmla="val 158"/>
                <a:gd name="f34" fmla="val 347"/>
                <a:gd name="f35" fmla="val 2773"/>
                <a:gd name="f36" fmla="val 2930"/>
                <a:gd name="f37" fmla="val 3025"/>
                <a:gd name="f38" fmla="val 6364"/>
                <a:gd name="f39" fmla="val 3088"/>
                <a:gd name="f40" fmla="val 6238"/>
                <a:gd name="f41" fmla="val 3119"/>
                <a:gd name="f42" fmla="val 6144"/>
                <a:gd name="f43" fmla="val 5986"/>
                <a:gd name="f44" fmla="val 2993"/>
                <a:gd name="f45" fmla="val 5892"/>
                <a:gd name="f46" fmla="val 2300"/>
                <a:gd name="f47" fmla="val 5199"/>
                <a:gd name="f48" fmla="val 5198"/>
                <a:gd name="f49" fmla="val 2269"/>
                <a:gd name="f50" fmla="val 5923"/>
                <a:gd name="f51" fmla="val 5969"/>
                <a:gd name="f52" fmla="val 3039"/>
                <a:gd name="f53" fmla="val 6066"/>
                <a:gd name="f54" fmla="val 3069"/>
                <a:gd name="f55" fmla="val 6164"/>
                <a:gd name="f56" fmla="val 6200"/>
                <a:gd name="f57" fmla="val 6236"/>
                <a:gd name="f58" fmla="val 3065"/>
                <a:gd name="f59" fmla="val 6270"/>
                <a:gd name="f60" fmla="val 3056"/>
                <a:gd name="f61" fmla="val 6396"/>
                <a:gd name="f62" fmla="val 2867"/>
                <a:gd name="f63" fmla="val 2741"/>
                <a:gd name="f64" fmla="val 6112"/>
                <a:gd name="f65" fmla="*/ f0 1 6459"/>
                <a:gd name="f66" fmla="*/ f1 1 6459"/>
                <a:gd name="f67" fmla="val f2"/>
                <a:gd name="f68" fmla="val f3"/>
                <a:gd name="f69" fmla="+- f68 0 f67"/>
                <a:gd name="f70" fmla="*/ f69 1 6459"/>
                <a:gd name="f71" fmla="*/ f67 1 f70"/>
                <a:gd name="f72" fmla="*/ f68 1 f70"/>
                <a:gd name="f73" fmla="*/ f71 f65 1"/>
                <a:gd name="f74" fmla="*/ f72 f65 1"/>
                <a:gd name="f75" fmla="*/ f72 f66 1"/>
                <a:gd name="f76" fmla="*/ f71 f66 1"/>
              </a:gdLst>
              <a:ahLst/>
              <a:cxnLst>
                <a:cxn ang="3cd4">
                  <a:pos x="hc" y="t"/>
                </a:cxn>
                <a:cxn ang="0">
                  <a:pos x="r" y="vc"/>
                </a:cxn>
                <a:cxn ang="cd4">
                  <a:pos x="hc" y="b"/>
                </a:cxn>
                <a:cxn ang="cd2">
                  <a:pos x="l" y="vc"/>
                </a:cxn>
              </a:cxnLst>
              <a:rect l="f73" t="f76" r="f74" b="f75"/>
              <a:pathLst>
                <a:path w="6459" h="6459">
                  <a:moveTo>
                    <a:pt x="f4" y="f2"/>
                  </a:moveTo>
                  <a:cubicBezTo>
                    <a:pt x="f5" y="f2"/>
                    <a:pt x="f6" y="f7"/>
                    <a:pt x="f8" y="f9"/>
                  </a:cubicBezTo>
                  <a:cubicBezTo>
                    <a:pt x="f10" y="f11"/>
                    <a:pt x="f10" y="f12"/>
                    <a:pt x="f13" y="f14"/>
                  </a:cubicBezTo>
                  <a:lnTo>
                    <a:pt x="f15" y="f16"/>
                  </a:lnTo>
                  <a:lnTo>
                    <a:pt x="f17" y="f18"/>
                  </a:lnTo>
                  <a:lnTo>
                    <a:pt x="f19" y="f13"/>
                  </a:lnTo>
                  <a:cubicBezTo>
                    <a:pt x="f20" y="f21"/>
                    <a:pt x="f22" y="f23"/>
                    <a:pt x="f24" y="f23"/>
                  </a:cubicBezTo>
                  <a:cubicBezTo>
                    <a:pt x="f25" y="f23"/>
                    <a:pt x="f26" y="f27"/>
                    <a:pt x="f9" y="f28"/>
                  </a:cubicBezTo>
                  <a:cubicBezTo>
                    <a:pt x="f29" y="f8"/>
                    <a:pt x="f2" y="f5"/>
                    <a:pt x="f2" y="f30"/>
                  </a:cubicBezTo>
                  <a:lnTo>
                    <a:pt x="f2" y="f31"/>
                  </a:lnTo>
                  <a:cubicBezTo>
                    <a:pt x="f2" y="f32"/>
                    <a:pt x="f33" y="f3"/>
                    <a:pt x="f34" y="f3"/>
                  </a:cubicBezTo>
                  <a:lnTo>
                    <a:pt x="f35" y="f3"/>
                  </a:lnTo>
                  <a:cubicBezTo>
                    <a:pt x="f36" y="f3"/>
                    <a:pt x="f37" y="f38"/>
                    <a:pt x="f39" y="f40"/>
                  </a:cubicBezTo>
                  <a:cubicBezTo>
                    <a:pt x="f41" y="f42"/>
                    <a:pt x="f41" y="f43"/>
                    <a:pt x="f44" y="f45"/>
                  </a:cubicBezTo>
                  <a:lnTo>
                    <a:pt x="f46" y="f47"/>
                  </a:lnTo>
                  <a:lnTo>
                    <a:pt x="f48" y="f49"/>
                  </a:lnTo>
                  <a:lnTo>
                    <a:pt x="f50" y="f44"/>
                  </a:lnTo>
                  <a:cubicBezTo>
                    <a:pt x="f51" y="f52"/>
                    <a:pt x="f53" y="f54"/>
                    <a:pt x="f55" y="f54"/>
                  </a:cubicBezTo>
                  <a:cubicBezTo>
                    <a:pt x="f56" y="f54"/>
                    <a:pt x="f57" y="f58"/>
                    <a:pt x="f59" y="f60"/>
                  </a:cubicBezTo>
                  <a:cubicBezTo>
                    <a:pt x="f61" y="f37"/>
                    <a:pt x="f3" y="f62"/>
                    <a:pt x="f3" y="f63"/>
                  </a:cubicBezTo>
                  <a:lnTo>
                    <a:pt x="f3" y="f34"/>
                  </a:lnTo>
                  <a:cubicBezTo>
                    <a:pt x="f3" y="f33"/>
                    <a:pt x="f32" y="f2"/>
                    <a:pt x="f6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5" name="Google Shape;6983;p88">
              <a:extLst>
                <a:ext uri="{FF2B5EF4-FFF2-40B4-BE49-F238E27FC236}">
                  <a16:creationId xmlns:a16="http://schemas.microsoft.com/office/drawing/2014/main" id="{71B96033-043B-206E-1A04-13E66784CEAC}"/>
                </a:ext>
              </a:extLst>
            </p:cNvPr>
            <p:cNvSpPr/>
            <p:nvPr/>
          </p:nvSpPr>
          <p:spPr>
            <a:xfrm>
              <a:off x="5561536" y="1010997"/>
              <a:ext cx="118113" cy="113742"/>
            </a:xfrm>
            <a:custGeom>
              <a:avLst/>
              <a:gdLst>
                <a:gd name="f0" fmla="val w"/>
                <a:gd name="f1" fmla="val h"/>
                <a:gd name="f2" fmla="val 0"/>
                <a:gd name="f3" fmla="val 3057"/>
                <a:gd name="f4" fmla="val 2944"/>
                <a:gd name="f5" fmla="val 970"/>
                <a:gd name="f6" fmla="val 1"/>
                <a:gd name="f7" fmla="val 685"/>
                <a:gd name="f8" fmla="val 405"/>
                <a:gd name="f9" fmla="val 114"/>
                <a:gd name="f10" fmla="val 221"/>
                <a:gd name="f11" fmla="val 297"/>
                <a:gd name="f12" fmla="val 549"/>
                <a:gd name="f13" fmla="val 2395"/>
                <a:gd name="f14" fmla="val 2678"/>
                <a:gd name="f15" fmla="val 2755"/>
                <a:gd name="f16" fmla="val 3056"/>
                <a:gd name="f17" fmla="val 2345"/>
                <a:gd name="f18" fmla="val 1683"/>
                <a:gd name="f19" fmla="val 1274"/>
                <a:gd name="f20" fmla="val 1670"/>
                <a:gd name="f21" fmla="val 1478"/>
                <a:gd name="f22" fmla="val 90"/>
                <a:gd name="f23" fmla="val 1222"/>
                <a:gd name="f24" fmla="*/ f0 1 3057"/>
                <a:gd name="f25" fmla="*/ f1 1 2944"/>
                <a:gd name="f26" fmla="val f2"/>
                <a:gd name="f27" fmla="val f3"/>
                <a:gd name="f28" fmla="val f4"/>
                <a:gd name="f29" fmla="+- f28 0 f26"/>
                <a:gd name="f30" fmla="+- f27 0 f26"/>
                <a:gd name="f31" fmla="*/ f30 1 3057"/>
                <a:gd name="f32" fmla="*/ f29 1 2944"/>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057" h="2944">
                  <a:moveTo>
                    <a:pt x="f5" y="f6"/>
                  </a:moveTo>
                  <a:cubicBezTo>
                    <a:pt x="f7" y="f6"/>
                    <a:pt x="f8" y="f9"/>
                    <a:pt x="f10" y="f11"/>
                  </a:cubicBezTo>
                  <a:lnTo>
                    <a:pt x="f6" y="f12"/>
                  </a:lnTo>
                  <a:lnTo>
                    <a:pt x="f13" y="f4"/>
                  </a:lnTo>
                  <a:lnTo>
                    <a:pt x="f14" y="f15"/>
                  </a:lnTo>
                  <a:cubicBezTo>
                    <a:pt x="f16" y="f17"/>
                    <a:pt x="f16" y="f18"/>
                    <a:pt x="f14" y="f19"/>
                  </a:cubicBezTo>
                  <a:lnTo>
                    <a:pt x="f20" y="f11"/>
                  </a:lnTo>
                  <a:cubicBezTo>
                    <a:pt x="f21" y="f22"/>
                    <a:pt x="f2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6" name="Google Shape;6984;p88">
              <a:extLst>
                <a:ext uri="{FF2B5EF4-FFF2-40B4-BE49-F238E27FC236}">
                  <a16:creationId xmlns:a16="http://schemas.microsoft.com/office/drawing/2014/main" id="{68F62C38-81AE-F2F1-0D07-5F460349D286}"/>
                </a:ext>
              </a:extLst>
            </p:cNvPr>
            <p:cNvSpPr/>
            <p:nvPr/>
          </p:nvSpPr>
          <p:spPr>
            <a:xfrm>
              <a:off x="5759933" y="1210555"/>
              <a:ext cx="119347" cy="115022"/>
            </a:xfrm>
            <a:custGeom>
              <a:avLst/>
              <a:gdLst>
                <a:gd name="f0" fmla="val w"/>
                <a:gd name="f1" fmla="val h"/>
                <a:gd name="f2" fmla="val 0"/>
                <a:gd name="f3" fmla="val 3089"/>
                <a:gd name="f4" fmla="val 2977"/>
                <a:gd name="f5" fmla="val 999"/>
                <a:gd name="f6" fmla="val 787"/>
                <a:gd name="f7" fmla="val 577"/>
                <a:gd name="f8" fmla="val 66"/>
                <a:gd name="f9" fmla="val 410"/>
                <a:gd name="f10" fmla="val 205"/>
                <a:gd name="f11" fmla="val 379"/>
                <a:gd name="f12" fmla="val 316"/>
                <a:gd name="f13" fmla="val 268"/>
                <a:gd name="f14" fmla="val 284"/>
                <a:gd name="f15" fmla="val 299"/>
                <a:gd name="f16" fmla="val 1"/>
                <a:gd name="f17" fmla="val 583"/>
                <a:gd name="f18" fmla="val 2427"/>
                <a:gd name="f19" fmla="val 2679"/>
                <a:gd name="f20" fmla="val 2693"/>
                <a:gd name="f21" fmla="val 3088"/>
                <a:gd name="f22" fmla="val 2315"/>
                <a:gd name="f23" fmla="val 1622"/>
                <a:gd name="f24" fmla="val 1244"/>
                <a:gd name="f25" fmla="val 1734"/>
                <a:gd name="f26" fmla="val 1540"/>
                <a:gd name="f27" fmla="val 105"/>
                <a:gd name="f28" fmla="val 1267"/>
                <a:gd name="f29" fmla="*/ f0 1 3089"/>
                <a:gd name="f30" fmla="*/ f1 1 2977"/>
                <a:gd name="f31" fmla="val f2"/>
                <a:gd name="f32" fmla="val f3"/>
                <a:gd name="f33" fmla="val f4"/>
                <a:gd name="f34" fmla="+- f33 0 f31"/>
                <a:gd name="f35" fmla="+- f32 0 f31"/>
                <a:gd name="f36" fmla="*/ f35 1 3089"/>
                <a:gd name="f37" fmla="*/ f34 1 297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3089" h="2977">
                  <a:moveTo>
                    <a:pt x="f5" y="f2"/>
                  </a:moveTo>
                  <a:cubicBezTo>
                    <a:pt x="f6" y="f2"/>
                    <a:pt x="f7" y="f8"/>
                    <a:pt x="f9" y="f10"/>
                  </a:cubicBezTo>
                  <a:cubicBezTo>
                    <a:pt x="f11" y="f10"/>
                    <a:pt x="f12" y="f13"/>
                    <a:pt x="f14" y="f15"/>
                  </a:cubicBezTo>
                  <a:lnTo>
                    <a:pt x="f16" y="f17"/>
                  </a:lnTo>
                  <a:lnTo>
                    <a:pt x="f18" y="f4"/>
                  </a:lnTo>
                  <a:lnTo>
                    <a:pt x="f19" y="f20"/>
                  </a:lnTo>
                  <a:cubicBezTo>
                    <a:pt x="f21" y="f22"/>
                    <a:pt x="f21" y="f23"/>
                    <a:pt x="f19" y="f24"/>
                  </a:cubicBezTo>
                  <a:lnTo>
                    <a:pt x="f25" y="f15"/>
                  </a:lnTo>
                  <a:cubicBezTo>
                    <a:pt x="f26" y="f27"/>
                    <a:pt x="f2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7" name="Google Shape;6985;p88">
              <a:extLst>
                <a:ext uri="{FF2B5EF4-FFF2-40B4-BE49-F238E27FC236}">
                  <a16:creationId xmlns:a16="http://schemas.microsoft.com/office/drawing/2014/main" id="{407D5B57-1A4D-0892-0815-A004D9BFBDE7}"/>
                </a:ext>
              </a:extLst>
            </p:cNvPr>
            <p:cNvSpPr/>
            <p:nvPr/>
          </p:nvSpPr>
          <p:spPr>
            <a:xfrm>
              <a:off x="5515285" y="1052876"/>
              <a:ext cx="320140" cy="314773"/>
            </a:xfrm>
            <a:custGeom>
              <a:avLst/>
              <a:gdLst>
                <a:gd name="f0" fmla="val w"/>
                <a:gd name="f1" fmla="val h"/>
                <a:gd name="f2" fmla="val 0"/>
                <a:gd name="f3" fmla="val 8286"/>
                <a:gd name="f4" fmla="val 8147"/>
                <a:gd name="f5" fmla="val 725"/>
                <a:gd name="f6" fmla="val 1"/>
                <a:gd name="f7" fmla="val 95"/>
                <a:gd name="f8" fmla="val 631"/>
                <a:gd name="f9" fmla="val 1387"/>
                <a:gd name="f10" fmla="val 284"/>
                <a:gd name="f11" fmla="val 2017"/>
                <a:gd name="f12" fmla="val 4223"/>
                <a:gd name="f13" fmla="val 3938"/>
                <a:gd name="f14" fmla="val 6774"/>
                <a:gd name="f15" fmla="val 6270"/>
                <a:gd name="f16" fmla="val 7972"/>
                <a:gd name="f17" fmla="val 6499"/>
                <a:gd name="f18" fmla="val 8086"/>
                <a:gd name="f19" fmla="val 6745"/>
                <a:gd name="f20" fmla="val 6996"/>
                <a:gd name="f21" fmla="val 7434"/>
                <a:gd name="f22" fmla="val 7886"/>
                <a:gd name="f23" fmla="val 7963"/>
                <a:gd name="f24" fmla="val 7562"/>
                <a:gd name="f25" fmla="*/ f0 1 8286"/>
                <a:gd name="f26" fmla="*/ f1 1 8147"/>
                <a:gd name="f27" fmla="val f2"/>
                <a:gd name="f28" fmla="val f3"/>
                <a:gd name="f29" fmla="val f4"/>
                <a:gd name="f30" fmla="+- f29 0 f27"/>
                <a:gd name="f31" fmla="+- f28 0 f27"/>
                <a:gd name="f32" fmla="*/ f31 1 8286"/>
                <a:gd name="f33" fmla="*/ f30 1 8147"/>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8286" h="8147">
                  <a:moveTo>
                    <a:pt x="f5" y="f6"/>
                  </a:moveTo>
                  <a:cubicBezTo>
                    <a:pt x="f7" y="f8"/>
                    <a:pt x="f2" y="f9"/>
                    <a:pt x="f10" y="f11"/>
                  </a:cubicBezTo>
                  <a:cubicBezTo>
                    <a:pt x="f9" y="f12"/>
                    <a:pt x="f13" y="f14"/>
                    <a:pt x="f15" y="f16"/>
                  </a:cubicBezTo>
                  <a:cubicBezTo>
                    <a:pt x="f17" y="f18"/>
                    <a:pt x="f19" y="f4"/>
                    <a:pt x="f20" y="f4"/>
                  </a:cubicBezTo>
                  <a:cubicBezTo>
                    <a:pt x="f21" y="f4"/>
                    <a:pt x="f22" y="f23"/>
                    <a:pt x="f3" y="f24"/>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98" name="Google Shape;7015;p88">
            <a:extLst>
              <a:ext uri="{FF2B5EF4-FFF2-40B4-BE49-F238E27FC236}">
                <a16:creationId xmlns:a16="http://schemas.microsoft.com/office/drawing/2014/main" id="{7F3D0A24-4939-0D2B-5440-6C598F941FC9}"/>
              </a:ext>
            </a:extLst>
          </p:cNvPr>
          <p:cNvGrpSpPr/>
          <p:nvPr/>
        </p:nvGrpSpPr>
        <p:grpSpPr>
          <a:xfrm>
            <a:off x="9633976" y="2414811"/>
            <a:ext cx="664804" cy="661855"/>
            <a:chOff x="8170804" y="1679597"/>
            <a:chExt cx="498603" cy="496391"/>
          </a:xfrm>
          <a:solidFill>
            <a:schemeClr val="tx1"/>
          </a:solidFill>
        </p:grpSpPr>
        <p:sp>
          <p:nvSpPr>
            <p:cNvPr id="99" name="Google Shape;7016;p88">
              <a:extLst>
                <a:ext uri="{FF2B5EF4-FFF2-40B4-BE49-F238E27FC236}">
                  <a16:creationId xmlns:a16="http://schemas.microsoft.com/office/drawing/2014/main" id="{B275324E-0A84-DF8C-B573-631487F6B874}"/>
                </a:ext>
              </a:extLst>
            </p:cNvPr>
            <p:cNvSpPr/>
            <p:nvPr/>
          </p:nvSpPr>
          <p:spPr>
            <a:xfrm>
              <a:off x="8377769" y="1855683"/>
              <a:ext cx="291638" cy="320305"/>
            </a:xfrm>
            <a:custGeom>
              <a:avLst/>
              <a:gdLst>
                <a:gd name="f0" fmla="val w"/>
                <a:gd name="f1" fmla="val h"/>
                <a:gd name="f2" fmla="val 0"/>
                <a:gd name="f3" fmla="val 6837"/>
                <a:gd name="f4" fmla="val 7509"/>
                <a:gd name="f5" fmla="val 5120"/>
                <a:gd name="f6" fmla="val 2079"/>
                <a:gd name="f7" fmla="val 5206"/>
                <a:gd name="f8" fmla="val 5293"/>
                <a:gd name="f9" fmla="val 2111"/>
                <a:gd name="f10" fmla="val 5356"/>
                <a:gd name="f11" fmla="val 2174"/>
                <a:gd name="f12" fmla="val 5451"/>
                <a:gd name="f13" fmla="val 2268"/>
                <a:gd name="f14" fmla="val 2458"/>
                <a:gd name="f15" fmla="val 2647"/>
                <a:gd name="f16" fmla="val 3308"/>
                <a:gd name="f17" fmla="val 4694"/>
                <a:gd name="f18" fmla="val 3214"/>
                <a:gd name="f19" fmla="val 4757"/>
                <a:gd name="f20" fmla="val 3151"/>
                <a:gd name="f21" fmla="val 4789"/>
                <a:gd name="f22" fmla="val 3056"/>
                <a:gd name="f23" fmla="val 2993"/>
                <a:gd name="f24" fmla="val 2899"/>
                <a:gd name="f25" fmla="val 2836"/>
                <a:gd name="f26" fmla="val 4001"/>
                <a:gd name="f27" fmla="val 2048"/>
                <a:gd name="f28" fmla="val 3907"/>
                <a:gd name="f29" fmla="val 3655"/>
                <a:gd name="f30" fmla="val 3529"/>
                <a:gd name="f31" fmla="val 2221"/>
                <a:gd name="f32" fmla="val 3481"/>
                <a:gd name="f33" fmla="val 2308"/>
                <a:gd name="f34" fmla="val 3458"/>
                <a:gd name="f35" fmla="val 2399"/>
                <a:gd name="f36" fmla="val 2489"/>
                <a:gd name="f37" fmla="val 2584"/>
                <a:gd name="f38" fmla="val 3970"/>
                <a:gd name="f39" fmla="val 4883"/>
                <a:gd name="f40" fmla="val 4946"/>
                <a:gd name="f41" fmla="val 5033"/>
                <a:gd name="f42" fmla="val 1701"/>
                <a:gd name="f43" fmla="val 725"/>
                <a:gd name="f44" fmla="val 756"/>
                <a:gd name="f45" fmla="val 4411"/>
                <a:gd name="f46" fmla="val 6112"/>
                <a:gd name="f47" fmla="val 7152"/>
                <a:gd name="f48" fmla="val 7309"/>
                <a:gd name="f49" fmla="val 7435"/>
                <a:gd name="f50" fmla="val 2237"/>
                <a:gd name="f51" fmla="val 7467"/>
                <a:gd name="f52" fmla="val 2289"/>
                <a:gd name="f53" fmla="val 7493"/>
                <a:gd name="f54" fmla="val 2347"/>
                <a:gd name="f55" fmla="val 7508"/>
                <a:gd name="f56" fmla="val 2401"/>
                <a:gd name="f57" fmla="val 2477"/>
                <a:gd name="f58" fmla="val 2547"/>
                <a:gd name="f59" fmla="val 7478"/>
                <a:gd name="f60" fmla="val 7404"/>
                <a:gd name="f61" fmla="val 3844"/>
                <a:gd name="f62" fmla="val 5073"/>
                <a:gd name="f63" fmla="val 6018"/>
                <a:gd name="f64" fmla="val 6805"/>
                <a:gd name="f65" fmla="val 6049"/>
                <a:gd name="f66" fmla="val 5104"/>
                <a:gd name="f67" fmla="*/ f0 1 6837"/>
                <a:gd name="f68" fmla="*/ f1 1 7509"/>
                <a:gd name="f69" fmla="val f2"/>
                <a:gd name="f70" fmla="val f3"/>
                <a:gd name="f71" fmla="val f4"/>
                <a:gd name="f72" fmla="+- f71 0 f69"/>
                <a:gd name="f73" fmla="+- f70 0 f69"/>
                <a:gd name="f74" fmla="*/ f73 1 6837"/>
                <a:gd name="f75" fmla="*/ f72 1 7509"/>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37" h="7509">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lnTo>
                    <a:pt x="f11" y="f26"/>
                  </a:lnTo>
                  <a:cubicBezTo>
                    <a:pt x="f27" y="f28"/>
                    <a:pt x="f27" y="f29"/>
                    <a:pt x="f11" y="f30"/>
                  </a:cubicBezTo>
                  <a:cubicBezTo>
                    <a:pt x="f31" y="f32"/>
                    <a:pt x="f33" y="f34"/>
                    <a:pt x="f35" y="f34"/>
                  </a:cubicBezTo>
                  <a:cubicBezTo>
                    <a:pt x="f36" y="f34"/>
                    <a:pt x="f37" y="f32"/>
                    <a:pt x="f15" y="f30"/>
                  </a:cubicBezTo>
                  <a:lnTo>
                    <a:pt x="f22" y="f38"/>
                  </a:lnTo>
                  <a:lnTo>
                    <a:pt x="f39" y="f11"/>
                  </a:lnTo>
                  <a:cubicBezTo>
                    <a:pt x="f40" y="f9"/>
                    <a:pt x="f41" y="f6"/>
                    <a:pt x="f5" y="f6"/>
                  </a:cubicBezTo>
                  <a:close/>
                  <a:moveTo>
                    <a:pt x="f42" y="f2"/>
                  </a:moveTo>
                  <a:cubicBezTo>
                    <a:pt x="f43" y="f2"/>
                    <a:pt x="f2" y="f44"/>
                    <a:pt x="f2" y="f42"/>
                  </a:cubicBezTo>
                  <a:lnTo>
                    <a:pt x="f2" y="f45"/>
                  </a:lnTo>
                  <a:cubicBezTo>
                    <a:pt x="f2" y="f10"/>
                    <a:pt x="f43" y="f46"/>
                    <a:pt x="f42" y="f46"/>
                  </a:cubicBezTo>
                  <a:lnTo>
                    <a:pt x="f27" y="f46"/>
                  </a:lnTo>
                  <a:lnTo>
                    <a:pt x="f27" y="f47"/>
                  </a:lnTo>
                  <a:cubicBezTo>
                    <a:pt x="f27" y="f48"/>
                    <a:pt x="f9" y="f49"/>
                    <a:pt x="f50" y="f51"/>
                  </a:cubicBezTo>
                  <a:cubicBezTo>
                    <a:pt x="f52" y="f53"/>
                    <a:pt x="f54" y="f55"/>
                    <a:pt x="f56" y="f55"/>
                  </a:cubicBezTo>
                  <a:cubicBezTo>
                    <a:pt x="f57" y="f55"/>
                    <a:pt x="f58" y="f59"/>
                    <a:pt x="f37" y="f60"/>
                  </a:cubicBezTo>
                  <a:lnTo>
                    <a:pt x="f61" y="f46"/>
                  </a:lnTo>
                  <a:lnTo>
                    <a:pt x="f62" y="f46"/>
                  </a:lnTo>
                  <a:cubicBezTo>
                    <a:pt x="f63" y="f46"/>
                    <a:pt x="f64" y="f10"/>
                    <a:pt x="f64" y="f45"/>
                  </a:cubicBezTo>
                  <a:lnTo>
                    <a:pt x="f64" y="f42"/>
                  </a:lnTo>
                  <a:cubicBezTo>
                    <a:pt x="f3" y="f44"/>
                    <a:pt x="f65" y="f2"/>
                    <a:pt x="f6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0" name="Google Shape;7017;p88">
              <a:extLst>
                <a:ext uri="{FF2B5EF4-FFF2-40B4-BE49-F238E27FC236}">
                  <a16:creationId xmlns:a16="http://schemas.microsoft.com/office/drawing/2014/main" id="{9256B9D0-5EC2-B04C-083C-803DD03B53FD}"/>
                </a:ext>
              </a:extLst>
            </p:cNvPr>
            <p:cNvSpPr/>
            <p:nvPr/>
          </p:nvSpPr>
          <p:spPr>
            <a:xfrm>
              <a:off x="8170804" y="1679597"/>
              <a:ext cx="321247" cy="349913"/>
            </a:xfrm>
            <a:custGeom>
              <a:avLst/>
              <a:gdLst>
                <a:gd name="f0" fmla="val w"/>
                <a:gd name="f1" fmla="val h"/>
                <a:gd name="f2" fmla="val 0"/>
                <a:gd name="f3" fmla="val 7531"/>
                <a:gd name="f4" fmla="val 8203"/>
                <a:gd name="f5" fmla="val 3781"/>
                <a:gd name="f6" fmla="val 1356"/>
                <a:gd name="f7" fmla="val 4317"/>
                <a:gd name="f8" fmla="val 4789"/>
                <a:gd name="f9" fmla="val 1828"/>
                <a:gd name="f10" fmla="val 2395"/>
                <a:gd name="f11" fmla="val 2710"/>
                <a:gd name="f12" fmla="val 4632"/>
                <a:gd name="f13" fmla="val 3025"/>
                <a:gd name="f14" fmla="val 4411"/>
                <a:gd name="f15" fmla="val 3214"/>
                <a:gd name="f16" fmla="val 4254"/>
                <a:gd name="f17" fmla="val 3341"/>
                <a:gd name="f18" fmla="val 4128"/>
                <a:gd name="f19" fmla="val 3530"/>
                <a:gd name="f20" fmla="val 3782"/>
                <a:gd name="f21" fmla="val 3971"/>
                <a:gd name="f22" fmla="val 3970"/>
                <a:gd name="f23" fmla="val 3592"/>
                <a:gd name="f24" fmla="val 3434"/>
                <a:gd name="f25" fmla="val 3624"/>
                <a:gd name="f26" fmla="val 2931"/>
                <a:gd name="f27" fmla="val 2679"/>
                <a:gd name="f28" fmla="val 4065"/>
                <a:gd name="f29" fmla="val 2584"/>
                <a:gd name="f30" fmla="val 4096"/>
                <a:gd name="f31" fmla="val 2521"/>
                <a:gd name="f32" fmla="val 2206"/>
                <a:gd name="f33" fmla="val 3939"/>
                <a:gd name="f34" fmla="val 2049"/>
                <a:gd name="f35" fmla="val 3750"/>
                <a:gd name="f36" fmla="val 3529"/>
                <a:gd name="f37" fmla="val 3371"/>
                <a:gd name="f38" fmla="val 2742"/>
                <a:gd name="f39" fmla="val 2836"/>
                <a:gd name="f40" fmla="val 2678"/>
                <a:gd name="f41" fmla="val 2741"/>
                <a:gd name="f42" fmla="val 4758"/>
                <a:gd name="f43" fmla="val 4916"/>
                <a:gd name="f44" fmla="val 5105"/>
                <a:gd name="f45" fmla="val 5294"/>
                <a:gd name="f46" fmla="val 5451"/>
                <a:gd name="f47" fmla="val 1733"/>
                <a:gd name="f48" fmla="val 1"/>
                <a:gd name="f49" fmla="val 788"/>
                <a:gd name="f50" fmla="val 789"/>
                <a:gd name="f51" fmla="val 1734"/>
                <a:gd name="f52" fmla="val 5136"/>
                <a:gd name="f53" fmla="val 5987"/>
                <a:gd name="f54" fmla="val 631"/>
                <a:gd name="f55" fmla="val 6649"/>
                <a:gd name="f56" fmla="val 1418"/>
                <a:gd name="f57" fmla="val 6806"/>
                <a:gd name="f58" fmla="val 7846"/>
                <a:gd name="f59" fmla="val 8003"/>
                <a:gd name="f60" fmla="val 1481"/>
                <a:gd name="f61" fmla="val 8129"/>
                <a:gd name="f62" fmla="val 1607"/>
                <a:gd name="f63" fmla="val 8161"/>
                <a:gd name="f64" fmla="val 1659"/>
                <a:gd name="f65" fmla="val 8187"/>
                <a:gd name="f66" fmla="val 1717"/>
                <a:gd name="f67" fmla="val 8202"/>
                <a:gd name="f68" fmla="val 1771"/>
                <a:gd name="f69" fmla="val 1848"/>
                <a:gd name="f70" fmla="val 1917"/>
                <a:gd name="f71" fmla="val 8172"/>
                <a:gd name="f72" fmla="val 1954"/>
                <a:gd name="f73" fmla="val 8098"/>
                <a:gd name="f74" fmla="val 6838"/>
                <a:gd name="f75" fmla="val 5798"/>
                <a:gd name="f76" fmla="val 4475"/>
                <a:gd name="f77" fmla="val 5167"/>
                <a:gd name="f78" fmla="val 3404"/>
                <a:gd name="f79" fmla="val 6490"/>
                <a:gd name="f80" fmla="val 7530"/>
                <a:gd name="f81" fmla="val 6774"/>
                <a:gd name="f82" fmla="val 5829"/>
                <a:gd name="f83" fmla="*/ f0 1 7531"/>
                <a:gd name="f84" fmla="*/ f1 1 8203"/>
                <a:gd name="f85" fmla="val f2"/>
                <a:gd name="f86" fmla="val f3"/>
                <a:gd name="f87" fmla="val f4"/>
                <a:gd name="f88" fmla="+- f87 0 f85"/>
                <a:gd name="f89" fmla="+- f86 0 f85"/>
                <a:gd name="f90" fmla="*/ f89 1 7531"/>
                <a:gd name="f91" fmla="*/ f88 1 8203"/>
                <a:gd name="f92" fmla="*/ f85 1 f90"/>
                <a:gd name="f93" fmla="*/ f86 1 f90"/>
                <a:gd name="f94" fmla="*/ f85 1 f91"/>
                <a:gd name="f95" fmla="*/ f87 1 f91"/>
                <a:gd name="f96" fmla="*/ f92 f83 1"/>
                <a:gd name="f97" fmla="*/ f93 f83 1"/>
                <a:gd name="f98" fmla="*/ f95 f84 1"/>
                <a:gd name="f99" fmla="*/ f94 f84 1"/>
              </a:gdLst>
              <a:ahLst/>
              <a:cxnLst>
                <a:cxn ang="3cd4">
                  <a:pos x="hc" y="t"/>
                </a:cxn>
                <a:cxn ang="0">
                  <a:pos x="r" y="vc"/>
                </a:cxn>
                <a:cxn ang="cd4">
                  <a:pos x="hc" y="b"/>
                </a:cxn>
                <a:cxn ang="cd2">
                  <a:pos x="l" y="vc"/>
                </a:cxn>
              </a:cxnLst>
              <a:rect l="f96" t="f99" r="f97" b="f98"/>
              <a:pathLst>
                <a:path w="7531" h="8203">
                  <a:moveTo>
                    <a:pt x="f5" y="f6"/>
                  </a:moveTo>
                  <a:cubicBezTo>
                    <a:pt x="f7" y="f6"/>
                    <a:pt x="f8" y="f9"/>
                    <a:pt x="f8" y="f10"/>
                  </a:cubicBezTo>
                  <a:cubicBezTo>
                    <a:pt x="f8" y="f11"/>
                    <a:pt x="f12" y="f13"/>
                    <a:pt x="f14" y="f15"/>
                  </a:cubicBezTo>
                  <a:cubicBezTo>
                    <a:pt x="f16" y="f17"/>
                    <a:pt x="f18" y="f19"/>
                    <a:pt x="f18" y="f20"/>
                  </a:cubicBezTo>
                  <a:cubicBezTo>
                    <a:pt x="f18" y="f21"/>
                    <a:pt x="f22" y="f18"/>
                    <a:pt x="f5" y="f18"/>
                  </a:cubicBezTo>
                  <a:cubicBezTo>
                    <a:pt x="f23" y="f18"/>
                    <a:pt x="f24" y="f21"/>
                    <a:pt x="f24" y="f20"/>
                  </a:cubicBezTo>
                  <a:cubicBezTo>
                    <a:pt x="f24" y="f17"/>
                    <a:pt x="f25" y="f26"/>
                    <a:pt x="f22" y="f27"/>
                  </a:cubicBezTo>
                  <a:cubicBezTo>
                    <a:pt x="f28" y="f29"/>
                    <a:pt x="f30" y="f31"/>
                    <a:pt x="f30" y="f10"/>
                  </a:cubicBezTo>
                  <a:cubicBezTo>
                    <a:pt x="f30" y="f32"/>
                    <a:pt x="f33" y="f34"/>
                    <a:pt x="f35" y="f34"/>
                  </a:cubicBezTo>
                  <a:cubicBezTo>
                    <a:pt x="f36" y="f34"/>
                    <a:pt x="f37" y="f32"/>
                    <a:pt x="f37" y="f10"/>
                  </a:cubicBezTo>
                  <a:cubicBezTo>
                    <a:pt x="f37" y="f29"/>
                    <a:pt x="f15" y="f38"/>
                    <a:pt x="f13" y="f38"/>
                  </a:cubicBezTo>
                  <a:cubicBezTo>
                    <a:pt x="f39" y="f38"/>
                    <a:pt x="f40" y="f29"/>
                    <a:pt x="f40" y="f10"/>
                  </a:cubicBezTo>
                  <a:cubicBezTo>
                    <a:pt x="f41" y="f9"/>
                    <a:pt x="f15" y="f6"/>
                    <a:pt x="f5" y="f6"/>
                  </a:cubicBezTo>
                  <a:close/>
                  <a:moveTo>
                    <a:pt x="f5" y="f42"/>
                  </a:moveTo>
                  <a:cubicBezTo>
                    <a:pt x="f22" y="f42"/>
                    <a:pt x="f18" y="f43"/>
                    <a:pt x="f18" y="f44"/>
                  </a:cubicBezTo>
                  <a:cubicBezTo>
                    <a:pt x="f18" y="f45"/>
                    <a:pt x="f22" y="f46"/>
                    <a:pt x="f5" y="f46"/>
                  </a:cubicBezTo>
                  <a:cubicBezTo>
                    <a:pt x="f23" y="f46"/>
                    <a:pt x="f24" y="f45"/>
                    <a:pt x="f24" y="f44"/>
                  </a:cubicBezTo>
                  <a:cubicBezTo>
                    <a:pt x="f24" y="f43"/>
                    <a:pt x="f23" y="f42"/>
                    <a:pt x="f5" y="f42"/>
                  </a:cubicBezTo>
                  <a:close/>
                  <a:moveTo>
                    <a:pt x="f47" y="f48"/>
                  </a:moveTo>
                  <a:cubicBezTo>
                    <a:pt x="f49" y="f48"/>
                    <a:pt x="f2" y="f50"/>
                    <a:pt x="f2" y="f51"/>
                  </a:cubicBezTo>
                  <a:lnTo>
                    <a:pt x="f2" y="f52"/>
                  </a:lnTo>
                  <a:cubicBezTo>
                    <a:pt x="f2" y="f53"/>
                    <a:pt x="f54" y="f55"/>
                    <a:pt x="f56" y="f57"/>
                  </a:cubicBezTo>
                  <a:lnTo>
                    <a:pt x="f56" y="f58"/>
                  </a:lnTo>
                  <a:cubicBezTo>
                    <a:pt x="f56" y="f59"/>
                    <a:pt x="f60" y="f61"/>
                    <a:pt x="f62" y="f63"/>
                  </a:cubicBezTo>
                  <a:cubicBezTo>
                    <a:pt x="f64" y="f65"/>
                    <a:pt x="f66" y="f67"/>
                    <a:pt x="f68" y="f67"/>
                  </a:cubicBezTo>
                  <a:cubicBezTo>
                    <a:pt x="f69" y="f67"/>
                    <a:pt x="f70" y="f71"/>
                    <a:pt x="f72" y="f73"/>
                  </a:cubicBezTo>
                  <a:lnTo>
                    <a:pt x="f15" y="f74"/>
                  </a:lnTo>
                  <a:lnTo>
                    <a:pt x="f30" y="f74"/>
                  </a:lnTo>
                  <a:lnTo>
                    <a:pt x="f30" y="f75"/>
                  </a:lnTo>
                  <a:cubicBezTo>
                    <a:pt x="f30" y="f76"/>
                    <a:pt x="f77" y="f78"/>
                    <a:pt x="f79" y="f78"/>
                  </a:cubicBezTo>
                  <a:lnTo>
                    <a:pt x="f80" y="f78"/>
                  </a:lnTo>
                  <a:lnTo>
                    <a:pt x="f80" y="f51"/>
                  </a:lnTo>
                  <a:cubicBezTo>
                    <a:pt x="f80" y="f50"/>
                    <a:pt x="f81" y="f48"/>
                    <a:pt x="f82" y="f48"/>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sp>
        <p:nvSpPr>
          <p:cNvPr id="101" name="Google Shape;6799;p88">
            <a:extLst>
              <a:ext uri="{FF2B5EF4-FFF2-40B4-BE49-F238E27FC236}">
                <a16:creationId xmlns:a16="http://schemas.microsoft.com/office/drawing/2014/main" id="{0485B2DB-8565-A1D8-64E6-1C06B5D1A1F7}"/>
              </a:ext>
            </a:extLst>
          </p:cNvPr>
          <p:cNvSpPr/>
          <p:nvPr/>
        </p:nvSpPr>
        <p:spPr>
          <a:xfrm>
            <a:off x="4535037" y="2452556"/>
            <a:ext cx="593616" cy="595200"/>
          </a:xfrm>
          <a:custGeom>
            <a:avLst/>
            <a:gdLst>
              <a:gd name="f0" fmla="val w"/>
              <a:gd name="f1" fmla="val h"/>
              <a:gd name="f2" fmla="val 0"/>
              <a:gd name="f3" fmla="val 11658"/>
              <a:gd name="f4" fmla="val 11689"/>
              <a:gd name="f5" fmla="val 7877"/>
              <a:gd name="f6" fmla="val 1386"/>
              <a:gd name="f7" fmla="val 9232"/>
              <a:gd name="f8" fmla="val 10303"/>
              <a:gd name="f9" fmla="val 2458"/>
              <a:gd name="f10" fmla="val 3781"/>
              <a:gd name="f11" fmla="val 4883"/>
              <a:gd name="f12" fmla="val 10240"/>
              <a:gd name="f13" fmla="val 10209"/>
              <a:gd name="f14" fmla="val 4946"/>
              <a:gd name="f15" fmla="val 10177"/>
              <a:gd name="f16" fmla="val 10019"/>
              <a:gd name="f17" fmla="val 4190"/>
              <a:gd name="f18" fmla="val 9704"/>
              <a:gd name="f19" fmla="val 3529"/>
              <a:gd name="f20" fmla="val 9200"/>
              <a:gd name="f21" fmla="val 2962"/>
              <a:gd name="f22" fmla="val 7720"/>
              <a:gd name="f23" fmla="val 4442"/>
              <a:gd name="f24" fmla="val 8192"/>
              <a:gd name="f25" fmla="val 5072"/>
              <a:gd name="f26" fmla="val 8318"/>
              <a:gd name="f27" fmla="val 5860"/>
              <a:gd name="f28" fmla="val 8098"/>
              <a:gd name="f29" fmla="val 6648"/>
              <a:gd name="f30" fmla="val 8003"/>
              <a:gd name="f31" fmla="val 6868"/>
              <a:gd name="f32" fmla="val 7057"/>
              <a:gd name="f33" fmla="val 7278"/>
              <a:gd name="f34" fmla="val 8727"/>
              <a:gd name="f35" fmla="val 9673"/>
              <a:gd name="f36" fmla="val 8160"/>
              <a:gd name="f37" fmla="val 7498"/>
              <a:gd name="f38" fmla="val 6742"/>
              <a:gd name="f39" fmla="val 6805"/>
              <a:gd name="f40" fmla="val 7908"/>
              <a:gd name="f41" fmla="val 9231"/>
              <a:gd name="f42" fmla="val 10302"/>
              <a:gd name="f43" fmla="val 6774"/>
              <a:gd name="f44" fmla="val 10271"/>
              <a:gd name="f45" fmla="val 6743"/>
              <a:gd name="f46" fmla="val 10208"/>
              <a:gd name="f47" fmla="val 10176"/>
              <a:gd name="f48" fmla="val 7499"/>
              <a:gd name="f49" fmla="val 8161"/>
              <a:gd name="f50" fmla="val 8728"/>
              <a:gd name="f51" fmla="val 7279"/>
              <a:gd name="f52" fmla="val 7750"/>
              <a:gd name="f53" fmla="val 7058"/>
              <a:gd name="f54" fmla="val 6869"/>
              <a:gd name="f55" fmla="val 8002"/>
              <a:gd name="f56" fmla="val 8097"/>
              <a:gd name="f57" fmla="val 6365"/>
              <a:gd name="f58" fmla="val 6081"/>
              <a:gd name="f59" fmla="val 8223"/>
              <a:gd name="f60" fmla="val 5861"/>
              <a:gd name="f61" fmla="val 5325"/>
              <a:gd name="f62" fmla="val 4821"/>
              <a:gd name="f63" fmla="val 8065"/>
              <a:gd name="f64" fmla="val 4443"/>
              <a:gd name="f65" fmla="val 9672"/>
              <a:gd name="f66" fmla="val 4191"/>
              <a:gd name="f67" fmla="val 4947"/>
              <a:gd name="f68" fmla="val 4916"/>
              <a:gd name="f69" fmla="val 3813"/>
              <a:gd name="f70" fmla="val 1387"/>
              <a:gd name="f71" fmla="val 1450"/>
              <a:gd name="f72" fmla="val 1482"/>
              <a:gd name="f73" fmla="val 1513"/>
              <a:gd name="f74" fmla="val 1671"/>
              <a:gd name="f75" fmla="val 1986"/>
              <a:gd name="f76" fmla="val 2490"/>
              <a:gd name="f77" fmla="val 3971"/>
              <a:gd name="f78" fmla="val 3498"/>
              <a:gd name="f79" fmla="val 3372"/>
              <a:gd name="f80" fmla="val 3592"/>
              <a:gd name="f81" fmla="val 3687"/>
              <a:gd name="f82" fmla="val 4820"/>
              <a:gd name="f83" fmla="val 4631"/>
              <a:gd name="f84" fmla="val 2017"/>
              <a:gd name="f85" fmla="val 1418"/>
              <a:gd name="f86" fmla="val 1481"/>
              <a:gd name="f87" fmla="val 1512"/>
              <a:gd name="f88" fmla="val 1670"/>
              <a:gd name="f89" fmla="val 1985"/>
              <a:gd name="f90" fmla="val 2489"/>
              <a:gd name="f91" fmla="val 3938"/>
              <a:gd name="f92" fmla="val 4632"/>
              <a:gd name="f93" fmla="val 3686"/>
              <a:gd name="f94" fmla="val 5073"/>
              <a:gd name="f95" fmla="val 5339"/>
              <a:gd name="f96" fmla="val 3496"/>
              <a:gd name="f97" fmla="val 5605"/>
              <a:gd name="f98" fmla="val 3451"/>
              <a:gd name="f99" fmla="val 5865"/>
              <a:gd name="f100" fmla="val 6375"/>
              <a:gd name="f101" fmla="val 6861"/>
              <a:gd name="f102" fmla="val 3625"/>
              <a:gd name="f103" fmla="val 2016"/>
              <a:gd name="f104" fmla="val 5829"/>
              <a:gd name="f105" fmla="val 5420"/>
              <a:gd name="f106" fmla="val 5010"/>
              <a:gd name="f107" fmla="val 315"/>
              <a:gd name="f108" fmla="val 4884"/>
              <a:gd name="f109" fmla="val 725"/>
              <a:gd name="f110" fmla="val 3782"/>
              <a:gd name="f111" fmla="val 2112"/>
              <a:gd name="f112" fmla="val 726"/>
              <a:gd name="f113" fmla="val 2111"/>
              <a:gd name="f114" fmla="val 316"/>
              <a:gd name="f115" fmla="val 5041"/>
              <a:gd name="f116" fmla="val 1"/>
              <a:gd name="f117" fmla="val 5419"/>
              <a:gd name="f118" fmla="val 6270"/>
              <a:gd name="f119" fmla="val 6679"/>
              <a:gd name="f120" fmla="val 7876"/>
              <a:gd name="f121" fmla="val 9578"/>
              <a:gd name="f122" fmla="val 10964"/>
              <a:gd name="f123" fmla="val 5042"/>
              <a:gd name="f124" fmla="val 11342"/>
              <a:gd name="f125" fmla="val 11688"/>
              <a:gd name="f126" fmla="val 6680"/>
              <a:gd name="f127" fmla="val 10965"/>
              <a:gd name="f128" fmla="val 11343"/>
              <a:gd name="f129" fmla="val 6616"/>
              <a:gd name="f130" fmla="val 6617"/>
              <a:gd name="f131" fmla="*/ f0 1 11658"/>
              <a:gd name="f132" fmla="*/ f1 1 11689"/>
              <a:gd name="f133" fmla="val f2"/>
              <a:gd name="f134" fmla="val f3"/>
              <a:gd name="f135" fmla="val f4"/>
              <a:gd name="f136" fmla="+- f135 0 f133"/>
              <a:gd name="f137" fmla="+- f134 0 f133"/>
              <a:gd name="f138" fmla="*/ f137 1 11658"/>
              <a:gd name="f139" fmla="*/ f136 1 11689"/>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11658" h="11689">
                <a:moveTo>
                  <a:pt x="f5" y="f6"/>
                </a:moveTo>
                <a:cubicBezTo>
                  <a:pt x="f7" y="f6"/>
                  <a:pt x="f8" y="f9"/>
                  <a:pt x="f8" y="f10"/>
                </a:cubicBezTo>
                <a:lnTo>
                  <a:pt x="f8" y="f11"/>
                </a:lnTo>
                <a:cubicBezTo>
                  <a:pt x="f12" y="f11"/>
                  <a:pt x="f13" y="f14"/>
                  <a:pt x="f15" y="f14"/>
                </a:cubicBezTo>
                <a:cubicBezTo>
                  <a:pt x="f16" y="f17"/>
                  <a:pt x="f18" y="f19"/>
                  <a:pt x="f20" y="f21"/>
                </a:cubicBezTo>
                <a:lnTo>
                  <a:pt x="f22" y="f23"/>
                </a:lnTo>
                <a:cubicBezTo>
                  <a:pt x="f24" y="f25"/>
                  <a:pt x="f26" y="f27"/>
                  <a:pt x="f28" y="f29"/>
                </a:cubicBezTo>
                <a:cubicBezTo>
                  <a:pt x="f30" y="f31"/>
                  <a:pt x="f5" y="f32"/>
                  <a:pt x="f22" y="f33"/>
                </a:cubicBezTo>
                <a:lnTo>
                  <a:pt x="f20" y="f34"/>
                </a:lnTo>
                <a:cubicBezTo>
                  <a:pt x="f35" y="f36"/>
                  <a:pt x="f16" y="f37"/>
                  <a:pt x="f15" y="f38"/>
                </a:cubicBezTo>
                <a:cubicBezTo>
                  <a:pt x="f13" y="f38"/>
                  <a:pt x="f12" y="f39"/>
                  <a:pt x="f8" y="f39"/>
                </a:cubicBezTo>
                <a:lnTo>
                  <a:pt x="f8" y="f40"/>
                </a:lnTo>
                <a:cubicBezTo>
                  <a:pt x="f8" y="f41"/>
                  <a:pt x="f7" y="f42"/>
                  <a:pt x="f5" y="f42"/>
                </a:cubicBezTo>
                <a:lnTo>
                  <a:pt x="f43" y="f42"/>
                </a:lnTo>
                <a:cubicBezTo>
                  <a:pt x="f43" y="f44"/>
                  <a:pt x="f45" y="f46"/>
                  <a:pt x="f45" y="f47"/>
                </a:cubicBezTo>
                <a:cubicBezTo>
                  <a:pt x="f48" y="f16"/>
                  <a:pt x="f49" y="f18"/>
                  <a:pt x="f50" y="f20"/>
                </a:cubicBezTo>
                <a:lnTo>
                  <a:pt x="f51" y="f52"/>
                </a:lnTo>
                <a:cubicBezTo>
                  <a:pt x="f53" y="f40"/>
                  <a:pt x="f54" y="f55"/>
                  <a:pt x="f29" y="f56"/>
                </a:cubicBezTo>
                <a:cubicBezTo>
                  <a:pt x="f57" y="f36"/>
                  <a:pt x="f58" y="f59"/>
                  <a:pt x="f60" y="f59"/>
                </a:cubicBezTo>
                <a:cubicBezTo>
                  <a:pt x="f61" y="f59"/>
                  <a:pt x="f62" y="f63"/>
                  <a:pt x="f64" y="f52"/>
                </a:cubicBezTo>
                <a:lnTo>
                  <a:pt x="f21" y="f20"/>
                </a:lnTo>
                <a:cubicBezTo>
                  <a:pt x="f19" y="f65"/>
                  <a:pt x="f66" y="f16"/>
                  <a:pt x="f67" y="f47"/>
                </a:cubicBezTo>
                <a:cubicBezTo>
                  <a:pt x="f67" y="f46"/>
                  <a:pt x="f68" y="f44"/>
                  <a:pt x="f68" y="f42"/>
                </a:cubicBezTo>
                <a:lnTo>
                  <a:pt x="f69" y="f42"/>
                </a:lnTo>
                <a:cubicBezTo>
                  <a:pt x="f9" y="f42"/>
                  <a:pt x="f70" y="f41"/>
                  <a:pt x="f70" y="f40"/>
                </a:cubicBezTo>
                <a:lnTo>
                  <a:pt x="f70" y="f39"/>
                </a:lnTo>
                <a:cubicBezTo>
                  <a:pt x="f71" y="f39"/>
                  <a:pt x="f72" y="f38"/>
                  <a:pt x="f73" y="f38"/>
                </a:cubicBezTo>
                <a:cubicBezTo>
                  <a:pt x="f74" y="f37"/>
                  <a:pt x="f75" y="f36"/>
                  <a:pt x="f76" y="f34"/>
                </a:cubicBezTo>
                <a:lnTo>
                  <a:pt x="f77" y="f33"/>
                </a:lnTo>
                <a:cubicBezTo>
                  <a:pt x="f78" y="f29"/>
                  <a:pt x="f79" y="f27"/>
                  <a:pt x="f80" y="f25"/>
                </a:cubicBezTo>
                <a:cubicBezTo>
                  <a:pt x="f81" y="f82"/>
                  <a:pt x="f69" y="f83"/>
                  <a:pt x="f77" y="f23"/>
                </a:cubicBezTo>
                <a:lnTo>
                  <a:pt x="f76" y="f21"/>
                </a:lnTo>
                <a:cubicBezTo>
                  <a:pt x="f84" y="f19"/>
                  <a:pt x="f74" y="f17"/>
                  <a:pt x="f73" y="f14"/>
                </a:cubicBezTo>
                <a:cubicBezTo>
                  <a:pt x="f72" y="f14"/>
                  <a:pt x="f71" y="f11"/>
                  <a:pt x="f70" y="f11"/>
                </a:cubicBezTo>
                <a:lnTo>
                  <a:pt x="f70" y="f10"/>
                </a:lnTo>
                <a:cubicBezTo>
                  <a:pt x="f70" y="f9"/>
                  <a:pt x="f9" y="f6"/>
                  <a:pt x="f69" y="f6"/>
                </a:cubicBezTo>
                <a:lnTo>
                  <a:pt x="f68" y="f6"/>
                </a:lnTo>
                <a:cubicBezTo>
                  <a:pt x="f68" y="f85"/>
                  <a:pt x="f67" y="f86"/>
                  <a:pt x="f67" y="f87"/>
                </a:cubicBezTo>
                <a:cubicBezTo>
                  <a:pt x="f66" y="f88"/>
                  <a:pt x="f19" y="f89"/>
                  <a:pt x="f21" y="f90"/>
                </a:cubicBezTo>
                <a:lnTo>
                  <a:pt x="f64" y="f91"/>
                </a:lnTo>
                <a:cubicBezTo>
                  <a:pt x="f92" y="f10"/>
                  <a:pt x="f62" y="f93"/>
                  <a:pt x="f94" y="f80"/>
                </a:cubicBezTo>
                <a:cubicBezTo>
                  <a:pt x="f95" y="f96"/>
                  <a:pt x="f97" y="f98"/>
                  <a:pt x="f99" y="f98"/>
                </a:cubicBezTo>
                <a:cubicBezTo>
                  <a:pt x="f100" y="f98"/>
                  <a:pt x="f101" y="f102"/>
                  <a:pt x="f51" y="f91"/>
                </a:cubicBezTo>
                <a:lnTo>
                  <a:pt x="f50" y="f90"/>
                </a:lnTo>
                <a:cubicBezTo>
                  <a:pt x="f49" y="f103"/>
                  <a:pt x="f48" y="f88"/>
                  <a:pt x="f45" y="f87"/>
                </a:cubicBezTo>
                <a:cubicBezTo>
                  <a:pt x="f45" y="f86"/>
                  <a:pt x="f43" y="f85"/>
                  <a:pt x="f43" y="f6"/>
                </a:cubicBezTo>
                <a:close/>
                <a:moveTo>
                  <a:pt x="f104" y="f2"/>
                </a:moveTo>
                <a:cubicBezTo>
                  <a:pt x="f105" y="f2"/>
                  <a:pt x="f106" y="f107"/>
                  <a:pt x="f108" y="f109"/>
                </a:cubicBezTo>
                <a:lnTo>
                  <a:pt x="f110" y="f109"/>
                </a:lnTo>
                <a:cubicBezTo>
                  <a:pt x="f111" y="f109"/>
                  <a:pt x="f112" y="f113"/>
                  <a:pt x="f112" y="f10"/>
                </a:cubicBezTo>
                <a:lnTo>
                  <a:pt x="f112" y="f11"/>
                </a:lnTo>
                <a:cubicBezTo>
                  <a:pt x="f114" y="f115"/>
                  <a:pt x="f116" y="f117"/>
                  <a:pt x="f116" y="f104"/>
                </a:cubicBezTo>
                <a:cubicBezTo>
                  <a:pt x="f116" y="f118"/>
                  <a:pt x="f114" y="f119"/>
                  <a:pt x="f112" y="f43"/>
                </a:cubicBezTo>
                <a:lnTo>
                  <a:pt x="f112" y="f120"/>
                </a:lnTo>
                <a:cubicBezTo>
                  <a:pt x="f112" y="f121"/>
                  <a:pt x="f111" y="f122"/>
                  <a:pt x="f110" y="f122"/>
                </a:cubicBezTo>
                <a:lnTo>
                  <a:pt x="f108" y="f122"/>
                </a:lnTo>
                <a:cubicBezTo>
                  <a:pt x="f123" y="f124"/>
                  <a:pt x="f105" y="f125"/>
                  <a:pt x="f104" y="f125"/>
                </a:cubicBezTo>
                <a:cubicBezTo>
                  <a:pt x="f118" y="f125"/>
                  <a:pt x="f126" y="f124"/>
                  <a:pt x="f43" y="f122"/>
                </a:cubicBezTo>
                <a:lnTo>
                  <a:pt x="f5" y="f122"/>
                </a:lnTo>
                <a:cubicBezTo>
                  <a:pt x="f121" y="f122"/>
                  <a:pt x="f127" y="f121"/>
                  <a:pt x="f127" y="f120"/>
                </a:cubicBezTo>
                <a:lnTo>
                  <a:pt x="f127" y="f43"/>
                </a:lnTo>
                <a:cubicBezTo>
                  <a:pt x="f128" y="f129"/>
                  <a:pt x="f3" y="f118"/>
                  <a:pt x="f3" y="f104"/>
                </a:cubicBezTo>
                <a:cubicBezTo>
                  <a:pt x="f3" y="f117"/>
                  <a:pt x="f128" y="f25"/>
                  <a:pt x="f127" y="f11"/>
                </a:cubicBezTo>
                <a:lnTo>
                  <a:pt x="f127" y="f10"/>
                </a:lnTo>
                <a:cubicBezTo>
                  <a:pt x="f127" y="f113"/>
                  <a:pt x="f121" y="f109"/>
                  <a:pt x="f5" y="f109"/>
                </a:cubicBezTo>
                <a:lnTo>
                  <a:pt x="f43" y="f109"/>
                </a:lnTo>
                <a:cubicBezTo>
                  <a:pt x="f130" y="f107"/>
                  <a:pt x="f118" y="f2"/>
                  <a:pt x="f104" y="f2"/>
                </a:cubicBezTo>
                <a:close/>
              </a:path>
            </a:pathLst>
          </a:custGeom>
          <a:solidFill>
            <a:schemeClr val="tx1"/>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nvGrpSpPr>
          <p:cNvPr id="102" name="Google Shape;6862;p88">
            <a:extLst>
              <a:ext uri="{FF2B5EF4-FFF2-40B4-BE49-F238E27FC236}">
                <a16:creationId xmlns:a16="http://schemas.microsoft.com/office/drawing/2014/main" id="{DB15583F-262C-2613-38FE-B82A1633DCCD}"/>
              </a:ext>
            </a:extLst>
          </p:cNvPr>
          <p:cNvGrpSpPr/>
          <p:nvPr/>
        </p:nvGrpSpPr>
        <p:grpSpPr>
          <a:xfrm>
            <a:off x="5283149" y="2450534"/>
            <a:ext cx="614440" cy="598967"/>
            <a:chOff x="4907685" y="1706389"/>
            <a:chExt cx="460830" cy="449225"/>
          </a:xfrm>
          <a:solidFill>
            <a:schemeClr val="tx1"/>
          </a:solidFill>
        </p:grpSpPr>
        <p:sp>
          <p:nvSpPr>
            <p:cNvPr id="103" name="Google Shape;6863;p88">
              <a:extLst>
                <a:ext uri="{FF2B5EF4-FFF2-40B4-BE49-F238E27FC236}">
                  <a16:creationId xmlns:a16="http://schemas.microsoft.com/office/drawing/2014/main" id="{666E509D-A48C-CC23-F7E5-9D73691AEFDB}"/>
                </a:ext>
              </a:extLst>
            </p:cNvPr>
            <p:cNvSpPr/>
            <p:nvPr/>
          </p:nvSpPr>
          <p:spPr>
            <a:xfrm>
              <a:off x="4907685" y="1708720"/>
              <a:ext cx="460830" cy="446894"/>
            </a:xfrm>
            <a:custGeom>
              <a:avLst/>
              <a:gdLst>
                <a:gd name="f0" fmla="val w"/>
                <a:gd name="f1" fmla="val h"/>
                <a:gd name="f2" fmla="val 0"/>
                <a:gd name="f3" fmla="val 12067"/>
                <a:gd name="f4" fmla="val 11702"/>
                <a:gd name="f5" fmla="val 2558"/>
                <a:gd name="f6" fmla="val 2357"/>
                <a:gd name="f7" fmla="val 2155"/>
                <a:gd name="f8" fmla="val 24"/>
                <a:gd name="f9" fmla="val 1954"/>
                <a:gd name="f10" fmla="val 70"/>
                <a:gd name="f11" fmla="val 1828"/>
                <a:gd name="f12" fmla="val 102"/>
                <a:gd name="f13" fmla="val 1733"/>
                <a:gd name="f14" fmla="val 196"/>
                <a:gd name="f15" fmla="val 1702"/>
                <a:gd name="f16" fmla="val 322"/>
                <a:gd name="f17" fmla="val 1670"/>
                <a:gd name="f18" fmla="val 448"/>
                <a:gd name="f19" fmla="val 543"/>
                <a:gd name="f20" fmla="val 1796"/>
                <a:gd name="f21" fmla="val 637"/>
                <a:gd name="f22" fmla="val 2679"/>
                <a:gd name="f23" fmla="val 1551"/>
                <a:gd name="f24" fmla="val 2962"/>
                <a:gd name="f25" fmla="val 1803"/>
                <a:gd name="f26" fmla="val 2244"/>
                <a:gd name="f27" fmla="val 2528"/>
                <a:gd name="f28" fmla="val 2553"/>
                <a:gd name="f29" fmla="val 2669"/>
                <a:gd name="f30" fmla="val 2379"/>
                <a:gd name="f31" fmla="val 2740"/>
                <a:gd name="f32" fmla="val 2202"/>
                <a:gd name="f33" fmla="val 2025"/>
                <a:gd name="f34" fmla="val 1844"/>
                <a:gd name="f35" fmla="val 788"/>
                <a:gd name="f36" fmla="val 1614"/>
                <a:gd name="f37" fmla="val 744"/>
                <a:gd name="f38" fmla="val 1569"/>
                <a:gd name="f39" fmla="val 668"/>
                <a:gd name="f40" fmla="val 1525"/>
                <a:gd name="f41" fmla="val 582"/>
                <a:gd name="f42" fmla="val 547"/>
                <a:gd name="f43" fmla="val 510"/>
                <a:gd name="f44" fmla="val 1532"/>
                <a:gd name="f45" fmla="val 473"/>
                <a:gd name="f46" fmla="val 347"/>
                <a:gd name="f47" fmla="val 1582"/>
                <a:gd name="f48" fmla="val 284"/>
                <a:gd name="f49" fmla="val 1645"/>
                <a:gd name="f50" fmla="val 253"/>
                <a:gd name="f51" fmla="val 1771"/>
                <a:gd name="f52" fmla="val 1"/>
                <a:gd name="f53" fmla="val 2591"/>
                <a:gd name="f54" fmla="val 3473"/>
                <a:gd name="f55" fmla="val 883"/>
                <a:gd name="f56" fmla="val 4103"/>
                <a:gd name="f57" fmla="val 1366"/>
                <a:gd name="f58" fmla="val 4494"/>
                <a:gd name="f59" fmla="val 1932"/>
                <a:gd name="f60" fmla="val 4750"/>
                <a:gd name="f61" fmla="val 2619"/>
                <a:gd name="f62" fmla="val 2874"/>
                <a:gd name="f63" fmla="val 3145"/>
                <a:gd name="f64" fmla="val 4715"/>
                <a:gd name="f65" fmla="val 3435"/>
                <a:gd name="f66" fmla="val 4638"/>
                <a:gd name="f67" fmla="val 7247"/>
                <a:gd name="f68" fmla="val 8482"/>
                <a:gd name="f69" fmla="val 6963"/>
                <a:gd name="f70" fmla="val 9522"/>
                <a:gd name="f71" fmla="val 7215"/>
                <a:gd name="f72" fmla="val 10372"/>
                <a:gd name="f73" fmla="val 7814"/>
                <a:gd name="f74" fmla="val 10971"/>
                <a:gd name="f75" fmla="val 8291"/>
                <a:gd name="f76" fmla="val 11472"/>
                <a:gd name="f77" fmla="val 8895"/>
                <a:gd name="f78" fmla="val 9516"/>
                <a:gd name="f79" fmla="val 9714"/>
                <a:gd name="f80" fmla="val 9915"/>
                <a:gd name="f81" fmla="val 11678"/>
                <a:gd name="f82" fmla="val 10114"/>
                <a:gd name="f83" fmla="val 11632"/>
                <a:gd name="f84" fmla="val 10240"/>
                <a:gd name="f85" fmla="val 11569"/>
                <a:gd name="f86" fmla="val 10334"/>
                <a:gd name="f87" fmla="val 11506"/>
                <a:gd name="f88" fmla="val 10366"/>
                <a:gd name="f89" fmla="val 11380"/>
                <a:gd name="f90" fmla="val 10397"/>
                <a:gd name="f91" fmla="val 11254"/>
                <a:gd name="f92" fmla="val 11128"/>
                <a:gd name="f93" fmla="val 10271"/>
                <a:gd name="f94" fmla="val 11065"/>
                <a:gd name="f95" fmla="val 9389"/>
                <a:gd name="f96" fmla="val 10152"/>
                <a:gd name="f97" fmla="val 9106"/>
                <a:gd name="f98" fmla="val 9868"/>
                <a:gd name="f99" fmla="val 9459"/>
                <a:gd name="f100" fmla="val 9175"/>
                <a:gd name="f101" fmla="val 9515"/>
                <a:gd name="f102" fmla="val 9033"/>
                <a:gd name="f103" fmla="val 9688"/>
                <a:gd name="f104" fmla="val 8962"/>
                <a:gd name="f105" fmla="val 9866"/>
                <a:gd name="f106" fmla="val 10043"/>
                <a:gd name="f107" fmla="val 10224"/>
                <a:gd name="f108" fmla="val 11279"/>
                <a:gd name="f109" fmla="val 10089"/>
                <a:gd name="f110" fmla="val 11326"/>
                <a:gd name="f111" fmla="val 10135"/>
                <a:gd name="f112" fmla="val 11405"/>
                <a:gd name="f113" fmla="val 10164"/>
                <a:gd name="f114" fmla="val 11494"/>
                <a:gd name="f115" fmla="val 11527"/>
                <a:gd name="f116" fmla="val 11561"/>
                <a:gd name="f117" fmla="val 10160"/>
                <a:gd name="f118" fmla="val 11594"/>
                <a:gd name="f119" fmla="val 11720"/>
                <a:gd name="f120" fmla="val 10120"/>
                <a:gd name="f121" fmla="val 11783"/>
                <a:gd name="f122" fmla="val 10026"/>
                <a:gd name="f123" fmla="val 11815"/>
                <a:gd name="f124" fmla="val 9931"/>
                <a:gd name="f125" fmla="val 9081"/>
                <a:gd name="f126" fmla="val 8230"/>
                <a:gd name="f127" fmla="val 11185"/>
                <a:gd name="f128" fmla="val 7600"/>
                <a:gd name="f129" fmla="val 10778"/>
                <a:gd name="f130" fmla="val 7170"/>
                <a:gd name="f131" fmla="val 6903"/>
                <a:gd name="f132" fmla="val 9537"/>
                <a:gd name="f133" fmla="val 9266"/>
                <a:gd name="f134" fmla="val 8975"/>
                <a:gd name="f135" fmla="val 6944"/>
                <a:gd name="f136" fmla="val 8665"/>
                <a:gd name="f137" fmla="val 7033"/>
                <a:gd name="f138" fmla="val 4852"/>
                <a:gd name="f139" fmla="val 3221"/>
                <a:gd name="f140" fmla="val 4884"/>
                <a:gd name="f141" fmla="val 3032"/>
                <a:gd name="f142" fmla="val 5136"/>
                <a:gd name="f143" fmla="val 2213"/>
                <a:gd name="f144" fmla="val 1330"/>
                <a:gd name="f145" fmla="val 4254"/>
                <a:gd name="f146" fmla="val 700"/>
                <a:gd name="f147" fmla="val 3778"/>
                <a:gd name="f148" fmla="val 225"/>
                <a:gd name="f149" fmla="val 3177"/>
                <a:gd name="f150" fmla="*/ f0 1 12067"/>
                <a:gd name="f151" fmla="*/ f1 1 11702"/>
                <a:gd name="f152" fmla="val f2"/>
                <a:gd name="f153" fmla="val f3"/>
                <a:gd name="f154" fmla="val f4"/>
                <a:gd name="f155" fmla="+- f154 0 f152"/>
                <a:gd name="f156" fmla="+- f153 0 f152"/>
                <a:gd name="f157" fmla="*/ f156 1 12067"/>
                <a:gd name="f158" fmla="*/ f155 1 11702"/>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2067" h="11702">
                  <a:moveTo>
                    <a:pt x="f5" y="f2"/>
                  </a:moveTo>
                  <a:cubicBezTo>
                    <a:pt x="f6" y="f2"/>
                    <a:pt x="f7" y="f8"/>
                    <a:pt x="f9" y="f10"/>
                  </a:cubicBezTo>
                  <a:cubicBezTo>
                    <a:pt x="f11" y="f12"/>
                    <a:pt x="f13" y="f14"/>
                    <a:pt x="f15" y="f16"/>
                  </a:cubicBezTo>
                  <a:cubicBezTo>
                    <a:pt x="f17" y="f18"/>
                    <a:pt x="f15" y="f19"/>
                    <a:pt x="f20" y="f21"/>
                  </a:cubicBezTo>
                  <a:lnTo>
                    <a:pt x="f22" y="f23"/>
                  </a:lnTo>
                  <a:cubicBezTo>
                    <a:pt x="f24" y="f25"/>
                    <a:pt x="f24" y="f26"/>
                    <a:pt x="f22" y="f27"/>
                  </a:cubicBezTo>
                  <a:cubicBezTo>
                    <a:pt x="f28" y="f29"/>
                    <a:pt x="f30" y="f31"/>
                    <a:pt x="f32" y="f31"/>
                  </a:cubicBezTo>
                  <a:cubicBezTo>
                    <a:pt x="f33" y="f31"/>
                    <a:pt x="f34" y="f29"/>
                    <a:pt x="f15" y="f27"/>
                  </a:cubicBezTo>
                  <a:lnTo>
                    <a:pt x="f35" y="f36"/>
                  </a:lnTo>
                  <a:cubicBezTo>
                    <a:pt x="f37" y="f38"/>
                    <a:pt x="f39" y="f40"/>
                    <a:pt x="f41" y="f40"/>
                  </a:cubicBezTo>
                  <a:cubicBezTo>
                    <a:pt x="f42" y="f40"/>
                    <a:pt x="f43" y="f44"/>
                    <a:pt x="f45" y="f23"/>
                  </a:cubicBezTo>
                  <a:cubicBezTo>
                    <a:pt x="f46" y="f47"/>
                    <a:pt x="f48" y="f49"/>
                    <a:pt x="f50" y="f51"/>
                  </a:cubicBezTo>
                  <a:cubicBezTo>
                    <a:pt x="f52" y="f53"/>
                    <a:pt x="f50" y="f54"/>
                    <a:pt x="f55" y="f56"/>
                  </a:cubicBezTo>
                  <a:cubicBezTo>
                    <a:pt x="f57" y="f58"/>
                    <a:pt x="f59" y="f60"/>
                    <a:pt x="f61" y="f60"/>
                  </a:cubicBezTo>
                  <a:cubicBezTo>
                    <a:pt x="f62" y="f60"/>
                    <a:pt x="f63" y="f64"/>
                    <a:pt x="f65" y="f66"/>
                  </a:cubicBezTo>
                  <a:lnTo>
                    <a:pt x="f67" y="f68"/>
                  </a:lnTo>
                  <a:cubicBezTo>
                    <a:pt x="f69" y="f70"/>
                    <a:pt x="f71" y="f72"/>
                    <a:pt x="f73" y="f74"/>
                  </a:cubicBezTo>
                  <a:cubicBezTo>
                    <a:pt x="f75" y="f76"/>
                    <a:pt x="f77" y="f4"/>
                    <a:pt x="f78" y="f4"/>
                  </a:cubicBezTo>
                  <a:cubicBezTo>
                    <a:pt x="f79" y="f4"/>
                    <a:pt x="f80" y="f81"/>
                    <a:pt x="f82" y="f83"/>
                  </a:cubicBezTo>
                  <a:cubicBezTo>
                    <a:pt x="f84" y="f85"/>
                    <a:pt x="f86" y="f87"/>
                    <a:pt x="f88" y="f89"/>
                  </a:cubicBezTo>
                  <a:cubicBezTo>
                    <a:pt x="f90" y="f91"/>
                    <a:pt x="f88" y="f92"/>
                    <a:pt x="f93" y="f94"/>
                  </a:cubicBezTo>
                  <a:lnTo>
                    <a:pt x="f95" y="f96"/>
                  </a:lnTo>
                  <a:cubicBezTo>
                    <a:pt x="f97" y="f98"/>
                    <a:pt x="f97" y="f99"/>
                    <a:pt x="f95" y="f100"/>
                  </a:cubicBezTo>
                  <a:cubicBezTo>
                    <a:pt x="f101" y="f102"/>
                    <a:pt x="f103" y="f104"/>
                    <a:pt x="f105" y="f104"/>
                  </a:cubicBezTo>
                  <a:cubicBezTo>
                    <a:pt x="f106" y="f104"/>
                    <a:pt x="f107" y="f102"/>
                    <a:pt x="f88" y="f100"/>
                  </a:cubicBezTo>
                  <a:lnTo>
                    <a:pt x="f108" y="f109"/>
                  </a:lnTo>
                  <a:cubicBezTo>
                    <a:pt x="f110" y="f111"/>
                    <a:pt x="f112" y="f113"/>
                    <a:pt x="f114" y="f113"/>
                  </a:cubicBezTo>
                  <a:cubicBezTo>
                    <a:pt x="f115" y="f113"/>
                    <a:pt x="f116" y="f117"/>
                    <a:pt x="f118" y="f96"/>
                  </a:cubicBezTo>
                  <a:cubicBezTo>
                    <a:pt x="f119" y="f120"/>
                    <a:pt x="f121" y="f122"/>
                    <a:pt x="f123" y="f124"/>
                  </a:cubicBezTo>
                  <a:cubicBezTo>
                    <a:pt x="f3" y="f125"/>
                    <a:pt x="f123" y="f126"/>
                    <a:pt x="f127" y="f128"/>
                  </a:cubicBezTo>
                  <a:cubicBezTo>
                    <a:pt x="f129" y="f130"/>
                    <a:pt x="f107" y="f131"/>
                    <a:pt x="f132" y="f131"/>
                  </a:cubicBezTo>
                  <a:cubicBezTo>
                    <a:pt x="f133" y="f131"/>
                    <a:pt x="f134" y="f135"/>
                    <a:pt x="f136" y="f137"/>
                  </a:cubicBezTo>
                  <a:lnTo>
                    <a:pt x="f138" y="f139"/>
                  </a:lnTo>
                  <a:lnTo>
                    <a:pt x="f140" y="f141"/>
                  </a:lnTo>
                  <a:cubicBezTo>
                    <a:pt x="f142" y="f143"/>
                    <a:pt x="f140" y="f144"/>
                    <a:pt x="f145" y="f146"/>
                  </a:cubicBezTo>
                  <a:cubicBezTo>
                    <a:pt x="f147" y="f148"/>
                    <a:pt x="f14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4" name="Google Shape;6864;p88">
              <a:extLst>
                <a:ext uri="{FF2B5EF4-FFF2-40B4-BE49-F238E27FC236}">
                  <a16:creationId xmlns:a16="http://schemas.microsoft.com/office/drawing/2014/main" id="{ADACCCCB-E82E-4914-6D34-FD50327A7238}"/>
                </a:ext>
              </a:extLst>
            </p:cNvPr>
            <p:cNvSpPr/>
            <p:nvPr/>
          </p:nvSpPr>
          <p:spPr>
            <a:xfrm>
              <a:off x="4908901" y="1940000"/>
              <a:ext cx="220196" cy="214783"/>
            </a:xfrm>
            <a:custGeom>
              <a:avLst/>
              <a:gdLst>
                <a:gd name="f0" fmla="val w"/>
                <a:gd name="f1" fmla="val h"/>
                <a:gd name="f2" fmla="val 0"/>
                <a:gd name="f3" fmla="val 5766"/>
                <a:gd name="f4" fmla="val 5624"/>
                <a:gd name="f5" fmla="val 4080"/>
                <a:gd name="f6" fmla="val 1504"/>
                <a:gd name="f7" fmla="val 4167"/>
                <a:gd name="f8" fmla="val 4253"/>
                <a:gd name="f9" fmla="val 1528"/>
                <a:gd name="f10" fmla="val 4316"/>
                <a:gd name="f11" fmla="val 1575"/>
                <a:gd name="f12" fmla="val 4442"/>
                <a:gd name="f13" fmla="val 1701"/>
                <a:gd name="f14" fmla="val 1953"/>
                <a:gd name="f15" fmla="val 2048"/>
                <a:gd name="f16" fmla="val 2205"/>
                <a:gd name="f17" fmla="val 4159"/>
                <a:gd name="f18" fmla="val 2158"/>
                <a:gd name="f19" fmla="val 4206"/>
                <a:gd name="f20" fmla="val 2072"/>
                <a:gd name="f21" fmla="val 4230"/>
                <a:gd name="f22" fmla="val 1985"/>
                <a:gd name="f23" fmla="val 1898"/>
                <a:gd name="f24" fmla="val 1812"/>
                <a:gd name="f25" fmla="val 1764"/>
                <a:gd name="f26" fmla="val 1638"/>
                <a:gd name="f27" fmla="val 4033"/>
                <a:gd name="f28" fmla="val 3781"/>
                <a:gd name="f29" fmla="val 3686"/>
                <a:gd name="f30" fmla="val 3844"/>
                <a:gd name="f31" fmla="val 3907"/>
                <a:gd name="f32" fmla="val 3993"/>
                <a:gd name="f33" fmla="val 567"/>
                <a:gd name="f34" fmla="val 3277"/>
                <a:gd name="f35" fmla="val 4694"/>
                <a:gd name="f36" fmla="val 5198"/>
                <a:gd name="f37" fmla="val 835"/>
                <a:gd name="f38" fmla="val 5482"/>
                <a:gd name="f39" fmla="val 1189"/>
                <a:gd name="f40" fmla="val 1540"/>
                <a:gd name="f41" fmla="val 1890"/>
                <a:gd name="f42" fmla="val 2237"/>
                <a:gd name="f43" fmla="val 2489"/>
                <a:gd name="f44" fmla="*/ f0 1 5766"/>
                <a:gd name="f45" fmla="*/ f1 1 5624"/>
                <a:gd name="f46" fmla="val f2"/>
                <a:gd name="f47" fmla="val f3"/>
                <a:gd name="f48" fmla="val f4"/>
                <a:gd name="f49" fmla="+- f48 0 f46"/>
                <a:gd name="f50" fmla="+- f47 0 f46"/>
                <a:gd name="f51" fmla="*/ f50 1 5766"/>
                <a:gd name="f52" fmla="*/ f49 1 562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5766" h="5624">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0" y="f2"/>
                  </a:moveTo>
                  <a:lnTo>
                    <a:pt x="f33" y="f34"/>
                  </a:lnTo>
                  <a:cubicBezTo>
                    <a:pt x="f2" y="f30"/>
                    <a:pt x="f2" y="f35"/>
                    <a:pt x="f33" y="f36"/>
                  </a:cubicBezTo>
                  <a:cubicBezTo>
                    <a:pt x="f37" y="f38"/>
                    <a:pt x="f39" y="f4"/>
                    <a:pt x="f40" y="f4"/>
                  </a:cubicBezTo>
                  <a:cubicBezTo>
                    <a:pt x="f41" y="f4"/>
                    <a:pt x="f42" y="f38"/>
                    <a:pt x="f43" y="f36"/>
                  </a:cubicBezTo>
                  <a:lnTo>
                    <a:pt x="f3" y="f14"/>
                  </a:lnTo>
                  <a:lnTo>
                    <a:pt x="f30"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5" name="Google Shape;6865;p88">
              <a:extLst>
                <a:ext uri="{FF2B5EF4-FFF2-40B4-BE49-F238E27FC236}">
                  <a16:creationId xmlns:a16="http://schemas.microsoft.com/office/drawing/2014/main" id="{E089596D-20A0-48AE-745D-9D27DEC23279}"/>
                </a:ext>
              </a:extLst>
            </p:cNvPr>
            <p:cNvSpPr/>
            <p:nvPr/>
          </p:nvSpPr>
          <p:spPr>
            <a:xfrm>
              <a:off x="5166378" y="1706389"/>
              <a:ext cx="197327" cy="195114"/>
            </a:xfrm>
            <a:custGeom>
              <a:avLst/>
              <a:gdLst>
                <a:gd name="f0" fmla="val w"/>
                <a:gd name="f1" fmla="val h"/>
                <a:gd name="f2" fmla="val 0"/>
                <a:gd name="f3" fmla="val 5167"/>
                <a:gd name="f4" fmla="val 5109"/>
                <a:gd name="f5" fmla="val 4249"/>
                <a:gd name="f6" fmla="val 1"/>
                <a:gd name="f7" fmla="val 4179"/>
                <a:gd name="f8" fmla="val 4106"/>
                <a:gd name="f9" fmla="val 24"/>
                <a:gd name="f10" fmla="val 4033"/>
                <a:gd name="f11" fmla="val 68"/>
                <a:gd name="f12" fmla="val 2206"/>
                <a:gd name="f13" fmla="val 1171"/>
                <a:gd name="f14" fmla="val 2017"/>
                <a:gd name="f15" fmla="val 1265"/>
                <a:gd name="f16" fmla="val 1985"/>
                <a:gd name="f17" fmla="val 1549"/>
                <a:gd name="f18" fmla="val 2143"/>
                <a:gd name="f19" fmla="val 1706"/>
                <a:gd name="f20" fmla="val 2300"/>
                <a:gd name="f21" fmla="val 1864"/>
                <a:gd name="f22" fmla="val 4164"/>
                <a:gd name="f23" fmla="val 945"/>
                <a:gd name="f24" fmla="val 3245"/>
                <a:gd name="f25" fmla="val 2809"/>
                <a:gd name="f26" fmla="val 3434"/>
                <a:gd name="f27" fmla="val 2998"/>
                <a:gd name="f28" fmla="val 3502"/>
                <a:gd name="f29" fmla="val 3066"/>
                <a:gd name="f30" fmla="val 3594"/>
                <a:gd name="f31" fmla="val 3099"/>
                <a:gd name="f32" fmla="val 3684"/>
                <a:gd name="f33" fmla="val 3802"/>
                <a:gd name="f34" fmla="val 3916"/>
                <a:gd name="f35" fmla="val 3042"/>
                <a:gd name="f36" fmla="val 3970"/>
                <a:gd name="f37" fmla="val 2935"/>
                <a:gd name="f38" fmla="val 5073"/>
                <a:gd name="f39" fmla="val 1108"/>
                <a:gd name="f40" fmla="val 1013"/>
                <a:gd name="f41" fmla="val 793"/>
                <a:gd name="f42" fmla="val 5041"/>
                <a:gd name="f43" fmla="val 698"/>
                <a:gd name="f44" fmla="val 4474"/>
                <a:gd name="f45" fmla="val 100"/>
                <a:gd name="f46" fmla="val 4406"/>
                <a:gd name="f47" fmla="val 32"/>
                <a:gd name="f48" fmla="val 4330"/>
                <a:gd name="f49" fmla="*/ f0 1 5167"/>
                <a:gd name="f50" fmla="*/ f1 1 5109"/>
                <a:gd name="f51" fmla="val f2"/>
                <a:gd name="f52" fmla="val f3"/>
                <a:gd name="f53" fmla="val f4"/>
                <a:gd name="f54" fmla="+- f53 0 f51"/>
                <a:gd name="f55" fmla="+- f52 0 f51"/>
                <a:gd name="f56" fmla="*/ f55 1 5167"/>
                <a:gd name="f57" fmla="*/ f54 1 5109"/>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167" h="5109">
                  <a:moveTo>
                    <a:pt x="f5" y="f6"/>
                  </a:moveTo>
                  <a:cubicBezTo>
                    <a:pt x="f7" y="f6"/>
                    <a:pt x="f8" y="f9"/>
                    <a:pt x="f10" y="f11"/>
                  </a:cubicBezTo>
                  <a:lnTo>
                    <a:pt x="f12" y="f13"/>
                  </a:lnTo>
                  <a:cubicBezTo>
                    <a:pt x="f14" y="f15"/>
                    <a:pt x="f16" y="f17"/>
                    <a:pt x="f18" y="f19"/>
                  </a:cubicBezTo>
                  <a:lnTo>
                    <a:pt x="f20" y="f21"/>
                  </a:lnTo>
                  <a:lnTo>
                    <a:pt x="f2" y="f22"/>
                  </a:lnTo>
                  <a:lnTo>
                    <a:pt x="f23" y="f4"/>
                  </a:lnTo>
                  <a:lnTo>
                    <a:pt x="f24" y="f25"/>
                  </a:lnTo>
                  <a:lnTo>
                    <a:pt x="f26" y="f27"/>
                  </a:lnTo>
                  <a:cubicBezTo>
                    <a:pt x="f28" y="f29"/>
                    <a:pt x="f30" y="f31"/>
                    <a:pt x="f32" y="f31"/>
                  </a:cubicBezTo>
                  <a:cubicBezTo>
                    <a:pt x="f33" y="f31"/>
                    <a:pt x="f34" y="f35"/>
                    <a:pt x="f36" y="f37"/>
                  </a:cubicBezTo>
                  <a:lnTo>
                    <a:pt x="f38" y="f39"/>
                  </a:lnTo>
                  <a:cubicBezTo>
                    <a:pt x="f3" y="f40"/>
                    <a:pt x="f3" y="f41"/>
                    <a:pt x="f42" y="f43"/>
                  </a:cubicBezTo>
                  <a:lnTo>
                    <a:pt x="f44" y="f45"/>
                  </a:lnTo>
                  <a:cubicBezTo>
                    <a:pt x="f46" y="f47"/>
                    <a:pt x="f4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06" name="Google Shape;6913;p88">
            <a:extLst>
              <a:ext uri="{FF2B5EF4-FFF2-40B4-BE49-F238E27FC236}">
                <a16:creationId xmlns:a16="http://schemas.microsoft.com/office/drawing/2014/main" id="{CF3AD40F-EA8E-A9AA-8F62-CB40BBC14F3E}"/>
              </a:ext>
            </a:extLst>
          </p:cNvPr>
          <p:cNvGrpSpPr/>
          <p:nvPr/>
        </p:nvGrpSpPr>
        <p:grpSpPr>
          <a:xfrm>
            <a:off x="6040067" y="2450814"/>
            <a:ext cx="600028" cy="598407"/>
            <a:chOff x="5475372" y="1706599"/>
            <a:chExt cx="450021" cy="448805"/>
          </a:xfrm>
          <a:solidFill>
            <a:schemeClr val="tx1"/>
          </a:solidFill>
        </p:grpSpPr>
        <p:sp>
          <p:nvSpPr>
            <p:cNvPr id="107" name="Google Shape;6914;p88">
              <a:extLst>
                <a:ext uri="{FF2B5EF4-FFF2-40B4-BE49-F238E27FC236}">
                  <a16:creationId xmlns:a16="http://schemas.microsoft.com/office/drawing/2014/main" id="{899BB21F-3430-86A8-0A1A-328935E92947}"/>
                </a:ext>
              </a:extLst>
            </p:cNvPr>
            <p:cNvSpPr/>
            <p:nvPr/>
          </p:nvSpPr>
          <p:spPr>
            <a:xfrm>
              <a:off x="5475372" y="1706599"/>
              <a:ext cx="450021" cy="448805"/>
            </a:xfrm>
            <a:custGeom>
              <a:avLst/>
              <a:gdLst>
                <a:gd name="f0" fmla="val w"/>
                <a:gd name="f1" fmla="val h"/>
                <a:gd name="f2" fmla="val 0"/>
                <a:gd name="f3" fmla="val 11784"/>
                <a:gd name="f4" fmla="val 11752"/>
                <a:gd name="f5" fmla="val 5199"/>
                <a:gd name="f6" fmla="val 1"/>
                <a:gd name="f7" fmla="val 5042"/>
                <a:gd name="f8" fmla="val 4916"/>
                <a:gd name="f9" fmla="val 127"/>
                <a:gd name="f10" fmla="val 4884"/>
                <a:gd name="f11" fmla="val 284"/>
                <a:gd name="f12" fmla="val 4727"/>
                <a:gd name="f13" fmla="val 883"/>
                <a:gd name="f14" fmla="val 4191"/>
                <a:gd name="f15" fmla="val 977"/>
                <a:gd name="f16" fmla="val 3655"/>
                <a:gd name="f17" fmla="val 1229"/>
                <a:gd name="f18" fmla="val 3151"/>
                <a:gd name="f19" fmla="val 1513"/>
                <a:gd name="f20" fmla="val 2647"/>
                <a:gd name="f21" fmla="val 2599"/>
                <a:gd name="f22" fmla="val 1205"/>
                <a:gd name="f23" fmla="val 2542"/>
                <a:gd name="f24" fmla="val 1195"/>
                <a:gd name="f25" fmla="val 2482"/>
                <a:gd name="f26" fmla="val 2386"/>
                <a:gd name="f27" fmla="val 2284"/>
                <a:gd name="f28" fmla="val 1222"/>
                <a:gd name="f29" fmla="val 2206"/>
                <a:gd name="f30" fmla="val 1261"/>
                <a:gd name="f31" fmla="val 1135"/>
                <a:gd name="f32" fmla="val 2332"/>
                <a:gd name="f33" fmla="val 2490"/>
                <a:gd name="f34" fmla="val 1230"/>
                <a:gd name="f35" fmla="val 1198"/>
                <a:gd name="f36" fmla="val 3624"/>
                <a:gd name="f37" fmla="val 978"/>
                <a:gd name="f38" fmla="val 4726"/>
                <a:gd name="f39" fmla="val 4947"/>
                <a:gd name="f40" fmla="val 5041"/>
                <a:gd name="f41" fmla="val 6585"/>
                <a:gd name="f42" fmla="val 6743"/>
                <a:gd name="f43" fmla="val 6869"/>
                <a:gd name="f44" fmla="val 6900"/>
                <a:gd name="f45" fmla="val 7058"/>
                <a:gd name="f46" fmla="val 946"/>
                <a:gd name="f47" fmla="val 7404"/>
                <a:gd name="f48" fmla="val 1072"/>
                <a:gd name="f49" fmla="val 7782"/>
                <a:gd name="f50" fmla="val 8129"/>
                <a:gd name="f51" fmla="val 1504"/>
                <a:gd name="f52" fmla="val 7854"/>
                <a:gd name="f53" fmla="val 2843"/>
                <a:gd name="f54" fmla="val 6486"/>
                <a:gd name="f55" fmla="val 2841"/>
                <a:gd name="f56" fmla="val 2839"/>
                <a:gd name="f57" fmla="val 6488"/>
                <a:gd name="f58" fmla="val 2836"/>
                <a:gd name="f59" fmla="val 6491"/>
                <a:gd name="f60" fmla="val 6459"/>
                <a:gd name="f61" fmla="val 2805"/>
                <a:gd name="f62" fmla="val 6050"/>
                <a:gd name="f63" fmla="val 5955"/>
                <a:gd name="f64" fmla="val 2773"/>
                <a:gd name="f65" fmla="val 4222"/>
                <a:gd name="f66" fmla="val 5861"/>
                <a:gd name="f67" fmla="val 7562"/>
                <a:gd name="f68" fmla="val 8948"/>
                <a:gd name="f69" fmla="val 5924"/>
                <a:gd name="f70" fmla="val 7499"/>
                <a:gd name="f71" fmla="val 7751"/>
                <a:gd name="f72" fmla="val 8822"/>
                <a:gd name="f73" fmla="val 6113"/>
                <a:gd name="f74" fmla="val 6066"/>
                <a:gd name="f75" fmla="val 5963"/>
                <a:gd name="f76" fmla="val 8956"/>
                <a:gd name="f77" fmla="val 5821"/>
                <a:gd name="f78" fmla="val 5680"/>
                <a:gd name="f79" fmla="val 5499"/>
                <a:gd name="f80" fmla="val 5294"/>
                <a:gd name="f81" fmla="val 8917"/>
                <a:gd name="f82" fmla="val 10523"/>
                <a:gd name="f83" fmla="val 4034"/>
                <a:gd name="f84" fmla="val 10681"/>
                <a:gd name="f85" fmla="val 4349"/>
                <a:gd name="f86" fmla="val 10807"/>
                <a:gd name="f87" fmla="val 10870"/>
                <a:gd name="f88" fmla="val 11468"/>
                <a:gd name="f89" fmla="val 11626"/>
                <a:gd name="f90" fmla="val 6901"/>
                <a:gd name="f91" fmla="val 7594"/>
                <a:gd name="f92" fmla="val 10775"/>
                <a:gd name="f93" fmla="val 8633"/>
                <a:gd name="f94" fmla="val 10240"/>
                <a:gd name="f95" fmla="val 9137"/>
                <a:gd name="f96" fmla="val 9185"/>
                <a:gd name="f97" fmla="val 10547"/>
                <a:gd name="f98" fmla="val 9243"/>
                <a:gd name="f99" fmla="val 10558"/>
                <a:gd name="f100" fmla="val 9302"/>
                <a:gd name="f101" fmla="val 9399"/>
                <a:gd name="f102" fmla="val 9501"/>
                <a:gd name="f103" fmla="val 10531"/>
                <a:gd name="f104" fmla="val 9578"/>
                <a:gd name="f105" fmla="val 10492"/>
                <a:gd name="f106" fmla="val 10524"/>
                <a:gd name="f107" fmla="val 9547"/>
                <a:gd name="f108" fmla="val 10650"/>
                <a:gd name="f109" fmla="val 9421"/>
                <a:gd name="f110" fmla="val 9263"/>
                <a:gd name="f111" fmla="val 10555"/>
                <a:gd name="f112" fmla="val 9106"/>
                <a:gd name="f113" fmla="val 10303"/>
                <a:gd name="f114" fmla="val 8601"/>
                <a:gd name="f115" fmla="val 10618"/>
                <a:gd name="f116" fmla="val 10933"/>
                <a:gd name="f117" fmla="val 7026"/>
                <a:gd name="f118" fmla="val 11500"/>
                <a:gd name="f119" fmla="val 11658"/>
                <a:gd name="f120" fmla="val 6806"/>
                <a:gd name="f121" fmla="val 6711"/>
                <a:gd name="f122" fmla="val 6554"/>
                <a:gd name="f123" fmla="val 5167"/>
                <a:gd name="f124" fmla="val 4915"/>
                <a:gd name="f125" fmla="val 10902"/>
                <a:gd name="f126" fmla="val 3687"/>
                <a:gd name="f127" fmla="val 10272"/>
                <a:gd name="f128" fmla="val 2521"/>
                <a:gd name="f129" fmla="val 10587"/>
                <a:gd name="f130" fmla="val 9509"/>
                <a:gd name="f131" fmla="val 1209"/>
                <a:gd name="f132" fmla="val 9430"/>
                <a:gd name="f133" fmla="val 1185"/>
                <a:gd name="f134" fmla="val 9347"/>
                <a:gd name="f135" fmla="val 9279"/>
                <a:gd name="f136" fmla="val 9208"/>
                <a:gd name="f137" fmla="val 1201"/>
                <a:gd name="f138" fmla="val 8161"/>
                <a:gd name="f139" fmla="*/ f0 1 11784"/>
                <a:gd name="f140" fmla="*/ f1 1 11752"/>
                <a:gd name="f141" fmla="val f2"/>
                <a:gd name="f142" fmla="val f3"/>
                <a:gd name="f143" fmla="val f4"/>
                <a:gd name="f144" fmla="+- f143 0 f141"/>
                <a:gd name="f145" fmla="+- f142 0 f141"/>
                <a:gd name="f146" fmla="*/ f145 1 11784"/>
                <a:gd name="f147" fmla="*/ f144 1 11752"/>
                <a:gd name="f148" fmla="*/ f141 1 f146"/>
                <a:gd name="f149" fmla="*/ f142 1 f146"/>
                <a:gd name="f150" fmla="*/ f141 1 f147"/>
                <a:gd name="f151" fmla="*/ f143 1 f147"/>
                <a:gd name="f152" fmla="*/ f148 f139 1"/>
                <a:gd name="f153" fmla="*/ f149 f139 1"/>
                <a:gd name="f154" fmla="*/ f151 f140 1"/>
                <a:gd name="f155" fmla="*/ f150 f140 1"/>
              </a:gdLst>
              <a:ahLst/>
              <a:cxnLst>
                <a:cxn ang="3cd4">
                  <a:pos x="hc" y="t"/>
                </a:cxn>
                <a:cxn ang="0">
                  <a:pos x="r" y="vc"/>
                </a:cxn>
                <a:cxn ang="cd4">
                  <a:pos x="hc" y="b"/>
                </a:cxn>
                <a:cxn ang="cd2">
                  <a:pos x="l" y="vc"/>
                </a:cxn>
              </a:cxnLst>
              <a:rect l="f152" t="f155" r="f153" b="f154"/>
              <a:pathLst>
                <a:path w="11784" h="11752">
                  <a:moveTo>
                    <a:pt x="f5" y="f6"/>
                  </a:moveTo>
                  <a:cubicBezTo>
                    <a:pt x="f7" y="f6"/>
                    <a:pt x="f8" y="f9"/>
                    <a:pt x="f10" y="f11"/>
                  </a:cubicBezTo>
                  <a:lnTo>
                    <a:pt x="f12" y="f13"/>
                  </a:lnTo>
                  <a:cubicBezTo>
                    <a:pt x="f14" y="f15"/>
                    <a:pt x="f16" y="f17"/>
                    <a:pt x="f18" y="f19"/>
                  </a:cubicBezTo>
                  <a:lnTo>
                    <a:pt x="f20" y="f17"/>
                  </a:lnTo>
                  <a:cubicBezTo>
                    <a:pt x="f21" y="f22"/>
                    <a:pt x="f23" y="f24"/>
                    <a:pt x="f25" y="f24"/>
                  </a:cubicBezTo>
                  <a:cubicBezTo>
                    <a:pt x="f26" y="f24"/>
                    <a:pt x="f27" y="f28"/>
                    <a:pt x="f29" y="f30"/>
                  </a:cubicBezTo>
                  <a:lnTo>
                    <a:pt x="f30" y="f29"/>
                  </a:lnTo>
                  <a:cubicBezTo>
                    <a:pt x="f31" y="f32"/>
                    <a:pt x="f31" y="f33"/>
                    <a:pt x="f34" y="f20"/>
                  </a:cubicBezTo>
                  <a:lnTo>
                    <a:pt x="f19" y="f18"/>
                  </a:lnTo>
                  <a:cubicBezTo>
                    <a:pt x="f35" y="f36"/>
                    <a:pt x="f37" y="f14"/>
                    <a:pt x="f13" y="f38"/>
                  </a:cubicBezTo>
                  <a:lnTo>
                    <a:pt x="f11" y="f10"/>
                  </a:lnTo>
                  <a:cubicBezTo>
                    <a:pt x="f9" y="f39"/>
                    <a:pt x="f6" y="f40"/>
                    <a:pt x="f6" y="f5"/>
                  </a:cubicBezTo>
                  <a:lnTo>
                    <a:pt x="f6" y="f41"/>
                  </a:lnTo>
                  <a:cubicBezTo>
                    <a:pt x="f6" y="f42"/>
                    <a:pt x="f9" y="f43"/>
                    <a:pt x="f11" y="f44"/>
                  </a:cubicBezTo>
                  <a:lnTo>
                    <a:pt x="f13" y="f45"/>
                  </a:lnTo>
                  <a:cubicBezTo>
                    <a:pt x="f46" y="f47"/>
                    <a:pt x="f48" y="f49"/>
                    <a:pt x="f34" y="f50"/>
                  </a:cubicBezTo>
                  <a:cubicBezTo>
                    <a:pt x="f51" y="f52"/>
                    <a:pt x="f53" y="f54"/>
                    <a:pt x="f55" y="f54"/>
                  </a:cubicBezTo>
                  <a:lnTo>
                    <a:pt x="f55" y="f54"/>
                  </a:lnTo>
                  <a:cubicBezTo>
                    <a:pt x="f55" y="f54"/>
                    <a:pt x="f56" y="f57"/>
                    <a:pt x="f58" y="f59"/>
                  </a:cubicBezTo>
                  <a:cubicBezTo>
                    <a:pt x="f58" y="f60"/>
                    <a:pt x="f61" y="f62"/>
                    <a:pt x="f61" y="f63"/>
                  </a:cubicBezTo>
                  <a:cubicBezTo>
                    <a:pt x="f64" y="f65"/>
                    <a:pt x="f14" y="f58"/>
                    <a:pt x="f66" y="f58"/>
                  </a:cubicBezTo>
                  <a:cubicBezTo>
                    <a:pt x="f67" y="f58"/>
                    <a:pt x="f68" y="f65"/>
                    <a:pt x="f68" y="f69"/>
                  </a:cubicBezTo>
                  <a:cubicBezTo>
                    <a:pt x="f68" y="f70"/>
                    <a:pt x="f71" y="f72"/>
                    <a:pt x="f73" y="f68"/>
                  </a:cubicBezTo>
                  <a:cubicBezTo>
                    <a:pt x="f74" y="f68"/>
                    <a:pt x="f75" y="f76"/>
                    <a:pt x="f77" y="f76"/>
                  </a:cubicBezTo>
                  <a:cubicBezTo>
                    <a:pt x="f78" y="f76"/>
                    <a:pt x="f79" y="f68"/>
                    <a:pt x="f80" y="f81"/>
                  </a:cubicBezTo>
                  <a:lnTo>
                    <a:pt x="f16" y="f82"/>
                  </a:lnTo>
                  <a:cubicBezTo>
                    <a:pt x="f83" y="f84"/>
                    <a:pt x="f85" y="f86"/>
                    <a:pt x="f12" y="f87"/>
                  </a:cubicBezTo>
                  <a:lnTo>
                    <a:pt x="f10" y="f88"/>
                  </a:lnTo>
                  <a:cubicBezTo>
                    <a:pt x="f8" y="f89"/>
                    <a:pt x="f7" y="f4"/>
                    <a:pt x="f5" y="f4"/>
                  </a:cubicBezTo>
                  <a:lnTo>
                    <a:pt x="f41" y="f4"/>
                  </a:lnTo>
                  <a:cubicBezTo>
                    <a:pt x="f42" y="f4"/>
                    <a:pt x="f43" y="f89"/>
                    <a:pt x="f90" y="f88"/>
                  </a:cubicBezTo>
                  <a:lnTo>
                    <a:pt x="f45" y="f87"/>
                  </a:lnTo>
                  <a:cubicBezTo>
                    <a:pt x="f91" y="f92"/>
                    <a:pt x="f50" y="f82"/>
                    <a:pt x="f93" y="f94"/>
                  </a:cubicBezTo>
                  <a:lnTo>
                    <a:pt x="f95" y="f82"/>
                  </a:lnTo>
                  <a:cubicBezTo>
                    <a:pt x="f96" y="f97"/>
                    <a:pt x="f98" y="f99"/>
                    <a:pt x="f100" y="f99"/>
                  </a:cubicBezTo>
                  <a:cubicBezTo>
                    <a:pt x="f101" y="f99"/>
                    <a:pt x="f102" y="f103"/>
                    <a:pt x="f104" y="f105"/>
                  </a:cubicBezTo>
                  <a:lnTo>
                    <a:pt x="f106" y="f107"/>
                  </a:lnTo>
                  <a:cubicBezTo>
                    <a:pt x="f108" y="f109"/>
                    <a:pt x="f108" y="f110"/>
                    <a:pt x="f111" y="f112"/>
                  </a:cubicBezTo>
                  <a:lnTo>
                    <a:pt x="f113" y="f114"/>
                  </a:lnTo>
                  <a:cubicBezTo>
                    <a:pt x="f115" y="f50"/>
                    <a:pt x="f86" y="f67"/>
                    <a:pt x="f116" y="f117"/>
                  </a:cubicBezTo>
                  <a:lnTo>
                    <a:pt x="f118" y="f43"/>
                  </a:lnTo>
                  <a:cubicBezTo>
                    <a:pt x="f119" y="f120"/>
                    <a:pt x="f3" y="f121"/>
                    <a:pt x="f3" y="f122"/>
                  </a:cubicBezTo>
                  <a:lnTo>
                    <a:pt x="f3" y="f123"/>
                  </a:lnTo>
                  <a:cubicBezTo>
                    <a:pt x="f4" y="f40"/>
                    <a:pt x="f119" y="f124"/>
                    <a:pt x="f118" y="f10"/>
                  </a:cubicBezTo>
                  <a:lnTo>
                    <a:pt x="f125" y="f38"/>
                  </a:lnTo>
                  <a:cubicBezTo>
                    <a:pt x="f86" y="f14"/>
                    <a:pt x="f111" y="f126"/>
                    <a:pt x="f127" y="f18"/>
                  </a:cubicBezTo>
                  <a:lnTo>
                    <a:pt x="f111" y="f20"/>
                  </a:lnTo>
                  <a:cubicBezTo>
                    <a:pt x="f108" y="f128"/>
                    <a:pt x="f129" y="f32"/>
                    <a:pt x="f106" y="f29"/>
                  </a:cubicBezTo>
                  <a:lnTo>
                    <a:pt x="f104" y="f30"/>
                  </a:lnTo>
                  <a:cubicBezTo>
                    <a:pt x="f130" y="f131"/>
                    <a:pt x="f132" y="f133"/>
                    <a:pt x="f134" y="f133"/>
                  </a:cubicBezTo>
                  <a:cubicBezTo>
                    <a:pt x="f135" y="f133"/>
                    <a:pt x="f136" y="f137"/>
                    <a:pt x="f95" y="f17"/>
                  </a:cubicBezTo>
                  <a:lnTo>
                    <a:pt x="f93" y="f19"/>
                  </a:lnTo>
                  <a:cubicBezTo>
                    <a:pt x="f138" y="f35"/>
                    <a:pt x="f91" y="f15"/>
                    <a:pt x="f45" y="f13"/>
                  </a:cubicBezTo>
                  <a:lnTo>
                    <a:pt x="f90" y="f11"/>
                  </a:lnTo>
                  <a:cubicBezTo>
                    <a:pt x="f43" y="f9"/>
                    <a:pt x="f42" y="f6"/>
                    <a:pt x="f4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8" name="Google Shape;6915;p88">
              <a:extLst>
                <a:ext uri="{FF2B5EF4-FFF2-40B4-BE49-F238E27FC236}">
                  <a16:creationId xmlns:a16="http://schemas.microsoft.com/office/drawing/2014/main" id="{1240680D-6068-DF61-A08C-8120AC931F9F}"/>
                </a:ext>
              </a:extLst>
            </p:cNvPr>
            <p:cNvSpPr/>
            <p:nvPr/>
          </p:nvSpPr>
          <p:spPr>
            <a:xfrm>
              <a:off x="5475372" y="1841025"/>
              <a:ext cx="328507" cy="313191"/>
            </a:xfrm>
            <a:custGeom>
              <a:avLst/>
              <a:gdLst>
                <a:gd name="f0" fmla="val w"/>
                <a:gd name="f1" fmla="val h"/>
                <a:gd name="f2" fmla="val 0"/>
                <a:gd name="f3" fmla="val 8602"/>
                <a:gd name="f4" fmla="val 8201"/>
                <a:gd name="f5" fmla="val 5939"/>
                <a:gd name="f6" fmla="val 4729"/>
                <a:gd name="f7" fmla="val 3750"/>
                <a:gd name="f8" fmla="val 854"/>
                <a:gd name="f9" fmla="val 3561"/>
                <a:gd name="f10" fmla="val 1963"/>
                <a:gd name="f11" fmla="val 3466"/>
                <a:gd name="f12" fmla="val 2404"/>
                <a:gd name="f13" fmla="val 3498"/>
                <a:gd name="f14" fmla="val 2813"/>
                <a:gd name="f15" fmla="val 3624"/>
                <a:gd name="f16" fmla="val 3223"/>
                <a:gd name="f17" fmla="val 410"/>
                <a:gd name="f18" fmla="val 6468"/>
                <a:gd name="f19" fmla="val 1"/>
                <a:gd name="f20" fmla="val 6846"/>
                <a:gd name="f21" fmla="val 7507"/>
                <a:gd name="f22" fmla="val 7917"/>
                <a:gd name="f23" fmla="val 600"/>
                <a:gd name="f24" fmla="val 8106"/>
                <a:gd name="f25" fmla="val 852"/>
                <a:gd name="f26" fmla="val 8200"/>
                <a:gd name="f27" fmla="val 1111"/>
                <a:gd name="f28" fmla="val 1371"/>
                <a:gd name="f29" fmla="val 1639"/>
                <a:gd name="f30" fmla="val 1860"/>
                <a:gd name="f31" fmla="val 5136"/>
                <a:gd name="f32" fmla="val 4640"/>
                <a:gd name="f33" fmla="val 5388"/>
                <a:gd name="f34" fmla="val 4735"/>
                <a:gd name="f35" fmla="val 5664"/>
                <a:gd name="f36" fmla="val 4782"/>
                <a:gd name="f37" fmla="val 5947"/>
                <a:gd name="f38" fmla="val 6231"/>
                <a:gd name="f39" fmla="val 6522"/>
                <a:gd name="f40" fmla="val 6806"/>
                <a:gd name="f41" fmla="val 7846"/>
                <a:gd name="f42" fmla="val 4294"/>
                <a:gd name="f43" fmla="val 3065"/>
                <a:gd name="f44" fmla="val 8224"/>
                <a:gd name="f45" fmla="val 1773"/>
                <a:gd name="f46" fmla="val 8192"/>
                <a:gd name="f47" fmla="val 1647"/>
                <a:gd name="f48" fmla="val 8129"/>
                <a:gd name="f49" fmla="val 1553"/>
                <a:gd name="f50" fmla="val 8003"/>
                <a:gd name="f51" fmla="val 1521"/>
                <a:gd name="f52" fmla="val 7972"/>
                <a:gd name="f53" fmla="val 1514"/>
                <a:gd name="f54" fmla="val 7942"/>
                <a:gd name="f55" fmla="val 1510"/>
                <a:gd name="f56" fmla="val 7914"/>
                <a:gd name="f57" fmla="val 7830"/>
                <a:gd name="f58" fmla="val 7759"/>
                <a:gd name="f59" fmla="val 1545"/>
                <a:gd name="f60" fmla="val 7688"/>
                <a:gd name="f61" fmla="val 1616"/>
                <a:gd name="f62" fmla="val 6901"/>
                <a:gd name="f63" fmla="val 6759"/>
                <a:gd name="f64" fmla="val 2530"/>
                <a:gd name="f65" fmla="val 6578"/>
                <a:gd name="f66" fmla="val 2593"/>
                <a:gd name="f67" fmla="val 6400"/>
                <a:gd name="f68" fmla="val 6223"/>
                <a:gd name="f69" fmla="val 6050"/>
                <a:gd name="f70" fmla="val 5924"/>
                <a:gd name="f71" fmla="val 5640"/>
                <a:gd name="f72" fmla="val 2120"/>
                <a:gd name="f73" fmla="val 1679"/>
                <a:gd name="f74" fmla="val 1395"/>
                <a:gd name="f75" fmla="val 6711"/>
                <a:gd name="f76" fmla="val 608"/>
                <a:gd name="f77" fmla="val 6774"/>
                <a:gd name="f78" fmla="val 545"/>
                <a:gd name="f79" fmla="val 419"/>
                <a:gd name="f80" fmla="val 293"/>
                <a:gd name="f81" fmla="val 6743"/>
                <a:gd name="f82" fmla="val 198"/>
                <a:gd name="f83" fmla="val 6648"/>
                <a:gd name="f84" fmla="val 104"/>
                <a:gd name="f85" fmla="val 6554"/>
                <a:gd name="f86" fmla="val 72"/>
                <a:gd name="f87" fmla="val 6344"/>
                <a:gd name="f88" fmla="val 23"/>
                <a:gd name="f89" fmla="val 6139"/>
                <a:gd name="f90" fmla="*/ f0 1 8602"/>
                <a:gd name="f91" fmla="*/ f1 1 8201"/>
                <a:gd name="f92" fmla="val f2"/>
                <a:gd name="f93" fmla="val f3"/>
                <a:gd name="f94" fmla="val f4"/>
                <a:gd name="f95" fmla="+- f94 0 f92"/>
                <a:gd name="f96" fmla="+- f93 0 f92"/>
                <a:gd name="f97" fmla="*/ f96 1 8602"/>
                <a:gd name="f98" fmla="*/ f95 1 8201"/>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8602" h="8201">
                  <a:moveTo>
                    <a:pt x="f5" y="f2"/>
                  </a:moveTo>
                  <a:cubicBezTo>
                    <a:pt x="f6" y="f2"/>
                    <a:pt x="f7" y="f8"/>
                    <a:pt x="f9" y="f10"/>
                  </a:cubicBezTo>
                  <a:cubicBezTo>
                    <a:pt x="f11" y="f12"/>
                    <a:pt x="f13" y="f14"/>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3" y="f34"/>
                    <a:pt x="f35" y="f36"/>
                    <a:pt x="f37" y="f36"/>
                  </a:cubicBezTo>
                  <a:cubicBezTo>
                    <a:pt x="f38" y="f36"/>
                    <a:pt x="f39" y="f34"/>
                    <a:pt x="f40" y="f32"/>
                  </a:cubicBezTo>
                  <a:cubicBezTo>
                    <a:pt x="f41" y="f42"/>
                    <a:pt x="f3" y="f43"/>
                    <a:pt x="f44" y="f45"/>
                  </a:cubicBezTo>
                  <a:cubicBezTo>
                    <a:pt x="f46" y="f47"/>
                    <a:pt x="f48" y="f49"/>
                    <a:pt x="f50" y="f51"/>
                  </a:cubicBezTo>
                  <a:cubicBezTo>
                    <a:pt x="f52" y="f53"/>
                    <a:pt x="f54" y="f55"/>
                    <a:pt x="f56" y="f55"/>
                  </a:cubicBezTo>
                  <a:cubicBezTo>
                    <a:pt x="f57" y="f55"/>
                    <a:pt x="f58" y="f59"/>
                    <a:pt x="f60" y="f61"/>
                  </a:cubicBezTo>
                  <a:lnTo>
                    <a:pt x="f62" y="f12"/>
                  </a:lnTo>
                  <a:cubicBezTo>
                    <a:pt x="f63" y="f64"/>
                    <a:pt x="f65" y="f66"/>
                    <a:pt x="f67" y="f66"/>
                  </a:cubicBezTo>
                  <a:cubicBezTo>
                    <a:pt x="f68" y="f66"/>
                    <a:pt x="f69" y="f64"/>
                    <a:pt x="f70" y="f12"/>
                  </a:cubicBezTo>
                  <a:cubicBezTo>
                    <a:pt x="f71" y="f72"/>
                    <a:pt x="f71" y="f73"/>
                    <a:pt x="f70" y="f74"/>
                  </a:cubicBezTo>
                  <a:lnTo>
                    <a:pt x="f75" y="f76"/>
                  </a:lnTo>
                  <a:cubicBezTo>
                    <a:pt x="f77" y="f78"/>
                    <a:pt x="f40" y="f79"/>
                    <a:pt x="f77" y="f80"/>
                  </a:cubicBezTo>
                  <a:cubicBezTo>
                    <a:pt x="f81" y="f82"/>
                    <a:pt x="f83" y="f84"/>
                    <a:pt x="f85" y="f86"/>
                  </a:cubicBezTo>
                  <a:cubicBezTo>
                    <a:pt x="f87" y="f88"/>
                    <a:pt x="f8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09" name="Google Shape;6947;p88">
            <a:extLst>
              <a:ext uri="{FF2B5EF4-FFF2-40B4-BE49-F238E27FC236}">
                <a16:creationId xmlns:a16="http://schemas.microsoft.com/office/drawing/2014/main" id="{FF7DDA40-65ED-3876-562D-91A1B805F667}"/>
              </a:ext>
            </a:extLst>
          </p:cNvPr>
          <p:cNvGrpSpPr/>
          <p:nvPr/>
        </p:nvGrpSpPr>
        <p:grpSpPr>
          <a:xfrm>
            <a:off x="2936703" y="2476392"/>
            <a:ext cx="595188" cy="596823"/>
            <a:chOff x="3147849" y="1725783"/>
            <a:chExt cx="446391" cy="447617"/>
          </a:xfrm>
          <a:solidFill>
            <a:schemeClr val="tx1"/>
          </a:solidFill>
        </p:grpSpPr>
        <p:sp>
          <p:nvSpPr>
            <p:cNvPr id="110" name="Google Shape;6948;p88">
              <a:extLst>
                <a:ext uri="{FF2B5EF4-FFF2-40B4-BE49-F238E27FC236}">
                  <a16:creationId xmlns:a16="http://schemas.microsoft.com/office/drawing/2014/main" id="{34592157-4E7D-84DC-C784-5E0B0F39001B}"/>
                </a:ext>
              </a:extLst>
            </p:cNvPr>
            <p:cNvSpPr/>
            <p:nvPr/>
          </p:nvSpPr>
          <p:spPr>
            <a:xfrm>
              <a:off x="3147849" y="1725783"/>
              <a:ext cx="105896" cy="446400"/>
            </a:xfrm>
            <a:custGeom>
              <a:avLst/>
              <a:gdLst>
                <a:gd name="f0" fmla="val w"/>
                <a:gd name="f1" fmla="val h"/>
                <a:gd name="f2" fmla="val 0"/>
                <a:gd name="f3" fmla="val 2773"/>
                <a:gd name="f4" fmla="val 11689"/>
                <a:gd name="f5" fmla="val 1418"/>
                <a:gd name="f6" fmla="val 1072"/>
                <a:gd name="f7" fmla="val 757"/>
                <a:gd name="f8" fmla="val 315"/>
                <a:gd name="f9" fmla="val 662"/>
                <a:gd name="f10" fmla="val 9578"/>
                <a:gd name="f11" fmla="val 9830"/>
                <a:gd name="f12" fmla="val 914"/>
                <a:gd name="f13" fmla="val 10050"/>
                <a:gd name="f14" fmla="val 1103"/>
                <a:gd name="f15" fmla="val 10176"/>
                <a:gd name="f16" fmla="val 10996"/>
                <a:gd name="f17" fmla="val 347"/>
                <a:gd name="f18" fmla="val 158"/>
                <a:gd name="f19" fmla="val 1"/>
                <a:gd name="f20" fmla="val 11153"/>
                <a:gd name="f21" fmla="val 11342"/>
                <a:gd name="f22" fmla="val 11531"/>
                <a:gd name="f23" fmla="val 2395"/>
                <a:gd name="f24" fmla="val 2616"/>
                <a:gd name="f25" fmla="val 1733"/>
                <a:gd name="f26" fmla="val 1922"/>
                <a:gd name="f27" fmla="val 2080"/>
                <a:gd name="f28" fmla="val 9861"/>
                <a:gd name="f29" fmla="val 284"/>
                <a:gd name="f30" fmla="val 1765"/>
                <a:gd name="f31" fmla="*/ f0 1 2773"/>
                <a:gd name="f32" fmla="*/ f1 1 11689"/>
                <a:gd name="f33" fmla="val f2"/>
                <a:gd name="f34" fmla="val f3"/>
                <a:gd name="f35" fmla="val f4"/>
                <a:gd name="f36" fmla="+- f35 0 f33"/>
                <a:gd name="f37" fmla="+- f34 0 f33"/>
                <a:gd name="f38" fmla="*/ f37 1 2773"/>
                <a:gd name="f39" fmla="*/ f36 1 11689"/>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11689">
                  <a:moveTo>
                    <a:pt x="f5" y="f2"/>
                  </a:moveTo>
                  <a:cubicBezTo>
                    <a:pt x="f6" y="f2"/>
                    <a:pt x="f7" y="f8"/>
                    <a:pt x="f7" y="f9"/>
                  </a:cubicBezTo>
                  <a:lnTo>
                    <a:pt x="f7" y="f10"/>
                  </a:lnTo>
                  <a:cubicBezTo>
                    <a:pt x="f7" y="f11"/>
                    <a:pt x="f12" y="f13"/>
                    <a:pt x="f14" y="f15"/>
                  </a:cubicBezTo>
                  <a:lnTo>
                    <a:pt x="f14" y="f16"/>
                  </a:lnTo>
                  <a:lnTo>
                    <a:pt x="f17" y="f16"/>
                  </a:lnTo>
                  <a:cubicBezTo>
                    <a:pt x="f18" y="f16"/>
                    <a:pt x="f19" y="f20"/>
                    <a:pt x="f19" y="f21"/>
                  </a:cubicBezTo>
                  <a:cubicBezTo>
                    <a:pt x="f19" y="f22"/>
                    <a:pt x="f18" y="f4"/>
                    <a:pt x="f17" y="f4"/>
                  </a:cubicBezTo>
                  <a:lnTo>
                    <a:pt x="f23" y="f4"/>
                  </a:lnTo>
                  <a:cubicBezTo>
                    <a:pt x="f24" y="f4"/>
                    <a:pt x="f3" y="f22"/>
                    <a:pt x="f3" y="f21"/>
                  </a:cubicBezTo>
                  <a:cubicBezTo>
                    <a:pt x="f3" y="f20"/>
                    <a:pt x="f24" y="f16"/>
                    <a:pt x="f23" y="f16"/>
                  </a:cubicBezTo>
                  <a:lnTo>
                    <a:pt x="f25" y="f16"/>
                  </a:lnTo>
                  <a:lnTo>
                    <a:pt x="f25" y="f15"/>
                  </a:lnTo>
                  <a:cubicBezTo>
                    <a:pt x="f26" y="f13"/>
                    <a:pt x="f27" y="f28"/>
                    <a:pt x="f27" y="f10"/>
                  </a:cubicBezTo>
                  <a:lnTo>
                    <a:pt x="f27" y="f9"/>
                  </a:lnTo>
                  <a:cubicBezTo>
                    <a:pt x="f27" y="f29"/>
                    <a:pt x="f3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1" name="Google Shape;6949;p88">
              <a:extLst>
                <a:ext uri="{FF2B5EF4-FFF2-40B4-BE49-F238E27FC236}">
                  <a16:creationId xmlns:a16="http://schemas.microsoft.com/office/drawing/2014/main" id="{B590D756-14A6-57D0-9771-6C3D52A33072}"/>
                </a:ext>
              </a:extLst>
            </p:cNvPr>
            <p:cNvSpPr/>
            <p:nvPr/>
          </p:nvSpPr>
          <p:spPr>
            <a:xfrm>
              <a:off x="3464286" y="1897828"/>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val 190"/>
                <a:gd name="f12" fmla="*/ f0 1 3403"/>
                <a:gd name="f13" fmla="*/ f1 1 1009"/>
                <a:gd name="f14" fmla="val f2"/>
                <a:gd name="f15" fmla="val f3"/>
                <a:gd name="f16" fmla="val f4"/>
                <a:gd name="f17" fmla="+- f16 0 f14"/>
                <a:gd name="f18" fmla="+- f15 0 f14"/>
                <a:gd name="f19" fmla="*/ f18 1 3403"/>
                <a:gd name="f20" fmla="*/ f17 1 10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11"/>
                    <a:pt x="f10" y="f6"/>
                    <a:pt x="f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2" name="Google Shape;6950;p88">
              <a:extLst>
                <a:ext uri="{FF2B5EF4-FFF2-40B4-BE49-F238E27FC236}">
                  <a16:creationId xmlns:a16="http://schemas.microsoft.com/office/drawing/2014/main" id="{E4CD7997-759D-3094-573D-A399D0E80C0B}"/>
                </a:ext>
              </a:extLst>
            </p:cNvPr>
            <p:cNvSpPr/>
            <p:nvPr/>
          </p:nvSpPr>
          <p:spPr>
            <a:xfrm>
              <a:off x="3464286" y="1962787"/>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 f0 1 3403"/>
                <a:gd name="f12" fmla="*/ f1 1 1009"/>
                <a:gd name="f13" fmla="val f2"/>
                <a:gd name="f14" fmla="val f3"/>
                <a:gd name="f15" fmla="val f4"/>
                <a:gd name="f16" fmla="+- f15 0 f13"/>
                <a:gd name="f17" fmla="+- f14 0 f13"/>
                <a:gd name="f18" fmla="*/ f17 1 3403"/>
                <a:gd name="f19" fmla="*/ f16 1 100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3" name="Google Shape;6951;p88">
              <a:extLst>
                <a:ext uri="{FF2B5EF4-FFF2-40B4-BE49-F238E27FC236}">
                  <a16:creationId xmlns:a16="http://schemas.microsoft.com/office/drawing/2014/main" id="{7AC14CE2-6C7C-31B8-771C-9A5ADF6DD59B}"/>
                </a:ext>
              </a:extLst>
            </p:cNvPr>
            <p:cNvSpPr/>
            <p:nvPr/>
          </p:nvSpPr>
          <p:spPr>
            <a:xfrm>
              <a:off x="3464286" y="2026566"/>
              <a:ext cx="103491" cy="39758"/>
            </a:xfrm>
            <a:custGeom>
              <a:avLst/>
              <a:gdLst>
                <a:gd name="f0" fmla="val w"/>
                <a:gd name="f1" fmla="val h"/>
                <a:gd name="f2" fmla="val 0"/>
                <a:gd name="f3" fmla="val 2710"/>
                <a:gd name="f4" fmla="val 1041"/>
                <a:gd name="f5" fmla="val 505"/>
                <a:gd name="f6" fmla="val 1"/>
                <a:gd name="f7" fmla="val 221"/>
                <a:gd name="f8" fmla="val 253"/>
                <a:gd name="f9" fmla="val 536"/>
                <a:gd name="f10" fmla="val 788"/>
                <a:gd name="f11" fmla="val 1040"/>
                <a:gd name="f12" fmla="val 2206"/>
                <a:gd name="f13" fmla="val 2458"/>
                <a:gd name="f14" fmla="val 2521"/>
                <a:gd name="f15" fmla="*/ f0 1 2710"/>
                <a:gd name="f16" fmla="*/ f1 1 1041"/>
                <a:gd name="f17" fmla="val f2"/>
                <a:gd name="f18" fmla="val f3"/>
                <a:gd name="f19" fmla="val f4"/>
                <a:gd name="f20" fmla="+- f19 0 f17"/>
                <a:gd name="f21" fmla="+- f18 0 f17"/>
                <a:gd name="f22" fmla="*/ f21 1 2710"/>
                <a:gd name="f23" fmla="*/ f20 1 1041"/>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2710" h="1041">
                  <a:moveTo>
                    <a:pt x="f5" y="f6"/>
                  </a:moveTo>
                  <a:cubicBezTo>
                    <a:pt x="f7" y="f6"/>
                    <a:pt x="f2" y="f8"/>
                    <a:pt x="f2" y="f9"/>
                  </a:cubicBezTo>
                  <a:cubicBezTo>
                    <a:pt x="f2" y="f10"/>
                    <a:pt x="f7" y="f11"/>
                    <a:pt x="f5" y="f11"/>
                  </a:cubicBezTo>
                  <a:lnTo>
                    <a:pt x="f12" y="f11"/>
                  </a:lnTo>
                  <a:cubicBezTo>
                    <a:pt x="f13" y="f11"/>
                    <a:pt x="f3" y="f10"/>
                    <a:pt x="f3" y="f9"/>
                  </a:cubicBezTo>
                  <a:cubicBezTo>
                    <a:pt x="f3" y="f8"/>
                    <a:pt x="f14" y="f6"/>
                    <a:pt x="f12"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4" name="Google Shape;6952;p88">
              <a:extLst>
                <a:ext uri="{FF2B5EF4-FFF2-40B4-BE49-F238E27FC236}">
                  <a16:creationId xmlns:a16="http://schemas.microsoft.com/office/drawing/2014/main" id="{4309DC8E-500F-D381-BC8D-E9680887ACE6}"/>
                </a:ext>
              </a:extLst>
            </p:cNvPr>
            <p:cNvSpPr/>
            <p:nvPr/>
          </p:nvSpPr>
          <p:spPr>
            <a:xfrm>
              <a:off x="3412540" y="1725783"/>
              <a:ext cx="78254" cy="79433"/>
            </a:xfrm>
            <a:custGeom>
              <a:avLst/>
              <a:gdLst>
                <a:gd name="f0" fmla="val w"/>
                <a:gd name="f1" fmla="val h"/>
                <a:gd name="f2" fmla="val 0"/>
                <a:gd name="f3" fmla="val 2049"/>
                <a:gd name="f4" fmla="val 2080"/>
                <a:gd name="f5" fmla="val 1702"/>
                <a:gd name="f6" fmla="val 757"/>
                <a:gd name="f7" fmla="val 1"/>
                <a:gd name="f8" fmla="val 788"/>
                <a:gd name="f9" fmla="val 1733"/>
                <a:gd name="f10" fmla="*/ f0 1 2049"/>
                <a:gd name="f11" fmla="*/ f1 1 2080"/>
                <a:gd name="f12" fmla="val f2"/>
                <a:gd name="f13" fmla="val f3"/>
                <a:gd name="f14" fmla="val f4"/>
                <a:gd name="f15" fmla="+- f14 0 f12"/>
                <a:gd name="f16" fmla="+- f13 0 f12"/>
                <a:gd name="f17" fmla="*/ f16 1 2049"/>
                <a:gd name="f18" fmla="*/ f15 1 2080"/>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049" h="2080">
                  <a:moveTo>
                    <a:pt x="f5" y="f2"/>
                  </a:moveTo>
                  <a:cubicBezTo>
                    <a:pt x="f6" y="f2"/>
                    <a:pt x="f7" y="f8"/>
                    <a:pt x="f7" y="f9"/>
                  </a:cubicBezTo>
                  <a:lnTo>
                    <a:pt x="f7" y="f4"/>
                  </a:lnTo>
                  <a:lnTo>
                    <a:pt x="f3" y="f4"/>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5" name="Google Shape;6953;p88">
              <a:extLst>
                <a:ext uri="{FF2B5EF4-FFF2-40B4-BE49-F238E27FC236}">
                  <a16:creationId xmlns:a16="http://schemas.microsoft.com/office/drawing/2014/main" id="{CA357093-6453-2402-CCBC-02EACFB89C7C}"/>
                </a:ext>
              </a:extLst>
            </p:cNvPr>
            <p:cNvSpPr/>
            <p:nvPr/>
          </p:nvSpPr>
          <p:spPr>
            <a:xfrm>
              <a:off x="3514816" y="1725783"/>
              <a:ext cx="52971" cy="84243"/>
            </a:xfrm>
            <a:custGeom>
              <a:avLst/>
              <a:gdLst>
                <a:gd name="f0" fmla="val w"/>
                <a:gd name="f1" fmla="val h"/>
                <a:gd name="f2" fmla="val 0"/>
                <a:gd name="f3" fmla="val 1387"/>
                <a:gd name="f4" fmla="val 2206"/>
                <a:gd name="f5" fmla="val 1"/>
                <a:gd name="f6" fmla="val 2111"/>
                <a:gd name="f7" fmla="val 883"/>
                <a:gd name="f8" fmla="val 1072"/>
                <a:gd name="f9" fmla="val 1261"/>
                <a:gd name="f10" fmla="val 2143"/>
                <a:gd name="f11" fmla="val 1040"/>
                <a:gd name="f12" fmla="val 473"/>
                <a:gd name="f13" fmla="val 914"/>
                <a:gd name="f14" fmla="val 347"/>
                <a:gd name="f15" fmla="*/ f0 1 1387"/>
                <a:gd name="f16" fmla="*/ f1 1 2206"/>
                <a:gd name="f17" fmla="val f2"/>
                <a:gd name="f18" fmla="val f3"/>
                <a:gd name="f19" fmla="val f4"/>
                <a:gd name="f20" fmla="+- f19 0 f17"/>
                <a:gd name="f21" fmla="+- f18 0 f17"/>
                <a:gd name="f22" fmla="*/ f21 1 1387"/>
                <a:gd name="f23" fmla="*/ f20 1 220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2206">
                  <a:moveTo>
                    <a:pt x="f5" y="f2"/>
                  </a:moveTo>
                  <a:lnTo>
                    <a:pt x="f5" y="f6"/>
                  </a:lnTo>
                  <a:lnTo>
                    <a:pt x="f7" y="f6"/>
                  </a:lnTo>
                  <a:cubicBezTo>
                    <a:pt x="f8" y="f6"/>
                    <a:pt x="f9" y="f10"/>
                    <a:pt x="f3" y="f4"/>
                  </a:cubicBezTo>
                  <a:lnTo>
                    <a:pt x="f3" y="f11"/>
                  </a:lnTo>
                  <a:cubicBezTo>
                    <a:pt x="f3" y="f12"/>
                    <a:pt x="f13" y="f2"/>
                    <a:pt x="f1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6" name="Google Shape;6954;p88">
              <a:extLst>
                <a:ext uri="{FF2B5EF4-FFF2-40B4-BE49-F238E27FC236}">
                  <a16:creationId xmlns:a16="http://schemas.microsoft.com/office/drawing/2014/main" id="{F620744D-42D6-65CA-390A-C106FEDA513F}"/>
                </a:ext>
              </a:extLst>
            </p:cNvPr>
            <p:cNvSpPr/>
            <p:nvPr/>
          </p:nvSpPr>
          <p:spPr>
            <a:xfrm>
              <a:off x="3251350" y="1831643"/>
              <a:ext cx="316437" cy="234671"/>
            </a:xfrm>
            <a:custGeom>
              <a:avLst/>
              <a:gdLst>
                <a:gd name="f0" fmla="val w"/>
                <a:gd name="f1" fmla="val h"/>
                <a:gd name="f2" fmla="val 0"/>
                <a:gd name="f3" fmla="val 8286"/>
                <a:gd name="f4" fmla="val 6145"/>
                <a:gd name="f5" fmla="val 1"/>
                <a:gd name="f6" fmla="val 6144"/>
                <a:gd name="f7" fmla="val 378"/>
                <a:gd name="f8" fmla="val 756"/>
                <a:gd name="f9" fmla="val 1071"/>
                <a:gd name="f10" fmla="val 5892"/>
                <a:gd name="f11" fmla="val 1260"/>
                <a:gd name="f12" fmla="val 5577"/>
                <a:gd name="f13" fmla="val 2016"/>
                <a:gd name="f14" fmla="val 5955"/>
                <a:gd name="f15" fmla="val 2268"/>
                <a:gd name="f16" fmla="val 6050"/>
                <a:gd name="f17" fmla="val 2552"/>
                <a:gd name="f18" fmla="val 2773"/>
                <a:gd name="f19" fmla="val 3497"/>
                <a:gd name="f20" fmla="val 3057"/>
                <a:gd name="f21" fmla="val 3214"/>
                <a:gd name="f22" fmla="val 3309"/>
                <a:gd name="f23" fmla="val 2867"/>
                <a:gd name="f24" fmla="val 3435"/>
                <a:gd name="f25" fmla="val 2457"/>
                <a:gd name="f26" fmla="val 2111"/>
                <a:gd name="f27" fmla="val 3277"/>
                <a:gd name="f28" fmla="val 2868"/>
                <a:gd name="f29" fmla="val 2710"/>
                <a:gd name="f30" fmla="val 3025"/>
                <a:gd name="f31" fmla="val 2238"/>
                <a:gd name="f32" fmla="val 1702"/>
                <a:gd name="f33" fmla="val 1009"/>
                <a:gd name="f34" fmla="val 7782"/>
                <a:gd name="f35" fmla="val 8065"/>
                <a:gd name="f36" fmla="val 788"/>
                <a:gd name="f37" fmla="val 505"/>
                <a:gd name="f38" fmla="val 221"/>
                <a:gd name="f39" fmla="val 3560"/>
                <a:gd name="f40" fmla="val 3308"/>
                <a:gd name="f41" fmla="val 2899"/>
                <a:gd name="f42" fmla="val 158"/>
                <a:gd name="f43" fmla="val 2583"/>
                <a:gd name="f44" fmla="val 442"/>
                <a:gd name="f45" fmla="val 2426"/>
                <a:gd name="f46" fmla="val 599"/>
                <a:gd name="f47" fmla="val 2205"/>
                <a:gd name="f48" fmla="val 662"/>
                <a:gd name="f49" fmla="val 1985"/>
                <a:gd name="f50" fmla="val 1323"/>
                <a:gd name="f51" fmla="val 1166"/>
                <a:gd name="f52" fmla="val 284"/>
                <a:gd name="f53" fmla="*/ f0 1 8286"/>
                <a:gd name="f54" fmla="*/ f1 1 6145"/>
                <a:gd name="f55" fmla="val f2"/>
                <a:gd name="f56" fmla="val f3"/>
                <a:gd name="f57" fmla="val f4"/>
                <a:gd name="f58" fmla="+- f57 0 f55"/>
                <a:gd name="f59" fmla="+- f56 0 f55"/>
                <a:gd name="f60" fmla="*/ f59 1 8286"/>
                <a:gd name="f61" fmla="*/ f58 1 614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8286" h="6145">
                  <a:moveTo>
                    <a:pt x="f2" y="f5"/>
                  </a:moveTo>
                  <a:lnTo>
                    <a:pt x="f2" y="f6"/>
                  </a:lnTo>
                  <a:lnTo>
                    <a:pt x="f7" y="f6"/>
                  </a:lnTo>
                  <a:cubicBezTo>
                    <a:pt x="f8" y="f6"/>
                    <a:pt x="f9" y="f10"/>
                    <a:pt x="f11" y="f12"/>
                  </a:cubicBezTo>
                  <a:lnTo>
                    <a:pt x="f13" y="f14"/>
                  </a:lnTo>
                  <a:cubicBezTo>
                    <a:pt x="f15" y="f16"/>
                    <a:pt x="f17" y="f6"/>
                    <a:pt x="f18" y="f6"/>
                  </a:cubicBezTo>
                  <a:lnTo>
                    <a:pt x="f19" y="f6"/>
                  </a:lnTo>
                  <a:lnTo>
                    <a:pt x="f19" y="f20"/>
                  </a:lnTo>
                  <a:cubicBezTo>
                    <a:pt x="f21" y="f22"/>
                    <a:pt x="f23" y="f24"/>
                    <a:pt x="f25" y="f24"/>
                  </a:cubicBezTo>
                  <a:cubicBezTo>
                    <a:pt x="f15" y="f24"/>
                    <a:pt x="f26" y="f27"/>
                    <a:pt x="f26" y="f20"/>
                  </a:cubicBezTo>
                  <a:cubicBezTo>
                    <a:pt x="f26" y="f28"/>
                    <a:pt x="f15" y="f29"/>
                    <a:pt x="f25" y="f29"/>
                  </a:cubicBezTo>
                  <a:cubicBezTo>
                    <a:pt x="f30" y="f29"/>
                    <a:pt x="f19" y="f31"/>
                    <a:pt x="f19" y="f32"/>
                  </a:cubicBezTo>
                  <a:lnTo>
                    <a:pt x="f19" y="f33"/>
                  </a:lnTo>
                  <a:lnTo>
                    <a:pt x="f34" y="f33"/>
                  </a:lnTo>
                  <a:cubicBezTo>
                    <a:pt x="f35" y="f33"/>
                    <a:pt x="f3" y="f36"/>
                    <a:pt x="f3" y="f37"/>
                  </a:cubicBezTo>
                  <a:cubicBezTo>
                    <a:pt x="f3" y="f38"/>
                    <a:pt x="f35" y="f5"/>
                    <a:pt x="f34" y="f5"/>
                  </a:cubicBezTo>
                  <a:lnTo>
                    <a:pt x="f39" y="f5"/>
                  </a:lnTo>
                  <a:cubicBezTo>
                    <a:pt x="f40" y="f5"/>
                    <a:pt x="f41" y="f42"/>
                    <a:pt x="f43" y="f44"/>
                  </a:cubicBezTo>
                  <a:cubicBezTo>
                    <a:pt x="f45" y="f46"/>
                    <a:pt x="f47" y="f48"/>
                    <a:pt x="f49" y="f48"/>
                  </a:cubicBezTo>
                  <a:lnTo>
                    <a:pt x="f50" y="f48"/>
                  </a:lnTo>
                  <a:cubicBezTo>
                    <a:pt x="f51" y="f52"/>
                    <a:pt x="f36" y="f5"/>
                    <a:pt x="f7"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7" name="Google Shape;6955;p88">
              <a:extLst>
                <a:ext uri="{FF2B5EF4-FFF2-40B4-BE49-F238E27FC236}">
                  <a16:creationId xmlns:a16="http://schemas.microsoft.com/office/drawing/2014/main" id="{EBE83A48-9915-FA20-E360-F9CA91C66E59}"/>
                </a:ext>
              </a:extLst>
            </p:cNvPr>
            <p:cNvSpPr/>
            <p:nvPr/>
          </p:nvSpPr>
          <p:spPr>
            <a:xfrm>
              <a:off x="3411361" y="1895423"/>
              <a:ext cx="78208" cy="276761"/>
            </a:xfrm>
            <a:custGeom>
              <a:avLst/>
              <a:gdLst>
                <a:gd name="f0" fmla="val w"/>
                <a:gd name="f1" fmla="val h"/>
                <a:gd name="f2" fmla="val 0"/>
                <a:gd name="f3" fmla="val 2048"/>
                <a:gd name="f4" fmla="val 7247"/>
                <a:gd name="f5" fmla="val 1"/>
                <a:gd name="f6" fmla="val 64"/>
                <a:gd name="f7" fmla="val 5514"/>
                <a:gd name="f8" fmla="val 6459"/>
                <a:gd name="f9" fmla="val 756"/>
                <a:gd name="f10" fmla="val 1701"/>
                <a:gd name="f11" fmla="val 5167"/>
                <a:gd name="f12" fmla="val 1891"/>
                <a:gd name="f13" fmla="val 1229"/>
                <a:gd name="f14" fmla="val 725"/>
                <a:gd name="f15" fmla="val 4632"/>
                <a:gd name="f16" fmla="val 4002"/>
                <a:gd name="f17" fmla="val 3624"/>
                <a:gd name="f18" fmla="val 882"/>
                <a:gd name="f19" fmla="val 3372"/>
                <a:gd name="f20" fmla="val 1071"/>
                <a:gd name="f21" fmla="val 3120"/>
                <a:gd name="f22" fmla="val 819"/>
                <a:gd name="f23" fmla="val 2899"/>
                <a:gd name="f24" fmla="val 2615"/>
                <a:gd name="f25" fmla="val 2269"/>
                <a:gd name="f26" fmla="val 1922"/>
                <a:gd name="f27" fmla="val 1639"/>
                <a:gd name="f28" fmla="val 1387"/>
                <a:gd name="f29" fmla="val 1166"/>
                <a:gd name="f30" fmla="val 883"/>
                <a:gd name="f31" fmla="val 536"/>
                <a:gd name="f32" fmla="val 316"/>
                <a:gd name="f33" fmla="val 190"/>
                <a:gd name="f34" fmla="*/ f0 1 2048"/>
                <a:gd name="f35" fmla="*/ f1 1 7247"/>
                <a:gd name="f36" fmla="val f2"/>
                <a:gd name="f37" fmla="val f3"/>
                <a:gd name="f38" fmla="val f4"/>
                <a:gd name="f39" fmla="+- f38 0 f36"/>
                <a:gd name="f40" fmla="+- f37 0 f36"/>
                <a:gd name="f41" fmla="*/ f40 1 2048"/>
                <a:gd name="f42" fmla="*/ f39 1 72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2048" h="7247">
                  <a:moveTo>
                    <a:pt x="f2" y="f5"/>
                  </a:moveTo>
                  <a:lnTo>
                    <a:pt x="f2" y="f6"/>
                  </a:lnTo>
                  <a:lnTo>
                    <a:pt x="f2" y="f7"/>
                  </a:lnTo>
                  <a:cubicBezTo>
                    <a:pt x="f2" y="f8"/>
                    <a:pt x="f9" y="f4"/>
                    <a:pt x="f10" y="f4"/>
                  </a:cubicBezTo>
                  <a:lnTo>
                    <a:pt x="f3" y="f4"/>
                  </a:lnTo>
                  <a:lnTo>
                    <a:pt x="f3" y="f11"/>
                  </a:lnTo>
                  <a:lnTo>
                    <a:pt x="f12" y="f11"/>
                  </a:lnTo>
                  <a:cubicBezTo>
                    <a:pt x="f13" y="f11"/>
                    <a:pt x="f14" y="f15"/>
                    <a:pt x="f14" y="f16"/>
                  </a:cubicBezTo>
                  <a:cubicBezTo>
                    <a:pt x="f14" y="f17"/>
                    <a:pt x="f18" y="f19"/>
                    <a:pt x="f20" y="f21"/>
                  </a:cubicBezTo>
                  <a:cubicBezTo>
                    <a:pt x="f22" y="f23"/>
                    <a:pt x="f14" y="f24"/>
                    <a:pt x="f14" y="f25"/>
                  </a:cubicBezTo>
                  <a:cubicBezTo>
                    <a:pt x="f14" y="f26"/>
                    <a:pt x="f18" y="f27"/>
                    <a:pt x="f20" y="f28"/>
                  </a:cubicBezTo>
                  <a:cubicBezTo>
                    <a:pt x="f22" y="f29"/>
                    <a:pt x="f14" y="f30"/>
                    <a:pt x="f14" y="f31"/>
                  </a:cubicBezTo>
                  <a:cubicBezTo>
                    <a:pt x="f14" y="f32"/>
                    <a:pt x="f9" y="f33"/>
                    <a:pt x="f22"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8" name="Google Shape;6956;p88">
              <a:extLst>
                <a:ext uri="{FF2B5EF4-FFF2-40B4-BE49-F238E27FC236}">
                  <a16:creationId xmlns:a16="http://schemas.microsoft.com/office/drawing/2014/main" id="{C7458D01-F7C0-2980-63AB-22A3DAC668B1}"/>
                </a:ext>
              </a:extLst>
            </p:cNvPr>
            <p:cNvSpPr/>
            <p:nvPr/>
          </p:nvSpPr>
          <p:spPr>
            <a:xfrm>
              <a:off x="3516041" y="2089120"/>
              <a:ext cx="52971" cy="84280"/>
            </a:xfrm>
            <a:custGeom>
              <a:avLst/>
              <a:gdLst>
                <a:gd name="f0" fmla="val w"/>
                <a:gd name="f1" fmla="val h"/>
                <a:gd name="f2" fmla="val 0"/>
                <a:gd name="f3" fmla="val 1387"/>
                <a:gd name="f4" fmla="val 2207"/>
                <a:gd name="f5" fmla="val 1386"/>
                <a:gd name="f6" fmla="val 1"/>
                <a:gd name="f7" fmla="val 1229"/>
                <a:gd name="f8" fmla="val 64"/>
                <a:gd name="f9" fmla="val 1071"/>
                <a:gd name="f10" fmla="val 95"/>
                <a:gd name="f11" fmla="val 882"/>
                <a:gd name="f12" fmla="val 2206"/>
                <a:gd name="f13" fmla="val 378"/>
                <a:gd name="f14" fmla="val 914"/>
                <a:gd name="f15" fmla="val 1734"/>
                <a:gd name="f16" fmla="val 1167"/>
                <a:gd name="f17" fmla="*/ f0 1 1387"/>
                <a:gd name="f18" fmla="*/ f1 1 2207"/>
                <a:gd name="f19" fmla="val f2"/>
                <a:gd name="f20" fmla="val f3"/>
                <a:gd name="f21" fmla="val f4"/>
                <a:gd name="f22" fmla="+- f21 0 f19"/>
                <a:gd name="f23" fmla="+- f20 0 f19"/>
                <a:gd name="f24" fmla="*/ f23 1 1387"/>
                <a:gd name="f25" fmla="*/ f22 1 2207"/>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387" h="2207">
                  <a:moveTo>
                    <a:pt x="f5" y="f6"/>
                  </a:moveTo>
                  <a:cubicBezTo>
                    <a:pt x="f7" y="f8"/>
                    <a:pt x="f9" y="f10"/>
                    <a:pt x="f11" y="f10"/>
                  </a:cubicBezTo>
                  <a:lnTo>
                    <a:pt x="f2" y="f10"/>
                  </a:lnTo>
                  <a:lnTo>
                    <a:pt x="f2" y="f12"/>
                  </a:lnTo>
                  <a:lnTo>
                    <a:pt x="f13" y="f12"/>
                  </a:lnTo>
                  <a:cubicBezTo>
                    <a:pt x="f14" y="f12"/>
                    <a:pt x="f5" y="f15"/>
                    <a:pt x="f5" y="f16"/>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19" name="Google Shape;6971;p88">
            <a:extLst>
              <a:ext uri="{FF2B5EF4-FFF2-40B4-BE49-F238E27FC236}">
                <a16:creationId xmlns:a16="http://schemas.microsoft.com/office/drawing/2014/main" id="{573FEC7D-225C-4B67-26A8-5B45E1BE5F8F}"/>
              </a:ext>
            </a:extLst>
          </p:cNvPr>
          <p:cNvGrpSpPr/>
          <p:nvPr/>
        </p:nvGrpSpPr>
        <p:grpSpPr>
          <a:xfrm>
            <a:off x="6883241" y="2442304"/>
            <a:ext cx="593616" cy="593567"/>
            <a:chOff x="6107753" y="1700217"/>
            <a:chExt cx="445212" cy="445175"/>
          </a:xfrm>
          <a:solidFill>
            <a:schemeClr val="tx1"/>
          </a:solidFill>
        </p:grpSpPr>
        <p:sp>
          <p:nvSpPr>
            <p:cNvPr id="120" name="Google Shape;6972;p88">
              <a:extLst>
                <a:ext uri="{FF2B5EF4-FFF2-40B4-BE49-F238E27FC236}">
                  <a16:creationId xmlns:a16="http://schemas.microsoft.com/office/drawing/2014/main" id="{37955411-57CA-59F6-50D3-31EEC189A9A7}"/>
                </a:ext>
              </a:extLst>
            </p:cNvPr>
            <p:cNvSpPr/>
            <p:nvPr/>
          </p:nvSpPr>
          <p:spPr>
            <a:xfrm>
              <a:off x="6107753" y="1700217"/>
              <a:ext cx="445212" cy="445175"/>
            </a:xfrm>
            <a:custGeom>
              <a:avLst/>
              <a:gdLst>
                <a:gd name="f0" fmla="val w"/>
                <a:gd name="f1" fmla="val h"/>
                <a:gd name="f2" fmla="val 0"/>
                <a:gd name="f3" fmla="val 11658"/>
                <a:gd name="f4" fmla="val 11657"/>
                <a:gd name="f5" fmla="val 5829"/>
                <a:gd name="f6" fmla="val 3372"/>
                <a:gd name="f7" fmla="val 1261"/>
                <a:gd name="f8" fmla="val 1796"/>
                <a:gd name="f9" fmla="val 788"/>
                <a:gd name="f10" fmla="val 4159"/>
                <a:gd name="f11" fmla="val 347"/>
                <a:gd name="f12" fmla="val 4285"/>
                <a:gd name="f13" fmla="val 1"/>
                <a:gd name="f14" fmla="val 4694"/>
                <a:gd name="f15" fmla="val 5167"/>
                <a:gd name="f16" fmla="val 7876"/>
                <a:gd name="f17" fmla="val 8412"/>
                <a:gd name="f18" fmla="val 473"/>
                <a:gd name="f19" fmla="val 8885"/>
                <a:gd name="f20" fmla="val 1009"/>
                <a:gd name="f21" fmla="val 1702"/>
                <a:gd name="f22" fmla="val 1891"/>
                <a:gd name="f23" fmla="val 2049"/>
                <a:gd name="f24" fmla="val 8727"/>
                <a:gd name="f25" fmla="val 8538"/>
                <a:gd name="f26" fmla="val 4442"/>
                <a:gd name="f27" fmla="val 4253"/>
                <a:gd name="f28" fmla="val 4096"/>
                <a:gd name="f29" fmla="val 1481"/>
                <a:gd name="f30" fmla="val 1954"/>
                <a:gd name="f31" fmla="val 2111"/>
                <a:gd name="f32" fmla="val 3781"/>
                <a:gd name="f33" fmla="val 630"/>
                <a:gd name="f34" fmla="val 7877"/>
                <a:gd name="f35" fmla="val 9673"/>
                <a:gd name="f36" fmla="val 10145"/>
                <a:gd name="f37" fmla="val 9956"/>
                <a:gd name="f38" fmla="val 9767"/>
                <a:gd name="f39" fmla="val 9610"/>
                <a:gd name="f40" fmla="val 10271"/>
                <a:gd name="f41" fmla="val 10114"/>
                <a:gd name="f42" fmla="val 9672"/>
                <a:gd name="f43" fmla="val 9421"/>
                <a:gd name="f44" fmla="val 8570"/>
                <a:gd name="f45" fmla="val 6774"/>
                <a:gd name="f46" fmla="val 6617"/>
                <a:gd name="f47" fmla="val 9893"/>
                <a:gd name="f48" fmla="val 6270"/>
                <a:gd name="f49" fmla="val 9609"/>
                <a:gd name="f50" fmla="val 5262"/>
                <a:gd name="f51" fmla="val 4789"/>
                <a:gd name="f52" fmla="val 10082"/>
                <a:gd name="f53" fmla="val 10617"/>
                <a:gd name="f54" fmla="val 11184"/>
                <a:gd name="f55" fmla="val 6648"/>
                <a:gd name="f56" fmla="val 11373"/>
                <a:gd name="f57" fmla="val 10995"/>
                <a:gd name="f58" fmla="val 9799"/>
                <a:gd name="f59" fmla="val 10775"/>
                <a:gd name="f60" fmla="val 10933"/>
                <a:gd name="f61" fmla="val 11342"/>
                <a:gd name="f62" fmla="val 8790"/>
                <a:gd name="f63" fmla="val 8380"/>
                <a:gd name="f64" fmla="val 7908"/>
                <a:gd name="f65" fmla="val 5198"/>
                <a:gd name="f66" fmla="val 11311"/>
                <a:gd name="f67" fmla="val 10870"/>
                <a:gd name="f68" fmla="val 10397"/>
                <a:gd name="f69" fmla="val 8255"/>
                <a:gd name="f70" fmla="*/ f0 1 11658"/>
                <a:gd name="f71" fmla="*/ f1 1 11657"/>
                <a:gd name="f72" fmla="val f2"/>
                <a:gd name="f73" fmla="val f3"/>
                <a:gd name="f74" fmla="val f4"/>
                <a:gd name="f75" fmla="+- f74 0 f72"/>
                <a:gd name="f76" fmla="+- f73 0 f72"/>
                <a:gd name="f77" fmla="*/ f76 1 11658"/>
                <a:gd name="f78" fmla="*/ f75 1 11657"/>
                <a:gd name="f79" fmla="*/ f72 1 f77"/>
                <a:gd name="f80" fmla="*/ f73 1 f77"/>
                <a:gd name="f81" fmla="*/ f72 1 f78"/>
                <a:gd name="f82" fmla="*/ f74 1 f78"/>
                <a:gd name="f83" fmla="*/ f79 f70 1"/>
                <a:gd name="f84" fmla="*/ f80 f70 1"/>
                <a:gd name="f85" fmla="*/ f82 f71 1"/>
                <a:gd name="f86" fmla="*/ f81 f71 1"/>
              </a:gdLst>
              <a:ahLst/>
              <a:cxnLst>
                <a:cxn ang="3cd4">
                  <a:pos x="hc" y="t"/>
                </a:cxn>
                <a:cxn ang="0">
                  <a:pos x="r" y="vc"/>
                </a:cxn>
                <a:cxn ang="cd4">
                  <a:pos x="hc" y="b"/>
                </a:cxn>
                <a:cxn ang="cd2">
                  <a:pos x="l" y="vc"/>
                </a:cxn>
              </a:cxnLst>
              <a:rect l="f83" t="f86" r="f84" b="f85"/>
              <a:pathLst>
                <a:path w="11658" h="11657">
                  <a:moveTo>
                    <a:pt x="f5" y="f2"/>
                  </a:moveTo>
                  <a:cubicBezTo>
                    <a:pt x="f6" y="f2"/>
                    <a:pt x="f7" y="f8"/>
                    <a:pt x="f9" y="f10"/>
                  </a:cubicBezTo>
                  <a:cubicBezTo>
                    <a:pt x="f11" y="f12"/>
                    <a:pt x="f13" y="f14"/>
                    <a:pt x="f13" y="f15"/>
                  </a:cubicBezTo>
                  <a:lnTo>
                    <a:pt x="f13" y="f16"/>
                  </a:lnTo>
                  <a:cubicBezTo>
                    <a:pt x="f13" y="f17"/>
                    <a:pt x="f18" y="f19"/>
                    <a:pt x="f20" y="f19"/>
                  </a:cubicBezTo>
                  <a:lnTo>
                    <a:pt x="f21" y="f19"/>
                  </a:lnTo>
                  <a:cubicBezTo>
                    <a:pt x="f22" y="f19"/>
                    <a:pt x="f23" y="f24"/>
                    <a:pt x="f23" y="f25"/>
                  </a:cubicBezTo>
                  <a:lnTo>
                    <a:pt x="f23" y="f26"/>
                  </a:lnTo>
                  <a:cubicBezTo>
                    <a:pt x="f23" y="f27"/>
                    <a:pt x="f22" y="f28"/>
                    <a:pt x="f21" y="f28"/>
                  </a:cubicBezTo>
                  <a:lnTo>
                    <a:pt x="f29" y="f28"/>
                  </a:lnTo>
                  <a:cubicBezTo>
                    <a:pt x="f30" y="f31"/>
                    <a:pt x="f32" y="f33"/>
                    <a:pt x="f5" y="f33"/>
                  </a:cubicBezTo>
                  <a:cubicBezTo>
                    <a:pt x="f34" y="f33"/>
                    <a:pt x="f35" y="f31"/>
                    <a:pt x="f36" y="f28"/>
                  </a:cubicBezTo>
                  <a:lnTo>
                    <a:pt x="f37" y="f28"/>
                  </a:lnTo>
                  <a:cubicBezTo>
                    <a:pt x="f38" y="f28"/>
                    <a:pt x="f39" y="f27"/>
                    <a:pt x="f39" y="f26"/>
                  </a:cubicBezTo>
                  <a:lnTo>
                    <a:pt x="f39" y="f25"/>
                  </a:lnTo>
                  <a:cubicBezTo>
                    <a:pt x="f39" y="f24"/>
                    <a:pt x="f38" y="f19"/>
                    <a:pt x="f37" y="f19"/>
                  </a:cubicBezTo>
                  <a:lnTo>
                    <a:pt x="f40" y="f19"/>
                  </a:lnTo>
                  <a:cubicBezTo>
                    <a:pt x="f41" y="f42"/>
                    <a:pt x="f43" y="f40"/>
                    <a:pt x="f44" y="f40"/>
                  </a:cubicBezTo>
                  <a:lnTo>
                    <a:pt x="f45" y="f40"/>
                  </a:lnTo>
                  <a:cubicBezTo>
                    <a:pt x="f46" y="f47"/>
                    <a:pt x="f48" y="f49"/>
                    <a:pt x="f5" y="f49"/>
                  </a:cubicBezTo>
                  <a:cubicBezTo>
                    <a:pt x="f50" y="f49"/>
                    <a:pt x="f51" y="f52"/>
                    <a:pt x="f51" y="f53"/>
                  </a:cubicBezTo>
                  <a:cubicBezTo>
                    <a:pt x="f51" y="f54"/>
                    <a:pt x="f50" y="f4"/>
                    <a:pt x="f5" y="f4"/>
                  </a:cubicBezTo>
                  <a:cubicBezTo>
                    <a:pt x="f48" y="f4"/>
                    <a:pt x="f55" y="f56"/>
                    <a:pt x="f45" y="f57"/>
                  </a:cubicBezTo>
                  <a:lnTo>
                    <a:pt x="f44" y="f57"/>
                  </a:lnTo>
                  <a:cubicBezTo>
                    <a:pt x="f58" y="f57"/>
                    <a:pt x="f59" y="f52"/>
                    <a:pt x="f60" y="f19"/>
                  </a:cubicBezTo>
                  <a:cubicBezTo>
                    <a:pt x="f61" y="f62"/>
                    <a:pt x="f3" y="f63"/>
                    <a:pt x="f3" y="f64"/>
                  </a:cubicBezTo>
                  <a:lnTo>
                    <a:pt x="f3" y="f65"/>
                  </a:lnTo>
                  <a:cubicBezTo>
                    <a:pt x="f3" y="f14"/>
                    <a:pt x="f66" y="f27"/>
                    <a:pt x="f67" y="f10"/>
                  </a:cubicBezTo>
                  <a:cubicBezTo>
                    <a:pt x="f68" y="f8"/>
                    <a:pt x="f6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21" name="Google Shape;6973;p88">
              <a:extLst>
                <a:ext uri="{FF2B5EF4-FFF2-40B4-BE49-F238E27FC236}">
                  <a16:creationId xmlns:a16="http://schemas.microsoft.com/office/drawing/2014/main" id="{BE5AA39F-9606-D2B3-A527-9211E3D71C04}"/>
                </a:ext>
              </a:extLst>
            </p:cNvPr>
            <p:cNvSpPr/>
            <p:nvPr/>
          </p:nvSpPr>
          <p:spPr>
            <a:xfrm>
              <a:off x="6211244" y="1804897"/>
              <a:ext cx="239444" cy="235631"/>
            </a:xfrm>
            <a:custGeom>
              <a:avLst/>
              <a:gdLst>
                <a:gd name="f0" fmla="val w"/>
                <a:gd name="f1" fmla="val h"/>
                <a:gd name="f2" fmla="val 0"/>
                <a:gd name="f3" fmla="val 6270"/>
                <a:gd name="f4" fmla="val 6170"/>
                <a:gd name="f5" fmla="val 3119"/>
                <a:gd name="f6" fmla="val 1386"/>
                <a:gd name="f7" fmla="val 3308"/>
                <a:gd name="f8" fmla="val 3466"/>
                <a:gd name="f9" fmla="val 1544"/>
                <a:gd name="f10" fmla="val 1733"/>
                <a:gd name="f11" fmla="val 1953"/>
                <a:gd name="f12" fmla="val 2079"/>
                <a:gd name="f13" fmla="val 2930"/>
                <a:gd name="f14" fmla="val 2773"/>
                <a:gd name="f15" fmla="val 2741"/>
                <a:gd name="f16" fmla="val 2867"/>
                <a:gd name="f17" fmla="val 3088"/>
                <a:gd name="f18" fmla="val 4474"/>
                <a:gd name="f19" fmla="val 4663"/>
                <a:gd name="f20" fmla="val 4820"/>
                <a:gd name="f21" fmla="val 3151"/>
                <a:gd name="f22" fmla="val 1449"/>
                <a:gd name="f23" fmla="val 63"/>
                <a:gd name="f24" fmla="val 3592"/>
                <a:gd name="f25" fmla="val 158"/>
                <a:gd name="f26" fmla="val 4096"/>
                <a:gd name="f27" fmla="val 441"/>
                <a:gd name="f28" fmla="val 4568"/>
                <a:gd name="f29" fmla="val 5734"/>
                <a:gd name="f30" fmla="val 5828"/>
                <a:gd name="f31" fmla="val 5955"/>
                <a:gd name="f32" fmla="val 126"/>
                <a:gd name="f33" fmla="val 6081"/>
                <a:gd name="f34" fmla="val 171"/>
                <a:gd name="f35" fmla="val 6125"/>
                <a:gd name="f36" fmla="val 263"/>
                <a:gd name="f37" fmla="val 357"/>
                <a:gd name="f38" fmla="val 396"/>
                <a:gd name="f39" fmla="val 436"/>
                <a:gd name="f40" fmla="val 6162"/>
                <a:gd name="f41" fmla="val 473"/>
                <a:gd name="f42" fmla="val 6144"/>
                <a:gd name="f43" fmla="val 1638"/>
                <a:gd name="f44" fmla="val 5765"/>
                <a:gd name="f45" fmla="val 6049"/>
                <a:gd name="f46" fmla="val 2615"/>
                <a:gd name="f47" fmla="val 4852"/>
                <a:gd name="f48" fmla="val 4789"/>
                <a:gd name="f49" fmla="*/ f0 1 6270"/>
                <a:gd name="f50" fmla="*/ f1 1 6170"/>
                <a:gd name="f51" fmla="val f2"/>
                <a:gd name="f52" fmla="val f3"/>
                <a:gd name="f53" fmla="val f4"/>
                <a:gd name="f54" fmla="+- f53 0 f51"/>
                <a:gd name="f55" fmla="+- f52 0 f51"/>
                <a:gd name="f56" fmla="*/ f55 1 6270"/>
                <a:gd name="f57" fmla="*/ f54 1 617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6270" h="6170">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21" y="f2"/>
                  </a:moveTo>
                  <a:cubicBezTo>
                    <a:pt x="f22" y="f2"/>
                    <a:pt x="f23" y="f6"/>
                    <a:pt x="f23" y="f17"/>
                  </a:cubicBezTo>
                  <a:cubicBezTo>
                    <a:pt x="f23" y="f24"/>
                    <a:pt x="f25" y="f26"/>
                    <a:pt x="f27" y="f28"/>
                  </a:cubicBezTo>
                  <a:lnTo>
                    <a:pt x="f23" y="f29"/>
                  </a:lnTo>
                  <a:cubicBezTo>
                    <a:pt x="f2" y="f30"/>
                    <a:pt x="f2" y="f31"/>
                    <a:pt x="f32" y="f33"/>
                  </a:cubicBezTo>
                  <a:cubicBezTo>
                    <a:pt x="f34" y="f35"/>
                    <a:pt x="f36" y="f4"/>
                    <a:pt x="f37" y="f4"/>
                  </a:cubicBezTo>
                  <a:cubicBezTo>
                    <a:pt x="f38" y="f4"/>
                    <a:pt x="f39" y="f40"/>
                    <a:pt x="f41" y="f42"/>
                  </a:cubicBezTo>
                  <a:lnTo>
                    <a:pt x="f43" y="f44"/>
                  </a:lnTo>
                  <a:cubicBezTo>
                    <a:pt x="f12" y="f45"/>
                    <a:pt x="f46" y="f42"/>
                    <a:pt x="f21" y="f42"/>
                  </a:cubicBezTo>
                  <a:cubicBezTo>
                    <a:pt x="f47" y="f42"/>
                    <a:pt x="f3" y="f48"/>
                    <a:pt x="f3" y="f17"/>
                  </a:cubicBezTo>
                  <a:cubicBezTo>
                    <a:pt x="f3" y="f6"/>
                    <a:pt x="f47" y="f2"/>
                    <a:pt x="f2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22" name="Google Shape;7004;p88">
            <a:extLst>
              <a:ext uri="{FF2B5EF4-FFF2-40B4-BE49-F238E27FC236}">
                <a16:creationId xmlns:a16="http://schemas.microsoft.com/office/drawing/2014/main" id="{9ADC5959-C660-360C-449B-DBA0ED80CA4A}"/>
              </a:ext>
            </a:extLst>
          </p:cNvPr>
          <p:cNvGrpSpPr/>
          <p:nvPr/>
        </p:nvGrpSpPr>
        <p:grpSpPr>
          <a:xfrm>
            <a:off x="3781620" y="2452618"/>
            <a:ext cx="625693" cy="594799"/>
            <a:chOff x="3781537" y="1707952"/>
            <a:chExt cx="469270" cy="446099"/>
          </a:xfrm>
          <a:solidFill>
            <a:schemeClr val="tx1"/>
          </a:solidFill>
        </p:grpSpPr>
        <p:sp>
          <p:nvSpPr>
            <p:cNvPr id="123" name="Google Shape;7005;p88">
              <a:extLst>
                <a:ext uri="{FF2B5EF4-FFF2-40B4-BE49-F238E27FC236}">
                  <a16:creationId xmlns:a16="http://schemas.microsoft.com/office/drawing/2014/main" id="{2A036D39-CFAD-C250-2C28-0A94F5979E0C}"/>
                </a:ext>
              </a:extLst>
            </p:cNvPr>
            <p:cNvSpPr/>
            <p:nvPr/>
          </p:nvSpPr>
          <p:spPr>
            <a:xfrm>
              <a:off x="3924705" y="1707952"/>
              <a:ext cx="326102" cy="327894"/>
            </a:xfrm>
            <a:custGeom>
              <a:avLst/>
              <a:gdLst>
                <a:gd name="f0" fmla="val w"/>
                <a:gd name="f1" fmla="val h"/>
                <a:gd name="f2" fmla="val 0"/>
                <a:gd name="f3" fmla="val 8539"/>
                <a:gd name="f4" fmla="val 8586"/>
                <a:gd name="f5" fmla="val 5156"/>
                <a:gd name="f6" fmla="val 1"/>
                <a:gd name="f7" fmla="val 4372"/>
                <a:gd name="f8" fmla="val 3593"/>
                <a:gd name="f9" fmla="val 308"/>
                <a:gd name="f10" fmla="val 2994"/>
                <a:gd name="f11" fmla="val 922"/>
                <a:gd name="f12" fmla="val 1450"/>
                <a:gd name="f13" fmla="val 2466"/>
                <a:gd name="f14" fmla="val 1681"/>
                <a:gd name="f15" fmla="val 2417"/>
                <a:gd name="f16" fmla="val 1916"/>
                <a:gd name="f17" fmla="val 2392"/>
                <a:gd name="f18" fmla="val 2152"/>
                <a:gd name="f19" fmla="val 2529"/>
                <a:gd name="f20" fmla="val 2909"/>
                <a:gd name="f21" fmla="val 2456"/>
                <a:gd name="f22" fmla="val 3277"/>
                <a:gd name="f23" fmla="val 2592"/>
                <a:gd name="f24" fmla="val 3939"/>
                <a:gd name="f25" fmla="val 1899"/>
                <a:gd name="f26" fmla="val 4270"/>
                <a:gd name="f27" fmla="val 1568"/>
                <a:gd name="f28" fmla="val 4703"/>
                <a:gd name="f29" fmla="val 1402"/>
                <a:gd name="f30" fmla="val 5136"/>
                <a:gd name="f31" fmla="val 5569"/>
                <a:gd name="f32" fmla="val 6003"/>
                <a:gd name="f33" fmla="val 6333"/>
                <a:gd name="f34" fmla="val 7027"/>
                <a:gd name="f35" fmla="val 3631"/>
                <a:gd name="f36" fmla="val 4325"/>
                <a:gd name="f37" fmla="val 6719"/>
                <a:gd name="f38" fmla="val 3608"/>
                <a:gd name="f39" fmla="val 7050"/>
                <a:gd name="f40" fmla="val 3175"/>
                <a:gd name="f41" fmla="val 7215"/>
                <a:gd name="f42" fmla="val 2742"/>
                <a:gd name="f43" fmla="val 2309"/>
                <a:gd name="f44" fmla="val 1875"/>
                <a:gd name="f45" fmla="val 1545"/>
                <a:gd name="f46" fmla="val 1261"/>
                <a:gd name="f47" fmla="val 6435"/>
                <a:gd name="f48" fmla="val 1104"/>
                <a:gd name="f49" fmla="val 6089"/>
                <a:gd name="f50" fmla="val 1072"/>
                <a:gd name="f51" fmla="val 5742"/>
                <a:gd name="f52" fmla="val 6782"/>
                <a:gd name="f53" fmla="val 158"/>
                <a:gd name="f54" fmla="val 7097"/>
                <a:gd name="f55" fmla="val 348"/>
                <a:gd name="f56" fmla="val 7381"/>
                <a:gd name="f57" fmla="val 600"/>
                <a:gd name="f58" fmla="val 7664"/>
                <a:gd name="f59" fmla="val 1214"/>
                <a:gd name="f60" fmla="val 8278"/>
                <a:gd name="f61" fmla="val 2002"/>
                <a:gd name="f62" fmla="val 2781"/>
                <a:gd name="f63" fmla="val 3561"/>
                <a:gd name="f64" fmla="val 4333"/>
                <a:gd name="f65" fmla="val 4916"/>
                <a:gd name="f66" fmla="val 7342"/>
                <a:gd name="f67" fmla="val 5270"/>
                <a:gd name="f68" fmla="val 4073"/>
                <a:gd name="f69" fmla="val 2151"/>
                <a:gd name="f70" fmla="val 6727"/>
                <a:gd name="f71" fmla="val 5940"/>
                <a:gd name="f72" fmla="*/ f0 1 8539"/>
                <a:gd name="f73" fmla="*/ f1 1 8586"/>
                <a:gd name="f74" fmla="val f2"/>
                <a:gd name="f75" fmla="val f3"/>
                <a:gd name="f76" fmla="val f4"/>
                <a:gd name="f77" fmla="+- f76 0 f74"/>
                <a:gd name="f78" fmla="+- f75 0 f74"/>
                <a:gd name="f79" fmla="*/ f78 1 8539"/>
                <a:gd name="f80" fmla="*/ f77 1 8586"/>
                <a:gd name="f81" fmla="*/ f74 1 f79"/>
                <a:gd name="f82" fmla="*/ f75 1 f79"/>
                <a:gd name="f83" fmla="*/ f74 1 f80"/>
                <a:gd name="f84" fmla="*/ f76 1 f80"/>
                <a:gd name="f85" fmla="*/ f81 f72 1"/>
                <a:gd name="f86" fmla="*/ f82 f72 1"/>
                <a:gd name="f87" fmla="*/ f84 f73 1"/>
                <a:gd name="f88" fmla="*/ f83 f73 1"/>
              </a:gdLst>
              <a:ahLst/>
              <a:cxnLst>
                <a:cxn ang="3cd4">
                  <a:pos x="hc" y="t"/>
                </a:cxn>
                <a:cxn ang="0">
                  <a:pos x="r" y="vc"/>
                </a:cxn>
                <a:cxn ang="cd4">
                  <a:pos x="hc" y="b"/>
                </a:cxn>
                <a:cxn ang="cd2">
                  <a:pos x="l" y="vc"/>
                </a:cxn>
              </a:cxnLst>
              <a:rect l="f85" t="f88" r="f86" b="f87"/>
              <a:pathLst>
                <a:path w="8539" h="8586">
                  <a:moveTo>
                    <a:pt x="f5" y="f6"/>
                  </a:moveTo>
                  <a:cubicBezTo>
                    <a:pt x="f7" y="f6"/>
                    <a:pt x="f8" y="f9"/>
                    <a:pt x="f10" y="f11"/>
                  </a:cubicBezTo>
                  <a:lnTo>
                    <a:pt x="f12" y="f13"/>
                  </a:lnTo>
                  <a:cubicBezTo>
                    <a:pt x="f14" y="f15"/>
                    <a:pt x="f16" y="f17"/>
                    <a:pt x="f18" y="f17"/>
                  </a:cubicBezTo>
                  <a:cubicBezTo>
                    <a:pt x="f19" y="f17"/>
                    <a:pt x="f20" y="f21"/>
                    <a:pt x="f22" y="f23"/>
                  </a:cubicBezTo>
                  <a:lnTo>
                    <a:pt x="f24" y="f25"/>
                  </a:lnTo>
                  <a:cubicBezTo>
                    <a:pt x="f26" y="f27"/>
                    <a:pt x="f28" y="f29"/>
                    <a:pt x="f30" y="f29"/>
                  </a:cubicBezTo>
                  <a:cubicBezTo>
                    <a:pt x="f31" y="f29"/>
                    <a:pt x="f32" y="f27"/>
                    <a:pt x="f33" y="f25"/>
                  </a:cubicBezTo>
                  <a:cubicBezTo>
                    <a:pt x="f34" y="f23"/>
                    <a:pt x="f34" y="f35"/>
                    <a:pt x="f33" y="f36"/>
                  </a:cubicBezTo>
                  <a:lnTo>
                    <a:pt x="f24" y="f37"/>
                  </a:lnTo>
                  <a:cubicBezTo>
                    <a:pt x="f38" y="f39"/>
                    <a:pt x="f40" y="f41"/>
                    <a:pt x="f42" y="f41"/>
                  </a:cubicBezTo>
                  <a:cubicBezTo>
                    <a:pt x="f43" y="f41"/>
                    <a:pt x="f44" y="f39"/>
                    <a:pt x="f45" y="f37"/>
                  </a:cubicBezTo>
                  <a:cubicBezTo>
                    <a:pt x="f46" y="f47"/>
                    <a:pt x="f48" y="f49"/>
                    <a:pt x="f50" y="f51"/>
                  </a:cubicBezTo>
                  <a:lnTo>
                    <a:pt x="f6" y="f52"/>
                  </a:lnTo>
                  <a:cubicBezTo>
                    <a:pt x="f53" y="f54"/>
                    <a:pt x="f55" y="f56"/>
                    <a:pt x="f57" y="f58"/>
                  </a:cubicBezTo>
                  <a:cubicBezTo>
                    <a:pt x="f59" y="f60"/>
                    <a:pt x="f61" y="f4"/>
                    <a:pt x="f62" y="f4"/>
                  </a:cubicBezTo>
                  <a:cubicBezTo>
                    <a:pt x="f63" y="f4"/>
                    <a:pt x="f64" y="f60"/>
                    <a:pt x="f65" y="f58"/>
                  </a:cubicBezTo>
                  <a:lnTo>
                    <a:pt x="f66" y="f67"/>
                  </a:lnTo>
                  <a:cubicBezTo>
                    <a:pt x="f3" y="f68"/>
                    <a:pt x="f3" y="f69"/>
                    <a:pt x="f66" y="f11"/>
                  </a:cubicBezTo>
                  <a:cubicBezTo>
                    <a:pt x="f70" y="f9"/>
                    <a:pt x="f7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24" name="Google Shape;7006;p88">
              <a:extLst>
                <a:ext uri="{FF2B5EF4-FFF2-40B4-BE49-F238E27FC236}">
                  <a16:creationId xmlns:a16="http://schemas.microsoft.com/office/drawing/2014/main" id="{20303F55-A9E5-7549-4481-3972677E8A93}"/>
                </a:ext>
              </a:extLst>
            </p:cNvPr>
            <p:cNvSpPr/>
            <p:nvPr/>
          </p:nvSpPr>
          <p:spPr>
            <a:xfrm>
              <a:off x="3781537" y="1823441"/>
              <a:ext cx="329723" cy="330610"/>
            </a:xfrm>
            <a:custGeom>
              <a:avLst/>
              <a:gdLst>
                <a:gd name="f0" fmla="val w"/>
                <a:gd name="f1" fmla="val h"/>
                <a:gd name="f2" fmla="val 0"/>
                <a:gd name="f3" fmla="val 8634"/>
                <a:gd name="f4" fmla="val 8657"/>
                <a:gd name="f5" fmla="val 5865"/>
                <a:gd name="f6" fmla="val 1"/>
                <a:gd name="f7" fmla="val 5081"/>
                <a:gd name="f8" fmla="val 4301"/>
                <a:gd name="f9" fmla="val 308"/>
                <a:gd name="f10" fmla="val 3718"/>
                <a:gd name="f11" fmla="val 922"/>
                <a:gd name="f12" fmla="val 1230"/>
                <a:gd name="f13" fmla="val 3411"/>
                <a:gd name="f14" fmla="val 4640"/>
                <a:gd name="f15" fmla="val 6562"/>
                <a:gd name="f16" fmla="val 7759"/>
                <a:gd name="f17" fmla="val 1844"/>
                <a:gd name="f18" fmla="val 8358"/>
                <a:gd name="f19" fmla="val 2632"/>
                <a:gd name="f20" fmla="val 3415"/>
                <a:gd name="f21" fmla="val 4199"/>
                <a:gd name="f22" fmla="val 4979"/>
                <a:gd name="f23" fmla="val 5577"/>
                <a:gd name="f24" fmla="val 7152"/>
                <a:gd name="f25" fmla="val 6184"/>
                <a:gd name="f26" fmla="val 6938"/>
                <a:gd name="f27" fmla="val 6218"/>
                <a:gd name="f28" fmla="val 6719"/>
                <a:gd name="f29" fmla="val 6235"/>
                <a:gd name="f30" fmla="val 6499"/>
                <a:gd name="f31" fmla="val 6106"/>
                <a:gd name="f32" fmla="val 5709"/>
                <a:gd name="f33" fmla="val 6179"/>
                <a:gd name="f34" fmla="val 5325"/>
                <a:gd name="f35" fmla="val 6058"/>
                <a:gd name="f36" fmla="val 4569"/>
                <a:gd name="f37" fmla="val 6814"/>
                <a:gd name="f38" fmla="val 4238"/>
                <a:gd name="f39" fmla="val 7145"/>
                <a:gd name="f40" fmla="val 3805"/>
                <a:gd name="f41" fmla="val 7310"/>
                <a:gd name="f42" fmla="val 3372"/>
                <a:gd name="f43" fmla="val 2939"/>
                <a:gd name="f44" fmla="val 2505"/>
                <a:gd name="f45" fmla="val 2175"/>
                <a:gd name="f46" fmla="val 1513"/>
                <a:gd name="f47" fmla="val 6121"/>
                <a:gd name="f48" fmla="val 4388"/>
                <a:gd name="f49" fmla="val 4664"/>
                <a:gd name="f50" fmla="val 1899"/>
                <a:gd name="f51" fmla="val 4994"/>
                <a:gd name="f52" fmla="val 1568"/>
                <a:gd name="f53" fmla="val 5428"/>
                <a:gd name="f54" fmla="val 1403"/>
                <a:gd name="f55" fmla="val 5861"/>
                <a:gd name="f56" fmla="val 6294"/>
                <a:gd name="f57" fmla="val 6727"/>
                <a:gd name="f58" fmla="val 7058"/>
                <a:gd name="f59" fmla="val 7342"/>
                <a:gd name="f60" fmla="val 2183"/>
                <a:gd name="f61" fmla="val 7499"/>
                <a:gd name="f62" fmla="val 2561"/>
                <a:gd name="f63" fmla="val 7531"/>
                <a:gd name="f64" fmla="val 2907"/>
                <a:gd name="f65" fmla="val 8287"/>
                <a:gd name="f66" fmla="val 2151"/>
                <a:gd name="f67" fmla="val 8633"/>
                <a:gd name="f68" fmla="val 1805"/>
                <a:gd name="f69" fmla="val 8476"/>
                <a:gd name="f70" fmla="val 1490"/>
                <a:gd name="f71" fmla="val 1206"/>
                <a:gd name="f72" fmla="val 8035"/>
                <a:gd name="f73" fmla="val 7436"/>
                <a:gd name="f74" fmla="val 6648"/>
                <a:gd name="f75" fmla="*/ f0 1 8634"/>
                <a:gd name="f76" fmla="*/ f1 1 8657"/>
                <a:gd name="f77" fmla="val f2"/>
                <a:gd name="f78" fmla="val f3"/>
                <a:gd name="f79" fmla="val f4"/>
                <a:gd name="f80" fmla="+- f79 0 f77"/>
                <a:gd name="f81" fmla="+- f78 0 f77"/>
                <a:gd name="f82" fmla="*/ f81 1 8634"/>
                <a:gd name="f83" fmla="*/ f80 1 8657"/>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8634" h="8657">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23" y="f16"/>
                  </a:cubicBezTo>
                  <a:lnTo>
                    <a:pt x="f24" y="f25"/>
                  </a:lnTo>
                  <a:lnTo>
                    <a:pt x="f24" y="f25"/>
                  </a:lnTo>
                  <a:cubicBezTo>
                    <a:pt x="f26" y="f27"/>
                    <a:pt x="f28" y="f29"/>
                    <a:pt x="f30" y="f29"/>
                  </a:cubicBezTo>
                  <a:cubicBezTo>
                    <a:pt x="f31" y="f29"/>
                    <a:pt x="f32" y="f33"/>
                    <a:pt x="f34" y="f35"/>
                  </a:cubicBezTo>
                  <a:lnTo>
                    <a:pt x="f36" y="f37"/>
                  </a:lnTo>
                  <a:cubicBezTo>
                    <a:pt x="f38" y="f39"/>
                    <a:pt x="f40" y="f41"/>
                    <a:pt x="f42" y="f41"/>
                  </a:cubicBezTo>
                  <a:cubicBezTo>
                    <a:pt x="f43" y="f41"/>
                    <a:pt x="f44" y="f39"/>
                    <a:pt x="f45" y="f37"/>
                  </a:cubicBezTo>
                  <a:cubicBezTo>
                    <a:pt x="f46" y="f47"/>
                    <a:pt x="f46" y="f7"/>
                    <a:pt x="f45" y="f48"/>
                  </a:cubicBezTo>
                  <a:lnTo>
                    <a:pt x="f49" y="f50"/>
                  </a:lnTo>
                  <a:cubicBezTo>
                    <a:pt x="f51" y="f52"/>
                    <a:pt x="f53" y="f54"/>
                    <a:pt x="f55" y="f54"/>
                  </a:cubicBezTo>
                  <a:cubicBezTo>
                    <a:pt x="f56" y="f54"/>
                    <a:pt x="f57" y="f52"/>
                    <a:pt x="f58" y="f50"/>
                  </a:cubicBezTo>
                  <a:cubicBezTo>
                    <a:pt x="f59" y="f60"/>
                    <a:pt x="f61" y="f62"/>
                    <a:pt x="f63" y="f64"/>
                  </a:cubicBezTo>
                  <a:lnTo>
                    <a:pt x="f65" y="f66"/>
                  </a:lnTo>
                  <a:lnTo>
                    <a:pt x="f67" y="f68"/>
                  </a:lnTo>
                  <a:cubicBezTo>
                    <a:pt x="f69" y="f70"/>
                    <a:pt x="f65" y="f71"/>
                    <a:pt x="f72" y="f11"/>
                  </a:cubicBezTo>
                  <a:cubicBezTo>
                    <a:pt x="f73" y="f9"/>
                    <a:pt x="f74"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25" name="Google Shape;7018;p88">
            <a:extLst>
              <a:ext uri="{FF2B5EF4-FFF2-40B4-BE49-F238E27FC236}">
                <a16:creationId xmlns:a16="http://schemas.microsoft.com/office/drawing/2014/main" id="{C7C5AD2B-B520-8741-5E4F-26A25A677CCF}"/>
              </a:ext>
            </a:extLst>
          </p:cNvPr>
          <p:cNvGrpSpPr/>
          <p:nvPr/>
        </p:nvGrpSpPr>
        <p:grpSpPr>
          <a:xfrm>
            <a:off x="7713369" y="2451665"/>
            <a:ext cx="595200" cy="593616"/>
            <a:chOff x="6730349" y="1707239"/>
            <a:chExt cx="446400" cy="445212"/>
          </a:xfrm>
          <a:solidFill>
            <a:schemeClr val="tx1"/>
          </a:solidFill>
        </p:grpSpPr>
        <p:sp>
          <p:nvSpPr>
            <p:cNvPr id="126" name="Google Shape;7019;p88">
              <a:extLst>
                <a:ext uri="{FF2B5EF4-FFF2-40B4-BE49-F238E27FC236}">
                  <a16:creationId xmlns:a16="http://schemas.microsoft.com/office/drawing/2014/main" id="{23A74C74-7072-A9B6-5AF0-093F2568263A}"/>
                </a:ext>
              </a:extLst>
            </p:cNvPr>
            <p:cNvSpPr/>
            <p:nvPr/>
          </p:nvSpPr>
          <p:spPr>
            <a:xfrm>
              <a:off x="6809747" y="1786637"/>
              <a:ext cx="287606" cy="285201"/>
            </a:xfrm>
            <a:custGeom>
              <a:avLst/>
              <a:gdLst>
                <a:gd name="f0" fmla="val w"/>
                <a:gd name="f1" fmla="val h"/>
                <a:gd name="f2" fmla="val 0"/>
                <a:gd name="f3" fmla="val 7531"/>
                <a:gd name="f4" fmla="val 7468"/>
                <a:gd name="f5" fmla="val 3750"/>
                <a:gd name="f6" fmla="val 663"/>
                <a:gd name="f7" fmla="val 3939"/>
                <a:gd name="f8" fmla="val 4096"/>
                <a:gd name="f9" fmla="val 820"/>
                <a:gd name="f10" fmla="val 1009"/>
                <a:gd name="f11" fmla="val 3624"/>
                <a:gd name="f12" fmla="val 5357"/>
                <a:gd name="f13" fmla="val 4884"/>
                <a:gd name="f14" fmla="val 5514"/>
                <a:gd name="f15" fmla="val 5042"/>
                <a:gd name="f16" fmla="val 5231"/>
                <a:gd name="f17" fmla="val 5294"/>
                <a:gd name="f18" fmla="val 5420"/>
                <a:gd name="f19" fmla="val 5207"/>
                <a:gd name="f20" fmla="val 5451"/>
                <a:gd name="f21" fmla="val 5120"/>
                <a:gd name="f22" fmla="val 5034"/>
                <a:gd name="f23" fmla="val 4947"/>
                <a:gd name="f24" fmla="val 3498"/>
                <a:gd name="f25" fmla="val 3971"/>
                <a:gd name="f26" fmla="val 3435"/>
                <a:gd name="f27" fmla="val 3908"/>
                <a:gd name="f28" fmla="val 3403"/>
                <a:gd name="f29" fmla="val 3813"/>
                <a:gd name="f30" fmla="val 3719"/>
                <a:gd name="f31" fmla="val 3561"/>
                <a:gd name="f32" fmla="val 1"/>
                <a:gd name="f33" fmla="val 1671"/>
                <a:gd name="f34" fmla="val 1702"/>
                <a:gd name="f35" fmla="val 5829"/>
                <a:gd name="f36" fmla="val 5798"/>
                <a:gd name="f37" fmla="val 7499"/>
                <a:gd name="f38" fmla="val 7530"/>
                <a:gd name="f39" fmla="*/ f0 1 7531"/>
                <a:gd name="f40" fmla="*/ f1 1 7468"/>
                <a:gd name="f41" fmla="val f2"/>
                <a:gd name="f42" fmla="val f3"/>
                <a:gd name="f43" fmla="val f4"/>
                <a:gd name="f44" fmla="+- f43 0 f41"/>
                <a:gd name="f45" fmla="+- f42 0 f41"/>
                <a:gd name="f46" fmla="*/ f45 1 7531"/>
                <a:gd name="f47" fmla="*/ f44 1 746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7531" h="7468">
                  <a:moveTo>
                    <a:pt x="f5" y="f6"/>
                  </a:moveTo>
                  <a:cubicBezTo>
                    <a:pt x="f7" y="f6"/>
                    <a:pt x="f8" y="f9"/>
                    <a:pt x="f8" y="f10"/>
                  </a:cubicBezTo>
                  <a:lnTo>
                    <a:pt x="f8" y="f11"/>
                  </a:lnTo>
                  <a:lnTo>
                    <a:pt x="f12" y="f13"/>
                  </a:lnTo>
                  <a:cubicBezTo>
                    <a:pt x="f14" y="f15"/>
                    <a:pt x="f14" y="f16"/>
                    <a:pt x="f12" y="f12"/>
                  </a:cubicBezTo>
                  <a:cubicBezTo>
                    <a:pt x="f17" y="f18"/>
                    <a:pt x="f19" y="f20"/>
                    <a:pt x="f21" y="f20"/>
                  </a:cubicBezTo>
                  <a:cubicBezTo>
                    <a:pt x="f22" y="f20"/>
                    <a:pt x="f23" y="f18"/>
                    <a:pt x="f13" y="f12"/>
                  </a:cubicBezTo>
                  <a:lnTo>
                    <a:pt x="f24" y="f25"/>
                  </a:lnTo>
                  <a:cubicBezTo>
                    <a:pt x="f26" y="f27"/>
                    <a:pt x="f28" y="f29"/>
                    <a:pt x="f28" y="f30"/>
                  </a:cubicBezTo>
                  <a:lnTo>
                    <a:pt x="f28" y="f10"/>
                  </a:lnTo>
                  <a:cubicBezTo>
                    <a:pt x="f28" y="f9"/>
                    <a:pt x="f31" y="f6"/>
                    <a:pt x="f5" y="f6"/>
                  </a:cubicBezTo>
                  <a:close/>
                  <a:moveTo>
                    <a:pt x="f5" y="f32"/>
                  </a:moveTo>
                  <a:cubicBezTo>
                    <a:pt x="f33" y="f32"/>
                    <a:pt x="f32" y="f34"/>
                    <a:pt x="f32" y="f5"/>
                  </a:cubicBezTo>
                  <a:cubicBezTo>
                    <a:pt x="f32" y="f35"/>
                    <a:pt x="f34" y="f4"/>
                    <a:pt x="f5" y="f4"/>
                  </a:cubicBezTo>
                  <a:cubicBezTo>
                    <a:pt x="f36" y="f4"/>
                    <a:pt x="f37" y="f36"/>
                    <a:pt x="f37" y="f5"/>
                  </a:cubicBezTo>
                  <a:cubicBezTo>
                    <a:pt x="f38" y="f34"/>
                    <a:pt x="f35" y="f32"/>
                    <a:pt x="f5" y="f3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27" name="Google Shape;7020;p88">
              <a:extLst>
                <a:ext uri="{FF2B5EF4-FFF2-40B4-BE49-F238E27FC236}">
                  <a16:creationId xmlns:a16="http://schemas.microsoft.com/office/drawing/2014/main" id="{A3D24D6D-9BCE-9BE4-F8EB-FA35579BE71C}"/>
                </a:ext>
              </a:extLst>
            </p:cNvPr>
            <p:cNvSpPr/>
            <p:nvPr/>
          </p:nvSpPr>
          <p:spPr>
            <a:xfrm>
              <a:off x="6730349" y="1707239"/>
              <a:ext cx="446400" cy="445212"/>
            </a:xfrm>
            <a:custGeom>
              <a:avLst/>
              <a:gdLst>
                <a:gd name="f0" fmla="val w"/>
                <a:gd name="f1" fmla="val h"/>
                <a:gd name="f2" fmla="val 0"/>
                <a:gd name="f3" fmla="val 11689"/>
                <a:gd name="f4" fmla="val 11658"/>
                <a:gd name="f5" fmla="val 5829"/>
                <a:gd name="f6" fmla="val 1355"/>
                <a:gd name="f7" fmla="val 8286"/>
                <a:gd name="f8" fmla="val 10271"/>
                <a:gd name="f9" fmla="val 3372"/>
                <a:gd name="f10" fmla="val 8318"/>
                <a:gd name="f11" fmla="val 3403"/>
                <a:gd name="f12" fmla="val 1387"/>
                <a:gd name="f13" fmla="val 8255"/>
                <a:gd name="f14" fmla="val 3371"/>
                <a:gd name="f15" fmla="val 1"/>
                <a:gd name="f16" fmla="val 2647"/>
                <a:gd name="f17" fmla="val 2616"/>
                <a:gd name="f18" fmla="val 9011"/>
                <a:gd name="f19" fmla="val 11657"/>
                <a:gd name="f20" fmla="val 9042"/>
                <a:gd name="f21" fmla="*/ f0 1 11689"/>
                <a:gd name="f22" fmla="*/ f1 1 11658"/>
                <a:gd name="f23" fmla="val f2"/>
                <a:gd name="f24" fmla="val f3"/>
                <a:gd name="f25" fmla="val f4"/>
                <a:gd name="f26" fmla="+- f25 0 f23"/>
                <a:gd name="f27" fmla="+- f24 0 f23"/>
                <a:gd name="f28" fmla="*/ f27 1 11689"/>
                <a:gd name="f29" fmla="*/ f26 1 11658"/>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1689" h="11658">
                  <a:moveTo>
                    <a:pt x="f5" y="f6"/>
                  </a:moveTo>
                  <a:cubicBezTo>
                    <a:pt x="f7" y="f6"/>
                    <a:pt x="f8" y="f9"/>
                    <a:pt x="f8" y="f5"/>
                  </a:cubicBezTo>
                  <a:cubicBezTo>
                    <a:pt x="f8" y="f7"/>
                    <a:pt x="f10" y="f8"/>
                    <a:pt x="f5" y="f8"/>
                  </a:cubicBezTo>
                  <a:cubicBezTo>
                    <a:pt x="f11" y="f8"/>
                    <a:pt x="f12" y="f13"/>
                    <a:pt x="f12" y="f5"/>
                  </a:cubicBezTo>
                  <a:cubicBezTo>
                    <a:pt x="f12" y="f9"/>
                    <a:pt x="f14" y="f6"/>
                    <a:pt x="f5" y="f6"/>
                  </a:cubicBezTo>
                  <a:close/>
                  <a:moveTo>
                    <a:pt x="f5" y="f15"/>
                  </a:moveTo>
                  <a:cubicBezTo>
                    <a:pt x="f16" y="f15"/>
                    <a:pt x="f2" y="f17"/>
                    <a:pt x="f2" y="f5"/>
                  </a:cubicBezTo>
                  <a:cubicBezTo>
                    <a:pt x="f2" y="f18"/>
                    <a:pt x="f16" y="f19"/>
                    <a:pt x="f5" y="f19"/>
                  </a:cubicBezTo>
                  <a:cubicBezTo>
                    <a:pt x="f18" y="f19"/>
                    <a:pt x="f19" y="f18"/>
                    <a:pt x="f19" y="f5"/>
                  </a:cubicBezTo>
                  <a:cubicBezTo>
                    <a:pt x="f3" y="f17"/>
                    <a:pt x="f20" y="f15"/>
                    <a:pt x="f5" y="f1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sp>
        <p:nvSpPr>
          <p:cNvPr id="128" name="Google Shape;5917;p86">
            <a:extLst>
              <a:ext uri="{FF2B5EF4-FFF2-40B4-BE49-F238E27FC236}">
                <a16:creationId xmlns:a16="http://schemas.microsoft.com/office/drawing/2014/main" id="{04B2DBC0-6173-E03D-00CD-C61F1E9E95B7}"/>
              </a:ext>
            </a:extLst>
          </p:cNvPr>
          <p:cNvSpPr/>
          <p:nvPr/>
        </p:nvSpPr>
        <p:spPr>
          <a:xfrm>
            <a:off x="4525941" y="3611481"/>
            <a:ext cx="601381" cy="617561"/>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chemeClr val="tx1"/>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29" name="Google Shape;5955;p86">
            <a:extLst>
              <a:ext uri="{FF2B5EF4-FFF2-40B4-BE49-F238E27FC236}">
                <a16:creationId xmlns:a16="http://schemas.microsoft.com/office/drawing/2014/main" id="{9644E34A-06CA-0296-CD52-E56BE39F915C}"/>
              </a:ext>
            </a:extLst>
          </p:cNvPr>
          <p:cNvSpPr/>
          <p:nvPr/>
        </p:nvSpPr>
        <p:spPr>
          <a:xfrm>
            <a:off x="5245404" y="3708002"/>
            <a:ext cx="612001" cy="521024"/>
          </a:xfrm>
          <a:custGeom>
            <a:avLst/>
            <a:gdLst>
              <a:gd name="f0" fmla="val w"/>
              <a:gd name="f1" fmla="val h"/>
              <a:gd name="f2" fmla="val 0"/>
              <a:gd name="f3" fmla="val 12666"/>
              <a:gd name="f4" fmla="val 10713"/>
              <a:gd name="f5" fmla="val 1765"/>
              <a:gd name="f6" fmla="val 3309"/>
              <a:gd name="f7" fmla="val 7058"/>
              <a:gd name="f8" fmla="val 7278"/>
              <a:gd name="f9" fmla="val 1954"/>
              <a:gd name="f10" fmla="val 7436"/>
              <a:gd name="f11" fmla="val 2206"/>
              <a:gd name="f12" fmla="val 2615"/>
              <a:gd name="f13" fmla="val 9925"/>
              <a:gd name="f14" fmla="val 788"/>
              <a:gd name="f15" fmla="val 5073"/>
              <a:gd name="f16" fmla="val 5262"/>
              <a:gd name="f17" fmla="val 5514"/>
              <a:gd name="f18" fmla="val 5892"/>
              <a:gd name="f19" fmla="val 3403"/>
              <a:gd name="f20" fmla="val 3813"/>
              <a:gd name="f21" fmla="val 4033"/>
              <a:gd name="f22" fmla="val 4254"/>
              <a:gd name="f23" fmla="val 7247"/>
              <a:gd name="f24" fmla="val 8412"/>
              <a:gd name="f25" fmla="val 8601"/>
              <a:gd name="f26" fmla="val 8853"/>
              <a:gd name="f27" fmla="val 9294"/>
              <a:gd name="f28" fmla="val 6711"/>
              <a:gd name="f29" fmla="val 7152"/>
              <a:gd name="f30" fmla="val 7404"/>
              <a:gd name="f31" fmla="val 7593"/>
              <a:gd name="f32" fmla="val 11815"/>
              <a:gd name="f33" fmla="val 9988"/>
              <a:gd name="f34" fmla="val 10429"/>
              <a:gd name="f35" fmla="val 10649"/>
              <a:gd name="f36" fmla="val 10870"/>
              <a:gd name="f37" fmla="val 379"/>
              <a:gd name="f38" fmla="val 1"/>
              <a:gd name="f39" fmla="val 158"/>
              <a:gd name="f40" fmla="val 190"/>
              <a:gd name="f41" fmla="val 10334"/>
              <a:gd name="f42" fmla="val 10555"/>
              <a:gd name="f43" fmla="val 10712"/>
              <a:gd name="f44" fmla="val 12224"/>
              <a:gd name="f45" fmla="val 12476"/>
              <a:gd name="f46" fmla="val 12665"/>
              <a:gd name="f47" fmla="val 10523"/>
              <a:gd name="f48" fmla="val 12634"/>
              <a:gd name="f49" fmla="val 12445"/>
              <a:gd name="f50" fmla="*/ f0 1 12666"/>
              <a:gd name="f51" fmla="*/ f1 1 10713"/>
              <a:gd name="f52" fmla="val f2"/>
              <a:gd name="f53" fmla="val f3"/>
              <a:gd name="f54" fmla="val f4"/>
              <a:gd name="f55" fmla="+- f54 0 f52"/>
              <a:gd name="f56" fmla="+- f53 0 f52"/>
              <a:gd name="f57" fmla="*/ f56 1 12666"/>
              <a:gd name="f58" fmla="*/ f55 1 10713"/>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666" h="10713">
                <a:moveTo>
                  <a:pt x="f5" y="f6"/>
                </a:moveTo>
                <a:lnTo>
                  <a:pt x="f5" y="f7"/>
                </a:lnTo>
                <a:cubicBezTo>
                  <a:pt x="f5" y="f8"/>
                  <a:pt x="f9" y="f10"/>
                  <a:pt x="f11" y="f10"/>
                </a:cubicBezTo>
                <a:lnTo>
                  <a:pt x="f12" y="f10"/>
                </a:lnTo>
                <a:lnTo>
                  <a:pt x="f12" y="f13"/>
                </a:lnTo>
                <a:lnTo>
                  <a:pt x="f14" y="f13"/>
                </a:lnTo>
                <a:lnTo>
                  <a:pt x="f14" y="f6"/>
                </a:lnTo>
                <a:close/>
                <a:moveTo>
                  <a:pt x="f15" y="f6"/>
                </a:moveTo>
                <a:lnTo>
                  <a:pt x="f15" y="f7"/>
                </a:lnTo>
                <a:cubicBezTo>
                  <a:pt x="f15" y="f8"/>
                  <a:pt x="f16" y="f10"/>
                  <a:pt x="f17" y="f10"/>
                </a:cubicBezTo>
                <a:lnTo>
                  <a:pt x="f18" y="f10"/>
                </a:lnTo>
                <a:lnTo>
                  <a:pt x="f18" y="f13"/>
                </a:lnTo>
                <a:lnTo>
                  <a:pt x="f19" y="f13"/>
                </a:lnTo>
                <a:lnTo>
                  <a:pt x="f19" y="f10"/>
                </a:lnTo>
                <a:lnTo>
                  <a:pt x="f20" y="f10"/>
                </a:lnTo>
                <a:cubicBezTo>
                  <a:pt x="f21" y="f10"/>
                  <a:pt x="f22" y="f23"/>
                  <a:pt x="f22" y="f7"/>
                </a:cubicBezTo>
                <a:lnTo>
                  <a:pt x="f22" y="f6"/>
                </a:lnTo>
                <a:close/>
                <a:moveTo>
                  <a:pt x="f24" y="f6"/>
                </a:moveTo>
                <a:lnTo>
                  <a:pt x="f24" y="f7"/>
                </a:lnTo>
                <a:cubicBezTo>
                  <a:pt x="f24" y="f8"/>
                  <a:pt x="f25" y="f10"/>
                  <a:pt x="f26" y="f10"/>
                </a:cubicBezTo>
                <a:lnTo>
                  <a:pt x="f27" y="f10"/>
                </a:lnTo>
                <a:lnTo>
                  <a:pt x="f27" y="f13"/>
                </a:lnTo>
                <a:lnTo>
                  <a:pt x="f28" y="f13"/>
                </a:lnTo>
                <a:lnTo>
                  <a:pt x="f28" y="f10"/>
                </a:lnTo>
                <a:lnTo>
                  <a:pt x="f29" y="f10"/>
                </a:lnTo>
                <a:cubicBezTo>
                  <a:pt x="f30" y="f10"/>
                  <a:pt x="f31" y="f23"/>
                  <a:pt x="f31" y="f7"/>
                </a:cubicBezTo>
                <a:lnTo>
                  <a:pt x="f31" y="f6"/>
                </a:lnTo>
                <a:close/>
                <a:moveTo>
                  <a:pt x="f32" y="f6"/>
                </a:moveTo>
                <a:lnTo>
                  <a:pt x="f32" y="f13"/>
                </a:lnTo>
                <a:lnTo>
                  <a:pt x="f33" y="f13"/>
                </a:lnTo>
                <a:lnTo>
                  <a:pt x="f33" y="f10"/>
                </a:lnTo>
                <a:lnTo>
                  <a:pt x="f34" y="f10"/>
                </a:lnTo>
                <a:cubicBezTo>
                  <a:pt x="f35" y="f10"/>
                  <a:pt x="f36" y="f23"/>
                  <a:pt x="f36" y="f7"/>
                </a:cubicBezTo>
                <a:lnTo>
                  <a:pt x="f36" y="f6"/>
                </a:lnTo>
                <a:close/>
                <a:moveTo>
                  <a:pt x="f37" y="f38"/>
                </a:moveTo>
                <a:cubicBezTo>
                  <a:pt x="f39" y="f38"/>
                  <a:pt x="f38" y="f40"/>
                  <a:pt x="f38" y="f37"/>
                </a:cubicBezTo>
                <a:lnTo>
                  <a:pt x="f38" y="f41"/>
                </a:lnTo>
                <a:cubicBezTo>
                  <a:pt x="f38" y="f42"/>
                  <a:pt x="f40" y="f43"/>
                  <a:pt x="f37" y="f43"/>
                </a:cubicBezTo>
                <a:lnTo>
                  <a:pt x="f44" y="f43"/>
                </a:lnTo>
                <a:cubicBezTo>
                  <a:pt x="f45" y="f43"/>
                  <a:pt x="f46" y="f47"/>
                  <a:pt x="f46" y="f41"/>
                </a:cubicBezTo>
                <a:lnTo>
                  <a:pt x="f46" y="f37"/>
                </a:lnTo>
                <a:cubicBezTo>
                  <a:pt x="f48" y="f40"/>
                  <a:pt x="f49" y="f38"/>
                  <a:pt x="f44" y="f38"/>
                </a:cubicBezTo>
                <a:close/>
              </a:path>
            </a:pathLst>
          </a:custGeom>
          <a:solidFill>
            <a:schemeClr val="tx1"/>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nvGrpSpPr>
          <p:cNvPr id="130" name="Google Shape;5983;p86">
            <a:extLst>
              <a:ext uri="{FF2B5EF4-FFF2-40B4-BE49-F238E27FC236}">
                <a16:creationId xmlns:a16="http://schemas.microsoft.com/office/drawing/2014/main" id="{753FA3AD-772B-5514-9358-E1B9DFAFB8F9}"/>
              </a:ext>
            </a:extLst>
          </p:cNvPr>
          <p:cNvGrpSpPr/>
          <p:nvPr/>
        </p:nvGrpSpPr>
        <p:grpSpPr>
          <a:xfrm>
            <a:off x="6108683" y="3627669"/>
            <a:ext cx="615049" cy="616000"/>
            <a:chOff x="5526834" y="2589242"/>
            <a:chExt cx="461287" cy="462000"/>
          </a:xfrm>
          <a:solidFill>
            <a:schemeClr val="tx1"/>
          </a:solidFill>
        </p:grpSpPr>
        <p:sp>
          <p:nvSpPr>
            <p:cNvPr id="131" name="Google Shape;5984;p86">
              <a:extLst>
                <a:ext uri="{FF2B5EF4-FFF2-40B4-BE49-F238E27FC236}">
                  <a16:creationId xmlns:a16="http://schemas.microsoft.com/office/drawing/2014/main" id="{F203BDFD-8A3E-153C-9CCF-9150B0F2C0EB}"/>
                </a:ext>
              </a:extLst>
            </p:cNvPr>
            <p:cNvSpPr/>
            <p:nvPr/>
          </p:nvSpPr>
          <p:spPr>
            <a:xfrm>
              <a:off x="5526834" y="2589242"/>
              <a:ext cx="368804" cy="370048"/>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32" name="Google Shape;5985;p86">
              <a:extLst>
                <a:ext uri="{FF2B5EF4-FFF2-40B4-BE49-F238E27FC236}">
                  <a16:creationId xmlns:a16="http://schemas.microsoft.com/office/drawing/2014/main" id="{871FCE81-A02B-CDB9-77E8-D949AFE6E6B5}"/>
                </a:ext>
              </a:extLst>
            </p:cNvPr>
            <p:cNvSpPr/>
            <p:nvPr/>
          </p:nvSpPr>
          <p:spPr>
            <a:xfrm>
              <a:off x="5588474" y="2775231"/>
              <a:ext cx="399647" cy="276011"/>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33" name="Google Shape;5986;p86">
            <a:extLst>
              <a:ext uri="{FF2B5EF4-FFF2-40B4-BE49-F238E27FC236}">
                <a16:creationId xmlns:a16="http://schemas.microsoft.com/office/drawing/2014/main" id="{2F9A5532-B90A-9C41-2920-DC56D3865D52}"/>
              </a:ext>
            </a:extLst>
          </p:cNvPr>
          <p:cNvGrpSpPr/>
          <p:nvPr/>
        </p:nvGrpSpPr>
        <p:grpSpPr>
          <a:xfrm>
            <a:off x="8544707" y="3604164"/>
            <a:ext cx="621097" cy="619060"/>
            <a:chOff x="7353851" y="2571612"/>
            <a:chExt cx="465823" cy="464295"/>
          </a:xfrm>
          <a:solidFill>
            <a:schemeClr val="tx1"/>
          </a:solidFill>
        </p:grpSpPr>
        <p:sp>
          <p:nvSpPr>
            <p:cNvPr id="134" name="Google Shape;5987;p86">
              <a:extLst>
                <a:ext uri="{FF2B5EF4-FFF2-40B4-BE49-F238E27FC236}">
                  <a16:creationId xmlns:a16="http://schemas.microsoft.com/office/drawing/2014/main" id="{D25F9F50-05C6-10CD-8DCF-725B6316422F}"/>
                </a:ext>
              </a:extLst>
            </p:cNvPr>
            <p:cNvSpPr/>
            <p:nvPr/>
          </p:nvSpPr>
          <p:spPr>
            <a:xfrm>
              <a:off x="7635834" y="2856594"/>
              <a:ext cx="183840" cy="179313"/>
            </a:xfrm>
            <a:custGeom>
              <a:avLst/>
              <a:gdLst>
                <a:gd name="f0" fmla="val w"/>
                <a:gd name="f1" fmla="val h"/>
                <a:gd name="f2" fmla="val 0"/>
                <a:gd name="f3" fmla="val 5073"/>
                <a:gd name="f4" fmla="val 4916"/>
                <a:gd name="f5" fmla="val 2238"/>
                <a:gd name="f6" fmla="val 1"/>
                <a:gd name="f7" fmla="val 1986"/>
                <a:gd name="f8" fmla="val 442"/>
                <a:gd name="f9" fmla="val 1671"/>
                <a:gd name="f10" fmla="val 820"/>
                <a:gd name="f11" fmla="val 1324"/>
                <a:gd name="f12" fmla="val 1229"/>
                <a:gd name="f13" fmla="val 946"/>
                <a:gd name="f14" fmla="val 473"/>
                <a:gd name="f15" fmla="val 2206"/>
                <a:gd name="f16" fmla="val 4443"/>
                <a:gd name="f17" fmla="val 2521"/>
                <a:gd name="f18" fmla="val 4758"/>
                <a:gd name="f19" fmla="val 2923"/>
                <a:gd name="f20" fmla="val 3325"/>
                <a:gd name="f21" fmla="val 3726"/>
                <a:gd name="f22" fmla="val 4128"/>
                <a:gd name="f23" fmla="val 3813"/>
                <a:gd name="f24" fmla="val 2836"/>
                <a:gd name="f25" fmla="*/ f0 1 5073"/>
                <a:gd name="f26" fmla="*/ f1 1 4916"/>
                <a:gd name="f27" fmla="val f2"/>
                <a:gd name="f28" fmla="val f3"/>
                <a:gd name="f29" fmla="val f4"/>
                <a:gd name="f30" fmla="+- f29 0 f27"/>
                <a:gd name="f31" fmla="+- f28 0 f27"/>
                <a:gd name="f32" fmla="*/ f31 1 5073"/>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5073" h="4916">
                  <a:moveTo>
                    <a:pt x="f5" y="f6"/>
                  </a:moveTo>
                  <a:cubicBezTo>
                    <a:pt x="f7" y="f8"/>
                    <a:pt x="f9" y="f10"/>
                    <a:pt x="f11" y="f12"/>
                  </a:cubicBezTo>
                  <a:cubicBezTo>
                    <a:pt x="f13" y="f9"/>
                    <a:pt x="f14" y="f7"/>
                    <a:pt x="f6" y="f5"/>
                  </a:cubicBezTo>
                  <a:lnTo>
                    <a:pt x="f15" y="f16"/>
                  </a:lnTo>
                  <a:cubicBezTo>
                    <a:pt x="f17" y="f18"/>
                    <a:pt x="f19" y="f4"/>
                    <a:pt x="f20" y="f4"/>
                  </a:cubicBezTo>
                  <a:cubicBezTo>
                    <a:pt x="f21" y="f4"/>
                    <a:pt x="f22" y="f18"/>
                    <a:pt x="f16" y="f16"/>
                  </a:cubicBezTo>
                  <a:cubicBezTo>
                    <a:pt x="f3" y="f23"/>
                    <a:pt x="f3" y="f24"/>
                    <a:pt x="f16" y="f15"/>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35" name="Google Shape;5988;p86">
              <a:extLst>
                <a:ext uri="{FF2B5EF4-FFF2-40B4-BE49-F238E27FC236}">
                  <a16:creationId xmlns:a16="http://schemas.microsoft.com/office/drawing/2014/main" id="{C7B444F9-F405-8797-78EE-E6185284985D}"/>
                </a:ext>
              </a:extLst>
            </p:cNvPr>
            <p:cNvSpPr/>
            <p:nvPr/>
          </p:nvSpPr>
          <p:spPr>
            <a:xfrm>
              <a:off x="7353851" y="2571612"/>
              <a:ext cx="359670" cy="363227"/>
            </a:xfrm>
            <a:custGeom>
              <a:avLst/>
              <a:gdLst>
                <a:gd name="f0" fmla="val w"/>
                <a:gd name="f1" fmla="val h"/>
                <a:gd name="f2" fmla="val 0"/>
                <a:gd name="f3" fmla="val 9925"/>
                <a:gd name="f4" fmla="val 9958"/>
                <a:gd name="f5" fmla="val 4978"/>
                <a:gd name="f6" fmla="val 1702"/>
                <a:gd name="f7" fmla="val 6774"/>
                <a:gd name="f8" fmla="val 8286"/>
                <a:gd name="f9" fmla="val 3214"/>
                <a:gd name="f10" fmla="val 5010"/>
                <a:gd name="f11" fmla="val 8254"/>
                <a:gd name="f12" fmla="val 5892"/>
                <a:gd name="f13" fmla="val 7939"/>
                <a:gd name="f14" fmla="val 6711"/>
                <a:gd name="f15" fmla="val 7341"/>
                <a:gd name="f16" fmla="val 7310"/>
                <a:gd name="f17" fmla="val 6742"/>
                <a:gd name="f18" fmla="val 7908"/>
                <a:gd name="f19" fmla="val 5923"/>
                <a:gd name="f20" fmla="val 8318"/>
                <a:gd name="f21" fmla="val 3151"/>
                <a:gd name="f22" fmla="val 1670"/>
                <a:gd name="f23" fmla="val 6837"/>
                <a:gd name="f24" fmla="val 1"/>
                <a:gd name="f25" fmla="val 2268"/>
                <a:gd name="f26" fmla="val 2269"/>
                <a:gd name="f27" fmla="val 7688"/>
                <a:gd name="f28" fmla="val 9956"/>
                <a:gd name="f29" fmla="val 5013"/>
                <a:gd name="f30" fmla="val 9957"/>
                <a:gd name="f31" fmla="val 5048"/>
                <a:gd name="f32" fmla="val 5083"/>
                <a:gd name="f33" fmla="val 6367"/>
                <a:gd name="f34" fmla="val 7586"/>
                <a:gd name="f35" fmla="val 9395"/>
                <a:gd name="f36" fmla="val 8506"/>
                <a:gd name="f37" fmla="val 8444"/>
                <a:gd name="f38" fmla="val 9420"/>
                <a:gd name="f39" fmla="val 7499"/>
                <a:gd name="f40" fmla="val 9924"/>
                <a:gd name="f41" fmla="val 6270"/>
                <a:gd name="f42" fmla="val 7687"/>
                <a:gd name="f43" fmla="*/ f0 1 9925"/>
                <a:gd name="f44" fmla="*/ f1 1 9958"/>
                <a:gd name="f45" fmla="val f2"/>
                <a:gd name="f46" fmla="val f3"/>
                <a:gd name="f47" fmla="val f4"/>
                <a:gd name="f48" fmla="+- f47 0 f45"/>
                <a:gd name="f49" fmla="+- f46 0 f45"/>
                <a:gd name="f50" fmla="*/ f49 1 9925"/>
                <a:gd name="f51" fmla="*/ f48 1 9958"/>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9925" h="9958">
                  <a:moveTo>
                    <a:pt x="f5" y="f6"/>
                  </a:moveTo>
                  <a:cubicBezTo>
                    <a:pt x="f7" y="f6"/>
                    <a:pt x="f8" y="f9"/>
                    <a:pt x="f8" y="f10"/>
                  </a:cubicBezTo>
                  <a:cubicBezTo>
                    <a:pt x="f11" y="f12"/>
                    <a:pt x="f13" y="f14"/>
                    <a:pt x="f15" y="f16"/>
                  </a:cubicBezTo>
                  <a:cubicBezTo>
                    <a:pt x="f17" y="f18"/>
                    <a:pt x="f19" y="f20"/>
                    <a:pt x="f5" y="f20"/>
                  </a:cubicBezTo>
                  <a:cubicBezTo>
                    <a:pt x="f21" y="f20"/>
                    <a:pt x="f22" y="f23"/>
                    <a:pt x="f22" y="f10"/>
                  </a:cubicBezTo>
                  <a:cubicBezTo>
                    <a:pt x="f22" y="f9"/>
                    <a:pt x="f21" y="f6"/>
                    <a:pt x="f5" y="f6"/>
                  </a:cubicBezTo>
                  <a:close/>
                  <a:moveTo>
                    <a:pt x="f5" y="f24"/>
                  </a:moveTo>
                  <a:cubicBezTo>
                    <a:pt x="f25" y="f24"/>
                    <a:pt x="f2" y="f26"/>
                    <a:pt x="f2" y="f5"/>
                  </a:cubicBezTo>
                  <a:cubicBezTo>
                    <a:pt x="f2" y="f27"/>
                    <a:pt x="f25" y="f28"/>
                    <a:pt x="f5" y="f28"/>
                  </a:cubicBezTo>
                  <a:cubicBezTo>
                    <a:pt x="f29" y="f30"/>
                    <a:pt x="f31" y="f30"/>
                    <a:pt x="f32" y="f30"/>
                  </a:cubicBezTo>
                  <a:cubicBezTo>
                    <a:pt x="f33" y="f30"/>
                    <a:pt x="f34" y="f35"/>
                    <a:pt x="f36" y="f37"/>
                  </a:cubicBezTo>
                  <a:cubicBezTo>
                    <a:pt x="f38" y="f39"/>
                    <a:pt x="f40" y="f41"/>
                    <a:pt x="f40" y="f5"/>
                  </a:cubicBezTo>
                  <a:cubicBezTo>
                    <a:pt x="f40" y="f26"/>
                    <a:pt x="f42" y="f24"/>
                    <a:pt x="f5" y="f24"/>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36" name="Google Shape;6005;p86">
            <a:extLst>
              <a:ext uri="{FF2B5EF4-FFF2-40B4-BE49-F238E27FC236}">
                <a16:creationId xmlns:a16="http://schemas.microsoft.com/office/drawing/2014/main" id="{646F3AF4-BE29-A550-C790-1F2EF8E0D593}"/>
              </a:ext>
            </a:extLst>
          </p:cNvPr>
          <p:cNvGrpSpPr/>
          <p:nvPr/>
        </p:nvGrpSpPr>
        <p:grpSpPr>
          <a:xfrm>
            <a:off x="5274701" y="4835738"/>
            <a:ext cx="541715" cy="545200"/>
            <a:chOff x="4901348" y="3495294"/>
            <a:chExt cx="406286" cy="408900"/>
          </a:xfrm>
          <a:solidFill>
            <a:schemeClr val="tx1"/>
          </a:solidFill>
        </p:grpSpPr>
        <p:sp>
          <p:nvSpPr>
            <p:cNvPr id="137" name="Google Shape;6006;p86">
              <a:extLst>
                <a:ext uri="{FF2B5EF4-FFF2-40B4-BE49-F238E27FC236}">
                  <a16:creationId xmlns:a16="http://schemas.microsoft.com/office/drawing/2014/main" id="{941ADE97-3C0E-CEEE-EBC9-513AB4E2E004}"/>
                </a:ext>
              </a:extLst>
            </p:cNvPr>
            <p:cNvSpPr/>
            <p:nvPr/>
          </p:nvSpPr>
          <p:spPr>
            <a:xfrm>
              <a:off x="4901348" y="3495294"/>
              <a:ext cx="406286" cy="300069"/>
            </a:xfrm>
            <a:custGeom>
              <a:avLst/>
              <a:gdLst>
                <a:gd name="f0" fmla="val w"/>
                <a:gd name="f1" fmla="val h"/>
                <a:gd name="f2" fmla="val 0"/>
                <a:gd name="f3" fmla="val 12666"/>
                <a:gd name="f4" fmla="val 9294"/>
                <a:gd name="f5" fmla="val 11405"/>
                <a:gd name="f6" fmla="val 1701"/>
                <a:gd name="f7" fmla="val 11626"/>
                <a:gd name="f8" fmla="val 11846"/>
                <a:gd name="f9" fmla="val 1890"/>
                <a:gd name="f10" fmla="val 2142"/>
                <a:gd name="f11" fmla="val 3749"/>
                <a:gd name="f12" fmla="val 11090"/>
                <a:gd name="f13" fmla="val 4663"/>
                <a:gd name="f14" fmla="val 9956"/>
                <a:gd name="f15" fmla="val 4978"/>
                <a:gd name="f16" fmla="val 10051"/>
                <a:gd name="f17" fmla="val 4631"/>
                <a:gd name="f18" fmla="val 10145"/>
                <a:gd name="f19" fmla="val 4222"/>
                <a:gd name="f20" fmla="val 3844"/>
                <a:gd name="f21" fmla="val 2584"/>
                <a:gd name="f22" fmla="val 3812"/>
                <a:gd name="f23" fmla="val 2647"/>
                <a:gd name="f24" fmla="val 4600"/>
                <a:gd name="f25" fmla="val 2773"/>
                <a:gd name="f26" fmla="val 5009"/>
                <a:gd name="f27" fmla="val 1639"/>
                <a:gd name="f28" fmla="val 4694"/>
                <a:gd name="f29" fmla="val 851"/>
                <a:gd name="f30" fmla="val 3781"/>
                <a:gd name="f31" fmla="val 1040"/>
                <a:gd name="f32" fmla="val 1292"/>
                <a:gd name="f33" fmla="val 4065"/>
                <a:gd name="f34" fmla="val 3655"/>
                <a:gd name="f35" fmla="val 4317"/>
                <a:gd name="f36" fmla="val 4506"/>
                <a:gd name="f37" fmla="val 3875"/>
                <a:gd name="f38" fmla="val 4096"/>
                <a:gd name="f39" fmla="val 4821"/>
                <a:gd name="f40" fmla="val 5041"/>
                <a:gd name="f41" fmla="val 5262"/>
                <a:gd name="f42" fmla="val 5261"/>
                <a:gd name="f43" fmla="val 5451"/>
                <a:gd name="f44" fmla="val 5324"/>
                <a:gd name="f45" fmla="val 5577"/>
                <a:gd name="f46" fmla="val 5608"/>
                <a:gd name="f47" fmla="val 5482"/>
                <a:gd name="f48" fmla="val 5797"/>
                <a:gd name="f49" fmla="val 5431"/>
                <a:gd name="f50" fmla="val 5952"/>
                <a:gd name="f51" fmla="val 5229"/>
                <a:gd name="f52" fmla="val 6065"/>
                <a:gd name="f53" fmla="val 5054"/>
                <a:gd name="f54" fmla="val 5017"/>
                <a:gd name="f55" fmla="val 4980"/>
                <a:gd name="f56" fmla="val 6060"/>
                <a:gd name="f57" fmla="val 4947"/>
                <a:gd name="f58" fmla="val 6049"/>
                <a:gd name="f59" fmla="val 4128"/>
                <a:gd name="f60" fmla="val 5734"/>
                <a:gd name="f61" fmla="val 4946"/>
                <a:gd name="f62" fmla="val 2993"/>
                <a:gd name="f63" fmla="val 2741"/>
                <a:gd name="f64" fmla="val 2552"/>
                <a:gd name="f65" fmla="val 189"/>
                <a:gd name="f66" fmla="val 441"/>
                <a:gd name="f67" fmla="val 882"/>
                <a:gd name="f68" fmla="val 1261"/>
                <a:gd name="f69" fmla="val 536"/>
                <a:gd name="f70" fmla="val 1"/>
                <a:gd name="f71" fmla="val 1418"/>
                <a:gd name="f72" fmla="val 4568"/>
                <a:gd name="f73" fmla="val 1513"/>
                <a:gd name="f74" fmla="val 3183"/>
                <a:gd name="f75" fmla="val 5923"/>
                <a:gd name="f76" fmla="val 4159"/>
                <a:gd name="f77" fmla="val 7372"/>
                <a:gd name="f78" fmla="val 5073"/>
                <a:gd name="f79" fmla="val 7089"/>
                <a:gd name="f80" fmla="val 7687"/>
                <a:gd name="f81" fmla="val 8286"/>
                <a:gd name="f82" fmla="val 8884"/>
                <a:gd name="f83" fmla="val 4443"/>
                <a:gd name="f84" fmla="val 8192"/>
                <a:gd name="f85" fmla="val 7782"/>
                <a:gd name="f86" fmla="val 7562"/>
                <a:gd name="f87" fmla="val 8507"/>
                <a:gd name="f88" fmla="val 9484"/>
                <a:gd name="f89" fmla="val 11216"/>
                <a:gd name="f90" fmla="val 4537"/>
                <a:gd name="f91" fmla="val 12098"/>
                <a:gd name="f92" fmla="val 9704"/>
                <a:gd name="f93" fmla="*/ f0 1 12666"/>
                <a:gd name="f94" fmla="*/ f1 1 9294"/>
                <a:gd name="f95" fmla="val f2"/>
                <a:gd name="f96" fmla="val f3"/>
                <a:gd name="f97" fmla="val f4"/>
                <a:gd name="f98" fmla="+- f97 0 f95"/>
                <a:gd name="f99" fmla="+- f96 0 f95"/>
                <a:gd name="f100" fmla="*/ f99 1 12666"/>
                <a:gd name="f101" fmla="*/ f98 1 9294"/>
                <a:gd name="f102" fmla="*/ f95 1 f100"/>
                <a:gd name="f103" fmla="*/ f96 1 f100"/>
                <a:gd name="f104" fmla="*/ f95 1 f101"/>
                <a:gd name="f105" fmla="*/ f97 1 f101"/>
                <a:gd name="f106" fmla="*/ f102 f93 1"/>
                <a:gd name="f107" fmla="*/ f103 f93 1"/>
                <a:gd name="f108" fmla="*/ f105 f94 1"/>
                <a:gd name="f109" fmla="*/ f104 f94 1"/>
              </a:gdLst>
              <a:ahLst/>
              <a:cxnLst>
                <a:cxn ang="3cd4">
                  <a:pos x="hc" y="t"/>
                </a:cxn>
                <a:cxn ang="0">
                  <a:pos x="r" y="vc"/>
                </a:cxn>
                <a:cxn ang="cd4">
                  <a:pos x="hc" y="b"/>
                </a:cxn>
                <a:cxn ang="cd2">
                  <a:pos x="l" y="vc"/>
                </a:cxn>
              </a:cxnLst>
              <a:rect l="f106" t="f109" r="f107" b="f108"/>
              <a:pathLst>
                <a:path w="12666" h="9294">
                  <a:moveTo>
                    <a:pt x="f5" y="f6"/>
                  </a:moveTo>
                  <a:cubicBezTo>
                    <a:pt x="f7" y="f6"/>
                    <a:pt x="f8" y="f9"/>
                    <a:pt x="f8" y="f10"/>
                  </a:cubicBezTo>
                  <a:cubicBezTo>
                    <a:pt x="f8" y="f11"/>
                    <a:pt x="f12" y="f13"/>
                    <a:pt x="f14" y="f15"/>
                  </a:cubicBezTo>
                  <a:cubicBezTo>
                    <a:pt x="f16" y="f17"/>
                    <a:pt x="f18" y="f19"/>
                    <a:pt x="f18" y="f20"/>
                  </a:cubicBezTo>
                  <a:lnTo>
                    <a:pt x="f18" y="f6"/>
                  </a:lnTo>
                  <a:close/>
                  <a:moveTo>
                    <a:pt x="f21" y="f6"/>
                  </a:moveTo>
                  <a:lnTo>
                    <a:pt x="f21" y="f22"/>
                  </a:lnTo>
                  <a:cubicBezTo>
                    <a:pt x="f21" y="f19"/>
                    <a:pt x="f23" y="f24"/>
                    <a:pt x="f25" y="f26"/>
                  </a:cubicBezTo>
                  <a:cubicBezTo>
                    <a:pt x="f27" y="f28"/>
                    <a:pt x="f29" y="f30"/>
                    <a:pt x="f29" y="f10"/>
                  </a:cubicBezTo>
                  <a:cubicBezTo>
                    <a:pt x="f29" y="f9"/>
                    <a:pt x="f31" y="f6"/>
                    <a:pt x="f32" y="f6"/>
                  </a:cubicBezTo>
                  <a:close/>
                  <a:moveTo>
                    <a:pt x="f33" y="f34"/>
                  </a:moveTo>
                  <a:cubicBezTo>
                    <a:pt x="f35" y="f34"/>
                    <a:pt x="f36" y="f37"/>
                    <a:pt x="f36" y="f38"/>
                  </a:cubicBezTo>
                  <a:cubicBezTo>
                    <a:pt x="f36" y="f17"/>
                    <a:pt x="f39" y="f40"/>
                    <a:pt x="f41" y="f42"/>
                  </a:cubicBezTo>
                  <a:cubicBezTo>
                    <a:pt x="f43" y="f44"/>
                    <a:pt x="f45" y="f46"/>
                    <a:pt x="f47" y="f48"/>
                  </a:cubicBezTo>
                  <a:cubicBezTo>
                    <a:pt x="f49" y="f50"/>
                    <a:pt x="f51" y="f52"/>
                    <a:pt x="f53" y="f52"/>
                  </a:cubicBezTo>
                  <a:cubicBezTo>
                    <a:pt x="f54" y="f52"/>
                    <a:pt x="f55" y="f56"/>
                    <a:pt x="f57" y="f58"/>
                  </a:cubicBezTo>
                  <a:cubicBezTo>
                    <a:pt x="f59" y="f60"/>
                    <a:pt x="f34" y="f61"/>
                    <a:pt x="f34" y="f38"/>
                  </a:cubicBezTo>
                  <a:cubicBezTo>
                    <a:pt x="f34" y="f37"/>
                    <a:pt x="f20" y="f34"/>
                    <a:pt x="f33" y="f34"/>
                  </a:cubicBezTo>
                  <a:close/>
                  <a:moveTo>
                    <a:pt x="f62" y="f2"/>
                  </a:moveTo>
                  <a:cubicBezTo>
                    <a:pt x="f63" y="f2"/>
                    <a:pt x="f64" y="f65"/>
                    <a:pt x="f64" y="f66"/>
                  </a:cubicBezTo>
                  <a:lnTo>
                    <a:pt x="f64" y="f67"/>
                  </a:lnTo>
                  <a:lnTo>
                    <a:pt x="f68" y="f67"/>
                  </a:lnTo>
                  <a:cubicBezTo>
                    <a:pt x="f69" y="f67"/>
                    <a:pt x="f70" y="f71"/>
                    <a:pt x="f70" y="f10"/>
                  </a:cubicBezTo>
                  <a:cubicBezTo>
                    <a:pt x="f70" y="f72"/>
                    <a:pt x="f73" y="f48"/>
                    <a:pt x="f74" y="f75"/>
                  </a:cubicBezTo>
                  <a:cubicBezTo>
                    <a:pt x="f76" y="f77"/>
                    <a:pt x="f78" y="f79"/>
                    <a:pt x="f78" y="f80"/>
                  </a:cubicBezTo>
                  <a:cubicBezTo>
                    <a:pt x="f78" y="f81"/>
                    <a:pt x="f39" y="f82"/>
                    <a:pt x="f83" y="f4"/>
                  </a:cubicBezTo>
                  <a:lnTo>
                    <a:pt x="f84" y="f4"/>
                  </a:lnTo>
                  <a:cubicBezTo>
                    <a:pt x="f85" y="f82"/>
                    <a:pt x="f86" y="f81"/>
                    <a:pt x="f86" y="f80"/>
                  </a:cubicBezTo>
                  <a:cubicBezTo>
                    <a:pt x="f86" y="f79"/>
                    <a:pt x="f87" y="f77"/>
                    <a:pt x="f88" y="f75"/>
                  </a:cubicBezTo>
                  <a:cubicBezTo>
                    <a:pt x="f89" y="f48"/>
                    <a:pt x="f3" y="f90"/>
                    <a:pt x="f3" y="f10"/>
                  </a:cubicBezTo>
                  <a:cubicBezTo>
                    <a:pt x="f3" y="f71"/>
                    <a:pt x="f91" y="f67"/>
                    <a:pt x="f5" y="f67"/>
                  </a:cubicBezTo>
                  <a:lnTo>
                    <a:pt x="f18" y="f67"/>
                  </a:lnTo>
                  <a:lnTo>
                    <a:pt x="f18" y="f66"/>
                  </a:lnTo>
                  <a:cubicBezTo>
                    <a:pt x="f18" y="f65"/>
                    <a:pt x="f14" y="f2"/>
                    <a:pt x="f9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38" name="Google Shape;6007;p86">
              <a:extLst>
                <a:ext uri="{FF2B5EF4-FFF2-40B4-BE49-F238E27FC236}">
                  <a16:creationId xmlns:a16="http://schemas.microsoft.com/office/drawing/2014/main" id="{DA0B80C2-2F0E-009A-C952-95D5CDC7920B}"/>
                </a:ext>
              </a:extLst>
            </p:cNvPr>
            <p:cNvSpPr/>
            <p:nvPr/>
          </p:nvSpPr>
          <p:spPr>
            <a:xfrm>
              <a:off x="4979173" y="3822804"/>
              <a:ext cx="249658" cy="81390"/>
            </a:xfrm>
            <a:custGeom>
              <a:avLst/>
              <a:gdLst>
                <a:gd name="f0" fmla="val w"/>
                <a:gd name="f1" fmla="val h"/>
                <a:gd name="f2" fmla="val 0"/>
                <a:gd name="f3" fmla="val 7783"/>
                <a:gd name="f4" fmla="val 2521"/>
                <a:gd name="f5" fmla="val 757"/>
                <a:gd name="f6" fmla="val 1"/>
                <a:gd name="f7" fmla="val 63"/>
                <a:gd name="f8" fmla="val 1954"/>
                <a:gd name="f9" fmla="val 2237"/>
                <a:gd name="f10" fmla="val 158"/>
                <a:gd name="f11" fmla="val 473"/>
                <a:gd name="f12" fmla="val 7278"/>
                <a:gd name="f13" fmla="val 7593"/>
                <a:gd name="f14" fmla="val 7782"/>
                <a:gd name="f15" fmla="val 7688"/>
                <a:gd name="f16" fmla="val 6995"/>
                <a:gd name="f17" fmla="*/ f0 1 7783"/>
                <a:gd name="f18" fmla="*/ f1 1 2521"/>
                <a:gd name="f19" fmla="val f2"/>
                <a:gd name="f20" fmla="val f3"/>
                <a:gd name="f21" fmla="val f4"/>
                <a:gd name="f22" fmla="+- f21 0 f19"/>
                <a:gd name="f23" fmla="+- f20 0 f19"/>
                <a:gd name="f24" fmla="*/ f23 1 7783"/>
                <a:gd name="f25" fmla="*/ f22 1 2521"/>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783" h="2521">
                  <a:moveTo>
                    <a:pt x="f5" y="f6"/>
                  </a:moveTo>
                  <a:lnTo>
                    <a:pt x="f7" y="f8"/>
                  </a:lnTo>
                  <a:cubicBezTo>
                    <a:pt x="f2" y="f9"/>
                    <a:pt x="f10" y="f4"/>
                    <a:pt x="f11" y="f4"/>
                  </a:cubicBezTo>
                  <a:lnTo>
                    <a:pt x="f12" y="f4"/>
                  </a:lnTo>
                  <a:cubicBezTo>
                    <a:pt x="f13" y="f4"/>
                    <a:pt x="f14" y="f9"/>
                    <a:pt x="f15" y="f8"/>
                  </a:cubicBezTo>
                  <a:lnTo>
                    <a:pt x="f16"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39" name="Google Shape;6020;p86">
            <a:extLst>
              <a:ext uri="{FF2B5EF4-FFF2-40B4-BE49-F238E27FC236}">
                <a16:creationId xmlns:a16="http://schemas.microsoft.com/office/drawing/2014/main" id="{BD04068B-0941-E656-17E5-E65A330B6C6F}"/>
              </a:ext>
            </a:extLst>
          </p:cNvPr>
          <p:cNvGrpSpPr/>
          <p:nvPr/>
        </p:nvGrpSpPr>
        <p:grpSpPr>
          <a:xfrm>
            <a:off x="6937324" y="3619366"/>
            <a:ext cx="363893" cy="616000"/>
            <a:chOff x="6148315" y="2583015"/>
            <a:chExt cx="272920" cy="462000"/>
          </a:xfrm>
          <a:solidFill>
            <a:schemeClr val="tx1"/>
          </a:solidFill>
        </p:grpSpPr>
        <p:sp>
          <p:nvSpPr>
            <p:cNvPr id="140" name="Google Shape;6021;p86">
              <a:extLst>
                <a:ext uri="{FF2B5EF4-FFF2-40B4-BE49-F238E27FC236}">
                  <a16:creationId xmlns:a16="http://schemas.microsoft.com/office/drawing/2014/main" id="{3A59458A-64B0-2EAC-7251-2DB03D42CD57}"/>
                </a:ext>
              </a:extLst>
            </p:cNvPr>
            <p:cNvSpPr/>
            <p:nvPr/>
          </p:nvSpPr>
          <p:spPr>
            <a:xfrm>
              <a:off x="6148315" y="2583015"/>
              <a:ext cx="272920" cy="321832"/>
            </a:xfrm>
            <a:custGeom>
              <a:avLst/>
              <a:gdLst>
                <a:gd name="f0" fmla="val w"/>
                <a:gd name="f1" fmla="val h"/>
                <a:gd name="f2" fmla="val 0"/>
                <a:gd name="f3" fmla="val 7531"/>
                <a:gd name="f4" fmla="val 8823"/>
                <a:gd name="f5" fmla="val 3372"/>
                <a:gd name="f6" fmla="val 1"/>
                <a:gd name="f7" fmla="val 95"/>
                <a:gd name="f8" fmla="val 5703"/>
                <a:gd name="f9" fmla="val 5829"/>
                <a:gd name="f10" fmla="val 5987"/>
                <a:gd name="f11" fmla="val 6113"/>
                <a:gd name="f12" fmla="val 1418"/>
                <a:gd name="f13" fmla="val 8822"/>
                <a:gd name="f14" fmla="val 6081"/>
                <a:gd name="f15" fmla="val 7467"/>
                <a:gd name="f16" fmla="val 7530"/>
                <a:gd name="f17" fmla="val 7499"/>
                <a:gd name="f18" fmla="val 4191"/>
                <a:gd name="f19" fmla="val 4727"/>
                <a:gd name="f20" fmla="val 4663"/>
                <a:gd name="f21" fmla="val 4884"/>
                <a:gd name="f22" fmla="val 5010"/>
                <a:gd name="f23" fmla="val 5357"/>
                <a:gd name="f24" fmla="val 5892"/>
                <a:gd name="f25" fmla="val 6585"/>
                <a:gd name="f26" fmla="val 4474"/>
                <a:gd name="f27" fmla="val 7121"/>
                <a:gd name="f28" fmla="val 3750"/>
                <a:gd name="f29" fmla="val 3088"/>
                <a:gd name="f30" fmla="val 2521"/>
                <a:gd name="f31" fmla="val 2899"/>
                <a:gd name="f32" fmla="val 4916"/>
                <a:gd name="f33" fmla="*/ f0 1 7531"/>
                <a:gd name="f34" fmla="*/ f1 1 8823"/>
                <a:gd name="f35" fmla="val f2"/>
                <a:gd name="f36" fmla="val f3"/>
                <a:gd name="f37" fmla="val f4"/>
                <a:gd name="f38" fmla="+- f37 0 f35"/>
                <a:gd name="f39" fmla="+- f36 0 f35"/>
                <a:gd name="f40" fmla="*/ f39 1 7531"/>
                <a:gd name="f41" fmla="*/ f38 1 8823"/>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7531" h="8823">
                  <a:moveTo>
                    <a:pt x="f5" y="f6"/>
                  </a:moveTo>
                  <a:lnTo>
                    <a:pt x="f7" y="f8"/>
                  </a:lnTo>
                  <a:cubicBezTo>
                    <a:pt x="f6" y="f9"/>
                    <a:pt x="f6" y="f10"/>
                    <a:pt x="f7" y="f11"/>
                  </a:cubicBezTo>
                  <a:lnTo>
                    <a:pt x="f12" y="f13"/>
                  </a:lnTo>
                  <a:lnTo>
                    <a:pt x="f14" y="f13"/>
                  </a:lnTo>
                  <a:lnTo>
                    <a:pt x="f15" y="f11"/>
                  </a:lnTo>
                  <a:cubicBezTo>
                    <a:pt x="f16" y="f10"/>
                    <a:pt x="f17" y="f9"/>
                    <a:pt x="f15" y="f8"/>
                  </a:cubicBezTo>
                  <a:lnTo>
                    <a:pt x="f18" y="f6"/>
                  </a:lnTo>
                  <a:lnTo>
                    <a:pt x="f18" y="f19"/>
                  </a:lnTo>
                  <a:cubicBezTo>
                    <a:pt x="f20" y="f21"/>
                    <a:pt x="f22" y="f23"/>
                    <a:pt x="f22" y="f24"/>
                  </a:cubicBezTo>
                  <a:cubicBezTo>
                    <a:pt x="f22" y="f25"/>
                    <a:pt x="f26" y="f27"/>
                    <a:pt x="f28" y="f27"/>
                  </a:cubicBezTo>
                  <a:cubicBezTo>
                    <a:pt x="f29" y="f27"/>
                    <a:pt x="f30" y="f25"/>
                    <a:pt x="f30" y="f24"/>
                  </a:cubicBezTo>
                  <a:cubicBezTo>
                    <a:pt x="f30" y="f23"/>
                    <a:pt x="f31" y="f32"/>
                    <a:pt x="f5" y="f19"/>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41" name="Google Shape;6022;p86">
              <a:extLst>
                <a:ext uri="{FF2B5EF4-FFF2-40B4-BE49-F238E27FC236}">
                  <a16:creationId xmlns:a16="http://schemas.microsoft.com/office/drawing/2014/main" id="{322DC2E4-3E43-4863-47FC-5DA9675A14AB}"/>
                </a:ext>
              </a:extLst>
            </p:cNvPr>
            <p:cNvSpPr/>
            <p:nvPr/>
          </p:nvSpPr>
          <p:spPr>
            <a:xfrm>
              <a:off x="6209955" y="2934675"/>
              <a:ext cx="151881" cy="110340"/>
            </a:xfrm>
            <a:custGeom>
              <a:avLst/>
              <a:gdLst>
                <a:gd name="f0" fmla="val w"/>
                <a:gd name="f1" fmla="val h"/>
                <a:gd name="f2" fmla="val 0"/>
                <a:gd name="f3" fmla="val 4191"/>
                <a:gd name="f4" fmla="val 3025"/>
                <a:gd name="f5" fmla="val 32"/>
                <a:gd name="f6" fmla="val 2615"/>
                <a:gd name="f7" fmla="val 1"/>
                <a:gd name="f8" fmla="val 2836"/>
                <a:gd name="f9" fmla="val 190"/>
                <a:gd name="f10" fmla="val 442"/>
                <a:gd name="f11" fmla="val 3750"/>
                <a:gd name="f12" fmla="val 3970"/>
                <a:gd name="f13" fmla="*/ f0 1 4191"/>
                <a:gd name="f14" fmla="*/ f1 1 3025"/>
                <a:gd name="f15" fmla="val f2"/>
                <a:gd name="f16" fmla="val f3"/>
                <a:gd name="f17" fmla="val f4"/>
                <a:gd name="f18" fmla="+- f17 0 f15"/>
                <a:gd name="f19" fmla="+- f16 0 f15"/>
                <a:gd name="f20" fmla="*/ f19 1 4191"/>
                <a:gd name="f21" fmla="*/ f18 1 3025"/>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4191" h="3025">
                  <a:moveTo>
                    <a:pt x="f5" y="f2"/>
                  </a:moveTo>
                  <a:lnTo>
                    <a:pt x="f5" y="f6"/>
                  </a:lnTo>
                  <a:cubicBezTo>
                    <a:pt x="f7" y="f8"/>
                    <a:pt x="f9" y="f4"/>
                    <a:pt x="f10" y="f4"/>
                  </a:cubicBezTo>
                  <a:lnTo>
                    <a:pt x="f11" y="f4"/>
                  </a:lnTo>
                  <a:cubicBezTo>
                    <a:pt x="f12" y="f4"/>
                    <a:pt x="f3" y="f8"/>
                    <a:pt x="f3" y="f6"/>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42" name="Google Shape;6038;p86">
            <a:extLst>
              <a:ext uri="{FF2B5EF4-FFF2-40B4-BE49-F238E27FC236}">
                <a16:creationId xmlns:a16="http://schemas.microsoft.com/office/drawing/2014/main" id="{1BC62C47-C953-9339-2DE6-99A88EAA10FE}"/>
              </a:ext>
            </a:extLst>
          </p:cNvPr>
          <p:cNvGrpSpPr/>
          <p:nvPr/>
        </p:nvGrpSpPr>
        <p:grpSpPr>
          <a:xfrm>
            <a:off x="3800981" y="3648017"/>
            <a:ext cx="605917" cy="616781"/>
            <a:chOff x="3796058" y="2604503"/>
            <a:chExt cx="454438" cy="462586"/>
          </a:xfrm>
          <a:solidFill>
            <a:schemeClr val="tx1"/>
          </a:solidFill>
        </p:grpSpPr>
        <p:sp>
          <p:nvSpPr>
            <p:cNvPr id="143" name="Google Shape;6039;p86">
              <a:extLst>
                <a:ext uri="{FF2B5EF4-FFF2-40B4-BE49-F238E27FC236}">
                  <a16:creationId xmlns:a16="http://schemas.microsoft.com/office/drawing/2014/main" id="{4E7695E8-4147-3BCD-914E-F1758AC136B6}"/>
                </a:ext>
              </a:extLst>
            </p:cNvPr>
            <p:cNvSpPr/>
            <p:nvPr/>
          </p:nvSpPr>
          <p:spPr>
            <a:xfrm>
              <a:off x="3796058" y="2604503"/>
              <a:ext cx="138184" cy="224658"/>
            </a:xfrm>
            <a:custGeom>
              <a:avLst/>
              <a:gdLst>
                <a:gd name="f0" fmla="val w"/>
                <a:gd name="f1" fmla="val h"/>
                <a:gd name="f2" fmla="val 0"/>
                <a:gd name="f3" fmla="val 3813"/>
                <a:gd name="f4" fmla="val 6159"/>
                <a:gd name="f5" fmla="val 1698"/>
                <a:gd name="f6" fmla="val 1"/>
                <a:gd name="f7" fmla="val 1520"/>
                <a:gd name="f8" fmla="val 1373"/>
                <a:gd name="f9" fmla="val 138"/>
                <a:gd name="f10" fmla="val 1293"/>
                <a:gd name="f11" fmla="val 299"/>
                <a:gd name="f12" fmla="val 5119"/>
                <a:gd name="f13" fmla="val 5308"/>
                <a:gd name="f14" fmla="val 127"/>
                <a:gd name="f15" fmla="val 5528"/>
                <a:gd name="f16" fmla="val 316"/>
                <a:gd name="f17" fmla="val 5623"/>
                <a:gd name="f18" fmla="val 2332"/>
                <a:gd name="f19" fmla="val 6158"/>
                <a:gd name="f20" fmla="val 3277"/>
                <a:gd name="f21" fmla="val 2630"/>
                <a:gd name="f22" fmla="val 2868"/>
                <a:gd name="f23" fmla="val 4111"/>
                <a:gd name="f24" fmla="val 582"/>
                <a:gd name="f25" fmla="val 1797"/>
                <a:gd name="f26" fmla="val 15"/>
                <a:gd name="f27" fmla="val 1763"/>
                <a:gd name="f28" fmla="val 5"/>
                <a:gd name="f29" fmla="val 1730"/>
                <a:gd name="f30" fmla="*/ f0 1 3813"/>
                <a:gd name="f31" fmla="*/ f1 1 6159"/>
                <a:gd name="f32" fmla="val f2"/>
                <a:gd name="f33" fmla="val f3"/>
                <a:gd name="f34" fmla="val f4"/>
                <a:gd name="f35" fmla="+- f34 0 f32"/>
                <a:gd name="f36" fmla="+- f33 0 f32"/>
                <a:gd name="f37" fmla="*/ f36 1 3813"/>
                <a:gd name="f38" fmla="*/ f35 1 6159"/>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3813" h="6159">
                  <a:moveTo>
                    <a:pt x="f5" y="f6"/>
                  </a:moveTo>
                  <a:cubicBezTo>
                    <a:pt x="f7" y="f6"/>
                    <a:pt x="f8" y="f9"/>
                    <a:pt x="f10" y="f11"/>
                  </a:cubicBezTo>
                  <a:lnTo>
                    <a:pt x="f6" y="f12"/>
                  </a:lnTo>
                  <a:cubicBezTo>
                    <a:pt x="f6" y="f13"/>
                    <a:pt x="f14" y="f15"/>
                    <a:pt x="f16" y="f17"/>
                  </a:cubicBezTo>
                  <a:lnTo>
                    <a:pt x="f18" y="f19"/>
                  </a:lnTo>
                  <a:cubicBezTo>
                    <a:pt x="f20" y="f21"/>
                    <a:pt x="f22" y="f23"/>
                    <a:pt x="f3" y="f24"/>
                  </a:cubicBezTo>
                  <a:lnTo>
                    <a:pt x="f25" y="f26"/>
                  </a:lnTo>
                  <a:cubicBezTo>
                    <a:pt x="f27" y="f28"/>
                    <a:pt x="f2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44" name="Google Shape;6040;p86">
              <a:extLst>
                <a:ext uri="{FF2B5EF4-FFF2-40B4-BE49-F238E27FC236}">
                  <a16:creationId xmlns:a16="http://schemas.microsoft.com/office/drawing/2014/main" id="{A3813D48-9D03-D307-2FC9-F2880E90E9EC}"/>
                </a:ext>
              </a:extLst>
            </p:cNvPr>
            <p:cNvSpPr/>
            <p:nvPr/>
          </p:nvSpPr>
          <p:spPr>
            <a:xfrm>
              <a:off x="3880567" y="2662495"/>
              <a:ext cx="313977" cy="404594"/>
            </a:xfrm>
            <a:custGeom>
              <a:avLst/>
              <a:gdLst>
                <a:gd name="f0" fmla="val w"/>
                <a:gd name="f1" fmla="val h"/>
                <a:gd name="f2" fmla="val 0"/>
                <a:gd name="f3" fmla="val 8664"/>
                <a:gd name="f4" fmla="val 11092"/>
                <a:gd name="f5" fmla="val 4348"/>
                <a:gd name="f6" fmla="val 3466"/>
                <a:gd name="f7" fmla="val 4820"/>
                <a:gd name="f8" fmla="val 5199"/>
                <a:gd name="f9" fmla="val 3844"/>
                <a:gd name="f10" fmla="val 4316"/>
                <a:gd name="f11" fmla="val 4789"/>
                <a:gd name="f12" fmla="val 5136"/>
                <a:gd name="f13" fmla="val 3907"/>
                <a:gd name="f14" fmla="val 3529"/>
                <a:gd name="f15" fmla="val 3875"/>
                <a:gd name="f16" fmla="val 5104"/>
                <a:gd name="f17" fmla="val 5766"/>
                <a:gd name="f18" fmla="val 6081"/>
                <a:gd name="f19" fmla="val 7624"/>
                <a:gd name="f20" fmla="val 2615"/>
                <a:gd name="f21" fmla="val 3560"/>
                <a:gd name="f22" fmla="val 3812"/>
                <a:gd name="f23" fmla="val 5892"/>
                <a:gd name="f24" fmla="val 4096"/>
                <a:gd name="f25" fmla="val 5955"/>
                <a:gd name="f26" fmla="val 4631"/>
                <a:gd name="f27" fmla="val 4883"/>
                <a:gd name="f28" fmla="val 2048"/>
                <a:gd name="f29" fmla="val 1386"/>
                <a:gd name="f30" fmla="val 2458"/>
                <a:gd name="f31" fmla="val 1638"/>
                <a:gd name="f32" fmla="val 1544"/>
                <a:gd name="f33" fmla="val 977"/>
                <a:gd name="f34" fmla="val 4001"/>
                <a:gd name="f35" fmla="val 2678"/>
                <a:gd name="f36" fmla="val 4474"/>
                <a:gd name="f37" fmla="val 4726"/>
                <a:gd name="f38" fmla="val 2741"/>
                <a:gd name="f39" fmla="val 5010"/>
                <a:gd name="f40" fmla="val 2899"/>
                <a:gd name="f41" fmla="val 32"/>
                <a:gd name="f42" fmla="val 10523"/>
                <a:gd name="f43" fmla="val 10680"/>
                <a:gd name="f44" fmla="val 63"/>
                <a:gd name="f45" fmla="val 10964"/>
                <a:gd name="f46" fmla="val 252"/>
                <a:gd name="f47" fmla="val 11027"/>
                <a:gd name="f48" fmla="val 328"/>
                <a:gd name="f49" fmla="val 11070"/>
                <a:gd name="f50" fmla="val 404"/>
                <a:gd name="f51" fmla="val 11091"/>
                <a:gd name="f52" fmla="val 475"/>
                <a:gd name="f53" fmla="val 613"/>
                <a:gd name="f54" fmla="val 737"/>
                <a:gd name="f55" fmla="val 11014"/>
                <a:gd name="f56" fmla="val 819"/>
                <a:gd name="f57" fmla="val 10869"/>
                <a:gd name="f58" fmla="val 2143"/>
                <a:gd name="f59" fmla="val 8475"/>
                <a:gd name="f60" fmla="val 6490"/>
                <a:gd name="f61" fmla="val 7845"/>
                <a:gd name="f62" fmla="val 7907"/>
                <a:gd name="f63" fmla="val 8037"/>
                <a:gd name="f64" fmla="val 8173"/>
                <a:gd name="f65" fmla="val 8243"/>
                <a:gd name="f66" fmla="val 8316"/>
                <a:gd name="f67" fmla="val 8381"/>
                <a:gd name="f68" fmla="val 8570"/>
                <a:gd name="f69" fmla="val 10932"/>
                <a:gd name="f70" fmla="val 8538"/>
                <a:gd name="f71" fmla="val 10491"/>
                <a:gd name="f72" fmla="val 5734"/>
                <a:gd name="f73" fmla="val 5262"/>
                <a:gd name="f74" fmla="val 6585"/>
                <a:gd name="f75" fmla="val 5482"/>
                <a:gd name="f76" fmla="val 7120"/>
                <a:gd name="f77" fmla="val 3434"/>
                <a:gd name="f78" fmla="val 6931"/>
                <a:gd name="f79" fmla="val 4222"/>
                <a:gd name="f80" fmla="val 1513"/>
                <a:gd name="f81" fmla="*/ f0 1 8664"/>
                <a:gd name="f82" fmla="*/ f1 1 11092"/>
                <a:gd name="f83" fmla="val f2"/>
                <a:gd name="f84" fmla="val f3"/>
                <a:gd name="f85" fmla="val f4"/>
                <a:gd name="f86" fmla="+- f85 0 f83"/>
                <a:gd name="f87" fmla="+- f84 0 f83"/>
                <a:gd name="f88" fmla="*/ f87 1 8664"/>
                <a:gd name="f89" fmla="*/ f86 1 11092"/>
                <a:gd name="f90" fmla="*/ f83 1 f88"/>
                <a:gd name="f91" fmla="*/ f84 1 f88"/>
                <a:gd name="f92" fmla="*/ f83 1 f89"/>
                <a:gd name="f93" fmla="*/ f85 1 f89"/>
                <a:gd name="f94" fmla="*/ f90 f81 1"/>
                <a:gd name="f95" fmla="*/ f91 f81 1"/>
                <a:gd name="f96" fmla="*/ f93 f82 1"/>
                <a:gd name="f97" fmla="*/ f92 f82 1"/>
              </a:gdLst>
              <a:ahLst/>
              <a:cxnLst>
                <a:cxn ang="3cd4">
                  <a:pos x="hc" y="t"/>
                </a:cxn>
                <a:cxn ang="0">
                  <a:pos x="r" y="vc"/>
                </a:cxn>
                <a:cxn ang="cd4">
                  <a:pos x="hc" y="b"/>
                </a:cxn>
                <a:cxn ang="cd2">
                  <a:pos x="l" y="vc"/>
                </a:cxn>
              </a:cxnLst>
              <a:rect l="f94" t="f97" r="f95" b="f96"/>
              <a:pathLst>
                <a:path w="8664" h="11092">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16" y="f17"/>
                  </a:moveTo>
                  <a:lnTo>
                    <a:pt x="f18" y="f19"/>
                  </a:lnTo>
                  <a:lnTo>
                    <a:pt x="f20" y="f19"/>
                  </a:lnTo>
                  <a:lnTo>
                    <a:pt x="f21" y="f17"/>
                  </a:lnTo>
                  <a:cubicBezTo>
                    <a:pt x="f22" y="f23"/>
                    <a:pt x="f24" y="f25"/>
                    <a:pt x="f5" y="f25"/>
                  </a:cubicBezTo>
                  <a:cubicBezTo>
                    <a:pt x="f26" y="f25"/>
                    <a:pt x="f27" y="f23"/>
                    <a:pt x="f16" y="f17"/>
                  </a:cubicBezTo>
                  <a:close/>
                  <a:moveTo>
                    <a:pt x="f28" y="f2"/>
                  </a:moveTo>
                  <a:cubicBezTo>
                    <a:pt x="f29" y="f30"/>
                    <a:pt x="f31" y="f32"/>
                    <a:pt x="f33" y="f34"/>
                  </a:cubicBezTo>
                  <a:lnTo>
                    <a:pt x="f35" y="f36"/>
                  </a:lnTo>
                  <a:cubicBezTo>
                    <a:pt x="f35" y="f37"/>
                    <a:pt x="f38" y="f39"/>
                    <a:pt x="f40" y="f8"/>
                  </a:cubicBezTo>
                  <a:lnTo>
                    <a:pt x="f41" y="f42"/>
                  </a:lnTo>
                  <a:cubicBezTo>
                    <a:pt x="f2" y="f43"/>
                    <a:pt x="f44" y="f45"/>
                    <a:pt x="f46" y="f47"/>
                  </a:cubicBezTo>
                  <a:cubicBezTo>
                    <a:pt x="f48" y="f49"/>
                    <a:pt x="f50" y="f51"/>
                    <a:pt x="f52" y="f51"/>
                  </a:cubicBezTo>
                  <a:cubicBezTo>
                    <a:pt x="f53" y="f51"/>
                    <a:pt x="f54" y="f55"/>
                    <a:pt x="f56" y="f57"/>
                  </a:cubicBezTo>
                  <a:lnTo>
                    <a:pt x="f58" y="f59"/>
                  </a:lnTo>
                  <a:lnTo>
                    <a:pt x="f60" y="f59"/>
                  </a:lnTo>
                  <a:lnTo>
                    <a:pt x="f61" y="f57"/>
                  </a:lnTo>
                  <a:cubicBezTo>
                    <a:pt x="f62" y="f55"/>
                    <a:pt x="f63" y="f51"/>
                    <a:pt x="f64" y="f51"/>
                  </a:cubicBezTo>
                  <a:cubicBezTo>
                    <a:pt x="f65" y="f51"/>
                    <a:pt x="f66" y="f49"/>
                    <a:pt x="f67" y="f47"/>
                  </a:cubicBezTo>
                  <a:cubicBezTo>
                    <a:pt x="f68" y="f69"/>
                    <a:pt x="f3" y="f43"/>
                    <a:pt x="f70" y="f71"/>
                  </a:cubicBezTo>
                  <a:lnTo>
                    <a:pt x="f72" y="f73"/>
                  </a:lnTo>
                  <a:lnTo>
                    <a:pt x="f74" y="f75"/>
                  </a:lnTo>
                  <a:cubicBezTo>
                    <a:pt x="f76" y="f77"/>
                    <a:pt x="f78" y="f79"/>
                    <a:pt x="f19" y="f80"/>
                  </a:cubicBezTo>
                  <a:lnTo>
                    <a:pt x="f28"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45" name="Google Shape;6041;p86">
              <a:extLst>
                <a:ext uri="{FF2B5EF4-FFF2-40B4-BE49-F238E27FC236}">
                  <a16:creationId xmlns:a16="http://schemas.microsoft.com/office/drawing/2014/main" id="{6612A772-F491-E02D-8456-FD16464FEC64}"/>
                </a:ext>
              </a:extLst>
            </p:cNvPr>
            <p:cNvSpPr/>
            <p:nvPr/>
          </p:nvSpPr>
          <p:spPr>
            <a:xfrm>
              <a:off x="4156853" y="2753285"/>
              <a:ext cx="93643" cy="104470"/>
            </a:xfrm>
            <a:custGeom>
              <a:avLst/>
              <a:gdLst>
                <a:gd name="f0" fmla="val w"/>
                <a:gd name="f1" fmla="val h"/>
                <a:gd name="f2" fmla="val 0"/>
                <a:gd name="f3" fmla="val 2584"/>
                <a:gd name="f4" fmla="val 2864"/>
                <a:gd name="f5" fmla="val 630"/>
                <a:gd name="f6" fmla="val 252"/>
                <a:gd name="f7" fmla="val 1449"/>
                <a:gd name="f8" fmla="val 410"/>
                <a:gd name="f9" fmla="val 945"/>
                <a:gd name="f10" fmla="val 2395"/>
                <a:gd name="f11" fmla="val 1607"/>
                <a:gd name="f12" fmla="val 2836"/>
                <a:gd name="f13" fmla="val 1658"/>
                <a:gd name="f14" fmla="val 2855"/>
                <a:gd name="f15" fmla="val 1707"/>
                <a:gd name="f16" fmla="val 1753"/>
                <a:gd name="f17" fmla="val 1932"/>
                <a:gd name="f18" fmla="val 2067"/>
                <a:gd name="f19" fmla="val 2728"/>
                <a:gd name="f20" fmla="val 2143"/>
                <a:gd name="f21" fmla="val 2552"/>
                <a:gd name="f22" fmla="val 725"/>
                <a:gd name="f23" fmla="val 2458"/>
                <a:gd name="f24" fmla="val 473"/>
                <a:gd name="f25" fmla="val 2237"/>
                <a:gd name="f26" fmla="val 441"/>
                <a:gd name="f27" fmla="*/ f0 1 2584"/>
                <a:gd name="f28" fmla="*/ f1 1 2864"/>
                <a:gd name="f29" fmla="val f2"/>
                <a:gd name="f30" fmla="val f3"/>
                <a:gd name="f31" fmla="val f4"/>
                <a:gd name="f32" fmla="+- f31 0 f29"/>
                <a:gd name="f33" fmla="+- f30 0 f29"/>
                <a:gd name="f34" fmla="*/ f33 1 2584"/>
                <a:gd name="f35" fmla="*/ f32 1 2864"/>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584" h="2864">
                  <a:moveTo>
                    <a:pt x="f5" y="f2"/>
                  </a:moveTo>
                  <a:cubicBezTo>
                    <a:pt x="f6" y="f7"/>
                    <a:pt x="f8" y="f9"/>
                    <a:pt x="f2" y="f10"/>
                  </a:cubicBezTo>
                  <a:lnTo>
                    <a:pt x="f11" y="f12"/>
                  </a:lnTo>
                  <a:cubicBezTo>
                    <a:pt x="f13" y="f14"/>
                    <a:pt x="f15" y="f4"/>
                    <a:pt x="f16" y="f4"/>
                  </a:cubicBezTo>
                  <a:cubicBezTo>
                    <a:pt x="f17" y="f4"/>
                    <a:pt x="f18" y="f19"/>
                    <a:pt x="f20" y="f21"/>
                  </a:cubicBezTo>
                  <a:lnTo>
                    <a:pt x="f3" y="f9"/>
                  </a:lnTo>
                  <a:cubicBezTo>
                    <a:pt x="f21" y="f22"/>
                    <a:pt x="f23" y="f24"/>
                    <a:pt x="f25" y="f26"/>
                  </a:cubicBezTo>
                  <a:lnTo>
                    <a:pt x="f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46" name="Google Shape;6048;p86">
            <a:extLst>
              <a:ext uri="{FF2B5EF4-FFF2-40B4-BE49-F238E27FC236}">
                <a16:creationId xmlns:a16="http://schemas.microsoft.com/office/drawing/2014/main" id="{13A87405-C2F4-BE0E-B4B1-4756BF310ABC}"/>
              </a:ext>
            </a:extLst>
          </p:cNvPr>
          <p:cNvGrpSpPr/>
          <p:nvPr/>
        </p:nvGrpSpPr>
        <p:grpSpPr>
          <a:xfrm>
            <a:off x="7679952" y="3610381"/>
            <a:ext cx="608964" cy="619072"/>
            <a:chOff x="6705286" y="2576276"/>
            <a:chExt cx="456723" cy="464304"/>
          </a:xfrm>
          <a:solidFill>
            <a:schemeClr val="tx1"/>
          </a:solidFill>
        </p:grpSpPr>
        <p:sp>
          <p:nvSpPr>
            <p:cNvPr id="147" name="Google Shape;6049;p86">
              <a:extLst>
                <a:ext uri="{FF2B5EF4-FFF2-40B4-BE49-F238E27FC236}">
                  <a16:creationId xmlns:a16="http://schemas.microsoft.com/office/drawing/2014/main" id="{75CE7C28-237A-D05C-8E15-4007D438ED7E}"/>
                </a:ext>
              </a:extLst>
            </p:cNvPr>
            <p:cNvSpPr/>
            <p:nvPr/>
          </p:nvSpPr>
          <p:spPr>
            <a:xfrm>
              <a:off x="6981608" y="2578580"/>
              <a:ext cx="180401" cy="271677"/>
            </a:xfrm>
            <a:custGeom>
              <a:avLst/>
              <a:gdLst>
                <a:gd name="f0" fmla="val w"/>
                <a:gd name="f1" fmla="val h"/>
                <a:gd name="f2" fmla="val 0"/>
                <a:gd name="f3" fmla="val 4978"/>
                <a:gd name="f4" fmla="val 7448"/>
                <a:gd name="f5" fmla="val 2489"/>
                <a:gd name="f6" fmla="val 820"/>
                <a:gd name="f7" fmla="val 3403"/>
                <a:gd name="f8" fmla="val 4127"/>
                <a:gd name="f9" fmla="val 1576"/>
                <a:gd name="f10" fmla="val 2490"/>
                <a:gd name="f11" fmla="val 3372"/>
                <a:gd name="f12" fmla="val 4128"/>
                <a:gd name="f13" fmla="val 1575"/>
                <a:gd name="f14" fmla="val 819"/>
                <a:gd name="f15" fmla="val 1"/>
                <a:gd name="f16" fmla="val 1103"/>
                <a:gd name="f17" fmla="val 1104"/>
                <a:gd name="f18" fmla="val 3214"/>
                <a:gd name="f19" fmla="val 315"/>
                <a:gd name="f20" fmla="val 3845"/>
                <a:gd name="f21" fmla="val 4317"/>
                <a:gd name="f22" fmla="val 7058"/>
                <a:gd name="f23" fmla="val 7287"/>
                <a:gd name="f24" fmla="val 1012"/>
                <a:gd name="f25" fmla="val 1225"/>
                <a:gd name="f26" fmla="val 1334"/>
                <a:gd name="f27" fmla="val 1448"/>
                <a:gd name="f28" fmla="val 7406"/>
                <a:gd name="f29" fmla="val 1544"/>
                <a:gd name="f30" fmla="val 7310"/>
                <a:gd name="f31" fmla="val 6365"/>
                <a:gd name="f32" fmla="val 3434"/>
                <a:gd name="f33" fmla="val 3530"/>
                <a:gd name="f34" fmla="val 3640"/>
                <a:gd name="f35" fmla="val 3744"/>
                <a:gd name="f36" fmla="val 3948"/>
                <a:gd name="f37" fmla="val 4663"/>
                <a:gd name="f38" fmla="val 3875"/>
                <a:gd name="f39" fmla="*/ f0 1 4978"/>
                <a:gd name="f40" fmla="*/ f1 1 7448"/>
                <a:gd name="f41" fmla="val f2"/>
                <a:gd name="f42" fmla="val f3"/>
                <a:gd name="f43" fmla="val f4"/>
                <a:gd name="f44" fmla="+- f43 0 f41"/>
                <a:gd name="f45" fmla="+- f42 0 f41"/>
                <a:gd name="f46" fmla="*/ f45 1 4978"/>
                <a:gd name="f47" fmla="*/ f44 1 744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4978" h="7448">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16" y="f15"/>
                    <a:pt x="f2" y="f17"/>
                    <a:pt x="f2" y="f10"/>
                  </a:cubicBezTo>
                  <a:cubicBezTo>
                    <a:pt x="f2" y="f18"/>
                    <a:pt x="f19" y="f20"/>
                    <a:pt x="f14" y="f21"/>
                  </a:cubicBezTo>
                  <a:lnTo>
                    <a:pt x="f14" y="f22"/>
                  </a:lnTo>
                  <a:cubicBezTo>
                    <a:pt x="f14" y="f23"/>
                    <a:pt x="f24" y="f4"/>
                    <a:pt x="f25" y="f4"/>
                  </a:cubicBezTo>
                  <a:cubicBezTo>
                    <a:pt x="f26" y="f4"/>
                    <a:pt x="f27" y="f28"/>
                    <a:pt x="f29" y="f30"/>
                  </a:cubicBezTo>
                  <a:lnTo>
                    <a:pt x="f5" y="f31"/>
                  </a:lnTo>
                  <a:lnTo>
                    <a:pt x="f32" y="f30"/>
                  </a:lnTo>
                  <a:cubicBezTo>
                    <a:pt x="f33" y="f28"/>
                    <a:pt x="f34" y="f4"/>
                    <a:pt x="f35" y="f4"/>
                  </a:cubicBezTo>
                  <a:cubicBezTo>
                    <a:pt x="f36" y="f4"/>
                    <a:pt x="f8" y="f23"/>
                    <a:pt x="f8" y="f22"/>
                  </a:cubicBezTo>
                  <a:lnTo>
                    <a:pt x="f8" y="f21"/>
                  </a:lnTo>
                  <a:cubicBezTo>
                    <a:pt x="f37" y="f20"/>
                    <a:pt x="f3" y="f18"/>
                    <a:pt x="f3" y="f10"/>
                  </a:cubicBezTo>
                  <a:cubicBezTo>
                    <a:pt x="f3" y="f17"/>
                    <a:pt x="f38" y="f15"/>
                    <a:pt x="f5" y="f1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48" name="Google Shape;6050;p86">
              <a:extLst>
                <a:ext uri="{FF2B5EF4-FFF2-40B4-BE49-F238E27FC236}">
                  <a16:creationId xmlns:a16="http://schemas.microsoft.com/office/drawing/2014/main" id="{557A47E5-D70F-80FA-992B-AF3F2D015DF4}"/>
                </a:ext>
              </a:extLst>
            </p:cNvPr>
            <p:cNvSpPr/>
            <p:nvPr/>
          </p:nvSpPr>
          <p:spPr>
            <a:xfrm>
              <a:off x="6768087" y="2980797"/>
              <a:ext cx="391637" cy="59783"/>
            </a:xfrm>
            <a:custGeom>
              <a:avLst/>
              <a:gdLst>
                <a:gd name="f0" fmla="val w"/>
                <a:gd name="f1" fmla="val h"/>
                <a:gd name="f2" fmla="val 0"/>
                <a:gd name="f3" fmla="val 10807"/>
                <a:gd name="f4" fmla="val 1639"/>
                <a:gd name="f5" fmla="val 1450"/>
                <a:gd name="f6" fmla="val 1"/>
                <a:gd name="f7" fmla="val 1292"/>
                <a:gd name="f8" fmla="val 788"/>
                <a:gd name="f9" fmla="val 662"/>
                <a:gd name="f10" fmla="val 1387"/>
                <a:gd name="f11" fmla="val 8822"/>
                <a:gd name="f12" fmla="val 9799"/>
                <a:gd name="f13" fmla="val 10649"/>
                <a:gd name="f14" fmla="val 946"/>
                <a:gd name="f15" fmla="*/ f0 1 10807"/>
                <a:gd name="f16" fmla="*/ f1 1 1639"/>
                <a:gd name="f17" fmla="val f2"/>
                <a:gd name="f18" fmla="val f3"/>
                <a:gd name="f19" fmla="val f4"/>
                <a:gd name="f20" fmla="+- f19 0 f17"/>
                <a:gd name="f21" fmla="+- f18 0 f17"/>
                <a:gd name="f22" fmla="*/ f21 1 10807"/>
                <a:gd name="f23" fmla="*/ f20 1 163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0807" h="1639">
                  <a:moveTo>
                    <a:pt x="f5" y="f6"/>
                  </a:moveTo>
                  <a:cubicBezTo>
                    <a:pt x="f7" y="f8"/>
                    <a:pt x="f9" y="f10"/>
                    <a:pt x="f6" y="f4"/>
                  </a:cubicBezTo>
                  <a:lnTo>
                    <a:pt x="f11" y="f4"/>
                  </a:lnTo>
                  <a:cubicBezTo>
                    <a:pt x="f12" y="f4"/>
                    <a:pt x="f13" y="f14"/>
                    <a:pt x="f3"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49" name="Google Shape;6051;p86">
              <a:extLst>
                <a:ext uri="{FF2B5EF4-FFF2-40B4-BE49-F238E27FC236}">
                  <a16:creationId xmlns:a16="http://schemas.microsoft.com/office/drawing/2014/main" id="{5785663D-6B53-BE65-D7C7-4C649400A50E}"/>
                </a:ext>
              </a:extLst>
            </p:cNvPr>
            <p:cNvSpPr/>
            <p:nvPr/>
          </p:nvSpPr>
          <p:spPr>
            <a:xfrm>
              <a:off x="6705286" y="2576276"/>
              <a:ext cx="397361" cy="431404"/>
            </a:xfrm>
            <a:custGeom>
              <a:avLst/>
              <a:gdLst>
                <a:gd name="f0" fmla="val w"/>
                <a:gd name="f1" fmla="val h"/>
                <a:gd name="f2" fmla="val 0"/>
                <a:gd name="f3" fmla="val 10965"/>
                <a:gd name="f4" fmla="val 11827"/>
                <a:gd name="f5" fmla="val 379"/>
                <a:gd name="f6" fmla="val 1"/>
                <a:gd name="f7" fmla="val 158"/>
                <a:gd name="f8" fmla="val 221"/>
                <a:gd name="f9" fmla="val 411"/>
                <a:gd name="f10" fmla="val 10618"/>
                <a:gd name="f11" fmla="val 11280"/>
                <a:gd name="f12" fmla="val 537"/>
                <a:gd name="f13" fmla="val 11815"/>
                <a:gd name="f14" fmla="val 1198"/>
                <a:gd name="f15" fmla="val 1247"/>
                <a:gd name="f16" fmla="val 11823"/>
                <a:gd name="f17" fmla="val 1295"/>
                <a:gd name="f18" fmla="val 11826"/>
                <a:gd name="f19" fmla="val 1342"/>
                <a:gd name="f20" fmla="val 1912"/>
                <a:gd name="f21" fmla="val 2395"/>
                <a:gd name="f22" fmla="val 11318"/>
                <a:gd name="f23" fmla="val 10650"/>
                <a:gd name="f24" fmla="val 10398"/>
                <a:gd name="f25" fmla="val 2584"/>
                <a:gd name="f26" fmla="val 10272"/>
                <a:gd name="f27" fmla="val 2836"/>
                <a:gd name="f28" fmla="val 8255"/>
                <a:gd name="f29" fmla="val 10807"/>
                <a:gd name="f30" fmla="val 8161"/>
                <a:gd name="f31" fmla="val 8098"/>
                <a:gd name="f32" fmla="val 10492"/>
                <a:gd name="f33" fmla="val 7972"/>
                <a:gd name="f34" fmla="val 10146"/>
                <a:gd name="f35" fmla="val 7625"/>
                <a:gd name="f36" fmla="val 9799"/>
                <a:gd name="f37" fmla="val 9547"/>
                <a:gd name="f38" fmla="val 8224"/>
                <a:gd name="f39" fmla="val 9232"/>
                <a:gd name="f40" fmla="val 8318"/>
                <a:gd name="f41" fmla="val 8917"/>
                <a:gd name="f42" fmla="val 7720"/>
                <a:gd name="f43" fmla="val 7783"/>
                <a:gd name="f44" fmla="val 7058"/>
                <a:gd name="f45" fmla="val 4664"/>
                <a:gd name="f46" fmla="val 7184"/>
                <a:gd name="f47" fmla="val 4065"/>
                <a:gd name="f48" fmla="val 6869"/>
                <a:gd name="f49" fmla="val 3309"/>
                <a:gd name="f50" fmla="val 2490"/>
                <a:gd name="f51" fmla="val 1513"/>
                <a:gd name="f52" fmla="val 7310"/>
                <a:gd name="f53" fmla="val 600"/>
                <a:gd name="f54" fmla="val 8035"/>
                <a:gd name="f55" fmla="*/ f0 1 10965"/>
                <a:gd name="f56" fmla="*/ f1 1 11827"/>
                <a:gd name="f57" fmla="val f2"/>
                <a:gd name="f58" fmla="val f3"/>
                <a:gd name="f59" fmla="val f4"/>
                <a:gd name="f60" fmla="+- f59 0 f57"/>
                <a:gd name="f61" fmla="+- f58 0 f57"/>
                <a:gd name="f62" fmla="*/ f61 1 10965"/>
                <a:gd name="f63" fmla="*/ f60 1 11827"/>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0965" h="11827">
                  <a:moveTo>
                    <a:pt x="f5" y="f6"/>
                  </a:moveTo>
                  <a:cubicBezTo>
                    <a:pt x="f7" y="f6"/>
                    <a:pt x="f6" y="f8"/>
                    <a:pt x="f6" y="f9"/>
                  </a:cubicBezTo>
                  <a:lnTo>
                    <a:pt x="f6" y="f10"/>
                  </a:lnTo>
                  <a:cubicBezTo>
                    <a:pt x="f6" y="f11"/>
                    <a:pt x="f12" y="f13"/>
                    <a:pt x="f14" y="f13"/>
                  </a:cubicBezTo>
                  <a:cubicBezTo>
                    <a:pt x="f15" y="f16"/>
                    <a:pt x="f17" y="f18"/>
                    <a:pt x="f19" y="f18"/>
                  </a:cubicBezTo>
                  <a:cubicBezTo>
                    <a:pt x="f20" y="f18"/>
                    <a:pt x="f21" y="f22"/>
                    <a:pt x="f21" y="f23"/>
                  </a:cubicBezTo>
                  <a:cubicBezTo>
                    <a:pt x="f21" y="f24"/>
                    <a:pt x="f25" y="f26"/>
                    <a:pt x="f27" y="f26"/>
                  </a:cubicBezTo>
                  <a:lnTo>
                    <a:pt x="f3" y="f26"/>
                  </a:lnTo>
                  <a:lnTo>
                    <a:pt x="f3" y="f28"/>
                  </a:lnTo>
                  <a:cubicBezTo>
                    <a:pt x="f29" y="f30"/>
                    <a:pt x="f23" y="f31"/>
                    <a:pt x="f32" y="f33"/>
                  </a:cubicBezTo>
                  <a:lnTo>
                    <a:pt x="f34" y="f35"/>
                  </a:lnTo>
                  <a:lnTo>
                    <a:pt x="f36" y="f33"/>
                  </a:lnTo>
                  <a:cubicBezTo>
                    <a:pt x="f37" y="f38"/>
                    <a:pt x="f39" y="f40"/>
                    <a:pt x="f41" y="f40"/>
                  </a:cubicBezTo>
                  <a:cubicBezTo>
                    <a:pt x="f28" y="f40"/>
                    <a:pt x="f42" y="f43"/>
                    <a:pt x="f42" y="f44"/>
                  </a:cubicBezTo>
                  <a:lnTo>
                    <a:pt x="f42" y="f45"/>
                  </a:lnTo>
                  <a:cubicBezTo>
                    <a:pt x="f46" y="f47"/>
                    <a:pt x="f48" y="f49"/>
                    <a:pt x="f48" y="f50"/>
                  </a:cubicBezTo>
                  <a:cubicBezTo>
                    <a:pt x="f48" y="f51"/>
                    <a:pt x="f52" y="f53"/>
                    <a:pt x="f54"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50" name="Google Shape;5717;p85">
            <a:extLst>
              <a:ext uri="{FF2B5EF4-FFF2-40B4-BE49-F238E27FC236}">
                <a16:creationId xmlns:a16="http://schemas.microsoft.com/office/drawing/2014/main" id="{CE5DD9E5-2EA1-0878-0223-DDE716E90D3B}"/>
              </a:ext>
            </a:extLst>
          </p:cNvPr>
          <p:cNvGrpSpPr/>
          <p:nvPr/>
        </p:nvGrpSpPr>
        <p:grpSpPr>
          <a:xfrm>
            <a:off x="6163352" y="4873411"/>
            <a:ext cx="656503" cy="517245"/>
            <a:chOff x="5567836" y="3523548"/>
            <a:chExt cx="492377" cy="387934"/>
          </a:xfrm>
          <a:solidFill>
            <a:schemeClr val="tx1"/>
          </a:solidFill>
        </p:grpSpPr>
        <p:sp>
          <p:nvSpPr>
            <p:cNvPr id="151" name="Google Shape;5718;p85">
              <a:extLst>
                <a:ext uri="{FF2B5EF4-FFF2-40B4-BE49-F238E27FC236}">
                  <a16:creationId xmlns:a16="http://schemas.microsoft.com/office/drawing/2014/main" id="{0C245FC4-37D1-E64B-5F1F-BCBB84E43101}"/>
                </a:ext>
              </a:extLst>
            </p:cNvPr>
            <p:cNvSpPr/>
            <p:nvPr/>
          </p:nvSpPr>
          <p:spPr>
            <a:xfrm>
              <a:off x="5691198"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3"/>
                <a:gd name="f13" fmla="val 5736"/>
                <a:gd name="f14" fmla="val 3506"/>
                <a:gd name="f15" fmla="val 3729"/>
                <a:gd name="f16" fmla="*/ f0 1 4518"/>
                <a:gd name="f17" fmla="*/ f1 1 5737"/>
                <a:gd name="f18" fmla="val f2"/>
                <a:gd name="f19" fmla="val f3"/>
                <a:gd name="f20" fmla="val f4"/>
                <a:gd name="f21" fmla="+- f20 0 f18"/>
                <a:gd name="f22" fmla="+- f19 0 f18"/>
                <a:gd name="f23" fmla="*/ f22 1 4518"/>
                <a:gd name="f24" fmla="*/ f21 1 573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518" h="5737">
                  <a:moveTo>
                    <a:pt x="f5" y="f2"/>
                  </a:moveTo>
                  <a:cubicBezTo>
                    <a:pt x="f6" y="f2"/>
                    <a:pt x="f7" y="f8"/>
                    <a:pt x="f7" y="f9"/>
                  </a:cubicBezTo>
                  <a:cubicBezTo>
                    <a:pt x="f7" y="f10"/>
                    <a:pt x="f11" y="f12"/>
                    <a:pt x="f5" y="f13"/>
                  </a:cubicBezTo>
                  <a:cubicBezTo>
                    <a:pt x="f14" y="f12"/>
                    <a:pt x="f3" y="f10"/>
                    <a:pt x="f3" y="f9"/>
                  </a:cubicBezTo>
                  <a:cubicBezTo>
                    <a:pt x="f3" y="f8"/>
                    <a:pt x="f1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52" name="Google Shape;5719;p85">
              <a:extLst>
                <a:ext uri="{FF2B5EF4-FFF2-40B4-BE49-F238E27FC236}">
                  <a16:creationId xmlns:a16="http://schemas.microsoft.com/office/drawing/2014/main" id="{A6A9371D-4775-5EA1-3C21-AB4EC3D16F24}"/>
                </a:ext>
              </a:extLst>
            </p:cNvPr>
            <p:cNvSpPr/>
            <p:nvPr/>
          </p:nvSpPr>
          <p:spPr>
            <a:xfrm>
              <a:off x="5567836" y="3639321"/>
              <a:ext cx="137196" cy="132898"/>
            </a:xfrm>
            <a:custGeom>
              <a:avLst/>
              <a:gdLst>
                <a:gd name="f0" fmla="val w"/>
                <a:gd name="f1" fmla="val h"/>
                <a:gd name="f2" fmla="val 0"/>
                <a:gd name="f3" fmla="val 5623"/>
                <a:gd name="f4" fmla="val 5447"/>
                <a:gd name="f5" fmla="val 1951"/>
                <a:gd name="f6" fmla="val 1711"/>
                <a:gd name="f7" fmla="val 1480"/>
                <a:gd name="f8" fmla="val 53"/>
                <a:gd name="f9" fmla="val 1269"/>
                <a:gd name="f10" fmla="val 175"/>
                <a:gd name="f11" fmla="val 1"/>
                <a:gd name="f12" fmla="val 907"/>
                <a:gd name="f13" fmla="val 582"/>
                <a:gd name="f14" fmla="val 3443"/>
                <a:gd name="f15" fmla="val 1088"/>
                <a:gd name="f16" fmla="val 4316"/>
                <a:gd name="f17" fmla="val 1506"/>
                <a:gd name="f18" fmla="val 5041"/>
                <a:gd name="f19" fmla="val 2265"/>
                <a:gd name="f20" fmla="val 3045"/>
                <a:gd name="f21" fmla="val 3428"/>
                <a:gd name="f22" fmla="val 3816"/>
                <a:gd name="f23" fmla="val 5349"/>
                <a:gd name="f24" fmla="val 4172"/>
                <a:gd name="f25" fmla="val 5144"/>
                <a:gd name="f26" fmla="val 5253"/>
                <a:gd name="f27" fmla="val 4521"/>
                <a:gd name="f28" fmla="val 3138"/>
                <a:gd name="f29" fmla="val 5000"/>
                <a:gd name="f30" fmla="val 2057"/>
                <a:gd name="f31" fmla="val 4578"/>
                <a:gd name="f32" fmla="val 1330"/>
                <a:gd name="f33" fmla="val 3149"/>
                <a:gd name="f34" fmla="*/ f0 1 5623"/>
                <a:gd name="f35" fmla="*/ f1 1 5447"/>
                <a:gd name="f36" fmla="val f2"/>
                <a:gd name="f37" fmla="val f3"/>
                <a:gd name="f38" fmla="val f4"/>
                <a:gd name="f39" fmla="+- f38 0 f36"/>
                <a:gd name="f40" fmla="+- f37 0 f36"/>
                <a:gd name="f41" fmla="*/ f40 1 5623"/>
                <a:gd name="f42" fmla="*/ f39 1 54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5623" h="5447">
                  <a:moveTo>
                    <a:pt x="f5" y="f2"/>
                  </a:moveTo>
                  <a:cubicBezTo>
                    <a:pt x="f6" y="f2"/>
                    <a:pt x="f7" y="f8"/>
                    <a:pt x="f9" y="f10"/>
                  </a:cubicBezTo>
                  <a:cubicBezTo>
                    <a:pt x="f11" y="f12"/>
                    <a:pt x="f13" y="f14"/>
                    <a:pt x="f15" y="f16"/>
                  </a:cubicBezTo>
                  <a:cubicBezTo>
                    <a:pt x="f17" y="f18"/>
                    <a:pt x="f19" y="f4"/>
                    <a:pt x="f20" y="f4"/>
                  </a:cubicBezTo>
                  <a:cubicBezTo>
                    <a:pt x="f21" y="f4"/>
                    <a:pt x="f22" y="f23"/>
                    <a:pt x="f24" y="f25"/>
                  </a:cubicBezTo>
                  <a:cubicBezTo>
                    <a:pt x="f26" y="f27"/>
                    <a:pt x="f3" y="f28"/>
                    <a:pt x="f29" y="f30"/>
                  </a:cubicBezTo>
                  <a:cubicBezTo>
                    <a:pt x="f31" y="f32"/>
                    <a:pt x="f33"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53" name="Google Shape;5720;p85">
              <a:extLst>
                <a:ext uri="{FF2B5EF4-FFF2-40B4-BE49-F238E27FC236}">
                  <a16:creationId xmlns:a16="http://schemas.microsoft.com/office/drawing/2014/main" id="{60889EA0-172F-1BC4-1E7F-AE277C890E8D}"/>
                </a:ext>
              </a:extLst>
            </p:cNvPr>
            <p:cNvSpPr/>
            <p:nvPr/>
          </p:nvSpPr>
          <p:spPr>
            <a:xfrm>
              <a:off x="5828952"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6"/>
                <a:gd name="f13" fmla="val 3506"/>
                <a:gd name="f14" fmla="val 3729"/>
                <a:gd name="f15" fmla="*/ f0 1 4518"/>
                <a:gd name="f16" fmla="*/ f1 1 5737"/>
                <a:gd name="f17" fmla="val f2"/>
                <a:gd name="f18" fmla="val f3"/>
                <a:gd name="f19" fmla="val f4"/>
                <a:gd name="f20" fmla="+- f19 0 f17"/>
                <a:gd name="f21" fmla="+- f18 0 f17"/>
                <a:gd name="f22" fmla="*/ f21 1 4518"/>
                <a:gd name="f23" fmla="*/ f20 1 573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518" h="5737">
                  <a:moveTo>
                    <a:pt x="f5" y="f2"/>
                  </a:moveTo>
                  <a:cubicBezTo>
                    <a:pt x="f6" y="f2"/>
                    <a:pt x="f7" y="f8"/>
                    <a:pt x="f7" y="f9"/>
                  </a:cubicBezTo>
                  <a:cubicBezTo>
                    <a:pt x="f7" y="f10"/>
                    <a:pt x="f11" y="f12"/>
                    <a:pt x="f5" y="f12"/>
                  </a:cubicBezTo>
                  <a:cubicBezTo>
                    <a:pt x="f13" y="f12"/>
                    <a:pt x="f3" y="f10"/>
                    <a:pt x="f3" y="f9"/>
                  </a:cubicBezTo>
                  <a:cubicBezTo>
                    <a:pt x="f3" y="f8"/>
                    <a:pt x="f14"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54" name="Google Shape;5721;p85">
              <a:extLst>
                <a:ext uri="{FF2B5EF4-FFF2-40B4-BE49-F238E27FC236}">
                  <a16:creationId xmlns:a16="http://schemas.microsoft.com/office/drawing/2014/main" id="{7F542C4B-0A30-1507-E708-47AE3F1FFABA}"/>
                </a:ext>
              </a:extLst>
            </p:cNvPr>
            <p:cNvSpPr/>
            <p:nvPr/>
          </p:nvSpPr>
          <p:spPr>
            <a:xfrm>
              <a:off x="5925138" y="3638827"/>
              <a:ext cx="135075" cy="132926"/>
            </a:xfrm>
            <a:custGeom>
              <a:avLst/>
              <a:gdLst>
                <a:gd name="f0" fmla="val w"/>
                <a:gd name="f1" fmla="val h"/>
                <a:gd name="f2" fmla="val 0"/>
                <a:gd name="f3" fmla="val 5536"/>
                <a:gd name="f4" fmla="val 5448"/>
                <a:gd name="f5" fmla="val 3670"/>
                <a:gd name="f6" fmla="val 1"/>
                <a:gd name="f7" fmla="val 2471"/>
                <a:gd name="f8" fmla="val 1045"/>
                <a:gd name="f9" fmla="val 1330"/>
                <a:gd name="f10" fmla="val 624"/>
                <a:gd name="f11" fmla="val 2059"/>
                <a:gd name="f12" fmla="val 3137"/>
                <a:gd name="f13" fmla="val 371"/>
                <a:gd name="f14" fmla="val 4523"/>
                <a:gd name="f15" fmla="val 1452"/>
                <a:gd name="f16" fmla="val 5146"/>
                <a:gd name="f17" fmla="val 1808"/>
                <a:gd name="f18" fmla="val 5351"/>
                <a:gd name="f19" fmla="val 2199"/>
                <a:gd name="f20" fmla="val 2586"/>
                <a:gd name="f21" fmla="val 3381"/>
                <a:gd name="f22" fmla="val 4158"/>
                <a:gd name="f23" fmla="val 5039"/>
                <a:gd name="f24" fmla="val 4575"/>
                <a:gd name="f25" fmla="val 4318"/>
                <a:gd name="f26" fmla="val 5168"/>
                <a:gd name="f27" fmla="val 3288"/>
                <a:gd name="f28" fmla="val 5535"/>
                <a:gd name="f29" fmla="val 858"/>
                <a:gd name="f30" fmla="val 4355"/>
                <a:gd name="f31" fmla="val 177"/>
                <a:gd name="f32" fmla="val 4142"/>
                <a:gd name="f33" fmla="val 54"/>
                <a:gd name="f34" fmla="val 3911"/>
                <a:gd name="f35" fmla="*/ f0 1 5536"/>
                <a:gd name="f36" fmla="*/ f1 1 5448"/>
                <a:gd name="f37" fmla="val f2"/>
                <a:gd name="f38" fmla="val f3"/>
                <a:gd name="f39" fmla="val f4"/>
                <a:gd name="f40" fmla="+- f39 0 f37"/>
                <a:gd name="f41" fmla="+- f38 0 f37"/>
                <a:gd name="f42" fmla="*/ f41 1 5536"/>
                <a:gd name="f43" fmla="*/ f40 1 5448"/>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5536" h="5448">
                  <a:moveTo>
                    <a:pt x="f5" y="f6"/>
                  </a:moveTo>
                  <a:cubicBezTo>
                    <a:pt x="f7" y="f6"/>
                    <a:pt x="f8" y="f9"/>
                    <a:pt x="f10" y="f11"/>
                  </a:cubicBezTo>
                  <a:cubicBezTo>
                    <a:pt x="f6" y="f12"/>
                    <a:pt x="f13" y="f14"/>
                    <a:pt x="f15" y="f16"/>
                  </a:cubicBezTo>
                  <a:cubicBezTo>
                    <a:pt x="f17" y="f18"/>
                    <a:pt x="f19" y="f4"/>
                    <a:pt x="f20" y="f4"/>
                  </a:cubicBezTo>
                  <a:cubicBezTo>
                    <a:pt x="f21" y="f4"/>
                    <a:pt x="f22" y="f23"/>
                    <a:pt x="f24" y="f25"/>
                  </a:cubicBezTo>
                  <a:cubicBezTo>
                    <a:pt x="f26" y="f27"/>
                    <a:pt x="f28" y="f29"/>
                    <a:pt x="f30" y="f31"/>
                  </a:cubicBezTo>
                  <a:cubicBezTo>
                    <a:pt x="f32" y="f33"/>
                    <a:pt x="f34"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55" name="Google Shape;5722;p85">
              <a:extLst>
                <a:ext uri="{FF2B5EF4-FFF2-40B4-BE49-F238E27FC236}">
                  <a16:creationId xmlns:a16="http://schemas.microsoft.com/office/drawing/2014/main" id="{3B360340-2939-0A94-40FF-5386AC1810AD}"/>
                </a:ext>
              </a:extLst>
            </p:cNvPr>
            <p:cNvSpPr/>
            <p:nvPr/>
          </p:nvSpPr>
          <p:spPr>
            <a:xfrm>
              <a:off x="5663656" y="3691039"/>
              <a:ext cx="303105" cy="220443"/>
            </a:xfrm>
            <a:custGeom>
              <a:avLst/>
              <a:gdLst>
                <a:gd name="f0" fmla="val w"/>
                <a:gd name="f1" fmla="val h"/>
                <a:gd name="f2" fmla="val 0"/>
                <a:gd name="f3" fmla="val 12423"/>
                <a:gd name="f4" fmla="val 9035"/>
                <a:gd name="f5" fmla="val 6213"/>
                <a:gd name="f6" fmla="val 1"/>
                <a:gd name="f7" fmla="val 5234"/>
                <a:gd name="f8" fmla="val 2259"/>
                <a:gd name="f9" fmla="val 2822"/>
                <a:gd name="f10" fmla="val 3147"/>
                <a:gd name="f11" fmla="val 3376"/>
                <a:gd name="f12" fmla="val 2121"/>
                <a:gd name="f13" fmla="val 3584"/>
                <a:gd name="f14" fmla="val 1907"/>
                <a:gd name="f15" fmla="val 3671"/>
                <a:gd name="f16" fmla="val 750"/>
                <a:gd name="f17" fmla="val 4144"/>
                <a:gd name="f18" fmla="val 5141"/>
                <a:gd name="f19" fmla="val 6210"/>
                <a:gd name="f20" fmla="val 7767"/>
                <a:gd name="f21" fmla="val 1521"/>
                <a:gd name="f22" fmla="val 9034"/>
                <a:gd name="f23" fmla="val 3388"/>
                <a:gd name="f24" fmla="val 3400"/>
                <a:gd name="f25" fmla="val 3413"/>
                <a:gd name="f26" fmla="val 3425"/>
                <a:gd name="f27" fmla="val 3753"/>
                <a:gd name="f28" fmla="val 4081"/>
                <a:gd name="f29" fmla="val 8995"/>
                <a:gd name="f30" fmla="val 4400"/>
                <a:gd name="f31" fmla="val 8917"/>
                <a:gd name="f32" fmla="val 4995"/>
                <a:gd name="f33" fmla="val 8766"/>
                <a:gd name="f34" fmla="val 5604"/>
                <a:gd name="f35" fmla="val 8691"/>
                <a:gd name="f36" fmla="val 6823"/>
                <a:gd name="f37" fmla="val 7432"/>
                <a:gd name="f38" fmla="val 8029"/>
                <a:gd name="f39" fmla="val 8345"/>
                <a:gd name="f40" fmla="val 8670"/>
                <a:gd name="f41" fmla="val 8998"/>
                <a:gd name="f42" fmla="val 9010"/>
                <a:gd name="f43" fmla="val 9022"/>
                <a:gd name="f44" fmla="val 10901"/>
                <a:gd name="f45" fmla="val 12422"/>
                <a:gd name="f46" fmla="val 5138"/>
                <a:gd name="f47" fmla="val 11675"/>
                <a:gd name="f48" fmla="val 4141"/>
                <a:gd name="f49" fmla="val 10516"/>
                <a:gd name="f50" fmla="val 10302"/>
                <a:gd name="f51" fmla="val 10164"/>
                <a:gd name="f52" fmla="val 7191"/>
                <a:gd name="f53" fmla="*/ f0 1 12423"/>
                <a:gd name="f54" fmla="*/ f1 1 9035"/>
                <a:gd name="f55" fmla="val f2"/>
                <a:gd name="f56" fmla="val f3"/>
                <a:gd name="f57" fmla="val f4"/>
                <a:gd name="f58" fmla="+- f57 0 f55"/>
                <a:gd name="f59" fmla="+- f56 0 f55"/>
                <a:gd name="f60" fmla="*/ f59 1 12423"/>
                <a:gd name="f61" fmla="*/ f58 1 903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12423" h="9035">
                  <a:moveTo>
                    <a:pt x="f5" y="f6"/>
                  </a:moveTo>
                  <a:cubicBezTo>
                    <a:pt x="f7" y="f6"/>
                    <a:pt x="f8" y="f6"/>
                    <a:pt x="f8" y="f9"/>
                  </a:cubicBezTo>
                  <a:lnTo>
                    <a:pt x="f8" y="f10"/>
                  </a:lnTo>
                  <a:cubicBezTo>
                    <a:pt x="f8" y="f11"/>
                    <a:pt x="f12" y="f13"/>
                    <a:pt x="f14" y="f15"/>
                  </a:cubicBezTo>
                  <a:cubicBezTo>
                    <a:pt x="f16" y="f17"/>
                    <a:pt x="f6" y="f18"/>
                    <a:pt x="f6" y="f19"/>
                  </a:cubicBezTo>
                  <a:cubicBezTo>
                    <a:pt x="f6" y="f20"/>
                    <a:pt x="f21" y="f22"/>
                    <a:pt x="f23" y="f22"/>
                  </a:cubicBezTo>
                  <a:cubicBezTo>
                    <a:pt x="f24" y="f4"/>
                    <a:pt x="f25" y="f4"/>
                    <a:pt x="f26" y="f4"/>
                  </a:cubicBezTo>
                  <a:cubicBezTo>
                    <a:pt x="f27" y="f4"/>
                    <a:pt x="f28" y="f29"/>
                    <a:pt x="f30" y="f31"/>
                  </a:cubicBezTo>
                  <a:cubicBezTo>
                    <a:pt x="f32" y="f33"/>
                    <a:pt x="f34" y="f35"/>
                    <a:pt x="f5" y="f35"/>
                  </a:cubicBezTo>
                  <a:cubicBezTo>
                    <a:pt x="f36" y="f35"/>
                    <a:pt x="f37" y="f33"/>
                    <a:pt x="f38" y="f31"/>
                  </a:cubicBezTo>
                  <a:cubicBezTo>
                    <a:pt x="f39" y="f29"/>
                    <a:pt x="f40" y="f4"/>
                    <a:pt x="f41" y="f4"/>
                  </a:cubicBezTo>
                  <a:cubicBezTo>
                    <a:pt x="f42" y="f4"/>
                    <a:pt x="f43" y="f4"/>
                    <a:pt x="f22" y="f22"/>
                  </a:cubicBezTo>
                  <a:cubicBezTo>
                    <a:pt x="f44" y="f22"/>
                    <a:pt x="f45" y="f20"/>
                    <a:pt x="f45" y="f19"/>
                  </a:cubicBezTo>
                  <a:cubicBezTo>
                    <a:pt x="f45" y="f46"/>
                    <a:pt x="f47" y="f48"/>
                    <a:pt x="f49" y="f15"/>
                  </a:cubicBezTo>
                  <a:cubicBezTo>
                    <a:pt x="f50" y="f13"/>
                    <a:pt x="f51" y="f11"/>
                    <a:pt x="f51" y="f10"/>
                  </a:cubicBezTo>
                  <a:lnTo>
                    <a:pt x="f51" y="f9"/>
                  </a:lnTo>
                  <a:cubicBezTo>
                    <a:pt x="f51" y="f6"/>
                    <a:pt x="f5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56" name="Google Shape;5723;p85">
            <a:extLst>
              <a:ext uri="{FF2B5EF4-FFF2-40B4-BE49-F238E27FC236}">
                <a16:creationId xmlns:a16="http://schemas.microsoft.com/office/drawing/2014/main" id="{A4FE14E6-CAC5-24AE-077F-A43AE998D81B}"/>
              </a:ext>
            </a:extLst>
          </p:cNvPr>
          <p:cNvGrpSpPr/>
          <p:nvPr/>
        </p:nvGrpSpPr>
        <p:grpSpPr>
          <a:xfrm>
            <a:off x="2843505" y="3636474"/>
            <a:ext cx="741944" cy="609831"/>
            <a:chOff x="3077952" y="2595844"/>
            <a:chExt cx="556458" cy="457373"/>
          </a:xfrm>
          <a:solidFill>
            <a:schemeClr val="tx1"/>
          </a:solidFill>
        </p:grpSpPr>
        <p:sp>
          <p:nvSpPr>
            <p:cNvPr id="157" name="Google Shape;5724;p85">
              <a:extLst>
                <a:ext uri="{FF2B5EF4-FFF2-40B4-BE49-F238E27FC236}">
                  <a16:creationId xmlns:a16="http://schemas.microsoft.com/office/drawing/2014/main" id="{FD9048F5-AA9D-E7DA-9FF6-3B0058F8D89C}"/>
                </a:ext>
              </a:extLst>
            </p:cNvPr>
            <p:cNvSpPr/>
            <p:nvPr/>
          </p:nvSpPr>
          <p:spPr>
            <a:xfrm>
              <a:off x="3319445" y="2595844"/>
              <a:ext cx="147739" cy="103866"/>
            </a:xfrm>
            <a:custGeom>
              <a:avLst/>
              <a:gdLst>
                <a:gd name="f0" fmla="val w"/>
                <a:gd name="f1" fmla="val h"/>
                <a:gd name="f2" fmla="val 0"/>
                <a:gd name="f3" fmla="val 5132"/>
                <a:gd name="f4" fmla="val 3608"/>
                <a:gd name="f5" fmla="val 567"/>
                <a:gd name="f6" fmla="val 254"/>
                <a:gd name="f7" fmla="val 1"/>
                <a:gd name="f8" fmla="val 253"/>
                <a:gd name="f9" fmla="val 563"/>
                <a:gd name="f10" fmla="val 7"/>
                <a:gd name="f11" fmla="val 1662"/>
                <a:gd name="f12" fmla="val 368"/>
                <a:gd name="f13" fmla="val 2731"/>
                <a:gd name="f14" fmla="val 1034"/>
                <a:gd name="f15" fmla="val 2097"/>
                <a:gd name="f16" fmla="val 3138"/>
                <a:gd name="f17" fmla="val 3325"/>
                <a:gd name="f18" fmla="val 2864"/>
                <a:gd name="f19" fmla="val 5014"/>
                <a:gd name="f20" fmla="val 5054"/>
                <a:gd name="f21" fmla="val 5093"/>
                <a:gd name="f22" fmla="val 2873"/>
                <a:gd name="f23" fmla="val 4289"/>
                <a:gd name="f24" fmla="val 1117"/>
                <a:gd name="f25" fmla="val 2515"/>
                <a:gd name="f26" fmla="*/ f0 1 5132"/>
                <a:gd name="f27" fmla="*/ f1 1 3608"/>
                <a:gd name="f28" fmla="val f2"/>
                <a:gd name="f29" fmla="val f3"/>
                <a:gd name="f30" fmla="val f4"/>
                <a:gd name="f31" fmla="+- f30 0 f28"/>
                <a:gd name="f32" fmla="+- f29 0 f28"/>
                <a:gd name="f33" fmla="*/ f32 1 5132"/>
                <a:gd name="f34" fmla="*/ f31 1 36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5132" h="3608">
                  <a:moveTo>
                    <a:pt x="f5" y="f2"/>
                  </a:moveTo>
                  <a:cubicBezTo>
                    <a:pt x="f6" y="f2"/>
                    <a:pt x="f7" y="f8"/>
                    <a:pt x="f7" y="f9"/>
                  </a:cubicBezTo>
                  <a:cubicBezTo>
                    <a:pt x="f10" y="f11"/>
                    <a:pt x="f12" y="f13"/>
                    <a:pt x="f14" y="f4"/>
                  </a:cubicBezTo>
                  <a:cubicBezTo>
                    <a:pt x="f15" y="f16"/>
                    <a:pt x="f17" y="f18"/>
                    <a:pt x="f19" y="f18"/>
                  </a:cubicBezTo>
                  <a:cubicBezTo>
                    <a:pt x="f20" y="f18"/>
                    <a:pt x="f21" y="f22"/>
                    <a:pt x="f3" y="f22"/>
                  </a:cubicBezTo>
                  <a:cubicBezTo>
                    <a:pt x="f23" y="f24"/>
                    <a:pt x="f2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58" name="Google Shape;5725;p85">
              <a:extLst>
                <a:ext uri="{FF2B5EF4-FFF2-40B4-BE49-F238E27FC236}">
                  <a16:creationId xmlns:a16="http://schemas.microsoft.com/office/drawing/2014/main" id="{5120F1F0-50D5-D1A6-26AB-EF5F9C4A7FAF}"/>
                </a:ext>
              </a:extLst>
            </p:cNvPr>
            <p:cNvSpPr/>
            <p:nvPr/>
          </p:nvSpPr>
          <p:spPr>
            <a:xfrm>
              <a:off x="3319528" y="2949671"/>
              <a:ext cx="147648" cy="103546"/>
            </a:xfrm>
            <a:custGeom>
              <a:avLst/>
              <a:gdLst>
                <a:gd name="f0" fmla="val w"/>
                <a:gd name="f1" fmla="val h"/>
                <a:gd name="f2" fmla="val 0"/>
                <a:gd name="f3" fmla="val 5129"/>
                <a:gd name="f4" fmla="val 3597"/>
                <a:gd name="f5" fmla="val 1022"/>
                <a:gd name="f6" fmla="val 1"/>
                <a:gd name="f7" fmla="val 362"/>
                <a:gd name="f8" fmla="val 874"/>
                <a:gd name="f9" fmla="val 4"/>
                <a:gd name="f10" fmla="val 1937"/>
                <a:gd name="f11" fmla="val 3033"/>
                <a:gd name="f12" fmla="val 3343"/>
                <a:gd name="f13" fmla="val 251"/>
                <a:gd name="f14" fmla="val 3596"/>
                <a:gd name="f15" fmla="val 564"/>
                <a:gd name="f16" fmla="val 2512"/>
                <a:gd name="f17" fmla="val 4286"/>
                <a:gd name="f18" fmla="val 2479"/>
                <a:gd name="f19" fmla="val 724"/>
                <a:gd name="f20" fmla="val 5093"/>
                <a:gd name="f21" fmla="val 5051"/>
                <a:gd name="f22" fmla="val 736"/>
                <a:gd name="f23" fmla="val 5011"/>
                <a:gd name="f24" fmla="val 3319"/>
                <a:gd name="f25" fmla="val 2088"/>
                <a:gd name="f26" fmla="val 462"/>
                <a:gd name="f27" fmla="*/ f0 1 5129"/>
                <a:gd name="f28" fmla="*/ f1 1 3597"/>
                <a:gd name="f29" fmla="val f2"/>
                <a:gd name="f30" fmla="val f3"/>
                <a:gd name="f31" fmla="val f4"/>
                <a:gd name="f32" fmla="+- f31 0 f29"/>
                <a:gd name="f33" fmla="+- f30 0 f29"/>
                <a:gd name="f34" fmla="*/ f33 1 5129"/>
                <a:gd name="f35" fmla="*/ f32 1 359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129" h="3597">
                  <a:moveTo>
                    <a:pt x="f5" y="f6"/>
                  </a:moveTo>
                  <a:cubicBezTo>
                    <a:pt x="f7" y="f8"/>
                    <a:pt x="f9" y="f10"/>
                    <a:pt x="f6" y="f11"/>
                  </a:cubicBezTo>
                  <a:cubicBezTo>
                    <a:pt x="f6" y="f12"/>
                    <a:pt x="f13" y="f14"/>
                    <a:pt x="f15" y="f14"/>
                  </a:cubicBezTo>
                  <a:cubicBezTo>
                    <a:pt x="f16" y="f14"/>
                    <a:pt x="f17" y="f18"/>
                    <a:pt x="f3" y="f19"/>
                  </a:cubicBezTo>
                  <a:cubicBezTo>
                    <a:pt x="f20" y="f19"/>
                    <a:pt x="f21" y="f22"/>
                    <a:pt x="f23" y="f22"/>
                  </a:cubicBezTo>
                  <a:cubicBezTo>
                    <a:pt x="f24" y="f22"/>
                    <a:pt x="f25" y="f2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59" name="Google Shape;5726;p85">
              <a:extLst>
                <a:ext uri="{FF2B5EF4-FFF2-40B4-BE49-F238E27FC236}">
                  <a16:creationId xmlns:a16="http://schemas.microsoft.com/office/drawing/2014/main" id="{21F64416-E423-9E95-5CE4-FB30061E97E5}"/>
                </a:ext>
              </a:extLst>
            </p:cNvPr>
            <p:cNvSpPr/>
            <p:nvPr/>
          </p:nvSpPr>
          <p:spPr>
            <a:xfrm>
              <a:off x="3239618" y="2710683"/>
              <a:ext cx="281827" cy="227594"/>
            </a:xfrm>
            <a:custGeom>
              <a:avLst/>
              <a:gdLst>
                <a:gd name="f0" fmla="val w"/>
                <a:gd name="f1" fmla="val h"/>
                <a:gd name="f2" fmla="val 0"/>
                <a:gd name="f3" fmla="val 9790"/>
                <a:gd name="f4" fmla="val 7906"/>
                <a:gd name="f5" fmla="val 6045"/>
                <a:gd name="f6" fmla="val 2610"/>
                <a:gd name="f7" fmla="val 6190"/>
                <a:gd name="f8" fmla="val 6335"/>
                <a:gd name="f9" fmla="val 2666"/>
                <a:gd name="f10" fmla="val 6444"/>
                <a:gd name="f11" fmla="val 2777"/>
                <a:gd name="f12" fmla="val 6664"/>
                <a:gd name="f13" fmla="val 2997"/>
                <a:gd name="f14" fmla="val 3356"/>
                <a:gd name="f15" fmla="val 3575"/>
                <a:gd name="f16" fmla="val 6225"/>
                <a:gd name="f17" fmla="val 3795"/>
                <a:gd name="f18" fmla="val 4153"/>
                <a:gd name="f19" fmla="val 4373"/>
                <a:gd name="f20" fmla="val 4593"/>
                <a:gd name="f21" fmla="val 4951"/>
                <a:gd name="f22" fmla="val 5171"/>
                <a:gd name="f23" fmla="val 5281"/>
                <a:gd name="f24" fmla="val 5336"/>
                <a:gd name="f25" fmla="val 5901"/>
                <a:gd name="f26" fmla="val 5756"/>
                <a:gd name="f27" fmla="val 5646"/>
                <a:gd name="f28" fmla="val 4984"/>
                <a:gd name="f29" fmla="val 4509"/>
                <a:gd name="f30" fmla="val 3440"/>
                <a:gd name="f31" fmla="val 7787"/>
                <a:gd name="f32" fmla="val 1"/>
                <a:gd name="f33" fmla="val 4463"/>
                <a:gd name="f34" fmla="val 3204"/>
                <a:gd name="f35" fmla="val 1064"/>
                <a:gd name="f36" fmla="val 919"/>
                <a:gd name="f37" fmla="val 271"/>
                <a:gd name="f38" fmla="val 3542"/>
                <a:gd name="f39" fmla="val 3765"/>
                <a:gd name="f40" fmla="val 4181"/>
                <a:gd name="f41" fmla="val 4406"/>
                <a:gd name="f42" fmla="val 856"/>
                <a:gd name="f43" fmla="val 4897"/>
                <a:gd name="f44" fmla="val 3147"/>
                <a:gd name="f45" fmla="val 6837"/>
                <a:gd name="f46" fmla="val 4412"/>
                <a:gd name="f47" fmla="val 8450"/>
                <a:gd name="f48" fmla="val 7902"/>
                <a:gd name="f49" fmla="val 9106"/>
                <a:gd name="f50" fmla="val 7788"/>
                <a:gd name="f51" fmla="val 9730"/>
                <a:gd name="f52" fmla="val 7574"/>
                <a:gd name="f53" fmla="val 8357"/>
                <a:gd name="f54" fmla="val 6951"/>
                <a:gd name="f55" fmla="val 7456"/>
                <a:gd name="f56" fmla="val 5602"/>
                <a:gd name="f57" fmla="val 7411"/>
                <a:gd name="f58" fmla="val 4093"/>
                <a:gd name="f59" fmla="val 7366"/>
                <a:gd name="f60" fmla="val 2588"/>
                <a:gd name="f61" fmla="val 8179"/>
                <a:gd name="f62" fmla="val 1184"/>
                <a:gd name="f63" fmla="val 9513"/>
                <a:gd name="f64" fmla="val 480"/>
                <a:gd name="f65" fmla="val 9603"/>
                <a:gd name="f66" fmla="val 432"/>
                <a:gd name="f67" fmla="val 9697"/>
                <a:gd name="f68" fmla="val 398"/>
                <a:gd name="f69" fmla="val 356"/>
                <a:gd name="f70" fmla="val 9149"/>
                <a:gd name="f71" fmla="val 124"/>
                <a:gd name="f72" fmla="val 8471"/>
                <a:gd name="f73" fmla="val 4"/>
                <a:gd name="f74" fmla="*/ f0 1 9790"/>
                <a:gd name="f75" fmla="*/ f1 1 7906"/>
                <a:gd name="f76" fmla="val f2"/>
                <a:gd name="f77" fmla="val f3"/>
                <a:gd name="f78" fmla="val f4"/>
                <a:gd name="f79" fmla="+- f78 0 f76"/>
                <a:gd name="f80" fmla="+- f77 0 f76"/>
                <a:gd name="f81" fmla="*/ f80 1 9790"/>
                <a:gd name="f82" fmla="*/ f79 1 7906"/>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9790" h="7906">
                  <a:moveTo>
                    <a:pt x="f5" y="f6"/>
                  </a:moveTo>
                  <a:cubicBezTo>
                    <a:pt x="f7" y="f6"/>
                    <a:pt x="f8" y="f9"/>
                    <a:pt x="f10" y="f11"/>
                  </a:cubicBezTo>
                  <a:cubicBezTo>
                    <a:pt x="f12" y="f13"/>
                    <a:pt x="f12" y="f14"/>
                    <a:pt x="f10" y="f15"/>
                  </a:cubicBezTo>
                  <a:cubicBezTo>
                    <a:pt x="f16" y="f17"/>
                    <a:pt x="f16" y="f18"/>
                    <a:pt x="f10" y="f19"/>
                  </a:cubicBezTo>
                  <a:cubicBezTo>
                    <a:pt x="f12" y="f20"/>
                    <a:pt x="f12" y="f21"/>
                    <a:pt x="f10" y="f22"/>
                  </a:cubicBezTo>
                  <a:cubicBezTo>
                    <a:pt x="f8" y="f23"/>
                    <a:pt x="f7" y="f24"/>
                    <a:pt x="f5" y="f24"/>
                  </a:cubicBezTo>
                  <a:cubicBezTo>
                    <a:pt x="f25" y="f24"/>
                    <a:pt x="f26" y="f23"/>
                    <a:pt x="f27" y="f22"/>
                  </a:cubicBezTo>
                  <a:cubicBezTo>
                    <a:pt x="f28" y="f29"/>
                    <a:pt x="f28" y="f30"/>
                    <a:pt x="f27" y="f11"/>
                  </a:cubicBezTo>
                  <a:cubicBezTo>
                    <a:pt x="f26" y="f9"/>
                    <a:pt x="f25" y="f6"/>
                    <a:pt x="f5" y="f6"/>
                  </a:cubicBezTo>
                  <a:close/>
                  <a:moveTo>
                    <a:pt x="f31" y="f32"/>
                  </a:moveTo>
                  <a:cubicBezTo>
                    <a:pt x="f33" y="f32"/>
                    <a:pt x="f34" y="f35"/>
                    <a:pt x="f36" y="f13"/>
                  </a:cubicBezTo>
                  <a:lnTo>
                    <a:pt x="f37" y="f38"/>
                  </a:lnTo>
                  <a:cubicBezTo>
                    <a:pt x="f2" y="f39"/>
                    <a:pt x="f2" y="f40"/>
                    <a:pt x="f37" y="f41"/>
                  </a:cubicBezTo>
                  <a:lnTo>
                    <a:pt x="f42" y="f43"/>
                  </a:lnTo>
                  <a:cubicBezTo>
                    <a:pt x="f44" y="f45"/>
                    <a:pt x="f46" y="f4"/>
                    <a:pt x="f31" y="f4"/>
                  </a:cubicBezTo>
                  <a:cubicBezTo>
                    <a:pt x="f47" y="f48"/>
                    <a:pt x="f49" y="f50"/>
                    <a:pt x="f51" y="f52"/>
                  </a:cubicBezTo>
                  <a:cubicBezTo>
                    <a:pt x="f53" y="f54"/>
                    <a:pt x="f55" y="f56"/>
                    <a:pt x="f57" y="f58"/>
                  </a:cubicBezTo>
                  <a:cubicBezTo>
                    <a:pt x="f59" y="f60"/>
                    <a:pt x="f61" y="f62"/>
                    <a:pt x="f63" y="f64"/>
                  </a:cubicBezTo>
                  <a:cubicBezTo>
                    <a:pt x="f65" y="f66"/>
                    <a:pt x="f67" y="f68"/>
                    <a:pt x="f3" y="f69"/>
                  </a:cubicBezTo>
                  <a:cubicBezTo>
                    <a:pt x="f70" y="f71"/>
                    <a:pt x="f72" y="f73"/>
                    <a:pt x="f31" y="f3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60" name="Google Shape;5727;p85">
              <a:extLst>
                <a:ext uri="{FF2B5EF4-FFF2-40B4-BE49-F238E27FC236}">
                  <a16:creationId xmlns:a16="http://schemas.microsoft.com/office/drawing/2014/main" id="{4BB6E54B-E89D-210D-FB5E-8181791E4C50}"/>
                </a:ext>
              </a:extLst>
            </p:cNvPr>
            <p:cNvSpPr/>
            <p:nvPr/>
          </p:nvSpPr>
          <p:spPr>
            <a:xfrm>
              <a:off x="3484339" y="2744589"/>
              <a:ext cx="150071" cy="161784"/>
            </a:xfrm>
            <a:custGeom>
              <a:avLst/>
              <a:gdLst>
                <a:gd name="f0" fmla="val w"/>
                <a:gd name="f1" fmla="val h"/>
                <a:gd name="f2" fmla="val 0"/>
                <a:gd name="f3" fmla="val 5213"/>
                <a:gd name="f4" fmla="val 5620"/>
                <a:gd name="f5" fmla="val 2343"/>
                <a:gd name="f6" fmla="val 1789"/>
                <a:gd name="f7" fmla="val 2633"/>
                <a:gd name="f8" fmla="val 2912"/>
                <a:gd name="f9" fmla="val 2015"/>
                <a:gd name="f10" fmla="val 2355"/>
                <a:gd name="f11" fmla="val 2665"/>
                <a:gd name="f12" fmla="val 2659"/>
                <a:gd name="f13" fmla="val 2918"/>
                <a:gd name="f14" fmla="val 2349"/>
                <a:gd name="f15" fmla="val 1846"/>
                <a:gd name="f16" fmla="val 1593"/>
                <a:gd name="f17" fmla="val 2310"/>
                <a:gd name="f18" fmla="val 1948"/>
                <a:gd name="f19" fmla="val 1955"/>
                <a:gd name="f20" fmla="val 2063"/>
                <a:gd name="f21" fmla="val 1840"/>
                <a:gd name="f22" fmla="val 2204"/>
                <a:gd name="f23" fmla="val 2846"/>
                <a:gd name="f24" fmla="val 2394"/>
                <a:gd name="f25" fmla="val 1947"/>
                <a:gd name="f26" fmla="val 85"/>
                <a:gd name="f27" fmla="val 1539"/>
                <a:gd name="f28" fmla="val 301"/>
                <a:gd name="f29" fmla="val 645"/>
                <a:gd name="f30" fmla="val 774"/>
                <a:gd name="f31" fmla="val 72"/>
                <a:gd name="f32" fmla="val 1687"/>
                <a:gd name="f33" fmla="val 36"/>
                <a:gd name="f34" fmla="val 2698"/>
                <a:gd name="f35" fmla="val 3707"/>
                <a:gd name="f36" fmla="val 506"/>
                <a:gd name="f37" fmla="val 4662"/>
                <a:gd name="f38" fmla="val 1367"/>
                <a:gd name="f39" fmla="val 5195"/>
                <a:gd name="f40" fmla="val 1792"/>
                <a:gd name="f41" fmla="val 5460"/>
                <a:gd name="f42" fmla="val 2280"/>
                <a:gd name="f43" fmla="val 5607"/>
                <a:gd name="f44" fmla="val 2782"/>
                <a:gd name="f45" fmla="val 5619"/>
                <a:gd name="f46" fmla="val 3752"/>
                <a:gd name="f47" fmla="val 4957"/>
                <a:gd name="f48" fmla="val 4550"/>
                <a:gd name="f49" fmla="val 4078"/>
                <a:gd name="f50" fmla="val 5119"/>
                <a:gd name="f51" fmla="val 3051"/>
                <a:gd name="f52" fmla="val 2882"/>
                <a:gd name="f53" fmla="val 2674"/>
                <a:gd name="f54" fmla="val 2506"/>
                <a:gd name="f55" fmla="val 4568"/>
                <a:gd name="f56" fmla="val 1512"/>
                <a:gd name="f57" fmla="val 3797"/>
                <a:gd name="f58" fmla="val 654"/>
                <a:gd name="f59" fmla="val 2870"/>
                <a:gd name="f60" fmla="val 2862"/>
                <a:gd name="f61" fmla="val 2854"/>
                <a:gd name="f62" fmla="*/ f0 1 5213"/>
                <a:gd name="f63" fmla="*/ f1 1 5620"/>
                <a:gd name="f64" fmla="val f2"/>
                <a:gd name="f65" fmla="val f3"/>
                <a:gd name="f66" fmla="val f4"/>
                <a:gd name="f67" fmla="+- f66 0 f64"/>
                <a:gd name="f68" fmla="+- f65 0 f64"/>
                <a:gd name="f69" fmla="*/ f68 1 5213"/>
                <a:gd name="f70" fmla="*/ f67 1 5620"/>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213" h="5620">
                  <a:moveTo>
                    <a:pt x="f5" y="f6"/>
                  </a:moveTo>
                  <a:cubicBezTo>
                    <a:pt x="f7" y="f6"/>
                    <a:pt x="f8" y="f9"/>
                    <a:pt x="f8" y="f10"/>
                  </a:cubicBezTo>
                  <a:cubicBezTo>
                    <a:pt x="f8" y="f11"/>
                    <a:pt x="f12" y="f13"/>
                    <a:pt x="f14" y="f13"/>
                  </a:cubicBezTo>
                  <a:cubicBezTo>
                    <a:pt x="f15" y="f13"/>
                    <a:pt x="f16" y="f17"/>
                    <a:pt x="f18" y="f19"/>
                  </a:cubicBezTo>
                  <a:cubicBezTo>
                    <a:pt x="f20" y="f21"/>
                    <a:pt x="f22" y="f6"/>
                    <a:pt x="f5" y="f6"/>
                  </a:cubicBezTo>
                  <a:close/>
                  <a:moveTo>
                    <a:pt x="f23" y="f2"/>
                  </a:moveTo>
                  <a:cubicBezTo>
                    <a:pt x="f24" y="f2"/>
                    <a:pt x="f25" y="f26"/>
                    <a:pt x="f27" y="f28"/>
                  </a:cubicBezTo>
                  <a:cubicBezTo>
                    <a:pt x="f29" y="f30"/>
                    <a:pt x="f31" y="f32"/>
                    <a:pt x="f33" y="f34"/>
                  </a:cubicBezTo>
                  <a:cubicBezTo>
                    <a:pt x="f2" y="f35"/>
                    <a:pt x="f36" y="f37"/>
                    <a:pt x="f38" y="f39"/>
                  </a:cubicBezTo>
                  <a:cubicBezTo>
                    <a:pt x="f40" y="f41"/>
                    <a:pt x="f42" y="f43"/>
                    <a:pt x="f44" y="f45"/>
                  </a:cubicBezTo>
                  <a:cubicBezTo>
                    <a:pt x="f46" y="f47"/>
                    <a:pt x="f48" y="f49"/>
                    <a:pt x="f50" y="f51"/>
                  </a:cubicBezTo>
                  <a:cubicBezTo>
                    <a:pt x="f3" y="f52"/>
                    <a:pt x="f3" y="f53"/>
                    <a:pt x="f50" y="f54"/>
                  </a:cubicBezTo>
                  <a:cubicBezTo>
                    <a:pt x="f55" y="f56"/>
                    <a:pt x="f57" y="f58"/>
                    <a:pt x="f59" y="f2"/>
                  </a:cubicBezTo>
                  <a:cubicBezTo>
                    <a:pt x="f60" y="f2"/>
                    <a:pt x="f61" y="f2"/>
                    <a:pt x="f2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61" name="Google Shape;5728;p85">
              <a:extLst>
                <a:ext uri="{FF2B5EF4-FFF2-40B4-BE49-F238E27FC236}">
                  <a16:creationId xmlns:a16="http://schemas.microsoft.com/office/drawing/2014/main" id="{3579BE0E-4033-F8E9-E4F0-63C43F7B7E3F}"/>
                </a:ext>
              </a:extLst>
            </p:cNvPr>
            <p:cNvSpPr/>
            <p:nvPr/>
          </p:nvSpPr>
          <p:spPr>
            <a:xfrm>
              <a:off x="3077952" y="2841315"/>
              <a:ext cx="190048" cy="162589"/>
            </a:xfrm>
            <a:custGeom>
              <a:avLst/>
              <a:gdLst>
                <a:gd name="f0" fmla="val w"/>
                <a:gd name="f1" fmla="val h"/>
                <a:gd name="f2" fmla="val 0"/>
                <a:gd name="f3" fmla="val 6602"/>
                <a:gd name="f4" fmla="val 5648"/>
                <a:gd name="f5" fmla="val 3990"/>
                <a:gd name="f6" fmla="val 1"/>
                <a:gd name="f7" fmla="val 1807"/>
                <a:gd name="f8" fmla="val 1772"/>
                <a:gd name="f9" fmla="val 3955"/>
                <a:gd name="f10" fmla="val 5084"/>
                <a:gd name="f11" fmla="val 5394"/>
                <a:gd name="f12" fmla="val 253"/>
                <a:gd name="f13" fmla="val 5647"/>
                <a:gd name="f14" fmla="val 566"/>
                <a:gd name="f15" fmla="val 1696"/>
                <a:gd name="f16" fmla="val 4014"/>
                <a:gd name="f17" fmla="val 5996"/>
                <a:gd name="f18" fmla="val 4075"/>
                <a:gd name="f19" fmla="val 6601"/>
                <a:gd name="f20" fmla="val 1943"/>
                <a:gd name="f21" fmla="val 6324"/>
                <a:gd name="f22" fmla="val 1717"/>
                <a:gd name="f23" fmla="val 6041"/>
                <a:gd name="f24" fmla="val 1476"/>
                <a:gd name="f25" fmla="val 5740"/>
                <a:gd name="f26" fmla="val 1223"/>
                <a:gd name="f27" fmla="val 5481"/>
                <a:gd name="f28" fmla="val 1004"/>
                <a:gd name="f29" fmla="val 4391"/>
                <a:gd name="f30" fmla="val 2097"/>
                <a:gd name="f31" fmla="val 4281"/>
                <a:gd name="f32" fmla="val 2203"/>
                <a:gd name="f33" fmla="val 4139"/>
                <a:gd name="f34" fmla="val 2255"/>
                <a:gd name="f35" fmla="val 3997"/>
                <a:gd name="f36" fmla="val 3852"/>
                <a:gd name="f37" fmla="val 3708"/>
                <a:gd name="f38" fmla="val 2200"/>
                <a:gd name="f39" fmla="val 3599"/>
                <a:gd name="f40" fmla="val 2091"/>
                <a:gd name="f41" fmla="val 3379"/>
                <a:gd name="f42" fmla="val 1871"/>
                <a:gd name="f43" fmla="val 3376"/>
                <a:gd name="f44" fmla="val 1519"/>
                <a:gd name="f45" fmla="val 3593"/>
                <a:gd name="f46" fmla="val 1299"/>
                <a:gd name="f47" fmla="val 4611"/>
                <a:gd name="f48" fmla="val 278"/>
                <a:gd name="f49" fmla="val 4285"/>
                <a:gd name="f50" fmla="*/ f0 1 6602"/>
                <a:gd name="f51" fmla="*/ f1 1 5648"/>
                <a:gd name="f52" fmla="val f2"/>
                <a:gd name="f53" fmla="val f3"/>
                <a:gd name="f54" fmla="val f4"/>
                <a:gd name="f55" fmla="+- f54 0 f52"/>
                <a:gd name="f56" fmla="+- f53 0 f52"/>
                <a:gd name="f57" fmla="*/ f56 1 6602"/>
                <a:gd name="f58" fmla="*/ f55 1 5648"/>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8">
                  <a:moveTo>
                    <a:pt x="f5" y="f6"/>
                  </a:moveTo>
                  <a:cubicBezTo>
                    <a:pt x="f7" y="f6"/>
                    <a:pt x="f2" y="f8"/>
                    <a:pt x="f2" y="f9"/>
                  </a:cubicBezTo>
                  <a:lnTo>
                    <a:pt x="f2" y="f10"/>
                  </a:lnTo>
                  <a:cubicBezTo>
                    <a:pt x="f2" y="f11"/>
                    <a:pt x="f12" y="f13"/>
                    <a:pt x="f14" y="f13"/>
                  </a:cubicBezTo>
                  <a:lnTo>
                    <a:pt x="f15" y="f13"/>
                  </a:lnTo>
                  <a:cubicBezTo>
                    <a:pt x="f16" y="f13"/>
                    <a:pt x="f17" y="f18"/>
                    <a:pt x="f19" y="f20"/>
                  </a:cubicBezTo>
                  <a:cubicBezTo>
                    <a:pt x="f21" y="f22"/>
                    <a:pt x="f23" y="f24"/>
                    <a:pt x="f25" y="f26"/>
                  </a:cubicBezTo>
                  <a:lnTo>
                    <a:pt x="f27" y="f28"/>
                  </a:lnTo>
                  <a:lnTo>
                    <a:pt x="f29" y="f30"/>
                  </a:lnTo>
                  <a:cubicBezTo>
                    <a:pt x="f31" y="f32"/>
                    <a:pt x="f33" y="f34"/>
                    <a:pt x="f35" y="f34"/>
                  </a:cubicBezTo>
                  <a:cubicBezTo>
                    <a:pt x="f36" y="f34"/>
                    <a:pt x="f37" y="f38"/>
                    <a:pt x="f39" y="f40"/>
                  </a:cubicBezTo>
                  <a:cubicBezTo>
                    <a:pt x="f41" y="f42"/>
                    <a:pt x="f43" y="f44"/>
                    <a:pt x="f45" y="f46"/>
                  </a:cubicBezTo>
                  <a:lnTo>
                    <a:pt x="f47" y="f48"/>
                  </a:lnTo>
                  <a:lnTo>
                    <a:pt x="f49"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62" name="Google Shape;5729;p85">
              <a:extLst>
                <a:ext uri="{FF2B5EF4-FFF2-40B4-BE49-F238E27FC236}">
                  <a16:creationId xmlns:a16="http://schemas.microsoft.com/office/drawing/2014/main" id="{ABB5D0CD-8725-3AF3-66BE-824ABF551717}"/>
                </a:ext>
              </a:extLst>
            </p:cNvPr>
            <p:cNvSpPr/>
            <p:nvPr/>
          </p:nvSpPr>
          <p:spPr>
            <a:xfrm>
              <a:off x="3077952" y="2646282"/>
              <a:ext cx="190048" cy="162562"/>
            </a:xfrm>
            <a:custGeom>
              <a:avLst/>
              <a:gdLst>
                <a:gd name="f0" fmla="val w"/>
                <a:gd name="f1" fmla="val h"/>
                <a:gd name="f2" fmla="val 0"/>
                <a:gd name="f3" fmla="val 6602"/>
                <a:gd name="f4" fmla="val 5647"/>
                <a:gd name="f5" fmla="val 566"/>
                <a:gd name="f6" fmla="val 1"/>
                <a:gd name="f7" fmla="val 253"/>
                <a:gd name="f8" fmla="val 3"/>
                <a:gd name="f9" fmla="val 254"/>
                <a:gd name="f10" fmla="val 567"/>
                <a:gd name="f11" fmla="val 1699"/>
                <a:gd name="f12" fmla="val 3879"/>
                <a:gd name="f13" fmla="val 1807"/>
                <a:gd name="f14" fmla="val 3990"/>
                <a:gd name="f15" fmla="val 4285"/>
                <a:gd name="f16" fmla="val 4611"/>
                <a:gd name="f17" fmla="val 5373"/>
                <a:gd name="f18" fmla="val 3593"/>
                <a:gd name="f19" fmla="val 4352"/>
                <a:gd name="f20" fmla="val 3379"/>
                <a:gd name="f21" fmla="val 4132"/>
                <a:gd name="f22" fmla="val 3382"/>
                <a:gd name="f23" fmla="val 3780"/>
                <a:gd name="f24" fmla="val 3599"/>
                <a:gd name="f25" fmla="val 3563"/>
                <a:gd name="f26" fmla="val 3710"/>
                <a:gd name="f27" fmla="val 3451"/>
                <a:gd name="f28" fmla="val 3856"/>
                <a:gd name="f29" fmla="val 3396"/>
                <a:gd name="f30" fmla="val 4001"/>
                <a:gd name="f31" fmla="val 4142"/>
                <a:gd name="f32" fmla="val 4282"/>
                <a:gd name="f33" fmla="val 3448"/>
                <a:gd name="f34" fmla="val 4391"/>
                <a:gd name="f35" fmla="val 3554"/>
                <a:gd name="f36" fmla="val 5481"/>
                <a:gd name="f37" fmla="val 4644"/>
                <a:gd name="f38" fmla="val 5809"/>
                <a:gd name="f39" fmla="val 4370"/>
                <a:gd name="f40" fmla="val 6083"/>
                <a:gd name="f41" fmla="val 4138"/>
                <a:gd name="f42" fmla="val 6345"/>
                <a:gd name="f43" fmla="val 3918"/>
                <a:gd name="f44" fmla="val 6601"/>
                <a:gd name="f45" fmla="val 3704"/>
                <a:gd name="f46" fmla="val 5996"/>
                <a:gd name="f47" fmla="val 1575"/>
                <a:gd name="f48" fmla="val 4017"/>
                <a:gd name="f49" fmla="val 1696"/>
                <a:gd name="f50" fmla="*/ f0 1 6602"/>
                <a:gd name="f51" fmla="*/ f1 1 5647"/>
                <a:gd name="f52" fmla="val f2"/>
                <a:gd name="f53" fmla="val f3"/>
                <a:gd name="f54" fmla="val f4"/>
                <a:gd name="f55" fmla="+- f54 0 f52"/>
                <a:gd name="f56" fmla="+- f53 0 f52"/>
                <a:gd name="f57" fmla="*/ f56 1 6602"/>
                <a:gd name="f58" fmla="*/ f55 1 5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7">
                  <a:moveTo>
                    <a:pt x="f5" y="f6"/>
                  </a:moveTo>
                  <a:cubicBezTo>
                    <a:pt x="f7" y="f6"/>
                    <a:pt x="f8" y="f9"/>
                    <a:pt x="f8" y="f10"/>
                  </a:cubicBezTo>
                  <a:lnTo>
                    <a:pt x="f8" y="f11"/>
                  </a:lnTo>
                  <a:cubicBezTo>
                    <a:pt x="f2" y="f12"/>
                    <a:pt x="f13" y="f4"/>
                    <a:pt x="f14" y="f4"/>
                  </a:cubicBezTo>
                  <a:lnTo>
                    <a:pt x="f15" y="f4"/>
                  </a:lnTo>
                  <a:lnTo>
                    <a:pt x="f16" y="f17"/>
                  </a:lnTo>
                  <a:lnTo>
                    <a:pt x="f18" y="f19"/>
                  </a:lnTo>
                  <a:cubicBezTo>
                    <a:pt x="f20" y="f21"/>
                    <a:pt x="f22" y="f23"/>
                    <a:pt x="f24" y="f25"/>
                  </a:cubicBezTo>
                  <a:cubicBezTo>
                    <a:pt x="f26" y="f27"/>
                    <a:pt x="f28" y="f29"/>
                    <a:pt x="f30" y="f29"/>
                  </a:cubicBezTo>
                  <a:cubicBezTo>
                    <a:pt x="f31" y="f29"/>
                    <a:pt x="f32" y="f33"/>
                    <a:pt x="f34" y="f35"/>
                  </a:cubicBezTo>
                  <a:lnTo>
                    <a:pt x="f36" y="f37"/>
                  </a:lnTo>
                  <a:lnTo>
                    <a:pt x="f38" y="f39"/>
                  </a:lnTo>
                  <a:cubicBezTo>
                    <a:pt x="f40" y="f41"/>
                    <a:pt x="f42" y="f43"/>
                    <a:pt x="f44" y="f45"/>
                  </a:cubicBezTo>
                  <a:cubicBezTo>
                    <a:pt x="f46" y="f47"/>
                    <a:pt x="f48" y="f6"/>
                    <a:pt x="f4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sp>
        <p:nvSpPr>
          <p:cNvPr id="163" name="Text Placeholder 1">
            <a:extLst>
              <a:ext uri="{FF2B5EF4-FFF2-40B4-BE49-F238E27FC236}">
                <a16:creationId xmlns:a16="http://schemas.microsoft.com/office/drawing/2014/main" id="{F42780E1-616A-EF01-1220-0FF6385C3EE0}"/>
              </a:ext>
            </a:extLst>
          </p:cNvPr>
          <p:cNvSpPr txBox="1">
            <a:spLocks/>
          </p:cNvSpPr>
          <p:nvPr/>
        </p:nvSpPr>
        <p:spPr>
          <a:xfrm>
            <a:off x="1103088" y="257860"/>
            <a:ext cx="9279657"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latin typeface="Arial"/>
                <a:cs typeface="B Nazanin" panose="00000700000000000000" pitchFamily="2" charset="-78"/>
              </a:rPr>
              <a:t>مجموعه آیکون های کاملاً قابل ویرایش: </a:t>
            </a:r>
            <a:r>
              <a:rPr lang="en-US" sz="4800" dirty="0">
                <a:latin typeface="Arial"/>
                <a:cs typeface="B Nazanin" panose="00000700000000000000" pitchFamily="2" charset="-78"/>
              </a:rPr>
              <a:t>C</a:t>
            </a:r>
          </a:p>
        </p:txBody>
      </p:sp>
    </p:spTree>
    <p:extLst>
      <p:ext uri="{BB962C8B-B14F-4D97-AF65-F5344CB8AC3E}">
        <p14:creationId xmlns:p14="http://schemas.microsoft.com/office/powerpoint/2010/main" val="38525797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rtl="1"/>
            <a:r>
              <a:rPr lang="fa-IR" dirty="0">
                <a:solidFill>
                  <a:schemeClr val="tx1">
                    <a:lumMod val="75000"/>
                    <a:lumOff val="25000"/>
                  </a:schemeClr>
                </a:solidFill>
                <a:cs typeface="B Nazanin" panose="00000400000000000000" pitchFamily="2" charset="-78"/>
              </a:rPr>
              <a:t>عنوان در اینجا</a:t>
            </a:r>
            <a:endParaRPr lang="en-US" dirty="0">
              <a:solidFill>
                <a:schemeClr val="tx1">
                  <a:lumMod val="75000"/>
                  <a:lumOff val="25000"/>
                </a:schemeClr>
              </a:solidFill>
              <a:cs typeface="B Nazanin" panose="00000400000000000000" pitchFamily="2" charset="-78"/>
            </a:endParaRPr>
          </a:p>
        </p:txBody>
      </p:sp>
      <p:sp>
        <p:nvSpPr>
          <p:cNvPr id="53" name="Text Placeholder 52"/>
          <p:cNvSpPr>
            <a:spLocks noGrp="1"/>
          </p:cNvSpPr>
          <p:nvPr>
            <p:ph type="body" sz="quarter" idx="41"/>
          </p:nvPr>
        </p:nvSpPr>
        <p:spPr/>
        <p:txBody>
          <a:bodyPr>
            <a:normAutofit lnSpcReduction="10000"/>
          </a:bodyPr>
          <a:lstStyle/>
          <a:p>
            <a:pPr rtl="1"/>
            <a:r>
              <a:rPr lang="fa-IR" dirty="0">
                <a:solidFill>
                  <a:schemeClr val="tx1">
                    <a:lumMod val="75000"/>
                    <a:lumOff val="25000"/>
                  </a:schemeClr>
                </a:solidFill>
                <a:cs typeface="B Nazanin" panose="00000400000000000000" pitchFamily="2" charset="-78"/>
              </a:rPr>
              <a:t>می توانید نمودارهای پاورپوینت حرفه ای دانلود کنید</a:t>
            </a:r>
            <a:endParaRPr lang="en-US" dirty="0">
              <a:solidFill>
                <a:schemeClr val="tx1">
                  <a:lumMod val="75000"/>
                  <a:lumOff val="25000"/>
                </a:schemeClr>
              </a:solidFill>
              <a:cs typeface="B Nazanin" panose="00000400000000000000" pitchFamily="2" charset="-78"/>
            </a:endParaRPr>
          </a:p>
        </p:txBody>
      </p:sp>
      <p:grpSp>
        <p:nvGrpSpPr>
          <p:cNvPr id="2108" name="Group 2107">
            <a:extLst>
              <a:ext uri="{FF2B5EF4-FFF2-40B4-BE49-F238E27FC236}">
                <a16:creationId xmlns:a16="http://schemas.microsoft.com/office/drawing/2014/main" id="{E4C183B1-792D-4453-80E1-E17F05AAF88E}"/>
              </a:ext>
            </a:extLst>
          </p:cNvPr>
          <p:cNvGrpSpPr/>
          <p:nvPr/>
        </p:nvGrpSpPr>
        <p:grpSpPr>
          <a:xfrm>
            <a:off x="6503728" y="1535905"/>
            <a:ext cx="4751475" cy="4733845"/>
            <a:chOff x="6272497" y="932934"/>
            <a:chExt cx="5270303" cy="5250748"/>
          </a:xfrm>
        </p:grpSpPr>
        <p:grpSp>
          <p:nvGrpSpPr>
            <p:cNvPr id="2048" name="Group 2047">
              <a:extLst>
                <a:ext uri="{FF2B5EF4-FFF2-40B4-BE49-F238E27FC236}">
                  <a16:creationId xmlns:a16="http://schemas.microsoft.com/office/drawing/2014/main" id="{F2359E8C-E2D7-45B9-AD45-CCBC404693B7}"/>
                </a:ext>
              </a:extLst>
            </p:cNvPr>
            <p:cNvGrpSpPr/>
            <p:nvPr/>
          </p:nvGrpSpPr>
          <p:grpSpPr>
            <a:xfrm>
              <a:off x="6849648" y="932934"/>
              <a:ext cx="3178979" cy="4513515"/>
              <a:chOff x="6482179" y="1271988"/>
              <a:chExt cx="3178979" cy="4513515"/>
            </a:xfrm>
          </p:grpSpPr>
          <p:sp>
            <p:nvSpPr>
              <p:cNvPr id="2049" name="Rectangle: Rounded Corners 2048">
                <a:extLst>
                  <a:ext uri="{FF2B5EF4-FFF2-40B4-BE49-F238E27FC236}">
                    <a16:creationId xmlns:a16="http://schemas.microsoft.com/office/drawing/2014/main" id="{37482E23-9107-4109-BCDF-B9BA7A8EECE1}"/>
                  </a:ext>
                </a:extLst>
              </p:cNvPr>
              <p:cNvSpPr/>
              <p:nvPr/>
            </p:nvSpPr>
            <p:spPr>
              <a:xfrm flipH="1">
                <a:off x="7922690" y="3027394"/>
                <a:ext cx="161089" cy="2758109"/>
              </a:xfrm>
              <a:prstGeom prst="roundRect">
                <a:avLst>
                  <a:gd name="adj" fmla="val 3870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2050" name="Rectangle 2049">
                <a:extLst>
                  <a:ext uri="{FF2B5EF4-FFF2-40B4-BE49-F238E27FC236}">
                    <a16:creationId xmlns:a16="http://schemas.microsoft.com/office/drawing/2014/main" id="{50137C08-9D2A-4271-AC19-3D7D7842B960}"/>
                  </a:ext>
                </a:extLst>
              </p:cNvPr>
              <p:cNvSpPr/>
              <p:nvPr/>
            </p:nvSpPr>
            <p:spPr>
              <a:xfrm flipH="1">
                <a:off x="7957521" y="1271990"/>
                <a:ext cx="91440" cy="177712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2051" name="Rectangle 2050">
                <a:extLst>
                  <a:ext uri="{FF2B5EF4-FFF2-40B4-BE49-F238E27FC236}">
                    <a16:creationId xmlns:a16="http://schemas.microsoft.com/office/drawing/2014/main" id="{C50510A0-0E08-4147-9378-3BF2640B3D94}"/>
                  </a:ext>
                </a:extLst>
              </p:cNvPr>
              <p:cNvSpPr/>
              <p:nvPr/>
            </p:nvSpPr>
            <p:spPr>
              <a:xfrm rot="2582333" flipH="1">
                <a:off x="8282728" y="1461167"/>
                <a:ext cx="91440" cy="91754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2052" name="Rectangle 2051">
                <a:extLst>
                  <a:ext uri="{FF2B5EF4-FFF2-40B4-BE49-F238E27FC236}">
                    <a16:creationId xmlns:a16="http://schemas.microsoft.com/office/drawing/2014/main" id="{206A2606-D644-4B47-95B0-CECF5244E163}"/>
                  </a:ext>
                </a:extLst>
              </p:cNvPr>
              <p:cNvSpPr/>
              <p:nvPr/>
            </p:nvSpPr>
            <p:spPr>
              <a:xfrm flipH="1">
                <a:off x="6920719" y="1271988"/>
                <a:ext cx="1126688"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2053" name="Rectangle 2052">
                <a:extLst>
                  <a:ext uri="{FF2B5EF4-FFF2-40B4-BE49-F238E27FC236}">
                    <a16:creationId xmlns:a16="http://schemas.microsoft.com/office/drawing/2014/main" id="{1D88400C-F36A-4700-9DAE-1D2901207AFD}"/>
                  </a:ext>
                </a:extLst>
              </p:cNvPr>
              <p:cNvSpPr/>
              <p:nvPr/>
            </p:nvSpPr>
            <p:spPr>
              <a:xfrm flipH="1">
                <a:off x="6919165" y="1277885"/>
                <a:ext cx="91440" cy="91754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nvGrpSpPr>
              <p:cNvPr id="2054" name="Group 2053">
                <a:extLst>
                  <a:ext uri="{FF2B5EF4-FFF2-40B4-BE49-F238E27FC236}">
                    <a16:creationId xmlns:a16="http://schemas.microsoft.com/office/drawing/2014/main" id="{B9940764-0A2B-4B84-A983-FB90E2F33C5F}"/>
                  </a:ext>
                </a:extLst>
              </p:cNvPr>
              <p:cNvGrpSpPr/>
              <p:nvPr/>
            </p:nvGrpSpPr>
            <p:grpSpPr>
              <a:xfrm flipH="1">
                <a:off x="6482179" y="1883286"/>
                <a:ext cx="965412" cy="655001"/>
                <a:chOff x="9283074" y="1746481"/>
                <a:chExt cx="1223752" cy="830276"/>
              </a:xfrm>
            </p:grpSpPr>
            <p:sp>
              <p:nvSpPr>
                <p:cNvPr id="2079" name="Rectangle 2078">
                  <a:extLst>
                    <a:ext uri="{FF2B5EF4-FFF2-40B4-BE49-F238E27FC236}">
                      <a16:creationId xmlns:a16="http://schemas.microsoft.com/office/drawing/2014/main" id="{84939219-87DF-4265-A13F-0B44DD9BA7C9}"/>
                    </a:ext>
                  </a:extLst>
                </p:cNvPr>
                <p:cNvSpPr/>
                <p:nvPr/>
              </p:nvSpPr>
              <p:spPr>
                <a:xfrm>
                  <a:off x="9283074" y="1746481"/>
                  <a:ext cx="1223752" cy="83027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2080" name="Rectangle 2079">
                  <a:extLst>
                    <a:ext uri="{FF2B5EF4-FFF2-40B4-BE49-F238E27FC236}">
                      <a16:creationId xmlns:a16="http://schemas.microsoft.com/office/drawing/2014/main" id="{73919CE9-A831-4611-A0B9-4E99A5E21B57}"/>
                    </a:ext>
                  </a:extLst>
                </p:cNvPr>
                <p:cNvSpPr/>
                <p:nvPr/>
              </p:nvSpPr>
              <p:spPr>
                <a:xfrm>
                  <a:off x="9372505" y="1807157"/>
                  <a:ext cx="1044888" cy="70892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grpSp>
          <p:sp>
            <p:nvSpPr>
              <p:cNvPr id="2055" name="Rectangle: Rounded Corners 2054">
                <a:extLst>
                  <a:ext uri="{FF2B5EF4-FFF2-40B4-BE49-F238E27FC236}">
                    <a16:creationId xmlns:a16="http://schemas.microsoft.com/office/drawing/2014/main" id="{05F718AF-4075-4915-BF8A-2C45A1BE55CB}"/>
                  </a:ext>
                </a:extLst>
              </p:cNvPr>
              <p:cNvSpPr/>
              <p:nvPr/>
            </p:nvSpPr>
            <p:spPr>
              <a:xfrm flipH="1">
                <a:off x="7887858" y="2156548"/>
                <a:ext cx="230765" cy="189661"/>
              </a:xfrm>
              <a:prstGeom prst="roundRect">
                <a:avLst>
                  <a:gd name="adj" fmla="val 3870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2056" name="Rectangle 2055">
                <a:extLst>
                  <a:ext uri="{FF2B5EF4-FFF2-40B4-BE49-F238E27FC236}">
                    <a16:creationId xmlns:a16="http://schemas.microsoft.com/office/drawing/2014/main" id="{B2A078CA-D3AD-4F6C-909B-9B54B5DEACE5}"/>
                  </a:ext>
                </a:extLst>
              </p:cNvPr>
              <p:cNvSpPr/>
              <p:nvPr/>
            </p:nvSpPr>
            <p:spPr>
              <a:xfrm rot="7295575" flipH="1">
                <a:off x="8927826" y="1373936"/>
                <a:ext cx="91440" cy="91754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nvGrpSpPr>
              <p:cNvPr id="2057" name="Group 2056">
                <a:extLst>
                  <a:ext uri="{FF2B5EF4-FFF2-40B4-BE49-F238E27FC236}">
                    <a16:creationId xmlns:a16="http://schemas.microsoft.com/office/drawing/2014/main" id="{C61C6A66-0AE7-49B0-A629-419D2E8954E4}"/>
                  </a:ext>
                </a:extLst>
              </p:cNvPr>
              <p:cNvGrpSpPr/>
              <p:nvPr/>
            </p:nvGrpSpPr>
            <p:grpSpPr>
              <a:xfrm rot="20277078">
                <a:off x="9094561" y="2013721"/>
                <a:ext cx="566597" cy="259871"/>
                <a:chOff x="9094561" y="2013721"/>
                <a:chExt cx="566597" cy="259871"/>
              </a:xfrm>
            </p:grpSpPr>
            <p:sp>
              <p:nvSpPr>
                <p:cNvPr id="2077" name="Rectangle: Top Corners Rounded 2076">
                  <a:extLst>
                    <a:ext uri="{FF2B5EF4-FFF2-40B4-BE49-F238E27FC236}">
                      <a16:creationId xmlns:a16="http://schemas.microsoft.com/office/drawing/2014/main" id="{A3FBE3DE-964C-43EB-B0F7-227A01829C10}"/>
                    </a:ext>
                  </a:extLst>
                </p:cNvPr>
                <p:cNvSpPr/>
                <p:nvPr/>
              </p:nvSpPr>
              <p:spPr>
                <a:xfrm rot="20511467" flipH="1">
                  <a:off x="9094561" y="2013721"/>
                  <a:ext cx="561926" cy="196545"/>
                </a:xfrm>
                <a:prstGeom prst="round2SameRect">
                  <a:avLst>
                    <a:gd name="adj1" fmla="val 42297"/>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2078" name="Rectangle: Top Corners Rounded 2077">
                  <a:extLst>
                    <a:ext uri="{FF2B5EF4-FFF2-40B4-BE49-F238E27FC236}">
                      <a16:creationId xmlns:a16="http://schemas.microsoft.com/office/drawing/2014/main" id="{92D51634-3658-400D-B5B1-D0EC0EFE57A2}"/>
                    </a:ext>
                  </a:extLst>
                </p:cNvPr>
                <p:cNvSpPr/>
                <p:nvPr/>
              </p:nvSpPr>
              <p:spPr>
                <a:xfrm rot="9669696" flipH="1">
                  <a:off x="9153601" y="2206613"/>
                  <a:ext cx="507557" cy="66979"/>
                </a:xfrm>
                <a:prstGeom prst="round2SameRect">
                  <a:avLst>
                    <a:gd name="adj1" fmla="val 42297"/>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grpSp>
          <p:grpSp>
            <p:nvGrpSpPr>
              <p:cNvPr id="2058" name="Group 2057">
                <a:extLst>
                  <a:ext uri="{FF2B5EF4-FFF2-40B4-BE49-F238E27FC236}">
                    <a16:creationId xmlns:a16="http://schemas.microsoft.com/office/drawing/2014/main" id="{5571A92B-A06D-454C-BE1F-F873735CADD8}"/>
                  </a:ext>
                </a:extLst>
              </p:cNvPr>
              <p:cNvGrpSpPr/>
              <p:nvPr/>
            </p:nvGrpSpPr>
            <p:grpSpPr>
              <a:xfrm>
                <a:off x="6635658" y="2094274"/>
                <a:ext cx="658453" cy="294107"/>
                <a:chOff x="2104451" y="2044380"/>
                <a:chExt cx="7289009" cy="3255735"/>
              </a:xfrm>
              <a:solidFill>
                <a:schemeClr val="bg1"/>
              </a:solidFill>
            </p:grpSpPr>
            <p:sp>
              <p:nvSpPr>
                <p:cNvPr id="2059" name="Freeform: Shape 2058">
                  <a:extLst>
                    <a:ext uri="{FF2B5EF4-FFF2-40B4-BE49-F238E27FC236}">
                      <a16:creationId xmlns:a16="http://schemas.microsoft.com/office/drawing/2014/main" id="{4D881D66-2C43-4542-8C11-8DE71748F26C}"/>
                    </a:ext>
                  </a:extLst>
                </p:cNvPr>
                <p:cNvSpPr/>
                <p:nvPr/>
              </p:nvSpPr>
              <p:spPr>
                <a:xfrm flipH="1">
                  <a:off x="7852533" y="3439983"/>
                  <a:ext cx="935096" cy="1860132"/>
                </a:xfrm>
                <a:custGeom>
                  <a:avLst/>
                  <a:gdLst>
                    <a:gd name="connsiteX0" fmla="*/ 1514128 w 1512816"/>
                    <a:gd name="connsiteY0" fmla="*/ 1125666 h 2944299"/>
                    <a:gd name="connsiteX1" fmla="*/ 1453127 w 1512816"/>
                    <a:gd name="connsiteY1" fmla="*/ 939410 h 2944299"/>
                    <a:gd name="connsiteX2" fmla="*/ 1437674 w 1512816"/>
                    <a:gd name="connsiteY2" fmla="*/ 681581 h 2944299"/>
                    <a:gd name="connsiteX3" fmla="*/ 1347393 w 1512816"/>
                    <a:gd name="connsiteY3" fmla="*/ 652301 h 2944299"/>
                    <a:gd name="connsiteX4" fmla="*/ 807333 w 1512816"/>
                    <a:gd name="connsiteY4" fmla="*/ 352991 h 2944299"/>
                    <a:gd name="connsiteX5" fmla="*/ 741453 w 1512816"/>
                    <a:gd name="connsiteY5" fmla="*/ 0 h 2944299"/>
                    <a:gd name="connsiteX6" fmla="*/ 618638 w 1512816"/>
                    <a:gd name="connsiteY6" fmla="*/ 106548 h 2944299"/>
                    <a:gd name="connsiteX7" fmla="*/ 498 w 1512816"/>
                    <a:gd name="connsiteY7" fmla="*/ 480685 h 2944299"/>
                    <a:gd name="connsiteX8" fmla="*/ 30592 w 1512816"/>
                    <a:gd name="connsiteY8" fmla="*/ 795449 h 2944299"/>
                    <a:gd name="connsiteX9" fmla="*/ 100539 w 1512816"/>
                    <a:gd name="connsiteY9" fmla="*/ 1594151 h 2944299"/>
                    <a:gd name="connsiteX10" fmla="*/ 153406 w 1512816"/>
                    <a:gd name="connsiteY10" fmla="*/ 2048809 h 2944299"/>
                    <a:gd name="connsiteX11" fmla="*/ 270528 w 1512816"/>
                    <a:gd name="connsiteY11" fmla="*/ 2545761 h 2944299"/>
                    <a:gd name="connsiteX12" fmla="*/ 401476 w 1512816"/>
                    <a:gd name="connsiteY12" fmla="*/ 2791391 h 2944299"/>
                    <a:gd name="connsiteX13" fmla="*/ 784560 w 1512816"/>
                    <a:gd name="connsiteY13" fmla="*/ 2922339 h 2944299"/>
                    <a:gd name="connsiteX14" fmla="*/ 988709 w 1512816"/>
                    <a:gd name="connsiteY14" fmla="*/ 2697857 h 2944299"/>
                    <a:gd name="connsiteX15" fmla="*/ 1183911 w 1512816"/>
                    <a:gd name="connsiteY15" fmla="*/ 2237505 h 2944299"/>
                    <a:gd name="connsiteX16" fmla="*/ 1371793 w 1512816"/>
                    <a:gd name="connsiteY16" fmla="*/ 1715339 h 2944299"/>
                    <a:gd name="connsiteX17" fmla="*/ 1449874 w 1512816"/>
                    <a:gd name="connsiteY17" fmla="*/ 1459949 h 2944299"/>
                    <a:gd name="connsiteX18" fmla="*/ 1517381 w 1512816"/>
                    <a:gd name="connsiteY18" fmla="*/ 1202120 h 2944299"/>
                    <a:gd name="connsiteX19" fmla="*/ 1514128 w 1512816"/>
                    <a:gd name="connsiteY19" fmla="*/ 1125666 h 2944299"/>
                    <a:gd name="connsiteX0" fmla="*/ 1517381 w 1517385"/>
                    <a:gd name="connsiteY0" fmla="*/ 1202120 h 2952207"/>
                    <a:gd name="connsiteX1" fmla="*/ 1453127 w 1517385"/>
                    <a:gd name="connsiteY1" fmla="*/ 939410 h 2952207"/>
                    <a:gd name="connsiteX2" fmla="*/ 1437674 w 1517385"/>
                    <a:gd name="connsiteY2" fmla="*/ 681581 h 2952207"/>
                    <a:gd name="connsiteX3" fmla="*/ 1347393 w 1517385"/>
                    <a:gd name="connsiteY3" fmla="*/ 652301 h 2952207"/>
                    <a:gd name="connsiteX4" fmla="*/ 807333 w 1517385"/>
                    <a:gd name="connsiteY4" fmla="*/ 352991 h 2952207"/>
                    <a:gd name="connsiteX5" fmla="*/ 741453 w 1517385"/>
                    <a:gd name="connsiteY5" fmla="*/ 0 h 2952207"/>
                    <a:gd name="connsiteX6" fmla="*/ 618638 w 1517385"/>
                    <a:gd name="connsiteY6" fmla="*/ 106548 h 2952207"/>
                    <a:gd name="connsiteX7" fmla="*/ 498 w 1517385"/>
                    <a:gd name="connsiteY7" fmla="*/ 480685 h 2952207"/>
                    <a:gd name="connsiteX8" fmla="*/ 30592 w 1517385"/>
                    <a:gd name="connsiteY8" fmla="*/ 795449 h 2952207"/>
                    <a:gd name="connsiteX9" fmla="*/ 100539 w 1517385"/>
                    <a:gd name="connsiteY9" fmla="*/ 1594151 h 2952207"/>
                    <a:gd name="connsiteX10" fmla="*/ 153406 w 1517385"/>
                    <a:gd name="connsiteY10" fmla="*/ 2048809 h 2952207"/>
                    <a:gd name="connsiteX11" fmla="*/ 270528 w 1517385"/>
                    <a:gd name="connsiteY11" fmla="*/ 2545761 h 2952207"/>
                    <a:gd name="connsiteX12" fmla="*/ 401476 w 1517385"/>
                    <a:gd name="connsiteY12" fmla="*/ 2791391 h 2952207"/>
                    <a:gd name="connsiteX13" fmla="*/ 784560 w 1517385"/>
                    <a:gd name="connsiteY13" fmla="*/ 2922339 h 2952207"/>
                    <a:gd name="connsiteX14" fmla="*/ 988709 w 1517385"/>
                    <a:gd name="connsiteY14" fmla="*/ 2697857 h 2952207"/>
                    <a:gd name="connsiteX15" fmla="*/ 1183911 w 1517385"/>
                    <a:gd name="connsiteY15" fmla="*/ 2237505 h 2952207"/>
                    <a:gd name="connsiteX16" fmla="*/ 1371793 w 1517385"/>
                    <a:gd name="connsiteY16" fmla="*/ 1715339 h 2952207"/>
                    <a:gd name="connsiteX17" fmla="*/ 1449874 w 1517385"/>
                    <a:gd name="connsiteY17" fmla="*/ 1459949 h 2952207"/>
                    <a:gd name="connsiteX18" fmla="*/ 1517381 w 1517385"/>
                    <a:gd name="connsiteY18" fmla="*/ 1202120 h 2952207"/>
                    <a:gd name="connsiteX0" fmla="*/ 1517381 w 1517380"/>
                    <a:gd name="connsiteY0" fmla="*/ 1202120 h 2952207"/>
                    <a:gd name="connsiteX1" fmla="*/ 1437674 w 1517380"/>
                    <a:gd name="connsiteY1" fmla="*/ 681581 h 2952207"/>
                    <a:gd name="connsiteX2" fmla="*/ 1347393 w 1517380"/>
                    <a:gd name="connsiteY2" fmla="*/ 652301 h 2952207"/>
                    <a:gd name="connsiteX3" fmla="*/ 807333 w 1517380"/>
                    <a:gd name="connsiteY3" fmla="*/ 352991 h 2952207"/>
                    <a:gd name="connsiteX4" fmla="*/ 741453 w 1517380"/>
                    <a:gd name="connsiteY4" fmla="*/ 0 h 2952207"/>
                    <a:gd name="connsiteX5" fmla="*/ 618638 w 1517380"/>
                    <a:gd name="connsiteY5" fmla="*/ 106548 h 2952207"/>
                    <a:gd name="connsiteX6" fmla="*/ 498 w 1517380"/>
                    <a:gd name="connsiteY6" fmla="*/ 480685 h 2952207"/>
                    <a:gd name="connsiteX7" fmla="*/ 30592 w 1517380"/>
                    <a:gd name="connsiteY7" fmla="*/ 795449 h 2952207"/>
                    <a:gd name="connsiteX8" fmla="*/ 100539 w 1517380"/>
                    <a:gd name="connsiteY8" fmla="*/ 1594151 h 2952207"/>
                    <a:gd name="connsiteX9" fmla="*/ 153406 w 1517380"/>
                    <a:gd name="connsiteY9" fmla="*/ 2048809 h 2952207"/>
                    <a:gd name="connsiteX10" fmla="*/ 270528 w 1517380"/>
                    <a:gd name="connsiteY10" fmla="*/ 2545761 h 2952207"/>
                    <a:gd name="connsiteX11" fmla="*/ 401476 w 1517380"/>
                    <a:gd name="connsiteY11" fmla="*/ 2791391 h 2952207"/>
                    <a:gd name="connsiteX12" fmla="*/ 784560 w 1517380"/>
                    <a:gd name="connsiteY12" fmla="*/ 2922339 h 2952207"/>
                    <a:gd name="connsiteX13" fmla="*/ 988709 w 1517380"/>
                    <a:gd name="connsiteY13" fmla="*/ 2697857 h 2952207"/>
                    <a:gd name="connsiteX14" fmla="*/ 1183911 w 1517380"/>
                    <a:gd name="connsiteY14" fmla="*/ 2237505 h 2952207"/>
                    <a:gd name="connsiteX15" fmla="*/ 1371793 w 1517380"/>
                    <a:gd name="connsiteY15" fmla="*/ 1715339 h 2952207"/>
                    <a:gd name="connsiteX16" fmla="*/ 1449874 w 1517380"/>
                    <a:gd name="connsiteY16" fmla="*/ 1459949 h 2952207"/>
                    <a:gd name="connsiteX17" fmla="*/ 1517381 w 1517380"/>
                    <a:gd name="connsiteY17" fmla="*/ 1202120 h 2952207"/>
                    <a:gd name="connsiteX0" fmla="*/ 1517381 w 1517382"/>
                    <a:gd name="connsiteY0" fmla="*/ 1202120 h 2952207"/>
                    <a:gd name="connsiteX1" fmla="*/ 1347393 w 1517382"/>
                    <a:gd name="connsiteY1" fmla="*/ 652301 h 2952207"/>
                    <a:gd name="connsiteX2" fmla="*/ 807333 w 1517382"/>
                    <a:gd name="connsiteY2" fmla="*/ 352991 h 2952207"/>
                    <a:gd name="connsiteX3" fmla="*/ 741453 w 1517382"/>
                    <a:gd name="connsiteY3" fmla="*/ 0 h 2952207"/>
                    <a:gd name="connsiteX4" fmla="*/ 618638 w 1517382"/>
                    <a:gd name="connsiteY4" fmla="*/ 106548 h 2952207"/>
                    <a:gd name="connsiteX5" fmla="*/ 498 w 1517382"/>
                    <a:gd name="connsiteY5" fmla="*/ 480685 h 2952207"/>
                    <a:gd name="connsiteX6" fmla="*/ 30592 w 1517382"/>
                    <a:gd name="connsiteY6" fmla="*/ 795449 h 2952207"/>
                    <a:gd name="connsiteX7" fmla="*/ 100539 w 1517382"/>
                    <a:gd name="connsiteY7" fmla="*/ 1594151 h 2952207"/>
                    <a:gd name="connsiteX8" fmla="*/ 153406 w 1517382"/>
                    <a:gd name="connsiteY8" fmla="*/ 2048809 h 2952207"/>
                    <a:gd name="connsiteX9" fmla="*/ 270528 w 1517382"/>
                    <a:gd name="connsiteY9" fmla="*/ 2545761 h 2952207"/>
                    <a:gd name="connsiteX10" fmla="*/ 401476 w 1517382"/>
                    <a:gd name="connsiteY10" fmla="*/ 2791391 h 2952207"/>
                    <a:gd name="connsiteX11" fmla="*/ 784560 w 1517382"/>
                    <a:gd name="connsiteY11" fmla="*/ 2922339 h 2952207"/>
                    <a:gd name="connsiteX12" fmla="*/ 988709 w 1517382"/>
                    <a:gd name="connsiteY12" fmla="*/ 2697857 h 2952207"/>
                    <a:gd name="connsiteX13" fmla="*/ 1183911 w 1517382"/>
                    <a:gd name="connsiteY13" fmla="*/ 2237505 h 2952207"/>
                    <a:gd name="connsiteX14" fmla="*/ 1371793 w 1517382"/>
                    <a:gd name="connsiteY14" fmla="*/ 1715339 h 2952207"/>
                    <a:gd name="connsiteX15" fmla="*/ 1449874 w 1517382"/>
                    <a:gd name="connsiteY15" fmla="*/ 1459949 h 2952207"/>
                    <a:gd name="connsiteX16" fmla="*/ 1517381 w 1517382"/>
                    <a:gd name="connsiteY16" fmla="*/ 1202120 h 2952207"/>
                    <a:gd name="connsiteX0" fmla="*/ 1517381 w 1517380"/>
                    <a:gd name="connsiteY0" fmla="*/ 1202120 h 2952207"/>
                    <a:gd name="connsiteX1" fmla="*/ 1347393 w 1517380"/>
                    <a:gd name="connsiteY1" fmla="*/ 652301 h 2952207"/>
                    <a:gd name="connsiteX2" fmla="*/ 807333 w 1517380"/>
                    <a:gd name="connsiteY2" fmla="*/ 352991 h 2952207"/>
                    <a:gd name="connsiteX3" fmla="*/ 741453 w 1517380"/>
                    <a:gd name="connsiteY3" fmla="*/ 0 h 2952207"/>
                    <a:gd name="connsiteX4" fmla="*/ 618638 w 1517380"/>
                    <a:gd name="connsiteY4" fmla="*/ 106548 h 2952207"/>
                    <a:gd name="connsiteX5" fmla="*/ 498 w 1517380"/>
                    <a:gd name="connsiteY5" fmla="*/ 480685 h 2952207"/>
                    <a:gd name="connsiteX6" fmla="*/ 30592 w 1517380"/>
                    <a:gd name="connsiteY6" fmla="*/ 795449 h 2952207"/>
                    <a:gd name="connsiteX7" fmla="*/ 100539 w 1517380"/>
                    <a:gd name="connsiteY7" fmla="*/ 1594151 h 2952207"/>
                    <a:gd name="connsiteX8" fmla="*/ 153406 w 1517380"/>
                    <a:gd name="connsiteY8" fmla="*/ 2048809 h 2952207"/>
                    <a:gd name="connsiteX9" fmla="*/ 270528 w 1517380"/>
                    <a:gd name="connsiteY9" fmla="*/ 2545761 h 2952207"/>
                    <a:gd name="connsiteX10" fmla="*/ 401476 w 1517380"/>
                    <a:gd name="connsiteY10" fmla="*/ 2791391 h 2952207"/>
                    <a:gd name="connsiteX11" fmla="*/ 784560 w 1517380"/>
                    <a:gd name="connsiteY11" fmla="*/ 2922339 h 2952207"/>
                    <a:gd name="connsiteX12" fmla="*/ 988709 w 1517380"/>
                    <a:gd name="connsiteY12" fmla="*/ 2697857 h 2952207"/>
                    <a:gd name="connsiteX13" fmla="*/ 1183911 w 1517380"/>
                    <a:gd name="connsiteY13" fmla="*/ 2237505 h 2952207"/>
                    <a:gd name="connsiteX14" fmla="*/ 1371793 w 1517380"/>
                    <a:gd name="connsiteY14" fmla="*/ 1715339 h 2952207"/>
                    <a:gd name="connsiteX15" fmla="*/ 1449874 w 1517380"/>
                    <a:gd name="connsiteY15" fmla="*/ 1459949 h 2952207"/>
                    <a:gd name="connsiteX16" fmla="*/ 1517381 w 1517380"/>
                    <a:gd name="connsiteY16" fmla="*/ 1202120 h 2952207"/>
                    <a:gd name="connsiteX0" fmla="*/ 1517381 w 1517382"/>
                    <a:gd name="connsiteY0" fmla="*/ 1202120 h 2952207"/>
                    <a:gd name="connsiteX1" fmla="*/ 1347393 w 1517382"/>
                    <a:gd name="connsiteY1" fmla="*/ 652301 h 2952207"/>
                    <a:gd name="connsiteX2" fmla="*/ 807333 w 1517382"/>
                    <a:gd name="connsiteY2" fmla="*/ 352991 h 2952207"/>
                    <a:gd name="connsiteX3" fmla="*/ 741453 w 1517382"/>
                    <a:gd name="connsiteY3" fmla="*/ 0 h 2952207"/>
                    <a:gd name="connsiteX4" fmla="*/ 618638 w 1517382"/>
                    <a:gd name="connsiteY4" fmla="*/ 106548 h 2952207"/>
                    <a:gd name="connsiteX5" fmla="*/ 498 w 1517382"/>
                    <a:gd name="connsiteY5" fmla="*/ 480685 h 2952207"/>
                    <a:gd name="connsiteX6" fmla="*/ 30592 w 1517382"/>
                    <a:gd name="connsiteY6" fmla="*/ 795449 h 2952207"/>
                    <a:gd name="connsiteX7" fmla="*/ 100539 w 1517382"/>
                    <a:gd name="connsiteY7" fmla="*/ 1594151 h 2952207"/>
                    <a:gd name="connsiteX8" fmla="*/ 153406 w 1517382"/>
                    <a:gd name="connsiteY8" fmla="*/ 2048809 h 2952207"/>
                    <a:gd name="connsiteX9" fmla="*/ 270528 w 1517382"/>
                    <a:gd name="connsiteY9" fmla="*/ 2545761 h 2952207"/>
                    <a:gd name="connsiteX10" fmla="*/ 401476 w 1517382"/>
                    <a:gd name="connsiteY10" fmla="*/ 2791391 h 2952207"/>
                    <a:gd name="connsiteX11" fmla="*/ 784560 w 1517382"/>
                    <a:gd name="connsiteY11" fmla="*/ 2922339 h 2952207"/>
                    <a:gd name="connsiteX12" fmla="*/ 988709 w 1517382"/>
                    <a:gd name="connsiteY12" fmla="*/ 2697857 h 2952207"/>
                    <a:gd name="connsiteX13" fmla="*/ 1183911 w 1517382"/>
                    <a:gd name="connsiteY13" fmla="*/ 2237505 h 2952207"/>
                    <a:gd name="connsiteX14" fmla="*/ 1371793 w 1517382"/>
                    <a:gd name="connsiteY14" fmla="*/ 1715339 h 2952207"/>
                    <a:gd name="connsiteX15" fmla="*/ 1449874 w 1517382"/>
                    <a:gd name="connsiteY15" fmla="*/ 1459949 h 2952207"/>
                    <a:gd name="connsiteX16" fmla="*/ 1517381 w 1517382"/>
                    <a:gd name="connsiteY16" fmla="*/ 1202120 h 2952207"/>
                    <a:gd name="connsiteX0" fmla="*/ 1517381 w 1517380"/>
                    <a:gd name="connsiteY0" fmla="*/ 1202120 h 2952207"/>
                    <a:gd name="connsiteX1" fmla="*/ 1347393 w 1517380"/>
                    <a:gd name="connsiteY1" fmla="*/ 652301 h 2952207"/>
                    <a:gd name="connsiteX2" fmla="*/ 807333 w 1517380"/>
                    <a:gd name="connsiteY2" fmla="*/ 352991 h 2952207"/>
                    <a:gd name="connsiteX3" fmla="*/ 741453 w 1517380"/>
                    <a:gd name="connsiteY3" fmla="*/ 0 h 2952207"/>
                    <a:gd name="connsiteX4" fmla="*/ 618638 w 1517380"/>
                    <a:gd name="connsiteY4" fmla="*/ 106548 h 2952207"/>
                    <a:gd name="connsiteX5" fmla="*/ 498 w 1517380"/>
                    <a:gd name="connsiteY5" fmla="*/ 480685 h 2952207"/>
                    <a:gd name="connsiteX6" fmla="*/ 30592 w 1517380"/>
                    <a:gd name="connsiteY6" fmla="*/ 795449 h 2952207"/>
                    <a:gd name="connsiteX7" fmla="*/ 100539 w 1517380"/>
                    <a:gd name="connsiteY7" fmla="*/ 1594151 h 2952207"/>
                    <a:gd name="connsiteX8" fmla="*/ 153406 w 1517380"/>
                    <a:gd name="connsiteY8" fmla="*/ 2048809 h 2952207"/>
                    <a:gd name="connsiteX9" fmla="*/ 270528 w 1517380"/>
                    <a:gd name="connsiteY9" fmla="*/ 2545761 h 2952207"/>
                    <a:gd name="connsiteX10" fmla="*/ 401476 w 1517380"/>
                    <a:gd name="connsiteY10" fmla="*/ 2791391 h 2952207"/>
                    <a:gd name="connsiteX11" fmla="*/ 784560 w 1517380"/>
                    <a:gd name="connsiteY11" fmla="*/ 2922339 h 2952207"/>
                    <a:gd name="connsiteX12" fmla="*/ 988709 w 1517380"/>
                    <a:gd name="connsiteY12" fmla="*/ 2697857 h 2952207"/>
                    <a:gd name="connsiteX13" fmla="*/ 1183911 w 1517380"/>
                    <a:gd name="connsiteY13" fmla="*/ 2237505 h 2952207"/>
                    <a:gd name="connsiteX14" fmla="*/ 1371793 w 1517380"/>
                    <a:gd name="connsiteY14" fmla="*/ 1715339 h 2952207"/>
                    <a:gd name="connsiteX15" fmla="*/ 1449874 w 1517380"/>
                    <a:gd name="connsiteY15" fmla="*/ 1459949 h 2952207"/>
                    <a:gd name="connsiteX16" fmla="*/ 1517381 w 1517380"/>
                    <a:gd name="connsiteY16" fmla="*/ 1202120 h 2952207"/>
                    <a:gd name="connsiteX0" fmla="*/ 1487096 w 1487096"/>
                    <a:gd name="connsiteY0" fmla="*/ 1232406 h 2952207"/>
                    <a:gd name="connsiteX1" fmla="*/ 1347393 w 1487096"/>
                    <a:gd name="connsiteY1" fmla="*/ 652301 h 2952207"/>
                    <a:gd name="connsiteX2" fmla="*/ 807333 w 1487096"/>
                    <a:gd name="connsiteY2" fmla="*/ 352991 h 2952207"/>
                    <a:gd name="connsiteX3" fmla="*/ 741453 w 1487096"/>
                    <a:gd name="connsiteY3" fmla="*/ 0 h 2952207"/>
                    <a:gd name="connsiteX4" fmla="*/ 618638 w 1487096"/>
                    <a:gd name="connsiteY4" fmla="*/ 106548 h 2952207"/>
                    <a:gd name="connsiteX5" fmla="*/ 498 w 1487096"/>
                    <a:gd name="connsiteY5" fmla="*/ 480685 h 2952207"/>
                    <a:gd name="connsiteX6" fmla="*/ 30592 w 1487096"/>
                    <a:gd name="connsiteY6" fmla="*/ 795449 h 2952207"/>
                    <a:gd name="connsiteX7" fmla="*/ 100539 w 1487096"/>
                    <a:gd name="connsiteY7" fmla="*/ 1594151 h 2952207"/>
                    <a:gd name="connsiteX8" fmla="*/ 153406 w 1487096"/>
                    <a:gd name="connsiteY8" fmla="*/ 2048809 h 2952207"/>
                    <a:gd name="connsiteX9" fmla="*/ 270528 w 1487096"/>
                    <a:gd name="connsiteY9" fmla="*/ 2545761 h 2952207"/>
                    <a:gd name="connsiteX10" fmla="*/ 401476 w 1487096"/>
                    <a:gd name="connsiteY10" fmla="*/ 2791391 h 2952207"/>
                    <a:gd name="connsiteX11" fmla="*/ 784560 w 1487096"/>
                    <a:gd name="connsiteY11" fmla="*/ 2922339 h 2952207"/>
                    <a:gd name="connsiteX12" fmla="*/ 988709 w 1487096"/>
                    <a:gd name="connsiteY12" fmla="*/ 2697857 h 2952207"/>
                    <a:gd name="connsiteX13" fmla="*/ 1183911 w 1487096"/>
                    <a:gd name="connsiteY13" fmla="*/ 2237505 h 2952207"/>
                    <a:gd name="connsiteX14" fmla="*/ 1371793 w 1487096"/>
                    <a:gd name="connsiteY14" fmla="*/ 1715339 h 2952207"/>
                    <a:gd name="connsiteX15" fmla="*/ 1449874 w 1487096"/>
                    <a:gd name="connsiteY15" fmla="*/ 1459949 h 2952207"/>
                    <a:gd name="connsiteX16" fmla="*/ 1487096 w 1487096"/>
                    <a:gd name="connsiteY16" fmla="*/ 1232406 h 2952207"/>
                    <a:gd name="connsiteX0" fmla="*/ 1487096 w 1487096"/>
                    <a:gd name="connsiteY0" fmla="*/ 1232406 h 2952207"/>
                    <a:gd name="connsiteX1" fmla="*/ 1347393 w 1487096"/>
                    <a:gd name="connsiteY1" fmla="*/ 652301 h 2952207"/>
                    <a:gd name="connsiteX2" fmla="*/ 807333 w 1487096"/>
                    <a:gd name="connsiteY2" fmla="*/ 352991 h 2952207"/>
                    <a:gd name="connsiteX3" fmla="*/ 741453 w 1487096"/>
                    <a:gd name="connsiteY3" fmla="*/ 0 h 2952207"/>
                    <a:gd name="connsiteX4" fmla="*/ 618638 w 1487096"/>
                    <a:gd name="connsiteY4" fmla="*/ 106548 h 2952207"/>
                    <a:gd name="connsiteX5" fmla="*/ 498 w 1487096"/>
                    <a:gd name="connsiteY5" fmla="*/ 480685 h 2952207"/>
                    <a:gd name="connsiteX6" fmla="*/ 30592 w 1487096"/>
                    <a:gd name="connsiteY6" fmla="*/ 795449 h 2952207"/>
                    <a:gd name="connsiteX7" fmla="*/ 100539 w 1487096"/>
                    <a:gd name="connsiteY7" fmla="*/ 1594151 h 2952207"/>
                    <a:gd name="connsiteX8" fmla="*/ 153406 w 1487096"/>
                    <a:gd name="connsiteY8" fmla="*/ 2048809 h 2952207"/>
                    <a:gd name="connsiteX9" fmla="*/ 270528 w 1487096"/>
                    <a:gd name="connsiteY9" fmla="*/ 2545761 h 2952207"/>
                    <a:gd name="connsiteX10" fmla="*/ 401476 w 1487096"/>
                    <a:gd name="connsiteY10" fmla="*/ 2791391 h 2952207"/>
                    <a:gd name="connsiteX11" fmla="*/ 784560 w 1487096"/>
                    <a:gd name="connsiteY11" fmla="*/ 2922339 h 2952207"/>
                    <a:gd name="connsiteX12" fmla="*/ 988709 w 1487096"/>
                    <a:gd name="connsiteY12" fmla="*/ 2697857 h 2952207"/>
                    <a:gd name="connsiteX13" fmla="*/ 1183911 w 1487096"/>
                    <a:gd name="connsiteY13" fmla="*/ 2237505 h 2952207"/>
                    <a:gd name="connsiteX14" fmla="*/ 1371793 w 1487096"/>
                    <a:gd name="connsiteY14" fmla="*/ 1715339 h 2952207"/>
                    <a:gd name="connsiteX15" fmla="*/ 1449874 w 1487096"/>
                    <a:gd name="connsiteY15" fmla="*/ 1459949 h 2952207"/>
                    <a:gd name="connsiteX16" fmla="*/ 1487096 w 1487096"/>
                    <a:gd name="connsiteY16" fmla="*/ 1232406 h 2952207"/>
                    <a:gd name="connsiteX0" fmla="*/ 1487096 w 1487096"/>
                    <a:gd name="connsiteY0" fmla="*/ 1147788 h 2867589"/>
                    <a:gd name="connsiteX1" fmla="*/ 1347393 w 1487096"/>
                    <a:gd name="connsiteY1" fmla="*/ 567683 h 2867589"/>
                    <a:gd name="connsiteX2" fmla="*/ 807333 w 1487096"/>
                    <a:gd name="connsiteY2" fmla="*/ 268373 h 2867589"/>
                    <a:gd name="connsiteX3" fmla="*/ 756440 w 1487096"/>
                    <a:gd name="connsiteY3" fmla="*/ 25284 h 2867589"/>
                    <a:gd name="connsiteX4" fmla="*/ 618638 w 1487096"/>
                    <a:gd name="connsiteY4" fmla="*/ 21930 h 2867589"/>
                    <a:gd name="connsiteX5" fmla="*/ 498 w 1487096"/>
                    <a:gd name="connsiteY5" fmla="*/ 396067 h 2867589"/>
                    <a:gd name="connsiteX6" fmla="*/ 30592 w 1487096"/>
                    <a:gd name="connsiteY6" fmla="*/ 710831 h 2867589"/>
                    <a:gd name="connsiteX7" fmla="*/ 100539 w 1487096"/>
                    <a:gd name="connsiteY7" fmla="*/ 1509533 h 2867589"/>
                    <a:gd name="connsiteX8" fmla="*/ 153406 w 1487096"/>
                    <a:gd name="connsiteY8" fmla="*/ 1964191 h 2867589"/>
                    <a:gd name="connsiteX9" fmla="*/ 270528 w 1487096"/>
                    <a:gd name="connsiteY9" fmla="*/ 2461143 h 2867589"/>
                    <a:gd name="connsiteX10" fmla="*/ 401476 w 1487096"/>
                    <a:gd name="connsiteY10" fmla="*/ 2706773 h 2867589"/>
                    <a:gd name="connsiteX11" fmla="*/ 784560 w 1487096"/>
                    <a:gd name="connsiteY11" fmla="*/ 2837721 h 2867589"/>
                    <a:gd name="connsiteX12" fmla="*/ 988709 w 1487096"/>
                    <a:gd name="connsiteY12" fmla="*/ 2613239 h 2867589"/>
                    <a:gd name="connsiteX13" fmla="*/ 1183911 w 1487096"/>
                    <a:gd name="connsiteY13" fmla="*/ 2152887 h 2867589"/>
                    <a:gd name="connsiteX14" fmla="*/ 1371793 w 1487096"/>
                    <a:gd name="connsiteY14" fmla="*/ 1630721 h 2867589"/>
                    <a:gd name="connsiteX15" fmla="*/ 1449874 w 1487096"/>
                    <a:gd name="connsiteY15" fmla="*/ 1375331 h 2867589"/>
                    <a:gd name="connsiteX16" fmla="*/ 1487096 w 1487096"/>
                    <a:gd name="connsiteY16" fmla="*/ 1147788 h 2867589"/>
                    <a:gd name="connsiteX0" fmla="*/ 1487096 w 1487096"/>
                    <a:gd name="connsiteY0" fmla="*/ 1237401 h 2957202"/>
                    <a:gd name="connsiteX1" fmla="*/ 1347393 w 1487096"/>
                    <a:gd name="connsiteY1" fmla="*/ 657296 h 2957202"/>
                    <a:gd name="connsiteX2" fmla="*/ 807333 w 1487096"/>
                    <a:gd name="connsiteY2" fmla="*/ 357986 h 2957202"/>
                    <a:gd name="connsiteX3" fmla="*/ 741453 w 1487096"/>
                    <a:gd name="connsiteY3" fmla="*/ 0 h 2957202"/>
                    <a:gd name="connsiteX4" fmla="*/ 618638 w 1487096"/>
                    <a:gd name="connsiteY4" fmla="*/ 111543 h 2957202"/>
                    <a:gd name="connsiteX5" fmla="*/ 498 w 1487096"/>
                    <a:gd name="connsiteY5" fmla="*/ 485680 h 2957202"/>
                    <a:gd name="connsiteX6" fmla="*/ 30592 w 1487096"/>
                    <a:gd name="connsiteY6" fmla="*/ 800444 h 2957202"/>
                    <a:gd name="connsiteX7" fmla="*/ 100539 w 1487096"/>
                    <a:gd name="connsiteY7" fmla="*/ 1599146 h 2957202"/>
                    <a:gd name="connsiteX8" fmla="*/ 153406 w 1487096"/>
                    <a:gd name="connsiteY8" fmla="*/ 2053804 h 2957202"/>
                    <a:gd name="connsiteX9" fmla="*/ 270528 w 1487096"/>
                    <a:gd name="connsiteY9" fmla="*/ 2550756 h 2957202"/>
                    <a:gd name="connsiteX10" fmla="*/ 401476 w 1487096"/>
                    <a:gd name="connsiteY10" fmla="*/ 2796386 h 2957202"/>
                    <a:gd name="connsiteX11" fmla="*/ 784560 w 1487096"/>
                    <a:gd name="connsiteY11" fmla="*/ 2927334 h 2957202"/>
                    <a:gd name="connsiteX12" fmla="*/ 988709 w 1487096"/>
                    <a:gd name="connsiteY12" fmla="*/ 2702852 h 2957202"/>
                    <a:gd name="connsiteX13" fmla="*/ 1183911 w 1487096"/>
                    <a:gd name="connsiteY13" fmla="*/ 2242500 h 2957202"/>
                    <a:gd name="connsiteX14" fmla="*/ 1371793 w 1487096"/>
                    <a:gd name="connsiteY14" fmla="*/ 1720334 h 2957202"/>
                    <a:gd name="connsiteX15" fmla="*/ 1449874 w 1487096"/>
                    <a:gd name="connsiteY15" fmla="*/ 1464944 h 2957202"/>
                    <a:gd name="connsiteX16" fmla="*/ 1487096 w 1487096"/>
                    <a:gd name="connsiteY16" fmla="*/ 1237401 h 2957202"/>
                    <a:gd name="connsiteX0" fmla="*/ 1487096 w 1487096"/>
                    <a:gd name="connsiteY0" fmla="*/ 1237401 h 2957202"/>
                    <a:gd name="connsiteX1" fmla="*/ 1347393 w 1487096"/>
                    <a:gd name="connsiteY1" fmla="*/ 657296 h 2957202"/>
                    <a:gd name="connsiteX2" fmla="*/ 807333 w 1487096"/>
                    <a:gd name="connsiteY2" fmla="*/ 357986 h 2957202"/>
                    <a:gd name="connsiteX3" fmla="*/ 741453 w 1487096"/>
                    <a:gd name="connsiteY3" fmla="*/ 0 h 2957202"/>
                    <a:gd name="connsiteX4" fmla="*/ 618638 w 1487096"/>
                    <a:gd name="connsiteY4" fmla="*/ 111543 h 2957202"/>
                    <a:gd name="connsiteX5" fmla="*/ 498 w 1487096"/>
                    <a:gd name="connsiteY5" fmla="*/ 485680 h 2957202"/>
                    <a:gd name="connsiteX6" fmla="*/ 30592 w 1487096"/>
                    <a:gd name="connsiteY6" fmla="*/ 800444 h 2957202"/>
                    <a:gd name="connsiteX7" fmla="*/ 100539 w 1487096"/>
                    <a:gd name="connsiteY7" fmla="*/ 1599146 h 2957202"/>
                    <a:gd name="connsiteX8" fmla="*/ 153406 w 1487096"/>
                    <a:gd name="connsiteY8" fmla="*/ 2053804 h 2957202"/>
                    <a:gd name="connsiteX9" fmla="*/ 270528 w 1487096"/>
                    <a:gd name="connsiteY9" fmla="*/ 2550756 h 2957202"/>
                    <a:gd name="connsiteX10" fmla="*/ 401476 w 1487096"/>
                    <a:gd name="connsiteY10" fmla="*/ 2796386 h 2957202"/>
                    <a:gd name="connsiteX11" fmla="*/ 784560 w 1487096"/>
                    <a:gd name="connsiteY11" fmla="*/ 2927334 h 2957202"/>
                    <a:gd name="connsiteX12" fmla="*/ 988709 w 1487096"/>
                    <a:gd name="connsiteY12" fmla="*/ 2702852 h 2957202"/>
                    <a:gd name="connsiteX13" fmla="*/ 1183911 w 1487096"/>
                    <a:gd name="connsiteY13" fmla="*/ 2242500 h 2957202"/>
                    <a:gd name="connsiteX14" fmla="*/ 1371793 w 1487096"/>
                    <a:gd name="connsiteY14" fmla="*/ 1720334 h 2957202"/>
                    <a:gd name="connsiteX15" fmla="*/ 1449874 w 1487096"/>
                    <a:gd name="connsiteY15" fmla="*/ 1464944 h 2957202"/>
                    <a:gd name="connsiteX16" fmla="*/ 1487096 w 1487096"/>
                    <a:gd name="connsiteY16" fmla="*/ 1237401 h 2957202"/>
                    <a:gd name="connsiteX0" fmla="*/ 1487096 w 1487096"/>
                    <a:gd name="connsiteY0" fmla="*/ 1237401 h 2957202"/>
                    <a:gd name="connsiteX1" fmla="*/ 1347393 w 1487096"/>
                    <a:gd name="connsiteY1" fmla="*/ 657296 h 2957202"/>
                    <a:gd name="connsiteX2" fmla="*/ 807333 w 1487096"/>
                    <a:gd name="connsiteY2" fmla="*/ 357986 h 2957202"/>
                    <a:gd name="connsiteX3" fmla="*/ 741453 w 1487096"/>
                    <a:gd name="connsiteY3" fmla="*/ 0 h 2957202"/>
                    <a:gd name="connsiteX4" fmla="*/ 618638 w 1487096"/>
                    <a:gd name="connsiteY4" fmla="*/ 111543 h 2957202"/>
                    <a:gd name="connsiteX5" fmla="*/ 498 w 1487096"/>
                    <a:gd name="connsiteY5" fmla="*/ 485680 h 2957202"/>
                    <a:gd name="connsiteX6" fmla="*/ 30592 w 1487096"/>
                    <a:gd name="connsiteY6" fmla="*/ 800444 h 2957202"/>
                    <a:gd name="connsiteX7" fmla="*/ 100539 w 1487096"/>
                    <a:gd name="connsiteY7" fmla="*/ 1599146 h 2957202"/>
                    <a:gd name="connsiteX8" fmla="*/ 153406 w 1487096"/>
                    <a:gd name="connsiteY8" fmla="*/ 2053804 h 2957202"/>
                    <a:gd name="connsiteX9" fmla="*/ 270528 w 1487096"/>
                    <a:gd name="connsiteY9" fmla="*/ 2550756 h 2957202"/>
                    <a:gd name="connsiteX10" fmla="*/ 401476 w 1487096"/>
                    <a:gd name="connsiteY10" fmla="*/ 2796386 h 2957202"/>
                    <a:gd name="connsiteX11" fmla="*/ 784560 w 1487096"/>
                    <a:gd name="connsiteY11" fmla="*/ 2927334 h 2957202"/>
                    <a:gd name="connsiteX12" fmla="*/ 988709 w 1487096"/>
                    <a:gd name="connsiteY12" fmla="*/ 2702852 h 2957202"/>
                    <a:gd name="connsiteX13" fmla="*/ 1183911 w 1487096"/>
                    <a:gd name="connsiteY13" fmla="*/ 2242500 h 2957202"/>
                    <a:gd name="connsiteX14" fmla="*/ 1371793 w 1487096"/>
                    <a:gd name="connsiteY14" fmla="*/ 1720334 h 2957202"/>
                    <a:gd name="connsiteX15" fmla="*/ 1449874 w 1487096"/>
                    <a:gd name="connsiteY15" fmla="*/ 1464944 h 2957202"/>
                    <a:gd name="connsiteX16" fmla="*/ 1487096 w 1487096"/>
                    <a:gd name="connsiteY16" fmla="*/ 1237401 h 2957202"/>
                    <a:gd name="connsiteX0" fmla="*/ 1487096 w 1487096"/>
                    <a:gd name="connsiteY0" fmla="*/ 1237401 h 2957202"/>
                    <a:gd name="connsiteX1" fmla="*/ 1347393 w 1487096"/>
                    <a:gd name="connsiteY1" fmla="*/ 657296 h 2957202"/>
                    <a:gd name="connsiteX2" fmla="*/ 807333 w 1487096"/>
                    <a:gd name="connsiteY2" fmla="*/ 357986 h 2957202"/>
                    <a:gd name="connsiteX3" fmla="*/ 741453 w 1487096"/>
                    <a:gd name="connsiteY3" fmla="*/ 0 h 2957202"/>
                    <a:gd name="connsiteX4" fmla="*/ 618638 w 1487096"/>
                    <a:gd name="connsiteY4" fmla="*/ 111543 h 2957202"/>
                    <a:gd name="connsiteX5" fmla="*/ 498 w 1487096"/>
                    <a:gd name="connsiteY5" fmla="*/ 485680 h 2957202"/>
                    <a:gd name="connsiteX6" fmla="*/ 30592 w 1487096"/>
                    <a:gd name="connsiteY6" fmla="*/ 800444 h 2957202"/>
                    <a:gd name="connsiteX7" fmla="*/ 100539 w 1487096"/>
                    <a:gd name="connsiteY7" fmla="*/ 1599146 h 2957202"/>
                    <a:gd name="connsiteX8" fmla="*/ 153406 w 1487096"/>
                    <a:gd name="connsiteY8" fmla="*/ 2053804 h 2957202"/>
                    <a:gd name="connsiteX9" fmla="*/ 270528 w 1487096"/>
                    <a:gd name="connsiteY9" fmla="*/ 2550756 h 2957202"/>
                    <a:gd name="connsiteX10" fmla="*/ 401476 w 1487096"/>
                    <a:gd name="connsiteY10" fmla="*/ 2796386 h 2957202"/>
                    <a:gd name="connsiteX11" fmla="*/ 784560 w 1487096"/>
                    <a:gd name="connsiteY11" fmla="*/ 2927334 h 2957202"/>
                    <a:gd name="connsiteX12" fmla="*/ 988709 w 1487096"/>
                    <a:gd name="connsiteY12" fmla="*/ 2702852 h 2957202"/>
                    <a:gd name="connsiteX13" fmla="*/ 1183911 w 1487096"/>
                    <a:gd name="connsiteY13" fmla="*/ 2242500 h 2957202"/>
                    <a:gd name="connsiteX14" fmla="*/ 1371793 w 1487096"/>
                    <a:gd name="connsiteY14" fmla="*/ 1720334 h 2957202"/>
                    <a:gd name="connsiteX15" fmla="*/ 1449874 w 1487096"/>
                    <a:gd name="connsiteY15" fmla="*/ 1464944 h 2957202"/>
                    <a:gd name="connsiteX16" fmla="*/ 1487096 w 1487096"/>
                    <a:gd name="connsiteY16" fmla="*/ 1237401 h 2957202"/>
                    <a:gd name="connsiteX0" fmla="*/ 1487096 w 1487096"/>
                    <a:gd name="connsiteY0" fmla="*/ 1237401 h 2957202"/>
                    <a:gd name="connsiteX1" fmla="*/ 1347393 w 1487096"/>
                    <a:gd name="connsiteY1" fmla="*/ 657296 h 2957202"/>
                    <a:gd name="connsiteX2" fmla="*/ 817325 w 1487096"/>
                    <a:gd name="connsiteY2" fmla="*/ 357985 h 2957202"/>
                    <a:gd name="connsiteX3" fmla="*/ 741453 w 1487096"/>
                    <a:gd name="connsiteY3" fmla="*/ 0 h 2957202"/>
                    <a:gd name="connsiteX4" fmla="*/ 618638 w 1487096"/>
                    <a:gd name="connsiteY4" fmla="*/ 111543 h 2957202"/>
                    <a:gd name="connsiteX5" fmla="*/ 498 w 1487096"/>
                    <a:gd name="connsiteY5" fmla="*/ 485680 h 2957202"/>
                    <a:gd name="connsiteX6" fmla="*/ 30592 w 1487096"/>
                    <a:gd name="connsiteY6" fmla="*/ 800444 h 2957202"/>
                    <a:gd name="connsiteX7" fmla="*/ 100539 w 1487096"/>
                    <a:gd name="connsiteY7" fmla="*/ 1599146 h 2957202"/>
                    <a:gd name="connsiteX8" fmla="*/ 153406 w 1487096"/>
                    <a:gd name="connsiteY8" fmla="*/ 2053804 h 2957202"/>
                    <a:gd name="connsiteX9" fmla="*/ 270528 w 1487096"/>
                    <a:gd name="connsiteY9" fmla="*/ 2550756 h 2957202"/>
                    <a:gd name="connsiteX10" fmla="*/ 401476 w 1487096"/>
                    <a:gd name="connsiteY10" fmla="*/ 2796386 h 2957202"/>
                    <a:gd name="connsiteX11" fmla="*/ 784560 w 1487096"/>
                    <a:gd name="connsiteY11" fmla="*/ 2927334 h 2957202"/>
                    <a:gd name="connsiteX12" fmla="*/ 988709 w 1487096"/>
                    <a:gd name="connsiteY12" fmla="*/ 2702852 h 2957202"/>
                    <a:gd name="connsiteX13" fmla="*/ 1183911 w 1487096"/>
                    <a:gd name="connsiteY13" fmla="*/ 2242500 h 2957202"/>
                    <a:gd name="connsiteX14" fmla="*/ 1371793 w 1487096"/>
                    <a:gd name="connsiteY14" fmla="*/ 1720334 h 2957202"/>
                    <a:gd name="connsiteX15" fmla="*/ 1449874 w 1487096"/>
                    <a:gd name="connsiteY15" fmla="*/ 1464944 h 2957202"/>
                    <a:gd name="connsiteX16" fmla="*/ 1487096 w 1487096"/>
                    <a:gd name="connsiteY16" fmla="*/ 1237401 h 2957202"/>
                    <a:gd name="connsiteX0" fmla="*/ 1510622 w 1510622"/>
                    <a:gd name="connsiteY0" fmla="*/ 1237401 h 2957202"/>
                    <a:gd name="connsiteX1" fmla="*/ 1370919 w 1510622"/>
                    <a:gd name="connsiteY1" fmla="*/ 657296 h 2957202"/>
                    <a:gd name="connsiteX2" fmla="*/ 840851 w 1510622"/>
                    <a:gd name="connsiteY2" fmla="*/ 357985 h 2957202"/>
                    <a:gd name="connsiteX3" fmla="*/ 764979 w 1510622"/>
                    <a:gd name="connsiteY3" fmla="*/ 0 h 2957202"/>
                    <a:gd name="connsiteX4" fmla="*/ 457329 w 1510622"/>
                    <a:gd name="connsiteY4" fmla="*/ 291381 h 2957202"/>
                    <a:gd name="connsiteX5" fmla="*/ 24024 w 1510622"/>
                    <a:gd name="connsiteY5" fmla="*/ 485680 h 2957202"/>
                    <a:gd name="connsiteX6" fmla="*/ 54118 w 1510622"/>
                    <a:gd name="connsiteY6" fmla="*/ 800444 h 2957202"/>
                    <a:gd name="connsiteX7" fmla="*/ 124065 w 1510622"/>
                    <a:gd name="connsiteY7" fmla="*/ 1599146 h 2957202"/>
                    <a:gd name="connsiteX8" fmla="*/ 176932 w 1510622"/>
                    <a:gd name="connsiteY8" fmla="*/ 2053804 h 2957202"/>
                    <a:gd name="connsiteX9" fmla="*/ 294054 w 1510622"/>
                    <a:gd name="connsiteY9" fmla="*/ 2550756 h 2957202"/>
                    <a:gd name="connsiteX10" fmla="*/ 425002 w 1510622"/>
                    <a:gd name="connsiteY10" fmla="*/ 2796386 h 2957202"/>
                    <a:gd name="connsiteX11" fmla="*/ 808086 w 1510622"/>
                    <a:gd name="connsiteY11" fmla="*/ 2927334 h 2957202"/>
                    <a:gd name="connsiteX12" fmla="*/ 1012235 w 1510622"/>
                    <a:gd name="connsiteY12" fmla="*/ 2702852 h 2957202"/>
                    <a:gd name="connsiteX13" fmla="*/ 1207437 w 1510622"/>
                    <a:gd name="connsiteY13" fmla="*/ 2242500 h 2957202"/>
                    <a:gd name="connsiteX14" fmla="*/ 1395319 w 1510622"/>
                    <a:gd name="connsiteY14" fmla="*/ 1720334 h 2957202"/>
                    <a:gd name="connsiteX15" fmla="*/ 1473400 w 1510622"/>
                    <a:gd name="connsiteY15" fmla="*/ 1464944 h 2957202"/>
                    <a:gd name="connsiteX16" fmla="*/ 1510622 w 1510622"/>
                    <a:gd name="connsiteY16" fmla="*/ 1237401 h 2957202"/>
                    <a:gd name="connsiteX0" fmla="*/ 1507786 w 1507786"/>
                    <a:gd name="connsiteY0" fmla="*/ 1237401 h 2957202"/>
                    <a:gd name="connsiteX1" fmla="*/ 1368083 w 1507786"/>
                    <a:gd name="connsiteY1" fmla="*/ 657296 h 2957202"/>
                    <a:gd name="connsiteX2" fmla="*/ 838015 w 1507786"/>
                    <a:gd name="connsiteY2" fmla="*/ 357985 h 2957202"/>
                    <a:gd name="connsiteX3" fmla="*/ 762143 w 1507786"/>
                    <a:gd name="connsiteY3" fmla="*/ 0 h 2957202"/>
                    <a:gd name="connsiteX4" fmla="*/ 414529 w 1507786"/>
                    <a:gd name="connsiteY4" fmla="*/ 301373 h 2957202"/>
                    <a:gd name="connsiteX5" fmla="*/ 21188 w 1507786"/>
                    <a:gd name="connsiteY5" fmla="*/ 485680 h 2957202"/>
                    <a:gd name="connsiteX6" fmla="*/ 51282 w 1507786"/>
                    <a:gd name="connsiteY6" fmla="*/ 800444 h 2957202"/>
                    <a:gd name="connsiteX7" fmla="*/ 121229 w 1507786"/>
                    <a:gd name="connsiteY7" fmla="*/ 1599146 h 2957202"/>
                    <a:gd name="connsiteX8" fmla="*/ 174096 w 1507786"/>
                    <a:gd name="connsiteY8" fmla="*/ 2053804 h 2957202"/>
                    <a:gd name="connsiteX9" fmla="*/ 291218 w 1507786"/>
                    <a:gd name="connsiteY9" fmla="*/ 2550756 h 2957202"/>
                    <a:gd name="connsiteX10" fmla="*/ 422166 w 1507786"/>
                    <a:gd name="connsiteY10" fmla="*/ 2796386 h 2957202"/>
                    <a:gd name="connsiteX11" fmla="*/ 805250 w 1507786"/>
                    <a:gd name="connsiteY11" fmla="*/ 2927334 h 2957202"/>
                    <a:gd name="connsiteX12" fmla="*/ 1009399 w 1507786"/>
                    <a:gd name="connsiteY12" fmla="*/ 2702852 h 2957202"/>
                    <a:gd name="connsiteX13" fmla="*/ 1204601 w 1507786"/>
                    <a:gd name="connsiteY13" fmla="*/ 2242500 h 2957202"/>
                    <a:gd name="connsiteX14" fmla="*/ 1392483 w 1507786"/>
                    <a:gd name="connsiteY14" fmla="*/ 1720334 h 2957202"/>
                    <a:gd name="connsiteX15" fmla="*/ 1470564 w 1507786"/>
                    <a:gd name="connsiteY15" fmla="*/ 1464944 h 2957202"/>
                    <a:gd name="connsiteX16" fmla="*/ 1507786 w 1507786"/>
                    <a:gd name="connsiteY16" fmla="*/ 1237401 h 2957202"/>
                    <a:gd name="connsiteX0" fmla="*/ 1486807 w 1486807"/>
                    <a:gd name="connsiteY0" fmla="*/ 1237401 h 2957202"/>
                    <a:gd name="connsiteX1" fmla="*/ 1347104 w 1486807"/>
                    <a:gd name="connsiteY1" fmla="*/ 657296 h 2957202"/>
                    <a:gd name="connsiteX2" fmla="*/ 817036 w 1486807"/>
                    <a:gd name="connsiteY2" fmla="*/ 357985 h 2957202"/>
                    <a:gd name="connsiteX3" fmla="*/ 741164 w 1486807"/>
                    <a:gd name="connsiteY3" fmla="*/ 0 h 2957202"/>
                    <a:gd name="connsiteX4" fmla="*/ 393550 w 1486807"/>
                    <a:gd name="connsiteY4" fmla="*/ 301373 h 2957202"/>
                    <a:gd name="connsiteX5" fmla="*/ 209 w 1486807"/>
                    <a:gd name="connsiteY5" fmla="*/ 485680 h 2957202"/>
                    <a:gd name="connsiteX6" fmla="*/ 30303 w 1486807"/>
                    <a:gd name="connsiteY6" fmla="*/ 800444 h 2957202"/>
                    <a:gd name="connsiteX7" fmla="*/ 100250 w 1486807"/>
                    <a:gd name="connsiteY7" fmla="*/ 1599146 h 2957202"/>
                    <a:gd name="connsiteX8" fmla="*/ 153117 w 1486807"/>
                    <a:gd name="connsiteY8" fmla="*/ 2053804 h 2957202"/>
                    <a:gd name="connsiteX9" fmla="*/ 270239 w 1486807"/>
                    <a:gd name="connsiteY9" fmla="*/ 2550756 h 2957202"/>
                    <a:gd name="connsiteX10" fmla="*/ 401187 w 1486807"/>
                    <a:gd name="connsiteY10" fmla="*/ 2796386 h 2957202"/>
                    <a:gd name="connsiteX11" fmla="*/ 784271 w 1486807"/>
                    <a:gd name="connsiteY11" fmla="*/ 2927334 h 2957202"/>
                    <a:gd name="connsiteX12" fmla="*/ 988420 w 1486807"/>
                    <a:gd name="connsiteY12" fmla="*/ 2702852 h 2957202"/>
                    <a:gd name="connsiteX13" fmla="*/ 1183622 w 1486807"/>
                    <a:gd name="connsiteY13" fmla="*/ 2242500 h 2957202"/>
                    <a:gd name="connsiteX14" fmla="*/ 1371504 w 1486807"/>
                    <a:gd name="connsiteY14" fmla="*/ 1720334 h 2957202"/>
                    <a:gd name="connsiteX15" fmla="*/ 1449585 w 1486807"/>
                    <a:gd name="connsiteY15" fmla="*/ 1464944 h 2957202"/>
                    <a:gd name="connsiteX16" fmla="*/ 1486807 w 1486807"/>
                    <a:gd name="connsiteY16" fmla="*/ 1237401 h 2957202"/>
                    <a:gd name="connsiteX0" fmla="*/ 1486599 w 1486599"/>
                    <a:gd name="connsiteY0" fmla="*/ 1237401 h 2957202"/>
                    <a:gd name="connsiteX1" fmla="*/ 1346896 w 1486599"/>
                    <a:gd name="connsiteY1" fmla="*/ 657296 h 2957202"/>
                    <a:gd name="connsiteX2" fmla="*/ 816828 w 1486599"/>
                    <a:gd name="connsiteY2" fmla="*/ 357985 h 2957202"/>
                    <a:gd name="connsiteX3" fmla="*/ 740956 w 1486599"/>
                    <a:gd name="connsiteY3" fmla="*/ 0 h 2957202"/>
                    <a:gd name="connsiteX4" fmla="*/ 393342 w 1486599"/>
                    <a:gd name="connsiteY4" fmla="*/ 301373 h 2957202"/>
                    <a:gd name="connsiteX5" fmla="*/ 1 w 1486599"/>
                    <a:gd name="connsiteY5" fmla="*/ 485680 h 2957202"/>
                    <a:gd name="connsiteX6" fmla="*/ 30095 w 1486599"/>
                    <a:gd name="connsiteY6" fmla="*/ 800444 h 2957202"/>
                    <a:gd name="connsiteX7" fmla="*/ 100042 w 1486599"/>
                    <a:gd name="connsiteY7" fmla="*/ 1599146 h 2957202"/>
                    <a:gd name="connsiteX8" fmla="*/ 152909 w 1486599"/>
                    <a:gd name="connsiteY8" fmla="*/ 2053804 h 2957202"/>
                    <a:gd name="connsiteX9" fmla="*/ 270031 w 1486599"/>
                    <a:gd name="connsiteY9" fmla="*/ 2550756 h 2957202"/>
                    <a:gd name="connsiteX10" fmla="*/ 400979 w 1486599"/>
                    <a:gd name="connsiteY10" fmla="*/ 2796386 h 2957202"/>
                    <a:gd name="connsiteX11" fmla="*/ 784063 w 1486599"/>
                    <a:gd name="connsiteY11" fmla="*/ 2927334 h 2957202"/>
                    <a:gd name="connsiteX12" fmla="*/ 988212 w 1486599"/>
                    <a:gd name="connsiteY12" fmla="*/ 2702852 h 2957202"/>
                    <a:gd name="connsiteX13" fmla="*/ 1183414 w 1486599"/>
                    <a:gd name="connsiteY13" fmla="*/ 2242500 h 2957202"/>
                    <a:gd name="connsiteX14" fmla="*/ 1371296 w 1486599"/>
                    <a:gd name="connsiteY14" fmla="*/ 1720334 h 2957202"/>
                    <a:gd name="connsiteX15" fmla="*/ 1449377 w 1486599"/>
                    <a:gd name="connsiteY15" fmla="*/ 1464944 h 2957202"/>
                    <a:gd name="connsiteX16" fmla="*/ 1486599 w 1486599"/>
                    <a:gd name="connsiteY16" fmla="*/ 1237401 h 2957202"/>
                    <a:gd name="connsiteX0" fmla="*/ 1486597 w 1486597"/>
                    <a:gd name="connsiteY0" fmla="*/ 1237401 h 2957202"/>
                    <a:gd name="connsiteX1" fmla="*/ 1346894 w 1486597"/>
                    <a:gd name="connsiteY1" fmla="*/ 657296 h 2957202"/>
                    <a:gd name="connsiteX2" fmla="*/ 816826 w 1486597"/>
                    <a:gd name="connsiteY2" fmla="*/ 357985 h 2957202"/>
                    <a:gd name="connsiteX3" fmla="*/ 740954 w 1486597"/>
                    <a:gd name="connsiteY3" fmla="*/ 0 h 2957202"/>
                    <a:gd name="connsiteX4" fmla="*/ 393340 w 1486597"/>
                    <a:gd name="connsiteY4" fmla="*/ 301373 h 2957202"/>
                    <a:gd name="connsiteX5" fmla="*/ 0 w 1486597"/>
                    <a:gd name="connsiteY5" fmla="*/ 485680 h 2957202"/>
                    <a:gd name="connsiteX6" fmla="*/ 30093 w 1486597"/>
                    <a:gd name="connsiteY6" fmla="*/ 800444 h 2957202"/>
                    <a:gd name="connsiteX7" fmla="*/ 100040 w 1486597"/>
                    <a:gd name="connsiteY7" fmla="*/ 1599146 h 2957202"/>
                    <a:gd name="connsiteX8" fmla="*/ 152907 w 1486597"/>
                    <a:gd name="connsiteY8" fmla="*/ 2053804 h 2957202"/>
                    <a:gd name="connsiteX9" fmla="*/ 270029 w 1486597"/>
                    <a:gd name="connsiteY9" fmla="*/ 2550756 h 2957202"/>
                    <a:gd name="connsiteX10" fmla="*/ 400977 w 1486597"/>
                    <a:gd name="connsiteY10" fmla="*/ 2796386 h 2957202"/>
                    <a:gd name="connsiteX11" fmla="*/ 784061 w 1486597"/>
                    <a:gd name="connsiteY11" fmla="*/ 2927334 h 2957202"/>
                    <a:gd name="connsiteX12" fmla="*/ 988210 w 1486597"/>
                    <a:gd name="connsiteY12" fmla="*/ 2702852 h 2957202"/>
                    <a:gd name="connsiteX13" fmla="*/ 1183412 w 1486597"/>
                    <a:gd name="connsiteY13" fmla="*/ 2242500 h 2957202"/>
                    <a:gd name="connsiteX14" fmla="*/ 1371294 w 1486597"/>
                    <a:gd name="connsiteY14" fmla="*/ 1720334 h 2957202"/>
                    <a:gd name="connsiteX15" fmla="*/ 1449375 w 1486597"/>
                    <a:gd name="connsiteY15" fmla="*/ 1464944 h 2957202"/>
                    <a:gd name="connsiteX16" fmla="*/ 1486597 w 1486597"/>
                    <a:gd name="connsiteY16" fmla="*/ 1237401 h 2957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86597" h="2957202">
                      <a:moveTo>
                        <a:pt x="1486597" y="1237401"/>
                      </a:moveTo>
                      <a:cubicBezTo>
                        <a:pt x="1439231" y="1102793"/>
                        <a:pt x="1420193" y="897573"/>
                        <a:pt x="1346894" y="657296"/>
                      </a:cubicBezTo>
                      <a:cubicBezTo>
                        <a:pt x="1144164" y="584968"/>
                        <a:pt x="917681" y="560507"/>
                        <a:pt x="816826" y="357985"/>
                      </a:cubicBezTo>
                      <a:cubicBezTo>
                        <a:pt x="760706" y="244117"/>
                        <a:pt x="768261" y="185432"/>
                        <a:pt x="740954" y="0"/>
                      </a:cubicBezTo>
                      <a:cubicBezTo>
                        <a:pt x="684960" y="75980"/>
                        <a:pt x="516832" y="220426"/>
                        <a:pt x="393340" y="301373"/>
                      </a:cubicBezTo>
                      <a:cubicBezTo>
                        <a:pt x="269848" y="382320"/>
                        <a:pt x="105993" y="448129"/>
                        <a:pt x="0" y="485680"/>
                      </a:cubicBezTo>
                      <a:cubicBezTo>
                        <a:pt x="9395" y="593836"/>
                        <a:pt x="27653" y="774417"/>
                        <a:pt x="30093" y="800444"/>
                      </a:cubicBezTo>
                      <a:cubicBezTo>
                        <a:pt x="52866" y="1067220"/>
                        <a:pt x="76453" y="1333183"/>
                        <a:pt x="100040" y="1599146"/>
                      </a:cubicBezTo>
                      <a:cubicBezTo>
                        <a:pt x="113054" y="1749614"/>
                        <a:pt x="121187" y="1904962"/>
                        <a:pt x="152907" y="2053804"/>
                      </a:cubicBezTo>
                      <a:cubicBezTo>
                        <a:pt x="187881" y="2221353"/>
                        <a:pt x="207401" y="2390528"/>
                        <a:pt x="270029" y="2550756"/>
                      </a:cubicBezTo>
                      <a:cubicBezTo>
                        <a:pt x="303376" y="2636971"/>
                        <a:pt x="349736" y="2719932"/>
                        <a:pt x="400977" y="2796386"/>
                      </a:cubicBezTo>
                      <a:cubicBezTo>
                        <a:pt x="485564" y="2921640"/>
                        <a:pt x="636846" y="3004601"/>
                        <a:pt x="784061" y="2927334"/>
                      </a:cubicBezTo>
                      <a:cubicBezTo>
                        <a:pt x="879222" y="2876906"/>
                        <a:pt x="938596" y="2795572"/>
                        <a:pt x="988210" y="2702852"/>
                      </a:cubicBezTo>
                      <a:cubicBezTo>
                        <a:pt x="1067104" y="2555636"/>
                        <a:pt x="1132985" y="2401101"/>
                        <a:pt x="1183412" y="2242500"/>
                      </a:cubicBezTo>
                      <a:cubicBezTo>
                        <a:pt x="1239533" y="2066005"/>
                        <a:pt x="1308667" y="1894389"/>
                        <a:pt x="1371294" y="1720334"/>
                      </a:cubicBezTo>
                      <a:cubicBezTo>
                        <a:pt x="1401388" y="1636560"/>
                        <a:pt x="1426601" y="1550345"/>
                        <a:pt x="1449375" y="1464944"/>
                      </a:cubicBezTo>
                      <a:cubicBezTo>
                        <a:pt x="1472149" y="1380357"/>
                        <a:pt x="1471144" y="1323615"/>
                        <a:pt x="1486597" y="1237401"/>
                      </a:cubicBezTo>
                      <a:close/>
                    </a:path>
                  </a:pathLst>
                </a:custGeom>
                <a:grpFill/>
                <a:ln w="19050" cap="flat">
                  <a:solidFill>
                    <a:schemeClr val="bg1">
                      <a:lumMod val="75000"/>
                    </a:schemeClr>
                  </a:solidFill>
                  <a:prstDash val="solid"/>
                  <a:miter/>
                </a:ln>
              </p:spPr>
              <p:txBody>
                <a:bodyPr rtlCol="0" anchor="ctr"/>
                <a:lstStyle/>
                <a:p>
                  <a:pPr algn="r" rtl="1"/>
                  <a:endParaRPr lang="en-US">
                    <a:cs typeface="B Nazanin" panose="00000400000000000000" pitchFamily="2" charset="-78"/>
                  </a:endParaRPr>
                </a:p>
              </p:txBody>
            </p:sp>
            <p:sp>
              <p:nvSpPr>
                <p:cNvPr id="2060" name="Freeform: Shape 2059">
                  <a:extLst>
                    <a:ext uri="{FF2B5EF4-FFF2-40B4-BE49-F238E27FC236}">
                      <a16:creationId xmlns:a16="http://schemas.microsoft.com/office/drawing/2014/main" id="{55D9C520-2902-4227-9DE0-E18C1561B7EF}"/>
                    </a:ext>
                  </a:extLst>
                </p:cNvPr>
                <p:cNvSpPr/>
                <p:nvPr/>
              </p:nvSpPr>
              <p:spPr>
                <a:xfrm flipH="1">
                  <a:off x="9164888" y="2237782"/>
                  <a:ext cx="228572" cy="1340906"/>
                </a:xfrm>
                <a:custGeom>
                  <a:avLst/>
                  <a:gdLst>
                    <a:gd name="connsiteX0" fmla="*/ 294243 w 357870"/>
                    <a:gd name="connsiteY0" fmla="*/ 403418 h 2147223"/>
                    <a:gd name="connsiteX1" fmla="*/ 250322 w 357870"/>
                    <a:gd name="connsiteY1" fmla="*/ 890610 h 2147223"/>
                    <a:gd name="connsiteX2" fmla="*/ 278789 w 357870"/>
                    <a:gd name="connsiteY2" fmla="*/ 1613671 h 2147223"/>
                    <a:gd name="connsiteX3" fmla="*/ 361750 w 357870"/>
                    <a:gd name="connsiteY3" fmla="*/ 2000009 h 2147223"/>
                    <a:gd name="connsiteX4" fmla="*/ 363377 w 357870"/>
                    <a:gd name="connsiteY4" fmla="*/ 2018716 h 2147223"/>
                    <a:gd name="connsiteX5" fmla="*/ 213722 w 357870"/>
                    <a:gd name="connsiteY5" fmla="*/ 2124450 h 2147223"/>
                    <a:gd name="connsiteX6" fmla="*/ 2253 w 357870"/>
                    <a:gd name="connsiteY6" fmla="*/ 2151290 h 2147223"/>
                    <a:gd name="connsiteX7" fmla="*/ 2253 w 357870"/>
                    <a:gd name="connsiteY7" fmla="*/ 815782 h 2147223"/>
                    <a:gd name="connsiteX8" fmla="*/ 2253 w 357870"/>
                    <a:gd name="connsiteY8" fmla="*/ 402604 h 2147223"/>
                    <a:gd name="connsiteX9" fmla="*/ 2253 w 357870"/>
                    <a:gd name="connsiteY9" fmla="*/ 192762 h 2147223"/>
                    <a:gd name="connsiteX10" fmla="*/ 8760 w 357870"/>
                    <a:gd name="connsiteY10" fmla="*/ 0 h 2147223"/>
                    <a:gd name="connsiteX11" fmla="*/ 164921 w 357870"/>
                    <a:gd name="connsiteY11" fmla="*/ 209029 h 2147223"/>
                    <a:gd name="connsiteX12" fmla="*/ 232429 w 357870"/>
                    <a:gd name="connsiteY12" fmla="*/ 324524 h 2147223"/>
                    <a:gd name="connsiteX13" fmla="*/ 259269 w 357870"/>
                    <a:gd name="connsiteY13" fmla="*/ 374137 h 2147223"/>
                    <a:gd name="connsiteX14" fmla="*/ 294243 w 357870"/>
                    <a:gd name="connsiteY14" fmla="*/ 403418 h 2147223"/>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32429 w 363377"/>
                    <a:gd name="connsiteY12" fmla="*/ 324524 h 2153220"/>
                    <a:gd name="connsiteX13" fmla="*/ 294243 w 363377"/>
                    <a:gd name="connsiteY13" fmla="*/ 403418 h 2153220"/>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94243 w 363377"/>
                    <a:gd name="connsiteY12" fmla="*/ 403418 h 2153220"/>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94243 w 363377"/>
                    <a:gd name="connsiteY12" fmla="*/ 403418 h 2153220"/>
                    <a:gd name="connsiteX0" fmla="*/ 294243 w 370920"/>
                    <a:gd name="connsiteY0" fmla="*/ 403418 h 2153220"/>
                    <a:gd name="connsiteX1" fmla="*/ 250322 w 370920"/>
                    <a:gd name="connsiteY1" fmla="*/ 890610 h 2153220"/>
                    <a:gd name="connsiteX2" fmla="*/ 278789 w 370920"/>
                    <a:gd name="connsiteY2" fmla="*/ 1613671 h 2153220"/>
                    <a:gd name="connsiteX3" fmla="*/ 361750 w 370920"/>
                    <a:gd name="connsiteY3" fmla="*/ 2000009 h 2153220"/>
                    <a:gd name="connsiteX4" fmla="*/ 350024 w 370920"/>
                    <a:gd name="connsiteY4" fmla="*/ 1974351 h 2153220"/>
                    <a:gd name="connsiteX5" fmla="*/ 363377 w 370920"/>
                    <a:gd name="connsiteY5" fmla="*/ 2018716 h 2153220"/>
                    <a:gd name="connsiteX6" fmla="*/ 213722 w 370920"/>
                    <a:gd name="connsiteY6" fmla="*/ 2124450 h 2153220"/>
                    <a:gd name="connsiteX7" fmla="*/ 2253 w 370920"/>
                    <a:gd name="connsiteY7" fmla="*/ 2151290 h 2153220"/>
                    <a:gd name="connsiteX8" fmla="*/ 2253 w 370920"/>
                    <a:gd name="connsiteY8" fmla="*/ 815782 h 2153220"/>
                    <a:gd name="connsiteX9" fmla="*/ 2253 w 370920"/>
                    <a:gd name="connsiteY9" fmla="*/ 402604 h 2153220"/>
                    <a:gd name="connsiteX10" fmla="*/ 2253 w 370920"/>
                    <a:gd name="connsiteY10" fmla="*/ 192762 h 2153220"/>
                    <a:gd name="connsiteX11" fmla="*/ 8760 w 370920"/>
                    <a:gd name="connsiteY11" fmla="*/ 0 h 2153220"/>
                    <a:gd name="connsiteX12" fmla="*/ 164921 w 370920"/>
                    <a:gd name="connsiteY12" fmla="*/ 209029 h 2153220"/>
                    <a:gd name="connsiteX13" fmla="*/ 294243 w 370920"/>
                    <a:gd name="connsiteY13" fmla="*/ 403418 h 2153220"/>
                    <a:gd name="connsiteX0" fmla="*/ 294243 w 377541"/>
                    <a:gd name="connsiteY0" fmla="*/ 403418 h 2153220"/>
                    <a:gd name="connsiteX1" fmla="*/ 250322 w 377541"/>
                    <a:gd name="connsiteY1" fmla="*/ 890610 h 2153220"/>
                    <a:gd name="connsiteX2" fmla="*/ 278789 w 377541"/>
                    <a:gd name="connsiteY2" fmla="*/ 1613671 h 2153220"/>
                    <a:gd name="connsiteX3" fmla="*/ 361750 w 377541"/>
                    <a:gd name="connsiteY3" fmla="*/ 2000009 h 2153220"/>
                    <a:gd name="connsiteX4" fmla="*/ 363377 w 377541"/>
                    <a:gd name="connsiteY4" fmla="*/ 2018716 h 2153220"/>
                    <a:gd name="connsiteX5" fmla="*/ 213722 w 377541"/>
                    <a:gd name="connsiteY5" fmla="*/ 2124450 h 2153220"/>
                    <a:gd name="connsiteX6" fmla="*/ 2253 w 377541"/>
                    <a:gd name="connsiteY6" fmla="*/ 2151290 h 2153220"/>
                    <a:gd name="connsiteX7" fmla="*/ 2253 w 377541"/>
                    <a:gd name="connsiteY7" fmla="*/ 815782 h 2153220"/>
                    <a:gd name="connsiteX8" fmla="*/ 2253 w 377541"/>
                    <a:gd name="connsiteY8" fmla="*/ 402604 h 2153220"/>
                    <a:gd name="connsiteX9" fmla="*/ 2253 w 377541"/>
                    <a:gd name="connsiteY9" fmla="*/ 192762 h 2153220"/>
                    <a:gd name="connsiteX10" fmla="*/ 8760 w 377541"/>
                    <a:gd name="connsiteY10" fmla="*/ 0 h 2153220"/>
                    <a:gd name="connsiteX11" fmla="*/ 164921 w 377541"/>
                    <a:gd name="connsiteY11" fmla="*/ 209029 h 2153220"/>
                    <a:gd name="connsiteX12" fmla="*/ 294243 w 377541"/>
                    <a:gd name="connsiteY12" fmla="*/ 403418 h 2153220"/>
                    <a:gd name="connsiteX0" fmla="*/ 294243 w 364424"/>
                    <a:gd name="connsiteY0" fmla="*/ 403418 h 2153220"/>
                    <a:gd name="connsiteX1" fmla="*/ 250322 w 364424"/>
                    <a:gd name="connsiteY1" fmla="*/ 890610 h 2153220"/>
                    <a:gd name="connsiteX2" fmla="*/ 278789 w 364424"/>
                    <a:gd name="connsiteY2" fmla="*/ 1613671 h 2153220"/>
                    <a:gd name="connsiteX3" fmla="*/ 363377 w 364424"/>
                    <a:gd name="connsiteY3" fmla="*/ 2018716 h 2153220"/>
                    <a:gd name="connsiteX4" fmla="*/ 213722 w 364424"/>
                    <a:gd name="connsiteY4" fmla="*/ 2124450 h 2153220"/>
                    <a:gd name="connsiteX5" fmla="*/ 2253 w 364424"/>
                    <a:gd name="connsiteY5" fmla="*/ 2151290 h 2153220"/>
                    <a:gd name="connsiteX6" fmla="*/ 2253 w 364424"/>
                    <a:gd name="connsiteY6" fmla="*/ 815782 h 2153220"/>
                    <a:gd name="connsiteX7" fmla="*/ 2253 w 364424"/>
                    <a:gd name="connsiteY7" fmla="*/ 402604 h 2153220"/>
                    <a:gd name="connsiteX8" fmla="*/ 2253 w 364424"/>
                    <a:gd name="connsiteY8" fmla="*/ 192762 h 2153220"/>
                    <a:gd name="connsiteX9" fmla="*/ 8760 w 364424"/>
                    <a:gd name="connsiteY9" fmla="*/ 0 h 2153220"/>
                    <a:gd name="connsiteX10" fmla="*/ 164921 w 364424"/>
                    <a:gd name="connsiteY10" fmla="*/ 209029 h 2153220"/>
                    <a:gd name="connsiteX11" fmla="*/ 294243 w 364424"/>
                    <a:gd name="connsiteY11" fmla="*/ 403418 h 2153220"/>
                    <a:gd name="connsiteX0" fmla="*/ 294243 w 363376"/>
                    <a:gd name="connsiteY0" fmla="*/ 403418 h 2153220"/>
                    <a:gd name="connsiteX1" fmla="*/ 250322 w 363376"/>
                    <a:gd name="connsiteY1" fmla="*/ 890610 h 2153220"/>
                    <a:gd name="connsiteX2" fmla="*/ 278789 w 363376"/>
                    <a:gd name="connsiteY2" fmla="*/ 1613671 h 2153220"/>
                    <a:gd name="connsiteX3" fmla="*/ 363377 w 363376"/>
                    <a:gd name="connsiteY3" fmla="*/ 2018716 h 2153220"/>
                    <a:gd name="connsiteX4" fmla="*/ 213722 w 363376"/>
                    <a:gd name="connsiteY4" fmla="*/ 2124450 h 2153220"/>
                    <a:gd name="connsiteX5" fmla="*/ 2253 w 363376"/>
                    <a:gd name="connsiteY5" fmla="*/ 2151290 h 2153220"/>
                    <a:gd name="connsiteX6" fmla="*/ 2253 w 363376"/>
                    <a:gd name="connsiteY6" fmla="*/ 815782 h 2153220"/>
                    <a:gd name="connsiteX7" fmla="*/ 2253 w 363376"/>
                    <a:gd name="connsiteY7" fmla="*/ 402604 h 2153220"/>
                    <a:gd name="connsiteX8" fmla="*/ 2253 w 363376"/>
                    <a:gd name="connsiteY8" fmla="*/ 192762 h 2153220"/>
                    <a:gd name="connsiteX9" fmla="*/ 8760 w 363376"/>
                    <a:gd name="connsiteY9" fmla="*/ 0 h 2153220"/>
                    <a:gd name="connsiteX10" fmla="*/ 164921 w 363376"/>
                    <a:gd name="connsiteY10" fmla="*/ 209029 h 2153220"/>
                    <a:gd name="connsiteX11" fmla="*/ 294243 w 363376"/>
                    <a:gd name="connsiteY11" fmla="*/ 403418 h 2153220"/>
                    <a:gd name="connsiteX0" fmla="*/ 294243 w 363378"/>
                    <a:gd name="connsiteY0" fmla="*/ 403418 h 2131745"/>
                    <a:gd name="connsiteX1" fmla="*/ 250322 w 363378"/>
                    <a:gd name="connsiteY1" fmla="*/ 890610 h 2131745"/>
                    <a:gd name="connsiteX2" fmla="*/ 278789 w 363378"/>
                    <a:gd name="connsiteY2" fmla="*/ 1613671 h 2131745"/>
                    <a:gd name="connsiteX3" fmla="*/ 363377 w 363378"/>
                    <a:gd name="connsiteY3" fmla="*/ 2018716 h 2131745"/>
                    <a:gd name="connsiteX4" fmla="*/ 213722 w 363378"/>
                    <a:gd name="connsiteY4" fmla="*/ 2124450 h 2131745"/>
                    <a:gd name="connsiteX5" fmla="*/ 2253 w 363378"/>
                    <a:gd name="connsiteY5" fmla="*/ 2116321 h 2131745"/>
                    <a:gd name="connsiteX6" fmla="*/ 2253 w 363378"/>
                    <a:gd name="connsiteY6" fmla="*/ 815782 h 2131745"/>
                    <a:gd name="connsiteX7" fmla="*/ 2253 w 363378"/>
                    <a:gd name="connsiteY7" fmla="*/ 402604 h 2131745"/>
                    <a:gd name="connsiteX8" fmla="*/ 2253 w 363378"/>
                    <a:gd name="connsiteY8" fmla="*/ 192762 h 2131745"/>
                    <a:gd name="connsiteX9" fmla="*/ 8760 w 363378"/>
                    <a:gd name="connsiteY9" fmla="*/ 0 h 2131745"/>
                    <a:gd name="connsiteX10" fmla="*/ 164921 w 363378"/>
                    <a:gd name="connsiteY10" fmla="*/ 209029 h 2131745"/>
                    <a:gd name="connsiteX11" fmla="*/ 294243 w 363378"/>
                    <a:gd name="connsiteY11" fmla="*/ 403418 h 213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3378" h="2131745">
                      <a:moveTo>
                        <a:pt x="294243" y="403418"/>
                      </a:moveTo>
                      <a:cubicBezTo>
                        <a:pt x="287736" y="566086"/>
                        <a:pt x="258456" y="727128"/>
                        <a:pt x="250322" y="890610"/>
                      </a:cubicBezTo>
                      <a:cubicBezTo>
                        <a:pt x="238936" y="1131359"/>
                        <a:pt x="243816" y="1375362"/>
                        <a:pt x="278789" y="1613671"/>
                      </a:cubicBezTo>
                      <a:cubicBezTo>
                        <a:pt x="297631" y="1801688"/>
                        <a:pt x="344248" y="1933586"/>
                        <a:pt x="363377" y="2018716"/>
                      </a:cubicBezTo>
                      <a:cubicBezTo>
                        <a:pt x="335723" y="2076463"/>
                        <a:pt x="273909" y="2108183"/>
                        <a:pt x="213722" y="2124450"/>
                      </a:cubicBezTo>
                      <a:cubicBezTo>
                        <a:pt x="153535" y="2140717"/>
                        <a:pt x="2253" y="2126082"/>
                        <a:pt x="2253" y="2116321"/>
                      </a:cubicBezTo>
                      <a:lnTo>
                        <a:pt x="2253" y="815782"/>
                      </a:lnTo>
                      <a:lnTo>
                        <a:pt x="2253" y="402604"/>
                      </a:lnTo>
                      <a:lnTo>
                        <a:pt x="2253" y="192762"/>
                      </a:lnTo>
                      <a:cubicBezTo>
                        <a:pt x="2253" y="128508"/>
                        <a:pt x="-5880" y="62627"/>
                        <a:pt x="8760" y="0"/>
                      </a:cubicBezTo>
                      <a:cubicBezTo>
                        <a:pt x="65694" y="65881"/>
                        <a:pt x="118561" y="135828"/>
                        <a:pt x="164921" y="209029"/>
                      </a:cubicBezTo>
                      <a:cubicBezTo>
                        <a:pt x="212502" y="276265"/>
                        <a:pt x="240047" y="304808"/>
                        <a:pt x="294243" y="403418"/>
                      </a:cubicBezTo>
                      <a:close/>
                    </a:path>
                  </a:pathLst>
                </a:custGeom>
                <a:grpFill/>
                <a:ln w="19050" cap="flat">
                  <a:solidFill>
                    <a:schemeClr val="bg1">
                      <a:lumMod val="75000"/>
                    </a:schemeClr>
                  </a:solidFill>
                  <a:prstDash val="solid"/>
                  <a:miter/>
                </a:ln>
              </p:spPr>
              <p:txBody>
                <a:bodyPr rtlCol="0" anchor="ctr"/>
                <a:lstStyle/>
                <a:p>
                  <a:pPr algn="r" rtl="1"/>
                  <a:endParaRPr lang="en-US">
                    <a:cs typeface="B Nazanin" panose="00000400000000000000" pitchFamily="2" charset="-78"/>
                  </a:endParaRPr>
                </a:p>
              </p:txBody>
            </p:sp>
            <p:sp>
              <p:nvSpPr>
                <p:cNvPr id="2061" name="Freeform: Shape 2060">
                  <a:extLst>
                    <a:ext uri="{FF2B5EF4-FFF2-40B4-BE49-F238E27FC236}">
                      <a16:creationId xmlns:a16="http://schemas.microsoft.com/office/drawing/2014/main" id="{92B4136E-C552-4173-A278-28E67D95B23F}"/>
                    </a:ext>
                  </a:extLst>
                </p:cNvPr>
                <p:cNvSpPr/>
                <p:nvPr/>
              </p:nvSpPr>
              <p:spPr>
                <a:xfrm flipH="1">
                  <a:off x="8746972" y="3458106"/>
                  <a:ext cx="642350" cy="1344847"/>
                </a:xfrm>
                <a:custGeom>
                  <a:avLst/>
                  <a:gdLst>
                    <a:gd name="connsiteX0" fmla="*/ 1021026 w 1016677"/>
                    <a:gd name="connsiteY0" fmla="*/ 1260681 h 2130956"/>
                    <a:gd name="connsiteX1" fmla="*/ 943759 w 1016677"/>
                    <a:gd name="connsiteY1" fmla="*/ 482312 h 2130956"/>
                    <a:gd name="connsiteX2" fmla="*/ 921798 w 1016677"/>
                    <a:gd name="connsiteY2" fmla="*/ 463605 h 2130956"/>
                    <a:gd name="connsiteX3" fmla="*/ 502927 w 1016677"/>
                    <a:gd name="connsiteY3" fmla="*/ 247256 h 2130956"/>
                    <a:gd name="connsiteX4" fmla="*/ 385806 w 1016677"/>
                    <a:gd name="connsiteY4" fmla="*/ 0 h 2130956"/>
                    <a:gd name="connsiteX5" fmla="*/ 306912 w 1016677"/>
                    <a:gd name="connsiteY5" fmla="*/ 45547 h 2130956"/>
                    <a:gd name="connsiteX6" fmla="*/ 209310 w 1016677"/>
                    <a:gd name="connsiteY6" fmla="*/ 82961 h 2130956"/>
                    <a:gd name="connsiteX7" fmla="*/ 5162 w 1016677"/>
                    <a:gd name="connsiteY7" fmla="*/ 113868 h 2130956"/>
                    <a:gd name="connsiteX8" fmla="*/ 3535 w 1016677"/>
                    <a:gd name="connsiteY8" fmla="*/ 584793 h 2130956"/>
                    <a:gd name="connsiteX9" fmla="*/ 5162 w 1016677"/>
                    <a:gd name="connsiteY9" fmla="*/ 1154133 h 2130956"/>
                    <a:gd name="connsiteX10" fmla="*/ 5162 w 1016677"/>
                    <a:gd name="connsiteY10" fmla="*/ 1165519 h 2130956"/>
                    <a:gd name="connsiteX11" fmla="*/ 28748 w 1016677"/>
                    <a:gd name="connsiteY11" fmla="*/ 1198053 h 2130956"/>
                    <a:gd name="connsiteX12" fmla="*/ 240217 w 1016677"/>
                    <a:gd name="connsiteY12" fmla="*/ 1684432 h 2130956"/>
                    <a:gd name="connsiteX13" fmla="*/ 497234 w 1016677"/>
                    <a:gd name="connsiteY13" fmla="*/ 2105743 h 2130956"/>
                    <a:gd name="connsiteX14" fmla="*/ 925052 w 1016677"/>
                    <a:gd name="connsiteY14" fmla="*/ 1593338 h 2130956"/>
                    <a:gd name="connsiteX15" fmla="*/ 982799 w 1016677"/>
                    <a:gd name="connsiteY15" fmla="*/ 1411149 h 2130956"/>
                    <a:gd name="connsiteX16" fmla="*/ 1021026 w 1016677"/>
                    <a:gd name="connsiteY16" fmla="*/ 1260681 h 2130956"/>
                    <a:gd name="connsiteX0" fmla="*/ 1021026 w 1021195"/>
                    <a:gd name="connsiteY0" fmla="*/ 1260681 h 2138011"/>
                    <a:gd name="connsiteX1" fmla="*/ 943759 w 1021195"/>
                    <a:gd name="connsiteY1" fmla="*/ 482312 h 2138011"/>
                    <a:gd name="connsiteX2" fmla="*/ 921798 w 1021195"/>
                    <a:gd name="connsiteY2" fmla="*/ 463605 h 2138011"/>
                    <a:gd name="connsiteX3" fmla="*/ 502927 w 1021195"/>
                    <a:gd name="connsiteY3" fmla="*/ 247256 h 2138011"/>
                    <a:gd name="connsiteX4" fmla="*/ 385806 w 1021195"/>
                    <a:gd name="connsiteY4" fmla="*/ 0 h 2138011"/>
                    <a:gd name="connsiteX5" fmla="*/ 306912 w 1021195"/>
                    <a:gd name="connsiteY5" fmla="*/ 45547 h 2138011"/>
                    <a:gd name="connsiteX6" fmla="*/ 209310 w 1021195"/>
                    <a:gd name="connsiteY6" fmla="*/ 82961 h 2138011"/>
                    <a:gd name="connsiteX7" fmla="*/ 5162 w 1021195"/>
                    <a:gd name="connsiteY7" fmla="*/ 113868 h 2138011"/>
                    <a:gd name="connsiteX8" fmla="*/ 3535 w 1021195"/>
                    <a:gd name="connsiteY8" fmla="*/ 584793 h 2138011"/>
                    <a:gd name="connsiteX9" fmla="*/ 5162 w 1021195"/>
                    <a:gd name="connsiteY9" fmla="*/ 1154133 h 2138011"/>
                    <a:gd name="connsiteX10" fmla="*/ 28748 w 1021195"/>
                    <a:gd name="connsiteY10" fmla="*/ 1198053 h 2138011"/>
                    <a:gd name="connsiteX11" fmla="*/ 240217 w 1021195"/>
                    <a:gd name="connsiteY11" fmla="*/ 1684432 h 2138011"/>
                    <a:gd name="connsiteX12" fmla="*/ 497234 w 1021195"/>
                    <a:gd name="connsiteY12" fmla="*/ 2105743 h 2138011"/>
                    <a:gd name="connsiteX13" fmla="*/ 925052 w 1021195"/>
                    <a:gd name="connsiteY13" fmla="*/ 1593338 h 2138011"/>
                    <a:gd name="connsiteX14" fmla="*/ 982799 w 1021195"/>
                    <a:gd name="connsiteY14" fmla="*/ 1411149 h 2138011"/>
                    <a:gd name="connsiteX15" fmla="*/ 1021026 w 1021195"/>
                    <a:gd name="connsiteY15" fmla="*/ 1260681 h 2138011"/>
                    <a:gd name="connsiteX0" fmla="*/ 1021026 w 1021195"/>
                    <a:gd name="connsiteY0" fmla="*/ 1260681 h 2138013"/>
                    <a:gd name="connsiteX1" fmla="*/ 943759 w 1021195"/>
                    <a:gd name="connsiteY1" fmla="*/ 482312 h 2138013"/>
                    <a:gd name="connsiteX2" fmla="*/ 921798 w 1021195"/>
                    <a:gd name="connsiteY2" fmla="*/ 463605 h 2138013"/>
                    <a:gd name="connsiteX3" fmla="*/ 502927 w 1021195"/>
                    <a:gd name="connsiteY3" fmla="*/ 247256 h 2138013"/>
                    <a:gd name="connsiteX4" fmla="*/ 385806 w 1021195"/>
                    <a:gd name="connsiteY4" fmla="*/ 0 h 2138013"/>
                    <a:gd name="connsiteX5" fmla="*/ 306912 w 1021195"/>
                    <a:gd name="connsiteY5" fmla="*/ 45547 h 2138013"/>
                    <a:gd name="connsiteX6" fmla="*/ 209310 w 1021195"/>
                    <a:gd name="connsiteY6" fmla="*/ 82961 h 2138013"/>
                    <a:gd name="connsiteX7" fmla="*/ 5162 w 1021195"/>
                    <a:gd name="connsiteY7" fmla="*/ 113868 h 2138013"/>
                    <a:gd name="connsiteX8" fmla="*/ 3535 w 1021195"/>
                    <a:gd name="connsiteY8" fmla="*/ 584793 h 2138013"/>
                    <a:gd name="connsiteX9" fmla="*/ 5162 w 1021195"/>
                    <a:gd name="connsiteY9" fmla="*/ 1154133 h 2138013"/>
                    <a:gd name="connsiteX10" fmla="*/ 240217 w 1021195"/>
                    <a:gd name="connsiteY10" fmla="*/ 1684432 h 2138013"/>
                    <a:gd name="connsiteX11" fmla="*/ 497234 w 1021195"/>
                    <a:gd name="connsiteY11" fmla="*/ 2105743 h 2138013"/>
                    <a:gd name="connsiteX12" fmla="*/ 925052 w 1021195"/>
                    <a:gd name="connsiteY12" fmla="*/ 1593338 h 2138013"/>
                    <a:gd name="connsiteX13" fmla="*/ 982799 w 1021195"/>
                    <a:gd name="connsiteY13" fmla="*/ 1411149 h 2138013"/>
                    <a:gd name="connsiteX14" fmla="*/ 1021026 w 1021195"/>
                    <a:gd name="connsiteY14" fmla="*/ 1260681 h 2138013"/>
                    <a:gd name="connsiteX0" fmla="*/ 1021026 w 1021195"/>
                    <a:gd name="connsiteY0" fmla="*/ 1260681 h 2138011"/>
                    <a:gd name="connsiteX1" fmla="*/ 943759 w 1021195"/>
                    <a:gd name="connsiteY1" fmla="*/ 482312 h 2138011"/>
                    <a:gd name="connsiteX2" fmla="*/ 921798 w 1021195"/>
                    <a:gd name="connsiteY2" fmla="*/ 463605 h 2138011"/>
                    <a:gd name="connsiteX3" fmla="*/ 502927 w 1021195"/>
                    <a:gd name="connsiteY3" fmla="*/ 247256 h 2138011"/>
                    <a:gd name="connsiteX4" fmla="*/ 385806 w 1021195"/>
                    <a:gd name="connsiteY4" fmla="*/ 0 h 2138011"/>
                    <a:gd name="connsiteX5" fmla="*/ 306912 w 1021195"/>
                    <a:gd name="connsiteY5" fmla="*/ 45547 h 2138011"/>
                    <a:gd name="connsiteX6" fmla="*/ 209310 w 1021195"/>
                    <a:gd name="connsiteY6" fmla="*/ 82961 h 2138011"/>
                    <a:gd name="connsiteX7" fmla="*/ 5162 w 1021195"/>
                    <a:gd name="connsiteY7" fmla="*/ 113868 h 2138011"/>
                    <a:gd name="connsiteX8" fmla="*/ 3535 w 1021195"/>
                    <a:gd name="connsiteY8" fmla="*/ 584793 h 2138011"/>
                    <a:gd name="connsiteX9" fmla="*/ 167 w 1021195"/>
                    <a:gd name="connsiteY9" fmla="*/ 1194097 h 2138011"/>
                    <a:gd name="connsiteX10" fmla="*/ 240217 w 1021195"/>
                    <a:gd name="connsiteY10" fmla="*/ 1684432 h 2138011"/>
                    <a:gd name="connsiteX11" fmla="*/ 497234 w 1021195"/>
                    <a:gd name="connsiteY11" fmla="*/ 2105743 h 2138011"/>
                    <a:gd name="connsiteX12" fmla="*/ 925052 w 1021195"/>
                    <a:gd name="connsiteY12" fmla="*/ 1593338 h 2138011"/>
                    <a:gd name="connsiteX13" fmla="*/ 982799 w 1021195"/>
                    <a:gd name="connsiteY13" fmla="*/ 1411149 h 2138011"/>
                    <a:gd name="connsiteX14" fmla="*/ 1021026 w 1021195"/>
                    <a:gd name="connsiteY14" fmla="*/ 1260681 h 2138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1195" h="2138011">
                      <a:moveTo>
                        <a:pt x="1021026" y="1260681"/>
                      </a:moveTo>
                      <a:cubicBezTo>
                        <a:pt x="1006386" y="1000411"/>
                        <a:pt x="969785" y="741768"/>
                        <a:pt x="943759" y="482312"/>
                      </a:cubicBezTo>
                      <a:cubicBezTo>
                        <a:pt x="942132" y="466858"/>
                        <a:pt x="936438" y="461978"/>
                        <a:pt x="921798" y="463605"/>
                      </a:cubicBezTo>
                      <a:cubicBezTo>
                        <a:pt x="732290" y="488005"/>
                        <a:pt x="596461" y="409111"/>
                        <a:pt x="502927" y="247256"/>
                      </a:cubicBezTo>
                      <a:cubicBezTo>
                        <a:pt x="456567" y="168362"/>
                        <a:pt x="432980" y="78081"/>
                        <a:pt x="385806" y="0"/>
                      </a:cubicBezTo>
                      <a:cubicBezTo>
                        <a:pt x="375232" y="23587"/>
                        <a:pt x="328872" y="35787"/>
                        <a:pt x="306912" y="45547"/>
                      </a:cubicBezTo>
                      <a:cubicBezTo>
                        <a:pt x="275191" y="59374"/>
                        <a:pt x="242658" y="73201"/>
                        <a:pt x="209310" y="82961"/>
                      </a:cubicBezTo>
                      <a:cubicBezTo>
                        <a:pt x="140176" y="103294"/>
                        <a:pt x="76736" y="112241"/>
                        <a:pt x="5162" y="113868"/>
                      </a:cubicBezTo>
                      <a:cubicBezTo>
                        <a:pt x="-5412" y="114681"/>
                        <a:pt x="3535" y="554699"/>
                        <a:pt x="3535" y="584793"/>
                      </a:cubicBezTo>
                      <a:cubicBezTo>
                        <a:pt x="4348" y="774302"/>
                        <a:pt x="167" y="1004588"/>
                        <a:pt x="167" y="1194097"/>
                      </a:cubicBezTo>
                      <a:cubicBezTo>
                        <a:pt x="80184" y="1357542"/>
                        <a:pt x="157373" y="1532491"/>
                        <a:pt x="240217" y="1684432"/>
                      </a:cubicBezTo>
                      <a:cubicBezTo>
                        <a:pt x="323062" y="1836373"/>
                        <a:pt x="378486" y="1993502"/>
                        <a:pt x="497234" y="2105743"/>
                      </a:cubicBezTo>
                      <a:cubicBezTo>
                        <a:pt x="682676" y="2281425"/>
                        <a:pt x="893331" y="1686872"/>
                        <a:pt x="925052" y="1593338"/>
                      </a:cubicBezTo>
                      <a:cubicBezTo>
                        <a:pt x="945385" y="1533150"/>
                        <a:pt x="964092" y="1472150"/>
                        <a:pt x="982799" y="1411149"/>
                      </a:cubicBezTo>
                      <a:cubicBezTo>
                        <a:pt x="999066" y="1359908"/>
                        <a:pt x="1023466" y="1315174"/>
                        <a:pt x="1021026" y="1260681"/>
                      </a:cubicBezTo>
                      <a:close/>
                    </a:path>
                  </a:pathLst>
                </a:custGeom>
                <a:grpFill/>
                <a:ln w="19050" cap="flat">
                  <a:solidFill>
                    <a:schemeClr val="bg1">
                      <a:lumMod val="75000"/>
                    </a:schemeClr>
                  </a:solidFill>
                  <a:prstDash val="solid"/>
                  <a:miter/>
                </a:ln>
              </p:spPr>
              <p:txBody>
                <a:bodyPr rtlCol="0" anchor="ctr"/>
                <a:lstStyle/>
                <a:p>
                  <a:pPr algn="r" rtl="1"/>
                  <a:endParaRPr lang="en-US">
                    <a:cs typeface="B Nazanin" panose="00000400000000000000" pitchFamily="2" charset="-78"/>
                  </a:endParaRPr>
                </a:p>
              </p:txBody>
            </p:sp>
            <p:sp>
              <p:nvSpPr>
                <p:cNvPr id="2062" name="Freeform: Shape 2061">
                  <a:extLst>
                    <a:ext uri="{FF2B5EF4-FFF2-40B4-BE49-F238E27FC236}">
                      <a16:creationId xmlns:a16="http://schemas.microsoft.com/office/drawing/2014/main" id="{DE809E87-C55F-4EB5-8130-CF27F6A848FB}"/>
                    </a:ext>
                  </a:extLst>
                </p:cNvPr>
                <p:cNvSpPr/>
                <p:nvPr/>
              </p:nvSpPr>
              <p:spPr>
                <a:xfrm flipH="1">
                  <a:off x="7198653" y="2086837"/>
                  <a:ext cx="1145999" cy="1795739"/>
                </a:xfrm>
                <a:custGeom>
                  <a:avLst/>
                  <a:gdLst>
                    <a:gd name="connsiteX0" fmla="*/ 1820419 w 1821886"/>
                    <a:gd name="connsiteY0" fmla="*/ 1327383 h 2854831"/>
                    <a:gd name="connsiteX1" fmla="*/ 1554456 w 1821886"/>
                    <a:gd name="connsiteY1" fmla="*/ 802777 h 2854831"/>
                    <a:gd name="connsiteX2" fmla="*/ 1358441 w 1821886"/>
                    <a:gd name="connsiteY2" fmla="*/ 496147 h 2854831"/>
                    <a:gd name="connsiteX3" fmla="*/ 1023343 w 1821886"/>
                    <a:gd name="connsiteY3" fmla="*/ 104929 h 2854831"/>
                    <a:gd name="connsiteX4" fmla="*/ 845222 w 1821886"/>
                    <a:gd name="connsiteY4" fmla="*/ 13835 h 2854831"/>
                    <a:gd name="connsiteX5" fmla="*/ 604472 w 1821886"/>
                    <a:gd name="connsiteY5" fmla="*/ 59382 h 2854831"/>
                    <a:gd name="connsiteX6" fmla="*/ 163641 w 1821886"/>
                    <a:gd name="connsiteY6" fmla="*/ 702736 h 2854831"/>
                    <a:gd name="connsiteX7" fmla="*/ 1786 w 1821886"/>
                    <a:gd name="connsiteY7" fmla="*/ 1904856 h 2854831"/>
                    <a:gd name="connsiteX8" fmla="*/ 17239 w 1821886"/>
                    <a:gd name="connsiteY8" fmla="*/ 2261100 h 2854831"/>
                    <a:gd name="connsiteX9" fmla="*/ 111587 w 1821886"/>
                    <a:gd name="connsiteY9" fmla="*/ 2553903 h 2854831"/>
                    <a:gd name="connsiteX10" fmla="*/ 419843 w 1821886"/>
                    <a:gd name="connsiteY10" fmla="*/ 2747478 h 2854831"/>
                    <a:gd name="connsiteX11" fmla="*/ 987556 w 1821886"/>
                    <a:gd name="connsiteY11" fmla="*/ 2858906 h 2854831"/>
                    <a:gd name="connsiteX12" fmla="*/ 1602443 w 1821886"/>
                    <a:gd name="connsiteY12" fmla="*/ 2752359 h 2854831"/>
                    <a:gd name="connsiteX13" fmla="*/ 1776498 w 1821886"/>
                    <a:gd name="connsiteY13" fmla="*/ 2592130 h 2854831"/>
                    <a:gd name="connsiteX14" fmla="*/ 1778938 w 1821886"/>
                    <a:gd name="connsiteY14" fmla="*/ 2430275 h 2854831"/>
                    <a:gd name="connsiteX15" fmla="*/ 1791952 w 1821886"/>
                    <a:gd name="connsiteY15" fmla="*/ 2003270 h 2854831"/>
                    <a:gd name="connsiteX16" fmla="*/ 1809032 w 1821886"/>
                    <a:gd name="connsiteY16" fmla="*/ 1642146 h 2854831"/>
                    <a:gd name="connsiteX17" fmla="*/ 1819606 w 1821886"/>
                    <a:gd name="connsiteY17" fmla="*/ 1461584 h 2854831"/>
                    <a:gd name="connsiteX18" fmla="*/ 1820419 w 1821886"/>
                    <a:gd name="connsiteY18" fmla="*/ 1327383 h 2854831"/>
                    <a:gd name="connsiteX19" fmla="*/ 1820419 w 1821886"/>
                    <a:gd name="connsiteY19" fmla="*/ 1327383 h 2854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21886" h="2854831">
                      <a:moveTo>
                        <a:pt x="1820419" y="1327383"/>
                      </a:moveTo>
                      <a:cubicBezTo>
                        <a:pt x="1726071" y="1154954"/>
                        <a:pt x="1650430" y="973579"/>
                        <a:pt x="1554456" y="802777"/>
                      </a:cubicBezTo>
                      <a:cubicBezTo>
                        <a:pt x="1495082" y="697042"/>
                        <a:pt x="1433268" y="591308"/>
                        <a:pt x="1358441" y="496147"/>
                      </a:cubicBezTo>
                      <a:cubicBezTo>
                        <a:pt x="1254333" y="364385"/>
                        <a:pt x="1157545" y="207410"/>
                        <a:pt x="1023343" y="104929"/>
                      </a:cubicBezTo>
                      <a:cubicBezTo>
                        <a:pt x="972916" y="65889"/>
                        <a:pt x="904595" y="35795"/>
                        <a:pt x="845222" y="13835"/>
                      </a:cubicBezTo>
                      <a:cubicBezTo>
                        <a:pt x="758194" y="-17885"/>
                        <a:pt x="678486" y="8142"/>
                        <a:pt x="604472" y="59382"/>
                      </a:cubicBezTo>
                      <a:cubicBezTo>
                        <a:pt x="392190" y="207410"/>
                        <a:pt x="257175" y="467680"/>
                        <a:pt x="163641" y="702736"/>
                      </a:cubicBezTo>
                      <a:cubicBezTo>
                        <a:pt x="13172" y="1082567"/>
                        <a:pt x="-7161" y="1500625"/>
                        <a:pt x="1786" y="1904856"/>
                      </a:cubicBezTo>
                      <a:cubicBezTo>
                        <a:pt x="4226" y="2023604"/>
                        <a:pt x="9106" y="2142352"/>
                        <a:pt x="17239" y="2261100"/>
                      </a:cubicBezTo>
                      <a:cubicBezTo>
                        <a:pt x="24559" y="2363581"/>
                        <a:pt x="46519" y="2470942"/>
                        <a:pt x="111587" y="2553903"/>
                      </a:cubicBezTo>
                      <a:cubicBezTo>
                        <a:pt x="186414" y="2649877"/>
                        <a:pt x="310042" y="2704371"/>
                        <a:pt x="419843" y="2747478"/>
                      </a:cubicBezTo>
                      <a:cubicBezTo>
                        <a:pt x="595525" y="2815799"/>
                        <a:pt x="798048" y="2846706"/>
                        <a:pt x="987556" y="2858906"/>
                      </a:cubicBezTo>
                      <a:cubicBezTo>
                        <a:pt x="1190892" y="2871920"/>
                        <a:pt x="1418628" y="2850773"/>
                        <a:pt x="1602443" y="2752359"/>
                      </a:cubicBezTo>
                      <a:cubicBezTo>
                        <a:pt x="1667511" y="2717385"/>
                        <a:pt x="1757791" y="2671024"/>
                        <a:pt x="1776498" y="2592130"/>
                      </a:cubicBezTo>
                      <a:cubicBezTo>
                        <a:pt x="1787885" y="2542516"/>
                        <a:pt x="1778938" y="2481515"/>
                        <a:pt x="1778938" y="2430275"/>
                      </a:cubicBezTo>
                      <a:cubicBezTo>
                        <a:pt x="1779752" y="2287127"/>
                        <a:pt x="1788699" y="2145605"/>
                        <a:pt x="1791952" y="2003270"/>
                      </a:cubicBezTo>
                      <a:cubicBezTo>
                        <a:pt x="1794392" y="1882896"/>
                        <a:pt x="1801712" y="1762521"/>
                        <a:pt x="1809032" y="1642146"/>
                      </a:cubicBezTo>
                      <a:cubicBezTo>
                        <a:pt x="1813099" y="1581959"/>
                        <a:pt x="1814725" y="1521772"/>
                        <a:pt x="1819606" y="1461584"/>
                      </a:cubicBezTo>
                      <a:cubicBezTo>
                        <a:pt x="1822859" y="1419290"/>
                        <a:pt x="1840752" y="1368050"/>
                        <a:pt x="1820419" y="1327383"/>
                      </a:cubicBezTo>
                      <a:cubicBezTo>
                        <a:pt x="1820419" y="1327383"/>
                        <a:pt x="1820419" y="1327383"/>
                        <a:pt x="1820419" y="1327383"/>
                      </a:cubicBezTo>
                      <a:close/>
                    </a:path>
                  </a:pathLst>
                </a:custGeom>
                <a:grpFill/>
                <a:ln w="19050" cap="flat">
                  <a:solidFill>
                    <a:schemeClr val="bg1">
                      <a:lumMod val="75000"/>
                    </a:schemeClr>
                  </a:solidFill>
                  <a:prstDash val="solid"/>
                  <a:miter/>
                </a:ln>
              </p:spPr>
              <p:txBody>
                <a:bodyPr rtlCol="0" anchor="ctr"/>
                <a:lstStyle/>
                <a:p>
                  <a:pPr algn="r" rtl="1"/>
                  <a:endParaRPr lang="en-US">
                    <a:cs typeface="B Nazanin" panose="00000400000000000000" pitchFamily="2" charset="-78"/>
                  </a:endParaRPr>
                </a:p>
              </p:txBody>
            </p:sp>
            <p:sp>
              <p:nvSpPr>
                <p:cNvPr id="2063" name="Freeform: Shape 2062">
                  <a:extLst>
                    <a:ext uri="{FF2B5EF4-FFF2-40B4-BE49-F238E27FC236}">
                      <a16:creationId xmlns:a16="http://schemas.microsoft.com/office/drawing/2014/main" id="{F9FFB0A2-F0A0-4160-98AC-D89C8423DAB5}"/>
                    </a:ext>
                  </a:extLst>
                </p:cNvPr>
                <p:cNvSpPr/>
                <p:nvPr/>
              </p:nvSpPr>
              <p:spPr>
                <a:xfrm flipH="1">
                  <a:off x="8314449" y="2055728"/>
                  <a:ext cx="936240" cy="1739463"/>
                </a:xfrm>
                <a:custGeom>
                  <a:avLst/>
                  <a:gdLst>
                    <a:gd name="connsiteX0" fmla="*/ 1491640 w 1488416"/>
                    <a:gd name="connsiteY0" fmla="*/ 1253669 h 2765363"/>
                    <a:gd name="connsiteX1" fmla="*/ 1449346 w 1488416"/>
                    <a:gd name="connsiteY1" fmla="*/ 1108081 h 2765363"/>
                    <a:gd name="connsiteX2" fmla="*/ 1323278 w 1488416"/>
                    <a:gd name="connsiteY2" fmla="*/ 807144 h 2765363"/>
                    <a:gd name="connsiteX3" fmla="*/ 865366 w 1488416"/>
                    <a:gd name="connsiteY3" fmla="*/ 193071 h 2765363"/>
                    <a:gd name="connsiteX4" fmla="*/ 458695 w 1488416"/>
                    <a:gd name="connsiteY4" fmla="*/ 2749 h 2765363"/>
                    <a:gd name="connsiteX5" fmla="*/ 174839 w 1488416"/>
                    <a:gd name="connsiteY5" fmla="*/ 292299 h 2765363"/>
                    <a:gd name="connsiteX6" fmla="*/ 22744 w 1488416"/>
                    <a:gd name="connsiteY6" fmla="*/ 991773 h 2765363"/>
                    <a:gd name="connsiteX7" fmla="*/ 1597 w 1488416"/>
                    <a:gd name="connsiteY7" fmla="*/ 1509059 h 2765363"/>
                    <a:gd name="connsiteX8" fmla="*/ 31691 w 1488416"/>
                    <a:gd name="connsiteY8" fmla="*/ 1844156 h 2765363"/>
                    <a:gd name="connsiteX9" fmla="*/ 141492 w 1488416"/>
                    <a:gd name="connsiteY9" fmla="*/ 2328094 h 2765363"/>
                    <a:gd name="connsiteX10" fmla="*/ 438362 w 1488416"/>
                    <a:gd name="connsiteY10" fmla="*/ 2742899 h 2765363"/>
                    <a:gd name="connsiteX11" fmla="*/ 653897 w 1488416"/>
                    <a:gd name="connsiteY11" fmla="*/ 2764046 h 2765363"/>
                    <a:gd name="connsiteX12" fmla="*/ 1215104 w 1488416"/>
                    <a:gd name="connsiteY12" fmla="*/ 2466363 h 2765363"/>
                    <a:gd name="connsiteX13" fmla="*/ 1435519 w 1488416"/>
                    <a:gd name="connsiteY13" fmla="*/ 2207720 h 2765363"/>
                    <a:gd name="connsiteX14" fmla="*/ 1455853 w 1488416"/>
                    <a:gd name="connsiteY14" fmla="*/ 1707514 h 2765363"/>
                    <a:gd name="connsiteX15" fmla="*/ 1491640 w 1488416"/>
                    <a:gd name="connsiteY15" fmla="*/ 1253669 h 2765363"/>
                    <a:gd name="connsiteX16" fmla="*/ 1491640 w 1488416"/>
                    <a:gd name="connsiteY16" fmla="*/ 1253669 h 2765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88416" h="2765363">
                      <a:moveTo>
                        <a:pt x="1491640" y="1253669"/>
                      </a:moveTo>
                      <a:cubicBezTo>
                        <a:pt x="1489200" y="1204869"/>
                        <a:pt x="1465613" y="1155255"/>
                        <a:pt x="1449346" y="1108081"/>
                      </a:cubicBezTo>
                      <a:cubicBezTo>
                        <a:pt x="1414372" y="1003160"/>
                        <a:pt x="1379399" y="903119"/>
                        <a:pt x="1323278" y="807144"/>
                      </a:cubicBezTo>
                      <a:cubicBezTo>
                        <a:pt x="1193143" y="585915"/>
                        <a:pt x="1055688" y="367126"/>
                        <a:pt x="865366" y="193071"/>
                      </a:cubicBezTo>
                      <a:cubicBezTo>
                        <a:pt x="756379" y="94656"/>
                        <a:pt x="616484" y="-19212"/>
                        <a:pt x="458695" y="2749"/>
                      </a:cubicBezTo>
                      <a:cubicBezTo>
                        <a:pt x="314734" y="23082"/>
                        <a:pt x="226079" y="171111"/>
                        <a:pt x="174839" y="292299"/>
                      </a:cubicBezTo>
                      <a:cubicBezTo>
                        <a:pt x="80491" y="515154"/>
                        <a:pt x="41451" y="751837"/>
                        <a:pt x="22744" y="991773"/>
                      </a:cubicBezTo>
                      <a:cubicBezTo>
                        <a:pt x="9730" y="1164202"/>
                        <a:pt x="-4910" y="1335817"/>
                        <a:pt x="1597" y="1509059"/>
                      </a:cubicBezTo>
                      <a:cubicBezTo>
                        <a:pt x="5664" y="1620487"/>
                        <a:pt x="5664" y="1735168"/>
                        <a:pt x="31691" y="1844156"/>
                      </a:cubicBezTo>
                      <a:cubicBezTo>
                        <a:pt x="69918" y="2006011"/>
                        <a:pt x="92691" y="2168679"/>
                        <a:pt x="141492" y="2328094"/>
                      </a:cubicBezTo>
                      <a:cubicBezTo>
                        <a:pt x="187852" y="2480189"/>
                        <a:pt x="277320" y="2681898"/>
                        <a:pt x="438362" y="2742899"/>
                      </a:cubicBezTo>
                      <a:cubicBezTo>
                        <a:pt x="506682" y="2768926"/>
                        <a:pt x="577443" y="2777059"/>
                        <a:pt x="653897" y="2764046"/>
                      </a:cubicBezTo>
                      <a:cubicBezTo>
                        <a:pt x="860486" y="2728259"/>
                        <a:pt x="1053249" y="2592431"/>
                        <a:pt x="1215104" y="2466363"/>
                      </a:cubicBezTo>
                      <a:cubicBezTo>
                        <a:pt x="1289931" y="2407802"/>
                        <a:pt x="1435519" y="2315081"/>
                        <a:pt x="1435519" y="2207720"/>
                      </a:cubicBezTo>
                      <a:cubicBezTo>
                        <a:pt x="1435519" y="2040984"/>
                        <a:pt x="1442839" y="1873436"/>
                        <a:pt x="1455853" y="1707514"/>
                      </a:cubicBezTo>
                      <a:cubicBezTo>
                        <a:pt x="1465613" y="1558673"/>
                        <a:pt x="1497333" y="1404138"/>
                        <a:pt x="1491640" y="1253669"/>
                      </a:cubicBezTo>
                      <a:cubicBezTo>
                        <a:pt x="1491640" y="1253669"/>
                        <a:pt x="1491640" y="1253669"/>
                        <a:pt x="1491640" y="1253669"/>
                      </a:cubicBezTo>
                      <a:close/>
                    </a:path>
                  </a:pathLst>
                </a:custGeom>
                <a:grpFill/>
                <a:ln w="19050" cap="flat">
                  <a:solidFill>
                    <a:schemeClr val="bg1">
                      <a:lumMod val="75000"/>
                    </a:schemeClr>
                  </a:solidFill>
                  <a:prstDash val="solid"/>
                  <a:miter/>
                </a:ln>
              </p:spPr>
              <p:txBody>
                <a:bodyPr rtlCol="0" anchor="ctr"/>
                <a:lstStyle/>
                <a:p>
                  <a:pPr algn="r" rtl="1"/>
                  <a:endParaRPr lang="en-US">
                    <a:cs typeface="B Nazanin" panose="00000400000000000000" pitchFamily="2" charset="-78"/>
                  </a:endParaRPr>
                </a:p>
              </p:txBody>
            </p:sp>
            <p:sp>
              <p:nvSpPr>
                <p:cNvPr id="2064" name="Freeform: Shape 2063">
                  <a:extLst>
                    <a:ext uri="{FF2B5EF4-FFF2-40B4-BE49-F238E27FC236}">
                      <a16:creationId xmlns:a16="http://schemas.microsoft.com/office/drawing/2014/main" id="{23103343-6C43-408A-86BA-11A56CB29FCF}"/>
                    </a:ext>
                  </a:extLst>
                </p:cNvPr>
                <p:cNvSpPr/>
                <p:nvPr/>
              </p:nvSpPr>
              <p:spPr>
                <a:xfrm flipH="1">
                  <a:off x="8576303" y="3578688"/>
                  <a:ext cx="5116" cy="5116"/>
                </a:xfrm>
                <a:custGeom>
                  <a:avLst/>
                  <a:gdLst>
                    <a:gd name="connsiteX0" fmla="*/ 0 w 0"/>
                    <a:gd name="connsiteY0" fmla="*/ 0 h 0"/>
                    <a:gd name="connsiteX1" fmla="*/ 0 w 0"/>
                    <a:gd name="connsiteY1" fmla="*/ 0 h 0"/>
                    <a:gd name="connsiteX2" fmla="*/ 0 w 0"/>
                    <a:gd name="connsiteY2" fmla="*/ 0 h 0"/>
                    <a:gd name="connsiteX3" fmla="*/ 0 w 0"/>
                    <a:gd name="connsiteY3" fmla="*/ 0 h 0"/>
                  </a:gdLst>
                  <a:ahLst/>
                  <a:cxnLst>
                    <a:cxn ang="0">
                      <a:pos x="connsiteX0" y="connsiteY0"/>
                    </a:cxn>
                    <a:cxn ang="0">
                      <a:pos x="connsiteX1" y="connsiteY1"/>
                    </a:cxn>
                    <a:cxn ang="0">
                      <a:pos x="connsiteX2" y="connsiteY2"/>
                    </a:cxn>
                    <a:cxn ang="0">
                      <a:pos x="connsiteX3" y="connsiteY3"/>
                    </a:cxn>
                  </a:cxnLst>
                  <a:rect l="l" t="t" r="r" b="b"/>
                  <a:pathLst>
                    <a:path>
                      <a:moveTo>
                        <a:pt x="0" y="0"/>
                      </a:moveTo>
                      <a:cubicBezTo>
                        <a:pt x="0" y="0"/>
                        <a:pt x="0" y="0"/>
                        <a:pt x="0" y="0"/>
                      </a:cubicBezTo>
                      <a:cubicBezTo>
                        <a:pt x="0" y="0"/>
                        <a:pt x="0" y="0"/>
                        <a:pt x="0" y="0"/>
                      </a:cubicBezTo>
                      <a:lnTo>
                        <a:pt x="0" y="0"/>
                      </a:lnTo>
                      <a:close/>
                    </a:path>
                  </a:pathLst>
                </a:custGeom>
                <a:grpFill/>
                <a:ln w="19050" cap="flat">
                  <a:solidFill>
                    <a:schemeClr val="bg1">
                      <a:lumMod val="75000"/>
                    </a:schemeClr>
                  </a:solidFill>
                  <a:prstDash val="solid"/>
                  <a:miter/>
                </a:ln>
              </p:spPr>
              <p:txBody>
                <a:bodyPr rtlCol="0" anchor="ctr"/>
                <a:lstStyle/>
                <a:p>
                  <a:pPr algn="r" rtl="1"/>
                  <a:endParaRPr lang="en-US">
                    <a:cs typeface="B Nazanin" panose="00000400000000000000" pitchFamily="2" charset="-78"/>
                  </a:endParaRPr>
                </a:p>
              </p:txBody>
            </p:sp>
            <p:sp>
              <p:nvSpPr>
                <p:cNvPr id="2065" name="Freeform: Shape 2064">
                  <a:extLst>
                    <a:ext uri="{FF2B5EF4-FFF2-40B4-BE49-F238E27FC236}">
                      <a16:creationId xmlns:a16="http://schemas.microsoft.com/office/drawing/2014/main" id="{C9C14628-3576-4D61-83DD-D681312C8468}"/>
                    </a:ext>
                  </a:extLst>
                </p:cNvPr>
                <p:cNvSpPr/>
                <p:nvPr/>
              </p:nvSpPr>
              <p:spPr>
                <a:xfrm flipH="1">
                  <a:off x="6845379" y="3735173"/>
                  <a:ext cx="1094996" cy="1442988"/>
                </a:xfrm>
                <a:custGeom>
                  <a:avLst/>
                  <a:gdLst>
                    <a:gd name="connsiteX0" fmla="*/ 1742637 w 1740552"/>
                    <a:gd name="connsiteY0" fmla="*/ 386434 h 2228557"/>
                    <a:gd name="connsiteX1" fmla="*/ 1382326 w 1740552"/>
                    <a:gd name="connsiteY1" fmla="*/ 323806 h 2228557"/>
                    <a:gd name="connsiteX2" fmla="*/ 1235111 w 1740552"/>
                    <a:gd name="connsiteY2" fmla="*/ 221325 h 2228557"/>
                    <a:gd name="connsiteX3" fmla="*/ 1174924 w 1740552"/>
                    <a:gd name="connsiteY3" fmla="*/ 87124 h 2228557"/>
                    <a:gd name="connsiteX4" fmla="*/ 1131004 w 1740552"/>
                    <a:gd name="connsiteY4" fmla="*/ 5789 h 2228557"/>
                    <a:gd name="connsiteX5" fmla="*/ 595011 w 1740552"/>
                    <a:gd name="connsiteY5" fmla="*/ 166018 h 2228557"/>
                    <a:gd name="connsiteX6" fmla="*/ 57392 w 1740552"/>
                    <a:gd name="connsiteY6" fmla="*/ 144871 h 2228557"/>
                    <a:gd name="connsiteX7" fmla="*/ 8591 w 1740552"/>
                    <a:gd name="connsiteY7" fmla="*/ 308353 h 2228557"/>
                    <a:gd name="connsiteX8" fmla="*/ 80165 w 1740552"/>
                    <a:gd name="connsiteY8" fmla="*/ 601969 h 2228557"/>
                    <a:gd name="connsiteX9" fmla="*/ 212740 w 1740552"/>
                    <a:gd name="connsiteY9" fmla="*/ 1211163 h 2228557"/>
                    <a:gd name="connsiteX10" fmla="*/ 348568 w 1740552"/>
                    <a:gd name="connsiteY10" fmla="*/ 1808969 h 2228557"/>
                    <a:gd name="connsiteX11" fmla="*/ 952068 w 1740552"/>
                    <a:gd name="connsiteY11" fmla="*/ 2214014 h 2228557"/>
                    <a:gd name="connsiteX12" fmla="*/ 1211525 w 1740552"/>
                    <a:gd name="connsiteY12" fmla="*/ 1997665 h 2228557"/>
                    <a:gd name="connsiteX13" fmla="*/ 1406727 w 1740552"/>
                    <a:gd name="connsiteY13" fmla="*/ 1553580 h 2228557"/>
                    <a:gd name="connsiteX14" fmla="*/ 1621449 w 1740552"/>
                    <a:gd name="connsiteY14" fmla="*/ 1035481 h 2228557"/>
                    <a:gd name="connsiteX15" fmla="*/ 1742637 w 1740552"/>
                    <a:gd name="connsiteY15" fmla="*/ 386434 h 2228557"/>
                    <a:gd name="connsiteX0" fmla="*/ 1748503 w 1750266"/>
                    <a:gd name="connsiteY0" fmla="*/ 383983 h 2230158"/>
                    <a:gd name="connsiteX1" fmla="*/ 1388192 w 1750266"/>
                    <a:gd name="connsiteY1" fmla="*/ 321355 h 2230158"/>
                    <a:gd name="connsiteX2" fmla="*/ 1240977 w 1750266"/>
                    <a:gd name="connsiteY2" fmla="*/ 218874 h 2230158"/>
                    <a:gd name="connsiteX3" fmla="*/ 1180790 w 1750266"/>
                    <a:gd name="connsiteY3" fmla="*/ 84673 h 2230158"/>
                    <a:gd name="connsiteX4" fmla="*/ 1136870 w 1750266"/>
                    <a:gd name="connsiteY4" fmla="*/ 3338 h 2230158"/>
                    <a:gd name="connsiteX5" fmla="*/ 585734 w 1750266"/>
                    <a:gd name="connsiteY5" fmla="*/ 208995 h 2230158"/>
                    <a:gd name="connsiteX6" fmla="*/ 63258 w 1750266"/>
                    <a:gd name="connsiteY6" fmla="*/ 142420 h 2230158"/>
                    <a:gd name="connsiteX7" fmla="*/ 14457 w 1750266"/>
                    <a:gd name="connsiteY7" fmla="*/ 305902 h 2230158"/>
                    <a:gd name="connsiteX8" fmla="*/ 86031 w 1750266"/>
                    <a:gd name="connsiteY8" fmla="*/ 599518 h 2230158"/>
                    <a:gd name="connsiteX9" fmla="*/ 218606 w 1750266"/>
                    <a:gd name="connsiteY9" fmla="*/ 1208712 h 2230158"/>
                    <a:gd name="connsiteX10" fmla="*/ 354434 w 1750266"/>
                    <a:gd name="connsiteY10" fmla="*/ 1806518 h 2230158"/>
                    <a:gd name="connsiteX11" fmla="*/ 957934 w 1750266"/>
                    <a:gd name="connsiteY11" fmla="*/ 2211563 h 2230158"/>
                    <a:gd name="connsiteX12" fmla="*/ 1217391 w 1750266"/>
                    <a:gd name="connsiteY12" fmla="*/ 1995214 h 2230158"/>
                    <a:gd name="connsiteX13" fmla="*/ 1412593 w 1750266"/>
                    <a:gd name="connsiteY13" fmla="*/ 1551129 h 2230158"/>
                    <a:gd name="connsiteX14" fmla="*/ 1627315 w 1750266"/>
                    <a:gd name="connsiteY14" fmla="*/ 1033030 h 2230158"/>
                    <a:gd name="connsiteX15" fmla="*/ 1748503 w 1750266"/>
                    <a:gd name="connsiteY15" fmla="*/ 383983 h 2230158"/>
                    <a:gd name="connsiteX0" fmla="*/ 1738583 w 1740346"/>
                    <a:gd name="connsiteY0" fmla="*/ 383983 h 2230160"/>
                    <a:gd name="connsiteX1" fmla="*/ 1378272 w 1740346"/>
                    <a:gd name="connsiteY1" fmla="*/ 321355 h 2230160"/>
                    <a:gd name="connsiteX2" fmla="*/ 1231057 w 1740346"/>
                    <a:gd name="connsiteY2" fmla="*/ 218874 h 2230160"/>
                    <a:gd name="connsiteX3" fmla="*/ 1170870 w 1740346"/>
                    <a:gd name="connsiteY3" fmla="*/ 84673 h 2230160"/>
                    <a:gd name="connsiteX4" fmla="*/ 1126950 w 1740346"/>
                    <a:gd name="connsiteY4" fmla="*/ 3338 h 2230160"/>
                    <a:gd name="connsiteX5" fmla="*/ 575814 w 1740346"/>
                    <a:gd name="connsiteY5" fmla="*/ 208995 h 2230160"/>
                    <a:gd name="connsiteX6" fmla="*/ 83623 w 1740346"/>
                    <a:gd name="connsiteY6" fmla="*/ 202991 h 2230160"/>
                    <a:gd name="connsiteX7" fmla="*/ 4537 w 1740346"/>
                    <a:gd name="connsiteY7" fmla="*/ 305902 h 2230160"/>
                    <a:gd name="connsiteX8" fmla="*/ 76111 w 1740346"/>
                    <a:gd name="connsiteY8" fmla="*/ 599518 h 2230160"/>
                    <a:gd name="connsiteX9" fmla="*/ 208686 w 1740346"/>
                    <a:gd name="connsiteY9" fmla="*/ 1208712 h 2230160"/>
                    <a:gd name="connsiteX10" fmla="*/ 344514 w 1740346"/>
                    <a:gd name="connsiteY10" fmla="*/ 1806518 h 2230160"/>
                    <a:gd name="connsiteX11" fmla="*/ 948014 w 1740346"/>
                    <a:gd name="connsiteY11" fmla="*/ 2211563 h 2230160"/>
                    <a:gd name="connsiteX12" fmla="*/ 1207471 w 1740346"/>
                    <a:gd name="connsiteY12" fmla="*/ 1995214 h 2230160"/>
                    <a:gd name="connsiteX13" fmla="*/ 1402673 w 1740346"/>
                    <a:gd name="connsiteY13" fmla="*/ 1551129 h 2230160"/>
                    <a:gd name="connsiteX14" fmla="*/ 1617395 w 1740346"/>
                    <a:gd name="connsiteY14" fmla="*/ 1033030 h 2230160"/>
                    <a:gd name="connsiteX15" fmla="*/ 1738583 w 1740346"/>
                    <a:gd name="connsiteY15" fmla="*/ 383983 h 2230160"/>
                    <a:gd name="connsiteX0" fmla="*/ 1738583 w 1740346"/>
                    <a:gd name="connsiteY0" fmla="*/ 406213 h 2252388"/>
                    <a:gd name="connsiteX1" fmla="*/ 1378272 w 1740346"/>
                    <a:gd name="connsiteY1" fmla="*/ 343585 h 2252388"/>
                    <a:gd name="connsiteX2" fmla="*/ 1231057 w 1740346"/>
                    <a:gd name="connsiteY2" fmla="*/ 241104 h 2252388"/>
                    <a:gd name="connsiteX3" fmla="*/ 1170870 w 1740346"/>
                    <a:gd name="connsiteY3" fmla="*/ 106903 h 2252388"/>
                    <a:gd name="connsiteX4" fmla="*/ 1126950 w 1740346"/>
                    <a:gd name="connsiteY4" fmla="*/ 25568 h 2252388"/>
                    <a:gd name="connsiteX5" fmla="*/ 575814 w 1740346"/>
                    <a:gd name="connsiteY5" fmla="*/ 231225 h 2252388"/>
                    <a:gd name="connsiteX6" fmla="*/ 83623 w 1740346"/>
                    <a:gd name="connsiteY6" fmla="*/ 225221 h 2252388"/>
                    <a:gd name="connsiteX7" fmla="*/ 4537 w 1740346"/>
                    <a:gd name="connsiteY7" fmla="*/ 328132 h 2252388"/>
                    <a:gd name="connsiteX8" fmla="*/ 76111 w 1740346"/>
                    <a:gd name="connsiteY8" fmla="*/ 621748 h 2252388"/>
                    <a:gd name="connsiteX9" fmla="*/ 208686 w 1740346"/>
                    <a:gd name="connsiteY9" fmla="*/ 1230942 h 2252388"/>
                    <a:gd name="connsiteX10" fmla="*/ 344514 w 1740346"/>
                    <a:gd name="connsiteY10" fmla="*/ 1828748 h 2252388"/>
                    <a:gd name="connsiteX11" fmla="*/ 948014 w 1740346"/>
                    <a:gd name="connsiteY11" fmla="*/ 2233793 h 2252388"/>
                    <a:gd name="connsiteX12" fmla="*/ 1207471 w 1740346"/>
                    <a:gd name="connsiteY12" fmla="*/ 2017444 h 2252388"/>
                    <a:gd name="connsiteX13" fmla="*/ 1402673 w 1740346"/>
                    <a:gd name="connsiteY13" fmla="*/ 1573359 h 2252388"/>
                    <a:gd name="connsiteX14" fmla="*/ 1617395 w 1740346"/>
                    <a:gd name="connsiteY14" fmla="*/ 1055260 h 2252388"/>
                    <a:gd name="connsiteX15" fmla="*/ 1738583 w 1740346"/>
                    <a:gd name="connsiteY15" fmla="*/ 406213 h 2252388"/>
                    <a:gd name="connsiteX0" fmla="*/ 1739027 w 1740790"/>
                    <a:gd name="connsiteY0" fmla="*/ 385384 h 2231560"/>
                    <a:gd name="connsiteX1" fmla="*/ 1378716 w 1740790"/>
                    <a:gd name="connsiteY1" fmla="*/ 322756 h 2231560"/>
                    <a:gd name="connsiteX2" fmla="*/ 1231501 w 1740790"/>
                    <a:gd name="connsiteY2" fmla="*/ 220275 h 2231560"/>
                    <a:gd name="connsiteX3" fmla="*/ 1171314 w 1740790"/>
                    <a:gd name="connsiteY3" fmla="*/ 86074 h 2231560"/>
                    <a:gd name="connsiteX4" fmla="*/ 1127394 w 1740790"/>
                    <a:gd name="connsiteY4" fmla="*/ 4739 h 2231560"/>
                    <a:gd name="connsiteX5" fmla="*/ 591401 w 1740790"/>
                    <a:gd name="connsiteY5" fmla="*/ 240682 h 2231560"/>
                    <a:gd name="connsiteX6" fmla="*/ 84067 w 1740790"/>
                    <a:gd name="connsiteY6" fmla="*/ 204392 h 2231560"/>
                    <a:gd name="connsiteX7" fmla="*/ 4981 w 1740790"/>
                    <a:gd name="connsiteY7" fmla="*/ 307303 h 2231560"/>
                    <a:gd name="connsiteX8" fmla="*/ 76555 w 1740790"/>
                    <a:gd name="connsiteY8" fmla="*/ 600919 h 2231560"/>
                    <a:gd name="connsiteX9" fmla="*/ 209130 w 1740790"/>
                    <a:gd name="connsiteY9" fmla="*/ 1210113 h 2231560"/>
                    <a:gd name="connsiteX10" fmla="*/ 344958 w 1740790"/>
                    <a:gd name="connsiteY10" fmla="*/ 1807919 h 2231560"/>
                    <a:gd name="connsiteX11" fmla="*/ 948458 w 1740790"/>
                    <a:gd name="connsiteY11" fmla="*/ 2212964 h 2231560"/>
                    <a:gd name="connsiteX12" fmla="*/ 1207915 w 1740790"/>
                    <a:gd name="connsiteY12" fmla="*/ 1996615 h 2231560"/>
                    <a:gd name="connsiteX13" fmla="*/ 1403117 w 1740790"/>
                    <a:gd name="connsiteY13" fmla="*/ 1552530 h 2231560"/>
                    <a:gd name="connsiteX14" fmla="*/ 1617839 w 1740790"/>
                    <a:gd name="connsiteY14" fmla="*/ 1034431 h 2231560"/>
                    <a:gd name="connsiteX15" fmla="*/ 1739027 w 1740790"/>
                    <a:gd name="connsiteY15" fmla="*/ 385384 h 2231560"/>
                    <a:gd name="connsiteX0" fmla="*/ 1739027 w 1740790"/>
                    <a:gd name="connsiteY0" fmla="*/ 385384 h 2231560"/>
                    <a:gd name="connsiteX1" fmla="*/ 1378716 w 1740790"/>
                    <a:gd name="connsiteY1" fmla="*/ 322756 h 2231560"/>
                    <a:gd name="connsiteX2" fmla="*/ 1231501 w 1740790"/>
                    <a:gd name="connsiteY2" fmla="*/ 220275 h 2231560"/>
                    <a:gd name="connsiteX3" fmla="*/ 1171314 w 1740790"/>
                    <a:gd name="connsiteY3" fmla="*/ 86074 h 2231560"/>
                    <a:gd name="connsiteX4" fmla="*/ 1127394 w 1740790"/>
                    <a:gd name="connsiteY4" fmla="*/ 4739 h 2231560"/>
                    <a:gd name="connsiteX5" fmla="*/ 591401 w 1740790"/>
                    <a:gd name="connsiteY5" fmla="*/ 240682 h 2231560"/>
                    <a:gd name="connsiteX6" fmla="*/ 84067 w 1740790"/>
                    <a:gd name="connsiteY6" fmla="*/ 204392 h 2231560"/>
                    <a:gd name="connsiteX7" fmla="*/ 4981 w 1740790"/>
                    <a:gd name="connsiteY7" fmla="*/ 307303 h 2231560"/>
                    <a:gd name="connsiteX8" fmla="*/ 76555 w 1740790"/>
                    <a:gd name="connsiteY8" fmla="*/ 600919 h 2231560"/>
                    <a:gd name="connsiteX9" fmla="*/ 209130 w 1740790"/>
                    <a:gd name="connsiteY9" fmla="*/ 1210113 h 2231560"/>
                    <a:gd name="connsiteX10" fmla="*/ 344958 w 1740790"/>
                    <a:gd name="connsiteY10" fmla="*/ 1807919 h 2231560"/>
                    <a:gd name="connsiteX11" fmla="*/ 948458 w 1740790"/>
                    <a:gd name="connsiteY11" fmla="*/ 2212964 h 2231560"/>
                    <a:gd name="connsiteX12" fmla="*/ 1207915 w 1740790"/>
                    <a:gd name="connsiteY12" fmla="*/ 1996615 h 2231560"/>
                    <a:gd name="connsiteX13" fmla="*/ 1617839 w 1740790"/>
                    <a:gd name="connsiteY13" fmla="*/ 1034431 h 2231560"/>
                    <a:gd name="connsiteX14" fmla="*/ 1739027 w 1740790"/>
                    <a:gd name="connsiteY14" fmla="*/ 385384 h 2231560"/>
                    <a:gd name="connsiteX0" fmla="*/ 1739027 w 1740790"/>
                    <a:gd name="connsiteY0" fmla="*/ 385384 h 2233666"/>
                    <a:gd name="connsiteX1" fmla="*/ 1378716 w 1740790"/>
                    <a:gd name="connsiteY1" fmla="*/ 322756 h 2233666"/>
                    <a:gd name="connsiteX2" fmla="*/ 1231501 w 1740790"/>
                    <a:gd name="connsiteY2" fmla="*/ 220275 h 2233666"/>
                    <a:gd name="connsiteX3" fmla="*/ 1171314 w 1740790"/>
                    <a:gd name="connsiteY3" fmla="*/ 86074 h 2233666"/>
                    <a:gd name="connsiteX4" fmla="*/ 1127394 w 1740790"/>
                    <a:gd name="connsiteY4" fmla="*/ 4739 h 2233666"/>
                    <a:gd name="connsiteX5" fmla="*/ 591401 w 1740790"/>
                    <a:gd name="connsiteY5" fmla="*/ 240682 h 2233666"/>
                    <a:gd name="connsiteX6" fmla="*/ 84067 w 1740790"/>
                    <a:gd name="connsiteY6" fmla="*/ 204392 h 2233666"/>
                    <a:gd name="connsiteX7" fmla="*/ 4981 w 1740790"/>
                    <a:gd name="connsiteY7" fmla="*/ 307303 h 2233666"/>
                    <a:gd name="connsiteX8" fmla="*/ 76555 w 1740790"/>
                    <a:gd name="connsiteY8" fmla="*/ 600919 h 2233666"/>
                    <a:gd name="connsiteX9" fmla="*/ 344958 w 1740790"/>
                    <a:gd name="connsiteY9" fmla="*/ 1807919 h 2233666"/>
                    <a:gd name="connsiteX10" fmla="*/ 948458 w 1740790"/>
                    <a:gd name="connsiteY10" fmla="*/ 2212964 h 2233666"/>
                    <a:gd name="connsiteX11" fmla="*/ 1207915 w 1740790"/>
                    <a:gd name="connsiteY11" fmla="*/ 1996615 h 2233666"/>
                    <a:gd name="connsiteX12" fmla="*/ 1617839 w 1740790"/>
                    <a:gd name="connsiteY12" fmla="*/ 1034431 h 2233666"/>
                    <a:gd name="connsiteX13" fmla="*/ 1739027 w 1740790"/>
                    <a:gd name="connsiteY13" fmla="*/ 385384 h 2233666"/>
                    <a:gd name="connsiteX0" fmla="*/ 1739027 w 1740790"/>
                    <a:gd name="connsiteY0" fmla="*/ 380697 h 2228979"/>
                    <a:gd name="connsiteX1" fmla="*/ 1378716 w 1740790"/>
                    <a:gd name="connsiteY1" fmla="*/ 318069 h 2228979"/>
                    <a:gd name="connsiteX2" fmla="*/ 1231501 w 1740790"/>
                    <a:gd name="connsiteY2" fmla="*/ 215588 h 2228979"/>
                    <a:gd name="connsiteX3" fmla="*/ 1127394 w 1740790"/>
                    <a:gd name="connsiteY3" fmla="*/ 52 h 2228979"/>
                    <a:gd name="connsiteX4" fmla="*/ 591401 w 1740790"/>
                    <a:gd name="connsiteY4" fmla="*/ 235995 h 2228979"/>
                    <a:gd name="connsiteX5" fmla="*/ 84067 w 1740790"/>
                    <a:gd name="connsiteY5" fmla="*/ 199705 h 2228979"/>
                    <a:gd name="connsiteX6" fmla="*/ 4981 w 1740790"/>
                    <a:gd name="connsiteY6" fmla="*/ 302616 h 2228979"/>
                    <a:gd name="connsiteX7" fmla="*/ 76555 w 1740790"/>
                    <a:gd name="connsiteY7" fmla="*/ 596232 h 2228979"/>
                    <a:gd name="connsiteX8" fmla="*/ 344958 w 1740790"/>
                    <a:gd name="connsiteY8" fmla="*/ 1803232 h 2228979"/>
                    <a:gd name="connsiteX9" fmla="*/ 948458 w 1740790"/>
                    <a:gd name="connsiteY9" fmla="*/ 2208277 h 2228979"/>
                    <a:gd name="connsiteX10" fmla="*/ 1207915 w 1740790"/>
                    <a:gd name="connsiteY10" fmla="*/ 1991928 h 2228979"/>
                    <a:gd name="connsiteX11" fmla="*/ 1617839 w 1740790"/>
                    <a:gd name="connsiteY11" fmla="*/ 1029744 h 2228979"/>
                    <a:gd name="connsiteX12" fmla="*/ 1739027 w 1740790"/>
                    <a:gd name="connsiteY12" fmla="*/ 380697 h 2228979"/>
                    <a:gd name="connsiteX0" fmla="*/ 1739027 w 1740790"/>
                    <a:gd name="connsiteY0" fmla="*/ 380645 h 2228927"/>
                    <a:gd name="connsiteX1" fmla="*/ 1378716 w 1740790"/>
                    <a:gd name="connsiteY1" fmla="*/ 318017 h 2228927"/>
                    <a:gd name="connsiteX2" fmla="*/ 1231501 w 1740790"/>
                    <a:gd name="connsiteY2" fmla="*/ 215536 h 2228927"/>
                    <a:gd name="connsiteX3" fmla="*/ 1127394 w 1740790"/>
                    <a:gd name="connsiteY3" fmla="*/ 0 h 2228927"/>
                    <a:gd name="connsiteX4" fmla="*/ 591401 w 1740790"/>
                    <a:gd name="connsiteY4" fmla="*/ 235943 h 2228927"/>
                    <a:gd name="connsiteX5" fmla="*/ 84067 w 1740790"/>
                    <a:gd name="connsiteY5" fmla="*/ 199653 h 2228927"/>
                    <a:gd name="connsiteX6" fmla="*/ 4981 w 1740790"/>
                    <a:gd name="connsiteY6" fmla="*/ 302564 h 2228927"/>
                    <a:gd name="connsiteX7" fmla="*/ 76555 w 1740790"/>
                    <a:gd name="connsiteY7" fmla="*/ 596180 h 2228927"/>
                    <a:gd name="connsiteX8" fmla="*/ 344958 w 1740790"/>
                    <a:gd name="connsiteY8" fmla="*/ 1803180 h 2228927"/>
                    <a:gd name="connsiteX9" fmla="*/ 948458 w 1740790"/>
                    <a:gd name="connsiteY9" fmla="*/ 2208225 h 2228927"/>
                    <a:gd name="connsiteX10" fmla="*/ 1207915 w 1740790"/>
                    <a:gd name="connsiteY10" fmla="*/ 1991876 h 2228927"/>
                    <a:gd name="connsiteX11" fmla="*/ 1617839 w 1740790"/>
                    <a:gd name="connsiteY11" fmla="*/ 1029692 h 2228927"/>
                    <a:gd name="connsiteX12" fmla="*/ 1739027 w 1740790"/>
                    <a:gd name="connsiteY12" fmla="*/ 380645 h 2228927"/>
                    <a:gd name="connsiteX0" fmla="*/ 1739027 w 1740790"/>
                    <a:gd name="connsiteY0" fmla="*/ 380645 h 2228927"/>
                    <a:gd name="connsiteX1" fmla="*/ 1378716 w 1740790"/>
                    <a:gd name="connsiteY1" fmla="*/ 318017 h 2228927"/>
                    <a:gd name="connsiteX2" fmla="*/ 1231501 w 1740790"/>
                    <a:gd name="connsiteY2" fmla="*/ 215536 h 2228927"/>
                    <a:gd name="connsiteX3" fmla="*/ 1152372 w 1740790"/>
                    <a:gd name="connsiteY3" fmla="*/ 0 h 2228927"/>
                    <a:gd name="connsiteX4" fmla="*/ 591401 w 1740790"/>
                    <a:gd name="connsiteY4" fmla="*/ 235943 h 2228927"/>
                    <a:gd name="connsiteX5" fmla="*/ 84067 w 1740790"/>
                    <a:gd name="connsiteY5" fmla="*/ 199653 h 2228927"/>
                    <a:gd name="connsiteX6" fmla="*/ 4981 w 1740790"/>
                    <a:gd name="connsiteY6" fmla="*/ 302564 h 2228927"/>
                    <a:gd name="connsiteX7" fmla="*/ 76555 w 1740790"/>
                    <a:gd name="connsiteY7" fmla="*/ 596180 h 2228927"/>
                    <a:gd name="connsiteX8" fmla="*/ 344958 w 1740790"/>
                    <a:gd name="connsiteY8" fmla="*/ 1803180 h 2228927"/>
                    <a:gd name="connsiteX9" fmla="*/ 948458 w 1740790"/>
                    <a:gd name="connsiteY9" fmla="*/ 2208225 h 2228927"/>
                    <a:gd name="connsiteX10" fmla="*/ 1207915 w 1740790"/>
                    <a:gd name="connsiteY10" fmla="*/ 1991876 h 2228927"/>
                    <a:gd name="connsiteX11" fmla="*/ 1617839 w 1740790"/>
                    <a:gd name="connsiteY11" fmla="*/ 1029692 h 2228927"/>
                    <a:gd name="connsiteX12" fmla="*/ 1739027 w 1740790"/>
                    <a:gd name="connsiteY12" fmla="*/ 380645 h 2228927"/>
                    <a:gd name="connsiteX0" fmla="*/ 1739027 w 1740790"/>
                    <a:gd name="connsiteY0" fmla="*/ 380645 h 2228927"/>
                    <a:gd name="connsiteX1" fmla="*/ 1378716 w 1740790"/>
                    <a:gd name="connsiteY1" fmla="*/ 318017 h 2228927"/>
                    <a:gd name="connsiteX2" fmla="*/ 1231501 w 1740790"/>
                    <a:gd name="connsiteY2" fmla="*/ 215536 h 2228927"/>
                    <a:gd name="connsiteX3" fmla="*/ 1152372 w 1740790"/>
                    <a:gd name="connsiteY3" fmla="*/ 0 h 2228927"/>
                    <a:gd name="connsiteX4" fmla="*/ 591401 w 1740790"/>
                    <a:gd name="connsiteY4" fmla="*/ 235943 h 2228927"/>
                    <a:gd name="connsiteX5" fmla="*/ 84067 w 1740790"/>
                    <a:gd name="connsiteY5" fmla="*/ 199653 h 2228927"/>
                    <a:gd name="connsiteX6" fmla="*/ 4981 w 1740790"/>
                    <a:gd name="connsiteY6" fmla="*/ 302564 h 2228927"/>
                    <a:gd name="connsiteX7" fmla="*/ 76555 w 1740790"/>
                    <a:gd name="connsiteY7" fmla="*/ 596180 h 2228927"/>
                    <a:gd name="connsiteX8" fmla="*/ 344958 w 1740790"/>
                    <a:gd name="connsiteY8" fmla="*/ 1803180 h 2228927"/>
                    <a:gd name="connsiteX9" fmla="*/ 948458 w 1740790"/>
                    <a:gd name="connsiteY9" fmla="*/ 2208225 h 2228927"/>
                    <a:gd name="connsiteX10" fmla="*/ 1207915 w 1740790"/>
                    <a:gd name="connsiteY10" fmla="*/ 1991876 h 2228927"/>
                    <a:gd name="connsiteX11" fmla="*/ 1617839 w 1740790"/>
                    <a:gd name="connsiteY11" fmla="*/ 1029692 h 2228927"/>
                    <a:gd name="connsiteX12" fmla="*/ 1739027 w 1740790"/>
                    <a:gd name="connsiteY12" fmla="*/ 380645 h 2228927"/>
                    <a:gd name="connsiteX0" fmla="*/ 1739498 w 1741261"/>
                    <a:gd name="connsiteY0" fmla="*/ 380645 h 2228927"/>
                    <a:gd name="connsiteX1" fmla="*/ 1379187 w 1741261"/>
                    <a:gd name="connsiteY1" fmla="*/ 318017 h 2228927"/>
                    <a:gd name="connsiteX2" fmla="*/ 1231972 w 1741261"/>
                    <a:gd name="connsiteY2" fmla="*/ 215536 h 2228927"/>
                    <a:gd name="connsiteX3" fmla="*/ 1152843 w 1741261"/>
                    <a:gd name="connsiteY3" fmla="*/ 0 h 2228927"/>
                    <a:gd name="connsiteX4" fmla="*/ 606858 w 1741261"/>
                    <a:gd name="connsiteY4" fmla="*/ 210965 h 2228927"/>
                    <a:gd name="connsiteX5" fmla="*/ 84538 w 1741261"/>
                    <a:gd name="connsiteY5" fmla="*/ 199653 h 2228927"/>
                    <a:gd name="connsiteX6" fmla="*/ 5452 w 1741261"/>
                    <a:gd name="connsiteY6" fmla="*/ 302564 h 2228927"/>
                    <a:gd name="connsiteX7" fmla="*/ 77026 w 1741261"/>
                    <a:gd name="connsiteY7" fmla="*/ 596180 h 2228927"/>
                    <a:gd name="connsiteX8" fmla="*/ 345429 w 1741261"/>
                    <a:gd name="connsiteY8" fmla="*/ 1803180 h 2228927"/>
                    <a:gd name="connsiteX9" fmla="*/ 948929 w 1741261"/>
                    <a:gd name="connsiteY9" fmla="*/ 2208225 h 2228927"/>
                    <a:gd name="connsiteX10" fmla="*/ 1208386 w 1741261"/>
                    <a:gd name="connsiteY10" fmla="*/ 1991876 h 2228927"/>
                    <a:gd name="connsiteX11" fmla="*/ 1618310 w 1741261"/>
                    <a:gd name="connsiteY11" fmla="*/ 1029692 h 2228927"/>
                    <a:gd name="connsiteX12" fmla="*/ 1739498 w 1741261"/>
                    <a:gd name="connsiteY12" fmla="*/ 380645 h 2228927"/>
                    <a:gd name="connsiteX0" fmla="*/ 1743616 w 1745379"/>
                    <a:gd name="connsiteY0" fmla="*/ 380645 h 2228927"/>
                    <a:gd name="connsiteX1" fmla="*/ 1383305 w 1745379"/>
                    <a:gd name="connsiteY1" fmla="*/ 318017 h 2228927"/>
                    <a:gd name="connsiteX2" fmla="*/ 1236090 w 1745379"/>
                    <a:gd name="connsiteY2" fmla="*/ 215536 h 2228927"/>
                    <a:gd name="connsiteX3" fmla="*/ 1156961 w 1745379"/>
                    <a:gd name="connsiteY3" fmla="*/ 0 h 2228927"/>
                    <a:gd name="connsiteX4" fmla="*/ 610976 w 1745379"/>
                    <a:gd name="connsiteY4" fmla="*/ 210965 h 2228927"/>
                    <a:gd name="connsiteX5" fmla="*/ 88656 w 1745379"/>
                    <a:gd name="connsiteY5" fmla="*/ 199653 h 2228927"/>
                    <a:gd name="connsiteX6" fmla="*/ 4573 w 1745379"/>
                    <a:gd name="connsiteY6" fmla="*/ 177675 h 2228927"/>
                    <a:gd name="connsiteX7" fmla="*/ 81144 w 1745379"/>
                    <a:gd name="connsiteY7" fmla="*/ 596180 h 2228927"/>
                    <a:gd name="connsiteX8" fmla="*/ 349547 w 1745379"/>
                    <a:gd name="connsiteY8" fmla="*/ 1803180 h 2228927"/>
                    <a:gd name="connsiteX9" fmla="*/ 953047 w 1745379"/>
                    <a:gd name="connsiteY9" fmla="*/ 2208225 h 2228927"/>
                    <a:gd name="connsiteX10" fmla="*/ 1212504 w 1745379"/>
                    <a:gd name="connsiteY10" fmla="*/ 1991876 h 2228927"/>
                    <a:gd name="connsiteX11" fmla="*/ 1622428 w 1745379"/>
                    <a:gd name="connsiteY11" fmla="*/ 1029692 h 2228927"/>
                    <a:gd name="connsiteX12" fmla="*/ 1743616 w 1745379"/>
                    <a:gd name="connsiteY12" fmla="*/ 380645 h 2228927"/>
                    <a:gd name="connsiteX0" fmla="*/ 1739044 w 1740807"/>
                    <a:gd name="connsiteY0" fmla="*/ 380645 h 2228927"/>
                    <a:gd name="connsiteX1" fmla="*/ 1378733 w 1740807"/>
                    <a:gd name="connsiteY1" fmla="*/ 318017 h 2228927"/>
                    <a:gd name="connsiteX2" fmla="*/ 1231518 w 1740807"/>
                    <a:gd name="connsiteY2" fmla="*/ 215536 h 2228927"/>
                    <a:gd name="connsiteX3" fmla="*/ 1152389 w 1740807"/>
                    <a:gd name="connsiteY3" fmla="*/ 0 h 2228927"/>
                    <a:gd name="connsiteX4" fmla="*/ 606404 w 1740807"/>
                    <a:gd name="connsiteY4" fmla="*/ 210965 h 2228927"/>
                    <a:gd name="connsiteX5" fmla="*/ 84084 w 1740807"/>
                    <a:gd name="connsiteY5" fmla="*/ 199653 h 2228927"/>
                    <a:gd name="connsiteX6" fmla="*/ 1 w 1740807"/>
                    <a:gd name="connsiteY6" fmla="*/ 177675 h 2228927"/>
                    <a:gd name="connsiteX7" fmla="*/ 76572 w 1740807"/>
                    <a:gd name="connsiteY7" fmla="*/ 596180 h 2228927"/>
                    <a:gd name="connsiteX8" fmla="*/ 344975 w 1740807"/>
                    <a:gd name="connsiteY8" fmla="*/ 1803180 h 2228927"/>
                    <a:gd name="connsiteX9" fmla="*/ 948475 w 1740807"/>
                    <a:gd name="connsiteY9" fmla="*/ 2208225 h 2228927"/>
                    <a:gd name="connsiteX10" fmla="*/ 1207932 w 1740807"/>
                    <a:gd name="connsiteY10" fmla="*/ 1991876 h 2228927"/>
                    <a:gd name="connsiteX11" fmla="*/ 1617856 w 1740807"/>
                    <a:gd name="connsiteY11" fmla="*/ 1029692 h 2228927"/>
                    <a:gd name="connsiteX12" fmla="*/ 1739044 w 1740807"/>
                    <a:gd name="connsiteY12" fmla="*/ 380645 h 2228927"/>
                    <a:gd name="connsiteX0" fmla="*/ 1772607 w 1774370"/>
                    <a:gd name="connsiteY0" fmla="*/ 380645 h 2228927"/>
                    <a:gd name="connsiteX1" fmla="*/ 1412296 w 1774370"/>
                    <a:gd name="connsiteY1" fmla="*/ 318017 h 2228927"/>
                    <a:gd name="connsiteX2" fmla="*/ 1265081 w 1774370"/>
                    <a:gd name="connsiteY2" fmla="*/ 215536 h 2228927"/>
                    <a:gd name="connsiteX3" fmla="*/ 1185952 w 1774370"/>
                    <a:gd name="connsiteY3" fmla="*/ 0 h 2228927"/>
                    <a:gd name="connsiteX4" fmla="*/ 639967 w 1774370"/>
                    <a:gd name="connsiteY4" fmla="*/ 210965 h 2228927"/>
                    <a:gd name="connsiteX5" fmla="*/ 33564 w 1774370"/>
                    <a:gd name="connsiteY5" fmla="*/ 177675 h 2228927"/>
                    <a:gd name="connsiteX6" fmla="*/ 110135 w 1774370"/>
                    <a:gd name="connsiteY6" fmla="*/ 596180 h 2228927"/>
                    <a:gd name="connsiteX7" fmla="*/ 378538 w 1774370"/>
                    <a:gd name="connsiteY7" fmla="*/ 1803180 h 2228927"/>
                    <a:gd name="connsiteX8" fmla="*/ 982038 w 1774370"/>
                    <a:gd name="connsiteY8" fmla="*/ 2208225 h 2228927"/>
                    <a:gd name="connsiteX9" fmla="*/ 1241495 w 1774370"/>
                    <a:gd name="connsiteY9" fmla="*/ 1991876 h 2228927"/>
                    <a:gd name="connsiteX10" fmla="*/ 1651419 w 1774370"/>
                    <a:gd name="connsiteY10" fmla="*/ 1029692 h 2228927"/>
                    <a:gd name="connsiteX11" fmla="*/ 1772607 w 1774370"/>
                    <a:gd name="connsiteY11" fmla="*/ 380645 h 2228927"/>
                    <a:gd name="connsiteX0" fmla="*/ 1739044 w 1740807"/>
                    <a:gd name="connsiteY0" fmla="*/ 380645 h 2228927"/>
                    <a:gd name="connsiteX1" fmla="*/ 1378733 w 1740807"/>
                    <a:gd name="connsiteY1" fmla="*/ 318017 h 2228927"/>
                    <a:gd name="connsiteX2" fmla="*/ 1231518 w 1740807"/>
                    <a:gd name="connsiteY2" fmla="*/ 215536 h 2228927"/>
                    <a:gd name="connsiteX3" fmla="*/ 1152389 w 1740807"/>
                    <a:gd name="connsiteY3" fmla="*/ 0 h 2228927"/>
                    <a:gd name="connsiteX4" fmla="*/ 606404 w 1740807"/>
                    <a:gd name="connsiteY4" fmla="*/ 210965 h 2228927"/>
                    <a:gd name="connsiteX5" fmla="*/ 1 w 1740807"/>
                    <a:gd name="connsiteY5" fmla="*/ 177675 h 2228927"/>
                    <a:gd name="connsiteX6" fmla="*/ 76572 w 1740807"/>
                    <a:gd name="connsiteY6" fmla="*/ 596180 h 2228927"/>
                    <a:gd name="connsiteX7" fmla="*/ 344975 w 1740807"/>
                    <a:gd name="connsiteY7" fmla="*/ 1803180 h 2228927"/>
                    <a:gd name="connsiteX8" fmla="*/ 948475 w 1740807"/>
                    <a:gd name="connsiteY8" fmla="*/ 2208225 h 2228927"/>
                    <a:gd name="connsiteX9" fmla="*/ 1207932 w 1740807"/>
                    <a:gd name="connsiteY9" fmla="*/ 1991876 h 2228927"/>
                    <a:gd name="connsiteX10" fmla="*/ 1617856 w 1740807"/>
                    <a:gd name="connsiteY10" fmla="*/ 1029692 h 2228927"/>
                    <a:gd name="connsiteX11" fmla="*/ 1739044 w 1740807"/>
                    <a:gd name="connsiteY11" fmla="*/ 380645 h 2228927"/>
                    <a:gd name="connsiteX0" fmla="*/ 1739042 w 1740805"/>
                    <a:gd name="connsiteY0" fmla="*/ 380645 h 2228927"/>
                    <a:gd name="connsiteX1" fmla="*/ 1378731 w 1740805"/>
                    <a:gd name="connsiteY1" fmla="*/ 318017 h 2228927"/>
                    <a:gd name="connsiteX2" fmla="*/ 1231516 w 1740805"/>
                    <a:gd name="connsiteY2" fmla="*/ 215536 h 2228927"/>
                    <a:gd name="connsiteX3" fmla="*/ 1152387 w 1740805"/>
                    <a:gd name="connsiteY3" fmla="*/ 0 h 2228927"/>
                    <a:gd name="connsiteX4" fmla="*/ 606402 w 1740805"/>
                    <a:gd name="connsiteY4" fmla="*/ 210965 h 2228927"/>
                    <a:gd name="connsiteX5" fmla="*/ -1 w 1740805"/>
                    <a:gd name="connsiteY5" fmla="*/ 177675 h 2228927"/>
                    <a:gd name="connsiteX6" fmla="*/ 76570 w 1740805"/>
                    <a:gd name="connsiteY6" fmla="*/ 596180 h 2228927"/>
                    <a:gd name="connsiteX7" fmla="*/ 344973 w 1740805"/>
                    <a:gd name="connsiteY7" fmla="*/ 1803180 h 2228927"/>
                    <a:gd name="connsiteX8" fmla="*/ 948473 w 1740805"/>
                    <a:gd name="connsiteY8" fmla="*/ 2208225 h 2228927"/>
                    <a:gd name="connsiteX9" fmla="*/ 1207930 w 1740805"/>
                    <a:gd name="connsiteY9" fmla="*/ 1991876 h 2228927"/>
                    <a:gd name="connsiteX10" fmla="*/ 1617854 w 1740805"/>
                    <a:gd name="connsiteY10" fmla="*/ 1029692 h 2228927"/>
                    <a:gd name="connsiteX11" fmla="*/ 1739042 w 1740805"/>
                    <a:gd name="connsiteY11" fmla="*/ 380645 h 2228927"/>
                    <a:gd name="connsiteX0" fmla="*/ 1739044 w 1740807"/>
                    <a:gd name="connsiteY0" fmla="*/ 381774 h 2230056"/>
                    <a:gd name="connsiteX1" fmla="*/ 1378733 w 1740807"/>
                    <a:gd name="connsiteY1" fmla="*/ 319146 h 2230056"/>
                    <a:gd name="connsiteX2" fmla="*/ 1152389 w 1740807"/>
                    <a:gd name="connsiteY2" fmla="*/ 1129 h 2230056"/>
                    <a:gd name="connsiteX3" fmla="*/ 606404 w 1740807"/>
                    <a:gd name="connsiteY3" fmla="*/ 212094 h 2230056"/>
                    <a:gd name="connsiteX4" fmla="*/ 1 w 1740807"/>
                    <a:gd name="connsiteY4" fmla="*/ 178804 h 2230056"/>
                    <a:gd name="connsiteX5" fmla="*/ 76572 w 1740807"/>
                    <a:gd name="connsiteY5" fmla="*/ 597309 h 2230056"/>
                    <a:gd name="connsiteX6" fmla="*/ 344975 w 1740807"/>
                    <a:gd name="connsiteY6" fmla="*/ 1804309 h 2230056"/>
                    <a:gd name="connsiteX7" fmla="*/ 948475 w 1740807"/>
                    <a:gd name="connsiteY7" fmla="*/ 2209354 h 2230056"/>
                    <a:gd name="connsiteX8" fmla="*/ 1207932 w 1740807"/>
                    <a:gd name="connsiteY8" fmla="*/ 1993005 h 2230056"/>
                    <a:gd name="connsiteX9" fmla="*/ 1617856 w 1740807"/>
                    <a:gd name="connsiteY9" fmla="*/ 1030821 h 2230056"/>
                    <a:gd name="connsiteX10" fmla="*/ 1739044 w 1740807"/>
                    <a:gd name="connsiteY10" fmla="*/ 381774 h 2230056"/>
                    <a:gd name="connsiteX0" fmla="*/ 1739042 w 1740805"/>
                    <a:gd name="connsiteY0" fmla="*/ 380645 h 2228927"/>
                    <a:gd name="connsiteX1" fmla="*/ 1378731 w 1740805"/>
                    <a:gd name="connsiteY1" fmla="*/ 318017 h 2228927"/>
                    <a:gd name="connsiteX2" fmla="*/ 1152387 w 1740805"/>
                    <a:gd name="connsiteY2" fmla="*/ 0 h 2228927"/>
                    <a:gd name="connsiteX3" fmla="*/ 606402 w 1740805"/>
                    <a:gd name="connsiteY3" fmla="*/ 210965 h 2228927"/>
                    <a:gd name="connsiteX4" fmla="*/ -1 w 1740805"/>
                    <a:gd name="connsiteY4" fmla="*/ 177675 h 2228927"/>
                    <a:gd name="connsiteX5" fmla="*/ 76570 w 1740805"/>
                    <a:gd name="connsiteY5" fmla="*/ 596180 h 2228927"/>
                    <a:gd name="connsiteX6" fmla="*/ 344973 w 1740805"/>
                    <a:gd name="connsiteY6" fmla="*/ 1803180 h 2228927"/>
                    <a:gd name="connsiteX7" fmla="*/ 948473 w 1740805"/>
                    <a:gd name="connsiteY7" fmla="*/ 2208225 h 2228927"/>
                    <a:gd name="connsiteX8" fmla="*/ 1207930 w 1740805"/>
                    <a:gd name="connsiteY8" fmla="*/ 1991876 h 2228927"/>
                    <a:gd name="connsiteX9" fmla="*/ 1617854 w 1740805"/>
                    <a:gd name="connsiteY9" fmla="*/ 1029692 h 2228927"/>
                    <a:gd name="connsiteX10" fmla="*/ 1739042 w 1740805"/>
                    <a:gd name="connsiteY10" fmla="*/ 380645 h 2228927"/>
                    <a:gd name="connsiteX0" fmla="*/ 1739044 w 1740807"/>
                    <a:gd name="connsiteY0" fmla="*/ 380645 h 2228927"/>
                    <a:gd name="connsiteX1" fmla="*/ 1378733 w 1740807"/>
                    <a:gd name="connsiteY1" fmla="*/ 318017 h 2228927"/>
                    <a:gd name="connsiteX2" fmla="*/ 1152389 w 1740807"/>
                    <a:gd name="connsiteY2" fmla="*/ 0 h 2228927"/>
                    <a:gd name="connsiteX3" fmla="*/ 606404 w 1740807"/>
                    <a:gd name="connsiteY3" fmla="*/ 210965 h 2228927"/>
                    <a:gd name="connsiteX4" fmla="*/ 1 w 1740807"/>
                    <a:gd name="connsiteY4" fmla="*/ 177675 h 2228927"/>
                    <a:gd name="connsiteX5" fmla="*/ 76572 w 1740807"/>
                    <a:gd name="connsiteY5" fmla="*/ 596180 h 2228927"/>
                    <a:gd name="connsiteX6" fmla="*/ 344975 w 1740807"/>
                    <a:gd name="connsiteY6" fmla="*/ 1803180 h 2228927"/>
                    <a:gd name="connsiteX7" fmla="*/ 948475 w 1740807"/>
                    <a:gd name="connsiteY7" fmla="*/ 2208225 h 2228927"/>
                    <a:gd name="connsiteX8" fmla="*/ 1207932 w 1740807"/>
                    <a:gd name="connsiteY8" fmla="*/ 1991876 h 2228927"/>
                    <a:gd name="connsiteX9" fmla="*/ 1617856 w 1740807"/>
                    <a:gd name="connsiteY9" fmla="*/ 1029692 h 2228927"/>
                    <a:gd name="connsiteX10" fmla="*/ 1739044 w 1740807"/>
                    <a:gd name="connsiteY10" fmla="*/ 380645 h 2228927"/>
                    <a:gd name="connsiteX0" fmla="*/ 1739042 w 1740805"/>
                    <a:gd name="connsiteY0" fmla="*/ 380645 h 2238396"/>
                    <a:gd name="connsiteX1" fmla="*/ 1378731 w 1740805"/>
                    <a:gd name="connsiteY1" fmla="*/ 318017 h 2238396"/>
                    <a:gd name="connsiteX2" fmla="*/ 1152387 w 1740805"/>
                    <a:gd name="connsiteY2" fmla="*/ 0 h 2238396"/>
                    <a:gd name="connsiteX3" fmla="*/ 606402 w 1740805"/>
                    <a:gd name="connsiteY3" fmla="*/ 210965 h 2238396"/>
                    <a:gd name="connsiteX4" fmla="*/ -1 w 1740805"/>
                    <a:gd name="connsiteY4" fmla="*/ 177675 h 2238396"/>
                    <a:gd name="connsiteX5" fmla="*/ 76570 w 1740805"/>
                    <a:gd name="connsiteY5" fmla="*/ 596180 h 2238396"/>
                    <a:gd name="connsiteX6" fmla="*/ 344973 w 1740805"/>
                    <a:gd name="connsiteY6" fmla="*/ 1803180 h 2238396"/>
                    <a:gd name="connsiteX7" fmla="*/ 928491 w 1740805"/>
                    <a:gd name="connsiteY7" fmla="*/ 2218217 h 2238396"/>
                    <a:gd name="connsiteX8" fmla="*/ 1207930 w 1740805"/>
                    <a:gd name="connsiteY8" fmla="*/ 1991876 h 2238396"/>
                    <a:gd name="connsiteX9" fmla="*/ 1617854 w 1740805"/>
                    <a:gd name="connsiteY9" fmla="*/ 1029692 h 2238396"/>
                    <a:gd name="connsiteX10" fmla="*/ 1739042 w 1740805"/>
                    <a:gd name="connsiteY10" fmla="*/ 380645 h 2238396"/>
                    <a:gd name="connsiteX0" fmla="*/ 1739044 w 1740807"/>
                    <a:gd name="connsiteY0" fmla="*/ 380645 h 2221198"/>
                    <a:gd name="connsiteX1" fmla="*/ 1378733 w 1740807"/>
                    <a:gd name="connsiteY1" fmla="*/ 318017 h 2221198"/>
                    <a:gd name="connsiteX2" fmla="*/ 1152389 w 1740807"/>
                    <a:gd name="connsiteY2" fmla="*/ 0 h 2221198"/>
                    <a:gd name="connsiteX3" fmla="*/ 606404 w 1740807"/>
                    <a:gd name="connsiteY3" fmla="*/ 210965 h 2221198"/>
                    <a:gd name="connsiteX4" fmla="*/ 1 w 1740807"/>
                    <a:gd name="connsiteY4" fmla="*/ 177675 h 2221198"/>
                    <a:gd name="connsiteX5" fmla="*/ 76572 w 1740807"/>
                    <a:gd name="connsiteY5" fmla="*/ 596180 h 2221198"/>
                    <a:gd name="connsiteX6" fmla="*/ 344975 w 1740807"/>
                    <a:gd name="connsiteY6" fmla="*/ 1803180 h 2221198"/>
                    <a:gd name="connsiteX7" fmla="*/ 928493 w 1740807"/>
                    <a:gd name="connsiteY7" fmla="*/ 2218217 h 2221198"/>
                    <a:gd name="connsiteX8" fmla="*/ 1207932 w 1740807"/>
                    <a:gd name="connsiteY8" fmla="*/ 1991876 h 2221198"/>
                    <a:gd name="connsiteX9" fmla="*/ 1617856 w 1740807"/>
                    <a:gd name="connsiteY9" fmla="*/ 1029692 h 2221198"/>
                    <a:gd name="connsiteX10" fmla="*/ 1739044 w 1740807"/>
                    <a:gd name="connsiteY10" fmla="*/ 380645 h 2221198"/>
                    <a:gd name="connsiteX0" fmla="*/ 1739042 w 1740805"/>
                    <a:gd name="connsiteY0" fmla="*/ 380645 h 2295430"/>
                    <a:gd name="connsiteX1" fmla="*/ 1378731 w 1740805"/>
                    <a:gd name="connsiteY1" fmla="*/ 318017 h 2295430"/>
                    <a:gd name="connsiteX2" fmla="*/ 1152387 w 1740805"/>
                    <a:gd name="connsiteY2" fmla="*/ 0 h 2295430"/>
                    <a:gd name="connsiteX3" fmla="*/ 606402 w 1740805"/>
                    <a:gd name="connsiteY3" fmla="*/ 210965 h 2295430"/>
                    <a:gd name="connsiteX4" fmla="*/ -1 w 1740805"/>
                    <a:gd name="connsiteY4" fmla="*/ 177675 h 2295430"/>
                    <a:gd name="connsiteX5" fmla="*/ 76570 w 1740805"/>
                    <a:gd name="connsiteY5" fmla="*/ 596180 h 2295430"/>
                    <a:gd name="connsiteX6" fmla="*/ 344973 w 1740805"/>
                    <a:gd name="connsiteY6" fmla="*/ 1803180 h 2295430"/>
                    <a:gd name="connsiteX7" fmla="*/ 858554 w 1740805"/>
                    <a:gd name="connsiteY7" fmla="*/ 2293150 h 2295430"/>
                    <a:gd name="connsiteX8" fmla="*/ 1207930 w 1740805"/>
                    <a:gd name="connsiteY8" fmla="*/ 1991876 h 2295430"/>
                    <a:gd name="connsiteX9" fmla="*/ 1617854 w 1740805"/>
                    <a:gd name="connsiteY9" fmla="*/ 1029692 h 2295430"/>
                    <a:gd name="connsiteX10" fmla="*/ 1739042 w 1740805"/>
                    <a:gd name="connsiteY10" fmla="*/ 380645 h 2295430"/>
                    <a:gd name="connsiteX0" fmla="*/ 1739044 w 1740807"/>
                    <a:gd name="connsiteY0" fmla="*/ 380645 h 2295241"/>
                    <a:gd name="connsiteX1" fmla="*/ 1378733 w 1740807"/>
                    <a:gd name="connsiteY1" fmla="*/ 318017 h 2295241"/>
                    <a:gd name="connsiteX2" fmla="*/ 1152389 w 1740807"/>
                    <a:gd name="connsiteY2" fmla="*/ 0 h 2295241"/>
                    <a:gd name="connsiteX3" fmla="*/ 606404 w 1740807"/>
                    <a:gd name="connsiteY3" fmla="*/ 210965 h 2295241"/>
                    <a:gd name="connsiteX4" fmla="*/ 1 w 1740807"/>
                    <a:gd name="connsiteY4" fmla="*/ 177675 h 2295241"/>
                    <a:gd name="connsiteX5" fmla="*/ 76572 w 1740807"/>
                    <a:gd name="connsiteY5" fmla="*/ 596180 h 2295241"/>
                    <a:gd name="connsiteX6" fmla="*/ 344975 w 1740807"/>
                    <a:gd name="connsiteY6" fmla="*/ 1803180 h 2295241"/>
                    <a:gd name="connsiteX7" fmla="*/ 858556 w 1740807"/>
                    <a:gd name="connsiteY7" fmla="*/ 2293150 h 2295241"/>
                    <a:gd name="connsiteX8" fmla="*/ 1207932 w 1740807"/>
                    <a:gd name="connsiteY8" fmla="*/ 1991876 h 2295241"/>
                    <a:gd name="connsiteX9" fmla="*/ 1617856 w 1740807"/>
                    <a:gd name="connsiteY9" fmla="*/ 1029692 h 2295241"/>
                    <a:gd name="connsiteX10" fmla="*/ 1739044 w 1740807"/>
                    <a:gd name="connsiteY10" fmla="*/ 380645 h 2295241"/>
                    <a:gd name="connsiteX0" fmla="*/ 1739042 w 1740805"/>
                    <a:gd name="connsiteY0" fmla="*/ 380645 h 2294034"/>
                    <a:gd name="connsiteX1" fmla="*/ 1378731 w 1740805"/>
                    <a:gd name="connsiteY1" fmla="*/ 318017 h 2294034"/>
                    <a:gd name="connsiteX2" fmla="*/ 1152387 w 1740805"/>
                    <a:gd name="connsiteY2" fmla="*/ 0 h 2294034"/>
                    <a:gd name="connsiteX3" fmla="*/ 606402 w 1740805"/>
                    <a:gd name="connsiteY3" fmla="*/ 210965 h 2294034"/>
                    <a:gd name="connsiteX4" fmla="*/ -1 w 1740805"/>
                    <a:gd name="connsiteY4" fmla="*/ 177675 h 2294034"/>
                    <a:gd name="connsiteX5" fmla="*/ 76570 w 1740805"/>
                    <a:gd name="connsiteY5" fmla="*/ 596180 h 2294034"/>
                    <a:gd name="connsiteX6" fmla="*/ 344973 w 1740805"/>
                    <a:gd name="connsiteY6" fmla="*/ 1803180 h 2294034"/>
                    <a:gd name="connsiteX7" fmla="*/ 858554 w 1740805"/>
                    <a:gd name="connsiteY7" fmla="*/ 2293150 h 2294034"/>
                    <a:gd name="connsiteX8" fmla="*/ 1207930 w 1740805"/>
                    <a:gd name="connsiteY8" fmla="*/ 1991876 h 2294034"/>
                    <a:gd name="connsiteX9" fmla="*/ 1617854 w 1740805"/>
                    <a:gd name="connsiteY9" fmla="*/ 1029692 h 2294034"/>
                    <a:gd name="connsiteX10" fmla="*/ 1739042 w 1740805"/>
                    <a:gd name="connsiteY10" fmla="*/ 380645 h 2294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40805" h="2294034">
                      <a:moveTo>
                        <a:pt x="1739042" y="380645"/>
                      </a:moveTo>
                      <a:cubicBezTo>
                        <a:pt x="1622734" y="385525"/>
                        <a:pt x="1476507" y="381458"/>
                        <a:pt x="1378731" y="318017"/>
                      </a:cubicBezTo>
                      <a:cubicBezTo>
                        <a:pt x="1280955" y="254576"/>
                        <a:pt x="1241144" y="132739"/>
                        <a:pt x="1152387" y="0"/>
                      </a:cubicBezTo>
                      <a:cubicBezTo>
                        <a:pt x="993692" y="87064"/>
                        <a:pt x="798467" y="181353"/>
                        <a:pt x="606402" y="210965"/>
                      </a:cubicBezTo>
                      <a:cubicBezTo>
                        <a:pt x="414337" y="240577"/>
                        <a:pt x="298116" y="213385"/>
                        <a:pt x="-1" y="177675"/>
                      </a:cubicBezTo>
                      <a:cubicBezTo>
                        <a:pt x="1612" y="296828"/>
                        <a:pt x="19074" y="325263"/>
                        <a:pt x="76570" y="596180"/>
                      </a:cubicBezTo>
                      <a:cubicBezTo>
                        <a:pt x="134066" y="867098"/>
                        <a:pt x="214642" y="1520352"/>
                        <a:pt x="344973" y="1803180"/>
                      </a:cubicBezTo>
                      <a:cubicBezTo>
                        <a:pt x="475304" y="2086008"/>
                        <a:pt x="578019" y="2309929"/>
                        <a:pt x="858554" y="2293150"/>
                      </a:cubicBezTo>
                      <a:cubicBezTo>
                        <a:pt x="982850" y="2285716"/>
                        <a:pt x="1081380" y="2202452"/>
                        <a:pt x="1207930" y="1991876"/>
                      </a:cubicBezTo>
                      <a:cubicBezTo>
                        <a:pt x="1334480" y="1781300"/>
                        <a:pt x="1529335" y="1298230"/>
                        <a:pt x="1617854" y="1029692"/>
                      </a:cubicBezTo>
                      <a:cubicBezTo>
                        <a:pt x="1673975" y="819850"/>
                        <a:pt x="1753682" y="599434"/>
                        <a:pt x="1739042" y="380645"/>
                      </a:cubicBezTo>
                      <a:close/>
                    </a:path>
                  </a:pathLst>
                </a:custGeom>
                <a:grpFill/>
                <a:ln w="19050" cap="flat">
                  <a:solidFill>
                    <a:schemeClr val="bg1">
                      <a:lumMod val="75000"/>
                    </a:schemeClr>
                  </a:solidFill>
                  <a:prstDash val="solid"/>
                  <a:miter/>
                </a:ln>
              </p:spPr>
              <p:txBody>
                <a:bodyPr rtlCol="0" anchor="ctr"/>
                <a:lstStyle/>
                <a:p>
                  <a:pPr algn="r" rtl="1"/>
                  <a:endParaRPr lang="en-US">
                    <a:cs typeface="B Nazanin" panose="00000400000000000000" pitchFamily="2" charset="-78"/>
                  </a:endParaRPr>
                </a:p>
              </p:txBody>
            </p:sp>
            <p:sp>
              <p:nvSpPr>
                <p:cNvPr id="2066" name="Freeform: Shape 2065">
                  <a:extLst>
                    <a:ext uri="{FF2B5EF4-FFF2-40B4-BE49-F238E27FC236}">
                      <a16:creationId xmlns:a16="http://schemas.microsoft.com/office/drawing/2014/main" id="{6EDDE630-10F3-4877-8807-A50A1BB6415E}"/>
                    </a:ext>
                  </a:extLst>
                </p:cNvPr>
                <p:cNvSpPr/>
                <p:nvPr/>
              </p:nvSpPr>
              <p:spPr>
                <a:xfrm>
                  <a:off x="2710282" y="3439983"/>
                  <a:ext cx="935096" cy="1860132"/>
                </a:xfrm>
                <a:custGeom>
                  <a:avLst/>
                  <a:gdLst>
                    <a:gd name="connsiteX0" fmla="*/ 1514128 w 1512816"/>
                    <a:gd name="connsiteY0" fmla="*/ 1125666 h 2944299"/>
                    <a:gd name="connsiteX1" fmla="*/ 1453127 w 1512816"/>
                    <a:gd name="connsiteY1" fmla="*/ 939410 h 2944299"/>
                    <a:gd name="connsiteX2" fmla="*/ 1437674 w 1512816"/>
                    <a:gd name="connsiteY2" fmla="*/ 681581 h 2944299"/>
                    <a:gd name="connsiteX3" fmla="*/ 1347393 w 1512816"/>
                    <a:gd name="connsiteY3" fmla="*/ 652301 h 2944299"/>
                    <a:gd name="connsiteX4" fmla="*/ 807333 w 1512816"/>
                    <a:gd name="connsiteY4" fmla="*/ 352991 h 2944299"/>
                    <a:gd name="connsiteX5" fmla="*/ 741453 w 1512816"/>
                    <a:gd name="connsiteY5" fmla="*/ 0 h 2944299"/>
                    <a:gd name="connsiteX6" fmla="*/ 618638 w 1512816"/>
                    <a:gd name="connsiteY6" fmla="*/ 106548 h 2944299"/>
                    <a:gd name="connsiteX7" fmla="*/ 498 w 1512816"/>
                    <a:gd name="connsiteY7" fmla="*/ 480685 h 2944299"/>
                    <a:gd name="connsiteX8" fmla="*/ 30592 w 1512816"/>
                    <a:gd name="connsiteY8" fmla="*/ 795449 h 2944299"/>
                    <a:gd name="connsiteX9" fmla="*/ 100539 w 1512816"/>
                    <a:gd name="connsiteY9" fmla="*/ 1594151 h 2944299"/>
                    <a:gd name="connsiteX10" fmla="*/ 153406 w 1512816"/>
                    <a:gd name="connsiteY10" fmla="*/ 2048809 h 2944299"/>
                    <a:gd name="connsiteX11" fmla="*/ 270528 w 1512816"/>
                    <a:gd name="connsiteY11" fmla="*/ 2545761 h 2944299"/>
                    <a:gd name="connsiteX12" fmla="*/ 401476 w 1512816"/>
                    <a:gd name="connsiteY12" fmla="*/ 2791391 h 2944299"/>
                    <a:gd name="connsiteX13" fmla="*/ 784560 w 1512816"/>
                    <a:gd name="connsiteY13" fmla="*/ 2922339 h 2944299"/>
                    <a:gd name="connsiteX14" fmla="*/ 988709 w 1512816"/>
                    <a:gd name="connsiteY14" fmla="*/ 2697857 h 2944299"/>
                    <a:gd name="connsiteX15" fmla="*/ 1183911 w 1512816"/>
                    <a:gd name="connsiteY15" fmla="*/ 2237505 h 2944299"/>
                    <a:gd name="connsiteX16" fmla="*/ 1371793 w 1512816"/>
                    <a:gd name="connsiteY16" fmla="*/ 1715339 h 2944299"/>
                    <a:gd name="connsiteX17" fmla="*/ 1449874 w 1512816"/>
                    <a:gd name="connsiteY17" fmla="*/ 1459949 h 2944299"/>
                    <a:gd name="connsiteX18" fmla="*/ 1517381 w 1512816"/>
                    <a:gd name="connsiteY18" fmla="*/ 1202120 h 2944299"/>
                    <a:gd name="connsiteX19" fmla="*/ 1514128 w 1512816"/>
                    <a:gd name="connsiteY19" fmla="*/ 1125666 h 2944299"/>
                    <a:gd name="connsiteX0" fmla="*/ 1517381 w 1517385"/>
                    <a:gd name="connsiteY0" fmla="*/ 1202120 h 2952207"/>
                    <a:gd name="connsiteX1" fmla="*/ 1453127 w 1517385"/>
                    <a:gd name="connsiteY1" fmla="*/ 939410 h 2952207"/>
                    <a:gd name="connsiteX2" fmla="*/ 1437674 w 1517385"/>
                    <a:gd name="connsiteY2" fmla="*/ 681581 h 2952207"/>
                    <a:gd name="connsiteX3" fmla="*/ 1347393 w 1517385"/>
                    <a:gd name="connsiteY3" fmla="*/ 652301 h 2952207"/>
                    <a:gd name="connsiteX4" fmla="*/ 807333 w 1517385"/>
                    <a:gd name="connsiteY4" fmla="*/ 352991 h 2952207"/>
                    <a:gd name="connsiteX5" fmla="*/ 741453 w 1517385"/>
                    <a:gd name="connsiteY5" fmla="*/ 0 h 2952207"/>
                    <a:gd name="connsiteX6" fmla="*/ 618638 w 1517385"/>
                    <a:gd name="connsiteY6" fmla="*/ 106548 h 2952207"/>
                    <a:gd name="connsiteX7" fmla="*/ 498 w 1517385"/>
                    <a:gd name="connsiteY7" fmla="*/ 480685 h 2952207"/>
                    <a:gd name="connsiteX8" fmla="*/ 30592 w 1517385"/>
                    <a:gd name="connsiteY8" fmla="*/ 795449 h 2952207"/>
                    <a:gd name="connsiteX9" fmla="*/ 100539 w 1517385"/>
                    <a:gd name="connsiteY9" fmla="*/ 1594151 h 2952207"/>
                    <a:gd name="connsiteX10" fmla="*/ 153406 w 1517385"/>
                    <a:gd name="connsiteY10" fmla="*/ 2048809 h 2952207"/>
                    <a:gd name="connsiteX11" fmla="*/ 270528 w 1517385"/>
                    <a:gd name="connsiteY11" fmla="*/ 2545761 h 2952207"/>
                    <a:gd name="connsiteX12" fmla="*/ 401476 w 1517385"/>
                    <a:gd name="connsiteY12" fmla="*/ 2791391 h 2952207"/>
                    <a:gd name="connsiteX13" fmla="*/ 784560 w 1517385"/>
                    <a:gd name="connsiteY13" fmla="*/ 2922339 h 2952207"/>
                    <a:gd name="connsiteX14" fmla="*/ 988709 w 1517385"/>
                    <a:gd name="connsiteY14" fmla="*/ 2697857 h 2952207"/>
                    <a:gd name="connsiteX15" fmla="*/ 1183911 w 1517385"/>
                    <a:gd name="connsiteY15" fmla="*/ 2237505 h 2952207"/>
                    <a:gd name="connsiteX16" fmla="*/ 1371793 w 1517385"/>
                    <a:gd name="connsiteY16" fmla="*/ 1715339 h 2952207"/>
                    <a:gd name="connsiteX17" fmla="*/ 1449874 w 1517385"/>
                    <a:gd name="connsiteY17" fmla="*/ 1459949 h 2952207"/>
                    <a:gd name="connsiteX18" fmla="*/ 1517381 w 1517385"/>
                    <a:gd name="connsiteY18" fmla="*/ 1202120 h 2952207"/>
                    <a:gd name="connsiteX0" fmla="*/ 1517381 w 1517380"/>
                    <a:gd name="connsiteY0" fmla="*/ 1202120 h 2952207"/>
                    <a:gd name="connsiteX1" fmla="*/ 1437674 w 1517380"/>
                    <a:gd name="connsiteY1" fmla="*/ 681581 h 2952207"/>
                    <a:gd name="connsiteX2" fmla="*/ 1347393 w 1517380"/>
                    <a:gd name="connsiteY2" fmla="*/ 652301 h 2952207"/>
                    <a:gd name="connsiteX3" fmla="*/ 807333 w 1517380"/>
                    <a:gd name="connsiteY3" fmla="*/ 352991 h 2952207"/>
                    <a:gd name="connsiteX4" fmla="*/ 741453 w 1517380"/>
                    <a:gd name="connsiteY4" fmla="*/ 0 h 2952207"/>
                    <a:gd name="connsiteX5" fmla="*/ 618638 w 1517380"/>
                    <a:gd name="connsiteY5" fmla="*/ 106548 h 2952207"/>
                    <a:gd name="connsiteX6" fmla="*/ 498 w 1517380"/>
                    <a:gd name="connsiteY6" fmla="*/ 480685 h 2952207"/>
                    <a:gd name="connsiteX7" fmla="*/ 30592 w 1517380"/>
                    <a:gd name="connsiteY7" fmla="*/ 795449 h 2952207"/>
                    <a:gd name="connsiteX8" fmla="*/ 100539 w 1517380"/>
                    <a:gd name="connsiteY8" fmla="*/ 1594151 h 2952207"/>
                    <a:gd name="connsiteX9" fmla="*/ 153406 w 1517380"/>
                    <a:gd name="connsiteY9" fmla="*/ 2048809 h 2952207"/>
                    <a:gd name="connsiteX10" fmla="*/ 270528 w 1517380"/>
                    <a:gd name="connsiteY10" fmla="*/ 2545761 h 2952207"/>
                    <a:gd name="connsiteX11" fmla="*/ 401476 w 1517380"/>
                    <a:gd name="connsiteY11" fmla="*/ 2791391 h 2952207"/>
                    <a:gd name="connsiteX12" fmla="*/ 784560 w 1517380"/>
                    <a:gd name="connsiteY12" fmla="*/ 2922339 h 2952207"/>
                    <a:gd name="connsiteX13" fmla="*/ 988709 w 1517380"/>
                    <a:gd name="connsiteY13" fmla="*/ 2697857 h 2952207"/>
                    <a:gd name="connsiteX14" fmla="*/ 1183911 w 1517380"/>
                    <a:gd name="connsiteY14" fmla="*/ 2237505 h 2952207"/>
                    <a:gd name="connsiteX15" fmla="*/ 1371793 w 1517380"/>
                    <a:gd name="connsiteY15" fmla="*/ 1715339 h 2952207"/>
                    <a:gd name="connsiteX16" fmla="*/ 1449874 w 1517380"/>
                    <a:gd name="connsiteY16" fmla="*/ 1459949 h 2952207"/>
                    <a:gd name="connsiteX17" fmla="*/ 1517381 w 1517380"/>
                    <a:gd name="connsiteY17" fmla="*/ 1202120 h 2952207"/>
                    <a:gd name="connsiteX0" fmla="*/ 1517381 w 1517382"/>
                    <a:gd name="connsiteY0" fmla="*/ 1202120 h 2952207"/>
                    <a:gd name="connsiteX1" fmla="*/ 1347393 w 1517382"/>
                    <a:gd name="connsiteY1" fmla="*/ 652301 h 2952207"/>
                    <a:gd name="connsiteX2" fmla="*/ 807333 w 1517382"/>
                    <a:gd name="connsiteY2" fmla="*/ 352991 h 2952207"/>
                    <a:gd name="connsiteX3" fmla="*/ 741453 w 1517382"/>
                    <a:gd name="connsiteY3" fmla="*/ 0 h 2952207"/>
                    <a:gd name="connsiteX4" fmla="*/ 618638 w 1517382"/>
                    <a:gd name="connsiteY4" fmla="*/ 106548 h 2952207"/>
                    <a:gd name="connsiteX5" fmla="*/ 498 w 1517382"/>
                    <a:gd name="connsiteY5" fmla="*/ 480685 h 2952207"/>
                    <a:gd name="connsiteX6" fmla="*/ 30592 w 1517382"/>
                    <a:gd name="connsiteY6" fmla="*/ 795449 h 2952207"/>
                    <a:gd name="connsiteX7" fmla="*/ 100539 w 1517382"/>
                    <a:gd name="connsiteY7" fmla="*/ 1594151 h 2952207"/>
                    <a:gd name="connsiteX8" fmla="*/ 153406 w 1517382"/>
                    <a:gd name="connsiteY8" fmla="*/ 2048809 h 2952207"/>
                    <a:gd name="connsiteX9" fmla="*/ 270528 w 1517382"/>
                    <a:gd name="connsiteY9" fmla="*/ 2545761 h 2952207"/>
                    <a:gd name="connsiteX10" fmla="*/ 401476 w 1517382"/>
                    <a:gd name="connsiteY10" fmla="*/ 2791391 h 2952207"/>
                    <a:gd name="connsiteX11" fmla="*/ 784560 w 1517382"/>
                    <a:gd name="connsiteY11" fmla="*/ 2922339 h 2952207"/>
                    <a:gd name="connsiteX12" fmla="*/ 988709 w 1517382"/>
                    <a:gd name="connsiteY12" fmla="*/ 2697857 h 2952207"/>
                    <a:gd name="connsiteX13" fmla="*/ 1183911 w 1517382"/>
                    <a:gd name="connsiteY13" fmla="*/ 2237505 h 2952207"/>
                    <a:gd name="connsiteX14" fmla="*/ 1371793 w 1517382"/>
                    <a:gd name="connsiteY14" fmla="*/ 1715339 h 2952207"/>
                    <a:gd name="connsiteX15" fmla="*/ 1449874 w 1517382"/>
                    <a:gd name="connsiteY15" fmla="*/ 1459949 h 2952207"/>
                    <a:gd name="connsiteX16" fmla="*/ 1517381 w 1517382"/>
                    <a:gd name="connsiteY16" fmla="*/ 1202120 h 2952207"/>
                    <a:gd name="connsiteX0" fmla="*/ 1517381 w 1517380"/>
                    <a:gd name="connsiteY0" fmla="*/ 1202120 h 2952207"/>
                    <a:gd name="connsiteX1" fmla="*/ 1347393 w 1517380"/>
                    <a:gd name="connsiteY1" fmla="*/ 652301 h 2952207"/>
                    <a:gd name="connsiteX2" fmla="*/ 807333 w 1517380"/>
                    <a:gd name="connsiteY2" fmla="*/ 352991 h 2952207"/>
                    <a:gd name="connsiteX3" fmla="*/ 741453 w 1517380"/>
                    <a:gd name="connsiteY3" fmla="*/ 0 h 2952207"/>
                    <a:gd name="connsiteX4" fmla="*/ 618638 w 1517380"/>
                    <a:gd name="connsiteY4" fmla="*/ 106548 h 2952207"/>
                    <a:gd name="connsiteX5" fmla="*/ 498 w 1517380"/>
                    <a:gd name="connsiteY5" fmla="*/ 480685 h 2952207"/>
                    <a:gd name="connsiteX6" fmla="*/ 30592 w 1517380"/>
                    <a:gd name="connsiteY6" fmla="*/ 795449 h 2952207"/>
                    <a:gd name="connsiteX7" fmla="*/ 100539 w 1517380"/>
                    <a:gd name="connsiteY7" fmla="*/ 1594151 h 2952207"/>
                    <a:gd name="connsiteX8" fmla="*/ 153406 w 1517380"/>
                    <a:gd name="connsiteY8" fmla="*/ 2048809 h 2952207"/>
                    <a:gd name="connsiteX9" fmla="*/ 270528 w 1517380"/>
                    <a:gd name="connsiteY9" fmla="*/ 2545761 h 2952207"/>
                    <a:gd name="connsiteX10" fmla="*/ 401476 w 1517380"/>
                    <a:gd name="connsiteY10" fmla="*/ 2791391 h 2952207"/>
                    <a:gd name="connsiteX11" fmla="*/ 784560 w 1517380"/>
                    <a:gd name="connsiteY11" fmla="*/ 2922339 h 2952207"/>
                    <a:gd name="connsiteX12" fmla="*/ 988709 w 1517380"/>
                    <a:gd name="connsiteY12" fmla="*/ 2697857 h 2952207"/>
                    <a:gd name="connsiteX13" fmla="*/ 1183911 w 1517380"/>
                    <a:gd name="connsiteY13" fmla="*/ 2237505 h 2952207"/>
                    <a:gd name="connsiteX14" fmla="*/ 1371793 w 1517380"/>
                    <a:gd name="connsiteY14" fmla="*/ 1715339 h 2952207"/>
                    <a:gd name="connsiteX15" fmla="*/ 1449874 w 1517380"/>
                    <a:gd name="connsiteY15" fmla="*/ 1459949 h 2952207"/>
                    <a:gd name="connsiteX16" fmla="*/ 1517381 w 1517380"/>
                    <a:gd name="connsiteY16" fmla="*/ 1202120 h 2952207"/>
                    <a:gd name="connsiteX0" fmla="*/ 1517381 w 1517382"/>
                    <a:gd name="connsiteY0" fmla="*/ 1202120 h 2952207"/>
                    <a:gd name="connsiteX1" fmla="*/ 1347393 w 1517382"/>
                    <a:gd name="connsiteY1" fmla="*/ 652301 h 2952207"/>
                    <a:gd name="connsiteX2" fmla="*/ 807333 w 1517382"/>
                    <a:gd name="connsiteY2" fmla="*/ 352991 h 2952207"/>
                    <a:gd name="connsiteX3" fmla="*/ 741453 w 1517382"/>
                    <a:gd name="connsiteY3" fmla="*/ 0 h 2952207"/>
                    <a:gd name="connsiteX4" fmla="*/ 618638 w 1517382"/>
                    <a:gd name="connsiteY4" fmla="*/ 106548 h 2952207"/>
                    <a:gd name="connsiteX5" fmla="*/ 498 w 1517382"/>
                    <a:gd name="connsiteY5" fmla="*/ 480685 h 2952207"/>
                    <a:gd name="connsiteX6" fmla="*/ 30592 w 1517382"/>
                    <a:gd name="connsiteY6" fmla="*/ 795449 h 2952207"/>
                    <a:gd name="connsiteX7" fmla="*/ 100539 w 1517382"/>
                    <a:gd name="connsiteY7" fmla="*/ 1594151 h 2952207"/>
                    <a:gd name="connsiteX8" fmla="*/ 153406 w 1517382"/>
                    <a:gd name="connsiteY8" fmla="*/ 2048809 h 2952207"/>
                    <a:gd name="connsiteX9" fmla="*/ 270528 w 1517382"/>
                    <a:gd name="connsiteY9" fmla="*/ 2545761 h 2952207"/>
                    <a:gd name="connsiteX10" fmla="*/ 401476 w 1517382"/>
                    <a:gd name="connsiteY10" fmla="*/ 2791391 h 2952207"/>
                    <a:gd name="connsiteX11" fmla="*/ 784560 w 1517382"/>
                    <a:gd name="connsiteY11" fmla="*/ 2922339 h 2952207"/>
                    <a:gd name="connsiteX12" fmla="*/ 988709 w 1517382"/>
                    <a:gd name="connsiteY12" fmla="*/ 2697857 h 2952207"/>
                    <a:gd name="connsiteX13" fmla="*/ 1183911 w 1517382"/>
                    <a:gd name="connsiteY13" fmla="*/ 2237505 h 2952207"/>
                    <a:gd name="connsiteX14" fmla="*/ 1371793 w 1517382"/>
                    <a:gd name="connsiteY14" fmla="*/ 1715339 h 2952207"/>
                    <a:gd name="connsiteX15" fmla="*/ 1449874 w 1517382"/>
                    <a:gd name="connsiteY15" fmla="*/ 1459949 h 2952207"/>
                    <a:gd name="connsiteX16" fmla="*/ 1517381 w 1517382"/>
                    <a:gd name="connsiteY16" fmla="*/ 1202120 h 2952207"/>
                    <a:gd name="connsiteX0" fmla="*/ 1517381 w 1517380"/>
                    <a:gd name="connsiteY0" fmla="*/ 1202120 h 2952207"/>
                    <a:gd name="connsiteX1" fmla="*/ 1347393 w 1517380"/>
                    <a:gd name="connsiteY1" fmla="*/ 652301 h 2952207"/>
                    <a:gd name="connsiteX2" fmla="*/ 807333 w 1517380"/>
                    <a:gd name="connsiteY2" fmla="*/ 352991 h 2952207"/>
                    <a:gd name="connsiteX3" fmla="*/ 741453 w 1517380"/>
                    <a:gd name="connsiteY3" fmla="*/ 0 h 2952207"/>
                    <a:gd name="connsiteX4" fmla="*/ 618638 w 1517380"/>
                    <a:gd name="connsiteY4" fmla="*/ 106548 h 2952207"/>
                    <a:gd name="connsiteX5" fmla="*/ 498 w 1517380"/>
                    <a:gd name="connsiteY5" fmla="*/ 480685 h 2952207"/>
                    <a:gd name="connsiteX6" fmla="*/ 30592 w 1517380"/>
                    <a:gd name="connsiteY6" fmla="*/ 795449 h 2952207"/>
                    <a:gd name="connsiteX7" fmla="*/ 100539 w 1517380"/>
                    <a:gd name="connsiteY7" fmla="*/ 1594151 h 2952207"/>
                    <a:gd name="connsiteX8" fmla="*/ 153406 w 1517380"/>
                    <a:gd name="connsiteY8" fmla="*/ 2048809 h 2952207"/>
                    <a:gd name="connsiteX9" fmla="*/ 270528 w 1517380"/>
                    <a:gd name="connsiteY9" fmla="*/ 2545761 h 2952207"/>
                    <a:gd name="connsiteX10" fmla="*/ 401476 w 1517380"/>
                    <a:gd name="connsiteY10" fmla="*/ 2791391 h 2952207"/>
                    <a:gd name="connsiteX11" fmla="*/ 784560 w 1517380"/>
                    <a:gd name="connsiteY11" fmla="*/ 2922339 h 2952207"/>
                    <a:gd name="connsiteX12" fmla="*/ 988709 w 1517380"/>
                    <a:gd name="connsiteY12" fmla="*/ 2697857 h 2952207"/>
                    <a:gd name="connsiteX13" fmla="*/ 1183911 w 1517380"/>
                    <a:gd name="connsiteY13" fmla="*/ 2237505 h 2952207"/>
                    <a:gd name="connsiteX14" fmla="*/ 1371793 w 1517380"/>
                    <a:gd name="connsiteY14" fmla="*/ 1715339 h 2952207"/>
                    <a:gd name="connsiteX15" fmla="*/ 1449874 w 1517380"/>
                    <a:gd name="connsiteY15" fmla="*/ 1459949 h 2952207"/>
                    <a:gd name="connsiteX16" fmla="*/ 1517381 w 1517380"/>
                    <a:gd name="connsiteY16" fmla="*/ 1202120 h 2952207"/>
                    <a:gd name="connsiteX0" fmla="*/ 1487096 w 1487096"/>
                    <a:gd name="connsiteY0" fmla="*/ 1232406 h 2952207"/>
                    <a:gd name="connsiteX1" fmla="*/ 1347393 w 1487096"/>
                    <a:gd name="connsiteY1" fmla="*/ 652301 h 2952207"/>
                    <a:gd name="connsiteX2" fmla="*/ 807333 w 1487096"/>
                    <a:gd name="connsiteY2" fmla="*/ 352991 h 2952207"/>
                    <a:gd name="connsiteX3" fmla="*/ 741453 w 1487096"/>
                    <a:gd name="connsiteY3" fmla="*/ 0 h 2952207"/>
                    <a:gd name="connsiteX4" fmla="*/ 618638 w 1487096"/>
                    <a:gd name="connsiteY4" fmla="*/ 106548 h 2952207"/>
                    <a:gd name="connsiteX5" fmla="*/ 498 w 1487096"/>
                    <a:gd name="connsiteY5" fmla="*/ 480685 h 2952207"/>
                    <a:gd name="connsiteX6" fmla="*/ 30592 w 1487096"/>
                    <a:gd name="connsiteY6" fmla="*/ 795449 h 2952207"/>
                    <a:gd name="connsiteX7" fmla="*/ 100539 w 1487096"/>
                    <a:gd name="connsiteY7" fmla="*/ 1594151 h 2952207"/>
                    <a:gd name="connsiteX8" fmla="*/ 153406 w 1487096"/>
                    <a:gd name="connsiteY8" fmla="*/ 2048809 h 2952207"/>
                    <a:gd name="connsiteX9" fmla="*/ 270528 w 1487096"/>
                    <a:gd name="connsiteY9" fmla="*/ 2545761 h 2952207"/>
                    <a:gd name="connsiteX10" fmla="*/ 401476 w 1487096"/>
                    <a:gd name="connsiteY10" fmla="*/ 2791391 h 2952207"/>
                    <a:gd name="connsiteX11" fmla="*/ 784560 w 1487096"/>
                    <a:gd name="connsiteY11" fmla="*/ 2922339 h 2952207"/>
                    <a:gd name="connsiteX12" fmla="*/ 988709 w 1487096"/>
                    <a:gd name="connsiteY12" fmla="*/ 2697857 h 2952207"/>
                    <a:gd name="connsiteX13" fmla="*/ 1183911 w 1487096"/>
                    <a:gd name="connsiteY13" fmla="*/ 2237505 h 2952207"/>
                    <a:gd name="connsiteX14" fmla="*/ 1371793 w 1487096"/>
                    <a:gd name="connsiteY14" fmla="*/ 1715339 h 2952207"/>
                    <a:gd name="connsiteX15" fmla="*/ 1449874 w 1487096"/>
                    <a:gd name="connsiteY15" fmla="*/ 1459949 h 2952207"/>
                    <a:gd name="connsiteX16" fmla="*/ 1487096 w 1487096"/>
                    <a:gd name="connsiteY16" fmla="*/ 1232406 h 2952207"/>
                    <a:gd name="connsiteX0" fmla="*/ 1487096 w 1487096"/>
                    <a:gd name="connsiteY0" fmla="*/ 1232406 h 2952207"/>
                    <a:gd name="connsiteX1" fmla="*/ 1347393 w 1487096"/>
                    <a:gd name="connsiteY1" fmla="*/ 652301 h 2952207"/>
                    <a:gd name="connsiteX2" fmla="*/ 807333 w 1487096"/>
                    <a:gd name="connsiteY2" fmla="*/ 352991 h 2952207"/>
                    <a:gd name="connsiteX3" fmla="*/ 741453 w 1487096"/>
                    <a:gd name="connsiteY3" fmla="*/ 0 h 2952207"/>
                    <a:gd name="connsiteX4" fmla="*/ 618638 w 1487096"/>
                    <a:gd name="connsiteY4" fmla="*/ 106548 h 2952207"/>
                    <a:gd name="connsiteX5" fmla="*/ 498 w 1487096"/>
                    <a:gd name="connsiteY5" fmla="*/ 480685 h 2952207"/>
                    <a:gd name="connsiteX6" fmla="*/ 30592 w 1487096"/>
                    <a:gd name="connsiteY6" fmla="*/ 795449 h 2952207"/>
                    <a:gd name="connsiteX7" fmla="*/ 100539 w 1487096"/>
                    <a:gd name="connsiteY7" fmla="*/ 1594151 h 2952207"/>
                    <a:gd name="connsiteX8" fmla="*/ 153406 w 1487096"/>
                    <a:gd name="connsiteY8" fmla="*/ 2048809 h 2952207"/>
                    <a:gd name="connsiteX9" fmla="*/ 270528 w 1487096"/>
                    <a:gd name="connsiteY9" fmla="*/ 2545761 h 2952207"/>
                    <a:gd name="connsiteX10" fmla="*/ 401476 w 1487096"/>
                    <a:gd name="connsiteY10" fmla="*/ 2791391 h 2952207"/>
                    <a:gd name="connsiteX11" fmla="*/ 784560 w 1487096"/>
                    <a:gd name="connsiteY11" fmla="*/ 2922339 h 2952207"/>
                    <a:gd name="connsiteX12" fmla="*/ 988709 w 1487096"/>
                    <a:gd name="connsiteY12" fmla="*/ 2697857 h 2952207"/>
                    <a:gd name="connsiteX13" fmla="*/ 1183911 w 1487096"/>
                    <a:gd name="connsiteY13" fmla="*/ 2237505 h 2952207"/>
                    <a:gd name="connsiteX14" fmla="*/ 1371793 w 1487096"/>
                    <a:gd name="connsiteY14" fmla="*/ 1715339 h 2952207"/>
                    <a:gd name="connsiteX15" fmla="*/ 1449874 w 1487096"/>
                    <a:gd name="connsiteY15" fmla="*/ 1459949 h 2952207"/>
                    <a:gd name="connsiteX16" fmla="*/ 1487096 w 1487096"/>
                    <a:gd name="connsiteY16" fmla="*/ 1232406 h 2952207"/>
                    <a:gd name="connsiteX0" fmla="*/ 1487096 w 1487096"/>
                    <a:gd name="connsiteY0" fmla="*/ 1147788 h 2867589"/>
                    <a:gd name="connsiteX1" fmla="*/ 1347393 w 1487096"/>
                    <a:gd name="connsiteY1" fmla="*/ 567683 h 2867589"/>
                    <a:gd name="connsiteX2" fmla="*/ 807333 w 1487096"/>
                    <a:gd name="connsiteY2" fmla="*/ 268373 h 2867589"/>
                    <a:gd name="connsiteX3" fmla="*/ 756440 w 1487096"/>
                    <a:gd name="connsiteY3" fmla="*/ 25284 h 2867589"/>
                    <a:gd name="connsiteX4" fmla="*/ 618638 w 1487096"/>
                    <a:gd name="connsiteY4" fmla="*/ 21930 h 2867589"/>
                    <a:gd name="connsiteX5" fmla="*/ 498 w 1487096"/>
                    <a:gd name="connsiteY5" fmla="*/ 396067 h 2867589"/>
                    <a:gd name="connsiteX6" fmla="*/ 30592 w 1487096"/>
                    <a:gd name="connsiteY6" fmla="*/ 710831 h 2867589"/>
                    <a:gd name="connsiteX7" fmla="*/ 100539 w 1487096"/>
                    <a:gd name="connsiteY7" fmla="*/ 1509533 h 2867589"/>
                    <a:gd name="connsiteX8" fmla="*/ 153406 w 1487096"/>
                    <a:gd name="connsiteY8" fmla="*/ 1964191 h 2867589"/>
                    <a:gd name="connsiteX9" fmla="*/ 270528 w 1487096"/>
                    <a:gd name="connsiteY9" fmla="*/ 2461143 h 2867589"/>
                    <a:gd name="connsiteX10" fmla="*/ 401476 w 1487096"/>
                    <a:gd name="connsiteY10" fmla="*/ 2706773 h 2867589"/>
                    <a:gd name="connsiteX11" fmla="*/ 784560 w 1487096"/>
                    <a:gd name="connsiteY11" fmla="*/ 2837721 h 2867589"/>
                    <a:gd name="connsiteX12" fmla="*/ 988709 w 1487096"/>
                    <a:gd name="connsiteY12" fmla="*/ 2613239 h 2867589"/>
                    <a:gd name="connsiteX13" fmla="*/ 1183911 w 1487096"/>
                    <a:gd name="connsiteY13" fmla="*/ 2152887 h 2867589"/>
                    <a:gd name="connsiteX14" fmla="*/ 1371793 w 1487096"/>
                    <a:gd name="connsiteY14" fmla="*/ 1630721 h 2867589"/>
                    <a:gd name="connsiteX15" fmla="*/ 1449874 w 1487096"/>
                    <a:gd name="connsiteY15" fmla="*/ 1375331 h 2867589"/>
                    <a:gd name="connsiteX16" fmla="*/ 1487096 w 1487096"/>
                    <a:gd name="connsiteY16" fmla="*/ 1147788 h 2867589"/>
                    <a:gd name="connsiteX0" fmla="*/ 1487096 w 1487096"/>
                    <a:gd name="connsiteY0" fmla="*/ 1237401 h 2957202"/>
                    <a:gd name="connsiteX1" fmla="*/ 1347393 w 1487096"/>
                    <a:gd name="connsiteY1" fmla="*/ 657296 h 2957202"/>
                    <a:gd name="connsiteX2" fmla="*/ 807333 w 1487096"/>
                    <a:gd name="connsiteY2" fmla="*/ 357986 h 2957202"/>
                    <a:gd name="connsiteX3" fmla="*/ 741453 w 1487096"/>
                    <a:gd name="connsiteY3" fmla="*/ 0 h 2957202"/>
                    <a:gd name="connsiteX4" fmla="*/ 618638 w 1487096"/>
                    <a:gd name="connsiteY4" fmla="*/ 111543 h 2957202"/>
                    <a:gd name="connsiteX5" fmla="*/ 498 w 1487096"/>
                    <a:gd name="connsiteY5" fmla="*/ 485680 h 2957202"/>
                    <a:gd name="connsiteX6" fmla="*/ 30592 w 1487096"/>
                    <a:gd name="connsiteY6" fmla="*/ 800444 h 2957202"/>
                    <a:gd name="connsiteX7" fmla="*/ 100539 w 1487096"/>
                    <a:gd name="connsiteY7" fmla="*/ 1599146 h 2957202"/>
                    <a:gd name="connsiteX8" fmla="*/ 153406 w 1487096"/>
                    <a:gd name="connsiteY8" fmla="*/ 2053804 h 2957202"/>
                    <a:gd name="connsiteX9" fmla="*/ 270528 w 1487096"/>
                    <a:gd name="connsiteY9" fmla="*/ 2550756 h 2957202"/>
                    <a:gd name="connsiteX10" fmla="*/ 401476 w 1487096"/>
                    <a:gd name="connsiteY10" fmla="*/ 2796386 h 2957202"/>
                    <a:gd name="connsiteX11" fmla="*/ 784560 w 1487096"/>
                    <a:gd name="connsiteY11" fmla="*/ 2927334 h 2957202"/>
                    <a:gd name="connsiteX12" fmla="*/ 988709 w 1487096"/>
                    <a:gd name="connsiteY12" fmla="*/ 2702852 h 2957202"/>
                    <a:gd name="connsiteX13" fmla="*/ 1183911 w 1487096"/>
                    <a:gd name="connsiteY13" fmla="*/ 2242500 h 2957202"/>
                    <a:gd name="connsiteX14" fmla="*/ 1371793 w 1487096"/>
                    <a:gd name="connsiteY14" fmla="*/ 1720334 h 2957202"/>
                    <a:gd name="connsiteX15" fmla="*/ 1449874 w 1487096"/>
                    <a:gd name="connsiteY15" fmla="*/ 1464944 h 2957202"/>
                    <a:gd name="connsiteX16" fmla="*/ 1487096 w 1487096"/>
                    <a:gd name="connsiteY16" fmla="*/ 1237401 h 2957202"/>
                    <a:gd name="connsiteX0" fmla="*/ 1487096 w 1487096"/>
                    <a:gd name="connsiteY0" fmla="*/ 1237401 h 2957202"/>
                    <a:gd name="connsiteX1" fmla="*/ 1347393 w 1487096"/>
                    <a:gd name="connsiteY1" fmla="*/ 657296 h 2957202"/>
                    <a:gd name="connsiteX2" fmla="*/ 807333 w 1487096"/>
                    <a:gd name="connsiteY2" fmla="*/ 357986 h 2957202"/>
                    <a:gd name="connsiteX3" fmla="*/ 741453 w 1487096"/>
                    <a:gd name="connsiteY3" fmla="*/ 0 h 2957202"/>
                    <a:gd name="connsiteX4" fmla="*/ 618638 w 1487096"/>
                    <a:gd name="connsiteY4" fmla="*/ 111543 h 2957202"/>
                    <a:gd name="connsiteX5" fmla="*/ 498 w 1487096"/>
                    <a:gd name="connsiteY5" fmla="*/ 485680 h 2957202"/>
                    <a:gd name="connsiteX6" fmla="*/ 30592 w 1487096"/>
                    <a:gd name="connsiteY6" fmla="*/ 800444 h 2957202"/>
                    <a:gd name="connsiteX7" fmla="*/ 100539 w 1487096"/>
                    <a:gd name="connsiteY7" fmla="*/ 1599146 h 2957202"/>
                    <a:gd name="connsiteX8" fmla="*/ 153406 w 1487096"/>
                    <a:gd name="connsiteY8" fmla="*/ 2053804 h 2957202"/>
                    <a:gd name="connsiteX9" fmla="*/ 270528 w 1487096"/>
                    <a:gd name="connsiteY9" fmla="*/ 2550756 h 2957202"/>
                    <a:gd name="connsiteX10" fmla="*/ 401476 w 1487096"/>
                    <a:gd name="connsiteY10" fmla="*/ 2796386 h 2957202"/>
                    <a:gd name="connsiteX11" fmla="*/ 784560 w 1487096"/>
                    <a:gd name="connsiteY11" fmla="*/ 2927334 h 2957202"/>
                    <a:gd name="connsiteX12" fmla="*/ 988709 w 1487096"/>
                    <a:gd name="connsiteY12" fmla="*/ 2702852 h 2957202"/>
                    <a:gd name="connsiteX13" fmla="*/ 1183911 w 1487096"/>
                    <a:gd name="connsiteY13" fmla="*/ 2242500 h 2957202"/>
                    <a:gd name="connsiteX14" fmla="*/ 1371793 w 1487096"/>
                    <a:gd name="connsiteY14" fmla="*/ 1720334 h 2957202"/>
                    <a:gd name="connsiteX15" fmla="*/ 1449874 w 1487096"/>
                    <a:gd name="connsiteY15" fmla="*/ 1464944 h 2957202"/>
                    <a:gd name="connsiteX16" fmla="*/ 1487096 w 1487096"/>
                    <a:gd name="connsiteY16" fmla="*/ 1237401 h 2957202"/>
                    <a:gd name="connsiteX0" fmla="*/ 1487096 w 1487096"/>
                    <a:gd name="connsiteY0" fmla="*/ 1237401 h 2957202"/>
                    <a:gd name="connsiteX1" fmla="*/ 1347393 w 1487096"/>
                    <a:gd name="connsiteY1" fmla="*/ 657296 h 2957202"/>
                    <a:gd name="connsiteX2" fmla="*/ 807333 w 1487096"/>
                    <a:gd name="connsiteY2" fmla="*/ 357986 h 2957202"/>
                    <a:gd name="connsiteX3" fmla="*/ 741453 w 1487096"/>
                    <a:gd name="connsiteY3" fmla="*/ 0 h 2957202"/>
                    <a:gd name="connsiteX4" fmla="*/ 618638 w 1487096"/>
                    <a:gd name="connsiteY4" fmla="*/ 111543 h 2957202"/>
                    <a:gd name="connsiteX5" fmla="*/ 498 w 1487096"/>
                    <a:gd name="connsiteY5" fmla="*/ 485680 h 2957202"/>
                    <a:gd name="connsiteX6" fmla="*/ 30592 w 1487096"/>
                    <a:gd name="connsiteY6" fmla="*/ 800444 h 2957202"/>
                    <a:gd name="connsiteX7" fmla="*/ 100539 w 1487096"/>
                    <a:gd name="connsiteY7" fmla="*/ 1599146 h 2957202"/>
                    <a:gd name="connsiteX8" fmla="*/ 153406 w 1487096"/>
                    <a:gd name="connsiteY8" fmla="*/ 2053804 h 2957202"/>
                    <a:gd name="connsiteX9" fmla="*/ 270528 w 1487096"/>
                    <a:gd name="connsiteY9" fmla="*/ 2550756 h 2957202"/>
                    <a:gd name="connsiteX10" fmla="*/ 401476 w 1487096"/>
                    <a:gd name="connsiteY10" fmla="*/ 2796386 h 2957202"/>
                    <a:gd name="connsiteX11" fmla="*/ 784560 w 1487096"/>
                    <a:gd name="connsiteY11" fmla="*/ 2927334 h 2957202"/>
                    <a:gd name="connsiteX12" fmla="*/ 988709 w 1487096"/>
                    <a:gd name="connsiteY12" fmla="*/ 2702852 h 2957202"/>
                    <a:gd name="connsiteX13" fmla="*/ 1183911 w 1487096"/>
                    <a:gd name="connsiteY13" fmla="*/ 2242500 h 2957202"/>
                    <a:gd name="connsiteX14" fmla="*/ 1371793 w 1487096"/>
                    <a:gd name="connsiteY14" fmla="*/ 1720334 h 2957202"/>
                    <a:gd name="connsiteX15" fmla="*/ 1449874 w 1487096"/>
                    <a:gd name="connsiteY15" fmla="*/ 1464944 h 2957202"/>
                    <a:gd name="connsiteX16" fmla="*/ 1487096 w 1487096"/>
                    <a:gd name="connsiteY16" fmla="*/ 1237401 h 2957202"/>
                    <a:gd name="connsiteX0" fmla="*/ 1487096 w 1487096"/>
                    <a:gd name="connsiteY0" fmla="*/ 1237401 h 2957202"/>
                    <a:gd name="connsiteX1" fmla="*/ 1347393 w 1487096"/>
                    <a:gd name="connsiteY1" fmla="*/ 657296 h 2957202"/>
                    <a:gd name="connsiteX2" fmla="*/ 807333 w 1487096"/>
                    <a:gd name="connsiteY2" fmla="*/ 357986 h 2957202"/>
                    <a:gd name="connsiteX3" fmla="*/ 741453 w 1487096"/>
                    <a:gd name="connsiteY3" fmla="*/ 0 h 2957202"/>
                    <a:gd name="connsiteX4" fmla="*/ 618638 w 1487096"/>
                    <a:gd name="connsiteY4" fmla="*/ 111543 h 2957202"/>
                    <a:gd name="connsiteX5" fmla="*/ 498 w 1487096"/>
                    <a:gd name="connsiteY5" fmla="*/ 485680 h 2957202"/>
                    <a:gd name="connsiteX6" fmla="*/ 30592 w 1487096"/>
                    <a:gd name="connsiteY6" fmla="*/ 800444 h 2957202"/>
                    <a:gd name="connsiteX7" fmla="*/ 100539 w 1487096"/>
                    <a:gd name="connsiteY7" fmla="*/ 1599146 h 2957202"/>
                    <a:gd name="connsiteX8" fmla="*/ 153406 w 1487096"/>
                    <a:gd name="connsiteY8" fmla="*/ 2053804 h 2957202"/>
                    <a:gd name="connsiteX9" fmla="*/ 270528 w 1487096"/>
                    <a:gd name="connsiteY9" fmla="*/ 2550756 h 2957202"/>
                    <a:gd name="connsiteX10" fmla="*/ 401476 w 1487096"/>
                    <a:gd name="connsiteY10" fmla="*/ 2796386 h 2957202"/>
                    <a:gd name="connsiteX11" fmla="*/ 784560 w 1487096"/>
                    <a:gd name="connsiteY11" fmla="*/ 2927334 h 2957202"/>
                    <a:gd name="connsiteX12" fmla="*/ 988709 w 1487096"/>
                    <a:gd name="connsiteY12" fmla="*/ 2702852 h 2957202"/>
                    <a:gd name="connsiteX13" fmla="*/ 1183911 w 1487096"/>
                    <a:gd name="connsiteY13" fmla="*/ 2242500 h 2957202"/>
                    <a:gd name="connsiteX14" fmla="*/ 1371793 w 1487096"/>
                    <a:gd name="connsiteY14" fmla="*/ 1720334 h 2957202"/>
                    <a:gd name="connsiteX15" fmla="*/ 1449874 w 1487096"/>
                    <a:gd name="connsiteY15" fmla="*/ 1464944 h 2957202"/>
                    <a:gd name="connsiteX16" fmla="*/ 1487096 w 1487096"/>
                    <a:gd name="connsiteY16" fmla="*/ 1237401 h 2957202"/>
                    <a:gd name="connsiteX0" fmla="*/ 1487096 w 1487096"/>
                    <a:gd name="connsiteY0" fmla="*/ 1237401 h 2957202"/>
                    <a:gd name="connsiteX1" fmla="*/ 1347393 w 1487096"/>
                    <a:gd name="connsiteY1" fmla="*/ 657296 h 2957202"/>
                    <a:gd name="connsiteX2" fmla="*/ 817325 w 1487096"/>
                    <a:gd name="connsiteY2" fmla="*/ 357985 h 2957202"/>
                    <a:gd name="connsiteX3" fmla="*/ 741453 w 1487096"/>
                    <a:gd name="connsiteY3" fmla="*/ 0 h 2957202"/>
                    <a:gd name="connsiteX4" fmla="*/ 618638 w 1487096"/>
                    <a:gd name="connsiteY4" fmla="*/ 111543 h 2957202"/>
                    <a:gd name="connsiteX5" fmla="*/ 498 w 1487096"/>
                    <a:gd name="connsiteY5" fmla="*/ 485680 h 2957202"/>
                    <a:gd name="connsiteX6" fmla="*/ 30592 w 1487096"/>
                    <a:gd name="connsiteY6" fmla="*/ 800444 h 2957202"/>
                    <a:gd name="connsiteX7" fmla="*/ 100539 w 1487096"/>
                    <a:gd name="connsiteY7" fmla="*/ 1599146 h 2957202"/>
                    <a:gd name="connsiteX8" fmla="*/ 153406 w 1487096"/>
                    <a:gd name="connsiteY8" fmla="*/ 2053804 h 2957202"/>
                    <a:gd name="connsiteX9" fmla="*/ 270528 w 1487096"/>
                    <a:gd name="connsiteY9" fmla="*/ 2550756 h 2957202"/>
                    <a:gd name="connsiteX10" fmla="*/ 401476 w 1487096"/>
                    <a:gd name="connsiteY10" fmla="*/ 2796386 h 2957202"/>
                    <a:gd name="connsiteX11" fmla="*/ 784560 w 1487096"/>
                    <a:gd name="connsiteY11" fmla="*/ 2927334 h 2957202"/>
                    <a:gd name="connsiteX12" fmla="*/ 988709 w 1487096"/>
                    <a:gd name="connsiteY12" fmla="*/ 2702852 h 2957202"/>
                    <a:gd name="connsiteX13" fmla="*/ 1183911 w 1487096"/>
                    <a:gd name="connsiteY13" fmla="*/ 2242500 h 2957202"/>
                    <a:gd name="connsiteX14" fmla="*/ 1371793 w 1487096"/>
                    <a:gd name="connsiteY14" fmla="*/ 1720334 h 2957202"/>
                    <a:gd name="connsiteX15" fmla="*/ 1449874 w 1487096"/>
                    <a:gd name="connsiteY15" fmla="*/ 1464944 h 2957202"/>
                    <a:gd name="connsiteX16" fmla="*/ 1487096 w 1487096"/>
                    <a:gd name="connsiteY16" fmla="*/ 1237401 h 2957202"/>
                    <a:gd name="connsiteX0" fmla="*/ 1510622 w 1510622"/>
                    <a:gd name="connsiteY0" fmla="*/ 1237401 h 2957202"/>
                    <a:gd name="connsiteX1" fmla="*/ 1370919 w 1510622"/>
                    <a:gd name="connsiteY1" fmla="*/ 657296 h 2957202"/>
                    <a:gd name="connsiteX2" fmla="*/ 840851 w 1510622"/>
                    <a:gd name="connsiteY2" fmla="*/ 357985 h 2957202"/>
                    <a:gd name="connsiteX3" fmla="*/ 764979 w 1510622"/>
                    <a:gd name="connsiteY3" fmla="*/ 0 h 2957202"/>
                    <a:gd name="connsiteX4" fmla="*/ 457329 w 1510622"/>
                    <a:gd name="connsiteY4" fmla="*/ 291381 h 2957202"/>
                    <a:gd name="connsiteX5" fmla="*/ 24024 w 1510622"/>
                    <a:gd name="connsiteY5" fmla="*/ 485680 h 2957202"/>
                    <a:gd name="connsiteX6" fmla="*/ 54118 w 1510622"/>
                    <a:gd name="connsiteY6" fmla="*/ 800444 h 2957202"/>
                    <a:gd name="connsiteX7" fmla="*/ 124065 w 1510622"/>
                    <a:gd name="connsiteY7" fmla="*/ 1599146 h 2957202"/>
                    <a:gd name="connsiteX8" fmla="*/ 176932 w 1510622"/>
                    <a:gd name="connsiteY8" fmla="*/ 2053804 h 2957202"/>
                    <a:gd name="connsiteX9" fmla="*/ 294054 w 1510622"/>
                    <a:gd name="connsiteY9" fmla="*/ 2550756 h 2957202"/>
                    <a:gd name="connsiteX10" fmla="*/ 425002 w 1510622"/>
                    <a:gd name="connsiteY10" fmla="*/ 2796386 h 2957202"/>
                    <a:gd name="connsiteX11" fmla="*/ 808086 w 1510622"/>
                    <a:gd name="connsiteY11" fmla="*/ 2927334 h 2957202"/>
                    <a:gd name="connsiteX12" fmla="*/ 1012235 w 1510622"/>
                    <a:gd name="connsiteY12" fmla="*/ 2702852 h 2957202"/>
                    <a:gd name="connsiteX13" fmla="*/ 1207437 w 1510622"/>
                    <a:gd name="connsiteY13" fmla="*/ 2242500 h 2957202"/>
                    <a:gd name="connsiteX14" fmla="*/ 1395319 w 1510622"/>
                    <a:gd name="connsiteY14" fmla="*/ 1720334 h 2957202"/>
                    <a:gd name="connsiteX15" fmla="*/ 1473400 w 1510622"/>
                    <a:gd name="connsiteY15" fmla="*/ 1464944 h 2957202"/>
                    <a:gd name="connsiteX16" fmla="*/ 1510622 w 1510622"/>
                    <a:gd name="connsiteY16" fmla="*/ 1237401 h 2957202"/>
                    <a:gd name="connsiteX0" fmla="*/ 1507786 w 1507786"/>
                    <a:gd name="connsiteY0" fmla="*/ 1237401 h 2957202"/>
                    <a:gd name="connsiteX1" fmla="*/ 1368083 w 1507786"/>
                    <a:gd name="connsiteY1" fmla="*/ 657296 h 2957202"/>
                    <a:gd name="connsiteX2" fmla="*/ 838015 w 1507786"/>
                    <a:gd name="connsiteY2" fmla="*/ 357985 h 2957202"/>
                    <a:gd name="connsiteX3" fmla="*/ 762143 w 1507786"/>
                    <a:gd name="connsiteY3" fmla="*/ 0 h 2957202"/>
                    <a:gd name="connsiteX4" fmla="*/ 414529 w 1507786"/>
                    <a:gd name="connsiteY4" fmla="*/ 301373 h 2957202"/>
                    <a:gd name="connsiteX5" fmla="*/ 21188 w 1507786"/>
                    <a:gd name="connsiteY5" fmla="*/ 485680 h 2957202"/>
                    <a:gd name="connsiteX6" fmla="*/ 51282 w 1507786"/>
                    <a:gd name="connsiteY6" fmla="*/ 800444 h 2957202"/>
                    <a:gd name="connsiteX7" fmla="*/ 121229 w 1507786"/>
                    <a:gd name="connsiteY7" fmla="*/ 1599146 h 2957202"/>
                    <a:gd name="connsiteX8" fmla="*/ 174096 w 1507786"/>
                    <a:gd name="connsiteY8" fmla="*/ 2053804 h 2957202"/>
                    <a:gd name="connsiteX9" fmla="*/ 291218 w 1507786"/>
                    <a:gd name="connsiteY9" fmla="*/ 2550756 h 2957202"/>
                    <a:gd name="connsiteX10" fmla="*/ 422166 w 1507786"/>
                    <a:gd name="connsiteY10" fmla="*/ 2796386 h 2957202"/>
                    <a:gd name="connsiteX11" fmla="*/ 805250 w 1507786"/>
                    <a:gd name="connsiteY11" fmla="*/ 2927334 h 2957202"/>
                    <a:gd name="connsiteX12" fmla="*/ 1009399 w 1507786"/>
                    <a:gd name="connsiteY12" fmla="*/ 2702852 h 2957202"/>
                    <a:gd name="connsiteX13" fmla="*/ 1204601 w 1507786"/>
                    <a:gd name="connsiteY13" fmla="*/ 2242500 h 2957202"/>
                    <a:gd name="connsiteX14" fmla="*/ 1392483 w 1507786"/>
                    <a:gd name="connsiteY14" fmla="*/ 1720334 h 2957202"/>
                    <a:gd name="connsiteX15" fmla="*/ 1470564 w 1507786"/>
                    <a:gd name="connsiteY15" fmla="*/ 1464944 h 2957202"/>
                    <a:gd name="connsiteX16" fmla="*/ 1507786 w 1507786"/>
                    <a:gd name="connsiteY16" fmla="*/ 1237401 h 2957202"/>
                    <a:gd name="connsiteX0" fmla="*/ 1486807 w 1486807"/>
                    <a:gd name="connsiteY0" fmla="*/ 1237401 h 2957202"/>
                    <a:gd name="connsiteX1" fmla="*/ 1347104 w 1486807"/>
                    <a:gd name="connsiteY1" fmla="*/ 657296 h 2957202"/>
                    <a:gd name="connsiteX2" fmla="*/ 817036 w 1486807"/>
                    <a:gd name="connsiteY2" fmla="*/ 357985 h 2957202"/>
                    <a:gd name="connsiteX3" fmla="*/ 741164 w 1486807"/>
                    <a:gd name="connsiteY3" fmla="*/ 0 h 2957202"/>
                    <a:gd name="connsiteX4" fmla="*/ 393550 w 1486807"/>
                    <a:gd name="connsiteY4" fmla="*/ 301373 h 2957202"/>
                    <a:gd name="connsiteX5" fmla="*/ 209 w 1486807"/>
                    <a:gd name="connsiteY5" fmla="*/ 485680 h 2957202"/>
                    <a:gd name="connsiteX6" fmla="*/ 30303 w 1486807"/>
                    <a:gd name="connsiteY6" fmla="*/ 800444 h 2957202"/>
                    <a:gd name="connsiteX7" fmla="*/ 100250 w 1486807"/>
                    <a:gd name="connsiteY7" fmla="*/ 1599146 h 2957202"/>
                    <a:gd name="connsiteX8" fmla="*/ 153117 w 1486807"/>
                    <a:gd name="connsiteY8" fmla="*/ 2053804 h 2957202"/>
                    <a:gd name="connsiteX9" fmla="*/ 270239 w 1486807"/>
                    <a:gd name="connsiteY9" fmla="*/ 2550756 h 2957202"/>
                    <a:gd name="connsiteX10" fmla="*/ 401187 w 1486807"/>
                    <a:gd name="connsiteY10" fmla="*/ 2796386 h 2957202"/>
                    <a:gd name="connsiteX11" fmla="*/ 784271 w 1486807"/>
                    <a:gd name="connsiteY11" fmla="*/ 2927334 h 2957202"/>
                    <a:gd name="connsiteX12" fmla="*/ 988420 w 1486807"/>
                    <a:gd name="connsiteY12" fmla="*/ 2702852 h 2957202"/>
                    <a:gd name="connsiteX13" fmla="*/ 1183622 w 1486807"/>
                    <a:gd name="connsiteY13" fmla="*/ 2242500 h 2957202"/>
                    <a:gd name="connsiteX14" fmla="*/ 1371504 w 1486807"/>
                    <a:gd name="connsiteY14" fmla="*/ 1720334 h 2957202"/>
                    <a:gd name="connsiteX15" fmla="*/ 1449585 w 1486807"/>
                    <a:gd name="connsiteY15" fmla="*/ 1464944 h 2957202"/>
                    <a:gd name="connsiteX16" fmla="*/ 1486807 w 1486807"/>
                    <a:gd name="connsiteY16" fmla="*/ 1237401 h 2957202"/>
                    <a:gd name="connsiteX0" fmla="*/ 1486599 w 1486599"/>
                    <a:gd name="connsiteY0" fmla="*/ 1237401 h 2957202"/>
                    <a:gd name="connsiteX1" fmla="*/ 1346896 w 1486599"/>
                    <a:gd name="connsiteY1" fmla="*/ 657296 h 2957202"/>
                    <a:gd name="connsiteX2" fmla="*/ 816828 w 1486599"/>
                    <a:gd name="connsiteY2" fmla="*/ 357985 h 2957202"/>
                    <a:gd name="connsiteX3" fmla="*/ 740956 w 1486599"/>
                    <a:gd name="connsiteY3" fmla="*/ 0 h 2957202"/>
                    <a:gd name="connsiteX4" fmla="*/ 393342 w 1486599"/>
                    <a:gd name="connsiteY4" fmla="*/ 301373 h 2957202"/>
                    <a:gd name="connsiteX5" fmla="*/ 1 w 1486599"/>
                    <a:gd name="connsiteY5" fmla="*/ 485680 h 2957202"/>
                    <a:gd name="connsiteX6" fmla="*/ 30095 w 1486599"/>
                    <a:gd name="connsiteY6" fmla="*/ 800444 h 2957202"/>
                    <a:gd name="connsiteX7" fmla="*/ 100042 w 1486599"/>
                    <a:gd name="connsiteY7" fmla="*/ 1599146 h 2957202"/>
                    <a:gd name="connsiteX8" fmla="*/ 152909 w 1486599"/>
                    <a:gd name="connsiteY8" fmla="*/ 2053804 h 2957202"/>
                    <a:gd name="connsiteX9" fmla="*/ 270031 w 1486599"/>
                    <a:gd name="connsiteY9" fmla="*/ 2550756 h 2957202"/>
                    <a:gd name="connsiteX10" fmla="*/ 400979 w 1486599"/>
                    <a:gd name="connsiteY10" fmla="*/ 2796386 h 2957202"/>
                    <a:gd name="connsiteX11" fmla="*/ 784063 w 1486599"/>
                    <a:gd name="connsiteY11" fmla="*/ 2927334 h 2957202"/>
                    <a:gd name="connsiteX12" fmla="*/ 988212 w 1486599"/>
                    <a:gd name="connsiteY12" fmla="*/ 2702852 h 2957202"/>
                    <a:gd name="connsiteX13" fmla="*/ 1183414 w 1486599"/>
                    <a:gd name="connsiteY13" fmla="*/ 2242500 h 2957202"/>
                    <a:gd name="connsiteX14" fmla="*/ 1371296 w 1486599"/>
                    <a:gd name="connsiteY14" fmla="*/ 1720334 h 2957202"/>
                    <a:gd name="connsiteX15" fmla="*/ 1449377 w 1486599"/>
                    <a:gd name="connsiteY15" fmla="*/ 1464944 h 2957202"/>
                    <a:gd name="connsiteX16" fmla="*/ 1486599 w 1486599"/>
                    <a:gd name="connsiteY16" fmla="*/ 1237401 h 2957202"/>
                    <a:gd name="connsiteX0" fmla="*/ 1486597 w 1486597"/>
                    <a:gd name="connsiteY0" fmla="*/ 1237401 h 2957202"/>
                    <a:gd name="connsiteX1" fmla="*/ 1346894 w 1486597"/>
                    <a:gd name="connsiteY1" fmla="*/ 657296 h 2957202"/>
                    <a:gd name="connsiteX2" fmla="*/ 816826 w 1486597"/>
                    <a:gd name="connsiteY2" fmla="*/ 357985 h 2957202"/>
                    <a:gd name="connsiteX3" fmla="*/ 740954 w 1486597"/>
                    <a:gd name="connsiteY3" fmla="*/ 0 h 2957202"/>
                    <a:gd name="connsiteX4" fmla="*/ 393340 w 1486597"/>
                    <a:gd name="connsiteY4" fmla="*/ 301373 h 2957202"/>
                    <a:gd name="connsiteX5" fmla="*/ 0 w 1486597"/>
                    <a:gd name="connsiteY5" fmla="*/ 485680 h 2957202"/>
                    <a:gd name="connsiteX6" fmla="*/ 30093 w 1486597"/>
                    <a:gd name="connsiteY6" fmla="*/ 800444 h 2957202"/>
                    <a:gd name="connsiteX7" fmla="*/ 100040 w 1486597"/>
                    <a:gd name="connsiteY7" fmla="*/ 1599146 h 2957202"/>
                    <a:gd name="connsiteX8" fmla="*/ 152907 w 1486597"/>
                    <a:gd name="connsiteY8" fmla="*/ 2053804 h 2957202"/>
                    <a:gd name="connsiteX9" fmla="*/ 270029 w 1486597"/>
                    <a:gd name="connsiteY9" fmla="*/ 2550756 h 2957202"/>
                    <a:gd name="connsiteX10" fmla="*/ 400977 w 1486597"/>
                    <a:gd name="connsiteY10" fmla="*/ 2796386 h 2957202"/>
                    <a:gd name="connsiteX11" fmla="*/ 784061 w 1486597"/>
                    <a:gd name="connsiteY11" fmla="*/ 2927334 h 2957202"/>
                    <a:gd name="connsiteX12" fmla="*/ 988210 w 1486597"/>
                    <a:gd name="connsiteY12" fmla="*/ 2702852 h 2957202"/>
                    <a:gd name="connsiteX13" fmla="*/ 1183412 w 1486597"/>
                    <a:gd name="connsiteY13" fmla="*/ 2242500 h 2957202"/>
                    <a:gd name="connsiteX14" fmla="*/ 1371294 w 1486597"/>
                    <a:gd name="connsiteY14" fmla="*/ 1720334 h 2957202"/>
                    <a:gd name="connsiteX15" fmla="*/ 1449375 w 1486597"/>
                    <a:gd name="connsiteY15" fmla="*/ 1464944 h 2957202"/>
                    <a:gd name="connsiteX16" fmla="*/ 1486597 w 1486597"/>
                    <a:gd name="connsiteY16" fmla="*/ 1237401 h 2957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86597" h="2957202">
                      <a:moveTo>
                        <a:pt x="1486597" y="1237401"/>
                      </a:moveTo>
                      <a:cubicBezTo>
                        <a:pt x="1439231" y="1102793"/>
                        <a:pt x="1420193" y="897573"/>
                        <a:pt x="1346894" y="657296"/>
                      </a:cubicBezTo>
                      <a:cubicBezTo>
                        <a:pt x="1144164" y="584968"/>
                        <a:pt x="917681" y="560507"/>
                        <a:pt x="816826" y="357985"/>
                      </a:cubicBezTo>
                      <a:cubicBezTo>
                        <a:pt x="760706" y="244117"/>
                        <a:pt x="768261" y="185432"/>
                        <a:pt x="740954" y="0"/>
                      </a:cubicBezTo>
                      <a:cubicBezTo>
                        <a:pt x="684960" y="75980"/>
                        <a:pt x="516832" y="220426"/>
                        <a:pt x="393340" y="301373"/>
                      </a:cubicBezTo>
                      <a:cubicBezTo>
                        <a:pt x="269848" y="382320"/>
                        <a:pt x="105993" y="448129"/>
                        <a:pt x="0" y="485680"/>
                      </a:cubicBezTo>
                      <a:cubicBezTo>
                        <a:pt x="9395" y="593836"/>
                        <a:pt x="27653" y="774417"/>
                        <a:pt x="30093" y="800444"/>
                      </a:cubicBezTo>
                      <a:cubicBezTo>
                        <a:pt x="52866" y="1067220"/>
                        <a:pt x="76453" y="1333183"/>
                        <a:pt x="100040" y="1599146"/>
                      </a:cubicBezTo>
                      <a:cubicBezTo>
                        <a:pt x="113054" y="1749614"/>
                        <a:pt x="121187" y="1904962"/>
                        <a:pt x="152907" y="2053804"/>
                      </a:cubicBezTo>
                      <a:cubicBezTo>
                        <a:pt x="187881" y="2221353"/>
                        <a:pt x="207401" y="2390528"/>
                        <a:pt x="270029" y="2550756"/>
                      </a:cubicBezTo>
                      <a:cubicBezTo>
                        <a:pt x="303376" y="2636971"/>
                        <a:pt x="349736" y="2719932"/>
                        <a:pt x="400977" y="2796386"/>
                      </a:cubicBezTo>
                      <a:cubicBezTo>
                        <a:pt x="485564" y="2921640"/>
                        <a:pt x="636846" y="3004601"/>
                        <a:pt x="784061" y="2927334"/>
                      </a:cubicBezTo>
                      <a:cubicBezTo>
                        <a:pt x="879222" y="2876906"/>
                        <a:pt x="938596" y="2795572"/>
                        <a:pt x="988210" y="2702852"/>
                      </a:cubicBezTo>
                      <a:cubicBezTo>
                        <a:pt x="1067104" y="2555636"/>
                        <a:pt x="1132985" y="2401101"/>
                        <a:pt x="1183412" y="2242500"/>
                      </a:cubicBezTo>
                      <a:cubicBezTo>
                        <a:pt x="1239533" y="2066005"/>
                        <a:pt x="1308667" y="1894389"/>
                        <a:pt x="1371294" y="1720334"/>
                      </a:cubicBezTo>
                      <a:cubicBezTo>
                        <a:pt x="1401388" y="1636560"/>
                        <a:pt x="1426601" y="1550345"/>
                        <a:pt x="1449375" y="1464944"/>
                      </a:cubicBezTo>
                      <a:cubicBezTo>
                        <a:pt x="1472149" y="1380357"/>
                        <a:pt x="1471144" y="1323615"/>
                        <a:pt x="1486597" y="1237401"/>
                      </a:cubicBezTo>
                      <a:close/>
                    </a:path>
                  </a:pathLst>
                </a:custGeom>
                <a:grpFill/>
                <a:ln w="19050" cap="flat">
                  <a:solidFill>
                    <a:schemeClr val="bg1">
                      <a:lumMod val="75000"/>
                    </a:schemeClr>
                  </a:solidFill>
                  <a:prstDash val="solid"/>
                  <a:miter/>
                </a:ln>
              </p:spPr>
              <p:txBody>
                <a:bodyPr rtlCol="0" anchor="ctr"/>
                <a:lstStyle/>
                <a:p>
                  <a:pPr algn="r" rtl="1"/>
                  <a:endParaRPr lang="en-US">
                    <a:cs typeface="B Nazanin" panose="00000400000000000000" pitchFamily="2" charset="-78"/>
                  </a:endParaRPr>
                </a:p>
              </p:txBody>
            </p:sp>
            <p:sp>
              <p:nvSpPr>
                <p:cNvPr id="2067" name="Freeform: Shape 2066">
                  <a:extLst>
                    <a:ext uri="{FF2B5EF4-FFF2-40B4-BE49-F238E27FC236}">
                      <a16:creationId xmlns:a16="http://schemas.microsoft.com/office/drawing/2014/main" id="{C7C8E9CC-5414-4002-A529-A6ECD28B29B1}"/>
                    </a:ext>
                  </a:extLst>
                </p:cNvPr>
                <p:cNvSpPr/>
                <p:nvPr/>
              </p:nvSpPr>
              <p:spPr>
                <a:xfrm>
                  <a:off x="2104451" y="2237782"/>
                  <a:ext cx="228572" cy="1340906"/>
                </a:xfrm>
                <a:custGeom>
                  <a:avLst/>
                  <a:gdLst>
                    <a:gd name="connsiteX0" fmla="*/ 294243 w 357870"/>
                    <a:gd name="connsiteY0" fmla="*/ 403418 h 2147223"/>
                    <a:gd name="connsiteX1" fmla="*/ 250322 w 357870"/>
                    <a:gd name="connsiteY1" fmla="*/ 890610 h 2147223"/>
                    <a:gd name="connsiteX2" fmla="*/ 278789 w 357870"/>
                    <a:gd name="connsiteY2" fmla="*/ 1613671 h 2147223"/>
                    <a:gd name="connsiteX3" fmla="*/ 361750 w 357870"/>
                    <a:gd name="connsiteY3" fmla="*/ 2000009 h 2147223"/>
                    <a:gd name="connsiteX4" fmla="*/ 363377 w 357870"/>
                    <a:gd name="connsiteY4" fmla="*/ 2018716 h 2147223"/>
                    <a:gd name="connsiteX5" fmla="*/ 213722 w 357870"/>
                    <a:gd name="connsiteY5" fmla="*/ 2124450 h 2147223"/>
                    <a:gd name="connsiteX6" fmla="*/ 2253 w 357870"/>
                    <a:gd name="connsiteY6" fmla="*/ 2151290 h 2147223"/>
                    <a:gd name="connsiteX7" fmla="*/ 2253 w 357870"/>
                    <a:gd name="connsiteY7" fmla="*/ 815782 h 2147223"/>
                    <a:gd name="connsiteX8" fmla="*/ 2253 w 357870"/>
                    <a:gd name="connsiteY8" fmla="*/ 402604 h 2147223"/>
                    <a:gd name="connsiteX9" fmla="*/ 2253 w 357870"/>
                    <a:gd name="connsiteY9" fmla="*/ 192762 h 2147223"/>
                    <a:gd name="connsiteX10" fmla="*/ 8760 w 357870"/>
                    <a:gd name="connsiteY10" fmla="*/ 0 h 2147223"/>
                    <a:gd name="connsiteX11" fmla="*/ 164921 w 357870"/>
                    <a:gd name="connsiteY11" fmla="*/ 209029 h 2147223"/>
                    <a:gd name="connsiteX12" fmla="*/ 232429 w 357870"/>
                    <a:gd name="connsiteY12" fmla="*/ 324524 h 2147223"/>
                    <a:gd name="connsiteX13" fmla="*/ 259269 w 357870"/>
                    <a:gd name="connsiteY13" fmla="*/ 374137 h 2147223"/>
                    <a:gd name="connsiteX14" fmla="*/ 294243 w 357870"/>
                    <a:gd name="connsiteY14" fmla="*/ 403418 h 2147223"/>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32429 w 363377"/>
                    <a:gd name="connsiteY12" fmla="*/ 324524 h 2153220"/>
                    <a:gd name="connsiteX13" fmla="*/ 294243 w 363377"/>
                    <a:gd name="connsiteY13" fmla="*/ 403418 h 2153220"/>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94243 w 363377"/>
                    <a:gd name="connsiteY12" fmla="*/ 403418 h 2153220"/>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94243 w 363377"/>
                    <a:gd name="connsiteY12" fmla="*/ 403418 h 2153220"/>
                    <a:gd name="connsiteX0" fmla="*/ 294243 w 370920"/>
                    <a:gd name="connsiteY0" fmla="*/ 403418 h 2153220"/>
                    <a:gd name="connsiteX1" fmla="*/ 250322 w 370920"/>
                    <a:gd name="connsiteY1" fmla="*/ 890610 h 2153220"/>
                    <a:gd name="connsiteX2" fmla="*/ 278789 w 370920"/>
                    <a:gd name="connsiteY2" fmla="*/ 1613671 h 2153220"/>
                    <a:gd name="connsiteX3" fmla="*/ 361750 w 370920"/>
                    <a:gd name="connsiteY3" fmla="*/ 2000009 h 2153220"/>
                    <a:gd name="connsiteX4" fmla="*/ 350024 w 370920"/>
                    <a:gd name="connsiteY4" fmla="*/ 1974351 h 2153220"/>
                    <a:gd name="connsiteX5" fmla="*/ 363377 w 370920"/>
                    <a:gd name="connsiteY5" fmla="*/ 2018716 h 2153220"/>
                    <a:gd name="connsiteX6" fmla="*/ 213722 w 370920"/>
                    <a:gd name="connsiteY6" fmla="*/ 2124450 h 2153220"/>
                    <a:gd name="connsiteX7" fmla="*/ 2253 w 370920"/>
                    <a:gd name="connsiteY7" fmla="*/ 2151290 h 2153220"/>
                    <a:gd name="connsiteX8" fmla="*/ 2253 w 370920"/>
                    <a:gd name="connsiteY8" fmla="*/ 815782 h 2153220"/>
                    <a:gd name="connsiteX9" fmla="*/ 2253 w 370920"/>
                    <a:gd name="connsiteY9" fmla="*/ 402604 h 2153220"/>
                    <a:gd name="connsiteX10" fmla="*/ 2253 w 370920"/>
                    <a:gd name="connsiteY10" fmla="*/ 192762 h 2153220"/>
                    <a:gd name="connsiteX11" fmla="*/ 8760 w 370920"/>
                    <a:gd name="connsiteY11" fmla="*/ 0 h 2153220"/>
                    <a:gd name="connsiteX12" fmla="*/ 164921 w 370920"/>
                    <a:gd name="connsiteY12" fmla="*/ 209029 h 2153220"/>
                    <a:gd name="connsiteX13" fmla="*/ 294243 w 370920"/>
                    <a:gd name="connsiteY13" fmla="*/ 403418 h 2153220"/>
                    <a:gd name="connsiteX0" fmla="*/ 294243 w 377541"/>
                    <a:gd name="connsiteY0" fmla="*/ 403418 h 2153220"/>
                    <a:gd name="connsiteX1" fmla="*/ 250322 w 377541"/>
                    <a:gd name="connsiteY1" fmla="*/ 890610 h 2153220"/>
                    <a:gd name="connsiteX2" fmla="*/ 278789 w 377541"/>
                    <a:gd name="connsiteY2" fmla="*/ 1613671 h 2153220"/>
                    <a:gd name="connsiteX3" fmla="*/ 361750 w 377541"/>
                    <a:gd name="connsiteY3" fmla="*/ 2000009 h 2153220"/>
                    <a:gd name="connsiteX4" fmla="*/ 363377 w 377541"/>
                    <a:gd name="connsiteY4" fmla="*/ 2018716 h 2153220"/>
                    <a:gd name="connsiteX5" fmla="*/ 213722 w 377541"/>
                    <a:gd name="connsiteY5" fmla="*/ 2124450 h 2153220"/>
                    <a:gd name="connsiteX6" fmla="*/ 2253 w 377541"/>
                    <a:gd name="connsiteY6" fmla="*/ 2151290 h 2153220"/>
                    <a:gd name="connsiteX7" fmla="*/ 2253 w 377541"/>
                    <a:gd name="connsiteY7" fmla="*/ 815782 h 2153220"/>
                    <a:gd name="connsiteX8" fmla="*/ 2253 w 377541"/>
                    <a:gd name="connsiteY8" fmla="*/ 402604 h 2153220"/>
                    <a:gd name="connsiteX9" fmla="*/ 2253 w 377541"/>
                    <a:gd name="connsiteY9" fmla="*/ 192762 h 2153220"/>
                    <a:gd name="connsiteX10" fmla="*/ 8760 w 377541"/>
                    <a:gd name="connsiteY10" fmla="*/ 0 h 2153220"/>
                    <a:gd name="connsiteX11" fmla="*/ 164921 w 377541"/>
                    <a:gd name="connsiteY11" fmla="*/ 209029 h 2153220"/>
                    <a:gd name="connsiteX12" fmla="*/ 294243 w 377541"/>
                    <a:gd name="connsiteY12" fmla="*/ 403418 h 2153220"/>
                    <a:gd name="connsiteX0" fmla="*/ 294243 w 364424"/>
                    <a:gd name="connsiteY0" fmla="*/ 403418 h 2153220"/>
                    <a:gd name="connsiteX1" fmla="*/ 250322 w 364424"/>
                    <a:gd name="connsiteY1" fmla="*/ 890610 h 2153220"/>
                    <a:gd name="connsiteX2" fmla="*/ 278789 w 364424"/>
                    <a:gd name="connsiteY2" fmla="*/ 1613671 h 2153220"/>
                    <a:gd name="connsiteX3" fmla="*/ 363377 w 364424"/>
                    <a:gd name="connsiteY3" fmla="*/ 2018716 h 2153220"/>
                    <a:gd name="connsiteX4" fmla="*/ 213722 w 364424"/>
                    <a:gd name="connsiteY4" fmla="*/ 2124450 h 2153220"/>
                    <a:gd name="connsiteX5" fmla="*/ 2253 w 364424"/>
                    <a:gd name="connsiteY5" fmla="*/ 2151290 h 2153220"/>
                    <a:gd name="connsiteX6" fmla="*/ 2253 w 364424"/>
                    <a:gd name="connsiteY6" fmla="*/ 815782 h 2153220"/>
                    <a:gd name="connsiteX7" fmla="*/ 2253 w 364424"/>
                    <a:gd name="connsiteY7" fmla="*/ 402604 h 2153220"/>
                    <a:gd name="connsiteX8" fmla="*/ 2253 w 364424"/>
                    <a:gd name="connsiteY8" fmla="*/ 192762 h 2153220"/>
                    <a:gd name="connsiteX9" fmla="*/ 8760 w 364424"/>
                    <a:gd name="connsiteY9" fmla="*/ 0 h 2153220"/>
                    <a:gd name="connsiteX10" fmla="*/ 164921 w 364424"/>
                    <a:gd name="connsiteY10" fmla="*/ 209029 h 2153220"/>
                    <a:gd name="connsiteX11" fmla="*/ 294243 w 364424"/>
                    <a:gd name="connsiteY11" fmla="*/ 403418 h 2153220"/>
                    <a:gd name="connsiteX0" fmla="*/ 294243 w 363376"/>
                    <a:gd name="connsiteY0" fmla="*/ 403418 h 2153220"/>
                    <a:gd name="connsiteX1" fmla="*/ 250322 w 363376"/>
                    <a:gd name="connsiteY1" fmla="*/ 890610 h 2153220"/>
                    <a:gd name="connsiteX2" fmla="*/ 278789 w 363376"/>
                    <a:gd name="connsiteY2" fmla="*/ 1613671 h 2153220"/>
                    <a:gd name="connsiteX3" fmla="*/ 363377 w 363376"/>
                    <a:gd name="connsiteY3" fmla="*/ 2018716 h 2153220"/>
                    <a:gd name="connsiteX4" fmla="*/ 213722 w 363376"/>
                    <a:gd name="connsiteY4" fmla="*/ 2124450 h 2153220"/>
                    <a:gd name="connsiteX5" fmla="*/ 2253 w 363376"/>
                    <a:gd name="connsiteY5" fmla="*/ 2151290 h 2153220"/>
                    <a:gd name="connsiteX6" fmla="*/ 2253 w 363376"/>
                    <a:gd name="connsiteY6" fmla="*/ 815782 h 2153220"/>
                    <a:gd name="connsiteX7" fmla="*/ 2253 w 363376"/>
                    <a:gd name="connsiteY7" fmla="*/ 402604 h 2153220"/>
                    <a:gd name="connsiteX8" fmla="*/ 2253 w 363376"/>
                    <a:gd name="connsiteY8" fmla="*/ 192762 h 2153220"/>
                    <a:gd name="connsiteX9" fmla="*/ 8760 w 363376"/>
                    <a:gd name="connsiteY9" fmla="*/ 0 h 2153220"/>
                    <a:gd name="connsiteX10" fmla="*/ 164921 w 363376"/>
                    <a:gd name="connsiteY10" fmla="*/ 209029 h 2153220"/>
                    <a:gd name="connsiteX11" fmla="*/ 294243 w 363376"/>
                    <a:gd name="connsiteY11" fmla="*/ 403418 h 2153220"/>
                    <a:gd name="connsiteX0" fmla="*/ 294243 w 363378"/>
                    <a:gd name="connsiteY0" fmla="*/ 403418 h 2131745"/>
                    <a:gd name="connsiteX1" fmla="*/ 250322 w 363378"/>
                    <a:gd name="connsiteY1" fmla="*/ 890610 h 2131745"/>
                    <a:gd name="connsiteX2" fmla="*/ 278789 w 363378"/>
                    <a:gd name="connsiteY2" fmla="*/ 1613671 h 2131745"/>
                    <a:gd name="connsiteX3" fmla="*/ 363377 w 363378"/>
                    <a:gd name="connsiteY3" fmla="*/ 2018716 h 2131745"/>
                    <a:gd name="connsiteX4" fmla="*/ 213722 w 363378"/>
                    <a:gd name="connsiteY4" fmla="*/ 2124450 h 2131745"/>
                    <a:gd name="connsiteX5" fmla="*/ 2253 w 363378"/>
                    <a:gd name="connsiteY5" fmla="*/ 2116321 h 2131745"/>
                    <a:gd name="connsiteX6" fmla="*/ 2253 w 363378"/>
                    <a:gd name="connsiteY6" fmla="*/ 815782 h 2131745"/>
                    <a:gd name="connsiteX7" fmla="*/ 2253 w 363378"/>
                    <a:gd name="connsiteY7" fmla="*/ 402604 h 2131745"/>
                    <a:gd name="connsiteX8" fmla="*/ 2253 w 363378"/>
                    <a:gd name="connsiteY8" fmla="*/ 192762 h 2131745"/>
                    <a:gd name="connsiteX9" fmla="*/ 8760 w 363378"/>
                    <a:gd name="connsiteY9" fmla="*/ 0 h 2131745"/>
                    <a:gd name="connsiteX10" fmla="*/ 164921 w 363378"/>
                    <a:gd name="connsiteY10" fmla="*/ 209029 h 2131745"/>
                    <a:gd name="connsiteX11" fmla="*/ 294243 w 363378"/>
                    <a:gd name="connsiteY11" fmla="*/ 403418 h 213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3378" h="2131745">
                      <a:moveTo>
                        <a:pt x="294243" y="403418"/>
                      </a:moveTo>
                      <a:cubicBezTo>
                        <a:pt x="287736" y="566086"/>
                        <a:pt x="258456" y="727128"/>
                        <a:pt x="250322" y="890610"/>
                      </a:cubicBezTo>
                      <a:cubicBezTo>
                        <a:pt x="238936" y="1131359"/>
                        <a:pt x="243816" y="1375362"/>
                        <a:pt x="278789" y="1613671"/>
                      </a:cubicBezTo>
                      <a:cubicBezTo>
                        <a:pt x="297631" y="1801688"/>
                        <a:pt x="344248" y="1933586"/>
                        <a:pt x="363377" y="2018716"/>
                      </a:cubicBezTo>
                      <a:cubicBezTo>
                        <a:pt x="335723" y="2076463"/>
                        <a:pt x="273909" y="2108183"/>
                        <a:pt x="213722" y="2124450"/>
                      </a:cubicBezTo>
                      <a:cubicBezTo>
                        <a:pt x="153535" y="2140717"/>
                        <a:pt x="2253" y="2126082"/>
                        <a:pt x="2253" y="2116321"/>
                      </a:cubicBezTo>
                      <a:lnTo>
                        <a:pt x="2253" y="815782"/>
                      </a:lnTo>
                      <a:lnTo>
                        <a:pt x="2253" y="402604"/>
                      </a:lnTo>
                      <a:lnTo>
                        <a:pt x="2253" y="192762"/>
                      </a:lnTo>
                      <a:cubicBezTo>
                        <a:pt x="2253" y="128508"/>
                        <a:pt x="-5880" y="62627"/>
                        <a:pt x="8760" y="0"/>
                      </a:cubicBezTo>
                      <a:cubicBezTo>
                        <a:pt x="65694" y="65881"/>
                        <a:pt x="118561" y="135828"/>
                        <a:pt x="164921" y="209029"/>
                      </a:cubicBezTo>
                      <a:cubicBezTo>
                        <a:pt x="212502" y="276265"/>
                        <a:pt x="240047" y="304808"/>
                        <a:pt x="294243" y="403418"/>
                      </a:cubicBezTo>
                      <a:close/>
                    </a:path>
                  </a:pathLst>
                </a:custGeom>
                <a:grpFill/>
                <a:ln w="19050" cap="flat">
                  <a:solidFill>
                    <a:schemeClr val="bg1">
                      <a:lumMod val="75000"/>
                    </a:schemeClr>
                  </a:solidFill>
                  <a:prstDash val="solid"/>
                  <a:miter/>
                </a:ln>
              </p:spPr>
              <p:txBody>
                <a:bodyPr rtlCol="0" anchor="ctr"/>
                <a:lstStyle/>
                <a:p>
                  <a:pPr algn="r" rtl="1"/>
                  <a:endParaRPr lang="en-US">
                    <a:cs typeface="B Nazanin" panose="00000400000000000000" pitchFamily="2" charset="-78"/>
                  </a:endParaRPr>
                </a:p>
              </p:txBody>
            </p:sp>
            <p:sp>
              <p:nvSpPr>
                <p:cNvPr id="2068" name="Freeform: Shape 2067">
                  <a:extLst>
                    <a:ext uri="{FF2B5EF4-FFF2-40B4-BE49-F238E27FC236}">
                      <a16:creationId xmlns:a16="http://schemas.microsoft.com/office/drawing/2014/main" id="{480A9C0B-7448-4278-865B-AEF450BA7724}"/>
                    </a:ext>
                  </a:extLst>
                </p:cNvPr>
                <p:cNvSpPr/>
                <p:nvPr/>
              </p:nvSpPr>
              <p:spPr>
                <a:xfrm>
                  <a:off x="2108589" y="3458106"/>
                  <a:ext cx="642350" cy="1344847"/>
                </a:xfrm>
                <a:custGeom>
                  <a:avLst/>
                  <a:gdLst>
                    <a:gd name="connsiteX0" fmla="*/ 1021026 w 1016677"/>
                    <a:gd name="connsiteY0" fmla="*/ 1260681 h 2130956"/>
                    <a:gd name="connsiteX1" fmla="*/ 943759 w 1016677"/>
                    <a:gd name="connsiteY1" fmla="*/ 482312 h 2130956"/>
                    <a:gd name="connsiteX2" fmla="*/ 921798 w 1016677"/>
                    <a:gd name="connsiteY2" fmla="*/ 463605 h 2130956"/>
                    <a:gd name="connsiteX3" fmla="*/ 502927 w 1016677"/>
                    <a:gd name="connsiteY3" fmla="*/ 247256 h 2130956"/>
                    <a:gd name="connsiteX4" fmla="*/ 385806 w 1016677"/>
                    <a:gd name="connsiteY4" fmla="*/ 0 h 2130956"/>
                    <a:gd name="connsiteX5" fmla="*/ 306912 w 1016677"/>
                    <a:gd name="connsiteY5" fmla="*/ 45547 h 2130956"/>
                    <a:gd name="connsiteX6" fmla="*/ 209310 w 1016677"/>
                    <a:gd name="connsiteY6" fmla="*/ 82961 h 2130956"/>
                    <a:gd name="connsiteX7" fmla="*/ 5162 w 1016677"/>
                    <a:gd name="connsiteY7" fmla="*/ 113868 h 2130956"/>
                    <a:gd name="connsiteX8" fmla="*/ 3535 w 1016677"/>
                    <a:gd name="connsiteY8" fmla="*/ 584793 h 2130956"/>
                    <a:gd name="connsiteX9" fmla="*/ 5162 w 1016677"/>
                    <a:gd name="connsiteY9" fmla="*/ 1154133 h 2130956"/>
                    <a:gd name="connsiteX10" fmla="*/ 5162 w 1016677"/>
                    <a:gd name="connsiteY10" fmla="*/ 1165519 h 2130956"/>
                    <a:gd name="connsiteX11" fmla="*/ 28748 w 1016677"/>
                    <a:gd name="connsiteY11" fmla="*/ 1198053 h 2130956"/>
                    <a:gd name="connsiteX12" fmla="*/ 240217 w 1016677"/>
                    <a:gd name="connsiteY12" fmla="*/ 1684432 h 2130956"/>
                    <a:gd name="connsiteX13" fmla="*/ 497234 w 1016677"/>
                    <a:gd name="connsiteY13" fmla="*/ 2105743 h 2130956"/>
                    <a:gd name="connsiteX14" fmla="*/ 925052 w 1016677"/>
                    <a:gd name="connsiteY14" fmla="*/ 1593338 h 2130956"/>
                    <a:gd name="connsiteX15" fmla="*/ 982799 w 1016677"/>
                    <a:gd name="connsiteY15" fmla="*/ 1411149 h 2130956"/>
                    <a:gd name="connsiteX16" fmla="*/ 1021026 w 1016677"/>
                    <a:gd name="connsiteY16" fmla="*/ 1260681 h 2130956"/>
                    <a:gd name="connsiteX0" fmla="*/ 1021026 w 1021195"/>
                    <a:gd name="connsiteY0" fmla="*/ 1260681 h 2138011"/>
                    <a:gd name="connsiteX1" fmla="*/ 943759 w 1021195"/>
                    <a:gd name="connsiteY1" fmla="*/ 482312 h 2138011"/>
                    <a:gd name="connsiteX2" fmla="*/ 921798 w 1021195"/>
                    <a:gd name="connsiteY2" fmla="*/ 463605 h 2138011"/>
                    <a:gd name="connsiteX3" fmla="*/ 502927 w 1021195"/>
                    <a:gd name="connsiteY3" fmla="*/ 247256 h 2138011"/>
                    <a:gd name="connsiteX4" fmla="*/ 385806 w 1021195"/>
                    <a:gd name="connsiteY4" fmla="*/ 0 h 2138011"/>
                    <a:gd name="connsiteX5" fmla="*/ 306912 w 1021195"/>
                    <a:gd name="connsiteY5" fmla="*/ 45547 h 2138011"/>
                    <a:gd name="connsiteX6" fmla="*/ 209310 w 1021195"/>
                    <a:gd name="connsiteY6" fmla="*/ 82961 h 2138011"/>
                    <a:gd name="connsiteX7" fmla="*/ 5162 w 1021195"/>
                    <a:gd name="connsiteY7" fmla="*/ 113868 h 2138011"/>
                    <a:gd name="connsiteX8" fmla="*/ 3535 w 1021195"/>
                    <a:gd name="connsiteY8" fmla="*/ 584793 h 2138011"/>
                    <a:gd name="connsiteX9" fmla="*/ 5162 w 1021195"/>
                    <a:gd name="connsiteY9" fmla="*/ 1154133 h 2138011"/>
                    <a:gd name="connsiteX10" fmla="*/ 28748 w 1021195"/>
                    <a:gd name="connsiteY10" fmla="*/ 1198053 h 2138011"/>
                    <a:gd name="connsiteX11" fmla="*/ 240217 w 1021195"/>
                    <a:gd name="connsiteY11" fmla="*/ 1684432 h 2138011"/>
                    <a:gd name="connsiteX12" fmla="*/ 497234 w 1021195"/>
                    <a:gd name="connsiteY12" fmla="*/ 2105743 h 2138011"/>
                    <a:gd name="connsiteX13" fmla="*/ 925052 w 1021195"/>
                    <a:gd name="connsiteY13" fmla="*/ 1593338 h 2138011"/>
                    <a:gd name="connsiteX14" fmla="*/ 982799 w 1021195"/>
                    <a:gd name="connsiteY14" fmla="*/ 1411149 h 2138011"/>
                    <a:gd name="connsiteX15" fmla="*/ 1021026 w 1021195"/>
                    <a:gd name="connsiteY15" fmla="*/ 1260681 h 2138011"/>
                    <a:gd name="connsiteX0" fmla="*/ 1021026 w 1021195"/>
                    <a:gd name="connsiteY0" fmla="*/ 1260681 h 2138013"/>
                    <a:gd name="connsiteX1" fmla="*/ 943759 w 1021195"/>
                    <a:gd name="connsiteY1" fmla="*/ 482312 h 2138013"/>
                    <a:gd name="connsiteX2" fmla="*/ 921798 w 1021195"/>
                    <a:gd name="connsiteY2" fmla="*/ 463605 h 2138013"/>
                    <a:gd name="connsiteX3" fmla="*/ 502927 w 1021195"/>
                    <a:gd name="connsiteY3" fmla="*/ 247256 h 2138013"/>
                    <a:gd name="connsiteX4" fmla="*/ 385806 w 1021195"/>
                    <a:gd name="connsiteY4" fmla="*/ 0 h 2138013"/>
                    <a:gd name="connsiteX5" fmla="*/ 306912 w 1021195"/>
                    <a:gd name="connsiteY5" fmla="*/ 45547 h 2138013"/>
                    <a:gd name="connsiteX6" fmla="*/ 209310 w 1021195"/>
                    <a:gd name="connsiteY6" fmla="*/ 82961 h 2138013"/>
                    <a:gd name="connsiteX7" fmla="*/ 5162 w 1021195"/>
                    <a:gd name="connsiteY7" fmla="*/ 113868 h 2138013"/>
                    <a:gd name="connsiteX8" fmla="*/ 3535 w 1021195"/>
                    <a:gd name="connsiteY8" fmla="*/ 584793 h 2138013"/>
                    <a:gd name="connsiteX9" fmla="*/ 5162 w 1021195"/>
                    <a:gd name="connsiteY9" fmla="*/ 1154133 h 2138013"/>
                    <a:gd name="connsiteX10" fmla="*/ 240217 w 1021195"/>
                    <a:gd name="connsiteY10" fmla="*/ 1684432 h 2138013"/>
                    <a:gd name="connsiteX11" fmla="*/ 497234 w 1021195"/>
                    <a:gd name="connsiteY11" fmla="*/ 2105743 h 2138013"/>
                    <a:gd name="connsiteX12" fmla="*/ 925052 w 1021195"/>
                    <a:gd name="connsiteY12" fmla="*/ 1593338 h 2138013"/>
                    <a:gd name="connsiteX13" fmla="*/ 982799 w 1021195"/>
                    <a:gd name="connsiteY13" fmla="*/ 1411149 h 2138013"/>
                    <a:gd name="connsiteX14" fmla="*/ 1021026 w 1021195"/>
                    <a:gd name="connsiteY14" fmla="*/ 1260681 h 2138013"/>
                    <a:gd name="connsiteX0" fmla="*/ 1021026 w 1021195"/>
                    <a:gd name="connsiteY0" fmla="*/ 1260681 h 2138011"/>
                    <a:gd name="connsiteX1" fmla="*/ 943759 w 1021195"/>
                    <a:gd name="connsiteY1" fmla="*/ 482312 h 2138011"/>
                    <a:gd name="connsiteX2" fmla="*/ 921798 w 1021195"/>
                    <a:gd name="connsiteY2" fmla="*/ 463605 h 2138011"/>
                    <a:gd name="connsiteX3" fmla="*/ 502927 w 1021195"/>
                    <a:gd name="connsiteY3" fmla="*/ 247256 h 2138011"/>
                    <a:gd name="connsiteX4" fmla="*/ 385806 w 1021195"/>
                    <a:gd name="connsiteY4" fmla="*/ 0 h 2138011"/>
                    <a:gd name="connsiteX5" fmla="*/ 306912 w 1021195"/>
                    <a:gd name="connsiteY5" fmla="*/ 45547 h 2138011"/>
                    <a:gd name="connsiteX6" fmla="*/ 209310 w 1021195"/>
                    <a:gd name="connsiteY6" fmla="*/ 82961 h 2138011"/>
                    <a:gd name="connsiteX7" fmla="*/ 5162 w 1021195"/>
                    <a:gd name="connsiteY7" fmla="*/ 113868 h 2138011"/>
                    <a:gd name="connsiteX8" fmla="*/ 3535 w 1021195"/>
                    <a:gd name="connsiteY8" fmla="*/ 584793 h 2138011"/>
                    <a:gd name="connsiteX9" fmla="*/ 167 w 1021195"/>
                    <a:gd name="connsiteY9" fmla="*/ 1194097 h 2138011"/>
                    <a:gd name="connsiteX10" fmla="*/ 240217 w 1021195"/>
                    <a:gd name="connsiteY10" fmla="*/ 1684432 h 2138011"/>
                    <a:gd name="connsiteX11" fmla="*/ 497234 w 1021195"/>
                    <a:gd name="connsiteY11" fmla="*/ 2105743 h 2138011"/>
                    <a:gd name="connsiteX12" fmla="*/ 925052 w 1021195"/>
                    <a:gd name="connsiteY12" fmla="*/ 1593338 h 2138011"/>
                    <a:gd name="connsiteX13" fmla="*/ 982799 w 1021195"/>
                    <a:gd name="connsiteY13" fmla="*/ 1411149 h 2138011"/>
                    <a:gd name="connsiteX14" fmla="*/ 1021026 w 1021195"/>
                    <a:gd name="connsiteY14" fmla="*/ 1260681 h 2138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1195" h="2138011">
                      <a:moveTo>
                        <a:pt x="1021026" y="1260681"/>
                      </a:moveTo>
                      <a:cubicBezTo>
                        <a:pt x="1006386" y="1000411"/>
                        <a:pt x="969785" y="741768"/>
                        <a:pt x="943759" y="482312"/>
                      </a:cubicBezTo>
                      <a:cubicBezTo>
                        <a:pt x="942132" y="466858"/>
                        <a:pt x="936438" y="461978"/>
                        <a:pt x="921798" y="463605"/>
                      </a:cubicBezTo>
                      <a:cubicBezTo>
                        <a:pt x="732290" y="488005"/>
                        <a:pt x="596461" y="409111"/>
                        <a:pt x="502927" y="247256"/>
                      </a:cubicBezTo>
                      <a:cubicBezTo>
                        <a:pt x="456567" y="168362"/>
                        <a:pt x="432980" y="78081"/>
                        <a:pt x="385806" y="0"/>
                      </a:cubicBezTo>
                      <a:cubicBezTo>
                        <a:pt x="375232" y="23587"/>
                        <a:pt x="328872" y="35787"/>
                        <a:pt x="306912" y="45547"/>
                      </a:cubicBezTo>
                      <a:cubicBezTo>
                        <a:pt x="275191" y="59374"/>
                        <a:pt x="242658" y="73201"/>
                        <a:pt x="209310" y="82961"/>
                      </a:cubicBezTo>
                      <a:cubicBezTo>
                        <a:pt x="140176" y="103294"/>
                        <a:pt x="76736" y="112241"/>
                        <a:pt x="5162" y="113868"/>
                      </a:cubicBezTo>
                      <a:cubicBezTo>
                        <a:pt x="-5412" y="114681"/>
                        <a:pt x="3535" y="554699"/>
                        <a:pt x="3535" y="584793"/>
                      </a:cubicBezTo>
                      <a:cubicBezTo>
                        <a:pt x="4348" y="774302"/>
                        <a:pt x="167" y="1004588"/>
                        <a:pt x="167" y="1194097"/>
                      </a:cubicBezTo>
                      <a:cubicBezTo>
                        <a:pt x="80184" y="1357542"/>
                        <a:pt x="157373" y="1532491"/>
                        <a:pt x="240217" y="1684432"/>
                      </a:cubicBezTo>
                      <a:cubicBezTo>
                        <a:pt x="323062" y="1836373"/>
                        <a:pt x="378486" y="1993502"/>
                        <a:pt x="497234" y="2105743"/>
                      </a:cubicBezTo>
                      <a:cubicBezTo>
                        <a:pt x="682676" y="2281425"/>
                        <a:pt x="893331" y="1686872"/>
                        <a:pt x="925052" y="1593338"/>
                      </a:cubicBezTo>
                      <a:cubicBezTo>
                        <a:pt x="945385" y="1533150"/>
                        <a:pt x="964092" y="1472150"/>
                        <a:pt x="982799" y="1411149"/>
                      </a:cubicBezTo>
                      <a:cubicBezTo>
                        <a:pt x="999066" y="1359908"/>
                        <a:pt x="1023466" y="1315174"/>
                        <a:pt x="1021026" y="1260681"/>
                      </a:cubicBezTo>
                      <a:close/>
                    </a:path>
                  </a:pathLst>
                </a:custGeom>
                <a:grpFill/>
                <a:ln w="19050" cap="flat">
                  <a:solidFill>
                    <a:schemeClr val="bg1">
                      <a:lumMod val="75000"/>
                    </a:schemeClr>
                  </a:solidFill>
                  <a:prstDash val="solid"/>
                  <a:miter/>
                </a:ln>
              </p:spPr>
              <p:txBody>
                <a:bodyPr rtlCol="0" anchor="ctr"/>
                <a:lstStyle/>
                <a:p>
                  <a:pPr algn="r" rtl="1"/>
                  <a:endParaRPr lang="en-US">
                    <a:cs typeface="B Nazanin" panose="00000400000000000000" pitchFamily="2" charset="-78"/>
                  </a:endParaRPr>
                </a:p>
              </p:txBody>
            </p:sp>
            <p:sp>
              <p:nvSpPr>
                <p:cNvPr id="2069" name="Freeform: Shape 2068">
                  <a:extLst>
                    <a:ext uri="{FF2B5EF4-FFF2-40B4-BE49-F238E27FC236}">
                      <a16:creationId xmlns:a16="http://schemas.microsoft.com/office/drawing/2014/main" id="{2F8362B8-0A75-49A2-81DE-45DF318AEC16}"/>
                    </a:ext>
                  </a:extLst>
                </p:cNvPr>
                <p:cNvSpPr/>
                <p:nvPr/>
              </p:nvSpPr>
              <p:spPr>
                <a:xfrm>
                  <a:off x="3153259" y="2086837"/>
                  <a:ext cx="1145999" cy="1795739"/>
                </a:xfrm>
                <a:custGeom>
                  <a:avLst/>
                  <a:gdLst>
                    <a:gd name="connsiteX0" fmla="*/ 1820419 w 1821886"/>
                    <a:gd name="connsiteY0" fmla="*/ 1327383 h 2854831"/>
                    <a:gd name="connsiteX1" fmla="*/ 1554456 w 1821886"/>
                    <a:gd name="connsiteY1" fmla="*/ 802777 h 2854831"/>
                    <a:gd name="connsiteX2" fmla="*/ 1358441 w 1821886"/>
                    <a:gd name="connsiteY2" fmla="*/ 496147 h 2854831"/>
                    <a:gd name="connsiteX3" fmla="*/ 1023343 w 1821886"/>
                    <a:gd name="connsiteY3" fmla="*/ 104929 h 2854831"/>
                    <a:gd name="connsiteX4" fmla="*/ 845222 w 1821886"/>
                    <a:gd name="connsiteY4" fmla="*/ 13835 h 2854831"/>
                    <a:gd name="connsiteX5" fmla="*/ 604472 w 1821886"/>
                    <a:gd name="connsiteY5" fmla="*/ 59382 h 2854831"/>
                    <a:gd name="connsiteX6" fmla="*/ 163641 w 1821886"/>
                    <a:gd name="connsiteY6" fmla="*/ 702736 h 2854831"/>
                    <a:gd name="connsiteX7" fmla="*/ 1786 w 1821886"/>
                    <a:gd name="connsiteY7" fmla="*/ 1904856 h 2854831"/>
                    <a:gd name="connsiteX8" fmla="*/ 17239 w 1821886"/>
                    <a:gd name="connsiteY8" fmla="*/ 2261100 h 2854831"/>
                    <a:gd name="connsiteX9" fmla="*/ 111587 w 1821886"/>
                    <a:gd name="connsiteY9" fmla="*/ 2553903 h 2854831"/>
                    <a:gd name="connsiteX10" fmla="*/ 419843 w 1821886"/>
                    <a:gd name="connsiteY10" fmla="*/ 2747478 h 2854831"/>
                    <a:gd name="connsiteX11" fmla="*/ 987556 w 1821886"/>
                    <a:gd name="connsiteY11" fmla="*/ 2858906 h 2854831"/>
                    <a:gd name="connsiteX12" fmla="*/ 1602443 w 1821886"/>
                    <a:gd name="connsiteY12" fmla="*/ 2752359 h 2854831"/>
                    <a:gd name="connsiteX13" fmla="*/ 1776498 w 1821886"/>
                    <a:gd name="connsiteY13" fmla="*/ 2592130 h 2854831"/>
                    <a:gd name="connsiteX14" fmla="*/ 1778938 w 1821886"/>
                    <a:gd name="connsiteY14" fmla="*/ 2430275 h 2854831"/>
                    <a:gd name="connsiteX15" fmla="*/ 1791952 w 1821886"/>
                    <a:gd name="connsiteY15" fmla="*/ 2003270 h 2854831"/>
                    <a:gd name="connsiteX16" fmla="*/ 1809032 w 1821886"/>
                    <a:gd name="connsiteY16" fmla="*/ 1642146 h 2854831"/>
                    <a:gd name="connsiteX17" fmla="*/ 1819606 w 1821886"/>
                    <a:gd name="connsiteY17" fmla="*/ 1461584 h 2854831"/>
                    <a:gd name="connsiteX18" fmla="*/ 1820419 w 1821886"/>
                    <a:gd name="connsiteY18" fmla="*/ 1327383 h 2854831"/>
                    <a:gd name="connsiteX19" fmla="*/ 1820419 w 1821886"/>
                    <a:gd name="connsiteY19" fmla="*/ 1327383 h 2854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21886" h="2854831">
                      <a:moveTo>
                        <a:pt x="1820419" y="1327383"/>
                      </a:moveTo>
                      <a:cubicBezTo>
                        <a:pt x="1726071" y="1154954"/>
                        <a:pt x="1650430" y="973579"/>
                        <a:pt x="1554456" y="802777"/>
                      </a:cubicBezTo>
                      <a:cubicBezTo>
                        <a:pt x="1495082" y="697042"/>
                        <a:pt x="1433268" y="591308"/>
                        <a:pt x="1358441" y="496147"/>
                      </a:cubicBezTo>
                      <a:cubicBezTo>
                        <a:pt x="1254333" y="364385"/>
                        <a:pt x="1157545" y="207410"/>
                        <a:pt x="1023343" y="104929"/>
                      </a:cubicBezTo>
                      <a:cubicBezTo>
                        <a:pt x="972916" y="65889"/>
                        <a:pt x="904595" y="35795"/>
                        <a:pt x="845222" y="13835"/>
                      </a:cubicBezTo>
                      <a:cubicBezTo>
                        <a:pt x="758194" y="-17885"/>
                        <a:pt x="678486" y="8142"/>
                        <a:pt x="604472" y="59382"/>
                      </a:cubicBezTo>
                      <a:cubicBezTo>
                        <a:pt x="392190" y="207410"/>
                        <a:pt x="257175" y="467680"/>
                        <a:pt x="163641" y="702736"/>
                      </a:cubicBezTo>
                      <a:cubicBezTo>
                        <a:pt x="13172" y="1082567"/>
                        <a:pt x="-7161" y="1500625"/>
                        <a:pt x="1786" y="1904856"/>
                      </a:cubicBezTo>
                      <a:cubicBezTo>
                        <a:pt x="4226" y="2023604"/>
                        <a:pt x="9106" y="2142352"/>
                        <a:pt x="17239" y="2261100"/>
                      </a:cubicBezTo>
                      <a:cubicBezTo>
                        <a:pt x="24559" y="2363581"/>
                        <a:pt x="46519" y="2470942"/>
                        <a:pt x="111587" y="2553903"/>
                      </a:cubicBezTo>
                      <a:cubicBezTo>
                        <a:pt x="186414" y="2649877"/>
                        <a:pt x="310042" y="2704371"/>
                        <a:pt x="419843" y="2747478"/>
                      </a:cubicBezTo>
                      <a:cubicBezTo>
                        <a:pt x="595525" y="2815799"/>
                        <a:pt x="798048" y="2846706"/>
                        <a:pt x="987556" y="2858906"/>
                      </a:cubicBezTo>
                      <a:cubicBezTo>
                        <a:pt x="1190892" y="2871920"/>
                        <a:pt x="1418628" y="2850773"/>
                        <a:pt x="1602443" y="2752359"/>
                      </a:cubicBezTo>
                      <a:cubicBezTo>
                        <a:pt x="1667511" y="2717385"/>
                        <a:pt x="1757791" y="2671024"/>
                        <a:pt x="1776498" y="2592130"/>
                      </a:cubicBezTo>
                      <a:cubicBezTo>
                        <a:pt x="1787885" y="2542516"/>
                        <a:pt x="1778938" y="2481515"/>
                        <a:pt x="1778938" y="2430275"/>
                      </a:cubicBezTo>
                      <a:cubicBezTo>
                        <a:pt x="1779752" y="2287127"/>
                        <a:pt x="1788699" y="2145605"/>
                        <a:pt x="1791952" y="2003270"/>
                      </a:cubicBezTo>
                      <a:cubicBezTo>
                        <a:pt x="1794392" y="1882896"/>
                        <a:pt x="1801712" y="1762521"/>
                        <a:pt x="1809032" y="1642146"/>
                      </a:cubicBezTo>
                      <a:cubicBezTo>
                        <a:pt x="1813099" y="1581959"/>
                        <a:pt x="1814725" y="1521772"/>
                        <a:pt x="1819606" y="1461584"/>
                      </a:cubicBezTo>
                      <a:cubicBezTo>
                        <a:pt x="1822859" y="1419290"/>
                        <a:pt x="1840752" y="1368050"/>
                        <a:pt x="1820419" y="1327383"/>
                      </a:cubicBezTo>
                      <a:cubicBezTo>
                        <a:pt x="1820419" y="1327383"/>
                        <a:pt x="1820419" y="1327383"/>
                        <a:pt x="1820419" y="1327383"/>
                      </a:cubicBezTo>
                      <a:close/>
                    </a:path>
                  </a:pathLst>
                </a:custGeom>
                <a:grpFill/>
                <a:ln w="19050" cap="flat">
                  <a:solidFill>
                    <a:schemeClr val="bg1">
                      <a:lumMod val="75000"/>
                    </a:schemeClr>
                  </a:solidFill>
                  <a:prstDash val="solid"/>
                  <a:miter/>
                </a:ln>
              </p:spPr>
              <p:txBody>
                <a:bodyPr rtlCol="0" anchor="ctr"/>
                <a:lstStyle/>
                <a:p>
                  <a:pPr algn="r" rtl="1"/>
                  <a:endParaRPr lang="en-US">
                    <a:cs typeface="B Nazanin" panose="00000400000000000000" pitchFamily="2" charset="-78"/>
                  </a:endParaRPr>
                </a:p>
              </p:txBody>
            </p:sp>
            <p:sp>
              <p:nvSpPr>
                <p:cNvPr id="2070" name="Freeform: Shape 2069">
                  <a:extLst>
                    <a:ext uri="{FF2B5EF4-FFF2-40B4-BE49-F238E27FC236}">
                      <a16:creationId xmlns:a16="http://schemas.microsoft.com/office/drawing/2014/main" id="{29DAF77D-AF6A-4481-9094-630097E91466}"/>
                    </a:ext>
                  </a:extLst>
                </p:cNvPr>
                <p:cNvSpPr/>
                <p:nvPr/>
              </p:nvSpPr>
              <p:spPr>
                <a:xfrm>
                  <a:off x="2247222" y="2055728"/>
                  <a:ext cx="936240" cy="1739463"/>
                </a:xfrm>
                <a:custGeom>
                  <a:avLst/>
                  <a:gdLst>
                    <a:gd name="connsiteX0" fmla="*/ 1491640 w 1488416"/>
                    <a:gd name="connsiteY0" fmla="*/ 1253669 h 2765363"/>
                    <a:gd name="connsiteX1" fmla="*/ 1449346 w 1488416"/>
                    <a:gd name="connsiteY1" fmla="*/ 1108081 h 2765363"/>
                    <a:gd name="connsiteX2" fmla="*/ 1323278 w 1488416"/>
                    <a:gd name="connsiteY2" fmla="*/ 807144 h 2765363"/>
                    <a:gd name="connsiteX3" fmla="*/ 865366 w 1488416"/>
                    <a:gd name="connsiteY3" fmla="*/ 193071 h 2765363"/>
                    <a:gd name="connsiteX4" fmla="*/ 458695 w 1488416"/>
                    <a:gd name="connsiteY4" fmla="*/ 2749 h 2765363"/>
                    <a:gd name="connsiteX5" fmla="*/ 174839 w 1488416"/>
                    <a:gd name="connsiteY5" fmla="*/ 292299 h 2765363"/>
                    <a:gd name="connsiteX6" fmla="*/ 22744 w 1488416"/>
                    <a:gd name="connsiteY6" fmla="*/ 991773 h 2765363"/>
                    <a:gd name="connsiteX7" fmla="*/ 1597 w 1488416"/>
                    <a:gd name="connsiteY7" fmla="*/ 1509059 h 2765363"/>
                    <a:gd name="connsiteX8" fmla="*/ 31691 w 1488416"/>
                    <a:gd name="connsiteY8" fmla="*/ 1844156 h 2765363"/>
                    <a:gd name="connsiteX9" fmla="*/ 141492 w 1488416"/>
                    <a:gd name="connsiteY9" fmla="*/ 2328094 h 2765363"/>
                    <a:gd name="connsiteX10" fmla="*/ 438362 w 1488416"/>
                    <a:gd name="connsiteY10" fmla="*/ 2742899 h 2765363"/>
                    <a:gd name="connsiteX11" fmla="*/ 653897 w 1488416"/>
                    <a:gd name="connsiteY11" fmla="*/ 2764046 h 2765363"/>
                    <a:gd name="connsiteX12" fmla="*/ 1215104 w 1488416"/>
                    <a:gd name="connsiteY12" fmla="*/ 2466363 h 2765363"/>
                    <a:gd name="connsiteX13" fmla="*/ 1435519 w 1488416"/>
                    <a:gd name="connsiteY13" fmla="*/ 2207720 h 2765363"/>
                    <a:gd name="connsiteX14" fmla="*/ 1455853 w 1488416"/>
                    <a:gd name="connsiteY14" fmla="*/ 1707514 h 2765363"/>
                    <a:gd name="connsiteX15" fmla="*/ 1491640 w 1488416"/>
                    <a:gd name="connsiteY15" fmla="*/ 1253669 h 2765363"/>
                    <a:gd name="connsiteX16" fmla="*/ 1491640 w 1488416"/>
                    <a:gd name="connsiteY16" fmla="*/ 1253669 h 2765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88416" h="2765363">
                      <a:moveTo>
                        <a:pt x="1491640" y="1253669"/>
                      </a:moveTo>
                      <a:cubicBezTo>
                        <a:pt x="1489200" y="1204869"/>
                        <a:pt x="1465613" y="1155255"/>
                        <a:pt x="1449346" y="1108081"/>
                      </a:cubicBezTo>
                      <a:cubicBezTo>
                        <a:pt x="1414372" y="1003160"/>
                        <a:pt x="1379399" y="903119"/>
                        <a:pt x="1323278" y="807144"/>
                      </a:cubicBezTo>
                      <a:cubicBezTo>
                        <a:pt x="1193143" y="585915"/>
                        <a:pt x="1055688" y="367126"/>
                        <a:pt x="865366" y="193071"/>
                      </a:cubicBezTo>
                      <a:cubicBezTo>
                        <a:pt x="756379" y="94656"/>
                        <a:pt x="616484" y="-19212"/>
                        <a:pt x="458695" y="2749"/>
                      </a:cubicBezTo>
                      <a:cubicBezTo>
                        <a:pt x="314734" y="23082"/>
                        <a:pt x="226079" y="171111"/>
                        <a:pt x="174839" y="292299"/>
                      </a:cubicBezTo>
                      <a:cubicBezTo>
                        <a:pt x="80491" y="515154"/>
                        <a:pt x="41451" y="751837"/>
                        <a:pt x="22744" y="991773"/>
                      </a:cubicBezTo>
                      <a:cubicBezTo>
                        <a:pt x="9730" y="1164202"/>
                        <a:pt x="-4910" y="1335817"/>
                        <a:pt x="1597" y="1509059"/>
                      </a:cubicBezTo>
                      <a:cubicBezTo>
                        <a:pt x="5664" y="1620487"/>
                        <a:pt x="5664" y="1735168"/>
                        <a:pt x="31691" y="1844156"/>
                      </a:cubicBezTo>
                      <a:cubicBezTo>
                        <a:pt x="69918" y="2006011"/>
                        <a:pt x="92691" y="2168679"/>
                        <a:pt x="141492" y="2328094"/>
                      </a:cubicBezTo>
                      <a:cubicBezTo>
                        <a:pt x="187852" y="2480189"/>
                        <a:pt x="277320" y="2681898"/>
                        <a:pt x="438362" y="2742899"/>
                      </a:cubicBezTo>
                      <a:cubicBezTo>
                        <a:pt x="506682" y="2768926"/>
                        <a:pt x="577443" y="2777059"/>
                        <a:pt x="653897" y="2764046"/>
                      </a:cubicBezTo>
                      <a:cubicBezTo>
                        <a:pt x="860486" y="2728259"/>
                        <a:pt x="1053249" y="2592431"/>
                        <a:pt x="1215104" y="2466363"/>
                      </a:cubicBezTo>
                      <a:cubicBezTo>
                        <a:pt x="1289931" y="2407802"/>
                        <a:pt x="1435519" y="2315081"/>
                        <a:pt x="1435519" y="2207720"/>
                      </a:cubicBezTo>
                      <a:cubicBezTo>
                        <a:pt x="1435519" y="2040984"/>
                        <a:pt x="1442839" y="1873436"/>
                        <a:pt x="1455853" y="1707514"/>
                      </a:cubicBezTo>
                      <a:cubicBezTo>
                        <a:pt x="1465613" y="1558673"/>
                        <a:pt x="1497333" y="1404138"/>
                        <a:pt x="1491640" y="1253669"/>
                      </a:cubicBezTo>
                      <a:cubicBezTo>
                        <a:pt x="1491640" y="1253669"/>
                        <a:pt x="1491640" y="1253669"/>
                        <a:pt x="1491640" y="1253669"/>
                      </a:cubicBezTo>
                      <a:close/>
                    </a:path>
                  </a:pathLst>
                </a:custGeom>
                <a:grpFill/>
                <a:ln w="19050" cap="flat">
                  <a:solidFill>
                    <a:schemeClr val="bg1">
                      <a:lumMod val="75000"/>
                    </a:schemeClr>
                  </a:solidFill>
                  <a:prstDash val="solid"/>
                  <a:miter/>
                </a:ln>
              </p:spPr>
              <p:txBody>
                <a:bodyPr rtlCol="0" anchor="ctr"/>
                <a:lstStyle/>
                <a:p>
                  <a:pPr algn="r" rtl="1"/>
                  <a:endParaRPr lang="en-US">
                    <a:cs typeface="B Nazanin" panose="00000400000000000000" pitchFamily="2" charset="-78"/>
                  </a:endParaRPr>
                </a:p>
              </p:txBody>
            </p:sp>
            <p:sp>
              <p:nvSpPr>
                <p:cNvPr id="2071" name="Freeform: Shape 2070">
                  <a:extLst>
                    <a:ext uri="{FF2B5EF4-FFF2-40B4-BE49-F238E27FC236}">
                      <a16:creationId xmlns:a16="http://schemas.microsoft.com/office/drawing/2014/main" id="{D7DECB35-6C4D-4546-9574-6D20BB835F74}"/>
                    </a:ext>
                  </a:extLst>
                </p:cNvPr>
                <p:cNvSpPr/>
                <p:nvPr/>
              </p:nvSpPr>
              <p:spPr>
                <a:xfrm>
                  <a:off x="2916492" y="3578688"/>
                  <a:ext cx="5116" cy="5116"/>
                </a:xfrm>
                <a:custGeom>
                  <a:avLst/>
                  <a:gdLst>
                    <a:gd name="connsiteX0" fmla="*/ 0 w 0"/>
                    <a:gd name="connsiteY0" fmla="*/ 0 h 0"/>
                    <a:gd name="connsiteX1" fmla="*/ 0 w 0"/>
                    <a:gd name="connsiteY1" fmla="*/ 0 h 0"/>
                    <a:gd name="connsiteX2" fmla="*/ 0 w 0"/>
                    <a:gd name="connsiteY2" fmla="*/ 0 h 0"/>
                    <a:gd name="connsiteX3" fmla="*/ 0 w 0"/>
                    <a:gd name="connsiteY3" fmla="*/ 0 h 0"/>
                  </a:gdLst>
                  <a:ahLst/>
                  <a:cxnLst>
                    <a:cxn ang="0">
                      <a:pos x="connsiteX0" y="connsiteY0"/>
                    </a:cxn>
                    <a:cxn ang="0">
                      <a:pos x="connsiteX1" y="connsiteY1"/>
                    </a:cxn>
                    <a:cxn ang="0">
                      <a:pos x="connsiteX2" y="connsiteY2"/>
                    </a:cxn>
                    <a:cxn ang="0">
                      <a:pos x="connsiteX3" y="connsiteY3"/>
                    </a:cxn>
                  </a:cxnLst>
                  <a:rect l="l" t="t" r="r" b="b"/>
                  <a:pathLst>
                    <a:path>
                      <a:moveTo>
                        <a:pt x="0" y="0"/>
                      </a:moveTo>
                      <a:cubicBezTo>
                        <a:pt x="0" y="0"/>
                        <a:pt x="0" y="0"/>
                        <a:pt x="0" y="0"/>
                      </a:cubicBezTo>
                      <a:cubicBezTo>
                        <a:pt x="0" y="0"/>
                        <a:pt x="0" y="0"/>
                        <a:pt x="0" y="0"/>
                      </a:cubicBezTo>
                      <a:lnTo>
                        <a:pt x="0" y="0"/>
                      </a:lnTo>
                      <a:close/>
                    </a:path>
                  </a:pathLst>
                </a:custGeom>
                <a:grpFill/>
                <a:ln w="19050" cap="flat">
                  <a:solidFill>
                    <a:schemeClr val="bg1">
                      <a:lumMod val="75000"/>
                    </a:schemeClr>
                  </a:solidFill>
                  <a:prstDash val="solid"/>
                  <a:miter/>
                </a:ln>
              </p:spPr>
              <p:txBody>
                <a:bodyPr rtlCol="0" anchor="ctr"/>
                <a:lstStyle/>
                <a:p>
                  <a:pPr algn="r" rtl="1"/>
                  <a:endParaRPr lang="en-US">
                    <a:cs typeface="B Nazanin" panose="00000400000000000000" pitchFamily="2" charset="-78"/>
                  </a:endParaRPr>
                </a:p>
              </p:txBody>
            </p:sp>
            <p:sp>
              <p:nvSpPr>
                <p:cNvPr id="2072" name="Freeform: Shape 2071">
                  <a:extLst>
                    <a:ext uri="{FF2B5EF4-FFF2-40B4-BE49-F238E27FC236}">
                      <a16:creationId xmlns:a16="http://schemas.microsoft.com/office/drawing/2014/main" id="{8991CB9F-1D9D-491B-8A89-D5405EDDEE23}"/>
                    </a:ext>
                  </a:extLst>
                </p:cNvPr>
                <p:cNvSpPr/>
                <p:nvPr/>
              </p:nvSpPr>
              <p:spPr>
                <a:xfrm>
                  <a:off x="3557536" y="3735173"/>
                  <a:ext cx="1094996" cy="1442988"/>
                </a:xfrm>
                <a:custGeom>
                  <a:avLst/>
                  <a:gdLst>
                    <a:gd name="connsiteX0" fmla="*/ 1742637 w 1740552"/>
                    <a:gd name="connsiteY0" fmla="*/ 386434 h 2228557"/>
                    <a:gd name="connsiteX1" fmla="*/ 1382326 w 1740552"/>
                    <a:gd name="connsiteY1" fmla="*/ 323806 h 2228557"/>
                    <a:gd name="connsiteX2" fmla="*/ 1235111 w 1740552"/>
                    <a:gd name="connsiteY2" fmla="*/ 221325 h 2228557"/>
                    <a:gd name="connsiteX3" fmla="*/ 1174924 w 1740552"/>
                    <a:gd name="connsiteY3" fmla="*/ 87124 h 2228557"/>
                    <a:gd name="connsiteX4" fmla="*/ 1131004 w 1740552"/>
                    <a:gd name="connsiteY4" fmla="*/ 5789 h 2228557"/>
                    <a:gd name="connsiteX5" fmla="*/ 595011 w 1740552"/>
                    <a:gd name="connsiteY5" fmla="*/ 166018 h 2228557"/>
                    <a:gd name="connsiteX6" fmla="*/ 57392 w 1740552"/>
                    <a:gd name="connsiteY6" fmla="*/ 144871 h 2228557"/>
                    <a:gd name="connsiteX7" fmla="*/ 8591 w 1740552"/>
                    <a:gd name="connsiteY7" fmla="*/ 308353 h 2228557"/>
                    <a:gd name="connsiteX8" fmla="*/ 80165 w 1740552"/>
                    <a:gd name="connsiteY8" fmla="*/ 601969 h 2228557"/>
                    <a:gd name="connsiteX9" fmla="*/ 212740 w 1740552"/>
                    <a:gd name="connsiteY9" fmla="*/ 1211163 h 2228557"/>
                    <a:gd name="connsiteX10" fmla="*/ 348568 w 1740552"/>
                    <a:gd name="connsiteY10" fmla="*/ 1808969 h 2228557"/>
                    <a:gd name="connsiteX11" fmla="*/ 952068 w 1740552"/>
                    <a:gd name="connsiteY11" fmla="*/ 2214014 h 2228557"/>
                    <a:gd name="connsiteX12" fmla="*/ 1211525 w 1740552"/>
                    <a:gd name="connsiteY12" fmla="*/ 1997665 h 2228557"/>
                    <a:gd name="connsiteX13" fmla="*/ 1406727 w 1740552"/>
                    <a:gd name="connsiteY13" fmla="*/ 1553580 h 2228557"/>
                    <a:gd name="connsiteX14" fmla="*/ 1621449 w 1740552"/>
                    <a:gd name="connsiteY14" fmla="*/ 1035481 h 2228557"/>
                    <a:gd name="connsiteX15" fmla="*/ 1742637 w 1740552"/>
                    <a:gd name="connsiteY15" fmla="*/ 386434 h 2228557"/>
                    <a:gd name="connsiteX0" fmla="*/ 1748503 w 1750266"/>
                    <a:gd name="connsiteY0" fmla="*/ 383983 h 2230158"/>
                    <a:gd name="connsiteX1" fmla="*/ 1388192 w 1750266"/>
                    <a:gd name="connsiteY1" fmla="*/ 321355 h 2230158"/>
                    <a:gd name="connsiteX2" fmla="*/ 1240977 w 1750266"/>
                    <a:gd name="connsiteY2" fmla="*/ 218874 h 2230158"/>
                    <a:gd name="connsiteX3" fmla="*/ 1180790 w 1750266"/>
                    <a:gd name="connsiteY3" fmla="*/ 84673 h 2230158"/>
                    <a:gd name="connsiteX4" fmla="*/ 1136870 w 1750266"/>
                    <a:gd name="connsiteY4" fmla="*/ 3338 h 2230158"/>
                    <a:gd name="connsiteX5" fmla="*/ 585734 w 1750266"/>
                    <a:gd name="connsiteY5" fmla="*/ 208995 h 2230158"/>
                    <a:gd name="connsiteX6" fmla="*/ 63258 w 1750266"/>
                    <a:gd name="connsiteY6" fmla="*/ 142420 h 2230158"/>
                    <a:gd name="connsiteX7" fmla="*/ 14457 w 1750266"/>
                    <a:gd name="connsiteY7" fmla="*/ 305902 h 2230158"/>
                    <a:gd name="connsiteX8" fmla="*/ 86031 w 1750266"/>
                    <a:gd name="connsiteY8" fmla="*/ 599518 h 2230158"/>
                    <a:gd name="connsiteX9" fmla="*/ 218606 w 1750266"/>
                    <a:gd name="connsiteY9" fmla="*/ 1208712 h 2230158"/>
                    <a:gd name="connsiteX10" fmla="*/ 354434 w 1750266"/>
                    <a:gd name="connsiteY10" fmla="*/ 1806518 h 2230158"/>
                    <a:gd name="connsiteX11" fmla="*/ 957934 w 1750266"/>
                    <a:gd name="connsiteY11" fmla="*/ 2211563 h 2230158"/>
                    <a:gd name="connsiteX12" fmla="*/ 1217391 w 1750266"/>
                    <a:gd name="connsiteY12" fmla="*/ 1995214 h 2230158"/>
                    <a:gd name="connsiteX13" fmla="*/ 1412593 w 1750266"/>
                    <a:gd name="connsiteY13" fmla="*/ 1551129 h 2230158"/>
                    <a:gd name="connsiteX14" fmla="*/ 1627315 w 1750266"/>
                    <a:gd name="connsiteY14" fmla="*/ 1033030 h 2230158"/>
                    <a:gd name="connsiteX15" fmla="*/ 1748503 w 1750266"/>
                    <a:gd name="connsiteY15" fmla="*/ 383983 h 2230158"/>
                    <a:gd name="connsiteX0" fmla="*/ 1738583 w 1740346"/>
                    <a:gd name="connsiteY0" fmla="*/ 383983 h 2230160"/>
                    <a:gd name="connsiteX1" fmla="*/ 1378272 w 1740346"/>
                    <a:gd name="connsiteY1" fmla="*/ 321355 h 2230160"/>
                    <a:gd name="connsiteX2" fmla="*/ 1231057 w 1740346"/>
                    <a:gd name="connsiteY2" fmla="*/ 218874 h 2230160"/>
                    <a:gd name="connsiteX3" fmla="*/ 1170870 w 1740346"/>
                    <a:gd name="connsiteY3" fmla="*/ 84673 h 2230160"/>
                    <a:gd name="connsiteX4" fmla="*/ 1126950 w 1740346"/>
                    <a:gd name="connsiteY4" fmla="*/ 3338 h 2230160"/>
                    <a:gd name="connsiteX5" fmla="*/ 575814 w 1740346"/>
                    <a:gd name="connsiteY5" fmla="*/ 208995 h 2230160"/>
                    <a:gd name="connsiteX6" fmla="*/ 83623 w 1740346"/>
                    <a:gd name="connsiteY6" fmla="*/ 202991 h 2230160"/>
                    <a:gd name="connsiteX7" fmla="*/ 4537 w 1740346"/>
                    <a:gd name="connsiteY7" fmla="*/ 305902 h 2230160"/>
                    <a:gd name="connsiteX8" fmla="*/ 76111 w 1740346"/>
                    <a:gd name="connsiteY8" fmla="*/ 599518 h 2230160"/>
                    <a:gd name="connsiteX9" fmla="*/ 208686 w 1740346"/>
                    <a:gd name="connsiteY9" fmla="*/ 1208712 h 2230160"/>
                    <a:gd name="connsiteX10" fmla="*/ 344514 w 1740346"/>
                    <a:gd name="connsiteY10" fmla="*/ 1806518 h 2230160"/>
                    <a:gd name="connsiteX11" fmla="*/ 948014 w 1740346"/>
                    <a:gd name="connsiteY11" fmla="*/ 2211563 h 2230160"/>
                    <a:gd name="connsiteX12" fmla="*/ 1207471 w 1740346"/>
                    <a:gd name="connsiteY12" fmla="*/ 1995214 h 2230160"/>
                    <a:gd name="connsiteX13" fmla="*/ 1402673 w 1740346"/>
                    <a:gd name="connsiteY13" fmla="*/ 1551129 h 2230160"/>
                    <a:gd name="connsiteX14" fmla="*/ 1617395 w 1740346"/>
                    <a:gd name="connsiteY14" fmla="*/ 1033030 h 2230160"/>
                    <a:gd name="connsiteX15" fmla="*/ 1738583 w 1740346"/>
                    <a:gd name="connsiteY15" fmla="*/ 383983 h 2230160"/>
                    <a:gd name="connsiteX0" fmla="*/ 1738583 w 1740346"/>
                    <a:gd name="connsiteY0" fmla="*/ 406213 h 2252388"/>
                    <a:gd name="connsiteX1" fmla="*/ 1378272 w 1740346"/>
                    <a:gd name="connsiteY1" fmla="*/ 343585 h 2252388"/>
                    <a:gd name="connsiteX2" fmla="*/ 1231057 w 1740346"/>
                    <a:gd name="connsiteY2" fmla="*/ 241104 h 2252388"/>
                    <a:gd name="connsiteX3" fmla="*/ 1170870 w 1740346"/>
                    <a:gd name="connsiteY3" fmla="*/ 106903 h 2252388"/>
                    <a:gd name="connsiteX4" fmla="*/ 1126950 w 1740346"/>
                    <a:gd name="connsiteY4" fmla="*/ 25568 h 2252388"/>
                    <a:gd name="connsiteX5" fmla="*/ 575814 w 1740346"/>
                    <a:gd name="connsiteY5" fmla="*/ 231225 h 2252388"/>
                    <a:gd name="connsiteX6" fmla="*/ 83623 w 1740346"/>
                    <a:gd name="connsiteY6" fmla="*/ 225221 h 2252388"/>
                    <a:gd name="connsiteX7" fmla="*/ 4537 w 1740346"/>
                    <a:gd name="connsiteY7" fmla="*/ 328132 h 2252388"/>
                    <a:gd name="connsiteX8" fmla="*/ 76111 w 1740346"/>
                    <a:gd name="connsiteY8" fmla="*/ 621748 h 2252388"/>
                    <a:gd name="connsiteX9" fmla="*/ 208686 w 1740346"/>
                    <a:gd name="connsiteY9" fmla="*/ 1230942 h 2252388"/>
                    <a:gd name="connsiteX10" fmla="*/ 344514 w 1740346"/>
                    <a:gd name="connsiteY10" fmla="*/ 1828748 h 2252388"/>
                    <a:gd name="connsiteX11" fmla="*/ 948014 w 1740346"/>
                    <a:gd name="connsiteY11" fmla="*/ 2233793 h 2252388"/>
                    <a:gd name="connsiteX12" fmla="*/ 1207471 w 1740346"/>
                    <a:gd name="connsiteY12" fmla="*/ 2017444 h 2252388"/>
                    <a:gd name="connsiteX13" fmla="*/ 1402673 w 1740346"/>
                    <a:gd name="connsiteY13" fmla="*/ 1573359 h 2252388"/>
                    <a:gd name="connsiteX14" fmla="*/ 1617395 w 1740346"/>
                    <a:gd name="connsiteY14" fmla="*/ 1055260 h 2252388"/>
                    <a:gd name="connsiteX15" fmla="*/ 1738583 w 1740346"/>
                    <a:gd name="connsiteY15" fmla="*/ 406213 h 2252388"/>
                    <a:gd name="connsiteX0" fmla="*/ 1739027 w 1740790"/>
                    <a:gd name="connsiteY0" fmla="*/ 385384 h 2231560"/>
                    <a:gd name="connsiteX1" fmla="*/ 1378716 w 1740790"/>
                    <a:gd name="connsiteY1" fmla="*/ 322756 h 2231560"/>
                    <a:gd name="connsiteX2" fmla="*/ 1231501 w 1740790"/>
                    <a:gd name="connsiteY2" fmla="*/ 220275 h 2231560"/>
                    <a:gd name="connsiteX3" fmla="*/ 1171314 w 1740790"/>
                    <a:gd name="connsiteY3" fmla="*/ 86074 h 2231560"/>
                    <a:gd name="connsiteX4" fmla="*/ 1127394 w 1740790"/>
                    <a:gd name="connsiteY4" fmla="*/ 4739 h 2231560"/>
                    <a:gd name="connsiteX5" fmla="*/ 591401 w 1740790"/>
                    <a:gd name="connsiteY5" fmla="*/ 240682 h 2231560"/>
                    <a:gd name="connsiteX6" fmla="*/ 84067 w 1740790"/>
                    <a:gd name="connsiteY6" fmla="*/ 204392 h 2231560"/>
                    <a:gd name="connsiteX7" fmla="*/ 4981 w 1740790"/>
                    <a:gd name="connsiteY7" fmla="*/ 307303 h 2231560"/>
                    <a:gd name="connsiteX8" fmla="*/ 76555 w 1740790"/>
                    <a:gd name="connsiteY8" fmla="*/ 600919 h 2231560"/>
                    <a:gd name="connsiteX9" fmla="*/ 209130 w 1740790"/>
                    <a:gd name="connsiteY9" fmla="*/ 1210113 h 2231560"/>
                    <a:gd name="connsiteX10" fmla="*/ 344958 w 1740790"/>
                    <a:gd name="connsiteY10" fmla="*/ 1807919 h 2231560"/>
                    <a:gd name="connsiteX11" fmla="*/ 948458 w 1740790"/>
                    <a:gd name="connsiteY11" fmla="*/ 2212964 h 2231560"/>
                    <a:gd name="connsiteX12" fmla="*/ 1207915 w 1740790"/>
                    <a:gd name="connsiteY12" fmla="*/ 1996615 h 2231560"/>
                    <a:gd name="connsiteX13" fmla="*/ 1403117 w 1740790"/>
                    <a:gd name="connsiteY13" fmla="*/ 1552530 h 2231560"/>
                    <a:gd name="connsiteX14" fmla="*/ 1617839 w 1740790"/>
                    <a:gd name="connsiteY14" fmla="*/ 1034431 h 2231560"/>
                    <a:gd name="connsiteX15" fmla="*/ 1739027 w 1740790"/>
                    <a:gd name="connsiteY15" fmla="*/ 385384 h 2231560"/>
                    <a:gd name="connsiteX0" fmla="*/ 1739027 w 1740790"/>
                    <a:gd name="connsiteY0" fmla="*/ 385384 h 2231560"/>
                    <a:gd name="connsiteX1" fmla="*/ 1378716 w 1740790"/>
                    <a:gd name="connsiteY1" fmla="*/ 322756 h 2231560"/>
                    <a:gd name="connsiteX2" fmla="*/ 1231501 w 1740790"/>
                    <a:gd name="connsiteY2" fmla="*/ 220275 h 2231560"/>
                    <a:gd name="connsiteX3" fmla="*/ 1171314 w 1740790"/>
                    <a:gd name="connsiteY3" fmla="*/ 86074 h 2231560"/>
                    <a:gd name="connsiteX4" fmla="*/ 1127394 w 1740790"/>
                    <a:gd name="connsiteY4" fmla="*/ 4739 h 2231560"/>
                    <a:gd name="connsiteX5" fmla="*/ 591401 w 1740790"/>
                    <a:gd name="connsiteY5" fmla="*/ 240682 h 2231560"/>
                    <a:gd name="connsiteX6" fmla="*/ 84067 w 1740790"/>
                    <a:gd name="connsiteY6" fmla="*/ 204392 h 2231560"/>
                    <a:gd name="connsiteX7" fmla="*/ 4981 w 1740790"/>
                    <a:gd name="connsiteY7" fmla="*/ 307303 h 2231560"/>
                    <a:gd name="connsiteX8" fmla="*/ 76555 w 1740790"/>
                    <a:gd name="connsiteY8" fmla="*/ 600919 h 2231560"/>
                    <a:gd name="connsiteX9" fmla="*/ 209130 w 1740790"/>
                    <a:gd name="connsiteY9" fmla="*/ 1210113 h 2231560"/>
                    <a:gd name="connsiteX10" fmla="*/ 344958 w 1740790"/>
                    <a:gd name="connsiteY10" fmla="*/ 1807919 h 2231560"/>
                    <a:gd name="connsiteX11" fmla="*/ 948458 w 1740790"/>
                    <a:gd name="connsiteY11" fmla="*/ 2212964 h 2231560"/>
                    <a:gd name="connsiteX12" fmla="*/ 1207915 w 1740790"/>
                    <a:gd name="connsiteY12" fmla="*/ 1996615 h 2231560"/>
                    <a:gd name="connsiteX13" fmla="*/ 1617839 w 1740790"/>
                    <a:gd name="connsiteY13" fmla="*/ 1034431 h 2231560"/>
                    <a:gd name="connsiteX14" fmla="*/ 1739027 w 1740790"/>
                    <a:gd name="connsiteY14" fmla="*/ 385384 h 2231560"/>
                    <a:gd name="connsiteX0" fmla="*/ 1739027 w 1740790"/>
                    <a:gd name="connsiteY0" fmla="*/ 385384 h 2233666"/>
                    <a:gd name="connsiteX1" fmla="*/ 1378716 w 1740790"/>
                    <a:gd name="connsiteY1" fmla="*/ 322756 h 2233666"/>
                    <a:gd name="connsiteX2" fmla="*/ 1231501 w 1740790"/>
                    <a:gd name="connsiteY2" fmla="*/ 220275 h 2233666"/>
                    <a:gd name="connsiteX3" fmla="*/ 1171314 w 1740790"/>
                    <a:gd name="connsiteY3" fmla="*/ 86074 h 2233666"/>
                    <a:gd name="connsiteX4" fmla="*/ 1127394 w 1740790"/>
                    <a:gd name="connsiteY4" fmla="*/ 4739 h 2233666"/>
                    <a:gd name="connsiteX5" fmla="*/ 591401 w 1740790"/>
                    <a:gd name="connsiteY5" fmla="*/ 240682 h 2233666"/>
                    <a:gd name="connsiteX6" fmla="*/ 84067 w 1740790"/>
                    <a:gd name="connsiteY6" fmla="*/ 204392 h 2233666"/>
                    <a:gd name="connsiteX7" fmla="*/ 4981 w 1740790"/>
                    <a:gd name="connsiteY7" fmla="*/ 307303 h 2233666"/>
                    <a:gd name="connsiteX8" fmla="*/ 76555 w 1740790"/>
                    <a:gd name="connsiteY8" fmla="*/ 600919 h 2233666"/>
                    <a:gd name="connsiteX9" fmla="*/ 344958 w 1740790"/>
                    <a:gd name="connsiteY9" fmla="*/ 1807919 h 2233666"/>
                    <a:gd name="connsiteX10" fmla="*/ 948458 w 1740790"/>
                    <a:gd name="connsiteY10" fmla="*/ 2212964 h 2233666"/>
                    <a:gd name="connsiteX11" fmla="*/ 1207915 w 1740790"/>
                    <a:gd name="connsiteY11" fmla="*/ 1996615 h 2233666"/>
                    <a:gd name="connsiteX12" fmla="*/ 1617839 w 1740790"/>
                    <a:gd name="connsiteY12" fmla="*/ 1034431 h 2233666"/>
                    <a:gd name="connsiteX13" fmla="*/ 1739027 w 1740790"/>
                    <a:gd name="connsiteY13" fmla="*/ 385384 h 2233666"/>
                    <a:gd name="connsiteX0" fmla="*/ 1739027 w 1740790"/>
                    <a:gd name="connsiteY0" fmla="*/ 380697 h 2228979"/>
                    <a:gd name="connsiteX1" fmla="*/ 1378716 w 1740790"/>
                    <a:gd name="connsiteY1" fmla="*/ 318069 h 2228979"/>
                    <a:gd name="connsiteX2" fmla="*/ 1231501 w 1740790"/>
                    <a:gd name="connsiteY2" fmla="*/ 215588 h 2228979"/>
                    <a:gd name="connsiteX3" fmla="*/ 1127394 w 1740790"/>
                    <a:gd name="connsiteY3" fmla="*/ 52 h 2228979"/>
                    <a:gd name="connsiteX4" fmla="*/ 591401 w 1740790"/>
                    <a:gd name="connsiteY4" fmla="*/ 235995 h 2228979"/>
                    <a:gd name="connsiteX5" fmla="*/ 84067 w 1740790"/>
                    <a:gd name="connsiteY5" fmla="*/ 199705 h 2228979"/>
                    <a:gd name="connsiteX6" fmla="*/ 4981 w 1740790"/>
                    <a:gd name="connsiteY6" fmla="*/ 302616 h 2228979"/>
                    <a:gd name="connsiteX7" fmla="*/ 76555 w 1740790"/>
                    <a:gd name="connsiteY7" fmla="*/ 596232 h 2228979"/>
                    <a:gd name="connsiteX8" fmla="*/ 344958 w 1740790"/>
                    <a:gd name="connsiteY8" fmla="*/ 1803232 h 2228979"/>
                    <a:gd name="connsiteX9" fmla="*/ 948458 w 1740790"/>
                    <a:gd name="connsiteY9" fmla="*/ 2208277 h 2228979"/>
                    <a:gd name="connsiteX10" fmla="*/ 1207915 w 1740790"/>
                    <a:gd name="connsiteY10" fmla="*/ 1991928 h 2228979"/>
                    <a:gd name="connsiteX11" fmla="*/ 1617839 w 1740790"/>
                    <a:gd name="connsiteY11" fmla="*/ 1029744 h 2228979"/>
                    <a:gd name="connsiteX12" fmla="*/ 1739027 w 1740790"/>
                    <a:gd name="connsiteY12" fmla="*/ 380697 h 2228979"/>
                    <a:gd name="connsiteX0" fmla="*/ 1739027 w 1740790"/>
                    <a:gd name="connsiteY0" fmla="*/ 380645 h 2228927"/>
                    <a:gd name="connsiteX1" fmla="*/ 1378716 w 1740790"/>
                    <a:gd name="connsiteY1" fmla="*/ 318017 h 2228927"/>
                    <a:gd name="connsiteX2" fmla="*/ 1231501 w 1740790"/>
                    <a:gd name="connsiteY2" fmla="*/ 215536 h 2228927"/>
                    <a:gd name="connsiteX3" fmla="*/ 1127394 w 1740790"/>
                    <a:gd name="connsiteY3" fmla="*/ 0 h 2228927"/>
                    <a:gd name="connsiteX4" fmla="*/ 591401 w 1740790"/>
                    <a:gd name="connsiteY4" fmla="*/ 235943 h 2228927"/>
                    <a:gd name="connsiteX5" fmla="*/ 84067 w 1740790"/>
                    <a:gd name="connsiteY5" fmla="*/ 199653 h 2228927"/>
                    <a:gd name="connsiteX6" fmla="*/ 4981 w 1740790"/>
                    <a:gd name="connsiteY6" fmla="*/ 302564 h 2228927"/>
                    <a:gd name="connsiteX7" fmla="*/ 76555 w 1740790"/>
                    <a:gd name="connsiteY7" fmla="*/ 596180 h 2228927"/>
                    <a:gd name="connsiteX8" fmla="*/ 344958 w 1740790"/>
                    <a:gd name="connsiteY8" fmla="*/ 1803180 h 2228927"/>
                    <a:gd name="connsiteX9" fmla="*/ 948458 w 1740790"/>
                    <a:gd name="connsiteY9" fmla="*/ 2208225 h 2228927"/>
                    <a:gd name="connsiteX10" fmla="*/ 1207915 w 1740790"/>
                    <a:gd name="connsiteY10" fmla="*/ 1991876 h 2228927"/>
                    <a:gd name="connsiteX11" fmla="*/ 1617839 w 1740790"/>
                    <a:gd name="connsiteY11" fmla="*/ 1029692 h 2228927"/>
                    <a:gd name="connsiteX12" fmla="*/ 1739027 w 1740790"/>
                    <a:gd name="connsiteY12" fmla="*/ 380645 h 2228927"/>
                    <a:gd name="connsiteX0" fmla="*/ 1739027 w 1740790"/>
                    <a:gd name="connsiteY0" fmla="*/ 380645 h 2228927"/>
                    <a:gd name="connsiteX1" fmla="*/ 1378716 w 1740790"/>
                    <a:gd name="connsiteY1" fmla="*/ 318017 h 2228927"/>
                    <a:gd name="connsiteX2" fmla="*/ 1231501 w 1740790"/>
                    <a:gd name="connsiteY2" fmla="*/ 215536 h 2228927"/>
                    <a:gd name="connsiteX3" fmla="*/ 1152372 w 1740790"/>
                    <a:gd name="connsiteY3" fmla="*/ 0 h 2228927"/>
                    <a:gd name="connsiteX4" fmla="*/ 591401 w 1740790"/>
                    <a:gd name="connsiteY4" fmla="*/ 235943 h 2228927"/>
                    <a:gd name="connsiteX5" fmla="*/ 84067 w 1740790"/>
                    <a:gd name="connsiteY5" fmla="*/ 199653 h 2228927"/>
                    <a:gd name="connsiteX6" fmla="*/ 4981 w 1740790"/>
                    <a:gd name="connsiteY6" fmla="*/ 302564 h 2228927"/>
                    <a:gd name="connsiteX7" fmla="*/ 76555 w 1740790"/>
                    <a:gd name="connsiteY7" fmla="*/ 596180 h 2228927"/>
                    <a:gd name="connsiteX8" fmla="*/ 344958 w 1740790"/>
                    <a:gd name="connsiteY8" fmla="*/ 1803180 h 2228927"/>
                    <a:gd name="connsiteX9" fmla="*/ 948458 w 1740790"/>
                    <a:gd name="connsiteY9" fmla="*/ 2208225 h 2228927"/>
                    <a:gd name="connsiteX10" fmla="*/ 1207915 w 1740790"/>
                    <a:gd name="connsiteY10" fmla="*/ 1991876 h 2228927"/>
                    <a:gd name="connsiteX11" fmla="*/ 1617839 w 1740790"/>
                    <a:gd name="connsiteY11" fmla="*/ 1029692 h 2228927"/>
                    <a:gd name="connsiteX12" fmla="*/ 1739027 w 1740790"/>
                    <a:gd name="connsiteY12" fmla="*/ 380645 h 2228927"/>
                    <a:gd name="connsiteX0" fmla="*/ 1739027 w 1740790"/>
                    <a:gd name="connsiteY0" fmla="*/ 380645 h 2228927"/>
                    <a:gd name="connsiteX1" fmla="*/ 1378716 w 1740790"/>
                    <a:gd name="connsiteY1" fmla="*/ 318017 h 2228927"/>
                    <a:gd name="connsiteX2" fmla="*/ 1231501 w 1740790"/>
                    <a:gd name="connsiteY2" fmla="*/ 215536 h 2228927"/>
                    <a:gd name="connsiteX3" fmla="*/ 1152372 w 1740790"/>
                    <a:gd name="connsiteY3" fmla="*/ 0 h 2228927"/>
                    <a:gd name="connsiteX4" fmla="*/ 591401 w 1740790"/>
                    <a:gd name="connsiteY4" fmla="*/ 235943 h 2228927"/>
                    <a:gd name="connsiteX5" fmla="*/ 84067 w 1740790"/>
                    <a:gd name="connsiteY5" fmla="*/ 199653 h 2228927"/>
                    <a:gd name="connsiteX6" fmla="*/ 4981 w 1740790"/>
                    <a:gd name="connsiteY6" fmla="*/ 302564 h 2228927"/>
                    <a:gd name="connsiteX7" fmla="*/ 76555 w 1740790"/>
                    <a:gd name="connsiteY7" fmla="*/ 596180 h 2228927"/>
                    <a:gd name="connsiteX8" fmla="*/ 344958 w 1740790"/>
                    <a:gd name="connsiteY8" fmla="*/ 1803180 h 2228927"/>
                    <a:gd name="connsiteX9" fmla="*/ 948458 w 1740790"/>
                    <a:gd name="connsiteY9" fmla="*/ 2208225 h 2228927"/>
                    <a:gd name="connsiteX10" fmla="*/ 1207915 w 1740790"/>
                    <a:gd name="connsiteY10" fmla="*/ 1991876 h 2228927"/>
                    <a:gd name="connsiteX11" fmla="*/ 1617839 w 1740790"/>
                    <a:gd name="connsiteY11" fmla="*/ 1029692 h 2228927"/>
                    <a:gd name="connsiteX12" fmla="*/ 1739027 w 1740790"/>
                    <a:gd name="connsiteY12" fmla="*/ 380645 h 2228927"/>
                    <a:gd name="connsiteX0" fmla="*/ 1739498 w 1741261"/>
                    <a:gd name="connsiteY0" fmla="*/ 380645 h 2228927"/>
                    <a:gd name="connsiteX1" fmla="*/ 1379187 w 1741261"/>
                    <a:gd name="connsiteY1" fmla="*/ 318017 h 2228927"/>
                    <a:gd name="connsiteX2" fmla="*/ 1231972 w 1741261"/>
                    <a:gd name="connsiteY2" fmla="*/ 215536 h 2228927"/>
                    <a:gd name="connsiteX3" fmla="*/ 1152843 w 1741261"/>
                    <a:gd name="connsiteY3" fmla="*/ 0 h 2228927"/>
                    <a:gd name="connsiteX4" fmla="*/ 606858 w 1741261"/>
                    <a:gd name="connsiteY4" fmla="*/ 210965 h 2228927"/>
                    <a:gd name="connsiteX5" fmla="*/ 84538 w 1741261"/>
                    <a:gd name="connsiteY5" fmla="*/ 199653 h 2228927"/>
                    <a:gd name="connsiteX6" fmla="*/ 5452 w 1741261"/>
                    <a:gd name="connsiteY6" fmla="*/ 302564 h 2228927"/>
                    <a:gd name="connsiteX7" fmla="*/ 77026 w 1741261"/>
                    <a:gd name="connsiteY7" fmla="*/ 596180 h 2228927"/>
                    <a:gd name="connsiteX8" fmla="*/ 345429 w 1741261"/>
                    <a:gd name="connsiteY8" fmla="*/ 1803180 h 2228927"/>
                    <a:gd name="connsiteX9" fmla="*/ 948929 w 1741261"/>
                    <a:gd name="connsiteY9" fmla="*/ 2208225 h 2228927"/>
                    <a:gd name="connsiteX10" fmla="*/ 1208386 w 1741261"/>
                    <a:gd name="connsiteY10" fmla="*/ 1991876 h 2228927"/>
                    <a:gd name="connsiteX11" fmla="*/ 1618310 w 1741261"/>
                    <a:gd name="connsiteY11" fmla="*/ 1029692 h 2228927"/>
                    <a:gd name="connsiteX12" fmla="*/ 1739498 w 1741261"/>
                    <a:gd name="connsiteY12" fmla="*/ 380645 h 2228927"/>
                    <a:gd name="connsiteX0" fmla="*/ 1743616 w 1745379"/>
                    <a:gd name="connsiteY0" fmla="*/ 380645 h 2228927"/>
                    <a:gd name="connsiteX1" fmla="*/ 1383305 w 1745379"/>
                    <a:gd name="connsiteY1" fmla="*/ 318017 h 2228927"/>
                    <a:gd name="connsiteX2" fmla="*/ 1236090 w 1745379"/>
                    <a:gd name="connsiteY2" fmla="*/ 215536 h 2228927"/>
                    <a:gd name="connsiteX3" fmla="*/ 1156961 w 1745379"/>
                    <a:gd name="connsiteY3" fmla="*/ 0 h 2228927"/>
                    <a:gd name="connsiteX4" fmla="*/ 610976 w 1745379"/>
                    <a:gd name="connsiteY4" fmla="*/ 210965 h 2228927"/>
                    <a:gd name="connsiteX5" fmla="*/ 88656 w 1745379"/>
                    <a:gd name="connsiteY5" fmla="*/ 199653 h 2228927"/>
                    <a:gd name="connsiteX6" fmla="*/ 4573 w 1745379"/>
                    <a:gd name="connsiteY6" fmla="*/ 177675 h 2228927"/>
                    <a:gd name="connsiteX7" fmla="*/ 81144 w 1745379"/>
                    <a:gd name="connsiteY7" fmla="*/ 596180 h 2228927"/>
                    <a:gd name="connsiteX8" fmla="*/ 349547 w 1745379"/>
                    <a:gd name="connsiteY8" fmla="*/ 1803180 h 2228927"/>
                    <a:gd name="connsiteX9" fmla="*/ 953047 w 1745379"/>
                    <a:gd name="connsiteY9" fmla="*/ 2208225 h 2228927"/>
                    <a:gd name="connsiteX10" fmla="*/ 1212504 w 1745379"/>
                    <a:gd name="connsiteY10" fmla="*/ 1991876 h 2228927"/>
                    <a:gd name="connsiteX11" fmla="*/ 1622428 w 1745379"/>
                    <a:gd name="connsiteY11" fmla="*/ 1029692 h 2228927"/>
                    <a:gd name="connsiteX12" fmla="*/ 1743616 w 1745379"/>
                    <a:gd name="connsiteY12" fmla="*/ 380645 h 2228927"/>
                    <a:gd name="connsiteX0" fmla="*/ 1739044 w 1740807"/>
                    <a:gd name="connsiteY0" fmla="*/ 380645 h 2228927"/>
                    <a:gd name="connsiteX1" fmla="*/ 1378733 w 1740807"/>
                    <a:gd name="connsiteY1" fmla="*/ 318017 h 2228927"/>
                    <a:gd name="connsiteX2" fmla="*/ 1231518 w 1740807"/>
                    <a:gd name="connsiteY2" fmla="*/ 215536 h 2228927"/>
                    <a:gd name="connsiteX3" fmla="*/ 1152389 w 1740807"/>
                    <a:gd name="connsiteY3" fmla="*/ 0 h 2228927"/>
                    <a:gd name="connsiteX4" fmla="*/ 606404 w 1740807"/>
                    <a:gd name="connsiteY4" fmla="*/ 210965 h 2228927"/>
                    <a:gd name="connsiteX5" fmla="*/ 84084 w 1740807"/>
                    <a:gd name="connsiteY5" fmla="*/ 199653 h 2228927"/>
                    <a:gd name="connsiteX6" fmla="*/ 1 w 1740807"/>
                    <a:gd name="connsiteY6" fmla="*/ 177675 h 2228927"/>
                    <a:gd name="connsiteX7" fmla="*/ 76572 w 1740807"/>
                    <a:gd name="connsiteY7" fmla="*/ 596180 h 2228927"/>
                    <a:gd name="connsiteX8" fmla="*/ 344975 w 1740807"/>
                    <a:gd name="connsiteY8" fmla="*/ 1803180 h 2228927"/>
                    <a:gd name="connsiteX9" fmla="*/ 948475 w 1740807"/>
                    <a:gd name="connsiteY9" fmla="*/ 2208225 h 2228927"/>
                    <a:gd name="connsiteX10" fmla="*/ 1207932 w 1740807"/>
                    <a:gd name="connsiteY10" fmla="*/ 1991876 h 2228927"/>
                    <a:gd name="connsiteX11" fmla="*/ 1617856 w 1740807"/>
                    <a:gd name="connsiteY11" fmla="*/ 1029692 h 2228927"/>
                    <a:gd name="connsiteX12" fmla="*/ 1739044 w 1740807"/>
                    <a:gd name="connsiteY12" fmla="*/ 380645 h 2228927"/>
                    <a:gd name="connsiteX0" fmla="*/ 1772607 w 1774370"/>
                    <a:gd name="connsiteY0" fmla="*/ 380645 h 2228927"/>
                    <a:gd name="connsiteX1" fmla="*/ 1412296 w 1774370"/>
                    <a:gd name="connsiteY1" fmla="*/ 318017 h 2228927"/>
                    <a:gd name="connsiteX2" fmla="*/ 1265081 w 1774370"/>
                    <a:gd name="connsiteY2" fmla="*/ 215536 h 2228927"/>
                    <a:gd name="connsiteX3" fmla="*/ 1185952 w 1774370"/>
                    <a:gd name="connsiteY3" fmla="*/ 0 h 2228927"/>
                    <a:gd name="connsiteX4" fmla="*/ 639967 w 1774370"/>
                    <a:gd name="connsiteY4" fmla="*/ 210965 h 2228927"/>
                    <a:gd name="connsiteX5" fmla="*/ 33564 w 1774370"/>
                    <a:gd name="connsiteY5" fmla="*/ 177675 h 2228927"/>
                    <a:gd name="connsiteX6" fmla="*/ 110135 w 1774370"/>
                    <a:gd name="connsiteY6" fmla="*/ 596180 h 2228927"/>
                    <a:gd name="connsiteX7" fmla="*/ 378538 w 1774370"/>
                    <a:gd name="connsiteY7" fmla="*/ 1803180 h 2228927"/>
                    <a:gd name="connsiteX8" fmla="*/ 982038 w 1774370"/>
                    <a:gd name="connsiteY8" fmla="*/ 2208225 h 2228927"/>
                    <a:gd name="connsiteX9" fmla="*/ 1241495 w 1774370"/>
                    <a:gd name="connsiteY9" fmla="*/ 1991876 h 2228927"/>
                    <a:gd name="connsiteX10" fmla="*/ 1651419 w 1774370"/>
                    <a:gd name="connsiteY10" fmla="*/ 1029692 h 2228927"/>
                    <a:gd name="connsiteX11" fmla="*/ 1772607 w 1774370"/>
                    <a:gd name="connsiteY11" fmla="*/ 380645 h 2228927"/>
                    <a:gd name="connsiteX0" fmla="*/ 1739044 w 1740807"/>
                    <a:gd name="connsiteY0" fmla="*/ 380645 h 2228927"/>
                    <a:gd name="connsiteX1" fmla="*/ 1378733 w 1740807"/>
                    <a:gd name="connsiteY1" fmla="*/ 318017 h 2228927"/>
                    <a:gd name="connsiteX2" fmla="*/ 1231518 w 1740807"/>
                    <a:gd name="connsiteY2" fmla="*/ 215536 h 2228927"/>
                    <a:gd name="connsiteX3" fmla="*/ 1152389 w 1740807"/>
                    <a:gd name="connsiteY3" fmla="*/ 0 h 2228927"/>
                    <a:gd name="connsiteX4" fmla="*/ 606404 w 1740807"/>
                    <a:gd name="connsiteY4" fmla="*/ 210965 h 2228927"/>
                    <a:gd name="connsiteX5" fmla="*/ 1 w 1740807"/>
                    <a:gd name="connsiteY5" fmla="*/ 177675 h 2228927"/>
                    <a:gd name="connsiteX6" fmla="*/ 76572 w 1740807"/>
                    <a:gd name="connsiteY6" fmla="*/ 596180 h 2228927"/>
                    <a:gd name="connsiteX7" fmla="*/ 344975 w 1740807"/>
                    <a:gd name="connsiteY7" fmla="*/ 1803180 h 2228927"/>
                    <a:gd name="connsiteX8" fmla="*/ 948475 w 1740807"/>
                    <a:gd name="connsiteY8" fmla="*/ 2208225 h 2228927"/>
                    <a:gd name="connsiteX9" fmla="*/ 1207932 w 1740807"/>
                    <a:gd name="connsiteY9" fmla="*/ 1991876 h 2228927"/>
                    <a:gd name="connsiteX10" fmla="*/ 1617856 w 1740807"/>
                    <a:gd name="connsiteY10" fmla="*/ 1029692 h 2228927"/>
                    <a:gd name="connsiteX11" fmla="*/ 1739044 w 1740807"/>
                    <a:gd name="connsiteY11" fmla="*/ 380645 h 2228927"/>
                    <a:gd name="connsiteX0" fmla="*/ 1739042 w 1740805"/>
                    <a:gd name="connsiteY0" fmla="*/ 380645 h 2228927"/>
                    <a:gd name="connsiteX1" fmla="*/ 1378731 w 1740805"/>
                    <a:gd name="connsiteY1" fmla="*/ 318017 h 2228927"/>
                    <a:gd name="connsiteX2" fmla="*/ 1231516 w 1740805"/>
                    <a:gd name="connsiteY2" fmla="*/ 215536 h 2228927"/>
                    <a:gd name="connsiteX3" fmla="*/ 1152387 w 1740805"/>
                    <a:gd name="connsiteY3" fmla="*/ 0 h 2228927"/>
                    <a:gd name="connsiteX4" fmla="*/ 606402 w 1740805"/>
                    <a:gd name="connsiteY4" fmla="*/ 210965 h 2228927"/>
                    <a:gd name="connsiteX5" fmla="*/ -1 w 1740805"/>
                    <a:gd name="connsiteY5" fmla="*/ 177675 h 2228927"/>
                    <a:gd name="connsiteX6" fmla="*/ 76570 w 1740805"/>
                    <a:gd name="connsiteY6" fmla="*/ 596180 h 2228927"/>
                    <a:gd name="connsiteX7" fmla="*/ 344973 w 1740805"/>
                    <a:gd name="connsiteY7" fmla="*/ 1803180 h 2228927"/>
                    <a:gd name="connsiteX8" fmla="*/ 948473 w 1740805"/>
                    <a:gd name="connsiteY8" fmla="*/ 2208225 h 2228927"/>
                    <a:gd name="connsiteX9" fmla="*/ 1207930 w 1740805"/>
                    <a:gd name="connsiteY9" fmla="*/ 1991876 h 2228927"/>
                    <a:gd name="connsiteX10" fmla="*/ 1617854 w 1740805"/>
                    <a:gd name="connsiteY10" fmla="*/ 1029692 h 2228927"/>
                    <a:gd name="connsiteX11" fmla="*/ 1739042 w 1740805"/>
                    <a:gd name="connsiteY11" fmla="*/ 380645 h 2228927"/>
                    <a:gd name="connsiteX0" fmla="*/ 1739044 w 1740807"/>
                    <a:gd name="connsiteY0" fmla="*/ 381774 h 2230056"/>
                    <a:gd name="connsiteX1" fmla="*/ 1378733 w 1740807"/>
                    <a:gd name="connsiteY1" fmla="*/ 319146 h 2230056"/>
                    <a:gd name="connsiteX2" fmla="*/ 1152389 w 1740807"/>
                    <a:gd name="connsiteY2" fmla="*/ 1129 h 2230056"/>
                    <a:gd name="connsiteX3" fmla="*/ 606404 w 1740807"/>
                    <a:gd name="connsiteY3" fmla="*/ 212094 h 2230056"/>
                    <a:gd name="connsiteX4" fmla="*/ 1 w 1740807"/>
                    <a:gd name="connsiteY4" fmla="*/ 178804 h 2230056"/>
                    <a:gd name="connsiteX5" fmla="*/ 76572 w 1740807"/>
                    <a:gd name="connsiteY5" fmla="*/ 597309 h 2230056"/>
                    <a:gd name="connsiteX6" fmla="*/ 344975 w 1740807"/>
                    <a:gd name="connsiteY6" fmla="*/ 1804309 h 2230056"/>
                    <a:gd name="connsiteX7" fmla="*/ 948475 w 1740807"/>
                    <a:gd name="connsiteY7" fmla="*/ 2209354 h 2230056"/>
                    <a:gd name="connsiteX8" fmla="*/ 1207932 w 1740807"/>
                    <a:gd name="connsiteY8" fmla="*/ 1993005 h 2230056"/>
                    <a:gd name="connsiteX9" fmla="*/ 1617856 w 1740807"/>
                    <a:gd name="connsiteY9" fmla="*/ 1030821 h 2230056"/>
                    <a:gd name="connsiteX10" fmla="*/ 1739044 w 1740807"/>
                    <a:gd name="connsiteY10" fmla="*/ 381774 h 2230056"/>
                    <a:gd name="connsiteX0" fmla="*/ 1739042 w 1740805"/>
                    <a:gd name="connsiteY0" fmla="*/ 380645 h 2228927"/>
                    <a:gd name="connsiteX1" fmla="*/ 1378731 w 1740805"/>
                    <a:gd name="connsiteY1" fmla="*/ 318017 h 2228927"/>
                    <a:gd name="connsiteX2" fmla="*/ 1152387 w 1740805"/>
                    <a:gd name="connsiteY2" fmla="*/ 0 h 2228927"/>
                    <a:gd name="connsiteX3" fmla="*/ 606402 w 1740805"/>
                    <a:gd name="connsiteY3" fmla="*/ 210965 h 2228927"/>
                    <a:gd name="connsiteX4" fmla="*/ -1 w 1740805"/>
                    <a:gd name="connsiteY4" fmla="*/ 177675 h 2228927"/>
                    <a:gd name="connsiteX5" fmla="*/ 76570 w 1740805"/>
                    <a:gd name="connsiteY5" fmla="*/ 596180 h 2228927"/>
                    <a:gd name="connsiteX6" fmla="*/ 344973 w 1740805"/>
                    <a:gd name="connsiteY6" fmla="*/ 1803180 h 2228927"/>
                    <a:gd name="connsiteX7" fmla="*/ 948473 w 1740805"/>
                    <a:gd name="connsiteY7" fmla="*/ 2208225 h 2228927"/>
                    <a:gd name="connsiteX8" fmla="*/ 1207930 w 1740805"/>
                    <a:gd name="connsiteY8" fmla="*/ 1991876 h 2228927"/>
                    <a:gd name="connsiteX9" fmla="*/ 1617854 w 1740805"/>
                    <a:gd name="connsiteY9" fmla="*/ 1029692 h 2228927"/>
                    <a:gd name="connsiteX10" fmla="*/ 1739042 w 1740805"/>
                    <a:gd name="connsiteY10" fmla="*/ 380645 h 2228927"/>
                    <a:gd name="connsiteX0" fmla="*/ 1739044 w 1740807"/>
                    <a:gd name="connsiteY0" fmla="*/ 380645 h 2228927"/>
                    <a:gd name="connsiteX1" fmla="*/ 1378733 w 1740807"/>
                    <a:gd name="connsiteY1" fmla="*/ 318017 h 2228927"/>
                    <a:gd name="connsiteX2" fmla="*/ 1152389 w 1740807"/>
                    <a:gd name="connsiteY2" fmla="*/ 0 h 2228927"/>
                    <a:gd name="connsiteX3" fmla="*/ 606404 w 1740807"/>
                    <a:gd name="connsiteY3" fmla="*/ 210965 h 2228927"/>
                    <a:gd name="connsiteX4" fmla="*/ 1 w 1740807"/>
                    <a:gd name="connsiteY4" fmla="*/ 177675 h 2228927"/>
                    <a:gd name="connsiteX5" fmla="*/ 76572 w 1740807"/>
                    <a:gd name="connsiteY5" fmla="*/ 596180 h 2228927"/>
                    <a:gd name="connsiteX6" fmla="*/ 344975 w 1740807"/>
                    <a:gd name="connsiteY6" fmla="*/ 1803180 h 2228927"/>
                    <a:gd name="connsiteX7" fmla="*/ 948475 w 1740807"/>
                    <a:gd name="connsiteY7" fmla="*/ 2208225 h 2228927"/>
                    <a:gd name="connsiteX8" fmla="*/ 1207932 w 1740807"/>
                    <a:gd name="connsiteY8" fmla="*/ 1991876 h 2228927"/>
                    <a:gd name="connsiteX9" fmla="*/ 1617856 w 1740807"/>
                    <a:gd name="connsiteY9" fmla="*/ 1029692 h 2228927"/>
                    <a:gd name="connsiteX10" fmla="*/ 1739044 w 1740807"/>
                    <a:gd name="connsiteY10" fmla="*/ 380645 h 2228927"/>
                    <a:gd name="connsiteX0" fmla="*/ 1739042 w 1740805"/>
                    <a:gd name="connsiteY0" fmla="*/ 380645 h 2238396"/>
                    <a:gd name="connsiteX1" fmla="*/ 1378731 w 1740805"/>
                    <a:gd name="connsiteY1" fmla="*/ 318017 h 2238396"/>
                    <a:gd name="connsiteX2" fmla="*/ 1152387 w 1740805"/>
                    <a:gd name="connsiteY2" fmla="*/ 0 h 2238396"/>
                    <a:gd name="connsiteX3" fmla="*/ 606402 w 1740805"/>
                    <a:gd name="connsiteY3" fmla="*/ 210965 h 2238396"/>
                    <a:gd name="connsiteX4" fmla="*/ -1 w 1740805"/>
                    <a:gd name="connsiteY4" fmla="*/ 177675 h 2238396"/>
                    <a:gd name="connsiteX5" fmla="*/ 76570 w 1740805"/>
                    <a:gd name="connsiteY5" fmla="*/ 596180 h 2238396"/>
                    <a:gd name="connsiteX6" fmla="*/ 344973 w 1740805"/>
                    <a:gd name="connsiteY6" fmla="*/ 1803180 h 2238396"/>
                    <a:gd name="connsiteX7" fmla="*/ 928491 w 1740805"/>
                    <a:gd name="connsiteY7" fmla="*/ 2218217 h 2238396"/>
                    <a:gd name="connsiteX8" fmla="*/ 1207930 w 1740805"/>
                    <a:gd name="connsiteY8" fmla="*/ 1991876 h 2238396"/>
                    <a:gd name="connsiteX9" fmla="*/ 1617854 w 1740805"/>
                    <a:gd name="connsiteY9" fmla="*/ 1029692 h 2238396"/>
                    <a:gd name="connsiteX10" fmla="*/ 1739042 w 1740805"/>
                    <a:gd name="connsiteY10" fmla="*/ 380645 h 2238396"/>
                    <a:gd name="connsiteX0" fmla="*/ 1739044 w 1740807"/>
                    <a:gd name="connsiteY0" fmla="*/ 380645 h 2221198"/>
                    <a:gd name="connsiteX1" fmla="*/ 1378733 w 1740807"/>
                    <a:gd name="connsiteY1" fmla="*/ 318017 h 2221198"/>
                    <a:gd name="connsiteX2" fmla="*/ 1152389 w 1740807"/>
                    <a:gd name="connsiteY2" fmla="*/ 0 h 2221198"/>
                    <a:gd name="connsiteX3" fmla="*/ 606404 w 1740807"/>
                    <a:gd name="connsiteY3" fmla="*/ 210965 h 2221198"/>
                    <a:gd name="connsiteX4" fmla="*/ 1 w 1740807"/>
                    <a:gd name="connsiteY4" fmla="*/ 177675 h 2221198"/>
                    <a:gd name="connsiteX5" fmla="*/ 76572 w 1740807"/>
                    <a:gd name="connsiteY5" fmla="*/ 596180 h 2221198"/>
                    <a:gd name="connsiteX6" fmla="*/ 344975 w 1740807"/>
                    <a:gd name="connsiteY6" fmla="*/ 1803180 h 2221198"/>
                    <a:gd name="connsiteX7" fmla="*/ 928493 w 1740807"/>
                    <a:gd name="connsiteY7" fmla="*/ 2218217 h 2221198"/>
                    <a:gd name="connsiteX8" fmla="*/ 1207932 w 1740807"/>
                    <a:gd name="connsiteY8" fmla="*/ 1991876 h 2221198"/>
                    <a:gd name="connsiteX9" fmla="*/ 1617856 w 1740807"/>
                    <a:gd name="connsiteY9" fmla="*/ 1029692 h 2221198"/>
                    <a:gd name="connsiteX10" fmla="*/ 1739044 w 1740807"/>
                    <a:gd name="connsiteY10" fmla="*/ 380645 h 2221198"/>
                    <a:gd name="connsiteX0" fmla="*/ 1739042 w 1740805"/>
                    <a:gd name="connsiteY0" fmla="*/ 380645 h 2295430"/>
                    <a:gd name="connsiteX1" fmla="*/ 1378731 w 1740805"/>
                    <a:gd name="connsiteY1" fmla="*/ 318017 h 2295430"/>
                    <a:gd name="connsiteX2" fmla="*/ 1152387 w 1740805"/>
                    <a:gd name="connsiteY2" fmla="*/ 0 h 2295430"/>
                    <a:gd name="connsiteX3" fmla="*/ 606402 w 1740805"/>
                    <a:gd name="connsiteY3" fmla="*/ 210965 h 2295430"/>
                    <a:gd name="connsiteX4" fmla="*/ -1 w 1740805"/>
                    <a:gd name="connsiteY4" fmla="*/ 177675 h 2295430"/>
                    <a:gd name="connsiteX5" fmla="*/ 76570 w 1740805"/>
                    <a:gd name="connsiteY5" fmla="*/ 596180 h 2295430"/>
                    <a:gd name="connsiteX6" fmla="*/ 344973 w 1740805"/>
                    <a:gd name="connsiteY6" fmla="*/ 1803180 h 2295430"/>
                    <a:gd name="connsiteX7" fmla="*/ 858554 w 1740805"/>
                    <a:gd name="connsiteY7" fmla="*/ 2293150 h 2295430"/>
                    <a:gd name="connsiteX8" fmla="*/ 1207930 w 1740805"/>
                    <a:gd name="connsiteY8" fmla="*/ 1991876 h 2295430"/>
                    <a:gd name="connsiteX9" fmla="*/ 1617854 w 1740805"/>
                    <a:gd name="connsiteY9" fmla="*/ 1029692 h 2295430"/>
                    <a:gd name="connsiteX10" fmla="*/ 1739042 w 1740805"/>
                    <a:gd name="connsiteY10" fmla="*/ 380645 h 2295430"/>
                    <a:gd name="connsiteX0" fmla="*/ 1739044 w 1740807"/>
                    <a:gd name="connsiteY0" fmla="*/ 380645 h 2295241"/>
                    <a:gd name="connsiteX1" fmla="*/ 1378733 w 1740807"/>
                    <a:gd name="connsiteY1" fmla="*/ 318017 h 2295241"/>
                    <a:gd name="connsiteX2" fmla="*/ 1152389 w 1740807"/>
                    <a:gd name="connsiteY2" fmla="*/ 0 h 2295241"/>
                    <a:gd name="connsiteX3" fmla="*/ 606404 w 1740807"/>
                    <a:gd name="connsiteY3" fmla="*/ 210965 h 2295241"/>
                    <a:gd name="connsiteX4" fmla="*/ 1 w 1740807"/>
                    <a:gd name="connsiteY4" fmla="*/ 177675 h 2295241"/>
                    <a:gd name="connsiteX5" fmla="*/ 76572 w 1740807"/>
                    <a:gd name="connsiteY5" fmla="*/ 596180 h 2295241"/>
                    <a:gd name="connsiteX6" fmla="*/ 344975 w 1740807"/>
                    <a:gd name="connsiteY6" fmla="*/ 1803180 h 2295241"/>
                    <a:gd name="connsiteX7" fmla="*/ 858556 w 1740807"/>
                    <a:gd name="connsiteY7" fmla="*/ 2293150 h 2295241"/>
                    <a:gd name="connsiteX8" fmla="*/ 1207932 w 1740807"/>
                    <a:gd name="connsiteY8" fmla="*/ 1991876 h 2295241"/>
                    <a:gd name="connsiteX9" fmla="*/ 1617856 w 1740807"/>
                    <a:gd name="connsiteY9" fmla="*/ 1029692 h 2295241"/>
                    <a:gd name="connsiteX10" fmla="*/ 1739044 w 1740807"/>
                    <a:gd name="connsiteY10" fmla="*/ 380645 h 2295241"/>
                    <a:gd name="connsiteX0" fmla="*/ 1739042 w 1740805"/>
                    <a:gd name="connsiteY0" fmla="*/ 380645 h 2294034"/>
                    <a:gd name="connsiteX1" fmla="*/ 1378731 w 1740805"/>
                    <a:gd name="connsiteY1" fmla="*/ 318017 h 2294034"/>
                    <a:gd name="connsiteX2" fmla="*/ 1152387 w 1740805"/>
                    <a:gd name="connsiteY2" fmla="*/ 0 h 2294034"/>
                    <a:gd name="connsiteX3" fmla="*/ 606402 w 1740805"/>
                    <a:gd name="connsiteY3" fmla="*/ 210965 h 2294034"/>
                    <a:gd name="connsiteX4" fmla="*/ -1 w 1740805"/>
                    <a:gd name="connsiteY4" fmla="*/ 177675 h 2294034"/>
                    <a:gd name="connsiteX5" fmla="*/ 76570 w 1740805"/>
                    <a:gd name="connsiteY5" fmla="*/ 596180 h 2294034"/>
                    <a:gd name="connsiteX6" fmla="*/ 344973 w 1740805"/>
                    <a:gd name="connsiteY6" fmla="*/ 1803180 h 2294034"/>
                    <a:gd name="connsiteX7" fmla="*/ 858554 w 1740805"/>
                    <a:gd name="connsiteY7" fmla="*/ 2293150 h 2294034"/>
                    <a:gd name="connsiteX8" fmla="*/ 1207930 w 1740805"/>
                    <a:gd name="connsiteY8" fmla="*/ 1991876 h 2294034"/>
                    <a:gd name="connsiteX9" fmla="*/ 1617854 w 1740805"/>
                    <a:gd name="connsiteY9" fmla="*/ 1029692 h 2294034"/>
                    <a:gd name="connsiteX10" fmla="*/ 1739042 w 1740805"/>
                    <a:gd name="connsiteY10" fmla="*/ 380645 h 2294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40805" h="2294034">
                      <a:moveTo>
                        <a:pt x="1739042" y="380645"/>
                      </a:moveTo>
                      <a:cubicBezTo>
                        <a:pt x="1622734" y="385525"/>
                        <a:pt x="1476507" y="381458"/>
                        <a:pt x="1378731" y="318017"/>
                      </a:cubicBezTo>
                      <a:cubicBezTo>
                        <a:pt x="1280955" y="254576"/>
                        <a:pt x="1241144" y="132739"/>
                        <a:pt x="1152387" y="0"/>
                      </a:cubicBezTo>
                      <a:cubicBezTo>
                        <a:pt x="993692" y="87064"/>
                        <a:pt x="798467" y="181353"/>
                        <a:pt x="606402" y="210965"/>
                      </a:cubicBezTo>
                      <a:cubicBezTo>
                        <a:pt x="414337" y="240577"/>
                        <a:pt x="298116" y="213385"/>
                        <a:pt x="-1" y="177675"/>
                      </a:cubicBezTo>
                      <a:cubicBezTo>
                        <a:pt x="1612" y="296828"/>
                        <a:pt x="19074" y="325263"/>
                        <a:pt x="76570" y="596180"/>
                      </a:cubicBezTo>
                      <a:cubicBezTo>
                        <a:pt x="134066" y="867098"/>
                        <a:pt x="214642" y="1520352"/>
                        <a:pt x="344973" y="1803180"/>
                      </a:cubicBezTo>
                      <a:cubicBezTo>
                        <a:pt x="475304" y="2086008"/>
                        <a:pt x="578019" y="2309929"/>
                        <a:pt x="858554" y="2293150"/>
                      </a:cubicBezTo>
                      <a:cubicBezTo>
                        <a:pt x="982850" y="2285716"/>
                        <a:pt x="1081380" y="2202452"/>
                        <a:pt x="1207930" y="1991876"/>
                      </a:cubicBezTo>
                      <a:cubicBezTo>
                        <a:pt x="1334480" y="1781300"/>
                        <a:pt x="1529335" y="1298230"/>
                        <a:pt x="1617854" y="1029692"/>
                      </a:cubicBezTo>
                      <a:cubicBezTo>
                        <a:pt x="1673975" y="819850"/>
                        <a:pt x="1753682" y="599434"/>
                        <a:pt x="1739042" y="380645"/>
                      </a:cubicBezTo>
                      <a:close/>
                    </a:path>
                  </a:pathLst>
                </a:custGeom>
                <a:grpFill/>
                <a:ln w="19050" cap="flat">
                  <a:solidFill>
                    <a:schemeClr val="bg1">
                      <a:lumMod val="75000"/>
                    </a:schemeClr>
                  </a:solidFill>
                  <a:prstDash val="solid"/>
                  <a:miter/>
                </a:ln>
              </p:spPr>
              <p:txBody>
                <a:bodyPr rtlCol="0" anchor="ctr"/>
                <a:lstStyle/>
                <a:p>
                  <a:pPr algn="r" rtl="1"/>
                  <a:endParaRPr lang="en-US">
                    <a:cs typeface="B Nazanin" panose="00000400000000000000" pitchFamily="2" charset="-78"/>
                  </a:endParaRPr>
                </a:p>
              </p:txBody>
            </p:sp>
            <p:sp>
              <p:nvSpPr>
                <p:cNvPr id="2073" name="Freeform: Shape 2072">
                  <a:extLst>
                    <a:ext uri="{FF2B5EF4-FFF2-40B4-BE49-F238E27FC236}">
                      <a16:creationId xmlns:a16="http://schemas.microsoft.com/office/drawing/2014/main" id="{B258001A-8592-461B-B19C-341F078DDD48}"/>
                    </a:ext>
                  </a:extLst>
                </p:cNvPr>
                <p:cNvSpPr/>
                <p:nvPr/>
              </p:nvSpPr>
              <p:spPr>
                <a:xfrm>
                  <a:off x="4608357" y="3882576"/>
                  <a:ext cx="1125534" cy="1212507"/>
                </a:xfrm>
                <a:custGeom>
                  <a:avLst/>
                  <a:gdLst>
                    <a:gd name="connsiteX0" fmla="*/ 1789894 w 1789352"/>
                    <a:gd name="connsiteY0" fmla="*/ 287110 h 1927621"/>
                    <a:gd name="connsiteX1" fmla="*/ 1651626 w 1789352"/>
                    <a:gd name="connsiteY1" fmla="*/ 14640 h 1927621"/>
                    <a:gd name="connsiteX2" fmla="*/ 1647559 w 1789352"/>
                    <a:gd name="connsiteY2" fmla="*/ 0 h 1927621"/>
                    <a:gd name="connsiteX3" fmla="*/ 952151 w 1789352"/>
                    <a:gd name="connsiteY3" fmla="*/ 91908 h 1927621"/>
                    <a:gd name="connsiteX4" fmla="*/ 94889 w 1789352"/>
                    <a:gd name="connsiteY4" fmla="*/ 93534 h 1927621"/>
                    <a:gd name="connsiteX5" fmla="*/ 43648 w 1789352"/>
                    <a:gd name="connsiteY5" fmla="*/ 208216 h 1927621"/>
                    <a:gd name="connsiteX6" fmla="*/ 26568 w 1789352"/>
                    <a:gd name="connsiteY6" fmla="*/ 662061 h 1927621"/>
                    <a:gd name="connsiteX7" fmla="*/ 177850 w 1789352"/>
                    <a:gd name="connsiteY7" fmla="*/ 1137052 h 1927621"/>
                    <a:gd name="connsiteX8" fmla="*/ 808190 w 1789352"/>
                    <a:gd name="connsiteY8" fmla="*/ 1906475 h 1927621"/>
                    <a:gd name="connsiteX9" fmla="*/ 1175007 w 1789352"/>
                    <a:gd name="connsiteY9" fmla="*/ 1772273 h 1927621"/>
                    <a:gd name="connsiteX10" fmla="*/ 1468624 w 1789352"/>
                    <a:gd name="connsiteY10" fmla="*/ 1348521 h 1927621"/>
                    <a:gd name="connsiteX11" fmla="*/ 1703680 w 1789352"/>
                    <a:gd name="connsiteY11" fmla="*/ 887356 h 1927621"/>
                    <a:gd name="connsiteX12" fmla="*/ 1776881 w 1789352"/>
                    <a:gd name="connsiteY12" fmla="*/ 565273 h 1927621"/>
                    <a:gd name="connsiteX13" fmla="*/ 1789894 w 1789352"/>
                    <a:gd name="connsiteY13" fmla="*/ 287110 h 1927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9352" h="1927621">
                      <a:moveTo>
                        <a:pt x="1789894" y="287110"/>
                      </a:moveTo>
                      <a:cubicBezTo>
                        <a:pt x="1776881" y="183002"/>
                        <a:pt x="1721573" y="91908"/>
                        <a:pt x="1651626" y="14640"/>
                      </a:cubicBezTo>
                      <a:cubicBezTo>
                        <a:pt x="1648372" y="11387"/>
                        <a:pt x="1649186" y="4880"/>
                        <a:pt x="1647559" y="0"/>
                      </a:cubicBezTo>
                      <a:cubicBezTo>
                        <a:pt x="1424703" y="82148"/>
                        <a:pt x="1186394" y="88654"/>
                        <a:pt x="952151" y="91908"/>
                      </a:cubicBezTo>
                      <a:cubicBezTo>
                        <a:pt x="666669" y="95974"/>
                        <a:pt x="381185" y="94348"/>
                        <a:pt x="94889" y="93534"/>
                      </a:cubicBezTo>
                      <a:cubicBezTo>
                        <a:pt x="94075" y="93534"/>
                        <a:pt x="46902" y="200082"/>
                        <a:pt x="43648" y="208216"/>
                      </a:cubicBezTo>
                      <a:cubicBezTo>
                        <a:pt x="-17353" y="354617"/>
                        <a:pt x="-5966" y="510779"/>
                        <a:pt x="26568" y="662061"/>
                      </a:cubicBezTo>
                      <a:cubicBezTo>
                        <a:pt x="61542" y="825542"/>
                        <a:pt x="111969" y="983331"/>
                        <a:pt x="177850" y="1137052"/>
                      </a:cubicBezTo>
                      <a:cubicBezTo>
                        <a:pt x="310424" y="1446123"/>
                        <a:pt x="493426" y="1754379"/>
                        <a:pt x="808190" y="1906475"/>
                      </a:cubicBezTo>
                      <a:cubicBezTo>
                        <a:pt x="949712" y="1974795"/>
                        <a:pt x="1083913" y="1875567"/>
                        <a:pt x="1175007" y="1772273"/>
                      </a:cubicBezTo>
                      <a:cubicBezTo>
                        <a:pt x="1288875" y="1644578"/>
                        <a:pt x="1376716" y="1492483"/>
                        <a:pt x="1468624" y="1348521"/>
                      </a:cubicBezTo>
                      <a:cubicBezTo>
                        <a:pt x="1562158" y="1202933"/>
                        <a:pt x="1646746" y="1050838"/>
                        <a:pt x="1703680" y="887356"/>
                      </a:cubicBezTo>
                      <a:cubicBezTo>
                        <a:pt x="1740280" y="783249"/>
                        <a:pt x="1763867" y="674261"/>
                        <a:pt x="1776881" y="565273"/>
                      </a:cubicBezTo>
                      <a:cubicBezTo>
                        <a:pt x="1788267" y="477432"/>
                        <a:pt x="1801281" y="377391"/>
                        <a:pt x="1789894" y="287110"/>
                      </a:cubicBezTo>
                      <a:close/>
                    </a:path>
                  </a:pathLst>
                </a:custGeom>
                <a:grpFill/>
                <a:ln w="19050" cap="flat">
                  <a:solidFill>
                    <a:schemeClr val="bg1">
                      <a:lumMod val="75000"/>
                    </a:schemeClr>
                  </a:solidFill>
                  <a:prstDash val="solid"/>
                  <a:miter/>
                </a:ln>
              </p:spPr>
              <p:txBody>
                <a:bodyPr rtlCol="0" anchor="ctr"/>
                <a:lstStyle/>
                <a:p>
                  <a:pPr algn="r" rtl="1"/>
                  <a:endParaRPr lang="en-US">
                    <a:cs typeface="B Nazanin" panose="00000400000000000000" pitchFamily="2" charset="-78"/>
                  </a:endParaRPr>
                </a:p>
              </p:txBody>
            </p:sp>
            <p:sp>
              <p:nvSpPr>
                <p:cNvPr id="2074" name="Freeform: Shape 2073">
                  <a:extLst>
                    <a:ext uri="{FF2B5EF4-FFF2-40B4-BE49-F238E27FC236}">
                      <a16:creationId xmlns:a16="http://schemas.microsoft.com/office/drawing/2014/main" id="{378378DB-830B-45D2-B190-E3621AE5002A}"/>
                    </a:ext>
                  </a:extLst>
                </p:cNvPr>
                <p:cNvSpPr/>
                <p:nvPr/>
              </p:nvSpPr>
              <p:spPr>
                <a:xfrm>
                  <a:off x="4267475" y="2052010"/>
                  <a:ext cx="1493891" cy="1949221"/>
                </a:xfrm>
                <a:custGeom>
                  <a:avLst/>
                  <a:gdLst>
                    <a:gd name="connsiteX0" fmla="*/ 2376043 w 2374959"/>
                    <a:gd name="connsiteY0" fmla="*/ 2668646 h 3098834"/>
                    <a:gd name="connsiteX1" fmla="*/ 2374416 w 2374959"/>
                    <a:gd name="connsiteY1" fmla="*/ 2056199 h 3098834"/>
                    <a:gd name="connsiteX2" fmla="*/ 2295522 w 2374959"/>
                    <a:gd name="connsiteY2" fmla="*/ 1418539 h 3098834"/>
                    <a:gd name="connsiteX3" fmla="*/ 2128787 w 2374959"/>
                    <a:gd name="connsiteY3" fmla="*/ 853266 h 3098834"/>
                    <a:gd name="connsiteX4" fmla="*/ 1880717 w 2374959"/>
                    <a:gd name="connsiteY4" fmla="*/ 390474 h 3098834"/>
                    <a:gd name="connsiteX5" fmla="*/ 1485433 w 2374959"/>
                    <a:gd name="connsiteY5" fmla="*/ 68391 h 3098834"/>
                    <a:gd name="connsiteX6" fmla="*/ 1175550 w 2374959"/>
                    <a:gd name="connsiteY6" fmla="*/ 70 h 3098834"/>
                    <a:gd name="connsiteX7" fmla="*/ 870546 w 2374959"/>
                    <a:gd name="connsiteY7" fmla="*/ 80591 h 3098834"/>
                    <a:gd name="connsiteX8" fmla="*/ 648504 w 2374959"/>
                    <a:gd name="connsiteY8" fmla="*/ 239193 h 3098834"/>
                    <a:gd name="connsiteX9" fmla="*/ 89738 w 2374959"/>
                    <a:gd name="connsiteY9" fmla="*/ 1201377 h 3098834"/>
                    <a:gd name="connsiteX10" fmla="*/ 19790 w 2374959"/>
                    <a:gd name="connsiteY10" fmla="*/ 2472631 h 3098834"/>
                    <a:gd name="connsiteX11" fmla="*/ 36057 w 2374959"/>
                    <a:gd name="connsiteY11" fmla="*/ 2679220 h 3098834"/>
                    <a:gd name="connsiteX12" fmla="*/ 88111 w 2374959"/>
                    <a:gd name="connsiteY12" fmla="*/ 2871982 h 3098834"/>
                    <a:gd name="connsiteX13" fmla="*/ 576930 w 2374959"/>
                    <a:gd name="connsiteY13" fmla="*/ 3066370 h 3098834"/>
                    <a:gd name="connsiteX14" fmla="*/ 1239804 w 2374959"/>
                    <a:gd name="connsiteY14" fmla="*/ 3102971 h 3098834"/>
                    <a:gd name="connsiteX15" fmla="*/ 1727809 w 2374959"/>
                    <a:gd name="connsiteY15" fmla="*/ 3087517 h 3098834"/>
                    <a:gd name="connsiteX16" fmla="*/ 2204428 w 2374959"/>
                    <a:gd name="connsiteY16" fmla="*/ 3023263 h 3098834"/>
                    <a:gd name="connsiteX17" fmla="*/ 2367909 w 2374959"/>
                    <a:gd name="connsiteY17" fmla="*/ 2809354 h 3098834"/>
                    <a:gd name="connsiteX18" fmla="*/ 2376043 w 2374959"/>
                    <a:gd name="connsiteY18" fmla="*/ 2668646 h 3098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74959" h="3098834">
                      <a:moveTo>
                        <a:pt x="2376043" y="2668646"/>
                      </a:moveTo>
                      <a:cubicBezTo>
                        <a:pt x="2374416" y="2465311"/>
                        <a:pt x="2384990" y="2260348"/>
                        <a:pt x="2374416" y="2056199"/>
                      </a:cubicBezTo>
                      <a:cubicBezTo>
                        <a:pt x="2363843" y="1842290"/>
                        <a:pt x="2337002" y="1628381"/>
                        <a:pt x="2295522" y="1418539"/>
                      </a:cubicBezTo>
                      <a:cubicBezTo>
                        <a:pt x="2257295" y="1223337"/>
                        <a:pt x="2207681" y="1035455"/>
                        <a:pt x="2128787" y="853266"/>
                      </a:cubicBezTo>
                      <a:cubicBezTo>
                        <a:pt x="2059653" y="692224"/>
                        <a:pt x="1983198" y="534436"/>
                        <a:pt x="1880717" y="390474"/>
                      </a:cubicBezTo>
                      <a:cubicBezTo>
                        <a:pt x="1778236" y="245699"/>
                        <a:pt x="1647288" y="138338"/>
                        <a:pt x="1485433" y="68391"/>
                      </a:cubicBezTo>
                      <a:cubicBezTo>
                        <a:pt x="1386205" y="25284"/>
                        <a:pt x="1283724" y="-1557"/>
                        <a:pt x="1175550" y="70"/>
                      </a:cubicBezTo>
                      <a:cubicBezTo>
                        <a:pt x="1068188" y="2510"/>
                        <a:pt x="966521" y="34230"/>
                        <a:pt x="870546" y="80591"/>
                      </a:cubicBezTo>
                      <a:cubicBezTo>
                        <a:pt x="787585" y="120445"/>
                        <a:pt x="716824" y="178192"/>
                        <a:pt x="648504" y="239193"/>
                      </a:cubicBezTo>
                      <a:cubicBezTo>
                        <a:pt x="364647" y="492955"/>
                        <a:pt x="187339" y="838626"/>
                        <a:pt x="89738" y="1201377"/>
                      </a:cubicBezTo>
                      <a:cubicBezTo>
                        <a:pt x="-21690" y="1615368"/>
                        <a:pt x="-8677" y="2048879"/>
                        <a:pt x="19790" y="2472631"/>
                      </a:cubicBezTo>
                      <a:cubicBezTo>
                        <a:pt x="24670" y="2541765"/>
                        <a:pt x="27110" y="2610899"/>
                        <a:pt x="36057" y="2679220"/>
                      </a:cubicBezTo>
                      <a:cubicBezTo>
                        <a:pt x="45004" y="2748354"/>
                        <a:pt x="66964" y="2806914"/>
                        <a:pt x="88111" y="2871982"/>
                      </a:cubicBezTo>
                      <a:cubicBezTo>
                        <a:pt x="175952" y="3054984"/>
                        <a:pt x="402874" y="3047664"/>
                        <a:pt x="576930" y="3066370"/>
                      </a:cubicBezTo>
                      <a:cubicBezTo>
                        <a:pt x="797345" y="3089957"/>
                        <a:pt x="1018575" y="3102157"/>
                        <a:pt x="1239804" y="3102971"/>
                      </a:cubicBezTo>
                      <a:cubicBezTo>
                        <a:pt x="1402472" y="3103784"/>
                        <a:pt x="1565141" y="3098904"/>
                        <a:pt x="1727809" y="3087517"/>
                      </a:cubicBezTo>
                      <a:cubicBezTo>
                        <a:pt x="1885597" y="3076944"/>
                        <a:pt x="2053146" y="3072877"/>
                        <a:pt x="2204428" y="3023263"/>
                      </a:cubicBezTo>
                      <a:cubicBezTo>
                        <a:pt x="2310162" y="2988290"/>
                        <a:pt x="2352456" y="2907769"/>
                        <a:pt x="2367909" y="2809354"/>
                      </a:cubicBezTo>
                      <a:cubicBezTo>
                        <a:pt x="2374416" y="2763807"/>
                        <a:pt x="2376856" y="2716633"/>
                        <a:pt x="2376043" y="2668646"/>
                      </a:cubicBezTo>
                      <a:close/>
                    </a:path>
                  </a:pathLst>
                </a:custGeom>
                <a:grpFill/>
                <a:ln w="19050" cap="flat">
                  <a:solidFill>
                    <a:schemeClr val="bg1">
                      <a:lumMod val="75000"/>
                    </a:schemeClr>
                  </a:solidFill>
                  <a:prstDash val="solid"/>
                  <a:miter/>
                </a:ln>
              </p:spPr>
              <p:txBody>
                <a:bodyPr rtlCol="0" anchor="ctr"/>
                <a:lstStyle/>
                <a:p>
                  <a:pPr algn="r" rtl="1"/>
                  <a:endParaRPr lang="en-US">
                    <a:cs typeface="B Nazanin" panose="00000400000000000000" pitchFamily="2" charset="-78"/>
                  </a:endParaRPr>
                </a:p>
              </p:txBody>
            </p:sp>
            <p:sp>
              <p:nvSpPr>
                <p:cNvPr id="2075" name="Freeform: Shape 2074">
                  <a:extLst>
                    <a:ext uri="{FF2B5EF4-FFF2-40B4-BE49-F238E27FC236}">
                      <a16:creationId xmlns:a16="http://schemas.microsoft.com/office/drawing/2014/main" id="{79898111-8899-4C89-9B39-ABA8D0E715AA}"/>
                    </a:ext>
                  </a:extLst>
                </p:cNvPr>
                <p:cNvSpPr/>
                <p:nvPr/>
              </p:nvSpPr>
              <p:spPr>
                <a:xfrm>
                  <a:off x="5741107" y="3882576"/>
                  <a:ext cx="1125534" cy="1212507"/>
                </a:xfrm>
                <a:custGeom>
                  <a:avLst/>
                  <a:gdLst>
                    <a:gd name="connsiteX0" fmla="*/ 4400 w 1789352"/>
                    <a:gd name="connsiteY0" fmla="*/ 287110 h 1927621"/>
                    <a:gd name="connsiteX1" fmla="*/ 142668 w 1789352"/>
                    <a:gd name="connsiteY1" fmla="*/ 14640 h 1927621"/>
                    <a:gd name="connsiteX2" fmla="*/ 146735 w 1789352"/>
                    <a:gd name="connsiteY2" fmla="*/ 0 h 1927621"/>
                    <a:gd name="connsiteX3" fmla="*/ 842142 w 1789352"/>
                    <a:gd name="connsiteY3" fmla="*/ 91908 h 1927621"/>
                    <a:gd name="connsiteX4" fmla="*/ 1699405 w 1789352"/>
                    <a:gd name="connsiteY4" fmla="*/ 93534 h 1927621"/>
                    <a:gd name="connsiteX5" fmla="*/ 1750645 w 1789352"/>
                    <a:gd name="connsiteY5" fmla="*/ 208216 h 1927621"/>
                    <a:gd name="connsiteX6" fmla="*/ 1767726 w 1789352"/>
                    <a:gd name="connsiteY6" fmla="*/ 662061 h 1927621"/>
                    <a:gd name="connsiteX7" fmla="*/ 1616444 w 1789352"/>
                    <a:gd name="connsiteY7" fmla="*/ 1137052 h 1927621"/>
                    <a:gd name="connsiteX8" fmla="*/ 986104 w 1789352"/>
                    <a:gd name="connsiteY8" fmla="*/ 1906475 h 1927621"/>
                    <a:gd name="connsiteX9" fmla="*/ 619286 w 1789352"/>
                    <a:gd name="connsiteY9" fmla="*/ 1772273 h 1927621"/>
                    <a:gd name="connsiteX10" fmla="*/ 325670 w 1789352"/>
                    <a:gd name="connsiteY10" fmla="*/ 1348521 h 1927621"/>
                    <a:gd name="connsiteX11" fmla="*/ 90614 w 1789352"/>
                    <a:gd name="connsiteY11" fmla="*/ 887356 h 1927621"/>
                    <a:gd name="connsiteX12" fmla="*/ 17413 w 1789352"/>
                    <a:gd name="connsiteY12" fmla="*/ 565273 h 1927621"/>
                    <a:gd name="connsiteX13" fmla="*/ 4400 w 1789352"/>
                    <a:gd name="connsiteY13" fmla="*/ 287110 h 1927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9352" h="1927621">
                      <a:moveTo>
                        <a:pt x="4400" y="287110"/>
                      </a:moveTo>
                      <a:cubicBezTo>
                        <a:pt x="17413" y="183002"/>
                        <a:pt x="72720" y="91908"/>
                        <a:pt x="142668" y="14640"/>
                      </a:cubicBezTo>
                      <a:cubicBezTo>
                        <a:pt x="145921" y="11387"/>
                        <a:pt x="145108" y="4880"/>
                        <a:pt x="146735" y="0"/>
                      </a:cubicBezTo>
                      <a:cubicBezTo>
                        <a:pt x="369590" y="82148"/>
                        <a:pt x="607899" y="88654"/>
                        <a:pt x="842142" y="91908"/>
                      </a:cubicBezTo>
                      <a:cubicBezTo>
                        <a:pt x="1127625" y="95974"/>
                        <a:pt x="1413108" y="94348"/>
                        <a:pt x="1699405" y="93534"/>
                      </a:cubicBezTo>
                      <a:cubicBezTo>
                        <a:pt x="1700219" y="93534"/>
                        <a:pt x="1747392" y="200082"/>
                        <a:pt x="1750645" y="208216"/>
                      </a:cubicBezTo>
                      <a:cubicBezTo>
                        <a:pt x="1811646" y="354617"/>
                        <a:pt x="1800260" y="510779"/>
                        <a:pt x="1767726" y="662061"/>
                      </a:cubicBezTo>
                      <a:cubicBezTo>
                        <a:pt x="1732752" y="825542"/>
                        <a:pt x="1682325" y="983331"/>
                        <a:pt x="1616444" y="1137052"/>
                      </a:cubicBezTo>
                      <a:cubicBezTo>
                        <a:pt x="1483869" y="1446123"/>
                        <a:pt x="1300867" y="1754379"/>
                        <a:pt x="986104" y="1906475"/>
                      </a:cubicBezTo>
                      <a:cubicBezTo>
                        <a:pt x="844582" y="1974795"/>
                        <a:pt x="710381" y="1875567"/>
                        <a:pt x="619286" y="1772273"/>
                      </a:cubicBezTo>
                      <a:cubicBezTo>
                        <a:pt x="505419" y="1644578"/>
                        <a:pt x="417578" y="1492483"/>
                        <a:pt x="325670" y="1348521"/>
                      </a:cubicBezTo>
                      <a:cubicBezTo>
                        <a:pt x="232136" y="1202933"/>
                        <a:pt x="147548" y="1050838"/>
                        <a:pt x="90614" y="887356"/>
                      </a:cubicBezTo>
                      <a:cubicBezTo>
                        <a:pt x="54014" y="783249"/>
                        <a:pt x="30426" y="674261"/>
                        <a:pt x="17413" y="565273"/>
                      </a:cubicBezTo>
                      <a:cubicBezTo>
                        <a:pt x="6026" y="477432"/>
                        <a:pt x="-6987" y="377391"/>
                        <a:pt x="4400" y="287110"/>
                      </a:cubicBezTo>
                      <a:close/>
                    </a:path>
                  </a:pathLst>
                </a:custGeom>
                <a:grpFill/>
                <a:ln w="19050" cap="flat">
                  <a:solidFill>
                    <a:schemeClr val="bg1">
                      <a:lumMod val="75000"/>
                    </a:schemeClr>
                  </a:solidFill>
                  <a:prstDash val="solid"/>
                  <a:miter/>
                </a:ln>
              </p:spPr>
              <p:txBody>
                <a:bodyPr rtlCol="0" anchor="ctr"/>
                <a:lstStyle/>
                <a:p>
                  <a:pPr algn="r" rtl="1"/>
                  <a:endParaRPr lang="en-US">
                    <a:cs typeface="B Nazanin" panose="00000400000000000000" pitchFamily="2" charset="-78"/>
                  </a:endParaRPr>
                </a:p>
              </p:txBody>
            </p:sp>
            <p:sp>
              <p:nvSpPr>
                <p:cNvPr id="2076" name="Freeform: Shape 2075">
                  <a:extLst>
                    <a:ext uri="{FF2B5EF4-FFF2-40B4-BE49-F238E27FC236}">
                      <a16:creationId xmlns:a16="http://schemas.microsoft.com/office/drawing/2014/main" id="{8B14199F-D27A-4DDD-9257-7BFF02C8D5A5}"/>
                    </a:ext>
                  </a:extLst>
                </p:cNvPr>
                <p:cNvSpPr/>
                <p:nvPr/>
              </p:nvSpPr>
              <p:spPr>
                <a:xfrm>
                  <a:off x="5751725" y="2044380"/>
                  <a:ext cx="1493891" cy="1949221"/>
                </a:xfrm>
                <a:custGeom>
                  <a:avLst/>
                  <a:gdLst>
                    <a:gd name="connsiteX0" fmla="*/ 3135 w 2374959"/>
                    <a:gd name="connsiteY0" fmla="*/ 2668646 h 3098834"/>
                    <a:gd name="connsiteX1" fmla="*/ 4762 w 2374959"/>
                    <a:gd name="connsiteY1" fmla="*/ 2056199 h 3098834"/>
                    <a:gd name="connsiteX2" fmla="*/ 83656 w 2374959"/>
                    <a:gd name="connsiteY2" fmla="*/ 1418539 h 3098834"/>
                    <a:gd name="connsiteX3" fmla="*/ 250391 w 2374959"/>
                    <a:gd name="connsiteY3" fmla="*/ 853266 h 3098834"/>
                    <a:gd name="connsiteX4" fmla="*/ 498461 w 2374959"/>
                    <a:gd name="connsiteY4" fmla="*/ 390474 h 3098834"/>
                    <a:gd name="connsiteX5" fmla="*/ 893745 w 2374959"/>
                    <a:gd name="connsiteY5" fmla="*/ 68391 h 3098834"/>
                    <a:gd name="connsiteX6" fmla="*/ 1203629 w 2374959"/>
                    <a:gd name="connsiteY6" fmla="*/ 70 h 3098834"/>
                    <a:gd name="connsiteX7" fmla="*/ 1508632 w 2374959"/>
                    <a:gd name="connsiteY7" fmla="*/ 80591 h 3098834"/>
                    <a:gd name="connsiteX8" fmla="*/ 1730674 w 2374959"/>
                    <a:gd name="connsiteY8" fmla="*/ 239193 h 3098834"/>
                    <a:gd name="connsiteX9" fmla="*/ 2289441 w 2374959"/>
                    <a:gd name="connsiteY9" fmla="*/ 1201377 h 3098834"/>
                    <a:gd name="connsiteX10" fmla="*/ 2359388 w 2374959"/>
                    <a:gd name="connsiteY10" fmla="*/ 2472631 h 3098834"/>
                    <a:gd name="connsiteX11" fmla="*/ 2343121 w 2374959"/>
                    <a:gd name="connsiteY11" fmla="*/ 2679220 h 3098834"/>
                    <a:gd name="connsiteX12" fmla="*/ 2291067 w 2374959"/>
                    <a:gd name="connsiteY12" fmla="*/ 2871982 h 3098834"/>
                    <a:gd name="connsiteX13" fmla="*/ 1802248 w 2374959"/>
                    <a:gd name="connsiteY13" fmla="*/ 3066370 h 3098834"/>
                    <a:gd name="connsiteX14" fmla="*/ 1139374 w 2374959"/>
                    <a:gd name="connsiteY14" fmla="*/ 3102971 h 3098834"/>
                    <a:gd name="connsiteX15" fmla="*/ 651369 w 2374959"/>
                    <a:gd name="connsiteY15" fmla="*/ 3087517 h 3098834"/>
                    <a:gd name="connsiteX16" fmla="*/ 174751 w 2374959"/>
                    <a:gd name="connsiteY16" fmla="*/ 3023263 h 3098834"/>
                    <a:gd name="connsiteX17" fmla="*/ 11269 w 2374959"/>
                    <a:gd name="connsiteY17" fmla="*/ 2809354 h 3098834"/>
                    <a:gd name="connsiteX18" fmla="*/ 3135 w 2374959"/>
                    <a:gd name="connsiteY18" fmla="*/ 2668646 h 3098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74959" h="3098834">
                      <a:moveTo>
                        <a:pt x="3135" y="2668646"/>
                      </a:moveTo>
                      <a:cubicBezTo>
                        <a:pt x="4762" y="2465311"/>
                        <a:pt x="-5811" y="2260348"/>
                        <a:pt x="4762" y="2056199"/>
                      </a:cubicBezTo>
                      <a:cubicBezTo>
                        <a:pt x="15335" y="1842290"/>
                        <a:pt x="42176" y="1628381"/>
                        <a:pt x="83656" y="1418539"/>
                      </a:cubicBezTo>
                      <a:cubicBezTo>
                        <a:pt x="121883" y="1223337"/>
                        <a:pt x="171497" y="1035455"/>
                        <a:pt x="250391" y="853266"/>
                      </a:cubicBezTo>
                      <a:cubicBezTo>
                        <a:pt x="319526" y="692224"/>
                        <a:pt x="395979" y="534436"/>
                        <a:pt x="498461" y="390474"/>
                      </a:cubicBezTo>
                      <a:cubicBezTo>
                        <a:pt x="600942" y="245699"/>
                        <a:pt x="731890" y="138338"/>
                        <a:pt x="893745" y="68391"/>
                      </a:cubicBezTo>
                      <a:cubicBezTo>
                        <a:pt x="992973" y="25284"/>
                        <a:pt x="1095454" y="-1557"/>
                        <a:pt x="1203629" y="70"/>
                      </a:cubicBezTo>
                      <a:cubicBezTo>
                        <a:pt x="1310989" y="2510"/>
                        <a:pt x="1412657" y="34230"/>
                        <a:pt x="1508632" y="80591"/>
                      </a:cubicBezTo>
                      <a:cubicBezTo>
                        <a:pt x="1591593" y="120445"/>
                        <a:pt x="1662353" y="178192"/>
                        <a:pt x="1730674" y="239193"/>
                      </a:cubicBezTo>
                      <a:cubicBezTo>
                        <a:pt x="2014530" y="492955"/>
                        <a:pt x="2191840" y="838626"/>
                        <a:pt x="2289441" y="1201377"/>
                      </a:cubicBezTo>
                      <a:cubicBezTo>
                        <a:pt x="2400868" y="1615368"/>
                        <a:pt x="2387855" y="2048879"/>
                        <a:pt x="2359388" y="2472631"/>
                      </a:cubicBezTo>
                      <a:cubicBezTo>
                        <a:pt x="2354508" y="2541765"/>
                        <a:pt x="2352068" y="2610899"/>
                        <a:pt x="2343121" y="2679220"/>
                      </a:cubicBezTo>
                      <a:cubicBezTo>
                        <a:pt x="2334174" y="2748354"/>
                        <a:pt x="2312214" y="2806914"/>
                        <a:pt x="2291067" y="2871982"/>
                      </a:cubicBezTo>
                      <a:cubicBezTo>
                        <a:pt x="2203227" y="3054984"/>
                        <a:pt x="1976304" y="3047664"/>
                        <a:pt x="1802248" y="3066370"/>
                      </a:cubicBezTo>
                      <a:cubicBezTo>
                        <a:pt x="1581833" y="3089957"/>
                        <a:pt x="1360604" y="3102157"/>
                        <a:pt x="1139374" y="3102971"/>
                      </a:cubicBezTo>
                      <a:cubicBezTo>
                        <a:pt x="976706" y="3103784"/>
                        <a:pt x="814038" y="3098904"/>
                        <a:pt x="651369" y="3087517"/>
                      </a:cubicBezTo>
                      <a:cubicBezTo>
                        <a:pt x="493580" y="3076944"/>
                        <a:pt x="326032" y="3072877"/>
                        <a:pt x="174751" y="3023263"/>
                      </a:cubicBezTo>
                      <a:cubicBezTo>
                        <a:pt x="69016" y="2988290"/>
                        <a:pt x="26722" y="2907769"/>
                        <a:pt x="11269" y="2809354"/>
                      </a:cubicBezTo>
                      <a:cubicBezTo>
                        <a:pt x="4762" y="2763807"/>
                        <a:pt x="2322" y="2716633"/>
                        <a:pt x="3135" y="2668646"/>
                      </a:cubicBezTo>
                      <a:close/>
                    </a:path>
                  </a:pathLst>
                </a:custGeom>
                <a:grpFill/>
                <a:ln w="19050" cap="flat">
                  <a:solidFill>
                    <a:schemeClr val="bg1">
                      <a:lumMod val="75000"/>
                    </a:schemeClr>
                  </a:solidFill>
                  <a:prstDash val="solid"/>
                  <a:miter/>
                </a:ln>
              </p:spPr>
              <p:txBody>
                <a:bodyPr rtlCol="0" anchor="ctr"/>
                <a:lstStyle/>
                <a:p>
                  <a:pPr algn="r" rtl="1"/>
                  <a:endParaRPr lang="en-US">
                    <a:cs typeface="B Nazanin" panose="00000400000000000000" pitchFamily="2" charset="-78"/>
                  </a:endParaRPr>
                </a:p>
              </p:txBody>
            </p:sp>
          </p:grpSp>
        </p:grpSp>
        <p:grpSp>
          <p:nvGrpSpPr>
            <p:cNvPr id="2081" name="Group 2080">
              <a:extLst>
                <a:ext uri="{FF2B5EF4-FFF2-40B4-BE49-F238E27FC236}">
                  <a16:creationId xmlns:a16="http://schemas.microsoft.com/office/drawing/2014/main" id="{96ECBD83-C11C-480C-A5B2-FEF2F00DE4DD}"/>
                </a:ext>
              </a:extLst>
            </p:cNvPr>
            <p:cNvGrpSpPr/>
            <p:nvPr/>
          </p:nvGrpSpPr>
          <p:grpSpPr>
            <a:xfrm>
              <a:off x="6272497" y="2961324"/>
              <a:ext cx="5270303" cy="3222358"/>
              <a:chOff x="6110127" y="3035455"/>
              <a:chExt cx="5270303" cy="3222358"/>
            </a:xfrm>
          </p:grpSpPr>
          <p:sp>
            <p:nvSpPr>
              <p:cNvPr id="2082" name="Freeform: Shape 2081">
                <a:extLst>
                  <a:ext uri="{FF2B5EF4-FFF2-40B4-BE49-F238E27FC236}">
                    <a16:creationId xmlns:a16="http://schemas.microsoft.com/office/drawing/2014/main" id="{D2F25673-1329-4F7E-A134-D2A377CFD863}"/>
                  </a:ext>
                </a:extLst>
              </p:cNvPr>
              <p:cNvSpPr/>
              <p:nvPr/>
            </p:nvSpPr>
            <p:spPr>
              <a:xfrm>
                <a:off x="6200064" y="3844839"/>
                <a:ext cx="3521510" cy="587898"/>
              </a:xfrm>
              <a:custGeom>
                <a:avLst/>
                <a:gdLst>
                  <a:gd name="connsiteX0" fmla="*/ 1834663 w 1870887"/>
                  <a:gd name="connsiteY0" fmla="*/ 191518 h 312335"/>
                  <a:gd name="connsiteX1" fmla="*/ 1529824 w 1870887"/>
                  <a:gd name="connsiteY1" fmla="*/ 64398 h 312335"/>
                  <a:gd name="connsiteX2" fmla="*/ 1359601 w 1870887"/>
                  <a:gd name="connsiteY2" fmla="*/ 44096 h 312335"/>
                  <a:gd name="connsiteX3" fmla="*/ 1212492 w 1870887"/>
                  <a:gd name="connsiteY3" fmla="*/ 24731 h 312335"/>
                  <a:gd name="connsiteX4" fmla="*/ 174602 w 1870887"/>
                  <a:gd name="connsiteY4" fmla="*/ 165282 h 312335"/>
                  <a:gd name="connsiteX5" fmla="*/ 7503 w 1870887"/>
                  <a:gd name="connsiteY5" fmla="*/ 264293 h 312335"/>
                  <a:gd name="connsiteX6" fmla="*/ 175851 w 1870887"/>
                  <a:gd name="connsiteY6" fmla="*/ 299899 h 312335"/>
                  <a:gd name="connsiteX7" fmla="*/ 1021030 w 1870887"/>
                  <a:gd name="connsiteY7" fmla="*/ 181211 h 312335"/>
                  <a:gd name="connsiteX8" fmla="*/ 1159395 w 1870887"/>
                  <a:gd name="connsiteY8" fmla="*/ 197453 h 312335"/>
                  <a:gd name="connsiteX9" fmla="*/ 1834975 w 1870887"/>
                  <a:gd name="connsiteY9" fmla="*/ 313641 h 312335"/>
                  <a:gd name="connsiteX10" fmla="*/ 1834663 w 1870887"/>
                  <a:gd name="connsiteY10" fmla="*/ 191518 h 312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70887" h="312335">
                    <a:moveTo>
                      <a:pt x="1834663" y="191518"/>
                    </a:moveTo>
                    <a:cubicBezTo>
                      <a:pt x="1745023" y="125616"/>
                      <a:pt x="1638204" y="86262"/>
                      <a:pt x="1529824" y="64398"/>
                    </a:cubicBezTo>
                    <a:cubicBezTo>
                      <a:pt x="1473604" y="53154"/>
                      <a:pt x="1416759" y="46595"/>
                      <a:pt x="1359601" y="44096"/>
                    </a:cubicBezTo>
                    <a:cubicBezTo>
                      <a:pt x="1305567" y="41598"/>
                      <a:pt x="1264339" y="36600"/>
                      <a:pt x="1212492" y="24731"/>
                    </a:cubicBezTo>
                    <a:cubicBezTo>
                      <a:pt x="865175" y="-53977"/>
                      <a:pt x="506302" y="72206"/>
                      <a:pt x="174602" y="165282"/>
                    </a:cubicBezTo>
                    <a:cubicBezTo>
                      <a:pt x="113697" y="182461"/>
                      <a:pt x="45295" y="211820"/>
                      <a:pt x="7503" y="264293"/>
                    </a:cubicBezTo>
                    <a:cubicBezTo>
                      <a:pt x="-39660" y="329883"/>
                      <a:pt x="149927" y="303334"/>
                      <a:pt x="175851" y="299899"/>
                    </a:cubicBezTo>
                    <a:cubicBezTo>
                      <a:pt x="175851" y="299899"/>
                      <a:pt x="1021030" y="181211"/>
                      <a:pt x="1021030" y="181211"/>
                    </a:cubicBezTo>
                    <a:cubicBezTo>
                      <a:pt x="1067256" y="171841"/>
                      <a:pt x="1114731" y="188083"/>
                      <a:pt x="1159395" y="197453"/>
                    </a:cubicBezTo>
                    <a:cubicBezTo>
                      <a:pt x="1274334" y="221503"/>
                      <a:pt x="1726595" y="295526"/>
                      <a:pt x="1834975" y="313641"/>
                    </a:cubicBezTo>
                    <a:cubicBezTo>
                      <a:pt x="1899004" y="303959"/>
                      <a:pt x="1868395" y="216505"/>
                      <a:pt x="1834663" y="191518"/>
                    </a:cubicBezTo>
                    <a:close/>
                  </a:path>
                </a:pathLst>
              </a:custGeom>
              <a:solidFill>
                <a:schemeClr val="accent3"/>
              </a:solidFill>
              <a:ln w="3122" cap="flat">
                <a:noFill/>
                <a:prstDash val="solid"/>
                <a:miter/>
              </a:ln>
            </p:spPr>
            <p:txBody>
              <a:bodyPr rtlCol="0" anchor="ctr"/>
              <a:lstStyle/>
              <a:p>
                <a:pPr algn="r" rtl="1"/>
                <a:endParaRPr lang="en-US">
                  <a:cs typeface="B Nazanin" panose="00000400000000000000" pitchFamily="2" charset="-78"/>
                </a:endParaRPr>
              </a:p>
            </p:txBody>
          </p:sp>
          <p:sp>
            <p:nvSpPr>
              <p:cNvPr id="2083" name="Freeform: Shape 2082">
                <a:extLst>
                  <a:ext uri="{FF2B5EF4-FFF2-40B4-BE49-F238E27FC236}">
                    <a16:creationId xmlns:a16="http://schemas.microsoft.com/office/drawing/2014/main" id="{1F317070-817A-4E8D-9FEA-1BDB58C5F830}"/>
                  </a:ext>
                </a:extLst>
              </p:cNvPr>
              <p:cNvSpPr/>
              <p:nvPr/>
            </p:nvSpPr>
            <p:spPr>
              <a:xfrm>
                <a:off x="8327969" y="3598682"/>
                <a:ext cx="975910" cy="252796"/>
              </a:xfrm>
              <a:custGeom>
                <a:avLst/>
                <a:gdLst>
                  <a:gd name="connsiteX0" fmla="*/ 407755 w 518476"/>
                  <a:gd name="connsiteY0" fmla="*/ 9648 h 134304"/>
                  <a:gd name="connsiteX1" fmla="*/ 506766 w 518476"/>
                  <a:gd name="connsiteY1" fmla="*/ 43380 h 134304"/>
                  <a:gd name="connsiteX2" fmla="*/ 513637 w 518476"/>
                  <a:gd name="connsiteY2" fmla="*/ 73052 h 134304"/>
                  <a:gd name="connsiteX3" fmla="*/ 448984 w 518476"/>
                  <a:gd name="connsiteY3" fmla="*/ 76488 h 134304"/>
                  <a:gd name="connsiteX4" fmla="*/ 358094 w 518476"/>
                  <a:gd name="connsiteY4" fmla="*/ 54937 h 134304"/>
                  <a:gd name="connsiteX5" fmla="*/ 207861 w 518476"/>
                  <a:gd name="connsiteY5" fmla="*/ 49939 h 134304"/>
                  <a:gd name="connsiteX6" fmla="*/ 96982 w 518476"/>
                  <a:gd name="connsiteY6" fmla="*/ 109595 h 134304"/>
                  <a:gd name="connsiteX7" fmla="*/ 79491 w 518476"/>
                  <a:gd name="connsiteY7" fmla="*/ 131147 h 134304"/>
                  <a:gd name="connsiteX8" fmla="*/ 2969 w 518476"/>
                  <a:gd name="connsiteY8" fmla="*/ 131147 h 134304"/>
                  <a:gd name="connsiteX9" fmla="*/ 22334 w 518476"/>
                  <a:gd name="connsiteY9" fmla="*/ 83047 h 134304"/>
                  <a:gd name="connsiteX10" fmla="*/ 72307 w 518476"/>
                  <a:gd name="connsiteY10" fmla="*/ 24328 h 134304"/>
                  <a:gd name="connsiteX11" fmla="*/ 135087 w 518476"/>
                  <a:gd name="connsiteY11" fmla="*/ 2777 h 134304"/>
                  <a:gd name="connsiteX12" fmla="*/ 407755 w 518476"/>
                  <a:gd name="connsiteY12" fmla="*/ 9648 h 134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8476" h="134304">
                    <a:moveTo>
                      <a:pt x="407755" y="9648"/>
                    </a:moveTo>
                    <a:cubicBezTo>
                      <a:pt x="439926" y="18706"/>
                      <a:pt x="477094" y="27764"/>
                      <a:pt x="506766" y="43380"/>
                    </a:cubicBezTo>
                    <a:cubicBezTo>
                      <a:pt x="521445" y="51189"/>
                      <a:pt x="523007" y="58685"/>
                      <a:pt x="513637" y="73052"/>
                    </a:cubicBezTo>
                    <a:cubicBezTo>
                      <a:pt x="498020" y="87732"/>
                      <a:pt x="474595" y="83984"/>
                      <a:pt x="448984" y="76488"/>
                    </a:cubicBezTo>
                    <a:cubicBezTo>
                      <a:pt x="418062" y="67118"/>
                      <a:pt x="394013" y="59310"/>
                      <a:pt x="358094" y="54937"/>
                    </a:cubicBezTo>
                    <a:cubicBezTo>
                      <a:pt x="313430" y="49627"/>
                      <a:pt x="252837" y="50252"/>
                      <a:pt x="207861" y="49939"/>
                    </a:cubicBezTo>
                    <a:cubicBezTo>
                      <a:pt x="151328" y="49627"/>
                      <a:pt x="123218" y="69304"/>
                      <a:pt x="96982" y="109595"/>
                    </a:cubicBezTo>
                    <a:cubicBezTo>
                      <a:pt x="91985" y="117404"/>
                      <a:pt x="87924" y="126149"/>
                      <a:pt x="79491" y="131147"/>
                    </a:cubicBezTo>
                    <a:cubicBezTo>
                      <a:pt x="66685" y="137081"/>
                      <a:pt x="7029" y="136456"/>
                      <a:pt x="2969" y="131147"/>
                    </a:cubicBezTo>
                    <a:cubicBezTo>
                      <a:pt x="-7963" y="117091"/>
                      <a:pt x="14213" y="93354"/>
                      <a:pt x="22334" y="83047"/>
                    </a:cubicBezTo>
                    <a:cubicBezTo>
                      <a:pt x="37951" y="63057"/>
                      <a:pt x="53567" y="41506"/>
                      <a:pt x="72307" y="24328"/>
                    </a:cubicBezTo>
                    <a:cubicBezTo>
                      <a:pt x="91048" y="6837"/>
                      <a:pt x="111349" y="4026"/>
                      <a:pt x="135087" y="2777"/>
                    </a:cubicBezTo>
                    <a:cubicBezTo>
                      <a:pt x="144457" y="1840"/>
                      <a:pt x="351847" y="-5969"/>
                      <a:pt x="407755" y="9648"/>
                    </a:cubicBezTo>
                    <a:close/>
                  </a:path>
                </a:pathLst>
              </a:custGeom>
              <a:solidFill>
                <a:schemeClr val="accent1">
                  <a:lumMod val="75000"/>
                </a:schemeClr>
              </a:solidFill>
              <a:ln w="3122" cap="flat">
                <a:noFill/>
                <a:prstDash val="solid"/>
                <a:miter/>
              </a:ln>
            </p:spPr>
            <p:txBody>
              <a:bodyPr rtlCol="0" anchor="ctr"/>
              <a:lstStyle/>
              <a:p>
                <a:pPr algn="r" rtl="1"/>
                <a:endParaRPr lang="en-US">
                  <a:cs typeface="B Nazanin" panose="00000400000000000000" pitchFamily="2" charset="-78"/>
                </a:endParaRPr>
              </a:p>
            </p:txBody>
          </p:sp>
          <p:sp>
            <p:nvSpPr>
              <p:cNvPr id="2084" name="Freeform: Shape 2083">
                <a:extLst>
                  <a:ext uri="{FF2B5EF4-FFF2-40B4-BE49-F238E27FC236}">
                    <a16:creationId xmlns:a16="http://schemas.microsoft.com/office/drawing/2014/main" id="{26E1D3C5-62DE-4F17-878F-61AAABC3FCDC}"/>
                  </a:ext>
                </a:extLst>
              </p:cNvPr>
              <p:cNvSpPr/>
              <p:nvPr/>
            </p:nvSpPr>
            <p:spPr>
              <a:xfrm>
                <a:off x="9411745" y="4792500"/>
                <a:ext cx="76428" cy="76428"/>
              </a:xfrm>
              <a:custGeom>
                <a:avLst/>
                <a:gdLst>
                  <a:gd name="connsiteX0" fmla="*/ 40926 w 40603"/>
                  <a:gd name="connsiteY0" fmla="*/ 16939 h 40603"/>
                  <a:gd name="connsiteX1" fmla="*/ 19687 w 40603"/>
                  <a:gd name="connsiteY1" fmla="*/ 40677 h 40603"/>
                  <a:gd name="connsiteX2" fmla="*/ 10 w 40603"/>
                  <a:gd name="connsiteY2" fmla="*/ 19750 h 40603"/>
                  <a:gd name="connsiteX3" fmla="*/ 22810 w 40603"/>
                  <a:gd name="connsiteY3" fmla="*/ 73 h 40603"/>
                  <a:gd name="connsiteX4" fmla="*/ 40926 w 40603"/>
                  <a:gd name="connsiteY4" fmla="*/ 16939 h 40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03" h="40603">
                    <a:moveTo>
                      <a:pt x="40926" y="16939"/>
                    </a:moveTo>
                    <a:cubicBezTo>
                      <a:pt x="40613" y="33806"/>
                      <a:pt x="32805" y="40989"/>
                      <a:pt x="19687" y="40677"/>
                    </a:cubicBezTo>
                    <a:cubicBezTo>
                      <a:pt x="6881" y="40364"/>
                      <a:pt x="-302" y="32869"/>
                      <a:pt x="10" y="19750"/>
                    </a:cubicBezTo>
                    <a:cubicBezTo>
                      <a:pt x="322" y="7257"/>
                      <a:pt x="9692" y="-864"/>
                      <a:pt x="22810" y="73"/>
                    </a:cubicBezTo>
                    <a:cubicBezTo>
                      <a:pt x="35616" y="1010"/>
                      <a:pt x="40926" y="9131"/>
                      <a:pt x="40926" y="16939"/>
                    </a:cubicBezTo>
                    <a:close/>
                  </a:path>
                </a:pathLst>
              </a:custGeom>
              <a:solidFill>
                <a:srgbClr val="0096B9"/>
              </a:solidFill>
              <a:ln w="3122" cap="flat">
                <a:noFill/>
                <a:prstDash val="solid"/>
                <a:miter/>
              </a:ln>
            </p:spPr>
            <p:txBody>
              <a:bodyPr rtlCol="0" anchor="ctr"/>
              <a:lstStyle/>
              <a:p>
                <a:pPr algn="r" rtl="1"/>
                <a:endParaRPr lang="en-US">
                  <a:cs typeface="B Nazanin" panose="00000400000000000000" pitchFamily="2" charset="-78"/>
                </a:endParaRPr>
              </a:p>
            </p:txBody>
          </p:sp>
          <p:sp>
            <p:nvSpPr>
              <p:cNvPr id="2085" name="Freeform: Shape 2084">
                <a:extLst>
                  <a:ext uri="{FF2B5EF4-FFF2-40B4-BE49-F238E27FC236}">
                    <a16:creationId xmlns:a16="http://schemas.microsoft.com/office/drawing/2014/main" id="{99C66D86-5939-4AB4-83C9-07C031D0268E}"/>
                  </a:ext>
                </a:extLst>
              </p:cNvPr>
              <p:cNvSpPr/>
              <p:nvPr/>
            </p:nvSpPr>
            <p:spPr>
              <a:xfrm>
                <a:off x="9653377" y="5034810"/>
                <a:ext cx="70547" cy="76428"/>
              </a:xfrm>
              <a:custGeom>
                <a:avLst/>
                <a:gdLst>
                  <a:gd name="connsiteX0" fmla="*/ 18747 w 37480"/>
                  <a:gd name="connsiteY0" fmla="*/ 42813 h 40603"/>
                  <a:gd name="connsiteX1" fmla="*/ 7 w 37480"/>
                  <a:gd name="connsiteY1" fmla="*/ 22199 h 40603"/>
                  <a:gd name="connsiteX2" fmla="*/ 19372 w 37480"/>
                  <a:gd name="connsiteY2" fmla="*/ 23 h 40603"/>
                  <a:gd name="connsiteX3" fmla="*/ 40298 w 37480"/>
                  <a:gd name="connsiteY3" fmla="*/ 22199 h 40603"/>
                  <a:gd name="connsiteX4" fmla="*/ 18747 w 37480"/>
                  <a:gd name="connsiteY4" fmla="*/ 42813 h 40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80" h="40603">
                    <a:moveTo>
                      <a:pt x="18747" y="42813"/>
                    </a:moveTo>
                    <a:cubicBezTo>
                      <a:pt x="7503" y="41564"/>
                      <a:pt x="319" y="35004"/>
                      <a:pt x="7" y="22199"/>
                    </a:cubicBezTo>
                    <a:cubicBezTo>
                      <a:pt x="-305" y="11892"/>
                      <a:pt x="9689" y="335"/>
                      <a:pt x="19372" y="23"/>
                    </a:cubicBezTo>
                    <a:cubicBezTo>
                      <a:pt x="29367" y="-602"/>
                      <a:pt x="40923" y="11579"/>
                      <a:pt x="40298" y="22199"/>
                    </a:cubicBezTo>
                    <a:cubicBezTo>
                      <a:pt x="39986" y="34380"/>
                      <a:pt x="31865" y="42813"/>
                      <a:pt x="18747" y="42813"/>
                    </a:cubicBezTo>
                    <a:close/>
                  </a:path>
                </a:pathLst>
              </a:custGeom>
              <a:solidFill>
                <a:srgbClr val="0096B9"/>
              </a:solidFill>
              <a:ln w="3122" cap="flat">
                <a:noFill/>
                <a:prstDash val="solid"/>
                <a:miter/>
              </a:ln>
            </p:spPr>
            <p:txBody>
              <a:bodyPr rtlCol="0" anchor="ctr"/>
              <a:lstStyle/>
              <a:p>
                <a:pPr algn="r" rtl="1"/>
                <a:endParaRPr lang="en-US">
                  <a:cs typeface="B Nazanin" panose="00000400000000000000" pitchFamily="2" charset="-78"/>
                </a:endParaRPr>
              </a:p>
            </p:txBody>
          </p:sp>
          <p:sp>
            <p:nvSpPr>
              <p:cNvPr id="2086" name="Freeform: Shape 2085">
                <a:extLst>
                  <a:ext uri="{FF2B5EF4-FFF2-40B4-BE49-F238E27FC236}">
                    <a16:creationId xmlns:a16="http://schemas.microsoft.com/office/drawing/2014/main" id="{3A6395E3-4CCD-41B9-99C3-E6EC5540F191}"/>
                  </a:ext>
                </a:extLst>
              </p:cNvPr>
              <p:cNvSpPr/>
              <p:nvPr/>
            </p:nvSpPr>
            <p:spPr>
              <a:xfrm>
                <a:off x="8288878" y="4281152"/>
                <a:ext cx="76428" cy="76428"/>
              </a:xfrm>
              <a:custGeom>
                <a:avLst/>
                <a:gdLst>
                  <a:gd name="connsiteX0" fmla="*/ 40604 w 40603"/>
                  <a:gd name="connsiteY0" fmla="*/ 20310 h 40603"/>
                  <a:gd name="connsiteX1" fmla="*/ 20302 w 40603"/>
                  <a:gd name="connsiteY1" fmla="*/ 40611 h 40603"/>
                  <a:gd name="connsiteX2" fmla="*/ 0 w 40603"/>
                  <a:gd name="connsiteY2" fmla="*/ 20934 h 40603"/>
                  <a:gd name="connsiteX3" fmla="*/ 19989 w 40603"/>
                  <a:gd name="connsiteY3" fmla="*/ 8 h 40603"/>
                  <a:gd name="connsiteX4" fmla="*/ 40604 w 40603"/>
                  <a:gd name="connsiteY4" fmla="*/ 20310 h 40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03" h="40603">
                    <a:moveTo>
                      <a:pt x="40604" y="20310"/>
                    </a:moveTo>
                    <a:cubicBezTo>
                      <a:pt x="40604" y="32178"/>
                      <a:pt x="32170" y="40611"/>
                      <a:pt x="20302" y="40611"/>
                    </a:cubicBezTo>
                    <a:cubicBezTo>
                      <a:pt x="6871" y="40611"/>
                      <a:pt x="312" y="34365"/>
                      <a:pt x="0" y="20934"/>
                    </a:cubicBezTo>
                    <a:cubicBezTo>
                      <a:pt x="0" y="8753"/>
                      <a:pt x="7808" y="320"/>
                      <a:pt x="19989" y="8"/>
                    </a:cubicBezTo>
                    <a:cubicBezTo>
                      <a:pt x="31546" y="-305"/>
                      <a:pt x="40604" y="8753"/>
                      <a:pt x="40604" y="20310"/>
                    </a:cubicBezTo>
                    <a:close/>
                  </a:path>
                </a:pathLst>
              </a:custGeom>
              <a:solidFill>
                <a:srgbClr val="0096B9"/>
              </a:solidFill>
              <a:ln w="3122" cap="flat">
                <a:noFill/>
                <a:prstDash val="solid"/>
                <a:miter/>
              </a:ln>
            </p:spPr>
            <p:txBody>
              <a:bodyPr rtlCol="0" anchor="ctr"/>
              <a:lstStyle/>
              <a:p>
                <a:pPr algn="r" rtl="1"/>
                <a:endParaRPr lang="en-US">
                  <a:cs typeface="B Nazanin" panose="00000400000000000000" pitchFamily="2" charset="-78"/>
                </a:endParaRPr>
              </a:p>
            </p:txBody>
          </p:sp>
          <p:sp>
            <p:nvSpPr>
              <p:cNvPr id="2087" name="Freeform: Shape 2086">
                <a:extLst>
                  <a:ext uri="{FF2B5EF4-FFF2-40B4-BE49-F238E27FC236}">
                    <a16:creationId xmlns:a16="http://schemas.microsoft.com/office/drawing/2014/main" id="{1203F91C-B18F-4EAC-8209-B0D1ED1359D5}"/>
                  </a:ext>
                </a:extLst>
              </p:cNvPr>
              <p:cNvSpPr/>
              <p:nvPr/>
            </p:nvSpPr>
            <p:spPr>
              <a:xfrm>
                <a:off x="9794507" y="3418526"/>
                <a:ext cx="1099370" cy="846574"/>
              </a:xfrm>
              <a:custGeom>
                <a:avLst/>
                <a:gdLst>
                  <a:gd name="connsiteX0" fmla="*/ 29036 w 584066"/>
                  <a:gd name="connsiteY0" fmla="*/ 438622 h 449762"/>
                  <a:gd name="connsiteX1" fmla="*/ 1238 w 584066"/>
                  <a:gd name="connsiteY1" fmla="*/ 324307 h 449762"/>
                  <a:gd name="connsiteX2" fmla="*/ 171773 w 584066"/>
                  <a:gd name="connsiteY2" fmla="*/ 95053 h 449762"/>
                  <a:gd name="connsiteX3" fmla="*/ 457247 w 584066"/>
                  <a:gd name="connsiteY3" fmla="*/ 1665 h 449762"/>
                  <a:gd name="connsiteX4" fmla="*/ 578121 w 584066"/>
                  <a:gd name="connsiteY4" fmla="*/ 49140 h 449762"/>
                  <a:gd name="connsiteX5" fmla="*/ 534082 w 584066"/>
                  <a:gd name="connsiteY5" fmla="*/ 103798 h 449762"/>
                  <a:gd name="connsiteX6" fmla="*/ 85256 w 584066"/>
                  <a:gd name="connsiteY6" fmla="*/ 433624 h 449762"/>
                  <a:gd name="connsiteX7" fmla="*/ 29036 w 584066"/>
                  <a:gd name="connsiteY7" fmla="*/ 438622 h 449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4066" h="449762">
                    <a:moveTo>
                      <a:pt x="29036" y="438622"/>
                    </a:moveTo>
                    <a:cubicBezTo>
                      <a:pt x="6547" y="410824"/>
                      <a:pt x="-3760" y="350231"/>
                      <a:pt x="1238" y="324307"/>
                    </a:cubicBezTo>
                    <a:cubicBezTo>
                      <a:pt x="20290" y="230919"/>
                      <a:pt x="95251" y="147213"/>
                      <a:pt x="171773" y="95053"/>
                    </a:cubicBezTo>
                    <a:cubicBezTo>
                      <a:pt x="247670" y="43518"/>
                      <a:pt x="362922" y="-10204"/>
                      <a:pt x="457247" y="1665"/>
                    </a:cubicBezTo>
                    <a:cubicBezTo>
                      <a:pt x="490979" y="5725"/>
                      <a:pt x="549698" y="25402"/>
                      <a:pt x="578121" y="49140"/>
                    </a:cubicBezTo>
                    <a:cubicBezTo>
                      <a:pt x="600921" y="69442"/>
                      <a:pt x="557819" y="86620"/>
                      <a:pt x="534082" y="103798"/>
                    </a:cubicBezTo>
                    <a:cubicBezTo>
                      <a:pt x="417893" y="189066"/>
                      <a:pt x="225495" y="322121"/>
                      <a:pt x="85256" y="433624"/>
                    </a:cubicBezTo>
                    <a:cubicBezTo>
                      <a:pt x="57771" y="455488"/>
                      <a:pt x="43403" y="456112"/>
                      <a:pt x="29036" y="438622"/>
                    </a:cubicBezTo>
                    <a:close/>
                  </a:path>
                </a:pathLst>
              </a:custGeom>
              <a:solidFill>
                <a:schemeClr val="accent3"/>
              </a:solidFill>
              <a:ln w="3122" cap="flat">
                <a:noFill/>
                <a:prstDash val="solid"/>
                <a:miter/>
              </a:ln>
            </p:spPr>
            <p:txBody>
              <a:bodyPr rtlCol="0" anchor="ctr"/>
              <a:lstStyle/>
              <a:p>
                <a:pPr algn="r" rtl="1"/>
                <a:endParaRPr lang="en-US">
                  <a:cs typeface="B Nazanin" panose="00000400000000000000" pitchFamily="2" charset="-78"/>
                </a:endParaRPr>
              </a:p>
            </p:txBody>
          </p:sp>
          <p:sp>
            <p:nvSpPr>
              <p:cNvPr id="2088" name="Freeform: Shape 2087">
                <a:extLst>
                  <a:ext uri="{FF2B5EF4-FFF2-40B4-BE49-F238E27FC236}">
                    <a16:creationId xmlns:a16="http://schemas.microsoft.com/office/drawing/2014/main" id="{90503801-BAC3-4405-A654-C2F8BEC42F5E}"/>
                  </a:ext>
                </a:extLst>
              </p:cNvPr>
              <p:cNvSpPr/>
              <p:nvPr/>
            </p:nvSpPr>
            <p:spPr>
              <a:xfrm>
                <a:off x="10877933" y="3035455"/>
                <a:ext cx="417408" cy="435045"/>
              </a:xfrm>
              <a:custGeom>
                <a:avLst/>
                <a:gdLst>
                  <a:gd name="connsiteX0" fmla="*/ 215537 w 221757"/>
                  <a:gd name="connsiteY0" fmla="*/ 42767 h 231127"/>
                  <a:gd name="connsiteX1" fmla="*/ 42504 w 221757"/>
                  <a:gd name="connsiteY1" fmla="*/ 233292 h 231127"/>
                  <a:gd name="connsiteX2" fmla="*/ 24076 w 221757"/>
                  <a:gd name="connsiteY2" fmla="*/ 106484 h 231127"/>
                  <a:gd name="connsiteX3" fmla="*/ 204293 w 221757"/>
                  <a:gd name="connsiteY3" fmla="*/ 914 h 231127"/>
                  <a:gd name="connsiteX4" fmla="*/ 215537 w 221757"/>
                  <a:gd name="connsiteY4" fmla="*/ 42767 h 2311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757" h="231127">
                    <a:moveTo>
                      <a:pt x="215537" y="42767"/>
                    </a:moveTo>
                    <a:cubicBezTo>
                      <a:pt x="192112" y="74625"/>
                      <a:pt x="100286" y="178321"/>
                      <a:pt x="42504" y="233292"/>
                    </a:cubicBezTo>
                    <a:cubicBezTo>
                      <a:pt x="-22774" y="220486"/>
                      <a:pt x="651" y="144276"/>
                      <a:pt x="24076" y="106484"/>
                    </a:cubicBezTo>
                    <a:cubicBezTo>
                      <a:pt x="65304" y="39644"/>
                      <a:pt x="124335" y="-7206"/>
                      <a:pt x="204293" y="914"/>
                    </a:cubicBezTo>
                    <a:cubicBezTo>
                      <a:pt x="228343" y="3413"/>
                      <a:pt x="226469" y="21528"/>
                      <a:pt x="215537" y="42767"/>
                    </a:cubicBezTo>
                    <a:close/>
                  </a:path>
                </a:pathLst>
              </a:custGeom>
              <a:solidFill>
                <a:schemeClr val="accent3"/>
              </a:solidFill>
              <a:ln w="3122" cap="flat">
                <a:noFill/>
                <a:prstDash val="solid"/>
                <a:miter/>
              </a:ln>
            </p:spPr>
            <p:txBody>
              <a:bodyPr rtlCol="0" anchor="ctr"/>
              <a:lstStyle/>
              <a:p>
                <a:pPr algn="r" rtl="1"/>
                <a:endParaRPr lang="en-US">
                  <a:cs typeface="B Nazanin" panose="00000400000000000000" pitchFamily="2" charset="-78"/>
                </a:endParaRPr>
              </a:p>
            </p:txBody>
          </p:sp>
          <p:sp>
            <p:nvSpPr>
              <p:cNvPr id="2089" name="Freeform: Shape 2088">
                <a:extLst>
                  <a:ext uri="{FF2B5EF4-FFF2-40B4-BE49-F238E27FC236}">
                    <a16:creationId xmlns:a16="http://schemas.microsoft.com/office/drawing/2014/main" id="{710C63A6-9667-485A-A151-65DB789D00EE}"/>
                  </a:ext>
                </a:extLst>
              </p:cNvPr>
              <p:cNvSpPr/>
              <p:nvPr/>
            </p:nvSpPr>
            <p:spPr>
              <a:xfrm>
                <a:off x="8223416" y="3148287"/>
                <a:ext cx="3157014" cy="2663179"/>
              </a:xfrm>
              <a:custGeom>
                <a:avLst/>
                <a:gdLst>
                  <a:gd name="connsiteX0" fmla="*/ 1656422 w 1677239"/>
                  <a:gd name="connsiteY0" fmla="*/ 0 h 1414877"/>
                  <a:gd name="connsiteX1" fmla="*/ 1648926 w 1677239"/>
                  <a:gd name="connsiteY1" fmla="*/ 937 h 1414877"/>
                  <a:gd name="connsiteX2" fmla="*/ 1578338 w 1677239"/>
                  <a:gd name="connsiteY2" fmla="*/ 71212 h 1414877"/>
                  <a:gd name="connsiteX3" fmla="*/ 1485574 w 1677239"/>
                  <a:gd name="connsiteY3" fmla="*/ 173346 h 1414877"/>
                  <a:gd name="connsiteX4" fmla="*/ 1222276 w 1677239"/>
                  <a:gd name="connsiteY4" fmla="*/ 370429 h 1414877"/>
                  <a:gd name="connsiteX5" fmla="*/ 1019570 w 1677239"/>
                  <a:gd name="connsiteY5" fmla="*/ 521287 h 1414877"/>
                  <a:gd name="connsiteX6" fmla="*/ 882143 w 1677239"/>
                  <a:gd name="connsiteY6" fmla="*/ 632479 h 1414877"/>
                  <a:gd name="connsiteX7" fmla="*/ 802810 w 1677239"/>
                  <a:gd name="connsiteY7" fmla="*/ 681515 h 1414877"/>
                  <a:gd name="connsiteX8" fmla="*/ 714106 w 1677239"/>
                  <a:gd name="connsiteY8" fmla="*/ 689948 h 1414877"/>
                  <a:gd name="connsiteX9" fmla="*/ 335556 w 1677239"/>
                  <a:gd name="connsiteY9" fmla="*/ 620922 h 1414877"/>
                  <a:gd name="connsiteX10" fmla="*/ 145969 w 1677239"/>
                  <a:gd name="connsiteY10" fmla="*/ 588439 h 1414877"/>
                  <a:gd name="connsiteX11" fmla="*/ 237483 w 1677239"/>
                  <a:gd name="connsiteY11" fmla="*/ 446952 h 1414877"/>
                  <a:gd name="connsiteX12" fmla="*/ 325874 w 1677239"/>
                  <a:gd name="connsiteY12" fmla="*/ 440705 h 1414877"/>
                  <a:gd name="connsiteX13" fmla="*/ 415514 w 1677239"/>
                  <a:gd name="connsiteY13" fmla="*/ 446014 h 1414877"/>
                  <a:gd name="connsiteX14" fmla="*/ 689432 w 1677239"/>
                  <a:gd name="connsiteY14" fmla="*/ 476623 h 1414877"/>
                  <a:gd name="connsiteX15" fmla="*/ 747214 w 1677239"/>
                  <a:gd name="connsiteY15" fmla="*/ 457259 h 1414877"/>
                  <a:gd name="connsiteX16" fmla="*/ 756584 w 1677239"/>
                  <a:gd name="connsiteY16" fmla="*/ 411033 h 1414877"/>
                  <a:gd name="connsiteX17" fmla="*/ 651327 w 1677239"/>
                  <a:gd name="connsiteY17" fmla="*/ 394479 h 1414877"/>
                  <a:gd name="connsiteX18" fmla="*/ 314942 w 1677239"/>
                  <a:gd name="connsiteY18" fmla="*/ 363870 h 1414877"/>
                  <a:gd name="connsiteX19" fmla="*/ 157838 w 1677239"/>
                  <a:gd name="connsiteY19" fmla="*/ 382923 h 1414877"/>
                  <a:gd name="connsiteX20" fmla="*/ 65699 w 1677239"/>
                  <a:gd name="connsiteY20" fmla="*/ 467253 h 1414877"/>
                  <a:gd name="connsiteX21" fmla="*/ 733 w 1677239"/>
                  <a:gd name="connsiteY21" fmla="*/ 580631 h 1414877"/>
                  <a:gd name="connsiteX22" fmla="*/ 56641 w 1677239"/>
                  <a:gd name="connsiteY22" fmla="*/ 694321 h 1414877"/>
                  <a:gd name="connsiteX23" fmla="*/ 154090 w 1677239"/>
                  <a:gd name="connsiteY23" fmla="*/ 784273 h 1414877"/>
                  <a:gd name="connsiteX24" fmla="*/ 197192 w 1677239"/>
                  <a:gd name="connsiteY24" fmla="*/ 811447 h 1414877"/>
                  <a:gd name="connsiteX25" fmla="*/ 252163 w 1677239"/>
                  <a:gd name="connsiteY25" fmla="*/ 823315 h 1414877"/>
                  <a:gd name="connsiteX26" fmla="*/ 523270 w 1677239"/>
                  <a:gd name="connsiteY26" fmla="*/ 892029 h 1414877"/>
                  <a:gd name="connsiteX27" fmla="*/ 575117 w 1677239"/>
                  <a:gd name="connsiteY27" fmla="*/ 935756 h 1414877"/>
                  <a:gd name="connsiteX28" fmla="*/ 583238 w 1677239"/>
                  <a:gd name="connsiteY28" fmla="*/ 987604 h 1414877"/>
                  <a:gd name="connsiteX29" fmla="*/ 73195 w 1677239"/>
                  <a:gd name="connsiteY29" fmla="*/ 1232162 h 1414877"/>
                  <a:gd name="connsiteX30" fmla="*/ 67885 w 1677239"/>
                  <a:gd name="connsiteY30" fmla="*/ 1263083 h 1414877"/>
                  <a:gd name="connsiteX31" fmla="*/ 160649 w 1677239"/>
                  <a:gd name="connsiteY31" fmla="*/ 1388954 h 1414877"/>
                  <a:gd name="connsiteX32" fmla="*/ 208436 w 1677239"/>
                  <a:gd name="connsiteY32" fmla="*/ 1409881 h 1414877"/>
                  <a:gd name="connsiteX33" fmla="*/ 754398 w 1677239"/>
                  <a:gd name="connsiteY33" fmla="*/ 1168133 h 1414877"/>
                  <a:gd name="connsiteX34" fmla="*/ 815928 w 1677239"/>
                  <a:gd name="connsiteY34" fmla="*/ 1170320 h 1414877"/>
                  <a:gd name="connsiteX35" fmla="*/ 870899 w 1677239"/>
                  <a:gd name="connsiteY35" fmla="*/ 1131903 h 1414877"/>
                  <a:gd name="connsiteX36" fmla="*/ 920560 w 1677239"/>
                  <a:gd name="connsiteY36" fmla="*/ 1052882 h 1414877"/>
                  <a:gd name="connsiteX37" fmla="*/ 850597 w 1677239"/>
                  <a:gd name="connsiteY37" fmla="*/ 764284 h 1414877"/>
                  <a:gd name="connsiteX38" fmla="*/ 953355 w 1677239"/>
                  <a:gd name="connsiteY38" fmla="*/ 661213 h 1414877"/>
                  <a:gd name="connsiteX39" fmla="*/ 1374695 w 1677239"/>
                  <a:gd name="connsiteY39" fmla="*/ 329826 h 1414877"/>
                  <a:gd name="connsiteX40" fmla="*/ 1594892 w 1677239"/>
                  <a:gd name="connsiteY40" fmla="*/ 135241 h 1414877"/>
                  <a:gd name="connsiteX41" fmla="*/ 1678285 w 1677239"/>
                  <a:gd name="connsiteY41" fmla="*/ 24362 h 1414877"/>
                  <a:gd name="connsiteX42" fmla="*/ 1656422 w 1677239"/>
                  <a:gd name="connsiteY42" fmla="*/ 0 h 1414877"/>
                  <a:gd name="connsiteX43" fmla="*/ 341491 w 1677239"/>
                  <a:gd name="connsiteY43" fmla="*/ 827063 h 1414877"/>
                  <a:gd name="connsiteX44" fmla="*/ 341178 w 1677239"/>
                  <a:gd name="connsiteY44" fmla="*/ 826751 h 1414877"/>
                  <a:gd name="connsiteX45" fmla="*/ 341491 w 1677239"/>
                  <a:gd name="connsiteY45" fmla="*/ 827063 h 1414877"/>
                  <a:gd name="connsiteX46" fmla="*/ 341491 w 1677239"/>
                  <a:gd name="connsiteY46" fmla="*/ 827063 h 1414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677239" h="1414877">
                    <a:moveTo>
                      <a:pt x="1656422" y="0"/>
                    </a:moveTo>
                    <a:cubicBezTo>
                      <a:pt x="1654860" y="0"/>
                      <a:pt x="1650487" y="312"/>
                      <a:pt x="1648926" y="937"/>
                    </a:cubicBezTo>
                    <a:cubicBezTo>
                      <a:pt x="1629873" y="10307"/>
                      <a:pt x="1601138" y="45601"/>
                      <a:pt x="1578338" y="71212"/>
                    </a:cubicBezTo>
                    <a:cubicBezTo>
                      <a:pt x="1546480" y="107131"/>
                      <a:pt x="1517745" y="137740"/>
                      <a:pt x="1485574" y="173346"/>
                    </a:cubicBezTo>
                    <a:cubicBezTo>
                      <a:pt x="1419359" y="246745"/>
                      <a:pt x="1321598" y="307650"/>
                      <a:pt x="1222276" y="370429"/>
                    </a:cubicBezTo>
                    <a:cubicBezTo>
                      <a:pt x="1157622" y="411345"/>
                      <a:pt x="1078602" y="472563"/>
                      <a:pt x="1019570" y="521287"/>
                    </a:cubicBezTo>
                    <a:cubicBezTo>
                      <a:pt x="974906" y="558143"/>
                      <a:pt x="929930" y="598122"/>
                      <a:pt x="882143" y="632479"/>
                    </a:cubicBezTo>
                    <a:cubicBezTo>
                      <a:pt x="856844" y="650594"/>
                      <a:pt x="830608" y="667148"/>
                      <a:pt x="802810" y="681515"/>
                    </a:cubicBezTo>
                    <a:cubicBezTo>
                      <a:pt x="769390" y="698694"/>
                      <a:pt x="750650" y="697444"/>
                      <a:pt x="714106" y="689948"/>
                    </a:cubicBezTo>
                    <a:cubicBezTo>
                      <a:pt x="588548" y="664024"/>
                      <a:pt x="462052" y="642161"/>
                      <a:pt x="335556" y="620922"/>
                    </a:cubicBezTo>
                    <a:cubicBezTo>
                      <a:pt x="272465" y="610303"/>
                      <a:pt x="208748" y="600933"/>
                      <a:pt x="145969" y="588439"/>
                    </a:cubicBezTo>
                    <a:cubicBezTo>
                      <a:pt x="91310" y="577508"/>
                      <a:pt x="211559" y="456634"/>
                      <a:pt x="237483" y="446952"/>
                    </a:cubicBezTo>
                    <a:cubicBezTo>
                      <a:pt x="265593" y="436644"/>
                      <a:pt x="296514" y="438518"/>
                      <a:pt x="325874" y="440705"/>
                    </a:cubicBezTo>
                    <a:cubicBezTo>
                      <a:pt x="356171" y="442891"/>
                      <a:pt x="385842" y="442579"/>
                      <a:pt x="415514" y="446014"/>
                    </a:cubicBezTo>
                    <a:cubicBezTo>
                      <a:pt x="507028" y="456322"/>
                      <a:pt x="594795" y="464130"/>
                      <a:pt x="689432" y="476623"/>
                    </a:cubicBezTo>
                    <a:cubicBezTo>
                      <a:pt x="713794" y="479747"/>
                      <a:pt x="740030" y="469752"/>
                      <a:pt x="747214" y="457259"/>
                    </a:cubicBezTo>
                    <a:cubicBezTo>
                      <a:pt x="752836" y="442579"/>
                      <a:pt x="764080" y="416967"/>
                      <a:pt x="756584" y="411033"/>
                    </a:cubicBezTo>
                    <a:cubicBezTo>
                      <a:pt x="745028" y="401663"/>
                      <a:pt x="732534" y="402600"/>
                      <a:pt x="651327" y="394479"/>
                    </a:cubicBezTo>
                    <a:cubicBezTo>
                      <a:pt x="589172" y="388232"/>
                      <a:pt x="384905" y="366057"/>
                      <a:pt x="314942" y="363870"/>
                    </a:cubicBezTo>
                    <a:cubicBezTo>
                      <a:pt x="261533" y="361996"/>
                      <a:pt x="222803" y="353563"/>
                      <a:pt x="157838" y="382923"/>
                    </a:cubicBezTo>
                    <a:cubicBezTo>
                      <a:pt x="119108" y="400414"/>
                      <a:pt x="90998" y="434771"/>
                      <a:pt x="65699" y="467253"/>
                    </a:cubicBezTo>
                    <a:cubicBezTo>
                      <a:pt x="40087" y="500361"/>
                      <a:pt x="5418" y="537216"/>
                      <a:pt x="733" y="580631"/>
                    </a:cubicBezTo>
                    <a:cubicBezTo>
                      <a:pt x="-4889" y="633728"/>
                      <a:pt x="22597" y="659964"/>
                      <a:pt x="56641" y="694321"/>
                    </a:cubicBezTo>
                    <a:cubicBezTo>
                      <a:pt x="87875" y="725554"/>
                      <a:pt x="121294" y="754289"/>
                      <a:pt x="154090" y="784273"/>
                    </a:cubicBezTo>
                    <a:cubicBezTo>
                      <a:pt x="173454" y="802077"/>
                      <a:pt x="166583" y="802701"/>
                      <a:pt x="197192" y="811447"/>
                    </a:cubicBezTo>
                    <a:cubicBezTo>
                      <a:pt x="215307" y="816444"/>
                      <a:pt x="234047" y="818943"/>
                      <a:pt x="252163" y="823315"/>
                    </a:cubicBezTo>
                    <a:cubicBezTo>
                      <a:pt x="342428" y="845803"/>
                      <a:pt x="433005" y="868292"/>
                      <a:pt x="523270" y="892029"/>
                    </a:cubicBezTo>
                    <a:cubicBezTo>
                      <a:pt x="560125" y="901711"/>
                      <a:pt x="553879" y="901087"/>
                      <a:pt x="575117" y="935756"/>
                    </a:cubicBezTo>
                    <a:cubicBezTo>
                      <a:pt x="586986" y="954808"/>
                      <a:pt x="609787" y="975110"/>
                      <a:pt x="583238" y="987604"/>
                    </a:cubicBezTo>
                    <a:cubicBezTo>
                      <a:pt x="519834" y="1017588"/>
                      <a:pt x="184699" y="1177191"/>
                      <a:pt x="73195" y="1232162"/>
                    </a:cubicBezTo>
                    <a:cubicBezTo>
                      <a:pt x="51644" y="1242781"/>
                      <a:pt x="57266" y="1249965"/>
                      <a:pt x="67885" y="1263083"/>
                    </a:cubicBezTo>
                    <a:cubicBezTo>
                      <a:pt x="100993" y="1304624"/>
                      <a:pt x="131289" y="1346789"/>
                      <a:pt x="160649" y="1388954"/>
                    </a:cubicBezTo>
                    <a:cubicBezTo>
                      <a:pt x="180326" y="1417377"/>
                      <a:pt x="181888" y="1422374"/>
                      <a:pt x="208436" y="1409881"/>
                    </a:cubicBezTo>
                    <a:cubicBezTo>
                      <a:pt x="238108" y="1395826"/>
                      <a:pt x="649453" y="1213110"/>
                      <a:pt x="754398" y="1168133"/>
                    </a:cubicBezTo>
                    <a:cubicBezTo>
                      <a:pt x="785944" y="1154703"/>
                      <a:pt x="795001" y="1166884"/>
                      <a:pt x="815928" y="1170320"/>
                    </a:cubicBezTo>
                    <a:cubicBezTo>
                      <a:pt x="833731" y="1173131"/>
                      <a:pt x="849660" y="1153141"/>
                      <a:pt x="870899" y="1131903"/>
                    </a:cubicBezTo>
                    <a:cubicBezTo>
                      <a:pt x="912127" y="1090674"/>
                      <a:pt x="931492" y="1084428"/>
                      <a:pt x="920560" y="1052882"/>
                    </a:cubicBezTo>
                    <a:cubicBezTo>
                      <a:pt x="905256" y="1008530"/>
                      <a:pt x="859030" y="816132"/>
                      <a:pt x="850597" y="764284"/>
                    </a:cubicBezTo>
                    <a:cubicBezTo>
                      <a:pt x="881518" y="736174"/>
                      <a:pt x="924933" y="694946"/>
                      <a:pt x="953355" y="661213"/>
                    </a:cubicBezTo>
                    <a:cubicBezTo>
                      <a:pt x="1072043" y="519413"/>
                      <a:pt x="1226961" y="424776"/>
                      <a:pt x="1374695" y="329826"/>
                    </a:cubicBezTo>
                    <a:cubicBezTo>
                      <a:pt x="1471519" y="267671"/>
                      <a:pt x="1514622" y="228942"/>
                      <a:pt x="1594892" y="135241"/>
                    </a:cubicBezTo>
                    <a:cubicBezTo>
                      <a:pt x="1612070" y="115252"/>
                      <a:pt x="1679222" y="51848"/>
                      <a:pt x="1678285" y="24362"/>
                    </a:cubicBezTo>
                    <a:cubicBezTo>
                      <a:pt x="1678285" y="10619"/>
                      <a:pt x="1671726" y="5622"/>
                      <a:pt x="1656422" y="0"/>
                    </a:cubicBezTo>
                    <a:close/>
                    <a:moveTo>
                      <a:pt x="341491" y="827063"/>
                    </a:moveTo>
                    <a:cubicBezTo>
                      <a:pt x="341491" y="827063"/>
                      <a:pt x="341491" y="826751"/>
                      <a:pt x="341178" y="826751"/>
                    </a:cubicBezTo>
                    <a:cubicBezTo>
                      <a:pt x="341491" y="826751"/>
                      <a:pt x="341491" y="826751"/>
                      <a:pt x="341491" y="827063"/>
                    </a:cubicBezTo>
                    <a:cubicBezTo>
                      <a:pt x="341803" y="826751"/>
                      <a:pt x="341491" y="826751"/>
                      <a:pt x="341491" y="827063"/>
                    </a:cubicBezTo>
                    <a:close/>
                  </a:path>
                </a:pathLst>
              </a:custGeom>
              <a:solidFill>
                <a:schemeClr val="accent1"/>
              </a:solidFill>
              <a:ln w="3122" cap="flat">
                <a:noFill/>
                <a:prstDash val="solid"/>
                <a:miter/>
              </a:ln>
            </p:spPr>
            <p:txBody>
              <a:bodyPr rtlCol="0" anchor="ctr"/>
              <a:lstStyle/>
              <a:p>
                <a:pPr algn="r" rtl="1"/>
                <a:endParaRPr lang="en-US">
                  <a:cs typeface="B Nazanin" panose="00000400000000000000" pitchFamily="2" charset="-78"/>
                </a:endParaRPr>
              </a:p>
            </p:txBody>
          </p:sp>
          <p:sp>
            <p:nvSpPr>
              <p:cNvPr id="2090" name="Freeform: Shape 2089">
                <a:extLst>
                  <a:ext uri="{FF2B5EF4-FFF2-40B4-BE49-F238E27FC236}">
                    <a16:creationId xmlns:a16="http://schemas.microsoft.com/office/drawing/2014/main" id="{5710E97A-58DD-490F-96FE-3B2A87D30DA5}"/>
                  </a:ext>
                </a:extLst>
              </p:cNvPr>
              <p:cNvSpPr/>
              <p:nvPr/>
            </p:nvSpPr>
            <p:spPr>
              <a:xfrm>
                <a:off x="9691015" y="4548073"/>
                <a:ext cx="82306" cy="82306"/>
              </a:xfrm>
              <a:custGeom>
                <a:avLst/>
                <a:gdLst>
                  <a:gd name="connsiteX0" fmla="*/ 45601 w 43726"/>
                  <a:gd name="connsiteY0" fmla="*/ 22800 h 43726"/>
                  <a:gd name="connsiteX1" fmla="*/ 22801 w 43726"/>
                  <a:gd name="connsiteY1" fmla="*/ 45601 h 43726"/>
                  <a:gd name="connsiteX2" fmla="*/ 0 w 43726"/>
                  <a:gd name="connsiteY2" fmla="*/ 22800 h 43726"/>
                  <a:gd name="connsiteX3" fmla="*/ 22801 w 43726"/>
                  <a:gd name="connsiteY3" fmla="*/ 0 h 43726"/>
                  <a:gd name="connsiteX4" fmla="*/ 45601 w 43726"/>
                  <a:gd name="connsiteY4" fmla="*/ 22800 h 43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726" h="43726">
                    <a:moveTo>
                      <a:pt x="45601" y="22800"/>
                    </a:moveTo>
                    <a:cubicBezTo>
                      <a:pt x="45601" y="35393"/>
                      <a:pt x="35393" y="45601"/>
                      <a:pt x="22801" y="45601"/>
                    </a:cubicBezTo>
                    <a:cubicBezTo>
                      <a:pt x="10208" y="45601"/>
                      <a:pt x="0" y="35393"/>
                      <a:pt x="0" y="22800"/>
                    </a:cubicBezTo>
                    <a:cubicBezTo>
                      <a:pt x="0" y="10208"/>
                      <a:pt x="10208" y="0"/>
                      <a:pt x="22801" y="0"/>
                    </a:cubicBezTo>
                    <a:cubicBezTo>
                      <a:pt x="35393" y="0"/>
                      <a:pt x="45601" y="10208"/>
                      <a:pt x="45601" y="22800"/>
                    </a:cubicBezTo>
                    <a:close/>
                  </a:path>
                </a:pathLst>
              </a:custGeom>
              <a:solidFill>
                <a:schemeClr val="accent1">
                  <a:lumMod val="75000"/>
                </a:schemeClr>
              </a:solidFill>
              <a:ln w="3122" cap="flat">
                <a:noFill/>
                <a:prstDash val="solid"/>
                <a:miter/>
              </a:ln>
            </p:spPr>
            <p:txBody>
              <a:bodyPr rtlCol="0" anchor="ctr"/>
              <a:lstStyle/>
              <a:p>
                <a:pPr algn="r" rtl="1"/>
                <a:endParaRPr lang="en-US" dirty="0">
                  <a:cs typeface="B Nazanin" panose="00000400000000000000" pitchFamily="2" charset="-78"/>
                </a:endParaRPr>
              </a:p>
            </p:txBody>
          </p:sp>
          <p:sp>
            <p:nvSpPr>
              <p:cNvPr id="2091" name="Freeform: Shape 2090">
                <a:extLst>
                  <a:ext uri="{FF2B5EF4-FFF2-40B4-BE49-F238E27FC236}">
                    <a16:creationId xmlns:a16="http://schemas.microsoft.com/office/drawing/2014/main" id="{95210F6A-8AC9-4B8A-BCDB-64F372A8B72F}"/>
                  </a:ext>
                </a:extLst>
              </p:cNvPr>
              <p:cNvSpPr/>
              <p:nvPr/>
            </p:nvSpPr>
            <p:spPr>
              <a:xfrm>
                <a:off x="6110127" y="5411239"/>
                <a:ext cx="5026529" cy="846574"/>
              </a:xfrm>
              <a:custGeom>
                <a:avLst/>
                <a:gdLst>
                  <a:gd name="connsiteX0" fmla="*/ 2629862 w 2670465"/>
                  <a:gd name="connsiteY0" fmla="*/ 316951 h 449762"/>
                  <a:gd name="connsiteX1" fmla="*/ 1349912 w 2670465"/>
                  <a:gd name="connsiteY1" fmla="*/ 316951 h 449762"/>
                  <a:gd name="connsiteX2" fmla="*/ 1130966 w 2670465"/>
                  <a:gd name="connsiteY2" fmla="*/ 18046 h 449762"/>
                  <a:gd name="connsiteX3" fmla="*/ 1110664 w 2670465"/>
                  <a:gd name="connsiteY3" fmla="*/ 1492 h 449762"/>
                  <a:gd name="connsiteX4" fmla="*/ 1057879 w 2670465"/>
                  <a:gd name="connsiteY4" fmla="*/ 4303 h 449762"/>
                  <a:gd name="connsiteX5" fmla="*/ 495988 w 2670465"/>
                  <a:gd name="connsiteY5" fmla="*/ 142355 h 449762"/>
                  <a:gd name="connsiteX6" fmla="*/ 462256 w 2670465"/>
                  <a:gd name="connsiteY6" fmla="*/ 163907 h 449762"/>
                  <a:gd name="connsiteX7" fmla="*/ 430398 w 2670465"/>
                  <a:gd name="connsiteY7" fmla="*/ 316951 h 449762"/>
                  <a:gd name="connsiteX8" fmla="*/ 42790 w 2670465"/>
                  <a:gd name="connsiteY8" fmla="*/ 316951 h 449762"/>
                  <a:gd name="connsiteX9" fmla="*/ 0 w 2670465"/>
                  <a:gd name="connsiteY9" fmla="*/ 359741 h 449762"/>
                  <a:gd name="connsiteX10" fmla="*/ 0 w 2670465"/>
                  <a:gd name="connsiteY10" fmla="*/ 407528 h 449762"/>
                  <a:gd name="connsiteX11" fmla="*/ 42790 w 2670465"/>
                  <a:gd name="connsiteY11" fmla="*/ 450318 h 449762"/>
                  <a:gd name="connsiteX12" fmla="*/ 2629862 w 2670465"/>
                  <a:gd name="connsiteY12" fmla="*/ 450318 h 449762"/>
                  <a:gd name="connsiteX13" fmla="*/ 2672652 w 2670465"/>
                  <a:gd name="connsiteY13" fmla="*/ 407528 h 449762"/>
                  <a:gd name="connsiteX14" fmla="*/ 2672652 w 2670465"/>
                  <a:gd name="connsiteY14" fmla="*/ 359741 h 449762"/>
                  <a:gd name="connsiteX15" fmla="*/ 2629862 w 2670465"/>
                  <a:gd name="connsiteY15" fmla="*/ 316951 h 449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70465" h="449762">
                    <a:moveTo>
                      <a:pt x="2629862" y="316951"/>
                    </a:moveTo>
                    <a:lnTo>
                      <a:pt x="1349912" y="316951"/>
                    </a:lnTo>
                    <a:cubicBezTo>
                      <a:pt x="1291193" y="216691"/>
                      <a:pt x="1208737" y="104250"/>
                      <a:pt x="1130966" y="18046"/>
                    </a:cubicBezTo>
                    <a:cubicBezTo>
                      <a:pt x="1125031" y="11487"/>
                      <a:pt x="1119721" y="4303"/>
                      <a:pt x="1110664" y="1492"/>
                    </a:cubicBezTo>
                    <a:cubicBezTo>
                      <a:pt x="1092861" y="-1631"/>
                      <a:pt x="1079743" y="555"/>
                      <a:pt x="1057879" y="4303"/>
                    </a:cubicBezTo>
                    <a:cubicBezTo>
                      <a:pt x="999472" y="12736"/>
                      <a:pt x="533468" y="127051"/>
                      <a:pt x="495988" y="142355"/>
                    </a:cubicBezTo>
                    <a:cubicBezTo>
                      <a:pt x="484432" y="147040"/>
                      <a:pt x="466004" y="149851"/>
                      <a:pt x="462256" y="163907"/>
                    </a:cubicBezTo>
                    <a:cubicBezTo>
                      <a:pt x="459757" y="176712"/>
                      <a:pt x="444141" y="248862"/>
                      <a:pt x="430398" y="316951"/>
                    </a:cubicBezTo>
                    <a:lnTo>
                      <a:pt x="42790" y="316951"/>
                    </a:lnTo>
                    <a:cubicBezTo>
                      <a:pt x="19365" y="316951"/>
                      <a:pt x="0" y="336315"/>
                      <a:pt x="0" y="359741"/>
                    </a:cubicBezTo>
                    <a:lnTo>
                      <a:pt x="0" y="407528"/>
                    </a:lnTo>
                    <a:cubicBezTo>
                      <a:pt x="0" y="430953"/>
                      <a:pt x="19365" y="450318"/>
                      <a:pt x="42790" y="450318"/>
                    </a:cubicBezTo>
                    <a:lnTo>
                      <a:pt x="2629862" y="450318"/>
                    </a:lnTo>
                    <a:cubicBezTo>
                      <a:pt x="2653287" y="450318"/>
                      <a:pt x="2672652" y="430953"/>
                      <a:pt x="2672652" y="407528"/>
                    </a:cubicBezTo>
                    <a:lnTo>
                      <a:pt x="2672652" y="359741"/>
                    </a:lnTo>
                    <a:cubicBezTo>
                      <a:pt x="2672339" y="336315"/>
                      <a:pt x="2653287" y="316951"/>
                      <a:pt x="2629862" y="316951"/>
                    </a:cubicBezTo>
                    <a:close/>
                  </a:path>
                </a:pathLst>
              </a:custGeom>
              <a:solidFill>
                <a:schemeClr val="accent1"/>
              </a:solidFill>
              <a:ln w="3122" cap="flat">
                <a:noFill/>
                <a:prstDash val="solid"/>
                <a:miter/>
              </a:ln>
            </p:spPr>
            <p:txBody>
              <a:bodyPr rtlCol="0" anchor="ctr"/>
              <a:lstStyle/>
              <a:p>
                <a:pPr algn="r" rtl="1"/>
                <a:endParaRPr lang="en-US">
                  <a:cs typeface="B Nazanin" panose="00000400000000000000" pitchFamily="2" charset="-78"/>
                </a:endParaRPr>
              </a:p>
            </p:txBody>
          </p:sp>
        </p:grpSp>
      </p:grpSp>
      <p:sp>
        <p:nvSpPr>
          <p:cNvPr id="2092" name="TextBox 2091">
            <a:extLst>
              <a:ext uri="{FF2B5EF4-FFF2-40B4-BE49-F238E27FC236}">
                <a16:creationId xmlns:a16="http://schemas.microsoft.com/office/drawing/2014/main" id="{FAE936CB-43FD-428A-A2D9-A7CA34DBB707}"/>
              </a:ext>
            </a:extLst>
          </p:cNvPr>
          <p:cNvSpPr txBox="1"/>
          <p:nvPr/>
        </p:nvSpPr>
        <p:spPr>
          <a:xfrm>
            <a:off x="794374" y="1776189"/>
            <a:ext cx="3244827" cy="830997"/>
          </a:xfrm>
          <a:prstGeom prst="rect">
            <a:avLst/>
          </a:prstGeom>
          <a:noFill/>
        </p:spPr>
        <p:txBody>
          <a:bodyPr wrap="square" rtlCol="0" anchor="ctr">
            <a:spAutoFit/>
          </a:bodyPr>
          <a:lstStyle/>
          <a:p>
            <a:pPr algn="r" rtl="1"/>
            <a:r>
              <a:rPr lang="fa-IR" altLang="ko-KR" sz="2400" dirty="0">
                <a:solidFill>
                  <a:schemeClr val="accent2"/>
                </a:solidFill>
                <a:cs typeface="B Nazanin" panose="00000400000000000000" pitchFamily="2" charset="-78"/>
              </a:rPr>
              <a:t>لورم اپیسوم</a:t>
            </a:r>
          </a:p>
          <a:p>
            <a:pPr algn="r" rtl="1"/>
            <a:r>
              <a:rPr lang="fa-IR" altLang="ko-KR" sz="2400" dirty="0">
                <a:solidFill>
                  <a:schemeClr val="accent2"/>
                </a:solidFill>
                <a:cs typeface="B Nazanin" panose="00000400000000000000" pitchFamily="2" charset="-78"/>
              </a:rPr>
              <a:t>هویج،</a:t>
            </a:r>
            <a:endParaRPr lang="ko-KR" altLang="en-US" sz="2400" dirty="0">
              <a:solidFill>
                <a:schemeClr val="accent2"/>
              </a:solidFill>
              <a:cs typeface="B Nazanin" panose="00000400000000000000" pitchFamily="2" charset="-78"/>
            </a:endParaRPr>
          </a:p>
        </p:txBody>
      </p:sp>
      <p:sp>
        <p:nvSpPr>
          <p:cNvPr id="2093" name="Oval 42">
            <a:extLst>
              <a:ext uri="{FF2B5EF4-FFF2-40B4-BE49-F238E27FC236}">
                <a16:creationId xmlns:a16="http://schemas.microsoft.com/office/drawing/2014/main" id="{6EF9BBE7-4CBE-4C34-A40C-42281CEEBFB1}"/>
              </a:ext>
            </a:extLst>
          </p:cNvPr>
          <p:cNvSpPr/>
          <p:nvPr/>
        </p:nvSpPr>
        <p:spPr>
          <a:xfrm>
            <a:off x="787304" y="4148317"/>
            <a:ext cx="693414" cy="6934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dirty="0">
              <a:solidFill>
                <a:schemeClr val="tx1">
                  <a:lumMod val="75000"/>
                  <a:lumOff val="25000"/>
                </a:schemeClr>
              </a:solidFill>
              <a:cs typeface="B Nazanin" panose="00000400000000000000" pitchFamily="2" charset="-78"/>
            </a:endParaRPr>
          </a:p>
        </p:txBody>
      </p:sp>
      <p:sp>
        <p:nvSpPr>
          <p:cNvPr id="2094" name="Oval 46">
            <a:extLst>
              <a:ext uri="{FF2B5EF4-FFF2-40B4-BE49-F238E27FC236}">
                <a16:creationId xmlns:a16="http://schemas.microsoft.com/office/drawing/2014/main" id="{2F5DE5D8-4288-4503-88AD-8F26B23FC6A4}"/>
              </a:ext>
            </a:extLst>
          </p:cNvPr>
          <p:cNvSpPr/>
          <p:nvPr/>
        </p:nvSpPr>
        <p:spPr>
          <a:xfrm>
            <a:off x="787304" y="2979473"/>
            <a:ext cx="693414" cy="69341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dirty="0">
              <a:solidFill>
                <a:schemeClr val="tx1">
                  <a:lumMod val="75000"/>
                  <a:lumOff val="25000"/>
                </a:schemeClr>
              </a:solidFill>
              <a:cs typeface="B Nazanin" panose="00000400000000000000" pitchFamily="2" charset="-78"/>
            </a:endParaRPr>
          </a:p>
        </p:txBody>
      </p:sp>
      <p:sp>
        <p:nvSpPr>
          <p:cNvPr id="2095" name="Oval 47">
            <a:extLst>
              <a:ext uri="{FF2B5EF4-FFF2-40B4-BE49-F238E27FC236}">
                <a16:creationId xmlns:a16="http://schemas.microsoft.com/office/drawing/2014/main" id="{D55FEA62-1B28-462A-84F2-56E1024F3FC6}"/>
              </a:ext>
            </a:extLst>
          </p:cNvPr>
          <p:cNvSpPr/>
          <p:nvPr/>
        </p:nvSpPr>
        <p:spPr>
          <a:xfrm>
            <a:off x="787304" y="5317160"/>
            <a:ext cx="693414" cy="6934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dirty="0">
              <a:solidFill>
                <a:schemeClr val="tx1">
                  <a:lumMod val="75000"/>
                  <a:lumOff val="25000"/>
                </a:schemeClr>
              </a:solidFill>
              <a:cs typeface="B Nazanin" panose="00000400000000000000" pitchFamily="2" charset="-78"/>
            </a:endParaRPr>
          </a:p>
        </p:txBody>
      </p:sp>
      <p:grpSp>
        <p:nvGrpSpPr>
          <p:cNvPr id="2096" name="Group 63">
            <a:extLst>
              <a:ext uri="{FF2B5EF4-FFF2-40B4-BE49-F238E27FC236}">
                <a16:creationId xmlns:a16="http://schemas.microsoft.com/office/drawing/2014/main" id="{3A9D9240-41F2-419B-9395-11B9A817104D}"/>
              </a:ext>
            </a:extLst>
          </p:cNvPr>
          <p:cNvGrpSpPr/>
          <p:nvPr/>
        </p:nvGrpSpPr>
        <p:grpSpPr>
          <a:xfrm>
            <a:off x="1617209" y="2857640"/>
            <a:ext cx="4183792" cy="738664"/>
            <a:chOff x="2725123" y="4283314"/>
            <a:chExt cx="1292073" cy="738664"/>
          </a:xfrm>
        </p:grpSpPr>
        <p:sp>
          <p:nvSpPr>
            <p:cNvPr id="2097" name="TextBox 2096">
              <a:extLst>
                <a:ext uri="{FF2B5EF4-FFF2-40B4-BE49-F238E27FC236}">
                  <a16:creationId xmlns:a16="http://schemas.microsoft.com/office/drawing/2014/main" id="{E7EB8482-EA9F-41DA-9A6E-D32479F4D453}"/>
                </a:ext>
              </a:extLst>
            </p:cNvPr>
            <p:cNvSpPr txBox="1"/>
            <p:nvPr/>
          </p:nvSpPr>
          <p:spPr>
            <a:xfrm>
              <a:off x="2725124" y="4560313"/>
              <a:ext cx="1292072"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2098" name="TextBox 2097">
              <a:extLst>
                <a:ext uri="{FF2B5EF4-FFF2-40B4-BE49-F238E27FC236}">
                  <a16:creationId xmlns:a16="http://schemas.microsoft.com/office/drawing/2014/main" id="{78674EDA-1864-4AD0-BE2C-204CFEE00355}"/>
                </a:ext>
              </a:extLst>
            </p:cNvPr>
            <p:cNvSpPr txBox="1"/>
            <p:nvPr/>
          </p:nvSpPr>
          <p:spPr>
            <a:xfrm>
              <a:off x="2725123" y="4283314"/>
              <a:ext cx="1292072"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2099" name="Group 66">
            <a:extLst>
              <a:ext uri="{FF2B5EF4-FFF2-40B4-BE49-F238E27FC236}">
                <a16:creationId xmlns:a16="http://schemas.microsoft.com/office/drawing/2014/main" id="{88058BAD-2343-4F7A-B742-67368611669D}"/>
              </a:ext>
            </a:extLst>
          </p:cNvPr>
          <p:cNvGrpSpPr/>
          <p:nvPr/>
        </p:nvGrpSpPr>
        <p:grpSpPr>
          <a:xfrm>
            <a:off x="1617209" y="4043575"/>
            <a:ext cx="4183792" cy="738664"/>
            <a:chOff x="2725123" y="4283314"/>
            <a:chExt cx="1292073" cy="738664"/>
          </a:xfrm>
        </p:grpSpPr>
        <p:sp>
          <p:nvSpPr>
            <p:cNvPr id="2100" name="TextBox 2099">
              <a:extLst>
                <a:ext uri="{FF2B5EF4-FFF2-40B4-BE49-F238E27FC236}">
                  <a16:creationId xmlns:a16="http://schemas.microsoft.com/office/drawing/2014/main" id="{D2762EF9-AB20-4A6A-A95B-43D14F407D00}"/>
                </a:ext>
              </a:extLst>
            </p:cNvPr>
            <p:cNvSpPr txBox="1"/>
            <p:nvPr/>
          </p:nvSpPr>
          <p:spPr>
            <a:xfrm>
              <a:off x="2725124" y="4560313"/>
              <a:ext cx="1292072"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2101" name="TextBox 2100">
              <a:extLst>
                <a:ext uri="{FF2B5EF4-FFF2-40B4-BE49-F238E27FC236}">
                  <a16:creationId xmlns:a16="http://schemas.microsoft.com/office/drawing/2014/main" id="{C171CAE0-CA66-43B6-94EA-BEC4C672EF32}"/>
                </a:ext>
              </a:extLst>
            </p:cNvPr>
            <p:cNvSpPr txBox="1"/>
            <p:nvPr/>
          </p:nvSpPr>
          <p:spPr>
            <a:xfrm>
              <a:off x="2725123" y="4283314"/>
              <a:ext cx="1292072"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2102" name="Group 69">
            <a:extLst>
              <a:ext uri="{FF2B5EF4-FFF2-40B4-BE49-F238E27FC236}">
                <a16:creationId xmlns:a16="http://schemas.microsoft.com/office/drawing/2014/main" id="{2673CE73-E010-4D0A-B02E-E4A571DCEC01}"/>
              </a:ext>
            </a:extLst>
          </p:cNvPr>
          <p:cNvGrpSpPr/>
          <p:nvPr/>
        </p:nvGrpSpPr>
        <p:grpSpPr>
          <a:xfrm>
            <a:off x="1617209" y="5229511"/>
            <a:ext cx="4183792" cy="738664"/>
            <a:chOff x="2725123" y="4283314"/>
            <a:chExt cx="1292073" cy="738664"/>
          </a:xfrm>
        </p:grpSpPr>
        <p:sp>
          <p:nvSpPr>
            <p:cNvPr id="2103" name="TextBox 2102">
              <a:extLst>
                <a:ext uri="{FF2B5EF4-FFF2-40B4-BE49-F238E27FC236}">
                  <a16:creationId xmlns:a16="http://schemas.microsoft.com/office/drawing/2014/main" id="{44508060-41A4-46A9-B75E-92D9257632A5}"/>
                </a:ext>
              </a:extLst>
            </p:cNvPr>
            <p:cNvSpPr txBox="1"/>
            <p:nvPr/>
          </p:nvSpPr>
          <p:spPr>
            <a:xfrm>
              <a:off x="2725124" y="4560313"/>
              <a:ext cx="1292072"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2104" name="TextBox 2103">
              <a:extLst>
                <a:ext uri="{FF2B5EF4-FFF2-40B4-BE49-F238E27FC236}">
                  <a16:creationId xmlns:a16="http://schemas.microsoft.com/office/drawing/2014/main" id="{63432D59-3D4B-4EB3-A3CF-D060672CFE3A}"/>
                </a:ext>
              </a:extLst>
            </p:cNvPr>
            <p:cNvSpPr txBox="1"/>
            <p:nvPr/>
          </p:nvSpPr>
          <p:spPr>
            <a:xfrm>
              <a:off x="2725123" y="4283314"/>
              <a:ext cx="1292072"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sp>
        <p:nvSpPr>
          <p:cNvPr id="2105" name="Freeform: Shape 2104">
            <a:extLst>
              <a:ext uri="{FF2B5EF4-FFF2-40B4-BE49-F238E27FC236}">
                <a16:creationId xmlns:a16="http://schemas.microsoft.com/office/drawing/2014/main" id="{F1A1D500-EC67-4971-B761-DED1F911FCC3}"/>
              </a:ext>
            </a:extLst>
          </p:cNvPr>
          <p:cNvSpPr/>
          <p:nvPr/>
        </p:nvSpPr>
        <p:spPr>
          <a:xfrm>
            <a:off x="936797" y="5506510"/>
            <a:ext cx="357765" cy="357764"/>
          </a:xfrm>
          <a:custGeom>
            <a:avLst/>
            <a:gdLst>
              <a:gd name="connsiteX0" fmla="*/ 1034741 w 1790700"/>
              <a:gd name="connsiteY0" fmla="*/ 744338 h 1790700"/>
              <a:gd name="connsiteX1" fmla="*/ 921393 w 1790700"/>
              <a:gd name="connsiteY1" fmla="*/ 776723 h 1790700"/>
              <a:gd name="connsiteX2" fmla="*/ 211780 w 1790700"/>
              <a:gd name="connsiteY2" fmla="*/ 1489193 h 1790700"/>
              <a:gd name="connsiteX3" fmla="*/ 88908 w 1790700"/>
              <a:gd name="connsiteY3" fmla="*/ 1559678 h 1790700"/>
              <a:gd name="connsiteX4" fmla="*/ 326 w 1790700"/>
              <a:gd name="connsiteY4" fmla="*/ 1466333 h 1790700"/>
              <a:gd name="connsiteX5" fmla="*/ 14613 w 1790700"/>
              <a:gd name="connsiteY5" fmla="*/ 1388228 h 1790700"/>
              <a:gd name="connsiteX6" fmla="*/ 371801 w 1790700"/>
              <a:gd name="connsiteY6" fmla="*/ 894833 h 1790700"/>
              <a:gd name="connsiteX7" fmla="*/ 1002355 w 1790700"/>
              <a:gd name="connsiteY7" fmla="*/ 422393 h 1790700"/>
              <a:gd name="connsiteX8" fmla="*/ 1047124 w 1790700"/>
              <a:gd name="connsiteY8" fmla="*/ 381435 h 1790700"/>
              <a:gd name="connsiteX9" fmla="*/ 1145230 w 1790700"/>
              <a:gd name="connsiteY9" fmla="*/ 247133 h 1790700"/>
              <a:gd name="connsiteX10" fmla="*/ 1700538 w 1790700"/>
              <a:gd name="connsiteY10" fmla="*/ 1388 h 1790700"/>
              <a:gd name="connsiteX11" fmla="*/ 1789120 w 1790700"/>
              <a:gd name="connsiteY11" fmla="*/ 83303 h 1790700"/>
              <a:gd name="connsiteX12" fmla="*/ 1711016 w 1790700"/>
              <a:gd name="connsiteY12" fmla="*/ 462398 h 1790700"/>
              <a:gd name="connsiteX13" fmla="*/ 1490988 w 1790700"/>
              <a:gd name="connsiteY13" fmla="*/ 686235 h 1790700"/>
              <a:gd name="connsiteX14" fmla="*/ 1324301 w 1790700"/>
              <a:gd name="connsiteY14" fmla="*/ 863401 h 1790700"/>
              <a:gd name="connsiteX15" fmla="*/ 708986 w 1790700"/>
              <a:gd name="connsiteY15" fmla="*/ 1595873 h 1790700"/>
              <a:gd name="connsiteX16" fmla="*/ 387041 w 1790700"/>
              <a:gd name="connsiteY16" fmla="*/ 1786373 h 1790700"/>
              <a:gd name="connsiteX17" fmla="*/ 264168 w 1790700"/>
              <a:gd name="connsiteY17" fmla="*/ 1762560 h 1790700"/>
              <a:gd name="connsiteX18" fmla="*/ 240355 w 1790700"/>
              <a:gd name="connsiteY18" fmla="*/ 1653023 h 1790700"/>
              <a:gd name="connsiteX19" fmla="*/ 313699 w 1790700"/>
              <a:gd name="connsiteY19" fmla="*/ 1576823 h 1790700"/>
              <a:gd name="connsiteX20" fmla="*/ 1017595 w 1790700"/>
              <a:gd name="connsiteY20" fmla="*/ 871021 h 1790700"/>
              <a:gd name="connsiteX21" fmla="*/ 1049028 w 1790700"/>
              <a:gd name="connsiteY21" fmla="*/ 757673 h 1790700"/>
              <a:gd name="connsiteX22" fmla="*/ 1034741 w 1790700"/>
              <a:gd name="connsiteY22" fmla="*/ 744338 h 1790700"/>
              <a:gd name="connsiteX23" fmla="*/ 1594811 w 1790700"/>
              <a:gd name="connsiteY23" fmla="*/ 202365 h 1790700"/>
              <a:gd name="connsiteX24" fmla="*/ 1375736 w 1790700"/>
              <a:gd name="connsiteY24" fmla="*/ 369053 h 1790700"/>
              <a:gd name="connsiteX25" fmla="*/ 1384308 w 1790700"/>
              <a:gd name="connsiteY25" fmla="*/ 416678 h 1790700"/>
              <a:gd name="connsiteX26" fmla="*/ 1429076 w 1790700"/>
              <a:gd name="connsiteY26" fmla="*/ 420488 h 1790700"/>
              <a:gd name="connsiteX27" fmla="*/ 1594811 w 1790700"/>
              <a:gd name="connsiteY27" fmla="*/ 202365 h 179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90700" h="1790700">
                <a:moveTo>
                  <a:pt x="1034741" y="744338"/>
                </a:moveTo>
                <a:cubicBezTo>
                  <a:pt x="996641" y="754815"/>
                  <a:pt x="954730" y="758626"/>
                  <a:pt x="921393" y="776723"/>
                </a:cubicBezTo>
                <a:cubicBezTo>
                  <a:pt x="618499" y="947221"/>
                  <a:pt x="387041" y="1191060"/>
                  <a:pt x="211780" y="1489193"/>
                </a:cubicBezTo>
                <a:cubicBezTo>
                  <a:pt x="180348" y="1543485"/>
                  <a:pt x="135580" y="1569203"/>
                  <a:pt x="88908" y="1559678"/>
                </a:cubicBezTo>
                <a:cubicBezTo>
                  <a:pt x="41283" y="1550153"/>
                  <a:pt x="5088" y="1515863"/>
                  <a:pt x="326" y="1466333"/>
                </a:cubicBezTo>
                <a:cubicBezTo>
                  <a:pt x="-1579" y="1440615"/>
                  <a:pt x="5088" y="1412993"/>
                  <a:pt x="14613" y="1388228"/>
                </a:cubicBezTo>
                <a:cubicBezTo>
                  <a:pt x="91766" y="1193918"/>
                  <a:pt x="224163" y="1037708"/>
                  <a:pt x="371801" y="894833"/>
                </a:cubicBezTo>
                <a:cubicBezTo>
                  <a:pt x="562301" y="711001"/>
                  <a:pt x="775661" y="557648"/>
                  <a:pt x="1002355" y="422393"/>
                </a:cubicBezTo>
                <a:cubicBezTo>
                  <a:pt x="1019501" y="411915"/>
                  <a:pt x="1034741" y="397628"/>
                  <a:pt x="1047124" y="381435"/>
                </a:cubicBezTo>
                <a:cubicBezTo>
                  <a:pt x="1081413" y="337621"/>
                  <a:pt x="1112845" y="291901"/>
                  <a:pt x="1145230" y="247133"/>
                </a:cubicBezTo>
                <a:cubicBezTo>
                  <a:pt x="1283343" y="58538"/>
                  <a:pt x="1474795" y="-10994"/>
                  <a:pt x="1700538" y="1388"/>
                </a:cubicBezTo>
                <a:cubicBezTo>
                  <a:pt x="1768166" y="5198"/>
                  <a:pt x="1777691" y="15676"/>
                  <a:pt x="1789120" y="83303"/>
                </a:cubicBezTo>
                <a:cubicBezTo>
                  <a:pt x="1811980" y="219510"/>
                  <a:pt x="1770070" y="342383"/>
                  <a:pt x="1711016" y="462398"/>
                </a:cubicBezTo>
                <a:cubicBezTo>
                  <a:pt x="1662438" y="562410"/>
                  <a:pt x="1581476" y="629085"/>
                  <a:pt x="1490988" y="686235"/>
                </a:cubicBezTo>
                <a:cubicBezTo>
                  <a:pt x="1419551" y="731003"/>
                  <a:pt x="1369068" y="791963"/>
                  <a:pt x="1324301" y="863401"/>
                </a:cubicBezTo>
                <a:cubicBezTo>
                  <a:pt x="1154755" y="1136768"/>
                  <a:pt x="960445" y="1391085"/>
                  <a:pt x="708986" y="1595873"/>
                </a:cubicBezTo>
                <a:cubicBezTo>
                  <a:pt x="611830" y="1675883"/>
                  <a:pt x="506103" y="1743510"/>
                  <a:pt x="387041" y="1786373"/>
                </a:cubicBezTo>
                <a:cubicBezTo>
                  <a:pt x="342274" y="1802565"/>
                  <a:pt x="299411" y="1797803"/>
                  <a:pt x="264168" y="1762560"/>
                </a:cubicBezTo>
                <a:cubicBezTo>
                  <a:pt x="232736" y="1731128"/>
                  <a:pt x="222258" y="1690171"/>
                  <a:pt x="240355" y="1653023"/>
                </a:cubicBezTo>
                <a:cubicBezTo>
                  <a:pt x="255596" y="1622543"/>
                  <a:pt x="284170" y="1594921"/>
                  <a:pt x="313699" y="1576823"/>
                </a:cubicBezTo>
                <a:cubicBezTo>
                  <a:pt x="607068" y="1399658"/>
                  <a:pt x="848051" y="1171058"/>
                  <a:pt x="1017595" y="871021"/>
                </a:cubicBezTo>
                <a:cubicBezTo>
                  <a:pt x="1036645" y="837683"/>
                  <a:pt x="1038551" y="795773"/>
                  <a:pt x="1049028" y="757673"/>
                </a:cubicBezTo>
                <a:cubicBezTo>
                  <a:pt x="1046170" y="754815"/>
                  <a:pt x="1040455" y="750053"/>
                  <a:pt x="1034741" y="744338"/>
                </a:cubicBezTo>
                <a:close/>
                <a:moveTo>
                  <a:pt x="1594811" y="202365"/>
                </a:moveTo>
                <a:cubicBezTo>
                  <a:pt x="1494799" y="240465"/>
                  <a:pt x="1414788" y="279518"/>
                  <a:pt x="1375736" y="369053"/>
                </a:cubicBezTo>
                <a:cubicBezTo>
                  <a:pt x="1370020" y="381435"/>
                  <a:pt x="1374783" y="406201"/>
                  <a:pt x="1384308" y="416678"/>
                </a:cubicBezTo>
                <a:cubicBezTo>
                  <a:pt x="1391928" y="425251"/>
                  <a:pt x="1416693" y="426203"/>
                  <a:pt x="1429076" y="420488"/>
                </a:cubicBezTo>
                <a:cubicBezTo>
                  <a:pt x="1517658" y="379531"/>
                  <a:pt x="1556711" y="299521"/>
                  <a:pt x="1594811" y="202365"/>
                </a:cubicBezTo>
                <a:close/>
              </a:path>
            </a:pathLst>
          </a:custGeom>
          <a:solidFill>
            <a:schemeClr val="bg1"/>
          </a:solidFill>
          <a:ln w="9525" cap="flat">
            <a:noFill/>
            <a:prstDash val="solid"/>
            <a:miter/>
          </a:ln>
        </p:spPr>
        <p:txBody>
          <a:bodyPr rtlCol="0" anchor="ctr"/>
          <a:lstStyle/>
          <a:p>
            <a:pPr algn="r" rtl="1"/>
            <a:endParaRPr lang="en-US">
              <a:cs typeface="B Nazanin" panose="00000400000000000000" pitchFamily="2" charset="-78"/>
            </a:endParaRPr>
          </a:p>
        </p:txBody>
      </p:sp>
      <p:sp>
        <p:nvSpPr>
          <p:cNvPr id="2106" name="Freeform: Shape 2105">
            <a:extLst>
              <a:ext uri="{FF2B5EF4-FFF2-40B4-BE49-F238E27FC236}">
                <a16:creationId xmlns:a16="http://schemas.microsoft.com/office/drawing/2014/main" id="{A73FB18B-455E-4CEC-8DFD-D98ABA7A859F}"/>
              </a:ext>
            </a:extLst>
          </p:cNvPr>
          <p:cNvSpPr/>
          <p:nvPr/>
        </p:nvSpPr>
        <p:spPr>
          <a:xfrm rot="1800000">
            <a:off x="1013684" y="4364885"/>
            <a:ext cx="279741" cy="382503"/>
          </a:xfrm>
          <a:custGeom>
            <a:avLst/>
            <a:gdLst>
              <a:gd name="connsiteX0" fmla="*/ 835766 w 1400175"/>
              <a:gd name="connsiteY0" fmla="*/ 164306 h 1914525"/>
              <a:gd name="connsiteX1" fmla="*/ 855768 w 1400175"/>
              <a:gd name="connsiteY1" fmla="*/ 168116 h 1914525"/>
              <a:gd name="connsiteX2" fmla="*/ 1353926 w 1400175"/>
              <a:gd name="connsiteY2" fmla="*/ 235744 h 1914525"/>
              <a:gd name="connsiteX3" fmla="*/ 1409171 w 1400175"/>
              <a:gd name="connsiteY3" fmla="*/ 282416 h 1914525"/>
              <a:gd name="connsiteX4" fmla="*/ 1352021 w 1400175"/>
              <a:gd name="connsiteY4" fmla="*/ 327184 h 1914525"/>
              <a:gd name="connsiteX5" fmla="*/ 863388 w 1400175"/>
              <a:gd name="connsiteY5" fmla="*/ 397669 h 1914525"/>
              <a:gd name="connsiteX6" fmla="*/ 831956 w 1400175"/>
              <a:gd name="connsiteY6" fmla="*/ 431006 h 1914525"/>
              <a:gd name="connsiteX7" fmla="*/ 728133 w 1400175"/>
              <a:gd name="connsiteY7" fmla="*/ 556736 h 1914525"/>
              <a:gd name="connsiteX8" fmla="*/ 577638 w 1400175"/>
              <a:gd name="connsiteY8" fmla="*/ 706279 h 1914525"/>
              <a:gd name="connsiteX9" fmla="*/ 579543 w 1400175"/>
              <a:gd name="connsiteY9" fmla="*/ 743426 h 1914525"/>
              <a:gd name="connsiteX10" fmla="*/ 640504 w 1400175"/>
              <a:gd name="connsiteY10" fmla="*/ 1055847 h 1914525"/>
              <a:gd name="connsiteX11" fmla="*/ 613833 w 1400175"/>
              <a:gd name="connsiteY11" fmla="*/ 1123474 h 1914525"/>
              <a:gd name="connsiteX12" fmla="*/ 486199 w 1400175"/>
              <a:gd name="connsiteY12" fmla="*/ 1384459 h 1914525"/>
              <a:gd name="connsiteX13" fmla="*/ 487151 w 1400175"/>
              <a:gd name="connsiteY13" fmla="*/ 1451134 h 1914525"/>
              <a:gd name="connsiteX14" fmla="*/ 414761 w 1400175"/>
              <a:gd name="connsiteY14" fmla="*/ 1521619 h 1914525"/>
              <a:gd name="connsiteX15" fmla="*/ 354754 w 1400175"/>
              <a:gd name="connsiteY15" fmla="*/ 1521619 h 1914525"/>
              <a:gd name="connsiteX16" fmla="*/ 354754 w 1400175"/>
              <a:gd name="connsiteY16" fmla="*/ 1635919 h 1914525"/>
              <a:gd name="connsiteX17" fmla="*/ 354754 w 1400175"/>
              <a:gd name="connsiteY17" fmla="*/ 1859756 h 1914525"/>
              <a:gd name="connsiteX18" fmla="*/ 312843 w 1400175"/>
              <a:gd name="connsiteY18" fmla="*/ 1915001 h 1914525"/>
              <a:gd name="connsiteX19" fmla="*/ 270933 w 1400175"/>
              <a:gd name="connsiteY19" fmla="*/ 1857851 h 1914525"/>
              <a:gd name="connsiteX20" fmla="*/ 270933 w 1400175"/>
              <a:gd name="connsiteY20" fmla="*/ 1548289 h 1914525"/>
              <a:gd name="connsiteX21" fmla="*/ 268076 w 1400175"/>
              <a:gd name="connsiteY21" fmla="*/ 1521619 h 1914525"/>
              <a:gd name="connsiteX22" fmla="*/ 213783 w 1400175"/>
              <a:gd name="connsiteY22" fmla="*/ 1521619 h 1914525"/>
              <a:gd name="connsiteX23" fmla="*/ 146156 w 1400175"/>
              <a:gd name="connsiteY23" fmla="*/ 1453991 h 1914525"/>
              <a:gd name="connsiteX24" fmla="*/ 146156 w 1400175"/>
              <a:gd name="connsiteY24" fmla="*/ 830104 h 1914525"/>
              <a:gd name="connsiteX25" fmla="*/ 146156 w 1400175"/>
              <a:gd name="connsiteY25" fmla="*/ 565309 h 1914525"/>
              <a:gd name="connsiteX26" fmla="*/ 423 w 1400175"/>
              <a:gd name="connsiteY26" fmla="*/ 385286 h 1914525"/>
              <a:gd name="connsiteX27" fmla="*/ 423 w 1400175"/>
              <a:gd name="connsiteY27" fmla="*/ 137636 h 1914525"/>
              <a:gd name="connsiteX28" fmla="*/ 133773 w 1400175"/>
              <a:gd name="connsiteY28" fmla="*/ 1429 h 1914525"/>
              <a:gd name="connsiteX29" fmla="*/ 695749 w 1400175"/>
              <a:gd name="connsiteY29" fmla="*/ 1429 h 1914525"/>
              <a:gd name="connsiteX30" fmla="*/ 831004 w 1400175"/>
              <a:gd name="connsiteY30" fmla="*/ 130969 h 1914525"/>
              <a:gd name="connsiteX31" fmla="*/ 835766 w 1400175"/>
              <a:gd name="connsiteY31" fmla="*/ 164306 h 1914525"/>
              <a:gd name="connsiteX32" fmla="*/ 1110086 w 1400175"/>
              <a:gd name="connsiteY32" fmla="*/ 292894 h 1914525"/>
              <a:gd name="connsiteX33" fmla="*/ 1109133 w 1400175"/>
              <a:gd name="connsiteY33" fmla="*/ 267176 h 1914525"/>
              <a:gd name="connsiteX34" fmla="*/ 835766 w 1400175"/>
              <a:gd name="connsiteY34" fmla="*/ 244316 h 1914525"/>
              <a:gd name="connsiteX35" fmla="*/ 835766 w 1400175"/>
              <a:gd name="connsiteY35" fmla="*/ 320516 h 1914525"/>
              <a:gd name="connsiteX36" fmla="*/ 1110086 w 1400175"/>
              <a:gd name="connsiteY36" fmla="*/ 292894 h 1914525"/>
              <a:gd name="connsiteX37" fmla="*/ 483341 w 1400175"/>
              <a:gd name="connsiteY37" fmla="*/ 1097756 h 1914525"/>
              <a:gd name="connsiteX38" fmla="*/ 496676 w 1400175"/>
              <a:gd name="connsiteY38" fmla="*/ 1102519 h 1914525"/>
              <a:gd name="connsiteX39" fmla="*/ 551921 w 1400175"/>
              <a:gd name="connsiteY39" fmla="*/ 1033939 h 1914525"/>
              <a:gd name="connsiteX40" fmla="*/ 522393 w 1400175"/>
              <a:gd name="connsiteY40" fmla="*/ 884396 h 1914525"/>
              <a:gd name="connsiteX41" fmla="*/ 510011 w 1400175"/>
              <a:gd name="connsiteY41" fmla="*/ 884396 h 1914525"/>
              <a:gd name="connsiteX42" fmla="*/ 483341 w 1400175"/>
              <a:gd name="connsiteY42" fmla="*/ 1097756 h 191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400175" h="1914525">
                <a:moveTo>
                  <a:pt x="835766" y="164306"/>
                </a:moveTo>
                <a:cubicBezTo>
                  <a:pt x="844338" y="166211"/>
                  <a:pt x="850054" y="168116"/>
                  <a:pt x="855768" y="168116"/>
                </a:cubicBezTo>
                <a:cubicBezTo>
                  <a:pt x="1026266" y="156686"/>
                  <a:pt x="1188191" y="209074"/>
                  <a:pt x="1353926" y="235744"/>
                </a:cubicBezTo>
                <a:cubicBezTo>
                  <a:pt x="1381549" y="240506"/>
                  <a:pt x="1409171" y="246221"/>
                  <a:pt x="1409171" y="282416"/>
                </a:cubicBezTo>
                <a:cubicBezTo>
                  <a:pt x="1408218" y="319564"/>
                  <a:pt x="1378691" y="323374"/>
                  <a:pt x="1352021" y="327184"/>
                </a:cubicBezTo>
                <a:cubicBezTo>
                  <a:pt x="1189143" y="350996"/>
                  <a:pt x="1031029" y="405289"/>
                  <a:pt x="863388" y="397669"/>
                </a:cubicBezTo>
                <a:cubicBezTo>
                  <a:pt x="852911" y="397669"/>
                  <a:pt x="832908" y="418624"/>
                  <a:pt x="831956" y="431006"/>
                </a:cubicBezTo>
                <a:cubicBezTo>
                  <a:pt x="828146" y="499586"/>
                  <a:pt x="790999" y="537686"/>
                  <a:pt x="728133" y="556736"/>
                </a:cubicBezTo>
                <a:cubicBezTo>
                  <a:pt x="651933" y="579596"/>
                  <a:pt x="612881" y="641509"/>
                  <a:pt x="577638" y="706279"/>
                </a:cubicBezTo>
                <a:cubicBezTo>
                  <a:pt x="572876" y="715804"/>
                  <a:pt x="576686" y="731044"/>
                  <a:pt x="579543" y="743426"/>
                </a:cubicBezTo>
                <a:cubicBezTo>
                  <a:pt x="599546" y="848201"/>
                  <a:pt x="618596" y="952024"/>
                  <a:pt x="640504" y="1055847"/>
                </a:cubicBezTo>
                <a:cubicBezTo>
                  <a:pt x="647171" y="1087279"/>
                  <a:pt x="641456" y="1112044"/>
                  <a:pt x="613833" y="1123474"/>
                </a:cubicBezTo>
                <a:cubicBezTo>
                  <a:pt x="496676" y="1174909"/>
                  <a:pt x="467149" y="1267301"/>
                  <a:pt x="486199" y="1384459"/>
                </a:cubicBezTo>
                <a:cubicBezTo>
                  <a:pt x="490008" y="1406366"/>
                  <a:pt x="487151" y="1429226"/>
                  <a:pt x="487151" y="1451134"/>
                </a:cubicBezTo>
                <a:cubicBezTo>
                  <a:pt x="487151" y="1513047"/>
                  <a:pt x="478579" y="1521619"/>
                  <a:pt x="414761" y="1521619"/>
                </a:cubicBezTo>
                <a:cubicBezTo>
                  <a:pt x="397616" y="1521619"/>
                  <a:pt x="380471" y="1521619"/>
                  <a:pt x="354754" y="1521619"/>
                </a:cubicBezTo>
                <a:cubicBezTo>
                  <a:pt x="354754" y="1561624"/>
                  <a:pt x="354754" y="1598772"/>
                  <a:pt x="354754" y="1635919"/>
                </a:cubicBezTo>
                <a:cubicBezTo>
                  <a:pt x="354754" y="1710214"/>
                  <a:pt x="354754" y="1785461"/>
                  <a:pt x="354754" y="1859756"/>
                </a:cubicBezTo>
                <a:cubicBezTo>
                  <a:pt x="354754" y="1889284"/>
                  <a:pt x="349991" y="1915954"/>
                  <a:pt x="312843" y="1915001"/>
                </a:cubicBezTo>
                <a:cubicBezTo>
                  <a:pt x="276649" y="1914049"/>
                  <a:pt x="270933" y="1887379"/>
                  <a:pt x="270933" y="1857851"/>
                </a:cubicBezTo>
                <a:cubicBezTo>
                  <a:pt x="270933" y="1754981"/>
                  <a:pt x="270933" y="1651159"/>
                  <a:pt x="270933" y="1548289"/>
                </a:cubicBezTo>
                <a:cubicBezTo>
                  <a:pt x="270933" y="1541622"/>
                  <a:pt x="269981" y="1535906"/>
                  <a:pt x="268076" y="1521619"/>
                </a:cubicBezTo>
                <a:cubicBezTo>
                  <a:pt x="249979" y="1521619"/>
                  <a:pt x="231881" y="1521619"/>
                  <a:pt x="213783" y="1521619"/>
                </a:cubicBezTo>
                <a:cubicBezTo>
                  <a:pt x="160443" y="1520666"/>
                  <a:pt x="146156" y="1507331"/>
                  <a:pt x="146156" y="1453991"/>
                </a:cubicBezTo>
                <a:cubicBezTo>
                  <a:pt x="146156" y="1246347"/>
                  <a:pt x="146156" y="1038701"/>
                  <a:pt x="146156" y="830104"/>
                </a:cubicBezTo>
                <a:cubicBezTo>
                  <a:pt x="146156" y="741521"/>
                  <a:pt x="146156" y="652939"/>
                  <a:pt x="146156" y="565309"/>
                </a:cubicBezTo>
                <a:cubicBezTo>
                  <a:pt x="24236" y="536734"/>
                  <a:pt x="423" y="507206"/>
                  <a:pt x="423" y="385286"/>
                </a:cubicBezTo>
                <a:cubicBezTo>
                  <a:pt x="423" y="302419"/>
                  <a:pt x="-529" y="220504"/>
                  <a:pt x="423" y="137636"/>
                </a:cubicBezTo>
                <a:cubicBezTo>
                  <a:pt x="1376" y="56674"/>
                  <a:pt x="51858" y="2381"/>
                  <a:pt x="133773" y="1429"/>
                </a:cubicBezTo>
                <a:cubicBezTo>
                  <a:pt x="321416" y="-476"/>
                  <a:pt x="508106" y="-476"/>
                  <a:pt x="695749" y="1429"/>
                </a:cubicBezTo>
                <a:cubicBezTo>
                  <a:pt x="777663" y="2381"/>
                  <a:pt x="823383" y="48101"/>
                  <a:pt x="831004" y="130969"/>
                </a:cubicBezTo>
                <a:cubicBezTo>
                  <a:pt x="831956" y="141446"/>
                  <a:pt x="833861" y="151924"/>
                  <a:pt x="835766" y="164306"/>
                </a:cubicBezTo>
                <a:close/>
                <a:moveTo>
                  <a:pt x="1110086" y="292894"/>
                </a:moveTo>
                <a:cubicBezTo>
                  <a:pt x="1110086" y="284321"/>
                  <a:pt x="1110086" y="275749"/>
                  <a:pt x="1109133" y="267176"/>
                </a:cubicBezTo>
                <a:cubicBezTo>
                  <a:pt x="1017693" y="259556"/>
                  <a:pt x="927206" y="251936"/>
                  <a:pt x="835766" y="244316"/>
                </a:cubicBezTo>
                <a:cubicBezTo>
                  <a:pt x="835766" y="274796"/>
                  <a:pt x="835766" y="292894"/>
                  <a:pt x="835766" y="320516"/>
                </a:cubicBezTo>
                <a:cubicBezTo>
                  <a:pt x="931016" y="310991"/>
                  <a:pt x="1020551" y="301466"/>
                  <a:pt x="1110086" y="292894"/>
                </a:cubicBezTo>
                <a:close/>
                <a:moveTo>
                  <a:pt x="483341" y="1097756"/>
                </a:moveTo>
                <a:cubicBezTo>
                  <a:pt x="488104" y="1099661"/>
                  <a:pt x="491913" y="1101566"/>
                  <a:pt x="496676" y="1102519"/>
                </a:cubicBezTo>
                <a:cubicBezTo>
                  <a:pt x="516679" y="1080611"/>
                  <a:pt x="561446" y="1081564"/>
                  <a:pt x="551921" y="1033939"/>
                </a:cubicBezTo>
                <a:cubicBezTo>
                  <a:pt x="541443" y="984409"/>
                  <a:pt x="532871" y="934879"/>
                  <a:pt x="522393" y="884396"/>
                </a:cubicBezTo>
                <a:cubicBezTo>
                  <a:pt x="518583" y="884396"/>
                  <a:pt x="513821" y="884396"/>
                  <a:pt x="510011" y="884396"/>
                </a:cubicBezTo>
                <a:cubicBezTo>
                  <a:pt x="500486" y="955834"/>
                  <a:pt x="491913" y="1026319"/>
                  <a:pt x="483341" y="1097756"/>
                </a:cubicBezTo>
                <a:close/>
              </a:path>
            </a:pathLst>
          </a:custGeom>
          <a:solidFill>
            <a:schemeClr val="bg1"/>
          </a:solidFill>
          <a:ln w="9525" cap="flat">
            <a:noFill/>
            <a:prstDash val="solid"/>
            <a:miter/>
          </a:ln>
        </p:spPr>
        <p:txBody>
          <a:bodyPr rtlCol="0" anchor="ctr"/>
          <a:lstStyle/>
          <a:p>
            <a:pPr algn="r" rtl="1"/>
            <a:endParaRPr lang="en-US">
              <a:cs typeface="B Nazanin" panose="00000400000000000000" pitchFamily="2" charset="-78"/>
            </a:endParaRPr>
          </a:p>
        </p:txBody>
      </p:sp>
      <p:sp>
        <p:nvSpPr>
          <p:cNvPr id="2107" name="Freeform: Shape 2106">
            <a:extLst>
              <a:ext uri="{FF2B5EF4-FFF2-40B4-BE49-F238E27FC236}">
                <a16:creationId xmlns:a16="http://schemas.microsoft.com/office/drawing/2014/main" id="{633C0B93-382D-49F1-AB1F-462953A8F1B3}"/>
              </a:ext>
            </a:extLst>
          </p:cNvPr>
          <p:cNvSpPr/>
          <p:nvPr/>
        </p:nvSpPr>
        <p:spPr>
          <a:xfrm>
            <a:off x="950239" y="3157753"/>
            <a:ext cx="363473" cy="365376"/>
          </a:xfrm>
          <a:custGeom>
            <a:avLst/>
            <a:gdLst>
              <a:gd name="connsiteX0" fmla="*/ 549912 w 1819275"/>
              <a:gd name="connsiteY0" fmla="*/ 1441204 h 1828800"/>
              <a:gd name="connsiteX1" fmla="*/ 387035 w 1819275"/>
              <a:gd name="connsiteY1" fmla="*/ 1605987 h 1828800"/>
              <a:gd name="connsiteX2" fmla="*/ 459424 w 1819275"/>
              <a:gd name="connsiteY2" fmla="*/ 1663137 h 1828800"/>
              <a:gd name="connsiteX3" fmla="*/ 460377 w 1819275"/>
              <a:gd name="connsiteY3" fmla="*/ 1738384 h 1828800"/>
              <a:gd name="connsiteX4" fmla="*/ 457519 w 1819275"/>
              <a:gd name="connsiteY4" fmla="*/ 1742194 h 1828800"/>
              <a:gd name="connsiteX5" fmla="*/ 251779 w 1819275"/>
              <a:gd name="connsiteY5" fmla="*/ 1747909 h 1828800"/>
              <a:gd name="connsiteX6" fmla="*/ 26037 w 1819275"/>
              <a:gd name="connsiteY6" fmla="*/ 1523119 h 1828800"/>
              <a:gd name="connsiteX7" fmla="*/ 24132 w 1819275"/>
              <a:gd name="connsiteY7" fmla="*/ 1435489 h 1828800"/>
              <a:gd name="connsiteX8" fmla="*/ 91759 w 1819275"/>
              <a:gd name="connsiteY8" fmla="*/ 1367862 h 1828800"/>
              <a:gd name="connsiteX9" fmla="*/ 162244 w 1819275"/>
              <a:gd name="connsiteY9" fmla="*/ 1365957 h 1828800"/>
              <a:gd name="connsiteX10" fmla="*/ 224157 w 1819275"/>
              <a:gd name="connsiteY10" fmla="*/ 1434537 h 1828800"/>
              <a:gd name="connsiteX11" fmla="*/ 386082 w 1819275"/>
              <a:gd name="connsiteY11" fmla="*/ 1270707 h 1828800"/>
              <a:gd name="connsiteX12" fmla="*/ 327027 w 1819275"/>
              <a:gd name="connsiteY12" fmla="*/ 1224987 h 1828800"/>
              <a:gd name="connsiteX13" fmla="*/ 327979 w 1819275"/>
              <a:gd name="connsiteY13" fmla="*/ 1130689 h 1828800"/>
              <a:gd name="connsiteX14" fmla="*/ 1042354 w 1819275"/>
              <a:gd name="connsiteY14" fmla="*/ 411552 h 1828800"/>
              <a:gd name="connsiteX15" fmla="*/ 1321437 w 1819275"/>
              <a:gd name="connsiteY15" fmla="*/ 265819 h 1828800"/>
              <a:gd name="connsiteX16" fmla="*/ 1538607 w 1819275"/>
              <a:gd name="connsiteY16" fmla="*/ 213432 h 1828800"/>
              <a:gd name="connsiteX17" fmla="*/ 1581469 w 1819275"/>
              <a:gd name="connsiteY17" fmla="*/ 186762 h 1828800"/>
              <a:gd name="connsiteX18" fmla="*/ 1739585 w 1819275"/>
              <a:gd name="connsiteY18" fmla="*/ 28646 h 1828800"/>
              <a:gd name="connsiteX19" fmla="*/ 1811974 w 1819275"/>
              <a:gd name="connsiteY19" fmla="*/ 13407 h 1828800"/>
              <a:gd name="connsiteX20" fmla="*/ 1797687 w 1819275"/>
              <a:gd name="connsiteY20" fmla="*/ 90559 h 1828800"/>
              <a:gd name="connsiteX21" fmla="*/ 1617665 w 1819275"/>
              <a:gd name="connsiteY21" fmla="*/ 294394 h 1828800"/>
              <a:gd name="connsiteX22" fmla="*/ 1547179 w 1819275"/>
              <a:gd name="connsiteY22" fmla="*/ 559189 h 1828800"/>
              <a:gd name="connsiteX23" fmla="*/ 1416687 w 1819275"/>
              <a:gd name="connsiteY23" fmla="*/ 783027 h 1828800"/>
              <a:gd name="connsiteX24" fmla="*/ 711837 w 1819275"/>
              <a:gd name="connsiteY24" fmla="*/ 1485019 h 1828800"/>
              <a:gd name="connsiteX25" fmla="*/ 586107 w 1819275"/>
              <a:gd name="connsiteY25" fmla="*/ 1485971 h 1828800"/>
              <a:gd name="connsiteX26" fmla="*/ 549912 w 1819275"/>
              <a:gd name="connsiteY26" fmla="*/ 1441204 h 1828800"/>
              <a:gd name="connsiteX27" fmla="*/ 643257 w 1819275"/>
              <a:gd name="connsiteY27" fmla="*/ 1421202 h 1828800"/>
              <a:gd name="connsiteX28" fmla="*/ 1397637 w 1819275"/>
              <a:gd name="connsiteY28" fmla="*/ 667774 h 1828800"/>
              <a:gd name="connsiteX29" fmla="*/ 1156654 w 1819275"/>
              <a:gd name="connsiteY29" fmla="*/ 418219 h 1828800"/>
              <a:gd name="connsiteX30" fmla="*/ 1109982 w 1819275"/>
              <a:gd name="connsiteY30" fmla="*/ 466796 h 1828800"/>
              <a:gd name="connsiteX31" fmla="*/ 1224282 w 1819275"/>
              <a:gd name="connsiteY31" fmla="*/ 576334 h 1828800"/>
              <a:gd name="connsiteX32" fmla="*/ 1236665 w 1819275"/>
              <a:gd name="connsiteY32" fmla="*/ 645866 h 1828800"/>
              <a:gd name="connsiteX33" fmla="*/ 1163322 w 1819275"/>
              <a:gd name="connsiteY33" fmla="*/ 634437 h 1828800"/>
              <a:gd name="connsiteX34" fmla="*/ 1062357 w 1819275"/>
              <a:gd name="connsiteY34" fmla="*/ 523946 h 1828800"/>
              <a:gd name="connsiteX35" fmla="*/ 983299 w 1819275"/>
              <a:gd name="connsiteY35" fmla="*/ 595384 h 1828800"/>
              <a:gd name="connsiteX36" fmla="*/ 1054737 w 1819275"/>
              <a:gd name="connsiteY36" fmla="*/ 662059 h 1828800"/>
              <a:gd name="connsiteX37" fmla="*/ 1061404 w 1819275"/>
              <a:gd name="connsiteY37" fmla="*/ 728734 h 1828800"/>
              <a:gd name="connsiteX38" fmla="*/ 994729 w 1819275"/>
              <a:gd name="connsiteY38" fmla="*/ 722066 h 1828800"/>
              <a:gd name="connsiteX39" fmla="*/ 932817 w 1819275"/>
              <a:gd name="connsiteY39" fmla="*/ 656344 h 1828800"/>
              <a:gd name="connsiteX40" fmla="*/ 861379 w 1819275"/>
              <a:gd name="connsiteY40" fmla="*/ 714446 h 1828800"/>
              <a:gd name="connsiteX41" fmla="*/ 985204 w 1819275"/>
              <a:gd name="connsiteY41" fmla="*/ 832557 h 1828800"/>
              <a:gd name="connsiteX42" fmla="*/ 991872 w 1819275"/>
              <a:gd name="connsiteY42" fmla="*/ 885896 h 1828800"/>
              <a:gd name="connsiteX43" fmla="*/ 943294 w 1819275"/>
              <a:gd name="connsiteY43" fmla="*/ 899232 h 1828800"/>
              <a:gd name="connsiteX44" fmla="*/ 909957 w 1819275"/>
              <a:gd name="connsiteY44" fmla="*/ 873514 h 1828800"/>
              <a:gd name="connsiteX45" fmla="*/ 814707 w 1819275"/>
              <a:gd name="connsiteY45" fmla="*/ 763024 h 1828800"/>
              <a:gd name="connsiteX46" fmla="*/ 803277 w 1819275"/>
              <a:gd name="connsiteY46" fmla="*/ 777312 h 1828800"/>
              <a:gd name="connsiteX47" fmla="*/ 731840 w 1819275"/>
              <a:gd name="connsiteY47" fmla="*/ 843034 h 1828800"/>
              <a:gd name="connsiteX48" fmla="*/ 806135 w 1819275"/>
              <a:gd name="connsiteY48" fmla="*/ 908757 h 1828800"/>
              <a:gd name="connsiteX49" fmla="*/ 813754 w 1819275"/>
              <a:gd name="connsiteY49" fmla="*/ 973527 h 1828800"/>
              <a:gd name="connsiteX50" fmla="*/ 748985 w 1819275"/>
              <a:gd name="connsiteY50" fmla="*/ 966859 h 1828800"/>
              <a:gd name="connsiteX51" fmla="*/ 686119 w 1819275"/>
              <a:gd name="connsiteY51" fmla="*/ 891612 h 1828800"/>
              <a:gd name="connsiteX52" fmla="*/ 673737 w 1819275"/>
              <a:gd name="connsiteY52" fmla="*/ 903041 h 1828800"/>
              <a:gd name="connsiteX53" fmla="*/ 613729 w 1819275"/>
              <a:gd name="connsiteY53" fmla="*/ 956382 h 1828800"/>
              <a:gd name="connsiteX54" fmla="*/ 733744 w 1819275"/>
              <a:gd name="connsiteY54" fmla="*/ 1067824 h 1828800"/>
              <a:gd name="connsiteX55" fmla="*/ 744222 w 1819275"/>
              <a:gd name="connsiteY55" fmla="*/ 1138309 h 1828800"/>
              <a:gd name="connsiteX56" fmla="*/ 674690 w 1819275"/>
              <a:gd name="connsiteY56" fmla="*/ 1126879 h 1828800"/>
              <a:gd name="connsiteX57" fmla="*/ 566104 w 1819275"/>
              <a:gd name="connsiteY57" fmla="*/ 1010674 h 1828800"/>
              <a:gd name="connsiteX58" fmla="*/ 490857 w 1819275"/>
              <a:gd name="connsiteY58" fmla="*/ 1087827 h 1828800"/>
              <a:gd name="connsiteX59" fmla="*/ 565152 w 1819275"/>
              <a:gd name="connsiteY59" fmla="*/ 1155454 h 1828800"/>
              <a:gd name="connsiteX60" fmla="*/ 568010 w 1819275"/>
              <a:gd name="connsiteY60" fmla="*/ 1221177 h 1828800"/>
              <a:gd name="connsiteX61" fmla="*/ 507049 w 1819275"/>
              <a:gd name="connsiteY61" fmla="*/ 1212604 h 1828800"/>
              <a:gd name="connsiteX62" fmla="*/ 436565 w 1819275"/>
              <a:gd name="connsiteY62" fmla="*/ 1137357 h 1828800"/>
              <a:gd name="connsiteX63" fmla="*/ 398465 w 1819275"/>
              <a:gd name="connsiteY63" fmla="*/ 1172599 h 1828800"/>
              <a:gd name="connsiteX64" fmla="*/ 417515 w 1819275"/>
              <a:gd name="connsiteY64" fmla="*/ 1196412 h 1828800"/>
              <a:gd name="connsiteX65" fmla="*/ 643257 w 1819275"/>
              <a:gd name="connsiteY65" fmla="*/ 1421202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819275" h="1828800">
                <a:moveTo>
                  <a:pt x="549912" y="1441204"/>
                </a:moveTo>
                <a:cubicBezTo>
                  <a:pt x="494667" y="1497402"/>
                  <a:pt x="447042" y="1545979"/>
                  <a:pt x="387035" y="1605987"/>
                </a:cubicBezTo>
                <a:cubicBezTo>
                  <a:pt x="409894" y="1624084"/>
                  <a:pt x="435612" y="1642182"/>
                  <a:pt x="459424" y="1663137"/>
                </a:cubicBezTo>
                <a:cubicBezTo>
                  <a:pt x="485142" y="1686949"/>
                  <a:pt x="484190" y="1712666"/>
                  <a:pt x="460377" y="1738384"/>
                </a:cubicBezTo>
                <a:cubicBezTo>
                  <a:pt x="459424" y="1739337"/>
                  <a:pt x="458472" y="1740289"/>
                  <a:pt x="457519" y="1742194"/>
                </a:cubicBezTo>
                <a:cubicBezTo>
                  <a:pt x="341315" y="1857446"/>
                  <a:pt x="361317" y="1858399"/>
                  <a:pt x="251779" y="1747909"/>
                </a:cubicBezTo>
                <a:cubicBezTo>
                  <a:pt x="177484" y="1672662"/>
                  <a:pt x="102237" y="1596462"/>
                  <a:pt x="26037" y="1523119"/>
                </a:cubicBezTo>
                <a:cubicBezTo>
                  <a:pt x="-5396" y="1492639"/>
                  <a:pt x="-11110" y="1466921"/>
                  <a:pt x="24132" y="1435489"/>
                </a:cubicBezTo>
                <a:cubicBezTo>
                  <a:pt x="47944" y="1414534"/>
                  <a:pt x="69852" y="1391674"/>
                  <a:pt x="91759" y="1367862"/>
                </a:cubicBezTo>
                <a:cubicBezTo>
                  <a:pt x="115572" y="1343096"/>
                  <a:pt x="139384" y="1345002"/>
                  <a:pt x="162244" y="1365957"/>
                </a:cubicBezTo>
                <a:cubicBezTo>
                  <a:pt x="185104" y="1387864"/>
                  <a:pt x="205107" y="1412629"/>
                  <a:pt x="224157" y="1434537"/>
                </a:cubicBezTo>
                <a:cubicBezTo>
                  <a:pt x="278449" y="1380244"/>
                  <a:pt x="327027" y="1330714"/>
                  <a:pt x="386082" y="1270707"/>
                </a:cubicBezTo>
                <a:cubicBezTo>
                  <a:pt x="368937" y="1257371"/>
                  <a:pt x="346077" y="1243084"/>
                  <a:pt x="327027" y="1224987"/>
                </a:cubicBezTo>
                <a:cubicBezTo>
                  <a:pt x="287974" y="1186887"/>
                  <a:pt x="288927" y="1169741"/>
                  <a:pt x="327979" y="1130689"/>
                </a:cubicBezTo>
                <a:cubicBezTo>
                  <a:pt x="567057" y="891612"/>
                  <a:pt x="809944" y="656344"/>
                  <a:pt x="1042354" y="411552"/>
                </a:cubicBezTo>
                <a:cubicBezTo>
                  <a:pt x="1122365" y="326779"/>
                  <a:pt x="1215710" y="290584"/>
                  <a:pt x="1321437" y="265819"/>
                </a:cubicBezTo>
                <a:cubicBezTo>
                  <a:pt x="1393827" y="248674"/>
                  <a:pt x="1466217" y="232482"/>
                  <a:pt x="1538607" y="213432"/>
                </a:cubicBezTo>
                <a:cubicBezTo>
                  <a:pt x="1554799" y="209621"/>
                  <a:pt x="1570040" y="198191"/>
                  <a:pt x="1581469" y="186762"/>
                </a:cubicBezTo>
                <a:cubicBezTo>
                  <a:pt x="1634810" y="135327"/>
                  <a:pt x="1687197" y="81987"/>
                  <a:pt x="1739585" y="28646"/>
                </a:cubicBezTo>
                <a:cubicBezTo>
                  <a:pt x="1760540" y="7691"/>
                  <a:pt x="1783399" y="-15168"/>
                  <a:pt x="1811974" y="13407"/>
                </a:cubicBezTo>
                <a:cubicBezTo>
                  <a:pt x="1841502" y="42934"/>
                  <a:pt x="1819594" y="66746"/>
                  <a:pt x="1797687" y="90559"/>
                </a:cubicBezTo>
                <a:cubicBezTo>
                  <a:pt x="1735774" y="157234"/>
                  <a:pt x="1659574" y="216289"/>
                  <a:pt x="1617665" y="294394"/>
                </a:cubicBezTo>
                <a:cubicBezTo>
                  <a:pt x="1575754" y="373452"/>
                  <a:pt x="1564324" y="469654"/>
                  <a:pt x="1547179" y="559189"/>
                </a:cubicBezTo>
                <a:cubicBezTo>
                  <a:pt x="1529082" y="650629"/>
                  <a:pt x="1483362" y="719209"/>
                  <a:pt x="1416687" y="783027"/>
                </a:cubicBezTo>
                <a:cubicBezTo>
                  <a:pt x="1179515" y="1014484"/>
                  <a:pt x="947104" y="1250704"/>
                  <a:pt x="711837" y="1485019"/>
                </a:cubicBezTo>
                <a:cubicBezTo>
                  <a:pt x="652782" y="1544074"/>
                  <a:pt x="645162" y="1545027"/>
                  <a:pt x="586107" y="1485971"/>
                </a:cubicBezTo>
                <a:cubicBezTo>
                  <a:pt x="574677" y="1471684"/>
                  <a:pt x="563247" y="1456444"/>
                  <a:pt x="549912" y="1441204"/>
                </a:cubicBezTo>
                <a:close/>
                <a:moveTo>
                  <a:pt x="643257" y="1421202"/>
                </a:moveTo>
                <a:cubicBezTo>
                  <a:pt x="899479" y="1165932"/>
                  <a:pt x="1151892" y="912566"/>
                  <a:pt x="1397637" y="667774"/>
                </a:cubicBezTo>
                <a:cubicBezTo>
                  <a:pt x="1319532" y="586812"/>
                  <a:pt x="1239522" y="503944"/>
                  <a:pt x="1156654" y="418219"/>
                </a:cubicBezTo>
                <a:cubicBezTo>
                  <a:pt x="1142367" y="433459"/>
                  <a:pt x="1128079" y="448699"/>
                  <a:pt x="1109982" y="466796"/>
                </a:cubicBezTo>
                <a:cubicBezTo>
                  <a:pt x="1150940" y="505849"/>
                  <a:pt x="1187135" y="541091"/>
                  <a:pt x="1224282" y="576334"/>
                </a:cubicBezTo>
                <a:cubicBezTo>
                  <a:pt x="1245237" y="596337"/>
                  <a:pt x="1261429" y="620149"/>
                  <a:pt x="1236665" y="645866"/>
                </a:cubicBezTo>
                <a:cubicBezTo>
                  <a:pt x="1209994" y="673489"/>
                  <a:pt x="1185229" y="657296"/>
                  <a:pt x="1163322" y="634437"/>
                </a:cubicBezTo>
                <a:cubicBezTo>
                  <a:pt x="1128079" y="596337"/>
                  <a:pt x="1092837" y="558237"/>
                  <a:pt x="1062357" y="523946"/>
                </a:cubicBezTo>
                <a:cubicBezTo>
                  <a:pt x="1030924" y="552521"/>
                  <a:pt x="1009017" y="572524"/>
                  <a:pt x="983299" y="595384"/>
                </a:cubicBezTo>
                <a:cubicBezTo>
                  <a:pt x="1008065" y="619196"/>
                  <a:pt x="1031877" y="640152"/>
                  <a:pt x="1054737" y="662059"/>
                </a:cubicBezTo>
                <a:cubicBezTo>
                  <a:pt x="1075692" y="682062"/>
                  <a:pt x="1084265" y="705874"/>
                  <a:pt x="1061404" y="728734"/>
                </a:cubicBezTo>
                <a:cubicBezTo>
                  <a:pt x="1039497" y="750641"/>
                  <a:pt x="1014732" y="743021"/>
                  <a:pt x="994729" y="722066"/>
                </a:cubicBezTo>
                <a:cubicBezTo>
                  <a:pt x="972822" y="698254"/>
                  <a:pt x="949962" y="674441"/>
                  <a:pt x="932817" y="656344"/>
                </a:cubicBezTo>
                <a:cubicBezTo>
                  <a:pt x="907099" y="677299"/>
                  <a:pt x="888049" y="692539"/>
                  <a:pt x="861379" y="714446"/>
                </a:cubicBezTo>
                <a:cubicBezTo>
                  <a:pt x="906147" y="756357"/>
                  <a:pt x="948057" y="792552"/>
                  <a:pt x="985204" y="832557"/>
                </a:cubicBezTo>
                <a:cubicBezTo>
                  <a:pt x="995682" y="843987"/>
                  <a:pt x="998540" y="871609"/>
                  <a:pt x="991872" y="885896"/>
                </a:cubicBezTo>
                <a:cubicBezTo>
                  <a:pt x="987110" y="896374"/>
                  <a:pt x="960440" y="900184"/>
                  <a:pt x="943294" y="899232"/>
                </a:cubicBezTo>
                <a:cubicBezTo>
                  <a:pt x="931865" y="898279"/>
                  <a:pt x="919482" y="883991"/>
                  <a:pt x="909957" y="873514"/>
                </a:cubicBezTo>
                <a:cubicBezTo>
                  <a:pt x="877572" y="837319"/>
                  <a:pt x="846140" y="800171"/>
                  <a:pt x="814707" y="763024"/>
                </a:cubicBezTo>
                <a:cubicBezTo>
                  <a:pt x="810897" y="767787"/>
                  <a:pt x="807087" y="772549"/>
                  <a:pt x="803277" y="777312"/>
                </a:cubicBezTo>
                <a:cubicBezTo>
                  <a:pt x="781369" y="797314"/>
                  <a:pt x="760415" y="817316"/>
                  <a:pt x="731840" y="843034"/>
                </a:cubicBezTo>
                <a:cubicBezTo>
                  <a:pt x="758510" y="866846"/>
                  <a:pt x="782322" y="887802"/>
                  <a:pt x="806135" y="908757"/>
                </a:cubicBezTo>
                <a:cubicBezTo>
                  <a:pt x="828042" y="928759"/>
                  <a:pt x="836615" y="956382"/>
                  <a:pt x="813754" y="973527"/>
                </a:cubicBezTo>
                <a:cubicBezTo>
                  <a:pt x="800419" y="983052"/>
                  <a:pt x="764224" y="978289"/>
                  <a:pt x="748985" y="966859"/>
                </a:cubicBezTo>
                <a:cubicBezTo>
                  <a:pt x="723267" y="947809"/>
                  <a:pt x="707074" y="917329"/>
                  <a:pt x="686119" y="891612"/>
                </a:cubicBezTo>
                <a:cubicBezTo>
                  <a:pt x="682310" y="895421"/>
                  <a:pt x="677547" y="899232"/>
                  <a:pt x="673737" y="903041"/>
                </a:cubicBezTo>
                <a:cubicBezTo>
                  <a:pt x="656592" y="918282"/>
                  <a:pt x="638494" y="934474"/>
                  <a:pt x="613729" y="956382"/>
                </a:cubicBezTo>
                <a:cubicBezTo>
                  <a:pt x="656592" y="996387"/>
                  <a:pt x="695644" y="1031629"/>
                  <a:pt x="733744" y="1067824"/>
                </a:cubicBezTo>
                <a:cubicBezTo>
                  <a:pt x="755652" y="1088779"/>
                  <a:pt x="768035" y="1113544"/>
                  <a:pt x="744222" y="1138309"/>
                </a:cubicBezTo>
                <a:cubicBezTo>
                  <a:pt x="719457" y="1163074"/>
                  <a:pt x="694692" y="1148787"/>
                  <a:pt x="674690" y="1126879"/>
                </a:cubicBezTo>
                <a:cubicBezTo>
                  <a:pt x="639447" y="1088779"/>
                  <a:pt x="603252" y="1050679"/>
                  <a:pt x="566104" y="1010674"/>
                </a:cubicBezTo>
                <a:cubicBezTo>
                  <a:pt x="538482" y="1038296"/>
                  <a:pt x="518479" y="1060204"/>
                  <a:pt x="490857" y="1087827"/>
                </a:cubicBezTo>
                <a:cubicBezTo>
                  <a:pt x="516574" y="1110687"/>
                  <a:pt x="541340" y="1132594"/>
                  <a:pt x="565152" y="1155454"/>
                </a:cubicBezTo>
                <a:cubicBezTo>
                  <a:pt x="586107" y="1175457"/>
                  <a:pt x="592774" y="1204032"/>
                  <a:pt x="568010" y="1221177"/>
                </a:cubicBezTo>
                <a:cubicBezTo>
                  <a:pt x="554674" y="1229749"/>
                  <a:pt x="522290" y="1224034"/>
                  <a:pt x="507049" y="1212604"/>
                </a:cubicBezTo>
                <a:cubicBezTo>
                  <a:pt x="481332" y="1193554"/>
                  <a:pt x="461329" y="1164979"/>
                  <a:pt x="436565" y="1137357"/>
                </a:cubicBezTo>
                <a:cubicBezTo>
                  <a:pt x="419419" y="1153549"/>
                  <a:pt x="409894" y="1162121"/>
                  <a:pt x="398465" y="1172599"/>
                </a:cubicBezTo>
                <a:cubicBezTo>
                  <a:pt x="407990" y="1184029"/>
                  <a:pt x="412752" y="1190696"/>
                  <a:pt x="417515" y="1196412"/>
                </a:cubicBezTo>
                <a:cubicBezTo>
                  <a:pt x="495619" y="1272612"/>
                  <a:pt x="571819" y="1348812"/>
                  <a:pt x="643257" y="1421202"/>
                </a:cubicBezTo>
                <a:close/>
              </a:path>
            </a:pathLst>
          </a:custGeom>
          <a:solidFill>
            <a:schemeClr val="bg1"/>
          </a:solidFill>
          <a:ln w="9525" cap="flat">
            <a:noFill/>
            <a:prstDash val="solid"/>
            <a:miter/>
          </a:ln>
        </p:spPr>
        <p:txBody>
          <a:bodyPr rtlCol="0" anchor="ctr"/>
          <a:lstStyle/>
          <a:p>
            <a:pPr algn="r" rtl="1"/>
            <a:endParaRPr lang="en-US">
              <a:cs typeface="B Nazanin" panose="00000400000000000000" pitchFamily="2" charset="-78"/>
            </a:endParaRPr>
          </a:p>
        </p:txBody>
      </p:sp>
    </p:spTree>
    <p:extLst>
      <p:ext uri="{BB962C8B-B14F-4D97-AF65-F5344CB8AC3E}">
        <p14:creationId xmlns:p14="http://schemas.microsoft.com/office/powerpoint/2010/main" val="62601583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1196"/>
        <p:cNvGrpSpPr/>
        <p:nvPr/>
      </p:nvGrpSpPr>
      <p:grpSpPr>
        <a:xfrm>
          <a:off x="0" y="0"/>
          <a:ext cx="0" cy="0"/>
          <a:chOff x="0" y="0"/>
          <a:chExt cx="0" cy="0"/>
        </a:xfrm>
      </p:grpSpPr>
      <p:sp>
        <p:nvSpPr>
          <p:cNvPr id="1197" name="Google Shape;1197;p70"/>
          <p:cNvSpPr txBox="1"/>
          <p:nvPr/>
        </p:nvSpPr>
        <p:spPr>
          <a:xfrm>
            <a:off x="955700" y="1584000"/>
            <a:ext cx="10280800" cy="1030000"/>
          </a:xfrm>
          <a:prstGeom prst="rect">
            <a:avLst/>
          </a:prstGeom>
          <a:noFill/>
          <a:ln>
            <a:noFill/>
          </a:ln>
        </p:spPr>
        <p:txBody>
          <a:bodyPr spcFirstLastPara="1" wrap="square" lIns="121900" tIns="121900" rIns="121900" bIns="121900" anchor="t" anchorCtr="0">
            <a:noAutofit/>
          </a:bodyPr>
          <a:lstStyle/>
          <a:p>
            <a:pPr algn="r" rtl="1"/>
            <a:r>
              <a:rPr lang="fa-IR" sz="1867" dirty="0">
                <a:solidFill>
                  <a:schemeClr val="bg1"/>
                </a:solidFill>
                <a:cs typeface="B Nazanin" panose="00000700000000000000" pitchFamily="2" charset="-78"/>
              </a:rPr>
              <a:t>شما به راحتی می توانید اندازه این منابع را بدون از دست دادن کیفیت تغییر دهید. برای تغییر رنگ، کافی است منبع را از حالت گروه خارج کنید و روی شی ای که می خواهید تغییر دهید کلیک کنید. سپس روی سطل رنگ کلیک کرده و رنگ مورد نظر خود را انتخاب کنید. وقتی کارتان تمام شد، منبع را دوباره گروه بندی کنید.</a:t>
            </a:r>
          </a:p>
        </p:txBody>
      </p:sp>
      <p:grpSp>
        <p:nvGrpSpPr>
          <p:cNvPr id="1198" name="Google Shape;1198;p70"/>
          <p:cNvGrpSpPr/>
          <p:nvPr/>
        </p:nvGrpSpPr>
        <p:grpSpPr>
          <a:xfrm>
            <a:off x="6823520" y="4114315"/>
            <a:ext cx="632392" cy="735055"/>
            <a:chOff x="4727025" y="1332775"/>
            <a:chExt cx="59900" cy="69625"/>
          </a:xfrm>
        </p:grpSpPr>
        <p:sp>
          <p:nvSpPr>
            <p:cNvPr id="1199" name="Google Shape;1199;p70"/>
            <p:cNvSpPr/>
            <p:nvPr/>
          </p:nvSpPr>
          <p:spPr>
            <a:xfrm>
              <a:off x="4727025" y="1332775"/>
              <a:ext cx="36450" cy="33200"/>
            </a:xfrm>
            <a:custGeom>
              <a:avLst/>
              <a:gdLst/>
              <a:ahLst/>
              <a:cxnLst/>
              <a:rect l="l" t="t" r="r" b="b"/>
              <a:pathLst>
                <a:path w="1458" h="1328" extrusionOk="0">
                  <a:moveTo>
                    <a:pt x="1047" y="1"/>
                  </a:moveTo>
                  <a:lnTo>
                    <a:pt x="1047" y="188"/>
                  </a:lnTo>
                  <a:cubicBezTo>
                    <a:pt x="484" y="289"/>
                    <a:pt x="51" y="758"/>
                    <a:pt x="1" y="1328"/>
                  </a:cubicBezTo>
                  <a:lnTo>
                    <a:pt x="477" y="1328"/>
                  </a:lnTo>
                  <a:cubicBezTo>
                    <a:pt x="527" y="1018"/>
                    <a:pt x="751" y="765"/>
                    <a:pt x="1047" y="679"/>
                  </a:cubicBezTo>
                  <a:lnTo>
                    <a:pt x="1047" y="845"/>
                  </a:lnTo>
                  <a:lnTo>
                    <a:pt x="1458" y="433"/>
                  </a:lnTo>
                  <a:lnTo>
                    <a:pt x="104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0" name="Google Shape;1200;p70"/>
            <p:cNvSpPr/>
            <p:nvPr/>
          </p:nvSpPr>
          <p:spPr>
            <a:xfrm>
              <a:off x="4750475" y="1369025"/>
              <a:ext cx="36450" cy="33375"/>
            </a:xfrm>
            <a:custGeom>
              <a:avLst/>
              <a:gdLst/>
              <a:ahLst/>
              <a:cxnLst/>
              <a:rect l="l" t="t" r="r" b="b"/>
              <a:pathLst>
                <a:path w="1458" h="1335" extrusionOk="0">
                  <a:moveTo>
                    <a:pt x="974" y="0"/>
                  </a:moveTo>
                  <a:cubicBezTo>
                    <a:pt x="931" y="311"/>
                    <a:pt x="707" y="570"/>
                    <a:pt x="404" y="657"/>
                  </a:cubicBezTo>
                  <a:lnTo>
                    <a:pt x="404" y="491"/>
                  </a:lnTo>
                  <a:lnTo>
                    <a:pt x="0" y="902"/>
                  </a:lnTo>
                  <a:lnTo>
                    <a:pt x="404" y="1335"/>
                  </a:lnTo>
                  <a:lnTo>
                    <a:pt x="404" y="1140"/>
                  </a:lnTo>
                  <a:cubicBezTo>
                    <a:pt x="967" y="1039"/>
                    <a:pt x="1400" y="577"/>
                    <a:pt x="1457"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01" name="Google Shape;1201;p70"/>
          <p:cNvGrpSpPr/>
          <p:nvPr/>
        </p:nvGrpSpPr>
        <p:grpSpPr>
          <a:xfrm>
            <a:off x="7641729" y="3085787"/>
            <a:ext cx="740871" cy="742708"/>
            <a:chOff x="4820425" y="1329900"/>
            <a:chExt cx="70175" cy="70350"/>
          </a:xfrm>
        </p:grpSpPr>
        <p:sp>
          <p:nvSpPr>
            <p:cNvPr id="1202" name="Google Shape;1202;p70"/>
            <p:cNvSpPr/>
            <p:nvPr/>
          </p:nvSpPr>
          <p:spPr>
            <a:xfrm>
              <a:off x="4862975" y="1335475"/>
              <a:ext cx="27625" cy="34650"/>
            </a:xfrm>
            <a:custGeom>
              <a:avLst/>
              <a:gdLst/>
              <a:ahLst/>
              <a:cxnLst/>
              <a:rect l="l" t="t" r="r" b="b"/>
              <a:pathLst>
                <a:path w="1105" h="1386" extrusionOk="0">
                  <a:moveTo>
                    <a:pt x="1" y="1"/>
                  </a:moveTo>
                  <a:lnTo>
                    <a:pt x="1" y="491"/>
                  </a:lnTo>
                  <a:cubicBezTo>
                    <a:pt x="217" y="585"/>
                    <a:pt x="376" y="765"/>
                    <a:pt x="441" y="989"/>
                  </a:cubicBezTo>
                  <a:lnTo>
                    <a:pt x="275" y="989"/>
                  </a:lnTo>
                  <a:lnTo>
                    <a:pt x="679" y="1386"/>
                  </a:lnTo>
                  <a:lnTo>
                    <a:pt x="1104" y="989"/>
                  </a:lnTo>
                  <a:lnTo>
                    <a:pt x="917" y="989"/>
                  </a:lnTo>
                  <a:cubicBezTo>
                    <a:pt x="830" y="513"/>
                    <a:pt x="470" y="123"/>
                    <a:pt x="1"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3" name="Google Shape;1203;p70"/>
            <p:cNvSpPr/>
            <p:nvPr/>
          </p:nvSpPr>
          <p:spPr>
            <a:xfrm>
              <a:off x="4820425" y="1360000"/>
              <a:ext cx="27625" cy="34650"/>
            </a:xfrm>
            <a:custGeom>
              <a:avLst/>
              <a:gdLst/>
              <a:ahLst/>
              <a:cxnLst/>
              <a:rect l="l" t="t" r="r" b="b"/>
              <a:pathLst>
                <a:path w="1105" h="1386" extrusionOk="0">
                  <a:moveTo>
                    <a:pt x="426" y="1"/>
                  </a:moveTo>
                  <a:lnTo>
                    <a:pt x="1" y="397"/>
                  </a:lnTo>
                  <a:lnTo>
                    <a:pt x="188" y="397"/>
                  </a:lnTo>
                  <a:cubicBezTo>
                    <a:pt x="275" y="873"/>
                    <a:pt x="628" y="1263"/>
                    <a:pt x="1097" y="1386"/>
                  </a:cubicBezTo>
                  <a:lnTo>
                    <a:pt x="1104" y="895"/>
                  </a:lnTo>
                  <a:cubicBezTo>
                    <a:pt x="888" y="801"/>
                    <a:pt x="729" y="621"/>
                    <a:pt x="664" y="397"/>
                  </a:cubicBezTo>
                  <a:lnTo>
                    <a:pt x="830" y="397"/>
                  </a:lnTo>
                  <a:lnTo>
                    <a:pt x="426"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4" name="Google Shape;1204;p70"/>
            <p:cNvSpPr/>
            <p:nvPr/>
          </p:nvSpPr>
          <p:spPr>
            <a:xfrm>
              <a:off x="4850375" y="1372800"/>
              <a:ext cx="34625" cy="27450"/>
            </a:xfrm>
            <a:custGeom>
              <a:avLst/>
              <a:gdLst/>
              <a:ahLst/>
              <a:cxnLst/>
              <a:rect l="l" t="t" r="r" b="b"/>
              <a:pathLst>
                <a:path w="1385" h="1098" extrusionOk="0">
                  <a:moveTo>
                    <a:pt x="894" y="1"/>
                  </a:moveTo>
                  <a:cubicBezTo>
                    <a:pt x="801" y="210"/>
                    <a:pt x="620" y="369"/>
                    <a:pt x="397" y="434"/>
                  </a:cubicBezTo>
                  <a:lnTo>
                    <a:pt x="397" y="275"/>
                  </a:lnTo>
                  <a:lnTo>
                    <a:pt x="0" y="672"/>
                  </a:lnTo>
                  <a:lnTo>
                    <a:pt x="397" y="1097"/>
                  </a:lnTo>
                  <a:lnTo>
                    <a:pt x="397" y="910"/>
                  </a:lnTo>
                  <a:cubicBezTo>
                    <a:pt x="873" y="823"/>
                    <a:pt x="1262" y="470"/>
                    <a:pt x="1385" y="1"/>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5" name="Google Shape;1205;p70"/>
            <p:cNvSpPr/>
            <p:nvPr/>
          </p:nvSpPr>
          <p:spPr>
            <a:xfrm>
              <a:off x="4825850" y="1329900"/>
              <a:ext cx="34625" cy="27975"/>
            </a:xfrm>
            <a:custGeom>
              <a:avLst/>
              <a:gdLst/>
              <a:ahLst/>
              <a:cxnLst/>
              <a:rect l="l" t="t" r="r" b="b"/>
              <a:pathLst>
                <a:path w="1385" h="1119" extrusionOk="0">
                  <a:moveTo>
                    <a:pt x="988" y="0"/>
                  </a:moveTo>
                  <a:lnTo>
                    <a:pt x="988" y="188"/>
                  </a:lnTo>
                  <a:cubicBezTo>
                    <a:pt x="505" y="274"/>
                    <a:pt x="123" y="635"/>
                    <a:pt x="0" y="1118"/>
                  </a:cubicBezTo>
                  <a:lnTo>
                    <a:pt x="491" y="1118"/>
                  </a:lnTo>
                  <a:cubicBezTo>
                    <a:pt x="584" y="895"/>
                    <a:pt x="765" y="729"/>
                    <a:pt x="995" y="664"/>
                  </a:cubicBezTo>
                  <a:lnTo>
                    <a:pt x="995" y="830"/>
                  </a:lnTo>
                  <a:lnTo>
                    <a:pt x="1385" y="426"/>
                  </a:lnTo>
                  <a:lnTo>
                    <a:pt x="988"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06" name="Google Shape;1206;p70"/>
          <p:cNvGrpSpPr/>
          <p:nvPr/>
        </p:nvGrpSpPr>
        <p:grpSpPr>
          <a:xfrm>
            <a:off x="8476886" y="3091794"/>
            <a:ext cx="776765" cy="711828"/>
            <a:chOff x="4903200" y="1331525"/>
            <a:chExt cx="73575" cy="67425"/>
          </a:xfrm>
        </p:grpSpPr>
        <p:sp>
          <p:nvSpPr>
            <p:cNvPr id="1207" name="Google Shape;1207;p70"/>
            <p:cNvSpPr/>
            <p:nvPr/>
          </p:nvSpPr>
          <p:spPr>
            <a:xfrm>
              <a:off x="4903200" y="1331525"/>
              <a:ext cx="73575" cy="67425"/>
            </a:xfrm>
            <a:custGeom>
              <a:avLst/>
              <a:gdLst/>
              <a:ahLst/>
              <a:cxnLst/>
              <a:rect l="l" t="t" r="r" b="b"/>
              <a:pathLst>
                <a:path w="2943" h="2697" extrusionOk="0">
                  <a:moveTo>
                    <a:pt x="1652" y="0"/>
                  </a:moveTo>
                  <a:lnTo>
                    <a:pt x="1652" y="173"/>
                  </a:lnTo>
                  <a:cubicBezTo>
                    <a:pt x="534" y="195"/>
                    <a:pt x="0" y="1551"/>
                    <a:pt x="794" y="2330"/>
                  </a:cubicBezTo>
                  <a:cubicBezTo>
                    <a:pt x="1051" y="2583"/>
                    <a:pt x="1366" y="2696"/>
                    <a:pt x="1674" y="2696"/>
                  </a:cubicBezTo>
                  <a:cubicBezTo>
                    <a:pt x="2323" y="2696"/>
                    <a:pt x="2943" y="2194"/>
                    <a:pt x="2943" y="1435"/>
                  </a:cubicBezTo>
                  <a:lnTo>
                    <a:pt x="2503" y="1435"/>
                  </a:lnTo>
                  <a:cubicBezTo>
                    <a:pt x="2503" y="1928"/>
                    <a:pt x="2093" y="2259"/>
                    <a:pt x="1668" y="2259"/>
                  </a:cubicBezTo>
                  <a:cubicBezTo>
                    <a:pt x="1470" y="2259"/>
                    <a:pt x="1269" y="2187"/>
                    <a:pt x="1104" y="2027"/>
                  </a:cubicBezTo>
                  <a:cubicBezTo>
                    <a:pt x="577" y="1515"/>
                    <a:pt x="923" y="628"/>
                    <a:pt x="1652" y="613"/>
                  </a:cubicBezTo>
                  <a:lnTo>
                    <a:pt x="1652" y="765"/>
                  </a:lnTo>
                  <a:lnTo>
                    <a:pt x="2020" y="390"/>
                  </a:lnTo>
                  <a:lnTo>
                    <a:pt x="1652" y="0"/>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8" name="Google Shape;1208;p70"/>
            <p:cNvSpPr/>
            <p:nvPr/>
          </p:nvSpPr>
          <p:spPr>
            <a:xfrm>
              <a:off x="4930250" y="1353150"/>
              <a:ext cx="29775" cy="32475"/>
            </a:xfrm>
            <a:custGeom>
              <a:avLst/>
              <a:gdLst/>
              <a:ahLst/>
              <a:cxnLst/>
              <a:rect l="l" t="t" r="r" b="b"/>
              <a:pathLst>
                <a:path w="1191" h="1299" extrusionOk="0">
                  <a:moveTo>
                    <a:pt x="592" y="1"/>
                  </a:moveTo>
                  <a:cubicBezTo>
                    <a:pt x="274" y="1"/>
                    <a:pt x="15" y="246"/>
                    <a:pt x="0" y="570"/>
                  </a:cubicBezTo>
                  <a:lnTo>
                    <a:pt x="447" y="570"/>
                  </a:lnTo>
                  <a:cubicBezTo>
                    <a:pt x="447" y="479"/>
                    <a:pt x="519" y="416"/>
                    <a:pt x="597" y="416"/>
                  </a:cubicBezTo>
                  <a:cubicBezTo>
                    <a:pt x="624" y="416"/>
                    <a:pt x="652" y="424"/>
                    <a:pt x="678" y="441"/>
                  </a:cubicBezTo>
                  <a:cubicBezTo>
                    <a:pt x="779" y="506"/>
                    <a:pt x="765" y="657"/>
                    <a:pt x="656" y="707"/>
                  </a:cubicBezTo>
                  <a:lnTo>
                    <a:pt x="656" y="534"/>
                  </a:lnTo>
                  <a:lnTo>
                    <a:pt x="289" y="902"/>
                  </a:lnTo>
                  <a:lnTo>
                    <a:pt x="656" y="1299"/>
                  </a:lnTo>
                  <a:lnTo>
                    <a:pt x="656" y="1155"/>
                  </a:lnTo>
                  <a:cubicBezTo>
                    <a:pt x="959" y="1126"/>
                    <a:pt x="1190" y="873"/>
                    <a:pt x="1190" y="570"/>
                  </a:cubicBezTo>
                  <a:cubicBezTo>
                    <a:pt x="1176" y="246"/>
                    <a:pt x="916" y="1"/>
                    <a:pt x="59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09" name="Google Shape;1209;p70"/>
          <p:cNvGrpSpPr/>
          <p:nvPr/>
        </p:nvGrpSpPr>
        <p:grpSpPr>
          <a:xfrm>
            <a:off x="7622856" y="4104946"/>
            <a:ext cx="778613" cy="753793"/>
            <a:chOff x="4815575" y="1416800"/>
            <a:chExt cx="73750" cy="71400"/>
          </a:xfrm>
        </p:grpSpPr>
        <p:sp>
          <p:nvSpPr>
            <p:cNvPr id="1210" name="Google Shape;1210;p70"/>
            <p:cNvSpPr/>
            <p:nvPr/>
          </p:nvSpPr>
          <p:spPr>
            <a:xfrm>
              <a:off x="4815575" y="1416800"/>
              <a:ext cx="43100" cy="52150"/>
            </a:xfrm>
            <a:custGeom>
              <a:avLst/>
              <a:gdLst/>
              <a:ahLst/>
              <a:cxnLst/>
              <a:rect l="l" t="t" r="r" b="b"/>
              <a:pathLst>
                <a:path w="1724" h="2086" extrusionOk="0">
                  <a:moveTo>
                    <a:pt x="1327" y="1"/>
                  </a:moveTo>
                  <a:lnTo>
                    <a:pt x="1327" y="181"/>
                  </a:lnTo>
                  <a:cubicBezTo>
                    <a:pt x="469" y="361"/>
                    <a:pt x="0" y="1299"/>
                    <a:pt x="375" y="2085"/>
                  </a:cubicBezTo>
                  <a:lnTo>
                    <a:pt x="772" y="1818"/>
                  </a:lnTo>
                  <a:cubicBezTo>
                    <a:pt x="729" y="1717"/>
                    <a:pt x="707" y="1609"/>
                    <a:pt x="707" y="1501"/>
                  </a:cubicBezTo>
                  <a:cubicBezTo>
                    <a:pt x="714" y="1111"/>
                    <a:pt x="959" y="772"/>
                    <a:pt x="1327" y="657"/>
                  </a:cubicBezTo>
                  <a:lnTo>
                    <a:pt x="1327" y="823"/>
                  </a:lnTo>
                  <a:lnTo>
                    <a:pt x="1724" y="426"/>
                  </a:lnTo>
                  <a:lnTo>
                    <a:pt x="132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1" name="Google Shape;1211;p70"/>
            <p:cNvSpPr/>
            <p:nvPr/>
          </p:nvSpPr>
          <p:spPr>
            <a:xfrm>
              <a:off x="4861725" y="1421125"/>
              <a:ext cx="27600" cy="51250"/>
            </a:xfrm>
            <a:custGeom>
              <a:avLst/>
              <a:gdLst/>
              <a:ahLst/>
              <a:cxnLst/>
              <a:rect l="l" t="t" r="r" b="b"/>
              <a:pathLst>
                <a:path w="1104" h="2050" extrusionOk="0">
                  <a:moveTo>
                    <a:pt x="0" y="1"/>
                  </a:moveTo>
                  <a:lnTo>
                    <a:pt x="0" y="477"/>
                  </a:lnTo>
                  <a:cubicBezTo>
                    <a:pt x="375" y="592"/>
                    <a:pt x="635" y="938"/>
                    <a:pt x="635" y="1328"/>
                  </a:cubicBezTo>
                  <a:cubicBezTo>
                    <a:pt x="635" y="1429"/>
                    <a:pt x="621" y="1530"/>
                    <a:pt x="585" y="1624"/>
                  </a:cubicBezTo>
                  <a:lnTo>
                    <a:pt x="404" y="1494"/>
                  </a:lnTo>
                  <a:lnTo>
                    <a:pt x="513" y="2049"/>
                  </a:lnTo>
                  <a:lnTo>
                    <a:pt x="1089" y="1963"/>
                  </a:lnTo>
                  <a:lnTo>
                    <a:pt x="981" y="1883"/>
                  </a:lnTo>
                  <a:cubicBezTo>
                    <a:pt x="1061" y="1710"/>
                    <a:pt x="1104" y="1523"/>
                    <a:pt x="1104" y="1328"/>
                  </a:cubicBezTo>
                  <a:cubicBezTo>
                    <a:pt x="1104" y="679"/>
                    <a:pt x="635" y="123"/>
                    <a:pt x="0"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2" name="Google Shape;1212;p70"/>
            <p:cNvSpPr/>
            <p:nvPr/>
          </p:nvSpPr>
          <p:spPr>
            <a:xfrm>
              <a:off x="4829450" y="1467825"/>
              <a:ext cx="49250" cy="20375"/>
            </a:xfrm>
            <a:custGeom>
              <a:avLst/>
              <a:gdLst/>
              <a:ahLst/>
              <a:cxnLst/>
              <a:rect l="l" t="t" r="r" b="b"/>
              <a:pathLst>
                <a:path w="1970" h="815" extrusionOk="0">
                  <a:moveTo>
                    <a:pt x="109" y="1"/>
                  </a:moveTo>
                  <a:lnTo>
                    <a:pt x="0" y="556"/>
                  </a:lnTo>
                  <a:lnTo>
                    <a:pt x="137" y="462"/>
                  </a:lnTo>
                  <a:cubicBezTo>
                    <a:pt x="394" y="698"/>
                    <a:pt x="720" y="815"/>
                    <a:pt x="1045" y="815"/>
                  </a:cubicBezTo>
                  <a:cubicBezTo>
                    <a:pt x="1378" y="815"/>
                    <a:pt x="1710" y="692"/>
                    <a:pt x="1969" y="448"/>
                  </a:cubicBezTo>
                  <a:lnTo>
                    <a:pt x="1969" y="441"/>
                  </a:lnTo>
                  <a:lnTo>
                    <a:pt x="1573" y="174"/>
                  </a:lnTo>
                  <a:cubicBezTo>
                    <a:pt x="1418" y="292"/>
                    <a:pt x="1232" y="352"/>
                    <a:pt x="1046" y="352"/>
                  </a:cubicBezTo>
                  <a:cubicBezTo>
                    <a:pt x="868" y="352"/>
                    <a:pt x="689" y="297"/>
                    <a:pt x="534" y="188"/>
                  </a:cubicBezTo>
                  <a:lnTo>
                    <a:pt x="678" y="95"/>
                  </a:lnTo>
                  <a:lnTo>
                    <a:pt x="109" y="1"/>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13" name="Google Shape;1213;p70"/>
          <p:cNvGrpSpPr/>
          <p:nvPr/>
        </p:nvGrpSpPr>
        <p:grpSpPr>
          <a:xfrm>
            <a:off x="8469232" y="4145195"/>
            <a:ext cx="786531" cy="673293"/>
            <a:chOff x="4902475" y="1418875"/>
            <a:chExt cx="74500" cy="63775"/>
          </a:xfrm>
        </p:grpSpPr>
        <p:sp>
          <p:nvSpPr>
            <p:cNvPr id="1214" name="Google Shape;1214;p70"/>
            <p:cNvSpPr/>
            <p:nvPr/>
          </p:nvSpPr>
          <p:spPr>
            <a:xfrm>
              <a:off x="4902475" y="1418875"/>
              <a:ext cx="74500" cy="63775"/>
            </a:xfrm>
            <a:custGeom>
              <a:avLst/>
              <a:gdLst/>
              <a:ahLst/>
              <a:cxnLst/>
              <a:rect l="l" t="t" r="r" b="b"/>
              <a:pathLst>
                <a:path w="2980" h="2551" extrusionOk="0">
                  <a:moveTo>
                    <a:pt x="1703" y="444"/>
                  </a:moveTo>
                  <a:cubicBezTo>
                    <a:pt x="2164" y="444"/>
                    <a:pt x="2539" y="819"/>
                    <a:pt x="2539" y="1281"/>
                  </a:cubicBezTo>
                  <a:cubicBezTo>
                    <a:pt x="2539" y="1784"/>
                    <a:pt x="2126" y="2118"/>
                    <a:pt x="1695" y="2118"/>
                  </a:cubicBezTo>
                  <a:cubicBezTo>
                    <a:pt x="1490" y="2118"/>
                    <a:pt x="1281" y="2042"/>
                    <a:pt x="1111" y="1872"/>
                  </a:cubicBezTo>
                  <a:cubicBezTo>
                    <a:pt x="585" y="1346"/>
                    <a:pt x="960" y="444"/>
                    <a:pt x="1703" y="444"/>
                  </a:cubicBezTo>
                  <a:close/>
                  <a:moveTo>
                    <a:pt x="1697" y="0"/>
                  </a:moveTo>
                  <a:cubicBezTo>
                    <a:pt x="1383" y="0"/>
                    <a:pt x="1063" y="118"/>
                    <a:pt x="801" y="379"/>
                  </a:cubicBezTo>
                  <a:cubicBezTo>
                    <a:pt x="0" y="1180"/>
                    <a:pt x="570" y="2550"/>
                    <a:pt x="1703" y="2550"/>
                  </a:cubicBezTo>
                  <a:cubicBezTo>
                    <a:pt x="2409" y="2550"/>
                    <a:pt x="2979" y="1980"/>
                    <a:pt x="2979" y="1281"/>
                  </a:cubicBezTo>
                  <a:cubicBezTo>
                    <a:pt x="2979" y="510"/>
                    <a:pt x="2353" y="0"/>
                    <a:pt x="1697" y="0"/>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5" name="Google Shape;1215;p70"/>
            <p:cNvSpPr/>
            <p:nvPr/>
          </p:nvSpPr>
          <p:spPr>
            <a:xfrm>
              <a:off x="4916350" y="1418975"/>
              <a:ext cx="59725" cy="63675"/>
            </a:xfrm>
            <a:custGeom>
              <a:avLst/>
              <a:gdLst/>
              <a:ahLst/>
              <a:cxnLst/>
              <a:rect l="l" t="t" r="r" b="b"/>
              <a:pathLst>
                <a:path w="2389" h="2547" extrusionOk="0">
                  <a:moveTo>
                    <a:pt x="1148" y="0"/>
                  </a:moveTo>
                  <a:cubicBezTo>
                    <a:pt x="765" y="0"/>
                    <a:pt x="397" y="173"/>
                    <a:pt x="159" y="476"/>
                  </a:cubicBezTo>
                  <a:lnTo>
                    <a:pt x="1" y="354"/>
                  </a:lnTo>
                  <a:lnTo>
                    <a:pt x="116" y="967"/>
                  </a:lnTo>
                  <a:lnTo>
                    <a:pt x="700" y="909"/>
                  </a:lnTo>
                  <a:lnTo>
                    <a:pt x="498" y="750"/>
                  </a:lnTo>
                  <a:cubicBezTo>
                    <a:pt x="669" y="541"/>
                    <a:pt x="910" y="441"/>
                    <a:pt x="1149" y="441"/>
                  </a:cubicBezTo>
                  <a:cubicBezTo>
                    <a:pt x="1454" y="441"/>
                    <a:pt x="1755" y="605"/>
                    <a:pt x="1905" y="916"/>
                  </a:cubicBezTo>
                  <a:cubicBezTo>
                    <a:pt x="2165" y="1472"/>
                    <a:pt x="1768" y="2106"/>
                    <a:pt x="1148" y="2106"/>
                  </a:cubicBezTo>
                  <a:lnTo>
                    <a:pt x="1148" y="2546"/>
                  </a:lnTo>
                  <a:cubicBezTo>
                    <a:pt x="1840" y="2532"/>
                    <a:pt x="2388" y="1962"/>
                    <a:pt x="2388" y="1277"/>
                  </a:cubicBezTo>
                  <a:cubicBezTo>
                    <a:pt x="2388" y="584"/>
                    <a:pt x="1840" y="22"/>
                    <a:pt x="1148"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16" name="Google Shape;1216;p70"/>
          <p:cNvGrpSpPr/>
          <p:nvPr/>
        </p:nvGrpSpPr>
        <p:grpSpPr>
          <a:xfrm>
            <a:off x="7636186" y="5101334"/>
            <a:ext cx="751956" cy="756169"/>
            <a:chOff x="4818100" y="1507675"/>
            <a:chExt cx="71225" cy="71625"/>
          </a:xfrm>
        </p:grpSpPr>
        <p:sp>
          <p:nvSpPr>
            <p:cNvPr id="1217" name="Google Shape;1217;p70"/>
            <p:cNvSpPr/>
            <p:nvPr/>
          </p:nvSpPr>
          <p:spPr>
            <a:xfrm>
              <a:off x="4818100" y="1507675"/>
              <a:ext cx="46000" cy="56300"/>
            </a:xfrm>
            <a:custGeom>
              <a:avLst/>
              <a:gdLst/>
              <a:ahLst/>
              <a:cxnLst/>
              <a:rect l="l" t="t" r="r" b="b"/>
              <a:pathLst>
                <a:path w="1840" h="2252" extrusionOk="0">
                  <a:moveTo>
                    <a:pt x="1457" y="1"/>
                  </a:moveTo>
                  <a:lnTo>
                    <a:pt x="1457" y="159"/>
                  </a:lnTo>
                  <a:cubicBezTo>
                    <a:pt x="606" y="188"/>
                    <a:pt x="0" y="989"/>
                    <a:pt x="195" y="1818"/>
                  </a:cubicBezTo>
                  <a:cubicBezTo>
                    <a:pt x="188" y="1818"/>
                    <a:pt x="188" y="1825"/>
                    <a:pt x="188" y="1833"/>
                  </a:cubicBezTo>
                  <a:lnTo>
                    <a:pt x="195" y="1869"/>
                  </a:lnTo>
                  <a:cubicBezTo>
                    <a:pt x="195" y="1876"/>
                    <a:pt x="202" y="1883"/>
                    <a:pt x="202" y="1898"/>
                  </a:cubicBezTo>
                  <a:cubicBezTo>
                    <a:pt x="202" y="1905"/>
                    <a:pt x="209" y="1912"/>
                    <a:pt x="209" y="1919"/>
                  </a:cubicBezTo>
                  <a:cubicBezTo>
                    <a:pt x="209" y="1934"/>
                    <a:pt x="216" y="1948"/>
                    <a:pt x="224" y="1955"/>
                  </a:cubicBezTo>
                  <a:lnTo>
                    <a:pt x="231" y="1977"/>
                  </a:lnTo>
                  <a:cubicBezTo>
                    <a:pt x="245" y="2013"/>
                    <a:pt x="260" y="2056"/>
                    <a:pt x="274" y="2092"/>
                  </a:cubicBezTo>
                  <a:lnTo>
                    <a:pt x="281" y="2100"/>
                  </a:lnTo>
                  <a:cubicBezTo>
                    <a:pt x="289" y="2114"/>
                    <a:pt x="296" y="2128"/>
                    <a:pt x="303" y="2143"/>
                  </a:cubicBezTo>
                  <a:lnTo>
                    <a:pt x="317" y="2157"/>
                  </a:lnTo>
                  <a:cubicBezTo>
                    <a:pt x="317" y="2172"/>
                    <a:pt x="325" y="2186"/>
                    <a:pt x="332" y="2201"/>
                  </a:cubicBezTo>
                  <a:lnTo>
                    <a:pt x="346" y="2215"/>
                  </a:lnTo>
                  <a:cubicBezTo>
                    <a:pt x="353" y="2229"/>
                    <a:pt x="361" y="2237"/>
                    <a:pt x="368" y="2251"/>
                  </a:cubicBezTo>
                  <a:lnTo>
                    <a:pt x="743" y="1970"/>
                  </a:lnTo>
                  <a:lnTo>
                    <a:pt x="721" y="1934"/>
                  </a:lnTo>
                  <a:lnTo>
                    <a:pt x="700" y="1898"/>
                  </a:lnTo>
                  <a:lnTo>
                    <a:pt x="692" y="1883"/>
                  </a:lnTo>
                  <a:cubicBezTo>
                    <a:pt x="685" y="1862"/>
                    <a:pt x="678" y="1847"/>
                    <a:pt x="671" y="1825"/>
                  </a:cubicBezTo>
                  <a:cubicBezTo>
                    <a:pt x="671" y="1818"/>
                    <a:pt x="664" y="1811"/>
                    <a:pt x="664" y="1804"/>
                  </a:cubicBezTo>
                  <a:cubicBezTo>
                    <a:pt x="664" y="1797"/>
                    <a:pt x="656" y="1782"/>
                    <a:pt x="649" y="1775"/>
                  </a:cubicBezTo>
                  <a:lnTo>
                    <a:pt x="642" y="1732"/>
                  </a:lnTo>
                  <a:lnTo>
                    <a:pt x="635" y="1703"/>
                  </a:lnTo>
                  <a:lnTo>
                    <a:pt x="628" y="1667"/>
                  </a:lnTo>
                  <a:lnTo>
                    <a:pt x="628" y="1645"/>
                  </a:lnTo>
                  <a:cubicBezTo>
                    <a:pt x="628" y="1638"/>
                    <a:pt x="620" y="1609"/>
                    <a:pt x="620" y="1587"/>
                  </a:cubicBezTo>
                  <a:lnTo>
                    <a:pt x="620" y="1573"/>
                  </a:lnTo>
                  <a:lnTo>
                    <a:pt x="620" y="1508"/>
                  </a:lnTo>
                  <a:cubicBezTo>
                    <a:pt x="620" y="1039"/>
                    <a:pt x="988" y="650"/>
                    <a:pt x="1457" y="628"/>
                  </a:cubicBezTo>
                  <a:lnTo>
                    <a:pt x="1457" y="809"/>
                  </a:lnTo>
                  <a:lnTo>
                    <a:pt x="1839" y="419"/>
                  </a:lnTo>
                  <a:lnTo>
                    <a:pt x="145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8" name="Google Shape;1218;p70"/>
            <p:cNvSpPr/>
            <p:nvPr/>
          </p:nvSpPr>
          <p:spPr>
            <a:xfrm>
              <a:off x="4869825" y="1519575"/>
              <a:ext cx="19500" cy="23825"/>
            </a:xfrm>
            <a:custGeom>
              <a:avLst/>
              <a:gdLst/>
              <a:ahLst/>
              <a:cxnLst/>
              <a:rect l="l" t="t" r="r" b="b"/>
              <a:pathLst>
                <a:path w="780" h="953" extrusionOk="0">
                  <a:moveTo>
                    <a:pt x="304" y="1"/>
                  </a:moveTo>
                  <a:lnTo>
                    <a:pt x="1" y="354"/>
                  </a:lnTo>
                  <a:cubicBezTo>
                    <a:pt x="181" y="506"/>
                    <a:pt x="289" y="722"/>
                    <a:pt x="311" y="953"/>
                  </a:cubicBezTo>
                  <a:lnTo>
                    <a:pt x="780" y="953"/>
                  </a:lnTo>
                  <a:cubicBezTo>
                    <a:pt x="751" y="585"/>
                    <a:pt x="585" y="239"/>
                    <a:pt x="304"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9" name="Google Shape;1219;p70"/>
            <p:cNvSpPr/>
            <p:nvPr/>
          </p:nvSpPr>
          <p:spPr>
            <a:xfrm>
              <a:off x="4857575" y="1547700"/>
              <a:ext cx="31575" cy="31600"/>
            </a:xfrm>
            <a:custGeom>
              <a:avLst/>
              <a:gdLst/>
              <a:ahLst/>
              <a:cxnLst/>
              <a:rect l="l" t="t" r="r" b="b"/>
              <a:pathLst>
                <a:path w="1263" h="1264" extrusionOk="0">
                  <a:moveTo>
                    <a:pt x="801" y="1"/>
                  </a:moveTo>
                  <a:cubicBezTo>
                    <a:pt x="758" y="419"/>
                    <a:pt x="426" y="751"/>
                    <a:pt x="1" y="794"/>
                  </a:cubicBezTo>
                  <a:lnTo>
                    <a:pt x="1" y="1263"/>
                  </a:lnTo>
                  <a:cubicBezTo>
                    <a:pt x="679" y="1213"/>
                    <a:pt x="1219" y="679"/>
                    <a:pt x="1263"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0" name="Google Shape;1220;p70"/>
            <p:cNvSpPr/>
            <p:nvPr/>
          </p:nvSpPr>
          <p:spPr>
            <a:xfrm>
              <a:off x="4829800" y="1560150"/>
              <a:ext cx="23650" cy="18950"/>
            </a:xfrm>
            <a:custGeom>
              <a:avLst/>
              <a:gdLst/>
              <a:ahLst/>
              <a:cxnLst/>
              <a:rect l="l" t="t" r="r" b="b"/>
              <a:pathLst>
                <a:path w="946" h="758" extrusionOk="0">
                  <a:moveTo>
                    <a:pt x="376" y="1"/>
                  </a:moveTo>
                  <a:lnTo>
                    <a:pt x="1" y="282"/>
                  </a:lnTo>
                  <a:cubicBezTo>
                    <a:pt x="239" y="563"/>
                    <a:pt x="578" y="736"/>
                    <a:pt x="946" y="758"/>
                  </a:cubicBezTo>
                  <a:lnTo>
                    <a:pt x="946" y="289"/>
                  </a:lnTo>
                  <a:cubicBezTo>
                    <a:pt x="722" y="267"/>
                    <a:pt x="520" y="166"/>
                    <a:pt x="376"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21" name="Google Shape;1221;p70"/>
          <p:cNvGrpSpPr/>
          <p:nvPr/>
        </p:nvGrpSpPr>
        <p:grpSpPr>
          <a:xfrm>
            <a:off x="6720849" y="5105949"/>
            <a:ext cx="837735" cy="784673"/>
            <a:chOff x="4721450" y="1509475"/>
            <a:chExt cx="79350" cy="74325"/>
          </a:xfrm>
        </p:grpSpPr>
        <p:sp>
          <p:nvSpPr>
            <p:cNvPr id="1222" name="Google Shape;1222;p70"/>
            <p:cNvSpPr/>
            <p:nvPr/>
          </p:nvSpPr>
          <p:spPr>
            <a:xfrm>
              <a:off x="4729025" y="1509475"/>
              <a:ext cx="27050" cy="26725"/>
            </a:xfrm>
            <a:custGeom>
              <a:avLst/>
              <a:gdLst/>
              <a:ahLst/>
              <a:cxnLst/>
              <a:rect l="l" t="t" r="r" b="b"/>
              <a:pathLst>
                <a:path w="1082" h="1069" extrusionOk="0">
                  <a:moveTo>
                    <a:pt x="440" y="1"/>
                  </a:moveTo>
                  <a:lnTo>
                    <a:pt x="570" y="224"/>
                  </a:lnTo>
                  <a:cubicBezTo>
                    <a:pt x="296" y="405"/>
                    <a:pt x="94" y="672"/>
                    <a:pt x="0" y="989"/>
                  </a:cubicBezTo>
                  <a:lnTo>
                    <a:pt x="188" y="809"/>
                  </a:lnTo>
                  <a:lnTo>
                    <a:pt x="462" y="1068"/>
                  </a:lnTo>
                  <a:cubicBezTo>
                    <a:pt x="527" y="888"/>
                    <a:pt x="649" y="737"/>
                    <a:pt x="808" y="628"/>
                  </a:cubicBezTo>
                  <a:lnTo>
                    <a:pt x="923" y="823"/>
                  </a:lnTo>
                  <a:lnTo>
                    <a:pt x="1082" y="188"/>
                  </a:lnTo>
                  <a:lnTo>
                    <a:pt x="440" y="1"/>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3" name="Google Shape;1223;p70"/>
            <p:cNvSpPr/>
            <p:nvPr/>
          </p:nvSpPr>
          <p:spPr>
            <a:xfrm>
              <a:off x="4721450" y="1533275"/>
              <a:ext cx="32300" cy="42600"/>
            </a:xfrm>
            <a:custGeom>
              <a:avLst/>
              <a:gdLst/>
              <a:ahLst/>
              <a:cxnLst/>
              <a:rect l="l" t="t" r="r" b="b"/>
              <a:pathLst>
                <a:path w="1292" h="1704" extrusionOk="0">
                  <a:moveTo>
                    <a:pt x="491" y="1"/>
                  </a:moveTo>
                  <a:lnTo>
                    <a:pt x="0" y="455"/>
                  </a:lnTo>
                  <a:lnTo>
                    <a:pt x="238" y="455"/>
                  </a:lnTo>
                  <a:cubicBezTo>
                    <a:pt x="253" y="1025"/>
                    <a:pt x="635" y="1530"/>
                    <a:pt x="1183" y="1703"/>
                  </a:cubicBezTo>
                  <a:lnTo>
                    <a:pt x="1024" y="1530"/>
                  </a:lnTo>
                  <a:lnTo>
                    <a:pt x="1291" y="1256"/>
                  </a:lnTo>
                  <a:cubicBezTo>
                    <a:pt x="952" y="1133"/>
                    <a:pt x="721" y="816"/>
                    <a:pt x="707" y="455"/>
                  </a:cubicBezTo>
                  <a:lnTo>
                    <a:pt x="945" y="455"/>
                  </a:lnTo>
                  <a:lnTo>
                    <a:pt x="491" y="1"/>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4" name="Google Shape;1224;p70"/>
            <p:cNvSpPr/>
            <p:nvPr/>
          </p:nvSpPr>
          <p:spPr>
            <a:xfrm>
              <a:off x="4750650" y="1551675"/>
              <a:ext cx="42950" cy="32125"/>
            </a:xfrm>
            <a:custGeom>
              <a:avLst/>
              <a:gdLst/>
              <a:ahLst/>
              <a:cxnLst/>
              <a:rect l="l" t="t" r="r" b="b"/>
              <a:pathLst>
                <a:path w="1718" h="1285" extrusionOk="0">
                  <a:moveTo>
                    <a:pt x="1256" y="1"/>
                  </a:moveTo>
                  <a:cubicBezTo>
                    <a:pt x="1126" y="332"/>
                    <a:pt x="808" y="556"/>
                    <a:pt x="448" y="570"/>
                  </a:cubicBezTo>
                  <a:lnTo>
                    <a:pt x="448" y="340"/>
                  </a:lnTo>
                  <a:lnTo>
                    <a:pt x="1" y="794"/>
                  </a:lnTo>
                  <a:lnTo>
                    <a:pt x="448" y="1284"/>
                  </a:lnTo>
                  <a:lnTo>
                    <a:pt x="448" y="1032"/>
                  </a:lnTo>
                  <a:cubicBezTo>
                    <a:pt x="1039" y="1025"/>
                    <a:pt x="1551" y="635"/>
                    <a:pt x="1717" y="73"/>
                  </a:cubicBezTo>
                  <a:lnTo>
                    <a:pt x="1717" y="73"/>
                  </a:lnTo>
                  <a:lnTo>
                    <a:pt x="1515" y="260"/>
                  </a:lnTo>
                  <a:lnTo>
                    <a:pt x="125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5" name="Google Shape;1225;p70"/>
            <p:cNvSpPr/>
            <p:nvPr/>
          </p:nvSpPr>
          <p:spPr>
            <a:xfrm>
              <a:off x="4761300" y="1510025"/>
              <a:ext cx="39500" cy="44375"/>
            </a:xfrm>
            <a:custGeom>
              <a:avLst/>
              <a:gdLst/>
              <a:ahLst/>
              <a:cxnLst/>
              <a:rect l="l" t="t" r="r" b="b"/>
              <a:pathLst>
                <a:path w="1580" h="1775" extrusionOk="0">
                  <a:moveTo>
                    <a:pt x="13" y="0"/>
                  </a:moveTo>
                  <a:cubicBezTo>
                    <a:pt x="9" y="0"/>
                    <a:pt x="5" y="0"/>
                    <a:pt x="0" y="0"/>
                  </a:cubicBezTo>
                  <a:lnTo>
                    <a:pt x="0" y="462"/>
                  </a:lnTo>
                  <a:cubicBezTo>
                    <a:pt x="476" y="462"/>
                    <a:pt x="873" y="844"/>
                    <a:pt x="880" y="1328"/>
                  </a:cubicBezTo>
                  <a:lnTo>
                    <a:pt x="635" y="1328"/>
                  </a:lnTo>
                  <a:lnTo>
                    <a:pt x="1089" y="1775"/>
                  </a:lnTo>
                  <a:lnTo>
                    <a:pt x="1580" y="1328"/>
                  </a:lnTo>
                  <a:lnTo>
                    <a:pt x="1349" y="1328"/>
                  </a:lnTo>
                  <a:cubicBezTo>
                    <a:pt x="1335" y="589"/>
                    <a:pt x="743" y="0"/>
                    <a:pt x="13"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26" name="Google Shape;1226;p70"/>
          <p:cNvGrpSpPr/>
          <p:nvPr/>
        </p:nvGrpSpPr>
        <p:grpSpPr>
          <a:xfrm>
            <a:off x="8514894" y="5085369"/>
            <a:ext cx="742717" cy="750363"/>
            <a:chOff x="4906800" y="1507500"/>
            <a:chExt cx="70350" cy="71075"/>
          </a:xfrm>
        </p:grpSpPr>
        <p:sp>
          <p:nvSpPr>
            <p:cNvPr id="1227" name="Google Shape;1227;p70"/>
            <p:cNvSpPr/>
            <p:nvPr/>
          </p:nvSpPr>
          <p:spPr>
            <a:xfrm>
              <a:off x="4916000" y="1507500"/>
              <a:ext cx="30850" cy="24000"/>
            </a:xfrm>
            <a:custGeom>
              <a:avLst/>
              <a:gdLst/>
              <a:ahLst/>
              <a:cxnLst/>
              <a:rect l="l" t="t" r="r" b="b"/>
              <a:pathLst>
                <a:path w="1234" h="960" extrusionOk="0">
                  <a:moveTo>
                    <a:pt x="837" y="1"/>
                  </a:moveTo>
                  <a:lnTo>
                    <a:pt x="837" y="202"/>
                  </a:lnTo>
                  <a:cubicBezTo>
                    <a:pt x="484" y="282"/>
                    <a:pt x="181" y="498"/>
                    <a:pt x="0" y="808"/>
                  </a:cubicBezTo>
                  <a:lnTo>
                    <a:pt x="455" y="960"/>
                  </a:lnTo>
                  <a:cubicBezTo>
                    <a:pt x="556" y="837"/>
                    <a:pt x="686" y="736"/>
                    <a:pt x="837" y="686"/>
                  </a:cubicBezTo>
                  <a:lnTo>
                    <a:pt x="837" y="823"/>
                  </a:lnTo>
                  <a:lnTo>
                    <a:pt x="1234" y="426"/>
                  </a:lnTo>
                  <a:lnTo>
                    <a:pt x="837" y="1"/>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8" name="Google Shape;1228;p70"/>
            <p:cNvSpPr/>
            <p:nvPr/>
          </p:nvSpPr>
          <p:spPr>
            <a:xfrm>
              <a:off x="4906800" y="1533825"/>
              <a:ext cx="19675" cy="32475"/>
            </a:xfrm>
            <a:custGeom>
              <a:avLst/>
              <a:gdLst/>
              <a:ahLst/>
              <a:cxnLst/>
              <a:rect l="l" t="t" r="r" b="b"/>
              <a:pathLst>
                <a:path w="787" h="1299" extrusionOk="0">
                  <a:moveTo>
                    <a:pt x="527" y="1"/>
                  </a:moveTo>
                  <a:lnTo>
                    <a:pt x="1" y="246"/>
                  </a:lnTo>
                  <a:lnTo>
                    <a:pt x="181" y="303"/>
                  </a:lnTo>
                  <a:cubicBezTo>
                    <a:pt x="181" y="347"/>
                    <a:pt x="174" y="390"/>
                    <a:pt x="174" y="433"/>
                  </a:cubicBezTo>
                  <a:cubicBezTo>
                    <a:pt x="174" y="751"/>
                    <a:pt x="289" y="1061"/>
                    <a:pt x="498" y="1299"/>
                  </a:cubicBezTo>
                  <a:lnTo>
                    <a:pt x="787" y="909"/>
                  </a:lnTo>
                  <a:cubicBezTo>
                    <a:pt x="693" y="772"/>
                    <a:pt x="650" y="614"/>
                    <a:pt x="642" y="455"/>
                  </a:cubicBezTo>
                  <a:lnTo>
                    <a:pt x="642" y="455"/>
                  </a:lnTo>
                  <a:lnTo>
                    <a:pt x="787" y="498"/>
                  </a:lnTo>
                  <a:lnTo>
                    <a:pt x="52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9" name="Google Shape;1229;p70"/>
            <p:cNvSpPr/>
            <p:nvPr/>
          </p:nvSpPr>
          <p:spPr>
            <a:xfrm>
              <a:off x="4926625" y="1561950"/>
              <a:ext cx="30675" cy="16625"/>
            </a:xfrm>
            <a:custGeom>
              <a:avLst/>
              <a:gdLst/>
              <a:ahLst/>
              <a:cxnLst/>
              <a:rect l="l" t="t" r="r" b="b"/>
              <a:pathLst>
                <a:path w="1227" h="665" extrusionOk="0">
                  <a:moveTo>
                    <a:pt x="556" y="1"/>
                  </a:moveTo>
                  <a:lnTo>
                    <a:pt x="1" y="87"/>
                  </a:lnTo>
                  <a:lnTo>
                    <a:pt x="66" y="664"/>
                  </a:lnTo>
                  <a:lnTo>
                    <a:pt x="181" y="513"/>
                  </a:lnTo>
                  <a:cubicBezTo>
                    <a:pt x="347" y="585"/>
                    <a:pt x="526" y="621"/>
                    <a:pt x="704" y="621"/>
                  </a:cubicBezTo>
                  <a:cubicBezTo>
                    <a:pt x="883" y="621"/>
                    <a:pt x="1061" y="585"/>
                    <a:pt x="1227" y="513"/>
                  </a:cubicBezTo>
                  <a:lnTo>
                    <a:pt x="946" y="123"/>
                  </a:lnTo>
                  <a:cubicBezTo>
                    <a:pt x="866" y="149"/>
                    <a:pt x="785" y="161"/>
                    <a:pt x="704" y="161"/>
                  </a:cubicBezTo>
                  <a:cubicBezTo>
                    <a:pt x="623" y="161"/>
                    <a:pt x="542" y="149"/>
                    <a:pt x="462" y="123"/>
                  </a:cubicBezTo>
                  <a:lnTo>
                    <a:pt x="55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0" name="Google Shape;1230;p70"/>
            <p:cNvSpPr/>
            <p:nvPr/>
          </p:nvSpPr>
          <p:spPr>
            <a:xfrm>
              <a:off x="4957475" y="1541400"/>
              <a:ext cx="19675" cy="27800"/>
            </a:xfrm>
            <a:custGeom>
              <a:avLst/>
              <a:gdLst/>
              <a:ahLst/>
              <a:cxnLst/>
              <a:rect l="l" t="t" r="r" b="b"/>
              <a:pathLst>
                <a:path w="787" h="1112" extrusionOk="0">
                  <a:moveTo>
                    <a:pt x="779" y="0"/>
                  </a:moveTo>
                  <a:lnTo>
                    <a:pt x="318" y="145"/>
                  </a:lnTo>
                  <a:cubicBezTo>
                    <a:pt x="318" y="303"/>
                    <a:pt x="274" y="455"/>
                    <a:pt x="188" y="592"/>
                  </a:cubicBezTo>
                  <a:lnTo>
                    <a:pt x="80" y="448"/>
                  </a:lnTo>
                  <a:lnTo>
                    <a:pt x="0" y="1003"/>
                  </a:lnTo>
                  <a:lnTo>
                    <a:pt x="570" y="1111"/>
                  </a:lnTo>
                  <a:lnTo>
                    <a:pt x="469" y="981"/>
                  </a:lnTo>
                  <a:cubicBezTo>
                    <a:pt x="671" y="743"/>
                    <a:pt x="786" y="440"/>
                    <a:pt x="786" y="130"/>
                  </a:cubicBezTo>
                  <a:cubicBezTo>
                    <a:pt x="786" y="87"/>
                    <a:pt x="786" y="44"/>
                    <a:pt x="779" y="0"/>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1" name="Google Shape;1231;p70"/>
            <p:cNvSpPr/>
            <p:nvPr/>
          </p:nvSpPr>
          <p:spPr>
            <a:xfrm>
              <a:off x="4951325" y="1512550"/>
              <a:ext cx="24925" cy="26350"/>
            </a:xfrm>
            <a:custGeom>
              <a:avLst/>
              <a:gdLst/>
              <a:ahLst/>
              <a:cxnLst/>
              <a:rect l="l" t="t" r="r" b="b"/>
              <a:pathLst>
                <a:path w="997" h="1054" extrusionOk="0">
                  <a:moveTo>
                    <a:pt x="1" y="0"/>
                  </a:moveTo>
                  <a:lnTo>
                    <a:pt x="1" y="476"/>
                  </a:lnTo>
                  <a:cubicBezTo>
                    <a:pt x="145" y="534"/>
                    <a:pt x="282" y="628"/>
                    <a:pt x="376" y="751"/>
                  </a:cubicBezTo>
                  <a:lnTo>
                    <a:pt x="210" y="801"/>
                  </a:lnTo>
                  <a:lnTo>
                    <a:pt x="715" y="1053"/>
                  </a:lnTo>
                  <a:lnTo>
                    <a:pt x="996" y="549"/>
                  </a:lnTo>
                  <a:lnTo>
                    <a:pt x="996" y="549"/>
                  </a:lnTo>
                  <a:lnTo>
                    <a:pt x="838" y="599"/>
                  </a:lnTo>
                  <a:cubicBezTo>
                    <a:pt x="650" y="296"/>
                    <a:pt x="347" y="73"/>
                    <a:pt x="1" y="0"/>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32" name="Google Shape;1232;p70"/>
          <p:cNvGrpSpPr/>
          <p:nvPr/>
        </p:nvGrpSpPr>
        <p:grpSpPr>
          <a:xfrm>
            <a:off x="5898371" y="3121284"/>
            <a:ext cx="690579" cy="690579"/>
            <a:chOff x="3736598" y="2170606"/>
            <a:chExt cx="404889" cy="404889"/>
          </a:xfrm>
        </p:grpSpPr>
        <p:sp>
          <p:nvSpPr>
            <p:cNvPr id="1233" name="Google Shape;1233;p70"/>
            <p:cNvSpPr/>
            <p:nvPr/>
          </p:nvSpPr>
          <p:spPr>
            <a:xfrm>
              <a:off x="3950281" y="2170846"/>
              <a:ext cx="191206" cy="231947"/>
            </a:xfrm>
            <a:custGeom>
              <a:avLst/>
              <a:gdLst/>
              <a:ahLst/>
              <a:cxnLst/>
              <a:rect l="l" t="t" r="r" b="b"/>
              <a:pathLst>
                <a:path w="8781" h="10652" extrusionOk="0">
                  <a:moveTo>
                    <a:pt x="23" y="1"/>
                  </a:moveTo>
                  <a:lnTo>
                    <a:pt x="1435" y="2583"/>
                  </a:lnTo>
                  <a:lnTo>
                    <a:pt x="0" y="5246"/>
                  </a:lnTo>
                  <a:cubicBezTo>
                    <a:pt x="1997" y="5498"/>
                    <a:pt x="3512" y="7186"/>
                    <a:pt x="3547" y="9217"/>
                  </a:cubicBezTo>
                  <a:lnTo>
                    <a:pt x="6187" y="10652"/>
                  </a:lnTo>
                  <a:lnTo>
                    <a:pt x="8780" y="9217"/>
                  </a:lnTo>
                  <a:cubicBezTo>
                    <a:pt x="8746" y="4305"/>
                    <a:pt x="4913" y="276"/>
                    <a:pt x="23" y="1"/>
                  </a:cubicBez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4" name="Google Shape;1234;p70"/>
            <p:cNvSpPr/>
            <p:nvPr/>
          </p:nvSpPr>
          <p:spPr>
            <a:xfrm>
              <a:off x="3737099" y="2170606"/>
              <a:ext cx="231947" cy="191446"/>
            </a:xfrm>
            <a:custGeom>
              <a:avLst/>
              <a:gdLst/>
              <a:ahLst/>
              <a:cxnLst/>
              <a:rect l="l" t="t" r="r" b="b"/>
              <a:pathLst>
                <a:path w="10652" h="8792" extrusionOk="0">
                  <a:moveTo>
                    <a:pt x="9216" y="0"/>
                  </a:moveTo>
                  <a:cubicBezTo>
                    <a:pt x="4304" y="35"/>
                    <a:pt x="276" y="3868"/>
                    <a:pt x="0" y="8769"/>
                  </a:cubicBezTo>
                  <a:lnTo>
                    <a:pt x="2583" y="7346"/>
                  </a:lnTo>
                  <a:lnTo>
                    <a:pt x="5245" y="8792"/>
                  </a:lnTo>
                  <a:cubicBezTo>
                    <a:pt x="5498" y="6783"/>
                    <a:pt x="7185" y="5268"/>
                    <a:pt x="9216" y="5234"/>
                  </a:cubicBezTo>
                  <a:lnTo>
                    <a:pt x="10651" y="2594"/>
                  </a:lnTo>
                  <a:lnTo>
                    <a:pt x="9216" y="0"/>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5" name="Google Shape;1235;p70"/>
            <p:cNvSpPr/>
            <p:nvPr/>
          </p:nvSpPr>
          <p:spPr>
            <a:xfrm>
              <a:off x="3909539" y="2384027"/>
              <a:ext cx="231686" cy="191468"/>
            </a:xfrm>
            <a:custGeom>
              <a:avLst/>
              <a:gdLst/>
              <a:ahLst/>
              <a:cxnLst/>
              <a:rect l="l" t="t" r="r" b="b"/>
              <a:pathLst>
                <a:path w="10640" h="8793" extrusionOk="0">
                  <a:moveTo>
                    <a:pt x="5395" y="1"/>
                  </a:moveTo>
                  <a:cubicBezTo>
                    <a:pt x="5142" y="1998"/>
                    <a:pt x="3455" y="3513"/>
                    <a:pt x="1435" y="3559"/>
                  </a:cubicBezTo>
                  <a:lnTo>
                    <a:pt x="0" y="6187"/>
                  </a:lnTo>
                  <a:lnTo>
                    <a:pt x="1424" y="8792"/>
                  </a:lnTo>
                  <a:cubicBezTo>
                    <a:pt x="6324" y="8758"/>
                    <a:pt x="10364" y="4913"/>
                    <a:pt x="10640" y="24"/>
                  </a:cubicBezTo>
                  <a:lnTo>
                    <a:pt x="10640" y="24"/>
                  </a:lnTo>
                  <a:lnTo>
                    <a:pt x="8058" y="1436"/>
                  </a:lnTo>
                  <a:lnTo>
                    <a:pt x="5395" y="1"/>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6" name="Google Shape;1236;p70"/>
            <p:cNvSpPr/>
            <p:nvPr/>
          </p:nvSpPr>
          <p:spPr>
            <a:xfrm>
              <a:off x="3736598" y="2343307"/>
              <a:ext cx="191707" cy="231686"/>
            </a:xfrm>
            <a:custGeom>
              <a:avLst/>
              <a:gdLst/>
              <a:ahLst/>
              <a:cxnLst/>
              <a:rect l="l" t="t" r="r" b="b"/>
              <a:pathLst>
                <a:path w="8804" h="10640" extrusionOk="0">
                  <a:moveTo>
                    <a:pt x="2606" y="0"/>
                  </a:moveTo>
                  <a:lnTo>
                    <a:pt x="0" y="1435"/>
                  </a:lnTo>
                  <a:cubicBezTo>
                    <a:pt x="46" y="6335"/>
                    <a:pt x="3880" y="10364"/>
                    <a:pt x="8769" y="10639"/>
                  </a:cubicBezTo>
                  <a:lnTo>
                    <a:pt x="7357" y="8057"/>
                  </a:lnTo>
                  <a:lnTo>
                    <a:pt x="8803" y="5394"/>
                  </a:lnTo>
                  <a:cubicBezTo>
                    <a:pt x="6795" y="5142"/>
                    <a:pt x="5280" y="3455"/>
                    <a:pt x="5245" y="1435"/>
                  </a:cubicBezTo>
                  <a:lnTo>
                    <a:pt x="2606" y="0"/>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37" name="Google Shape;1237;p70"/>
          <p:cNvGrpSpPr/>
          <p:nvPr/>
        </p:nvGrpSpPr>
        <p:grpSpPr>
          <a:xfrm>
            <a:off x="4921119" y="3121415"/>
            <a:ext cx="782648" cy="690320"/>
            <a:chOff x="3161917" y="2170682"/>
            <a:chExt cx="458870" cy="404737"/>
          </a:xfrm>
        </p:grpSpPr>
        <p:sp>
          <p:nvSpPr>
            <p:cNvPr id="1238" name="Google Shape;1238;p70"/>
            <p:cNvSpPr/>
            <p:nvPr/>
          </p:nvSpPr>
          <p:spPr>
            <a:xfrm>
              <a:off x="3161917" y="2170682"/>
              <a:ext cx="277174" cy="291676"/>
            </a:xfrm>
            <a:custGeom>
              <a:avLst/>
              <a:gdLst/>
              <a:ahLst/>
              <a:cxnLst/>
              <a:rect l="l" t="t" r="r" b="b"/>
              <a:pathLst>
                <a:path w="12729" h="13395" extrusionOk="0">
                  <a:moveTo>
                    <a:pt x="11294" y="0"/>
                  </a:moveTo>
                  <a:cubicBezTo>
                    <a:pt x="4442" y="46"/>
                    <a:pt x="0" y="7242"/>
                    <a:pt x="3019" y="13394"/>
                  </a:cubicBezTo>
                  <a:lnTo>
                    <a:pt x="4522" y="10915"/>
                  </a:lnTo>
                  <a:lnTo>
                    <a:pt x="7598" y="10835"/>
                  </a:lnTo>
                  <a:cubicBezTo>
                    <a:pt x="6531" y="8195"/>
                    <a:pt x="8436" y="5291"/>
                    <a:pt x="11294" y="5234"/>
                  </a:cubicBezTo>
                  <a:lnTo>
                    <a:pt x="12729" y="2606"/>
                  </a:lnTo>
                  <a:lnTo>
                    <a:pt x="11294" y="0"/>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9" name="Google Shape;1239;p70"/>
            <p:cNvSpPr/>
            <p:nvPr/>
          </p:nvSpPr>
          <p:spPr>
            <a:xfrm>
              <a:off x="3420326" y="2170922"/>
              <a:ext cx="200461" cy="302934"/>
            </a:xfrm>
            <a:custGeom>
              <a:avLst/>
              <a:gdLst/>
              <a:ahLst/>
              <a:cxnLst/>
              <a:rect l="l" t="t" r="r" b="b"/>
              <a:pathLst>
                <a:path w="9206" h="13912" extrusionOk="0">
                  <a:moveTo>
                    <a:pt x="24" y="1"/>
                  </a:moveTo>
                  <a:lnTo>
                    <a:pt x="1447" y="2583"/>
                  </a:lnTo>
                  <a:lnTo>
                    <a:pt x="1" y="5246"/>
                  </a:lnTo>
                  <a:cubicBezTo>
                    <a:pt x="2893" y="5602"/>
                    <a:pt x="4488" y="8815"/>
                    <a:pt x="3008" y="11329"/>
                  </a:cubicBezTo>
                  <a:lnTo>
                    <a:pt x="4557" y="13854"/>
                  </a:lnTo>
                  <a:lnTo>
                    <a:pt x="7564" y="13911"/>
                  </a:lnTo>
                  <a:cubicBezTo>
                    <a:pt x="9171" y="11122"/>
                    <a:pt x="9206" y="7691"/>
                    <a:pt x="7679" y="4856"/>
                  </a:cubicBezTo>
                  <a:cubicBezTo>
                    <a:pt x="6141" y="2021"/>
                    <a:pt x="3237" y="184"/>
                    <a:pt x="24" y="1"/>
                  </a:cubicBez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0" name="Google Shape;1240;p70"/>
            <p:cNvSpPr/>
            <p:nvPr/>
          </p:nvSpPr>
          <p:spPr>
            <a:xfrm>
              <a:off x="3233645" y="2417594"/>
              <a:ext cx="344393" cy="157825"/>
            </a:xfrm>
            <a:custGeom>
              <a:avLst/>
              <a:gdLst/>
              <a:ahLst/>
              <a:cxnLst/>
              <a:rect l="l" t="t" r="r" b="b"/>
              <a:pathLst>
                <a:path w="15816" h="7248" extrusionOk="0">
                  <a:moveTo>
                    <a:pt x="4557" y="1"/>
                  </a:moveTo>
                  <a:lnTo>
                    <a:pt x="1515" y="81"/>
                  </a:lnTo>
                  <a:lnTo>
                    <a:pt x="0" y="2583"/>
                  </a:lnTo>
                  <a:cubicBezTo>
                    <a:pt x="1607" y="5372"/>
                    <a:pt x="4545" y="7140"/>
                    <a:pt x="7770" y="7243"/>
                  </a:cubicBezTo>
                  <a:cubicBezTo>
                    <a:pt x="7870" y="7246"/>
                    <a:pt x="7970" y="7248"/>
                    <a:pt x="8070" y="7248"/>
                  </a:cubicBezTo>
                  <a:cubicBezTo>
                    <a:pt x="11183" y="7248"/>
                    <a:pt x="14092" y="5691"/>
                    <a:pt x="15816" y="3088"/>
                  </a:cubicBezTo>
                  <a:lnTo>
                    <a:pt x="12832" y="3019"/>
                  </a:lnTo>
                  <a:lnTo>
                    <a:pt x="11260" y="471"/>
                  </a:lnTo>
                  <a:cubicBezTo>
                    <a:pt x="10437" y="1506"/>
                    <a:pt x="9252" y="2011"/>
                    <a:pt x="8072" y="2011"/>
                  </a:cubicBezTo>
                  <a:cubicBezTo>
                    <a:pt x="6699" y="2011"/>
                    <a:pt x="5334" y="1328"/>
                    <a:pt x="4557"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41" name="Google Shape;1241;p70"/>
          <p:cNvGrpSpPr/>
          <p:nvPr/>
        </p:nvGrpSpPr>
        <p:grpSpPr>
          <a:xfrm>
            <a:off x="4951814" y="4136534"/>
            <a:ext cx="721257" cy="690617"/>
            <a:chOff x="3179914" y="2889488"/>
            <a:chExt cx="422876" cy="404911"/>
          </a:xfrm>
        </p:grpSpPr>
        <p:sp>
          <p:nvSpPr>
            <p:cNvPr id="1242" name="Google Shape;1242;p70"/>
            <p:cNvSpPr/>
            <p:nvPr/>
          </p:nvSpPr>
          <p:spPr>
            <a:xfrm>
              <a:off x="3402328" y="2889749"/>
              <a:ext cx="163726" cy="157477"/>
            </a:xfrm>
            <a:custGeom>
              <a:avLst/>
              <a:gdLst/>
              <a:ahLst/>
              <a:cxnLst/>
              <a:rect l="l" t="t" r="r" b="b"/>
              <a:pathLst>
                <a:path w="7519" h="7232" extrusionOk="0">
                  <a:moveTo>
                    <a:pt x="24" y="0"/>
                  </a:moveTo>
                  <a:lnTo>
                    <a:pt x="1447" y="2583"/>
                  </a:lnTo>
                  <a:lnTo>
                    <a:pt x="1" y="5257"/>
                  </a:lnTo>
                  <a:cubicBezTo>
                    <a:pt x="1252" y="5418"/>
                    <a:pt x="2365" y="6141"/>
                    <a:pt x="2996" y="7231"/>
                  </a:cubicBezTo>
                  <a:lnTo>
                    <a:pt x="5958" y="7151"/>
                  </a:lnTo>
                  <a:lnTo>
                    <a:pt x="7518" y="4580"/>
                  </a:lnTo>
                  <a:cubicBezTo>
                    <a:pt x="5946" y="1894"/>
                    <a:pt x="3134" y="184"/>
                    <a:pt x="24"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3" name="Google Shape;1243;p70"/>
            <p:cNvSpPr/>
            <p:nvPr/>
          </p:nvSpPr>
          <p:spPr>
            <a:xfrm>
              <a:off x="3467807" y="3000956"/>
              <a:ext cx="134983" cy="191707"/>
            </a:xfrm>
            <a:custGeom>
              <a:avLst/>
              <a:gdLst/>
              <a:ahLst/>
              <a:cxnLst/>
              <a:rect l="l" t="t" r="r" b="b"/>
              <a:pathLst>
                <a:path w="6199" h="8804" extrusionOk="0">
                  <a:moveTo>
                    <a:pt x="4798" y="1"/>
                  </a:moveTo>
                  <a:lnTo>
                    <a:pt x="3249" y="2549"/>
                  </a:lnTo>
                  <a:lnTo>
                    <a:pt x="242" y="2629"/>
                  </a:lnTo>
                  <a:cubicBezTo>
                    <a:pt x="724" y="3800"/>
                    <a:pt x="644" y="5131"/>
                    <a:pt x="1" y="6221"/>
                  </a:cubicBezTo>
                  <a:lnTo>
                    <a:pt x="1550" y="8746"/>
                  </a:lnTo>
                  <a:lnTo>
                    <a:pt x="4557" y="8804"/>
                  </a:lnTo>
                  <a:cubicBezTo>
                    <a:pt x="6107" y="6095"/>
                    <a:pt x="6199" y="2790"/>
                    <a:pt x="4798"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4" name="Google Shape;1244;p70"/>
            <p:cNvSpPr/>
            <p:nvPr/>
          </p:nvSpPr>
          <p:spPr>
            <a:xfrm>
              <a:off x="3222637" y="2889488"/>
              <a:ext cx="198457" cy="149224"/>
            </a:xfrm>
            <a:custGeom>
              <a:avLst/>
              <a:gdLst/>
              <a:ahLst/>
              <a:cxnLst/>
              <a:rect l="l" t="t" r="r" b="b"/>
              <a:pathLst>
                <a:path w="9114" h="6853" extrusionOk="0">
                  <a:moveTo>
                    <a:pt x="7690" y="1"/>
                  </a:moveTo>
                  <a:cubicBezTo>
                    <a:pt x="4592" y="24"/>
                    <a:pt x="1711" y="1585"/>
                    <a:pt x="1" y="4156"/>
                  </a:cubicBezTo>
                  <a:lnTo>
                    <a:pt x="2904" y="4225"/>
                  </a:lnTo>
                  <a:lnTo>
                    <a:pt x="4511" y="6853"/>
                  </a:lnTo>
                  <a:cubicBezTo>
                    <a:pt x="5257" y="5854"/>
                    <a:pt x="6428" y="5258"/>
                    <a:pt x="7679" y="5235"/>
                  </a:cubicBezTo>
                  <a:lnTo>
                    <a:pt x="9114" y="2606"/>
                  </a:lnTo>
                  <a:lnTo>
                    <a:pt x="7690" y="1"/>
                  </a:ln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5" name="Google Shape;1245;p70"/>
            <p:cNvSpPr/>
            <p:nvPr/>
          </p:nvSpPr>
          <p:spPr>
            <a:xfrm>
              <a:off x="3179914" y="2991462"/>
              <a:ext cx="133960" cy="190205"/>
            </a:xfrm>
            <a:custGeom>
              <a:avLst/>
              <a:gdLst/>
              <a:ahLst/>
              <a:cxnLst/>
              <a:rect l="l" t="t" r="r" b="b"/>
              <a:pathLst>
                <a:path w="6152" h="8735" extrusionOk="0">
                  <a:moveTo>
                    <a:pt x="1641" y="1"/>
                  </a:moveTo>
                  <a:cubicBezTo>
                    <a:pt x="103" y="2686"/>
                    <a:pt x="0" y="5957"/>
                    <a:pt x="1366" y="8735"/>
                  </a:cubicBezTo>
                  <a:lnTo>
                    <a:pt x="2869" y="6244"/>
                  </a:lnTo>
                  <a:lnTo>
                    <a:pt x="5957" y="6164"/>
                  </a:lnTo>
                  <a:cubicBezTo>
                    <a:pt x="5486" y="5016"/>
                    <a:pt x="5555" y="3731"/>
                    <a:pt x="6152" y="2640"/>
                  </a:cubicBezTo>
                  <a:lnTo>
                    <a:pt x="4568" y="58"/>
                  </a:lnTo>
                  <a:lnTo>
                    <a:pt x="1641" y="1"/>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6" name="Google Shape;1246;p70"/>
            <p:cNvSpPr/>
            <p:nvPr/>
          </p:nvSpPr>
          <p:spPr>
            <a:xfrm>
              <a:off x="3215887" y="3136661"/>
              <a:ext cx="162725" cy="157477"/>
            </a:xfrm>
            <a:custGeom>
              <a:avLst/>
              <a:gdLst/>
              <a:ahLst/>
              <a:cxnLst/>
              <a:rect l="l" t="t" r="r" b="b"/>
              <a:pathLst>
                <a:path w="7473" h="7232" extrusionOk="0">
                  <a:moveTo>
                    <a:pt x="4546" y="1"/>
                  </a:moveTo>
                  <a:lnTo>
                    <a:pt x="1516" y="81"/>
                  </a:lnTo>
                  <a:lnTo>
                    <a:pt x="1" y="2583"/>
                  </a:lnTo>
                  <a:cubicBezTo>
                    <a:pt x="1550" y="5280"/>
                    <a:pt x="4339" y="7025"/>
                    <a:pt x="7438" y="7232"/>
                  </a:cubicBezTo>
                  <a:lnTo>
                    <a:pt x="6026" y="4649"/>
                  </a:lnTo>
                  <a:lnTo>
                    <a:pt x="7472" y="1964"/>
                  </a:lnTo>
                  <a:cubicBezTo>
                    <a:pt x="6256" y="1791"/>
                    <a:pt x="5177" y="1068"/>
                    <a:pt x="4546"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7" name="Google Shape;1247;p70"/>
            <p:cNvSpPr/>
            <p:nvPr/>
          </p:nvSpPr>
          <p:spPr>
            <a:xfrm>
              <a:off x="3359605" y="3146677"/>
              <a:ext cx="200439" cy="147722"/>
            </a:xfrm>
            <a:custGeom>
              <a:avLst/>
              <a:gdLst/>
              <a:ahLst/>
              <a:cxnLst/>
              <a:rect l="l" t="t" r="r" b="b"/>
              <a:pathLst>
                <a:path w="9205" h="6784" extrusionOk="0">
                  <a:moveTo>
                    <a:pt x="4649" y="0"/>
                  </a:moveTo>
                  <a:cubicBezTo>
                    <a:pt x="3880" y="976"/>
                    <a:pt x="2697" y="1549"/>
                    <a:pt x="1446" y="1549"/>
                  </a:cubicBezTo>
                  <a:lnTo>
                    <a:pt x="1435" y="1549"/>
                  </a:lnTo>
                  <a:lnTo>
                    <a:pt x="0" y="4189"/>
                  </a:lnTo>
                  <a:lnTo>
                    <a:pt x="1435" y="6783"/>
                  </a:lnTo>
                  <a:lnTo>
                    <a:pt x="1446" y="6783"/>
                  </a:lnTo>
                  <a:cubicBezTo>
                    <a:pt x="1458" y="6783"/>
                    <a:pt x="1469" y="6783"/>
                    <a:pt x="1481" y="6783"/>
                  </a:cubicBezTo>
                  <a:cubicBezTo>
                    <a:pt x="4589" y="6783"/>
                    <a:pt x="7490" y="5224"/>
                    <a:pt x="9205" y="2628"/>
                  </a:cubicBezTo>
                  <a:lnTo>
                    <a:pt x="6221" y="2559"/>
                  </a:lnTo>
                  <a:lnTo>
                    <a:pt x="4649"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48" name="Google Shape;1248;p70"/>
          <p:cNvGrpSpPr/>
          <p:nvPr/>
        </p:nvGrpSpPr>
        <p:grpSpPr>
          <a:xfrm>
            <a:off x="5886205" y="4136478"/>
            <a:ext cx="714907" cy="690729"/>
            <a:chOff x="3729467" y="2889422"/>
            <a:chExt cx="419153" cy="404977"/>
          </a:xfrm>
        </p:grpSpPr>
        <p:sp>
          <p:nvSpPr>
            <p:cNvPr id="1249" name="Google Shape;1249;p70"/>
            <p:cNvSpPr/>
            <p:nvPr/>
          </p:nvSpPr>
          <p:spPr>
            <a:xfrm>
              <a:off x="4014137" y="2974913"/>
              <a:ext cx="134482" cy="178707"/>
            </a:xfrm>
            <a:custGeom>
              <a:avLst/>
              <a:gdLst/>
              <a:ahLst/>
              <a:cxnLst/>
              <a:rect l="l" t="t" r="r" b="b"/>
              <a:pathLst>
                <a:path w="6176" h="8207" extrusionOk="0">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0" name="Google Shape;1250;p70"/>
            <p:cNvSpPr/>
            <p:nvPr/>
          </p:nvSpPr>
          <p:spPr>
            <a:xfrm>
              <a:off x="3741225" y="3095375"/>
              <a:ext cx="148963" cy="173460"/>
            </a:xfrm>
            <a:custGeom>
              <a:avLst/>
              <a:gdLst/>
              <a:ahLst/>
              <a:cxnLst/>
              <a:rect l="l" t="t" r="r" b="b"/>
              <a:pathLst>
                <a:path w="6841" h="7966" extrusionOk="0">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1" name="Google Shape;1251;p70"/>
            <p:cNvSpPr/>
            <p:nvPr/>
          </p:nvSpPr>
          <p:spPr>
            <a:xfrm>
              <a:off x="3949660" y="2889684"/>
              <a:ext cx="146219" cy="145980"/>
            </a:xfrm>
            <a:custGeom>
              <a:avLst/>
              <a:gdLst/>
              <a:ahLst/>
              <a:cxnLst/>
              <a:rect l="l" t="t" r="r" b="b"/>
              <a:pathLst>
                <a:path w="6715" h="6704" extrusionOk="0">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2" name="Google Shape;1252;p70"/>
            <p:cNvSpPr/>
            <p:nvPr/>
          </p:nvSpPr>
          <p:spPr>
            <a:xfrm>
              <a:off x="3847947" y="3172089"/>
              <a:ext cx="167210" cy="122310"/>
            </a:xfrm>
            <a:custGeom>
              <a:avLst/>
              <a:gdLst/>
              <a:ahLst/>
              <a:cxnLst/>
              <a:rect l="l" t="t" r="r" b="b"/>
              <a:pathLst>
                <a:path w="7679" h="5617" extrusionOk="0">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3" name="Google Shape;1253;p70"/>
            <p:cNvSpPr/>
            <p:nvPr/>
          </p:nvSpPr>
          <p:spPr>
            <a:xfrm>
              <a:off x="3974658" y="3122616"/>
              <a:ext cx="158457" cy="151206"/>
            </a:xfrm>
            <a:custGeom>
              <a:avLst/>
              <a:gdLst/>
              <a:ahLst/>
              <a:cxnLst/>
              <a:rect l="l" t="t" r="r" b="b"/>
              <a:pathLst>
                <a:path w="7277" h="6944" extrusionOk="0">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4" name="Google Shape;1254;p70"/>
            <p:cNvSpPr/>
            <p:nvPr/>
          </p:nvSpPr>
          <p:spPr>
            <a:xfrm>
              <a:off x="3729467" y="2966660"/>
              <a:ext cx="138990" cy="158718"/>
            </a:xfrm>
            <a:custGeom>
              <a:avLst/>
              <a:gdLst/>
              <a:ahLst/>
              <a:cxnLst/>
              <a:rect l="l" t="t" r="r" b="b"/>
              <a:pathLst>
                <a:path w="6383" h="7289" extrusionOk="0">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5" name="Google Shape;1255;p70"/>
            <p:cNvSpPr/>
            <p:nvPr/>
          </p:nvSpPr>
          <p:spPr>
            <a:xfrm>
              <a:off x="3787716" y="2889422"/>
              <a:ext cx="180449" cy="139229"/>
            </a:xfrm>
            <a:custGeom>
              <a:avLst/>
              <a:gdLst/>
              <a:ahLst/>
              <a:cxnLst/>
              <a:rect l="l" t="t" r="r" b="b"/>
              <a:pathLst>
                <a:path w="8287" h="6394" extrusionOk="0">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56" name="Google Shape;1256;p70"/>
          <p:cNvGrpSpPr/>
          <p:nvPr/>
        </p:nvGrpSpPr>
        <p:grpSpPr>
          <a:xfrm>
            <a:off x="2602251" y="4594384"/>
            <a:ext cx="1287135" cy="179481"/>
            <a:chOff x="4411970" y="2962952"/>
            <a:chExt cx="706544" cy="104212"/>
          </a:xfrm>
        </p:grpSpPr>
        <p:sp>
          <p:nvSpPr>
            <p:cNvPr id="1257" name="Google Shape;1257;p70"/>
            <p:cNvSpPr/>
            <p:nvPr/>
          </p:nvSpPr>
          <p:spPr>
            <a:xfrm>
              <a:off x="4583864" y="2962952"/>
              <a:ext cx="534651" cy="104077"/>
            </a:xfrm>
            <a:custGeom>
              <a:avLst/>
              <a:gdLst/>
              <a:ahLst/>
              <a:cxnLst/>
              <a:rect l="l" t="t" r="r" b="b"/>
              <a:pathLst>
                <a:path w="11841" h="2305" extrusionOk="0">
                  <a:moveTo>
                    <a:pt x="1155" y="0"/>
                  </a:moveTo>
                  <a:lnTo>
                    <a:pt x="0" y="2304"/>
                  </a:lnTo>
                  <a:lnTo>
                    <a:pt x="11410" y="2304"/>
                  </a:lnTo>
                  <a:lnTo>
                    <a:pt x="11840" y="1153"/>
                  </a:lnTo>
                  <a:lnTo>
                    <a:pt x="11410"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8" name="Google Shape;1258;p70"/>
            <p:cNvSpPr/>
            <p:nvPr/>
          </p:nvSpPr>
          <p:spPr>
            <a:xfrm>
              <a:off x="4411970" y="2963088"/>
              <a:ext cx="124124" cy="104077"/>
            </a:xfrm>
            <a:custGeom>
              <a:avLst/>
              <a:gdLst/>
              <a:ahLst/>
              <a:cxnLst/>
              <a:rect l="l" t="t" r="r" b="b"/>
              <a:pathLst>
                <a:path w="2749" h="2305" extrusionOk="0">
                  <a:moveTo>
                    <a:pt x="2749" y="0"/>
                  </a:moveTo>
                  <a:lnTo>
                    <a:pt x="177" y="2"/>
                  </a:lnTo>
                  <a:cubicBezTo>
                    <a:pt x="79" y="2"/>
                    <a:pt x="1" y="79"/>
                    <a:pt x="1" y="176"/>
                  </a:cubicBezTo>
                  <a:lnTo>
                    <a:pt x="1" y="2130"/>
                  </a:lnTo>
                  <a:cubicBezTo>
                    <a:pt x="1" y="2226"/>
                    <a:pt x="79" y="2305"/>
                    <a:pt x="177" y="2305"/>
                  </a:cubicBezTo>
                  <a:lnTo>
                    <a:pt x="1522" y="2305"/>
                  </a:lnTo>
                  <a:lnTo>
                    <a:pt x="2749"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9" name="Google Shape;1259;p70"/>
            <p:cNvSpPr/>
            <p:nvPr/>
          </p:nvSpPr>
          <p:spPr>
            <a:xfrm>
              <a:off x="4496946" y="2963133"/>
              <a:ext cx="79920" cy="104031"/>
            </a:xfrm>
            <a:custGeom>
              <a:avLst/>
              <a:gdLst/>
              <a:ahLst/>
              <a:cxnLst/>
              <a:rect l="l" t="t" r="r" b="b"/>
              <a:pathLst>
                <a:path w="1770" h="2304" extrusionOk="0">
                  <a:moveTo>
                    <a:pt x="1227" y="1"/>
                  </a:moveTo>
                  <a:lnTo>
                    <a:pt x="0" y="2304"/>
                  </a:lnTo>
                  <a:lnTo>
                    <a:pt x="542"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0" name="Google Shape;1260;p70"/>
            <p:cNvSpPr/>
            <p:nvPr/>
          </p:nvSpPr>
          <p:spPr>
            <a:xfrm>
              <a:off x="4537628" y="2963133"/>
              <a:ext cx="79965" cy="104031"/>
            </a:xfrm>
            <a:custGeom>
              <a:avLst/>
              <a:gdLst/>
              <a:ahLst/>
              <a:cxnLst/>
              <a:rect l="l" t="t" r="r" b="b"/>
              <a:pathLst>
                <a:path w="1771" h="2304" extrusionOk="0">
                  <a:moveTo>
                    <a:pt x="1229" y="1"/>
                  </a:moveTo>
                  <a:lnTo>
                    <a:pt x="1" y="2304"/>
                  </a:lnTo>
                  <a:lnTo>
                    <a:pt x="544"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61" name="Google Shape;1261;p70"/>
          <p:cNvGrpSpPr/>
          <p:nvPr/>
        </p:nvGrpSpPr>
        <p:grpSpPr>
          <a:xfrm>
            <a:off x="2602251" y="4054769"/>
            <a:ext cx="1280211" cy="385563"/>
            <a:chOff x="4411970" y="2726085"/>
            <a:chExt cx="643107" cy="193659"/>
          </a:xfrm>
        </p:grpSpPr>
        <p:sp>
          <p:nvSpPr>
            <p:cNvPr id="1262" name="Google Shape;1262;p70"/>
            <p:cNvSpPr/>
            <p:nvPr/>
          </p:nvSpPr>
          <p:spPr>
            <a:xfrm>
              <a:off x="4411970" y="2726085"/>
              <a:ext cx="118796" cy="193659"/>
            </a:xfrm>
            <a:custGeom>
              <a:avLst/>
              <a:gdLst/>
              <a:ahLst/>
              <a:cxnLst/>
              <a:rect l="l" t="t" r="r" b="b"/>
              <a:pathLst>
                <a:path w="2631" h="4289" extrusionOk="0">
                  <a:moveTo>
                    <a:pt x="450" y="0"/>
                  </a:moveTo>
                  <a:cubicBezTo>
                    <a:pt x="357" y="0"/>
                    <a:pt x="264" y="35"/>
                    <a:pt x="193" y="106"/>
                  </a:cubicBezTo>
                  <a:lnTo>
                    <a:pt x="1" y="298"/>
                  </a:lnTo>
                  <a:lnTo>
                    <a:pt x="1591" y="1886"/>
                  </a:lnTo>
                  <a:cubicBezTo>
                    <a:pt x="1732" y="2029"/>
                    <a:pt x="1732" y="2258"/>
                    <a:pt x="1591" y="2401"/>
                  </a:cubicBezTo>
                  <a:lnTo>
                    <a:pt x="1" y="3991"/>
                  </a:lnTo>
                  <a:lnTo>
                    <a:pt x="193" y="4183"/>
                  </a:lnTo>
                  <a:cubicBezTo>
                    <a:pt x="264" y="4253"/>
                    <a:pt x="357" y="4288"/>
                    <a:pt x="450" y="4288"/>
                  </a:cubicBezTo>
                  <a:cubicBezTo>
                    <a:pt x="543" y="4288"/>
                    <a:pt x="636" y="4253"/>
                    <a:pt x="707" y="4183"/>
                  </a:cubicBezTo>
                  <a:lnTo>
                    <a:pt x="2488" y="2401"/>
                  </a:lnTo>
                  <a:cubicBezTo>
                    <a:pt x="2630" y="2260"/>
                    <a:pt x="2630" y="2029"/>
                    <a:pt x="2488" y="1888"/>
                  </a:cubicBezTo>
                  <a:lnTo>
                    <a:pt x="707" y="106"/>
                  </a:lnTo>
                  <a:cubicBezTo>
                    <a:pt x="636" y="35"/>
                    <a:pt x="543" y="0"/>
                    <a:pt x="45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3" name="Google Shape;1263;p70"/>
            <p:cNvSpPr/>
            <p:nvPr/>
          </p:nvSpPr>
          <p:spPr>
            <a:xfrm>
              <a:off x="4426058" y="2791601"/>
              <a:ext cx="36167" cy="62627"/>
            </a:xfrm>
            <a:custGeom>
              <a:avLst/>
              <a:gdLst/>
              <a:ahLst/>
              <a:cxnLst/>
              <a:rect l="l" t="t" r="r" b="b"/>
              <a:pathLst>
                <a:path w="801" h="1387" extrusionOk="0">
                  <a:moveTo>
                    <a:pt x="176" y="0"/>
                  </a:moveTo>
                  <a:cubicBezTo>
                    <a:pt x="87" y="0"/>
                    <a:pt x="1" y="69"/>
                    <a:pt x="1" y="173"/>
                  </a:cubicBezTo>
                  <a:lnTo>
                    <a:pt x="1" y="1214"/>
                  </a:lnTo>
                  <a:cubicBezTo>
                    <a:pt x="1" y="1318"/>
                    <a:pt x="87" y="1386"/>
                    <a:pt x="176" y="1386"/>
                  </a:cubicBezTo>
                  <a:cubicBezTo>
                    <a:pt x="218" y="1386"/>
                    <a:pt x="262" y="1371"/>
                    <a:pt x="297" y="1335"/>
                  </a:cubicBezTo>
                  <a:lnTo>
                    <a:pt x="627" y="1006"/>
                  </a:lnTo>
                  <a:cubicBezTo>
                    <a:pt x="800" y="834"/>
                    <a:pt x="800" y="554"/>
                    <a:pt x="627" y="381"/>
                  </a:cubicBezTo>
                  <a:lnTo>
                    <a:pt x="297" y="51"/>
                  </a:lnTo>
                  <a:cubicBezTo>
                    <a:pt x="262" y="16"/>
                    <a:pt x="218" y="0"/>
                    <a:pt x="176"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4" name="Google Shape;1264;p70"/>
            <p:cNvSpPr/>
            <p:nvPr/>
          </p:nvSpPr>
          <p:spPr>
            <a:xfrm>
              <a:off x="4456806" y="2743875"/>
              <a:ext cx="598271" cy="157989"/>
            </a:xfrm>
            <a:custGeom>
              <a:avLst/>
              <a:gdLst/>
              <a:ahLst/>
              <a:cxnLst/>
              <a:rect l="l" t="t" r="r" b="b"/>
              <a:pathLst>
                <a:path w="13250" h="3499" extrusionOk="0">
                  <a:moveTo>
                    <a:pt x="1" y="0"/>
                  </a:moveTo>
                  <a:lnTo>
                    <a:pt x="1495" y="1494"/>
                  </a:lnTo>
                  <a:cubicBezTo>
                    <a:pt x="1635" y="1635"/>
                    <a:pt x="1635" y="1866"/>
                    <a:pt x="1495" y="2007"/>
                  </a:cubicBezTo>
                  <a:lnTo>
                    <a:pt x="2" y="3499"/>
                  </a:lnTo>
                  <a:lnTo>
                    <a:pt x="11527" y="3499"/>
                  </a:lnTo>
                  <a:lnTo>
                    <a:pt x="13250" y="1750"/>
                  </a:lnTo>
                  <a:lnTo>
                    <a:pt x="11527"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65" name="Google Shape;1265;p70"/>
          <p:cNvGrpSpPr/>
          <p:nvPr/>
        </p:nvGrpSpPr>
        <p:grpSpPr>
          <a:xfrm>
            <a:off x="1280247" y="4393867"/>
            <a:ext cx="1082004" cy="336779"/>
            <a:chOff x="4411970" y="4340222"/>
            <a:chExt cx="779467" cy="242683"/>
          </a:xfrm>
        </p:grpSpPr>
        <p:sp>
          <p:nvSpPr>
            <p:cNvPr id="1266" name="Google Shape;1266;p70"/>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7" name="Google Shape;1267;p70"/>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8" name="Google Shape;1268;p70"/>
            <p:cNvSpPr/>
            <p:nvPr/>
          </p:nvSpPr>
          <p:spPr>
            <a:xfrm>
              <a:off x="4533392" y="4383749"/>
              <a:ext cx="658046"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69" name="Google Shape;1269;p70"/>
          <p:cNvGrpSpPr/>
          <p:nvPr/>
        </p:nvGrpSpPr>
        <p:grpSpPr>
          <a:xfrm>
            <a:off x="2602251" y="3612411"/>
            <a:ext cx="1286880" cy="288307"/>
            <a:chOff x="4411970" y="2468674"/>
            <a:chExt cx="747317" cy="167425"/>
          </a:xfrm>
        </p:grpSpPr>
        <p:sp>
          <p:nvSpPr>
            <p:cNvPr id="1270" name="Google Shape;1270;p70"/>
            <p:cNvSpPr/>
            <p:nvPr/>
          </p:nvSpPr>
          <p:spPr>
            <a:xfrm>
              <a:off x="4411970" y="2468674"/>
              <a:ext cx="216235" cy="167425"/>
            </a:xfrm>
            <a:custGeom>
              <a:avLst/>
              <a:gdLst/>
              <a:ahLst/>
              <a:cxnLst/>
              <a:rect l="l" t="t" r="r" b="b"/>
              <a:pathLst>
                <a:path w="4789" h="3708" extrusionOk="0">
                  <a:moveTo>
                    <a:pt x="1" y="0"/>
                  </a:moveTo>
                  <a:lnTo>
                    <a:pt x="1" y="3707"/>
                  </a:lnTo>
                  <a:lnTo>
                    <a:pt x="3381" y="3707"/>
                  </a:lnTo>
                  <a:lnTo>
                    <a:pt x="4789" y="1853"/>
                  </a:lnTo>
                  <a:lnTo>
                    <a:pt x="3381"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71" name="Google Shape;1271;p70"/>
            <p:cNvSpPr/>
            <p:nvPr/>
          </p:nvSpPr>
          <p:spPr>
            <a:xfrm>
              <a:off x="4564629" y="2468674"/>
              <a:ext cx="594658" cy="167425"/>
            </a:xfrm>
            <a:custGeom>
              <a:avLst/>
              <a:gdLst/>
              <a:ahLst/>
              <a:cxnLst/>
              <a:rect l="l" t="t" r="r" b="b"/>
              <a:pathLst>
                <a:path w="13170" h="3708" extrusionOk="0">
                  <a:moveTo>
                    <a:pt x="0" y="0"/>
                  </a:moveTo>
                  <a:lnTo>
                    <a:pt x="1408" y="1853"/>
                  </a:lnTo>
                  <a:lnTo>
                    <a:pt x="0" y="3707"/>
                  </a:lnTo>
                  <a:lnTo>
                    <a:pt x="13169" y="3707"/>
                  </a:lnTo>
                  <a:lnTo>
                    <a:pt x="13169"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272" name="Google Shape;1272;p70"/>
          <p:cNvSpPr/>
          <p:nvPr/>
        </p:nvSpPr>
        <p:spPr>
          <a:xfrm>
            <a:off x="1277913" y="4018786"/>
            <a:ext cx="1080824" cy="257311"/>
          </a:xfrm>
          <a:custGeom>
            <a:avLst/>
            <a:gdLst/>
            <a:ahLst/>
            <a:cxnLst/>
            <a:rect l="l" t="t" r="r" b="b"/>
            <a:pathLst>
              <a:path w="17936" h="4270" extrusionOk="0">
                <a:moveTo>
                  <a:pt x="2303" y="1110"/>
                </a:moveTo>
                <a:cubicBezTo>
                  <a:pt x="2883" y="1110"/>
                  <a:pt x="3355" y="1569"/>
                  <a:pt x="3355" y="2135"/>
                </a:cubicBezTo>
                <a:cubicBezTo>
                  <a:pt x="3353" y="2716"/>
                  <a:pt x="2883" y="3187"/>
                  <a:pt x="2303" y="3187"/>
                </a:cubicBezTo>
                <a:cubicBezTo>
                  <a:pt x="1722" y="3187"/>
                  <a:pt x="1251" y="2716"/>
                  <a:pt x="1251" y="2135"/>
                </a:cubicBezTo>
                <a:cubicBezTo>
                  <a:pt x="1251" y="1569"/>
                  <a:pt x="1722" y="1110"/>
                  <a:pt x="2303" y="1110"/>
                </a:cubicBezTo>
                <a:close/>
                <a:moveTo>
                  <a:pt x="2304" y="0"/>
                </a:moveTo>
                <a:cubicBezTo>
                  <a:pt x="1748" y="0"/>
                  <a:pt x="1201" y="218"/>
                  <a:pt x="793" y="626"/>
                </a:cubicBezTo>
                <a:cubicBezTo>
                  <a:pt x="183" y="1236"/>
                  <a:pt x="0" y="2154"/>
                  <a:pt x="330" y="2951"/>
                </a:cubicBezTo>
                <a:cubicBezTo>
                  <a:pt x="662" y="3749"/>
                  <a:pt x="1438" y="4269"/>
                  <a:pt x="2303" y="4269"/>
                </a:cubicBezTo>
                <a:cubicBezTo>
                  <a:pt x="3481" y="4269"/>
                  <a:pt x="4436" y="3313"/>
                  <a:pt x="4436" y="2135"/>
                </a:cubicBezTo>
                <a:lnTo>
                  <a:pt x="4436" y="3254"/>
                </a:lnTo>
                <a:cubicBezTo>
                  <a:pt x="4436" y="3814"/>
                  <a:pt x="4891" y="4269"/>
                  <a:pt x="5451" y="4269"/>
                </a:cubicBezTo>
                <a:lnTo>
                  <a:pt x="17600" y="4269"/>
                </a:lnTo>
                <a:cubicBezTo>
                  <a:pt x="17785" y="4269"/>
                  <a:pt x="17935" y="4119"/>
                  <a:pt x="17935" y="3936"/>
                </a:cubicBezTo>
                <a:lnTo>
                  <a:pt x="17935" y="333"/>
                </a:lnTo>
                <a:cubicBezTo>
                  <a:pt x="17934" y="149"/>
                  <a:pt x="17785" y="0"/>
                  <a:pt x="17602" y="0"/>
                </a:cubicBezTo>
                <a:lnTo>
                  <a:pt x="5451" y="0"/>
                </a:lnTo>
                <a:cubicBezTo>
                  <a:pt x="4891" y="0"/>
                  <a:pt x="4437" y="453"/>
                  <a:pt x="4437" y="1014"/>
                </a:cubicBezTo>
                <a:lnTo>
                  <a:pt x="4437" y="2133"/>
                </a:lnTo>
                <a:cubicBezTo>
                  <a:pt x="4436" y="1270"/>
                  <a:pt x="3915" y="492"/>
                  <a:pt x="3118" y="162"/>
                </a:cubicBezTo>
                <a:cubicBezTo>
                  <a:pt x="2855" y="53"/>
                  <a:pt x="2578" y="0"/>
                  <a:pt x="2304"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273" name="Google Shape;1273;p70"/>
          <p:cNvGrpSpPr/>
          <p:nvPr/>
        </p:nvGrpSpPr>
        <p:grpSpPr>
          <a:xfrm>
            <a:off x="1279006" y="3112916"/>
            <a:ext cx="2612055" cy="278379"/>
            <a:chOff x="6336019" y="3733725"/>
            <a:chExt cx="2566206" cy="351310"/>
          </a:xfrm>
        </p:grpSpPr>
        <p:sp>
          <p:nvSpPr>
            <p:cNvPr id="1274" name="Google Shape;1274;p70"/>
            <p:cNvSpPr/>
            <p:nvPr/>
          </p:nvSpPr>
          <p:spPr>
            <a:xfrm>
              <a:off x="6336019" y="3733735"/>
              <a:ext cx="1881300" cy="351300"/>
            </a:xfrm>
            <a:prstGeom prst="homePlate">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75" name="Google Shape;1275;p70"/>
            <p:cNvSpPr/>
            <p:nvPr/>
          </p:nvSpPr>
          <p:spPr>
            <a:xfrm>
              <a:off x="80985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76" name="Google Shape;1276;p70"/>
            <p:cNvSpPr/>
            <p:nvPr/>
          </p:nvSpPr>
          <p:spPr>
            <a:xfrm>
              <a:off x="83271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77" name="Google Shape;1277;p70"/>
            <p:cNvSpPr/>
            <p:nvPr/>
          </p:nvSpPr>
          <p:spPr>
            <a:xfrm>
              <a:off x="85557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78" name="Google Shape;1278;p70"/>
          <p:cNvGrpSpPr/>
          <p:nvPr/>
        </p:nvGrpSpPr>
        <p:grpSpPr>
          <a:xfrm>
            <a:off x="2602251" y="5267469"/>
            <a:ext cx="1262068" cy="204267"/>
            <a:chOff x="4404545" y="3301592"/>
            <a:chExt cx="782403" cy="129272"/>
          </a:xfrm>
        </p:grpSpPr>
        <p:sp>
          <p:nvSpPr>
            <p:cNvPr id="1279" name="Google Shape;1279;p70"/>
            <p:cNvSpPr/>
            <p:nvPr/>
          </p:nvSpPr>
          <p:spPr>
            <a:xfrm>
              <a:off x="4404545" y="3301592"/>
              <a:ext cx="782403" cy="129272"/>
            </a:xfrm>
            <a:custGeom>
              <a:avLst/>
              <a:gdLst/>
              <a:ahLst/>
              <a:cxnLst/>
              <a:rect l="l" t="t" r="r" b="b"/>
              <a:pathLst>
                <a:path w="17328" h="2863" extrusionOk="0">
                  <a:moveTo>
                    <a:pt x="1432" y="1"/>
                  </a:moveTo>
                  <a:cubicBezTo>
                    <a:pt x="641" y="1"/>
                    <a:pt x="1" y="641"/>
                    <a:pt x="2" y="1431"/>
                  </a:cubicBezTo>
                  <a:cubicBezTo>
                    <a:pt x="1" y="2222"/>
                    <a:pt x="641" y="2861"/>
                    <a:pt x="1432" y="2862"/>
                  </a:cubicBezTo>
                  <a:lnTo>
                    <a:pt x="15897" y="2862"/>
                  </a:lnTo>
                  <a:cubicBezTo>
                    <a:pt x="16687" y="2861"/>
                    <a:pt x="17327" y="2222"/>
                    <a:pt x="17327" y="1431"/>
                  </a:cubicBezTo>
                  <a:cubicBezTo>
                    <a:pt x="17327" y="641"/>
                    <a:pt x="16687" y="1"/>
                    <a:pt x="15897"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80" name="Google Shape;1280;p70"/>
            <p:cNvSpPr/>
            <p:nvPr/>
          </p:nvSpPr>
          <p:spPr>
            <a:xfrm>
              <a:off x="4420869" y="3318308"/>
              <a:ext cx="92621" cy="95856"/>
            </a:xfrm>
            <a:custGeom>
              <a:avLst/>
              <a:gdLst/>
              <a:ahLst/>
              <a:cxnLst/>
              <a:rect l="l" t="t" r="r" b="b"/>
              <a:pathLst>
                <a:path w="2664" h="2563" extrusionOk="0">
                  <a:moveTo>
                    <a:pt x="1382" y="1"/>
                  </a:moveTo>
                  <a:cubicBezTo>
                    <a:pt x="864" y="1"/>
                    <a:pt x="398" y="313"/>
                    <a:pt x="199" y="792"/>
                  </a:cubicBezTo>
                  <a:cubicBezTo>
                    <a:pt x="0" y="1270"/>
                    <a:pt x="109" y="1821"/>
                    <a:pt x="476" y="2188"/>
                  </a:cubicBezTo>
                  <a:cubicBezTo>
                    <a:pt x="721" y="2433"/>
                    <a:pt x="1048" y="2563"/>
                    <a:pt x="1381" y="2563"/>
                  </a:cubicBezTo>
                  <a:cubicBezTo>
                    <a:pt x="1547" y="2563"/>
                    <a:pt x="1713" y="2531"/>
                    <a:pt x="1872" y="2465"/>
                  </a:cubicBezTo>
                  <a:cubicBezTo>
                    <a:pt x="2351" y="2268"/>
                    <a:pt x="2663" y="1800"/>
                    <a:pt x="2663" y="1282"/>
                  </a:cubicBezTo>
                  <a:cubicBezTo>
                    <a:pt x="2663" y="574"/>
                    <a:pt x="2090" y="1"/>
                    <a:pt x="138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81" name="Google Shape;1281;p70"/>
          <p:cNvGrpSpPr/>
          <p:nvPr/>
        </p:nvGrpSpPr>
        <p:grpSpPr>
          <a:xfrm>
            <a:off x="2602252" y="4927917"/>
            <a:ext cx="1283009" cy="185503"/>
            <a:chOff x="4411970" y="3131459"/>
            <a:chExt cx="710520" cy="117397"/>
          </a:xfrm>
        </p:grpSpPr>
        <p:sp>
          <p:nvSpPr>
            <p:cNvPr id="1282" name="Google Shape;1282;p70"/>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83" name="Google Shape;1283;p70"/>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284" name="Google Shape;1284;p70" descr="Timeline background shape"/>
          <p:cNvSpPr/>
          <p:nvPr/>
        </p:nvSpPr>
        <p:spPr>
          <a:xfrm>
            <a:off x="2602251" y="5625788"/>
            <a:ext cx="1280400" cy="204000"/>
          </a:xfrm>
          <a:prstGeom prst="homePlate">
            <a:avLst>
              <a:gd name="adj" fmla="val 50000"/>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285" name="Google Shape;1285;p70"/>
          <p:cNvGrpSpPr/>
          <p:nvPr/>
        </p:nvGrpSpPr>
        <p:grpSpPr>
          <a:xfrm>
            <a:off x="1269111" y="4828804"/>
            <a:ext cx="1098451" cy="611984"/>
            <a:chOff x="4411970" y="1801825"/>
            <a:chExt cx="734586" cy="409262"/>
          </a:xfrm>
        </p:grpSpPr>
        <p:sp>
          <p:nvSpPr>
            <p:cNvPr id="1286" name="Google Shape;1286;p70"/>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noFill/>
            <a:ln w="9525" cap="flat" cmpd="sng">
              <a:solidFill>
                <a:srgbClr val="B3C3CE"/>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87" name="Google Shape;1287;p70"/>
            <p:cNvSpPr/>
            <p:nvPr/>
          </p:nvSpPr>
          <p:spPr>
            <a:xfrm>
              <a:off x="4411970" y="1801825"/>
              <a:ext cx="184087"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88" name="Google Shape;1288;p70"/>
          <p:cNvGrpSpPr/>
          <p:nvPr/>
        </p:nvGrpSpPr>
        <p:grpSpPr>
          <a:xfrm>
            <a:off x="4075739" y="3118897"/>
            <a:ext cx="695352" cy="695352"/>
            <a:chOff x="5681300" y="2527788"/>
            <a:chExt cx="805800" cy="805800"/>
          </a:xfrm>
        </p:grpSpPr>
        <p:sp>
          <p:nvSpPr>
            <p:cNvPr id="1289" name="Google Shape;1289;p70"/>
            <p:cNvSpPr/>
            <p:nvPr/>
          </p:nvSpPr>
          <p:spPr>
            <a:xfrm>
              <a:off x="5681300" y="2527788"/>
              <a:ext cx="805800" cy="805800"/>
            </a:xfrm>
            <a:prstGeom prst="ellipse">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0" name="Google Shape;1290;p70"/>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91" name="Google Shape;1291;p70"/>
          <p:cNvGrpSpPr/>
          <p:nvPr/>
        </p:nvGrpSpPr>
        <p:grpSpPr>
          <a:xfrm>
            <a:off x="4068059" y="4126487"/>
            <a:ext cx="710711" cy="710711"/>
            <a:chOff x="4049800" y="640400"/>
            <a:chExt cx="858900" cy="858900"/>
          </a:xfrm>
        </p:grpSpPr>
        <p:sp>
          <p:nvSpPr>
            <p:cNvPr id="1292" name="Google Shape;1292;p70"/>
            <p:cNvSpPr/>
            <p:nvPr/>
          </p:nvSpPr>
          <p:spPr>
            <a:xfrm>
              <a:off x="4049800" y="640400"/>
              <a:ext cx="858900" cy="858900"/>
            </a:xfrm>
            <a:prstGeom prst="donut">
              <a:avLst>
                <a:gd name="adj" fmla="val 25000"/>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3" name="Google Shape;1293;p70"/>
            <p:cNvSpPr/>
            <p:nvPr/>
          </p:nvSpPr>
          <p:spPr>
            <a:xfrm>
              <a:off x="4049800" y="640400"/>
              <a:ext cx="858900" cy="858900"/>
            </a:xfrm>
            <a:prstGeom prst="blockArc">
              <a:avLst>
                <a:gd name="adj1" fmla="val 7914150"/>
                <a:gd name="adj2" fmla="val 0"/>
                <a:gd name="adj3" fmla="val 25000"/>
              </a:avLst>
            </a:prstGeom>
            <a:solidFill>
              <a:srgbClr val="667E92"/>
            </a:solid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94" name="Google Shape;1294;p70"/>
          <p:cNvGrpSpPr/>
          <p:nvPr/>
        </p:nvGrpSpPr>
        <p:grpSpPr>
          <a:xfrm>
            <a:off x="3968703" y="5030057"/>
            <a:ext cx="909424" cy="909424"/>
            <a:chOff x="5080188" y="927900"/>
            <a:chExt cx="961200" cy="961200"/>
          </a:xfrm>
        </p:grpSpPr>
        <p:sp>
          <p:nvSpPr>
            <p:cNvPr id="1295" name="Google Shape;1295;p70"/>
            <p:cNvSpPr/>
            <p:nvPr/>
          </p:nvSpPr>
          <p:spPr>
            <a:xfrm>
              <a:off x="5201900" y="1050116"/>
              <a:ext cx="716700" cy="716700"/>
            </a:xfrm>
            <a:prstGeom prst="donut">
              <a:avLst>
                <a:gd name="adj" fmla="val 4716"/>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6" name="Google Shape;1296;p70"/>
            <p:cNvSpPr/>
            <p:nvPr/>
          </p:nvSpPr>
          <p:spPr>
            <a:xfrm>
              <a:off x="5269594" y="1117818"/>
              <a:ext cx="581100" cy="581100"/>
            </a:xfrm>
            <a:prstGeom prst="donut">
              <a:avLst>
                <a:gd name="adj" fmla="val 5814"/>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7" name="Google Shape;1297;p70"/>
            <p:cNvSpPr/>
            <p:nvPr/>
          </p:nvSpPr>
          <p:spPr>
            <a:xfrm>
              <a:off x="5339279" y="1187526"/>
              <a:ext cx="441900" cy="441600"/>
            </a:xfrm>
            <a:prstGeom prst="donut">
              <a:avLst>
                <a:gd name="adj" fmla="val 7648"/>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8" name="Google Shape;1298;p70"/>
            <p:cNvSpPr/>
            <p:nvPr/>
          </p:nvSpPr>
          <p:spPr>
            <a:xfrm>
              <a:off x="5414892" y="1263155"/>
              <a:ext cx="290700" cy="290700"/>
            </a:xfrm>
            <a:prstGeom prst="donut">
              <a:avLst>
                <a:gd name="adj" fmla="val 10182"/>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9" name="Google Shape;1299;p70"/>
            <p:cNvSpPr/>
            <p:nvPr/>
          </p:nvSpPr>
          <p:spPr>
            <a:xfrm rot="-3809958">
              <a:off x="5202435" y="1050148"/>
              <a:ext cx="716705" cy="716705"/>
            </a:xfrm>
            <a:prstGeom prst="blockArc">
              <a:avLst>
                <a:gd name="adj1" fmla="val 5266439"/>
                <a:gd name="adj2" fmla="val 19995741"/>
                <a:gd name="adj3" fmla="val 4692"/>
              </a:avLst>
            </a:prstGeom>
            <a:solidFill>
              <a:srgbClr val="E3E9ED"/>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0" name="Google Shape;1300;p70"/>
            <p:cNvSpPr/>
            <p:nvPr/>
          </p:nvSpPr>
          <p:spPr>
            <a:xfrm rot="-3906059">
              <a:off x="5269616" y="1117617"/>
              <a:ext cx="581445" cy="581445"/>
            </a:xfrm>
            <a:prstGeom prst="blockArc">
              <a:avLst>
                <a:gd name="adj1" fmla="val 3085776"/>
                <a:gd name="adj2" fmla="val 20100839"/>
                <a:gd name="adj3" fmla="val 5564"/>
              </a:avLst>
            </a:prstGeom>
            <a:solidFill>
              <a:srgbClr val="E3E9ED"/>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1" name="Google Shape;1301;p70"/>
            <p:cNvSpPr/>
            <p:nvPr/>
          </p:nvSpPr>
          <p:spPr>
            <a:xfrm rot="-4222340">
              <a:off x="5339825" y="1187386"/>
              <a:ext cx="442087" cy="442087"/>
            </a:xfrm>
            <a:prstGeom prst="blockArc">
              <a:avLst>
                <a:gd name="adj1" fmla="val 8884448"/>
                <a:gd name="adj2" fmla="val 20414899"/>
                <a:gd name="adj3" fmla="val 7688"/>
              </a:avLst>
            </a:prstGeom>
            <a:solidFill>
              <a:srgbClr val="E3E9ED"/>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2" name="Google Shape;1302;p70"/>
            <p:cNvSpPr/>
            <p:nvPr/>
          </p:nvSpPr>
          <p:spPr>
            <a:xfrm rot="-4538880">
              <a:off x="5414922" y="1262925"/>
              <a:ext cx="290465" cy="290465"/>
            </a:xfrm>
            <a:prstGeom prst="blockArc">
              <a:avLst>
                <a:gd name="adj1" fmla="val 6490304"/>
                <a:gd name="adj2" fmla="val 20700625"/>
                <a:gd name="adj3" fmla="val 10156"/>
              </a:avLst>
            </a:prstGeom>
            <a:solidFill>
              <a:srgbClr val="E3E9ED"/>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03" name="Google Shape;1303;p70"/>
          <p:cNvGrpSpPr/>
          <p:nvPr/>
        </p:nvGrpSpPr>
        <p:grpSpPr>
          <a:xfrm>
            <a:off x="5920035" y="5158979"/>
            <a:ext cx="674200" cy="672008"/>
            <a:chOff x="6039282" y="1042577"/>
            <a:chExt cx="734315" cy="731929"/>
          </a:xfrm>
        </p:grpSpPr>
        <p:sp>
          <p:nvSpPr>
            <p:cNvPr id="1304" name="Google Shape;1304;p70"/>
            <p:cNvSpPr/>
            <p:nvPr/>
          </p:nvSpPr>
          <p:spPr>
            <a:xfrm>
              <a:off x="6045348" y="1300071"/>
              <a:ext cx="131951" cy="65352"/>
            </a:xfrm>
            <a:custGeom>
              <a:avLst/>
              <a:gdLst/>
              <a:ahLst/>
              <a:cxnLst/>
              <a:rect l="l" t="t" r="r" b="b"/>
              <a:pathLst>
                <a:path w="1414" h="701" extrusionOk="0">
                  <a:moveTo>
                    <a:pt x="108" y="0"/>
                  </a:moveTo>
                  <a:lnTo>
                    <a:pt x="51" y="224"/>
                  </a:lnTo>
                  <a:cubicBezTo>
                    <a:pt x="29" y="303"/>
                    <a:pt x="7" y="375"/>
                    <a:pt x="0" y="455"/>
                  </a:cubicBezTo>
                  <a:lnTo>
                    <a:pt x="1342" y="700"/>
                  </a:lnTo>
                  <a:cubicBezTo>
                    <a:pt x="1349" y="650"/>
                    <a:pt x="1363" y="599"/>
                    <a:pt x="1378" y="549"/>
                  </a:cubicBezTo>
                  <a:lnTo>
                    <a:pt x="1414" y="397"/>
                  </a:lnTo>
                  <a:lnTo>
                    <a:pt x="108"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5" name="Google Shape;1305;p70"/>
            <p:cNvSpPr/>
            <p:nvPr/>
          </p:nvSpPr>
          <p:spPr>
            <a:xfrm>
              <a:off x="6080342" y="1201250"/>
              <a:ext cx="127938" cy="96863"/>
            </a:xfrm>
            <a:custGeom>
              <a:avLst/>
              <a:gdLst/>
              <a:ahLst/>
              <a:cxnLst/>
              <a:rect l="l" t="t" r="r" b="b"/>
              <a:pathLst>
                <a:path w="1371" h="1039" extrusionOk="0">
                  <a:moveTo>
                    <a:pt x="245" y="0"/>
                  </a:moveTo>
                  <a:cubicBezTo>
                    <a:pt x="159" y="137"/>
                    <a:pt x="72" y="267"/>
                    <a:pt x="0" y="404"/>
                  </a:cubicBezTo>
                  <a:lnTo>
                    <a:pt x="1219" y="1039"/>
                  </a:lnTo>
                  <a:cubicBezTo>
                    <a:pt x="1262" y="945"/>
                    <a:pt x="1320" y="866"/>
                    <a:pt x="1371" y="772"/>
                  </a:cubicBezTo>
                  <a:lnTo>
                    <a:pt x="245"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6" name="Google Shape;1306;p70"/>
            <p:cNvSpPr/>
            <p:nvPr/>
          </p:nvSpPr>
          <p:spPr>
            <a:xfrm>
              <a:off x="6144918" y="1121167"/>
              <a:ext cx="112541" cy="119145"/>
            </a:xfrm>
            <a:custGeom>
              <a:avLst/>
              <a:gdLst/>
              <a:ahLst/>
              <a:cxnLst/>
              <a:rect l="l" t="t" r="r" b="b"/>
              <a:pathLst>
                <a:path w="1206" h="1278" extrusionOk="0">
                  <a:moveTo>
                    <a:pt x="347" y="1"/>
                  </a:moveTo>
                  <a:cubicBezTo>
                    <a:pt x="224" y="95"/>
                    <a:pt x="116" y="210"/>
                    <a:pt x="1" y="318"/>
                  </a:cubicBezTo>
                  <a:lnTo>
                    <a:pt x="974" y="1278"/>
                  </a:lnTo>
                  <a:cubicBezTo>
                    <a:pt x="1046" y="1205"/>
                    <a:pt x="1126" y="1133"/>
                    <a:pt x="1205" y="1068"/>
                  </a:cubicBezTo>
                  <a:lnTo>
                    <a:pt x="347"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7" name="Google Shape;1307;p70"/>
            <p:cNvSpPr/>
            <p:nvPr/>
          </p:nvSpPr>
          <p:spPr>
            <a:xfrm>
              <a:off x="6232449" y="1066723"/>
              <a:ext cx="86879" cy="130518"/>
            </a:xfrm>
            <a:custGeom>
              <a:avLst/>
              <a:gdLst/>
              <a:ahLst/>
              <a:cxnLst/>
              <a:rect l="l" t="t" r="r" b="b"/>
              <a:pathLst>
                <a:path w="931" h="1400" extrusionOk="0">
                  <a:moveTo>
                    <a:pt x="426" y="1"/>
                  </a:moveTo>
                  <a:cubicBezTo>
                    <a:pt x="354" y="22"/>
                    <a:pt x="282" y="58"/>
                    <a:pt x="209" y="94"/>
                  </a:cubicBezTo>
                  <a:lnTo>
                    <a:pt x="0" y="195"/>
                  </a:lnTo>
                  <a:lnTo>
                    <a:pt x="649" y="1400"/>
                  </a:lnTo>
                  <a:lnTo>
                    <a:pt x="786" y="1335"/>
                  </a:lnTo>
                  <a:cubicBezTo>
                    <a:pt x="830" y="1306"/>
                    <a:pt x="880" y="1285"/>
                    <a:pt x="931" y="1270"/>
                  </a:cubicBezTo>
                  <a:lnTo>
                    <a:pt x="426"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8" name="Google Shape;1308;p70"/>
            <p:cNvSpPr/>
            <p:nvPr/>
          </p:nvSpPr>
          <p:spPr>
            <a:xfrm>
              <a:off x="6335379" y="1042577"/>
              <a:ext cx="53284" cy="130518"/>
            </a:xfrm>
            <a:custGeom>
              <a:avLst/>
              <a:gdLst/>
              <a:ahLst/>
              <a:cxnLst/>
              <a:rect l="l" t="t" r="r" b="b"/>
              <a:pathLst>
                <a:path w="571" h="1400" extrusionOk="0">
                  <a:moveTo>
                    <a:pt x="470" y="0"/>
                  </a:moveTo>
                  <a:cubicBezTo>
                    <a:pt x="390" y="0"/>
                    <a:pt x="311" y="7"/>
                    <a:pt x="239" y="22"/>
                  </a:cubicBezTo>
                  <a:lnTo>
                    <a:pt x="1" y="58"/>
                  </a:lnTo>
                  <a:lnTo>
                    <a:pt x="268" y="1399"/>
                  </a:lnTo>
                  <a:lnTo>
                    <a:pt x="419" y="1378"/>
                  </a:lnTo>
                  <a:cubicBezTo>
                    <a:pt x="470" y="1370"/>
                    <a:pt x="520" y="1363"/>
                    <a:pt x="571" y="1363"/>
                  </a:cubicBezTo>
                  <a:lnTo>
                    <a:pt x="470"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9" name="Google Shape;1309;p70"/>
            <p:cNvSpPr/>
            <p:nvPr/>
          </p:nvSpPr>
          <p:spPr>
            <a:xfrm>
              <a:off x="6431682" y="1043229"/>
              <a:ext cx="56550" cy="131824"/>
            </a:xfrm>
            <a:custGeom>
              <a:avLst/>
              <a:gdLst/>
              <a:ahLst/>
              <a:cxnLst/>
              <a:rect l="l" t="t" r="r" b="b"/>
              <a:pathLst>
                <a:path w="606" h="1414" extrusionOk="0">
                  <a:moveTo>
                    <a:pt x="144" y="0"/>
                  </a:moveTo>
                  <a:lnTo>
                    <a:pt x="0" y="1356"/>
                  </a:lnTo>
                  <a:cubicBezTo>
                    <a:pt x="101" y="1378"/>
                    <a:pt x="202" y="1385"/>
                    <a:pt x="303" y="1414"/>
                  </a:cubicBezTo>
                  <a:lnTo>
                    <a:pt x="606" y="80"/>
                  </a:lnTo>
                  <a:cubicBezTo>
                    <a:pt x="454" y="36"/>
                    <a:pt x="296" y="22"/>
                    <a:pt x="144"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0" name="Google Shape;1310;p70"/>
            <p:cNvSpPr/>
            <p:nvPr/>
          </p:nvSpPr>
          <p:spPr>
            <a:xfrm>
              <a:off x="6500924" y="1070731"/>
              <a:ext cx="89678" cy="130612"/>
            </a:xfrm>
            <a:custGeom>
              <a:avLst/>
              <a:gdLst/>
              <a:ahLst/>
              <a:cxnLst/>
              <a:rect l="l" t="t" r="r" b="b"/>
              <a:pathLst>
                <a:path w="961" h="1401" extrusionOk="0">
                  <a:moveTo>
                    <a:pt x="542" y="1"/>
                  </a:moveTo>
                  <a:lnTo>
                    <a:pt x="1" y="1256"/>
                  </a:lnTo>
                  <a:lnTo>
                    <a:pt x="138" y="1321"/>
                  </a:lnTo>
                  <a:cubicBezTo>
                    <a:pt x="181" y="1343"/>
                    <a:pt x="232" y="1371"/>
                    <a:pt x="275" y="1400"/>
                  </a:cubicBezTo>
                  <a:lnTo>
                    <a:pt x="960" y="210"/>
                  </a:lnTo>
                  <a:cubicBezTo>
                    <a:pt x="895" y="174"/>
                    <a:pt x="823" y="131"/>
                    <a:pt x="751" y="102"/>
                  </a:cubicBezTo>
                  <a:lnTo>
                    <a:pt x="542"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1" name="Google Shape;1311;p70"/>
            <p:cNvSpPr/>
            <p:nvPr/>
          </p:nvSpPr>
          <p:spPr>
            <a:xfrm>
              <a:off x="6561580" y="1127973"/>
              <a:ext cx="114501" cy="117746"/>
            </a:xfrm>
            <a:custGeom>
              <a:avLst/>
              <a:gdLst/>
              <a:ahLst/>
              <a:cxnLst/>
              <a:rect l="l" t="t" r="r" b="b"/>
              <a:pathLst>
                <a:path w="1227" h="1263" extrusionOk="0">
                  <a:moveTo>
                    <a:pt x="887" y="0"/>
                  </a:moveTo>
                  <a:lnTo>
                    <a:pt x="0" y="1046"/>
                  </a:lnTo>
                  <a:cubicBezTo>
                    <a:pt x="79" y="1111"/>
                    <a:pt x="152" y="1183"/>
                    <a:pt x="224" y="1262"/>
                  </a:cubicBezTo>
                  <a:lnTo>
                    <a:pt x="1226" y="332"/>
                  </a:lnTo>
                  <a:cubicBezTo>
                    <a:pt x="1118" y="209"/>
                    <a:pt x="1003" y="101"/>
                    <a:pt x="887"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2" name="Google Shape;1312;p70"/>
            <p:cNvSpPr/>
            <p:nvPr/>
          </p:nvSpPr>
          <p:spPr>
            <a:xfrm>
              <a:off x="6636887" y="1310792"/>
              <a:ext cx="132697" cy="61996"/>
            </a:xfrm>
            <a:custGeom>
              <a:avLst/>
              <a:gdLst/>
              <a:ahLst/>
              <a:cxnLst/>
              <a:rect l="l" t="t" r="r" b="b"/>
              <a:pathLst>
                <a:path w="1422" h="665" extrusionOk="0">
                  <a:moveTo>
                    <a:pt x="1321" y="1"/>
                  </a:moveTo>
                  <a:lnTo>
                    <a:pt x="1" y="361"/>
                  </a:lnTo>
                  <a:lnTo>
                    <a:pt x="44" y="506"/>
                  </a:lnTo>
                  <a:cubicBezTo>
                    <a:pt x="51" y="556"/>
                    <a:pt x="59" y="614"/>
                    <a:pt x="66" y="664"/>
                  </a:cubicBezTo>
                  <a:lnTo>
                    <a:pt x="1422" y="462"/>
                  </a:lnTo>
                  <a:cubicBezTo>
                    <a:pt x="1407" y="383"/>
                    <a:pt x="1400" y="304"/>
                    <a:pt x="1378" y="232"/>
                  </a:cubicBezTo>
                  <a:lnTo>
                    <a:pt x="1321"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3" name="Google Shape;1313;p70"/>
            <p:cNvSpPr/>
            <p:nvPr/>
          </p:nvSpPr>
          <p:spPr>
            <a:xfrm>
              <a:off x="6642953" y="1415020"/>
              <a:ext cx="130645" cy="47826"/>
            </a:xfrm>
            <a:custGeom>
              <a:avLst/>
              <a:gdLst/>
              <a:ahLst/>
              <a:cxnLst/>
              <a:rect l="l" t="t" r="r" b="b"/>
              <a:pathLst>
                <a:path w="1400" h="513" extrusionOk="0">
                  <a:moveTo>
                    <a:pt x="30" y="1"/>
                  </a:moveTo>
                  <a:cubicBezTo>
                    <a:pt x="30" y="109"/>
                    <a:pt x="15" y="210"/>
                    <a:pt x="1" y="311"/>
                  </a:cubicBezTo>
                  <a:lnTo>
                    <a:pt x="1357" y="513"/>
                  </a:lnTo>
                  <a:cubicBezTo>
                    <a:pt x="1378" y="354"/>
                    <a:pt x="1393" y="203"/>
                    <a:pt x="1400" y="44"/>
                  </a:cubicBezTo>
                  <a:lnTo>
                    <a:pt x="30"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4" name="Google Shape;1314;p70"/>
            <p:cNvSpPr/>
            <p:nvPr/>
          </p:nvSpPr>
          <p:spPr>
            <a:xfrm>
              <a:off x="6622143" y="1485687"/>
              <a:ext cx="131951" cy="81388"/>
            </a:xfrm>
            <a:custGeom>
              <a:avLst/>
              <a:gdLst/>
              <a:ahLst/>
              <a:cxnLst/>
              <a:rect l="l" t="t" r="r" b="b"/>
              <a:pathLst>
                <a:path w="1414" h="873" extrusionOk="0">
                  <a:moveTo>
                    <a:pt x="123" y="0"/>
                  </a:moveTo>
                  <a:lnTo>
                    <a:pt x="65" y="144"/>
                  </a:lnTo>
                  <a:cubicBezTo>
                    <a:pt x="51" y="195"/>
                    <a:pt x="22" y="238"/>
                    <a:pt x="0" y="281"/>
                  </a:cubicBezTo>
                  <a:lnTo>
                    <a:pt x="1234" y="873"/>
                  </a:lnTo>
                  <a:cubicBezTo>
                    <a:pt x="1270" y="801"/>
                    <a:pt x="1306" y="736"/>
                    <a:pt x="1335" y="664"/>
                  </a:cubicBezTo>
                  <a:lnTo>
                    <a:pt x="1414" y="440"/>
                  </a:lnTo>
                  <a:lnTo>
                    <a:pt x="123"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5" name="Google Shape;1315;p70"/>
            <p:cNvSpPr/>
            <p:nvPr/>
          </p:nvSpPr>
          <p:spPr>
            <a:xfrm>
              <a:off x="6582390" y="1548895"/>
              <a:ext cx="121219" cy="108983"/>
            </a:xfrm>
            <a:custGeom>
              <a:avLst/>
              <a:gdLst/>
              <a:ahLst/>
              <a:cxnLst/>
              <a:rect l="l" t="t" r="r" b="b"/>
              <a:pathLst>
                <a:path w="1299" h="1169" extrusionOk="0">
                  <a:moveTo>
                    <a:pt x="195" y="0"/>
                  </a:moveTo>
                  <a:lnTo>
                    <a:pt x="102" y="123"/>
                  </a:lnTo>
                  <a:lnTo>
                    <a:pt x="1" y="238"/>
                  </a:lnTo>
                  <a:lnTo>
                    <a:pt x="1003" y="1168"/>
                  </a:lnTo>
                  <a:lnTo>
                    <a:pt x="1155" y="988"/>
                  </a:lnTo>
                  <a:lnTo>
                    <a:pt x="1299" y="801"/>
                  </a:lnTo>
                  <a:lnTo>
                    <a:pt x="195"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6" name="Google Shape;1316;p70"/>
            <p:cNvSpPr/>
            <p:nvPr/>
          </p:nvSpPr>
          <p:spPr>
            <a:xfrm>
              <a:off x="6526586" y="1599238"/>
              <a:ext cx="100316" cy="126510"/>
            </a:xfrm>
            <a:custGeom>
              <a:avLst/>
              <a:gdLst/>
              <a:ahLst/>
              <a:cxnLst/>
              <a:rect l="l" t="t" r="r" b="b"/>
              <a:pathLst>
                <a:path w="1075" h="1357" extrusionOk="0">
                  <a:moveTo>
                    <a:pt x="252" y="1"/>
                  </a:moveTo>
                  <a:cubicBezTo>
                    <a:pt x="209" y="37"/>
                    <a:pt x="173" y="66"/>
                    <a:pt x="130" y="95"/>
                  </a:cubicBezTo>
                  <a:lnTo>
                    <a:pt x="0" y="174"/>
                  </a:lnTo>
                  <a:lnTo>
                    <a:pt x="685" y="1357"/>
                  </a:lnTo>
                  <a:lnTo>
                    <a:pt x="880" y="1234"/>
                  </a:lnTo>
                  <a:cubicBezTo>
                    <a:pt x="952" y="1191"/>
                    <a:pt x="1010" y="1141"/>
                    <a:pt x="1075" y="1097"/>
                  </a:cubicBezTo>
                  <a:lnTo>
                    <a:pt x="252"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7" name="Google Shape;1317;p70"/>
            <p:cNvSpPr/>
            <p:nvPr/>
          </p:nvSpPr>
          <p:spPr>
            <a:xfrm>
              <a:off x="6459957" y="1632893"/>
              <a:ext cx="70735" cy="132570"/>
            </a:xfrm>
            <a:custGeom>
              <a:avLst/>
              <a:gdLst/>
              <a:ahLst/>
              <a:cxnLst/>
              <a:rect l="l" t="t" r="r" b="b"/>
              <a:pathLst>
                <a:path w="758" h="1422" extrusionOk="0">
                  <a:moveTo>
                    <a:pt x="296" y="1"/>
                  </a:moveTo>
                  <a:cubicBezTo>
                    <a:pt x="195" y="37"/>
                    <a:pt x="101" y="73"/>
                    <a:pt x="0" y="94"/>
                  </a:cubicBezTo>
                  <a:lnTo>
                    <a:pt x="303" y="1421"/>
                  </a:lnTo>
                  <a:cubicBezTo>
                    <a:pt x="454" y="1393"/>
                    <a:pt x="606" y="1342"/>
                    <a:pt x="757" y="1292"/>
                  </a:cubicBezTo>
                  <a:lnTo>
                    <a:pt x="296"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8" name="Google Shape;1318;p70"/>
            <p:cNvSpPr/>
            <p:nvPr/>
          </p:nvSpPr>
          <p:spPr>
            <a:xfrm>
              <a:off x="6379145" y="1646318"/>
              <a:ext cx="43859" cy="128188"/>
            </a:xfrm>
            <a:custGeom>
              <a:avLst/>
              <a:gdLst/>
              <a:ahLst/>
              <a:cxnLst/>
              <a:rect l="l" t="t" r="r" b="b"/>
              <a:pathLst>
                <a:path w="470" h="1375" extrusionOk="0">
                  <a:moveTo>
                    <a:pt x="102" y="1"/>
                  </a:moveTo>
                  <a:lnTo>
                    <a:pt x="1" y="1364"/>
                  </a:lnTo>
                  <a:cubicBezTo>
                    <a:pt x="113" y="1369"/>
                    <a:pt x="221" y="1374"/>
                    <a:pt x="331" y="1374"/>
                  </a:cubicBezTo>
                  <a:cubicBezTo>
                    <a:pt x="377" y="1374"/>
                    <a:pt x="423" y="1373"/>
                    <a:pt x="469" y="1371"/>
                  </a:cubicBezTo>
                  <a:lnTo>
                    <a:pt x="412" y="1"/>
                  </a:lnTo>
                  <a:cubicBezTo>
                    <a:pt x="361" y="4"/>
                    <a:pt x="309" y="6"/>
                    <a:pt x="257" y="6"/>
                  </a:cubicBezTo>
                  <a:cubicBezTo>
                    <a:pt x="204" y="6"/>
                    <a:pt x="152" y="4"/>
                    <a:pt x="102"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9" name="Google Shape;1319;p70"/>
            <p:cNvSpPr/>
            <p:nvPr/>
          </p:nvSpPr>
          <p:spPr>
            <a:xfrm>
              <a:off x="6272109" y="1630842"/>
              <a:ext cx="74187" cy="131917"/>
            </a:xfrm>
            <a:custGeom>
              <a:avLst/>
              <a:gdLst/>
              <a:ahLst/>
              <a:cxnLst/>
              <a:rect l="l" t="t" r="r" b="b"/>
              <a:pathLst>
                <a:path w="795" h="1415" extrusionOk="0">
                  <a:moveTo>
                    <a:pt x="506" y="1"/>
                  </a:moveTo>
                  <a:lnTo>
                    <a:pt x="1" y="1270"/>
                  </a:lnTo>
                  <a:cubicBezTo>
                    <a:pt x="145" y="1328"/>
                    <a:pt x="296" y="1379"/>
                    <a:pt x="448" y="1415"/>
                  </a:cubicBezTo>
                  <a:lnTo>
                    <a:pt x="794" y="95"/>
                  </a:lnTo>
                  <a:cubicBezTo>
                    <a:pt x="693" y="66"/>
                    <a:pt x="599" y="37"/>
                    <a:pt x="5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0" name="Google Shape;1320;p70"/>
            <p:cNvSpPr/>
            <p:nvPr/>
          </p:nvSpPr>
          <p:spPr>
            <a:xfrm>
              <a:off x="6177205" y="1595229"/>
              <a:ext cx="103769" cy="125205"/>
            </a:xfrm>
            <a:custGeom>
              <a:avLst/>
              <a:gdLst/>
              <a:ahLst/>
              <a:cxnLst/>
              <a:rect l="l" t="t" r="r" b="b"/>
              <a:pathLst>
                <a:path w="1112" h="1343" extrusionOk="0">
                  <a:moveTo>
                    <a:pt x="859" y="1"/>
                  </a:moveTo>
                  <a:lnTo>
                    <a:pt x="1" y="1068"/>
                  </a:lnTo>
                  <a:cubicBezTo>
                    <a:pt x="123" y="1169"/>
                    <a:pt x="253" y="1256"/>
                    <a:pt x="390" y="1342"/>
                  </a:cubicBezTo>
                  <a:lnTo>
                    <a:pt x="1112" y="174"/>
                  </a:lnTo>
                  <a:cubicBezTo>
                    <a:pt x="1018" y="123"/>
                    <a:pt x="938" y="66"/>
                    <a:pt x="859"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1" name="Google Shape;1321;p70"/>
            <p:cNvSpPr/>
            <p:nvPr/>
          </p:nvSpPr>
          <p:spPr>
            <a:xfrm>
              <a:off x="6103205" y="1542835"/>
              <a:ext cx="123272" cy="106932"/>
            </a:xfrm>
            <a:custGeom>
              <a:avLst/>
              <a:gdLst/>
              <a:ahLst/>
              <a:cxnLst/>
              <a:rect l="l" t="t" r="r" b="b"/>
              <a:pathLst>
                <a:path w="1321" h="1147" extrusionOk="0">
                  <a:moveTo>
                    <a:pt x="1126" y="0"/>
                  </a:moveTo>
                  <a:lnTo>
                    <a:pt x="0" y="772"/>
                  </a:lnTo>
                  <a:lnTo>
                    <a:pt x="137" y="959"/>
                  </a:lnTo>
                  <a:lnTo>
                    <a:pt x="210" y="1053"/>
                  </a:lnTo>
                  <a:lnTo>
                    <a:pt x="289" y="1147"/>
                  </a:lnTo>
                  <a:lnTo>
                    <a:pt x="1320" y="245"/>
                  </a:lnTo>
                  <a:lnTo>
                    <a:pt x="1263" y="188"/>
                  </a:lnTo>
                  <a:lnTo>
                    <a:pt x="1219" y="123"/>
                  </a:lnTo>
                  <a:lnTo>
                    <a:pt x="1126"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2" name="Google Shape;1322;p70"/>
            <p:cNvSpPr/>
            <p:nvPr/>
          </p:nvSpPr>
          <p:spPr>
            <a:xfrm>
              <a:off x="6055426" y="1478881"/>
              <a:ext cx="131951" cy="78777"/>
            </a:xfrm>
            <a:custGeom>
              <a:avLst/>
              <a:gdLst/>
              <a:ahLst/>
              <a:cxnLst/>
              <a:rect l="l" t="t" r="r" b="b"/>
              <a:pathLst>
                <a:path w="1414" h="845" extrusionOk="0">
                  <a:moveTo>
                    <a:pt x="1306" y="1"/>
                  </a:moveTo>
                  <a:lnTo>
                    <a:pt x="0" y="405"/>
                  </a:lnTo>
                  <a:cubicBezTo>
                    <a:pt x="51" y="549"/>
                    <a:pt x="101" y="701"/>
                    <a:pt x="166" y="845"/>
                  </a:cubicBezTo>
                  <a:lnTo>
                    <a:pt x="1414" y="282"/>
                  </a:lnTo>
                  <a:cubicBezTo>
                    <a:pt x="1371" y="196"/>
                    <a:pt x="1342" y="95"/>
                    <a:pt x="13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3" name="Google Shape;1323;p70"/>
            <p:cNvSpPr/>
            <p:nvPr/>
          </p:nvSpPr>
          <p:spPr>
            <a:xfrm>
              <a:off x="6039282" y="1408308"/>
              <a:ext cx="129338" cy="43817"/>
            </a:xfrm>
            <a:custGeom>
              <a:avLst/>
              <a:gdLst/>
              <a:ahLst/>
              <a:cxnLst/>
              <a:rect l="l" t="t" r="r" b="b"/>
              <a:pathLst>
                <a:path w="1386" h="470" extrusionOk="0">
                  <a:moveTo>
                    <a:pt x="0" y="1"/>
                  </a:moveTo>
                  <a:cubicBezTo>
                    <a:pt x="7" y="152"/>
                    <a:pt x="7" y="311"/>
                    <a:pt x="29" y="469"/>
                  </a:cubicBezTo>
                  <a:lnTo>
                    <a:pt x="1385" y="304"/>
                  </a:lnTo>
                  <a:cubicBezTo>
                    <a:pt x="1371" y="203"/>
                    <a:pt x="1378" y="102"/>
                    <a:pt x="1363"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4" name="Google Shape;1324;p70"/>
            <p:cNvSpPr/>
            <p:nvPr/>
          </p:nvSpPr>
          <p:spPr>
            <a:xfrm>
              <a:off x="6608612" y="1210666"/>
              <a:ext cx="128685" cy="93507"/>
            </a:xfrm>
            <a:custGeom>
              <a:avLst/>
              <a:gdLst/>
              <a:ahLst/>
              <a:cxnLst/>
              <a:rect l="l" t="t" r="r" b="b"/>
              <a:pathLst>
                <a:path w="1379" h="1003" extrusionOk="0">
                  <a:moveTo>
                    <a:pt x="1155" y="0"/>
                  </a:moveTo>
                  <a:lnTo>
                    <a:pt x="1" y="736"/>
                  </a:lnTo>
                  <a:lnTo>
                    <a:pt x="80" y="866"/>
                  </a:lnTo>
                  <a:cubicBezTo>
                    <a:pt x="102" y="909"/>
                    <a:pt x="131" y="959"/>
                    <a:pt x="145" y="1003"/>
                  </a:cubicBezTo>
                  <a:lnTo>
                    <a:pt x="1379" y="411"/>
                  </a:lnTo>
                  <a:cubicBezTo>
                    <a:pt x="1342" y="339"/>
                    <a:pt x="1314" y="267"/>
                    <a:pt x="1278" y="202"/>
                  </a:cubicBezTo>
                  <a:lnTo>
                    <a:pt x="1155"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25" name="Google Shape;1325;p70"/>
          <p:cNvGrpSpPr/>
          <p:nvPr/>
        </p:nvGrpSpPr>
        <p:grpSpPr>
          <a:xfrm>
            <a:off x="6736837" y="3065149"/>
            <a:ext cx="756992" cy="802848"/>
            <a:chOff x="1825800" y="1651625"/>
            <a:chExt cx="539989" cy="571775"/>
          </a:xfrm>
        </p:grpSpPr>
        <p:sp>
          <p:nvSpPr>
            <p:cNvPr id="1326" name="Google Shape;1326;p70"/>
            <p:cNvSpPr/>
            <p:nvPr/>
          </p:nvSpPr>
          <p:spPr>
            <a:xfrm>
              <a:off x="2093189" y="1651625"/>
              <a:ext cx="272600" cy="287950"/>
            </a:xfrm>
            <a:custGeom>
              <a:avLst/>
              <a:gdLst/>
              <a:ahLst/>
              <a:cxnLst/>
              <a:rect l="l" t="t" r="r" b="b"/>
              <a:pathLst>
                <a:path w="10904" h="11518" extrusionOk="0">
                  <a:moveTo>
                    <a:pt x="2" y="1"/>
                  </a:moveTo>
                  <a:lnTo>
                    <a:pt x="0" y="11518"/>
                  </a:lnTo>
                  <a:lnTo>
                    <a:pt x="10904" y="11518"/>
                  </a:lnTo>
                  <a:cubicBezTo>
                    <a:pt x="10391" y="5596"/>
                    <a:pt x="5836" y="826"/>
                    <a:pt x="2"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7" name="Google Shape;1327;p70"/>
            <p:cNvSpPr/>
            <p:nvPr/>
          </p:nvSpPr>
          <p:spPr>
            <a:xfrm>
              <a:off x="1825800" y="1967150"/>
              <a:ext cx="231900" cy="233575"/>
            </a:xfrm>
            <a:custGeom>
              <a:avLst/>
              <a:gdLst/>
              <a:ahLst/>
              <a:cxnLst/>
              <a:rect l="l" t="t" r="r" b="b"/>
              <a:pathLst>
                <a:path w="9276" h="9343" extrusionOk="0">
                  <a:moveTo>
                    <a:pt x="0" y="1"/>
                  </a:moveTo>
                  <a:cubicBezTo>
                    <a:pt x="465" y="4930"/>
                    <a:pt x="4350" y="8842"/>
                    <a:pt x="9275" y="9343"/>
                  </a:cubicBezTo>
                  <a:lnTo>
                    <a:pt x="9275" y="1"/>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8" name="Google Shape;1328;p70"/>
            <p:cNvSpPr/>
            <p:nvPr/>
          </p:nvSpPr>
          <p:spPr>
            <a:xfrm>
              <a:off x="2093189" y="1967150"/>
              <a:ext cx="244350" cy="256250"/>
            </a:xfrm>
            <a:custGeom>
              <a:avLst/>
              <a:gdLst/>
              <a:ahLst/>
              <a:cxnLst/>
              <a:rect l="l" t="t" r="r" b="b"/>
              <a:pathLst>
                <a:path w="9774" h="10250" extrusionOk="0">
                  <a:moveTo>
                    <a:pt x="0" y="1"/>
                  </a:moveTo>
                  <a:lnTo>
                    <a:pt x="0" y="10249"/>
                  </a:lnTo>
                  <a:cubicBezTo>
                    <a:pt x="5200" y="9514"/>
                    <a:pt x="9280" y="5280"/>
                    <a:pt x="977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9" name="Google Shape;1329;p70"/>
            <p:cNvSpPr/>
            <p:nvPr/>
          </p:nvSpPr>
          <p:spPr>
            <a:xfrm>
              <a:off x="1851375" y="1730300"/>
              <a:ext cx="206325" cy="209275"/>
            </a:xfrm>
            <a:custGeom>
              <a:avLst/>
              <a:gdLst/>
              <a:ahLst/>
              <a:cxnLst/>
              <a:rect l="l" t="t" r="r" b="b"/>
              <a:pathLst>
                <a:path w="8253" h="8371" extrusionOk="0">
                  <a:moveTo>
                    <a:pt x="8252" y="1"/>
                  </a:moveTo>
                  <a:cubicBezTo>
                    <a:pt x="3865" y="441"/>
                    <a:pt x="383" y="3959"/>
                    <a:pt x="1" y="8371"/>
                  </a:cubicBezTo>
                  <a:lnTo>
                    <a:pt x="8252" y="8371"/>
                  </a:lnTo>
                  <a:lnTo>
                    <a:pt x="8252"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30" name="Google Shape;1330;p70"/>
          <p:cNvGrpSpPr/>
          <p:nvPr/>
        </p:nvGrpSpPr>
        <p:grpSpPr>
          <a:xfrm>
            <a:off x="4970077" y="5140773"/>
            <a:ext cx="677497" cy="677273"/>
            <a:chOff x="1897577" y="2802432"/>
            <a:chExt cx="492176" cy="492014"/>
          </a:xfrm>
        </p:grpSpPr>
        <p:sp>
          <p:nvSpPr>
            <p:cNvPr id="1331" name="Google Shape;1331;p70"/>
            <p:cNvSpPr/>
            <p:nvPr/>
          </p:nvSpPr>
          <p:spPr>
            <a:xfrm>
              <a:off x="2067309" y="2802432"/>
              <a:ext cx="152163" cy="136326"/>
            </a:xfrm>
            <a:custGeom>
              <a:avLst/>
              <a:gdLst/>
              <a:ahLst/>
              <a:cxnLst/>
              <a:rect l="l" t="t" r="r" b="b"/>
              <a:pathLst>
                <a:path w="9435" h="8453" extrusionOk="0">
                  <a:moveTo>
                    <a:pt x="4727" y="1"/>
                  </a:moveTo>
                  <a:cubicBezTo>
                    <a:pt x="3131" y="1"/>
                    <a:pt x="1537" y="250"/>
                    <a:pt x="0" y="751"/>
                  </a:cubicBezTo>
                  <a:lnTo>
                    <a:pt x="2502" y="8452"/>
                  </a:lnTo>
                  <a:cubicBezTo>
                    <a:pt x="3225" y="8211"/>
                    <a:pt x="3983" y="8097"/>
                    <a:pt x="4740" y="8097"/>
                  </a:cubicBezTo>
                  <a:cubicBezTo>
                    <a:pt x="5486" y="8097"/>
                    <a:pt x="6221" y="8211"/>
                    <a:pt x="6932" y="8441"/>
                  </a:cubicBezTo>
                  <a:lnTo>
                    <a:pt x="9434" y="740"/>
                  </a:lnTo>
                  <a:cubicBezTo>
                    <a:pt x="7901" y="248"/>
                    <a:pt x="6313" y="1"/>
                    <a:pt x="4727"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2" name="Google Shape;1332;p70"/>
            <p:cNvSpPr/>
            <p:nvPr/>
          </p:nvSpPr>
          <p:spPr>
            <a:xfrm>
              <a:off x="2179099" y="2814350"/>
              <a:ext cx="163452" cy="166049"/>
            </a:xfrm>
            <a:custGeom>
              <a:avLst/>
              <a:gdLst/>
              <a:ahLst/>
              <a:cxnLst/>
              <a:rect l="l" t="t" r="r" b="b"/>
              <a:pathLst>
                <a:path w="10135" h="10296" extrusionOk="0">
                  <a:moveTo>
                    <a:pt x="2491" y="1"/>
                  </a:moveTo>
                  <a:lnTo>
                    <a:pt x="0" y="7702"/>
                  </a:lnTo>
                  <a:cubicBezTo>
                    <a:pt x="1435" y="8161"/>
                    <a:pt x="2686" y="9079"/>
                    <a:pt x="3581" y="10296"/>
                  </a:cubicBezTo>
                  <a:lnTo>
                    <a:pt x="10135" y="5533"/>
                  </a:lnTo>
                  <a:cubicBezTo>
                    <a:pt x="8230" y="2927"/>
                    <a:pt x="5555" y="988"/>
                    <a:pt x="2491"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3" name="Google Shape;1333;p70"/>
            <p:cNvSpPr/>
            <p:nvPr/>
          </p:nvSpPr>
          <p:spPr>
            <a:xfrm>
              <a:off x="2236848" y="3048492"/>
              <a:ext cx="152905" cy="144760"/>
            </a:xfrm>
            <a:custGeom>
              <a:avLst/>
              <a:gdLst/>
              <a:ahLst/>
              <a:cxnLst/>
              <a:rect l="l" t="t" r="r" b="b"/>
              <a:pathLst>
                <a:path w="9481" h="8976" extrusionOk="0">
                  <a:moveTo>
                    <a:pt x="1377" y="0"/>
                  </a:moveTo>
                  <a:cubicBezTo>
                    <a:pt x="1377" y="1515"/>
                    <a:pt x="895" y="2996"/>
                    <a:pt x="0" y="4212"/>
                  </a:cubicBezTo>
                  <a:lnTo>
                    <a:pt x="6554" y="8976"/>
                  </a:lnTo>
                  <a:cubicBezTo>
                    <a:pt x="8459" y="6370"/>
                    <a:pt x="9480" y="3225"/>
                    <a:pt x="9480"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4" name="Google Shape;1334;p70"/>
            <p:cNvSpPr/>
            <p:nvPr/>
          </p:nvSpPr>
          <p:spPr>
            <a:xfrm>
              <a:off x="1944586" y="2814543"/>
              <a:ext cx="163097" cy="166226"/>
            </a:xfrm>
            <a:custGeom>
              <a:avLst/>
              <a:gdLst/>
              <a:ahLst/>
              <a:cxnLst/>
              <a:rect l="l" t="t" r="r" b="b"/>
              <a:pathLst>
                <a:path w="10113" h="10307" extrusionOk="0">
                  <a:moveTo>
                    <a:pt x="7610" y="0"/>
                  </a:moveTo>
                  <a:cubicBezTo>
                    <a:pt x="4557" y="999"/>
                    <a:pt x="1883" y="2938"/>
                    <a:pt x="1" y="5544"/>
                  </a:cubicBezTo>
                  <a:lnTo>
                    <a:pt x="6554" y="10307"/>
                  </a:lnTo>
                  <a:cubicBezTo>
                    <a:pt x="7438" y="9090"/>
                    <a:pt x="8677" y="8172"/>
                    <a:pt x="10112" y="7701"/>
                  </a:cubicBezTo>
                  <a:lnTo>
                    <a:pt x="761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5" name="Google Shape;1335;p70"/>
            <p:cNvSpPr/>
            <p:nvPr/>
          </p:nvSpPr>
          <p:spPr>
            <a:xfrm>
              <a:off x="2236848" y="2903562"/>
              <a:ext cx="152905" cy="144954"/>
            </a:xfrm>
            <a:custGeom>
              <a:avLst/>
              <a:gdLst/>
              <a:ahLst/>
              <a:cxnLst/>
              <a:rect l="l" t="t" r="r" b="b"/>
              <a:pathLst>
                <a:path w="9481" h="8988" extrusionOk="0">
                  <a:moveTo>
                    <a:pt x="6554" y="1"/>
                  </a:moveTo>
                  <a:lnTo>
                    <a:pt x="0" y="4764"/>
                  </a:lnTo>
                  <a:cubicBezTo>
                    <a:pt x="895" y="5992"/>
                    <a:pt x="1377" y="7472"/>
                    <a:pt x="1377" y="8987"/>
                  </a:cubicBezTo>
                  <a:lnTo>
                    <a:pt x="9469" y="8987"/>
                  </a:lnTo>
                  <a:cubicBezTo>
                    <a:pt x="9480" y="5751"/>
                    <a:pt x="8459" y="2606"/>
                    <a:pt x="6554"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6" name="Google Shape;1336;p70"/>
            <p:cNvSpPr/>
            <p:nvPr/>
          </p:nvSpPr>
          <p:spPr>
            <a:xfrm>
              <a:off x="2179099" y="3116417"/>
              <a:ext cx="163452" cy="166242"/>
            </a:xfrm>
            <a:custGeom>
              <a:avLst/>
              <a:gdLst/>
              <a:ahLst/>
              <a:cxnLst/>
              <a:rect l="l" t="t" r="r" b="b"/>
              <a:pathLst>
                <a:path w="10135" h="10308" extrusionOk="0">
                  <a:moveTo>
                    <a:pt x="3581" y="0"/>
                  </a:moveTo>
                  <a:cubicBezTo>
                    <a:pt x="2686" y="1229"/>
                    <a:pt x="1435" y="2135"/>
                    <a:pt x="0" y="2594"/>
                  </a:cubicBezTo>
                  <a:lnTo>
                    <a:pt x="2502" y="10307"/>
                  </a:lnTo>
                  <a:cubicBezTo>
                    <a:pt x="5567" y="9309"/>
                    <a:pt x="8241" y="7369"/>
                    <a:pt x="10135" y="4764"/>
                  </a:cubicBezTo>
                  <a:lnTo>
                    <a:pt x="3581"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7" name="Google Shape;1337;p70"/>
            <p:cNvSpPr/>
            <p:nvPr/>
          </p:nvSpPr>
          <p:spPr>
            <a:xfrm>
              <a:off x="1897577" y="2903933"/>
              <a:ext cx="152727" cy="144583"/>
            </a:xfrm>
            <a:custGeom>
              <a:avLst/>
              <a:gdLst/>
              <a:ahLst/>
              <a:cxnLst/>
              <a:rect l="l" t="t" r="r" b="b"/>
              <a:pathLst>
                <a:path w="9470" h="8965" extrusionOk="0">
                  <a:moveTo>
                    <a:pt x="2916" y="1"/>
                  </a:moveTo>
                  <a:cubicBezTo>
                    <a:pt x="1022" y="2606"/>
                    <a:pt x="0" y="5739"/>
                    <a:pt x="12" y="8964"/>
                  </a:cubicBezTo>
                  <a:lnTo>
                    <a:pt x="8103" y="8964"/>
                  </a:lnTo>
                  <a:cubicBezTo>
                    <a:pt x="8103" y="7449"/>
                    <a:pt x="8574" y="5980"/>
                    <a:pt x="9469" y="4764"/>
                  </a:cubicBezTo>
                  <a:lnTo>
                    <a:pt x="2916"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8" name="Google Shape;1338;p70"/>
            <p:cNvSpPr/>
            <p:nvPr/>
          </p:nvSpPr>
          <p:spPr>
            <a:xfrm>
              <a:off x="2067309" y="3158056"/>
              <a:ext cx="152163" cy="136390"/>
            </a:xfrm>
            <a:custGeom>
              <a:avLst/>
              <a:gdLst/>
              <a:ahLst/>
              <a:cxnLst/>
              <a:rect l="l" t="t" r="r" b="b"/>
              <a:pathLst>
                <a:path w="9435" h="8457" extrusionOk="0">
                  <a:moveTo>
                    <a:pt x="2502" y="1"/>
                  </a:moveTo>
                  <a:lnTo>
                    <a:pt x="0" y="7702"/>
                  </a:lnTo>
                  <a:cubicBezTo>
                    <a:pt x="1541" y="8204"/>
                    <a:pt x="3140" y="8457"/>
                    <a:pt x="4740" y="8457"/>
                  </a:cubicBezTo>
                  <a:cubicBezTo>
                    <a:pt x="6322" y="8457"/>
                    <a:pt x="7905" y="8210"/>
                    <a:pt x="9434" y="7714"/>
                  </a:cubicBezTo>
                  <a:lnTo>
                    <a:pt x="6932" y="12"/>
                  </a:lnTo>
                  <a:cubicBezTo>
                    <a:pt x="6221" y="242"/>
                    <a:pt x="5475" y="357"/>
                    <a:pt x="4740" y="357"/>
                  </a:cubicBezTo>
                  <a:cubicBezTo>
                    <a:pt x="3983" y="357"/>
                    <a:pt x="3225" y="242"/>
                    <a:pt x="250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9" name="Google Shape;1339;p70"/>
            <p:cNvSpPr/>
            <p:nvPr/>
          </p:nvSpPr>
          <p:spPr>
            <a:xfrm>
              <a:off x="1944586" y="3116046"/>
              <a:ext cx="163097" cy="166242"/>
            </a:xfrm>
            <a:custGeom>
              <a:avLst/>
              <a:gdLst/>
              <a:ahLst/>
              <a:cxnLst/>
              <a:rect l="l" t="t" r="r" b="b"/>
              <a:pathLst>
                <a:path w="10113" h="10308" extrusionOk="0">
                  <a:moveTo>
                    <a:pt x="6554" y="1"/>
                  </a:moveTo>
                  <a:lnTo>
                    <a:pt x="1" y="4764"/>
                  </a:lnTo>
                  <a:cubicBezTo>
                    <a:pt x="1883" y="7369"/>
                    <a:pt x="4557" y="9309"/>
                    <a:pt x="7610" y="10307"/>
                  </a:cubicBezTo>
                  <a:lnTo>
                    <a:pt x="10112" y="2606"/>
                  </a:lnTo>
                  <a:cubicBezTo>
                    <a:pt x="8677" y="2135"/>
                    <a:pt x="7438" y="1229"/>
                    <a:pt x="6554"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0" name="Google Shape;1340;p70"/>
            <p:cNvSpPr/>
            <p:nvPr/>
          </p:nvSpPr>
          <p:spPr>
            <a:xfrm>
              <a:off x="1897577" y="3048492"/>
              <a:ext cx="152727" cy="144390"/>
            </a:xfrm>
            <a:custGeom>
              <a:avLst/>
              <a:gdLst/>
              <a:ahLst/>
              <a:cxnLst/>
              <a:rect l="l" t="t" r="r" b="b"/>
              <a:pathLst>
                <a:path w="9470" h="8953" extrusionOk="0">
                  <a:moveTo>
                    <a:pt x="12" y="0"/>
                  </a:moveTo>
                  <a:cubicBezTo>
                    <a:pt x="0" y="3214"/>
                    <a:pt x="1022" y="6347"/>
                    <a:pt x="2916" y="8953"/>
                  </a:cubicBezTo>
                  <a:lnTo>
                    <a:pt x="9469" y="4190"/>
                  </a:lnTo>
                  <a:cubicBezTo>
                    <a:pt x="8574" y="2973"/>
                    <a:pt x="8103" y="1504"/>
                    <a:pt x="8103"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1" name="Google Shape;1341;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rnd"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2" name="Google Shape;1342;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43" name="Google Shape;1343;p70"/>
          <p:cNvGrpSpPr/>
          <p:nvPr/>
        </p:nvGrpSpPr>
        <p:grpSpPr>
          <a:xfrm>
            <a:off x="1278784" y="5558831"/>
            <a:ext cx="1078969" cy="267789"/>
            <a:chOff x="2013045" y="4813233"/>
            <a:chExt cx="921986" cy="228854"/>
          </a:xfrm>
        </p:grpSpPr>
        <p:sp>
          <p:nvSpPr>
            <p:cNvPr id="1344" name="Google Shape;1344;p70"/>
            <p:cNvSpPr/>
            <p:nvPr/>
          </p:nvSpPr>
          <p:spPr>
            <a:xfrm>
              <a:off x="2013045" y="4867370"/>
              <a:ext cx="921986" cy="174718"/>
            </a:xfrm>
            <a:custGeom>
              <a:avLst/>
              <a:gdLst/>
              <a:ahLst/>
              <a:cxnLst/>
              <a:rect l="l" t="t" r="r" b="b"/>
              <a:pathLst>
                <a:path w="138801" h="26303" fill="none" extrusionOk="0">
                  <a:moveTo>
                    <a:pt x="0" y="18153"/>
                  </a:moveTo>
                  <a:lnTo>
                    <a:pt x="0" y="26303"/>
                  </a:lnTo>
                  <a:lnTo>
                    <a:pt x="138800" y="26303"/>
                  </a:lnTo>
                  <a:lnTo>
                    <a:pt x="138800" y="0"/>
                  </a:lnTo>
                  <a:lnTo>
                    <a:pt x="38405" y="0"/>
                  </a:lnTo>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5" name="Google Shape;1345;p70"/>
            <p:cNvSpPr/>
            <p:nvPr/>
          </p:nvSpPr>
          <p:spPr>
            <a:xfrm>
              <a:off x="2013045" y="4813233"/>
              <a:ext cx="316628" cy="174718"/>
            </a:xfrm>
            <a:custGeom>
              <a:avLst/>
              <a:gdLst/>
              <a:ahLst/>
              <a:cxnLst/>
              <a:rect l="l" t="t" r="r" b="b"/>
              <a:pathLst>
                <a:path w="47667" h="26303" fill="none" extrusionOk="0">
                  <a:moveTo>
                    <a:pt x="0" y="0"/>
                  </a:moveTo>
                  <a:lnTo>
                    <a:pt x="0" y="26303"/>
                  </a:lnTo>
                  <a:lnTo>
                    <a:pt x="47666" y="26303"/>
                  </a:lnTo>
                  <a:lnTo>
                    <a:pt x="34453"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46" name="Google Shape;1346;p70"/>
          <p:cNvGrpSpPr/>
          <p:nvPr/>
        </p:nvGrpSpPr>
        <p:grpSpPr>
          <a:xfrm>
            <a:off x="1290064" y="3541340"/>
            <a:ext cx="1056561" cy="359921"/>
            <a:chOff x="1046767" y="4756633"/>
            <a:chExt cx="859646" cy="292841"/>
          </a:xfrm>
        </p:grpSpPr>
        <p:sp>
          <p:nvSpPr>
            <p:cNvPr id="1347" name="Google Shape;1347;p70"/>
            <p:cNvSpPr/>
            <p:nvPr/>
          </p:nvSpPr>
          <p:spPr>
            <a:xfrm>
              <a:off x="1046767" y="4811593"/>
              <a:ext cx="859646" cy="237881"/>
            </a:xfrm>
            <a:custGeom>
              <a:avLst/>
              <a:gdLst/>
              <a:ahLst/>
              <a:cxnLst/>
              <a:rect l="l" t="t" r="r" b="b"/>
              <a:pathLst>
                <a:path w="129416" h="35812" fill="none" extrusionOk="0">
                  <a:moveTo>
                    <a:pt x="31737" y="0"/>
                  </a:moveTo>
                  <a:cubicBezTo>
                    <a:pt x="33960" y="8644"/>
                    <a:pt x="27539" y="17041"/>
                    <a:pt x="18524" y="17041"/>
                  </a:cubicBezTo>
                  <a:cubicBezTo>
                    <a:pt x="9633" y="17041"/>
                    <a:pt x="3088" y="8644"/>
                    <a:pt x="5434" y="0"/>
                  </a:cubicBezTo>
                  <a:lnTo>
                    <a:pt x="2594" y="0"/>
                  </a:lnTo>
                  <a:cubicBezTo>
                    <a:pt x="1236" y="0"/>
                    <a:pt x="1" y="1112"/>
                    <a:pt x="1" y="2594"/>
                  </a:cubicBezTo>
                  <a:lnTo>
                    <a:pt x="1" y="35811"/>
                  </a:lnTo>
                  <a:lnTo>
                    <a:pt x="126823" y="35811"/>
                  </a:lnTo>
                  <a:cubicBezTo>
                    <a:pt x="128304" y="35811"/>
                    <a:pt x="129416" y="34576"/>
                    <a:pt x="129416" y="33218"/>
                  </a:cubicBezTo>
                  <a:lnTo>
                    <a:pt x="12941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8" name="Google Shape;1348;p70"/>
            <p:cNvSpPr/>
            <p:nvPr/>
          </p:nvSpPr>
          <p:spPr>
            <a:xfrm>
              <a:off x="1046767" y="4983846"/>
              <a:ext cx="65628" cy="65628"/>
            </a:xfrm>
            <a:custGeom>
              <a:avLst/>
              <a:gdLst/>
              <a:ahLst/>
              <a:cxnLst/>
              <a:rect l="l" t="t" r="r" b="b"/>
              <a:pathLst>
                <a:path w="9880" h="9880" fill="none" extrusionOk="0">
                  <a:moveTo>
                    <a:pt x="1" y="0"/>
                  </a:moveTo>
                  <a:lnTo>
                    <a:pt x="1" y="9879"/>
                  </a:lnTo>
                  <a:lnTo>
                    <a:pt x="9880" y="9879"/>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9" name="Google Shape;1349;p70"/>
            <p:cNvSpPr/>
            <p:nvPr/>
          </p:nvSpPr>
          <p:spPr>
            <a:xfrm>
              <a:off x="1067279" y="4756633"/>
              <a:ext cx="179640" cy="179646"/>
            </a:xfrm>
            <a:custGeom>
              <a:avLst/>
              <a:gdLst/>
              <a:ahLst/>
              <a:cxnLst/>
              <a:rect l="l" t="t" r="r" b="b"/>
              <a:pathLst>
                <a:path w="27044" h="27045" fill="none" extrusionOk="0">
                  <a:moveTo>
                    <a:pt x="15560" y="1"/>
                  </a:moveTo>
                  <a:cubicBezTo>
                    <a:pt x="5187" y="1"/>
                    <a:pt x="0" y="12473"/>
                    <a:pt x="7286" y="19759"/>
                  </a:cubicBezTo>
                  <a:cubicBezTo>
                    <a:pt x="14572" y="27044"/>
                    <a:pt x="27044" y="21858"/>
                    <a:pt x="27044" y="11609"/>
                  </a:cubicBezTo>
                  <a:cubicBezTo>
                    <a:pt x="27044" y="5187"/>
                    <a:pt x="21857" y="1"/>
                    <a:pt x="15560" y="1"/>
                  </a:cubicBezTo>
                  <a:close/>
                </a:path>
              </a:pathLst>
            </a:custGeom>
            <a:noFill/>
            <a:ln w="9525" cap="flat" cmpd="sng">
              <a:solidFill>
                <a:srgbClr val="A5B7C5"/>
              </a:solidFill>
              <a:prstDash val="solid"/>
              <a:miter lim="123487"/>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350" name="Google Shape;1350;p70"/>
          <p:cNvSpPr/>
          <p:nvPr/>
        </p:nvSpPr>
        <p:spPr>
          <a:xfrm>
            <a:off x="9868400" y="3134230"/>
            <a:ext cx="247213" cy="125341"/>
          </a:xfrm>
          <a:custGeom>
            <a:avLst/>
            <a:gdLst/>
            <a:ahLst/>
            <a:cxnLst/>
            <a:rect l="l" t="t" r="r" b="b"/>
            <a:pathLst>
              <a:path w="3045" h="1544" extrusionOk="0">
                <a:moveTo>
                  <a:pt x="1645" y="0"/>
                </a:moveTo>
                <a:lnTo>
                  <a:pt x="2143" y="505"/>
                </a:lnTo>
                <a:lnTo>
                  <a:pt x="0" y="505"/>
                </a:lnTo>
                <a:lnTo>
                  <a:pt x="0" y="1046"/>
                </a:lnTo>
                <a:lnTo>
                  <a:pt x="2143" y="1046"/>
                </a:lnTo>
                <a:lnTo>
                  <a:pt x="1645" y="1544"/>
                </a:lnTo>
                <a:lnTo>
                  <a:pt x="2272" y="1544"/>
                </a:lnTo>
                <a:lnTo>
                  <a:pt x="3044" y="772"/>
                </a:lnTo>
                <a:lnTo>
                  <a:pt x="2272"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1" name="Google Shape;1351;p70"/>
          <p:cNvSpPr/>
          <p:nvPr/>
        </p:nvSpPr>
        <p:spPr>
          <a:xfrm>
            <a:off x="9467673" y="3110767"/>
            <a:ext cx="229028" cy="172264"/>
          </a:xfrm>
          <a:custGeom>
            <a:avLst/>
            <a:gdLst/>
            <a:ahLst/>
            <a:cxnLst/>
            <a:rect l="l" t="t" r="r" b="b"/>
            <a:pathLst>
              <a:path w="2821" h="2122" extrusionOk="0">
                <a:moveTo>
                  <a:pt x="1761" y="1"/>
                </a:moveTo>
                <a:lnTo>
                  <a:pt x="1400" y="361"/>
                </a:lnTo>
                <a:lnTo>
                  <a:pt x="1847" y="808"/>
                </a:lnTo>
                <a:lnTo>
                  <a:pt x="1" y="808"/>
                </a:lnTo>
                <a:lnTo>
                  <a:pt x="1" y="1321"/>
                </a:lnTo>
                <a:lnTo>
                  <a:pt x="1847" y="1321"/>
                </a:lnTo>
                <a:lnTo>
                  <a:pt x="1400" y="1768"/>
                </a:lnTo>
                <a:lnTo>
                  <a:pt x="1761" y="2121"/>
                </a:lnTo>
                <a:lnTo>
                  <a:pt x="2821" y="1061"/>
                </a:lnTo>
                <a:lnTo>
                  <a:pt x="176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2" name="Google Shape;1352;p70"/>
          <p:cNvSpPr/>
          <p:nvPr/>
        </p:nvSpPr>
        <p:spPr>
          <a:xfrm>
            <a:off x="10297391" y="3119373"/>
            <a:ext cx="223751" cy="155703"/>
          </a:xfrm>
          <a:custGeom>
            <a:avLst/>
            <a:gdLst/>
            <a:ahLst/>
            <a:cxnLst/>
            <a:rect l="l" t="t" r="r" b="b"/>
            <a:pathLst>
              <a:path w="2756" h="1918" extrusionOk="0">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3" name="Google Shape;1353;p70"/>
          <p:cNvSpPr/>
          <p:nvPr/>
        </p:nvSpPr>
        <p:spPr>
          <a:xfrm>
            <a:off x="10690332" y="3110767"/>
            <a:ext cx="218473" cy="172264"/>
          </a:xfrm>
          <a:custGeom>
            <a:avLst/>
            <a:gdLst/>
            <a:ahLst/>
            <a:cxnLst/>
            <a:rect l="l" t="t" r="r" b="b"/>
            <a:pathLst>
              <a:path w="2691" h="2122" extrusionOk="0">
                <a:moveTo>
                  <a:pt x="1630" y="1"/>
                </a:moveTo>
                <a:lnTo>
                  <a:pt x="1630" y="722"/>
                </a:lnTo>
                <a:lnTo>
                  <a:pt x="1630" y="808"/>
                </a:lnTo>
                <a:lnTo>
                  <a:pt x="0" y="808"/>
                </a:lnTo>
                <a:lnTo>
                  <a:pt x="0" y="1321"/>
                </a:lnTo>
                <a:lnTo>
                  <a:pt x="1630" y="1321"/>
                </a:lnTo>
                <a:lnTo>
                  <a:pt x="1630" y="1407"/>
                </a:lnTo>
                <a:lnTo>
                  <a:pt x="1630" y="2121"/>
                </a:lnTo>
                <a:lnTo>
                  <a:pt x="2691" y="1061"/>
                </a:lnTo>
                <a:lnTo>
                  <a:pt x="1630"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354" name="Google Shape;1354;p70"/>
          <p:cNvGrpSpPr/>
          <p:nvPr/>
        </p:nvGrpSpPr>
        <p:grpSpPr>
          <a:xfrm>
            <a:off x="9471205" y="3400750"/>
            <a:ext cx="221964" cy="188663"/>
            <a:chOff x="4660325" y="1866850"/>
            <a:chExt cx="68350" cy="58100"/>
          </a:xfrm>
        </p:grpSpPr>
        <p:sp>
          <p:nvSpPr>
            <p:cNvPr id="1355" name="Google Shape;1355;p70"/>
            <p:cNvSpPr/>
            <p:nvPr/>
          </p:nvSpPr>
          <p:spPr>
            <a:xfrm>
              <a:off x="4660325" y="1866850"/>
              <a:ext cx="37700" cy="58100"/>
            </a:xfrm>
            <a:custGeom>
              <a:avLst/>
              <a:gdLst/>
              <a:ahLst/>
              <a:cxnLst/>
              <a:rect l="l" t="t" r="r" b="b"/>
              <a:pathLst>
                <a:path w="1508" h="2324" extrusionOk="0">
                  <a:moveTo>
                    <a:pt x="346" y="1"/>
                  </a:moveTo>
                  <a:lnTo>
                    <a:pt x="0" y="354"/>
                  </a:lnTo>
                  <a:lnTo>
                    <a:pt x="815"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6" name="Google Shape;1356;p70"/>
            <p:cNvSpPr/>
            <p:nvPr/>
          </p:nvSpPr>
          <p:spPr>
            <a:xfrm>
              <a:off x="4690975" y="1866850"/>
              <a:ext cx="37700" cy="58100"/>
            </a:xfrm>
            <a:custGeom>
              <a:avLst/>
              <a:gdLst/>
              <a:ahLst/>
              <a:cxnLst/>
              <a:rect l="l" t="t" r="r" b="b"/>
              <a:pathLst>
                <a:path w="1508" h="2324" extrusionOk="0">
                  <a:moveTo>
                    <a:pt x="346" y="1"/>
                  </a:moveTo>
                  <a:lnTo>
                    <a:pt x="0" y="354"/>
                  </a:lnTo>
                  <a:lnTo>
                    <a:pt x="808"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57" name="Google Shape;1357;p70"/>
          <p:cNvGrpSpPr/>
          <p:nvPr/>
        </p:nvGrpSpPr>
        <p:grpSpPr>
          <a:xfrm>
            <a:off x="9883663" y="3435049"/>
            <a:ext cx="216687" cy="120065"/>
            <a:chOff x="4791775" y="1877500"/>
            <a:chExt cx="66725" cy="36975"/>
          </a:xfrm>
        </p:grpSpPr>
        <p:sp>
          <p:nvSpPr>
            <p:cNvPr id="1358" name="Google Shape;1358;p70"/>
            <p:cNvSpPr/>
            <p:nvPr/>
          </p:nvSpPr>
          <p:spPr>
            <a:xfrm>
              <a:off x="4791775" y="1877500"/>
              <a:ext cx="36075" cy="36975"/>
            </a:xfrm>
            <a:custGeom>
              <a:avLst/>
              <a:gdLst/>
              <a:ahLst/>
              <a:cxnLst/>
              <a:rect l="l" t="t" r="r" b="b"/>
              <a:pathLst>
                <a:path w="1443" h="1479" extrusionOk="0">
                  <a:moveTo>
                    <a:pt x="0" y="0"/>
                  </a:moveTo>
                  <a:lnTo>
                    <a:pt x="743" y="736"/>
                  </a:lnTo>
                  <a:lnTo>
                    <a:pt x="0" y="1479"/>
                  </a:lnTo>
                  <a:lnTo>
                    <a:pt x="700" y="1479"/>
                  </a:lnTo>
                  <a:lnTo>
                    <a:pt x="1442"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9" name="Google Shape;1359;p70"/>
            <p:cNvSpPr/>
            <p:nvPr/>
          </p:nvSpPr>
          <p:spPr>
            <a:xfrm>
              <a:off x="4822425" y="1877500"/>
              <a:ext cx="36075" cy="36975"/>
            </a:xfrm>
            <a:custGeom>
              <a:avLst/>
              <a:gdLst/>
              <a:ahLst/>
              <a:cxnLst/>
              <a:rect l="l" t="t" r="r" b="b"/>
              <a:pathLst>
                <a:path w="1443" h="1479" extrusionOk="0">
                  <a:moveTo>
                    <a:pt x="0" y="0"/>
                  </a:moveTo>
                  <a:lnTo>
                    <a:pt x="743" y="736"/>
                  </a:lnTo>
                  <a:lnTo>
                    <a:pt x="0" y="1479"/>
                  </a:lnTo>
                  <a:lnTo>
                    <a:pt x="700" y="1479"/>
                  </a:lnTo>
                  <a:lnTo>
                    <a:pt x="1443"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60" name="Google Shape;1360;p70"/>
          <p:cNvGrpSpPr/>
          <p:nvPr/>
        </p:nvGrpSpPr>
        <p:grpSpPr>
          <a:xfrm>
            <a:off x="10312614" y="3435049"/>
            <a:ext cx="193305" cy="120065"/>
            <a:chOff x="4923925" y="1877500"/>
            <a:chExt cx="59525" cy="36975"/>
          </a:xfrm>
        </p:grpSpPr>
        <p:sp>
          <p:nvSpPr>
            <p:cNvPr id="1361" name="Google Shape;1361;p70"/>
            <p:cNvSpPr/>
            <p:nvPr/>
          </p:nvSpPr>
          <p:spPr>
            <a:xfrm>
              <a:off x="4923925" y="1877500"/>
              <a:ext cx="28875" cy="36975"/>
            </a:xfrm>
            <a:custGeom>
              <a:avLst/>
              <a:gdLst/>
              <a:ahLst/>
              <a:cxnLst/>
              <a:rect l="l" t="t" r="r" b="b"/>
              <a:pathLst>
                <a:path w="1155" h="1479" extrusionOk="0">
                  <a:moveTo>
                    <a:pt x="332" y="0"/>
                  </a:moveTo>
                  <a:cubicBezTo>
                    <a:pt x="116" y="0"/>
                    <a:pt x="1" y="260"/>
                    <a:pt x="159" y="419"/>
                  </a:cubicBezTo>
                  <a:lnTo>
                    <a:pt x="433" y="700"/>
                  </a:lnTo>
                  <a:cubicBezTo>
                    <a:pt x="455" y="722"/>
                    <a:pt x="455" y="758"/>
                    <a:pt x="433" y="779"/>
                  </a:cubicBezTo>
                  <a:lnTo>
                    <a:pt x="159" y="1053"/>
                  </a:lnTo>
                  <a:cubicBezTo>
                    <a:pt x="1" y="1212"/>
                    <a:pt x="116" y="1479"/>
                    <a:pt x="332" y="1479"/>
                  </a:cubicBezTo>
                  <a:cubicBezTo>
                    <a:pt x="397" y="1479"/>
                    <a:pt x="462" y="1450"/>
                    <a:pt x="506" y="1407"/>
                  </a:cubicBezTo>
                  <a:lnTo>
                    <a:pt x="1133" y="779"/>
                  </a:lnTo>
                  <a:cubicBezTo>
                    <a:pt x="1155" y="758"/>
                    <a:pt x="1155" y="722"/>
                    <a:pt x="1133" y="700"/>
                  </a:cubicBezTo>
                  <a:lnTo>
                    <a:pt x="506" y="73"/>
                  </a:lnTo>
                  <a:cubicBezTo>
                    <a:pt x="462" y="22"/>
                    <a:pt x="397" y="0"/>
                    <a:pt x="33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62" name="Google Shape;1362;p70"/>
            <p:cNvSpPr/>
            <p:nvPr/>
          </p:nvSpPr>
          <p:spPr>
            <a:xfrm>
              <a:off x="4954575" y="1877500"/>
              <a:ext cx="28875" cy="36975"/>
            </a:xfrm>
            <a:custGeom>
              <a:avLst/>
              <a:gdLst/>
              <a:ahLst/>
              <a:cxnLst/>
              <a:rect l="l" t="t" r="r" b="b"/>
              <a:pathLst>
                <a:path w="1155" h="1479" extrusionOk="0">
                  <a:moveTo>
                    <a:pt x="333" y="0"/>
                  </a:moveTo>
                  <a:cubicBezTo>
                    <a:pt x="116" y="0"/>
                    <a:pt x="1" y="260"/>
                    <a:pt x="159" y="419"/>
                  </a:cubicBezTo>
                  <a:lnTo>
                    <a:pt x="434" y="700"/>
                  </a:lnTo>
                  <a:cubicBezTo>
                    <a:pt x="455" y="722"/>
                    <a:pt x="455" y="758"/>
                    <a:pt x="434" y="779"/>
                  </a:cubicBezTo>
                  <a:lnTo>
                    <a:pt x="159" y="1053"/>
                  </a:lnTo>
                  <a:cubicBezTo>
                    <a:pt x="1" y="1212"/>
                    <a:pt x="116" y="1479"/>
                    <a:pt x="333" y="1479"/>
                  </a:cubicBezTo>
                  <a:cubicBezTo>
                    <a:pt x="397" y="1479"/>
                    <a:pt x="462" y="1450"/>
                    <a:pt x="506" y="1407"/>
                  </a:cubicBezTo>
                  <a:lnTo>
                    <a:pt x="1133" y="779"/>
                  </a:lnTo>
                  <a:cubicBezTo>
                    <a:pt x="1155" y="758"/>
                    <a:pt x="1155" y="722"/>
                    <a:pt x="1133" y="700"/>
                  </a:cubicBezTo>
                  <a:lnTo>
                    <a:pt x="506" y="73"/>
                  </a:lnTo>
                  <a:cubicBezTo>
                    <a:pt x="462" y="22"/>
                    <a:pt x="397" y="0"/>
                    <a:pt x="333"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63" name="Google Shape;1363;p70"/>
          <p:cNvGrpSpPr/>
          <p:nvPr/>
        </p:nvGrpSpPr>
        <p:grpSpPr>
          <a:xfrm>
            <a:off x="10705270" y="3411303"/>
            <a:ext cx="188596" cy="167556"/>
            <a:chOff x="5058450" y="1870100"/>
            <a:chExt cx="58075" cy="51600"/>
          </a:xfrm>
        </p:grpSpPr>
        <p:sp>
          <p:nvSpPr>
            <p:cNvPr id="1364" name="Google Shape;1364;p70"/>
            <p:cNvSpPr/>
            <p:nvPr/>
          </p:nvSpPr>
          <p:spPr>
            <a:xfrm>
              <a:off x="5058450"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65" name="Google Shape;1365;p70"/>
            <p:cNvSpPr/>
            <p:nvPr/>
          </p:nvSpPr>
          <p:spPr>
            <a:xfrm>
              <a:off x="5090725"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66" name="Google Shape;1366;p70"/>
          <p:cNvGrpSpPr/>
          <p:nvPr/>
        </p:nvGrpSpPr>
        <p:grpSpPr>
          <a:xfrm>
            <a:off x="9924622" y="3974514"/>
            <a:ext cx="134769" cy="143527"/>
            <a:chOff x="4811425" y="2065025"/>
            <a:chExt cx="41500" cy="44200"/>
          </a:xfrm>
        </p:grpSpPr>
        <p:sp>
          <p:nvSpPr>
            <p:cNvPr id="1367" name="Google Shape;1367;p70"/>
            <p:cNvSpPr/>
            <p:nvPr/>
          </p:nvSpPr>
          <p:spPr>
            <a:xfrm>
              <a:off x="4825300" y="2065025"/>
              <a:ext cx="27625" cy="44200"/>
            </a:xfrm>
            <a:custGeom>
              <a:avLst/>
              <a:gdLst/>
              <a:ahLst/>
              <a:cxnLst/>
              <a:rect l="l" t="t" r="r" b="b"/>
              <a:pathLst>
                <a:path w="1105" h="1768" extrusionOk="0">
                  <a:moveTo>
                    <a:pt x="217" y="0"/>
                  </a:moveTo>
                  <a:lnTo>
                    <a:pt x="1" y="224"/>
                  </a:lnTo>
                  <a:lnTo>
                    <a:pt x="657" y="880"/>
                  </a:lnTo>
                  <a:lnTo>
                    <a:pt x="1" y="1544"/>
                  </a:lnTo>
                  <a:lnTo>
                    <a:pt x="217" y="1767"/>
                  </a:lnTo>
                  <a:lnTo>
                    <a:pt x="1104" y="880"/>
                  </a:lnTo>
                  <a:lnTo>
                    <a:pt x="217" y="0"/>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68" name="Google Shape;1368;p70"/>
            <p:cNvSpPr/>
            <p:nvPr/>
          </p:nvSpPr>
          <p:spPr>
            <a:xfrm>
              <a:off x="4811425" y="2072950"/>
              <a:ext cx="19850" cy="28350"/>
            </a:xfrm>
            <a:custGeom>
              <a:avLst/>
              <a:gdLst/>
              <a:ahLst/>
              <a:cxnLst/>
              <a:rect l="l" t="t" r="r" b="b"/>
              <a:pathLst>
                <a:path w="794" h="1134" extrusionOk="0">
                  <a:moveTo>
                    <a:pt x="224" y="1"/>
                  </a:moveTo>
                  <a:lnTo>
                    <a:pt x="0" y="224"/>
                  </a:lnTo>
                  <a:lnTo>
                    <a:pt x="346" y="563"/>
                  </a:lnTo>
                  <a:lnTo>
                    <a:pt x="0" y="909"/>
                  </a:lnTo>
                  <a:lnTo>
                    <a:pt x="224" y="1133"/>
                  </a:lnTo>
                  <a:lnTo>
                    <a:pt x="794" y="563"/>
                  </a:lnTo>
                  <a:lnTo>
                    <a:pt x="224"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69" name="Google Shape;1369;p70"/>
          <p:cNvGrpSpPr/>
          <p:nvPr/>
        </p:nvGrpSpPr>
        <p:grpSpPr>
          <a:xfrm>
            <a:off x="10314539" y="3974798"/>
            <a:ext cx="161156" cy="142957"/>
            <a:chOff x="4929875" y="2065025"/>
            <a:chExt cx="49625" cy="44025"/>
          </a:xfrm>
        </p:grpSpPr>
        <p:sp>
          <p:nvSpPr>
            <p:cNvPr id="1370" name="Google Shape;1370;p70"/>
            <p:cNvSpPr/>
            <p:nvPr/>
          </p:nvSpPr>
          <p:spPr>
            <a:xfrm>
              <a:off x="4950075" y="2065025"/>
              <a:ext cx="29425" cy="44025"/>
            </a:xfrm>
            <a:custGeom>
              <a:avLst/>
              <a:gdLst/>
              <a:ahLst/>
              <a:cxnLst/>
              <a:rect l="l" t="t" r="r" b="b"/>
              <a:pathLst>
                <a:path w="1177" h="1761" extrusionOk="0">
                  <a:moveTo>
                    <a:pt x="1" y="0"/>
                  </a:moveTo>
                  <a:lnTo>
                    <a:pt x="729" y="880"/>
                  </a:lnTo>
                  <a:lnTo>
                    <a:pt x="1" y="1760"/>
                  </a:lnTo>
                  <a:lnTo>
                    <a:pt x="1176" y="880"/>
                  </a:lnTo>
                  <a:lnTo>
                    <a:pt x="1" y="0"/>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71" name="Google Shape;1371;p70"/>
            <p:cNvSpPr/>
            <p:nvPr/>
          </p:nvSpPr>
          <p:spPr>
            <a:xfrm>
              <a:off x="4929875" y="2065025"/>
              <a:ext cx="29425" cy="44025"/>
            </a:xfrm>
            <a:custGeom>
              <a:avLst/>
              <a:gdLst/>
              <a:ahLst/>
              <a:cxnLst/>
              <a:rect l="l" t="t" r="r" b="b"/>
              <a:pathLst>
                <a:path w="1177" h="1761" extrusionOk="0">
                  <a:moveTo>
                    <a:pt x="1" y="0"/>
                  </a:moveTo>
                  <a:lnTo>
                    <a:pt x="736" y="880"/>
                  </a:lnTo>
                  <a:lnTo>
                    <a:pt x="1" y="1760"/>
                  </a:lnTo>
                  <a:lnTo>
                    <a:pt x="1" y="1760"/>
                  </a:lnTo>
                  <a:lnTo>
                    <a:pt x="1176" y="880"/>
                  </a:lnTo>
                  <a:lnTo>
                    <a:pt x="1" y="0"/>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72" name="Google Shape;1372;p70"/>
          <p:cNvGrpSpPr/>
          <p:nvPr/>
        </p:nvGrpSpPr>
        <p:grpSpPr>
          <a:xfrm>
            <a:off x="10752763" y="3978817"/>
            <a:ext cx="93608" cy="134921"/>
            <a:chOff x="5083925" y="2066350"/>
            <a:chExt cx="28825" cy="41550"/>
          </a:xfrm>
        </p:grpSpPr>
        <p:sp>
          <p:nvSpPr>
            <p:cNvPr id="1373" name="Google Shape;1373;p70"/>
            <p:cNvSpPr/>
            <p:nvPr/>
          </p:nvSpPr>
          <p:spPr>
            <a:xfrm>
              <a:off x="5084050" y="2066350"/>
              <a:ext cx="28700" cy="41550"/>
            </a:xfrm>
            <a:custGeom>
              <a:avLst/>
              <a:gdLst/>
              <a:ahLst/>
              <a:cxnLst/>
              <a:rect l="l" t="t" r="r" b="b"/>
              <a:pathLst>
                <a:path w="1148" h="1662" extrusionOk="0">
                  <a:moveTo>
                    <a:pt x="52" y="1"/>
                  </a:moveTo>
                  <a:cubicBezTo>
                    <a:pt x="27" y="1"/>
                    <a:pt x="0" y="24"/>
                    <a:pt x="0" y="56"/>
                  </a:cubicBezTo>
                  <a:lnTo>
                    <a:pt x="0" y="200"/>
                  </a:lnTo>
                  <a:cubicBezTo>
                    <a:pt x="0" y="243"/>
                    <a:pt x="22" y="279"/>
                    <a:pt x="51" y="308"/>
                  </a:cubicBezTo>
                  <a:lnTo>
                    <a:pt x="700" y="791"/>
                  </a:lnTo>
                  <a:cubicBezTo>
                    <a:pt x="729" y="813"/>
                    <a:pt x="729" y="849"/>
                    <a:pt x="700" y="871"/>
                  </a:cubicBezTo>
                  <a:lnTo>
                    <a:pt x="51" y="1354"/>
                  </a:lnTo>
                  <a:cubicBezTo>
                    <a:pt x="22" y="1383"/>
                    <a:pt x="0" y="1419"/>
                    <a:pt x="0" y="1462"/>
                  </a:cubicBezTo>
                  <a:lnTo>
                    <a:pt x="0" y="1613"/>
                  </a:lnTo>
                  <a:cubicBezTo>
                    <a:pt x="0" y="1639"/>
                    <a:pt x="26" y="1661"/>
                    <a:pt x="51" y="1661"/>
                  </a:cubicBezTo>
                  <a:cubicBezTo>
                    <a:pt x="61" y="1661"/>
                    <a:pt x="71" y="1658"/>
                    <a:pt x="80" y="1649"/>
                  </a:cubicBezTo>
                  <a:lnTo>
                    <a:pt x="1111" y="878"/>
                  </a:lnTo>
                  <a:cubicBezTo>
                    <a:pt x="1147" y="856"/>
                    <a:pt x="1147" y="806"/>
                    <a:pt x="1111" y="784"/>
                  </a:cubicBezTo>
                  <a:lnTo>
                    <a:pt x="80" y="12"/>
                  </a:lnTo>
                  <a:cubicBezTo>
                    <a:pt x="72" y="4"/>
                    <a:pt x="62" y="1"/>
                    <a:pt x="5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74" name="Google Shape;1374;p70"/>
            <p:cNvSpPr/>
            <p:nvPr/>
          </p:nvSpPr>
          <p:spPr>
            <a:xfrm>
              <a:off x="5083925" y="2081325"/>
              <a:ext cx="8800" cy="11600"/>
            </a:xfrm>
            <a:custGeom>
              <a:avLst/>
              <a:gdLst/>
              <a:ahLst/>
              <a:cxnLst/>
              <a:rect l="l" t="t" r="r" b="b"/>
              <a:pathLst>
                <a:path w="352" h="464" extrusionOk="0">
                  <a:moveTo>
                    <a:pt x="53" y="0"/>
                  </a:moveTo>
                  <a:cubicBezTo>
                    <a:pt x="25" y="0"/>
                    <a:pt x="0" y="24"/>
                    <a:pt x="5" y="55"/>
                  </a:cubicBezTo>
                  <a:lnTo>
                    <a:pt x="5" y="416"/>
                  </a:lnTo>
                  <a:cubicBezTo>
                    <a:pt x="5" y="442"/>
                    <a:pt x="31" y="464"/>
                    <a:pt x="56" y="464"/>
                  </a:cubicBezTo>
                  <a:cubicBezTo>
                    <a:pt x="66" y="464"/>
                    <a:pt x="76" y="460"/>
                    <a:pt x="85" y="452"/>
                  </a:cubicBezTo>
                  <a:lnTo>
                    <a:pt x="323" y="279"/>
                  </a:lnTo>
                  <a:cubicBezTo>
                    <a:pt x="352" y="257"/>
                    <a:pt x="352" y="207"/>
                    <a:pt x="323" y="185"/>
                  </a:cubicBezTo>
                  <a:lnTo>
                    <a:pt x="85" y="12"/>
                  </a:lnTo>
                  <a:cubicBezTo>
                    <a:pt x="75" y="4"/>
                    <a:pt x="63" y="0"/>
                    <a:pt x="5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75" name="Google Shape;1375;p70"/>
          <p:cNvGrpSpPr/>
          <p:nvPr/>
        </p:nvGrpSpPr>
        <p:grpSpPr>
          <a:xfrm>
            <a:off x="9461501" y="3999679"/>
            <a:ext cx="241368" cy="93195"/>
            <a:chOff x="4659775" y="2072775"/>
            <a:chExt cx="74325" cy="28700"/>
          </a:xfrm>
        </p:grpSpPr>
        <p:sp>
          <p:nvSpPr>
            <p:cNvPr id="1376" name="Google Shape;1376;p70"/>
            <p:cNvSpPr/>
            <p:nvPr/>
          </p:nvSpPr>
          <p:spPr>
            <a:xfrm>
              <a:off x="4659775" y="2072775"/>
              <a:ext cx="38075" cy="28700"/>
            </a:xfrm>
            <a:custGeom>
              <a:avLst/>
              <a:gdLst/>
              <a:ahLst/>
              <a:cxnLst/>
              <a:rect l="l" t="t" r="r" b="b"/>
              <a:pathLst>
                <a:path w="1523" h="1148" extrusionOk="0">
                  <a:moveTo>
                    <a:pt x="1" y="0"/>
                  </a:moveTo>
                  <a:lnTo>
                    <a:pt x="578" y="570"/>
                  </a:lnTo>
                  <a:lnTo>
                    <a:pt x="1" y="1147"/>
                  </a:lnTo>
                  <a:lnTo>
                    <a:pt x="945" y="1147"/>
                  </a:lnTo>
                  <a:lnTo>
                    <a:pt x="1522" y="570"/>
                  </a:lnTo>
                  <a:lnTo>
                    <a:pt x="945"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77" name="Google Shape;1377;p70"/>
            <p:cNvSpPr/>
            <p:nvPr/>
          </p:nvSpPr>
          <p:spPr>
            <a:xfrm>
              <a:off x="4691875" y="2072775"/>
              <a:ext cx="24550" cy="28700"/>
            </a:xfrm>
            <a:custGeom>
              <a:avLst/>
              <a:gdLst/>
              <a:ahLst/>
              <a:cxnLst/>
              <a:rect l="l" t="t" r="r" b="b"/>
              <a:pathLst>
                <a:path w="982" h="1148" extrusionOk="0">
                  <a:moveTo>
                    <a:pt x="0" y="0"/>
                  </a:moveTo>
                  <a:lnTo>
                    <a:pt x="570" y="570"/>
                  </a:lnTo>
                  <a:lnTo>
                    <a:pt x="0" y="1147"/>
                  </a:lnTo>
                  <a:lnTo>
                    <a:pt x="411" y="1147"/>
                  </a:lnTo>
                  <a:lnTo>
                    <a:pt x="981" y="570"/>
                  </a:lnTo>
                  <a:lnTo>
                    <a:pt x="411"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78" name="Google Shape;1378;p70"/>
            <p:cNvSpPr/>
            <p:nvPr/>
          </p:nvSpPr>
          <p:spPr>
            <a:xfrm>
              <a:off x="4709350" y="2072775"/>
              <a:ext cx="24750" cy="28700"/>
            </a:xfrm>
            <a:custGeom>
              <a:avLst/>
              <a:gdLst/>
              <a:ahLst/>
              <a:cxnLst/>
              <a:rect l="l" t="t" r="r" b="b"/>
              <a:pathLst>
                <a:path w="990" h="1148" extrusionOk="0">
                  <a:moveTo>
                    <a:pt x="1" y="0"/>
                  </a:moveTo>
                  <a:lnTo>
                    <a:pt x="578" y="570"/>
                  </a:lnTo>
                  <a:lnTo>
                    <a:pt x="1" y="1147"/>
                  </a:lnTo>
                  <a:lnTo>
                    <a:pt x="412" y="1147"/>
                  </a:lnTo>
                  <a:lnTo>
                    <a:pt x="989" y="570"/>
                  </a:lnTo>
                  <a:lnTo>
                    <a:pt x="412"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79" name="Google Shape;1379;p70"/>
          <p:cNvGrpSpPr/>
          <p:nvPr/>
        </p:nvGrpSpPr>
        <p:grpSpPr>
          <a:xfrm>
            <a:off x="10687977" y="3720433"/>
            <a:ext cx="223183" cy="118929"/>
            <a:chOff x="4662475" y="1976500"/>
            <a:chExt cx="68725" cy="36625"/>
          </a:xfrm>
        </p:grpSpPr>
        <p:sp>
          <p:nvSpPr>
            <p:cNvPr id="1380" name="Google Shape;1380;p70"/>
            <p:cNvSpPr/>
            <p:nvPr/>
          </p:nvSpPr>
          <p:spPr>
            <a:xfrm>
              <a:off x="4690800" y="1976500"/>
              <a:ext cx="40400" cy="36625"/>
            </a:xfrm>
            <a:custGeom>
              <a:avLst/>
              <a:gdLst/>
              <a:ahLst/>
              <a:cxnLst/>
              <a:rect l="l" t="t" r="r" b="b"/>
              <a:pathLst>
                <a:path w="1616" h="1465" extrusionOk="0">
                  <a:moveTo>
                    <a:pt x="887" y="0"/>
                  </a:moveTo>
                  <a:lnTo>
                    <a:pt x="692" y="188"/>
                  </a:lnTo>
                  <a:lnTo>
                    <a:pt x="1104" y="599"/>
                  </a:lnTo>
                  <a:lnTo>
                    <a:pt x="0" y="599"/>
                  </a:lnTo>
                  <a:lnTo>
                    <a:pt x="0" y="866"/>
                  </a:lnTo>
                  <a:lnTo>
                    <a:pt x="1104" y="866"/>
                  </a:lnTo>
                  <a:lnTo>
                    <a:pt x="692" y="1269"/>
                  </a:lnTo>
                  <a:lnTo>
                    <a:pt x="887" y="1464"/>
                  </a:lnTo>
                  <a:lnTo>
                    <a:pt x="1616" y="729"/>
                  </a:lnTo>
                  <a:lnTo>
                    <a:pt x="887" y="0"/>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1" name="Google Shape;1381;p70"/>
            <p:cNvSpPr/>
            <p:nvPr/>
          </p:nvSpPr>
          <p:spPr>
            <a:xfrm>
              <a:off x="4674375" y="1991450"/>
              <a:ext cx="10675" cy="6700"/>
            </a:xfrm>
            <a:custGeom>
              <a:avLst/>
              <a:gdLst/>
              <a:ahLst/>
              <a:cxnLst/>
              <a:rect l="l" t="t" r="r" b="b"/>
              <a:pathLst>
                <a:path w="427" h="268" extrusionOk="0">
                  <a:moveTo>
                    <a:pt x="1" y="1"/>
                  </a:moveTo>
                  <a:lnTo>
                    <a:pt x="1" y="268"/>
                  </a:lnTo>
                  <a:lnTo>
                    <a:pt x="426" y="268"/>
                  </a:lnTo>
                  <a:lnTo>
                    <a:pt x="426"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2" name="Google Shape;1382;p70"/>
            <p:cNvSpPr/>
            <p:nvPr/>
          </p:nvSpPr>
          <p:spPr>
            <a:xfrm>
              <a:off x="4662475" y="1991450"/>
              <a:ext cx="5625" cy="6700"/>
            </a:xfrm>
            <a:custGeom>
              <a:avLst/>
              <a:gdLst/>
              <a:ahLst/>
              <a:cxnLst/>
              <a:rect l="l" t="t" r="r" b="b"/>
              <a:pathLst>
                <a:path w="225" h="268" extrusionOk="0">
                  <a:moveTo>
                    <a:pt x="1" y="1"/>
                  </a:moveTo>
                  <a:lnTo>
                    <a:pt x="1" y="268"/>
                  </a:lnTo>
                  <a:lnTo>
                    <a:pt x="224" y="268"/>
                  </a:lnTo>
                  <a:lnTo>
                    <a:pt x="224"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83" name="Google Shape;1383;p70"/>
          <p:cNvGrpSpPr/>
          <p:nvPr/>
        </p:nvGrpSpPr>
        <p:grpSpPr>
          <a:xfrm>
            <a:off x="10283850" y="3725019"/>
            <a:ext cx="222532" cy="109756"/>
            <a:chOff x="4920150" y="1977875"/>
            <a:chExt cx="68525" cy="33800"/>
          </a:xfrm>
        </p:grpSpPr>
        <p:sp>
          <p:nvSpPr>
            <p:cNvPr id="1384" name="Google Shape;1384;p70"/>
            <p:cNvSpPr/>
            <p:nvPr/>
          </p:nvSpPr>
          <p:spPr>
            <a:xfrm>
              <a:off x="4949175" y="1977875"/>
              <a:ext cx="39500" cy="33800"/>
            </a:xfrm>
            <a:custGeom>
              <a:avLst/>
              <a:gdLst/>
              <a:ahLst/>
              <a:cxnLst/>
              <a:rect l="l" t="t" r="r" b="b"/>
              <a:pathLst>
                <a:path w="1580" h="1352" extrusionOk="0">
                  <a:moveTo>
                    <a:pt x="891" y="1"/>
                  </a:moveTo>
                  <a:cubicBezTo>
                    <a:pt x="859" y="1"/>
                    <a:pt x="828" y="12"/>
                    <a:pt x="801" y="32"/>
                  </a:cubicBezTo>
                  <a:cubicBezTo>
                    <a:pt x="743" y="89"/>
                    <a:pt x="743" y="176"/>
                    <a:pt x="801" y="226"/>
                  </a:cubicBezTo>
                  <a:lnTo>
                    <a:pt x="1039" y="472"/>
                  </a:lnTo>
                  <a:cubicBezTo>
                    <a:pt x="1068" y="493"/>
                    <a:pt x="1046" y="544"/>
                    <a:pt x="1010" y="544"/>
                  </a:cubicBezTo>
                  <a:lnTo>
                    <a:pt x="152" y="544"/>
                  </a:lnTo>
                  <a:cubicBezTo>
                    <a:pt x="147" y="543"/>
                    <a:pt x="143" y="543"/>
                    <a:pt x="139" y="543"/>
                  </a:cubicBezTo>
                  <a:cubicBezTo>
                    <a:pt x="66" y="543"/>
                    <a:pt x="14" y="598"/>
                    <a:pt x="8" y="666"/>
                  </a:cubicBezTo>
                  <a:cubicBezTo>
                    <a:pt x="0" y="746"/>
                    <a:pt x="65" y="811"/>
                    <a:pt x="145" y="811"/>
                  </a:cubicBezTo>
                  <a:lnTo>
                    <a:pt x="1010" y="811"/>
                  </a:lnTo>
                  <a:cubicBezTo>
                    <a:pt x="1046" y="811"/>
                    <a:pt x="1068" y="854"/>
                    <a:pt x="1039" y="883"/>
                  </a:cubicBezTo>
                  <a:lnTo>
                    <a:pt x="808" y="1113"/>
                  </a:lnTo>
                  <a:cubicBezTo>
                    <a:pt x="758" y="1164"/>
                    <a:pt x="751" y="1251"/>
                    <a:pt x="794" y="1308"/>
                  </a:cubicBezTo>
                  <a:cubicBezTo>
                    <a:pt x="823" y="1337"/>
                    <a:pt x="859" y="1351"/>
                    <a:pt x="895" y="1351"/>
                  </a:cubicBezTo>
                  <a:cubicBezTo>
                    <a:pt x="931" y="1351"/>
                    <a:pt x="967" y="1337"/>
                    <a:pt x="996" y="1308"/>
                  </a:cubicBezTo>
                  <a:lnTo>
                    <a:pt x="1522" y="774"/>
                  </a:lnTo>
                  <a:cubicBezTo>
                    <a:pt x="1580" y="717"/>
                    <a:pt x="1573" y="630"/>
                    <a:pt x="1522" y="573"/>
                  </a:cubicBezTo>
                  <a:lnTo>
                    <a:pt x="996" y="46"/>
                  </a:lnTo>
                  <a:cubicBezTo>
                    <a:pt x="965" y="15"/>
                    <a:pt x="928" y="1"/>
                    <a:pt x="89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5" name="Google Shape;1385;p70"/>
            <p:cNvSpPr/>
            <p:nvPr/>
          </p:nvSpPr>
          <p:spPr>
            <a:xfrm>
              <a:off x="4931875" y="1991450"/>
              <a:ext cx="12825" cy="6700"/>
            </a:xfrm>
            <a:custGeom>
              <a:avLst/>
              <a:gdLst/>
              <a:ahLst/>
              <a:cxnLst/>
              <a:rect l="l" t="t" r="r" b="b"/>
              <a:pathLst>
                <a:path w="513" h="268" extrusionOk="0">
                  <a:moveTo>
                    <a:pt x="180" y="1"/>
                  </a:moveTo>
                  <a:cubicBezTo>
                    <a:pt x="0" y="1"/>
                    <a:pt x="0" y="268"/>
                    <a:pt x="180" y="268"/>
                  </a:cubicBezTo>
                  <a:lnTo>
                    <a:pt x="332" y="268"/>
                  </a:lnTo>
                  <a:cubicBezTo>
                    <a:pt x="512" y="268"/>
                    <a:pt x="512" y="1"/>
                    <a:pt x="33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6" name="Google Shape;1386;p70"/>
            <p:cNvSpPr/>
            <p:nvPr/>
          </p:nvSpPr>
          <p:spPr>
            <a:xfrm>
              <a:off x="4920150" y="1991450"/>
              <a:ext cx="9225" cy="6700"/>
            </a:xfrm>
            <a:custGeom>
              <a:avLst/>
              <a:gdLst/>
              <a:ahLst/>
              <a:cxnLst/>
              <a:rect l="l" t="t" r="r" b="b"/>
              <a:pathLst>
                <a:path w="369" h="268" extrusionOk="0">
                  <a:moveTo>
                    <a:pt x="181" y="1"/>
                  </a:moveTo>
                  <a:cubicBezTo>
                    <a:pt x="0" y="1"/>
                    <a:pt x="0" y="268"/>
                    <a:pt x="181" y="268"/>
                  </a:cubicBezTo>
                  <a:lnTo>
                    <a:pt x="195" y="268"/>
                  </a:lnTo>
                  <a:cubicBezTo>
                    <a:pt x="368" y="268"/>
                    <a:pt x="368" y="1"/>
                    <a:pt x="195"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87" name="Google Shape;1387;p70"/>
          <p:cNvGrpSpPr/>
          <p:nvPr/>
        </p:nvGrpSpPr>
        <p:grpSpPr>
          <a:xfrm>
            <a:off x="9498725" y="4263577"/>
            <a:ext cx="166920" cy="170479"/>
            <a:chOff x="4676550" y="2160575"/>
            <a:chExt cx="51400" cy="52500"/>
          </a:xfrm>
        </p:grpSpPr>
        <p:sp>
          <p:nvSpPr>
            <p:cNvPr id="1388" name="Google Shape;1388;p70"/>
            <p:cNvSpPr/>
            <p:nvPr/>
          </p:nvSpPr>
          <p:spPr>
            <a:xfrm>
              <a:off x="4676550" y="2160575"/>
              <a:ext cx="27775" cy="52500"/>
            </a:xfrm>
            <a:custGeom>
              <a:avLst/>
              <a:gdLst/>
              <a:ahLst/>
              <a:cxnLst/>
              <a:rect l="l" t="t" r="r" b="b"/>
              <a:pathLst>
                <a:path w="1111" h="2100" extrusionOk="0">
                  <a:moveTo>
                    <a:pt x="0" y="1"/>
                  </a:moveTo>
                  <a:lnTo>
                    <a:pt x="823" y="1047"/>
                  </a:lnTo>
                  <a:lnTo>
                    <a:pt x="0" y="2100"/>
                  </a:lnTo>
                  <a:lnTo>
                    <a:pt x="289" y="2100"/>
                  </a:lnTo>
                  <a:lnTo>
                    <a:pt x="1111" y="1047"/>
                  </a:lnTo>
                  <a:lnTo>
                    <a:pt x="289"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9" name="Google Shape;1389;p70"/>
            <p:cNvSpPr/>
            <p:nvPr/>
          </p:nvSpPr>
          <p:spPr>
            <a:xfrm>
              <a:off x="4688275" y="2160575"/>
              <a:ext cx="27975" cy="52500"/>
            </a:xfrm>
            <a:custGeom>
              <a:avLst/>
              <a:gdLst/>
              <a:ahLst/>
              <a:cxnLst/>
              <a:rect l="l" t="t" r="r" b="b"/>
              <a:pathLst>
                <a:path w="1119" h="2100" extrusionOk="0">
                  <a:moveTo>
                    <a:pt x="0" y="1"/>
                  </a:moveTo>
                  <a:lnTo>
                    <a:pt x="822" y="1047"/>
                  </a:lnTo>
                  <a:lnTo>
                    <a:pt x="0" y="2100"/>
                  </a:lnTo>
                  <a:lnTo>
                    <a:pt x="296" y="2100"/>
                  </a:lnTo>
                  <a:lnTo>
                    <a:pt x="1118" y="1047"/>
                  </a:lnTo>
                  <a:lnTo>
                    <a:pt x="296"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0" name="Google Shape;1390;p70"/>
            <p:cNvSpPr/>
            <p:nvPr/>
          </p:nvSpPr>
          <p:spPr>
            <a:xfrm>
              <a:off x="4700175" y="2160575"/>
              <a:ext cx="27775" cy="52500"/>
            </a:xfrm>
            <a:custGeom>
              <a:avLst/>
              <a:gdLst/>
              <a:ahLst/>
              <a:cxnLst/>
              <a:rect l="l" t="t" r="r" b="b"/>
              <a:pathLst>
                <a:path w="1111" h="2100" extrusionOk="0">
                  <a:moveTo>
                    <a:pt x="0" y="1"/>
                  </a:moveTo>
                  <a:lnTo>
                    <a:pt x="822" y="1047"/>
                  </a:lnTo>
                  <a:lnTo>
                    <a:pt x="0" y="2100"/>
                  </a:lnTo>
                  <a:lnTo>
                    <a:pt x="289" y="2100"/>
                  </a:lnTo>
                  <a:lnTo>
                    <a:pt x="1111" y="1047"/>
                  </a:lnTo>
                  <a:lnTo>
                    <a:pt x="289"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91" name="Google Shape;1391;p70"/>
          <p:cNvGrpSpPr/>
          <p:nvPr/>
        </p:nvGrpSpPr>
        <p:grpSpPr>
          <a:xfrm>
            <a:off x="9895070" y="4272952"/>
            <a:ext cx="193873" cy="151725"/>
            <a:chOff x="4768325" y="2163475"/>
            <a:chExt cx="59700" cy="46725"/>
          </a:xfrm>
        </p:grpSpPr>
        <p:sp>
          <p:nvSpPr>
            <p:cNvPr id="1392" name="Google Shape;1392;p70"/>
            <p:cNvSpPr/>
            <p:nvPr/>
          </p:nvSpPr>
          <p:spPr>
            <a:xfrm>
              <a:off x="4768325" y="2163475"/>
              <a:ext cx="35375" cy="46725"/>
            </a:xfrm>
            <a:custGeom>
              <a:avLst/>
              <a:gdLst/>
              <a:ahLst/>
              <a:cxnLst/>
              <a:rect l="l" t="t" r="r" b="b"/>
              <a:pathLst>
                <a:path w="1415" h="1869" extrusionOk="0">
                  <a:moveTo>
                    <a:pt x="0" y="0"/>
                  </a:moveTo>
                  <a:lnTo>
                    <a:pt x="895" y="931"/>
                  </a:lnTo>
                  <a:lnTo>
                    <a:pt x="0" y="1868"/>
                  </a:lnTo>
                  <a:lnTo>
                    <a:pt x="520" y="1868"/>
                  </a:lnTo>
                  <a:lnTo>
                    <a:pt x="1414" y="931"/>
                  </a:lnTo>
                  <a:lnTo>
                    <a:pt x="52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3" name="Google Shape;1393;p70"/>
            <p:cNvSpPr/>
            <p:nvPr/>
          </p:nvSpPr>
          <p:spPr>
            <a:xfrm>
              <a:off x="4792475" y="2163475"/>
              <a:ext cx="35550" cy="46725"/>
            </a:xfrm>
            <a:custGeom>
              <a:avLst/>
              <a:gdLst/>
              <a:ahLst/>
              <a:cxnLst/>
              <a:rect l="l" t="t" r="r" b="b"/>
              <a:pathLst>
                <a:path w="1422" h="1869" extrusionOk="0">
                  <a:moveTo>
                    <a:pt x="1" y="0"/>
                  </a:moveTo>
                  <a:lnTo>
                    <a:pt x="895" y="931"/>
                  </a:lnTo>
                  <a:lnTo>
                    <a:pt x="1" y="1868"/>
                  </a:lnTo>
                  <a:lnTo>
                    <a:pt x="527" y="1868"/>
                  </a:lnTo>
                  <a:lnTo>
                    <a:pt x="1422" y="931"/>
                  </a:lnTo>
                  <a:lnTo>
                    <a:pt x="527"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394" name="Google Shape;1394;p70"/>
          <p:cNvSpPr/>
          <p:nvPr/>
        </p:nvSpPr>
        <p:spPr>
          <a:xfrm>
            <a:off x="10337677" y="4261629"/>
            <a:ext cx="114879" cy="174375"/>
          </a:xfrm>
          <a:custGeom>
            <a:avLst/>
            <a:gdLst/>
            <a:ahLst/>
            <a:cxnLst/>
            <a:rect l="l" t="t" r="r" b="b"/>
            <a:pathLst>
              <a:path w="1415" h="2148" extrusionOk="0">
                <a:moveTo>
                  <a:pt x="308" y="0"/>
                </a:moveTo>
                <a:cubicBezTo>
                  <a:pt x="152" y="0"/>
                  <a:pt x="1" y="123"/>
                  <a:pt x="1" y="308"/>
                </a:cubicBezTo>
                <a:lnTo>
                  <a:pt x="8" y="1844"/>
                </a:lnTo>
                <a:cubicBezTo>
                  <a:pt x="8" y="2026"/>
                  <a:pt x="158" y="2148"/>
                  <a:pt x="316" y="2148"/>
                </a:cubicBezTo>
                <a:cubicBezTo>
                  <a:pt x="390" y="2148"/>
                  <a:pt x="465" y="2121"/>
                  <a:pt x="527" y="2061"/>
                </a:cubicBezTo>
                <a:lnTo>
                  <a:pt x="1292" y="1296"/>
                </a:lnTo>
                <a:cubicBezTo>
                  <a:pt x="1414" y="1181"/>
                  <a:pt x="1414" y="986"/>
                  <a:pt x="1292" y="864"/>
                </a:cubicBezTo>
                <a:lnTo>
                  <a:pt x="520" y="92"/>
                </a:lnTo>
                <a:cubicBezTo>
                  <a:pt x="459" y="29"/>
                  <a:pt x="383" y="0"/>
                  <a:pt x="308"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5" name="Google Shape;1395;p70"/>
          <p:cNvSpPr/>
          <p:nvPr/>
        </p:nvSpPr>
        <p:spPr>
          <a:xfrm>
            <a:off x="10700844" y="5604409"/>
            <a:ext cx="197445" cy="217319"/>
          </a:xfrm>
          <a:custGeom>
            <a:avLst/>
            <a:gdLst/>
            <a:ahLst/>
            <a:cxnLst/>
            <a:rect l="l" t="t" r="r" b="b"/>
            <a:pathLst>
              <a:path w="2432" h="2677" extrusionOk="0">
                <a:moveTo>
                  <a:pt x="801" y="1"/>
                </a:moveTo>
                <a:lnTo>
                  <a:pt x="1205" y="751"/>
                </a:lnTo>
                <a:lnTo>
                  <a:pt x="1" y="751"/>
                </a:lnTo>
                <a:lnTo>
                  <a:pt x="1" y="1927"/>
                </a:lnTo>
                <a:lnTo>
                  <a:pt x="1205" y="1927"/>
                </a:lnTo>
                <a:lnTo>
                  <a:pt x="801" y="2677"/>
                </a:lnTo>
                <a:lnTo>
                  <a:pt x="2431" y="1335"/>
                </a:lnTo>
                <a:lnTo>
                  <a:pt x="80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6" name="Google Shape;1396;p70"/>
          <p:cNvSpPr/>
          <p:nvPr/>
        </p:nvSpPr>
        <p:spPr>
          <a:xfrm>
            <a:off x="9502786" y="4575370"/>
            <a:ext cx="158801" cy="217887"/>
          </a:xfrm>
          <a:custGeom>
            <a:avLst/>
            <a:gdLst/>
            <a:ahLst/>
            <a:cxnLst/>
            <a:rect l="l" t="t" r="r" b="b"/>
            <a:pathLst>
              <a:path w="1956" h="2684" extrusionOk="0">
                <a:moveTo>
                  <a:pt x="1" y="0"/>
                </a:moveTo>
                <a:lnTo>
                  <a:pt x="787" y="1342"/>
                </a:lnTo>
                <a:lnTo>
                  <a:pt x="1" y="2683"/>
                </a:lnTo>
                <a:lnTo>
                  <a:pt x="1955" y="1342"/>
                </a:lnTo>
                <a:lnTo>
                  <a:pt x="1"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7" name="Google Shape;1397;p70"/>
          <p:cNvSpPr/>
          <p:nvPr/>
        </p:nvSpPr>
        <p:spPr>
          <a:xfrm>
            <a:off x="9460082" y="5625516"/>
            <a:ext cx="244209" cy="175105"/>
          </a:xfrm>
          <a:custGeom>
            <a:avLst/>
            <a:gdLst/>
            <a:ahLst/>
            <a:cxnLst/>
            <a:rect l="l" t="t" r="r" b="b"/>
            <a:pathLst>
              <a:path w="3008" h="2157" extrusionOk="0">
                <a:moveTo>
                  <a:pt x="0" y="0"/>
                </a:moveTo>
                <a:lnTo>
                  <a:pt x="729" y="1075"/>
                </a:lnTo>
                <a:lnTo>
                  <a:pt x="0" y="2157"/>
                </a:lnTo>
                <a:lnTo>
                  <a:pt x="0" y="2157"/>
                </a:lnTo>
                <a:lnTo>
                  <a:pt x="3008" y="1075"/>
                </a:lnTo>
                <a:lnTo>
                  <a:pt x="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8" name="Google Shape;1398;p70"/>
          <p:cNvSpPr/>
          <p:nvPr/>
        </p:nvSpPr>
        <p:spPr>
          <a:xfrm>
            <a:off x="9483179" y="4934374"/>
            <a:ext cx="198015" cy="150020"/>
          </a:xfrm>
          <a:custGeom>
            <a:avLst/>
            <a:gdLst/>
            <a:ahLst/>
            <a:cxnLst/>
            <a:rect l="l" t="t" r="r" b="b"/>
            <a:pathLst>
              <a:path w="2439" h="1848" extrusionOk="0">
                <a:moveTo>
                  <a:pt x="1580" y="1"/>
                </a:moveTo>
                <a:lnTo>
                  <a:pt x="1371" y="203"/>
                </a:lnTo>
                <a:lnTo>
                  <a:pt x="1919" y="780"/>
                </a:lnTo>
                <a:lnTo>
                  <a:pt x="1" y="780"/>
                </a:lnTo>
                <a:lnTo>
                  <a:pt x="1" y="1068"/>
                </a:lnTo>
                <a:lnTo>
                  <a:pt x="1919" y="1068"/>
                </a:lnTo>
                <a:lnTo>
                  <a:pt x="1371" y="1645"/>
                </a:lnTo>
                <a:lnTo>
                  <a:pt x="1580" y="1847"/>
                </a:lnTo>
                <a:lnTo>
                  <a:pt x="2439" y="924"/>
                </a:lnTo>
                <a:lnTo>
                  <a:pt x="1580"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9" name="Google Shape;1399;p70"/>
          <p:cNvSpPr/>
          <p:nvPr/>
        </p:nvSpPr>
        <p:spPr>
          <a:xfrm>
            <a:off x="10328178" y="4910264"/>
            <a:ext cx="133877" cy="198241"/>
          </a:xfrm>
          <a:custGeom>
            <a:avLst/>
            <a:gdLst/>
            <a:ahLst/>
            <a:cxnLst/>
            <a:rect l="l" t="t" r="r" b="b"/>
            <a:pathLst>
              <a:path w="1649" h="2442" extrusionOk="0">
                <a:moveTo>
                  <a:pt x="501" y="1"/>
                </a:moveTo>
                <a:cubicBezTo>
                  <a:pt x="238" y="1"/>
                  <a:pt x="1" y="336"/>
                  <a:pt x="250" y="590"/>
                </a:cubicBezTo>
                <a:lnTo>
                  <a:pt x="841" y="1232"/>
                </a:lnTo>
                <a:lnTo>
                  <a:pt x="250" y="1874"/>
                </a:lnTo>
                <a:cubicBezTo>
                  <a:pt x="36" y="2126"/>
                  <a:pt x="260" y="2441"/>
                  <a:pt x="516" y="2441"/>
                </a:cubicBezTo>
                <a:cubicBezTo>
                  <a:pt x="596" y="2441"/>
                  <a:pt x="680" y="2410"/>
                  <a:pt x="754" y="2336"/>
                </a:cubicBezTo>
                <a:lnTo>
                  <a:pt x="1555" y="1463"/>
                </a:lnTo>
                <a:cubicBezTo>
                  <a:pt x="1613" y="1405"/>
                  <a:pt x="1641" y="1326"/>
                  <a:pt x="1649" y="1246"/>
                </a:cubicBezTo>
                <a:cubicBezTo>
                  <a:pt x="1649" y="1239"/>
                  <a:pt x="1649" y="1239"/>
                  <a:pt x="1649" y="1232"/>
                </a:cubicBezTo>
                <a:cubicBezTo>
                  <a:pt x="1649" y="1225"/>
                  <a:pt x="1649" y="1225"/>
                  <a:pt x="1649" y="1218"/>
                </a:cubicBezTo>
                <a:cubicBezTo>
                  <a:pt x="1641" y="1138"/>
                  <a:pt x="1613" y="1059"/>
                  <a:pt x="1555" y="1001"/>
                </a:cubicBezTo>
                <a:lnTo>
                  <a:pt x="754" y="129"/>
                </a:lnTo>
                <a:cubicBezTo>
                  <a:pt x="679" y="38"/>
                  <a:pt x="588" y="1"/>
                  <a:pt x="501"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400" name="Google Shape;1400;p70"/>
          <p:cNvGrpSpPr/>
          <p:nvPr/>
        </p:nvGrpSpPr>
        <p:grpSpPr>
          <a:xfrm>
            <a:off x="9916828" y="4613078"/>
            <a:ext cx="150357" cy="142471"/>
            <a:chOff x="4768575" y="2253950"/>
            <a:chExt cx="46300" cy="43875"/>
          </a:xfrm>
        </p:grpSpPr>
        <p:sp>
          <p:nvSpPr>
            <p:cNvPr id="1401" name="Google Shape;1401;p70"/>
            <p:cNvSpPr/>
            <p:nvPr/>
          </p:nvSpPr>
          <p:spPr>
            <a:xfrm>
              <a:off x="4785700" y="2253950"/>
              <a:ext cx="29175" cy="43875"/>
            </a:xfrm>
            <a:custGeom>
              <a:avLst/>
              <a:gdLst/>
              <a:ahLst/>
              <a:cxnLst/>
              <a:rect l="l" t="t" r="r" b="b"/>
              <a:pathLst>
                <a:path w="1167" h="1755" extrusionOk="0">
                  <a:moveTo>
                    <a:pt x="262" y="1"/>
                  </a:moveTo>
                  <a:cubicBezTo>
                    <a:pt x="150" y="1"/>
                    <a:pt x="49" y="149"/>
                    <a:pt x="164" y="247"/>
                  </a:cubicBezTo>
                  <a:lnTo>
                    <a:pt x="770" y="853"/>
                  </a:lnTo>
                  <a:lnTo>
                    <a:pt x="106" y="1517"/>
                  </a:lnTo>
                  <a:cubicBezTo>
                    <a:pt x="1" y="1616"/>
                    <a:pt x="95" y="1754"/>
                    <a:pt x="204" y="1754"/>
                  </a:cubicBezTo>
                  <a:cubicBezTo>
                    <a:pt x="236" y="1754"/>
                    <a:pt x="271" y="1742"/>
                    <a:pt x="301" y="1711"/>
                  </a:cubicBezTo>
                  <a:lnTo>
                    <a:pt x="1166" y="853"/>
                  </a:lnTo>
                  <a:lnTo>
                    <a:pt x="366" y="52"/>
                  </a:lnTo>
                  <a:cubicBezTo>
                    <a:pt x="334" y="16"/>
                    <a:pt x="297" y="1"/>
                    <a:pt x="26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02" name="Google Shape;1402;p70"/>
            <p:cNvSpPr/>
            <p:nvPr/>
          </p:nvSpPr>
          <p:spPr>
            <a:xfrm>
              <a:off x="4768575" y="2253950"/>
              <a:ext cx="29175" cy="43875"/>
            </a:xfrm>
            <a:custGeom>
              <a:avLst/>
              <a:gdLst/>
              <a:ahLst/>
              <a:cxnLst/>
              <a:rect l="l" t="t" r="r" b="b"/>
              <a:pathLst>
                <a:path w="1167" h="1755" extrusionOk="0">
                  <a:moveTo>
                    <a:pt x="261" y="1"/>
                  </a:moveTo>
                  <a:cubicBezTo>
                    <a:pt x="150" y="1"/>
                    <a:pt x="50" y="149"/>
                    <a:pt x="171" y="247"/>
                  </a:cubicBezTo>
                  <a:lnTo>
                    <a:pt x="769" y="853"/>
                  </a:lnTo>
                  <a:lnTo>
                    <a:pt x="106" y="1517"/>
                  </a:lnTo>
                  <a:cubicBezTo>
                    <a:pt x="1" y="1616"/>
                    <a:pt x="95" y="1754"/>
                    <a:pt x="203" y="1754"/>
                  </a:cubicBezTo>
                  <a:cubicBezTo>
                    <a:pt x="236" y="1754"/>
                    <a:pt x="270" y="1742"/>
                    <a:pt x="301" y="1711"/>
                  </a:cubicBezTo>
                  <a:lnTo>
                    <a:pt x="1166" y="853"/>
                  </a:lnTo>
                  <a:lnTo>
                    <a:pt x="365" y="52"/>
                  </a:lnTo>
                  <a:cubicBezTo>
                    <a:pt x="334" y="16"/>
                    <a:pt x="297" y="1"/>
                    <a:pt x="26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03" name="Google Shape;1403;p70"/>
          <p:cNvGrpSpPr/>
          <p:nvPr/>
        </p:nvGrpSpPr>
        <p:grpSpPr>
          <a:xfrm>
            <a:off x="10316325" y="5265112"/>
            <a:ext cx="157583" cy="194995"/>
            <a:chOff x="4960900" y="2433225"/>
            <a:chExt cx="48525" cy="60050"/>
          </a:xfrm>
        </p:grpSpPr>
        <p:sp>
          <p:nvSpPr>
            <p:cNvPr id="1404" name="Google Shape;1404;p70"/>
            <p:cNvSpPr/>
            <p:nvPr/>
          </p:nvSpPr>
          <p:spPr>
            <a:xfrm>
              <a:off x="4974225" y="2433225"/>
              <a:ext cx="35200" cy="60050"/>
            </a:xfrm>
            <a:custGeom>
              <a:avLst/>
              <a:gdLst/>
              <a:ahLst/>
              <a:cxnLst/>
              <a:rect l="l" t="t" r="r" b="b"/>
              <a:pathLst>
                <a:path w="1408" h="2402" extrusionOk="0">
                  <a:moveTo>
                    <a:pt x="102" y="0"/>
                  </a:moveTo>
                  <a:lnTo>
                    <a:pt x="95" y="7"/>
                  </a:lnTo>
                  <a:lnTo>
                    <a:pt x="1112" y="1154"/>
                  </a:lnTo>
                  <a:lnTo>
                    <a:pt x="1" y="2402"/>
                  </a:lnTo>
                  <a:lnTo>
                    <a:pt x="297" y="2402"/>
                  </a:lnTo>
                  <a:lnTo>
                    <a:pt x="1407" y="1154"/>
                  </a:lnTo>
                  <a:lnTo>
                    <a:pt x="383" y="0"/>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05" name="Google Shape;1405;p70"/>
            <p:cNvSpPr/>
            <p:nvPr/>
          </p:nvSpPr>
          <p:spPr>
            <a:xfrm>
              <a:off x="4960900" y="2433225"/>
              <a:ext cx="35175" cy="60050"/>
            </a:xfrm>
            <a:custGeom>
              <a:avLst/>
              <a:gdLst/>
              <a:ahLst/>
              <a:cxnLst/>
              <a:rect l="l" t="t" r="r" b="b"/>
              <a:pathLst>
                <a:path w="1407" h="2402" extrusionOk="0">
                  <a:moveTo>
                    <a:pt x="108" y="0"/>
                  </a:moveTo>
                  <a:lnTo>
                    <a:pt x="94" y="7"/>
                  </a:lnTo>
                  <a:lnTo>
                    <a:pt x="1111" y="1154"/>
                  </a:lnTo>
                  <a:lnTo>
                    <a:pt x="0" y="2402"/>
                  </a:lnTo>
                  <a:lnTo>
                    <a:pt x="296" y="2402"/>
                  </a:lnTo>
                  <a:lnTo>
                    <a:pt x="1407" y="1154"/>
                  </a:lnTo>
                  <a:lnTo>
                    <a:pt x="390" y="0"/>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06" name="Google Shape;1406;p70"/>
          <p:cNvGrpSpPr/>
          <p:nvPr/>
        </p:nvGrpSpPr>
        <p:grpSpPr>
          <a:xfrm>
            <a:off x="9901077" y="5617193"/>
            <a:ext cx="181859" cy="191747"/>
            <a:chOff x="4854075" y="2527625"/>
            <a:chExt cx="56000" cy="59050"/>
          </a:xfrm>
        </p:grpSpPr>
        <p:sp>
          <p:nvSpPr>
            <p:cNvPr id="1407" name="Google Shape;1407;p70"/>
            <p:cNvSpPr/>
            <p:nvPr/>
          </p:nvSpPr>
          <p:spPr>
            <a:xfrm>
              <a:off x="4872325" y="2527625"/>
              <a:ext cx="37750" cy="59050"/>
            </a:xfrm>
            <a:custGeom>
              <a:avLst/>
              <a:gdLst/>
              <a:ahLst/>
              <a:cxnLst/>
              <a:rect l="l" t="t" r="r" b="b"/>
              <a:pathLst>
                <a:path w="1510" h="2362" extrusionOk="0">
                  <a:moveTo>
                    <a:pt x="305" y="1"/>
                  </a:moveTo>
                  <a:cubicBezTo>
                    <a:pt x="141" y="1"/>
                    <a:pt x="1" y="210"/>
                    <a:pt x="146" y="371"/>
                  </a:cubicBezTo>
                  <a:lnTo>
                    <a:pt x="961" y="1179"/>
                  </a:lnTo>
                  <a:lnTo>
                    <a:pt x="146" y="1994"/>
                  </a:lnTo>
                  <a:cubicBezTo>
                    <a:pt x="0" y="2151"/>
                    <a:pt x="143" y="2361"/>
                    <a:pt x="308" y="2361"/>
                  </a:cubicBezTo>
                  <a:cubicBezTo>
                    <a:pt x="355" y="2361"/>
                    <a:pt x="404" y="2344"/>
                    <a:pt x="449" y="2304"/>
                  </a:cubicBezTo>
                  <a:lnTo>
                    <a:pt x="1423" y="1338"/>
                  </a:lnTo>
                  <a:cubicBezTo>
                    <a:pt x="1509" y="1244"/>
                    <a:pt x="1509" y="1107"/>
                    <a:pt x="1423" y="1013"/>
                  </a:cubicBezTo>
                  <a:lnTo>
                    <a:pt x="1423" y="1020"/>
                  </a:lnTo>
                  <a:lnTo>
                    <a:pt x="449" y="61"/>
                  </a:lnTo>
                  <a:cubicBezTo>
                    <a:pt x="403" y="19"/>
                    <a:pt x="353" y="1"/>
                    <a:pt x="305"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08" name="Google Shape;1408;p70"/>
            <p:cNvSpPr/>
            <p:nvPr/>
          </p:nvSpPr>
          <p:spPr>
            <a:xfrm>
              <a:off x="4854075" y="2539100"/>
              <a:ext cx="26075" cy="35875"/>
            </a:xfrm>
            <a:custGeom>
              <a:avLst/>
              <a:gdLst/>
              <a:ahLst/>
              <a:cxnLst/>
              <a:rect l="l" t="t" r="r" b="b"/>
              <a:pathLst>
                <a:path w="1043" h="1435" extrusionOk="0">
                  <a:moveTo>
                    <a:pt x="326" y="1"/>
                  </a:moveTo>
                  <a:cubicBezTo>
                    <a:pt x="152" y="1"/>
                    <a:pt x="1" y="234"/>
                    <a:pt x="177" y="388"/>
                  </a:cubicBezTo>
                  <a:lnTo>
                    <a:pt x="516" y="720"/>
                  </a:lnTo>
                  <a:lnTo>
                    <a:pt x="177" y="1059"/>
                  </a:lnTo>
                  <a:cubicBezTo>
                    <a:pt x="21" y="1215"/>
                    <a:pt x="165" y="1435"/>
                    <a:pt x="336" y="1435"/>
                  </a:cubicBezTo>
                  <a:cubicBezTo>
                    <a:pt x="386" y="1435"/>
                    <a:pt x="439" y="1415"/>
                    <a:pt x="487" y="1369"/>
                  </a:cubicBezTo>
                  <a:lnTo>
                    <a:pt x="977" y="886"/>
                  </a:lnTo>
                  <a:cubicBezTo>
                    <a:pt x="1020" y="843"/>
                    <a:pt x="1042" y="785"/>
                    <a:pt x="1042" y="720"/>
                  </a:cubicBezTo>
                  <a:cubicBezTo>
                    <a:pt x="1042" y="662"/>
                    <a:pt x="1013" y="605"/>
                    <a:pt x="977" y="561"/>
                  </a:cubicBezTo>
                  <a:lnTo>
                    <a:pt x="487" y="78"/>
                  </a:lnTo>
                  <a:cubicBezTo>
                    <a:pt x="437" y="23"/>
                    <a:pt x="380" y="1"/>
                    <a:pt x="326"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409" name="Google Shape;1409;p70"/>
          <p:cNvSpPr/>
          <p:nvPr/>
        </p:nvSpPr>
        <p:spPr>
          <a:xfrm>
            <a:off x="9921415" y="5274164"/>
            <a:ext cx="141184" cy="176891"/>
          </a:xfrm>
          <a:custGeom>
            <a:avLst/>
            <a:gdLst/>
            <a:ahLst/>
            <a:cxnLst/>
            <a:rect l="l" t="t" r="r" b="b"/>
            <a:pathLst>
              <a:path w="1739" h="2179" extrusionOk="0">
                <a:moveTo>
                  <a:pt x="1" y="1"/>
                </a:moveTo>
                <a:lnTo>
                  <a:pt x="1" y="2179"/>
                </a:lnTo>
                <a:lnTo>
                  <a:pt x="758" y="2179"/>
                </a:lnTo>
                <a:lnTo>
                  <a:pt x="1739" y="1090"/>
                </a:lnTo>
                <a:lnTo>
                  <a:pt x="758"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0" name="Google Shape;1410;p70"/>
          <p:cNvSpPr/>
          <p:nvPr/>
        </p:nvSpPr>
        <p:spPr>
          <a:xfrm>
            <a:off x="10692970" y="4260369"/>
            <a:ext cx="213196" cy="176891"/>
          </a:xfrm>
          <a:custGeom>
            <a:avLst/>
            <a:gdLst/>
            <a:ahLst/>
            <a:cxnLst/>
            <a:rect l="l" t="t" r="r" b="b"/>
            <a:pathLst>
              <a:path w="2626" h="2179" extrusionOk="0">
                <a:moveTo>
                  <a:pt x="0" y="1"/>
                </a:moveTo>
                <a:lnTo>
                  <a:pt x="887" y="1090"/>
                </a:lnTo>
                <a:lnTo>
                  <a:pt x="0" y="2179"/>
                </a:lnTo>
                <a:lnTo>
                  <a:pt x="1644" y="2179"/>
                </a:lnTo>
                <a:lnTo>
                  <a:pt x="2625" y="1090"/>
                </a:lnTo>
                <a:lnTo>
                  <a:pt x="1644"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1" name="Google Shape;1411;p70"/>
          <p:cNvSpPr/>
          <p:nvPr/>
        </p:nvSpPr>
        <p:spPr>
          <a:xfrm>
            <a:off x="9491988" y="5274164"/>
            <a:ext cx="180397" cy="176891"/>
          </a:xfrm>
          <a:custGeom>
            <a:avLst/>
            <a:gdLst/>
            <a:ahLst/>
            <a:cxnLst/>
            <a:rect l="l" t="t" r="r" b="b"/>
            <a:pathLst>
              <a:path w="2222" h="2179" extrusionOk="0">
                <a:moveTo>
                  <a:pt x="477" y="1"/>
                </a:moveTo>
                <a:lnTo>
                  <a:pt x="895" y="513"/>
                </a:lnTo>
                <a:lnTo>
                  <a:pt x="1" y="513"/>
                </a:lnTo>
                <a:lnTo>
                  <a:pt x="1" y="1659"/>
                </a:lnTo>
                <a:lnTo>
                  <a:pt x="895" y="1659"/>
                </a:lnTo>
                <a:lnTo>
                  <a:pt x="477" y="2179"/>
                </a:lnTo>
                <a:lnTo>
                  <a:pt x="1234" y="2179"/>
                </a:lnTo>
                <a:lnTo>
                  <a:pt x="2222" y="1090"/>
                </a:lnTo>
                <a:lnTo>
                  <a:pt x="1234"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412" name="Google Shape;1412;p70"/>
          <p:cNvGrpSpPr/>
          <p:nvPr/>
        </p:nvGrpSpPr>
        <p:grpSpPr>
          <a:xfrm>
            <a:off x="10733360" y="4902186"/>
            <a:ext cx="132416" cy="214396"/>
            <a:chOff x="5059700" y="2334775"/>
            <a:chExt cx="40775" cy="66025"/>
          </a:xfrm>
        </p:grpSpPr>
        <p:sp>
          <p:nvSpPr>
            <p:cNvPr id="1413" name="Google Shape;1413;p70"/>
            <p:cNvSpPr/>
            <p:nvPr/>
          </p:nvSpPr>
          <p:spPr>
            <a:xfrm>
              <a:off x="5059700" y="2334775"/>
              <a:ext cx="12475" cy="10525"/>
            </a:xfrm>
            <a:custGeom>
              <a:avLst/>
              <a:gdLst/>
              <a:ahLst/>
              <a:cxnLst/>
              <a:rect l="l" t="t" r="r" b="b"/>
              <a:pathLst>
                <a:path w="499" h="421" extrusionOk="0">
                  <a:moveTo>
                    <a:pt x="282" y="0"/>
                  </a:moveTo>
                  <a:cubicBezTo>
                    <a:pt x="94" y="0"/>
                    <a:pt x="1" y="224"/>
                    <a:pt x="138" y="361"/>
                  </a:cubicBezTo>
                  <a:cubicBezTo>
                    <a:pt x="179" y="402"/>
                    <a:pt x="230" y="421"/>
                    <a:pt x="281" y="421"/>
                  </a:cubicBezTo>
                  <a:cubicBezTo>
                    <a:pt x="388" y="421"/>
                    <a:pt x="491" y="337"/>
                    <a:pt x="491" y="209"/>
                  </a:cubicBezTo>
                  <a:cubicBezTo>
                    <a:pt x="498" y="94"/>
                    <a:pt x="397" y="0"/>
                    <a:pt x="282"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4" name="Google Shape;1414;p70"/>
            <p:cNvSpPr/>
            <p:nvPr/>
          </p:nvSpPr>
          <p:spPr>
            <a:xfrm>
              <a:off x="5059700" y="2348650"/>
              <a:ext cx="12475" cy="10550"/>
            </a:xfrm>
            <a:custGeom>
              <a:avLst/>
              <a:gdLst/>
              <a:ahLst/>
              <a:cxnLst/>
              <a:rect l="l" t="t" r="r" b="b"/>
              <a:pathLst>
                <a:path w="499" h="422" extrusionOk="0">
                  <a:moveTo>
                    <a:pt x="282" y="1"/>
                  </a:moveTo>
                  <a:cubicBezTo>
                    <a:pt x="94" y="1"/>
                    <a:pt x="1" y="224"/>
                    <a:pt x="138" y="361"/>
                  </a:cubicBezTo>
                  <a:cubicBezTo>
                    <a:pt x="179" y="403"/>
                    <a:pt x="230" y="421"/>
                    <a:pt x="281" y="421"/>
                  </a:cubicBezTo>
                  <a:cubicBezTo>
                    <a:pt x="388" y="421"/>
                    <a:pt x="491" y="337"/>
                    <a:pt x="491" y="210"/>
                  </a:cubicBezTo>
                  <a:cubicBezTo>
                    <a:pt x="498" y="94"/>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5" name="Google Shape;1415;p70"/>
            <p:cNvSpPr/>
            <p:nvPr/>
          </p:nvSpPr>
          <p:spPr>
            <a:xfrm>
              <a:off x="5059700" y="2362525"/>
              <a:ext cx="12475" cy="10550"/>
            </a:xfrm>
            <a:custGeom>
              <a:avLst/>
              <a:gdLst/>
              <a:ahLst/>
              <a:cxnLst/>
              <a:rect l="l" t="t" r="r" b="b"/>
              <a:pathLst>
                <a:path w="499" h="422" extrusionOk="0">
                  <a:moveTo>
                    <a:pt x="282" y="1"/>
                  </a:moveTo>
                  <a:cubicBezTo>
                    <a:pt x="94" y="1"/>
                    <a:pt x="1" y="224"/>
                    <a:pt x="138" y="361"/>
                  </a:cubicBezTo>
                  <a:cubicBezTo>
                    <a:pt x="179" y="403"/>
                    <a:pt x="230" y="422"/>
                    <a:pt x="281" y="422"/>
                  </a:cubicBezTo>
                  <a:cubicBezTo>
                    <a:pt x="388" y="422"/>
                    <a:pt x="491" y="338"/>
                    <a:pt x="491" y="210"/>
                  </a:cubicBezTo>
                  <a:cubicBezTo>
                    <a:pt x="498" y="95"/>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6" name="Google Shape;1416;p70"/>
            <p:cNvSpPr/>
            <p:nvPr/>
          </p:nvSpPr>
          <p:spPr>
            <a:xfrm>
              <a:off x="5059700" y="2376400"/>
              <a:ext cx="12475" cy="10500"/>
            </a:xfrm>
            <a:custGeom>
              <a:avLst/>
              <a:gdLst/>
              <a:ahLst/>
              <a:cxnLst/>
              <a:rect l="l" t="t" r="r" b="b"/>
              <a:pathLst>
                <a:path w="499" h="420" extrusionOk="0">
                  <a:moveTo>
                    <a:pt x="294" y="1"/>
                  </a:moveTo>
                  <a:cubicBezTo>
                    <a:pt x="290" y="1"/>
                    <a:pt x="286" y="1"/>
                    <a:pt x="282" y="1"/>
                  </a:cubicBezTo>
                  <a:cubicBezTo>
                    <a:pt x="94" y="1"/>
                    <a:pt x="1" y="225"/>
                    <a:pt x="138" y="355"/>
                  </a:cubicBezTo>
                  <a:cubicBezTo>
                    <a:pt x="180" y="400"/>
                    <a:pt x="233" y="420"/>
                    <a:pt x="285" y="420"/>
                  </a:cubicBezTo>
                  <a:cubicBezTo>
                    <a:pt x="390" y="420"/>
                    <a:pt x="491" y="336"/>
                    <a:pt x="491" y="210"/>
                  </a:cubicBezTo>
                  <a:cubicBezTo>
                    <a:pt x="498" y="99"/>
                    <a:pt x="404" y="1"/>
                    <a:pt x="294"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7" name="Google Shape;1417;p70"/>
            <p:cNvSpPr/>
            <p:nvPr/>
          </p:nvSpPr>
          <p:spPr>
            <a:xfrm>
              <a:off x="5059700" y="2390125"/>
              <a:ext cx="12475" cy="10675"/>
            </a:xfrm>
            <a:custGeom>
              <a:avLst/>
              <a:gdLst/>
              <a:ahLst/>
              <a:cxnLst/>
              <a:rect l="l" t="t" r="r" b="b"/>
              <a:pathLst>
                <a:path w="499" h="427" extrusionOk="0">
                  <a:moveTo>
                    <a:pt x="282" y="0"/>
                  </a:moveTo>
                  <a:cubicBezTo>
                    <a:pt x="94" y="0"/>
                    <a:pt x="1" y="231"/>
                    <a:pt x="138" y="361"/>
                  </a:cubicBezTo>
                  <a:cubicBezTo>
                    <a:pt x="180" y="406"/>
                    <a:pt x="233" y="426"/>
                    <a:pt x="285" y="426"/>
                  </a:cubicBezTo>
                  <a:cubicBezTo>
                    <a:pt x="390" y="426"/>
                    <a:pt x="491" y="343"/>
                    <a:pt x="491" y="217"/>
                  </a:cubicBezTo>
                  <a:cubicBezTo>
                    <a:pt x="498" y="94"/>
                    <a:pt x="397" y="0"/>
                    <a:pt x="282"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8" name="Google Shape;1418;p70"/>
            <p:cNvSpPr/>
            <p:nvPr/>
          </p:nvSpPr>
          <p:spPr>
            <a:xfrm>
              <a:off x="5073950" y="2348650"/>
              <a:ext cx="12275" cy="10550"/>
            </a:xfrm>
            <a:custGeom>
              <a:avLst/>
              <a:gdLst/>
              <a:ahLst/>
              <a:cxnLst/>
              <a:rect l="l" t="t" r="r" b="b"/>
              <a:pathLst>
                <a:path w="491" h="422" extrusionOk="0">
                  <a:moveTo>
                    <a:pt x="282" y="1"/>
                  </a:moveTo>
                  <a:cubicBezTo>
                    <a:pt x="94" y="1"/>
                    <a:pt x="0" y="224"/>
                    <a:pt x="130" y="361"/>
                  </a:cubicBezTo>
                  <a:cubicBezTo>
                    <a:pt x="174" y="403"/>
                    <a:pt x="227" y="421"/>
                    <a:pt x="278" y="421"/>
                  </a:cubicBezTo>
                  <a:cubicBezTo>
                    <a:pt x="387" y="421"/>
                    <a:pt x="491" y="337"/>
                    <a:pt x="491" y="210"/>
                  </a:cubicBezTo>
                  <a:cubicBezTo>
                    <a:pt x="491" y="94"/>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9" name="Google Shape;1419;p70"/>
            <p:cNvSpPr/>
            <p:nvPr/>
          </p:nvSpPr>
          <p:spPr>
            <a:xfrm>
              <a:off x="5073950" y="2362525"/>
              <a:ext cx="12275" cy="10550"/>
            </a:xfrm>
            <a:custGeom>
              <a:avLst/>
              <a:gdLst/>
              <a:ahLst/>
              <a:cxnLst/>
              <a:rect l="l" t="t" r="r" b="b"/>
              <a:pathLst>
                <a:path w="491" h="422" extrusionOk="0">
                  <a:moveTo>
                    <a:pt x="282" y="1"/>
                  </a:moveTo>
                  <a:cubicBezTo>
                    <a:pt x="94" y="1"/>
                    <a:pt x="0" y="224"/>
                    <a:pt x="130" y="361"/>
                  </a:cubicBezTo>
                  <a:cubicBezTo>
                    <a:pt x="174" y="403"/>
                    <a:pt x="227" y="422"/>
                    <a:pt x="278" y="422"/>
                  </a:cubicBezTo>
                  <a:cubicBezTo>
                    <a:pt x="387" y="422"/>
                    <a:pt x="491" y="338"/>
                    <a:pt x="491" y="210"/>
                  </a:cubicBezTo>
                  <a:cubicBezTo>
                    <a:pt x="491" y="95"/>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0" name="Google Shape;1420;p70"/>
            <p:cNvSpPr/>
            <p:nvPr/>
          </p:nvSpPr>
          <p:spPr>
            <a:xfrm>
              <a:off x="5074000" y="2376400"/>
              <a:ext cx="12225" cy="10500"/>
            </a:xfrm>
            <a:custGeom>
              <a:avLst/>
              <a:gdLst/>
              <a:ahLst/>
              <a:cxnLst/>
              <a:rect l="l" t="t" r="r" b="b"/>
              <a:pathLst>
                <a:path w="489" h="420" extrusionOk="0">
                  <a:moveTo>
                    <a:pt x="291" y="1"/>
                  </a:moveTo>
                  <a:cubicBezTo>
                    <a:pt x="287" y="1"/>
                    <a:pt x="284" y="1"/>
                    <a:pt x="280" y="1"/>
                  </a:cubicBezTo>
                  <a:cubicBezTo>
                    <a:pt x="277" y="1"/>
                    <a:pt x="274" y="1"/>
                    <a:pt x="271" y="1"/>
                  </a:cubicBezTo>
                  <a:cubicBezTo>
                    <a:pt x="89" y="1"/>
                    <a:pt x="0" y="227"/>
                    <a:pt x="128" y="355"/>
                  </a:cubicBezTo>
                  <a:cubicBezTo>
                    <a:pt x="173" y="400"/>
                    <a:pt x="228" y="420"/>
                    <a:pt x="281" y="420"/>
                  </a:cubicBezTo>
                  <a:cubicBezTo>
                    <a:pt x="388" y="420"/>
                    <a:pt x="489" y="336"/>
                    <a:pt x="489" y="210"/>
                  </a:cubicBezTo>
                  <a:cubicBezTo>
                    <a:pt x="489" y="99"/>
                    <a:pt x="401" y="1"/>
                    <a:pt x="29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1" name="Google Shape;1421;p70"/>
            <p:cNvSpPr/>
            <p:nvPr/>
          </p:nvSpPr>
          <p:spPr>
            <a:xfrm>
              <a:off x="5088000" y="2362525"/>
              <a:ext cx="12475" cy="10550"/>
            </a:xfrm>
            <a:custGeom>
              <a:avLst/>
              <a:gdLst/>
              <a:ahLst/>
              <a:cxnLst/>
              <a:rect l="l" t="t" r="r" b="b"/>
              <a:pathLst>
                <a:path w="499" h="422" extrusionOk="0">
                  <a:moveTo>
                    <a:pt x="289" y="1"/>
                  </a:moveTo>
                  <a:cubicBezTo>
                    <a:pt x="102" y="1"/>
                    <a:pt x="1" y="224"/>
                    <a:pt x="138" y="361"/>
                  </a:cubicBezTo>
                  <a:cubicBezTo>
                    <a:pt x="180" y="403"/>
                    <a:pt x="231" y="422"/>
                    <a:pt x="283" y="422"/>
                  </a:cubicBezTo>
                  <a:cubicBezTo>
                    <a:pt x="392" y="422"/>
                    <a:pt x="499" y="338"/>
                    <a:pt x="499" y="210"/>
                  </a:cubicBezTo>
                  <a:cubicBezTo>
                    <a:pt x="499" y="95"/>
                    <a:pt x="405" y="1"/>
                    <a:pt x="28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22" name="Google Shape;1422;p70"/>
          <p:cNvGrpSpPr/>
          <p:nvPr/>
        </p:nvGrpSpPr>
        <p:grpSpPr>
          <a:xfrm>
            <a:off x="10676246" y="5255695"/>
            <a:ext cx="246645" cy="213828"/>
            <a:chOff x="5037700" y="2430325"/>
            <a:chExt cx="75950" cy="65850"/>
          </a:xfrm>
        </p:grpSpPr>
        <p:sp>
          <p:nvSpPr>
            <p:cNvPr id="1423" name="Google Shape;1423;p70"/>
            <p:cNvSpPr/>
            <p:nvPr/>
          </p:nvSpPr>
          <p:spPr>
            <a:xfrm>
              <a:off x="5059700" y="2430325"/>
              <a:ext cx="53950" cy="65850"/>
            </a:xfrm>
            <a:custGeom>
              <a:avLst/>
              <a:gdLst/>
              <a:ahLst/>
              <a:cxnLst/>
              <a:rect l="l" t="t" r="r" b="b"/>
              <a:pathLst>
                <a:path w="2158" h="2634" extrusionOk="0">
                  <a:moveTo>
                    <a:pt x="1" y="1"/>
                  </a:moveTo>
                  <a:lnTo>
                    <a:pt x="866" y="1321"/>
                  </a:lnTo>
                  <a:lnTo>
                    <a:pt x="1" y="2633"/>
                  </a:lnTo>
                  <a:lnTo>
                    <a:pt x="1292" y="2633"/>
                  </a:lnTo>
                  <a:lnTo>
                    <a:pt x="2157" y="1321"/>
                  </a:lnTo>
                  <a:lnTo>
                    <a:pt x="1292"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4" name="Google Shape;1424;p70"/>
            <p:cNvSpPr/>
            <p:nvPr/>
          </p:nvSpPr>
          <p:spPr>
            <a:xfrm>
              <a:off x="5037700" y="2430325"/>
              <a:ext cx="34100" cy="65850"/>
            </a:xfrm>
            <a:custGeom>
              <a:avLst/>
              <a:gdLst/>
              <a:ahLst/>
              <a:cxnLst/>
              <a:rect l="l" t="t" r="r" b="b"/>
              <a:pathLst>
                <a:path w="1364" h="2634" extrusionOk="0">
                  <a:moveTo>
                    <a:pt x="1" y="1"/>
                  </a:moveTo>
                  <a:lnTo>
                    <a:pt x="866" y="1321"/>
                  </a:lnTo>
                  <a:lnTo>
                    <a:pt x="1" y="2633"/>
                  </a:lnTo>
                  <a:lnTo>
                    <a:pt x="498" y="2633"/>
                  </a:lnTo>
                  <a:lnTo>
                    <a:pt x="1364" y="1321"/>
                  </a:lnTo>
                  <a:lnTo>
                    <a:pt x="498"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25" name="Google Shape;1425;p70"/>
          <p:cNvGrpSpPr/>
          <p:nvPr/>
        </p:nvGrpSpPr>
        <p:grpSpPr>
          <a:xfrm>
            <a:off x="9902252" y="4944298"/>
            <a:ext cx="230685" cy="130172"/>
            <a:chOff x="4756975" y="2341800"/>
            <a:chExt cx="91975" cy="51925"/>
          </a:xfrm>
        </p:grpSpPr>
        <p:sp>
          <p:nvSpPr>
            <p:cNvPr id="1426" name="Google Shape;1426;p70"/>
            <p:cNvSpPr/>
            <p:nvPr/>
          </p:nvSpPr>
          <p:spPr>
            <a:xfrm>
              <a:off x="4756975"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46"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7" name="Google Shape;1427;p70"/>
            <p:cNvSpPr/>
            <p:nvPr/>
          </p:nvSpPr>
          <p:spPr>
            <a:xfrm>
              <a:off x="4777350"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39"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8" name="Google Shape;1428;p70"/>
            <p:cNvSpPr/>
            <p:nvPr/>
          </p:nvSpPr>
          <p:spPr>
            <a:xfrm>
              <a:off x="4797725"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9" name="Google Shape;1429;p70"/>
            <p:cNvSpPr/>
            <p:nvPr/>
          </p:nvSpPr>
          <p:spPr>
            <a:xfrm>
              <a:off x="4818100"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0" name="Google Shape;1430;p70"/>
            <p:cNvSpPr/>
            <p:nvPr/>
          </p:nvSpPr>
          <p:spPr>
            <a:xfrm>
              <a:off x="4768675" y="2352625"/>
              <a:ext cx="8875" cy="9025"/>
            </a:xfrm>
            <a:custGeom>
              <a:avLst/>
              <a:gdLst/>
              <a:ahLst/>
              <a:cxnLst/>
              <a:rect l="l" t="t" r="r" b="b"/>
              <a:pathLst>
                <a:path w="355" h="361" extrusionOk="0">
                  <a:moveTo>
                    <a:pt x="174" y="0"/>
                  </a:moveTo>
                  <a:cubicBezTo>
                    <a:pt x="80" y="0"/>
                    <a:pt x="1" y="87"/>
                    <a:pt x="1" y="181"/>
                  </a:cubicBezTo>
                  <a:cubicBezTo>
                    <a:pt x="1" y="281"/>
                    <a:pt x="80" y="361"/>
                    <a:pt x="174" y="361"/>
                  </a:cubicBezTo>
                  <a:cubicBezTo>
                    <a:pt x="275" y="361"/>
                    <a:pt x="354" y="281"/>
                    <a:pt x="354" y="181"/>
                  </a:cubicBezTo>
                  <a:cubicBezTo>
                    <a:pt x="354" y="87"/>
                    <a:pt x="275" y="0"/>
                    <a:pt x="174"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1" name="Google Shape;1431;p70"/>
            <p:cNvSpPr/>
            <p:nvPr/>
          </p:nvSpPr>
          <p:spPr>
            <a:xfrm>
              <a:off x="4787425" y="2352625"/>
              <a:ext cx="10500" cy="9125"/>
            </a:xfrm>
            <a:custGeom>
              <a:avLst/>
              <a:gdLst/>
              <a:ahLst/>
              <a:cxnLst/>
              <a:rect l="l" t="t" r="r" b="b"/>
              <a:pathLst>
                <a:path w="420" h="365" extrusionOk="0">
                  <a:moveTo>
                    <a:pt x="239" y="0"/>
                  </a:moveTo>
                  <a:cubicBezTo>
                    <a:pt x="80" y="0"/>
                    <a:pt x="1" y="195"/>
                    <a:pt x="116" y="310"/>
                  </a:cubicBezTo>
                  <a:cubicBezTo>
                    <a:pt x="152" y="348"/>
                    <a:pt x="196" y="365"/>
                    <a:pt x="240" y="365"/>
                  </a:cubicBezTo>
                  <a:cubicBezTo>
                    <a:pt x="331" y="365"/>
                    <a:pt x="419" y="292"/>
                    <a:pt x="419" y="181"/>
                  </a:cubicBezTo>
                  <a:cubicBezTo>
                    <a:pt x="419" y="87"/>
                    <a:pt x="340" y="0"/>
                    <a:pt x="239"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2" name="Google Shape;1432;p70"/>
            <p:cNvSpPr/>
            <p:nvPr/>
          </p:nvSpPr>
          <p:spPr>
            <a:xfrm>
              <a:off x="4809250"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3" name="Google Shape;1433;p70"/>
            <p:cNvSpPr/>
            <p:nvPr/>
          </p:nvSpPr>
          <p:spPr>
            <a:xfrm>
              <a:off x="4829625"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4" name="Google Shape;1434;p70"/>
            <p:cNvSpPr/>
            <p:nvPr/>
          </p:nvSpPr>
          <p:spPr>
            <a:xfrm>
              <a:off x="4777350" y="2363250"/>
              <a:ext cx="10650" cy="9025"/>
            </a:xfrm>
            <a:custGeom>
              <a:avLst/>
              <a:gdLst/>
              <a:ahLst/>
              <a:cxnLst/>
              <a:rect l="l" t="t" r="r" b="b"/>
              <a:pathLst>
                <a:path w="426" h="361" extrusionOk="0">
                  <a:moveTo>
                    <a:pt x="245" y="1"/>
                  </a:moveTo>
                  <a:cubicBezTo>
                    <a:pt x="79" y="1"/>
                    <a:pt x="0" y="195"/>
                    <a:pt x="115" y="311"/>
                  </a:cubicBezTo>
                  <a:cubicBezTo>
                    <a:pt x="152" y="345"/>
                    <a:pt x="197" y="361"/>
                    <a:pt x="241" y="361"/>
                  </a:cubicBezTo>
                  <a:cubicBezTo>
                    <a:pt x="335" y="361"/>
                    <a:pt x="426" y="289"/>
                    <a:pt x="426" y="181"/>
                  </a:cubicBezTo>
                  <a:cubicBezTo>
                    <a:pt x="426" y="80"/>
                    <a:pt x="339" y="1"/>
                    <a:pt x="245"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5" name="Google Shape;1435;p70"/>
            <p:cNvSpPr/>
            <p:nvPr/>
          </p:nvSpPr>
          <p:spPr>
            <a:xfrm>
              <a:off x="4797725"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6" name="Google Shape;1436;p70"/>
            <p:cNvSpPr/>
            <p:nvPr/>
          </p:nvSpPr>
          <p:spPr>
            <a:xfrm>
              <a:off x="4818100"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7" name="Google Shape;1437;p70"/>
            <p:cNvSpPr/>
            <p:nvPr/>
          </p:nvSpPr>
          <p:spPr>
            <a:xfrm>
              <a:off x="4838475" y="2363250"/>
              <a:ext cx="10475" cy="9025"/>
            </a:xfrm>
            <a:custGeom>
              <a:avLst/>
              <a:gdLst/>
              <a:ahLst/>
              <a:cxnLst/>
              <a:rect l="l" t="t" r="r" b="b"/>
              <a:pathLst>
                <a:path w="419" h="361" extrusionOk="0">
                  <a:moveTo>
                    <a:pt x="238" y="1"/>
                  </a:moveTo>
                  <a:cubicBezTo>
                    <a:pt x="79" y="1"/>
                    <a:pt x="0" y="195"/>
                    <a:pt x="108" y="311"/>
                  </a:cubicBezTo>
                  <a:cubicBezTo>
                    <a:pt x="145" y="345"/>
                    <a:pt x="190" y="361"/>
                    <a:pt x="233"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8" name="Google Shape;1438;p70"/>
            <p:cNvSpPr/>
            <p:nvPr/>
          </p:nvSpPr>
          <p:spPr>
            <a:xfrm>
              <a:off x="4768675" y="2374075"/>
              <a:ext cx="8875" cy="9050"/>
            </a:xfrm>
            <a:custGeom>
              <a:avLst/>
              <a:gdLst/>
              <a:ahLst/>
              <a:cxnLst/>
              <a:rect l="l" t="t" r="r" b="b"/>
              <a:pathLst>
                <a:path w="355" h="362" extrusionOk="0">
                  <a:moveTo>
                    <a:pt x="174" y="0"/>
                  </a:moveTo>
                  <a:cubicBezTo>
                    <a:pt x="80" y="0"/>
                    <a:pt x="1" y="80"/>
                    <a:pt x="1" y="181"/>
                  </a:cubicBezTo>
                  <a:cubicBezTo>
                    <a:pt x="1" y="282"/>
                    <a:pt x="80" y="361"/>
                    <a:pt x="174" y="361"/>
                  </a:cubicBezTo>
                  <a:cubicBezTo>
                    <a:pt x="275" y="361"/>
                    <a:pt x="354" y="282"/>
                    <a:pt x="354" y="181"/>
                  </a:cubicBezTo>
                  <a:cubicBezTo>
                    <a:pt x="354" y="80"/>
                    <a:pt x="275" y="0"/>
                    <a:pt x="174"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9" name="Google Shape;1439;p70"/>
            <p:cNvSpPr/>
            <p:nvPr/>
          </p:nvSpPr>
          <p:spPr>
            <a:xfrm>
              <a:off x="4787425" y="2374075"/>
              <a:ext cx="10500" cy="9150"/>
            </a:xfrm>
            <a:custGeom>
              <a:avLst/>
              <a:gdLst/>
              <a:ahLst/>
              <a:cxnLst/>
              <a:rect l="l" t="t" r="r" b="b"/>
              <a:pathLst>
                <a:path w="420" h="366" extrusionOk="0">
                  <a:moveTo>
                    <a:pt x="239" y="0"/>
                  </a:moveTo>
                  <a:cubicBezTo>
                    <a:pt x="80" y="0"/>
                    <a:pt x="1" y="195"/>
                    <a:pt x="116" y="311"/>
                  </a:cubicBezTo>
                  <a:cubicBezTo>
                    <a:pt x="152" y="348"/>
                    <a:pt x="196" y="365"/>
                    <a:pt x="240" y="365"/>
                  </a:cubicBezTo>
                  <a:cubicBezTo>
                    <a:pt x="331" y="365"/>
                    <a:pt x="419" y="293"/>
                    <a:pt x="419" y="181"/>
                  </a:cubicBezTo>
                  <a:cubicBezTo>
                    <a:pt x="419" y="80"/>
                    <a:pt x="340" y="0"/>
                    <a:pt x="239"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0" name="Google Shape;1440;p70"/>
            <p:cNvSpPr/>
            <p:nvPr/>
          </p:nvSpPr>
          <p:spPr>
            <a:xfrm>
              <a:off x="4809250"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1" name="Google Shape;1441;p70"/>
            <p:cNvSpPr/>
            <p:nvPr/>
          </p:nvSpPr>
          <p:spPr>
            <a:xfrm>
              <a:off x="4829625"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2" name="Google Shape;1442;p70"/>
            <p:cNvSpPr/>
            <p:nvPr/>
          </p:nvSpPr>
          <p:spPr>
            <a:xfrm>
              <a:off x="4756975"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46"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3" name="Google Shape;1443;p70"/>
            <p:cNvSpPr/>
            <p:nvPr/>
          </p:nvSpPr>
          <p:spPr>
            <a:xfrm>
              <a:off x="4777350"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39"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4" name="Google Shape;1444;p70"/>
            <p:cNvSpPr/>
            <p:nvPr/>
          </p:nvSpPr>
          <p:spPr>
            <a:xfrm>
              <a:off x="4797725"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5" name="Google Shape;1445;p70"/>
            <p:cNvSpPr/>
            <p:nvPr/>
          </p:nvSpPr>
          <p:spPr>
            <a:xfrm>
              <a:off x="4818100"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46" name="Google Shape;1446;p70"/>
          <p:cNvGrpSpPr/>
          <p:nvPr/>
        </p:nvGrpSpPr>
        <p:grpSpPr>
          <a:xfrm>
            <a:off x="10258169" y="5595894"/>
            <a:ext cx="283329" cy="234348"/>
            <a:chOff x="4943575" y="2516350"/>
            <a:chExt cx="98675" cy="81700"/>
          </a:xfrm>
        </p:grpSpPr>
        <p:sp>
          <p:nvSpPr>
            <p:cNvPr id="1447" name="Google Shape;1447;p70"/>
            <p:cNvSpPr/>
            <p:nvPr/>
          </p:nvSpPr>
          <p:spPr>
            <a:xfrm>
              <a:off x="5036450" y="2554750"/>
              <a:ext cx="5800" cy="4825"/>
            </a:xfrm>
            <a:custGeom>
              <a:avLst/>
              <a:gdLst/>
              <a:ahLst/>
              <a:cxnLst/>
              <a:rect l="l" t="t" r="r" b="b"/>
              <a:pathLst>
                <a:path w="232" h="193" extrusionOk="0">
                  <a:moveTo>
                    <a:pt x="130" y="0"/>
                  </a:moveTo>
                  <a:cubicBezTo>
                    <a:pt x="51" y="0"/>
                    <a:pt x="0" y="101"/>
                    <a:pt x="65" y="166"/>
                  </a:cubicBezTo>
                  <a:cubicBezTo>
                    <a:pt x="83" y="184"/>
                    <a:pt x="106" y="192"/>
                    <a:pt x="129" y="192"/>
                  </a:cubicBezTo>
                  <a:cubicBezTo>
                    <a:pt x="179" y="192"/>
                    <a:pt x="229" y="153"/>
                    <a:pt x="224" y="94"/>
                  </a:cubicBezTo>
                  <a:cubicBezTo>
                    <a:pt x="231" y="44"/>
                    <a:pt x="188"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8" name="Google Shape;1448;p70"/>
            <p:cNvSpPr/>
            <p:nvPr/>
          </p:nvSpPr>
          <p:spPr>
            <a:xfrm>
              <a:off x="5028150" y="2547175"/>
              <a:ext cx="5625" cy="4725"/>
            </a:xfrm>
            <a:custGeom>
              <a:avLst/>
              <a:gdLst/>
              <a:ahLst/>
              <a:cxnLst/>
              <a:rect l="l" t="t" r="r" b="b"/>
              <a:pathLst>
                <a:path w="225" h="189" extrusionOk="0">
                  <a:moveTo>
                    <a:pt x="123" y="0"/>
                  </a:moveTo>
                  <a:cubicBezTo>
                    <a:pt x="37" y="0"/>
                    <a:pt x="0" y="101"/>
                    <a:pt x="58"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9" name="Google Shape;1449;p70"/>
            <p:cNvSpPr/>
            <p:nvPr/>
          </p:nvSpPr>
          <p:spPr>
            <a:xfrm>
              <a:off x="5028150" y="2554750"/>
              <a:ext cx="5625" cy="4825"/>
            </a:xfrm>
            <a:custGeom>
              <a:avLst/>
              <a:gdLst/>
              <a:ahLst/>
              <a:cxnLst/>
              <a:rect l="l" t="t" r="r" b="b"/>
              <a:pathLst>
                <a:path w="225" h="193" extrusionOk="0">
                  <a:moveTo>
                    <a:pt x="123" y="0"/>
                  </a:moveTo>
                  <a:cubicBezTo>
                    <a:pt x="44" y="0"/>
                    <a:pt x="0" y="101"/>
                    <a:pt x="58" y="166"/>
                  </a:cubicBezTo>
                  <a:cubicBezTo>
                    <a:pt x="76" y="184"/>
                    <a:pt x="99"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0" name="Google Shape;1450;p70"/>
            <p:cNvSpPr/>
            <p:nvPr/>
          </p:nvSpPr>
          <p:spPr>
            <a:xfrm>
              <a:off x="5028150" y="2562500"/>
              <a:ext cx="5625" cy="4800"/>
            </a:xfrm>
            <a:custGeom>
              <a:avLst/>
              <a:gdLst/>
              <a:ahLst/>
              <a:cxnLst/>
              <a:rect l="l" t="t" r="r" b="b"/>
              <a:pathLst>
                <a:path w="225" h="192" extrusionOk="0">
                  <a:moveTo>
                    <a:pt x="123" y="0"/>
                  </a:moveTo>
                  <a:cubicBezTo>
                    <a:pt x="37" y="0"/>
                    <a:pt x="0" y="101"/>
                    <a:pt x="58" y="166"/>
                  </a:cubicBezTo>
                  <a:cubicBezTo>
                    <a:pt x="77"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1" name="Google Shape;1451;p70"/>
            <p:cNvSpPr/>
            <p:nvPr/>
          </p:nvSpPr>
          <p:spPr>
            <a:xfrm>
              <a:off x="501972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2" name="Google Shape;1452;p70"/>
            <p:cNvSpPr/>
            <p:nvPr/>
          </p:nvSpPr>
          <p:spPr>
            <a:xfrm>
              <a:off x="5019675" y="2547175"/>
              <a:ext cx="5625" cy="4725"/>
            </a:xfrm>
            <a:custGeom>
              <a:avLst/>
              <a:gdLst/>
              <a:ahLst/>
              <a:cxnLst/>
              <a:rect l="l" t="t" r="r" b="b"/>
              <a:pathLst>
                <a:path w="225" h="189" extrusionOk="0">
                  <a:moveTo>
                    <a:pt x="130" y="0"/>
                  </a:moveTo>
                  <a:cubicBezTo>
                    <a:pt x="44" y="0"/>
                    <a:pt x="0" y="101"/>
                    <a:pt x="58" y="159"/>
                  </a:cubicBezTo>
                  <a:cubicBezTo>
                    <a:pt x="79" y="180"/>
                    <a:pt x="103" y="189"/>
                    <a:pt x="126" y="189"/>
                  </a:cubicBezTo>
                  <a:cubicBezTo>
                    <a:pt x="177" y="189"/>
                    <a:pt x="224" y="146"/>
                    <a:pt x="224" y="87"/>
                  </a:cubicBezTo>
                  <a:cubicBezTo>
                    <a:pt x="217"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3" name="Google Shape;1453;p70"/>
            <p:cNvSpPr/>
            <p:nvPr/>
          </p:nvSpPr>
          <p:spPr>
            <a:xfrm>
              <a:off x="5019675" y="2554750"/>
              <a:ext cx="5625" cy="4825"/>
            </a:xfrm>
            <a:custGeom>
              <a:avLst/>
              <a:gdLst/>
              <a:ahLst/>
              <a:cxnLst/>
              <a:rect l="l" t="t" r="r" b="b"/>
              <a:pathLst>
                <a:path w="225" h="193" extrusionOk="0">
                  <a:moveTo>
                    <a:pt x="130" y="0"/>
                  </a:moveTo>
                  <a:cubicBezTo>
                    <a:pt x="44" y="0"/>
                    <a:pt x="0" y="101"/>
                    <a:pt x="58" y="166"/>
                  </a:cubicBezTo>
                  <a:cubicBezTo>
                    <a:pt x="79" y="184"/>
                    <a:pt x="102"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4" name="Google Shape;1454;p70"/>
            <p:cNvSpPr/>
            <p:nvPr/>
          </p:nvSpPr>
          <p:spPr>
            <a:xfrm>
              <a:off x="5019675" y="2562500"/>
              <a:ext cx="5625" cy="4800"/>
            </a:xfrm>
            <a:custGeom>
              <a:avLst/>
              <a:gdLst/>
              <a:ahLst/>
              <a:cxnLst/>
              <a:rect l="l" t="t" r="r" b="b"/>
              <a:pathLst>
                <a:path w="225" h="192" extrusionOk="0">
                  <a:moveTo>
                    <a:pt x="130" y="0"/>
                  </a:moveTo>
                  <a:cubicBezTo>
                    <a:pt x="44" y="0"/>
                    <a:pt x="0" y="101"/>
                    <a:pt x="58" y="166"/>
                  </a:cubicBezTo>
                  <a:cubicBezTo>
                    <a:pt x="77" y="183"/>
                    <a:pt x="100" y="191"/>
                    <a:pt x="122" y="191"/>
                  </a:cubicBezTo>
                  <a:cubicBezTo>
                    <a:pt x="174" y="191"/>
                    <a:pt x="224" y="148"/>
                    <a:pt x="224" y="87"/>
                  </a:cubicBezTo>
                  <a:cubicBezTo>
                    <a:pt x="217"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5" name="Google Shape;1455;p70"/>
            <p:cNvSpPr/>
            <p:nvPr/>
          </p:nvSpPr>
          <p:spPr>
            <a:xfrm>
              <a:off x="5019725" y="2570225"/>
              <a:ext cx="5575" cy="4750"/>
            </a:xfrm>
            <a:custGeom>
              <a:avLst/>
              <a:gdLst/>
              <a:ahLst/>
              <a:cxnLst/>
              <a:rect l="l" t="t" r="r" b="b"/>
              <a:pathLst>
                <a:path w="223" h="190" extrusionOk="0">
                  <a:moveTo>
                    <a:pt x="139" y="1"/>
                  </a:moveTo>
                  <a:cubicBezTo>
                    <a:pt x="136" y="1"/>
                    <a:pt x="132" y="1"/>
                    <a:pt x="128" y="2"/>
                  </a:cubicBezTo>
                  <a:cubicBezTo>
                    <a:pt x="126" y="1"/>
                    <a:pt x="123" y="1"/>
                    <a:pt x="120" y="1"/>
                  </a:cubicBezTo>
                  <a:cubicBezTo>
                    <a:pt x="39" y="1"/>
                    <a:pt x="0" y="104"/>
                    <a:pt x="56" y="160"/>
                  </a:cubicBezTo>
                  <a:cubicBezTo>
                    <a:pt x="77" y="181"/>
                    <a:pt x="101" y="190"/>
                    <a:pt x="124" y="190"/>
                  </a:cubicBezTo>
                  <a:cubicBezTo>
                    <a:pt x="175" y="190"/>
                    <a:pt x="222" y="147"/>
                    <a:pt x="222" y="88"/>
                  </a:cubicBezTo>
                  <a:cubicBezTo>
                    <a:pt x="215" y="41"/>
                    <a:pt x="184"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6" name="Google Shape;1456;p70"/>
            <p:cNvSpPr/>
            <p:nvPr/>
          </p:nvSpPr>
          <p:spPr>
            <a:xfrm>
              <a:off x="501120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7" name="Google Shape;1457;p70"/>
            <p:cNvSpPr/>
            <p:nvPr/>
          </p:nvSpPr>
          <p:spPr>
            <a:xfrm>
              <a:off x="5011250"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8" name="Google Shape;1458;p70"/>
            <p:cNvSpPr/>
            <p:nvPr/>
          </p:nvSpPr>
          <p:spPr>
            <a:xfrm>
              <a:off x="501120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9" name="Google Shape;1459;p70"/>
            <p:cNvSpPr/>
            <p:nvPr/>
          </p:nvSpPr>
          <p:spPr>
            <a:xfrm>
              <a:off x="5011200"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0" name="Google Shape;1460;p70"/>
            <p:cNvSpPr/>
            <p:nvPr/>
          </p:nvSpPr>
          <p:spPr>
            <a:xfrm>
              <a:off x="5011200" y="2562500"/>
              <a:ext cx="5750" cy="4800"/>
            </a:xfrm>
            <a:custGeom>
              <a:avLst/>
              <a:gdLst/>
              <a:ahLst/>
              <a:cxnLst/>
              <a:rect l="l" t="t" r="r" b="b"/>
              <a:pathLst>
                <a:path w="230" h="192" extrusionOk="0">
                  <a:moveTo>
                    <a:pt x="130" y="0"/>
                  </a:moveTo>
                  <a:cubicBezTo>
                    <a:pt x="44" y="0"/>
                    <a:pt x="1" y="101"/>
                    <a:pt x="65" y="166"/>
                  </a:cubicBezTo>
                  <a:cubicBezTo>
                    <a:pt x="82"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1" name="Google Shape;1461;p70"/>
            <p:cNvSpPr/>
            <p:nvPr/>
          </p:nvSpPr>
          <p:spPr>
            <a:xfrm>
              <a:off x="50112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2" name="Google Shape;1462;p70"/>
            <p:cNvSpPr/>
            <p:nvPr/>
          </p:nvSpPr>
          <p:spPr>
            <a:xfrm>
              <a:off x="5011200"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3" name="Google Shape;1463;p70"/>
            <p:cNvSpPr/>
            <p:nvPr/>
          </p:nvSpPr>
          <p:spPr>
            <a:xfrm>
              <a:off x="5002725"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4" name="Google Shape;1464;p70"/>
            <p:cNvSpPr/>
            <p:nvPr/>
          </p:nvSpPr>
          <p:spPr>
            <a:xfrm>
              <a:off x="5002725"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5" name="Google Shape;1465;p70"/>
            <p:cNvSpPr/>
            <p:nvPr/>
          </p:nvSpPr>
          <p:spPr>
            <a:xfrm>
              <a:off x="500277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6" name="Google Shape;1466;p70"/>
            <p:cNvSpPr/>
            <p:nvPr/>
          </p:nvSpPr>
          <p:spPr>
            <a:xfrm>
              <a:off x="5002725"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7" name="Google Shape;1467;p70"/>
            <p:cNvSpPr/>
            <p:nvPr/>
          </p:nvSpPr>
          <p:spPr>
            <a:xfrm>
              <a:off x="5002725"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8" name="Google Shape;1468;p70"/>
            <p:cNvSpPr/>
            <p:nvPr/>
          </p:nvSpPr>
          <p:spPr>
            <a:xfrm>
              <a:off x="5002725"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9" name="Google Shape;1469;p70"/>
            <p:cNvSpPr/>
            <p:nvPr/>
          </p:nvSpPr>
          <p:spPr>
            <a:xfrm>
              <a:off x="50027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0" name="Google Shape;1470;p70"/>
            <p:cNvSpPr/>
            <p:nvPr/>
          </p:nvSpPr>
          <p:spPr>
            <a:xfrm>
              <a:off x="5002725"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1" name="Google Shape;1471;p70"/>
            <p:cNvSpPr/>
            <p:nvPr/>
          </p:nvSpPr>
          <p:spPr>
            <a:xfrm>
              <a:off x="5002725"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2" name="Google Shape;1472;p70"/>
            <p:cNvSpPr/>
            <p:nvPr/>
          </p:nvSpPr>
          <p:spPr>
            <a:xfrm>
              <a:off x="4994250" y="25163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3" name="Google Shape;1473;p70"/>
            <p:cNvSpPr/>
            <p:nvPr/>
          </p:nvSpPr>
          <p:spPr>
            <a:xfrm>
              <a:off x="4994250"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4" name="Google Shape;1474;p70"/>
            <p:cNvSpPr/>
            <p:nvPr/>
          </p:nvSpPr>
          <p:spPr>
            <a:xfrm>
              <a:off x="499425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5" name="Google Shape;1475;p70"/>
            <p:cNvSpPr/>
            <p:nvPr/>
          </p:nvSpPr>
          <p:spPr>
            <a:xfrm>
              <a:off x="499430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6" name="Google Shape;1476;p70"/>
            <p:cNvSpPr/>
            <p:nvPr/>
          </p:nvSpPr>
          <p:spPr>
            <a:xfrm>
              <a:off x="499425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7" name="Google Shape;1477;p70"/>
            <p:cNvSpPr/>
            <p:nvPr/>
          </p:nvSpPr>
          <p:spPr>
            <a:xfrm>
              <a:off x="499425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8" name="Google Shape;1478;p70"/>
            <p:cNvSpPr/>
            <p:nvPr/>
          </p:nvSpPr>
          <p:spPr>
            <a:xfrm>
              <a:off x="4994250"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9" name="Google Shape;1479;p70"/>
            <p:cNvSpPr/>
            <p:nvPr/>
          </p:nvSpPr>
          <p:spPr>
            <a:xfrm>
              <a:off x="499430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0" name="Google Shape;1480;p70"/>
            <p:cNvSpPr/>
            <p:nvPr/>
          </p:nvSpPr>
          <p:spPr>
            <a:xfrm>
              <a:off x="499425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1" name="Google Shape;1481;p70"/>
            <p:cNvSpPr/>
            <p:nvPr/>
          </p:nvSpPr>
          <p:spPr>
            <a:xfrm>
              <a:off x="4994250"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2" name="Google Shape;1482;p70"/>
            <p:cNvSpPr/>
            <p:nvPr/>
          </p:nvSpPr>
          <p:spPr>
            <a:xfrm>
              <a:off x="4994250" y="2593150"/>
              <a:ext cx="5750" cy="4900"/>
            </a:xfrm>
            <a:custGeom>
              <a:avLst/>
              <a:gdLst/>
              <a:ahLst/>
              <a:cxnLst/>
              <a:rect l="l" t="t" r="r" b="b"/>
              <a:pathLst>
                <a:path w="230" h="196" extrusionOk="0">
                  <a:moveTo>
                    <a:pt x="130" y="1"/>
                  </a:moveTo>
                  <a:cubicBezTo>
                    <a:pt x="44" y="1"/>
                    <a:pt x="1" y="109"/>
                    <a:pt x="65" y="166"/>
                  </a:cubicBezTo>
                  <a:cubicBezTo>
                    <a:pt x="84" y="187"/>
                    <a:pt x="107" y="196"/>
                    <a:pt x="130" y="196"/>
                  </a:cubicBezTo>
                  <a:cubicBezTo>
                    <a:pt x="180" y="196"/>
                    <a:pt x="229"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3" name="Google Shape;1483;p70"/>
            <p:cNvSpPr/>
            <p:nvPr/>
          </p:nvSpPr>
          <p:spPr>
            <a:xfrm>
              <a:off x="4985775"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4" name="Google Shape;1484;p70"/>
            <p:cNvSpPr/>
            <p:nvPr/>
          </p:nvSpPr>
          <p:spPr>
            <a:xfrm>
              <a:off x="4985825"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5" name="Google Shape;1485;p70"/>
            <p:cNvSpPr/>
            <p:nvPr/>
          </p:nvSpPr>
          <p:spPr>
            <a:xfrm>
              <a:off x="4985775"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6" name="Google Shape;1486;p70"/>
            <p:cNvSpPr/>
            <p:nvPr/>
          </p:nvSpPr>
          <p:spPr>
            <a:xfrm>
              <a:off x="4985775"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7" name="Google Shape;1487;p70"/>
            <p:cNvSpPr/>
            <p:nvPr/>
          </p:nvSpPr>
          <p:spPr>
            <a:xfrm>
              <a:off x="4985775"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8" name="Google Shape;1488;p70"/>
            <p:cNvSpPr/>
            <p:nvPr/>
          </p:nvSpPr>
          <p:spPr>
            <a:xfrm>
              <a:off x="498582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9" name="Google Shape;1489;p70"/>
            <p:cNvSpPr/>
            <p:nvPr/>
          </p:nvSpPr>
          <p:spPr>
            <a:xfrm>
              <a:off x="4985775"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0" name="Google Shape;1490;p70"/>
            <p:cNvSpPr/>
            <p:nvPr/>
          </p:nvSpPr>
          <p:spPr>
            <a:xfrm>
              <a:off x="4977300"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1" name="Google Shape;1491;p70"/>
            <p:cNvSpPr/>
            <p:nvPr/>
          </p:nvSpPr>
          <p:spPr>
            <a:xfrm>
              <a:off x="497735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2" name="Google Shape;1492;p70"/>
            <p:cNvSpPr/>
            <p:nvPr/>
          </p:nvSpPr>
          <p:spPr>
            <a:xfrm>
              <a:off x="4977300"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3" name="Google Shape;1493;p70"/>
            <p:cNvSpPr/>
            <p:nvPr/>
          </p:nvSpPr>
          <p:spPr>
            <a:xfrm>
              <a:off x="497730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4" name="Google Shape;1494;p70"/>
            <p:cNvSpPr/>
            <p:nvPr/>
          </p:nvSpPr>
          <p:spPr>
            <a:xfrm>
              <a:off x="4977300"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5" name="Google Shape;1495;p70"/>
            <p:cNvSpPr/>
            <p:nvPr/>
          </p:nvSpPr>
          <p:spPr>
            <a:xfrm>
              <a:off x="49773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6" name="Google Shape;1496;p70"/>
            <p:cNvSpPr/>
            <p:nvPr/>
          </p:nvSpPr>
          <p:spPr>
            <a:xfrm>
              <a:off x="497730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7" name="Google Shape;1497;p70"/>
            <p:cNvSpPr/>
            <p:nvPr/>
          </p:nvSpPr>
          <p:spPr>
            <a:xfrm>
              <a:off x="4968825" y="2531675"/>
              <a:ext cx="5750" cy="4900"/>
            </a:xfrm>
            <a:custGeom>
              <a:avLst/>
              <a:gdLst/>
              <a:ahLst/>
              <a:cxnLst/>
              <a:rect l="l" t="t" r="r" b="b"/>
              <a:pathLst>
                <a:path w="230" h="196" extrusionOk="0">
                  <a:moveTo>
                    <a:pt x="130" y="0"/>
                  </a:moveTo>
                  <a:cubicBezTo>
                    <a:pt x="44" y="0"/>
                    <a:pt x="1" y="108"/>
                    <a:pt x="66"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8" name="Google Shape;1498;p70"/>
            <p:cNvSpPr/>
            <p:nvPr/>
          </p:nvSpPr>
          <p:spPr>
            <a:xfrm>
              <a:off x="4968875" y="2539400"/>
              <a:ext cx="5700" cy="4750"/>
            </a:xfrm>
            <a:custGeom>
              <a:avLst/>
              <a:gdLst/>
              <a:ahLst/>
              <a:cxnLst/>
              <a:rect l="l" t="t" r="r" b="b"/>
              <a:pathLst>
                <a:path w="228" h="190" extrusionOk="0">
                  <a:moveTo>
                    <a:pt x="121" y="1"/>
                  </a:moveTo>
                  <a:cubicBezTo>
                    <a:pt x="46" y="1"/>
                    <a:pt x="1" y="104"/>
                    <a:pt x="64" y="160"/>
                  </a:cubicBezTo>
                  <a:cubicBezTo>
                    <a:pt x="82" y="181"/>
                    <a:pt x="106" y="190"/>
                    <a:pt x="129" y="190"/>
                  </a:cubicBezTo>
                  <a:cubicBezTo>
                    <a:pt x="179" y="190"/>
                    <a:pt x="227" y="149"/>
                    <a:pt x="222" y="95"/>
                  </a:cubicBezTo>
                  <a:cubicBezTo>
                    <a:pt x="222" y="37"/>
                    <a:pt x="186" y="1"/>
                    <a:pt x="128" y="1"/>
                  </a:cubicBezTo>
                  <a:cubicBezTo>
                    <a:pt x="126" y="1"/>
                    <a:pt x="123" y="1"/>
                    <a:pt x="12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9" name="Google Shape;1499;p70"/>
            <p:cNvSpPr/>
            <p:nvPr/>
          </p:nvSpPr>
          <p:spPr>
            <a:xfrm>
              <a:off x="4968825" y="2547175"/>
              <a:ext cx="5750" cy="4725"/>
            </a:xfrm>
            <a:custGeom>
              <a:avLst/>
              <a:gdLst/>
              <a:ahLst/>
              <a:cxnLst/>
              <a:rect l="l" t="t" r="r" b="b"/>
              <a:pathLst>
                <a:path w="230" h="189" extrusionOk="0">
                  <a:moveTo>
                    <a:pt x="130" y="0"/>
                  </a:moveTo>
                  <a:cubicBezTo>
                    <a:pt x="44" y="0"/>
                    <a:pt x="1" y="101"/>
                    <a:pt x="66"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0" name="Google Shape;1500;p70"/>
            <p:cNvSpPr/>
            <p:nvPr/>
          </p:nvSpPr>
          <p:spPr>
            <a:xfrm>
              <a:off x="4968825" y="2554750"/>
              <a:ext cx="5800" cy="4825"/>
            </a:xfrm>
            <a:custGeom>
              <a:avLst/>
              <a:gdLst/>
              <a:ahLst/>
              <a:cxnLst/>
              <a:rect l="l" t="t" r="r" b="b"/>
              <a:pathLst>
                <a:path w="232" h="193" extrusionOk="0">
                  <a:moveTo>
                    <a:pt x="130" y="0"/>
                  </a:moveTo>
                  <a:cubicBezTo>
                    <a:pt x="51" y="0"/>
                    <a:pt x="1" y="101"/>
                    <a:pt x="66" y="166"/>
                  </a:cubicBezTo>
                  <a:cubicBezTo>
                    <a:pt x="84" y="184"/>
                    <a:pt x="107" y="192"/>
                    <a:pt x="130" y="192"/>
                  </a:cubicBezTo>
                  <a:cubicBezTo>
                    <a:pt x="180" y="192"/>
                    <a:pt x="229" y="153"/>
                    <a:pt x="224" y="94"/>
                  </a:cubicBezTo>
                  <a:cubicBezTo>
                    <a:pt x="231" y="44"/>
                    <a:pt x="188"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1" name="Google Shape;1501;p70"/>
            <p:cNvSpPr/>
            <p:nvPr/>
          </p:nvSpPr>
          <p:spPr>
            <a:xfrm>
              <a:off x="4968825" y="2562500"/>
              <a:ext cx="5750" cy="4800"/>
            </a:xfrm>
            <a:custGeom>
              <a:avLst/>
              <a:gdLst/>
              <a:ahLst/>
              <a:cxnLst/>
              <a:rect l="l" t="t" r="r" b="b"/>
              <a:pathLst>
                <a:path w="230" h="192" extrusionOk="0">
                  <a:moveTo>
                    <a:pt x="130" y="0"/>
                  </a:moveTo>
                  <a:cubicBezTo>
                    <a:pt x="44" y="0"/>
                    <a:pt x="1" y="101"/>
                    <a:pt x="66"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2" name="Google Shape;1502;p70"/>
            <p:cNvSpPr/>
            <p:nvPr/>
          </p:nvSpPr>
          <p:spPr>
            <a:xfrm>
              <a:off x="49688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4"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3" name="Google Shape;1503;p70"/>
            <p:cNvSpPr/>
            <p:nvPr/>
          </p:nvSpPr>
          <p:spPr>
            <a:xfrm>
              <a:off x="4968825" y="2577825"/>
              <a:ext cx="5800" cy="4825"/>
            </a:xfrm>
            <a:custGeom>
              <a:avLst/>
              <a:gdLst/>
              <a:ahLst/>
              <a:cxnLst/>
              <a:rect l="l" t="t" r="r" b="b"/>
              <a:pathLst>
                <a:path w="232" h="193" extrusionOk="0">
                  <a:moveTo>
                    <a:pt x="130" y="1"/>
                  </a:moveTo>
                  <a:cubicBezTo>
                    <a:pt x="51" y="1"/>
                    <a:pt x="1" y="101"/>
                    <a:pt x="66" y="166"/>
                  </a:cubicBezTo>
                  <a:cubicBezTo>
                    <a:pt x="84" y="185"/>
                    <a:pt x="107" y="193"/>
                    <a:pt x="130" y="193"/>
                  </a:cubicBezTo>
                  <a:cubicBezTo>
                    <a:pt x="180" y="193"/>
                    <a:pt x="229" y="154"/>
                    <a:pt x="224" y="94"/>
                  </a:cubicBezTo>
                  <a:cubicBezTo>
                    <a:pt x="231" y="44"/>
                    <a:pt x="188"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4" name="Google Shape;1504;p70"/>
            <p:cNvSpPr/>
            <p:nvPr/>
          </p:nvSpPr>
          <p:spPr>
            <a:xfrm>
              <a:off x="4960525" y="2531675"/>
              <a:ext cx="5625" cy="4900"/>
            </a:xfrm>
            <a:custGeom>
              <a:avLst/>
              <a:gdLst/>
              <a:ahLst/>
              <a:cxnLst/>
              <a:rect l="l" t="t" r="r" b="b"/>
              <a:pathLst>
                <a:path w="225" h="196" extrusionOk="0">
                  <a:moveTo>
                    <a:pt x="123" y="0"/>
                  </a:moveTo>
                  <a:cubicBezTo>
                    <a:pt x="37" y="0"/>
                    <a:pt x="1" y="108"/>
                    <a:pt x="59" y="166"/>
                  </a:cubicBezTo>
                  <a:cubicBezTo>
                    <a:pt x="79" y="187"/>
                    <a:pt x="103" y="195"/>
                    <a:pt x="126" y="195"/>
                  </a:cubicBezTo>
                  <a:cubicBezTo>
                    <a:pt x="177" y="195"/>
                    <a:pt x="224" y="153"/>
                    <a:pt x="224" y="94"/>
                  </a:cubicBezTo>
                  <a:cubicBezTo>
                    <a:pt x="217" y="43"/>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5" name="Google Shape;1505;p70"/>
            <p:cNvSpPr/>
            <p:nvPr/>
          </p:nvSpPr>
          <p:spPr>
            <a:xfrm>
              <a:off x="4960575" y="2539400"/>
              <a:ext cx="5575" cy="4750"/>
            </a:xfrm>
            <a:custGeom>
              <a:avLst/>
              <a:gdLst/>
              <a:ahLst/>
              <a:cxnLst/>
              <a:rect l="l" t="t" r="r" b="b"/>
              <a:pathLst>
                <a:path w="223" h="190" extrusionOk="0">
                  <a:moveTo>
                    <a:pt x="114" y="1"/>
                  </a:moveTo>
                  <a:cubicBezTo>
                    <a:pt x="39" y="1"/>
                    <a:pt x="1" y="104"/>
                    <a:pt x="57" y="160"/>
                  </a:cubicBezTo>
                  <a:cubicBezTo>
                    <a:pt x="75" y="181"/>
                    <a:pt x="99" y="190"/>
                    <a:pt x="122" y="190"/>
                  </a:cubicBezTo>
                  <a:cubicBezTo>
                    <a:pt x="172" y="190"/>
                    <a:pt x="222" y="149"/>
                    <a:pt x="222" y="95"/>
                  </a:cubicBezTo>
                  <a:cubicBezTo>
                    <a:pt x="222" y="37"/>
                    <a:pt x="179" y="1"/>
                    <a:pt x="121" y="1"/>
                  </a:cubicBezTo>
                  <a:cubicBezTo>
                    <a:pt x="119" y="1"/>
                    <a:pt x="116" y="1"/>
                    <a:pt x="114"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6" name="Google Shape;1506;p70"/>
            <p:cNvSpPr/>
            <p:nvPr/>
          </p:nvSpPr>
          <p:spPr>
            <a:xfrm>
              <a:off x="4960525" y="2547175"/>
              <a:ext cx="5625" cy="4725"/>
            </a:xfrm>
            <a:custGeom>
              <a:avLst/>
              <a:gdLst/>
              <a:ahLst/>
              <a:cxnLst/>
              <a:rect l="l" t="t" r="r" b="b"/>
              <a:pathLst>
                <a:path w="225" h="189" extrusionOk="0">
                  <a:moveTo>
                    <a:pt x="123" y="0"/>
                  </a:moveTo>
                  <a:cubicBezTo>
                    <a:pt x="37" y="0"/>
                    <a:pt x="1" y="101"/>
                    <a:pt x="59"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7" name="Google Shape;1507;p70"/>
            <p:cNvSpPr/>
            <p:nvPr/>
          </p:nvSpPr>
          <p:spPr>
            <a:xfrm>
              <a:off x="4960525" y="2554750"/>
              <a:ext cx="5625" cy="4825"/>
            </a:xfrm>
            <a:custGeom>
              <a:avLst/>
              <a:gdLst/>
              <a:ahLst/>
              <a:cxnLst/>
              <a:rect l="l" t="t" r="r" b="b"/>
              <a:pathLst>
                <a:path w="225" h="193" extrusionOk="0">
                  <a:moveTo>
                    <a:pt x="123" y="0"/>
                  </a:moveTo>
                  <a:cubicBezTo>
                    <a:pt x="44" y="0"/>
                    <a:pt x="1" y="101"/>
                    <a:pt x="59" y="166"/>
                  </a:cubicBezTo>
                  <a:cubicBezTo>
                    <a:pt x="77" y="184"/>
                    <a:pt x="100"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8" name="Google Shape;1508;p70"/>
            <p:cNvSpPr/>
            <p:nvPr/>
          </p:nvSpPr>
          <p:spPr>
            <a:xfrm>
              <a:off x="4960525" y="2562500"/>
              <a:ext cx="5625" cy="4800"/>
            </a:xfrm>
            <a:custGeom>
              <a:avLst/>
              <a:gdLst/>
              <a:ahLst/>
              <a:cxnLst/>
              <a:rect l="l" t="t" r="r" b="b"/>
              <a:pathLst>
                <a:path w="225" h="192" extrusionOk="0">
                  <a:moveTo>
                    <a:pt x="123" y="0"/>
                  </a:moveTo>
                  <a:cubicBezTo>
                    <a:pt x="37" y="0"/>
                    <a:pt x="1" y="101"/>
                    <a:pt x="59" y="166"/>
                  </a:cubicBezTo>
                  <a:cubicBezTo>
                    <a:pt x="78"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9" name="Google Shape;1509;p70"/>
            <p:cNvSpPr/>
            <p:nvPr/>
          </p:nvSpPr>
          <p:spPr>
            <a:xfrm>
              <a:off x="4960575" y="2570225"/>
              <a:ext cx="5575" cy="4750"/>
            </a:xfrm>
            <a:custGeom>
              <a:avLst/>
              <a:gdLst/>
              <a:ahLst/>
              <a:cxnLst/>
              <a:rect l="l" t="t" r="r" b="b"/>
              <a:pathLst>
                <a:path w="223" h="190" extrusionOk="0">
                  <a:moveTo>
                    <a:pt x="134" y="1"/>
                  </a:moveTo>
                  <a:cubicBezTo>
                    <a:pt x="130" y="1"/>
                    <a:pt x="126" y="1"/>
                    <a:pt x="121" y="2"/>
                  </a:cubicBezTo>
                  <a:cubicBezTo>
                    <a:pt x="119" y="1"/>
                    <a:pt x="116" y="1"/>
                    <a:pt x="113" y="1"/>
                  </a:cubicBezTo>
                  <a:cubicBezTo>
                    <a:pt x="33" y="1"/>
                    <a:pt x="1" y="104"/>
                    <a:pt x="57" y="160"/>
                  </a:cubicBezTo>
                  <a:cubicBezTo>
                    <a:pt x="77" y="181"/>
                    <a:pt x="101" y="190"/>
                    <a:pt x="124" y="190"/>
                  </a:cubicBezTo>
                  <a:cubicBezTo>
                    <a:pt x="175" y="190"/>
                    <a:pt x="222" y="147"/>
                    <a:pt x="222" y="88"/>
                  </a:cubicBezTo>
                  <a:cubicBezTo>
                    <a:pt x="216" y="41"/>
                    <a:pt x="184" y="1"/>
                    <a:pt x="134"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0" name="Google Shape;1510;p70"/>
            <p:cNvSpPr/>
            <p:nvPr/>
          </p:nvSpPr>
          <p:spPr>
            <a:xfrm>
              <a:off x="4960525" y="2577825"/>
              <a:ext cx="5625" cy="4825"/>
            </a:xfrm>
            <a:custGeom>
              <a:avLst/>
              <a:gdLst/>
              <a:ahLst/>
              <a:cxnLst/>
              <a:rect l="l" t="t" r="r" b="b"/>
              <a:pathLst>
                <a:path w="225" h="193" extrusionOk="0">
                  <a:moveTo>
                    <a:pt x="123" y="1"/>
                  </a:moveTo>
                  <a:cubicBezTo>
                    <a:pt x="44" y="1"/>
                    <a:pt x="1" y="101"/>
                    <a:pt x="59" y="166"/>
                  </a:cubicBezTo>
                  <a:cubicBezTo>
                    <a:pt x="77" y="185"/>
                    <a:pt x="100" y="193"/>
                    <a:pt x="123" y="193"/>
                  </a:cubicBezTo>
                  <a:cubicBezTo>
                    <a:pt x="173" y="193"/>
                    <a:pt x="224" y="154"/>
                    <a:pt x="224" y="94"/>
                  </a:cubicBezTo>
                  <a:cubicBezTo>
                    <a:pt x="224" y="44"/>
                    <a:pt x="181" y="1"/>
                    <a:pt x="123"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1" name="Google Shape;1511;p70"/>
            <p:cNvSpPr/>
            <p:nvPr/>
          </p:nvSpPr>
          <p:spPr>
            <a:xfrm>
              <a:off x="4952050" y="2531675"/>
              <a:ext cx="5625" cy="4900"/>
            </a:xfrm>
            <a:custGeom>
              <a:avLst/>
              <a:gdLst/>
              <a:ahLst/>
              <a:cxnLst/>
              <a:rect l="l" t="t" r="r" b="b"/>
              <a:pathLst>
                <a:path w="225" h="196" extrusionOk="0">
                  <a:moveTo>
                    <a:pt x="131" y="0"/>
                  </a:moveTo>
                  <a:cubicBezTo>
                    <a:pt x="44" y="0"/>
                    <a:pt x="1" y="108"/>
                    <a:pt x="59" y="166"/>
                  </a:cubicBezTo>
                  <a:cubicBezTo>
                    <a:pt x="79" y="187"/>
                    <a:pt x="103" y="195"/>
                    <a:pt x="126" y="195"/>
                  </a:cubicBezTo>
                  <a:cubicBezTo>
                    <a:pt x="177" y="195"/>
                    <a:pt x="224" y="153"/>
                    <a:pt x="224" y="94"/>
                  </a:cubicBezTo>
                  <a:cubicBezTo>
                    <a:pt x="217" y="43"/>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2" name="Google Shape;1512;p70"/>
            <p:cNvSpPr/>
            <p:nvPr/>
          </p:nvSpPr>
          <p:spPr>
            <a:xfrm>
              <a:off x="4952100" y="2539400"/>
              <a:ext cx="5575" cy="4750"/>
            </a:xfrm>
            <a:custGeom>
              <a:avLst/>
              <a:gdLst/>
              <a:ahLst/>
              <a:cxnLst/>
              <a:rect l="l" t="t" r="r" b="b"/>
              <a:pathLst>
                <a:path w="223" h="190" extrusionOk="0">
                  <a:moveTo>
                    <a:pt x="120"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3" name="Google Shape;1513;p70"/>
            <p:cNvSpPr/>
            <p:nvPr/>
          </p:nvSpPr>
          <p:spPr>
            <a:xfrm>
              <a:off x="4952050" y="2547175"/>
              <a:ext cx="5625" cy="4725"/>
            </a:xfrm>
            <a:custGeom>
              <a:avLst/>
              <a:gdLst/>
              <a:ahLst/>
              <a:cxnLst/>
              <a:rect l="l" t="t" r="r" b="b"/>
              <a:pathLst>
                <a:path w="225" h="189" extrusionOk="0">
                  <a:moveTo>
                    <a:pt x="131" y="0"/>
                  </a:moveTo>
                  <a:cubicBezTo>
                    <a:pt x="44" y="0"/>
                    <a:pt x="1" y="101"/>
                    <a:pt x="59" y="159"/>
                  </a:cubicBezTo>
                  <a:cubicBezTo>
                    <a:pt x="79" y="180"/>
                    <a:pt x="103" y="189"/>
                    <a:pt x="126" y="189"/>
                  </a:cubicBezTo>
                  <a:cubicBezTo>
                    <a:pt x="177" y="189"/>
                    <a:pt x="224" y="146"/>
                    <a:pt x="224" y="87"/>
                  </a:cubicBezTo>
                  <a:cubicBezTo>
                    <a:pt x="217" y="36"/>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4" name="Google Shape;1514;p70"/>
            <p:cNvSpPr/>
            <p:nvPr/>
          </p:nvSpPr>
          <p:spPr>
            <a:xfrm>
              <a:off x="4952050"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5" name="Google Shape;1515;p70"/>
            <p:cNvSpPr/>
            <p:nvPr/>
          </p:nvSpPr>
          <p:spPr>
            <a:xfrm>
              <a:off x="4952050" y="2562500"/>
              <a:ext cx="5625" cy="4800"/>
            </a:xfrm>
            <a:custGeom>
              <a:avLst/>
              <a:gdLst/>
              <a:ahLst/>
              <a:cxnLst/>
              <a:rect l="l" t="t" r="r" b="b"/>
              <a:pathLst>
                <a:path w="225" h="192" extrusionOk="0">
                  <a:moveTo>
                    <a:pt x="131" y="0"/>
                  </a:moveTo>
                  <a:cubicBezTo>
                    <a:pt x="44" y="0"/>
                    <a:pt x="1" y="101"/>
                    <a:pt x="59" y="166"/>
                  </a:cubicBezTo>
                  <a:cubicBezTo>
                    <a:pt x="78" y="183"/>
                    <a:pt x="100" y="191"/>
                    <a:pt x="122" y="191"/>
                  </a:cubicBezTo>
                  <a:cubicBezTo>
                    <a:pt x="174" y="191"/>
                    <a:pt x="224" y="148"/>
                    <a:pt x="224" y="87"/>
                  </a:cubicBezTo>
                  <a:cubicBezTo>
                    <a:pt x="217" y="37"/>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6" name="Google Shape;1516;p70"/>
            <p:cNvSpPr/>
            <p:nvPr/>
          </p:nvSpPr>
          <p:spPr>
            <a:xfrm>
              <a:off x="4952100" y="2570225"/>
              <a:ext cx="5575" cy="4750"/>
            </a:xfrm>
            <a:custGeom>
              <a:avLst/>
              <a:gdLst/>
              <a:ahLst/>
              <a:cxnLst/>
              <a:rect l="l" t="t" r="r" b="b"/>
              <a:pathLst>
                <a:path w="223" h="190" extrusionOk="0">
                  <a:moveTo>
                    <a:pt x="140" y="1"/>
                  </a:moveTo>
                  <a:cubicBezTo>
                    <a:pt x="136" y="1"/>
                    <a:pt x="132" y="1"/>
                    <a:pt x="129" y="2"/>
                  </a:cubicBezTo>
                  <a:cubicBezTo>
                    <a:pt x="126" y="1"/>
                    <a:pt x="123" y="1"/>
                    <a:pt x="120" y="1"/>
                  </a:cubicBezTo>
                  <a:cubicBezTo>
                    <a:pt x="39" y="1"/>
                    <a:pt x="1" y="104"/>
                    <a:pt x="57" y="160"/>
                  </a:cubicBezTo>
                  <a:cubicBezTo>
                    <a:pt x="77" y="181"/>
                    <a:pt x="101" y="190"/>
                    <a:pt x="124" y="190"/>
                  </a:cubicBezTo>
                  <a:cubicBezTo>
                    <a:pt x="175" y="190"/>
                    <a:pt x="222" y="147"/>
                    <a:pt x="222" y="88"/>
                  </a:cubicBezTo>
                  <a:cubicBezTo>
                    <a:pt x="216" y="41"/>
                    <a:pt x="184" y="1"/>
                    <a:pt x="14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7" name="Google Shape;1517;p70"/>
            <p:cNvSpPr/>
            <p:nvPr/>
          </p:nvSpPr>
          <p:spPr>
            <a:xfrm>
              <a:off x="4952050"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8" name="Google Shape;1518;p70"/>
            <p:cNvSpPr/>
            <p:nvPr/>
          </p:nvSpPr>
          <p:spPr>
            <a:xfrm>
              <a:off x="4943575" y="2531675"/>
              <a:ext cx="5750" cy="4900"/>
            </a:xfrm>
            <a:custGeom>
              <a:avLst/>
              <a:gdLst/>
              <a:ahLst/>
              <a:cxnLst/>
              <a:rect l="l" t="t" r="r" b="b"/>
              <a:pathLst>
                <a:path w="230" h="196" extrusionOk="0">
                  <a:moveTo>
                    <a:pt x="131" y="0"/>
                  </a:moveTo>
                  <a:cubicBezTo>
                    <a:pt x="44" y="0"/>
                    <a:pt x="1" y="108"/>
                    <a:pt x="66" y="166"/>
                  </a:cubicBezTo>
                  <a:cubicBezTo>
                    <a:pt x="84" y="187"/>
                    <a:pt x="107" y="195"/>
                    <a:pt x="130" y="195"/>
                  </a:cubicBezTo>
                  <a:cubicBezTo>
                    <a:pt x="180" y="195"/>
                    <a:pt x="229" y="153"/>
                    <a:pt x="224" y="94"/>
                  </a:cubicBezTo>
                  <a:cubicBezTo>
                    <a:pt x="224" y="43"/>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9" name="Google Shape;1519;p70"/>
            <p:cNvSpPr/>
            <p:nvPr/>
          </p:nvSpPr>
          <p:spPr>
            <a:xfrm>
              <a:off x="4943625" y="2539400"/>
              <a:ext cx="5575" cy="4750"/>
            </a:xfrm>
            <a:custGeom>
              <a:avLst/>
              <a:gdLst/>
              <a:ahLst/>
              <a:cxnLst/>
              <a:rect l="l" t="t" r="r" b="b"/>
              <a:pathLst>
                <a:path w="223" h="190" extrusionOk="0">
                  <a:moveTo>
                    <a:pt x="121"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0" name="Google Shape;1520;p70"/>
            <p:cNvSpPr/>
            <p:nvPr/>
          </p:nvSpPr>
          <p:spPr>
            <a:xfrm>
              <a:off x="4943575" y="2547175"/>
              <a:ext cx="5750" cy="4725"/>
            </a:xfrm>
            <a:custGeom>
              <a:avLst/>
              <a:gdLst/>
              <a:ahLst/>
              <a:cxnLst/>
              <a:rect l="l" t="t" r="r" b="b"/>
              <a:pathLst>
                <a:path w="230" h="189" extrusionOk="0">
                  <a:moveTo>
                    <a:pt x="131" y="0"/>
                  </a:moveTo>
                  <a:cubicBezTo>
                    <a:pt x="44" y="0"/>
                    <a:pt x="1" y="101"/>
                    <a:pt x="66" y="159"/>
                  </a:cubicBezTo>
                  <a:cubicBezTo>
                    <a:pt x="84" y="180"/>
                    <a:pt x="107" y="189"/>
                    <a:pt x="130" y="189"/>
                  </a:cubicBezTo>
                  <a:cubicBezTo>
                    <a:pt x="180" y="189"/>
                    <a:pt x="229" y="146"/>
                    <a:pt x="224" y="87"/>
                  </a:cubicBezTo>
                  <a:cubicBezTo>
                    <a:pt x="224" y="36"/>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1" name="Google Shape;1521;p70"/>
            <p:cNvSpPr/>
            <p:nvPr/>
          </p:nvSpPr>
          <p:spPr>
            <a:xfrm>
              <a:off x="4943575"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2" name="Google Shape;1522;p70"/>
            <p:cNvSpPr/>
            <p:nvPr/>
          </p:nvSpPr>
          <p:spPr>
            <a:xfrm>
              <a:off x="4943575" y="2562500"/>
              <a:ext cx="5750" cy="4800"/>
            </a:xfrm>
            <a:custGeom>
              <a:avLst/>
              <a:gdLst/>
              <a:ahLst/>
              <a:cxnLst/>
              <a:rect l="l" t="t" r="r" b="b"/>
              <a:pathLst>
                <a:path w="230" h="192" extrusionOk="0">
                  <a:moveTo>
                    <a:pt x="131" y="0"/>
                  </a:moveTo>
                  <a:cubicBezTo>
                    <a:pt x="44" y="0"/>
                    <a:pt x="1" y="101"/>
                    <a:pt x="66" y="166"/>
                  </a:cubicBezTo>
                  <a:cubicBezTo>
                    <a:pt x="83" y="183"/>
                    <a:pt x="104" y="191"/>
                    <a:pt x="126" y="191"/>
                  </a:cubicBezTo>
                  <a:cubicBezTo>
                    <a:pt x="177" y="191"/>
                    <a:pt x="230" y="148"/>
                    <a:pt x="224" y="87"/>
                  </a:cubicBezTo>
                  <a:cubicBezTo>
                    <a:pt x="224" y="37"/>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3" name="Google Shape;1523;p70"/>
            <p:cNvSpPr/>
            <p:nvPr/>
          </p:nvSpPr>
          <p:spPr>
            <a:xfrm>
              <a:off x="4943625" y="2570225"/>
              <a:ext cx="5700" cy="4750"/>
            </a:xfrm>
            <a:custGeom>
              <a:avLst/>
              <a:gdLst/>
              <a:ahLst/>
              <a:cxnLst/>
              <a:rect l="l" t="t" r="r" b="b"/>
              <a:pathLst>
                <a:path w="228" h="190" extrusionOk="0">
                  <a:moveTo>
                    <a:pt x="140" y="1"/>
                  </a:moveTo>
                  <a:cubicBezTo>
                    <a:pt x="136" y="1"/>
                    <a:pt x="132" y="1"/>
                    <a:pt x="129" y="2"/>
                  </a:cubicBezTo>
                  <a:cubicBezTo>
                    <a:pt x="126" y="1"/>
                    <a:pt x="123" y="1"/>
                    <a:pt x="121" y="1"/>
                  </a:cubicBezTo>
                  <a:cubicBezTo>
                    <a:pt x="39" y="1"/>
                    <a:pt x="1" y="104"/>
                    <a:pt x="64" y="160"/>
                  </a:cubicBezTo>
                  <a:cubicBezTo>
                    <a:pt x="82" y="181"/>
                    <a:pt x="105" y="190"/>
                    <a:pt x="128" y="190"/>
                  </a:cubicBezTo>
                  <a:cubicBezTo>
                    <a:pt x="178" y="190"/>
                    <a:pt x="227" y="147"/>
                    <a:pt x="222" y="88"/>
                  </a:cubicBezTo>
                  <a:cubicBezTo>
                    <a:pt x="222" y="41"/>
                    <a:pt x="185" y="1"/>
                    <a:pt x="14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4" name="Google Shape;1524;p70"/>
            <p:cNvSpPr/>
            <p:nvPr/>
          </p:nvSpPr>
          <p:spPr>
            <a:xfrm>
              <a:off x="4943575"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525" name="Google Shape;1525;p70"/>
          <p:cNvSpPr/>
          <p:nvPr/>
        </p:nvSpPr>
        <p:spPr>
          <a:xfrm>
            <a:off x="10278893" y="4568089"/>
            <a:ext cx="232449" cy="232449"/>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6" name="Google Shape;1526;p70"/>
          <p:cNvSpPr/>
          <p:nvPr/>
        </p:nvSpPr>
        <p:spPr>
          <a:xfrm>
            <a:off x="10700568" y="4606513"/>
            <a:ext cx="198000" cy="155600"/>
          </a:xfrm>
          <a:prstGeom prst="stripedRightArrow">
            <a:avLst>
              <a:gd name="adj1" fmla="val 50000"/>
              <a:gd name="adj2" fmla="val 50000"/>
            </a:avLst>
          </a:pr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7" name="Google Shape;1527;p70"/>
          <p:cNvSpPr/>
          <p:nvPr/>
        </p:nvSpPr>
        <p:spPr>
          <a:xfrm>
            <a:off x="9503385" y="3701096"/>
            <a:ext cx="157600" cy="1576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8" name="Google Shape;1528;p70"/>
          <p:cNvSpPr/>
          <p:nvPr/>
        </p:nvSpPr>
        <p:spPr>
          <a:xfrm flipH="1">
            <a:off x="9913207" y="3701096"/>
            <a:ext cx="157600" cy="1576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9" name="Google Shape;1529;p70"/>
          <p:cNvSpPr txBox="1">
            <a:spLocks noGrp="1"/>
          </p:cNvSpPr>
          <p:nvPr>
            <p:ph type="title" idx="4294967295"/>
          </p:nvPr>
        </p:nvSpPr>
        <p:spPr>
          <a:xfrm>
            <a:off x="0" y="681038"/>
            <a:ext cx="10280650" cy="642937"/>
          </a:xfrm>
          <a:prstGeom prst="rect">
            <a:avLst/>
          </a:prstGeom>
        </p:spPr>
        <p:txBody>
          <a:bodyPr spcFirstLastPara="1" wrap="square" lIns="121900" tIns="121900" rIns="121900" bIns="121900" anchor="t" anchorCtr="0">
            <a:noAutofit/>
          </a:bodyPr>
          <a:lstStyle/>
          <a:p>
            <a:pPr algn="ctr"/>
            <a:r>
              <a:rPr lang="fa-IR" dirty="0">
                <a:solidFill>
                  <a:schemeClr val="lt1"/>
                </a:solidFill>
                <a:cs typeface="B Nazanin" panose="00000700000000000000" pitchFamily="2" charset="-78"/>
              </a:rPr>
              <a:t>از منابع گرافیکی قابل ویرایش ما استفاده کنید...</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12248"/>
        <p:cNvGrpSpPr/>
        <p:nvPr/>
      </p:nvGrpSpPr>
      <p:grpSpPr>
        <a:xfrm>
          <a:off x="0" y="0"/>
          <a:ext cx="0" cy="0"/>
          <a:chOff x="0" y="0"/>
          <a:chExt cx="0" cy="0"/>
        </a:xfrm>
      </p:grpSpPr>
      <p:sp>
        <p:nvSpPr>
          <p:cNvPr id="12249" name="Google Shape;12249;p21"/>
          <p:cNvSpPr/>
          <p:nvPr/>
        </p:nvSpPr>
        <p:spPr>
          <a:xfrm>
            <a:off x="2005714" y="3448224"/>
            <a:ext cx="2284249" cy="713301"/>
          </a:xfrm>
          <a:custGeom>
            <a:avLst/>
            <a:gdLst/>
            <a:ahLst/>
            <a:cxnLst/>
            <a:rect l="l" t="t" r="r" b="b"/>
            <a:pathLst>
              <a:path w="110102" h="34387" extrusionOk="0">
                <a:moveTo>
                  <a:pt x="17194" y="1"/>
                </a:moveTo>
                <a:cubicBezTo>
                  <a:pt x="7695" y="1"/>
                  <a:pt x="1" y="7695"/>
                  <a:pt x="1" y="17194"/>
                </a:cubicBezTo>
                <a:cubicBezTo>
                  <a:pt x="1" y="26693"/>
                  <a:pt x="7695" y="34387"/>
                  <a:pt x="17194" y="34387"/>
                </a:cubicBezTo>
                <a:lnTo>
                  <a:pt x="92908" y="34387"/>
                </a:lnTo>
                <a:cubicBezTo>
                  <a:pt x="102407" y="34387"/>
                  <a:pt x="110102" y="26693"/>
                  <a:pt x="110102" y="17194"/>
                </a:cubicBezTo>
                <a:cubicBezTo>
                  <a:pt x="110102" y="7695"/>
                  <a:pt x="102407" y="1"/>
                  <a:pt x="92908" y="1"/>
                </a:cubicBezTo>
                <a:close/>
              </a:path>
            </a:pathLst>
          </a:custGeom>
          <a:no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50" name="Google Shape;12250;p21"/>
          <p:cNvSpPr/>
          <p:nvPr/>
        </p:nvSpPr>
        <p:spPr>
          <a:xfrm>
            <a:off x="3538430" y="3310440"/>
            <a:ext cx="917252" cy="988856"/>
          </a:xfrm>
          <a:custGeom>
            <a:avLst/>
            <a:gdLst/>
            <a:ahLst/>
            <a:cxnLst/>
            <a:rect l="l" t="t" r="r" b="b"/>
            <a:pathLst>
              <a:path w="44212" h="47671" extrusionOk="0">
                <a:moveTo>
                  <a:pt x="1" y="1"/>
                </a:moveTo>
                <a:lnTo>
                  <a:pt x="1" y="1379"/>
                </a:lnTo>
                <a:lnTo>
                  <a:pt x="20352" y="1379"/>
                </a:lnTo>
                <a:cubicBezTo>
                  <a:pt x="32758" y="1379"/>
                  <a:pt x="42833" y="11455"/>
                  <a:pt x="42833" y="23836"/>
                </a:cubicBezTo>
                <a:cubicBezTo>
                  <a:pt x="42833" y="36217"/>
                  <a:pt x="32758" y="46292"/>
                  <a:pt x="20352" y="46292"/>
                </a:cubicBezTo>
                <a:lnTo>
                  <a:pt x="1" y="46292"/>
                </a:lnTo>
                <a:lnTo>
                  <a:pt x="1" y="47670"/>
                </a:lnTo>
                <a:lnTo>
                  <a:pt x="20352" y="47670"/>
                </a:lnTo>
                <a:cubicBezTo>
                  <a:pt x="33510" y="47670"/>
                  <a:pt x="44212" y="36969"/>
                  <a:pt x="44212" y="23836"/>
                </a:cubicBezTo>
                <a:cubicBezTo>
                  <a:pt x="44212" y="10678"/>
                  <a:pt x="33510" y="1"/>
                  <a:pt x="20352" y="1"/>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51" name="Google Shape;12251;p21"/>
          <p:cNvSpPr/>
          <p:nvPr/>
        </p:nvSpPr>
        <p:spPr>
          <a:xfrm>
            <a:off x="1840379" y="3310440"/>
            <a:ext cx="916733" cy="988856"/>
          </a:xfrm>
          <a:custGeom>
            <a:avLst/>
            <a:gdLst/>
            <a:ahLst/>
            <a:cxnLst/>
            <a:rect l="l" t="t" r="r" b="b"/>
            <a:pathLst>
              <a:path w="44187" h="47671" extrusionOk="0">
                <a:moveTo>
                  <a:pt x="23835" y="1"/>
                </a:moveTo>
                <a:cubicBezTo>
                  <a:pt x="10677" y="1"/>
                  <a:pt x="1" y="10678"/>
                  <a:pt x="1" y="23836"/>
                </a:cubicBezTo>
                <a:cubicBezTo>
                  <a:pt x="1" y="36969"/>
                  <a:pt x="10677" y="47670"/>
                  <a:pt x="23835" y="47670"/>
                </a:cubicBezTo>
                <a:lnTo>
                  <a:pt x="44186" y="47670"/>
                </a:lnTo>
                <a:lnTo>
                  <a:pt x="44186" y="46292"/>
                </a:lnTo>
                <a:lnTo>
                  <a:pt x="23835" y="46292"/>
                </a:lnTo>
                <a:cubicBezTo>
                  <a:pt x="11454" y="46292"/>
                  <a:pt x="1379" y="36217"/>
                  <a:pt x="1379" y="23836"/>
                </a:cubicBezTo>
                <a:cubicBezTo>
                  <a:pt x="1379" y="11455"/>
                  <a:pt x="11454" y="1379"/>
                  <a:pt x="23835" y="1379"/>
                </a:cubicBezTo>
                <a:lnTo>
                  <a:pt x="44186" y="1379"/>
                </a:lnTo>
                <a:lnTo>
                  <a:pt x="44186" y="1"/>
                </a:ln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52" name="Google Shape;12252;p21"/>
          <p:cNvSpPr/>
          <p:nvPr/>
        </p:nvSpPr>
        <p:spPr>
          <a:xfrm>
            <a:off x="2664977" y="4746451"/>
            <a:ext cx="965592" cy="784015"/>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53" name="Google Shape;12253;p21"/>
          <p:cNvSpPr/>
          <p:nvPr/>
        </p:nvSpPr>
        <p:spPr>
          <a:xfrm>
            <a:off x="3932017" y="4746451"/>
            <a:ext cx="966131" cy="784015"/>
          </a:xfrm>
          <a:custGeom>
            <a:avLst/>
            <a:gdLst/>
            <a:ahLst/>
            <a:cxnLst/>
            <a:rect l="l" t="t" r="r" b="b"/>
            <a:pathLst>
              <a:path w="46568" h="37796"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54" name="Google Shape;12254;p21"/>
          <p:cNvSpPr/>
          <p:nvPr/>
        </p:nvSpPr>
        <p:spPr>
          <a:xfrm>
            <a:off x="1397937" y="4746451"/>
            <a:ext cx="965592" cy="784015"/>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55" name="Google Shape;12255;p21"/>
          <p:cNvSpPr/>
          <p:nvPr/>
        </p:nvSpPr>
        <p:spPr>
          <a:xfrm>
            <a:off x="2664977" y="2079300"/>
            <a:ext cx="965592" cy="783995"/>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56" name="Google Shape;12256;p21"/>
          <p:cNvSpPr/>
          <p:nvPr/>
        </p:nvSpPr>
        <p:spPr>
          <a:xfrm>
            <a:off x="3932017" y="2079300"/>
            <a:ext cx="966131" cy="783995"/>
          </a:xfrm>
          <a:custGeom>
            <a:avLst/>
            <a:gdLst/>
            <a:ahLst/>
            <a:cxnLst/>
            <a:rect l="l" t="t" r="r" b="b"/>
            <a:pathLst>
              <a:path w="46568" h="37795"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57" name="Google Shape;12257;p21"/>
          <p:cNvSpPr/>
          <p:nvPr/>
        </p:nvSpPr>
        <p:spPr>
          <a:xfrm>
            <a:off x="1397937" y="2079300"/>
            <a:ext cx="965592" cy="783995"/>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58" name="Google Shape;12258;p21"/>
          <p:cNvSpPr/>
          <p:nvPr/>
        </p:nvSpPr>
        <p:spPr>
          <a:xfrm>
            <a:off x="1573666" y="2468715"/>
            <a:ext cx="604225" cy="5207"/>
          </a:xfrm>
          <a:custGeom>
            <a:avLst/>
            <a:gdLst/>
            <a:ahLst/>
            <a:cxnLst/>
            <a:rect l="l" t="t" r="r" b="b"/>
            <a:pathLst>
              <a:path w="29124" h="251" extrusionOk="0">
                <a:moveTo>
                  <a:pt x="126" y="0"/>
                </a:moveTo>
                <a:cubicBezTo>
                  <a:pt x="51" y="0"/>
                  <a:pt x="1" y="50"/>
                  <a:pt x="1" y="126"/>
                </a:cubicBezTo>
                <a:cubicBezTo>
                  <a:pt x="1" y="176"/>
                  <a:pt x="51" y="251"/>
                  <a:pt x="126" y="251"/>
                </a:cubicBezTo>
                <a:lnTo>
                  <a:pt x="29023" y="251"/>
                </a:lnTo>
                <a:cubicBezTo>
                  <a:pt x="29073" y="251"/>
                  <a:pt x="29123" y="176"/>
                  <a:pt x="29123" y="126"/>
                </a:cubicBezTo>
                <a:cubicBezTo>
                  <a:pt x="29123" y="50"/>
                  <a:pt x="29073" y="0"/>
                  <a:pt x="29023"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59" name="Google Shape;12259;p21"/>
          <p:cNvSpPr/>
          <p:nvPr/>
        </p:nvSpPr>
        <p:spPr>
          <a:xfrm>
            <a:off x="2842780" y="2468715"/>
            <a:ext cx="604225" cy="5207"/>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4" y="251"/>
                  <a:pt x="29124" y="176"/>
                  <a:pt x="29124" y="126"/>
                </a:cubicBezTo>
                <a:cubicBezTo>
                  <a:pt x="29124" y="50"/>
                  <a:pt x="29074"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60" name="Google Shape;12260;p21"/>
          <p:cNvSpPr/>
          <p:nvPr/>
        </p:nvSpPr>
        <p:spPr>
          <a:xfrm>
            <a:off x="4116064" y="2468715"/>
            <a:ext cx="604225" cy="5207"/>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3" y="251"/>
                  <a:pt x="29124" y="176"/>
                  <a:pt x="29124" y="126"/>
                </a:cubicBezTo>
                <a:cubicBezTo>
                  <a:pt x="29124" y="50"/>
                  <a:pt x="29073"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61" name="Google Shape;12261;p21"/>
          <p:cNvSpPr/>
          <p:nvPr/>
        </p:nvSpPr>
        <p:spPr>
          <a:xfrm>
            <a:off x="4116064" y="5135864"/>
            <a:ext cx="604225" cy="5227"/>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3" y="251"/>
                  <a:pt x="29124" y="201"/>
                  <a:pt x="29124" y="126"/>
                </a:cubicBezTo>
                <a:cubicBezTo>
                  <a:pt x="29124" y="51"/>
                  <a:pt x="29073"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62" name="Google Shape;12262;p21"/>
          <p:cNvSpPr/>
          <p:nvPr/>
        </p:nvSpPr>
        <p:spPr>
          <a:xfrm>
            <a:off x="2842780" y="5135864"/>
            <a:ext cx="604225" cy="5227"/>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4" y="251"/>
                  <a:pt x="29124" y="201"/>
                  <a:pt x="29124" y="126"/>
                </a:cubicBezTo>
                <a:cubicBezTo>
                  <a:pt x="29124" y="51"/>
                  <a:pt x="29074"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63" name="Google Shape;12263;p21"/>
          <p:cNvSpPr/>
          <p:nvPr/>
        </p:nvSpPr>
        <p:spPr>
          <a:xfrm>
            <a:off x="1575222" y="5135864"/>
            <a:ext cx="604225" cy="5227"/>
          </a:xfrm>
          <a:custGeom>
            <a:avLst/>
            <a:gdLst/>
            <a:ahLst/>
            <a:cxnLst/>
            <a:rect l="l" t="t" r="r" b="b"/>
            <a:pathLst>
              <a:path w="29124" h="252" extrusionOk="0">
                <a:moveTo>
                  <a:pt x="126" y="0"/>
                </a:moveTo>
                <a:cubicBezTo>
                  <a:pt x="51" y="0"/>
                  <a:pt x="1" y="51"/>
                  <a:pt x="1" y="126"/>
                </a:cubicBezTo>
                <a:cubicBezTo>
                  <a:pt x="1" y="201"/>
                  <a:pt x="51" y="251"/>
                  <a:pt x="126" y="251"/>
                </a:cubicBezTo>
                <a:lnTo>
                  <a:pt x="29023" y="251"/>
                </a:lnTo>
                <a:cubicBezTo>
                  <a:pt x="29074" y="251"/>
                  <a:pt x="29124" y="201"/>
                  <a:pt x="29124" y="126"/>
                </a:cubicBezTo>
                <a:cubicBezTo>
                  <a:pt x="29124" y="51"/>
                  <a:pt x="29074" y="0"/>
                  <a:pt x="29023"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64" name="Google Shape;12264;p21"/>
          <p:cNvSpPr txBox="1"/>
          <p:nvPr/>
        </p:nvSpPr>
        <p:spPr>
          <a:xfrm>
            <a:off x="2192417" y="3622983"/>
            <a:ext cx="1904800" cy="364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333" kern="0" dirty="0">
                <a:latin typeface="Arial"/>
                <a:cs typeface="Arial"/>
                <a:sym typeface="Arial"/>
              </a:rPr>
              <a:t>عنوان را اینجا اضافه کنید</a:t>
            </a:r>
            <a:endParaRPr sz="1333" kern="0" dirty="0">
              <a:latin typeface="Arial"/>
              <a:cs typeface="Arial"/>
              <a:sym typeface="Arial"/>
            </a:endParaRPr>
          </a:p>
        </p:txBody>
      </p:sp>
      <p:grpSp>
        <p:nvGrpSpPr>
          <p:cNvPr id="12265" name="Google Shape;12265;p21"/>
          <p:cNvGrpSpPr/>
          <p:nvPr/>
        </p:nvGrpSpPr>
        <p:grpSpPr>
          <a:xfrm>
            <a:off x="1748865" y="2160842"/>
            <a:ext cx="263657" cy="263657"/>
            <a:chOff x="2676100" y="832575"/>
            <a:chExt cx="483125" cy="483125"/>
          </a:xfrm>
        </p:grpSpPr>
        <p:sp>
          <p:nvSpPr>
            <p:cNvPr id="12266" name="Google Shape;12266;p21"/>
            <p:cNvSpPr/>
            <p:nvPr/>
          </p:nvSpPr>
          <p:spPr>
            <a:xfrm>
              <a:off x="2676100" y="832575"/>
              <a:ext cx="483125" cy="483125"/>
            </a:xfrm>
            <a:custGeom>
              <a:avLst/>
              <a:gdLst/>
              <a:ahLst/>
              <a:cxnLst/>
              <a:rect l="l" t="t" r="r" b="b"/>
              <a:pathLst>
                <a:path w="19325" h="19325" extrusionOk="0">
                  <a:moveTo>
                    <a:pt x="10351" y="1132"/>
                  </a:moveTo>
                  <a:lnTo>
                    <a:pt x="10562" y="2008"/>
                  </a:lnTo>
                  <a:cubicBezTo>
                    <a:pt x="10614" y="2226"/>
                    <a:pt x="10789" y="2392"/>
                    <a:pt x="11009" y="2434"/>
                  </a:cubicBezTo>
                  <a:cubicBezTo>
                    <a:pt x="12021" y="2618"/>
                    <a:pt x="12981" y="3014"/>
                    <a:pt x="13826" y="3596"/>
                  </a:cubicBezTo>
                  <a:cubicBezTo>
                    <a:pt x="13922" y="3663"/>
                    <a:pt x="14033" y="3696"/>
                    <a:pt x="14146" y="3696"/>
                  </a:cubicBezTo>
                  <a:cubicBezTo>
                    <a:pt x="14247" y="3696"/>
                    <a:pt x="14349" y="3669"/>
                    <a:pt x="14439" y="3614"/>
                  </a:cubicBezTo>
                  <a:lnTo>
                    <a:pt x="15179" y="3171"/>
                  </a:lnTo>
                  <a:lnTo>
                    <a:pt x="16154" y="4146"/>
                  </a:lnTo>
                  <a:lnTo>
                    <a:pt x="15711" y="4889"/>
                  </a:lnTo>
                  <a:cubicBezTo>
                    <a:pt x="15596" y="5079"/>
                    <a:pt x="15602" y="5317"/>
                    <a:pt x="15729" y="5499"/>
                  </a:cubicBezTo>
                  <a:cubicBezTo>
                    <a:pt x="16311" y="6344"/>
                    <a:pt x="16707" y="7304"/>
                    <a:pt x="16891" y="8316"/>
                  </a:cubicBezTo>
                  <a:cubicBezTo>
                    <a:pt x="16933" y="8536"/>
                    <a:pt x="17100" y="8711"/>
                    <a:pt x="17317" y="8763"/>
                  </a:cubicBezTo>
                  <a:lnTo>
                    <a:pt x="18193" y="8974"/>
                  </a:lnTo>
                  <a:lnTo>
                    <a:pt x="18193" y="10351"/>
                  </a:lnTo>
                  <a:lnTo>
                    <a:pt x="17317" y="10562"/>
                  </a:lnTo>
                  <a:cubicBezTo>
                    <a:pt x="17100" y="10614"/>
                    <a:pt x="16933" y="10789"/>
                    <a:pt x="16894" y="11009"/>
                  </a:cubicBezTo>
                  <a:cubicBezTo>
                    <a:pt x="16710" y="12021"/>
                    <a:pt x="16311" y="12981"/>
                    <a:pt x="15729" y="13826"/>
                  </a:cubicBezTo>
                  <a:cubicBezTo>
                    <a:pt x="15605" y="14007"/>
                    <a:pt x="15596" y="14246"/>
                    <a:pt x="15711" y="14436"/>
                  </a:cubicBezTo>
                  <a:lnTo>
                    <a:pt x="16154" y="15179"/>
                  </a:lnTo>
                  <a:lnTo>
                    <a:pt x="15179" y="16154"/>
                  </a:lnTo>
                  <a:lnTo>
                    <a:pt x="14439" y="15710"/>
                  </a:lnTo>
                  <a:cubicBezTo>
                    <a:pt x="14349" y="15656"/>
                    <a:pt x="14247" y="15629"/>
                    <a:pt x="14146" y="15629"/>
                  </a:cubicBezTo>
                  <a:cubicBezTo>
                    <a:pt x="14033" y="15629"/>
                    <a:pt x="13922" y="15662"/>
                    <a:pt x="13826" y="15729"/>
                  </a:cubicBezTo>
                  <a:cubicBezTo>
                    <a:pt x="12981" y="16311"/>
                    <a:pt x="12021" y="16707"/>
                    <a:pt x="11009" y="16891"/>
                  </a:cubicBezTo>
                  <a:cubicBezTo>
                    <a:pt x="10789" y="16933"/>
                    <a:pt x="10614" y="17099"/>
                    <a:pt x="10562" y="17317"/>
                  </a:cubicBezTo>
                  <a:lnTo>
                    <a:pt x="10351" y="18192"/>
                  </a:lnTo>
                  <a:lnTo>
                    <a:pt x="8974" y="18192"/>
                  </a:lnTo>
                  <a:lnTo>
                    <a:pt x="8763" y="17317"/>
                  </a:lnTo>
                  <a:cubicBezTo>
                    <a:pt x="8712" y="17099"/>
                    <a:pt x="8536" y="16933"/>
                    <a:pt x="8316" y="16891"/>
                  </a:cubicBezTo>
                  <a:cubicBezTo>
                    <a:pt x="7304" y="16707"/>
                    <a:pt x="6344" y="16311"/>
                    <a:pt x="5499" y="15729"/>
                  </a:cubicBezTo>
                  <a:cubicBezTo>
                    <a:pt x="5404" y="15662"/>
                    <a:pt x="5293" y="15629"/>
                    <a:pt x="5181" y="15629"/>
                  </a:cubicBezTo>
                  <a:cubicBezTo>
                    <a:pt x="5081" y="15629"/>
                    <a:pt x="4979" y="15656"/>
                    <a:pt x="4889" y="15710"/>
                  </a:cubicBezTo>
                  <a:lnTo>
                    <a:pt x="4146" y="16154"/>
                  </a:lnTo>
                  <a:lnTo>
                    <a:pt x="3171" y="15179"/>
                  </a:lnTo>
                  <a:lnTo>
                    <a:pt x="3615" y="14436"/>
                  </a:lnTo>
                  <a:cubicBezTo>
                    <a:pt x="3729" y="14246"/>
                    <a:pt x="3723" y="14007"/>
                    <a:pt x="3597" y="13826"/>
                  </a:cubicBezTo>
                  <a:cubicBezTo>
                    <a:pt x="3014" y="12981"/>
                    <a:pt x="2618" y="12021"/>
                    <a:pt x="2434" y="11009"/>
                  </a:cubicBezTo>
                  <a:cubicBezTo>
                    <a:pt x="2392" y="10789"/>
                    <a:pt x="2226" y="10614"/>
                    <a:pt x="2011" y="10562"/>
                  </a:cubicBezTo>
                  <a:lnTo>
                    <a:pt x="1133" y="10351"/>
                  </a:lnTo>
                  <a:lnTo>
                    <a:pt x="1133" y="8974"/>
                  </a:lnTo>
                  <a:lnTo>
                    <a:pt x="2008" y="8763"/>
                  </a:lnTo>
                  <a:cubicBezTo>
                    <a:pt x="2226" y="8711"/>
                    <a:pt x="2392" y="8536"/>
                    <a:pt x="2431" y="8316"/>
                  </a:cubicBezTo>
                  <a:cubicBezTo>
                    <a:pt x="2615" y="7304"/>
                    <a:pt x="3014" y="6344"/>
                    <a:pt x="3597" y="5499"/>
                  </a:cubicBezTo>
                  <a:cubicBezTo>
                    <a:pt x="3720" y="5317"/>
                    <a:pt x="3729" y="5079"/>
                    <a:pt x="3615" y="4889"/>
                  </a:cubicBezTo>
                  <a:lnTo>
                    <a:pt x="3171" y="4146"/>
                  </a:lnTo>
                  <a:lnTo>
                    <a:pt x="4146" y="3171"/>
                  </a:lnTo>
                  <a:lnTo>
                    <a:pt x="4889" y="3614"/>
                  </a:lnTo>
                  <a:cubicBezTo>
                    <a:pt x="4979" y="3669"/>
                    <a:pt x="5081" y="3696"/>
                    <a:pt x="5181" y="3696"/>
                  </a:cubicBezTo>
                  <a:cubicBezTo>
                    <a:pt x="5293" y="3696"/>
                    <a:pt x="5404" y="3663"/>
                    <a:pt x="5499" y="3596"/>
                  </a:cubicBezTo>
                  <a:cubicBezTo>
                    <a:pt x="6344" y="3014"/>
                    <a:pt x="7304" y="2618"/>
                    <a:pt x="8316" y="2434"/>
                  </a:cubicBezTo>
                  <a:cubicBezTo>
                    <a:pt x="8536" y="2392"/>
                    <a:pt x="8712" y="2226"/>
                    <a:pt x="8763" y="2008"/>
                  </a:cubicBezTo>
                  <a:lnTo>
                    <a:pt x="8974" y="1132"/>
                  </a:lnTo>
                  <a:close/>
                  <a:moveTo>
                    <a:pt x="8530" y="0"/>
                  </a:moveTo>
                  <a:cubicBezTo>
                    <a:pt x="8268" y="0"/>
                    <a:pt x="8041" y="178"/>
                    <a:pt x="7981" y="432"/>
                  </a:cubicBezTo>
                  <a:lnTo>
                    <a:pt x="7748" y="1392"/>
                  </a:lnTo>
                  <a:cubicBezTo>
                    <a:pt x="6833" y="1604"/>
                    <a:pt x="5961" y="1963"/>
                    <a:pt x="5167" y="2461"/>
                  </a:cubicBezTo>
                  <a:lnTo>
                    <a:pt x="4348" y="1969"/>
                  </a:lnTo>
                  <a:cubicBezTo>
                    <a:pt x="4260" y="1915"/>
                    <a:pt x="4160" y="1889"/>
                    <a:pt x="4061" y="1889"/>
                  </a:cubicBezTo>
                  <a:cubicBezTo>
                    <a:pt x="3913" y="1889"/>
                    <a:pt x="3767" y="1946"/>
                    <a:pt x="3657" y="2056"/>
                  </a:cubicBezTo>
                  <a:lnTo>
                    <a:pt x="2057" y="3657"/>
                  </a:lnTo>
                  <a:cubicBezTo>
                    <a:pt x="1872" y="3841"/>
                    <a:pt x="1839" y="4125"/>
                    <a:pt x="1972" y="4348"/>
                  </a:cubicBezTo>
                  <a:lnTo>
                    <a:pt x="2461" y="5163"/>
                  </a:lnTo>
                  <a:cubicBezTo>
                    <a:pt x="1963" y="5958"/>
                    <a:pt x="1604" y="6830"/>
                    <a:pt x="1395" y="7745"/>
                  </a:cubicBezTo>
                  <a:lnTo>
                    <a:pt x="435" y="7978"/>
                  </a:lnTo>
                  <a:cubicBezTo>
                    <a:pt x="179" y="8041"/>
                    <a:pt x="0" y="8267"/>
                    <a:pt x="0" y="8530"/>
                  </a:cubicBezTo>
                  <a:lnTo>
                    <a:pt x="0" y="10795"/>
                  </a:lnTo>
                  <a:cubicBezTo>
                    <a:pt x="0" y="11057"/>
                    <a:pt x="179" y="11284"/>
                    <a:pt x="432" y="11344"/>
                  </a:cubicBezTo>
                  <a:lnTo>
                    <a:pt x="1392" y="11580"/>
                  </a:lnTo>
                  <a:cubicBezTo>
                    <a:pt x="1604" y="12492"/>
                    <a:pt x="1963" y="13364"/>
                    <a:pt x="2461" y="14158"/>
                  </a:cubicBezTo>
                  <a:lnTo>
                    <a:pt x="1969" y="14977"/>
                  </a:lnTo>
                  <a:cubicBezTo>
                    <a:pt x="1836" y="15200"/>
                    <a:pt x="1872" y="15484"/>
                    <a:pt x="2057" y="15668"/>
                  </a:cubicBezTo>
                  <a:lnTo>
                    <a:pt x="3657" y="17268"/>
                  </a:lnTo>
                  <a:cubicBezTo>
                    <a:pt x="3766" y="17378"/>
                    <a:pt x="3911" y="17435"/>
                    <a:pt x="4057" y="17435"/>
                  </a:cubicBezTo>
                  <a:cubicBezTo>
                    <a:pt x="4157" y="17435"/>
                    <a:pt x="4258" y="17408"/>
                    <a:pt x="4348" y="17353"/>
                  </a:cubicBezTo>
                  <a:lnTo>
                    <a:pt x="5164" y="16864"/>
                  </a:lnTo>
                  <a:cubicBezTo>
                    <a:pt x="5958" y="17362"/>
                    <a:pt x="6830" y="17721"/>
                    <a:pt x="7745" y="17930"/>
                  </a:cubicBezTo>
                  <a:lnTo>
                    <a:pt x="7978" y="18890"/>
                  </a:lnTo>
                  <a:cubicBezTo>
                    <a:pt x="8041" y="19147"/>
                    <a:pt x="8268" y="19325"/>
                    <a:pt x="8530" y="19325"/>
                  </a:cubicBezTo>
                  <a:lnTo>
                    <a:pt x="10795" y="19325"/>
                  </a:lnTo>
                  <a:cubicBezTo>
                    <a:pt x="11058" y="19325"/>
                    <a:pt x="11284" y="19147"/>
                    <a:pt x="11344" y="18893"/>
                  </a:cubicBezTo>
                  <a:lnTo>
                    <a:pt x="11577" y="17933"/>
                  </a:lnTo>
                  <a:cubicBezTo>
                    <a:pt x="12492" y="17721"/>
                    <a:pt x="13364" y="17362"/>
                    <a:pt x="14159" y="16864"/>
                  </a:cubicBezTo>
                  <a:lnTo>
                    <a:pt x="14977" y="17356"/>
                  </a:lnTo>
                  <a:cubicBezTo>
                    <a:pt x="15066" y="17410"/>
                    <a:pt x="15166" y="17436"/>
                    <a:pt x="15266" y="17436"/>
                  </a:cubicBezTo>
                  <a:cubicBezTo>
                    <a:pt x="15413" y="17436"/>
                    <a:pt x="15559" y="17379"/>
                    <a:pt x="15668" y="17271"/>
                  </a:cubicBezTo>
                  <a:lnTo>
                    <a:pt x="17269" y="15668"/>
                  </a:lnTo>
                  <a:cubicBezTo>
                    <a:pt x="17453" y="15484"/>
                    <a:pt x="17489" y="15200"/>
                    <a:pt x="17353" y="14977"/>
                  </a:cubicBezTo>
                  <a:lnTo>
                    <a:pt x="16864" y="14161"/>
                  </a:lnTo>
                  <a:cubicBezTo>
                    <a:pt x="17362" y="13367"/>
                    <a:pt x="17722" y="12495"/>
                    <a:pt x="17930" y="11580"/>
                  </a:cubicBezTo>
                  <a:lnTo>
                    <a:pt x="18890" y="11347"/>
                  </a:lnTo>
                  <a:cubicBezTo>
                    <a:pt x="19147" y="11284"/>
                    <a:pt x="19325" y="11057"/>
                    <a:pt x="19325" y="10795"/>
                  </a:cubicBezTo>
                  <a:lnTo>
                    <a:pt x="19325" y="8530"/>
                  </a:lnTo>
                  <a:cubicBezTo>
                    <a:pt x="19325" y="8267"/>
                    <a:pt x="19147" y="8041"/>
                    <a:pt x="18893" y="7981"/>
                  </a:cubicBezTo>
                  <a:lnTo>
                    <a:pt x="17933" y="7748"/>
                  </a:lnTo>
                  <a:cubicBezTo>
                    <a:pt x="17722" y="6833"/>
                    <a:pt x="17362" y="5961"/>
                    <a:pt x="16864" y="5166"/>
                  </a:cubicBezTo>
                  <a:lnTo>
                    <a:pt x="17356" y="4348"/>
                  </a:lnTo>
                  <a:cubicBezTo>
                    <a:pt x="17489" y="4128"/>
                    <a:pt x="17453" y="3841"/>
                    <a:pt x="17272" y="3657"/>
                  </a:cubicBezTo>
                  <a:lnTo>
                    <a:pt x="15668" y="2056"/>
                  </a:lnTo>
                  <a:cubicBezTo>
                    <a:pt x="15559" y="1947"/>
                    <a:pt x="15415" y="1890"/>
                    <a:pt x="15268" y="1890"/>
                  </a:cubicBezTo>
                  <a:cubicBezTo>
                    <a:pt x="15168" y="1890"/>
                    <a:pt x="15068" y="1917"/>
                    <a:pt x="14977" y="1972"/>
                  </a:cubicBezTo>
                  <a:lnTo>
                    <a:pt x="14162" y="2461"/>
                  </a:lnTo>
                  <a:cubicBezTo>
                    <a:pt x="13367" y="1963"/>
                    <a:pt x="12495" y="1604"/>
                    <a:pt x="11580" y="1395"/>
                  </a:cubicBezTo>
                  <a:lnTo>
                    <a:pt x="11347" y="435"/>
                  </a:lnTo>
                  <a:cubicBezTo>
                    <a:pt x="11284" y="178"/>
                    <a:pt x="11058" y="0"/>
                    <a:pt x="10795"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67" name="Google Shape;12267;p21"/>
            <p:cNvSpPr/>
            <p:nvPr/>
          </p:nvSpPr>
          <p:spPr>
            <a:xfrm>
              <a:off x="2762000" y="918475"/>
              <a:ext cx="311400" cy="311400"/>
            </a:xfrm>
            <a:custGeom>
              <a:avLst/>
              <a:gdLst/>
              <a:ahLst/>
              <a:cxnLst/>
              <a:rect l="l" t="t" r="r" b="b"/>
              <a:pathLst>
                <a:path w="12456" h="12456" extrusionOk="0">
                  <a:moveTo>
                    <a:pt x="6227" y="1133"/>
                  </a:moveTo>
                  <a:cubicBezTo>
                    <a:pt x="9038" y="1133"/>
                    <a:pt x="11323" y="3418"/>
                    <a:pt x="11323" y="6226"/>
                  </a:cubicBezTo>
                  <a:cubicBezTo>
                    <a:pt x="11323" y="9038"/>
                    <a:pt x="9038" y="11323"/>
                    <a:pt x="6227" y="11323"/>
                  </a:cubicBezTo>
                  <a:cubicBezTo>
                    <a:pt x="3419" y="11323"/>
                    <a:pt x="1133" y="9038"/>
                    <a:pt x="1133" y="6226"/>
                  </a:cubicBezTo>
                  <a:cubicBezTo>
                    <a:pt x="1133" y="3418"/>
                    <a:pt x="3419" y="1133"/>
                    <a:pt x="6227" y="1133"/>
                  </a:cubicBezTo>
                  <a:close/>
                  <a:moveTo>
                    <a:pt x="6227" y="0"/>
                  </a:moveTo>
                  <a:cubicBezTo>
                    <a:pt x="2794" y="0"/>
                    <a:pt x="1" y="2793"/>
                    <a:pt x="1" y="6226"/>
                  </a:cubicBezTo>
                  <a:cubicBezTo>
                    <a:pt x="1" y="9663"/>
                    <a:pt x="2794" y="12456"/>
                    <a:pt x="6227" y="12456"/>
                  </a:cubicBezTo>
                  <a:cubicBezTo>
                    <a:pt x="9663" y="12456"/>
                    <a:pt x="12456" y="9663"/>
                    <a:pt x="12456" y="6226"/>
                  </a:cubicBezTo>
                  <a:cubicBezTo>
                    <a:pt x="12456" y="2793"/>
                    <a:pt x="9663" y="0"/>
                    <a:pt x="6227"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68" name="Google Shape;12268;p21"/>
            <p:cNvSpPr/>
            <p:nvPr/>
          </p:nvSpPr>
          <p:spPr>
            <a:xfrm>
              <a:off x="2810775" y="975075"/>
              <a:ext cx="206025" cy="198150"/>
            </a:xfrm>
            <a:custGeom>
              <a:avLst/>
              <a:gdLst/>
              <a:ahLst/>
              <a:cxnLst/>
              <a:rect l="l" t="t" r="r" b="b"/>
              <a:pathLst>
                <a:path w="8241" h="7926" extrusionOk="0">
                  <a:moveTo>
                    <a:pt x="4275" y="1132"/>
                  </a:moveTo>
                  <a:cubicBezTo>
                    <a:pt x="4640" y="1132"/>
                    <a:pt x="5009" y="1203"/>
                    <a:pt x="5360" y="1348"/>
                  </a:cubicBezTo>
                  <a:cubicBezTo>
                    <a:pt x="6416" y="1785"/>
                    <a:pt x="7108" y="2818"/>
                    <a:pt x="7108" y="3962"/>
                  </a:cubicBezTo>
                  <a:cubicBezTo>
                    <a:pt x="7105" y="5527"/>
                    <a:pt x="5840" y="6792"/>
                    <a:pt x="4276" y="6795"/>
                  </a:cubicBezTo>
                  <a:cubicBezTo>
                    <a:pt x="3131" y="6795"/>
                    <a:pt x="2099" y="6103"/>
                    <a:pt x="1661" y="5046"/>
                  </a:cubicBezTo>
                  <a:cubicBezTo>
                    <a:pt x="1223" y="3987"/>
                    <a:pt x="1465" y="2770"/>
                    <a:pt x="2274" y="1961"/>
                  </a:cubicBezTo>
                  <a:cubicBezTo>
                    <a:pt x="2815" y="1419"/>
                    <a:pt x="3538" y="1132"/>
                    <a:pt x="4275" y="1132"/>
                  </a:cubicBezTo>
                  <a:close/>
                  <a:moveTo>
                    <a:pt x="4276" y="1"/>
                  </a:moveTo>
                  <a:cubicBezTo>
                    <a:pt x="2672" y="1"/>
                    <a:pt x="1229" y="964"/>
                    <a:pt x="613" y="2447"/>
                  </a:cubicBezTo>
                  <a:cubicBezTo>
                    <a:pt x="0" y="3926"/>
                    <a:pt x="341" y="5632"/>
                    <a:pt x="1474" y="6764"/>
                  </a:cubicBezTo>
                  <a:cubicBezTo>
                    <a:pt x="2232" y="7523"/>
                    <a:pt x="3247" y="7926"/>
                    <a:pt x="4279" y="7926"/>
                  </a:cubicBezTo>
                  <a:cubicBezTo>
                    <a:pt x="4789" y="7926"/>
                    <a:pt x="5302" y="7828"/>
                    <a:pt x="5791" y="7625"/>
                  </a:cubicBezTo>
                  <a:cubicBezTo>
                    <a:pt x="7274" y="7009"/>
                    <a:pt x="8240" y="5566"/>
                    <a:pt x="8240" y="3962"/>
                  </a:cubicBezTo>
                  <a:cubicBezTo>
                    <a:pt x="8237" y="1773"/>
                    <a:pt x="6465" y="1"/>
                    <a:pt x="4276"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grpSp>
        <p:nvGrpSpPr>
          <p:cNvPr id="12269" name="Google Shape;12269;p21"/>
          <p:cNvGrpSpPr/>
          <p:nvPr/>
        </p:nvGrpSpPr>
        <p:grpSpPr>
          <a:xfrm>
            <a:off x="3011495" y="2151476"/>
            <a:ext cx="272525" cy="263657"/>
            <a:chOff x="3270550" y="832575"/>
            <a:chExt cx="499375" cy="483125"/>
          </a:xfrm>
        </p:grpSpPr>
        <p:sp>
          <p:nvSpPr>
            <p:cNvPr id="12270" name="Google Shape;12270;p21"/>
            <p:cNvSpPr/>
            <p:nvPr/>
          </p:nvSpPr>
          <p:spPr>
            <a:xfrm>
              <a:off x="3270550" y="865975"/>
              <a:ext cx="463725" cy="449725"/>
            </a:xfrm>
            <a:custGeom>
              <a:avLst/>
              <a:gdLst/>
              <a:ahLst/>
              <a:cxnLst/>
              <a:rect l="l" t="t" r="r" b="b"/>
              <a:pathLst>
                <a:path w="18549" h="17989" extrusionOk="0">
                  <a:moveTo>
                    <a:pt x="4823" y="1361"/>
                  </a:moveTo>
                  <a:lnTo>
                    <a:pt x="9177" y="8619"/>
                  </a:lnTo>
                  <a:cubicBezTo>
                    <a:pt x="9237" y="8716"/>
                    <a:pt x="9325" y="8794"/>
                    <a:pt x="9427" y="8843"/>
                  </a:cubicBezTo>
                  <a:lnTo>
                    <a:pt x="17136" y="12345"/>
                  </a:lnTo>
                  <a:cubicBezTo>
                    <a:pt x="15653" y="15102"/>
                    <a:pt x="12779" y="16856"/>
                    <a:pt x="9663" y="16856"/>
                  </a:cubicBezTo>
                  <a:cubicBezTo>
                    <a:pt x="4958" y="16856"/>
                    <a:pt x="1133" y="13031"/>
                    <a:pt x="1133" y="8326"/>
                  </a:cubicBezTo>
                  <a:cubicBezTo>
                    <a:pt x="1133" y="5573"/>
                    <a:pt x="2534" y="2952"/>
                    <a:pt x="4823" y="1361"/>
                  </a:cubicBezTo>
                  <a:close/>
                  <a:moveTo>
                    <a:pt x="5005" y="0"/>
                  </a:moveTo>
                  <a:cubicBezTo>
                    <a:pt x="4907" y="0"/>
                    <a:pt x="4807" y="26"/>
                    <a:pt x="4717" y="80"/>
                  </a:cubicBezTo>
                  <a:cubicBezTo>
                    <a:pt x="3313" y="926"/>
                    <a:pt x="2141" y="2106"/>
                    <a:pt x="1311" y="3516"/>
                  </a:cubicBezTo>
                  <a:cubicBezTo>
                    <a:pt x="453" y="4975"/>
                    <a:pt x="1" y="6636"/>
                    <a:pt x="1" y="8326"/>
                  </a:cubicBezTo>
                  <a:cubicBezTo>
                    <a:pt x="1" y="10896"/>
                    <a:pt x="1009" y="13321"/>
                    <a:pt x="2839" y="15150"/>
                  </a:cubicBezTo>
                  <a:cubicBezTo>
                    <a:pt x="4669" y="16980"/>
                    <a:pt x="7093" y="17989"/>
                    <a:pt x="9663" y="17989"/>
                  </a:cubicBezTo>
                  <a:cubicBezTo>
                    <a:pt x="13410" y="17989"/>
                    <a:pt x="16846" y="15757"/>
                    <a:pt x="18419" y="12306"/>
                  </a:cubicBezTo>
                  <a:cubicBezTo>
                    <a:pt x="18549" y="12022"/>
                    <a:pt x="18422" y="11687"/>
                    <a:pt x="18138" y="11557"/>
                  </a:cubicBezTo>
                  <a:lnTo>
                    <a:pt x="10058" y="7886"/>
                  </a:lnTo>
                  <a:lnTo>
                    <a:pt x="5493" y="277"/>
                  </a:lnTo>
                  <a:cubicBezTo>
                    <a:pt x="5387" y="99"/>
                    <a:pt x="5198" y="0"/>
                    <a:pt x="5005"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71" name="Google Shape;12271;p21"/>
            <p:cNvSpPr/>
            <p:nvPr/>
          </p:nvSpPr>
          <p:spPr>
            <a:xfrm>
              <a:off x="3562600" y="876075"/>
              <a:ext cx="207325" cy="241775"/>
            </a:xfrm>
            <a:custGeom>
              <a:avLst/>
              <a:gdLst/>
              <a:ahLst/>
              <a:cxnLst/>
              <a:rect l="l" t="t" r="r" b="b"/>
              <a:pathLst>
                <a:path w="8293" h="9671" extrusionOk="0">
                  <a:moveTo>
                    <a:pt x="4204" y="1437"/>
                  </a:moveTo>
                  <a:cubicBezTo>
                    <a:pt x="5680" y="2826"/>
                    <a:pt x="6517" y="4764"/>
                    <a:pt x="6511" y="6790"/>
                  </a:cubicBezTo>
                  <a:cubicBezTo>
                    <a:pt x="6511" y="7300"/>
                    <a:pt x="6459" y="7811"/>
                    <a:pt x="6354" y="8309"/>
                  </a:cubicBezTo>
                  <a:lnTo>
                    <a:pt x="1468" y="6090"/>
                  </a:lnTo>
                  <a:lnTo>
                    <a:pt x="4204" y="1437"/>
                  </a:lnTo>
                  <a:close/>
                  <a:moveTo>
                    <a:pt x="4060" y="1"/>
                  </a:moveTo>
                  <a:cubicBezTo>
                    <a:pt x="3867" y="1"/>
                    <a:pt x="3677" y="99"/>
                    <a:pt x="3570" y="280"/>
                  </a:cubicBezTo>
                  <a:lnTo>
                    <a:pt x="173" y="6056"/>
                  </a:lnTo>
                  <a:cubicBezTo>
                    <a:pt x="1" y="6346"/>
                    <a:pt x="119" y="6721"/>
                    <a:pt x="427" y="6860"/>
                  </a:cubicBezTo>
                  <a:lnTo>
                    <a:pt x="6499" y="9622"/>
                  </a:lnTo>
                  <a:cubicBezTo>
                    <a:pt x="6574" y="9656"/>
                    <a:pt x="6653" y="9671"/>
                    <a:pt x="6734" y="9671"/>
                  </a:cubicBezTo>
                  <a:cubicBezTo>
                    <a:pt x="6982" y="9671"/>
                    <a:pt x="7202" y="9508"/>
                    <a:pt x="7275" y="9269"/>
                  </a:cubicBezTo>
                  <a:cubicBezTo>
                    <a:pt x="8292" y="5921"/>
                    <a:pt x="7157" y="2291"/>
                    <a:pt x="4409" y="123"/>
                  </a:cubicBezTo>
                  <a:cubicBezTo>
                    <a:pt x="4305" y="40"/>
                    <a:pt x="4182" y="1"/>
                    <a:pt x="4060"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72" name="Google Shape;12272;p21"/>
            <p:cNvSpPr/>
            <p:nvPr/>
          </p:nvSpPr>
          <p:spPr>
            <a:xfrm>
              <a:off x="3443500" y="832575"/>
              <a:ext cx="187300" cy="173625"/>
            </a:xfrm>
            <a:custGeom>
              <a:avLst/>
              <a:gdLst/>
              <a:ahLst/>
              <a:cxnLst/>
              <a:rect l="l" t="t" r="r" b="b"/>
              <a:pathLst>
                <a:path w="7492" h="6945" extrusionOk="0">
                  <a:moveTo>
                    <a:pt x="3877" y="1133"/>
                  </a:moveTo>
                  <a:cubicBezTo>
                    <a:pt x="4588" y="1133"/>
                    <a:pt x="5300" y="1235"/>
                    <a:pt x="5991" y="1440"/>
                  </a:cubicBezTo>
                  <a:lnTo>
                    <a:pt x="3735" y="5269"/>
                  </a:lnTo>
                  <a:lnTo>
                    <a:pt x="1492" y="1528"/>
                  </a:lnTo>
                  <a:cubicBezTo>
                    <a:pt x="2264" y="1265"/>
                    <a:pt x="3070" y="1133"/>
                    <a:pt x="3877" y="1133"/>
                  </a:cubicBezTo>
                  <a:close/>
                  <a:moveTo>
                    <a:pt x="3877" y="0"/>
                  </a:moveTo>
                  <a:cubicBezTo>
                    <a:pt x="2702" y="0"/>
                    <a:pt x="1528" y="243"/>
                    <a:pt x="432" y="728"/>
                  </a:cubicBezTo>
                  <a:cubicBezTo>
                    <a:pt x="121" y="867"/>
                    <a:pt x="0" y="1244"/>
                    <a:pt x="175" y="1537"/>
                  </a:cubicBezTo>
                  <a:lnTo>
                    <a:pt x="3255" y="6670"/>
                  </a:lnTo>
                  <a:cubicBezTo>
                    <a:pt x="3358" y="6839"/>
                    <a:pt x="3542" y="6945"/>
                    <a:pt x="3741" y="6945"/>
                  </a:cubicBezTo>
                  <a:lnTo>
                    <a:pt x="3744" y="6945"/>
                  </a:lnTo>
                  <a:cubicBezTo>
                    <a:pt x="3943" y="6945"/>
                    <a:pt x="4128" y="6839"/>
                    <a:pt x="4230" y="6667"/>
                  </a:cubicBezTo>
                  <a:lnTo>
                    <a:pt x="7313" y="1419"/>
                  </a:lnTo>
                  <a:cubicBezTo>
                    <a:pt x="7491" y="1120"/>
                    <a:pt x="7358" y="737"/>
                    <a:pt x="7038" y="607"/>
                  </a:cubicBezTo>
                  <a:cubicBezTo>
                    <a:pt x="6023" y="202"/>
                    <a:pt x="4950" y="0"/>
                    <a:pt x="3877"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grpSp>
        <p:nvGrpSpPr>
          <p:cNvPr id="12273" name="Google Shape;12273;p21"/>
          <p:cNvGrpSpPr/>
          <p:nvPr/>
        </p:nvGrpSpPr>
        <p:grpSpPr>
          <a:xfrm>
            <a:off x="4282952" y="2160877"/>
            <a:ext cx="263699" cy="263657"/>
            <a:chOff x="3270475" y="1427025"/>
            <a:chExt cx="483200" cy="483125"/>
          </a:xfrm>
        </p:grpSpPr>
        <p:sp>
          <p:nvSpPr>
            <p:cNvPr id="12274" name="Google Shape;12274;p21"/>
            <p:cNvSpPr/>
            <p:nvPr/>
          </p:nvSpPr>
          <p:spPr>
            <a:xfrm>
              <a:off x="3270475" y="1427025"/>
              <a:ext cx="483200" cy="483125"/>
            </a:xfrm>
            <a:custGeom>
              <a:avLst/>
              <a:gdLst/>
              <a:ahLst/>
              <a:cxnLst/>
              <a:rect l="l" t="t" r="r" b="b"/>
              <a:pathLst>
                <a:path w="19328" h="19325" extrusionOk="0">
                  <a:moveTo>
                    <a:pt x="9630" y="1133"/>
                  </a:moveTo>
                  <a:cubicBezTo>
                    <a:pt x="14352" y="1133"/>
                    <a:pt x="18196" y="4943"/>
                    <a:pt x="18196" y="9626"/>
                  </a:cubicBezTo>
                  <a:cubicBezTo>
                    <a:pt x="18196" y="14349"/>
                    <a:pt x="14352" y="18193"/>
                    <a:pt x="9630" y="18193"/>
                  </a:cubicBezTo>
                  <a:cubicBezTo>
                    <a:pt x="4946" y="18193"/>
                    <a:pt x="1136" y="14349"/>
                    <a:pt x="1136" y="9626"/>
                  </a:cubicBezTo>
                  <a:cubicBezTo>
                    <a:pt x="1136" y="4943"/>
                    <a:pt x="4946" y="1133"/>
                    <a:pt x="9630" y="1133"/>
                  </a:cubicBezTo>
                  <a:close/>
                  <a:moveTo>
                    <a:pt x="9641" y="0"/>
                  </a:moveTo>
                  <a:cubicBezTo>
                    <a:pt x="9637" y="0"/>
                    <a:pt x="9633" y="0"/>
                    <a:pt x="9630" y="0"/>
                  </a:cubicBezTo>
                  <a:cubicBezTo>
                    <a:pt x="4312" y="0"/>
                    <a:pt x="4" y="4309"/>
                    <a:pt x="4" y="9626"/>
                  </a:cubicBezTo>
                  <a:cubicBezTo>
                    <a:pt x="1" y="12187"/>
                    <a:pt x="1012" y="14648"/>
                    <a:pt x="2821" y="16465"/>
                  </a:cubicBezTo>
                  <a:cubicBezTo>
                    <a:pt x="4644" y="18310"/>
                    <a:pt x="7063" y="19325"/>
                    <a:pt x="9630" y="19325"/>
                  </a:cubicBezTo>
                  <a:cubicBezTo>
                    <a:pt x="10922" y="19325"/>
                    <a:pt x="12199" y="19065"/>
                    <a:pt x="13389" y="18555"/>
                  </a:cubicBezTo>
                  <a:cubicBezTo>
                    <a:pt x="15711" y="17558"/>
                    <a:pt x="17562" y="15708"/>
                    <a:pt x="18558" y="13386"/>
                  </a:cubicBezTo>
                  <a:cubicBezTo>
                    <a:pt x="19068" y="12196"/>
                    <a:pt x="19328" y="10919"/>
                    <a:pt x="19328" y="9626"/>
                  </a:cubicBezTo>
                  <a:cubicBezTo>
                    <a:pt x="19328" y="7060"/>
                    <a:pt x="18313" y="4641"/>
                    <a:pt x="16469" y="2818"/>
                  </a:cubicBezTo>
                  <a:cubicBezTo>
                    <a:pt x="14654" y="1012"/>
                    <a:pt x="12197" y="0"/>
                    <a:pt x="9641"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75" name="Google Shape;12275;p21"/>
            <p:cNvSpPr/>
            <p:nvPr/>
          </p:nvSpPr>
          <p:spPr>
            <a:xfrm>
              <a:off x="3497550" y="1596875"/>
              <a:ext cx="87650" cy="141525"/>
            </a:xfrm>
            <a:custGeom>
              <a:avLst/>
              <a:gdLst/>
              <a:ahLst/>
              <a:cxnLst/>
              <a:rect l="l" t="t" r="r" b="b"/>
              <a:pathLst>
                <a:path w="3506" h="5661" extrusionOk="0">
                  <a:moveTo>
                    <a:pt x="2885" y="1"/>
                  </a:moveTo>
                  <a:cubicBezTo>
                    <a:pt x="2740" y="1"/>
                    <a:pt x="2595" y="56"/>
                    <a:pt x="2485" y="166"/>
                  </a:cubicBezTo>
                  <a:lnTo>
                    <a:pt x="220" y="2431"/>
                  </a:lnTo>
                  <a:cubicBezTo>
                    <a:pt x="0" y="2651"/>
                    <a:pt x="0" y="3011"/>
                    <a:pt x="220" y="3231"/>
                  </a:cubicBezTo>
                  <a:lnTo>
                    <a:pt x="2485" y="5496"/>
                  </a:lnTo>
                  <a:cubicBezTo>
                    <a:pt x="2595" y="5606"/>
                    <a:pt x="2740" y="5661"/>
                    <a:pt x="2885" y="5661"/>
                  </a:cubicBezTo>
                  <a:cubicBezTo>
                    <a:pt x="3030" y="5661"/>
                    <a:pt x="3175" y="5606"/>
                    <a:pt x="3285" y="5496"/>
                  </a:cubicBezTo>
                  <a:cubicBezTo>
                    <a:pt x="3506" y="5275"/>
                    <a:pt x="3506" y="4916"/>
                    <a:pt x="3285" y="4695"/>
                  </a:cubicBezTo>
                  <a:lnTo>
                    <a:pt x="1422" y="2832"/>
                  </a:lnTo>
                  <a:lnTo>
                    <a:pt x="3285" y="966"/>
                  </a:lnTo>
                  <a:cubicBezTo>
                    <a:pt x="3506" y="746"/>
                    <a:pt x="3506" y="387"/>
                    <a:pt x="3285" y="166"/>
                  </a:cubicBezTo>
                  <a:cubicBezTo>
                    <a:pt x="3175" y="56"/>
                    <a:pt x="3030" y="1"/>
                    <a:pt x="2885"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76" name="Google Shape;12276;p21"/>
            <p:cNvSpPr/>
            <p:nvPr/>
          </p:nvSpPr>
          <p:spPr>
            <a:xfrm>
              <a:off x="3327100" y="1483625"/>
              <a:ext cx="369975" cy="369925"/>
            </a:xfrm>
            <a:custGeom>
              <a:avLst/>
              <a:gdLst/>
              <a:ahLst/>
              <a:cxnLst/>
              <a:rect l="l" t="t" r="r" b="b"/>
              <a:pathLst>
                <a:path w="14799" h="14797" extrusionOk="0">
                  <a:moveTo>
                    <a:pt x="7929" y="1157"/>
                  </a:moveTo>
                  <a:cubicBezTo>
                    <a:pt x="9206" y="1272"/>
                    <a:pt x="10420" y="1770"/>
                    <a:pt x="11411" y="2589"/>
                  </a:cubicBezTo>
                  <a:lnTo>
                    <a:pt x="11042" y="2957"/>
                  </a:lnTo>
                  <a:cubicBezTo>
                    <a:pt x="10828" y="3180"/>
                    <a:pt x="10831" y="3534"/>
                    <a:pt x="11048" y="3751"/>
                  </a:cubicBezTo>
                  <a:cubicBezTo>
                    <a:pt x="11158" y="3861"/>
                    <a:pt x="11303" y="3916"/>
                    <a:pt x="11448" y="3916"/>
                  </a:cubicBezTo>
                  <a:cubicBezTo>
                    <a:pt x="11590" y="3916"/>
                    <a:pt x="11732" y="3863"/>
                    <a:pt x="11842" y="3757"/>
                  </a:cubicBezTo>
                  <a:lnTo>
                    <a:pt x="12214" y="3389"/>
                  </a:lnTo>
                  <a:cubicBezTo>
                    <a:pt x="13026" y="4349"/>
                    <a:pt x="13524" y="5539"/>
                    <a:pt x="13639" y="6795"/>
                  </a:cubicBezTo>
                  <a:lnTo>
                    <a:pt x="13101" y="6795"/>
                  </a:lnTo>
                  <a:cubicBezTo>
                    <a:pt x="12787" y="6795"/>
                    <a:pt x="12534" y="7048"/>
                    <a:pt x="12534" y="7362"/>
                  </a:cubicBezTo>
                  <a:cubicBezTo>
                    <a:pt x="12534" y="7673"/>
                    <a:pt x="12787" y="7927"/>
                    <a:pt x="13101" y="7927"/>
                  </a:cubicBezTo>
                  <a:lnTo>
                    <a:pt x="13639" y="7927"/>
                  </a:lnTo>
                  <a:cubicBezTo>
                    <a:pt x="13515" y="9198"/>
                    <a:pt x="13005" y="10400"/>
                    <a:pt x="12178" y="11375"/>
                  </a:cubicBezTo>
                  <a:lnTo>
                    <a:pt x="11842" y="11040"/>
                  </a:lnTo>
                  <a:cubicBezTo>
                    <a:pt x="11732" y="10934"/>
                    <a:pt x="11590" y="10881"/>
                    <a:pt x="11448" y="10881"/>
                  </a:cubicBezTo>
                  <a:cubicBezTo>
                    <a:pt x="11303" y="10881"/>
                    <a:pt x="11158" y="10936"/>
                    <a:pt x="11048" y="11046"/>
                  </a:cubicBezTo>
                  <a:cubicBezTo>
                    <a:pt x="10831" y="11264"/>
                    <a:pt x="10828" y="11617"/>
                    <a:pt x="11042" y="11840"/>
                  </a:cubicBezTo>
                  <a:lnTo>
                    <a:pt x="11377" y="12175"/>
                  </a:lnTo>
                  <a:cubicBezTo>
                    <a:pt x="10402" y="13003"/>
                    <a:pt x="9200" y="13513"/>
                    <a:pt x="7929" y="13637"/>
                  </a:cubicBezTo>
                  <a:lnTo>
                    <a:pt x="7929" y="13099"/>
                  </a:lnTo>
                  <a:cubicBezTo>
                    <a:pt x="7929" y="12785"/>
                    <a:pt x="7676" y="12532"/>
                    <a:pt x="7365" y="12532"/>
                  </a:cubicBezTo>
                  <a:cubicBezTo>
                    <a:pt x="7051" y="12532"/>
                    <a:pt x="6797" y="12785"/>
                    <a:pt x="6797" y="13099"/>
                  </a:cubicBezTo>
                  <a:lnTo>
                    <a:pt x="6797" y="13637"/>
                  </a:lnTo>
                  <a:cubicBezTo>
                    <a:pt x="5541" y="13522"/>
                    <a:pt x="4351" y="13024"/>
                    <a:pt x="3391" y="12212"/>
                  </a:cubicBezTo>
                  <a:lnTo>
                    <a:pt x="3759" y="11840"/>
                  </a:lnTo>
                  <a:cubicBezTo>
                    <a:pt x="3974" y="11617"/>
                    <a:pt x="3971" y="11264"/>
                    <a:pt x="3753" y="11046"/>
                  </a:cubicBezTo>
                  <a:cubicBezTo>
                    <a:pt x="3643" y="10936"/>
                    <a:pt x="3499" y="10881"/>
                    <a:pt x="3354" y="10881"/>
                  </a:cubicBezTo>
                  <a:cubicBezTo>
                    <a:pt x="3212" y="10881"/>
                    <a:pt x="3070" y="10934"/>
                    <a:pt x="2959" y="11040"/>
                  </a:cubicBezTo>
                  <a:lnTo>
                    <a:pt x="2591" y="11408"/>
                  </a:lnTo>
                  <a:cubicBezTo>
                    <a:pt x="1773" y="10418"/>
                    <a:pt x="1274" y="9204"/>
                    <a:pt x="1160" y="7927"/>
                  </a:cubicBezTo>
                  <a:lnTo>
                    <a:pt x="1703" y="7927"/>
                  </a:lnTo>
                  <a:cubicBezTo>
                    <a:pt x="2014" y="7927"/>
                    <a:pt x="2268" y="7673"/>
                    <a:pt x="2268" y="7362"/>
                  </a:cubicBezTo>
                  <a:cubicBezTo>
                    <a:pt x="2268" y="7048"/>
                    <a:pt x="2014" y="6795"/>
                    <a:pt x="1703" y="6795"/>
                  </a:cubicBezTo>
                  <a:lnTo>
                    <a:pt x="1163" y="6795"/>
                  </a:lnTo>
                  <a:cubicBezTo>
                    <a:pt x="1274" y="5539"/>
                    <a:pt x="1770" y="4346"/>
                    <a:pt x="2579" y="3377"/>
                  </a:cubicBezTo>
                  <a:lnTo>
                    <a:pt x="2959" y="3757"/>
                  </a:lnTo>
                  <a:cubicBezTo>
                    <a:pt x="3070" y="3863"/>
                    <a:pt x="3212" y="3916"/>
                    <a:pt x="3354" y="3916"/>
                  </a:cubicBezTo>
                  <a:cubicBezTo>
                    <a:pt x="3499" y="3916"/>
                    <a:pt x="3643" y="3861"/>
                    <a:pt x="3753" y="3751"/>
                  </a:cubicBezTo>
                  <a:cubicBezTo>
                    <a:pt x="3971" y="3534"/>
                    <a:pt x="3974" y="3180"/>
                    <a:pt x="3759" y="2957"/>
                  </a:cubicBezTo>
                  <a:lnTo>
                    <a:pt x="3379" y="2577"/>
                  </a:lnTo>
                  <a:cubicBezTo>
                    <a:pt x="4348" y="1767"/>
                    <a:pt x="5541" y="1272"/>
                    <a:pt x="6797" y="1160"/>
                  </a:cubicBezTo>
                  <a:lnTo>
                    <a:pt x="6797" y="1701"/>
                  </a:lnTo>
                  <a:cubicBezTo>
                    <a:pt x="6797" y="2012"/>
                    <a:pt x="7051" y="2266"/>
                    <a:pt x="7365" y="2266"/>
                  </a:cubicBezTo>
                  <a:cubicBezTo>
                    <a:pt x="7676" y="2266"/>
                    <a:pt x="7929" y="2012"/>
                    <a:pt x="7929" y="1701"/>
                  </a:cubicBezTo>
                  <a:lnTo>
                    <a:pt x="7929" y="1157"/>
                  </a:lnTo>
                  <a:close/>
                  <a:moveTo>
                    <a:pt x="7376" y="1"/>
                  </a:moveTo>
                  <a:cubicBezTo>
                    <a:pt x="7372" y="1"/>
                    <a:pt x="7368" y="1"/>
                    <a:pt x="7365" y="1"/>
                  </a:cubicBezTo>
                  <a:cubicBezTo>
                    <a:pt x="5435" y="1"/>
                    <a:pt x="3581" y="759"/>
                    <a:pt x="2210" y="2115"/>
                  </a:cubicBezTo>
                  <a:cubicBezTo>
                    <a:pt x="2174" y="2142"/>
                    <a:pt x="2141" y="2172"/>
                    <a:pt x="2114" y="2208"/>
                  </a:cubicBezTo>
                  <a:cubicBezTo>
                    <a:pt x="761" y="3582"/>
                    <a:pt x="3" y="5433"/>
                    <a:pt x="3" y="7362"/>
                  </a:cubicBezTo>
                  <a:cubicBezTo>
                    <a:pt x="0" y="9322"/>
                    <a:pt x="776" y="11206"/>
                    <a:pt x="2159" y="12598"/>
                  </a:cubicBezTo>
                  <a:lnTo>
                    <a:pt x="2177" y="12616"/>
                  </a:lnTo>
                  <a:lnTo>
                    <a:pt x="2180" y="12619"/>
                  </a:lnTo>
                  <a:lnTo>
                    <a:pt x="2186" y="12625"/>
                  </a:lnTo>
                  <a:cubicBezTo>
                    <a:pt x="3578" y="14023"/>
                    <a:pt x="5414" y="14796"/>
                    <a:pt x="7365" y="14796"/>
                  </a:cubicBezTo>
                  <a:cubicBezTo>
                    <a:pt x="9327" y="14796"/>
                    <a:pt x="11187" y="14017"/>
                    <a:pt x="12603" y="12601"/>
                  </a:cubicBezTo>
                  <a:cubicBezTo>
                    <a:pt x="14019" y="11185"/>
                    <a:pt x="14798" y="9325"/>
                    <a:pt x="14798" y="7362"/>
                  </a:cubicBezTo>
                  <a:cubicBezTo>
                    <a:pt x="14798" y="5415"/>
                    <a:pt x="14028" y="3576"/>
                    <a:pt x="12627" y="2184"/>
                  </a:cubicBezTo>
                  <a:lnTo>
                    <a:pt x="12621" y="2178"/>
                  </a:lnTo>
                  <a:cubicBezTo>
                    <a:pt x="12621" y="2175"/>
                    <a:pt x="12618" y="2175"/>
                    <a:pt x="12618" y="2175"/>
                  </a:cubicBezTo>
                  <a:lnTo>
                    <a:pt x="12600" y="2157"/>
                  </a:lnTo>
                  <a:cubicBezTo>
                    <a:pt x="11211" y="777"/>
                    <a:pt x="9331" y="1"/>
                    <a:pt x="7376"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sp>
        <p:nvSpPr>
          <p:cNvPr id="12277" name="Google Shape;12277;p21"/>
          <p:cNvSpPr/>
          <p:nvPr/>
        </p:nvSpPr>
        <p:spPr>
          <a:xfrm>
            <a:off x="4282911" y="4821240"/>
            <a:ext cx="263712" cy="263657"/>
          </a:xfrm>
          <a:custGeom>
            <a:avLst/>
            <a:gdLst/>
            <a:ahLst/>
            <a:cxnLst/>
            <a:rect l="l" t="t" r="r" b="b"/>
            <a:pathLst>
              <a:path w="19329" h="19325" extrusionOk="0">
                <a:moveTo>
                  <a:pt x="9062" y="1229"/>
                </a:moveTo>
                <a:lnTo>
                  <a:pt x="9062" y="4539"/>
                </a:lnTo>
                <a:cubicBezTo>
                  <a:pt x="8470" y="4557"/>
                  <a:pt x="7885" y="4602"/>
                  <a:pt x="7311" y="4674"/>
                </a:cubicBezTo>
                <a:cubicBezTo>
                  <a:pt x="7223" y="4339"/>
                  <a:pt x="7036" y="4037"/>
                  <a:pt x="6773" y="3811"/>
                </a:cubicBezTo>
                <a:cubicBezTo>
                  <a:pt x="7392" y="2428"/>
                  <a:pt x="8211" y="1513"/>
                  <a:pt x="9062" y="1229"/>
                </a:cubicBezTo>
                <a:close/>
                <a:moveTo>
                  <a:pt x="10194" y="1226"/>
                </a:moveTo>
                <a:cubicBezTo>
                  <a:pt x="11278" y="1586"/>
                  <a:pt x="12272" y="2944"/>
                  <a:pt x="12912" y="4835"/>
                </a:cubicBezTo>
                <a:cubicBezTo>
                  <a:pt x="12015" y="4662"/>
                  <a:pt x="11106" y="4566"/>
                  <a:pt x="10194" y="4539"/>
                </a:cubicBezTo>
                <a:lnTo>
                  <a:pt x="10194" y="1226"/>
                </a:lnTo>
                <a:close/>
                <a:moveTo>
                  <a:pt x="5665" y="4530"/>
                </a:moveTo>
                <a:cubicBezTo>
                  <a:pt x="6170" y="4530"/>
                  <a:pt x="6423" y="5139"/>
                  <a:pt x="6067" y="5496"/>
                </a:cubicBezTo>
                <a:cubicBezTo>
                  <a:pt x="5950" y="5611"/>
                  <a:pt x="5808" y="5663"/>
                  <a:pt x="5669" y="5663"/>
                </a:cubicBezTo>
                <a:cubicBezTo>
                  <a:pt x="5378" y="5663"/>
                  <a:pt x="5101" y="5438"/>
                  <a:pt x="5101" y="5097"/>
                </a:cubicBezTo>
                <a:cubicBezTo>
                  <a:pt x="5101" y="4783"/>
                  <a:pt x="5351" y="4530"/>
                  <a:pt x="5665" y="4530"/>
                </a:cubicBezTo>
                <a:close/>
                <a:moveTo>
                  <a:pt x="6743" y="1643"/>
                </a:moveTo>
                <a:cubicBezTo>
                  <a:pt x="6363" y="2129"/>
                  <a:pt x="6019" y="2718"/>
                  <a:pt x="5717" y="3397"/>
                </a:cubicBezTo>
                <a:lnTo>
                  <a:pt x="5665" y="3397"/>
                </a:lnTo>
                <a:cubicBezTo>
                  <a:pt x="4578" y="3397"/>
                  <a:pt x="3769" y="4406"/>
                  <a:pt x="4008" y="5469"/>
                </a:cubicBezTo>
                <a:cubicBezTo>
                  <a:pt x="3075" y="5822"/>
                  <a:pt x="2277" y="6266"/>
                  <a:pt x="1646" y="6773"/>
                </a:cubicBezTo>
                <a:cubicBezTo>
                  <a:pt x="2507" y="4394"/>
                  <a:pt x="4373" y="2516"/>
                  <a:pt x="6743" y="1643"/>
                </a:cubicBezTo>
                <a:close/>
                <a:moveTo>
                  <a:pt x="12510" y="1631"/>
                </a:moveTo>
                <a:lnTo>
                  <a:pt x="12510" y="1631"/>
                </a:lnTo>
                <a:cubicBezTo>
                  <a:pt x="14926" y="2500"/>
                  <a:pt x="16828" y="4403"/>
                  <a:pt x="17698" y="6818"/>
                </a:cubicBezTo>
                <a:cubicBezTo>
                  <a:pt x="17269" y="6483"/>
                  <a:pt x="16810" y="6196"/>
                  <a:pt x="16327" y="5955"/>
                </a:cubicBezTo>
                <a:cubicBezTo>
                  <a:pt x="15645" y="5614"/>
                  <a:pt x="14932" y="5342"/>
                  <a:pt x="14195" y="5136"/>
                </a:cubicBezTo>
                <a:cubicBezTo>
                  <a:pt x="13933" y="4203"/>
                  <a:pt x="13585" y="3349"/>
                  <a:pt x="13169" y="2612"/>
                </a:cubicBezTo>
                <a:cubicBezTo>
                  <a:pt x="12975" y="2268"/>
                  <a:pt x="12755" y="1942"/>
                  <a:pt x="12510" y="1631"/>
                </a:cubicBezTo>
                <a:close/>
                <a:moveTo>
                  <a:pt x="4636" y="6444"/>
                </a:moveTo>
                <a:cubicBezTo>
                  <a:pt x="4684" y="6483"/>
                  <a:pt x="4738" y="6519"/>
                  <a:pt x="4793" y="6553"/>
                </a:cubicBezTo>
                <a:cubicBezTo>
                  <a:pt x="4651" y="7407"/>
                  <a:pt x="4566" y="8268"/>
                  <a:pt x="4542" y="9134"/>
                </a:cubicBezTo>
                <a:lnTo>
                  <a:pt x="1230" y="9134"/>
                </a:lnTo>
                <a:cubicBezTo>
                  <a:pt x="1568" y="8083"/>
                  <a:pt x="2821" y="7081"/>
                  <a:pt x="4636" y="6444"/>
                </a:cubicBezTo>
                <a:close/>
                <a:moveTo>
                  <a:pt x="9062" y="5674"/>
                </a:moveTo>
                <a:lnTo>
                  <a:pt x="9062" y="9134"/>
                </a:lnTo>
                <a:lnTo>
                  <a:pt x="5674" y="9134"/>
                </a:lnTo>
                <a:cubicBezTo>
                  <a:pt x="5698" y="8343"/>
                  <a:pt x="5774" y="7558"/>
                  <a:pt x="5904" y="6776"/>
                </a:cubicBezTo>
                <a:lnTo>
                  <a:pt x="5904" y="6779"/>
                </a:lnTo>
                <a:cubicBezTo>
                  <a:pt x="6462" y="6698"/>
                  <a:pt x="6949" y="6344"/>
                  <a:pt x="7196" y="5834"/>
                </a:cubicBezTo>
                <a:cubicBezTo>
                  <a:pt x="7815" y="5746"/>
                  <a:pt x="8437" y="5692"/>
                  <a:pt x="9062" y="5674"/>
                </a:cubicBezTo>
                <a:close/>
                <a:moveTo>
                  <a:pt x="10194" y="5671"/>
                </a:moveTo>
                <a:cubicBezTo>
                  <a:pt x="11227" y="5701"/>
                  <a:pt x="12257" y="5834"/>
                  <a:pt x="13265" y="6063"/>
                </a:cubicBezTo>
                <a:cubicBezTo>
                  <a:pt x="13422" y="6743"/>
                  <a:pt x="13534" y="7431"/>
                  <a:pt x="13597" y="8126"/>
                </a:cubicBezTo>
                <a:cubicBezTo>
                  <a:pt x="13144" y="8310"/>
                  <a:pt x="12794" y="8675"/>
                  <a:pt x="12631" y="9134"/>
                </a:cubicBezTo>
                <a:lnTo>
                  <a:pt x="10194" y="9134"/>
                </a:lnTo>
                <a:lnTo>
                  <a:pt x="10194" y="5671"/>
                </a:lnTo>
                <a:close/>
                <a:moveTo>
                  <a:pt x="14497" y="6417"/>
                </a:moveTo>
                <a:cubicBezTo>
                  <a:pt x="14950" y="6571"/>
                  <a:pt x="15391" y="6752"/>
                  <a:pt x="15817" y="6966"/>
                </a:cubicBezTo>
                <a:cubicBezTo>
                  <a:pt x="17037" y="7585"/>
                  <a:pt x="17837" y="8352"/>
                  <a:pt x="18099" y="9137"/>
                </a:cubicBezTo>
                <a:lnTo>
                  <a:pt x="15835" y="9134"/>
                </a:lnTo>
                <a:cubicBezTo>
                  <a:pt x="15654" y="8627"/>
                  <a:pt x="15243" y="8234"/>
                  <a:pt x="14730" y="8077"/>
                </a:cubicBezTo>
                <a:cubicBezTo>
                  <a:pt x="14678" y="7519"/>
                  <a:pt x="14603" y="6966"/>
                  <a:pt x="14497" y="6417"/>
                </a:cubicBezTo>
                <a:close/>
                <a:moveTo>
                  <a:pt x="14241" y="9137"/>
                </a:moveTo>
                <a:cubicBezTo>
                  <a:pt x="14555" y="9137"/>
                  <a:pt x="14808" y="9391"/>
                  <a:pt x="14808" y="9702"/>
                </a:cubicBezTo>
                <a:cubicBezTo>
                  <a:pt x="14808" y="10016"/>
                  <a:pt x="14555" y="10270"/>
                  <a:pt x="14241" y="10270"/>
                </a:cubicBezTo>
                <a:lnTo>
                  <a:pt x="14241" y="10267"/>
                </a:lnTo>
                <a:lnTo>
                  <a:pt x="14204" y="10267"/>
                </a:lnTo>
                <a:cubicBezTo>
                  <a:pt x="13902" y="10251"/>
                  <a:pt x="13667" y="10004"/>
                  <a:pt x="13667" y="9702"/>
                </a:cubicBezTo>
                <a:cubicBezTo>
                  <a:pt x="13667" y="9403"/>
                  <a:pt x="13899" y="9155"/>
                  <a:pt x="14195" y="9137"/>
                </a:cubicBezTo>
                <a:close/>
                <a:moveTo>
                  <a:pt x="18099" y="10270"/>
                </a:moveTo>
                <a:cubicBezTo>
                  <a:pt x="17861" y="10967"/>
                  <a:pt x="17194" y="11643"/>
                  <a:pt x="16161" y="12217"/>
                </a:cubicBezTo>
                <a:cubicBezTo>
                  <a:pt x="15632" y="12504"/>
                  <a:pt x="15080" y="12742"/>
                  <a:pt x="14506" y="12930"/>
                </a:cubicBezTo>
                <a:cubicBezTo>
                  <a:pt x="14606" y="12407"/>
                  <a:pt x="14678" y="11873"/>
                  <a:pt x="14730" y="11323"/>
                </a:cubicBezTo>
                <a:lnTo>
                  <a:pt x="14730" y="11326"/>
                </a:lnTo>
                <a:cubicBezTo>
                  <a:pt x="15243" y="11166"/>
                  <a:pt x="15654" y="10774"/>
                  <a:pt x="15835" y="10270"/>
                </a:cubicBezTo>
                <a:close/>
                <a:moveTo>
                  <a:pt x="4542" y="10267"/>
                </a:moveTo>
                <a:cubicBezTo>
                  <a:pt x="4566" y="11163"/>
                  <a:pt x="4660" y="12060"/>
                  <a:pt x="4820" y="12945"/>
                </a:cubicBezTo>
                <a:cubicBezTo>
                  <a:pt x="2927" y="12320"/>
                  <a:pt x="1583" y="11351"/>
                  <a:pt x="1230" y="10267"/>
                </a:cubicBezTo>
                <a:close/>
                <a:moveTo>
                  <a:pt x="9062" y="10267"/>
                </a:moveTo>
                <a:lnTo>
                  <a:pt x="9062" y="12628"/>
                </a:lnTo>
                <a:cubicBezTo>
                  <a:pt x="8603" y="12791"/>
                  <a:pt x="8238" y="13141"/>
                  <a:pt x="8054" y="13594"/>
                </a:cubicBezTo>
                <a:cubicBezTo>
                  <a:pt x="7377" y="13534"/>
                  <a:pt x="6707" y="13428"/>
                  <a:pt x="6046" y="13280"/>
                </a:cubicBezTo>
                <a:cubicBezTo>
                  <a:pt x="5828" y="12290"/>
                  <a:pt x="5702" y="11281"/>
                  <a:pt x="5674" y="10267"/>
                </a:cubicBezTo>
                <a:close/>
                <a:moveTo>
                  <a:pt x="12631" y="10267"/>
                </a:moveTo>
                <a:cubicBezTo>
                  <a:pt x="12794" y="10725"/>
                  <a:pt x="13144" y="11091"/>
                  <a:pt x="13597" y="11275"/>
                </a:cubicBezTo>
                <a:cubicBezTo>
                  <a:pt x="13534" y="11945"/>
                  <a:pt x="13431" y="12613"/>
                  <a:pt x="13280" y="13268"/>
                </a:cubicBezTo>
                <a:cubicBezTo>
                  <a:pt x="12595" y="13422"/>
                  <a:pt x="11900" y="13531"/>
                  <a:pt x="11203" y="13594"/>
                </a:cubicBezTo>
                <a:cubicBezTo>
                  <a:pt x="11019" y="13141"/>
                  <a:pt x="10653" y="12791"/>
                  <a:pt x="10194" y="12628"/>
                </a:cubicBezTo>
                <a:lnTo>
                  <a:pt x="10194" y="10267"/>
                </a:lnTo>
                <a:close/>
                <a:moveTo>
                  <a:pt x="9627" y="13678"/>
                </a:moveTo>
                <a:cubicBezTo>
                  <a:pt x="9923" y="13678"/>
                  <a:pt x="10170" y="13905"/>
                  <a:pt x="10191" y="14201"/>
                </a:cubicBezTo>
                <a:lnTo>
                  <a:pt x="10191" y="14231"/>
                </a:lnTo>
                <a:cubicBezTo>
                  <a:pt x="10191" y="14231"/>
                  <a:pt x="10191" y="14234"/>
                  <a:pt x="10191" y="14237"/>
                </a:cubicBezTo>
                <a:cubicBezTo>
                  <a:pt x="10188" y="14545"/>
                  <a:pt x="9938" y="14793"/>
                  <a:pt x="9630" y="14796"/>
                </a:cubicBezTo>
                <a:cubicBezTo>
                  <a:pt x="9319" y="14796"/>
                  <a:pt x="9065" y="14545"/>
                  <a:pt x="9062" y="14237"/>
                </a:cubicBezTo>
                <a:lnTo>
                  <a:pt x="9062" y="14231"/>
                </a:lnTo>
                <a:lnTo>
                  <a:pt x="9062" y="14201"/>
                </a:lnTo>
                <a:cubicBezTo>
                  <a:pt x="9083" y="13905"/>
                  <a:pt x="9331" y="13678"/>
                  <a:pt x="9627" y="13678"/>
                </a:cubicBezTo>
                <a:close/>
                <a:moveTo>
                  <a:pt x="1640" y="12579"/>
                </a:moveTo>
                <a:lnTo>
                  <a:pt x="1640" y="12579"/>
                </a:lnTo>
                <a:cubicBezTo>
                  <a:pt x="1936" y="12812"/>
                  <a:pt x="2250" y="13020"/>
                  <a:pt x="2579" y="13204"/>
                </a:cubicBezTo>
                <a:cubicBezTo>
                  <a:pt x="3313" y="13615"/>
                  <a:pt x="4168" y="13953"/>
                  <a:pt x="5110" y="14213"/>
                </a:cubicBezTo>
                <a:cubicBezTo>
                  <a:pt x="5496" y="15620"/>
                  <a:pt x="6061" y="16813"/>
                  <a:pt x="6752" y="17691"/>
                </a:cubicBezTo>
                <a:cubicBezTo>
                  <a:pt x="4373" y="16828"/>
                  <a:pt x="2501" y="14956"/>
                  <a:pt x="1640" y="12579"/>
                </a:cubicBezTo>
                <a:close/>
                <a:moveTo>
                  <a:pt x="17698" y="12555"/>
                </a:moveTo>
                <a:cubicBezTo>
                  <a:pt x="16837" y="14938"/>
                  <a:pt x="14932" y="16831"/>
                  <a:pt x="12535" y="17691"/>
                </a:cubicBezTo>
                <a:cubicBezTo>
                  <a:pt x="12770" y="17395"/>
                  <a:pt x="12981" y="17081"/>
                  <a:pt x="13169" y="16752"/>
                </a:cubicBezTo>
                <a:cubicBezTo>
                  <a:pt x="13594" y="16013"/>
                  <a:pt x="13945" y="15149"/>
                  <a:pt x="14213" y="14201"/>
                </a:cubicBezTo>
                <a:cubicBezTo>
                  <a:pt x="15140" y="13944"/>
                  <a:pt x="15986" y="13609"/>
                  <a:pt x="16713" y="13204"/>
                </a:cubicBezTo>
                <a:cubicBezTo>
                  <a:pt x="17058" y="13014"/>
                  <a:pt x="17387" y="12797"/>
                  <a:pt x="17698" y="12555"/>
                </a:cubicBezTo>
                <a:close/>
                <a:moveTo>
                  <a:pt x="6381" y="14503"/>
                </a:moveTo>
                <a:cubicBezTo>
                  <a:pt x="6906" y="14602"/>
                  <a:pt x="7450" y="14678"/>
                  <a:pt x="8005" y="14726"/>
                </a:cubicBezTo>
                <a:cubicBezTo>
                  <a:pt x="8162" y="15240"/>
                  <a:pt x="8555" y="15650"/>
                  <a:pt x="9062" y="15831"/>
                </a:cubicBezTo>
                <a:lnTo>
                  <a:pt x="9062" y="18096"/>
                </a:lnTo>
                <a:cubicBezTo>
                  <a:pt x="8286" y="17833"/>
                  <a:pt x="7531" y="17048"/>
                  <a:pt x="6933" y="15853"/>
                </a:cubicBezTo>
                <a:cubicBezTo>
                  <a:pt x="6716" y="15415"/>
                  <a:pt x="6532" y="14965"/>
                  <a:pt x="6381" y="14503"/>
                </a:cubicBezTo>
                <a:close/>
                <a:moveTo>
                  <a:pt x="12933" y="14497"/>
                </a:moveTo>
                <a:cubicBezTo>
                  <a:pt x="12740" y="15083"/>
                  <a:pt x="12486" y="15650"/>
                  <a:pt x="12184" y="16188"/>
                </a:cubicBezTo>
                <a:cubicBezTo>
                  <a:pt x="11595" y="17211"/>
                  <a:pt x="10904" y="17869"/>
                  <a:pt x="10194" y="18099"/>
                </a:cubicBezTo>
                <a:lnTo>
                  <a:pt x="10194" y="15831"/>
                </a:lnTo>
                <a:cubicBezTo>
                  <a:pt x="10702" y="15650"/>
                  <a:pt x="11094" y="15240"/>
                  <a:pt x="11251" y="14726"/>
                </a:cubicBezTo>
                <a:cubicBezTo>
                  <a:pt x="11828" y="14675"/>
                  <a:pt x="12390" y="14596"/>
                  <a:pt x="12933" y="14497"/>
                </a:cubicBezTo>
                <a:close/>
                <a:moveTo>
                  <a:pt x="9630" y="0"/>
                </a:moveTo>
                <a:cubicBezTo>
                  <a:pt x="7063" y="0"/>
                  <a:pt x="4645" y="1015"/>
                  <a:pt x="2821" y="2860"/>
                </a:cubicBezTo>
                <a:cubicBezTo>
                  <a:pt x="1012" y="4678"/>
                  <a:pt x="1" y="7138"/>
                  <a:pt x="4" y="9702"/>
                </a:cubicBezTo>
                <a:cubicBezTo>
                  <a:pt x="4" y="15016"/>
                  <a:pt x="4313" y="19325"/>
                  <a:pt x="9630" y="19325"/>
                </a:cubicBezTo>
                <a:cubicBezTo>
                  <a:pt x="9634" y="19325"/>
                  <a:pt x="9637" y="19325"/>
                  <a:pt x="9641" y="19325"/>
                </a:cubicBezTo>
                <a:cubicBezTo>
                  <a:pt x="12198" y="19325"/>
                  <a:pt x="14654" y="18314"/>
                  <a:pt x="16469" y="16508"/>
                </a:cubicBezTo>
                <a:cubicBezTo>
                  <a:pt x="18314" y="14687"/>
                  <a:pt x="19328" y="12268"/>
                  <a:pt x="19328" y="9702"/>
                </a:cubicBezTo>
                <a:cubicBezTo>
                  <a:pt x="19328" y="8407"/>
                  <a:pt x="19069" y="7129"/>
                  <a:pt x="18558" y="5940"/>
                </a:cubicBezTo>
                <a:cubicBezTo>
                  <a:pt x="18066" y="4789"/>
                  <a:pt x="17360" y="3741"/>
                  <a:pt x="16472" y="2857"/>
                </a:cubicBezTo>
                <a:cubicBezTo>
                  <a:pt x="15587" y="1969"/>
                  <a:pt x="14539" y="1263"/>
                  <a:pt x="13389" y="770"/>
                </a:cubicBezTo>
                <a:cubicBezTo>
                  <a:pt x="12199" y="260"/>
                  <a:pt x="10922" y="0"/>
                  <a:pt x="9630"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78" name="Google Shape;12278;p21"/>
          <p:cNvSpPr/>
          <p:nvPr/>
        </p:nvSpPr>
        <p:spPr>
          <a:xfrm>
            <a:off x="1746290" y="4821233"/>
            <a:ext cx="266263" cy="263671"/>
          </a:xfrm>
          <a:custGeom>
            <a:avLst/>
            <a:gdLst/>
            <a:ahLst/>
            <a:cxnLst/>
            <a:rect l="l" t="t" r="r" b="b"/>
            <a:pathLst>
              <a:path w="19516" h="19326" extrusionOk="0">
                <a:moveTo>
                  <a:pt x="15929" y="1934"/>
                </a:moveTo>
                <a:lnTo>
                  <a:pt x="15929" y="2834"/>
                </a:lnTo>
                <a:cubicBezTo>
                  <a:pt x="15929" y="3145"/>
                  <a:pt x="16182" y="3398"/>
                  <a:pt x="16496" y="3398"/>
                </a:cubicBezTo>
                <a:lnTo>
                  <a:pt x="17393" y="3398"/>
                </a:lnTo>
                <a:lnTo>
                  <a:pt x="16261" y="4531"/>
                </a:lnTo>
                <a:lnTo>
                  <a:pt x="14796" y="4531"/>
                </a:lnTo>
                <a:lnTo>
                  <a:pt x="14796" y="3066"/>
                </a:lnTo>
                <a:lnTo>
                  <a:pt x="15929" y="1934"/>
                </a:lnTo>
                <a:close/>
                <a:moveTo>
                  <a:pt x="9663" y="7927"/>
                </a:moveTo>
                <a:cubicBezTo>
                  <a:pt x="9926" y="7927"/>
                  <a:pt x="10183" y="7991"/>
                  <a:pt x="10418" y="8109"/>
                </a:cubicBezTo>
                <a:lnTo>
                  <a:pt x="9262" y="9262"/>
                </a:lnTo>
                <a:cubicBezTo>
                  <a:pt x="9041" y="9485"/>
                  <a:pt x="9041" y="9842"/>
                  <a:pt x="9262" y="10065"/>
                </a:cubicBezTo>
                <a:cubicBezTo>
                  <a:pt x="9372" y="10175"/>
                  <a:pt x="9517" y="10231"/>
                  <a:pt x="9662" y="10231"/>
                </a:cubicBezTo>
                <a:cubicBezTo>
                  <a:pt x="9807" y="10231"/>
                  <a:pt x="9952" y="10175"/>
                  <a:pt x="10062" y="10065"/>
                </a:cubicBezTo>
                <a:lnTo>
                  <a:pt x="11218" y="8909"/>
                </a:lnTo>
                <a:cubicBezTo>
                  <a:pt x="11336" y="9141"/>
                  <a:pt x="11399" y="9401"/>
                  <a:pt x="11399" y="9664"/>
                </a:cubicBezTo>
                <a:cubicBezTo>
                  <a:pt x="11399" y="10585"/>
                  <a:pt x="10605" y="11364"/>
                  <a:pt x="9663" y="11364"/>
                </a:cubicBezTo>
                <a:cubicBezTo>
                  <a:pt x="8721" y="11364"/>
                  <a:pt x="7927" y="10585"/>
                  <a:pt x="7927" y="9664"/>
                </a:cubicBezTo>
                <a:cubicBezTo>
                  <a:pt x="7927" y="8722"/>
                  <a:pt x="8721" y="7927"/>
                  <a:pt x="9663" y="7927"/>
                </a:cubicBezTo>
                <a:close/>
                <a:moveTo>
                  <a:pt x="9663" y="5663"/>
                </a:moveTo>
                <a:cubicBezTo>
                  <a:pt x="10527" y="5666"/>
                  <a:pt x="11363" y="5953"/>
                  <a:pt x="12049" y="6478"/>
                </a:cubicBezTo>
                <a:lnTo>
                  <a:pt x="11242" y="7287"/>
                </a:lnTo>
                <a:cubicBezTo>
                  <a:pt x="10777" y="6967"/>
                  <a:pt x="10228" y="6798"/>
                  <a:pt x="9663" y="6795"/>
                </a:cubicBezTo>
                <a:cubicBezTo>
                  <a:pt x="8108" y="6795"/>
                  <a:pt x="6795" y="8109"/>
                  <a:pt x="6795" y="9664"/>
                </a:cubicBezTo>
                <a:cubicBezTo>
                  <a:pt x="6795" y="10422"/>
                  <a:pt x="7103" y="11143"/>
                  <a:pt x="7649" y="11669"/>
                </a:cubicBezTo>
                <a:cubicBezTo>
                  <a:pt x="8208" y="12220"/>
                  <a:pt x="8935" y="12495"/>
                  <a:pt x="9663" y="12495"/>
                </a:cubicBezTo>
                <a:cubicBezTo>
                  <a:pt x="10391" y="12495"/>
                  <a:pt x="11119" y="12220"/>
                  <a:pt x="11677" y="11669"/>
                </a:cubicBezTo>
                <a:cubicBezTo>
                  <a:pt x="12224" y="11143"/>
                  <a:pt x="12532" y="10422"/>
                  <a:pt x="12532" y="9664"/>
                </a:cubicBezTo>
                <a:cubicBezTo>
                  <a:pt x="12529" y="9099"/>
                  <a:pt x="12360" y="8549"/>
                  <a:pt x="12043" y="8084"/>
                </a:cubicBezTo>
                <a:lnTo>
                  <a:pt x="12849" y="7278"/>
                </a:lnTo>
                <a:cubicBezTo>
                  <a:pt x="13374" y="7964"/>
                  <a:pt x="13661" y="8800"/>
                  <a:pt x="13664" y="9664"/>
                </a:cubicBezTo>
                <a:cubicBezTo>
                  <a:pt x="13664" y="11850"/>
                  <a:pt x="11870" y="13628"/>
                  <a:pt x="9663" y="13628"/>
                </a:cubicBezTo>
                <a:cubicBezTo>
                  <a:pt x="7456" y="13628"/>
                  <a:pt x="5662" y="11850"/>
                  <a:pt x="5662" y="9664"/>
                </a:cubicBezTo>
                <a:cubicBezTo>
                  <a:pt x="5662" y="7496"/>
                  <a:pt x="7495" y="5663"/>
                  <a:pt x="9663" y="5663"/>
                </a:cubicBezTo>
                <a:close/>
                <a:moveTo>
                  <a:pt x="9676" y="3398"/>
                </a:moveTo>
                <a:cubicBezTo>
                  <a:pt x="11130" y="3398"/>
                  <a:pt x="12541" y="3902"/>
                  <a:pt x="13664" y="4826"/>
                </a:cubicBezTo>
                <a:lnTo>
                  <a:pt x="13664" y="4863"/>
                </a:lnTo>
                <a:lnTo>
                  <a:pt x="12861" y="5663"/>
                </a:lnTo>
                <a:cubicBezTo>
                  <a:pt x="11911" y="4901"/>
                  <a:pt x="10770" y="4528"/>
                  <a:pt x="9634" y="4528"/>
                </a:cubicBezTo>
                <a:cubicBezTo>
                  <a:pt x="8214" y="4528"/>
                  <a:pt x="6803" y="5111"/>
                  <a:pt x="5786" y="6246"/>
                </a:cubicBezTo>
                <a:cubicBezTo>
                  <a:pt x="3959" y="8287"/>
                  <a:pt x="4047" y="11403"/>
                  <a:pt x="5985" y="13341"/>
                </a:cubicBezTo>
                <a:cubicBezTo>
                  <a:pt x="6991" y="14346"/>
                  <a:pt x="8313" y="14852"/>
                  <a:pt x="9638" y="14852"/>
                </a:cubicBezTo>
                <a:cubicBezTo>
                  <a:pt x="10866" y="14852"/>
                  <a:pt x="12096" y="14417"/>
                  <a:pt x="13078" y="13538"/>
                </a:cubicBezTo>
                <a:cubicBezTo>
                  <a:pt x="15119" y="11711"/>
                  <a:pt x="15376" y="8604"/>
                  <a:pt x="13664" y="6463"/>
                </a:cubicBezTo>
                <a:lnTo>
                  <a:pt x="14464" y="5663"/>
                </a:lnTo>
                <a:lnTo>
                  <a:pt x="14503" y="5663"/>
                </a:lnTo>
                <a:cubicBezTo>
                  <a:pt x="15430" y="6789"/>
                  <a:pt x="15935" y="8205"/>
                  <a:pt x="15929" y="9664"/>
                </a:cubicBezTo>
                <a:cubicBezTo>
                  <a:pt x="15929" y="13100"/>
                  <a:pt x="13117" y="15893"/>
                  <a:pt x="9663" y="15893"/>
                </a:cubicBezTo>
                <a:cubicBezTo>
                  <a:pt x="6209" y="15893"/>
                  <a:pt x="3398" y="13100"/>
                  <a:pt x="3398" y="9664"/>
                </a:cubicBezTo>
                <a:cubicBezTo>
                  <a:pt x="3398" y="6209"/>
                  <a:pt x="6209" y="3398"/>
                  <a:pt x="9663" y="3398"/>
                </a:cubicBezTo>
                <a:cubicBezTo>
                  <a:pt x="9668" y="3398"/>
                  <a:pt x="9672" y="3398"/>
                  <a:pt x="9676" y="3398"/>
                </a:cubicBezTo>
                <a:close/>
                <a:moveTo>
                  <a:pt x="9663" y="1134"/>
                </a:moveTo>
                <a:cubicBezTo>
                  <a:pt x="11176" y="1134"/>
                  <a:pt x="12661" y="1532"/>
                  <a:pt x="13975" y="2287"/>
                </a:cubicBezTo>
                <a:lnTo>
                  <a:pt x="13830" y="2432"/>
                </a:lnTo>
                <a:cubicBezTo>
                  <a:pt x="13724" y="2538"/>
                  <a:pt x="13664" y="2683"/>
                  <a:pt x="13664" y="2834"/>
                </a:cubicBezTo>
                <a:lnTo>
                  <a:pt x="13664" y="3428"/>
                </a:lnTo>
                <a:cubicBezTo>
                  <a:pt x="12473" y="2670"/>
                  <a:pt x="11090" y="2266"/>
                  <a:pt x="9679" y="2266"/>
                </a:cubicBezTo>
                <a:cubicBezTo>
                  <a:pt x="9674" y="2266"/>
                  <a:pt x="9668" y="2266"/>
                  <a:pt x="9663" y="2266"/>
                </a:cubicBezTo>
                <a:cubicBezTo>
                  <a:pt x="7701" y="2266"/>
                  <a:pt x="5847" y="3039"/>
                  <a:pt x="4443" y="4443"/>
                </a:cubicBezTo>
                <a:cubicBezTo>
                  <a:pt x="3039" y="5847"/>
                  <a:pt x="2266" y="7701"/>
                  <a:pt x="2266" y="9664"/>
                </a:cubicBezTo>
                <a:cubicBezTo>
                  <a:pt x="2266" y="11626"/>
                  <a:pt x="3039" y="13474"/>
                  <a:pt x="4443" y="14866"/>
                </a:cubicBezTo>
                <a:cubicBezTo>
                  <a:pt x="5886" y="16305"/>
                  <a:pt x="7775" y="17024"/>
                  <a:pt x="9663" y="17024"/>
                </a:cubicBezTo>
                <a:cubicBezTo>
                  <a:pt x="11552" y="17024"/>
                  <a:pt x="13441" y="16305"/>
                  <a:pt x="14884" y="14866"/>
                </a:cubicBezTo>
                <a:cubicBezTo>
                  <a:pt x="16288" y="13474"/>
                  <a:pt x="17061" y="11626"/>
                  <a:pt x="17061" y="9664"/>
                </a:cubicBezTo>
                <a:cubicBezTo>
                  <a:pt x="17064" y="8248"/>
                  <a:pt x="16659" y="6859"/>
                  <a:pt x="15898" y="5663"/>
                </a:cubicBezTo>
                <a:lnTo>
                  <a:pt x="16496" y="5663"/>
                </a:lnTo>
                <a:cubicBezTo>
                  <a:pt x="16644" y="5663"/>
                  <a:pt x="16789" y="5602"/>
                  <a:pt x="16895" y="5497"/>
                </a:cubicBezTo>
                <a:lnTo>
                  <a:pt x="17040" y="5352"/>
                </a:lnTo>
                <a:cubicBezTo>
                  <a:pt x="17795" y="6665"/>
                  <a:pt x="18193" y="8151"/>
                  <a:pt x="18193" y="9664"/>
                </a:cubicBezTo>
                <a:cubicBezTo>
                  <a:pt x="18193" y="14368"/>
                  <a:pt x="14367" y="18194"/>
                  <a:pt x="9663" y="18194"/>
                </a:cubicBezTo>
                <a:cubicBezTo>
                  <a:pt x="4959" y="18194"/>
                  <a:pt x="1133" y="14368"/>
                  <a:pt x="1133" y="9664"/>
                </a:cubicBezTo>
                <a:cubicBezTo>
                  <a:pt x="1133" y="4959"/>
                  <a:pt x="4959" y="1134"/>
                  <a:pt x="9663" y="1134"/>
                </a:cubicBezTo>
                <a:close/>
                <a:moveTo>
                  <a:pt x="16491" y="0"/>
                </a:moveTo>
                <a:cubicBezTo>
                  <a:pt x="16352" y="0"/>
                  <a:pt x="16210" y="52"/>
                  <a:pt x="16095" y="167"/>
                </a:cubicBezTo>
                <a:lnTo>
                  <a:pt x="14799" y="1463"/>
                </a:lnTo>
                <a:cubicBezTo>
                  <a:pt x="13256" y="509"/>
                  <a:pt x="11478" y="4"/>
                  <a:pt x="9663" y="1"/>
                </a:cubicBezTo>
                <a:cubicBezTo>
                  <a:pt x="7094" y="1"/>
                  <a:pt x="4669" y="1010"/>
                  <a:pt x="2839" y="2840"/>
                </a:cubicBezTo>
                <a:cubicBezTo>
                  <a:pt x="1009" y="4669"/>
                  <a:pt x="1" y="7094"/>
                  <a:pt x="1" y="9664"/>
                </a:cubicBezTo>
                <a:cubicBezTo>
                  <a:pt x="1" y="12233"/>
                  <a:pt x="1009" y="14658"/>
                  <a:pt x="2839" y="16488"/>
                </a:cubicBezTo>
                <a:cubicBezTo>
                  <a:pt x="4669" y="18317"/>
                  <a:pt x="7094" y="19326"/>
                  <a:pt x="9663" y="19326"/>
                </a:cubicBezTo>
                <a:cubicBezTo>
                  <a:pt x="12233" y="19326"/>
                  <a:pt x="14657" y="18317"/>
                  <a:pt x="16487" y="16488"/>
                </a:cubicBezTo>
                <a:cubicBezTo>
                  <a:pt x="18317" y="14658"/>
                  <a:pt x="19325" y="12233"/>
                  <a:pt x="19325" y="9664"/>
                </a:cubicBezTo>
                <a:cubicBezTo>
                  <a:pt x="19322" y="7849"/>
                  <a:pt x="18818" y="6070"/>
                  <a:pt x="17864" y="4528"/>
                </a:cubicBezTo>
                <a:lnTo>
                  <a:pt x="19159" y="3232"/>
                </a:lnTo>
                <a:cubicBezTo>
                  <a:pt x="19516" y="2876"/>
                  <a:pt x="19265" y="2266"/>
                  <a:pt x="18761" y="2266"/>
                </a:cubicBezTo>
                <a:lnTo>
                  <a:pt x="17061" y="2266"/>
                </a:lnTo>
                <a:lnTo>
                  <a:pt x="17061" y="569"/>
                </a:lnTo>
                <a:cubicBezTo>
                  <a:pt x="17061" y="226"/>
                  <a:pt x="16782" y="0"/>
                  <a:pt x="16491"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nvGrpSpPr>
          <p:cNvPr id="12279" name="Google Shape;12279;p21"/>
          <p:cNvGrpSpPr/>
          <p:nvPr/>
        </p:nvGrpSpPr>
        <p:grpSpPr>
          <a:xfrm>
            <a:off x="3011477" y="4823704"/>
            <a:ext cx="272567" cy="258745"/>
            <a:chOff x="6222125" y="2025975"/>
            <a:chExt cx="499450" cy="474125"/>
          </a:xfrm>
        </p:grpSpPr>
        <p:sp>
          <p:nvSpPr>
            <p:cNvPr id="12280" name="Google Shape;12280;p21"/>
            <p:cNvSpPr/>
            <p:nvPr/>
          </p:nvSpPr>
          <p:spPr>
            <a:xfrm>
              <a:off x="6222125" y="2025975"/>
              <a:ext cx="499450" cy="474125"/>
            </a:xfrm>
            <a:custGeom>
              <a:avLst/>
              <a:gdLst/>
              <a:ahLst/>
              <a:cxnLst/>
              <a:rect l="l" t="t" r="r" b="b"/>
              <a:pathLst>
                <a:path w="19978" h="18965" extrusionOk="0">
                  <a:moveTo>
                    <a:pt x="10490" y="1134"/>
                  </a:moveTo>
                  <a:cubicBezTo>
                    <a:pt x="15095" y="1134"/>
                    <a:pt x="18839" y="4878"/>
                    <a:pt x="18839" y="9483"/>
                  </a:cubicBezTo>
                  <a:cubicBezTo>
                    <a:pt x="18839" y="14087"/>
                    <a:pt x="15095" y="17832"/>
                    <a:pt x="10490" y="17832"/>
                  </a:cubicBezTo>
                  <a:cubicBezTo>
                    <a:pt x="5886" y="17832"/>
                    <a:pt x="2142" y="14087"/>
                    <a:pt x="2142" y="9483"/>
                  </a:cubicBezTo>
                  <a:cubicBezTo>
                    <a:pt x="2142" y="4878"/>
                    <a:pt x="5886" y="1134"/>
                    <a:pt x="10490" y="1134"/>
                  </a:cubicBezTo>
                  <a:close/>
                  <a:moveTo>
                    <a:pt x="10488" y="0"/>
                  </a:moveTo>
                  <a:cubicBezTo>
                    <a:pt x="6717" y="0"/>
                    <a:pt x="3222" y="2259"/>
                    <a:pt x="1731" y="5853"/>
                  </a:cubicBezTo>
                  <a:cubicBezTo>
                    <a:pt x="1" y="10032"/>
                    <a:pt x="1462" y="14854"/>
                    <a:pt x="5222" y="17367"/>
                  </a:cubicBezTo>
                  <a:cubicBezTo>
                    <a:pt x="6828" y="18439"/>
                    <a:pt x="8663" y="18964"/>
                    <a:pt x="10487" y="18964"/>
                  </a:cubicBezTo>
                  <a:cubicBezTo>
                    <a:pt x="12934" y="18964"/>
                    <a:pt x="15362" y="18020"/>
                    <a:pt x="17194" y="16186"/>
                  </a:cubicBezTo>
                  <a:cubicBezTo>
                    <a:pt x="18978" y="14414"/>
                    <a:pt x="19978" y="11998"/>
                    <a:pt x="19972" y="9483"/>
                  </a:cubicBezTo>
                  <a:cubicBezTo>
                    <a:pt x="19972" y="4960"/>
                    <a:pt x="16777" y="1065"/>
                    <a:pt x="12341" y="183"/>
                  </a:cubicBezTo>
                  <a:cubicBezTo>
                    <a:pt x="11721" y="60"/>
                    <a:pt x="11101" y="0"/>
                    <a:pt x="10488"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81" name="Google Shape;12281;p21"/>
            <p:cNvSpPr/>
            <p:nvPr/>
          </p:nvSpPr>
          <p:spPr>
            <a:xfrm>
              <a:off x="6309175" y="2087825"/>
              <a:ext cx="350425" cy="350425"/>
            </a:xfrm>
            <a:custGeom>
              <a:avLst/>
              <a:gdLst/>
              <a:ahLst/>
              <a:cxnLst/>
              <a:rect l="l" t="t" r="r" b="b"/>
              <a:pathLst>
                <a:path w="14017" h="14017" extrusionOk="0">
                  <a:moveTo>
                    <a:pt x="7008" y="1133"/>
                  </a:moveTo>
                  <a:cubicBezTo>
                    <a:pt x="10248" y="1133"/>
                    <a:pt x="12884" y="3769"/>
                    <a:pt x="12884" y="7009"/>
                  </a:cubicBezTo>
                  <a:cubicBezTo>
                    <a:pt x="12884" y="10249"/>
                    <a:pt x="10248" y="12885"/>
                    <a:pt x="7008" y="12885"/>
                  </a:cubicBezTo>
                  <a:cubicBezTo>
                    <a:pt x="3769" y="12885"/>
                    <a:pt x="1133" y="10249"/>
                    <a:pt x="1133" y="7009"/>
                  </a:cubicBezTo>
                  <a:cubicBezTo>
                    <a:pt x="1133" y="3769"/>
                    <a:pt x="3769" y="1133"/>
                    <a:pt x="7008" y="1133"/>
                  </a:cubicBezTo>
                  <a:close/>
                  <a:moveTo>
                    <a:pt x="7008" y="1"/>
                  </a:moveTo>
                  <a:cubicBezTo>
                    <a:pt x="3144" y="1"/>
                    <a:pt x="0" y="3144"/>
                    <a:pt x="0" y="7009"/>
                  </a:cubicBezTo>
                  <a:cubicBezTo>
                    <a:pt x="0" y="10874"/>
                    <a:pt x="3144" y="14017"/>
                    <a:pt x="7008" y="14017"/>
                  </a:cubicBezTo>
                  <a:cubicBezTo>
                    <a:pt x="10873" y="14017"/>
                    <a:pt x="14017" y="10874"/>
                    <a:pt x="14017" y="7009"/>
                  </a:cubicBezTo>
                  <a:cubicBezTo>
                    <a:pt x="14017" y="3144"/>
                    <a:pt x="10873" y="1"/>
                    <a:pt x="7008"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82" name="Google Shape;12282;p21"/>
            <p:cNvSpPr/>
            <p:nvPr/>
          </p:nvSpPr>
          <p:spPr>
            <a:xfrm>
              <a:off x="6431600" y="2142250"/>
              <a:ext cx="105575" cy="241575"/>
            </a:xfrm>
            <a:custGeom>
              <a:avLst/>
              <a:gdLst/>
              <a:ahLst/>
              <a:cxnLst/>
              <a:rect l="l" t="t" r="r" b="b"/>
              <a:pathLst>
                <a:path w="4223" h="9663" extrusionOk="0">
                  <a:moveTo>
                    <a:pt x="2111" y="1"/>
                  </a:moveTo>
                  <a:cubicBezTo>
                    <a:pt x="1797" y="1"/>
                    <a:pt x="1547" y="254"/>
                    <a:pt x="1547" y="568"/>
                  </a:cubicBezTo>
                  <a:lnTo>
                    <a:pt x="1547" y="1504"/>
                  </a:lnTo>
                  <a:cubicBezTo>
                    <a:pt x="599" y="1785"/>
                    <a:pt x="1" y="2718"/>
                    <a:pt x="143" y="3697"/>
                  </a:cubicBezTo>
                  <a:cubicBezTo>
                    <a:pt x="285" y="4675"/>
                    <a:pt x="1124" y="5399"/>
                    <a:pt x="2111" y="5399"/>
                  </a:cubicBezTo>
                  <a:cubicBezTo>
                    <a:pt x="2872" y="5399"/>
                    <a:pt x="3256" y="6320"/>
                    <a:pt x="2715" y="6858"/>
                  </a:cubicBezTo>
                  <a:cubicBezTo>
                    <a:pt x="2542" y="7033"/>
                    <a:pt x="2328" y="7111"/>
                    <a:pt x="2118" y="7111"/>
                  </a:cubicBezTo>
                  <a:cubicBezTo>
                    <a:pt x="1679" y="7111"/>
                    <a:pt x="1257" y="6769"/>
                    <a:pt x="1257" y="6254"/>
                  </a:cubicBezTo>
                  <a:cubicBezTo>
                    <a:pt x="1257" y="5940"/>
                    <a:pt x="1003" y="5686"/>
                    <a:pt x="689" y="5686"/>
                  </a:cubicBezTo>
                  <a:cubicBezTo>
                    <a:pt x="378" y="5686"/>
                    <a:pt x="125" y="5940"/>
                    <a:pt x="125" y="6254"/>
                  </a:cubicBezTo>
                  <a:cubicBezTo>
                    <a:pt x="125" y="7133"/>
                    <a:pt x="701" y="7909"/>
                    <a:pt x="1547" y="8159"/>
                  </a:cubicBezTo>
                  <a:lnTo>
                    <a:pt x="1547" y="9098"/>
                  </a:lnTo>
                  <a:cubicBezTo>
                    <a:pt x="1547" y="9409"/>
                    <a:pt x="1797" y="9663"/>
                    <a:pt x="2111" y="9663"/>
                  </a:cubicBezTo>
                  <a:cubicBezTo>
                    <a:pt x="2425" y="9663"/>
                    <a:pt x="2679" y="9409"/>
                    <a:pt x="2679" y="9098"/>
                  </a:cubicBezTo>
                  <a:lnTo>
                    <a:pt x="2679" y="8159"/>
                  </a:lnTo>
                  <a:cubicBezTo>
                    <a:pt x="3624" y="7878"/>
                    <a:pt x="4222" y="6945"/>
                    <a:pt x="4080" y="5967"/>
                  </a:cubicBezTo>
                  <a:cubicBezTo>
                    <a:pt x="3939" y="4991"/>
                    <a:pt x="3102" y="4267"/>
                    <a:pt x="2118" y="4267"/>
                  </a:cubicBezTo>
                  <a:cubicBezTo>
                    <a:pt x="2116" y="4267"/>
                    <a:pt x="2114" y="4267"/>
                    <a:pt x="2111" y="4267"/>
                  </a:cubicBezTo>
                  <a:cubicBezTo>
                    <a:pt x="2106" y="4267"/>
                    <a:pt x="2100" y="4267"/>
                    <a:pt x="2095" y="4267"/>
                  </a:cubicBezTo>
                  <a:cubicBezTo>
                    <a:pt x="1622" y="4267"/>
                    <a:pt x="1239" y="3884"/>
                    <a:pt x="1239" y="3410"/>
                  </a:cubicBezTo>
                  <a:cubicBezTo>
                    <a:pt x="1239" y="2935"/>
                    <a:pt x="1622" y="2555"/>
                    <a:pt x="2095" y="2555"/>
                  </a:cubicBezTo>
                  <a:cubicBezTo>
                    <a:pt x="2100" y="2555"/>
                    <a:pt x="2106" y="2555"/>
                    <a:pt x="2111" y="2555"/>
                  </a:cubicBezTo>
                  <a:cubicBezTo>
                    <a:pt x="2582" y="2555"/>
                    <a:pt x="2966" y="2939"/>
                    <a:pt x="2966" y="3410"/>
                  </a:cubicBezTo>
                  <a:cubicBezTo>
                    <a:pt x="2966" y="3724"/>
                    <a:pt x="3220" y="3977"/>
                    <a:pt x="3534" y="3977"/>
                  </a:cubicBezTo>
                  <a:cubicBezTo>
                    <a:pt x="3845" y="3977"/>
                    <a:pt x="4098" y="3724"/>
                    <a:pt x="4098" y="3410"/>
                  </a:cubicBezTo>
                  <a:cubicBezTo>
                    <a:pt x="4098" y="2531"/>
                    <a:pt x="3522" y="1755"/>
                    <a:pt x="2679" y="1504"/>
                  </a:cubicBezTo>
                  <a:lnTo>
                    <a:pt x="2679" y="568"/>
                  </a:lnTo>
                  <a:cubicBezTo>
                    <a:pt x="2679" y="254"/>
                    <a:pt x="2425" y="1"/>
                    <a:pt x="2111"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sp>
        <p:nvSpPr>
          <p:cNvPr id="12283" name="Google Shape;12283;p21"/>
          <p:cNvSpPr txBox="1"/>
          <p:nvPr/>
        </p:nvSpPr>
        <p:spPr>
          <a:xfrm>
            <a:off x="1397937" y="2547719"/>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latin typeface="Arial"/>
                <a:cs typeface="Arial"/>
                <a:sym typeface="Arial"/>
              </a:rPr>
              <a:t>متن</a:t>
            </a:r>
            <a:r>
              <a:rPr lang="es" sz="1200" kern="0" dirty="0">
                <a:latin typeface="Arial"/>
                <a:cs typeface="Arial"/>
                <a:sym typeface="Arial"/>
              </a:rPr>
              <a:t> 1</a:t>
            </a:r>
            <a:endParaRPr sz="1200" kern="0" dirty="0">
              <a:latin typeface="Arial"/>
              <a:cs typeface="Arial"/>
              <a:sym typeface="Arial"/>
            </a:endParaRPr>
          </a:p>
        </p:txBody>
      </p:sp>
      <p:sp>
        <p:nvSpPr>
          <p:cNvPr id="12284" name="Google Shape;12284;p21"/>
          <p:cNvSpPr txBox="1"/>
          <p:nvPr/>
        </p:nvSpPr>
        <p:spPr>
          <a:xfrm>
            <a:off x="2664981" y="2546447"/>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latin typeface="Arial"/>
                <a:cs typeface="Arial"/>
                <a:sym typeface="Arial"/>
              </a:rPr>
              <a:t>متن</a:t>
            </a:r>
            <a:r>
              <a:rPr lang="es" sz="1200" kern="0" dirty="0">
                <a:latin typeface="Arial"/>
                <a:cs typeface="Arial"/>
                <a:sym typeface="Arial"/>
              </a:rPr>
              <a:t> 2</a:t>
            </a:r>
            <a:endParaRPr sz="1200" kern="0" dirty="0">
              <a:latin typeface="Arial"/>
              <a:cs typeface="Arial"/>
              <a:sym typeface="Arial"/>
            </a:endParaRPr>
          </a:p>
        </p:txBody>
      </p:sp>
      <p:sp>
        <p:nvSpPr>
          <p:cNvPr id="12285" name="Google Shape;12285;p21"/>
          <p:cNvSpPr txBox="1"/>
          <p:nvPr/>
        </p:nvSpPr>
        <p:spPr>
          <a:xfrm>
            <a:off x="3932025" y="2546447"/>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latin typeface="Arial"/>
                <a:cs typeface="Arial"/>
                <a:sym typeface="Arial"/>
              </a:rPr>
              <a:t>متن</a:t>
            </a:r>
            <a:r>
              <a:rPr lang="es" sz="1200" kern="0" dirty="0">
                <a:latin typeface="Arial"/>
                <a:cs typeface="Arial"/>
                <a:sym typeface="Arial"/>
              </a:rPr>
              <a:t> 3</a:t>
            </a:r>
            <a:endParaRPr sz="1200" kern="0" dirty="0">
              <a:latin typeface="Arial"/>
              <a:cs typeface="Arial"/>
              <a:sym typeface="Arial"/>
            </a:endParaRPr>
          </a:p>
        </p:txBody>
      </p:sp>
      <p:sp>
        <p:nvSpPr>
          <p:cNvPr id="12286" name="Google Shape;12286;p21"/>
          <p:cNvSpPr txBox="1"/>
          <p:nvPr/>
        </p:nvSpPr>
        <p:spPr>
          <a:xfrm>
            <a:off x="1397800" y="5230877"/>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latin typeface="Arial"/>
                <a:cs typeface="Arial"/>
                <a:sym typeface="Arial"/>
              </a:rPr>
              <a:t>متن</a:t>
            </a:r>
            <a:r>
              <a:rPr lang="es" sz="1200" kern="0" dirty="0">
                <a:latin typeface="Arial"/>
                <a:cs typeface="Arial"/>
                <a:sym typeface="Arial"/>
              </a:rPr>
              <a:t> 4</a:t>
            </a:r>
            <a:endParaRPr sz="1200" kern="0" dirty="0">
              <a:latin typeface="Arial"/>
              <a:cs typeface="Arial"/>
              <a:sym typeface="Arial"/>
            </a:endParaRPr>
          </a:p>
        </p:txBody>
      </p:sp>
      <p:sp>
        <p:nvSpPr>
          <p:cNvPr id="12287" name="Google Shape;12287;p21"/>
          <p:cNvSpPr txBox="1"/>
          <p:nvPr/>
        </p:nvSpPr>
        <p:spPr>
          <a:xfrm>
            <a:off x="2664912" y="5230877"/>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latin typeface="Arial"/>
                <a:cs typeface="Arial"/>
                <a:sym typeface="Arial"/>
              </a:rPr>
              <a:t>متن</a:t>
            </a:r>
            <a:r>
              <a:rPr lang="es" sz="1200" kern="0" dirty="0">
                <a:latin typeface="Arial"/>
                <a:cs typeface="Arial"/>
                <a:sym typeface="Arial"/>
              </a:rPr>
              <a:t> 5</a:t>
            </a:r>
            <a:endParaRPr sz="1200" kern="0" dirty="0">
              <a:latin typeface="Arial"/>
              <a:cs typeface="Arial"/>
              <a:sym typeface="Arial"/>
            </a:endParaRPr>
          </a:p>
        </p:txBody>
      </p:sp>
      <p:sp>
        <p:nvSpPr>
          <p:cNvPr id="12288" name="Google Shape;12288;p21"/>
          <p:cNvSpPr txBox="1"/>
          <p:nvPr/>
        </p:nvSpPr>
        <p:spPr>
          <a:xfrm>
            <a:off x="3932025" y="5230877"/>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latin typeface="Arial"/>
                <a:cs typeface="Arial"/>
                <a:sym typeface="Arial"/>
              </a:rPr>
              <a:t>متن</a:t>
            </a:r>
            <a:r>
              <a:rPr lang="es" sz="1200" kern="0" dirty="0">
                <a:latin typeface="Arial"/>
                <a:cs typeface="Arial"/>
                <a:sym typeface="Arial"/>
              </a:rPr>
              <a:t> 6</a:t>
            </a:r>
            <a:endParaRPr sz="1200" kern="0" dirty="0">
              <a:latin typeface="Arial"/>
              <a:cs typeface="Arial"/>
              <a:sym typeface="Arial"/>
            </a:endParaRPr>
          </a:p>
        </p:txBody>
      </p:sp>
      <p:sp>
        <p:nvSpPr>
          <p:cNvPr id="12289" name="Google Shape;12289;p21"/>
          <p:cNvSpPr/>
          <p:nvPr/>
        </p:nvSpPr>
        <p:spPr>
          <a:xfrm>
            <a:off x="1833049" y="2923235"/>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90" name="Google Shape;12290;p21"/>
          <p:cNvSpPr/>
          <p:nvPr/>
        </p:nvSpPr>
        <p:spPr>
          <a:xfrm>
            <a:off x="3102173" y="2923235"/>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91" name="Google Shape;12291;p21"/>
          <p:cNvSpPr/>
          <p:nvPr/>
        </p:nvSpPr>
        <p:spPr>
          <a:xfrm>
            <a:off x="4371313" y="2923235"/>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92" name="Google Shape;12292;p21"/>
          <p:cNvSpPr/>
          <p:nvPr/>
        </p:nvSpPr>
        <p:spPr>
          <a:xfrm>
            <a:off x="1833032" y="460604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93" name="Google Shape;12293;p21"/>
          <p:cNvSpPr/>
          <p:nvPr/>
        </p:nvSpPr>
        <p:spPr>
          <a:xfrm>
            <a:off x="3102156" y="460604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94" name="Google Shape;12294;p21"/>
          <p:cNvSpPr/>
          <p:nvPr/>
        </p:nvSpPr>
        <p:spPr>
          <a:xfrm>
            <a:off x="4371296" y="460604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95" name="Google Shape;12295;p21"/>
          <p:cNvSpPr/>
          <p:nvPr/>
        </p:nvSpPr>
        <p:spPr>
          <a:xfrm>
            <a:off x="2934305" y="327760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96" name="Google Shape;12296;p21"/>
          <p:cNvSpPr/>
          <p:nvPr/>
        </p:nvSpPr>
        <p:spPr>
          <a:xfrm>
            <a:off x="3105043" y="327760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97" name="Google Shape;12297;p21"/>
          <p:cNvSpPr/>
          <p:nvPr/>
        </p:nvSpPr>
        <p:spPr>
          <a:xfrm>
            <a:off x="3275781" y="327760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98" name="Google Shape;12298;p21"/>
          <p:cNvSpPr/>
          <p:nvPr/>
        </p:nvSpPr>
        <p:spPr>
          <a:xfrm>
            <a:off x="2934305" y="424922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99" name="Google Shape;12299;p21"/>
          <p:cNvSpPr/>
          <p:nvPr/>
        </p:nvSpPr>
        <p:spPr>
          <a:xfrm>
            <a:off x="3105043" y="424922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00" name="Google Shape;12300;p21"/>
          <p:cNvSpPr/>
          <p:nvPr/>
        </p:nvSpPr>
        <p:spPr>
          <a:xfrm>
            <a:off x="3275781" y="424922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cxnSp>
        <p:nvCxnSpPr>
          <p:cNvPr id="12301" name="Google Shape;12301;p21"/>
          <p:cNvCxnSpPr>
            <a:stCxn id="12289" idx="4"/>
            <a:endCxn id="12295" idx="0"/>
          </p:cNvCxnSpPr>
          <p:nvPr/>
        </p:nvCxnSpPr>
        <p:spPr>
          <a:xfrm rot="-5400000" flipH="1">
            <a:off x="2291649" y="2592435"/>
            <a:ext cx="269200" cy="11012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2" name="Google Shape;12302;p21"/>
          <p:cNvCxnSpPr>
            <a:stCxn id="12291" idx="4"/>
            <a:endCxn id="12297" idx="0"/>
          </p:cNvCxnSpPr>
          <p:nvPr/>
        </p:nvCxnSpPr>
        <p:spPr>
          <a:xfrm rot="5400000">
            <a:off x="3731513" y="2595235"/>
            <a:ext cx="269200" cy="10956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3" name="Google Shape;12303;p21"/>
          <p:cNvCxnSpPr>
            <a:stCxn id="12290" idx="4"/>
            <a:endCxn id="12296" idx="0"/>
          </p:cNvCxnSpPr>
          <p:nvPr/>
        </p:nvCxnSpPr>
        <p:spPr>
          <a:xfrm rot="-5400000" flipH="1">
            <a:off x="3011573" y="3141635"/>
            <a:ext cx="269200" cy="28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4" name="Google Shape;12304;p21"/>
          <p:cNvCxnSpPr>
            <a:stCxn id="12292" idx="0"/>
            <a:endCxn id="12298" idx="4"/>
          </p:cNvCxnSpPr>
          <p:nvPr/>
        </p:nvCxnSpPr>
        <p:spPr>
          <a:xfrm rot="-5400000">
            <a:off x="2290432" y="3919647"/>
            <a:ext cx="271600" cy="11012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5" name="Google Shape;12305;p21"/>
          <p:cNvCxnSpPr>
            <a:stCxn id="12294" idx="0"/>
            <a:endCxn id="12300" idx="4"/>
          </p:cNvCxnSpPr>
          <p:nvPr/>
        </p:nvCxnSpPr>
        <p:spPr>
          <a:xfrm rot="5400000" flipH="1">
            <a:off x="3730296" y="3922447"/>
            <a:ext cx="271600" cy="10956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6" name="Google Shape;12306;p21"/>
          <p:cNvCxnSpPr>
            <a:stCxn id="12293" idx="0"/>
            <a:endCxn id="12299" idx="4"/>
          </p:cNvCxnSpPr>
          <p:nvPr/>
        </p:nvCxnSpPr>
        <p:spPr>
          <a:xfrm rot="-5400000">
            <a:off x="3010356" y="4468847"/>
            <a:ext cx="271600" cy="2800"/>
          </a:xfrm>
          <a:prstGeom prst="curvedConnector3">
            <a:avLst>
              <a:gd name="adj1" fmla="val 50004"/>
            </a:avLst>
          </a:prstGeom>
          <a:noFill/>
          <a:ln w="19050" cap="flat" cmpd="sng">
            <a:solidFill>
              <a:srgbClr val="5F7D95"/>
            </a:solidFill>
            <a:prstDash val="solid"/>
            <a:round/>
            <a:headEnd type="none" w="med" len="med"/>
            <a:tailEnd type="none" w="med" len="med"/>
          </a:ln>
        </p:spPr>
      </p:cxnSp>
      <p:sp>
        <p:nvSpPr>
          <p:cNvPr id="12307" name="Google Shape;12307;p21"/>
          <p:cNvSpPr/>
          <p:nvPr/>
        </p:nvSpPr>
        <p:spPr>
          <a:xfrm>
            <a:off x="5652965" y="3611092"/>
            <a:ext cx="1038848" cy="336312"/>
          </a:xfrm>
          <a:custGeom>
            <a:avLst/>
            <a:gdLst/>
            <a:ahLst/>
            <a:cxnLst/>
            <a:rect l="l" t="t" r="r" b="b"/>
            <a:pathLst>
              <a:path w="44351" h="14358" extrusionOk="0">
                <a:moveTo>
                  <a:pt x="1599" y="0"/>
                </a:moveTo>
                <a:cubicBezTo>
                  <a:pt x="708" y="0"/>
                  <a:pt x="1" y="708"/>
                  <a:pt x="1" y="1598"/>
                </a:cubicBezTo>
                <a:lnTo>
                  <a:pt x="1" y="5706"/>
                </a:lnTo>
                <a:lnTo>
                  <a:pt x="1484" y="7190"/>
                </a:lnTo>
                <a:lnTo>
                  <a:pt x="1" y="8674"/>
                </a:lnTo>
                <a:lnTo>
                  <a:pt x="1" y="12759"/>
                </a:lnTo>
                <a:cubicBezTo>
                  <a:pt x="1" y="13650"/>
                  <a:pt x="708" y="14357"/>
                  <a:pt x="1599" y="14357"/>
                </a:cubicBezTo>
                <a:lnTo>
                  <a:pt x="41269" y="14357"/>
                </a:lnTo>
                <a:cubicBezTo>
                  <a:pt x="42136" y="14357"/>
                  <a:pt x="42867" y="13650"/>
                  <a:pt x="42867" y="12759"/>
                </a:cubicBezTo>
                <a:lnTo>
                  <a:pt x="42867" y="8674"/>
                </a:lnTo>
                <a:lnTo>
                  <a:pt x="44350" y="7190"/>
                </a:lnTo>
                <a:lnTo>
                  <a:pt x="42867" y="5706"/>
                </a:lnTo>
                <a:lnTo>
                  <a:pt x="42867" y="1598"/>
                </a:lnTo>
                <a:cubicBezTo>
                  <a:pt x="42867" y="708"/>
                  <a:pt x="42136" y="0"/>
                  <a:pt x="41269"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08" name="Google Shape;12308;p21"/>
          <p:cNvSpPr/>
          <p:nvPr/>
        </p:nvSpPr>
        <p:spPr>
          <a:xfrm>
            <a:off x="6691790" y="3611092"/>
            <a:ext cx="1038825" cy="336312"/>
          </a:xfrm>
          <a:custGeom>
            <a:avLst/>
            <a:gdLst/>
            <a:ahLst/>
            <a:cxnLst/>
            <a:rect l="l" t="t" r="r" b="b"/>
            <a:pathLst>
              <a:path w="44350" h="14358" extrusionOk="0">
                <a:moveTo>
                  <a:pt x="42866" y="5706"/>
                </a:moveTo>
                <a:lnTo>
                  <a:pt x="42866" y="1598"/>
                </a:lnTo>
                <a:cubicBezTo>
                  <a:pt x="42866" y="708"/>
                  <a:pt x="42136" y="0"/>
                  <a:pt x="41268" y="0"/>
                </a:cubicBezTo>
                <a:lnTo>
                  <a:pt x="1598" y="0"/>
                </a:lnTo>
                <a:cubicBezTo>
                  <a:pt x="708" y="0"/>
                  <a:pt x="0" y="708"/>
                  <a:pt x="0" y="1598"/>
                </a:cubicBezTo>
                <a:lnTo>
                  <a:pt x="0" y="5706"/>
                </a:lnTo>
                <a:lnTo>
                  <a:pt x="1484" y="7190"/>
                </a:lnTo>
                <a:lnTo>
                  <a:pt x="0" y="8674"/>
                </a:lnTo>
                <a:lnTo>
                  <a:pt x="0" y="12759"/>
                </a:lnTo>
                <a:cubicBezTo>
                  <a:pt x="0" y="13650"/>
                  <a:pt x="708" y="14357"/>
                  <a:pt x="1598" y="14357"/>
                </a:cubicBezTo>
                <a:lnTo>
                  <a:pt x="41268" y="14357"/>
                </a:lnTo>
                <a:cubicBezTo>
                  <a:pt x="42136" y="14357"/>
                  <a:pt x="42866" y="13650"/>
                  <a:pt x="42866" y="12759"/>
                </a:cubicBezTo>
                <a:lnTo>
                  <a:pt x="42866" y="8674"/>
                </a:lnTo>
                <a:lnTo>
                  <a:pt x="44350" y="7190"/>
                </a:lnTo>
                <a:lnTo>
                  <a:pt x="42866" y="5706"/>
                </a:lnTo>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09" name="Google Shape;12309;p21"/>
          <p:cNvSpPr/>
          <p:nvPr/>
        </p:nvSpPr>
        <p:spPr>
          <a:xfrm>
            <a:off x="7730591" y="3611092"/>
            <a:ext cx="1038309" cy="336312"/>
          </a:xfrm>
          <a:custGeom>
            <a:avLst/>
            <a:gdLst/>
            <a:ahLst/>
            <a:cxnLst/>
            <a:rect l="l" t="t" r="r" b="b"/>
            <a:pathLst>
              <a:path w="44328" h="14358" extrusionOk="0">
                <a:moveTo>
                  <a:pt x="42844" y="5706"/>
                </a:moveTo>
                <a:lnTo>
                  <a:pt x="42844" y="1598"/>
                </a:lnTo>
                <a:cubicBezTo>
                  <a:pt x="42844" y="708"/>
                  <a:pt x="42136" y="0"/>
                  <a:pt x="41246" y="0"/>
                </a:cubicBezTo>
                <a:lnTo>
                  <a:pt x="1599" y="0"/>
                </a:lnTo>
                <a:cubicBezTo>
                  <a:pt x="708" y="0"/>
                  <a:pt x="1" y="708"/>
                  <a:pt x="1" y="1598"/>
                </a:cubicBezTo>
                <a:lnTo>
                  <a:pt x="1" y="5706"/>
                </a:lnTo>
                <a:lnTo>
                  <a:pt x="1485" y="7190"/>
                </a:lnTo>
                <a:lnTo>
                  <a:pt x="1" y="8674"/>
                </a:lnTo>
                <a:lnTo>
                  <a:pt x="1" y="12759"/>
                </a:lnTo>
                <a:cubicBezTo>
                  <a:pt x="1" y="13650"/>
                  <a:pt x="708" y="14357"/>
                  <a:pt x="1599" y="14357"/>
                </a:cubicBezTo>
                <a:lnTo>
                  <a:pt x="41246" y="14357"/>
                </a:lnTo>
                <a:cubicBezTo>
                  <a:pt x="42136" y="14357"/>
                  <a:pt x="42844" y="13650"/>
                  <a:pt x="42844" y="12759"/>
                </a:cubicBezTo>
                <a:lnTo>
                  <a:pt x="42844" y="8674"/>
                </a:lnTo>
                <a:lnTo>
                  <a:pt x="44328" y="7190"/>
                </a:lnTo>
                <a:lnTo>
                  <a:pt x="42844" y="5706"/>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10" name="Google Shape;12310;p21"/>
          <p:cNvSpPr/>
          <p:nvPr/>
        </p:nvSpPr>
        <p:spPr>
          <a:xfrm>
            <a:off x="8768877" y="3611092"/>
            <a:ext cx="1038848" cy="336312"/>
          </a:xfrm>
          <a:custGeom>
            <a:avLst/>
            <a:gdLst/>
            <a:ahLst/>
            <a:cxnLst/>
            <a:rect l="l" t="t" r="r" b="b"/>
            <a:pathLst>
              <a:path w="44351" h="14358" extrusionOk="0">
                <a:moveTo>
                  <a:pt x="42867" y="5706"/>
                </a:moveTo>
                <a:lnTo>
                  <a:pt x="42867" y="1598"/>
                </a:lnTo>
                <a:cubicBezTo>
                  <a:pt x="42867" y="708"/>
                  <a:pt x="42159" y="0"/>
                  <a:pt x="41269" y="0"/>
                </a:cubicBezTo>
                <a:lnTo>
                  <a:pt x="1598" y="0"/>
                </a:lnTo>
                <a:cubicBezTo>
                  <a:pt x="731" y="0"/>
                  <a:pt x="1" y="708"/>
                  <a:pt x="1" y="1598"/>
                </a:cubicBezTo>
                <a:lnTo>
                  <a:pt x="1" y="5706"/>
                </a:lnTo>
                <a:lnTo>
                  <a:pt x="1507" y="7190"/>
                </a:lnTo>
                <a:lnTo>
                  <a:pt x="1" y="8674"/>
                </a:lnTo>
                <a:lnTo>
                  <a:pt x="1" y="12759"/>
                </a:lnTo>
                <a:cubicBezTo>
                  <a:pt x="1" y="13650"/>
                  <a:pt x="731" y="14357"/>
                  <a:pt x="1598" y="14357"/>
                </a:cubicBezTo>
                <a:lnTo>
                  <a:pt x="41269" y="14357"/>
                </a:lnTo>
                <a:cubicBezTo>
                  <a:pt x="42159" y="14357"/>
                  <a:pt x="42867" y="13650"/>
                  <a:pt x="42867" y="12759"/>
                </a:cubicBezTo>
                <a:lnTo>
                  <a:pt x="42867" y="8674"/>
                </a:lnTo>
                <a:lnTo>
                  <a:pt x="44350" y="7190"/>
                </a:lnTo>
                <a:lnTo>
                  <a:pt x="42867" y="5706"/>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11" name="Google Shape;12311;p21"/>
          <p:cNvSpPr/>
          <p:nvPr/>
        </p:nvSpPr>
        <p:spPr>
          <a:xfrm>
            <a:off x="9807702" y="3611092"/>
            <a:ext cx="1038825" cy="336312"/>
          </a:xfrm>
          <a:custGeom>
            <a:avLst/>
            <a:gdLst/>
            <a:ahLst/>
            <a:cxnLst/>
            <a:rect l="l" t="t" r="r" b="b"/>
            <a:pathLst>
              <a:path w="44350" h="14358" extrusionOk="0">
                <a:moveTo>
                  <a:pt x="42866" y="5706"/>
                </a:moveTo>
                <a:lnTo>
                  <a:pt x="42866" y="1598"/>
                </a:lnTo>
                <a:cubicBezTo>
                  <a:pt x="42866" y="708"/>
                  <a:pt x="42159" y="0"/>
                  <a:pt x="41268" y="0"/>
                </a:cubicBezTo>
                <a:lnTo>
                  <a:pt x="1598" y="0"/>
                </a:lnTo>
                <a:cubicBezTo>
                  <a:pt x="731" y="0"/>
                  <a:pt x="0" y="708"/>
                  <a:pt x="0" y="1598"/>
                </a:cubicBezTo>
                <a:lnTo>
                  <a:pt x="0" y="5706"/>
                </a:lnTo>
                <a:lnTo>
                  <a:pt x="1484" y="7190"/>
                </a:lnTo>
                <a:lnTo>
                  <a:pt x="0" y="8674"/>
                </a:lnTo>
                <a:lnTo>
                  <a:pt x="0" y="12759"/>
                </a:lnTo>
                <a:cubicBezTo>
                  <a:pt x="0" y="13650"/>
                  <a:pt x="731" y="14357"/>
                  <a:pt x="1598" y="14357"/>
                </a:cubicBezTo>
                <a:lnTo>
                  <a:pt x="41268" y="14357"/>
                </a:lnTo>
                <a:cubicBezTo>
                  <a:pt x="42159" y="14357"/>
                  <a:pt x="42866" y="13650"/>
                  <a:pt x="42866" y="12759"/>
                </a:cubicBezTo>
                <a:lnTo>
                  <a:pt x="42866" y="8674"/>
                </a:lnTo>
                <a:lnTo>
                  <a:pt x="44350" y="7190"/>
                </a:lnTo>
                <a:lnTo>
                  <a:pt x="42866" y="5706"/>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12" name="Google Shape;12312;p21"/>
          <p:cNvSpPr/>
          <p:nvPr/>
        </p:nvSpPr>
        <p:spPr>
          <a:xfrm>
            <a:off x="5905868" y="2216467"/>
            <a:ext cx="457129" cy="515407"/>
          </a:xfrm>
          <a:custGeom>
            <a:avLst/>
            <a:gdLst/>
            <a:ahLst/>
            <a:cxnLst/>
            <a:rect l="l" t="t" r="r" b="b"/>
            <a:pathLst>
              <a:path w="19516" h="22004" extrusionOk="0">
                <a:moveTo>
                  <a:pt x="9758" y="0"/>
                </a:moveTo>
                <a:cubicBezTo>
                  <a:pt x="9456" y="0"/>
                  <a:pt x="9153" y="80"/>
                  <a:pt x="8879" y="240"/>
                </a:cubicBezTo>
                <a:lnTo>
                  <a:pt x="867" y="4851"/>
                </a:lnTo>
                <a:cubicBezTo>
                  <a:pt x="320" y="5170"/>
                  <a:pt x="0" y="5741"/>
                  <a:pt x="0" y="6380"/>
                </a:cubicBezTo>
                <a:lnTo>
                  <a:pt x="0" y="15624"/>
                </a:lnTo>
                <a:cubicBezTo>
                  <a:pt x="0" y="16263"/>
                  <a:pt x="320" y="16834"/>
                  <a:pt x="867" y="17131"/>
                </a:cubicBezTo>
                <a:lnTo>
                  <a:pt x="8879" y="21764"/>
                </a:lnTo>
                <a:cubicBezTo>
                  <a:pt x="9153" y="21924"/>
                  <a:pt x="9456" y="22004"/>
                  <a:pt x="9758" y="22004"/>
                </a:cubicBezTo>
                <a:cubicBezTo>
                  <a:pt x="10060" y="22004"/>
                  <a:pt x="10363" y="21924"/>
                  <a:pt x="10637" y="21764"/>
                </a:cubicBezTo>
                <a:lnTo>
                  <a:pt x="18648" y="17131"/>
                </a:lnTo>
                <a:cubicBezTo>
                  <a:pt x="19196" y="16834"/>
                  <a:pt x="19516" y="16263"/>
                  <a:pt x="19516" y="15624"/>
                </a:cubicBezTo>
                <a:lnTo>
                  <a:pt x="19516" y="6380"/>
                </a:lnTo>
                <a:cubicBezTo>
                  <a:pt x="19516" y="5741"/>
                  <a:pt x="19196" y="5170"/>
                  <a:pt x="18648" y="4851"/>
                </a:cubicBezTo>
                <a:lnTo>
                  <a:pt x="10637" y="240"/>
                </a:lnTo>
                <a:cubicBezTo>
                  <a:pt x="10363" y="80"/>
                  <a:pt x="10060" y="0"/>
                  <a:pt x="9758" y="0"/>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13" name="Google Shape;12313;p21"/>
          <p:cNvSpPr/>
          <p:nvPr/>
        </p:nvSpPr>
        <p:spPr>
          <a:xfrm>
            <a:off x="6992265" y="4877779"/>
            <a:ext cx="457129" cy="515571"/>
          </a:xfrm>
          <a:custGeom>
            <a:avLst/>
            <a:gdLst/>
            <a:ahLst/>
            <a:cxnLst/>
            <a:rect l="l" t="t" r="r" b="b"/>
            <a:pathLst>
              <a:path w="19516" h="22011" extrusionOk="0">
                <a:moveTo>
                  <a:pt x="9758" y="1"/>
                </a:moveTo>
                <a:cubicBezTo>
                  <a:pt x="9456" y="1"/>
                  <a:pt x="9153" y="75"/>
                  <a:pt x="8879" y="223"/>
                </a:cubicBezTo>
                <a:lnTo>
                  <a:pt x="868" y="4857"/>
                </a:lnTo>
                <a:cubicBezTo>
                  <a:pt x="320" y="5177"/>
                  <a:pt x="0" y="5747"/>
                  <a:pt x="0" y="6363"/>
                </a:cubicBezTo>
                <a:lnTo>
                  <a:pt x="0" y="15630"/>
                </a:lnTo>
                <a:cubicBezTo>
                  <a:pt x="0" y="16247"/>
                  <a:pt x="320" y="16817"/>
                  <a:pt x="868" y="17137"/>
                </a:cubicBezTo>
                <a:lnTo>
                  <a:pt x="8879" y="21770"/>
                </a:lnTo>
                <a:cubicBezTo>
                  <a:pt x="9153" y="21930"/>
                  <a:pt x="9456" y="22010"/>
                  <a:pt x="9758" y="22010"/>
                </a:cubicBezTo>
                <a:cubicBezTo>
                  <a:pt x="10060" y="22010"/>
                  <a:pt x="10363" y="21930"/>
                  <a:pt x="10637" y="21770"/>
                </a:cubicBezTo>
                <a:lnTo>
                  <a:pt x="18648" y="17137"/>
                </a:lnTo>
                <a:cubicBezTo>
                  <a:pt x="19196" y="16817"/>
                  <a:pt x="19516" y="16247"/>
                  <a:pt x="19516" y="15630"/>
                </a:cubicBezTo>
                <a:lnTo>
                  <a:pt x="19516" y="6363"/>
                </a:lnTo>
                <a:cubicBezTo>
                  <a:pt x="19516" y="5747"/>
                  <a:pt x="19196" y="5177"/>
                  <a:pt x="18648" y="4857"/>
                </a:cubicBezTo>
                <a:lnTo>
                  <a:pt x="10637" y="223"/>
                </a:lnTo>
                <a:cubicBezTo>
                  <a:pt x="10363" y="75"/>
                  <a:pt x="10060" y="1"/>
                  <a:pt x="9758" y="1"/>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14" name="Google Shape;12314;p21"/>
          <p:cNvSpPr/>
          <p:nvPr/>
        </p:nvSpPr>
        <p:spPr>
          <a:xfrm>
            <a:off x="8009681" y="2216467"/>
            <a:ext cx="457153" cy="515407"/>
          </a:xfrm>
          <a:custGeom>
            <a:avLst/>
            <a:gdLst/>
            <a:ahLst/>
            <a:cxnLst/>
            <a:rect l="l" t="t" r="r" b="b"/>
            <a:pathLst>
              <a:path w="19517" h="22004" extrusionOk="0">
                <a:moveTo>
                  <a:pt x="9759" y="0"/>
                </a:moveTo>
                <a:cubicBezTo>
                  <a:pt x="9456" y="0"/>
                  <a:pt x="9154" y="80"/>
                  <a:pt x="8880" y="240"/>
                </a:cubicBezTo>
                <a:lnTo>
                  <a:pt x="868" y="4851"/>
                </a:lnTo>
                <a:cubicBezTo>
                  <a:pt x="320" y="5170"/>
                  <a:pt x="1" y="5741"/>
                  <a:pt x="1" y="6380"/>
                </a:cubicBezTo>
                <a:lnTo>
                  <a:pt x="1" y="15624"/>
                </a:lnTo>
                <a:cubicBezTo>
                  <a:pt x="1" y="16263"/>
                  <a:pt x="320" y="16834"/>
                  <a:pt x="868" y="17131"/>
                </a:cubicBezTo>
                <a:lnTo>
                  <a:pt x="8880" y="21764"/>
                </a:lnTo>
                <a:cubicBezTo>
                  <a:pt x="9154" y="21924"/>
                  <a:pt x="9456" y="22004"/>
                  <a:pt x="9759" y="22004"/>
                </a:cubicBezTo>
                <a:cubicBezTo>
                  <a:pt x="10061" y="22004"/>
                  <a:pt x="10363" y="21924"/>
                  <a:pt x="10637" y="21764"/>
                </a:cubicBezTo>
                <a:lnTo>
                  <a:pt x="18649" y="17131"/>
                </a:lnTo>
                <a:cubicBezTo>
                  <a:pt x="19197" y="16834"/>
                  <a:pt x="19516" y="16263"/>
                  <a:pt x="19516" y="15624"/>
                </a:cubicBezTo>
                <a:lnTo>
                  <a:pt x="19516" y="6380"/>
                </a:lnTo>
                <a:cubicBezTo>
                  <a:pt x="19516" y="5741"/>
                  <a:pt x="19197" y="5170"/>
                  <a:pt x="18649" y="4851"/>
                </a:cubicBezTo>
                <a:lnTo>
                  <a:pt x="10637" y="240"/>
                </a:lnTo>
                <a:cubicBezTo>
                  <a:pt x="10363" y="80"/>
                  <a:pt x="10061" y="0"/>
                  <a:pt x="9759" y="0"/>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15" name="Google Shape;12315;p21"/>
          <p:cNvSpPr/>
          <p:nvPr/>
        </p:nvSpPr>
        <p:spPr>
          <a:xfrm>
            <a:off x="9061341" y="4877919"/>
            <a:ext cx="457668" cy="515548"/>
          </a:xfrm>
          <a:custGeom>
            <a:avLst/>
            <a:gdLst/>
            <a:ahLst/>
            <a:cxnLst/>
            <a:rect l="l" t="t" r="r" b="b"/>
            <a:pathLst>
              <a:path w="19539" h="22010" extrusionOk="0">
                <a:moveTo>
                  <a:pt x="9761" y="1"/>
                </a:moveTo>
                <a:cubicBezTo>
                  <a:pt x="9461" y="1"/>
                  <a:pt x="9164" y="80"/>
                  <a:pt x="8902" y="240"/>
                </a:cubicBezTo>
                <a:lnTo>
                  <a:pt x="867" y="4874"/>
                </a:lnTo>
                <a:cubicBezTo>
                  <a:pt x="342" y="5171"/>
                  <a:pt x="0" y="5741"/>
                  <a:pt x="0" y="6380"/>
                </a:cubicBezTo>
                <a:lnTo>
                  <a:pt x="0" y="15647"/>
                </a:lnTo>
                <a:cubicBezTo>
                  <a:pt x="0" y="16264"/>
                  <a:pt x="342" y="16834"/>
                  <a:pt x="867" y="17154"/>
                </a:cubicBezTo>
                <a:lnTo>
                  <a:pt x="8902" y="21787"/>
                </a:lnTo>
                <a:cubicBezTo>
                  <a:pt x="9164" y="21936"/>
                  <a:pt x="9461" y="22010"/>
                  <a:pt x="9761" y="22010"/>
                </a:cubicBezTo>
                <a:cubicBezTo>
                  <a:pt x="10060" y="22010"/>
                  <a:pt x="10363" y="21936"/>
                  <a:pt x="10637" y="21787"/>
                </a:cubicBezTo>
                <a:lnTo>
                  <a:pt x="18671" y="17154"/>
                </a:lnTo>
                <a:cubicBezTo>
                  <a:pt x="19196" y="16834"/>
                  <a:pt x="19539" y="16264"/>
                  <a:pt x="19539" y="15647"/>
                </a:cubicBezTo>
                <a:lnTo>
                  <a:pt x="19539" y="6380"/>
                </a:lnTo>
                <a:cubicBezTo>
                  <a:pt x="19539" y="5741"/>
                  <a:pt x="19196" y="5171"/>
                  <a:pt x="18671" y="4874"/>
                </a:cubicBezTo>
                <a:lnTo>
                  <a:pt x="10637" y="240"/>
                </a:lnTo>
                <a:cubicBezTo>
                  <a:pt x="10363" y="80"/>
                  <a:pt x="10060" y="1"/>
                  <a:pt x="9761" y="1"/>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16" name="Google Shape;12316;p21"/>
          <p:cNvSpPr/>
          <p:nvPr/>
        </p:nvSpPr>
        <p:spPr>
          <a:xfrm>
            <a:off x="10113517" y="2216467"/>
            <a:ext cx="457129" cy="515407"/>
          </a:xfrm>
          <a:custGeom>
            <a:avLst/>
            <a:gdLst/>
            <a:ahLst/>
            <a:cxnLst/>
            <a:rect l="l" t="t" r="r" b="b"/>
            <a:pathLst>
              <a:path w="19516" h="22004" extrusionOk="0">
                <a:moveTo>
                  <a:pt x="9758" y="0"/>
                </a:moveTo>
                <a:cubicBezTo>
                  <a:pt x="9456" y="0"/>
                  <a:pt x="9153" y="80"/>
                  <a:pt x="8879" y="240"/>
                </a:cubicBezTo>
                <a:lnTo>
                  <a:pt x="868" y="4851"/>
                </a:lnTo>
                <a:cubicBezTo>
                  <a:pt x="320" y="5170"/>
                  <a:pt x="0" y="5741"/>
                  <a:pt x="0" y="6380"/>
                </a:cubicBezTo>
                <a:lnTo>
                  <a:pt x="0" y="15624"/>
                </a:lnTo>
                <a:cubicBezTo>
                  <a:pt x="0" y="16263"/>
                  <a:pt x="320" y="16834"/>
                  <a:pt x="868" y="17131"/>
                </a:cubicBezTo>
                <a:lnTo>
                  <a:pt x="8879" y="21764"/>
                </a:lnTo>
                <a:cubicBezTo>
                  <a:pt x="9153" y="21924"/>
                  <a:pt x="9456" y="22004"/>
                  <a:pt x="9758" y="22004"/>
                </a:cubicBezTo>
                <a:cubicBezTo>
                  <a:pt x="10061" y="22004"/>
                  <a:pt x="10363" y="21924"/>
                  <a:pt x="10637" y="21764"/>
                </a:cubicBezTo>
                <a:lnTo>
                  <a:pt x="18649" y="17131"/>
                </a:lnTo>
                <a:cubicBezTo>
                  <a:pt x="19196" y="16834"/>
                  <a:pt x="19516" y="16263"/>
                  <a:pt x="19516" y="15624"/>
                </a:cubicBezTo>
                <a:lnTo>
                  <a:pt x="19516" y="6380"/>
                </a:lnTo>
                <a:cubicBezTo>
                  <a:pt x="19516" y="5741"/>
                  <a:pt x="19196" y="5170"/>
                  <a:pt x="18649" y="4851"/>
                </a:cubicBezTo>
                <a:lnTo>
                  <a:pt x="10637" y="240"/>
                </a:lnTo>
                <a:cubicBezTo>
                  <a:pt x="10363" y="80"/>
                  <a:pt x="10061" y="0"/>
                  <a:pt x="9758" y="0"/>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17" name="Google Shape;12317;p21"/>
          <p:cNvSpPr/>
          <p:nvPr/>
        </p:nvSpPr>
        <p:spPr>
          <a:xfrm>
            <a:off x="6093017" y="3439176"/>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18" name="Google Shape;12318;p21"/>
          <p:cNvSpPr/>
          <p:nvPr/>
        </p:nvSpPr>
        <p:spPr>
          <a:xfrm>
            <a:off x="8196833" y="3439176"/>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19" name="Google Shape;12319;p21"/>
          <p:cNvSpPr/>
          <p:nvPr/>
        </p:nvSpPr>
        <p:spPr>
          <a:xfrm>
            <a:off x="10300633" y="3439176"/>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20" name="Google Shape;12320;p21"/>
          <p:cNvSpPr/>
          <p:nvPr/>
        </p:nvSpPr>
        <p:spPr>
          <a:xfrm>
            <a:off x="7179417" y="3999627"/>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21" name="Google Shape;12321;p21"/>
          <p:cNvSpPr/>
          <p:nvPr/>
        </p:nvSpPr>
        <p:spPr>
          <a:xfrm>
            <a:off x="9248751" y="3999693"/>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22" name="Google Shape;12322;p21"/>
          <p:cNvSpPr txBox="1"/>
          <p:nvPr/>
        </p:nvSpPr>
        <p:spPr>
          <a:xfrm>
            <a:off x="5775229" y="3626545"/>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latin typeface="Arial"/>
                <a:cs typeface="Arial"/>
                <a:sym typeface="Arial"/>
              </a:rPr>
              <a:t>2016</a:t>
            </a:r>
            <a:endParaRPr sz="1200" b="1" kern="0">
              <a:latin typeface="Arial"/>
              <a:cs typeface="Arial"/>
              <a:sym typeface="Arial"/>
            </a:endParaRPr>
          </a:p>
        </p:txBody>
      </p:sp>
      <p:sp>
        <p:nvSpPr>
          <p:cNvPr id="12323" name="Google Shape;12323;p21"/>
          <p:cNvSpPr/>
          <p:nvPr/>
        </p:nvSpPr>
        <p:spPr>
          <a:xfrm>
            <a:off x="6093017" y="2767009"/>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24" name="Google Shape;12324;p21"/>
          <p:cNvSpPr/>
          <p:nvPr/>
        </p:nvSpPr>
        <p:spPr>
          <a:xfrm>
            <a:off x="8204067" y="2767009"/>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25" name="Google Shape;12325;p21"/>
          <p:cNvSpPr/>
          <p:nvPr/>
        </p:nvSpPr>
        <p:spPr>
          <a:xfrm>
            <a:off x="10300633" y="2767009"/>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26" name="Google Shape;12326;p21"/>
          <p:cNvSpPr/>
          <p:nvPr/>
        </p:nvSpPr>
        <p:spPr>
          <a:xfrm>
            <a:off x="7178888" y="4759463"/>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27" name="Google Shape;12327;p21"/>
          <p:cNvSpPr/>
          <p:nvPr/>
        </p:nvSpPr>
        <p:spPr>
          <a:xfrm>
            <a:off x="9248755" y="4759463"/>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cxnSp>
        <p:nvCxnSpPr>
          <p:cNvPr id="12328" name="Google Shape;12328;p21"/>
          <p:cNvCxnSpPr>
            <a:stCxn id="12317" idx="0"/>
            <a:endCxn id="12323" idx="4"/>
          </p:cNvCxnSpPr>
          <p:nvPr/>
        </p:nvCxnSpPr>
        <p:spPr>
          <a:xfrm rot="10800000">
            <a:off x="6134417" y="2849976"/>
            <a:ext cx="0" cy="589200"/>
          </a:xfrm>
          <a:prstGeom prst="straightConnector1">
            <a:avLst/>
          </a:prstGeom>
          <a:noFill/>
          <a:ln w="9525" cap="flat" cmpd="sng">
            <a:solidFill>
              <a:srgbClr val="A5B7C6"/>
            </a:solidFill>
            <a:prstDash val="dash"/>
            <a:round/>
            <a:headEnd type="none" w="med" len="med"/>
            <a:tailEnd type="none" w="med" len="med"/>
          </a:ln>
        </p:spPr>
      </p:cxnSp>
      <p:cxnSp>
        <p:nvCxnSpPr>
          <p:cNvPr id="12329" name="Google Shape;12329;p21"/>
          <p:cNvCxnSpPr>
            <a:stCxn id="12318" idx="0"/>
            <a:endCxn id="12324" idx="4"/>
          </p:cNvCxnSpPr>
          <p:nvPr/>
        </p:nvCxnSpPr>
        <p:spPr>
          <a:xfrm rot="10800000" flipH="1">
            <a:off x="8238233" y="2849976"/>
            <a:ext cx="7200" cy="589200"/>
          </a:xfrm>
          <a:prstGeom prst="straightConnector1">
            <a:avLst/>
          </a:prstGeom>
          <a:noFill/>
          <a:ln w="9525" cap="flat" cmpd="sng">
            <a:solidFill>
              <a:srgbClr val="A5B7C6"/>
            </a:solidFill>
            <a:prstDash val="dash"/>
            <a:round/>
            <a:headEnd type="none" w="med" len="med"/>
            <a:tailEnd type="none" w="med" len="med"/>
          </a:ln>
        </p:spPr>
      </p:cxnSp>
      <p:cxnSp>
        <p:nvCxnSpPr>
          <p:cNvPr id="12330" name="Google Shape;12330;p21"/>
          <p:cNvCxnSpPr>
            <a:stCxn id="12319" idx="0"/>
            <a:endCxn id="12325" idx="4"/>
          </p:cNvCxnSpPr>
          <p:nvPr/>
        </p:nvCxnSpPr>
        <p:spPr>
          <a:xfrm rot="10800000">
            <a:off x="10342033" y="2849976"/>
            <a:ext cx="0" cy="589200"/>
          </a:xfrm>
          <a:prstGeom prst="straightConnector1">
            <a:avLst/>
          </a:prstGeom>
          <a:noFill/>
          <a:ln w="9525" cap="flat" cmpd="sng">
            <a:solidFill>
              <a:srgbClr val="A5B7C6"/>
            </a:solidFill>
            <a:prstDash val="dash"/>
            <a:round/>
            <a:headEnd type="none" w="med" len="med"/>
            <a:tailEnd type="none" w="med" len="med"/>
          </a:ln>
        </p:spPr>
      </p:cxnSp>
      <p:cxnSp>
        <p:nvCxnSpPr>
          <p:cNvPr id="12331" name="Google Shape;12331;p21"/>
          <p:cNvCxnSpPr>
            <a:stCxn id="12320" idx="4"/>
            <a:endCxn id="12326" idx="0"/>
          </p:cNvCxnSpPr>
          <p:nvPr/>
        </p:nvCxnSpPr>
        <p:spPr>
          <a:xfrm flipH="1">
            <a:off x="7220417" y="4082427"/>
            <a:ext cx="400" cy="677200"/>
          </a:xfrm>
          <a:prstGeom prst="straightConnector1">
            <a:avLst/>
          </a:prstGeom>
          <a:noFill/>
          <a:ln w="9525" cap="flat" cmpd="sng">
            <a:solidFill>
              <a:srgbClr val="A5B7C6"/>
            </a:solidFill>
            <a:prstDash val="dash"/>
            <a:round/>
            <a:headEnd type="none" w="med" len="med"/>
            <a:tailEnd type="none" w="med" len="med"/>
          </a:ln>
        </p:spPr>
      </p:cxnSp>
      <p:cxnSp>
        <p:nvCxnSpPr>
          <p:cNvPr id="12332" name="Google Shape;12332;p21"/>
          <p:cNvCxnSpPr>
            <a:stCxn id="12321" idx="4"/>
            <a:endCxn id="12327" idx="0"/>
          </p:cNvCxnSpPr>
          <p:nvPr/>
        </p:nvCxnSpPr>
        <p:spPr>
          <a:xfrm>
            <a:off x="9290151" y="4082493"/>
            <a:ext cx="0" cy="676800"/>
          </a:xfrm>
          <a:prstGeom prst="straightConnector1">
            <a:avLst/>
          </a:prstGeom>
          <a:noFill/>
          <a:ln w="9525" cap="flat" cmpd="sng">
            <a:solidFill>
              <a:srgbClr val="A5B7C6"/>
            </a:solidFill>
            <a:prstDash val="dash"/>
            <a:round/>
            <a:headEnd type="none" w="med" len="med"/>
            <a:tailEnd type="none" w="med" len="med"/>
          </a:ln>
        </p:spPr>
      </p:cxnSp>
      <p:sp>
        <p:nvSpPr>
          <p:cNvPr id="12333" name="Google Shape;12333;p21"/>
          <p:cNvSpPr txBox="1"/>
          <p:nvPr/>
        </p:nvSpPr>
        <p:spPr>
          <a:xfrm>
            <a:off x="6851996" y="3626545"/>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latin typeface="Arial"/>
                <a:cs typeface="Arial"/>
                <a:sym typeface="Arial"/>
              </a:rPr>
              <a:t>2017</a:t>
            </a:r>
            <a:endParaRPr sz="1200" b="1" kern="0">
              <a:latin typeface="Arial"/>
              <a:cs typeface="Arial"/>
              <a:sym typeface="Arial"/>
            </a:endParaRPr>
          </a:p>
        </p:txBody>
      </p:sp>
      <p:sp>
        <p:nvSpPr>
          <p:cNvPr id="12334" name="Google Shape;12334;p21"/>
          <p:cNvSpPr txBox="1"/>
          <p:nvPr/>
        </p:nvSpPr>
        <p:spPr>
          <a:xfrm>
            <a:off x="7872896" y="3626545"/>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latin typeface="Arial"/>
                <a:cs typeface="Arial"/>
                <a:sym typeface="Arial"/>
              </a:rPr>
              <a:t>2018</a:t>
            </a:r>
            <a:endParaRPr sz="1200" b="1" kern="0">
              <a:latin typeface="Arial"/>
              <a:cs typeface="Arial"/>
              <a:sym typeface="Arial"/>
            </a:endParaRPr>
          </a:p>
        </p:txBody>
      </p:sp>
      <p:sp>
        <p:nvSpPr>
          <p:cNvPr id="12335" name="Google Shape;12335;p21"/>
          <p:cNvSpPr txBox="1"/>
          <p:nvPr/>
        </p:nvSpPr>
        <p:spPr>
          <a:xfrm>
            <a:off x="8929096" y="3626545"/>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latin typeface="Arial"/>
                <a:cs typeface="Arial"/>
                <a:sym typeface="Arial"/>
              </a:rPr>
              <a:t>2019</a:t>
            </a:r>
            <a:endParaRPr sz="1200" b="1" kern="0">
              <a:latin typeface="Arial"/>
              <a:cs typeface="Arial"/>
              <a:sym typeface="Arial"/>
            </a:endParaRPr>
          </a:p>
        </p:txBody>
      </p:sp>
      <p:sp>
        <p:nvSpPr>
          <p:cNvPr id="12336" name="Google Shape;12336;p21"/>
          <p:cNvSpPr txBox="1"/>
          <p:nvPr/>
        </p:nvSpPr>
        <p:spPr>
          <a:xfrm>
            <a:off x="9985296" y="3626545"/>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latin typeface="Arial"/>
                <a:cs typeface="Arial"/>
                <a:sym typeface="Arial"/>
              </a:rPr>
              <a:t>2020</a:t>
            </a:r>
            <a:endParaRPr sz="1200" b="1" kern="0">
              <a:latin typeface="Arial"/>
              <a:cs typeface="Arial"/>
              <a:sym typeface="Arial"/>
            </a:endParaRPr>
          </a:p>
        </p:txBody>
      </p:sp>
      <p:sp>
        <p:nvSpPr>
          <p:cNvPr id="12337" name="Google Shape;12337;p21"/>
          <p:cNvSpPr/>
          <p:nvPr/>
        </p:nvSpPr>
        <p:spPr>
          <a:xfrm>
            <a:off x="9154636" y="4972563"/>
            <a:ext cx="272651" cy="273367"/>
          </a:xfrm>
          <a:custGeom>
            <a:avLst/>
            <a:gdLst/>
            <a:ahLst/>
            <a:cxnLst/>
            <a:rect l="l" t="t" r="r" b="b"/>
            <a:pathLst>
              <a:path w="11815" h="11846" extrusionOk="0">
                <a:moveTo>
                  <a:pt x="5829" y="693"/>
                </a:moveTo>
                <a:cubicBezTo>
                  <a:pt x="6238" y="693"/>
                  <a:pt x="6553" y="1008"/>
                  <a:pt x="6553" y="1418"/>
                </a:cubicBezTo>
                <a:cubicBezTo>
                  <a:pt x="6553" y="1796"/>
                  <a:pt x="6238" y="2111"/>
                  <a:pt x="5829" y="2111"/>
                </a:cubicBezTo>
                <a:cubicBezTo>
                  <a:pt x="5451" y="2111"/>
                  <a:pt x="5136" y="1796"/>
                  <a:pt x="5136" y="1418"/>
                </a:cubicBezTo>
                <a:cubicBezTo>
                  <a:pt x="5136" y="1008"/>
                  <a:pt x="5482" y="693"/>
                  <a:pt x="5829" y="693"/>
                </a:cubicBezTo>
                <a:close/>
                <a:moveTo>
                  <a:pt x="5829" y="2773"/>
                </a:moveTo>
                <a:cubicBezTo>
                  <a:pt x="6774" y="2773"/>
                  <a:pt x="7562" y="3560"/>
                  <a:pt x="7562" y="4568"/>
                </a:cubicBezTo>
                <a:lnTo>
                  <a:pt x="7562" y="4915"/>
                </a:lnTo>
                <a:lnTo>
                  <a:pt x="4096" y="4915"/>
                </a:lnTo>
                <a:lnTo>
                  <a:pt x="4096" y="4568"/>
                </a:lnTo>
                <a:cubicBezTo>
                  <a:pt x="4096" y="3560"/>
                  <a:pt x="4884" y="2773"/>
                  <a:pt x="5829" y="2773"/>
                </a:cubicBezTo>
                <a:close/>
                <a:moveTo>
                  <a:pt x="2363" y="6963"/>
                </a:moveTo>
                <a:cubicBezTo>
                  <a:pt x="2773" y="6963"/>
                  <a:pt x="3088" y="7278"/>
                  <a:pt x="3088" y="7656"/>
                </a:cubicBezTo>
                <a:cubicBezTo>
                  <a:pt x="3088" y="8065"/>
                  <a:pt x="2773" y="8380"/>
                  <a:pt x="2363" y="8380"/>
                </a:cubicBezTo>
                <a:cubicBezTo>
                  <a:pt x="1985" y="8380"/>
                  <a:pt x="1670" y="8065"/>
                  <a:pt x="1670" y="7656"/>
                </a:cubicBezTo>
                <a:cubicBezTo>
                  <a:pt x="1670" y="7278"/>
                  <a:pt x="1985" y="6963"/>
                  <a:pt x="2363" y="6963"/>
                </a:cubicBezTo>
                <a:close/>
                <a:moveTo>
                  <a:pt x="9357" y="6963"/>
                </a:moveTo>
                <a:cubicBezTo>
                  <a:pt x="9735" y="6963"/>
                  <a:pt x="10050" y="7278"/>
                  <a:pt x="10050" y="7656"/>
                </a:cubicBezTo>
                <a:cubicBezTo>
                  <a:pt x="10050" y="8065"/>
                  <a:pt x="9735" y="8380"/>
                  <a:pt x="9357" y="8380"/>
                </a:cubicBezTo>
                <a:cubicBezTo>
                  <a:pt x="8948" y="8380"/>
                  <a:pt x="8633" y="8065"/>
                  <a:pt x="8633" y="7656"/>
                </a:cubicBezTo>
                <a:cubicBezTo>
                  <a:pt x="8633" y="7278"/>
                  <a:pt x="8948" y="6963"/>
                  <a:pt x="9357" y="6963"/>
                </a:cubicBezTo>
                <a:close/>
                <a:moveTo>
                  <a:pt x="2363" y="9042"/>
                </a:moveTo>
                <a:cubicBezTo>
                  <a:pt x="3308" y="9042"/>
                  <a:pt x="4096" y="9830"/>
                  <a:pt x="4096" y="10806"/>
                </a:cubicBezTo>
                <a:lnTo>
                  <a:pt x="4096" y="11184"/>
                </a:lnTo>
                <a:lnTo>
                  <a:pt x="630" y="11184"/>
                </a:lnTo>
                <a:lnTo>
                  <a:pt x="630" y="10806"/>
                </a:lnTo>
                <a:cubicBezTo>
                  <a:pt x="630" y="9830"/>
                  <a:pt x="1418" y="9042"/>
                  <a:pt x="2363" y="9042"/>
                </a:cubicBezTo>
                <a:close/>
                <a:moveTo>
                  <a:pt x="9357" y="9042"/>
                </a:moveTo>
                <a:cubicBezTo>
                  <a:pt x="10302" y="9042"/>
                  <a:pt x="11090" y="9830"/>
                  <a:pt x="11090" y="10806"/>
                </a:cubicBezTo>
                <a:lnTo>
                  <a:pt x="11090" y="11184"/>
                </a:lnTo>
                <a:lnTo>
                  <a:pt x="7625" y="11184"/>
                </a:lnTo>
                <a:lnTo>
                  <a:pt x="7625" y="10806"/>
                </a:lnTo>
                <a:cubicBezTo>
                  <a:pt x="7625" y="9830"/>
                  <a:pt x="8412" y="9042"/>
                  <a:pt x="9357" y="9042"/>
                </a:cubicBezTo>
                <a:close/>
                <a:moveTo>
                  <a:pt x="5892" y="0"/>
                </a:moveTo>
                <a:cubicBezTo>
                  <a:pt x="5136" y="0"/>
                  <a:pt x="4506" y="630"/>
                  <a:pt x="4506" y="1355"/>
                </a:cubicBezTo>
                <a:cubicBezTo>
                  <a:pt x="4506" y="1733"/>
                  <a:pt x="4632" y="2016"/>
                  <a:pt x="4852" y="2300"/>
                </a:cubicBezTo>
                <a:cubicBezTo>
                  <a:pt x="4033" y="2710"/>
                  <a:pt x="3466" y="3529"/>
                  <a:pt x="3466" y="4505"/>
                </a:cubicBezTo>
                <a:lnTo>
                  <a:pt x="3466" y="5230"/>
                </a:lnTo>
                <a:cubicBezTo>
                  <a:pt x="3466" y="5419"/>
                  <a:pt x="3623" y="5577"/>
                  <a:pt x="3844" y="5577"/>
                </a:cubicBezTo>
                <a:lnTo>
                  <a:pt x="5577" y="5577"/>
                </a:lnTo>
                <a:lnTo>
                  <a:pt x="5577" y="7152"/>
                </a:lnTo>
                <a:lnTo>
                  <a:pt x="3875" y="8822"/>
                </a:lnTo>
                <a:cubicBezTo>
                  <a:pt x="3749" y="8696"/>
                  <a:pt x="3592" y="8601"/>
                  <a:pt x="3434" y="8569"/>
                </a:cubicBezTo>
                <a:cubicBezTo>
                  <a:pt x="3686" y="8349"/>
                  <a:pt x="3781" y="8034"/>
                  <a:pt x="3781" y="7624"/>
                </a:cubicBezTo>
                <a:cubicBezTo>
                  <a:pt x="3781" y="6868"/>
                  <a:pt x="3151" y="6238"/>
                  <a:pt x="2426" y="6238"/>
                </a:cubicBezTo>
                <a:cubicBezTo>
                  <a:pt x="1670" y="6238"/>
                  <a:pt x="1040" y="6868"/>
                  <a:pt x="1040" y="7624"/>
                </a:cubicBezTo>
                <a:cubicBezTo>
                  <a:pt x="1040" y="7971"/>
                  <a:pt x="1166" y="8286"/>
                  <a:pt x="1387" y="8569"/>
                </a:cubicBezTo>
                <a:cubicBezTo>
                  <a:pt x="567" y="8979"/>
                  <a:pt x="0" y="9798"/>
                  <a:pt x="0" y="10775"/>
                </a:cubicBezTo>
                <a:lnTo>
                  <a:pt x="0" y="11499"/>
                </a:lnTo>
                <a:cubicBezTo>
                  <a:pt x="0" y="11688"/>
                  <a:pt x="158" y="11846"/>
                  <a:pt x="378" y="11846"/>
                </a:cubicBezTo>
                <a:lnTo>
                  <a:pt x="4474" y="11846"/>
                </a:lnTo>
                <a:cubicBezTo>
                  <a:pt x="4663" y="11846"/>
                  <a:pt x="4821" y="11688"/>
                  <a:pt x="4821" y="11499"/>
                </a:cubicBezTo>
                <a:lnTo>
                  <a:pt x="4821" y="10775"/>
                </a:lnTo>
                <a:cubicBezTo>
                  <a:pt x="4821" y="10239"/>
                  <a:pt x="4632" y="9704"/>
                  <a:pt x="4348" y="9326"/>
                </a:cubicBezTo>
                <a:lnTo>
                  <a:pt x="5860" y="7782"/>
                </a:lnTo>
                <a:lnTo>
                  <a:pt x="7404" y="9326"/>
                </a:lnTo>
                <a:cubicBezTo>
                  <a:pt x="7089" y="9704"/>
                  <a:pt x="6931" y="10239"/>
                  <a:pt x="6931" y="10775"/>
                </a:cubicBezTo>
                <a:lnTo>
                  <a:pt x="6931" y="11499"/>
                </a:lnTo>
                <a:cubicBezTo>
                  <a:pt x="6931" y="11688"/>
                  <a:pt x="7089" y="11846"/>
                  <a:pt x="7309" y="11846"/>
                </a:cubicBezTo>
                <a:lnTo>
                  <a:pt x="11468" y="11846"/>
                </a:lnTo>
                <a:cubicBezTo>
                  <a:pt x="11657" y="11846"/>
                  <a:pt x="11815" y="11688"/>
                  <a:pt x="11815" y="11499"/>
                </a:cubicBezTo>
                <a:lnTo>
                  <a:pt x="11815" y="10775"/>
                </a:lnTo>
                <a:cubicBezTo>
                  <a:pt x="11783" y="9830"/>
                  <a:pt x="11185" y="8979"/>
                  <a:pt x="10365" y="8569"/>
                </a:cubicBezTo>
                <a:cubicBezTo>
                  <a:pt x="10586" y="8349"/>
                  <a:pt x="10712" y="8034"/>
                  <a:pt x="10712" y="7624"/>
                </a:cubicBezTo>
                <a:cubicBezTo>
                  <a:pt x="10712" y="6868"/>
                  <a:pt x="10082" y="6238"/>
                  <a:pt x="9357" y="6238"/>
                </a:cubicBezTo>
                <a:cubicBezTo>
                  <a:pt x="8601" y="6238"/>
                  <a:pt x="7971" y="6868"/>
                  <a:pt x="7971" y="7624"/>
                </a:cubicBezTo>
                <a:cubicBezTo>
                  <a:pt x="7971" y="7971"/>
                  <a:pt x="8097" y="8286"/>
                  <a:pt x="8318" y="8569"/>
                </a:cubicBezTo>
                <a:cubicBezTo>
                  <a:pt x="8160" y="8664"/>
                  <a:pt x="8034" y="8727"/>
                  <a:pt x="7877" y="8822"/>
                </a:cubicBezTo>
                <a:lnTo>
                  <a:pt x="6207" y="7152"/>
                </a:lnTo>
                <a:lnTo>
                  <a:pt x="6207" y="5577"/>
                </a:lnTo>
                <a:lnTo>
                  <a:pt x="7940" y="5577"/>
                </a:lnTo>
                <a:cubicBezTo>
                  <a:pt x="8129" y="5577"/>
                  <a:pt x="8286" y="5419"/>
                  <a:pt x="8286" y="5230"/>
                </a:cubicBezTo>
                <a:lnTo>
                  <a:pt x="8286" y="4505"/>
                </a:lnTo>
                <a:cubicBezTo>
                  <a:pt x="8286" y="3529"/>
                  <a:pt x="7688" y="2710"/>
                  <a:pt x="6900" y="2300"/>
                </a:cubicBezTo>
                <a:cubicBezTo>
                  <a:pt x="7152" y="2080"/>
                  <a:pt x="7246" y="1764"/>
                  <a:pt x="7246" y="1355"/>
                </a:cubicBezTo>
                <a:cubicBezTo>
                  <a:pt x="7246" y="630"/>
                  <a:pt x="6616" y="0"/>
                  <a:pt x="5892"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nvGrpSpPr>
          <p:cNvPr id="12338" name="Google Shape;12338;p21"/>
          <p:cNvGrpSpPr/>
          <p:nvPr/>
        </p:nvGrpSpPr>
        <p:grpSpPr>
          <a:xfrm>
            <a:off x="7076475" y="4997959"/>
            <a:ext cx="274820" cy="274820"/>
            <a:chOff x="1049375" y="2680675"/>
            <a:chExt cx="297725" cy="297725"/>
          </a:xfrm>
        </p:grpSpPr>
        <p:sp>
          <p:nvSpPr>
            <p:cNvPr id="12339" name="Google Shape;12339;p21"/>
            <p:cNvSpPr/>
            <p:nvPr/>
          </p:nvSpPr>
          <p:spPr>
            <a:xfrm>
              <a:off x="1113175" y="2752350"/>
              <a:ext cx="161475" cy="155975"/>
            </a:xfrm>
            <a:custGeom>
              <a:avLst/>
              <a:gdLst/>
              <a:ahLst/>
              <a:cxnLst/>
              <a:rect l="l" t="t" r="r" b="b"/>
              <a:pathLst>
                <a:path w="6459" h="6239" extrusionOk="0">
                  <a:moveTo>
                    <a:pt x="3403" y="2079"/>
                  </a:moveTo>
                  <a:cubicBezTo>
                    <a:pt x="3781" y="2079"/>
                    <a:pt x="4096" y="2394"/>
                    <a:pt x="4096" y="2773"/>
                  </a:cubicBezTo>
                  <a:cubicBezTo>
                    <a:pt x="4096" y="3182"/>
                    <a:pt x="3781" y="3497"/>
                    <a:pt x="3403" y="3497"/>
                  </a:cubicBezTo>
                  <a:cubicBezTo>
                    <a:pt x="2993" y="3434"/>
                    <a:pt x="2678" y="3119"/>
                    <a:pt x="2678" y="2773"/>
                  </a:cubicBezTo>
                  <a:cubicBezTo>
                    <a:pt x="2678" y="2394"/>
                    <a:pt x="2993" y="2079"/>
                    <a:pt x="3403" y="2079"/>
                  </a:cubicBezTo>
                  <a:close/>
                  <a:moveTo>
                    <a:pt x="3371" y="693"/>
                  </a:moveTo>
                  <a:cubicBezTo>
                    <a:pt x="4694" y="693"/>
                    <a:pt x="5765" y="1796"/>
                    <a:pt x="5765" y="3119"/>
                  </a:cubicBezTo>
                  <a:cubicBezTo>
                    <a:pt x="5765" y="3686"/>
                    <a:pt x="5545" y="4222"/>
                    <a:pt x="5198" y="4663"/>
                  </a:cubicBezTo>
                  <a:cubicBezTo>
                    <a:pt x="5072" y="4442"/>
                    <a:pt x="4915" y="4190"/>
                    <a:pt x="4694" y="4001"/>
                  </a:cubicBezTo>
                  <a:cubicBezTo>
                    <a:pt x="4568" y="3907"/>
                    <a:pt x="4442" y="3812"/>
                    <a:pt x="4348" y="3749"/>
                  </a:cubicBezTo>
                  <a:cubicBezTo>
                    <a:pt x="4568" y="3529"/>
                    <a:pt x="4726" y="3182"/>
                    <a:pt x="4726" y="2804"/>
                  </a:cubicBezTo>
                  <a:cubicBezTo>
                    <a:pt x="4726" y="2079"/>
                    <a:pt x="4096" y="1449"/>
                    <a:pt x="3340" y="1449"/>
                  </a:cubicBezTo>
                  <a:cubicBezTo>
                    <a:pt x="2615" y="1449"/>
                    <a:pt x="1985" y="2079"/>
                    <a:pt x="1985" y="2804"/>
                  </a:cubicBezTo>
                  <a:cubicBezTo>
                    <a:pt x="1985" y="3182"/>
                    <a:pt x="2142" y="3529"/>
                    <a:pt x="2363" y="3749"/>
                  </a:cubicBezTo>
                  <a:lnTo>
                    <a:pt x="2016" y="4001"/>
                  </a:lnTo>
                  <a:cubicBezTo>
                    <a:pt x="1827" y="4190"/>
                    <a:pt x="1607" y="4442"/>
                    <a:pt x="1512" y="4663"/>
                  </a:cubicBezTo>
                  <a:cubicBezTo>
                    <a:pt x="1040" y="4064"/>
                    <a:pt x="882" y="3434"/>
                    <a:pt x="945" y="2773"/>
                  </a:cubicBezTo>
                  <a:cubicBezTo>
                    <a:pt x="1103" y="1670"/>
                    <a:pt x="2111" y="693"/>
                    <a:pt x="3371" y="693"/>
                  </a:cubicBezTo>
                  <a:close/>
                  <a:moveTo>
                    <a:pt x="3371" y="4159"/>
                  </a:moveTo>
                  <a:cubicBezTo>
                    <a:pt x="4001" y="4159"/>
                    <a:pt x="4505" y="4600"/>
                    <a:pt x="4694" y="5135"/>
                  </a:cubicBezTo>
                  <a:cubicBezTo>
                    <a:pt x="4316" y="5387"/>
                    <a:pt x="3875" y="5545"/>
                    <a:pt x="3371" y="5545"/>
                  </a:cubicBezTo>
                  <a:cubicBezTo>
                    <a:pt x="2898" y="5545"/>
                    <a:pt x="2426" y="5387"/>
                    <a:pt x="2016" y="5135"/>
                  </a:cubicBezTo>
                  <a:cubicBezTo>
                    <a:pt x="2174" y="4537"/>
                    <a:pt x="2741" y="4159"/>
                    <a:pt x="3371" y="4159"/>
                  </a:cubicBezTo>
                  <a:close/>
                  <a:moveTo>
                    <a:pt x="3308" y="0"/>
                  </a:moveTo>
                  <a:cubicBezTo>
                    <a:pt x="1701" y="0"/>
                    <a:pt x="441" y="1229"/>
                    <a:pt x="252" y="2710"/>
                  </a:cubicBezTo>
                  <a:cubicBezTo>
                    <a:pt x="0" y="4600"/>
                    <a:pt x="1512" y="6238"/>
                    <a:pt x="3371" y="6238"/>
                  </a:cubicBezTo>
                  <a:cubicBezTo>
                    <a:pt x="5104" y="6238"/>
                    <a:pt x="6459" y="4820"/>
                    <a:pt x="6459" y="3119"/>
                  </a:cubicBezTo>
                  <a:cubicBezTo>
                    <a:pt x="6459" y="1386"/>
                    <a:pt x="5041" y="0"/>
                    <a:pt x="3308"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40" name="Google Shape;12340;p21"/>
            <p:cNvSpPr/>
            <p:nvPr/>
          </p:nvSpPr>
          <p:spPr>
            <a:xfrm>
              <a:off x="1049375" y="2680675"/>
              <a:ext cx="297725" cy="297725"/>
            </a:xfrm>
            <a:custGeom>
              <a:avLst/>
              <a:gdLst/>
              <a:ahLst/>
              <a:cxnLst/>
              <a:rect l="l" t="t" r="r" b="b"/>
              <a:pathLst>
                <a:path w="11909" h="11909" extrusionOk="0">
                  <a:moveTo>
                    <a:pt x="6270" y="1512"/>
                  </a:moveTo>
                  <a:cubicBezTo>
                    <a:pt x="8475" y="1670"/>
                    <a:pt x="10239" y="3434"/>
                    <a:pt x="10397" y="5640"/>
                  </a:cubicBezTo>
                  <a:lnTo>
                    <a:pt x="10082" y="5640"/>
                  </a:lnTo>
                  <a:cubicBezTo>
                    <a:pt x="9893" y="5640"/>
                    <a:pt x="9735" y="5797"/>
                    <a:pt x="9735" y="5986"/>
                  </a:cubicBezTo>
                  <a:cubicBezTo>
                    <a:pt x="9735" y="6207"/>
                    <a:pt x="9893" y="6364"/>
                    <a:pt x="10082" y="6364"/>
                  </a:cubicBezTo>
                  <a:lnTo>
                    <a:pt x="10397" y="6364"/>
                  </a:lnTo>
                  <a:cubicBezTo>
                    <a:pt x="10239" y="8569"/>
                    <a:pt x="8475" y="10334"/>
                    <a:pt x="6270" y="10491"/>
                  </a:cubicBezTo>
                  <a:lnTo>
                    <a:pt x="6270" y="10176"/>
                  </a:lnTo>
                  <a:cubicBezTo>
                    <a:pt x="6270" y="9987"/>
                    <a:pt x="6112" y="9830"/>
                    <a:pt x="5923" y="9830"/>
                  </a:cubicBezTo>
                  <a:cubicBezTo>
                    <a:pt x="5703" y="9830"/>
                    <a:pt x="5545" y="9987"/>
                    <a:pt x="5545" y="10176"/>
                  </a:cubicBezTo>
                  <a:lnTo>
                    <a:pt x="5545" y="10491"/>
                  </a:lnTo>
                  <a:cubicBezTo>
                    <a:pt x="3340" y="10334"/>
                    <a:pt x="1575" y="8569"/>
                    <a:pt x="1418" y="6364"/>
                  </a:cubicBezTo>
                  <a:lnTo>
                    <a:pt x="1733" y="6364"/>
                  </a:lnTo>
                  <a:cubicBezTo>
                    <a:pt x="1922" y="6364"/>
                    <a:pt x="2079" y="6207"/>
                    <a:pt x="2079" y="5986"/>
                  </a:cubicBezTo>
                  <a:cubicBezTo>
                    <a:pt x="2142" y="5797"/>
                    <a:pt x="1985" y="5640"/>
                    <a:pt x="1764" y="5640"/>
                  </a:cubicBezTo>
                  <a:lnTo>
                    <a:pt x="1418" y="5640"/>
                  </a:lnTo>
                  <a:cubicBezTo>
                    <a:pt x="1575" y="3434"/>
                    <a:pt x="3340" y="1670"/>
                    <a:pt x="5545" y="1512"/>
                  </a:cubicBezTo>
                  <a:lnTo>
                    <a:pt x="5545" y="1827"/>
                  </a:lnTo>
                  <a:cubicBezTo>
                    <a:pt x="5545" y="2016"/>
                    <a:pt x="5703" y="2174"/>
                    <a:pt x="5923" y="2174"/>
                  </a:cubicBezTo>
                  <a:cubicBezTo>
                    <a:pt x="6112" y="2174"/>
                    <a:pt x="6270" y="2016"/>
                    <a:pt x="6270" y="1827"/>
                  </a:cubicBezTo>
                  <a:lnTo>
                    <a:pt x="6270" y="1512"/>
                  </a:lnTo>
                  <a:close/>
                  <a:moveTo>
                    <a:pt x="5955" y="0"/>
                  </a:moveTo>
                  <a:cubicBezTo>
                    <a:pt x="5766" y="0"/>
                    <a:pt x="5608" y="158"/>
                    <a:pt x="5608" y="347"/>
                  </a:cubicBezTo>
                  <a:lnTo>
                    <a:pt x="5608" y="756"/>
                  </a:lnTo>
                  <a:cubicBezTo>
                    <a:pt x="2993" y="914"/>
                    <a:pt x="914" y="2993"/>
                    <a:pt x="756" y="5608"/>
                  </a:cubicBezTo>
                  <a:lnTo>
                    <a:pt x="347" y="5608"/>
                  </a:lnTo>
                  <a:cubicBezTo>
                    <a:pt x="158" y="5608"/>
                    <a:pt x="0" y="5766"/>
                    <a:pt x="0" y="5955"/>
                  </a:cubicBezTo>
                  <a:cubicBezTo>
                    <a:pt x="0" y="6144"/>
                    <a:pt x="158" y="6301"/>
                    <a:pt x="347" y="6301"/>
                  </a:cubicBezTo>
                  <a:lnTo>
                    <a:pt x="756" y="6301"/>
                  </a:lnTo>
                  <a:cubicBezTo>
                    <a:pt x="914" y="8916"/>
                    <a:pt x="2993" y="10995"/>
                    <a:pt x="5608" y="11153"/>
                  </a:cubicBezTo>
                  <a:lnTo>
                    <a:pt x="5608" y="11562"/>
                  </a:lnTo>
                  <a:cubicBezTo>
                    <a:pt x="5608" y="11751"/>
                    <a:pt x="5766" y="11909"/>
                    <a:pt x="5955" y="11909"/>
                  </a:cubicBezTo>
                  <a:cubicBezTo>
                    <a:pt x="6144" y="11909"/>
                    <a:pt x="6301" y="11751"/>
                    <a:pt x="6301" y="11562"/>
                  </a:cubicBezTo>
                  <a:lnTo>
                    <a:pt x="6301" y="11153"/>
                  </a:lnTo>
                  <a:cubicBezTo>
                    <a:pt x="8916" y="10995"/>
                    <a:pt x="10995" y="8916"/>
                    <a:pt x="11153" y="6301"/>
                  </a:cubicBezTo>
                  <a:lnTo>
                    <a:pt x="11531" y="6301"/>
                  </a:lnTo>
                  <a:cubicBezTo>
                    <a:pt x="11751" y="6301"/>
                    <a:pt x="11909" y="6144"/>
                    <a:pt x="11909" y="5955"/>
                  </a:cubicBezTo>
                  <a:cubicBezTo>
                    <a:pt x="11909" y="5766"/>
                    <a:pt x="11751" y="5608"/>
                    <a:pt x="11531" y="5608"/>
                  </a:cubicBezTo>
                  <a:lnTo>
                    <a:pt x="11153" y="5608"/>
                  </a:lnTo>
                  <a:cubicBezTo>
                    <a:pt x="10995" y="2993"/>
                    <a:pt x="8916" y="914"/>
                    <a:pt x="6301" y="756"/>
                  </a:cubicBezTo>
                  <a:lnTo>
                    <a:pt x="6301" y="347"/>
                  </a:lnTo>
                  <a:cubicBezTo>
                    <a:pt x="6301" y="158"/>
                    <a:pt x="6144" y="0"/>
                    <a:pt x="5955"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grpSp>
        <p:nvGrpSpPr>
          <p:cNvPr id="12341" name="Google Shape;12341;p21"/>
          <p:cNvGrpSpPr/>
          <p:nvPr/>
        </p:nvGrpSpPr>
        <p:grpSpPr>
          <a:xfrm>
            <a:off x="10204399" y="2345136"/>
            <a:ext cx="274104" cy="272443"/>
            <a:chOff x="5045775" y="1946400"/>
            <a:chExt cx="296950" cy="295150"/>
          </a:xfrm>
        </p:grpSpPr>
        <p:sp>
          <p:nvSpPr>
            <p:cNvPr id="12342" name="Google Shape;12342;p21"/>
            <p:cNvSpPr/>
            <p:nvPr/>
          </p:nvSpPr>
          <p:spPr>
            <a:xfrm>
              <a:off x="5113500" y="1998600"/>
              <a:ext cx="160700" cy="155950"/>
            </a:xfrm>
            <a:custGeom>
              <a:avLst/>
              <a:gdLst/>
              <a:ahLst/>
              <a:cxnLst/>
              <a:rect l="l" t="t" r="r" b="b"/>
              <a:pathLst>
                <a:path w="6428" h="6238" extrusionOk="0">
                  <a:moveTo>
                    <a:pt x="3309" y="2079"/>
                  </a:moveTo>
                  <a:cubicBezTo>
                    <a:pt x="3718" y="2079"/>
                    <a:pt x="4033" y="2394"/>
                    <a:pt x="4033" y="2804"/>
                  </a:cubicBezTo>
                  <a:cubicBezTo>
                    <a:pt x="4033" y="3182"/>
                    <a:pt x="3718" y="3497"/>
                    <a:pt x="3309" y="3497"/>
                  </a:cubicBezTo>
                  <a:cubicBezTo>
                    <a:pt x="2931" y="3497"/>
                    <a:pt x="2616" y="3150"/>
                    <a:pt x="2616" y="2804"/>
                  </a:cubicBezTo>
                  <a:cubicBezTo>
                    <a:pt x="2616" y="2394"/>
                    <a:pt x="2931" y="2079"/>
                    <a:pt x="3309" y="2079"/>
                  </a:cubicBezTo>
                  <a:close/>
                  <a:moveTo>
                    <a:pt x="3403" y="662"/>
                  </a:moveTo>
                  <a:cubicBezTo>
                    <a:pt x="4726" y="662"/>
                    <a:pt x="5798" y="1764"/>
                    <a:pt x="5798" y="3119"/>
                  </a:cubicBezTo>
                  <a:cubicBezTo>
                    <a:pt x="5703" y="3655"/>
                    <a:pt x="5546" y="4222"/>
                    <a:pt x="5199" y="4663"/>
                  </a:cubicBezTo>
                  <a:cubicBezTo>
                    <a:pt x="5010" y="4253"/>
                    <a:pt x="4726" y="3938"/>
                    <a:pt x="4348" y="3686"/>
                  </a:cubicBezTo>
                  <a:cubicBezTo>
                    <a:pt x="4569" y="3466"/>
                    <a:pt x="4726" y="3119"/>
                    <a:pt x="4726" y="2741"/>
                  </a:cubicBezTo>
                  <a:cubicBezTo>
                    <a:pt x="4726" y="2016"/>
                    <a:pt x="4096" y="1386"/>
                    <a:pt x="3340" y="1386"/>
                  </a:cubicBezTo>
                  <a:cubicBezTo>
                    <a:pt x="2616" y="1386"/>
                    <a:pt x="1986" y="2016"/>
                    <a:pt x="1986" y="2741"/>
                  </a:cubicBezTo>
                  <a:cubicBezTo>
                    <a:pt x="1986" y="3119"/>
                    <a:pt x="2143" y="3466"/>
                    <a:pt x="2364" y="3686"/>
                  </a:cubicBezTo>
                  <a:cubicBezTo>
                    <a:pt x="1986" y="3907"/>
                    <a:pt x="1702" y="4253"/>
                    <a:pt x="1513" y="4663"/>
                  </a:cubicBezTo>
                  <a:cubicBezTo>
                    <a:pt x="1072" y="4096"/>
                    <a:pt x="883" y="3434"/>
                    <a:pt x="977" y="2772"/>
                  </a:cubicBezTo>
                  <a:cubicBezTo>
                    <a:pt x="1135" y="1670"/>
                    <a:pt x="2143" y="662"/>
                    <a:pt x="3403" y="662"/>
                  </a:cubicBezTo>
                  <a:close/>
                  <a:moveTo>
                    <a:pt x="3309" y="4190"/>
                  </a:moveTo>
                  <a:cubicBezTo>
                    <a:pt x="3939" y="4190"/>
                    <a:pt x="4443" y="4600"/>
                    <a:pt x="4663" y="5167"/>
                  </a:cubicBezTo>
                  <a:cubicBezTo>
                    <a:pt x="4254" y="5450"/>
                    <a:pt x="3781" y="5545"/>
                    <a:pt x="3309" y="5545"/>
                  </a:cubicBezTo>
                  <a:cubicBezTo>
                    <a:pt x="2836" y="5545"/>
                    <a:pt x="2364" y="5387"/>
                    <a:pt x="1986" y="5167"/>
                  </a:cubicBezTo>
                  <a:cubicBezTo>
                    <a:pt x="2143" y="4568"/>
                    <a:pt x="2679" y="4190"/>
                    <a:pt x="3309" y="4190"/>
                  </a:cubicBezTo>
                  <a:close/>
                  <a:moveTo>
                    <a:pt x="3309" y="0"/>
                  </a:moveTo>
                  <a:cubicBezTo>
                    <a:pt x="1733" y="0"/>
                    <a:pt x="410" y="1229"/>
                    <a:pt x="253" y="2678"/>
                  </a:cubicBezTo>
                  <a:cubicBezTo>
                    <a:pt x="1" y="4600"/>
                    <a:pt x="1450" y="6238"/>
                    <a:pt x="3309" y="6238"/>
                  </a:cubicBezTo>
                  <a:cubicBezTo>
                    <a:pt x="5042" y="6238"/>
                    <a:pt x="6428" y="4820"/>
                    <a:pt x="6428" y="3119"/>
                  </a:cubicBezTo>
                  <a:cubicBezTo>
                    <a:pt x="6428" y="1418"/>
                    <a:pt x="5042" y="0"/>
                    <a:pt x="3309"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43" name="Google Shape;12343;p21"/>
            <p:cNvSpPr/>
            <p:nvPr/>
          </p:nvSpPr>
          <p:spPr>
            <a:xfrm>
              <a:off x="5045775" y="1946400"/>
              <a:ext cx="296950" cy="295150"/>
            </a:xfrm>
            <a:custGeom>
              <a:avLst/>
              <a:gdLst/>
              <a:ahLst/>
              <a:cxnLst/>
              <a:rect l="l" t="t" r="r" b="b"/>
              <a:pathLst>
                <a:path w="11878" h="11806" extrusionOk="0">
                  <a:moveTo>
                    <a:pt x="6018" y="765"/>
                  </a:moveTo>
                  <a:lnTo>
                    <a:pt x="6868" y="1426"/>
                  </a:lnTo>
                  <a:cubicBezTo>
                    <a:pt x="6963" y="1458"/>
                    <a:pt x="7026" y="1489"/>
                    <a:pt x="7152" y="1489"/>
                  </a:cubicBezTo>
                  <a:lnTo>
                    <a:pt x="8223" y="1332"/>
                  </a:lnTo>
                  <a:lnTo>
                    <a:pt x="8664" y="2372"/>
                  </a:lnTo>
                  <a:cubicBezTo>
                    <a:pt x="8696" y="2435"/>
                    <a:pt x="8790" y="2529"/>
                    <a:pt x="8853" y="2561"/>
                  </a:cubicBezTo>
                  <a:lnTo>
                    <a:pt x="9893" y="2970"/>
                  </a:lnTo>
                  <a:lnTo>
                    <a:pt x="9735" y="4073"/>
                  </a:lnTo>
                  <a:cubicBezTo>
                    <a:pt x="9735" y="4136"/>
                    <a:pt x="9735" y="4262"/>
                    <a:pt x="9798" y="4325"/>
                  </a:cubicBezTo>
                  <a:lnTo>
                    <a:pt x="10460" y="5207"/>
                  </a:lnTo>
                  <a:lnTo>
                    <a:pt x="9798" y="6058"/>
                  </a:lnTo>
                  <a:cubicBezTo>
                    <a:pt x="9767" y="6152"/>
                    <a:pt x="9735" y="6215"/>
                    <a:pt x="9735" y="6341"/>
                  </a:cubicBezTo>
                  <a:lnTo>
                    <a:pt x="9893" y="7444"/>
                  </a:lnTo>
                  <a:lnTo>
                    <a:pt x="8853" y="7853"/>
                  </a:lnTo>
                  <a:cubicBezTo>
                    <a:pt x="8790" y="7885"/>
                    <a:pt x="8696" y="7948"/>
                    <a:pt x="8664" y="8042"/>
                  </a:cubicBezTo>
                  <a:lnTo>
                    <a:pt x="8255" y="9051"/>
                  </a:lnTo>
                  <a:lnTo>
                    <a:pt x="7120" y="8893"/>
                  </a:lnTo>
                  <a:cubicBezTo>
                    <a:pt x="7057" y="8893"/>
                    <a:pt x="6931" y="8893"/>
                    <a:pt x="6837" y="8988"/>
                  </a:cubicBezTo>
                  <a:lnTo>
                    <a:pt x="5986" y="9649"/>
                  </a:lnTo>
                  <a:lnTo>
                    <a:pt x="5104" y="8988"/>
                  </a:lnTo>
                  <a:cubicBezTo>
                    <a:pt x="5041" y="8925"/>
                    <a:pt x="5010" y="8893"/>
                    <a:pt x="4915" y="8893"/>
                  </a:cubicBezTo>
                  <a:lnTo>
                    <a:pt x="4884" y="8893"/>
                  </a:lnTo>
                  <a:lnTo>
                    <a:pt x="3781" y="9051"/>
                  </a:lnTo>
                  <a:lnTo>
                    <a:pt x="3371" y="8042"/>
                  </a:lnTo>
                  <a:cubicBezTo>
                    <a:pt x="3340" y="7948"/>
                    <a:pt x="3277" y="7885"/>
                    <a:pt x="3182" y="7853"/>
                  </a:cubicBezTo>
                  <a:lnTo>
                    <a:pt x="2143" y="7444"/>
                  </a:lnTo>
                  <a:lnTo>
                    <a:pt x="2300" y="6341"/>
                  </a:lnTo>
                  <a:cubicBezTo>
                    <a:pt x="2300" y="6278"/>
                    <a:pt x="2300" y="6152"/>
                    <a:pt x="2237" y="6058"/>
                  </a:cubicBezTo>
                  <a:lnTo>
                    <a:pt x="1576" y="5207"/>
                  </a:lnTo>
                  <a:lnTo>
                    <a:pt x="2237" y="4325"/>
                  </a:lnTo>
                  <a:cubicBezTo>
                    <a:pt x="2269" y="4262"/>
                    <a:pt x="2300" y="4167"/>
                    <a:pt x="2300" y="4073"/>
                  </a:cubicBezTo>
                  <a:lnTo>
                    <a:pt x="2143" y="2970"/>
                  </a:lnTo>
                  <a:lnTo>
                    <a:pt x="3182" y="2561"/>
                  </a:lnTo>
                  <a:cubicBezTo>
                    <a:pt x="3277" y="2529"/>
                    <a:pt x="3340" y="2435"/>
                    <a:pt x="3371" y="2372"/>
                  </a:cubicBezTo>
                  <a:lnTo>
                    <a:pt x="3812" y="1332"/>
                  </a:lnTo>
                  <a:lnTo>
                    <a:pt x="4884" y="1489"/>
                  </a:lnTo>
                  <a:cubicBezTo>
                    <a:pt x="4947" y="1489"/>
                    <a:pt x="5073" y="1489"/>
                    <a:pt x="5167" y="1426"/>
                  </a:cubicBezTo>
                  <a:lnTo>
                    <a:pt x="6018" y="765"/>
                  </a:lnTo>
                  <a:close/>
                  <a:moveTo>
                    <a:pt x="2174" y="8168"/>
                  </a:moveTo>
                  <a:lnTo>
                    <a:pt x="2804" y="8420"/>
                  </a:lnTo>
                  <a:lnTo>
                    <a:pt x="3277" y="9586"/>
                  </a:lnTo>
                  <a:cubicBezTo>
                    <a:pt x="3308" y="9681"/>
                    <a:pt x="3434" y="9775"/>
                    <a:pt x="3529" y="9775"/>
                  </a:cubicBezTo>
                  <a:lnTo>
                    <a:pt x="2647" y="10720"/>
                  </a:lnTo>
                  <a:lnTo>
                    <a:pt x="2426" y="9649"/>
                  </a:lnTo>
                  <a:cubicBezTo>
                    <a:pt x="2395" y="9523"/>
                    <a:pt x="2332" y="9429"/>
                    <a:pt x="2174" y="9366"/>
                  </a:cubicBezTo>
                  <a:lnTo>
                    <a:pt x="1134" y="9177"/>
                  </a:lnTo>
                  <a:lnTo>
                    <a:pt x="2174" y="8168"/>
                  </a:lnTo>
                  <a:close/>
                  <a:moveTo>
                    <a:pt x="9861" y="8105"/>
                  </a:moveTo>
                  <a:lnTo>
                    <a:pt x="10901" y="9145"/>
                  </a:lnTo>
                  <a:lnTo>
                    <a:pt x="9893" y="9366"/>
                  </a:lnTo>
                  <a:cubicBezTo>
                    <a:pt x="9767" y="9429"/>
                    <a:pt x="9641" y="9492"/>
                    <a:pt x="9609" y="9649"/>
                  </a:cubicBezTo>
                  <a:lnTo>
                    <a:pt x="9389" y="10720"/>
                  </a:lnTo>
                  <a:lnTo>
                    <a:pt x="8507" y="9712"/>
                  </a:lnTo>
                  <a:cubicBezTo>
                    <a:pt x="8601" y="9712"/>
                    <a:pt x="8727" y="9649"/>
                    <a:pt x="8759" y="9523"/>
                  </a:cubicBezTo>
                  <a:lnTo>
                    <a:pt x="9231" y="8389"/>
                  </a:lnTo>
                  <a:lnTo>
                    <a:pt x="9861" y="8105"/>
                  </a:lnTo>
                  <a:close/>
                  <a:moveTo>
                    <a:pt x="6002" y="1"/>
                  </a:moveTo>
                  <a:cubicBezTo>
                    <a:pt x="5923" y="1"/>
                    <a:pt x="5844" y="24"/>
                    <a:pt x="5797" y="72"/>
                  </a:cubicBezTo>
                  <a:lnTo>
                    <a:pt x="4852" y="828"/>
                  </a:lnTo>
                  <a:lnTo>
                    <a:pt x="3623" y="670"/>
                  </a:lnTo>
                  <a:cubicBezTo>
                    <a:pt x="3607" y="667"/>
                    <a:pt x="3590" y="665"/>
                    <a:pt x="3573" y="665"/>
                  </a:cubicBezTo>
                  <a:cubicBezTo>
                    <a:pt x="3434" y="665"/>
                    <a:pt x="3305" y="775"/>
                    <a:pt x="3277" y="859"/>
                  </a:cubicBezTo>
                  <a:lnTo>
                    <a:pt x="2804" y="2025"/>
                  </a:lnTo>
                  <a:lnTo>
                    <a:pt x="1639" y="2498"/>
                  </a:lnTo>
                  <a:cubicBezTo>
                    <a:pt x="1481" y="2561"/>
                    <a:pt x="1418" y="2687"/>
                    <a:pt x="1450" y="2844"/>
                  </a:cubicBezTo>
                  <a:lnTo>
                    <a:pt x="1607" y="4073"/>
                  </a:lnTo>
                  <a:lnTo>
                    <a:pt x="851" y="5018"/>
                  </a:lnTo>
                  <a:cubicBezTo>
                    <a:pt x="788" y="5112"/>
                    <a:pt x="788" y="5333"/>
                    <a:pt x="851" y="5428"/>
                  </a:cubicBezTo>
                  <a:lnTo>
                    <a:pt x="1607" y="6373"/>
                  </a:lnTo>
                  <a:lnTo>
                    <a:pt x="1450" y="7601"/>
                  </a:lnTo>
                  <a:cubicBezTo>
                    <a:pt x="1450" y="7696"/>
                    <a:pt x="1450" y="7759"/>
                    <a:pt x="1481" y="7853"/>
                  </a:cubicBezTo>
                  <a:lnTo>
                    <a:pt x="189" y="9145"/>
                  </a:lnTo>
                  <a:cubicBezTo>
                    <a:pt x="0" y="9334"/>
                    <a:pt x="126" y="9649"/>
                    <a:pt x="347" y="9744"/>
                  </a:cubicBezTo>
                  <a:lnTo>
                    <a:pt x="1765" y="10059"/>
                  </a:lnTo>
                  <a:lnTo>
                    <a:pt x="2080" y="11539"/>
                  </a:lnTo>
                  <a:cubicBezTo>
                    <a:pt x="2099" y="11714"/>
                    <a:pt x="2250" y="11805"/>
                    <a:pt x="2407" y="11805"/>
                  </a:cubicBezTo>
                  <a:cubicBezTo>
                    <a:pt x="2505" y="11805"/>
                    <a:pt x="2606" y="11770"/>
                    <a:pt x="2678" y="11697"/>
                  </a:cubicBezTo>
                  <a:cubicBezTo>
                    <a:pt x="4410" y="9858"/>
                    <a:pt x="4587" y="9665"/>
                    <a:pt x="4601" y="9649"/>
                  </a:cubicBezTo>
                  <a:lnTo>
                    <a:pt x="4601" y="9649"/>
                  </a:lnTo>
                  <a:lnTo>
                    <a:pt x="4789" y="9618"/>
                  </a:lnTo>
                  <a:lnTo>
                    <a:pt x="5734" y="10374"/>
                  </a:lnTo>
                  <a:cubicBezTo>
                    <a:pt x="5829" y="10405"/>
                    <a:pt x="5860" y="10437"/>
                    <a:pt x="5955" y="10437"/>
                  </a:cubicBezTo>
                  <a:cubicBezTo>
                    <a:pt x="6018" y="10437"/>
                    <a:pt x="6112" y="10405"/>
                    <a:pt x="6144" y="10374"/>
                  </a:cubicBezTo>
                  <a:lnTo>
                    <a:pt x="7089" y="9618"/>
                  </a:lnTo>
                  <a:lnTo>
                    <a:pt x="7278" y="9649"/>
                  </a:lnTo>
                  <a:lnTo>
                    <a:pt x="9200" y="11697"/>
                  </a:lnTo>
                  <a:cubicBezTo>
                    <a:pt x="9284" y="11770"/>
                    <a:pt x="9388" y="11805"/>
                    <a:pt x="9485" y="11805"/>
                  </a:cubicBezTo>
                  <a:cubicBezTo>
                    <a:pt x="9640" y="11805"/>
                    <a:pt x="9779" y="11714"/>
                    <a:pt x="9798" y="11539"/>
                  </a:cubicBezTo>
                  <a:lnTo>
                    <a:pt x="10113" y="10059"/>
                  </a:lnTo>
                  <a:lnTo>
                    <a:pt x="11531" y="9744"/>
                  </a:lnTo>
                  <a:cubicBezTo>
                    <a:pt x="11815" y="9681"/>
                    <a:pt x="11878" y="9334"/>
                    <a:pt x="11689" y="9145"/>
                  </a:cubicBezTo>
                  <a:lnTo>
                    <a:pt x="10523" y="7853"/>
                  </a:lnTo>
                  <a:cubicBezTo>
                    <a:pt x="10554" y="7759"/>
                    <a:pt x="10586" y="7696"/>
                    <a:pt x="10554" y="7601"/>
                  </a:cubicBezTo>
                  <a:lnTo>
                    <a:pt x="10397" y="6373"/>
                  </a:lnTo>
                  <a:lnTo>
                    <a:pt x="11153" y="5428"/>
                  </a:lnTo>
                  <a:cubicBezTo>
                    <a:pt x="11216" y="5333"/>
                    <a:pt x="11216" y="5112"/>
                    <a:pt x="11153" y="5018"/>
                  </a:cubicBezTo>
                  <a:lnTo>
                    <a:pt x="10397" y="4073"/>
                  </a:lnTo>
                  <a:lnTo>
                    <a:pt x="10554" y="2844"/>
                  </a:lnTo>
                  <a:cubicBezTo>
                    <a:pt x="10586" y="2687"/>
                    <a:pt x="10460" y="2529"/>
                    <a:pt x="10365" y="2498"/>
                  </a:cubicBezTo>
                  <a:lnTo>
                    <a:pt x="9200" y="2025"/>
                  </a:lnTo>
                  <a:lnTo>
                    <a:pt x="8727" y="859"/>
                  </a:lnTo>
                  <a:cubicBezTo>
                    <a:pt x="8675" y="728"/>
                    <a:pt x="8578" y="662"/>
                    <a:pt x="8457" y="662"/>
                  </a:cubicBezTo>
                  <a:cubicBezTo>
                    <a:pt x="8432" y="662"/>
                    <a:pt x="8407" y="665"/>
                    <a:pt x="8381" y="670"/>
                  </a:cubicBezTo>
                  <a:lnTo>
                    <a:pt x="7152" y="828"/>
                  </a:lnTo>
                  <a:lnTo>
                    <a:pt x="6207" y="72"/>
                  </a:lnTo>
                  <a:cubicBezTo>
                    <a:pt x="6160" y="24"/>
                    <a:pt x="6081" y="1"/>
                    <a:pt x="6002"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grpSp>
        <p:nvGrpSpPr>
          <p:cNvPr id="12344" name="Google Shape;12344;p21"/>
          <p:cNvGrpSpPr/>
          <p:nvPr/>
        </p:nvGrpSpPr>
        <p:grpSpPr>
          <a:xfrm>
            <a:off x="8101551" y="2352722"/>
            <a:ext cx="273389" cy="272673"/>
            <a:chOff x="3599700" y="1954475"/>
            <a:chExt cx="296175" cy="295400"/>
          </a:xfrm>
        </p:grpSpPr>
        <p:sp>
          <p:nvSpPr>
            <p:cNvPr id="12345" name="Google Shape;12345;p21"/>
            <p:cNvSpPr/>
            <p:nvPr/>
          </p:nvSpPr>
          <p:spPr>
            <a:xfrm>
              <a:off x="3599700" y="1954475"/>
              <a:ext cx="296175" cy="295400"/>
            </a:xfrm>
            <a:custGeom>
              <a:avLst/>
              <a:gdLst/>
              <a:ahLst/>
              <a:cxnLst/>
              <a:rect l="l" t="t" r="r" b="b"/>
              <a:pathLst>
                <a:path w="11847" h="11816" extrusionOk="0">
                  <a:moveTo>
                    <a:pt x="3151" y="694"/>
                  </a:moveTo>
                  <a:cubicBezTo>
                    <a:pt x="3718" y="694"/>
                    <a:pt x="4159" y="1166"/>
                    <a:pt x="4159" y="1734"/>
                  </a:cubicBezTo>
                  <a:cubicBezTo>
                    <a:pt x="4159" y="2301"/>
                    <a:pt x="3686" y="2742"/>
                    <a:pt x="3151" y="2742"/>
                  </a:cubicBezTo>
                  <a:cubicBezTo>
                    <a:pt x="2584" y="2742"/>
                    <a:pt x="2111" y="2269"/>
                    <a:pt x="2111" y="1734"/>
                  </a:cubicBezTo>
                  <a:cubicBezTo>
                    <a:pt x="2080" y="1166"/>
                    <a:pt x="2552" y="694"/>
                    <a:pt x="3151" y="694"/>
                  </a:cubicBezTo>
                  <a:close/>
                  <a:moveTo>
                    <a:pt x="8727" y="694"/>
                  </a:moveTo>
                  <a:cubicBezTo>
                    <a:pt x="9326" y="694"/>
                    <a:pt x="9767" y="1166"/>
                    <a:pt x="9767" y="1734"/>
                  </a:cubicBezTo>
                  <a:cubicBezTo>
                    <a:pt x="9767" y="2301"/>
                    <a:pt x="9294" y="2742"/>
                    <a:pt x="8727" y="2742"/>
                  </a:cubicBezTo>
                  <a:cubicBezTo>
                    <a:pt x="8128" y="2742"/>
                    <a:pt x="7719" y="2269"/>
                    <a:pt x="7719" y="1734"/>
                  </a:cubicBezTo>
                  <a:cubicBezTo>
                    <a:pt x="7656" y="1166"/>
                    <a:pt x="8128" y="694"/>
                    <a:pt x="8727" y="694"/>
                  </a:cubicBezTo>
                  <a:close/>
                  <a:moveTo>
                    <a:pt x="5923" y="4852"/>
                  </a:moveTo>
                  <a:cubicBezTo>
                    <a:pt x="6522" y="4852"/>
                    <a:pt x="6994" y="5325"/>
                    <a:pt x="6994" y="5861"/>
                  </a:cubicBezTo>
                  <a:cubicBezTo>
                    <a:pt x="6994" y="6396"/>
                    <a:pt x="6522" y="6869"/>
                    <a:pt x="5923" y="6869"/>
                  </a:cubicBezTo>
                  <a:cubicBezTo>
                    <a:pt x="5356" y="6869"/>
                    <a:pt x="4883" y="6428"/>
                    <a:pt x="4883" y="5861"/>
                  </a:cubicBezTo>
                  <a:cubicBezTo>
                    <a:pt x="4883" y="5294"/>
                    <a:pt x="5356" y="4852"/>
                    <a:pt x="5923" y="4852"/>
                  </a:cubicBezTo>
                  <a:close/>
                  <a:moveTo>
                    <a:pt x="3151" y="3466"/>
                  </a:moveTo>
                  <a:cubicBezTo>
                    <a:pt x="3875" y="3466"/>
                    <a:pt x="4600" y="3813"/>
                    <a:pt x="5072" y="4380"/>
                  </a:cubicBezTo>
                  <a:cubicBezTo>
                    <a:pt x="4537" y="4695"/>
                    <a:pt x="4159" y="5231"/>
                    <a:pt x="4159" y="5861"/>
                  </a:cubicBezTo>
                  <a:cubicBezTo>
                    <a:pt x="4159" y="6239"/>
                    <a:pt x="4285" y="6617"/>
                    <a:pt x="4505" y="6900"/>
                  </a:cubicBezTo>
                  <a:lnTo>
                    <a:pt x="693" y="6900"/>
                  </a:lnTo>
                  <a:lnTo>
                    <a:pt x="693" y="5892"/>
                  </a:lnTo>
                  <a:cubicBezTo>
                    <a:pt x="693" y="4569"/>
                    <a:pt x="1796" y="3466"/>
                    <a:pt x="3151" y="3466"/>
                  </a:cubicBezTo>
                  <a:close/>
                  <a:moveTo>
                    <a:pt x="8696" y="3498"/>
                  </a:moveTo>
                  <a:cubicBezTo>
                    <a:pt x="10019" y="3498"/>
                    <a:pt x="11121" y="4600"/>
                    <a:pt x="11121" y="5955"/>
                  </a:cubicBezTo>
                  <a:lnTo>
                    <a:pt x="11121" y="6932"/>
                  </a:lnTo>
                  <a:lnTo>
                    <a:pt x="7309" y="6932"/>
                  </a:lnTo>
                  <a:cubicBezTo>
                    <a:pt x="7561" y="6617"/>
                    <a:pt x="7656" y="6270"/>
                    <a:pt x="7656" y="5892"/>
                  </a:cubicBezTo>
                  <a:cubicBezTo>
                    <a:pt x="7656" y="5262"/>
                    <a:pt x="7309" y="4726"/>
                    <a:pt x="6774" y="4411"/>
                  </a:cubicBezTo>
                  <a:cubicBezTo>
                    <a:pt x="7215" y="3813"/>
                    <a:pt x="7939" y="3498"/>
                    <a:pt x="8696" y="3498"/>
                  </a:cubicBezTo>
                  <a:close/>
                  <a:moveTo>
                    <a:pt x="5923" y="7625"/>
                  </a:moveTo>
                  <a:cubicBezTo>
                    <a:pt x="6207" y="7625"/>
                    <a:pt x="6490" y="7656"/>
                    <a:pt x="6711" y="7751"/>
                  </a:cubicBezTo>
                  <a:lnTo>
                    <a:pt x="5923" y="8791"/>
                  </a:lnTo>
                  <a:lnTo>
                    <a:pt x="5135" y="7751"/>
                  </a:lnTo>
                  <a:cubicBezTo>
                    <a:pt x="5388" y="7688"/>
                    <a:pt x="5671" y="7625"/>
                    <a:pt x="5923" y="7625"/>
                  </a:cubicBezTo>
                  <a:close/>
                  <a:moveTo>
                    <a:pt x="4505" y="8066"/>
                  </a:moveTo>
                  <a:lnTo>
                    <a:pt x="5577" y="9484"/>
                  </a:lnTo>
                  <a:lnTo>
                    <a:pt x="5577" y="11153"/>
                  </a:lnTo>
                  <a:lnTo>
                    <a:pt x="3497" y="11153"/>
                  </a:lnTo>
                  <a:lnTo>
                    <a:pt x="3497" y="10019"/>
                  </a:lnTo>
                  <a:cubicBezTo>
                    <a:pt x="3497" y="9200"/>
                    <a:pt x="3875" y="8507"/>
                    <a:pt x="4505" y="8066"/>
                  </a:cubicBezTo>
                  <a:close/>
                  <a:moveTo>
                    <a:pt x="7341" y="8066"/>
                  </a:moveTo>
                  <a:cubicBezTo>
                    <a:pt x="7939" y="8507"/>
                    <a:pt x="8381" y="9263"/>
                    <a:pt x="8381" y="10051"/>
                  </a:cubicBezTo>
                  <a:lnTo>
                    <a:pt x="8381" y="11153"/>
                  </a:lnTo>
                  <a:lnTo>
                    <a:pt x="6301" y="11153"/>
                  </a:lnTo>
                  <a:lnTo>
                    <a:pt x="6301" y="9484"/>
                  </a:lnTo>
                  <a:lnTo>
                    <a:pt x="7341" y="8066"/>
                  </a:lnTo>
                  <a:close/>
                  <a:moveTo>
                    <a:pt x="3088" y="1"/>
                  </a:moveTo>
                  <a:cubicBezTo>
                    <a:pt x="2143" y="1"/>
                    <a:pt x="1355" y="788"/>
                    <a:pt x="1355" y="1734"/>
                  </a:cubicBezTo>
                  <a:cubicBezTo>
                    <a:pt x="1355" y="2238"/>
                    <a:pt x="1575" y="2679"/>
                    <a:pt x="1922" y="2994"/>
                  </a:cubicBezTo>
                  <a:cubicBezTo>
                    <a:pt x="788" y="3466"/>
                    <a:pt x="0" y="4569"/>
                    <a:pt x="0" y="5861"/>
                  </a:cubicBezTo>
                  <a:lnTo>
                    <a:pt x="0" y="7247"/>
                  </a:lnTo>
                  <a:cubicBezTo>
                    <a:pt x="0" y="7436"/>
                    <a:pt x="158" y="7593"/>
                    <a:pt x="347" y="7593"/>
                  </a:cubicBezTo>
                  <a:lnTo>
                    <a:pt x="3938" y="7593"/>
                  </a:lnTo>
                  <a:cubicBezTo>
                    <a:pt x="3214" y="8192"/>
                    <a:pt x="2741" y="9043"/>
                    <a:pt x="2741" y="10019"/>
                  </a:cubicBezTo>
                  <a:lnTo>
                    <a:pt x="2741" y="11437"/>
                  </a:lnTo>
                  <a:cubicBezTo>
                    <a:pt x="2741" y="11658"/>
                    <a:pt x="2899" y="11815"/>
                    <a:pt x="3088" y="11815"/>
                  </a:cubicBezTo>
                  <a:lnTo>
                    <a:pt x="8696" y="11815"/>
                  </a:lnTo>
                  <a:cubicBezTo>
                    <a:pt x="8885" y="11815"/>
                    <a:pt x="9042" y="11658"/>
                    <a:pt x="9042" y="11437"/>
                  </a:cubicBezTo>
                  <a:lnTo>
                    <a:pt x="9042" y="10019"/>
                  </a:lnTo>
                  <a:cubicBezTo>
                    <a:pt x="9042" y="9043"/>
                    <a:pt x="8570" y="8192"/>
                    <a:pt x="7876" y="7593"/>
                  </a:cubicBezTo>
                  <a:lnTo>
                    <a:pt x="11436" y="7593"/>
                  </a:lnTo>
                  <a:cubicBezTo>
                    <a:pt x="11657" y="7593"/>
                    <a:pt x="11815" y="7436"/>
                    <a:pt x="11815" y="7247"/>
                  </a:cubicBezTo>
                  <a:lnTo>
                    <a:pt x="11815" y="5861"/>
                  </a:lnTo>
                  <a:cubicBezTo>
                    <a:pt x="11846" y="4600"/>
                    <a:pt x="11027" y="3466"/>
                    <a:pt x="9861" y="2994"/>
                  </a:cubicBezTo>
                  <a:cubicBezTo>
                    <a:pt x="10239" y="2679"/>
                    <a:pt x="10428" y="2206"/>
                    <a:pt x="10428" y="1734"/>
                  </a:cubicBezTo>
                  <a:cubicBezTo>
                    <a:pt x="10428" y="788"/>
                    <a:pt x="9641" y="1"/>
                    <a:pt x="8696" y="1"/>
                  </a:cubicBezTo>
                  <a:cubicBezTo>
                    <a:pt x="7750" y="1"/>
                    <a:pt x="6963" y="788"/>
                    <a:pt x="6963" y="1734"/>
                  </a:cubicBezTo>
                  <a:cubicBezTo>
                    <a:pt x="6963" y="2238"/>
                    <a:pt x="7152" y="2679"/>
                    <a:pt x="7498" y="2994"/>
                  </a:cubicBezTo>
                  <a:cubicBezTo>
                    <a:pt x="6931" y="3214"/>
                    <a:pt x="6396" y="3624"/>
                    <a:pt x="6049" y="4159"/>
                  </a:cubicBezTo>
                  <a:lnTo>
                    <a:pt x="5734" y="4159"/>
                  </a:lnTo>
                  <a:cubicBezTo>
                    <a:pt x="5388" y="3655"/>
                    <a:pt x="4883" y="3214"/>
                    <a:pt x="4285" y="2994"/>
                  </a:cubicBezTo>
                  <a:cubicBezTo>
                    <a:pt x="4631" y="2679"/>
                    <a:pt x="4820" y="2238"/>
                    <a:pt x="4820" y="1734"/>
                  </a:cubicBezTo>
                  <a:cubicBezTo>
                    <a:pt x="4820" y="788"/>
                    <a:pt x="4033" y="1"/>
                    <a:pt x="3088"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46" name="Google Shape;12346;p21"/>
            <p:cNvSpPr/>
            <p:nvPr/>
          </p:nvSpPr>
          <p:spPr>
            <a:xfrm>
              <a:off x="3825750" y="2075775"/>
              <a:ext cx="35450" cy="17350"/>
            </a:xfrm>
            <a:custGeom>
              <a:avLst/>
              <a:gdLst/>
              <a:ahLst/>
              <a:cxnLst/>
              <a:rect l="l" t="t" r="r" b="b"/>
              <a:pathLst>
                <a:path w="1418" h="694" extrusionOk="0">
                  <a:moveTo>
                    <a:pt x="347" y="0"/>
                  </a:moveTo>
                  <a:cubicBezTo>
                    <a:pt x="158" y="0"/>
                    <a:pt x="0" y="158"/>
                    <a:pt x="0" y="347"/>
                  </a:cubicBezTo>
                  <a:cubicBezTo>
                    <a:pt x="0" y="536"/>
                    <a:pt x="158" y="694"/>
                    <a:pt x="347" y="694"/>
                  </a:cubicBezTo>
                  <a:lnTo>
                    <a:pt x="1071" y="694"/>
                  </a:lnTo>
                  <a:cubicBezTo>
                    <a:pt x="1260" y="694"/>
                    <a:pt x="1418" y="536"/>
                    <a:pt x="1418" y="347"/>
                  </a:cubicBezTo>
                  <a:cubicBezTo>
                    <a:pt x="1418" y="158"/>
                    <a:pt x="1260" y="0"/>
                    <a:pt x="1071"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47" name="Google Shape;12347;p21"/>
            <p:cNvSpPr/>
            <p:nvPr/>
          </p:nvSpPr>
          <p:spPr>
            <a:xfrm>
              <a:off x="3633550" y="2075775"/>
              <a:ext cx="35475" cy="17350"/>
            </a:xfrm>
            <a:custGeom>
              <a:avLst/>
              <a:gdLst/>
              <a:ahLst/>
              <a:cxnLst/>
              <a:rect l="l" t="t" r="r" b="b"/>
              <a:pathLst>
                <a:path w="1419" h="694" extrusionOk="0">
                  <a:moveTo>
                    <a:pt x="379" y="0"/>
                  </a:moveTo>
                  <a:cubicBezTo>
                    <a:pt x="158" y="0"/>
                    <a:pt x="1" y="158"/>
                    <a:pt x="1" y="347"/>
                  </a:cubicBezTo>
                  <a:cubicBezTo>
                    <a:pt x="1" y="536"/>
                    <a:pt x="158" y="694"/>
                    <a:pt x="379" y="694"/>
                  </a:cubicBezTo>
                  <a:lnTo>
                    <a:pt x="1072" y="694"/>
                  </a:lnTo>
                  <a:cubicBezTo>
                    <a:pt x="1261" y="694"/>
                    <a:pt x="1419" y="536"/>
                    <a:pt x="1419" y="347"/>
                  </a:cubicBezTo>
                  <a:cubicBezTo>
                    <a:pt x="1419" y="158"/>
                    <a:pt x="1261" y="0"/>
                    <a:pt x="1072"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grpSp>
        <p:nvGrpSpPr>
          <p:cNvPr id="12348" name="Google Shape;12348;p21"/>
          <p:cNvGrpSpPr/>
          <p:nvPr/>
        </p:nvGrpSpPr>
        <p:grpSpPr>
          <a:xfrm>
            <a:off x="5980532" y="2377745"/>
            <a:ext cx="274128" cy="207228"/>
            <a:chOff x="3962775" y="1990700"/>
            <a:chExt cx="296975" cy="224500"/>
          </a:xfrm>
        </p:grpSpPr>
        <p:sp>
          <p:nvSpPr>
            <p:cNvPr id="12349" name="Google Shape;12349;p21"/>
            <p:cNvSpPr/>
            <p:nvPr/>
          </p:nvSpPr>
          <p:spPr>
            <a:xfrm>
              <a:off x="4216400" y="2093100"/>
              <a:ext cx="43350" cy="18150"/>
            </a:xfrm>
            <a:custGeom>
              <a:avLst/>
              <a:gdLst/>
              <a:ahLst/>
              <a:cxnLst/>
              <a:rect l="l" t="t" r="r" b="b"/>
              <a:pathLst>
                <a:path w="1734" h="726" extrusionOk="0">
                  <a:moveTo>
                    <a:pt x="379" y="1"/>
                  </a:moveTo>
                  <a:cubicBezTo>
                    <a:pt x="158" y="1"/>
                    <a:pt x="1" y="158"/>
                    <a:pt x="1" y="347"/>
                  </a:cubicBezTo>
                  <a:cubicBezTo>
                    <a:pt x="1" y="568"/>
                    <a:pt x="158" y="725"/>
                    <a:pt x="379" y="725"/>
                  </a:cubicBezTo>
                  <a:lnTo>
                    <a:pt x="1387" y="725"/>
                  </a:lnTo>
                  <a:cubicBezTo>
                    <a:pt x="1576" y="725"/>
                    <a:pt x="1733" y="568"/>
                    <a:pt x="1733" y="347"/>
                  </a:cubicBezTo>
                  <a:cubicBezTo>
                    <a:pt x="1702" y="158"/>
                    <a:pt x="1544" y="1"/>
                    <a:pt x="1387"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50" name="Google Shape;12350;p21"/>
            <p:cNvSpPr/>
            <p:nvPr/>
          </p:nvSpPr>
          <p:spPr>
            <a:xfrm>
              <a:off x="4206950" y="2129325"/>
              <a:ext cx="35475" cy="33900"/>
            </a:xfrm>
            <a:custGeom>
              <a:avLst/>
              <a:gdLst/>
              <a:ahLst/>
              <a:cxnLst/>
              <a:rect l="l" t="t" r="r" b="b"/>
              <a:pathLst>
                <a:path w="1419" h="1356" extrusionOk="0">
                  <a:moveTo>
                    <a:pt x="351" y="1"/>
                  </a:moveTo>
                  <a:cubicBezTo>
                    <a:pt x="260" y="1"/>
                    <a:pt x="174" y="32"/>
                    <a:pt x="127" y="95"/>
                  </a:cubicBezTo>
                  <a:cubicBezTo>
                    <a:pt x="1" y="221"/>
                    <a:pt x="1" y="410"/>
                    <a:pt x="127" y="568"/>
                  </a:cubicBezTo>
                  <a:lnTo>
                    <a:pt x="820" y="1261"/>
                  </a:lnTo>
                  <a:cubicBezTo>
                    <a:pt x="883" y="1324"/>
                    <a:pt x="969" y="1356"/>
                    <a:pt x="1056" y="1356"/>
                  </a:cubicBezTo>
                  <a:cubicBezTo>
                    <a:pt x="1143" y="1356"/>
                    <a:pt x="1229" y="1324"/>
                    <a:pt x="1292" y="1261"/>
                  </a:cubicBezTo>
                  <a:cubicBezTo>
                    <a:pt x="1418" y="1166"/>
                    <a:pt x="1418" y="914"/>
                    <a:pt x="1292" y="788"/>
                  </a:cubicBezTo>
                  <a:lnTo>
                    <a:pt x="599" y="95"/>
                  </a:lnTo>
                  <a:cubicBezTo>
                    <a:pt x="536" y="32"/>
                    <a:pt x="442" y="1"/>
                    <a:pt x="351"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51" name="Google Shape;12351;p21"/>
            <p:cNvSpPr/>
            <p:nvPr/>
          </p:nvSpPr>
          <p:spPr>
            <a:xfrm>
              <a:off x="4207750" y="2041900"/>
              <a:ext cx="35450" cy="34500"/>
            </a:xfrm>
            <a:custGeom>
              <a:avLst/>
              <a:gdLst/>
              <a:ahLst/>
              <a:cxnLst/>
              <a:rect l="l" t="t" r="r" b="b"/>
              <a:pathLst>
                <a:path w="1418" h="1380" extrusionOk="0">
                  <a:moveTo>
                    <a:pt x="1067" y="1"/>
                  </a:moveTo>
                  <a:cubicBezTo>
                    <a:pt x="977" y="1"/>
                    <a:pt x="882" y="32"/>
                    <a:pt x="819" y="95"/>
                  </a:cubicBezTo>
                  <a:lnTo>
                    <a:pt x="126" y="788"/>
                  </a:lnTo>
                  <a:cubicBezTo>
                    <a:pt x="0" y="914"/>
                    <a:pt x="0" y="1135"/>
                    <a:pt x="126" y="1261"/>
                  </a:cubicBezTo>
                  <a:cubicBezTo>
                    <a:pt x="189" y="1340"/>
                    <a:pt x="268" y="1379"/>
                    <a:pt x="351" y="1379"/>
                  </a:cubicBezTo>
                  <a:cubicBezTo>
                    <a:pt x="433" y="1379"/>
                    <a:pt x="520" y="1340"/>
                    <a:pt x="599" y="1261"/>
                  </a:cubicBezTo>
                  <a:lnTo>
                    <a:pt x="1292" y="568"/>
                  </a:lnTo>
                  <a:cubicBezTo>
                    <a:pt x="1418" y="442"/>
                    <a:pt x="1418" y="190"/>
                    <a:pt x="1292" y="95"/>
                  </a:cubicBezTo>
                  <a:cubicBezTo>
                    <a:pt x="1244" y="32"/>
                    <a:pt x="1158" y="1"/>
                    <a:pt x="1067"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52" name="Google Shape;12352;p21"/>
            <p:cNvSpPr/>
            <p:nvPr/>
          </p:nvSpPr>
          <p:spPr>
            <a:xfrm>
              <a:off x="3962775" y="1990700"/>
              <a:ext cx="226075" cy="224500"/>
            </a:xfrm>
            <a:custGeom>
              <a:avLst/>
              <a:gdLst/>
              <a:ahLst/>
              <a:cxnLst/>
              <a:rect l="l" t="t" r="r" b="b"/>
              <a:pathLst>
                <a:path w="9043" h="8980" extrusionOk="0">
                  <a:moveTo>
                    <a:pt x="1419" y="3403"/>
                  </a:moveTo>
                  <a:lnTo>
                    <a:pt x="1419" y="4790"/>
                  </a:lnTo>
                  <a:cubicBezTo>
                    <a:pt x="1009" y="4790"/>
                    <a:pt x="694" y="4506"/>
                    <a:pt x="694" y="4097"/>
                  </a:cubicBezTo>
                  <a:cubicBezTo>
                    <a:pt x="694" y="3719"/>
                    <a:pt x="1009" y="3403"/>
                    <a:pt x="1419" y="3403"/>
                  </a:cubicBezTo>
                  <a:close/>
                  <a:moveTo>
                    <a:pt x="4191" y="2710"/>
                  </a:moveTo>
                  <a:lnTo>
                    <a:pt x="4191" y="5483"/>
                  </a:lnTo>
                  <a:lnTo>
                    <a:pt x="2490" y="5483"/>
                  </a:lnTo>
                  <a:cubicBezTo>
                    <a:pt x="2269" y="5483"/>
                    <a:pt x="2112" y="5325"/>
                    <a:pt x="2112" y="5105"/>
                  </a:cubicBezTo>
                  <a:lnTo>
                    <a:pt x="2112" y="3088"/>
                  </a:lnTo>
                  <a:cubicBezTo>
                    <a:pt x="2112" y="2868"/>
                    <a:pt x="2269" y="2710"/>
                    <a:pt x="2490" y="2710"/>
                  </a:cubicBezTo>
                  <a:close/>
                  <a:moveTo>
                    <a:pt x="6995" y="1828"/>
                  </a:moveTo>
                  <a:lnTo>
                    <a:pt x="6995" y="6428"/>
                  </a:lnTo>
                  <a:cubicBezTo>
                    <a:pt x="6428" y="5924"/>
                    <a:pt x="5672" y="5609"/>
                    <a:pt x="4884" y="5514"/>
                  </a:cubicBezTo>
                  <a:lnTo>
                    <a:pt x="4884" y="2710"/>
                  </a:lnTo>
                  <a:cubicBezTo>
                    <a:pt x="5672" y="2647"/>
                    <a:pt x="6428" y="2332"/>
                    <a:pt x="6995" y="1828"/>
                  </a:cubicBezTo>
                  <a:close/>
                  <a:moveTo>
                    <a:pt x="8066" y="631"/>
                  </a:moveTo>
                  <a:cubicBezTo>
                    <a:pt x="8255" y="631"/>
                    <a:pt x="8413" y="789"/>
                    <a:pt x="8413" y="978"/>
                  </a:cubicBezTo>
                  <a:lnTo>
                    <a:pt x="8413" y="7216"/>
                  </a:lnTo>
                  <a:cubicBezTo>
                    <a:pt x="8413" y="7405"/>
                    <a:pt x="8255" y="7562"/>
                    <a:pt x="8066" y="7562"/>
                  </a:cubicBezTo>
                  <a:cubicBezTo>
                    <a:pt x="7877" y="7562"/>
                    <a:pt x="7720" y="7405"/>
                    <a:pt x="7720" y="7216"/>
                  </a:cubicBezTo>
                  <a:lnTo>
                    <a:pt x="7720" y="978"/>
                  </a:lnTo>
                  <a:cubicBezTo>
                    <a:pt x="7720" y="789"/>
                    <a:pt x="7877" y="631"/>
                    <a:pt x="8066" y="631"/>
                  </a:cubicBezTo>
                  <a:close/>
                  <a:moveTo>
                    <a:pt x="3498" y="6176"/>
                  </a:moveTo>
                  <a:lnTo>
                    <a:pt x="3498" y="7909"/>
                  </a:lnTo>
                  <a:cubicBezTo>
                    <a:pt x="3498" y="8129"/>
                    <a:pt x="3340" y="8287"/>
                    <a:pt x="3151" y="8287"/>
                  </a:cubicBezTo>
                  <a:cubicBezTo>
                    <a:pt x="2962" y="8287"/>
                    <a:pt x="2805" y="8129"/>
                    <a:pt x="2805" y="7909"/>
                  </a:cubicBezTo>
                  <a:lnTo>
                    <a:pt x="2805" y="6176"/>
                  </a:lnTo>
                  <a:close/>
                  <a:moveTo>
                    <a:pt x="8035" y="1"/>
                  </a:moveTo>
                  <a:cubicBezTo>
                    <a:pt x="7531" y="1"/>
                    <a:pt x="7090" y="411"/>
                    <a:pt x="6995" y="883"/>
                  </a:cubicBezTo>
                  <a:lnTo>
                    <a:pt x="6680" y="1198"/>
                  </a:lnTo>
                  <a:cubicBezTo>
                    <a:pt x="6144" y="1734"/>
                    <a:pt x="5325" y="2049"/>
                    <a:pt x="4538" y="2049"/>
                  </a:cubicBezTo>
                  <a:lnTo>
                    <a:pt x="2427" y="2049"/>
                  </a:lnTo>
                  <a:cubicBezTo>
                    <a:pt x="2017" y="2049"/>
                    <a:pt x="1608" y="2332"/>
                    <a:pt x="1450" y="2773"/>
                  </a:cubicBezTo>
                  <a:lnTo>
                    <a:pt x="1387" y="2773"/>
                  </a:lnTo>
                  <a:cubicBezTo>
                    <a:pt x="631" y="2773"/>
                    <a:pt x="1" y="3403"/>
                    <a:pt x="1" y="4128"/>
                  </a:cubicBezTo>
                  <a:cubicBezTo>
                    <a:pt x="1" y="4884"/>
                    <a:pt x="631" y="5514"/>
                    <a:pt x="1387" y="5514"/>
                  </a:cubicBezTo>
                  <a:lnTo>
                    <a:pt x="1450" y="5514"/>
                  </a:lnTo>
                  <a:cubicBezTo>
                    <a:pt x="1576" y="5798"/>
                    <a:pt x="1797" y="6018"/>
                    <a:pt x="2080" y="6144"/>
                  </a:cubicBezTo>
                  <a:lnTo>
                    <a:pt x="2080" y="7940"/>
                  </a:lnTo>
                  <a:cubicBezTo>
                    <a:pt x="2112" y="8507"/>
                    <a:pt x="2584" y="8980"/>
                    <a:pt x="3151" y="8980"/>
                  </a:cubicBezTo>
                  <a:cubicBezTo>
                    <a:pt x="3750" y="8980"/>
                    <a:pt x="4160" y="8507"/>
                    <a:pt x="4160" y="7972"/>
                  </a:cubicBezTo>
                  <a:lnTo>
                    <a:pt x="4160" y="6239"/>
                  </a:lnTo>
                  <a:lnTo>
                    <a:pt x="4538" y="6239"/>
                  </a:lnTo>
                  <a:cubicBezTo>
                    <a:pt x="5325" y="6239"/>
                    <a:pt x="6144" y="6554"/>
                    <a:pt x="6680" y="7090"/>
                  </a:cubicBezTo>
                  <a:lnTo>
                    <a:pt x="6995" y="7405"/>
                  </a:lnTo>
                  <a:cubicBezTo>
                    <a:pt x="7090" y="7909"/>
                    <a:pt x="7531" y="8287"/>
                    <a:pt x="8035" y="8287"/>
                  </a:cubicBezTo>
                  <a:cubicBezTo>
                    <a:pt x="8633" y="8287"/>
                    <a:pt x="9043" y="7814"/>
                    <a:pt x="9043" y="7247"/>
                  </a:cubicBezTo>
                  <a:lnTo>
                    <a:pt x="9043" y="1041"/>
                  </a:lnTo>
                  <a:cubicBezTo>
                    <a:pt x="9043" y="442"/>
                    <a:pt x="8570" y="1"/>
                    <a:pt x="8035"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sp>
        <p:nvSpPr>
          <p:cNvPr id="12353" name="Google Shape;12353;p21"/>
          <p:cNvSpPr txBox="1"/>
          <p:nvPr/>
        </p:nvSpPr>
        <p:spPr>
          <a:xfrm>
            <a:off x="8540351" y="2787079"/>
            <a:ext cx="1506800" cy="589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067" kern="0" dirty="0">
                <a:latin typeface="Arial"/>
                <a:cs typeface="Arial"/>
                <a:sym typeface="Arial"/>
              </a:rPr>
              <a:t>قالب پاورپوینت مدیریت قابل ویرایش می باشد</a:t>
            </a:r>
            <a:endParaRPr sz="1067" kern="0" dirty="0">
              <a:latin typeface="Arial"/>
              <a:cs typeface="Arial"/>
              <a:sym typeface="Arial"/>
            </a:endParaRPr>
          </a:p>
        </p:txBody>
      </p:sp>
      <p:sp>
        <p:nvSpPr>
          <p:cNvPr id="12354" name="Google Shape;12354;p21"/>
          <p:cNvSpPr txBox="1"/>
          <p:nvPr/>
        </p:nvSpPr>
        <p:spPr>
          <a:xfrm>
            <a:off x="6436548" y="2787079"/>
            <a:ext cx="1506800" cy="589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067" kern="0" dirty="0">
                <a:latin typeface="Arial"/>
                <a:cs typeface="Arial"/>
                <a:sym typeface="Arial"/>
              </a:rPr>
              <a:t>قالب پاورپوینت مدیریت قابل ویرایش می باشد</a:t>
            </a:r>
            <a:endParaRPr sz="1067" kern="0" dirty="0">
              <a:latin typeface="Arial"/>
              <a:cs typeface="Arial"/>
              <a:sym typeface="Arial"/>
            </a:endParaRPr>
          </a:p>
        </p:txBody>
      </p:sp>
      <p:sp>
        <p:nvSpPr>
          <p:cNvPr id="12355" name="Google Shape;12355;p21"/>
          <p:cNvSpPr txBox="1"/>
          <p:nvPr/>
        </p:nvSpPr>
        <p:spPr>
          <a:xfrm>
            <a:off x="7501836" y="4199661"/>
            <a:ext cx="1506800" cy="589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067" kern="0" dirty="0">
                <a:latin typeface="Arial"/>
                <a:cs typeface="Arial"/>
                <a:sym typeface="Arial"/>
              </a:rPr>
              <a:t>قالب پاورپوینت مدیریت قابل ویرایش می باشد</a:t>
            </a:r>
            <a:endParaRPr sz="1067" kern="0" dirty="0">
              <a:latin typeface="Arial"/>
              <a:cs typeface="Arial"/>
              <a:sym typeface="Arial"/>
            </a:endParaRPr>
          </a:p>
        </p:txBody>
      </p:sp>
      <p:sp>
        <p:nvSpPr>
          <p:cNvPr id="12356" name="Google Shape;12356;p21"/>
          <p:cNvSpPr txBox="1"/>
          <p:nvPr/>
        </p:nvSpPr>
        <p:spPr>
          <a:xfrm>
            <a:off x="9571703" y="4182228"/>
            <a:ext cx="1506800" cy="589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067" kern="0" dirty="0">
                <a:latin typeface="Arial"/>
                <a:cs typeface="Arial"/>
                <a:sym typeface="Arial"/>
              </a:rPr>
              <a:t>قالب پاورپوینت مدیریت قابل ویرایش می باشد</a:t>
            </a:r>
            <a:endParaRPr sz="1067" kern="0" dirty="0">
              <a:latin typeface="Arial"/>
              <a:cs typeface="Arial"/>
              <a:sym typeface="Arial"/>
            </a:endParaRPr>
          </a:p>
        </p:txBody>
      </p:sp>
      <p:sp>
        <p:nvSpPr>
          <p:cNvPr id="12357" name="Google Shape;12357;p21"/>
          <p:cNvSpPr txBox="1"/>
          <p:nvPr/>
        </p:nvSpPr>
        <p:spPr>
          <a:xfrm>
            <a:off x="5383169" y="4182228"/>
            <a:ext cx="1506800" cy="589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067" kern="0" dirty="0">
                <a:latin typeface="Arial"/>
                <a:cs typeface="Arial"/>
                <a:sym typeface="Arial"/>
              </a:rPr>
              <a:t>قالب پاورپوینت مدیریت قابل ویرایش می باشد</a:t>
            </a:r>
            <a:endParaRPr sz="1067" kern="0" dirty="0">
              <a:latin typeface="Arial"/>
              <a:cs typeface="Arial"/>
              <a:sym typeface="Arial"/>
            </a:endParaRPr>
          </a:p>
        </p:txBody>
      </p:sp>
      <p:sp>
        <p:nvSpPr>
          <p:cNvPr id="12358" name="Google Shape;12358;p21"/>
          <p:cNvSpPr txBox="1">
            <a:spLocks noGrp="1"/>
          </p:cNvSpPr>
          <p:nvPr>
            <p:ph type="title" idx="4294967295"/>
          </p:nvPr>
        </p:nvSpPr>
        <p:spPr>
          <a:xfrm>
            <a:off x="0" y="431800"/>
            <a:ext cx="9394825" cy="642938"/>
          </a:xfrm>
          <a:prstGeom prst="rect">
            <a:avLst/>
          </a:prstGeom>
        </p:spPr>
        <p:txBody>
          <a:bodyPr spcFirstLastPara="1" wrap="square" lIns="121900" tIns="121900" rIns="121900" bIns="121900" anchor="t" anchorCtr="0">
            <a:noAutofit/>
          </a:bodyPr>
          <a:lstStyle/>
          <a:p>
            <a:pPr algn="ctr"/>
            <a:r>
              <a:rPr lang="fa-IR" dirty="0">
                <a:solidFill>
                  <a:schemeClr val="tx1"/>
                </a:solidFill>
                <a:cs typeface="B Nazanin" panose="00000700000000000000" pitchFamily="2" charset="-78"/>
              </a:rPr>
              <a:t>اینفوگرافیک ممتاز</a:t>
            </a:r>
            <a:endParaRPr dirty="0">
              <a:solidFill>
                <a:schemeClr val="tx1"/>
              </a:solidFill>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7447"/>
        <p:cNvGrpSpPr/>
        <p:nvPr/>
      </p:nvGrpSpPr>
      <p:grpSpPr>
        <a:xfrm>
          <a:off x="0" y="0"/>
          <a:ext cx="0" cy="0"/>
          <a:chOff x="0" y="0"/>
          <a:chExt cx="0" cy="0"/>
        </a:xfrm>
      </p:grpSpPr>
      <p:grpSp>
        <p:nvGrpSpPr>
          <p:cNvPr id="7448" name="Google Shape;7448;p72"/>
          <p:cNvGrpSpPr/>
          <p:nvPr/>
        </p:nvGrpSpPr>
        <p:grpSpPr>
          <a:xfrm>
            <a:off x="2800748" y="4531551"/>
            <a:ext cx="1470521" cy="1013783"/>
            <a:chOff x="4967783" y="2151471"/>
            <a:chExt cx="3920692" cy="2702940"/>
          </a:xfrm>
        </p:grpSpPr>
        <p:grpSp>
          <p:nvGrpSpPr>
            <p:cNvPr id="7449" name="Google Shape;7449;p72"/>
            <p:cNvGrpSpPr/>
            <p:nvPr/>
          </p:nvGrpSpPr>
          <p:grpSpPr>
            <a:xfrm>
              <a:off x="5045709" y="2252109"/>
              <a:ext cx="3761071" cy="2501708"/>
              <a:chOff x="2691784" y="1805334"/>
              <a:chExt cx="3761071" cy="2501708"/>
            </a:xfrm>
          </p:grpSpPr>
          <p:sp>
            <p:nvSpPr>
              <p:cNvPr id="7450" name="Google Shape;7450;p72"/>
              <p:cNvSpPr/>
              <p:nvPr/>
            </p:nvSpPr>
            <p:spPr>
              <a:xfrm>
                <a:off x="4306153"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1" name="Google Shape;7451;p72"/>
              <p:cNvSpPr/>
              <p:nvPr/>
            </p:nvSpPr>
            <p:spPr>
              <a:xfrm>
                <a:off x="2691784" y="3762285"/>
                <a:ext cx="1916675" cy="544757"/>
              </a:xfrm>
              <a:custGeom>
                <a:avLst/>
                <a:gdLst/>
                <a:ahLst/>
                <a:cxnLst/>
                <a:rect l="l" t="t" r="r" b="b"/>
                <a:pathLst>
                  <a:path w="128485" h="36518" extrusionOk="0">
                    <a:moveTo>
                      <a:pt x="2706" y="1"/>
                    </a:moveTo>
                    <a:lnTo>
                      <a:pt x="1" y="326"/>
                    </a:lnTo>
                    <a:cubicBezTo>
                      <a:pt x="1461" y="10577"/>
                      <a:pt x="6547" y="19612"/>
                      <a:pt x="13850" y="26130"/>
                    </a:cubicBezTo>
                    <a:cubicBezTo>
                      <a:pt x="21288" y="32568"/>
                      <a:pt x="30999" y="36517"/>
                      <a:pt x="41575" y="36517"/>
                    </a:cubicBezTo>
                    <a:lnTo>
                      <a:pt x="128484" y="36517"/>
                    </a:lnTo>
                    <a:lnTo>
                      <a:pt x="128484" y="33812"/>
                    </a:lnTo>
                    <a:lnTo>
                      <a:pt x="41575" y="33812"/>
                    </a:lnTo>
                    <a:cubicBezTo>
                      <a:pt x="31675" y="33812"/>
                      <a:pt x="22641" y="30188"/>
                      <a:pt x="15662" y="24102"/>
                    </a:cubicBezTo>
                    <a:cubicBezTo>
                      <a:pt x="8792" y="18016"/>
                      <a:pt x="4058" y="9468"/>
                      <a:pt x="2706" y="1"/>
                    </a:cubicBez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2" name="Google Shape;7452;p72"/>
              <p:cNvSpPr/>
              <p:nvPr/>
            </p:nvSpPr>
            <p:spPr>
              <a:xfrm>
                <a:off x="2695021" y="3035999"/>
                <a:ext cx="754960" cy="529407"/>
              </a:xfrm>
              <a:custGeom>
                <a:avLst/>
                <a:gdLst/>
                <a:ahLst/>
                <a:cxnLst/>
                <a:rect l="l" t="t" r="r" b="b"/>
                <a:pathLst>
                  <a:path w="50609" h="35489" extrusionOk="0">
                    <a:moveTo>
                      <a:pt x="41358" y="0"/>
                    </a:moveTo>
                    <a:cubicBezTo>
                      <a:pt x="30998" y="0"/>
                      <a:pt x="21423" y="3814"/>
                      <a:pt x="14093" y="10144"/>
                    </a:cubicBezTo>
                    <a:cubicBezTo>
                      <a:pt x="6762" y="16338"/>
                      <a:pt x="1596" y="25129"/>
                      <a:pt x="0" y="35029"/>
                    </a:cubicBezTo>
                    <a:lnTo>
                      <a:pt x="2597" y="35489"/>
                    </a:lnTo>
                    <a:cubicBezTo>
                      <a:pt x="4166" y="26238"/>
                      <a:pt x="9034" y="18015"/>
                      <a:pt x="15905" y="12173"/>
                    </a:cubicBezTo>
                    <a:cubicBezTo>
                      <a:pt x="22775" y="6303"/>
                      <a:pt x="31675" y="2705"/>
                      <a:pt x="41358" y="2705"/>
                    </a:cubicBezTo>
                    <a:lnTo>
                      <a:pt x="50609" y="2705"/>
                    </a:lnTo>
                    <a:lnTo>
                      <a:pt x="50609" y="0"/>
                    </a:ln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3" name="Google Shape;7453;p72"/>
              <p:cNvSpPr/>
              <p:nvPr/>
            </p:nvSpPr>
            <p:spPr>
              <a:xfrm>
                <a:off x="3661791" y="2531620"/>
                <a:ext cx="2791064" cy="544757"/>
              </a:xfrm>
              <a:custGeom>
                <a:avLst/>
                <a:gdLst/>
                <a:ahLst/>
                <a:cxnLst/>
                <a:rect l="l" t="t" r="r" b="b"/>
                <a:pathLst>
                  <a:path w="187100" h="36518" extrusionOk="0">
                    <a:moveTo>
                      <a:pt x="184395" y="1"/>
                    </a:moveTo>
                    <a:cubicBezTo>
                      <a:pt x="183150" y="9468"/>
                      <a:pt x="178309" y="17908"/>
                      <a:pt x="171438" y="23994"/>
                    </a:cubicBezTo>
                    <a:cubicBezTo>
                      <a:pt x="164432" y="30080"/>
                      <a:pt x="155425" y="33812"/>
                      <a:pt x="145498" y="33812"/>
                    </a:cubicBezTo>
                    <a:lnTo>
                      <a:pt x="1" y="33812"/>
                    </a:lnTo>
                    <a:lnTo>
                      <a:pt x="1" y="36517"/>
                    </a:lnTo>
                    <a:lnTo>
                      <a:pt x="145498" y="36517"/>
                    </a:lnTo>
                    <a:cubicBezTo>
                      <a:pt x="156101" y="36517"/>
                      <a:pt x="165785" y="32568"/>
                      <a:pt x="173223" y="26022"/>
                    </a:cubicBezTo>
                    <a:cubicBezTo>
                      <a:pt x="180554" y="19612"/>
                      <a:pt x="185747" y="10469"/>
                      <a:pt x="187100" y="326"/>
                    </a:cubicBezTo>
                    <a:lnTo>
                      <a:pt x="184395" y="1"/>
                    </a:ln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4" name="Google Shape;7454;p72"/>
              <p:cNvSpPr/>
              <p:nvPr/>
            </p:nvSpPr>
            <p:spPr>
              <a:xfrm>
                <a:off x="5153124" y="1805334"/>
                <a:ext cx="1294451" cy="512461"/>
              </a:xfrm>
              <a:custGeom>
                <a:avLst/>
                <a:gdLst/>
                <a:ahLst/>
                <a:cxnLst/>
                <a:rect l="l" t="t" r="r" b="b"/>
                <a:pathLst>
                  <a:path w="86774" h="34353" extrusionOk="0">
                    <a:moveTo>
                      <a:pt x="0" y="0"/>
                    </a:moveTo>
                    <a:lnTo>
                      <a:pt x="0" y="2705"/>
                    </a:lnTo>
                    <a:lnTo>
                      <a:pt x="45524" y="2705"/>
                    </a:lnTo>
                    <a:cubicBezTo>
                      <a:pt x="54991" y="2705"/>
                      <a:pt x="63674" y="6195"/>
                      <a:pt x="70545" y="11821"/>
                    </a:cubicBezTo>
                    <a:cubicBezTo>
                      <a:pt x="77415" y="17582"/>
                      <a:pt x="82284" y="25454"/>
                      <a:pt x="84177" y="34353"/>
                    </a:cubicBezTo>
                    <a:lnTo>
                      <a:pt x="86774" y="33920"/>
                    </a:lnTo>
                    <a:cubicBezTo>
                      <a:pt x="84854" y="24345"/>
                      <a:pt x="79579" y="15878"/>
                      <a:pt x="72249" y="9792"/>
                    </a:cubicBezTo>
                    <a:cubicBezTo>
                      <a:pt x="65027" y="3706"/>
                      <a:pt x="55668" y="0"/>
                      <a:pt x="45524" y="0"/>
                    </a:cubicBez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5" name="Google Shape;7455;p72"/>
              <p:cNvSpPr/>
              <p:nvPr/>
            </p:nvSpPr>
            <p:spPr>
              <a:xfrm>
                <a:off x="2785807" y="1805334"/>
                <a:ext cx="2143839" cy="40367"/>
              </a:xfrm>
              <a:custGeom>
                <a:avLst/>
                <a:gdLst/>
                <a:ahLst/>
                <a:cxnLst/>
                <a:rect l="l" t="t" r="r" b="b"/>
                <a:pathLst>
                  <a:path w="143713" h="2706" extrusionOk="0">
                    <a:moveTo>
                      <a:pt x="0" y="0"/>
                    </a:moveTo>
                    <a:lnTo>
                      <a:pt x="0" y="2705"/>
                    </a:lnTo>
                    <a:lnTo>
                      <a:pt x="143712" y="2705"/>
                    </a:lnTo>
                    <a:lnTo>
                      <a:pt x="143712" y="0"/>
                    </a:ln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6" name="Google Shape;7456;p72"/>
              <p:cNvSpPr/>
              <p:nvPr/>
            </p:nvSpPr>
            <p:spPr>
              <a:xfrm>
                <a:off x="5447728"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21900" tIns="121900" rIns="121900" bIns="121900" anchor="ctr" anchorCtr="0">
                <a:noAutofit/>
              </a:bodyPr>
              <a:lstStyle/>
              <a:p>
                <a:endParaRPr sz="2400"/>
              </a:p>
            </p:txBody>
          </p:sp>
        </p:grpSp>
        <p:grpSp>
          <p:nvGrpSpPr>
            <p:cNvPr id="7457" name="Google Shape;7457;p72"/>
            <p:cNvGrpSpPr/>
            <p:nvPr/>
          </p:nvGrpSpPr>
          <p:grpSpPr>
            <a:xfrm>
              <a:off x="4967783" y="2151471"/>
              <a:ext cx="3920692" cy="2702940"/>
              <a:chOff x="2613858" y="1704696"/>
              <a:chExt cx="3920692" cy="2702940"/>
            </a:xfrm>
          </p:grpSpPr>
          <p:sp>
            <p:nvSpPr>
              <p:cNvPr id="7458" name="Google Shape;7458;p72"/>
              <p:cNvSpPr/>
              <p:nvPr/>
            </p:nvSpPr>
            <p:spPr>
              <a:xfrm rot="5400000">
                <a:off x="4924676" y="1720789"/>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59" name="Google Shape;7459;p72"/>
              <p:cNvSpPr/>
              <p:nvPr/>
            </p:nvSpPr>
            <p:spPr>
              <a:xfrm rot="5400000">
                <a:off x="6309028" y="2311963"/>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60" name="Google Shape;7460;p72"/>
              <p:cNvSpPr/>
              <p:nvPr/>
            </p:nvSpPr>
            <p:spPr>
              <a:xfrm rot="5400000">
                <a:off x="5222154" y="418211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61" name="Google Shape;7461;p72"/>
              <p:cNvSpPr/>
              <p:nvPr/>
            </p:nvSpPr>
            <p:spPr>
              <a:xfrm rot="5400000">
                <a:off x="2597765" y="355439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62" name="Google Shape;7462;p72"/>
              <p:cNvSpPr/>
              <p:nvPr/>
            </p:nvSpPr>
            <p:spPr>
              <a:xfrm rot="5400000">
                <a:off x="3433899" y="2945028"/>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463" name="Google Shape;7463;p72"/>
          <p:cNvGrpSpPr/>
          <p:nvPr/>
        </p:nvGrpSpPr>
        <p:grpSpPr>
          <a:xfrm>
            <a:off x="4672625" y="1715920"/>
            <a:ext cx="2082548" cy="944773"/>
            <a:chOff x="3530532" y="1496185"/>
            <a:chExt cx="1561911" cy="708580"/>
          </a:xfrm>
        </p:grpSpPr>
        <p:grpSp>
          <p:nvGrpSpPr>
            <p:cNvPr id="7464" name="Google Shape;7464;p72"/>
            <p:cNvGrpSpPr/>
            <p:nvPr/>
          </p:nvGrpSpPr>
          <p:grpSpPr>
            <a:xfrm>
              <a:off x="3720318" y="1857562"/>
              <a:ext cx="1372125" cy="54"/>
              <a:chOff x="3720318" y="1857562"/>
              <a:chExt cx="1372125" cy="54"/>
            </a:xfrm>
          </p:grpSpPr>
          <p:cxnSp>
            <p:nvCxnSpPr>
              <p:cNvPr id="7465" name="Google Shape;7465;p72"/>
              <p:cNvCxnSpPr>
                <a:endCxn id="7466" idx="2"/>
              </p:cNvCxnSpPr>
              <p:nvPr/>
            </p:nvCxnSpPr>
            <p:spPr>
              <a:xfrm>
                <a:off x="4440243" y="1857616"/>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7" name="Google Shape;7467;p72"/>
              <p:cNvCxnSpPr/>
              <p:nvPr/>
            </p:nvCxnSpPr>
            <p:spPr>
              <a:xfrm>
                <a:off x="4074943"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8" name="Google Shape;7468;p72"/>
              <p:cNvCxnSpPr/>
              <p:nvPr/>
            </p:nvCxnSpPr>
            <p:spPr>
              <a:xfrm>
                <a:off x="3720318"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9" name="Google Shape;7469;p72"/>
              <p:cNvCxnSpPr>
                <a:stCxn id="7466" idx="6"/>
              </p:cNvCxnSpPr>
              <p:nvPr/>
            </p:nvCxnSpPr>
            <p:spPr>
              <a:xfrm>
                <a:off x="4801443" y="1857616"/>
                <a:ext cx="291000" cy="0"/>
              </a:xfrm>
              <a:prstGeom prst="straightConnector1">
                <a:avLst/>
              </a:prstGeom>
              <a:noFill/>
              <a:ln w="9525" cap="flat" cmpd="sng">
                <a:solidFill>
                  <a:srgbClr val="A5B7C6"/>
                </a:solidFill>
                <a:prstDash val="solid"/>
                <a:round/>
                <a:headEnd type="none" w="med" len="med"/>
                <a:tailEnd type="triangle" w="med" len="med"/>
              </a:ln>
            </p:spPr>
          </p:cxnSp>
        </p:grpSp>
        <p:grpSp>
          <p:nvGrpSpPr>
            <p:cNvPr id="7470" name="Google Shape;7470;p72"/>
            <p:cNvGrpSpPr/>
            <p:nvPr/>
          </p:nvGrpSpPr>
          <p:grpSpPr>
            <a:xfrm>
              <a:off x="3567462" y="1496185"/>
              <a:ext cx="286500" cy="272914"/>
              <a:chOff x="3567462" y="1496185"/>
              <a:chExt cx="286500" cy="272914"/>
            </a:xfrm>
          </p:grpSpPr>
          <p:cxnSp>
            <p:nvCxnSpPr>
              <p:cNvPr id="7471" name="Google Shape;7471;p72"/>
              <p:cNvCxnSpPr/>
              <p:nvPr/>
            </p:nvCxnSpPr>
            <p:spPr>
              <a:xfrm rot="10800000">
                <a:off x="3626625"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72" name="Google Shape;7472;p72"/>
              <p:cNvSpPr/>
              <p:nvPr/>
            </p:nvSpPr>
            <p:spPr>
              <a:xfrm>
                <a:off x="3567462"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7473" name="Google Shape;7473;p72"/>
            <p:cNvSpPr/>
            <p:nvPr/>
          </p:nvSpPr>
          <p:spPr>
            <a:xfrm>
              <a:off x="3530532"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74" name="Google Shape;7474;p72"/>
            <p:cNvSpPr/>
            <p:nvPr/>
          </p:nvSpPr>
          <p:spPr>
            <a:xfrm>
              <a:off x="3891569" y="1779209"/>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475" name="Google Shape;7475;p72"/>
            <p:cNvGrpSpPr/>
            <p:nvPr/>
          </p:nvGrpSpPr>
          <p:grpSpPr>
            <a:xfrm>
              <a:off x="3929014" y="1960574"/>
              <a:ext cx="286500" cy="242342"/>
              <a:chOff x="3929014" y="1960574"/>
              <a:chExt cx="286500" cy="242342"/>
            </a:xfrm>
          </p:grpSpPr>
          <p:cxnSp>
            <p:nvCxnSpPr>
              <p:cNvPr id="7476" name="Google Shape;7476;p72"/>
              <p:cNvCxnSpPr/>
              <p:nvPr/>
            </p:nvCxnSpPr>
            <p:spPr>
              <a:xfrm rot="10800000">
                <a:off x="3988400" y="1960574"/>
                <a:ext cx="0" cy="144300"/>
              </a:xfrm>
              <a:prstGeom prst="straightConnector1">
                <a:avLst/>
              </a:prstGeom>
              <a:noFill/>
              <a:ln w="9525" cap="flat" cmpd="sng">
                <a:solidFill>
                  <a:srgbClr val="A5B7C6"/>
                </a:solidFill>
                <a:prstDash val="solid"/>
                <a:round/>
                <a:headEnd type="none" w="med" len="med"/>
                <a:tailEnd type="none" w="med" len="med"/>
              </a:ln>
            </p:spPr>
          </p:cxnSp>
          <p:sp>
            <p:nvSpPr>
              <p:cNvPr id="7477" name="Google Shape;7477;p72"/>
              <p:cNvSpPr/>
              <p:nvPr/>
            </p:nvSpPr>
            <p:spPr>
              <a:xfrm>
                <a:off x="3929014" y="210301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478" name="Google Shape;7478;p72"/>
            <p:cNvGrpSpPr/>
            <p:nvPr/>
          </p:nvGrpSpPr>
          <p:grpSpPr>
            <a:xfrm>
              <a:off x="4290828" y="1496185"/>
              <a:ext cx="286500" cy="272914"/>
              <a:chOff x="4290828" y="1496185"/>
              <a:chExt cx="286500" cy="272914"/>
            </a:xfrm>
          </p:grpSpPr>
          <p:cxnSp>
            <p:nvCxnSpPr>
              <p:cNvPr id="7479" name="Google Shape;7479;p72"/>
              <p:cNvCxnSpPr/>
              <p:nvPr/>
            </p:nvCxnSpPr>
            <p:spPr>
              <a:xfrm rot="10800000">
                <a:off x="4350000"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80" name="Google Shape;7480;p72"/>
              <p:cNvSpPr/>
              <p:nvPr/>
            </p:nvSpPr>
            <p:spPr>
              <a:xfrm>
                <a:off x="4290828"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7481" name="Google Shape;7481;p72"/>
            <p:cNvSpPr/>
            <p:nvPr/>
          </p:nvSpPr>
          <p:spPr>
            <a:xfrm>
              <a:off x="4252606"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66" name="Google Shape;7466;p72"/>
            <p:cNvSpPr/>
            <p:nvPr/>
          </p:nvSpPr>
          <p:spPr>
            <a:xfrm>
              <a:off x="4613643" y="1763716"/>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482" name="Google Shape;7482;p72"/>
            <p:cNvGrpSpPr/>
            <p:nvPr/>
          </p:nvGrpSpPr>
          <p:grpSpPr>
            <a:xfrm>
              <a:off x="4657726" y="1959674"/>
              <a:ext cx="286500" cy="245092"/>
              <a:chOff x="4657726" y="1959674"/>
              <a:chExt cx="286500" cy="245092"/>
            </a:xfrm>
          </p:grpSpPr>
          <p:cxnSp>
            <p:nvCxnSpPr>
              <p:cNvPr id="7483" name="Google Shape;7483;p72"/>
              <p:cNvCxnSpPr/>
              <p:nvPr/>
            </p:nvCxnSpPr>
            <p:spPr>
              <a:xfrm rot="10800000">
                <a:off x="4707475" y="1959674"/>
                <a:ext cx="0" cy="145200"/>
              </a:xfrm>
              <a:prstGeom prst="straightConnector1">
                <a:avLst/>
              </a:prstGeom>
              <a:noFill/>
              <a:ln w="9525" cap="flat" cmpd="sng">
                <a:solidFill>
                  <a:srgbClr val="A5B7C6"/>
                </a:solidFill>
                <a:prstDash val="solid"/>
                <a:round/>
                <a:headEnd type="none" w="med" len="med"/>
                <a:tailEnd type="none" w="med" len="med"/>
              </a:ln>
            </p:spPr>
          </p:cxnSp>
          <p:sp>
            <p:nvSpPr>
              <p:cNvPr id="7484" name="Google Shape;7484;p72"/>
              <p:cNvSpPr/>
              <p:nvPr/>
            </p:nvSpPr>
            <p:spPr>
              <a:xfrm>
                <a:off x="4657726" y="210486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485" name="Google Shape;7485;p72"/>
          <p:cNvGrpSpPr/>
          <p:nvPr/>
        </p:nvGrpSpPr>
        <p:grpSpPr>
          <a:xfrm>
            <a:off x="4648651" y="2865382"/>
            <a:ext cx="2129376" cy="504865"/>
            <a:chOff x="3512551" y="2358282"/>
            <a:chExt cx="1597032" cy="378649"/>
          </a:xfrm>
        </p:grpSpPr>
        <p:grpSp>
          <p:nvGrpSpPr>
            <p:cNvPr id="7486" name="Google Shape;7486;p72"/>
            <p:cNvGrpSpPr/>
            <p:nvPr/>
          </p:nvGrpSpPr>
          <p:grpSpPr>
            <a:xfrm>
              <a:off x="3738198" y="2553002"/>
              <a:ext cx="1145834" cy="117"/>
              <a:chOff x="3738198" y="2553002"/>
              <a:chExt cx="1145834" cy="117"/>
            </a:xfrm>
          </p:grpSpPr>
          <p:cxnSp>
            <p:nvCxnSpPr>
              <p:cNvPr id="7487" name="Google Shape;7487;p72"/>
              <p:cNvCxnSpPr/>
              <p:nvPr/>
            </p:nvCxnSpPr>
            <p:spPr>
              <a:xfrm>
                <a:off x="4195395"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8" name="Google Shape;7488;p72"/>
              <p:cNvCxnSpPr/>
              <p:nvPr/>
            </p:nvCxnSpPr>
            <p:spPr>
              <a:xfrm>
                <a:off x="4652432"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9" name="Google Shape;7489;p72"/>
              <p:cNvCxnSpPr>
                <a:stCxn id="7490" idx="6"/>
                <a:endCxn id="7491" idx="2"/>
              </p:cNvCxnSpPr>
              <p:nvPr/>
            </p:nvCxnSpPr>
            <p:spPr>
              <a:xfrm>
                <a:off x="3738198" y="2553118"/>
                <a:ext cx="231300" cy="0"/>
              </a:xfrm>
              <a:prstGeom prst="straightConnector1">
                <a:avLst/>
              </a:prstGeom>
              <a:noFill/>
              <a:ln w="9525" cap="flat" cmpd="sng">
                <a:solidFill>
                  <a:srgbClr val="435D74"/>
                </a:solidFill>
                <a:prstDash val="solid"/>
                <a:round/>
                <a:headEnd type="none" w="med" len="med"/>
                <a:tailEnd type="none" w="med" len="med"/>
              </a:ln>
            </p:spPr>
          </p:cxnSp>
        </p:grpSp>
        <p:grpSp>
          <p:nvGrpSpPr>
            <p:cNvPr id="7492" name="Google Shape;7492;p72"/>
            <p:cNvGrpSpPr/>
            <p:nvPr/>
          </p:nvGrpSpPr>
          <p:grpSpPr>
            <a:xfrm>
              <a:off x="3969644" y="2440153"/>
              <a:ext cx="225900" cy="296779"/>
              <a:chOff x="3969644" y="2440153"/>
              <a:chExt cx="225900" cy="296779"/>
            </a:xfrm>
          </p:grpSpPr>
          <p:cxnSp>
            <p:nvCxnSpPr>
              <p:cNvPr id="7493" name="Google Shape;7493;p72"/>
              <p:cNvCxnSpPr/>
              <p:nvPr/>
            </p:nvCxnSpPr>
            <p:spPr>
              <a:xfrm>
                <a:off x="4082390" y="2637031"/>
                <a:ext cx="0" cy="99900"/>
              </a:xfrm>
              <a:prstGeom prst="straightConnector1">
                <a:avLst/>
              </a:prstGeom>
              <a:noFill/>
              <a:ln w="9525" cap="flat" cmpd="sng">
                <a:solidFill>
                  <a:srgbClr val="435D74"/>
                </a:solidFill>
                <a:prstDash val="solid"/>
                <a:round/>
                <a:headEnd type="none" w="med" len="med"/>
                <a:tailEnd type="none" w="med" len="med"/>
              </a:ln>
            </p:spPr>
          </p:cxnSp>
          <p:sp>
            <p:nvSpPr>
              <p:cNvPr id="7491" name="Google Shape;7491;p72"/>
              <p:cNvSpPr/>
              <p:nvPr/>
            </p:nvSpPr>
            <p:spPr>
              <a:xfrm>
                <a:off x="3969644" y="2440153"/>
                <a:ext cx="225900" cy="2259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94" name="Google Shape;7494;p72"/>
              <p:cNvSpPr/>
              <p:nvPr/>
            </p:nvSpPr>
            <p:spPr>
              <a:xfrm>
                <a:off x="3998471" y="2468982"/>
                <a:ext cx="168300" cy="1683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495" name="Google Shape;7495;p72"/>
            <p:cNvGrpSpPr/>
            <p:nvPr/>
          </p:nvGrpSpPr>
          <p:grpSpPr>
            <a:xfrm>
              <a:off x="4426818" y="2358282"/>
              <a:ext cx="225600" cy="307471"/>
              <a:chOff x="4426818" y="2358282"/>
              <a:chExt cx="225600" cy="307471"/>
            </a:xfrm>
          </p:grpSpPr>
          <p:cxnSp>
            <p:nvCxnSpPr>
              <p:cNvPr id="7496" name="Google Shape;7496;p72"/>
              <p:cNvCxnSpPr>
                <a:stCxn id="7497" idx="0"/>
              </p:cNvCxnSpPr>
              <p:nvPr/>
            </p:nvCxnSpPr>
            <p:spPr>
              <a:xfrm rot="10800000">
                <a:off x="4539644" y="2358282"/>
                <a:ext cx="0" cy="110700"/>
              </a:xfrm>
              <a:prstGeom prst="straightConnector1">
                <a:avLst/>
              </a:prstGeom>
              <a:noFill/>
              <a:ln w="9525" cap="flat" cmpd="sng">
                <a:solidFill>
                  <a:srgbClr val="435D74"/>
                </a:solidFill>
                <a:prstDash val="solid"/>
                <a:round/>
                <a:headEnd type="none" w="med" len="med"/>
                <a:tailEnd type="none" w="med" len="med"/>
              </a:ln>
            </p:spPr>
          </p:cxnSp>
          <p:sp>
            <p:nvSpPr>
              <p:cNvPr id="7498" name="Google Shape;7498;p72"/>
              <p:cNvSpPr/>
              <p:nvPr/>
            </p:nvSpPr>
            <p:spPr>
              <a:xfrm>
                <a:off x="4426818"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97" name="Google Shape;7497;p72"/>
              <p:cNvSpPr/>
              <p:nvPr/>
            </p:nvSpPr>
            <p:spPr>
              <a:xfrm>
                <a:off x="4455644"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499" name="Google Shape;7499;p72"/>
            <p:cNvGrpSpPr/>
            <p:nvPr/>
          </p:nvGrpSpPr>
          <p:grpSpPr>
            <a:xfrm>
              <a:off x="4883984" y="2440153"/>
              <a:ext cx="225600" cy="296479"/>
              <a:chOff x="4883984" y="2440153"/>
              <a:chExt cx="225600" cy="296479"/>
            </a:xfrm>
          </p:grpSpPr>
          <p:cxnSp>
            <p:nvCxnSpPr>
              <p:cNvPr id="7500" name="Google Shape;7500;p72"/>
              <p:cNvCxnSpPr/>
              <p:nvPr/>
            </p:nvCxnSpPr>
            <p:spPr>
              <a:xfrm>
                <a:off x="4996858" y="2637031"/>
                <a:ext cx="0" cy="99600"/>
              </a:xfrm>
              <a:prstGeom prst="straightConnector1">
                <a:avLst/>
              </a:prstGeom>
              <a:noFill/>
              <a:ln w="9525" cap="flat" cmpd="sng">
                <a:solidFill>
                  <a:srgbClr val="435D74"/>
                </a:solidFill>
                <a:prstDash val="solid"/>
                <a:round/>
                <a:headEnd type="none" w="med" len="med"/>
                <a:tailEnd type="none" w="med" len="med"/>
              </a:ln>
            </p:spPr>
          </p:cxnSp>
          <p:sp>
            <p:nvSpPr>
              <p:cNvPr id="7501" name="Google Shape;7501;p72"/>
              <p:cNvSpPr/>
              <p:nvPr/>
            </p:nvSpPr>
            <p:spPr>
              <a:xfrm>
                <a:off x="4883984"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02" name="Google Shape;7502;p72"/>
              <p:cNvSpPr/>
              <p:nvPr/>
            </p:nvSpPr>
            <p:spPr>
              <a:xfrm>
                <a:off x="4912810"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03" name="Google Shape;7503;p72"/>
            <p:cNvGrpSpPr/>
            <p:nvPr/>
          </p:nvGrpSpPr>
          <p:grpSpPr>
            <a:xfrm>
              <a:off x="3512551" y="2358356"/>
              <a:ext cx="225647" cy="307629"/>
              <a:chOff x="2182679" y="2005014"/>
              <a:chExt cx="792300" cy="1080158"/>
            </a:xfrm>
          </p:grpSpPr>
          <p:cxnSp>
            <p:nvCxnSpPr>
              <p:cNvPr id="7504" name="Google Shape;7504;p72"/>
              <p:cNvCxnSpPr>
                <a:stCxn id="7505" idx="0"/>
              </p:cNvCxnSpPr>
              <p:nvPr/>
            </p:nvCxnSpPr>
            <p:spPr>
              <a:xfrm rot="10800000">
                <a:off x="2578961" y="2005014"/>
                <a:ext cx="0" cy="388800"/>
              </a:xfrm>
              <a:prstGeom prst="straightConnector1">
                <a:avLst/>
              </a:prstGeom>
              <a:noFill/>
              <a:ln w="9525" cap="flat" cmpd="sng">
                <a:solidFill>
                  <a:srgbClr val="435D74"/>
                </a:solidFill>
                <a:prstDash val="solid"/>
                <a:round/>
                <a:headEnd type="none" w="med" len="med"/>
                <a:tailEnd type="none" w="med" len="med"/>
              </a:ln>
            </p:spPr>
          </p:cxnSp>
          <p:sp>
            <p:nvSpPr>
              <p:cNvPr id="7490" name="Google Shape;7490;p72"/>
              <p:cNvSpPr/>
              <p:nvPr/>
            </p:nvSpPr>
            <p:spPr>
              <a:xfrm>
                <a:off x="2182679" y="2292572"/>
                <a:ext cx="792300" cy="7926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05" name="Google Shape;7505;p72"/>
              <p:cNvSpPr/>
              <p:nvPr/>
            </p:nvSpPr>
            <p:spPr>
              <a:xfrm>
                <a:off x="2283911" y="2393814"/>
                <a:ext cx="590100" cy="5901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506" name="Google Shape;7506;p72"/>
          <p:cNvGrpSpPr/>
          <p:nvPr/>
        </p:nvGrpSpPr>
        <p:grpSpPr>
          <a:xfrm>
            <a:off x="9128761" y="1297112"/>
            <a:ext cx="2079745" cy="963480"/>
            <a:chOff x="634175" y="2986275"/>
            <a:chExt cx="3147949" cy="1458344"/>
          </a:xfrm>
        </p:grpSpPr>
        <p:cxnSp>
          <p:nvCxnSpPr>
            <p:cNvPr id="7507" name="Google Shape;7507;p72"/>
            <p:cNvCxnSpPr>
              <a:stCxn id="7508" idx="4"/>
              <a:endCxn id="7509" idx="0"/>
            </p:cNvCxnSpPr>
            <p:nvPr/>
          </p:nvCxnSpPr>
          <p:spPr>
            <a:xfrm>
              <a:off x="929975" y="3577875"/>
              <a:ext cx="591300" cy="275100"/>
            </a:xfrm>
            <a:prstGeom prst="straightConnector1">
              <a:avLst/>
            </a:prstGeom>
            <a:noFill/>
            <a:ln w="9525" cap="flat" cmpd="sng">
              <a:solidFill>
                <a:srgbClr val="435D74"/>
              </a:solidFill>
              <a:prstDash val="solid"/>
              <a:round/>
              <a:headEnd type="none" w="med" len="med"/>
              <a:tailEnd type="none" w="med" len="med"/>
            </a:ln>
          </p:spPr>
        </p:cxnSp>
        <p:cxnSp>
          <p:nvCxnSpPr>
            <p:cNvPr id="7510" name="Google Shape;7510;p72"/>
            <p:cNvCxnSpPr>
              <a:stCxn id="7509" idx="0"/>
              <a:endCxn id="7511" idx="4"/>
            </p:cNvCxnSpPr>
            <p:nvPr/>
          </p:nvCxnSpPr>
          <p:spPr>
            <a:xfrm rot="10800000" flipH="1">
              <a:off x="1521366" y="3577919"/>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2" name="Google Shape;7512;p72"/>
            <p:cNvCxnSpPr>
              <a:stCxn id="7511" idx="4"/>
              <a:endCxn id="7513" idx="0"/>
            </p:cNvCxnSpPr>
            <p:nvPr/>
          </p:nvCxnSpPr>
          <p:spPr>
            <a:xfrm>
              <a:off x="2208152" y="3577875"/>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4" name="Google Shape;7514;p72"/>
            <p:cNvCxnSpPr>
              <a:stCxn id="7513" idx="0"/>
              <a:endCxn id="7515" idx="4"/>
            </p:cNvCxnSpPr>
            <p:nvPr/>
          </p:nvCxnSpPr>
          <p:spPr>
            <a:xfrm rot="10800000" flipH="1">
              <a:off x="2894933" y="3577918"/>
              <a:ext cx="591300" cy="275100"/>
            </a:xfrm>
            <a:prstGeom prst="straightConnector1">
              <a:avLst/>
            </a:prstGeom>
            <a:noFill/>
            <a:ln w="9525" cap="flat" cmpd="sng">
              <a:solidFill>
                <a:srgbClr val="435D74"/>
              </a:solidFill>
              <a:prstDash val="solid"/>
              <a:round/>
              <a:headEnd type="none" w="med" len="med"/>
              <a:tailEnd type="none" w="med" len="med"/>
            </a:ln>
          </p:spPr>
        </p:cxnSp>
        <p:sp>
          <p:nvSpPr>
            <p:cNvPr id="7515" name="Google Shape;7515;p72"/>
            <p:cNvSpPr/>
            <p:nvPr/>
          </p:nvSpPr>
          <p:spPr>
            <a:xfrm>
              <a:off x="3190524"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sp>
          <p:nvSpPr>
            <p:cNvPr id="7511" name="Google Shape;7511;p72"/>
            <p:cNvSpPr/>
            <p:nvPr/>
          </p:nvSpPr>
          <p:spPr>
            <a:xfrm>
              <a:off x="1912352"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sp>
          <p:nvSpPr>
            <p:cNvPr id="7508" name="Google Shape;7508;p72"/>
            <p:cNvSpPr/>
            <p:nvPr/>
          </p:nvSpPr>
          <p:spPr>
            <a:xfrm>
              <a:off x="634175"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sp>
          <p:nvSpPr>
            <p:cNvPr id="7513" name="Google Shape;7513;p72"/>
            <p:cNvSpPr/>
            <p:nvPr/>
          </p:nvSpPr>
          <p:spPr>
            <a:xfrm>
              <a:off x="2599133" y="3853018"/>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sp>
          <p:nvSpPr>
            <p:cNvPr id="7509" name="Google Shape;7509;p72"/>
            <p:cNvSpPr/>
            <p:nvPr/>
          </p:nvSpPr>
          <p:spPr>
            <a:xfrm>
              <a:off x="1225566" y="3853019"/>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grpSp>
      <p:grpSp>
        <p:nvGrpSpPr>
          <p:cNvPr id="7516" name="Google Shape;7516;p72"/>
          <p:cNvGrpSpPr/>
          <p:nvPr/>
        </p:nvGrpSpPr>
        <p:grpSpPr>
          <a:xfrm>
            <a:off x="4667147" y="3576989"/>
            <a:ext cx="2094292" cy="392164"/>
            <a:chOff x="998425" y="1182125"/>
            <a:chExt cx="1065400" cy="199500"/>
          </a:xfrm>
        </p:grpSpPr>
        <p:sp>
          <p:nvSpPr>
            <p:cNvPr id="7517" name="Google Shape;7517;p72"/>
            <p:cNvSpPr/>
            <p:nvPr/>
          </p:nvSpPr>
          <p:spPr>
            <a:xfrm>
              <a:off x="998425" y="1182125"/>
              <a:ext cx="1065400" cy="199500"/>
            </a:xfrm>
            <a:custGeom>
              <a:avLst/>
              <a:gdLst/>
              <a:ahLst/>
              <a:cxnLst/>
              <a:rect l="l" t="t" r="r" b="b"/>
              <a:pathLst>
                <a:path w="42616" h="7980" extrusionOk="0">
                  <a:moveTo>
                    <a:pt x="4324" y="1"/>
                  </a:moveTo>
                  <a:cubicBezTo>
                    <a:pt x="3159" y="1"/>
                    <a:pt x="1997" y="512"/>
                    <a:pt x="1246" y="1424"/>
                  </a:cubicBezTo>
                  <a:cubicBezTo>
                    <a:pt x="180" y="2720"/>
                    <a:pt x="1" y="4577"/>
                    <a:pt x="867" y="6031"/>
                  </a:cubicBezTo>
                  <a:cubicBezTo>
                    <a:pt x="1600" y="7262"/>
                    <a:pt x="2935" y="7980"/>
                    <a:pt x="4331" y="7980"/>
                  </a:cubicBezTo>
                  <a:cubicBezTo>
                    <a:pt x="4576" y="7980"/>
                    <a:pt x="4822" y="7958"/>
                    <a:pt x="5067" y="7913"/>
                  </a:cubicBezTo>
                  <a:cubicBezTo>
                    <a:pt x="6219" y="7700"/>
                    <a:pt x="7170" y="6971"/>
                    <a:pt x="7733" y="6006"/>
                  </a:cubicBezTo>
                  <a:cubicBezTo>
                    <a:pt x="8105" y="5370"/>
                    <a:pt x="8773" y="4970"/>
                    <a:pt x="9508" y="4970"/>
                  </a:cubicBezTo>
                  <a:lnTo>
                    <a:pt x="10488" y="4970"/>
                  </a:lnTo>
                  <a:cubicBezTo>
                    <a:pt x="11237" y="4970"/>
                    <a:pt x="11919" y="5376"/>
                    <a:pt x="12300" y="6020"/>
                  </a:cubicBezTo>
                  <a:lnTo>
                    <a:pt x="12307" y="6031"/>
                  </a:lnTo>
                  <a:cubicBezTo>
                    <a:pt x="13039" y="7262"/>
                    <a:pt x="14375" y="7980"/>
                    <a:pt x="15771" y="7980"/>
                  </a:cubicBezTo>
                  <a:cubicBezTo>
                    <a:pt x="16016" y="7980"/>
                    <a:pt x="16262" y="7958"/>
                    <a:pt x="16507" y="7913"/>
                  </a:cubicBezTo>
                  <a:cubicBezTo>
                    <a:pt x="17658" y="7700"/>
                    <a:pt x="18610" y="6971"/>
                    <a:pt x="19173" y="6006"/>
                  </a:cubicBezTo>
                  <a:cubicBezTo>
                    <a:pt x="19545" y="5370"/>
                    <a:pt x="20213" y="4970"/>
                    <a:pt x="20946" y="4970"/>
                  </a:cubicBezTo>
                  <a:lnTo>
                    <a:pt x="21928" y="4970"/>
                  </a:lnTo>
                  <a:cubicBezTo>
                    <a:pt x="22677" y="4970"/>
                    <a:pt x="23359" y="5376"/>
                    <a:pt x="23740" y="6020"/>
                  </a:cubicBezTo>
                  <a:lnTo>
                    <a:pt x="23747" y="6031"/>
                  </a:lnTo>
                  <a:cubicBezTo>
                    <a:pt x="24479" y="7262"/>
                    <a:pt x="25815" y="7980"/>
                    <a:pt x="27210" y="7980"/>
                  </a:cubicBezTo>
                  <a:cubicBezTo>
                    <a:pt x="27454" y="7980"/>
                    <a:pt x="27700" y="7958"/>
                    <a:pt x="27945" y="7913"/>
                  </a:cubicBezTo>
                  <a:cubicBezTo>
                    <a:pt x="29098" y="7700"/>
                    <a:pt x="30048" y="6971"/>
                    <a:pt x="30613" y="6006"/>
                  </a:cubicBezTo>
                  <a:cubicBezTo>
                    <a:pt x="30985" y="5370"/>
                    <a:pt x="31652" y="4970"/>
                    <a:pt x="32388" y="4970"/>
                  </a:cubicBezTo>
                  <a:lnTo>
                    <a:pt x="33368" y="4970"/>
                  </a:lnTo>
                  <a:cubicBezTo>
                    <a:pt x="34117" y="4970"/>
                    <a:pt x="34799" y="5376"/>
                    <a:pt x="35180" y="6020"/>
                  </a:cubicBezTo>
                  <a:lnTo>
                    <a:pt x="35187" y="6031"/>
                  </a:lnTo>
                  <a:cubicBezTo>
                    <a:pt x="35920" y="7262"/>
                    <a:pt x="37255" y="7980"/>
                    <a:pt x="38651" y="7980"/>
                  </a:cubicBezTo>
                  <a:cubicBezTo>
                    <a:pt x="38896" y="7980"/>
                    <a:pt x="39142" y="7958"/>
                    <a:pt x="39387" y="7913"/>
                  </a:cubicBezTo>
                  <a:cubicBezTo>
                    <a:pt x="41256" y="7567"/>
                    <a:pt x="42594" y="5866"/>
                    <a:pt x="42615" y="3993"/>
                  </a:cubicBezTo>
                  <a:cubicBezTo>
                    <a:pt x="42599" y="2323"/>
                    <a:pt x="41557" y="833"/>
                    <a:pt x="39994" y="246"/>
                  </a:cubicBezTo>
                  <a:cubicBezTo>
                    <a:pt x="39559" y="81"/>
                    <a:pt x="39100" y="2"/>
                    <a:pt x="38642" y="2"/>
                  </a:cubicBezTo>
                  <a:cubicBezTo>
                    <a:pt x="37477" y="2"/>
                    <a:pt x="36315" y="513"/>
                    <a:pt x="35565" y="1426"/>
                  </a:cubicBezTo>
                  <a:cubicBezTo>
                    <a:pt x="35428" y="1592"/>
                    <a:pt x="35304" y="1770"/>
                    <a:pt x="35195" y="1957"/>
                  </a:cubicBezTo>
                  <a:cubicBezTo>
                    <a:pt x="34817" y="2606"/>
                    <a:pt x="34133" y="3018"/>
                    <a:pt x="33382" y="3018"/>
                  </a:cubicBezTo>
                  <a:lnTo>
                    <a:pt x="32420" y="3018"/>
                  </a:lnTo>
                  <a:cubicBezTo>
                    <a:pt x="31683" y="3018"/>
                    <a:pt x="30996" y="2632"/>
                    <a:pt x="30624" y="1994"/>
                  </a:cubicBezTo>
                  <a:cubicBezTo>
                    <a:pt x="30157" y="1190"/>
                    <a:pt x="29425" y="572"/>
                    <a:pt x="28556" y="244"/>
                  </a:cubicBezTo>
                  <a:cubicBezTo>
                    <a:pt x="28121" y="80"/>
                    <a:pt x="27663" y="1"/>
                    <a:pt x="27205" y="1"/>
                  </a:cubicBezTo>
                  <a:cubicBezTo>
                    <a:pt x="26039" y="1"/>
                    <a:pt x="24877" y="513"/>
                    <a:pt x="24125" y="1426"/>
                  </a:cubicBezTo>
                  <a:cubicBezTo>
                    <a:pt x="23989" y="1592"/>
                    <a:pt x="23865" y="1770"/>
                    <a:pt x="23755" y="1957"/>
                  </a:cubicBezTo>
                  <a:cubicBezTo>
                    <a:pt x="23377" y="2606"/>
                    <a:pt x="22695" y="3018"/>
                    <a:pt x="21944" y="3018"/>
                  </a:cubicBezTo>
                  <a:lnTo>
                    <a:pt x="20981" y="3018"/>
                  </a:lnTo>
                  <a:cubicBezTo>
                    <a:pt x="20243" y="3018"/>
                    <a:pt x="19556" y="2632"/>
                    <a:pt x="19185" y="1994"/>
                  </a:cubicBezTo>
                  <a:cubicBezTo>
                    <a:pt x="18717" y="1190"/>
                    <a:pt x="17987" y="572"/>
                    <a:pt x="17116" y="244"/>
                  </a:cubicBezTo>
                  <a:cubicBezTo>
                    <a:pt x="16681" y="80"/>
                    <a:pt x="16223" y="1"/>
                    <a:pt x="15766" y="1"/>
                  </a:cubicBezTo>
                  <a:cubicBezTo>
                    <a:pt x="14600" y="1"/>
                    <a:pt x="13437" y="513"/>
                    <a:pt x="12686" y="1426"/>
                  </a:cubicBezTo>
                  <a:cubicBezTo>
                    <a:pt x="12549" y="1592"/>
                    <a:pt x="12425" y="1770"/>
                    <a:pt x="12316" y="1957"/>
                  </a:cubicBezTo>
                  <a:cubicBezTo>
                    <a:pt x="11937" y="2606"/>
                    <a:pt x="11255" y="3016"/>
                    <a:pt x="10504" y="3016"/>
                  </a:cubicBezTo>
                  <a:lnTo>
                    <a:pt x="9541" y="3016"/>
                  </a:lnTo>
                  <a:cubicBezTo>
                    <a:pt x="8805" y="3016"/>
                    <a:pt x="8116" y="2632"/>
                    <a:pt x="7745" y="1994"/>
                  </a:cubicBezTo>
                  <a:cubicBezTo>
                    <a:pt x="7277" y="1190"/>
                    <a:pt x="6547" y="572"/>
                    <a:pt x="5676" y="244"/>
                  </a:cubicBezTo>
                  <a:cubicBezTo>
                    <a:pt x="5241" y="80"/>
                    <a:pt x="4782" y="1"/>
                    <a:pt x="4324"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18" name="Google Shape;7518;p72"/>
            <p:cNvSpPr/>
            <p:nvPr/>
          </p:nvSpPr>
          <p:spPr>
            <a:xfrm>
              <a:off x="1017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19" name="Google Shape;7519;p72"/>
            <p:cNvSpPr/>
            <p:nvPr/>
          </p:nvSpPr>
          <p:spPr>
            <a:xfrm>
              <a:off x="1303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0" name="Google Shape;7520;p72"/>
            <p:cNvSpPr/>
            <p:nvPr/>
          </p:nvSpPr>
          <p:spPr>
            <a:xfrm>
              <a:off x="1589250" y="1193175"/>
              <a:ext cx="177475" cy="177500"/>
            </a:xfrm>
            <a:custGeom>
              <a:avLst/>
              <a:gdLst/>
              <a:ahLst/>
              <a:cxnLst/>
              <a:rect l="l" t="t" r="r" b="b"/>
              <a:pathLst>
                <a:path w="7099" h="7100" extrusionOk="0">
                  <a:moveTo>
                    <a:pt x="3549" y="1"/>
                  </a:moveTo>
                  <a:cubicBezTo>
                    <a:pt x="1589" y="1"/>
                    <a:pt x="0" y="1589"/>
                    <a:pt x="0" y="3551"/>
                  </a:cubicBezTo>
                  <a:cubicBezTo>
                    <a:pt x="0" y="5511"/>
                    <a:pt x="1589" y="7099"/>
                    <a:pt x="3549" y="7099"/>
                  </a:cubicBezTo>
                  <a:cubicBezTo>
                    <a:pt x="5510" y="7099"/>
                    <a:pt x="7099" y="5511"/>
                    <a:pt x="7099" y="3551"/>
                  </a:cubicBezTo>
                  <a:cubicBezTo>
                    <a:pt x="7099" y="1589"/>
                    <a:pt x="5510" y="1"/>
                    <a:pt x="3549"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1" name="Google Shape;7521;p72"/>
            <p:cNvSpPr/>
            <p:nvPr/>
          </p:nvSpPr>
          <p:spPr>
            <a:xfrm>
              <a:off x="1875200" y="1193175"/>
              <a:ext cx="177525" cy="177500"/>
            </a:xfrm>
            <a:custGeom>
              <a:avLst/>
              <a:gdLst/>
              <a:ahLst/>
              <a:cxnLst/>
              <a:rect l="l" t="t" r="r" b="b"/>
              <a:pathLst>
                <a:path w="7101" h="7100" extrusionOk="0">
                  <a:moveTo>
                    <a:pt x="3551" y="1"/>
                  </a:moveTo>
                  <a:cubicBezTo>
                    <a:pt x="1590" y="1"/>
                    <a:pt x="0" y="1589"/>
                    <a:pt x="0" y="3551"/>
                  </a:cubicBezTo>
                  <a:cubicBezTo>
                    <a:pt x="0" y="5511"/>
                    <a:pt x="1590" y="7099"/>
                    <a:pt x="3551" y="7099"/>
                  </a:cubicBezTo>
                  <a:cubicBezTo>
                    <a:pt x="5511" y="7099"/>
                    <a:pt x="7101" y="5511"/>
                    <a:pt x="7101" y="3551"/>
                  </a:cubicBezTo>
                  <a:cubicBezTo>
                    <a:pt x="7101" y="1589"/>
                    <a:pt x="5511" y="1"/>
                    <a:pt x="355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22" name="Google Shape;7522;p72"/>
          <p:cNvGrpSpPr/>
          <p:nvPr/>
        </p:nvGrpSpPr>
        <p:grpSpPr>
          <a:xfrm>
            <a:off x="9124822" y="2400305"/>
            <a:ext cx="2087621" cy="488972"/>
            <a:chOff x="1247650" y="2075423"/>
            <a:chExt cx="6648477" cy="1557238"/>
          </a:xfrm>
        </p:grpSpPr>
        <p:sp>
          <p:nvSpPr>
            <p:cNvPr id="7523" name="Google Shape;7523;p72"/>
            <p:cNvSpPr/>
            <p:nvPr/>
          </p:nvSpPr>
          <p:spPr>
            <a:xfrm>
              <a:off x="6633862" y="2075423"/>
              <a:ext cx="953444" cy="825696"/>
            </a:xfrm>
            <a:custGeom>
              <a:avLst/>
              <a:gdLst/>
              <a:ahLst/>
              <a:cxnLst/>
              <a:rect l="l" t="t" r="r" b="b"/>
              <a:pathLst>
                <a:path w="57767" h="50027" extrusionOk="0">
                  <a:moveTo>
                    <a:pt x="14439" y="0"/>
                  </a:moveTo>
                  <a:lnTo>
                    <a:pt x="0" y="25014"/>
                  </a:lnTo>
                  <a:lnTo>
                    <a:pt x="14439" y="50027"/>
                  </a:lnTo>
                  <a:lnTo>
                    <a:pt x="43329" y="50027"/>
                  </a:lnTo>
                  <a:lnTo>
                    <a:pt x="57767" y="25014"/>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4" name="Google Shape;7524;p72"/>
            <p:cNvSpPr/>
            <p:nvPr/>
          </p:nvSpPr>
          <p:spPr>
            <a:xfrm>
              <a:off x="5359252" y="2806965"/>
              <a:ext cx="953461" cy="825696"/>
            </a:xfrm>
            <a:custGeom>
              <a:avLst/>
              <a:gdLst/>
              <a:ahLst/>
              <a:cxnLst/>
              <a:rect l="l" t="t" r="r" b="b"/>
              <a:pathLst>
                <a:path w="57768" h="50027" extrusionOk="0">
                  <a:moveTo>
                    <a:pt x="14439" y="0"/>
                  </a:moveTo>
                  <a:lnTo>
                    <a:pt x="1" y="25013"/>
                  </a:lnTo>
                  <a:lnTo>
                    <a:pt x="14439" y="50027"/>
                  </a:lnTo>
                  <a:lnTo>
                    <a:pt x="43329" y="50027"/>
                  </a:lnTo>
                  <a:lnTo>
                    <a:pt x="57767"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5" name="Google Shape;7525;p72"/>
            <p:cNvSpPr/>
            <p:nvPr/>
          </p:nvSpPr>
          <p:spPr>
            <a:xfrm>
              <a:off x="1601478" y="2075425"/>
              <a:ext cx="953316" cy="825696"/>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6" name="Google Shape;7526;p72"/>
            <p:cNvSpPr/>
            <p:nvPr/>
          </p:nvSpPr>
          <p:spPr>
            <a:xfrm>
              <a:off x="2857827" y="2807112"/>
              <a:ext cx="953370" cy="825320"/>
            </a:xfrm>
            <a:custGeom>
              <a:avLst/>
              <a:gdLst/>
              <a:ahLst/>
              <a:cxnLst/>
              <a:rect l="l" t="t" r="r" b="b"/>
              <a:pathLst>
                <a:path w="57780" h="50027" extrusionOk="0">
                  <a:moveTo>
                    <a:pt x="14452" y="0"/>
                  </a:moveTo>
                  <a:lnTo>
                    <a:pt x="0" y="25013"/>
                  </a:lnTo>
                  <a:lnTo>
                    <a:pt x="14452" y="50027"/>
                  </a:lnTo>
                  <a:lnTo>
                    <a:pt x="43328" y="50027"/>
                  </a:lnTo>
                  <a:lnTo>
                    <a:pt x="57780"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7" name="Google Shape;7527;p72"/>
            <p:cNvSpPr/>
            <p:nvPr/>
          </p:nvSpPr>
          <p:spPr>
            <a:xfrm>
              <a:off x="4097386" y="2075425"/>
              <a:ext cx="953444" cy="825696"/>
            </a:xfrm>
            <a:custGeom>
              <a:avLst/>
              <a:gdLst/>
              <a:ahLst/>
              <a:cxnLst/>
              <a:rect l="l" t="t" r="r" b="b"/>
              <a:pathLst>
                <a:path w="57767" h="50027" extrusionOk="0">
                  <a:moveTo>
                    <a:pt x="14439" y="0"/>
                  </a:moveTo>
                  <a:lnTo>
                    <a:pt x="0" y="25013"/>
                  </a:lnTo>
                  <a:lnTo>
                    <a:pt x="14439" y="50027"/>
                  </a:lnTo>
                  <a:lnTo>
                    <a:pt x="43328" y="50027"/>
                  </a:lnTo>
                  <a:lnTo>
                    <a:pt x="57767"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8" name="Google Shape;7528;p72"/>
            <p:cNvSpPr/>
            <p:nvPr/>
          </p:nvSpPr>
          <p:spPr>
            <a:xfrm>
              <a:off x="1247650" y="2490334"/>
              <a:ext cx="6648477" cy="729445"/>
            </a:xfrm>
            <a:custGeom>
              <a:avLst/>
              <a:gdLst/>
              <a:ahLst/>
              <a:cxnLst/>
              <a:rect l="l" t="t" r="r" b="b"/>
              <a:pathLst>
                <a:path w="285373" h="31310" fill="none" extrusionOk="0">
                  <a:moveTo>
                    <a:pt x="285373" y="3317"/>
                  </a:moveTo>
                  <a:lnTo>
                    <a:pt x="269256" y="31309"/>
                  </a:lnTo>
                  <a:lnTo>
                    <a:pt x="233095" y="31309"/>
                  </a:lnTo>
                  <a:lnTo>
                    <a:pt x="215067" y="352"/>
                  </a:lnTo>
                  <a:lnTo>
                    <a:pt x="179426" y="352"/>
                  </a:lnTo>
                  <a:lnTo>
                    <a:pt x="161606" y="31218"/>
                  </a:lnTo>
                  <a:lnTo>
                    <a:pt x="125718" y="31309"/>
                  </a:lnTo>
                  <a:lnTo>
                    <a:pt x="107651" y="0"/>
                  </a:lnTo>
                  <a:lnTo>
                    <a:pt x="71490" y="0"/>
                  </a:lnTo>
                  <a:lnTo>
                    <a:pt x="53669" y="31075"/>
                  </a:lnTo>
                  <a:lnTo>
                    <a:pt x="18042" y="31075"/>
                  </a:lnTo>
                  <a:lnTo>
                    <a:pt x="0" y="118"/>
                  </a:lnTo>
                </a:path>
              </a:pathLst>
            </a:custGeom>
            <a:noFill/>
            <a:ln w="9525" cap="flat" cmpd="sng">
              <a:solidFill>
                <a:srgbClr val="869FB2"/>
              </a:solidFill>
              <a:prstDash val="solid"/>
              <a:miter lim="13007"/>
              <a:headEnd type="none" w="sm" len="sm"/>
              <a:tailEnd type="none" w="sm" len="sm"/>
            </a:ln>
          </p:spPr>
          <p:txBody>
            <a:bodyPr spcFirstLastPara="1" wrap="square" lIns="121900" tIns="121900" rIns="121900" bIns="121900" anchor="ctr" anchorCtr="0">
              <a:noAutofit/>
            </a:bodyPr>
            <a:lstStyle/>
            <a:p>
              <a:endParaRPr sz="2400"/>
            </a:p>
          </p:txBody>
        </p:sp>
      </p:grpSp>
      <p:grpSp>
        <p:nvGrpSpPr>
          <p:cNvPr id="7529" name="Google Shape;7529;p72"/>
          <p:cNvGrpSpPr/>
          <p:nvPr/>
        </p:nvGrpSpPr>
        <p:grpSpPr>
          <a:xfrm>
            <a:off x="9103905" y="3932057"/>
            <a:ext cx="2129415" cy="884587"/>
            <a:chOff x="6796238" y="3158297"/>
            <a:chExt cx="1630319" cy="677257"/>
          </a:xfrm>
        </p:grpSpPr>
        <p:cxnSp>
          <p:nvCxnSpPr>
            <p:cNvPr id="7530" name="Google Shape;7530;p72"/>
            <p:cNvCxnSpPr/>
            <p:nvPr/>
          </p:nvCxnSpPr>
          <p:spPr>
            <a:xfrm>
              <a:off x="7012244"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1" name="Google Shape;7531;p72"/>
            <p:cNvCxnSpPr/>
            <p:nvPr/>
          </p:nvCxnSpPr>
          <p:spPr>
            <a:xfrm>
              <a:off x="7810957"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2" name="Google Shape;7532;p72"/>
            <p:cNvCxnSpPr/>
            <p:nvPr/>
          </p:nvCxnSpPr>
          <p:spPr>
            <a:xfrm rot="10800000">
              <a:off x="8196652" y="3170826"/>
              <a:ext cx="0" cy="169800"/>
            </a:xfrm>
            <a:prstGeom prst="straightConnector1">
              <a:avLst/>
            </a:prstGeom>
            <a:noFill/>
            <a:ln w="9525" cap="flat" cmpd="sng">
              <a:solidFill>
                <a:srgbClr val="A5B7C6"/>
              </a:solidFill>
              <a:prstDash val="solid"/>
              <a:round/>
              <a:headEnd type="none" w="med" len="med"/>
              <a:tailEnd type="diamond" w="med" len="med"/>
            </a:ln>
          </p:spPr>
        </p:cxnSp>
        <p:cxnSp>
          <p:nvCxnSpPr>
            <p:cNvPr id="7533" name="Google Shape;7533;p72"/>
            <p:cNvCxnSpPr/>
            <p:nvPr/>
          </p:nvCxnSpPr>
          <p:spPr>
            <a:xfrm rot="10800000">
              <a:off x="7411601" y="3158297"/>
              <a:ext cx="0" cy="170700"/>
            </a:xfrm>
            <a:prstGeom prst="straightConnector1">
              <a:avLst/>
            </a:prstGeom>
            <a:noFill/>
            <a:ln w="9525" cap="flat" cmpd="sng">
              <a:solidFill>
                <a:srgbClr val="A5B7C6"/>
              </a:solidFill>
              <a:prstDash val="solid"/>
              <a:round/>
              <a:headEnd type="none" w="med" len="med"/>
              <a:tailEnd type="diamond" w="med" len="med"/>
            </a:ln>
          </p:spPr>
        </p:cxnSp>
        <p:grpSp>
          <p:nvGrpSpPr>
            <p:cNvPr id="7534" name="Google Shape;7534;p72"/>
            <p:cNvGrpSpPr/>
            <p:nvPr/>
          </p:nvGrpSpPr>
          <p:grpSpPr>
            <a:xfrm>
              <a:off x="6796238" y="3311904"/>
              <a:ext cx="1630319" cy="377697"/>
              <a:chOff x="6796238" y="3311904"/>
              <a:chExt cx="1630319" cy="377697"/>
            </a:xfrm>
          </p:grpSpPr>
          <p:sp>
            <p:nvSpPr>
              <p:cNvPr id="7535" name="Google Shape;7535;p72"/>
              <p:cNvSpPr/>
              <p:nvPr/>
            </p:nvSpPr>
            <p:spPr>
              <a:xfrm>
                <a:off x="6796238" y="3311904"/>
                <a:ext cx="798025" cy="377697"/>
              </a:xfrm>
              <a:custGeom>
                <a:avLst/>
                <a:gdLst/>
                <a:ahLst/>
                <a:cxnLst/>
                <a:rect l="l" t="t" r="r" b="b"/>
                <a:pathLst>
                  <a:path w="34368" h="16266" extrusionOk="0">
                    <a:moveTo>
                      <a:pt x="4679" y="0"/>
                    </a:moveTo>
                    <a:lnTo>
                      <a:pt x="0" y="8133"/>
                    </a:lnTo>
                    <a:lnTo>
                      <a:pt x="4679" y="16265"/>
                    </a:lnTo>
                    <a:lnTo>
                      <a:pt x="14094" y="16265"/>
                    </a:lnTo>
                    <a:lnTo>
                      <a:pt x="17913" y="9590"/>
                    </a:lnTo>
                    <a:lnTo>
                      <a:pt x="22591" y="1458"/>
                    </a:lnTo>
                    <a:lnTo>
                      <a:pt x="30301" y="1458"/>
                    </a:lnTo>
                    <a:lnTo>
                      <a:pt x="33522" y="7098"/>
                    </a:lnTo>
                    <a:lnTo>
                      <a:pt x="34367" y="5640"/>
                    </a:lnTo>
                    <a:lnTo>
                      <a:pt x="33522" y="4183"/>
                    </a:lnTo>
                    <a:lnTo>
                      <a:pt x="31146" y="0"/>
                    </a:lnTo>
                    <a:lnTo>
                      <a:pt x="21746" y="0"/>
                    </a:lnTo>
                    <a:lnTo>
                      <a:pt x="17067" y="8133"/>
                    </a:lnTo>
                    <a:lnTo>
                      <a:pt x="13234" y="14808"/>
                    </a:lnTo>
                    <a:lnTo>
                      <a:pt x="5524" y="14808"/>
                    </a:lnTo>
                    <a:lnTo>
                      <a:pt x="1706" y="8133"/>
                    </a:lnTo>
                    <a:lnTo>
                      <a:pt x="5524" y="1458"/>
                    </a:lnTo>
                    <a:lnTo>
                      <a:pt x="13234" y="1458"/>
                    </a:lnTo>
                    <a:lnTo>
                      <a:pt x="16455" y="7098"/>
                    </a:lnTo>
                    <a:lnTo>
                      <a:pt x="17301" y="5640"/>
                    </a:lnTo>
                    <a:lnTo>
                      <a:pt x="16455" y="4183"/>
                    </a:lnTo>
                    <a:lnTo>
                      <a:pt x="14094" y="0"/>
                    </a:ln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536" name="Google Shape;7536;p72"/>
              <p:cNvSpPr/>
              <p:nvPr/>
            </p:nvSpPr>
            <p:spPr>
              <a:xfrm>
                <a:off x="7628207" y="3311904"/>
                <a:ext cx="798350" cy="377697"/>
              </a:xfrm>
              <a:custGeom>
                <a:avLst/>
                <a:gdLst/>
                <a:ahLst/>
                <a:cxnLst/>
                <a:rect l="l" t="t" r="r" b="b"/>
                <a:pathLst>
                  <a:path w="34382" h="16266" extrusionOk="0">
                    <a:moveTo>
                      <a:pt x="20288" y="0"/>
                    </a:moveTo>
                    <a:lnTo>
                      <a:pt x="16470" y="6675"/>
                    </a:lnTo>
                    <a:lnTo>
                      <a:pt x="11791" y="14808"/>
                    </a:lnTo>
                    <a:lnTo>
                      <a:pt x="4081" y="14808"/>
                    </a:lnTo>
                    <a:lnTo>
                      <a:pt x="860" y="9167"/>
                    </a:lnTo>
                    <a:lnTo>
                      <a:pt x="0" y="10625"/>
                    </a:lnTo>
                    <a:lnTo>
                      <a:pt x="860" y="12082"/>
                    </a:lnTo>
                    <a:lnTo>
                      <a:pt x="3221" y="16265"/>
                    </a:lnTo>
                    <a:lnTo>
                      <a:pt x="12637" y="16265"/>
                    </a:lnTo>
                    <a:lnTo>
                      <a:pt x="17315" y="8133"/>
                    </a:lnTo>
                    <a:lnTo>
                      <a:pt x="21134" y="1458"/>
                    </a:lnTo>
                    <a:lnTo>
                      <a:pt x="28858" y="1458"/>
                    </a:lnTo>
                    <a:lnTo>
                      <a:pt x="32677" y="8133"/>
                    </a:lnTo>
                    <a:lnTo>
                      <a:pt x="28858" y="14808"/>
                    </a:lnTo>
                    <a:lnTo>
                      <a:pt x="21134" y="14808"/>
                    </a:lnTo>
                    <a:lnTo>
                      <a:pt x="17927" y="9167"/>
                    </a:lnTo>
                    <a:lnTo>
                      <a:pt x="17067" y="10625"/>
                    </a:lnTo>
                    <a:lnTo>
                      <a:pt x="17927" y="12082"/>
                    </a:lnTo>
                    <a:lnTo>
                      <a:pt x="20288" y="16265"/>
                    </a:lnTo>
                    <a:lnTo>
                      <a:pt x="29703" y="16265"/>
                    </a:lnTo>
                    <a:lnTo>
                      <a:pt x="34382" y="8133"/>
                    </a:lnTo>
                    <a:lnTo>
                      <a:pt x="29703" y="0"/>
                    </a:ln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537" name="Google Shape;7537;p72"/>
              <p:cNvSpPr/>
              <p:nvPr/>
            </p:nvSpPr>
            <p:spPr>
              <a:xfrm>
                <a:off x="7229098" y="3311904"/>
                <a:ext cx="762823" cy="377697"/>
              </a:xfrm>
              <a:custGeom>
                <a:avLst/>
                <a:gdLst/>
                <a:ahLst/>
                <a:cxnLst/>
                <a:rect l="l" t="t" r="r" b="b"/>
                <a:pathLst>
                  <a:path w="32852" h="16266" extrusionOk="0">
                    <a:moveTo>
                      <a:pt x="20347" y="0"/>
                    </a:moveTo>
                    <a:lnTo>
                      <a:pt x="16455" y="6675"/>
                    </a:lnTo>
                    <a:lnTo>
                      <a:pt x="11850" y="14808"/>
                    </a:lnTo>
                    <a:lnTo>
                      <a:pt x="4125" y="14808"/>
                    </a:lnTo>
                    <a:lnTo>
                      <a:pt x="846" y="9167"/>
                    </a:lnTo>
                    <a:lnTo>
                      <a:pt x="0" y="10625"/>
                    </a:lnTo>
                    <a:lnTo>
                      <a:pt x="846" y="12082"/>
                    </a:lnTo>
                    <a:lnTo>
                      <a:pt x="3280" y="16265"/>
                    </a:lnTo>
                    <a:lnTo>
                      <a:pt x="12695" y="16265"/>
                    </a:lnTo>
                    <a:lnTo>
                      <a:pt x="17315" y="8133"/>
                    </a:lnTo>
                    <a:lnTo>
                      <a:pt x="21134" y="1458"/>
                    </a:lnTo>
                    <a:lnTo>
                      <a:pt x="28902" y="1458"/>
                    </a:lnTo>
                    <a:lnTo>
                      <a:pt x="32065" y="6981"/>
                    </a:lnTo>
                    <a:lnTo>
                      <a:pt x="32852" y="5524"/>
                    </a:lnTo>
                    <a:lnTo>
                      <a:pt x="29703" y="0"/>
                    </a:ln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grpSp>
        <p:nvGrpSpPr>
          <p:cNvPr id="7538" name="Google Shape;7538;p72"/>
          <p:cNvGrpSpPr/>
          <p:nvPr/>
        </p:nvGrpSpPr>
        <p:grpSpPr>
          <a:xfrm>
            <a:off x="7132088" y="1293914"/>
            <a:ext cx="1824808" cy="2125073"/>
            <a:chOff x="1839112" y="2209163"/>
            <a:chExt cx="1918159" cy="2233784"/>
          </a:xfrm>
        </p:grpSpPr>
        <p:sp>
          <p:nvSpPr>
            <p:cNvPr id="7539" name="Google Shape;7539;p72"/>
            <p:cNvSpPr/>
            <p:nvPr/>
          </p:nvSpPr>
          <p:spPr>
            <a:xfrm>
              <a:off x="1839112"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40" name="Google Shape;7540;p72"/>
            <p:cNvSpPr/>
            <p:nvPr/>
          </p:nvSpPr>
          <p:spPr>
            <a:xfrm>
              <a:off x="3182171"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41" name="Google Shape;7541;p72"/>
            <p:cNvSpPr/>
            <p:nvPr/>
          </p:nvSpPr>
          <p:spPr>
            <a:xfrm>
              <a:off x="3182171"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7542" name="Google Shape;7542;p72"/>
            <p:cNvCxnSpPr>
              <a:stCxn id="7539" idx="6"/>
              <a:endCxn id="7540" idx="2"/>
            </p:cNvCxnSpPr>
            <p:nvPr/>
          </p:nvCxnSpPr>
          <p:spPr>
            <a:xfrm>
              <a:off x="2414212" y="2496713"/>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3" name="Google Shape;7543;p72"/>
            <p:cNvCxnSpPr>
              <a:stCxn id="7540" idx="4"/>
              <a:endCxn id="7544" idx="0"/>
            </p:cNvCxnSpPr>
            <p:nvPr/>
          </p:nvCxnSpPr>
          <p:spPr>
            <a:xfrm rot="5400000">
              <a:off x="2669921" y="2240963"/>
              <a:ext cx="256500" cy="1343100"/>
            </a:xfrm>
            <a:prstGeom prst="bentConnector3">
              <a:avLst>
                <a:gd name="adj1" fmla="val 50000"/>
              </a:avLst>
            </a:prstGeom>
            <a:noFill/>
            <a:ln w="9525" cap="flat" cmpd="sng">
              <a:solidFill>
                <a:srgbClr val="325D79"/>
              </a:solidFill>
              <a:prstDash val="solid"/>
              <a:round/>
              <a:headEnd type="none" w="med" len="med"/>
              <a:tailEnd type="none" w="med" len="med"/>
            </a:ln>
          </p:spPr>
        </p:cxnSp>
        <p:cxnSp>
          <p:nvCxnSpPr>
            <p:cNvPr id="7545" name="Google Shape;7545;p72"/>
            <p:cNvCxnSpPr>
              <a:stCxn id="7544" idx="6"/>
              <a:endCxn id="7541" idx="2"/>
            </p:cNvCxnSpPr>
            <p:nvPr/>
          </p:nvCxnSpPr>
          <p:spPr>
            <a:xfrm>
              <a:off x="2414212" y="3328316"/>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6" name="Google Shape;7546;p72"/>
            <p:cNvCxnSpPr>
              <a:stCxn id="7541" idx="4"/>
              <a:endCxn id="7547" idx="0"/>
            </p:cNvCxnSpPr>
            <p:nvPr/>
          </p:nvCxnSpPr>
          <p:spPr>
            <a:xfrm rot="5400000">
              <a:off x="2672171" y="3070316"/>
              <a:ext cx="252000" cy="1343100"/>
            </a:xfrm>
            <a:prstGeom prst="bentConnector3">
              <a:avLst>
                <a:gd name="adj1" fmla="val 49996"/>
              </a:avLst>
            </a:prstGeom>
            <a:noFill/>
            <a:ln w="9525" cap="flat" cmpd="sng">
              <a:solidFill>
                <a:srgbClr val="325D79"/>
              </a:solidFill>
              <a:prstDash val="solid"/>
              <a:round/>
              <a:headEnd type="none" w="med" len="med"/>
              <a:tailEnd type="none" w="med" len="med"/>
            </a:ln>
          </p:spPr>
        </p:cxnSp>
        <p:sp>
          <p:nvSpPr>
            <p:cNvPr id="7544" name="Google Shape;7544;p72"/>
            <p:cNvSpPr/>
            <p:nvPr/>
          </p:nvSpPr>
          <p:spPr>
            <a:xfrm>
              <a:off x="1839112"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47" name="Google Shape;7547;p72"/>
            <p:cNvSpPr/>
            <p:nvPr/>
          </p:nvSpPr>
          <p:spPr>
            <a:xfrm>
              <a:off x="1839112"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48" name="Google Shape;7548;p72"/>
            <p:cNvSpPr/>
            <p:nvPr/>
          </p:nvSpPr>
          <p:spPr>
            <a:xfrm>
              <a:off x="3182171"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7549" name="Google Shape;7549;p72"/>
            <p:cNvCxnSpPr>
              <a:endCxn id="7548" idx="2"/>
            </p:cNvCxnSpPr>
            <p:nvPr/>
          </p:nvCxnSpPr>
          <p:spPr>
            <a:xfrm>
              <a:off x="2413871" y="4154498"/>
              <a:ext cx="768300" cy="900"/>
            </a:xfrm>
            <a:prstGeom prst="bentConnector3">
              <a:avLst>
                <a:gd name="adj1" fmla="val 50000"/>
              </a:avLst>
            </a:prstGeom>
            <a:noFill/>
            <a:ln w="9525" cap="flat" cmpd="sng">
              <a:solidFill>
                <a:srgbClr val="325D79"/>
              </a:solidFill>
              <a:prstDash val="solid"/>
              <a:round/>
              <a:headEnd type="none" w="med" len="med"/>
              <a:tailEnd type="none" w="med" len="med"/>
            </a:ln>
          </p:spPr>
        </p:cxnSp>
      </p:grpSp>
      <p:grpSp>
        <p:nvGrpSpPr>
          <p:cNvPr id="7550" name="Google Shape;7550;p72"/>
          <p:cNvGrpSpPr/>
          <p:nvPr/>
        </p:nvGrpSpPr>
        <p:grpSpPr>
          <a:xfrm>
            <a:off x="4641919" y="1302228"/>
            <a:ext cx="2183957" cy="206589"/>
            <a:chOff x="238125" y="2506075"/>
            <a:chExt cx="7115411" cy="673075"/>
          </a:xfrm>
        </p:grpSpPr>
        <p:sp>
          <p:nvSpPr>
            <p:cNvPr id="7551" name="Google Shape;7551;p72"/>
            <p:cNvSpPr/>
            <p:nvPr/>
          </p:nvSpPr>
          <p:spPr>
            <a:xfrm>
              <a:off x="238125" y="2506075"/>
              <a:ext cx="1643150" cy="673075"/>
            </a:xfrm>
            <a:custGeom>
              <a:avLst/>
              <a:gdLst/>
              <a:ahLst/>
              <a:cxnLst/>
              <a:rect l="l" t="t" r="r" b="b"/>
              <a:pathLst>
                <a:path w="65726" h="26923" extrusionOk="0">
                  <a:moveTo>
                    <a:pt x="0" y="0"/>
                  </a:moveTo>
                  <a:lnTo>
                    <a:pt x="10782" y="13477"/>
                  </a:lnTo>
                  <a:lnTo>
                    <a:pt x="0" y="26923"/>
                  </a:lnTo>
                  <a:lnTo>
                    <a:pt x="54943" y="26923"/>
                  </a:lnTo>
                  <a:lnTo>
                    <a:pt x="65725" y="13477"/>
                  </a:lnTo>
                  <a:lnTo>
                    <a:pt x="54943"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2" name="Google Shape;7552;p72"/>
            <p:cNvSpPr/>
            <p:nvPr/>
          </p:nvSpPr>
          <p:spPr>
            <a:xfrm>
              <a:off x="1606190"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3" name="Google Shape;7553;p72"/>
            <p:cNvSpPr/>
            <p:nvPr/>
          </p:nvSpPr>
          <p:spPr>
            <a:xfrm>
              <a:off x="297348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4" name="Google Shape;7554;p72"/>
            <p:cNvSpPr/>
            <p:nvPr/>
          </p:nvSpPr>
          <p:spPr>
            <a:xfrm>
              <a:off x="570961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5" name="Google Shape;7555;p72"/>
            <p:cNvSpPr/>
            <p:nvPr/>
          </p:nvSpPr>
          <p:spPr>
            <a:xfrm>
              <a:off x="4342321" y="2506075"/>
              <a:ext cx="1643150" cy="673075"/>
            </a:xfrm>
            <a:custGeom>
              <a:avLst/>
              <a:gdLst/>
              <a:ahLst/>
              <a:cxnLst/>
              <a:rect l="l" t="t" r="r" b="b"/>
              <a:pathLst>
                <a:path w="65726" h="26923" extrusionOk="0">
                  <a:moveTo>
                    <a:pt x="1" y="0"/>
                  </a:moveTo>
                  <a:lnTo>
                    <a:pt x="10751" y="13477"/>
                  </a:lnTo>
                  <a:lnTo>
                    <a:pt x="1" y="26923"/>
                  </a:lnTo>
                  <a:lnTo>
                    <a:pt x="54944" y="26923"/>
                  </a:lnTo>
                  <a:lnTo>
                    <a:pt x="65726" y="13477"/>
                  </a:lnTo>
                  <a:lnTo>
                    <a:pt x="54944"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56" name="Google Shape;7556;p72"/>
          <p:cNvGrpSpPr/>
          <p:nvPr/>
        </p:nvGrpSpPr>
        <p:grpSpPr>
          <a:xfrm>
            <a:off x="960166" y="1731026"/>
            <a:ext cx="3302349" cy="122324"/>
            <a:chOff x="1464850" y="436376"/>
            <a:chExt cx="6001362" cy="222300"/>
          </a:xfrm>
        </p:grpSpPr>
        <p:sp>
          <p:nvSpPr>
            <p:cNvPr id="7557" name="Google Shape;7557;p72"/>
            <p:cNvSpPr/>
            <p:nvPr/>
          </p:nvSpPr>
          <p:spPr>
            <a:xfrm>
              <a:off x="1464850"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8" name="Google Shape;7558;p72"/>
            <p:cNvSpPr/>
            <p:nvPr/>
          </p:nvSpPr>
          <p:spPr>
            <a:xfrm>
              <a:off x="4410215"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9" name="Google Shape;7559;p72"/>
            <p:cNvSpPr/>
            <p:nvPr/>
          </p:nvSpPr>
          <p:spPr>
            <a:xfrm>
              <a:off x="7243912"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60" name="Google Shape;7560;p72"/>
            <p:cNvSpPr/>
            <p:nvPr/>
          </p:nvSpPr>
          <p:spPr>
            <a:xfrm>
              <a:off x="2920366"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61" name="Google Shape;7561;p72"/>
            <p:cNvSpPr/>
            <p:nvPr/>
          </p:nvSpPr>
          <p:spPr>
            <a:xfrm>
              <a:off x="5831847"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7562" name="Google Shape;7562;p72"/>
            <p:cNvCxnSpPr/>
            <p:nvPr/>
          </p:nvCxnSpPr>
          <p:spPr>
            <a:xfrm>
              <a:off x="1798637"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3" name="Google Shape;7563;p72"/>
            <p:cNvCxnSpPr/>
            <p:nvPr/>
          </p:nvCxnSpPr>
          <p:spPr>
            <a:xfrm>
              <a:off x="327624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4" name="Google Shape;7564;p72"/>
            <p:cNvCxnSpPr/>
            <p:nvPr/>
          </p:nvCxnSpPr>
          <p:spPr>
            <a:xfrm>
              <a:off x="475389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5" name="Google Shape;7565;p72"/>
            <p:cNvCxnSpPr/>
            <p:nvPr/>
          </p:nvCxnSpPr>
          <p:spPr>
            <a:xfrm>
              <a:off x="6143961" y="547513"/>
              <a:ext cx="988200" cy="0"/>
            </a:xfrm>
            <a:prstGeom prst="straightConnector1">
              <a:avLst/>
            </a:prstGeom>
            <a:noFill/>
            <a:ln w="9525" cap="flat" cmpd="sng">
              <a:solidFill>
                <a:srgbClr val="5F7D95"/>
              </a:solidFill>
              <a:prstDash val="solid"/>
              <a:round/>
              <a:headEnd type="none" w="med" len="med"/>
              <a:tailEnd type="none" w="med" len="med"/>
            </a:ln>
          </p:spPr>
        </p:cxnSp>
      </p:grpSp>
      <p:grpSp>
        <p:nvGrpSpPr>
          <p:cNvPr id="7566" name="Google Shape;7566;p72"/>
          <p:cNvGrpSpPr/>
          <p:nvPr/>
        </p:nvGrpSpPr>
        <p:grpSpPr>
          <a:xfrm>
            <a:off x="941855" y="3378313"/>
            <a:ext cx="1936947" cy="869231"/>
            <a:chOff x="803162" y="2667727"/>
            <a:chExt cx="1411906" cy="633611"/>
          </a:xfrm>
        </p:grpSpPr>
        <p:cxnSp>
          <p:nvCxnSpPr>
            <p:cNvPr id="7567" name="Google Shape;7567;p72"/>
            <p:cNvCxnSpPr>
              <a:stCxn id="7568" idx="2"/>
              <a:endCxn id="7569" idx="0"/>
            </p:cNvCxnSpPr>
            <p:nvPr/>
          </p:nvCxnSpPr>
          <p:spPr>
            <a:xfrm rot="-5400000" flipH="1">
              <a:off x="1629114" y="2672827"/>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0" name="Google Shape;7570;p72"/>
            <p:cNvCxnSpPr>
              <a:stCxn id="7571" idx="0"/>
              <a:endCxn id="7568" idx="2"/>
            </p:cNvCxnSpPr>
            <p:nvPr/>
          </p:nvCxnSpPr>
          <p:spPr>
            <a:xfrm rot="-5400000">
              <a:off x="1259830" y="2672682"/>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2" name="Google Shape;7572;p72"/>
            <p:cNvCxnSpPr>
              <a:stCxn id="7571" idx="2"/>
              <a:endCxn id="7573" idx="0"/>
            </p:cNvCxnSpPr>
            <p:nvPr/>
          </p:nvCxnSpPr>
          <p:spPr>
            <a:xfrm rot="-5400000" flipH="1">
              <a:off x="1163380"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4" name="Google Shape;7574;p72"/>
            <p:cNvCxnSpPr>
              <a:stCxn id="7575" idx="0"/>
              <a:endCxn id="7571" idx="2"/>
            </p:cNvCxnSpPr>
            <p:nvPr/>
          </p:nvCxnSpPr>
          <p:spPr>
            <a:xfrm rot="-5400000">
              <a:off x="987062"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6" name="Google Shape;7576;p72"/>
            <p:cNvCxnSpPr>
              <a:stCxn id="7569" idx="2"/>
              <a:endCxn id="7577" idx="0"/>
            </p:cNvCxnSpPr>
            <p:nvPr/>
          </p:nvCxnSpPr>
          <p:spPr>
            <a:xfrm rot="-5400000" flipH="1">
              <a:off x="1901948"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8" name="Google Shape;7578;p72"/>
            <p:cNvCxnSpPr>
              <a:stCxn id="7579" idx="0"/>
              <a:endCxn id="7569" idx="2"/>
            </p:cNvCxnSpPr>
            <p:nvPr/>
          </p:nvCxnSpPr>
          <p:spPr>
            <a:xfrm rot="-5400000">
              <a:off x="1725631"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sp>
          <p:nvSpPr>
            <p:cNvPr id="7575" name="Google Shape;7575;p72"/>
            <p:cNvSpPr/>
            <p:nvPr/>
          </p:nvSpPr>
          <p:spPr>
            <a:xfrm>
              <a:off x="803162"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p>
          </p:txBody>
        </p:sp>
        <p:sp>
          <p:nvSpPr>
            <p:cNvPr id="7573" name="Google Shape;7573;p72"/>
            <p:cNvSpPr/>
            <p:nvPr/>
          </p:nvSpPr>
          <p:spPr>
            <a:xfrm>
              <a:off x="1155799"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p>
          </p:txBody>
        </p:sp>
        <p:sp>
          <p:nvSpPr>
            <p:cNvPr id="7579" name="Google Shape;7579;p72"/>
            <p:cNvSpPr/>
            <p:nvPr/>
          </p:nvSpPr>
          <p:spPr>
            <a:xfrm>
              <a:off x="1541731"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p>
          </p:txBody>
        </p:sp>
        <p:sp>
          <p:nvSpPr>
            <p:cNvPr id="7577" name="Google Shape;7577;p72"/>
            <p:cNvSpPr/>
            <p:nvPr/>
          </p:nvSpPr>
          <p:spPr>
            <a:xfrm>
              <a:off x="1894368"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p>
          </p:txBody>
        </p:sp>
        <p:sp>
          <p:nvSpPr>
            <p:cNvPr id="7569" name="Google Shape;7569;p72"/>
            <p:cNvSpPr/>
            <p:nvPr/>
          </p:nvSpPr>
          <p:spPr>
            <a:xfrm>
              <a:off x="1718048"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2400"/>
            </a:p>
          </p:txBody>
        </p:sp>
        <p:sp>
          <p:nvSpPr>
            <p:cNvPr id="7571" name="Google Shape;7571;p72"/>
            <p:cNvSpPr/>
            <p:nvPr/>
          </p:nvSpPr>
          <p:spPr>
            <a:xfrm>
              <a:off x="979480"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2400"/>
            </a:p>
          </p:txBody>
        </p:sp>
        <p:sp>
          <p:nvSpPr>
            <p:cNvPr id="7568" name="Google Shape;7568;p72"/>
            <p:cNvSpPr/>
            <p:nvPr/>
          </p:nvSpPr>
          <p:spPr>
            <a:xfrm>
              <a:off x="1348764" y="2667727"/>
              <a:ext cx="320700" cy="125100"/>
            </a:xfrm>
            <a:prstGeom prst="roundRect">
              <a:avLst>
                <a:gd name="adj" fmla="val 50000"/>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80" name="Google Shape;7580;p72"/>
          <p:cNvGrpSpPr/>
          <p:nvPr/>
        </p:nvGrpSpPr>
        <p:grpSpPr>
          <a:xfrm>
            <a:off x="941858" y="1292365"/>
            <a:ext cx="3358055" cy="279079"/>
            <a:chOff x="803163" y="1111966"/>
            <a:chExt cx="2447800" cy="203430"/>
          </a:xfrm>
        </p:grpSpPr>
        <p:grpSp>
          <p:nvGrpSpPr>
            <p:cNvPr id="7581" name="Google Shape;7581;p72"/>
            <p:cNvGrpSpPr/>
            <p:nvPr/>
          </p:nvGrpSpPr>
          <p:grpSpPr>
            <a:xfrm>
              <a:off x="1958180" y="1111966"/>
              <a:ext cx="588019" cy="121396"/>
              <a:chOff x="4808316" y="2800065"/>
              <a:chExt cx="1999386" cy="412910"/>
            </a:xfrm>
          </p:grpSpPr>
          <p:sp>
            <p:nvSpPr>
              <p:cNvPr id="7582" name="Google Shape;7582;p72"/>
              <p:cNvSpPr/>
              <p:nvPr/>
            </p:nvSpPr>
            <p:spPr>
              <a:xfrm>
                <a:off x="4849302" y="3079475"/>
                <a:ext cx="1958400" cy="1335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583" name="Google Shape;7583;p72"/>
              <p:cNvGrpSpPr/>
              <p:nvPr/>
            </p:nvGrpSpPr>
            <p:grpSpPr>
              <a:xfrm>
                <a:off x="4808316" y="2800065"/>
                <a:ext cx="92400" cy="411825"/>
                <a:chOff x="845575" y="2563700"/>
                <a:chExt cx="92400" cy="411825"/>
              </a:xfrm>
            </p:grpSpPr>
            <p:cxnSp>
              <p:nvCxnSpPr>
                <p:cNvPr id="7584" name="Google Shape;7584;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85" name="Google Shape;7585;p72"/>
                <p:cNvSpPr/>
                <p:nvPr/>
              </p:nvSpPr>
              <p:spPr>
                <a:xfrm>
                  <a:off x="845575"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p>
              </p:txBody>
            </p:sp>
          </p:grpSp>
        </p:grpSp>
        <p:cxnSp>
          <p:nvCxnSpPr>
            <p:cNvPr id="7586" name="Google Shape;7586;p72"/>
            <p:cNvCxnSpPr/>
            <p:nvPr/>
          </p:nvCxnSpPr>
          <p:spPr>
            <a:xfrm>
              <a:off x="3237251" y="1127387"/>
              <a:ext cx="0" cy="105600"/>
            </a:xfrm>
            <a:prstGeom prst="straightConnector1">
              <a:avLst/>
            </a:prstGeom>
            <a:noFill/>
            <a:ln w="9525" cap="flat" cmpd="sng">
              <a:solidFill>
                <a:srgbClr val="667E92"/>
              </a:solidFill>
              <a:prstDash val="solid"/>
              <a:round/>
              <a:headEnd type="none" w="sm" len="sm"/>
              <a:tailEnd type="none" w="sm" len="sm"/>
            </a:ln>
          </p:spPr>
        </p:cxnSp>
        <p:sp>
          <p:nvSpPr>
            <p:cNvPr id="7587" name="Google Shape;7587;p72"/>
            <p:cNvSpPr/>
            <p:nvPr/>
          </p:nvSpPr>
          <p:spPr>
            <a:xfrm>
              <a:off x="3223663" y="1111974"/>
              <a:ext cx="27300" cy="27300"/>
            </a:xfrm>
            <a:prstGeom prst="ellipse">
              <a:avLst/>
            </a:prstGeom>
            <a:solidFill>
              <a:srgbClr val="667E92"/>
            </a:solidFill>
            <a:ln>
              <a:noFill/>
            </a:ln>
          </p:spPr>
          <p:txBody>
            <a:bodyPr spcFirstLastPara="1" wrap="square" lIns="121900" tIns="121900" rIns="121900" bIns="121900" anchor="ctr" anchorCtr="0">
              <a:noAutofit/>
            </a:bodyPr>
            <a:lstStyle/>
            <a:p>
              <a:endParaRPr sz="2400"/>
            </a:p>
          </p:txBody>
        </p:sp>
        <p:grpSp>
          <p:nvGrpSpPr>
            <p:cNvPr id="7588" name="Google Shape;7588;p72"/>
            <p:cNvGrpSpPr/>
            <p:nvPr/>
          </p:nvGrpSpPr>
          <p:grpSpPr>
            <a:xfrm>
              <a:off x="803163" y="1111974"/>
              <a:ext cx="591158" cy="121545"/>
              <a:chOff x="803163" y="1111974"/>
              <a:chExt cx="591158" cy="121545"/>
            </a:xfrm>
          </p:grpSpPr>
          <p:grpSp>
            <p:nvGrpSpPr>
              <p:cNvPr id="7589" name="Google Shape;7589;p72"/>
              <p:cNvGrpSpPr/>
              <p:nvPr/>
            </p:nvGrpSpPr>
            <p:grpSpPr>
              <a:xfrm>
                <a:off x="803163" y="1111974"/>
                <a:ext cx="27175" cy="121077"/>
                <a:chOff x="845575" y="2563700"/>
                <a:chExt cx="92400" cy="411825"/>
              </a:xfrm>
            </p:grpSpPr>
            <p:cxnSp>
              <p:nvCxnSpPr>
                <p:cNvPr id="7590" name="Google Shape;7590;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1" name="Google Shape;7591;p72"/>
                <p:cNvSpPr/>
                <p:nvPr/>
              </p:nvSpPr>
              <p:spPr>
                <a:xfrm>
                  <a:off x="845575"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p>
              </p:txBody>
            </p:sp>
          </p:grpSp>
          <p:sp>
            <p:nvSpPr>
              <p:cNvPr id="7592" name="Google Shape;7592;p72"/>
              <p:cNvSpPr/>
              <p:nvPr/>
            </p:nvSpPr>
            <p:spPr>
              <a:xfrm>
                <a:off x="818321" y="1194219"/>
                <a:ext cx="576000" cy="393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93" name="Google Shape;7593;p72"/>
            <p:cNvGrpSpPr/>
            <p:nvPr/>
          </p:nvGrpSpPr>
          <p:grpSpPr>
            <a:xfrm>
              <a:off x="1381910" y="1194219"/>
              <a:ext cx="588341" cy="121177"/>
              <a:chOff x="1381910" y="1194219"/>
              <a:chExt cx="588341" cy="121177"/>
            </a:xfrm>
          </p:grpSpPr>
          <p:grpSp>
            <p:nvGrpSpPr>
              <p:cNvPr id="7594" name="Google Shape;7594;p72"/>
              <p:cNvGrpSpPr/>
              <p:nvPr/>
            </p:nvGrpSpPr>
            <p:grpSpPr>
              <a:xfrm rot="10800000">
                <a:off x="1381910" y="1194319"/>
                <a:ext cx="27175" cy="121077"/>
                <a:chOff x="2070100" y="2563700"/>
                <a:chExt cx="92400" cy="411825"/>
              </a:xfrm>
            </p:grpSpPr>
            <p:cxnSp>
              <p:nvCxnSpPr>
                <p:cNvPr id="7595" name="Google Shape;7595;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6" name="Google Shape;7596;p72"/>
                <p:cNvSpPr/>
                <p:nvPr/>
              </p:nvSpPr>
              <p:spPr>
                <a:xfrm>
                  <a:off x="2070100"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p>
              </p:txBody>
            </p:sp>
          </p:grpSp>
          <p:sp>
            <p:nvSpPr>
              <p:cNvPr id="7597" name="Google Shape;7597;p72"/>
              <p:cNvSpPr/>
              <p:nvPr/>
            </p:nvSpPr>
            <p:spPr>
              <a:xfrm>
                <a:off x="1394250" y="1194219"/>
                <a:ext cx="576000" cy="39300"/>
              </a:xfrm>
              <a:prstGeom prst="rect">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98" name="Google Shape;7598;p72"/>
            <p:cNvGrpSpPr/>
            <p:nvPr/>
          </p:nvGrpSpPr>
          <p:grpSpPr>
            <a:xfrm>
              <a:off x="2532079" y="1194219"/>
              <a:ext cx="704927" cy="121177"/>
              <a:chOff x="2532079" y="1194219"/>
              <a:chExt cx="704927" cy="121177"/>
            </a:xfrm>
          </p:grpSpPr>
          <p:grpSp>
            <p:nvGrpSpPr>
              <p:cNvPr id="7599" name="Google Shape;7599;p72"/>
              <p:cNvGrpSpPr/>
              <p:nvPr/>
            </p:nvGrpSpPr>
            <p:grpSpPr>
              <a:xfrm rot="10800000">
                <a:off x="2532079" y="1194319"/>
                <a:ext cx="27175" cy="121077"/>
                <a:chOff x="2070100" y="2563700"/>
                <a:chExt cx="92400" cy="411825"/>
              </a:xfrm>
            </p:grpSpPr>
            <p:cxnSp>
              <p:nvCxnSpPr>
                <p:cNvPr id="7600" name="Google Shape;7600;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601" name="Google Shape;7601;p72"/>
                <p:cNvSpPr/>
                <p:nvPr/>
              </p:nvSpPr>
              <p:spPr>
                <a:xfrm>
                  <a:off x="2070100"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p>
              </p:txBody>
            </p:sp>
          </p:grpSp>
          <p:sp>
            <p:nvSpPr>
              <p:cNvPr id="7602" name="Google Shape;7602;p72"/>
              <p:cNvSpPr/>
              <p:nvPr/>
            </p:nvSpPr>
            <p:spPr>
              <a:xfrm>
                <a:off x="2546107" y="1194219"/>
                <a:ext cx="690900" cy="39300"/>
              </a:xfrm>
              <a:prstGeom prst="rect">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603" name="Google Shape;7603;p72"/>
          <p:cNvGrpSpPr/>
          <p:nvPr/>
        </p:nvGrpSpPr>
        <p:grpSpPr>
          <a:xfrm>
            <a:off x="4665871" y="4887873"/>
            <a:ext cx="2090371" cy="655569"/>
            <a:chOff x="5194708" y="3484366"/>
            <a:chExt cx="3148148" cy="987304"/>
          </a:xfrm>
        </p:grpSpPr>
        <p:grpSp>
          <p:nvGrpSpPr>
            <p:cNvPr id="7604" name="Google Shape;7604;p72"/>
            <p:cNvGrpSpPr/>
            <p:nvPr/>
          </p:nvGrpSpPr>
          <p:grpSpPr>
            <a:xfrm>
              <a:off x="7531521" y="3484366"/>
              <a:ext cx="811335" cy="987304"/>
              <a:chOff x="3379425" y="1617275"/>
              <a:chExt cx="1090650" cy="1327200"/>
            </a:xfrm>
          </p:grpSpPr>
          <p:sp>
            <p:nvSpPr>
              <p:cNvPr id="7605" name="Google Shape;7605;p72"/>
              <p:cNvSpPr/>
              <p:nvPr/>
            </p:nvSpPr>
            <p:spPr>
              <a:xfrm>
                <a:off x="3554475"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06" name="Google Shape;7606;p72"/>
              <p:cNvSpPr/>
              <p:nvPr/>
            </p:nvSpPr>
            <p:spPr>
              <a:xfrm>
                <a:off x="3379425"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5" y="42750"/>
                    </a:cubicBezTo>
                    <a:lnTo>
                      <a:pt x="20935" y="50957"/>
                    </a:lnTo>
                    <a:lnTo>
                      <a:pt x="22691" y="50942"/>
                    </a:lnTo>
                    <a:lnTo>
                      <a:pt x="22691" y="43610"/>
                    </a:lnTo>
                    <a:cubicBezTo>
                      <a:pt x="34312" y="43147"/>
                      <a:pt x="43626" y="33547"/>
                      <a:pt x="43626" y="21814"/>
                    </a:cubicBezTo>
                    <a:cubicBezTo>
                      <a:pt x="43626" y="9785"/>
                      <a:pt x="33841" y="0"/>
                      <a:pt x="21811" y="0"/>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7607" name="Google Shape;7607;p72"/>
              <p:cNvSpPr/>
              <p:nvPr/>
            </p:nvSpPr>
            <p:spPr>
              <a:xfrm>
                <a:off x="3775050" y="2771175"/>
                <a:ext cx="300875" cy="173300"/>
              </a:xfrm>
              <a:custGeom>
                <a:avLst/>
                <a:gdLst/>
                <a:ahLst/>
                <a:cxnLst/>
                <a:rect l="l" t="t" r="r" b="b"/>
                <a:pathLst>
                  <a:path w="12035" h="6932" extrusionOk="0">
                    <a:moveTo>
                      <a:pt x="11087" y="1"/>
                    </a:moveTo>
                    <a:cubicBezTo>
                      <a:pt x="10861" y="1"/>
                      <a:pt x="10636" y="87"/>
                      <a:pt x="10465" y="260"/>
                    </a:cubicBezTo>
                    <a:lnTo>
                      <a:pt x="6866" y="3859"/>
                    </a:lnTo>
                    <a:lnTo>
                      <a:pt x="5979" y="4742"/>
                    </a:lnTo>
                    <a:lnTo>
                      <a:pt x="5110" y="3874"/>
                    </a:lnTo>
                    <a:lnTo>
                      <a:pt x="1496" y="260"/>
                    </a:lnTo>
                    <a:cubicBezTo>
                      <a:pt x="1342" y="153"/>
                      <a:pt x="1166" y="102"/>
                      <a:pt x="990" y="102"/>
                    </a:cubicBezTo>
                    <a:cubicBezTo>
                      <a:pt x="731" y="102"/>
                      <a:pt x="475" y="214"/>
                      <a:pt x="298" y="427"/>
                    </a:cubicBezTo>
                    <a:cubicBezTo>
                      <a:pt x="1" y="783"/>
                      <a:pt x="23" y="1306"/>
                      <a:pt x="350" y="1636"/>
                    </a:cubicBezTo>
                    <a:lnTo>
                      <a:pt x="5389" y="6675"/>
                    </a:lnTo>
                    <a:cubicBezTo>
                      <a:pt x="5559" y="6846"/>
                      <a:pt x="5784" y="6931"/>
                      <a:pt x="6009" y="6931"/>
                    </a:cubicBezTo>
                    <a:cubicBezTo>
                      <a:pt x="6234" y="6931"/>
                      <a:pt x="6459" y="6846"/>
                      <a:pt x="6632" y="6675"/>
                    </a:cubicBezTo>
                    <a:lnTo>
                      <a:pt x="11667" y="1636"/>
                    </a:lnTo>
                    <a:cubicBezTo>
                      <a:pt x="12016" y="1250"/>
                      <a:pt x="12034" y="668"/>
                      <a:pt x="11712" y="260"/>
                    </a:cubicBezTo>
                    <a:cubicBezTo>
                      <a:pt x="11539" y="87"/>
                      <a:pt x="11313" y="1"/>
                      <a:pt x="11087" y="1"/>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grpSp>
        <p:grpSp>
          <p:nvGrpSpPr>
            <p:cNvPr id="7608" name="Google Shape;7608;p72"/>
            <p:cNvGrpSpPr/>
            <p:nvPr/>
          </p:nvGrpSpPr>
          <p:grpSpPr>
            <a:xfrm>
              <a:off x="6752546" y="3484366"/>
              <a:ext cx="811428" cy="987304"/>
              <a:chOff x="2332275" y="1617275"/>
              <a:chExt cx="1090775" cy="1327200"/>
            </a:xfrm>
          </p:grpSpPr>
          <p:sp>
            <p:nvSpPr>
              <p:cNvPr id="7609" name="Google Shape;7609;p72"/>
              <p:cNvSpPr/>
              <p:nvPr/>
            </p:nvSpPr>
            <p:spPr>
              <a:xfrm>
                <a:off x="2507425"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10" name="Google Shape;7610;p72"/>
              <p:cNvSpPr/>
              <p:nvPr/>
            </p:nvSpPr>
            <p:spPr>
              <a:xfrm>
                <a:off x="2332275" y="1617275"/>
                <a:ext cx="1090775" cy="1273950"/>
              </a:xfrm>
              <a:custGeom>
                <a:avLst/>
                <a:gdLst/>
                <a:ahLst/>
                <a:cxnLst/>
                <a:rect l="l" t="t" r="r" b="b"/>
                <a:pathLst>
                  <a:path w="43631" h="50958" extrusionOk="0">
                    <a:moveTo>
                      <a:pt x="21816" y="0"/>
                    </a:moveTo>
                    <a:cubicBezTo>
                      <a:pt x="9786" y="0"/>
                      <a:pt x="1" y="9788"/>
                      <a:pt x="1" y="21814"/>
                    </a:cubicBezTo>
                    <a:cubicBezTo>
                      <a:pt x="12" y="22289"/>
                      <a:pt x="402" y="22672"/>
                      <a:pt x="880" y="22672"/>
                    </a:cubicBezTo>
                    <a:cubicBezTo>
                      <a:pt x="1355" y="22672"/>
                      <a:pt x="1745" y="22289"/>
                      <a:pt x="1756" y="21814"/>
                    </a:cubicBezTo>
                    <a:cubicBezTo>
                      <a:pt x="1756" y="10757"/>
                      <a:pt x="10754" y="1755"/>
                      <a:pt x="21812" y="1755"/>
                    </a:cubicBezTo>
                    <a:cubicBezTo>
                      <a:pt x="32869" y="1755"/>
                      <a:pt x="41871" y="10753"/>
                      <a:pt x="41871" y="21814"/>
                    </a:cubicBezTo>
                    <a:cubicBezTo>
                      <a:pt x="41871" y="32872"/>
                      <a:pt x="32873" y="41870"/>
                      <a:pt x="21816" y="41870"/>
                    </a:cubicBezTo>
                    <a:cubicBezTo>
                      <a:pt x="21329" y="41870"/>
                      <a:pt x="20936" y="42263"/>
                      <a:pt x="20936" y="42750"/>
                    </a:cubicBezTo>
                    <a:lnTo>
                      <a:pt x="20936" y="50957"/>
                    </a:lnTo>
                    <a:lnTo>
                      <a:pt x="22691" y="50942"/>
                    </a:lnTo>
                    <a:lnTo>
                      <a:pt x="22691" y="43610"/>
                    </a:lnTo>
                    <a:cubicBezTo>
                      <a:pt x="34317" y="43147"/>
                      <a:pt x="43630" y="33547"/>
                      <a:pt x="43627" y="21814"/>
                    </a:cubicBezTo>
                    <a:cubicBezTo>
                      <a:pt x="43627" y="9785"/>
                      <a:pt x="33842" y="0"/>
                      <a:pt x="21816"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7611" name="Google Shape;7611;p72"/>
              <p:cNvSpPr/>
              <p:nvPr/>
            </p:nvSpPr>
            <p:spPr>
              <a:xfrm>
                <a:off x="2727925"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7" y="427"/>
                    </a:cubicBezTo>
                    <a:cubicBezTo>
                      <a:pt x="1" y="783"/>
                      <a:pt x="27" y="1306"/>
                      <a:pt x="353" y="1636"/>
                    </a:cubicBezTo>
                    <a:lnTo>
                      <a:pt x="5388" y="6675"/>
                    </a:lnTo>
                    <a:cubicBezTo>
                      <a:pt x="5561" y="6846"/>
                      <a:pt x="5785" y="6931"/>
                      <a:pt x="6010" y="6931"/>
                    </a:cubicBezTo>
                    <a:cubicBezTo>
                      <a:pt x="6234" y="6931"/>
                      <a:pt x="6459" y="6846"/>
                      <a:pt x="6632" y="6675"/>
                    </a:cubicBezTo>
                    <a:lnTo>
                      <a:pt x="11667" y="1636"/>
                    </a:lnTo>
                    <a:cubicBezTo>
                      <a:pt x="12019" y="1250"/>
                      <a:pt x="12038" y="668"/>
                      <a:pt x="11711" y="260"/>
                    </a:cubicBezTo>
                    <a:cubicBezTo>
                      <a:pt x="11539" y="87"/>
                      <a:pt x="11313" y="1"/>
                      <a:pt x="11088"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7612" name="Google Shape;7612;p72"/>
            <p:cNvGrpSpPr/>
            <p:nvPr/>
          </p:nvGrpSpPr>
          <p:grpSpPr>
            <a:xfrm>
              <a:off x="5973664" y="3484366"/>
              <a:ext cx="811335" cy="987304"/>
              <a:chOff x="1285250" y="1617275"/>
              <a:chExt cx="1090650" cy="1327200"/>
            </a:xfrm>
          </p:grpSpPr>
          <p:sp>
            <p:nvSpPr>
              <p:cNvPr id="7613" name="Google Shape;7613;p72"/>
              <p:cNvSpPr/>
              <p:nvPr/>
            </p:nvSpPr>
            <p:spPr>
              <a:xfrm>
                <a:off x="1460300"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14" name="Google Shape;7614;p72"/>
              <p:cNvSpPr/>
              <p:nvPr/>
            </p:nvSpPr>
            <p:spPr>
              <a:xfrm>
                <a:off x="1285250"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6" y="42750"/>
                    </a:cubicBezTo>
                    <a:lnTo>
                      <a:pt x="20936" y="50957"/>
                    </a:lnTo>
                    <a:lnTo>
                      <a:pt x="22691" y="50942"/>
                    </a:lnTo>
                    <a:lnTo>
                      <a:pt x="22691" y="43610"/>
                    </a:lnTo>
                    <a:cubicBezTo>
                      <a:pt x="34312" y="43147"/>
                      <a:pt x="43626" y="33547"/>
                      <a:pt x="43626" y="21814"/>
                    </a:cubicBezTo>
                    <a:cubicBezTo>
                      <a:pt x="43626" y="9785"/>
                      <a:pt x="33841" y="0"/>
                      <a:pt x="21811"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7615" name="Google Shape;7615;p72"/>
              <p:cNvSpPr/>
              <p:nvPr/>
            </p:nvSpPr>
            <p:spPr>
              <a:xfrm>
                <a:off x="1680900" y="2771175"/>
                <a:ext cx="300850" cy="173300"/>
              </a:xfrm>
              <a:custGeom>
                <a:avLst/>
                <a:gdLst/>
                <a:ahLst/>
                <a:cxnLst/>
                <a:rect l="l" t="t" r="r" b="b"/>
                <a:pathLst>
                  <a:path w="12034" h="6932" extrusionOk="0">
                    <a:moveTo>
                      <a:pt x="11086" y="1"/>
                    </a:moveTo>
                    <a:cubicBezTo>
                      <a:pt x="10860" y="1"/>
                      <a:pt x="10635" y="87"/>
                      <a:pt x="10464" y="260"/>
                    </a:cubicBezTo>
                    <a:lnTo>
                      <a:pt x="6865" y="3859"/>
                    </a:lnTo>
                    <a:lnTo>
                      <a:pt x="5978" y="4742"/>
                    </a:lnTo>
                    <a:lnTo>
                      <a:pt x="5110" y="3874"/>
                    </a:lnTo>
                    <a:lnTo>
                      <a:pt x="1495" y="260"/>
                    </a:lnTo>
                    <a:cubicBezTo>
                      <a:pt x="1341" y="153"/>
                      <a:pt x="1165" y="102"/>
                      <a:pt x="989" y="102"/>
                    </a:cubicBezTo>
                    <a:cubicBezTo>
                      <a:pt x="730" y="102"/>
                      <a:pt x="474" y="214"/>
                      <a:pt x="297" y="427"/>
                    </a:cubicBezTo>
                    <a:cubicBezTo>
                      <a:pt x="0" y="783"/>
                      <a:pt x="22" y="1306"/>
                      <a:pt x="349" y="1636"/>
                    </a:cubicBezTo>
                    <a:lnTo>
                      <a:pt x="5388" y="6675"/>
                    </a:lnTo>
                    <a:cubicBezTo>
                      <a:pt x="5559" y="6846"/>
                      <a:pt x="5783" y="6931"/>
                      <a:pt x="6008" y="6931"/>
                    </a:cubicBezTo>
                    <a:cubicBezTo>
                      <a:pt x="6233" y="6931"/>
                      <a:pt x="6458" y="6846"/>
                      <a:pt x="6631" y="6675"/>
                    </a:cubicBezTo>
                    <a:lnTo>
                      <a:pt x="11666" y="1636"/>
                    </a:lnTo>
                    <a:cubicBezTo>
                      <a:pt x="12015" y="1250"/>
                      <a:pt x="12034" y="668"/>
                      <a:pt x="11711" y="260"/>
                    </a:cubicBezTo>
                    <a:cubicBezTo>
                      <a:pt x="11538" y="87"/>
                      <a:pt x="11312" y="1"/>
                      <a:pt x="11086"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grpSp>
        <p:grpSp>
          <p:nvGrpSpPr>
            <p:cNvPr id="7616" name="Google Shape;7616;p72"/>
            <p:cNvGrpSpPr/>
            <p:nvPr/>
          </p:nvGrpSpPr>
          <p:grpSpPr>
            <a:xfrm>
              <a:off x="5194708" y="3484366"/>
              <a:ext cx="811409" cy="987304"/>
              <a:chOff x="238125" y="1617275"/>
              <a:chExt cx="1090750" cy="1327200"/>
            </a:xfrm>
          </p:grpSpPr>
          <p:sp>
            <p:nvSpPr>
              <p:cNvPr id="7617" name="Google Shape;7617;p72"/>
              <p:cNvSpPr/>
              <p:nvPr/>
            </p:nvSpPr>
            <p:spPr>
              <a:xfrm>
                <a:off x="413250"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18" name="Google Shape;7618;p72"/>
              <p:cNvSpPr/>
              <p:nvPr/>
            </p:nvSpPr>
            <p:spPr>
              <a:xfrm>
                <a:off x="238125" y="1617275"/>
                <a:ext cx="1090750" cy="1273950"/>
              </a:xfrm>
              <a:custGeom>
                <a:avLst/>
                <a:gdLst/>
                <a:ahLst/>
                <a:cxnLst/>
                <a:rect l="l" t="t" r="r" b="b"/>
                <a:pathLst>
                  <a:path w="43630" h="50958" extrusionOk="0">
                    <a:moveTo>
                      <a:pt x="21815" y="0"/>
                    </a:moveTo>
                    <a:cubicBezTo>
                      <a:pt x="9785" y="0"/>
                      <a:pt x="0" y="9788"/>
                      <a:pt x="0" y="21814"/>
                    </a:cubicBezTo>
                    <a:cubicBezTo>
                      <a:pt x="11" y="22289"/>
                      <a:pt x="401" y="22672"/>
                      <a:pt x="879" y="22672"/>
                    </a:cubicBezTo>
                    <a:cubicBezTo>
                      <a:pt x="1354" y="22672"/>
                      <a:pt x="1744" y="22289"/>
                      <a:pt x="1755" y="21814"/>
                    </a:cubicBezTo>
                    <a:cubicBezTo>
                      <a:pt x="1755" y="10757"/>
                      <a:pt x="10753" y="1755"/>
                      <a:pt x="21811" y="1755"/>
                    </a:cubicBezTo>
                    <a:cubicBezTo>
                      <a:pt x="32869" y="1755"/>
                      <a:pt x="41870" y="10753"/>
                      <a:pt x="41870" y="21814"/>
                    </a:cubicBezTo>
                    <a:cubicBezTo>
                      <a:pt x="41870" y="32872"/>
                      <a:pt x="32872" y="41870"/>
                      <a:pt x="21815" y="41870"/>
                    </a:cubicBezTo>
                    <a:cubicBezTo>
                      <a:pt x="21329" y="41870"/>
                      <a:pt x="20935" y="42263"/>
                      <a:pt x="20935" y="42750"/>
                    </a:cubicBezTo>
                    <a:lnTo>
                      <a:pt x="20935" y="50957"/>
                    </a:lnTo>
                    <a:lnTo>
                      <a:pt x="22694" y="50942"/>
                    </a:lnTo>
                    <a:lnTo>
                      <a:pt x="22694" y="43610"/>
                    </a:lnTo>
                    <a:cubicBezTo>
                      <a:pt x="34316" y="43147"/>
                      <a:pt x="43629" y="33547"/>
                      <a:pt x="43626" y="21814"/>
                    </a:cubicBezTo>
                    <a:cubicBezTo>
                      <a:pt x="43626" y="9785"/>
                      <a:pt x="33841" y="0"/>
                      <a:pt x="21815"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19" name="Google Shape;7619;p72"/>
              <p:cNvSpPr/>
              <p:nvPr/>
            </p:nvSpPr>
            <p:spPr>
              <a:xfrm>
                <a:off x="633750"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8" y="427"/>
                    </a:cubicBezTo>
                    <a:cubicBezTo>
                      <a:pt x="1" y="783"/>
                      <a:pt x="27" y="1306"/>
                      <a:pt x="353" y="1636"/>
                    </a:cubicBezTo>
                    <a:lnTo>
                      <a:pt x="5389" y="6675"/>
                    </a:lnTo>
                    <a:cubicBezTo>
                      <a:pt x="5561" y="6846"/>
                      <a:pt x="5786" y="6931"/>
                      <a:pt x="6010" y="6931"/>
                    </a:cubicBezTo>
                    <a:cubicBezTo>
                      <a:pt x="6235" y="6931"/>
                      <a:pt x="6459" y="6846"/>
                      <a:pt x="6632" y="6675"/>
                    </a:cubicBezTo>
                    <a:lnTo>
                      <a:pt x="11667" y="1636"/>
                    </a:lnTo>
                    <a:cubicBezTo>
                      <a:pt x="12019" y="1250"/>
                      <a:pt x="12038" y="668"/>
                      <a:pt x="11711" y="260"/>
                    </a:cubicBezTo>
                    <a:cubicBezTo>
                      <a:pt x="11539" y="87"/>
                      <a:pt x="11313" y="1"/>
                      <a:pt x="11088"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grpSp>
      </p:grpSp>
      <p:grpSp>
        <p:nvGrpSpPr>
          <p:cNvPr id="7620" name="Google Shape;7620;p72"/>
          <p:cNvGrpSpPr/>
          <p:nvPr/>
        </p:nvGrpSpPr>
        <p:grpSpPr>
          <a:xfrm>
            <a:off x="4613349" y="4195087"/>
            <a:ext cx="2155952" cy="461675"/>
            <a:chOff x="1808063" y="4294338"/>
            <a:chExt cx="3370782" cy="721817"/>
          </a:xfrm>
        </p:grpSpPr>
        <p:sp>
          <p:nvSpPr>
            <p:cNvPr id="7621" name="Google Shape;7621;p72"/>
            <p:cNvSpPr/>
            <p:nvPr/>
          </p:nvSpPr>
          <p:spPr>
            <a:xfrm>
              <a:off x="1906300"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2" name="Google Shape;7622;p72"/>
            <p:cNvSpPr/>
            <p:nvPr/>
          </p:nvSpPr>
          <p:spPr>
            <a:xfrm>
              <a:off x="3795035" y="4655290"/>
              <a:ext cx="721912" cy="360865"/>
            </a:xfrm>
            <a:custGeom>
              <a:avLst/>
              <a:gdLst/>
              <a:ahLst/>
              <a:cxnLst/>
              <a:rect l="l" t="t" r="r" b="b"/>
              <a:pathLst>
                <a:path w="7904" h="3951" extrusionOk="0">
                  <a:moveTo>
                    <a:pt x="1" y="0"/>
                  </a:moveTo>
                  <a:cubicBezTo>
                    <a:pt x="1" y="540"/>
                    <a:pt x="113" y="1075"/>
                    <a:pt x="327" y="1571"/>
                  </a:cubicBezTo>
                  <a:cubicBezTo>
                    <a:pt x="938" y="2971"/>
                    <a:pt x="2332" y="3951"/>
                    <a:pt x="3953" y="3951"/>
                  </a:cubicBezTo>
                  <a:cubicBezTo>
                    <a:pt x="6132" y="3951"/>
                    <a:pt x="7903" y="2178"/>
                    <a:pt x="7903" y="0"/>
                  </a:cubicBezTo>
                  <a:lnTo>
                    <a:pt x="7248" y="0"/>
                  </a:lnTo>
                  <a:cubicBezTo>
                    <a:pt x="7248" y="1818"/>
                    <a:pt x="5770" y="3296"/>
                    <a:pt x="3953" y="3296"/>
                  </a:cubicBezTo>
                  <a:cubicBezTo>
                    <a:pt x="2135" y="3296"/>
                    <a:pt x="657" y="1818"/>
                    <a:pt x="657"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3" name="Google Shape;7623;p72"/>
            <p:cNvSpPr/>
            <p:nvPr/>
          </p:nvSpPr>
          <p:spPr>
            <a:xfrm>
              <a:off x="3133137" y="4294338"/>
              <a:ext cx="721729" cy="360865"/>
            </a:xfrm>
            <a:custGeom>
              <a:avLst/>
              <a:gdLst/>
              <a:ahLst/>
              <a:cxnLst/>
              <a:rect l="l" t="t" r="r" b="b"/>
              <a:pathLst>
                <a:path w="7902" h="3951" extrusionOk="0">
                  <a:moveTo>
                    <a:pt x="3951" y="0"/>
                  </a:moveTo>
                  <a:cubicBezTo>
                    <a:pt x="2330" y="0"/>
                    <a:pt x="935" y="982"/>
                    <a:pt x="327" y="2380"/>
                  </a:cubicBezTo>
                  <a:cubicBezTo>
                    <a:pt x="111" y="2874"/>
                    <a:pt x="0" y="3409"/>
                    <a:pt x="0" y="3951"/>
                  </a:cubicBezTo>
                  <a:lnTo>
                    <a:pt x="653" y="3951"/>
                  </a:lnTo>
                  <a:cubicBezTo>
                    <a:pt x="653" y="2135"/>
                    <a:pt x="2133" y="657"/>
                    <a:pt x="3951" y="657"/>
                  </a:cubicBezTo>
                  <a:cubicBezTo>
                    <a:pt x="5767" y="657"/>
                    <a:pt x="7246" y="2135"/>
                    <a:pt x="7246" y="3951"/>
                  </a:cubicBezTo>
                  <a:lnTo>
                    <a:pt x="7901" y="3951"/>
                  </a:lnTo>
                  <a:cubicBezTo>
                    <a:pt x="7901" y="3411"/>
                    <a:pt x="7791" y="2876"/>
                    <a:pt x="7574" y="2381"/>
                  </a:cubicBezTo>
                  <a:cubicBezTo>
                    <a:pt x="6966" y="982"/>
                    <a:pt x="5571" y="0"/>
                    <a:pt x="3951"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4" name="Google Shape;7624;p72"/>
            <p:cNvSpPr/>
            <p:nvPr/>
          </p:nvSpPr>
          <p:spPr>
            <a:xfrm>
              <a:off x="1808063" y="4294338"/>
              <a:ext cx="722460" cy="362052"/>
            </a:xfrm>
            <a:custGeom>
              <a:avLst/>
              <a:gdLst/>
              <a:ahLst/>
              <a:cxnLst/>
              <a:rect l="l" t="t" r="r" b="b"/>
              <a:pathLst>
                <a:path w="7910" h="3964" extrusionOk="0">
                  <a:moveTo>
                    <a:pt x="3958" y="0"/>
                  </a:moveTo>
                  <a:cubicBezTo>
                    <a:pt x="3954" y="0"/>
                    <a:pt x="3950" y="0"/>
                    <a:pt x="3946" y="0"/>
                  </a:cubicBezTo>
                  <a:cubicBezTo>
                    <a:pt x="1768" y="6"/>
                    <a:pt x="0" y="1784"/>
                    <a:pt x="6" y="3963"/>
                  </a:cubicBezTo>
                  <a:lnTo>
                    <a:pt x="661" y="3962"/>
                  </a:lnTo>
                  <a:cubicBezTo>
                    <a:pt x="657" y="2144"/>
                    <a:pt x="2131" y="661"/>
                    <a:pt x="3947" y="655"/>
                  </a:cubicBezTo>
                  <a:cubicBezTo>
                    <a:pt x="3951" y="655"/>
                    <a:pt x="3955" y="655"/>
                    <a:pt x="3959" y="655"/>
                  </a:cubicBezTo>
                  <a:cubicBezTo>
                    <a:pt x="5771" y="655"/>
                    <a:pt x="7248" y="2127"/>
                    <a:pt x="7254" y="3939"/>
                  </a:cubicBezTo>
                  <a:lnTo>
                    <a:pt x="7256" y="3939"/>
                  </a:lnTo>
                  <a:lnTo>
                    <a:pt x="7909" y="3938"/>
                  </a:lnTo>
                  <a:cubicBezTo>
                    <a:pt x="7907" y="3398"/>
                    <a:pt x="7795" y="2863"/>
                    <a:pt x="7578" y="2368"/>
                  </a:cubicBezTo>
                  <a:cubicBezTo>
                    <a:pt x="6966" y="976"/>
                    <a:pt x="5573" y="0"/>
                    <a:pt x="3958"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5" name="Google Shape;7625;p72"/>
            <p:cNvSpPr/>
            <p:nvPr/>
          </p:nvSpPr>
          <p:spPr>
            <a:xfrm>
              <a:off x="2470965" y="4655290"/>
              <a:ext cx="721912" cy="360865"/>
            </a:xfrm>
            <a:custGeom>
              <a:avLst/>
              <a:gdLst/>
              <a:ahLst/>
              <a:cxnLst/>
              <a:rect l="l" t="t" r="r" b="b"/>
              <a:pathLst>
                <a:path w="7904" h="3951" extrusionOk="0">
                  <a:moveTo>
                    <a:pt x="1" y="0"/>
                  </a:moveTo>
                  <a:cubicBezTo>
                    <a:pt x="1" y="540"/>
                    <a:pt x="111" y="1075"/>
                    <a:pt x="328" y="1571"/>
                  </a:cubicBezTo>
                  <a:cubicBezTo>
                    <a:pt x="938" y="2971"/>
                    <a:pt x="2332" y="3951"/>
                    <a:pt x="3953" y="3951"/>
                  </a:cubicBezTo>
                  <a:cubicBezTo>
                    <a:pt x="5574" y="3951"/>
                    <a:pt x="6967" y="2971"/>
                    <a:pt x="7575" y="1573"/>
                  </a:cubicBezTo>
                  <a:cubicBezTo>
                    <a:pt x="7791" y="1076"/>
                    <a:pt x="7903" y="541"/>
                    <a:pt x="7903" y="0"/>
                  </a:cubicBezTo>
                  <a:lnTo>
                    <a:pt x="7249" y="0"/>
                  </a:lnTo>
                  <a:cubicBezTo>
                    <a:pt x="7249" y="1818"/>
                    <a:pt x="5770" y="3296"/>
                    <a:pt x="3953" y="3296"/>
                  </a:cubicBezTo>
                  <a:cubicBezTo>
                    <a:pt x="2135" y="3296"/>
                    <a:pt x="657" y="1818"/>
                    <a:pt x="657"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6" name="Google Shape;7626;p72"/>
            <p:cNvSpPr/>
            <p:nvPr/>
          </p:nvSpPr>
          <p:spPr>
            <a:xfrm>
              <a:off x="4456385" y="4294338"/>
              <a:ext cx="722460" cy="362052"/>
            </a:xfrm>
            <a:custGeom>
              <a:avLst/>
              <a:gdLst/>
              <a:ahLst/>
              <a:cxnLst/>
              <a:rect l="l" t="t" r="r" b="b"/>
              <a:pathLst>
                <a:path w="7910" h="3964" extrusionOk="0">
                  <a:moveTo>
                    <a:pt x="3959" y="0"/>
                  </a:moveTo>
                  <a:cubicBezTo>
                    <a:pt x="3955" y="0"/>
                    <a:pt x="3951" y="0"/>
                    <a:pt x="3947" y="0"/>
                  </a:cubicBezTo>
                  <a:cubicBezTo>
                    <a:pt x="1769" y="8"/>
                    <a:pt x="1" y="1786"/>
                    <a:pt x="7" y="3963"/>
                  </a:cubicBezTo>
                  <a:lnTo>
                    <a:pt x="664" y="3962"/>
                  </a:lnTo>
                  <a:cubicBezTo>
                    <a:pt x="658" y="2144"/>
                    <a:pt x="2132" y="661"/>
                    <a:pt x="3948" y="657"/>
                  </a:cubicBezTo>
                  <a:cubicBezTo>
                    <a:pt x="3952" y="657"/>
                    <a:pt x="3956" y="657"/>
                    <a:pt x="3960" y="657"/>
                  </a:cubicBezTo>
                  <a:cubicBezTo>
                    <a:pt x="5772" y="657"/>
                    <a:pt x="7249" y="2127"/>
                    <a:pt x="7255" y="3941"/>
                  </a:cubicBezTo>
                  <a:lnTo>
                    <a:pt x="7257" y="3941"/>
                  </a:lnTo>
                  <a:lnTo>
                    <a:pt x="7910" y="3939"/>
                  </a:lnTo>
                  <a:cubicBezTo>
                    <a:pt x="7908" y="3398"/>
                    <a:pt x="7796" y="2865"/>
                    <a:pt x="7578" y="2370"/>
                  </a:cubicBezTo>
                  <a:cubicBezTo>
                    <a:pt x="6967" y="976"/>
                    <a:pt x="5574" y="0"/>
                    <a:pt x="3959"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7" name="Google Shape;7627;p72"/>
            <p:cNvSpPr/>
            <p:nvPr/>
          </p:nvSpPr>
          <p:spPr>
            <a:xfrm>
              <a:off x="2568813"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8" name="Google Shape;7628;p72"/>
            <p:cNvSpPr/>
            <p:nvPr/>
          </p:nvSpPr>
          <p:spPr>
            <a:xfrm>
              <a:off x="3231883"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9" name="Google Shape;7629;p72"/>
            <p:cNvSpPr/>
            <p:nvPr/>
          </p:nvSpPr>
          <p:spPr>
            <a:xfrm>
              <a:off x="3894395"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0" name="Google Shape;7630;p72"/>
            <p:cNvSpPr/>
            <p:nvPr/>
          </p:nvSpPr>
          <p:spPr>
            <a:xfrm>
              <a:off x="4560958"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631" name="Google Shape;7631;p72"/>
          <p:cNvGrpSpPr/>
          <p:nvPr/>
        </p:nvGrpSpPr>
        <p:grpSpPr>
          <a:xfrm>
            <a:off x="984299" y="4576459"/>
            <a:ext cx="1727843" cy="862116"/>
            <a:chOff x="834100" y="3642869"/>
            <a:chExt cx="1259483" cy="628426"/>
          </a:xfrm>
        </p:grpSpPr>
        <p:sp>
          <p:nvSpPr>
            <p:cNvPr id="7632" name="Google Shape;7632;p72"/>
            <p:cNvSpPr/>
            <p:nvPr/>
          </p:nvSpPr>
          <p:spPr>
            <a:xfrm>
              <a:off x="1557115" y="4061516"/>
              <a:ext cx="127079" cy="163426"/>
            </a:xfrm>
            <a:custGeom>
              <a:avLst/>
              <a:gdLst/>
              <a:ahLst/>
              <a:cxnLst/>
              <a:rect l="l" t="t" r="r" b="b"/>
              <a:pathLst>
                <a:path w="28816" h="37079" fill="none" extrusionOk="0">
                  <a:moveTo>
                    <a:pt x="28815" y="37078"/>
                  </a:moveTo>
                  <a:lnTo>
                    <a:pt x="17922" y="37078"/>
                  </a:lnTo>
                  <a:cubicBezTo>
                    <a:pt x="14829" y="37078"/>
                    <a:pt x="14212" y="33613"/>
                    <a:pt x="14212" y="33613"/>
                  </a:cubicBezTo>
                  <a:lnTo>
                    <a:pt x="14212" y="10631"/>
                  </a:lnTo>
                  <a:lnTo>
                    <a:pt x="0" y="10631"/>
                  </a:lnTo>
                  <a:lnTo>
                    <a:pt x="0"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3" name="Google Shape;7633;p72"/>
            <p:cNvSpPr/>
            <p:nvPr/>
          </p:nvSpPr>
          <p:spPr>
            <a:xfrm>
              <a:off x="1847875" y="4224937"/>
              <a:ext cx="161119" cy="4"/>
            </a:xfrm>
            <a:custGeom>
              <a:avLst/>
              <a:gdLst/>
              <a:ahLst/>
              <a:cxnLst/>
              <a:rect l="l" t="t" r="r" b="b"/>
              <a:pathLst>
                <a:path w="36535" h="1" fill="none" extrusionOk="0">
                  <a:moveTo>
                    <a:pt x="1" y="0"/>
                  </a:moveTo>
                  <a:lnTo>
                    <a:pt x="36535"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4" name="Google Shape;7634;p72"/>
            <p:cNvSpPr/>
            <p:nvPr/>
          </p:nvSpPr>
          <p:spPr>
            <a:xfrm>
              <a:off x="1684189" y="4176763"/>
              <a:ext cx="163690" cy="94532"/>
            </a:xfrm>
            <a:custGeom>
              <a:avLst/>
              <a:gdLst/>
              <a:ahLst/>
              <a:cxnLst/>
              <a:rect l="l" t="t" r="r" b="b"/>
              <a:pathLst>
                <a:path w="37118" h="21448" extrusionOk="0">
                  <a:moveTo>
                    <a:pt x="4950" y="1"/>
                  </a:moveTo>
                  <a:cubicBezTo>
                    <a:pt x="2218" y="1"/>
                    <a:pt x="0" y="2679"/>
                    <a:pt x="0" y="5984"/>
                  </a:cubicBezTo>
                  <a:lnTo>
                    <a:pt x="0" y="15461"/>
                  </a:lnTo>
                  <a:cubicBezTo>
                    <a:pt x="0" y="18766"/>
                    <a:pt x="2218" y="21447"/>
                    <a:pt x="4950" y="21447"/>
                  </a:cubicBezTo>
                  <a:lnTo>
                    <a:pt x="32168" y="21447"/>
                  </a:lnTo>
                  <a:cubicBezTo>
                    <a:pt x="34904" y="21447"/>
                    <a:pt x="37118" y="18766"/>
                    <a:pt x="37118" y="15461"/>
                  </a:cubicBezTo>
                  <a:lnTo>
                    <a:pt x="37118" y="5984"/>
                  </a:lnTo>
                  <a:cubicBezTo>
                    <a:pt x="37118" y="2679"/>
                    <a:pt x="34904"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35" name="Google Shape;7635;p72"/>
            <p:cNvSpPr/>
            <p:nvPr/>
          </p:nvSpPr>
          <p:spPr>
            <a:xfrm>
              <a:off x="1246916" y="3961205"/>
              <a:ext cx="77612" cy="4"/>
            </a:xfrm>
            <a:custGeom>
              <a:avLst/>
              <a:gdLst/>
              <a:ahLst/>
              <a:cxnLst/>
              <a:rect l="l" t="t" r="r" b="b"/>
              <a:pathLst>
                <a:path w="17599" h="1" fill="none" extrusionOk="0">
                  <a:moveTo>
                    <a:pt x="17598" y="0"/>
                  </a:moveTo>
                  <a:lnTo>
                    <a:pt x="1"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6" name="Google Shape;7636;p72"/>
            <p:cNvSpPr/>
            <p:nvPr/>
          </p:nvSpPr>
          <p:spPr>
            <a:xfrm>
              <a:off x="854078" y="3861292"/>
              <a:ext cx="154429" cy="4"/>
            </a:xfrm>
            <a:custGeom>
              <a:avLst/>
              <a:gdLst/>
              <a:ahLst/>
              <a:cxnLst/>
              <a:rect l="l" t="t" r="r" b="b"/>
              <a:pathLst>
                <a:path w="35018" h="1" fill="none" extrusionOk="0">
                  <a:moveTo>
                    <a:pt x="35017" y="1"/>
                  </a:moveTo>
                  <a:lnTo>
                    <a:pt x="1"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7" name="Google Shape;7637;p72"/>
            <p:cNvSpPr/>
            <p:nvPr/>
          </p:nvSpPr>
          <p:spPr>
            <a:xfrm>
              <a:off x="1164630" y="3861309"/>
              <a:ext cx="79574" cy="199792"/>
            </a:xfrm>
            <a:custGeom>
              <a:avLst/>
              <a:gdLst/>
              <a:ahLst/>
              <a:cxnLst/>
              <a:rect l="l" t="t" r="r" b="b"/>
              <a:pathLst>
                <a:path w="18044" h="45330" fill="none" extrusionOk="0">
                  <a:moveTo>
                    <a:pt x="0" y="45330"/>
                  </a:moveTo>
                  <a:lnTo>
                    <a:pt x="12418" y="45330"/>
                  </a:lnTo>
                  <a:cubicBezTo>
                    <a:pt x="15150" y="45330"/>
                    <a:pt x="18043" y="42619"/>
                    <a:pt x="18043" y="35634"/>
                  </a:cubicBezTo>
                  <a:lnTo>
                    <a:pt x="18043" y="9697"/>
                  </a:lnTo>
                  <a:cubicBezTo>
                    <a:pt x="18043" y="2711"/>
                    <a:pt x="15150" y="1"/>
                    <a:pt x="12418" y="1"/>
                  </a:cubicBezTo>
                  <a:lnTo>
                    <a:pt x="1715"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8" name="Google Shape;7638;p72"/>
            <p:cNvSpPr/>
            <p:nvPr/>
          </p:nvSpPr>
          <p:spPr>
            <a:xfrm>
              <a:off x="854078" y="4061097"/>
              <a:ext cx="146866" cy="4"/>
            </a:xfrm>
            <a:custGeom>
              <a:avLst/>
              <a:gdLst/>
              <a:ahLst/>
              <a:cxnLst/>
              <a:rect l="l" t="t" r="r" b="b"/>
              <a:pathLst>
                <a:path w="33303" h="1" fill="none" extrusionOk="0">
                  <a:moveTo>
                    <a:pt x="1" y="1"/>
                  </a:moveTo>
                  <a:lnTo>
                    <a:pt x="33303"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9" name="Google Shape;7639;p72"/>
            <p:cNvSpPr/>
            <p:nvPr/>
          </p:nvSpPr>
          <p:spPr>
            <a:xfrm>
              <a:off x="1000939" y="4005884"/>
              <a:ext cx="163695" cy="94514"/>
            </a:xfrm>
            <a:custGeom>
              <a:avLst/>
              <a:gdLst/>
              <a:ahLst/>
              <a:cxnLst/>
              <a:rect l="l" t="t" r="r" b="b"/>
              <a:pathLst>
                <a:path w="37119" h="21444" extrusionOk="0">
                  <a:moveTo>
                    <a:pt x="4947" y="1"/>
                  </a:moveTo>
                  <a:cubicBezTo>
                    <a:pt x="2215" y="1"/>
                    <a:pt x="1" y="2678"/>
                    <a:pt x="1" y="5983"/>
                  </a:cubicBezTo>
                  <a:lnTo>
                    <a:pt x="1" y="15461"/>
                  </a:lnTo>
                  <a:cubicBezTo>
                    <a:pt x="1" y="18766"/>
                    <a:pt x="2215" y="21443"/>
                    <a:pt x="4947" y="21443"/>
                  </a:cubicBezTo>
                  <a:lnTo>
                    <a:pt x="32168" y="21443"/>
                  </a:lnTo>
                  <a:cubicBezTo>
                    <a:pt x="34901" y="21443"/>
                    <a:pt x="37118" y="18766"/>
                    <a:pt x="37118" y="15461"/>
                  </a:cubicBezTo>
                  <a:lnTo>
                    <a:pt x="37118" y="5983"/>
                  </a:lnTo>
                  <a:cubicBezTo>
                    <a:pt x="37118"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0" name="Google Shape;7640;p72"/>
            <p:cNvSpPr/>
            <p:nvPr/>
          </p:nvSpPr>
          <p:spPr>
            <a:xfrm>
              <a:off x="1008502" y="3822418"/>
              <a:ext cx="163690" cy="94528"/>
            </a:xfrm>
            <a:custGeom>
              <a:avLst/>
              <a:gdLst/>
              <a:ahLst/>
              <a:cxnLst/>
              <a:rect l="l" t="t" r="r" b="b"/>
              <a:pathLst>
                <a:path w="37118" h="21447" extrusionOk="0">
                  <a:moveTo>
                    <a:pt x="4951" y="0"/>
                  </a:moveTo>
                  <a:cubicBezTo>
                    <a:pt x="2218" y="0"/>
                    <a:pt x="0" y="2678"/>
                    <a:pt x="0" y="5983"/>
                  </a:cubicBezTo>
                  <a:lnTo>
                    <a:pt x="0" y="15460"/>
                  </a:lnTo>
                  <a:cubicBezTo>
                    <a:pt x="0" y="18765"/>
                    <a:pt x="2215" y="21446"/>
                    <a:pt x="4951" y="21446"/>
                  </a:cubicBezTo>
                  <a:lnTo>
                    <a:pt x="32168" y="21446"/>
                  </a:lnTo>
                  <a:cubicBezTo>
                    <a:pt x="34900" y="21446"/>
                    <a:pt x="37118" y="18765"/>
                    <a:pt x="37118" y="15460"/>
                  </a:cubicBezTo>
                  <a:lnTo>
                    <a:pt x="37118" y="5983"/>
                  </a:lnTo>
                  <a:cubicBezTo>
                    <a:pt x="37118" y="2678"/>
                    <a:pt x="34900"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1" name="Google Shape;7641;p72"/>
            <p:cNvSpPr/>
            <p:nvPr/>
          </p:nvSpPr>
          <p:spPr>
            <a:xfrm>
              <a:off x="1603156" y="3961205"/>
              <a:ext cx="77612" cy="4"/>
            </a:xfrm>
            <a:custGeom>
              <a:avLst/>
              <a:gdLst/>
              <a:ahLst/>
              <a:cxnLst/>
              <a:rect l="l" t="t" r="r" b="b"/>
              <a:pathLst>
                <a:path w="17599" h="1" fill="none" extrusionOk="0">
                  <a:moveTo>
                    <a:pt x="1" y="0"/>
                  </a:moveTo>
                  <a:lnTo>
                    <a:pt x="17598"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2" name="Google Shape;7642;p72"/>
            <p:cNvSpPr/>
            <p:nvPr/>
          </p:nvSpPr>
          <p:spPr>
            <a:xfrm>
              <a:off x="1926576" y="3861292"/>
              <a:ext cx="144308" cy="4"/>
            </a:xfrm>
            <a:custGeom>
              <a:avLst/>
              <a:gdLst/>
              <a:ahLst/>
              <a:cxnLst/>
              <a:rect l="l" t="t" r="r" b="b"/>
              <a:pathLst>
                <a:path w="32723" h="1" fill="none" extrusionOk="0">
                  <a:moveTo>
                    <a:pt x="1" y="1"/>
                  </a:moveTo>
                  <a:lnTo>
                    <a:pt x="32723"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3" name="Google Shape;7643;p72"/>
            <p:cNvSpPr/>
            <p:nvPr/>
          </p:nvSpPr>
          <p:spPr>
            <a:xfrm>
              <a:off x="1680763" y="3861309"/>
              <a:ext cx="82127" cy="199792"/>
            </a:xfrm>
            <a:custGeom>
              <a:avLst/>
              <a:gdLst/>
              <a:ahLst/>
              <a:cxnLst/>
              <a:rect l="l" t="t" r="r" b="b"/>
              <a:pathLst>
                <a:path w="18623" h="45330" fill="none" extrusionOk="0">
                  <a:moveTo>
                    <a:pt x="18623" y="45330"/>
                  </a:moveTo>
                  <a:lnTo>
                    <a:pt x="5625" y="45330"/>
                  </a:lnTo>
                  <a:cubicBezTo>
                    <a:pt x="2889" y="45330"/>
                    <a:pt x="0" y="42619"/>
                    <a:pt x="0" y="35634"/>
                  </a:cubicBezTo>
                  <a:lnTo>
                    <a:pt x="0" y="9697"/>
                  </a:lnTo>
                  <a:cubicBezTo>
                    <a:pt x="0" y="2711"/>
                    <a:pt x="2889" y="1"/>
                    <a:pt x="5625" y="1"/>
                  </a:cubicBezTo>
                  <a:lnTo>
                    <a:pt x="18623"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4" name="Google Shape;7644;p72"/>
            <p:cNvSpPr/>
            <p:nvPr/>
          </p:nvSpPr>
          <p:spPr>
            <a:xfrm>
              <a:off x="1926576" y="4061097"/>
              <a:ext cx="144308" cy="4"/>
            </a:xfrm>
            <a:custGeom>
              <a:avLst/>
              <a:gdLst/>
              <a:ahLst/>
              <a:cxnLst/>
              <a:rect l="l" t="t" r="r" b="b"/>
              <a:pathLst>
                <a:path w="32723" h="1" fill="none" extrusionOk="0">
                  <a:moveTo>
                    <a:pt x="32723" y="1"/>
                  </a:moveTo>
                  <a:lnTo>
                    <a:pt x="1"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5" name="Google Shape;7645;p72"/>
            <p:cNvSpPr/>
            <p:nvPr/>
          </p:nvSpPr>
          <p:spPr>
            <a:xfrm>
              <a:off x="1762436" y="3822418"/>
              <a:ext cx="163677" cy="94528"/>
            </a:xfrm>
            <a:custGeom>
              <a:avLst/>
              <a:gdLst/>
              <a:ahLst/>
              <a:cxnLst/>
              <a:rect l="l" t="t" r="r" b="b"/>
              <a:pathLst>
                <a:path w="37115" h="21447" extrusionOk="0">
                  <a:moveTo>
                    <a:pt x="4951" y="0"/>
                  </a:moveTo>
                  <a:cubicBezTo>
                    <a:pt x="2215" y="0"/>
                    <a:pt x="1" y="2678"/>
                    <a:pt x="1" y="5983"/>
                  </a:cubicBezTo>
                  <a:lnTo>
                    <a:pt x="1" y="15460"/>
                  </a:lnTo>
                  <a:cubicBezTo>
                    <a:pt x="1" y="18765"/>
                    <a:pt x="2215" y="21446"/>
                    <a:pt x="4951" y="21446"/>
                  </a:cubicBezTo>
                  <a:lnTo>
                    <a:pt x="32168" y="21446"/>
                  </a:lnTo>
                  <a:cubicBezTo>
                    <a:pt x="34901" y="21446"/>
                    <a:pt x="37115" y="18765"/>
                    <a:pt x="37115" y="15460"/>
                  </a:cubicBezTo>
                  <a:lnTo>
                    <a:pt x="37115" y="5983"/>
                  </a:lnTo>
                  <a:cubicBezTo>
                    <a:pt x="37115" y="2678"/>
                    <a:pt x="34901"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6" name="Google Shape;7646;p72"/>
            <p:cNvSpPr/>
            <p:nvPr/>
          </p:nvSpPr>
          <p:spPr>
            <a:xfrm>
              <a:off x="1762886" y="4005884"/>
              <a:ext cx="163695" cy="94514"/>
            </a:xfrm>
            <a:custGeom>
              <a:avLst/>
              <a:gdLst/>
              <a:ahLst/>
              <a:cxnLst/>
              <a:rect l="l" t="t" r="r" b="b"/>
              <a:pathLst>
                <a:path w="37119" h="21444" extrusionOk="0">
                  <a:moveTo>
                    <a:pt x="4951" y="1"/>
                  </a:moveTo>
                  <a:cubicBezTo>
                    <a:pt x="2219" y="1"/>
                    <a:pt x="1" y="2678"/>
                    <a:pt x="1" y="5983"/>
                  </a:cubicBezTo>
                  <a:lnTo>
                    <a:pt x="1" y="15461"/>
                  </a:lnTo>
                  <a:cubicBezTo>
                    <a:pt x="1" y="18766"/>
                    <a:pt x="2219" y="21443"/>
                    <a:pt x="4951" y="21443"/>
                  </a:cubicBezTo>
                  <a:lnTo>
                    <a:pt x="32168" y="21443"/>
                  </a:lnTo>
                  <a:cubicBezTo>
                    <a:pt x="34901" y="21443"/>
                    <a:pt x="37119" y="18766"/>
                    <a:pt x="37119" y="15461"/>
                  </a:cubicBezTo>
                  <a:lnTo>
                    <a:pt x="37119" y="5983"/>
                  </a:lnTo>
                  <a:cubicBezTo>
                    <a:pt x="37119"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7" name="Google Shape;7647;p72"/>
            <p:cNvSpPr/>
            <p:nvPr/>
          </p:nvSpPr>
          <p:spPr>
            <a:xfrm>
              <a:off x="1325004" y="3820086"/>
              <a:ext cx="278558" cy="278382"/>
            </a:xfrm>
            <a:custGeom>
              <a:avLst/>
              <a:gdLst/>
              <a:ahLst/>
              <a:cxnLst/>
              <a:rect l="l" t="t" r="r" b="b"/>
              <a:pathLst>
                <a:path w="63165" h="63161" fill="none" extrusionOk="0">
                  <a:moveTo>
                    <a:pt x="63165" y="31580"/>
                  </a:moveTo>
                  <a:cubicBezTo>
                    <a:pt x="63165" y="49021"/>
                    <a:pt x="49025" y="63161"/>
                    <a:pt x="31585" y="63161"/>
                  </a:cubicBezTo>
                  <a:cubicBezTo>
                    <a:pt x="14140" y="63161"/>
                    <a:pt x="1" y="49021"/>
                    <a:pt x="1" y="31580"/>
                  </a:cubicBezTo>
                  <a:cubicBezTo>
                    <a:pt x="1" y="14140"/>
                    <a:pt x="14140" y="0"/>
                    <a:pt x="31585" y="0"/>
                  </a:cubicBezTo>
                  <a:cubicBezTo>
                    <a:pt x="49025" y="0"/>
                    <a:pt x="63165" y="14140"/>
                    <a:pt x="63165" y="31580"/>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8" name="Google Shape;7648;p72"/>
            <p:cNvSpPr/>
            <p:nvPr/>
          </p:nvSpPr>
          <p:spPr>
            <a:xfrm>
              <a:off x="1235816" y="3689223"/>
              <a:ext cx="134752" cy="171223"/>
            </a:xfrm>
            <a:custGeom>
              <a:avLst/>
              <a:gdLst/>
              <a:ahLst/>
              <a:cxnLst/>
              <a:rect l="l" t="t" r="r" b="b"/>
              <a:pathLst>
                <a:path w="30556" h="38848" fill="none" extrusionOk="0">
                  <a:moveTo>
                    <a:pt x="1" y="1"/>
                  </a:moveTo>
                  <a:lnTo>
                    <a:pt x="12633" y="1"/>
                  </a:lnTo>
                  <a:cubicBezTo>
                    <a:pt x="15723" y="1"/>
                    <a:pt x="16343" y="3466"/>
                    <a:pt x="16343" y="3466"/>
                  </a:cubicBezTo>
                  <a:lnTo>
                    <a:pt x="16343" y="26448"/>
                  </a:lnTo>
                  <a:lnTo>
                    <a:pt x="30556" y="26448"/>
                  </a:lnTo>
                  <a:lnTo>
                    <a:pt x="30556" y="38848"/>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9" name="Google Shape;7649;p72"/>
            <p:cNvSpPr/>
            <p:nvPr/>
          </p:nvSpPr>
          <p:spPr>
            <a:xfrm>
              <a:off x="910512" y="3689223"/>
              <a:ext cx="161618" cy="4"/>
            </a:xfrm>
            <a:custGeom>
              <a:avLst/>
              <a:gdLst/>
              <a:ahLst/>
              <a:cxnLst/>
              <a:rect l="l" t="t" r="r" b="b"/>
              <a:pathLst>
                <a:path w="36648" h="1" fill="none" extrusionOk="0">
                  <a:moveTo>
                    <a:pt x="36648" y="1"/>
                  </a:moveTo>
                  <a:lnTo>
                    <a:pt x="1"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0" name="Google Shape;7650;p72"/>
            <p:cNvSpPr/>
            <p:nvPr/>
          </p:nvSpPr>
          <p:spPr>
            <a:xfrm>
              <a:off x="1072126" y="3642869"/>
              <a:ext cx="163695" cy="94532"/>
            </a:xfrm>
            <a:custGeom>
              <a:avLst/>
              <a:gdLst/>
              <a:ahLst/>
              <a:cxnLst/>
              <a:rect l="l" t="t" r="r" b="b"/>
              <a:pathLst>
                <a:path w="37119" h="21448" extrusionOk="0">
                  <a:moveTo>
                    <a:pt x="4951" y="1"/>
                  </a:moveTo>
                  <a:cubicBezTo>
                    <a:pt x="2219" y="1"/>
                    <a:pt x="1" y="2682"/>
                    <a:pt x="1" y="5987"/>
                  </a:cubicBezTo>
                  <a:lnTo>
                    <a:pt x="1" y="15464"/>
                  </a:lnTo>
                  <a:cubicBezTo>
                    <a:pt x="1" y="18769"/>
                    <a:pt x="2219" y="21447"/>
                    <a:pt x="4951" y="21447"/>
                  </a:cubicBezTo>
                  <a:lnTo>
                    <a:pt x="32172" y="21447"/>
                  </a:lnTo>
                  <a:cubicBezTo>
                    <a:pt x="34904" y="21447"/>
                    <a:pt x="37119" y="18769"/>
                    <a:pt x="37119" y="15464"/>
                  </a:cubicBezTo>
                  <a:lnTo>
                    <a:pt x="37119" y="5987"/>
                  </a:lnTo>
                  <a:cubicBezTo>
                    <a:pt x="37119" y="2682"/>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51" name="Google Shape;7651;p72"/>
            <p:cNvSpPr/>
            <p:nvPr/>
          </p:nvSpPr>
          <p:spPr>
            <a:xfrm>
              <a:off x="1235913" y="4073301"/>
              <a:ext cx="134655" cy="151640"/>
            </a:xfrm>
            <a:custGeom>
              <a:avLst/>
              <a:gdLst/>
              <a:ahLst/>
              <a:cxnLst/>
              <a:rect l="l" t="t" r="r" b="b"/>
              <a:pathLst>
                <a:path w="30534" h="34405" fill="none" extrusionOk="0">
                  <a:moveTo>
                    <a:pt x="0" y="34404"/>
                  </a:moveTo>
                  <a:lnTo>
                    <a:pt x="12611" y="34404"/>
                  </a:lnTo>
                  <a:cubicBezTo>
                    <a:pt x="15705" y="34404"/>
                    <a:pt x="16325" y="30939"/>
                    <a:pt x="16325" y="30939"/>
                  </a:cubicBezTo>
                  <a:lnTo>
                    <a:pt x="16325" y="7957"/>
                  </a:lnTo>
                  <a:lnTo>
                    <a:pt x="30534" y="7957"/>
                  </a:lnTo>
                  <a:lnTo>
                    <a:pt x="30534"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2" name="Google Shape;7652;p72"/>
            <p:cNvSpPr/>
            <p:nvPr/>
          </p:nvSpPr>
          <p:spPr>
            <a:xfrm>
              <a:off x="910512" y="4224937"/>
              <a:ext cx="161618" cy="4"/>
            </a:xfrm>
            <a:custGeom>
              <a:avLst/>
              <a:gdLst/>
              <a:ahLst/>
              <a:cxnLst/>
              <a:rect l="l" t="t" r="r" b="b"/>
              <a:pathLst>
                <a:path w="36648" h="1" fill="none" extrusionOk="0">
                  <a:moveTo>
                    <a:pt x="36648" y="0"/>
                  </a:moveTo>
                  <a:lnTo>
                    <a:pt x="1"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3" name="Google Shape;7653;p72"/>
            <p:cNvSpPr/>
            <p:nvPr/>
          </p:nvSpPr>
          <p:spPr>
            <a:xfrm>
              <a:off x="1072126" y="4176763"/>
              <a:ext cx="163695" cy="94532"/>
            </a:xfrm>
            <a:custGeom>
              <a:avLst/>
              <a:gdLst/>
              <a:ahLst/>
              <a:cxnLst/>
              <a:rect l="l" t="t" r="r" b="b"/>
              <a:pathLst>
                <a:path w="37119" h="21448" extrusionOk="0">
                  <a:moveTo>
                    <a:pt x="4951" y="1"/>
                  </a:moveTo>
                  <a:cubicBezTo>
                    <a:pt x="2219" y="1"/>
                    <a:pt x="1" y="2679"/>
                    <a:pt x="1" y="5984"/>
                  </a:cubicBezTo>
                  <a:lnTo>
                    <a:pt x="1" y="15461"/>
                  </a:lnTo>
                  <a:cubicBezTo>
                    <a:pt x="1" y="18766"/>
                    <a:pt x="2219" y="21447"/>
                    <a:pt x="4951" y="21447"/>
                  </a:cubicBezTo>
                  <a:lnTo>
                    <a:pt x="32172" y="21447"/>
                  </a:lnTo>
                  <a:cubicBezTo>
                    <a:pt x="34904" y="21447"/>
                    <a:pt x="37119" y="18766"/>
                    <a:pt x="37119" y="15461"/>
                  </a:cubicBezTo>
                  <a:lnTo>
                    <a:pt x="37119" y="5984"/>
                  </a:lnTo>
                  <a:cubicBezTo>
                    <a:pt x="37119" y="2679"/>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54" name="Google Shape;7654;p72"/>
            <p:cNvSpPr/>
            <p:nvPr/>
          </p:nvSpPr>
          <p:spPr>
            <a:xfrm>
              <a:off x="1562328" y="3689223"/>
              <a:ext cx="128816" cy="171223"/>
            </a:xfrm>
            <a:custGeom>
              <a:avLst/>
              <a:gdLst/>
              <a:ahLst/>
              <a:cxnLst/>
              <a:rect l="l" t="t" r="r" b="b"/>
              <a:pathLst>
                <a:path w="29210" h="38848" fill="none" extrusionOk="0">
                  <a:moveTo>
                    <a:pt x="29209" y="1"/>
                  </a:moveTo>
                  <a:lnTo>
                    <a:pt x="17922" y="1"/>
                  </a:lnTo>
                  <a:cubicBezTo>
                    <a:pt x="14829" y="1"/>
                    <a:pt x="14209" y="3466"/>
                    <a:pt x="14209" y="3466"/>
                  </a:cubicBezTo>
                  <a:lnTo>
                    <a:pt x="14209" y="26448"/>
                  </a:lnTo>
                  <a:lnTo>
                    <a:pt x="0" y="26448"/>
                  </a:lnTo>
                  <a:lnTo>
                    <a:pt x="0" y="38848"/>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5" name="Google Shape;7655;p72"/>
            <p:cNvSpPr/>
            <p:nvPr/>
          </p:nvSpPr>
          <p:spPr>
            <a:xfrm>
              <a:off x="1854826" y="3689223"/>
              <a:ext cx="154169" cy="4"/>
            </a:xfrm>
            <a:custGeom>
              <a:avLst/>
              <a:gdLst/>
              <a:ahLst/>
              <a:cxnLst/>
              <a:rect l="l" t="t" r="r" b="b"/>
              <a:pathLst>
                <a:path w="34959" h="1" fill="none" extrusionOk="0">
                  <a:moveTo>
                    <a:pt x="1" y="1"/>
                  </a:moveTo>
                  <a:lnTo>
                    <a:pt x="34959"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6" name="Google Shape;7656;p72"/>
            <p:cNvSpPr/>
            <p:nvPr/>
          </p:nvSpPr>
          <p:spPr>
            <a:xfrm>
              <a:off x="1691140" y="3642869"/>
              <a:ext cx="163690" cy="94532"/>
            </a:xfrm>
            <a:custGeom>
              <a:avLst/>
              <a:gdLst/>
              <a:ahLst/>
              <a:cxnLst/>
              <a:rect l="l" t="t" r="r" b="b"/>
              <a:pathLst>
                <a:path w="37118" h="21448" extrusionOk="0">
                  <a:moveTo>
                    <a:pt x="4947" y="1"/>
                  </a:moveTo>
                  <a:cubicBezTo>
                    <a:pt x="2214" y="1"/>
                    <a:pt x="0" y="2682"/>
                    <a:pt x="0" y="5987"/>
                  </a:cubicBezTo>
                  <a:lnTo>
                    <a:pt x="0" y="15464"/>
                  </a:lnTo>
                  <a:cubicBezTo>
                    <a:pt x="0" y="18769"/>
                    <a:pt x="2214" y="21447"/>
                    <a:pt x="4950" y="21447"/>
                  </a:cubicBezTo>
                  <a:lnTo>
                    <a:pt x="32168" y="21447"/>
                  </a:lnTo>
                  <a:cubicBezTo>
                    <a:pt x="34900" y="21447"/>
                    <a:pt x="37118" y="18769"/>
                    <a:pt x="37118" y="15464"/>
                  </a:cubicBezTo>
                  <a:lnTo>
                    <a:pt x="37118" y="5987"/>
                  </a:lnTo>
                  <a:cubicBezTo>
                    <a:pt x="37118" y="2682"/>
                    <a:pt x="34900"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grpSp>
          <p:nvGrpSpPr>
            <p:cNvPr id="7657" name="Google Shape;7657;p72"/>
            <p:cNvGrpSpPr/>
            <p:nvPr/>
          </p:nvGrpSpPr>
          <p:grpSpPr>
            <a:xfrm>
              <a:off x="1360364" y="3847835"/>
              <a:ext cx="208119" cy="224359"/>
              <a:chOff x="1360769" y="3847100"/>
              <a:chExt cx="208119" cy="224359"/>
            </a:xfrm>
          </p:grpSpPr>
          <p:sp>
            <p:nvSpPr>
              <p:cNvPr id="7658" name="Google Shape;7658;p72"/>
              <p:cNvSpPr/>
              <p:nvPr/>
            </p:nvSpPr>
            <p:spPr>
              <a:xfrm>
                <a:off x="1360769" y="3847113"/>
                <a:ext cx="99163" cy="224346"/>
              </a:xfrm>
              <a:custGeom>
                <a:avLst/>
                <a:gdLst/>
                <a:ahLst/>
                <a:cxnLst/>
                <a:rect l="l" t="t" r="r" b="b"/>
                <a:pathLst>
                  <a:path w="22486" h="50901" fill="none" extrusionOk="0">
                    <a:moveTo>
                      <a:pt x="22384" y="2729"/>
                    </a:moveTo>
                    <a:cubicBezTo>
                      <a:pt x="22333" y="2383"/>
                      <a:pt x="22249" y="2040"/>
                      <a:pt x="22128" y="1711"/>
                    </a:cubicBezTo>
                    <a:cubicBezTo>
                      <a:pt x="21742" y="675"/>
                      <a:pt x="20979" y="1"/>
                      <a:pt x="19582" y="1"/>
                    </a:cubicBezTo>
                    <a:cubicBezTo>
                      <a:pt x="17966" y="1"/>
                      <a:pt x="17204" y="913"/>
                      <a:pt x="16883" y="2229"/>
                    </a:cubicBezTo>
                    <a:cubicBezTo>
                      <a:pt x="13443" y="1682"/>
                      <a:pt x="10331" y="4356"/>
                      <a:pt x="10353" y="7840"/>
                    </a:cubicBezTo>
                    <a:cubicBezTo>
                      <a:pt x="10353" y="7997"/>
                      <a:pt x="10364" y="8150"/>
                      <a:pt x="10378" y="8300"/>
                    </a:cubicBezTo>
                    <a:cubicBezTo>
                      <a:pt x="7945" y="7307"/>
                      <a:pt x="5147" y="7957"/>
                      <a:pt x="3404" y="9923"/>
                    </a:cubicBezTo>
                    <a:cubicBezTo>
                      <a:pt x="1660" y="11889"/>
                      <a:pt x="1343" y="14742"/>
                      <a:pt x="2616" y="17040"/>
                    </a:cubicBezTo>
                    <a:cubicBezTo>
                      <a:pt x="930" y="18382"/>
                      <a:pt x="0" y="20454"/>
                      <a:pt x="120" y="22607"/>
                    </a:cubicBezTo>
                    <a:cubicBezTo>
                      <a:pt x="241" y="24755"/>
                      <a:pt x="1394" y="26714"/>
                      <a:pt x="3218" y="27860"/>
                    </a:cubicBezTo>
                    <a:cubicBezTo>
                      <a:pt x="748" y="30913"/>
                      <a:pt x="1707" y="35462"/>
                      <a:pt x="5202" y="37260"/>
                    </a:cubicBezTo>
                    <a:cubicBezTo>
                      <a:pt x="5173" y="37490"/>
                      <a:pt x="5162" y="37720"/>
                      <a:pt x="5162" y="37954"/>
                    </a:cubicBezTo>
                    <a:cubicBezTo>
                      <a:pt x="5162" y="40832"/>
                      <a:pt x="7125" y="43243"/>
                      <a:pt x="9784" y="43943"/>
                    </a:cubicBezTo>
                    <a:cubicBezTo>
                      <a:pt x="10776" y="46782"/>
                      <a:pt x="13818" y="48350"/>
                      <a:pt x="16708" y="47511"/>
                    </a:cubicBezTo>
                    <a:cubicBezTo>
                      <a:pt x="16835" y="49437"/>
                      <a:pt x="17525" y="50900"/>
                      <a:pt x="19582" y="50900"/>
                    </a:cubicBezTo>
                    <a:cubicBezTo>
                      <a:pt x="22482" y="50900"/>
                      <a:pt x="22439" y="48390"/>
                      <a:pt x="22482" y="48401"/>
                    </a:cubicBezTo>
                    <a:cubicBezTo>
                      <a:pt x="22486" y="48401"/>
                      <a:pt x="22417" y="2722"/>
                      <a:pt x="22384" y="2729"/>
                    </a:cubicBezTo>
                    <a:close/>
                  </a:path>
                </a:pathLst>
              </a:custGeom>
              <a:noFill/>
              <a:ln w="9525" cap="flat" cmpd="sng">
                <a:solidFill>
                  <a:srgbClr val="E4E9E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59" name="Google Shape;7659;p72"/>
              <p:cNvSpPr/>
              <p:nvPr/>
            </p:nvSpPr>
            <p:spPr>
              <a:xfrm>
                <a:off x="1418941" y="3907967"/>
                <a:ext cx="40718" cy="51312"/>
              </a:xfrm>
              <a:custGeom>
                <a:avLst/>
                <a:gdLst/>
                <a:ahLst/>
                <a:cxnLst/>
                <a:rect l="l" t="t" r="r" b="b"/>
                <a:pathLst>
                  <a:path w="9233" h="11642" fill="none" extrusionOk="0">
                    <a:moveTo>
                      <a:pt x="9233" y="1"/>
                    </a:moveTo>
                    <a:cubicBezTo>
                      <a:pt x="9233" y="1"/>
                      <a:pt x="0" y="570"/>
                      <a:pt x="2586" y="1164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0" name="Google Shape;7660;p72"/>
              <p:cNvSpPr/>
              <p:nvPr/>
            </p:nvSpPr>
            <p:spPr>
              <a:xfrm>
                <a:off x="1432983" y="3877824"/>
                <a:ext cx="26566" cy="25035"/>
              </a:xfrm>
              <a:custGeom>
                <a:avLst/>
                <a:gdLst/>
                <a:ahLst/>
                <a:cxnLst/>
                <a:rect l="l" t="t" r="r" b="b"/>
                <a:pathLst>
                  <a:path w="6024" h="5680" fill="none" extrusionOk="0">
                    <a:moveTo>
                      <a:pt x="1" y="1795"/>
                    </a:moveTo>
                    <a:cubicBezTo>
                      <a:pt x="1" y="1795"/>
                      <a:pt x="6023" y="0"/>
                      <a:pt x="6023" y="5680"/>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1" name="Google Shape;7661;p72"/>
              <p:cNvSpPr/>
              <p:nvPr/>
            </p:nvSpPr>
            <p:spPr>
              <a:xfrm>
                <a:off x="1406421" y="3881663"/>
                <a:ext cx="8727" cy="21196"/>
              </a:xfrm>
              <a:custGeom>
                <a:avLst/>
                <a:gdLst/>
                <a:ahLst/>
                <a:cxnLst/>
                <a:rect l="l" t="t" r="r" b="b"/>
                <a:pathLst>
                  <a:path w="1979" h="4809" fill="none" extrusionOk="0">
                    <a:moveTo>
                      <a:pt x="1" y="1"/>
                    </a:moveTo>
                    <a:cubicBezTo>
                      <a:pt x="1" y="1"/>
                      <a:pt x="1" y="2730"/>
                      <a:pt x="1978" y="4809"/>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2" name="Google Shape;7662;p72"/>
              <p:cNvSpPr/>
              <p:nvPr/>
            </p:nvSpPr>
            <p:spPr>
              <a:xfrm>
                <a:off x="1372301" y="3910479"/>
                <a:ext cx="51967" cy="15131"/>
              </a:xfrm>
              <a:custGeom>
                <a:avLst/>
                <a:gdLst/>
                <a:ahLst/>
                <a:cxnLst/>
                <a:rect l="l" t="t" r="r" b="b"/>
                <a:pathLst>
                  <a:path w="11784" h="3433" fill="none" extrusionOk="0">
                    <a:moveTo>
                      <a:pt x="1" y="2663"/>
                    </a:moveTo>
                    <a:cubicBezTo>
                      <a:pt x="3364" y="0"/>
                      <a:pt x="6622" y="3433"/>
                      <a:pt x="6622" y="3433"/>
                    </a:cubicBezTo>
                    <a:cubicBezTo>
                      <a:pt x="6622" y="3433"/>
                      <a:pt x="7307" y="387"/>
                      <a:pt x="11783" y="1653"/>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3" name="Google Shape;7663;p72"/>
              <p:cNvSpPr/>
              <p:nvPr/>
            </p:nvSpPr>
            <p:spPr>
              <a:xfrm>
                <a:off x="1383436" y="3963823"/>
                <a:ext cx="27351" cy="50572"/>
              </a:xfrm>
              <a:custGeom>
                <a:avLst/>
                <a:gdLst/>
                <a:ahLst/>
                <a:cxnLst/>
                <a:rect l="l" t="t" r="r" b="b"/>
                <a:pathLst>
                  <a:path w="6202" h="11474" fill="none" extrusionOk="0">
                    <a:moveTo>
                      <a:pt x="22" y="11474"/>
                    </a:moveTo>
                    <a:cubicBezTo>
                      <a:pt x="22" y="11474"/>
                      <a:pt x="0" y="5735"/>
                      <a:pt x="4440" y="6297"/>
                    </a:cubicBezTo>
                    <a:cubicBezTo>
                      <a:pt x="4440" y="6297"/>
                      <a:pt x="2134" y="3149"/>
                      <a:pt x="6202" y="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4" name="Google Shape;7664;p72"/>
              <p:cNvSpPr/>
              <p:nvPr/>
            </p:nvSpPr>
            <p:spPr>
              <a:xfrm>
                <a:off x="1398461" y="4014391"/>
                <a:ext cx="12132" cy="31518"/>
              </a:xfrm>
              <a:custGeom>
                <a:avLst/>
                <a:gdLst/>
                <a:ahLst/>
                <a:cxnLst/>
                <a:rect l="l" t="t" r="r" b="b"/>
                <a:pathLst>
                  <a:path w="2751" h="7151" fill="none" extrusionOk="0">
                    <a:moveTo>
                      <a:pt x="2751" y="1"/>
                    </a:moveTo>
                    <a:cubicBezTo>
                      <a:pt x="2751" y="1"/>
                      <a:pt x="0" y="2963"/>
                      <a:pt x="1806" y="715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5" name="Google Shape;7665;p72"/>
              <p:cNvSpPr/>
              <p:nvPr/>
            </p:nvSpPr>
            <p:spPr>
              <a:xfrm>
                <a:off x="1424264" y="4012138"/>
                <a:ext cx="35284" cy="21165"/>
              </a:xfrm>
              <a:custGeom>
                <a:avLst/>
                <a:gdLst/>
                <a:ahLst/>
                <a:cxnLst/>
                <a:rect l="l" t="t" r="r" b="b"/>
                <a:pathLst>
                  <a:path w="8001" h="4802" fill="none" extrusionOk="0">
                    <a:moveTo>
                      <a:pt x="8000" y="512"/>
                    </a:moveTo>
                    <a:cubicBezTo>
                      <a:pt x="3783" y="1"/>
                      <a:pt x="1978" y="4087"/>
                      <a:pt x="1978" y="4087"/>
                    </a:cubicBezTo>
                    <a:cubicBezTo>
                      <a:pt x="1978" y="4087"/>
                      <a:pt x="858" y="3598"/>
                      <a:pt x="0" y="4802"/>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6" name="Google Shape;7666;p72"/>
              <p:cNvSpPr/>
              <p:nvPr/>
            </p:nvSpPr>
            <p:spPr>
              <a:xfrm>
                <a:off x="1397156" y="3942280"/>
                <a:ext cx="31183" cy="17449"/>
              </a:xfrm>
              <a:custGeom>
                <a:avLst/>
                <a:gdLst/>
                <a:ahLst/>
                <a:cxnLst/>
                <a:rect l="l" t="t" r="r" b="b"/>
                <a:pathLst>
                  <a:path w="7071" h="3959" fill="none" extrusionOk="0">
                    <a:moveTo>
                      <a:pt x="7070" y="1"/>
                    </a:moveTo>
                    <a:cubicBezTo>
                      <a:pt x="7070" y="1"/>
                      <a:pt x="2802" y="3959"/>
                      <a:pt x="1" y="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7" name="Google Shape;7667;p72"/>
              <p:cNvSpPr/>
              <p:nvPr/>
            </p:nvSpPr>
            <p:spPr>
              <a:xfrm>
                <a:off x="1428334" y="3973727"/>
                <a:ext cx="31214" cy="15378"/>
              </a:xfrm>
              <a:custGeom>
                <a:avLst/>
                <a:gdLst/>
                <a:ahLst/>
                <a:cxnLst/>
                <a:rect l="l" t="t" r="r" b="b"/>
                <a:pathLst>
                  <a:path w="7078" h="3489" fill="none" extrusionOk="0">
                    <a:moveTo>
                      <a:pt x="0" y="1125"/>
                    </a:moveTo>
                    <a:cubicBezTo>
                      <a:pt x="0" y="1125"/>
                      <a:pt x="4411" y="1"/>
                      <a:pt x="7077" y="3488"/>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8" name="Google Shape;7668;p72"/>
              <p:cNvSpPr/>
              <p:nvPr/>
            </p:nvSpPr>
            <p:spPr>
              <a:xfrm>
                <a:off x="1468924" y="3907967"/>
                <a:ext cx="40704" cy="51312"/>
              </a:xfrm>
              <a:custGeom>
                <a:avLst/>
                <a:gdLst/>
                <a:ahLst/>
                <a:cxnLst/>
                <a:rect l="l" t="t" r="r" b="b"/>
                <a:pathLst>
                  <a:path w="9230" h="11642" fill="none" extrusionOk="0">
                    <a:moveTo>
                      <a:pt x="0" y="1"/>
                    </a:moveTo>
                    <a:cubicBezTo>
                      <a:pt x="0" y="1"/>
                      <a:pt x="9229" y="570"/>
                      <a:pt x="6647" y="1164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69" name="Google Shape;7669;p72"/>
              <p:cNvSpPr/>
              <p:nvPr/>
            </p:nvSpPr>
            <p:spPr>
              <a:xfrm>
                <a:off x="1469021" y="3877824"/>
                <a:ext cx="26561" cy="25035"/>
              </a:xfrm>
              <a:custGeom>
                <a:avLst/>
                <a:gdLst/>
                <a:ahLst/>
                <a:cxnLst/>
                <a:rect l="l" t="t" r="r" b="b"/>
                <a:pathLst>
                  <a:path w="6023" h="5680" fill="none" extrusionOk="0">
                    <a:moveTo>
                      <a:pt x="6023" y="1795"/>
                    </a:moveTo>
                    <a:cubicBezTo>
                      <a:pt x="6023" y="1795"/>
                      <a:pt x="0" y="0"/>
                      <a:pt x="0" y="5680"/>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0" name="Google Shape;7670;p72"/>
              <p:cNvSpPr/>
              <p:nvPr/>
            </p:nvSpPr>
            <p:spPr>
              <a:xfrm>
                <a:off x="1513434" y="3881663"/>
                <a:ext cx="8710" cy="21196"/>
              </a:xfrm>
              <a:custGeom>
                <a:avLst/>
                <a:gdLst/>
                <a:ahLst/>
                <a:cxnLst/>
                <a:rect l="l" t="t" r="r" b="b"/>
                <a:pathLst>
                  <a:path w="1975" h="4809" fill="none" extrusionOk="0">
                    <a:moveTo>
                      <a:pt x="1975" y="1"/>
                    </a:moveTo>
                    <a:cubicBezTo>
                      <a:pt x="1975" y="1"/>
                      <a:pt x="1975" y="2730"/>
                      <a:pt x="1" y="4809"/>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1" name="Google Shape;7671;p72"/>
              <p:cNvSpPr/>
              <p:nvPr/>
            </p:nvSpPr>
            <p:spPr>
              <a:xfrm>
                <a:off x="1517778" y="3963823"/>
                <a:ext cx="27355" cy="50572"/>
              </a:xfrm>
              <a:custGeom>
                <a:avLst/>
                <a:gdLst/>
                <a:ahLst/>
                <a:cxnLst/>
                <a:rect l="l" t="t" r="r" b="b"/>
                <a:pathLst>
                  <a:path w="6203" h="11474" fill="none" extrusionOk="0">
                    <a:moveTo>
                      <a:pt x="6181" y="11474"/>
                    </a:moveTo>
                    <a:cubicBezTo>
                      <a:pt x="6181" y="11474"/>
                      <a:pt x="6202" y="5735"/>
                      <a:pt x="1767" y="6297"/>
                    </a:cubicBezTo>
                    <a:cubicBezTo>
                      <a:pt x="1767" y="6297"/>
                      <a:pt x="4068" y="3149"/>
                      <a:pt x="1" y="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2" name="Google Shape;7672;p72"/>
              <p:cNvSpPr/>
              <p:nvPr/>
            </p:nvSpPr>
            <p:spPr>
              <a:xfrm>
                <a:off x="1517990" y="4014391"/>
                <a:ext cx="12119" cy="31518"/>
              </a:xfrm>
              <a:custGeom>
                <a:avLst/>
                <a:gdLst/>
                <a:ahLst/>
                <a:cxnLst/>
                <a:rect l="l" t="t" r="r" b="b"/>
                <a:pathLst>
                  <a:path w="2748" h="7151" fill="none" extrusionOk="0">
                    <a:moveTo>
                      <a:pt x="0" y="1"/>
                    </a:moveTo>
                    <a:cubicBezTo>
                      <a:pt x="0" y="1"/>
                      <a:pt x="2747" y="2963"/>
                      <a:pt x="942" y="715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3" name="Google Shape;7673;p72"/>
              <p:cNvSpPr/>
              <p:nvPr/>
            </p:nvSpPr>
            <p:spPr>
              <a:xfrm>
                <a:off x="1469021" y="4012138"/>
                <a:ext cx="35298" cy="21165"/>
              </a:xfrm>
              <a:custGeom>
                <a:avLst/>
                <a:gdLst/>
                <a:ahLst/>
                <a:cxnLst/>
                <a:rect l="l" t="t" r="r" b="b"/>
                <a:pathLst>
                  <a:path w="8004" h="4802" fill="none" extrusionOk="0">
                    <a:moveTo>
                      <a:pt x="0" y="512"/>
                    </a:moveTo>
                    <a:cubicBezTo>
                      <a:pt x="4217" y="1"/>
                      <a:pt x="6023" y="4087"/>
                      <a:pt x="6023" y="4087"/>
                    </a:cubicBezTo>
                    <a:cubicBezTo>
                      <a:pt x="6023" y="4087"/>
                      <a:pt x="7143" y="3598"/>
                      <a:pt x="8004" y="4802"/>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4" name="Google Shape;7674;p72"/>
              <p:cNvSpPr/>
              <p:nvPr/>
            </p:nvSpPr>
            <p:spPr>
              <a:xfrm>
                <a:off x="1500244" y="3942280"/>
                <a:ext cx="31183" cy="17449"/>
              </a:xfrm>
              <a:custGeom>
                <a:avLst/>
                <a:gdLst/>
                <a:ahLst/>
                <a:cxnLst/>
                <a:rect l="l" t="t" r="r" b="b"/>
                <a:pathLst>
                  <a:path w="7071" h="3959" fill="none" extrusionOk="0">
                    <a:moveTo>
                      <a:pt x="1" y="1"/>
                    </a:moveTo>
                    <a:cubicBezTo>
                      <a:pt x="1" y="1"/>
                      <a:pt x="4265" y="3959"/>
                      <a:pt x="7070" y="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5" name="Google Shape;7675;p72"/>
              <p:cNvSpPr/>
              <p:nvPr/>
            </p:nvSpPr>
            <p:spPr>
              <a:xfrm>
                <a:off x="1469021" y="3973727"/>
                <a:ext cx="31227" cy="15378"/>
              </a:xfrm>
              <a:custGeom>
                <a:avLst/>
                <a:gdLst/>
                <a:ahLst/>
                <a:cxnLst/>
                <a:rect l="l" t="t" r="r" b="b"/>
                <a:pathLst>
                  <a:path w="7081" h="3489" fill="none" extrusionOk="0">
                    <a:moveTo>
                      <a:pt x="7081" y="1125"/>
                    </a:moveTo>
                    <a:cubicBezTo>
                      <a:pt x="7081" y="1125"/>
                      <a:pt x="2670" y="1"/>
                      <a:pt x="0" y="3488"/>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6" name="Google Shape;7676;p72"/>
              <p:cNvSpPr/>
              <p:nvPr/>
            </p:nvSpPr>
            <p:spPr>
              <a:xfrm>
                <a:off x="1504314" y="3910479"/>
                <a:ext cx="51950" cy="15131"/>
              </a:xfrm>
              <a:custGeom>
                <a:avLst/>
                <a:gdLst/>
                <a:ahLst/>
                <a:cxnLst/>
                <a:rect l="l" t="t" r="r" b="b"/>
                <a:pathLst>
                  <a:path w="11780" h="3433" fill="none" extrusionOk="0">
                    <a:moveTo>
                      <a:pt x="11780" y="2663"/>
                    </a:moveTo>
                    <a:cubicBezTo>
                      <a:pt x="8420" y="0"/>
                      <a:pt x="5162" y="3433"/>
                      <a:pt x="5162" y="3433"/>
                    </a:cubicBezTo>
                    <a:cubicBezTo>
                      <a:pt x="5162" y="3433"/>
                      <a:pt x="4473" y="387"/>
                      <a:pt x="1" y="1653"/>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7" name="Google Shape;7677;p72"/>
              <p:cNvSpPr/>
              <p:nvPr/>
            </p:nvSpPr>
            <p:spPr>
              <a:xfrm>
                <a:off x="1469738" y="3847100"/>
                <a:ext cx="99150" cy="224346"/>
              </a:xfrm>
              <a:custGeom>
                <a:avLst/>
                <a:gdLst/>
                <a:ahLst/>
                <a:cxnLst/>
                <a:rect l="l" t="t" r="r" b="b"/>
                <a:pathLst>
                  <a:path w="22483" h="50901" fill="none" extrusionOk="0">
                    <a:moveTo>
                      <a:pt x="99" y="2729"/>
                    </a:moveTo>
                    <a:cubicBezTo>
                      <a:pt x="150" y="2383"/>
                      <a:pt x="237" y="2040"/>
                      <a:pt x="354" y="1711"/>
                    </a:cubicBezTo>
                    <a:cubicBezTo>
                      <a:pt x="744" y="675"/>
                      <a:pt x="1503" y="1"/>
                      <a:pt x="2900" y="1"/>
                    </a:cubicBezTo>
                    <a:cubicBezTo>
                      <a:pt x="4516" y="1"/>
                      <a:pt x="5282" y="913"/>
                      <a:pt x="5600" y="2229"/>
                    </a:cubicBezTo>
                    <a:cubicBezTo>
                      <a:pt x="9040" y="1682"/>
                      <a:pt x="12151" y="4356"/>
                      <a:pt x="12130" y="7840"/>
                    </a:cubicBezTo>
                    <a:cubicBezTo>
                      <a:pt x="12130" y="7997"/>
                      <a:pt x="12119" y="8150"/>
                      <a:pt x="12108" y="8300"/>
                    </a:cubicBezTo>
                    <a:cubicBezTo>
                      <a:pt x="14541" y="7307"/>
                      <a:pt x="17335" y="7957"/>
                      <a:pt x="19082" y="9923"/>
                    </a:cubicBezTo>
                    <a:cubicBezTo>
                      <a:pt x="20826" y="11889"/>
                      <a:pt x="21140" y="14742"/>
                      <a:pt x="19867" y="17040"/>
                    </a:cubicBezTo>
                    <a:cubicBezTo>
                      <a:pt x="21552" y="18379"/>
                      <a:pt x="22482" y="20454"/>
                      <a:pt x="22362" y="22603"/>
                    </a:cubicBezTo>
                    <a:cubicBezTo>
                      <a:pt x="22242" y="24755"/>
                      <a:pt x="21089" y="26714"/>
                      <a:pt x="19265" y="27860"/>
                    </a:cubicBezTo>
                    <a:cubicBezTo>
                      <a:pt x="20440" y="29308"/>
                      <a:pt x="20896" y="31205"/>
                      <a:pt x="20512" y="33029"/>
                    </a:cubicBezTo>
                    <a:cubicBezTo>
                      <a:pt x="20126" y="34853"/>
                      <a:pt x="18940" y="36407"/>
                      <a:pt x="17284" y="37257"/>
                    </a:cubicBezTo>
                    <a:cubicBezTo>
                      <a:pt x="17310" y="37487"/>
                      <a:pt x="17321" y="37720"/>
                      <a:pt x="17324" y="37950"/>
                    </a:cubicBezTo>
                    <a:cubicBezTo>
                      <a:pt x="17321" y="40766"/>
                      <a:pt x="15420" y="43225"/>
                      <a:pt x="12699" y="43940"/>
                    </a:cubicBezTo>
                    <a:cubicBezTo>
                      <a:pt x="11710" y="46782"/>
                      <a:pt x="8664" y="48350"/>
                      <a:pt x="5778" y="47507"/>
                    </a:cubicBezTo>
                    <a:cubicBezTo>
                      <a:pt x="5647" y="49434"/>
                      <a:pt x="4958" y="50900"/>
                      <a:pt x="2900" y="50900"/>
                    </a:cubicBezTo>
                    <a:cubicBezTo>
                      <a:pt x="0" y="50900"/>
                      <a:pt x="40" y="48390"/>
                      <a:pt x="0" y="48401"/>
                    </a:cubicBezTo>
                    <a:cubicBezTo>
                      <a:pt x="0" y="48401"/>
                      <a:pt x="69" y="2722"/>
                      <a:pt x="99" y="2729"/>
                    </a:cubicBezTo>
                    <a:close/>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grpSp>
        <p:sp>
          <p:nvSpPr>
            <p:cNvPr id="7678" name="Google Shape;7678;p72"/>
            <p:cNvSpPr/>
            <p:nvPr/>
          </p:nvSpPr>
          <p:spPr>
            <a:xfrm>
              <a:off x="2008060" y="4212384"/>
              <a:ext cx="24537" cy="23585"/>
            </a:xfrm>
            <a:custGeom>
              <a:avLst/>
              <a:gdLst/>
              <a:ahLst/>
              <a:cxnLst/>
              <a:rect l="l" t="t" r="r" b="b"/>
              <a:pathLst>
                <a:path w="5564" h="5351" extrusionOk="0">
                  <a:moveTo>
                    <a:pt x="2887" y="0"/>
                  </a:moveTo>
                  <a:cubicBezTo>
                    <a:pt x="2190" y="0"/>
                    <a:pt x="1506" y="271"/>
                    <a:pt x="996" y="783"/>
                  </a:cubicBezTo>
                  <a:cubicBezTo>
                    <a:pt x="230" y="1550"/>
                    <a:pt x="0" y="2699"/>
                    <a:pt x="416" y="3698"/>
                  </a:cubicBezTo>
                  <a:cubicBezTo>
                    <a:pt x="828" y="4698"/>
                    <a:pt x="1806" y="5351"/>
                    <a:pt x="2886" y="5351"/>
                  </a:cubicBezTo>
                  <a:cubicBezTo>
                    <a:pt x="4363" y="5351"/>
                    <a:pt x="5560" y="4150"/>
                    <a:pt x="5563" y="2677"/>
                  </a:cubicBezTo>
                  <a:cubicBezTo>
                    <a:pt x="5560" y="1593"/>
                    <a:pt x="4911" y="619"/>
                    <a:pt x="3911" y="203"/>
                  </a:cubicBezTo>
                  <a:cubicBezTo>
                    <a:pt x="3580" y="67"/>
                    <a:pt x="3232" y="0"/>
                    <a:pt x="2887"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7679" name="Google Shape;7679;p72"/>
            <p:cNvSpPr/>
            <p:nvPr/>
          </p:nvSpPr>
          <p:spPr>
            <a:xfrm>
              <a:off x="1545645" y="4049730"/>
              <a:ext cx="24520" cy="23576"/>
            </a:xfrm>
            <a:custGeom>
              <a:avLst/>
              <a:gdLst/>
              <a:ahLst/>
              <a:cxnLst/>
              <a:rect l="l" t="t" r="r" b="b"/>
              <a:pathLst>
                <a:path w="5560" h="5349" extrusionOk="0">
                  <a:moveTo>
                    <a:pt x="2886" y="1"/>
                  </a:moveTo>
                  <a:cubicBezTo>
                    <a:pt x="1806" y="1"/>
                    <a:pt x="828" y="654"/>
                    <a:pt x="416" y="1653"/>
                  </a:cubicBezTo>
                  <a:cubicBezTo>
                    <a:pt x="0" y="2649"/>
                    <a:pt x="230" y="3802"/>
                    <a:pt x="996" y="4564"/>
                  </a:cubicBezTo>
                  <a:cubicBezTo>
                    <a:pt x="1506" y="5077"/>
                    <a:pt x="2190" y="5349"/>
                    <a:pt x="2886" y="5349"/>
                  </a:cubicBezTo>
                  <a:cubicBezTo>
                    <a:pt x="3232" y="5349"/>
                    <a:pt x="3580" y="5282"/>
                    <a:pt x="3911" y="5144"/>
                  </a:cubicBezTo>
                  <a:cubicBezTo>
                    <a:pt x="4910" y="4732"/>
                    <a:pt x="5560" y="3758"/>
                    <a:pt x="5560" y="2675"/>
                  </a:cubicBezTo>
                  <a:cubicBezTo>
                    <a:pt x="5560" y="1197"/>
                    <a:pt x="4363" y="1"/>
                    <a:pt x="2886"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80" name="Google Shape;7680;p72"/>
            <p:cNvSpPr/>
            <p:nvPr/>
          </p:nvSpPr>
          <p:spPr>
            <a:xfrm>
              <a:off x="1231521" y="3947489"/>
              <a:ext cx="24524" cy="23576"/>
            </a:xfrm>
            <a:custGeom>
              <a:avLst/>
              <a:gdLst/>
              <a:ahLst/>
              <a:cxnLst/>
              <a:rect l="l" t="t" r="r" b="b"/>
              <a:pathLst>
                <a:path w="5561" h="5349" extrusionOk="0">
                  <a:moveTo>
                    <a:pt x="2886" y="1"/>
                  </a:moveTo>
                  <a:cubicBezTo>
                    <a:pt x="1803" y="1"/>
                    <a:pt x="829" y="650"/>
                    <a:pt x="413" y="1649"/>
                  </a:cubicBezTo>
                  <a:cubicBezTo>
                    <a:pt x="1" y="2649"/>
                    <a:pt x="227" y="3798"/>
                    <a:pt x="993" y="4564"/>
                  </a:cubicBezTo>
                  <a:cubicBezTo>
                    <a:pt x="1505" y="5076"/>
                    <a:pt x="2189" y="5349"/>
                    <a:pt x="2884" y="5349"/>
                  </a:cubicBezTo>
                  <a:cubicBezTo>
                    <a:pt x="3229" y="5349"/>
                    <a:pt x="3576" y="5282"/>
                    <a:pt x="3908" y="5144"/>
                  </a:cubicBezTo>
                  <a:cubicBezTo>
                    <a:pt x="4907" y="4732"/>
                    <a:pt x="5560" y="3758"/>
                    <a:pt x="5560" y="2674"/>
                  </a:cubicBezTo>
                  <a:cubicBezTo>
                    <a:pt x="5560" y="1197"/>
                    <a:pt x="4364" y="1"/>
                    <a:pt x="2886"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81" name="Google Shape;7681;p72"/>
            <p:cNvSpPr/>
            <p:nvPr/>
          </p:nvSpPr>
          <p:spPr>
            <a:xfrm>
              <a:off x="834100" y="4046742"/>
              <a:ext cx="24520" cy="23580"/>
            </a:xfrm>
            <a:custGeom>
              <a:avLst/>
              <a:gdLst/>
              <a:ahLst/>
              <a:cxnLst/>
              <a:rect l="l" t="t" r="r" b="b"/>
              <a:pathLst>
                <a:path w="5560" h="5350" extrusionOk="0">
                  <a:moveTo>
                    <a:pt x="2674" y="0"/>
                  </a:moveTo>
                  <a:cubicBezTo>
                    <a:pt x="1197" y="0"/>
                    <a:pt x="0" y="1197"/>
                    <a:pt x="0" y="2674"/>
                  </a:cubicBezTo>
                  <a:cubicBezTo>
                    <a:pt x="0" y="3758"/>
                    <a:pt x="653" y="4732"/>
                    <a:pt x="1653" y="5147"/>
                  </a:cubicBezTo>
                  <a:cubicBezTo>
                    <a:pt x="1983" y="5284"/>
                    <a:pt x="2329" y="5350"/>
                    <a:pt x="2673" y="5350"/>
                  </a:cubicBezTo>
                  <a:cubicBezTo>
                    <a:pt x="3369" y="5350"/>
                    <a:pt x="4054" y="5078"/>
                    <a:pt x="4567" y="4567"/>
                  </a:cubicBezTo>
                  <a:cubicBezTo>
                    <a:pt x="5330" y="3801"/>
                    <a:pt x="5559" y="2649"/>
                    <a:pt x="5147" y="1653"/>
                  </a:cubicBezTo>
                  <a:cubicBezTo>
                    <a:pt x="4731" y="653"/>
                    <a:pt x="3757" y="0"/>
                    <a:pt x="2674"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7682" name="Google Shape;7682;p72"/>
            <p:cNvSpPr/>
            <p:nvPr/>
          </p:nvSpPr>
          <p:spPr>
            <a:xfrm>
              <a:off x="834100" y="3849652"/>
              <a:ext cx="24520" cy="23580"/>
            </a:xfrm>
            <a:custGeom>
              <a:avLst/>
              <a:gdLst/>
              <a:ahLst/>
              <a:cxnLst/>
              <a:rect l="l" t="t" r="r" b="b"/>
              <a:pathLst>
                <a:path w="5560" h="5350" extrusionOk="0">
                  <a:moveTo>
                    <a:pt x="2674" y="1"/>
                  </a:moveTo>
                  <a:cubicBezTo>
                    <a:pt x="1197" y="1"/>
                    <a:pt x="0" y="1197"/>
                    <a:pt x="0" y="2675"/>
                  </a:cubicBezTo>
                  <a:cubicBezTo>
                    <a:pt x="0" y="3758"/>
                    <a:pt x="653" y="4732"/>
                    <a:pt x="1653" y="5144"/>
                  </a:cubicBezTo>
                  <a:cubicBezTo>
                    <a:pt x="1984" y="5282"/>
                    <a:pt x="2331" y="5349"/>
                    <a:pt x="2676" y="5349"/>
                  </a:cubicBezTo>
                  <a:cubicBezTo>
                    <a:pt x="3371" y="5349"/>
                    <a:pt x="4055" y="5077"/>
                    <a:pt x="4567" y="4564"/>
                  </a:cubicBezTo>
                  <a:cubicBezTo>
                    <a:pt x="5330" y="3802"/>
                    <a:pt x="5559" y="2649"/>
                    <a:pt x="5147" y="1650"/>
                  </a:cubicBezTo>
                  <a:cubicBezTo>
                    <a:pt x="4731" y="650"/>
                    <a:pt x="3757" y="1"/>
                    <a:pt x="2674" y="1"/>
                  </a:cubicBezTo>
                  <a:close/>
                </a:path>
              </a:pathLst>
            </a:custGeom>
            <a:solidFill>
              <a:srgbClr val="E6EBEF"/>
            </a:solidFill>
            <a:ln>
              <a:noFill/>
            </a:ln>
          </p:spPr>
          <p:txBody>
            <a:bodyPr spcFirstLastPara="1" wrap="square" lIns="121900" tIns="121900" rIns="121900" bIns="121900" anchor="ctr" anchorCtr="0">
              <a:noAutofit/>
            </a:bodyPr>
            <a:lstStyle/>
            <a:p>
              <a:endParaRPr sz="2400"/>
            </a:p>
          </p:txBody>
        </p:sp>
        <p:sp>
          <p:nvSpPr>
            <p:cNvPr id="7683" name="Google Shape;7683;p72"/>
            <p:cNvSpPr/>
            <p:nvPr/>
          </p:nvSpPr>
          <p:spPr>
            <a:xfrm>
              <a:off x="1668053" y="3947489"/>
              <a:ext cx="24520" cy="23576"/>
            </a:xfrm>
            <a:custGeom>
              <a:avLst/>
              <a:gdLst/>
              <a:ahLst/>
              <a:cxnLst/>
              <a:rect l="l" t="t" r="r" b="b"/>
              <a:pathLst>
                <a:path w="5560" h="5349" extrusionOk="0">
                  <a:moveTo>
                    <a:pt x="2882" y="1"/>
                  </a:moveTo>
                  <a:cubicBezTo>
                    <a:pt x="1802" y="1"/>
                    <a:pt x="828" y="650"/>
                    <a:pt x="412" y="1649"/>
                  </a:cubicBezTo>
                  <a:cubicBezTo>
                    <a:pt x="0" y="2649"/>
                    <a:pt x="226" y="3798"/>
                    <a:pt x="993" y="4564"/>
                  </a:cubicBezTo>
                  <a:cubicBezTo>
                    <a:pt x="1502" y="5076"/>
                    <a:pt x="2187" y="5349"/>
                    <a:pt x="2883" y="5349"/>
                  </a:cubicBezTo>
                  <a:cubicBezTo>
                    <a:pt x="3228" y="5349"/>
                    <a:pt x="3576" y="5282"/>
                    <a:pt x="3907" y="5144"/>
                  </a:cubicBezTo>
                  <a:cubicBezTo>
                    <a:pt x="4907" y="4732"/>
                    <a:pt x="5556" y="3758"/>
                    <a:pt x="5560" y="2674"/>
                  </a:cubicBezTo>
                  <a:cubicBezTo>
                    <a:pt x="5560" y="1197"/>
                    <a:pt x="4360" y="1"/>
                    <a:pt x="2882"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84" name="Google Shape;7684;p72"/>
            <p:cNvSpPr/>
            <p:nvPr/>
          </p:nvSpPr>
          <p:spPr>
            <a:xfrm>
              <a:off x="889649" y="3678195"/>
              <a:ext cx="23589" cy="23576"/>
            </a:xfrm>
            <a:custGeom>
              <a:avLst/>
              <a:gdLst/>
              <a:ahLst/>
              <a:cxnLst/>
              <a:rect l="l" t="t" r="r" b="b"/>
              <a:pathLst>
                <a:path w="5349" h="5349" extrusionOk="0">
                  <a:moveTo>
                    <a:pt x="2674" y="0"/>
                  </a:moveTo>
                  <a:cubicBezTo>
                    <a:pt x="1197" y="0"/>
                    <a:pt x="0" y="1197"/>
                    <a:pt x="0" y="2674"/>
                  </a:cubicBezTo>
                  <a:cubicBezTo>
                    <a:pt x="0" y="4152"/>
                    <a:pt x="1197" y="5348"/>
                    <a:pt x="2674" y="5348"/>
                  </a:cubicBezTo>
                  <a:cubicBezTo>
                    <a:pt x="4152" y="5348"/>
                    <a:pt x="5348" y="4152"/>
                    <a:pt x="5348" y="2674"/>
                  </a:cubicBezTo>
                  <a:cubicBezTo>
                    <a:pt x="5348" y="1197"/>
                    <a:pt x="4152" y="0"/>
                    <a:pt x="2674"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685" name="Google Shape;7685;p72"/>
            <p:cNvSpPr/>
            <p:nvPr/>
          </p:nvSpPr>
          <p:spPr>
            <a:xfrm>
              <a:off x="1357708" y="3848642"/>
              <a:ext cx="24542" cy="23585"/>
            </a:xfrm>
            <a:custGeom>
              <a:avLst/>
              <a:gdLst/>
              <a:ahLst/>
              <a:cxnLst/>
              <a:rect l="l" t="t" r="r" b="b"/>
              <a:pathLst>
                <a:path w="5565" h="5351" extrusionOk="0">
                  <a:moveTo>
                    <a:pt x="2890" y="0"/>
                  </a:moveTo>
                  <a:cubicBezTo>
                    <a:pt x="1807" y="0"/>
                    <a:pt x="833" y="653"/>
                    <a:pt x="417" y="1653"/>
                  </a:cubicBezTo>
                  <a:cubicBezTo>
                    <a:pt x="1" y="2652"/>
                    <a:pt x="231" y="3801"/>
                    <a:pt x="997" y="4567"/>
                  </a:cubicBezTo>
                  <a:cubicBezTo>
                    <a:pt x="1509" y="5080"/>
                    <a:pt x="2193" y="5350"/>
                    <a:pt x="2888" y="5350"/>
                  </a:cubicBezTo>
                  <a:cubicBezTo>
                    <a:pt x="3233" y="5350"/>
                    <a:pt x="3580" y="5284"/>
                    <a:pt x="3912" y="5147"/>
                  </a:cubicBezTo>
                  <a:cubicBezTo>
                    <a:pt x="4911" y="4731"/>
                    <a:pt x="5564" y="3757"/>
                    <a:pt x="5564" y="2678"/>
                  </a:cubicBezTo>
                  <a:cubicBezTo>
                    <a:pt x="5564" y="1200"/>
                    <a:pt x="4364" y="0"/>
                    <a:pt x="2890"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86" name="Google Shape;7686;p72"/>
            <p:cNvSpPr/>
            <p:nvPr/>
          </p:nvSpPr>
          <p:spPr>
            <a:xfrm>
              <a:off x="1357708" y="4049730"/>
              <a:ext cx="24542" cy="23585"/>
            </a:xfrm>
            <a:custGeom>
              <a:avLst/>
              <a:gdLst/>
              <a:ahLst/>
              <a:cxnLst/>
              <a:rect l="l" t="t" r="r" b="b"/>
              <a:pathLst>
                <a:path w="5565" h="5351" extrusionOk="0">
                  <a:moveTo>
                    <a:pt x="2890" y="1"/>
                  </a:moveTo>
                  <a:cubicBezTo>
                    <a:pt x="1807" y="1"/>
                    <a:pt x="833" y="654"/>
                    <a:pt x="417" y="1653"/>
                  </a:cubicBezTo>
                  <a:cubicBezTo>
                    <a:pt x="1" y="2653"/>
                    <a:pt x="231" y="3802"/>
                    <a:pt x="997" y="4568"/>
                  </a:cubicBezTo>
                  <a:cubicBezTo>
                    <a:pt x="1510" y="5078"/>
                    <a:pt x="2195" y="5350"/>
                    <a:pt x="2891" y="5350"/>
                  </a:cubicBezTo>
                  <a:cubicBezTo>
                    <a:pt x="3235" y="5350"/>
                    <a:pt x="3581" y="5284"/>
                    <a:pt x="3912" y="5148"/>
                  </a:cubicBezTo>
                  <a:cubicBezTo>
                    <a:pt x="4911" y="4732"/>
                    <a:pt x="5564" y="3758"/>
                    <a:pt x="5564" y="2675"/>
                  </a:cubicBezTo>
                  <a:cubicBezTo>
                    <a:pt x="5564" y="1197"/>
                    <a:pt x="4364" y="1"/>
                    <a:pt x="2890"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87" name="Google Shape;7687;p72"/>
            <p:cNvSpPr/>
            <p:nvPr/>
          </p:nvSpPr>
          <p:spPr>
            <a:xfrm>
              <a:off x="889649" y="4212384"/>
              <a:ext cx="24520" cy="23585"/>
            </a:xfrm>
            <a:custGeom>
              <a:avLst/>
              <a:gdLst/>
              <a:ahLst/>
              <a:cxnLst/>
              <a:rect l="l" t="t" r="r" b="b"/>
              <a:pathLst>
                <a:path w="5560" h="5351" extrusionOk="0">
                  <a:moveTo>
                    <a:pt x="2674" y="0"/>
                  </a:moveTo>
                  <a:cubicBezTo>
                    <a:pt x="2328" y="0"/>
                    <a:pt x="1980" y="67"/>
                    <a:pt x="1649" y="203"/>
                  </a:cubicBezTo>
                  <a:cubicBezTo>
                    <a:pt x="650" y="619"/>
                    <a:pt x="0" y="1593"/>
                    <a:pt x="0" y="2677"/>
                  </a:cubicBezTo>
                  <a:cubicBezTo>
                    <a:pt x="0" y="4150"/>
                    <a:pt x="1197" y="5351"/>
                    <a:pt x="2674" y="5351"/>
                  </a:cubicBezTo>
                  <a:cubicBezTo>
                    <a:pt x="3754" y="5351"/>
                    <a:pt x="4732" y="4698"/>
                    <a:pt x="5144" y="3698"/>
                  </a:cubicBezTo>
                  <a:cubicBezTo>
                    <a:pt x="5560" y="2699"/>
                    <a:pt x="5330" y="1550"/>
                    <a:pt x="4568" y="783"/>
                  </a:cubicBezTo>
                  <a:cubicBezTo>
                    <a:pt x="4055" y="271"/>
                    <a:pt x="3370" y="0"/>
                    <a:pt x="2674" y="0"/>
                  </a:cubicBezTo>
                  <a:close/>
                </a:path>
              </a:pathLst>
            </a:custGeom>
            <a:solidFill>
              <a:srgbClr val="E4E9ED"/>
            </a:solidFill>
            <a:ln>
              <a:noFill/>
            </a:ln>
          </p:spPr>
          <p:txBody>
            <a:bodyPr spcFirstLastPara="1" wrap="square" lIns="121900" tIns="121900" rIns="121900" bIns="121900" anchor="ctr" anchorCtr="0">
              <a:noAutofit/>
            </a:bodyPr>
            <a:lstStyle/>
            <a:p>
              <a:endParaRPr sz="2400"/>
            </a:p>
          </p:txBody>
        </p:sp>
        <p:sp>
          <p:nvSpPr>
            <p:cNvPr id="7688" name="Google Shape;7688;p72"/>
            <p:cNvSpPr/>
            <p:nvPr/>
          </p:nvSpPr>
          <p:spPr>
            <a:xfrm>
              <a:off x="2008060" y="3678195"/>
              <a:ext cx="24537" cy="23576"/>
            </a:xfrm>
            <a:custGeom>
              <a:avLst/>
              <a:gdLst/>
              <a:ahLst/>
              <a:cxnLst/>
              <a:rect l="l" t="t" r="r" b="b"/>
              <a:pathLst>
                <a:path w="5564" h="5349" extrusionOk="0">
                  <a:moveTo>
                    <a:pt x="2886" y="0"/>
                  </a:moveTo>
                  <a:cubicBezTo>
                    <a:pt x="1806" y="0"/>
                    <a:pt x="828" y="650"/>
                    <a:pt x="416" y="1649"/>
                  </a:cubicBezTo>
                  <a:cubicBezTo>
                    <a:pt x="0" y="2649"/>
                    <a:pt x="230" y="3802"/>
                    <a:pt x="996" y="4564"/>
                  </a:cubicBezTo>
                  <a:cubicBezTo>
                    <a:pt x="1506" y="5076"/>
                    <a:pt x="2190" y="5349"/>
                    <a:pt x="2887" y="5349"/>
                  </a:cubicBezTo>
                  <a:cubicBezTo>
                    <a:pt x="3232" y="5349"/>
                    <a:pt x="3580" y="5282"/>
                    <a:pt x="3911" y="5144"/>
                  </a:cubicBezTo>
                  <a:cubicBezTo>
                    <a:pt x="4911" y="4732"/>
                    <a:pt x="5560" y="3758"/>
                    <a:pt x="5563" y="2674"/>
                  </a:cubicBezTo>
                  <a:cubicBezTo>
                    <a:pt x="5560" y="1197"/>
                    <a:pt x="4363" y="0"/>
                    <a:pt x="2886" y="0"/>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7689" name="Google Shape;7689;p72"/>
            <p:cNvSpPr/>
            <p:nvPr/>
          </p:nvSpPr>
          <p:spPr>
            <a:xfrm>
              <a:off x="1548251" y="3848642"/>
              <a:ext cx="24520" cy="23580"/>
            </a:xfrm>
            <a:custGeom>
              <a:avLst/>
              <a:gdLst/>
              <a:ahLst/>
              <a:cxnLst/>
              <a:rect l="l" t="t" r="r" b="b"/>
              <a:pathLst>
                <a:path w="5560" h="5350" extrusionOk="0">
                  <a:moveTo>
                    <a:pt x="2886" y="0"/>
                  </a:moveTo>
                  <a:cubicBezTo>
                    <a:pt x="1806" y="0"/>
                    <a:pt x="828" y="653"/>
                    <a:pt x="416" y="1653"/>
                  </a:cubicBezTo>
                  <a:cubicBezTo>
                    <a:pt x="0" y="2652"/>
                    <a:pt x="230" y="3801"/>
                    <a:pt x="996" y="4567"/>
                  </a:cubicBezTo>
                  <a:cubicBezTo>
                    <a:pt x="1507" y="5078"/>
                    <a:pt x="2192" y="5350"/>
                    <a:pt x="2890" y="5350"/>
                  </a:cubicBezTo>
                  <a:cubicBezTo>
                    <a:pt x="3234" y="5350"/>
                    <a:pt x="3581" y="5283"/>
                    <a:pt x="3911" y="5147"/>
                  </a:cubicBezTo>
                  <a:cubicBezTo>
                    <a:pt x="4910" y="4731"/>
                    <a:pt x="5560" y="3757"/>
                    <a:pt x="5560" y="2678"/>
                  </a:cubicBezTo>
                  <a:cubicBezTo>
                    <a:pt x="5560" y="1200"/>
                    <a:pt x="4363" y="0"/>
                    <a:pt x="2886"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90" name="Google Shape;7690;p72"/>
            <p:cNvSpPr/>
            <p:nvPr/>
          </p:nvSpPr>
          <p:spPr>
            <a:xfrm>
              <a:off x="2069063" y="3847033"/>
              <a:ext cx="24520" cy="23585"/>
            </a:xfrm>
            <a:custGeom>
              <a:avLst/>
              <a:gdLst/>
              <a:ahLst/>
              <a:cxnLst/>
              <a:rect l="l" t="t" r="r" b="b"/>
              <a:pathLst>
                <a:path w="5560" h="5351" extrusionOk="0">
                  <a:moveTo>
                    <a:pt x="2886" y="0"/>
                  </a:moveTo>
                  <a:cubicBezTo>
                    <a:pt x="1806" y="0"/>
                    <a:pt x="828" y="653"/>
                    <a:pt x="416" y="1653"/>
                  </a:cubicBezTo>
                  <a:cubicBezTo>
                    <a:pt x="0" y="2652"/>
                    <a:pt x="230" y="3801"/>
                    <a:pt x="993" y="4567"/>
                  </a:cubicBezTo>
                  <a:cubicBezTo>
                    <a:pt x="1505" y="5080"/>
                    <a:pt x="2190" y="5351"/>
                    <a:pt x="2887" y="5351"/>
                  </a:cubicBezTo>
                  <a:cubicBezTo>
                    <a:pt x="3232" y="5351"/>
                    <a:pt x="3580" y="5284"/>
                    <a:pt x="3911" y="5148"/>
                  </a:cubicBezTo>
                  <a:cubicBezTo>
                    <a:pt x="4910" y="4732"/>
                    <a:pt x="5560" y="3758"/>
                    <a:pt x="5560" y="2678"/>
                  </a:cubicBezTo>
                  <a:cubicBezTo>
                    <a:pt x="5560" y="1200"/>
                    <a:pt x="4363" y="0"/>
                    <a:pt x="2886"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7691" name="Google Shape;7691;p72"/>
            <p:cNvSpPr/>
            <p:nvPr/>
          </p:nvSpPr>
          <p:spPr>
            <a:xfrm>
              <a:off x="2069063" y="4046870"/>
              <a:ext cx="24520" cy="23576"/>
            </a:xfrm>
            <a:custGeom>
              <a:avLst/>
              <a:gdLst/>
              <a:ahLst/>
              <a:cxnLst/>
              <a:rect l="l" t="t" r="r" b="b"/>
              <a:pathLst>
                <a:path w="5560" h="5349" extrusionOk="0">
                  <a:moveTo>
                    <a:pt x="2886" y="0"/>
                  </a:moveTo>
                  <a:cubicBezTo>
                    <a:pt x="1806" y="0"/>
                    <a:pt x="828" y="650"/>
                    <a:pt x="416" y="1649"/>
                  </a:cubicBezTo>
                  <a:cubicBezTo>
                    <a:pt x="0" y="2649"/>
                    <a:pt x="230" y="3802"/>
                    <a:pt x="993" y="4564"/>
                  </a:cubicBezTo>
                  <a:cubicBezTo>
                    <a:pt x="1505" y="5076"/>
                    <a:pt x="2190" y="5349"/>
                    <a:pt x="2887" y="5349"/>
                  </a:cubicBezTo>
                  <a:cubicBezTo>
                    <a:pt x="3232" y="5349"/>
                    <a:pt x="3580" y="5282"/>
                    <a:pt x="3911" y="5144"/>
                  </a:cubicBezTo>
                  <a:cubicBezTo>
                    <a:pt x="4910" y="4732"/>
                    <a:pt x="5560" y="3758"/>
                    <a:pt x="5560" y="2674"/>
                  </a:cubicBezTo>
                  <a:cubicBezTo>
                    <a:pt x="5560" y="1197"/>
                    <a:pt x="4363" y="0"/>
                    <a:pt x="2886"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grpSp>
      <p:grpSp>
        <p:nvGrpSpPr>
          <p:cNvPr id="7692" name="Google Shape;7692;p72"/>
          <p:cNvGrpSpPr/>
          <p:nvPr/>
        </p:nvGrpSpPr>
        <p:grpSpPr>
          <a:xfrm rot="5400000">
            <a:off x="7935116" y="4305121"/>
            <a:ext cx="218752" cy="1886555"/>
            <a:chOff x="4428249" y="1369375"/>
            <a:chExt cx="36905" cy="429569"/>
          </a:xfrm>
        </p:grpSpPr>
        <p:sp>
          <p:nvSpPr>
            <p:cNvPr id="7693" name="Google Shape;7693;p72"/>
            <p:cNvSpPr/>
            <p:nvPr/>
          </p:nvSpPr>
          <p:spPr>
            <a:xfrm>
              <a:off x="4428249" y="1369375"/>
              <a:ext cx="2375" cy="429104"/>
            </a:xfrm>
            <a:custGeom>
              <a:avLst/>
              <a:gdLst/>
              <a:ahLst/>
              <a:cxnLst/>
              <a:rect l="l" t="t" r="r" b="b"/>
              <a:pathLst>
                <a:path w="95" h="18328" extrusionOk="0">
                  <a:moveTo>
                    <a:pt x="48" y="1"/>
                  </a:moveTo>
                  <a:cubicBezTo>
                    <a:pt x="24" y="1"/>
                    <a:pt x="1" y="15"/>
                    <a:pt x="1" y="44"/>
                  </a:cubicBezTo>
                  <a:lnTo>
                    <a:pt x="1" y="18284"/>
                  </a:lnTo>
                  <a:cubicBezTo>
                    <a:pt x="1" y="18306"/>
                    <a:pt x="22" y="18328"/>
                    <a:pt x="51" y="18328"/>
                  </a:cubicBezTo>
                  <a:cubicBezTo>
                    <a:pt x="73" y="18328"/>
                    <a:pt x="95" y="18306"/>
                    <a:pt x="95" y="18284"/>
                  </a:cubicBezTo>
                  <a:lnTo>
                    <a:pt x="95" y="44"/>
                  </a:lnTo>
                  <a:cubicBezTo>
                    <a:pt x="95" y="15"/>
                    <a:pt x="71" y="1"/>
                    <a:pt x="48"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4" name="Google Shape;7694;p72"/>
            <p:cNvSpPr/>
            <p:nvPr/>
          </p:nvSpPr>
          <p:spPr>
            <a:xfrm>
              <a:off x="4428354" y="1369375"/>
              <a:ext cx="36800" cy="2200"/>
            </a:xfrm>
            <a:custGeom>
              <a:avLst/>
              <a:gdLst/>
              <a:ahLst/>
              <a:cxnLst/>
              <a:rect l="l" t="t" r="r" b="b"/>
              <a:pathLst>
                <a:path w="1472" h="88" extrusionOk="0">
                  <a:moveTo>
                    <a:pt x="65" y="1"/>
                  </a:moveTo>
                  <a:cubicBezTo>
                    <a:pt x="0" y="1"/>
                    <a:pt x="0" y="87"/>
                    <a:pt x="65" y="87"/>
                  </a:cubicBezTo>
                  <a:lnTo>
                    <a:pt x="1414" y="87"/>
                  </a:lnTo>
                  <a:cubicBezTo>
                    <a:pt x="1472" y="87"/>
                    <a:pt x="1472" y="1"/>
                    <a:pt x="1414"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5" name="Google Shape;7695;p72"/>
            <p:cNvSpPr/>
            <p:nvPr/>
          </p:nvSpPr>
          <p:spPr>
            <a:xfrm>
              <a:off x="4428704" y="1383625"/>
              <a:ext cx="17350" cy="2200"/>
            </a:xfrm>
            <a:custGeom>
              <a:avLst/>
              <a:gdLst/>
              <a:ahLst/>
              <a:cxnLst/>
              <a:rect l="l" t="t" r="r" b="b"/>
              <a:pathLst>
                <a:path w="694" h="88" extrusionOk="0">
                  <a:moveTo>
                    <a:pt x="51" y="1"/>
                  </a:moveTo>
                  <a:cubicBezTo>
                    <a:pt x="22" y="1"/>
                    <a:pt x="1" y="22"/>
                    <a:pt x="1" y="44"/>
                  </a:cubicBezTo>
                  <a:cubicBezTo>
                    <a:pt x="1" y="65"/>
                    <a:pt x="22" y="87"/>
                    <a:pt x="51" y="87"/>
                  </a:cubicBezTo>
                  <a:lnTo>
                    <a:pt x="650" y="87"/>
                  </a:lnTo>
                  <a:cubicBezTo>
                    <a:pt x="672" y="87"/>
                    <a:pt x="693" y="65"/>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6" name="Google Shape;7696;p72"/>
            <p:cNvSpPr/>
            <p:nvPr/>
          </p:nvSpPr>
          <p:spPr>
            <a:xfrm>
              <a:off x="4428704" y="1397875"/>
              <a:ext cx="17350" cy="2175"/>
            </a:xfrm>
            <a:custGeom>
              <a:avLst/>
              <a:gdLst/>
              <a:ahLst/>
              <a:cxnLst/>
              <a:rect l="l" t="t" r="r" b="b"/>
              <a:pathLst>
                <a:path w="694" h="87" extrusionOk="0">
                  <a:moveTo>
                    <a:pt x="51" y="0"/>
                  </a:moveTo>
                  <a:cubicBezTo>
                    <a:pt x="22" y="0"/>
                    <a:pt x="1" y="22"/>
                    <a:pt x="1" y="44"/>
                  </a:cubicBezTo>
                  <a:cubicBezTo>
                    <a:pt x="1" y="72"/>
                    <a:pt x="22" y="87"/>
                    <a:pt x="51" y="87"/>
                  </a:cubicBezTo>
                  <a:lnTo>
                    <a:pt x="650" y="87"/>
                  </a:lnTo>
                  <a:cubicBezTo>
                    <a:pt x="672" y="87"/>
                    <a:pt x="693" y="72"/>
                    <a:pt x="693" y="44"/>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7" name="Google Shape;7697;p72"/>
            <p:cNvSpPr/>
            <p:nvPr/>
          </p:nvSpPr>
          <p:spPr>
            <a:xfrm>
              <a:off x="4428704" y="1412125"/>
              <a:ext cx="36100" cy="2175"/>
            </a:xfrm>
            <a:custGeom>
              <a:avLst/>
              <a:gdLst/>
              <a:ahLst/>
              <a:cxnLst/>
              <a:rect l="l" t="t" r="r" b="b"/>
              <a:pathLst>
                <a:path w="1444" h="87" extrusionOk="0">
                  <a:moveTo>
                    <a:pt x="51" y="0"/>
                  </a:moveTo>
                  <a:cubicBezTo>
                    <a:pt x="22" y="0"/>
                    <a:pt x="1" y="22"/>
                    <a:pt x="1" y="43"/>
                  </a:cubicBezTo>
                  <a:cubicBezTo>
                    <a:pt x="1" y="72"/>
                    <a:pt x="22" y="87"/>
                    <a:pt x="51" y="87"/>
                  </a:cubicBezTo>
                  <a:lnTo>
                    <a:pt x="1400" y="87"/>
                  </a:lnTo>
                  <a:cubicBezTo>
                    <a:pt x="1422" y="87"/>
                    <a:pt x="1443" y="72"/>
                    <a:pt x="1443" y="43"/>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8" name="Google Shape;7698;p72"/>
            <p:cNvSpPr/>
            <p:nvPr/>
          </p:nvSpPr>
          <p:spPr>
            <a:xfrm>
              <a:off x="4428354" y="1426350"/>
              <a:ext cx="18050" cy="2200"/>
            </a:xfrm>
            <a:custGeom>
              <a:avLst/>
              <a:gdLst/>
              <a:ahLst/>
              <a:cxnLst/>
              <a:rect l="l" t="t" r="r" b="b"/>
              <a:pathLst>
                <a:path w="722" h="88" extrusionOk="0">
                  <a:moveTo>
                    <a:pt x="65" y="1"/>
                  </a:moveTo>
                  <a:cubicBezTo>
                    <a:pt x="0" y="1"/>
                    <a:pt x="0" y="87"/>
                    <a:pt x="65" y="87"/>
                  </a:cubicBezTo>
                  <a:lnTo>
                    <a:pt x="664" y="87"/>
                  </a:lnTo>
                  <a:cubicBezTo>
                    <a:pt x="722" y="87"/>
                    <a:pt x="722" y="1"/>
                    <a:pt x="664"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9" name="Google Shape;7699;p72"/>
            <p:cNvSpPr/>
            <p:nvPr/>
          </p:nvSpPr>
          <p:spPr>
            <a:xfrm>
              <a:off x="4428704" y="1440600"/>
              <a:ext cx="17350" cy="2200"/>
            </a:xfrm>
            <a:custGeom>
              <a:avLst/>
              <a:gdLst/>
              <a:ahLst/>
              <a:cxnLst/>
              <a:rect l="l" t="t" r="r" b="b"/>
              <a:pathLst>
                <a:path w="694" h="88" extrusionOk="0">
                  <a:moveTo>
                    <a:pt x="51" y="1"/>
                  </a:moveTo>
                  <a:cubicBezTo>
                    <a:pt x="22" y="1"/>
                    <a:pt x="1" y="22"/>
                    <a:pt x="1" y="44"/>
                  </a:cubicBezTo>
                  <a:cubicBezTo>
                    <a:pt x="1" y="73"/>
                    <a:pt x="22" y="87"/>
                    <a:pt x="51" y="87"/>
                  </a:cubicBezTo>
                  <a:lnTo>
                    <a:pt x="650" y="87"/>
                  </a:lnTo>
                  <a:cubicBezTo>
                    <a:pt x="672" y="87"/>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0" name="Google Shape;7700;p72"/>
            <p:cNvSpPr/>
            <p:nvPr/>
          </p:nvSpPr>
          <p:spPr>
            <a:xfrm>
              <a:off x="4428704" y="1454850"/>
              <a:ext cx="36100" cy="2375"/>
            </a:xfrm>
            <a:custGeom>
              <a:avLst/>
              <a:gdLst/>
              <a:ahLst/>
              <a:cxnLst/>
              <a:rect l="l" t="t" r="r" b="b"/>
              <a:pathLst>
                <a:path w="1444" h="95" extrusionOk="0">
                  <a:moveTo>
                    <a:pt x="51" y="0"/>
                  </a:moveTo>
                  <a:cubicBezTo>
                    <a:pt x="22" y="0"/>
                    <a:pt x="1" y="22"/>
                    <a:pt x="1" y="44"/>
                  </a:cubicBezTo>
                  <a:cubicBezTo>
                    <a:pt x="1" y="73"/>
                    <a:pt x="22" y="94"/>
                    <a:pt x="51" y="94"/>
                  </a:cubicBezTo>
                  <a:lnTo>
                    <a:pt x="1400" y="94"/>
                  </a:lnTo>
                  <a:cubicBezTo>
                    <a:pt x="1422" y="94"/>
                    <a:pt x="1443" y="73"/>
                    <a:pt x="1443" y="44"/>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1" name="Google Shape;7701;p72"/>
            <p:cNvSpPr/>
            <p:nvPr/>
          </p:nvSpPr>
          <p:spPr>
            <a:xfrm>
              <a:off x="4428354" y="1469100"/>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2" name="Google Shape;7702;p72"/>
            <p:cNvSpPr/>
            <p:nvPr/>
          </p:nvSpPr>
          <p:spPr>
            <a:xfrm>
              <a:off x="4428354" y="1483350"/>
              <a:ext cx="18050" cy="2350"/>
            </a:xfrm>
            <a:custGeom>
              <a:avLst/>
              <a:gdLst/>
              <a:ahLst/>
              <a:cxnLst/>
              <a:rect l="l" t="t" r="r" b="b"/>
              <a:pathLst>
                <a:path w="722" h="94"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3" name="Google Shape;7703;p72"/>
            <p:cNvSpPr/>
            <p:nvPr/>
          </p:nvSpPr>
          <p:spPr>
            <a:xfrm>
              <a:off x="4428704" y="1497575"/>
              <a:ext cx="36100" cy="2200"/>
            </a:xfrm>
            <a:custGeom>
              <a:avLst/>
              <a:gdLst/>
              <a:ahLst/>
              <a:cxnLst/>
              <a:rect l="l" t="t" r="r" b="b"/>
              <a:pathLst>
                <a:path w="1444" h="88" extrusionOk="0">
                  <a:moveTo>
                    <a:pt x="51" y="1"/>
                  </a:moveTo>
                  <a:cubicBezTo>
                    <a:pt x="22" y="1"/>
                    <a:pt x="1" y="22"/>
                    <a:pt x="1" y="44"/>
                  </a:cubicBezTo>
                  <a:cubicBezTo>
                    <a:pt x="1" y="73"/>
                    <a:pt x="22" y="87"/>
                    <a:pt x="51" y="87"/>
                  </a:cubicBezTo>
                  <a:lnTo>
                    <a:pt x="1400" y="87"/>
                  </a:lnTo>
                  <a:cubicBezTo>
                    <a:pt x="1422" y="87"/>
                    <a:pt x="1443" y="73"/>
                    <a:pt x="1443" y="44"/>
                  </a:cubicBezTo>
                  <a:cubicBezTo>
                    <a:pt x="1443" y="22"/>
                    <a:pt x="1422" y="1"/>
                    <a:pt x="140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4" name="Google Shape;7704;p72"/>
            <p:cNvSpPr/>
            <p:nvPr/>
          </p:nvSpPr>
          <p:spPr>
            <a:xfrm>
              <a:off x="4428704" y="151182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94"/>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5" name="Google Shape;7705;p72"/>
            <p:cNvSpPr/>
            <p:nvPr/>
          </p:nvSpPr>
          <p:spPr>
            <a:xfrm>
              <a:off x="4428354" y="1526075"/>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6" name="Google Shape;7706;p72"/>
            <p:cNvSpPr/>
            <p:nvPr/>
          </p:nvSpPr>
          <p:spPr>
            <a:xfrm>
              <a:off x="4428704" y="1540325"/>
              <a:ext cx="36100" cy="2350"/>
            </a:xfrm>
            <a:custGeom>
              <a:avLst/>
              <a:gdLst/>
              <a:ahLst/>
              <a:cxnLst/>
              <a:rect l="l" t="t" r="r" b="b"/>
              <a:pathLst>
                <a:path w="1444" h="94" extrusionOk="0">
                  <a:moveTo>
                    <a:pt x="51" y="0"/>
                  </a:moveTo>
                  <a:cubicBezTo>
                    <a:pt x="22" y="0"/>
                    <a:pt x="1" y="22"/>
                    <a:pt x="1" y="43"/>
                  </a:cubicBezTo>
                  <a:cubicBezTo>
                    <a:pt x="1" y="72"/>
                    <a:pt x="22" y="94"/>
                    <a:pt x="51" y="94"/>
                  </a:cubicBezTo>
                  <a:lnTo>
                    <a:pt x="1400" y="94"/>
                  </a:lnTo>
                  <a:cubicBezTo>
                    <a:pt x="1422" y="94"/>
                    <a:pt x="1443" y="72"/>
                    <a:pt x="1443" y="43"/>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7" name="Google Shape;7707;p72"/>
            <p:cNvSpPr/>
            <p:nvPr/>
          </p:nvSpPr>
          <p:spPr>
            <a:xfrm>
              <a:off x="4428704" y="1554550"/>
              <a:ext cx="17350" cy="2375"/>
            </a:xfrm>
            <a:custGeom>
              <a:avLst/>
              <a:gdLst/>
              <a:ahLst/>
              <a:cxnLst/>
              <a:rect l="l" t="t" r="r" b="b"/>
              <a:pathLst>
                <a:path w="694" h="95" extrusionOk="0">
                  <a:moveTo>
                    <a:pt x="51" y="1"/>
                  </a:moveTo>
                  <a:cubicBezTo>
                    <a:pt x="22" y="1"/>
                    <a:pt x="1" y="23"/>
                    <a:pt x="1" y="44"/>
                  </a:cubicBezTo>
                  <a:cubicBezTo>
                    <a:pt x="1" y="73"/>
                    <a:pt x="22" y="95"/>
                    <a:pt x="51" y="95"/>
                  </a:cubicBezTo>
                  <a:lnTo>
                    <a:pt x="650" y="95"/>
                  </a:lnTo>
                  <a:cubicBezTo>
                    <a:pt x="672" y="95"/>
                    <a:pt x="693" y="73"/>
                    <a:pt x="693" y="44"/>
                  </a:cubicBezTo>
                  <a:cubicBezTo>
                    <a:pt x="693" y="23"/>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8" name="Google Shape;7708;p72"/>
            <p:cNvSpPr/>
            <p:nvPr/>
          </p:nvSpPr>
          <p:spPr>
            <a:xfrm>
              <a:off x="4428704" y="1568800"/>
              <a:ext cx="17350" cy="2375"/>
            </a:xfrm>
            <a:custGeom>
              <a:avLst/>
              <a:gdLst/>
              <a:ahLst/>
              <a:cxnLst/>
              <a:rect l="l" t="t" r="r" b="b"/>
              <a:pathLst>
                <a:path w="694" h="95" extrusionOk="0">
                  <a:moveTo>
                    <a:pt x="51" y="1"/>
                  </a:moveTo>
                  <a:cubicBezTo>
                    <a:pt x="22" y="1"/>
                    <a:pt x="1" y="22"/>
                    <a:pt x="1" y="44"/>
                  </a:cubicBezTo>
                  <a:cubicBezTo>
                    <a:pt x="1" y="73"/>
                    <a:pt x="22" y="95"/>
                    <a:pt x="51" y="95"/>
                  </a:cubicBezTo>
                  <a:lnTo>
                    <a:pt x="650" y="95"/>
                  </a:lnTo>
                  <a:cubicBezTo>
                    <a:pt x="672" y="95"/>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9" name="Google Shape;7709;p72"/>
            <p:cNvSpPr/>
            <p:nvPr/>
          </p:nvSpPr>
          <p:spPr>
            <a:xfrm>
              <a:off x="4428354" y="1583050"/>
              <a:ext cx="36800" cy="2375"/>
            </a:xfrm>
            <a:custGeom>
              <a:avLst/>
              <a:gdLst/>
              <a:ahLst/>
              <a:cxnLst/>
              <a:rect l="l" t="t" r="r" b="b"/>
              <a:pathLst>
                <a:path w="1472" h="95" extrusionOk="0">
                  <a:moveTo>
                    <a:pt x="65" y="1"/>
                  </a:moveTo>
                  <a:cubicBezTo>
                    <a:pt x="0" y="1"/>
                    <a:pt x="0" y="94"/>
                    <a:pt x="65" y="94"/>
                  </a:cubicBezTo>
                  <a:lnTo>
                    <a:pt x="1414" y="94"/>
                  </a:lnTo>
                  <a:cubicBezTo>
                    <a:pt x="1472" y="94"/>
                    <a:pt x="1472" y="1"/>
                    <a:pt x="1414"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0" name="Google Shape;7710;p72"/>
            <p:cNvSpPr/>
            <p:nvPr/>
          </p:nvSpPr>
          <p:spPr>
            <a:xfrm>
              <a:off x="4428704" y="1597300"/>
              <a:ext cx="17350" cy="2375"/>
            </a:xfrm>
            <a:custGeom>
              <a:avLst/>
              <a:gdLst/>
              <a:ahLst/>
              <a:cxnLst/>
              <a:rect l="l" t="t" r="r" b="b"/>
              <a:pathLst>
                <a:path w="694" h="95" extrusionOk="0">
                  <a:moveTo>
                    <a:pt x="51" y="0"/>
                  </a:moveTo>
                  <a:cubicBezTo>
                    <a:pt x="22" y="0"/>
                    <a:pt x="1" y="22"/>
                    <a:pt x="1" y="44"/>
                  </a:cubicBezTo>
                  <a:cubicBezTo>
                    <a:pt x="1" y="72"/>
                    <a:pt x="22" y="94"/>
                    <a:pt x="51" y="94"/>
                  </a:cubicBezTo>
                  <a:lnTo>
                    <a:pt x="650" y="94"/>
                  </a:lnTo>
                  <a:cubicBezTo>
                    <a:pt x="672" y="94"/>
                    <a:pt x="693" y="72"/>
                    <a:pt x="693" y="44"/>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1" name="Google Shape;7711;p72"/>
            <p:cNvSpPr/>
            <p:nvPr/>
          </p:nvSpPr>
          <p:spPr>
            <a:xfrm>
              <a:off x="4428704" y="1611550"/>
              <a:ext cx="17350" cy="2350"/>
            </a:xfrm>
            <a:custGeom>
              <a:avLst/>
              <a:gdLst/>
              <a:ahLst/>
              <a:cxnLst/>
              <a:rect l="l" t="t" r="r" b="b"/>
              <a:pathLst>
                <a:path w="694" h="94" extrusionOk="0">
                  <a:moveTo>
                    <a:pt x="51" y="0"/>
                  </a:moveTo>
                  <a:cubicBezTo>
                    <a:pt x="22" y="0"/>
                    <a:pt x="1" y="22"/>
                    <a:pt x="1" y="51"/>
                  </a:cubicBezTo>
                  <a:cubicBezTo>
                    <a:pt x="1" y="72"/>
                    <a:pt x="22" y="94"/>
                    <a:pt x="51" y="94"/>
                  </a:cubicBezTo>
                  <a:lnTo>
                    <a:pt x="650" y="94"/>
                  </a:lnTo>
                  <a:cubicBezTo>
                    <a:pt x="672" y="94"/>
                    <a:pt x="693" y="72"/>
                    <a:pt x="693" y="51"/>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2" name="Google Shape;7712;p72"/>
            <p:cNvSpPr/>
            <p:nvPr/>
          </p:nvSpPr>
          <p:spPr>
            <a:xfrm>
              <a:off x="4428704" y="1625775"/>
              <a:ext cx="36100" cy="2375"/>
            </a:xfrm>
            <a:custGeom>
              <a:avLst/>
              <a:gdLst/>
              <a:ahLst/>
              <a:cxnLst/>
              <a:rect l="l" t="t" r="r" b="b"/>
              <a:pathLst>
                <a:path w="1444" h="95" extrusionOk="0">
                  <a:moveTo>
                    <a:pt x="51" y="1"/>
                  </a:moveTo>
                  <a:cubicBezTo>
                    <a:pt x="22" y="1"/>
                    <a:pt x="1" y="23"/>
                    <a:pt x="1" y="51"/>
                  </a:cubicBezTo>
                  <a:cubicBezTo>
                    <a:pt x="1" y="73"/>
                    <a:pt x="22" y="95"/>
                    <a:pt x="51" y="95"/>
                  </a:cubicBezTo>
                  <a:lnTo>
                    <a:pt x="1400" y="95"/>
                  </a:lnTo>
                  <a:cubicBezTo>
                    <a:pt x="1422" y="95"/>
                    <a:pt x="1443" y="73"/>
                    <a:pt x="1443" y="51"/>
                  </a:cubicBezTo>
                  <a:cubicBezTo>
                    <a:pt x="1443" y="23"/>
                    <a:pt x="1422" y="1"/>
                    <a:pt x="140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3" name="Google Shape;7713;p72"/>
            <p:cNvSpPr/>
            <p:nvPr/>
          </p:nvSpPr>
          <p:spPr>
            <a:xfrm>
              <a:off x="4428354" y="1640025"/>
              <a:ext cx="18050" cy="2375"/>
            </a:xfrm>
            <a:custGeom>
              <a:avLst/>
              <a:gdLst/>
              <a:ahLst/>
              <a:cxnLst/>
              <a:rect l="l" t="t" r="r" b="b"/>
              <a:pathLst>
                <a:path w="722" h="95" extrusionOk="0">
                  <a:moveTo>
                    <a:pt x="65" y="1"/>
                  </a:moveTo>
                  <a:cubicBezTo>
                    <a:pt x="0" y="1"/>
                    <a:pt x="0" y="94"/>
                    <a:pt x="65" y="94"/>
                  </a:cubicBezTo>
                  <a:lnTo>
                    <a:pt x="664" y="94"/>
                  </a:lnTo>
                  <a:cubicBezTo>
                    <a:pt x="722" y="94"/>
                    <a:pt x="722" y="1"/>
                    <a:pt x="664"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4" name="Google Shape;7714;p72"/>
            <p:cNvSpPr/>
            <p:nvPr/>
          </p:nvSpPr>
          <p:spPr>
            <a:xfrm>
              <a:off x="4428704" y="1654275"/>
              <a:ext cx="17350" cy="2375"/>
            </a:xfrm>
            <a:custGeom>
              <a:avLst/>
              <a:gdLst/>
              <a:ahLst/>
              <a:cxnLst/>
              <a:rect l="l" t="t" r="r" b="b"/>
              <a:pathLst>
                <a:path w="694" h="95" extrusionOk="0">
                  <a:moveTo>
                    <a:pt x="51" y="0"/>
                  </a:moveTo>
                  <a:cubicBezTo>
                    <a:pt x="22" y="0"/>
                    <a:pt x="1" y="22"/>
                    <a:pt x="1" y="51"/>
                  </a:cubicBezTo>
                  <a:cubicBezTo>
                    <a:pt x="1" y="73"/>
                    <a:pt x="22" y="94"/>
                    <a:pt x="51" y="94"/>
                  </a:cubicBezTo>
                  <a:lnTo>
                    <a:pt x="650" y="94"/>
                  </a:lnTo>
                  <a:cubicBezTo>
                    <a:pt x="672" y="94"/>
                    <a:pt x="693" y="73"/>
                    <a:pt x="693" y="51"/>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5" name="Google Shape;7715;p72"/>
            <p:cNvSpPr/>
            <p:nvPr/>
          </p:nvSpPr>
          <p:spPr>
            <a:xfrm>
              <a:off x="4428704" y="1668525"/>
              <a:ext cx="36100" cy="2350"/>
            </a:xfrm>
            <a:custGeom>
              <a:avLst/>
              <a:gdLst/>
              <a:ahLst/>
              <a:cxnLst/>
              <a:rect l="l" t="t" r="r" b="b"/>
              <a:pathLst>
                <a:path w="1444" h="94" extrusionOk="0">
                  <a:moveTo>
                    <a:pt x="51" y="0"/>
                  </a:moveTo>
                  <a:cubicBezTo>
                    <a:pt x="22" y="0"/>
                    <a:pt x="1" y="22"/>
                    <a:pt x="1" y="51"/>
                  </a:cubicBezTo>
                  <a:cubicBezTo>
                    <a:pt x="1" y="72"/>
                    <a:pt x="22" y="94"/>
                    <a:pt x="51" y="94"/>
                  </a:cubicBezTo>
                  <a:lnTo>
                    <a:pt x="1400" y="94"/>
                  </a:lnTo>
                  <a:cubicBezTo>
                    <a:pt x="1422" y="94"/>
                    <a:pt x="1443" y="72"/>
                    <a:pt x="1443" y="51"/>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6" name="Google Shape;7716;p72"/>
            <p:cNvSpPr/>
            <p:nvPr/>
          </p:nvSpPr>
          <p:spPr>
            <a:xfrm>
              <a:off x="4428704" y="1682950"/>
              <a:ext cx="17350" cy="2175"/>
            </a:xfrm>
            <a:custGeom>
              <a:avLst/>
              <a:gdLst/>
              <a:ahLst/>
              <a:cxnLst/>
              <a:rect l="l" t="t" r="r" b="b"/>
              <a:pathLst>
                <a:path w="694" h="87" extrusionOk="0">
                  <a:moveTo>
                    <a:pt x="51" y="0"/>
                  </a:moveTo>
                  <a:cubicBezTo>
                    <a:pt x="22" y="0"/>
                    <a:pt x="1" y="15"/>
                    <a:pt x="1" y="43"/>
                  </a:cubicBezTo>
                  <a:cubicBezTo>
                    <a:pt x="1" y="65"/>
                    <a:pt x="22" y="87"/>
                    <a:pt x="51" y="87"/>
                  </a:cubicBezTo>
                  <a:lnTo>
                    <a:pt x="650" y="87"/>
                  </a:lnTo>
                  <a:cubicBezTo>
                    <a:pt x="672" y="87"/>
                    <a:pt x="693" y="65"/>
                    <a:pt x="693" y="43"/>
                  </a:cubicBezTo>
                  <a:cubicBezTo>
                    <a:pt x="693" y="15"/>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7" name="Google Shape;7717;p72"/>
            <p:cNvSpPr/>
            <p:nvPr/>
          </p:nvSpPr>
          <p:spPr>
            <a:xfrm>
              <a:off x="4428354" y="1697200"/>
              <a:ext cx="18050" cy="2175"/>
            </a:xfrm>
            <a:custGeom>
              <a:avLst/>
              <a:gdLst/>
              <a:ahLst/>
              <a:cxnLst/>
              <a:rect l="l" t="t" r="r" b="b"/>
              <a:pathLst>
                <a:path w="722" h="87" extrusionOk="0">
                  <a:moveTo>
                    <a:pt x="65" y="0"/>
                  </a:moveTo>
                  <a:cubicBezTo>
                    <a:pt x="0" y="0"/>
                    <a:pt x="0" y="87"/>
                    <a:pt x="65" y="87"/>
                  </a:cubicBezTo>
                  <a:lnTo>
                    <a:pt x="664" y="87"/>
                  </a:lnTo>
                  <a:cubicBezTo>
                    <a:pt x="722" y="87"/>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8" name="Google Shape;7718;p72"/>
            <p:cNvSpPr/>
            <p:nvPr/>
          </p:nvSpPr>
          <p:spPr>
            <a:xfrm>
              <a:off x="4428704" y="1711425"/>
              <a:ext cx="36100" cy="2200"/>
            </a:xfrm>
            <a:custGeom>
              <a:avLst/>
              <a:gdLst/>
              <a:ahLst/>
              <a:cxnLst/>
              <a:rect l="l" t="t" r="r" b="b"/>
              <a:pathLst>
                <a:path w="1444" h="88" extrusionOk="0">
                  <a:moveTo>
                    <a:pt x="51" y="1"/>
                  </a:moveTo>
                  <a:cubicBezTo>
                    <a:pt x="22" y="1"/>
                    <a:pt x="1" y="15"/>
                    <a:pt x="1" y="44"/>
                  </a:cubicBezTo>
                  <a:cubicBezTo>
                    <a:pt x="1" y="66"/>
                    <a:pt x="22" y="87"/>
                    <a:pt x="51" y="87"/>
                  </a:cubicBezTo>
                  <a:lnTo>
                    <a:pt x="1400" y="87"/>
                  </a:lnTo>
                  <a:cubicBezTo>
                    <a:pt x="1422" y="87"/>
                    <a:pt x="1443" y="66"/>
                    <a:pt x="1443" y="44"/>
                  </a:cubicBezTo>
                  <a:cubicBezTo>
                    <a:pt x="1443" y="15"/>
                    <a:pt x="1422" y="1"/>
                    <a:pt x="140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9" name="Google Shape;7719;p72"/>
            <p:cNvSpPr/>
            <p:nvPr/>
          </p:nvSpPr>
          <p:spPr>
            <a:xfrm>
              <a:off x="4428704" y="172567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87"/>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20" name="Google Shape;7720;p72"/>
            <p:cNvSpPr/>
            <p:nvPr/>
          </p:nvSpPr>
          <p:spPr>
            <a:xfrm>
              <a:off x="4428704" y="1739925"/>
              <a:ext cx="17350" cy="2175"/>
            </a:xfrm>
            <a:custGeom>
              <a:avLst/>
              <a:gdLst/>
              <a:ahLst/>
              <a:cxnLst/>
              <a:rect l="l" t="t" r="r" b="b"/>
              <a:pathLst>
                <a:path w="694" h="87" extrusionOk="0">
                  <a:moveTo>
                    <a:pt x="51" y="0"/>
                  </a:moveTo>
                  <a:cubicBezTo>
                    <a:pt x="22" y="0"/>
                    <a:pt x="1" y="15"/>
                    <a:pt x="1" y="44"/>
                  </a:cubicBezTo>
                  <a:cubicBezTo>
                    <a:pt x="1" y="65"/>
                    <a:pt x="22" y="87"/>
                    <a:pt x="51" y="87"/>
                  </a:cubicBezTo>
                  <a:lnTo>
                    <a:pt x="650" y="87"/>
                  </a:lnTo>
                  <a:cubicBezTo>
                    <a:pt x="672" y="87"/>
                    <a:pt x="693" y="65"/>
                    <a:pt x="693" y="44"/>
                  </a:cubicBezTo>
                  <a:cubicBezTo>
                    <a:pt x="693" y="15"/>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21" name="Google Shape;7721;p72"/>
            <p:cNvSpPr/>
            <p:nvPr/>
          </p:nvSpPr>
          <p:spPr>
            <a:xfrm>
              <a:off x="4428354" y="1754175"/>
              <a:ext cx="36800" cy="2175"/>
            </a:xfrm>
            <a:custGeom>
              <a:avLst/>
              <a:gdLst/>
              <a:ahLst/>
              <a:cxnLst/>
              <a:rect l="l" t="t" r="r" b="b"/>
              <a:pathLst>
                <a:path w="1472" h="87" extrusionOk="0">
                  <a:moveTo>
                    <a:pt x="65" y="0"/>
                  </a:moveTo>
                  <a:cubicBezTo>
                    <a:pt x="0" y="0"/>
                    <a:pt x="0" y="87"/>
                    <a:pt x="65" y="87"/>
                  </a:cubicBezTo>
                  <a:lnTo>
                    <a:pt x="1414" y="87"/>
                  </a:lnTo>
                  <a:cubicBezTo>
                    <a:pt x="1472" y="87"/>
                    <a:pt x="1472" y="0"/>
                    <a:pt x="141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22" name="Google Shape;7722;p72"/>
            <p:cNvSpPr/>
            <p:nvPr/>
          </p:nvSpPr>
          <p:spPr>
            <a:xfrm>
              <a:off x="4428704" y="1768400"/>
              <a:ext cx="17350" cy="2200"/>
            </a:xfrm>
            <a:custGeom>
              <a:avLst/>
              <a:gdLst/>
              <a:ahLst/>
              <a:cxnLst/>
              <a:rect l="l" t="t" r="r" b="b"/>
              <a:pathLst>
                <a:path w="694" h="88" extrusionOk="0">
                  <a:moveTo>
                    <a:pt x="51" y="1"/>
                  </a:moveTo>
                  <a:cubicBezTo>
                    <a:pt x="22" y="1"/>
                    <a:pt x="1" y="15"/>
                    <a:pt x="1" y="44"/>
                  </a:cubicBezTo>
                  <a:cubicBezTo>
                    <a:pt x="1" y="66"/>
                    <a:pt x="22" y="87"/>
                    <a:pt x="51" y="87"/>
                  </a:cubicBezTo>
                  <a:lnTo>
                    <a:pt x="650" y="87"/>
                  </a:lnTo>
                  <a:cubicBezTo>
                    <a:pt x="672" y="87"/>
                    <a:pt x="693" y="66"/>
                    <a:pt x="693" y="44"/>
                  </a:cubicBezTo>
                  <a:cubicBezTo>
                    <a:pt x="693" y="15"/>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23" name="Google Shape;7723;p72"/>
            <p:cNvSpPr/>
            <p:nvPr/>
          </p:nvSpPr>
          <p:spPr>
            <a:xfrm>
              <a:off x="4428704" y="1782650"/>
              <a:ext cx="17350" cy="2200"/>
            </a:xfrm>
            <a:custGeom>
              <a:avLst/>
              <a:gdLst/>
              <a:ahLst/>
              <a:cxnLst/>
              <a:rect l="l" t="t" r="r" b="b"/>
              <a:pathLst>
                <a:path w="694" h="88" extrusionOk="0">
                  <a:moveTo>
                    <a:pt x="51" y="1"/>
                  </a:moveTo>
                  <a:cubicBezTo>
                    <a:pt x="22" y="1"/>
                    <a:pt x="1" y="22"/>
                    <a:pt x="1" y="44"/>
                  </a:cubicBezTo>
                  <a:cubicBezTo>
                    <a:pt x="1" y="66"/>
                    <a:pt x="22" y="87"/>
                    <a:pt x="51" y="87"/>
                  </a:cubicBezTo>
                  <a:lnTo>
                    <a:pt x="650" y="87"/>
                  </a:lnTo>
                  <a:cubicBezTo>
                    <a:pt x="672" y="87"/>
                    <a:pt x="693" y="66"/>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24" name="Google Shape;7724;p72"/>
            <p:cNvSpPr/>
            <p:nvPr/>
          </p:nvSpPr>
          <p:spPr>
            <a:xfrm>
              <a:off x="4428542" y="1796744"/>
              <a:ext cx="36100" cy="2200"/>
            </a:xfrm>
            <a:custGeom>
              <a:avLst/>
              <a:gdLst/>
              <a:ahLst/>
              <a:cxnLst/>
              <a:rect l="l" t="t" r="r" b="b"/>
              <a:pathLst>
                <a:path w="1444" h="88" extrusionOk="0">
                  <a:moveTo>
                    <a:pt x="51" y="0"/>
                  </a:moveTo>
                  <a:cubicBezTo>
                    <a:pt x="22" y="0"/>
                    <a:pt x="1" y="22"/>
                    <a:pt x="1" y="44"/>
                  </a:cubicBezTo>
                  <a:cubicBezTo>
                    <a:pt x="1" y="65"/>
                    <a:pt x="22" y="87"/>
                    <a:pt x="51" y="87"/>
                  </a:cubicBezTo>
                  <a:lnTo>
                    <a:pt x="1400" y="87"/>
                  </a:lnTo>
                  <a:cubicBezTo>
                    <a:pt x="1422" y="87"/>
                    <a:pt x="1443" y="65"/>
                    <a:pt x="1443" y="44"/>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grpSp>
      <p:grpSp>
        <p:nvGrpSpPr>
          <p:cNvPr id="7725" name="Google Shape;7725;p72"/>
          <p:cNvGrpSpPr/>
          <p:nvPr/>
        </p:nvGrpSpPr>
        <p:grpSpPr>
          <a:xfrm rot="10800000" flipH="1">
            <a:off x="7098355" y="3756514"/>
            <a:ext cx="1892276" cy="33077"/>
            <a:chOff x="219558" y="4738465"/>
            <a:chExt cx="5852400" cy="102300"/>
          </a:xfrm>
        </p:grpSpPr>
        <p:cxnSp>
          <p:nvCxnSpPr>
            <p:cNvPr id="7726" name="Google Shape;7726;p72"/>
            <p:cNvCxnSpPr/>
            <p:nvPr/>
          </p:nvCxnSpPr>
          <p:spPr>
            <a:xfrm>
              <a:off x="219558" y="4789684"/>
              <a:ext cx="5852400" cy="0"/>
            </a:xfrm>
            <a:prstGeom prst="straightConnector1">
              <a:avLst/>
            </a:prstGeom>
            <a:noFill/>
            <a:ln w="9525" cap="flat" cmpd="sng">
              <a:solidFill>
                <a:srgbClr val="5F7D95"/>
              </a:solidFill>
              <a:prstDash val="solid"/>
              <a:round/>
              <a:headEnd type="oval" w="med" len="med"/>
              <a:tailEnd type="oval" w="med" len="med"/>
            </a:ln>
          </p:spPr>
        </p:cxnSp>
        <p:sp>
          <p:nvSpPr>
            <p:cNvPr id="7727" name="Google Shape;7727;p72"/>
            <p:cNvSpPr/>
            <p:nvPr/>
          </p:nvSpPr>
          <p:spPr>
            <a:xfrm>
              <a:off x="1200298"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p>
          </p:txBody>
        </p:sp>
        <p:sp>
          <p:nvSpPr>
            <p:cNvPr id="7728" name="Google Shape;7728;p72"/>
            <p:cNvSpPr/>
            <p:nvPr/>
          </p:nvSpPr>
          <p:spPr>
            <a:xfrm>
              <a:off x="2175146"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p>
          </p:txBody>
        </p:sp>
        <p:sp>
          <p:nvSpPr>
            <p:cNvPr id="7729" name="Google Shape;7729;p72"/>
            <p:cNvSpPr/>
            <p:nvPr/>
          </p:nvSpPr>
          <p:spPr>
            <a:xfrm>
              <a:off x="3040751"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p>
          </p:txBody>
        </p:sp>
        <p:sp>
          <p:nvSpPr>
            <p:cNvPr id="7730" name="Google Shape;7730;p72"/>
            <p:cNvSpPr/>
            <p:nvPr/>
          </p:nvSpPr>
          <p:spPr>
            <a:xfrm>
              <a:off x="4028157"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p>
          </p:txBody>
        </p:sp>
        <p:sp>
          <p:nvSpPr>
            <p:cNvPr id="7731" name="Google Shape;7731;p72"/>
            <p:cNvSpPr/>
            <p:nvPr/>
          </p:nvSpPr>
          <p:spPr>
            <a:xfrm>
              <a:off x="5040827"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7732" name="Google Shape;7732;p72"/>
          <p:cNvGrpSpPr/>
          <p:nvPr/>
        </p:nvGrpSpPr>
        <p:grpSpPr>
          <a:xfrm>
            <a:off x="7113446" y="4253931"/>
            <a:ext cx="1862093" cy="513355"/>
            <a:chOff x="5286284" y="2966544"/>
            <a:chExt cx="1396570" cy="385016"/>
          </a:xfrm>
        </p:grpSpPr>
        <p:cxnSp>
          <p:nvCxnSpPr>
            <p:cNvPr id="7733" name="Google Shape;7733;p72"/>
            <p:cNvCxnSpPr/>
            <p:nvPr/>
          </p:nvCxnSpPr>
          <p:spPr>
            <a:xfrm>
              <a:off x="5752056" y="3094781"/>
              <a:ext cx="470100" cy="0"/>
            </a:xfrm>
            <a:prstGeom prst="straightConnector1">
              <a:avLst/>
            </a:prstGeom>
            <a:noFill/>
            <a:ln w="9525" cap="flat" cmpd="sng">
              <a:solidFill>
                <a:srgbClr val="435D74"/>
              </a:solidFill>
              <a:prstDash val="solid"/>
              <a:round/>
              <a:headEnd type="oval" w="med" len="med"/>
              <a:tailEnd type="oval" w="med" len="med"/>
            </a:ln>
          </p:spPr>
        </p:cxnSp>
        <p:cxnSp>
          <p:nvCxnSpPr>
            <p:cNvPr id="7734" name="Google Shape;7734;p72"/>
            <p:cNvCxnSpPr/>
            <p:nvPr/>
          </p:nvCxnSpPr>
          <p:spPr>
            <a:xfrm>
              <a:off x="5980194" y="3351560"/>
              <a:ext cx="594300" cy="0"/>
            </a:xfrm>
            <a:prstGeom prst="straightConnector1">
              <a:avLst/>
            </a:prstGeom>
            <a:noFill/>
            <a:ln w="9525" cap="flat" cmpd="sng">
              <a:solidFill>
                <a:srgbClr val="435D74"/>
              </a:solidFill>
              <a:prstDash val="solid"/>
              <a:round/>
              <a:headEnd type="oval" w="med" len="med"/>
              <a:tailEnd type="oval" w="med" len="med"/>
            </a:ln>
          </p:spPr>
        </p:cxnSp>
        <p:grpSp>
          <p:nvGrpSpPr>
            <p:cNvPr id="7735" name="Google Shape;7735;p72"/>
            <p:cNvGrpSpPr/>
            <p:nvPr/>
          </p:nvGrpSpPr>
          <p:grpSpPr>
            <a:xfrm>
              <a:off x="5287688" y="3173364"/>
              <a:ext cx="1395166" cy="74100"/>
              <a:chOff x="5287688" y="3173364"/>
              <a:chExt cx="1395166" cy="74100"/>
            </a:xfrm>
          </p:grpSpPr>
          <p:cxnSp>
            <p:nvCxnSpPr>
              <p:cNvPr id="7736" name="Google Shape;7736;p72"/>
              <p:cNvCxnSpPr/>
              <p:nvPr/>
            </p:nvCxnSpPr>
            <p:spPr>
              <a:xfrm>
                <a:off x="6682853" y="3173540"/>
                <a:ext cx="0" cy="73800"/>
              </a:xfrm>
              <a:prstGeom prst="straightConnector1">
                <a:avLst/>
              </a:prstGeom>
              <a:noFill/>
              <a:ln w="9525" cap="flat" cmpd="sng">
                <a:solidFill>
                  <a:srgbClr val="5F7D95"/>
                </a:solidFill>
                <a:prstDash val="solid"/>
                <a:round/>
                <a:headEnd type="none" w="med" len="med"/>
                <a:tailEnd type="none" w="med" len="med"/>
              </a:ln>
            </p:spPr>
          </p:cxnSp>
          <p:cxnSp>
            <p:nvCxnSpPr>
              <p:cNvPr id="7737" name="Google Shape;7737;p72"/>
              <p:cNvCxnSpPr/>
              <p:nvPr/>
            </p:nvCxnSpPr>
            <p:spPr>
              <a:xfrm>
                <a:off x="5287688" y="3210371"/>
                <a:ext cx="1394700" cy="0"/>
              </a:xfrm>
              <a:prstGeom prst="straightConnector1">
                <a:avLst/>
              </a:prstGeom>
              <a:noFill/>
              <a:ln w="9525" cap="flat" cmpd="sng">
                <a:solidFill>
                  <a:srgbClr val="5F7D95"/>
                </a:solidFill>
                <a:prstDash val="solid"/>
                <a:round/>
                <a:headEnd type="none" w="med" len="med"/>
                <a:tailEnd type="none" w="med" len="med"/>
              </a:ln>
            </p:spPr>
          </p:cxnSp>
          <p:cxnSp>
            <p:nvCxnSpPr>
              <p:cNvPr id="7738" name="Google Shape;7738;p72"/>
              <p:cNvCxnSpPr/>
              <p:nvPr/>
            </p:nvCxnSpPr>
            <p:spPr>
              <a:xfrm>
                <a:off x="5518476"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39" name="Google Shape;7739;p72"/>
              <p:cNvCxnSpPr/>
              <p:nvPr/>
            </p:nvCxnSpPr>
            <p:spPr>
              <a:xfrm>
                <a:off x="5287935"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0" name="Google Shape;7740;p72"/>
              <p:cNvCxnSpPr/>
              <p:nvPr/>
            </p:nvCxnSpPr>
            <p:spPr>
              <a:xfrm>
                <a:off x="5751239"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1" name="Google Shape;7741;p72"/>
              <p:cNvCxnSpPr/>
              <p:nvPr/>
            </p:nvCxnSpPr>
            <p:spPr>
              <a:xfrm>
                <a:off x="5982252"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2" name="Google Shape;7742;p72"/>
              <p:cNvCxnSpPr/>
              <p:nvPr/>
            </p:nvCxnSpPr>
            <p:spPr>
              <a:xfrm>
                <a:off x="6216184"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3" name="Google Shape;7743;p72"/>
              <p:cNvCxnSpPr/>
              <p:nvPr/>
            </p:nvCxnSpPr>
            <p:spPr>
              <a:xfrm>
                <a:off x="6449534" y="3173364"/>
                <a:ext cx="0" cy="74100"/>
              </a:xfrm>
              <a:prstGeom prst="straightConnector1">
                <a:avLst/>
              </a:prstGeom>
              <a:noFill/>
              <a:ln w="9525" cap="flat" cmpd="sng">
                <a:solidFill>
                  <a:srgbClr val="5F7D95"/>
                </a:solidFill>
                <a:prstDash val="solid"/>
                <a:round/>
                <a:headEnd type="none" w="med" len="med"/>
                <a:tailEnd type="none" w="med" len="med"/>
              </a:ln>
            </p:spPr>
          </p:cxnSp>
        </p:grpSp>
        <p:cxnSp>
          <p:nvCxnSpPr>
            <p:cNvPr id="7744" name="Google Shape;7744;p72"/>
            <p:cNvCxnSpPr/>
            <p:nvPr/>
          </p:nvCxnSpPr>
          <p:spPr>
            <a:xfrm>
              <a:off x="5286284" y="2966544"/>
              <a:ext cx="468600" cy="0"/>
            </a:xfrm>
            <a:prstGeom prst="straightConnector1">
              <a:avLst/>
            </a:prstGeom>
            <a:noFill/>
            <a:ln w="9525" cap="flat" cmpd="sng">
              <a:solidFill>
                <a:srgbClr val="435D74"/>
              </a:solidFill>
              <a:prstDash val="solid"/>
              <a:round/>
              <a:headEnd type="oval" w="med" len="med"/>
              <a:tailEnd type="oval" w="med" len="med"/>
            </a:ln>
          </p:spPr>
        </p:cxnSp>
      </p:grpSp>
      <p:grpSp>
        <p:nvGrpSpPr>
          <p:cNvPr id="7745" name="Google Shape;7745;p72"/>
          <p:cNvGrpSpPr/>
          <p:nvPr/>
        </p:nvGrpSpPr>
        <p:grpSpPr>
          <a:xfrm>
            <a:off x="2694867" y="2145633"/>
            <a:ext cx="1576368" cy="882703"/>
            <a:chOff x="2029517" y="1732295"/>
            <a:chExt cx="1149068" cy="643432"/>
          </a:xfrm>
        </p:grpSpPr>
        <p:grpSp>
          <p:nvGrpSpPr>
            <p:cNvPr id="7746" name="Google Shape;7746;p72"/>
            <p:cNvGrpSpPr/>
            <p:nvPr/>
          </p:nvGrpSpPr>
          <p:grpSpPr>
            <a:xfrm>
              <a:off x="2708660" y="1746937"/>
              <a:ext cx="455427" cy="244429"/>
              <a:chOff x="2700693" y="1746937"/>
              <a:chExt cx="455427" cy="244429"/>
            </a:xfrm>
          </p:grpSpPr>
          <p:grpSp>
            <p:nvGrpSpPr>
              <p:cNvPr id="7747" name="Google Shape;7747;p72"/>
              <p:cNvGrpSpPr/>
              <p:nvPr/>
            </p:nvGrpSpPr>
            <p:grpSpPr>
              <a:xfrm>
                <a:off x="2905682" y="1782817"/>
                <a:ext cx="250438" cy="208549"/>
                <a:chOff x="2905682" y="1782817"/>
                <a:chExt cx="250438" cy="208549"/>
              </a:xfrm>
            </p:grpSpPr>
            <p:cxnSp>
              <p:nvCxnSpPr>
                <p:cNvPr id="7748" name="Google Shape;7748;p72"/>
                <p:cNvCxnSpPr/>
                <p:nvPr/>
              </p:nvCxnSpPr>
              <p:spPr>
                <a:xfrm rot="-5400000" flipH="1">
                  <a:off x="2905682" y="1782817"/>
                  <a:ext cx="175200" cy="1752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49" name="Google Shape;7749;p72"/>
                <p:cNvSpPr/>
                <p:nvPr/>
              </p:nvSpPr>
              <p:spPr>
                <a:xfrm>
                  <a:off x="3078213" y="1919045"/>
                  <a:ext cx="77906" cy="72321"/>
                </a:xfrm>
                <a:custGeom>
                  <a:avLst/>
                  <a:gdLst/>
                  <a:ahLst/>
                  <a:cxnLst/>
                  <a:rect l="l" t="t" r="r" b="b"/>
                  <a:pathLst>
                    <a:path w="11576" h="10746" extrusionOk="0">
                      <a:moveTo>
                        <a:pt x="5775" y="1"/>
                      </a:moveTo>
                      <a:cubicBezTo>
                        <a:pt x="3179" y="1"/>
                        <a:pt x="889" y="1860"/>
                        <a:pt x="468" y="4506"/>
                      </a:cubicBezTo>
                      <a:cubicBezTo>
                        <a:pt x="1" y="7441"/>
                        <a:pt x="2002" y="10210"/>
                        <a:pt x="4904" y="10677"/>
                      </a:cubicBezTo>
                      <a:cubicBezTo>
                        <a:pt x="5194" y="10723"/>
                        <a:pt x="5483" y="10745"/>
                        <a:pt x="5768" y="10745"/>
                      </a:cubicBezTo>
                      <a:cubicBezTo>
                        <a:pt x="8364" y="10745"/>
                        <a:pt x="10655" y="8886"/>
                        <a:pt x="11075" y="6240"/>
                      </a:cubicBezTo>
                      <a:cubicBezTo>
                        <a:pt x="11576" y="3305"/>
                        <a:pt x="9574" y="536"/>
                        <a:pt x="6639" y="69"/>
                      </a:cubicBezTo>
                      <a:cubicBezTo>
                        <a:pt x="6349" y="23"/>
                        <a:pt x="6060" y="1"/>
                        <a:pt x="5775"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750" name="Google Shape;7750;p72"/>
              <p:cNvGrpSpPr/>
              <p:nvPr/>
            </p:nvGrpSpPr>
            <p:grpSpPr>
              <a:xfrm>
                <a:off x="2700693" y="1746937"/>
                <a:ext cx="449967" cy="72374"/>
                <a:chOff x="2700693" y="1746937"/>
                <a:chExt cx="449967" cy="72374"/>
              </a:xfrm>
            </p:grpSpPr>
            <p:cxnSp>
              <p:nvCxnSpPr>
                <p:cNvPr id="7751" name="Google Shape;7751;p72"/>
                <p:cNvCxnSpPr/>
                <p:nvPr/>
              </p:nvCxnSpPr>
              <p:spPr>
                <a:xfrm>
                  <a:off x="2700693" y="1782453"/>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2" name="Google Shape;7752;p72"/>
                <p:cNvSpPr/>
                <p:nvPr/>
              </p:nvSpPr>
              <p:spPr>
                <a:xfrm>
                  <a:off x="3072753" y="1746937"/>
                  <a:ext cx="77906" cy="72374"/>
                </a:xfrm>
                <a:custGeom>
                  <a:avLst/>
                  <a:gdLst/>
                  <a:ahLst/>
                  <a:cxnLst/>
                  <a:rect l="l" t="t" r="r" b="b"/>
                  <a:pathLst>
                    <a:path w="11576" h="10754" extrusionOk="0">
                      <a:moveTo>
                        <a:pt x="5736" y="0"/>
                      </a:moveTo>
                      <a:cubicBezTo>
                        <a:pt x="3156" y="0"/>
                        <a:pt x="887" y="1881"/>
                        <a:pt x="468" y="4513"/>
                      </a:cubicBezTo>
                      <a:cubicBezTo>
                        <a:pt x="1" y="7449"/>
                        <a:pt x="2002" y="10218"/>
                        <a:pt x="4904" y="10685"/>
                      </a:cubicBezTo>
                      <a:cubicBezTo>
                        <a:pt x="5194" y="10731"/>
                        <a:pt x="5483" y="10753"/>
                        <a:pt x="5768" y="10753"/>
                      </a:cubicBezTo>
                      <a:cubicBezTo>
                        <a:pt x="8364" y="10753"/>
                        <a:pt x="10655" y="8893"/>
                        <a:pt x="11075" y="6248"/>
                      </a:cubicBezTo>
                      <a:cubicBezTo>
                        <a:pt x="11576" y="3313"/>
                        <a:pt x="9574" y="544"/>
                        <a:pt x="6639" y="77"/>
                      </a:cubicBezTo>
                      <a:cubicBezTo>
                        <a:pt x="6335" y="25"/>
                        <a:pt x="6034" y="0"/>
                        <a:pt x="5736"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753" name="Google Shape;7753;p72"/>
            <p:cNvGrpSpPr/>
            <p:nvPr/>
          </p:nvGrpSpPr>
          <p:grpSpPr>
            <a:xfrm>
              <a:off x="2029517" y="1732295"/>
              <a:ext cx="1149068" cy="643432"/>
              <a:chOff x="2029517" y="1732295"/>
              <a:chExt cx="1149068" cy="643432"/>
            </a:xfrm>
          </p:grpSpPr>
          <p:grpSp>
            <p:nvGrpSpPr>
              <p:cNvPr id="7754" name="Google Shape;7754;p72"/>
              <p:cNvGrpSpPr/>
              <p:nvPr/>
            </p:nvGrpSpPr>
            <p:grpSpPr>
              <a:xfrm>
                <a:off x="2703618" y="2103152"/>
                <a:ext cx="474966" cy="260017"/>
                <a:chOff x="2703618" y="2103152"/>
                <a:chExt cx="474966" cy="260017"/>
              </a:xfrm>
            </p:grpSpPr>
            <p:grpSp>
              <p:nvGrpSpPr>
                <p:cNvPr id="7755" name="Google Shape;7755;p72"/>
                <p:cNvGrpSpPr/>
                <p:nvPr/>
              </p:nvGrpSpPr>
              <p:grpSpPr>
                <a:xfrm>
                  <a:off x="2703618" y="2290640"/>
                  <a:ext cx="450291" cy="72529"/>
                  <a:chOff x="2703618" y="2290640"/>
                  <a:chExt cx="450291" cy="72529"/>
                </a:xfrm>
              </p:grpSpPr>
              <p:cxnSp>
                <p:nvCxnSpPr>
                  <p:cNvPr id="7756" name="Google Shape;7756;p72"/>
                  <p:cNvCxnSpPr/>
                  <p:nvPr/>
                </p:nvCxnSpPr>
                <p:spPr>
                  <a:xfrm>
                    <a:off x="2703618" y="2326818"/>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7" name="Google Shape;7757;p72"/>
                  <p:cNvSpPr/>
                  <p:nvPr/>
                </p:nvSpPr>
                <p:spPr>
                  <a:xfrm>
                    <a:off x="3076003" y="2290640"/>
                    <a:ext cx="77906" cy="72529"/>
                  </a:xfrm>
                  <a:custGeom>
                    <a:avLst/>
                    <a:gdLst/>
                    <a:ahLst/>
                    <a:cxnLst/>
                    <a:rect l="l" t="t" r="r" b="b"/>
                    <a:pathLst>
                      <a:path w="11576" h="10777" extrusionOk="0">
                        <a:moveTo>
                          <a:pt x="5787" y="0"/>
                        </a:moveTo>
                        <a:cubicBezTo>
                          <a:pt x="3185" y="0"/>
                          <a:pt x="889" y="1889"/>
                          <a:pt x="468" y="4538"/>
                        </a:cubicBezTo>
                        <a:cubicBezTo>
                          <a:pt x="1" y="7473"/>
                          <a:pt x="2002" y="10208"/>
                          <a:pt x="4938" y="10709"/>
                        </a:cubicBezTo>
                        <a:cubicBezTo>
                          <a:pt x="5221" y="10754"/>
                          <a:pt x="5503" y="10776"/>
                          <a:pt x="5781" y="10776"/>
                        </a:cubicBezTo>
                        <a:cubicBezTo>
                          <a:pt x="8358" y="10776"/>
                          <a:pt x="10654" y="8888"/>
                          <a:pt x="11075" y="6239"/>
                        </a:cubicBezTo>
                        <a:cubicBezTo>
                          <a:pt x="11576" y="3303"/>
                          <a:pt x="9574" y="535"/>
                          <a:pt x="6639" y="68"/>
                        </a:cubicBezTo>
                        <a:cubicBezTo>
                          <a:pt x="6352" y="22"/>
                          <a:pt x="6068" y="0"/>
                          <a:pt x="5787"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758" name="Google Shape;7758;p72"/>
                <p:cNvGrpSpPr/>
                <p:nvPr/>
              </p:nvGrpSpPr>
              <p:grpSpPr>
                <a:xfrm>
                  <a:off x="2908607" y="2103152"/>
                  <a:ext cx="269977" cy="223538"/>
                  <a:chOff x="2908607" y="2103152"/>
                  <a:chExt cx="269977" cy="223538"/>
                </a:xfrm>
              </p:grpSpPr>
              <p:cxnSp>
                <p:nvCxnSpPr>
                  <p:cNvPr id="7759" name="Google Shape;7759;p72"/>
                  <p:cNvCxnSpPr/>
                  <p:nvPr/>
                </p:nvCxnSpPr>
                <p:spPr>
                  <a:xfrm rot="10800000" flipH="1">
                    <a:off x="2908607" y="2140990"/>
                    <a:ext cx="199800" cy="1857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60" name="Google Shape;7760;p72"/>
                  <p:cNvSpPr/>
                  <p:nvPr/>
                </p:nvSpPr>
                <p:spPr>
                  <a:xfrm>
                    <a:off x="3100678" y="2103152"/>
                    <a:ext cx="77906" cy="72368"/>
                  </a:xfrm>
                  <a:custGeom>
                    <a:avLst/>
                    <a:gdLst/>
                    <a:ahLst/>
                    <a:cxnLst/>
                    <a:rect l="l" t="t" r="r" b="b"/>
                    <a:pathLst>
                      <a:path w="11576" h="10753" extrusionOk="0">
                        <a:moveTo>
                          <a:pt x="5786" y="1"/>
                        </a:moveTo>
                        <a:cubicBezTo>
                          <a:pt x="3185" y="1"/>
                          <a:pt x="889" y="1886"/>
                          <a:pt x="468" y="4505"/>
                        </a:cubicBezTo>
                        <a:cubicBezTo>
                          <a:pt x="1" y="7440"/>
                          <a:pt x="2002" y="10209"/>
                          <a:pt x="4904" y="10676"/>
                        </a:cubicBezTo>
                        <a:cubicBezTo>
                          <a:pt x="5208" y="10728"/>
                          <a:pt x="5509" y="10753"/>
                          <a:pt x="5807" y="10753"/>
                        </a:cubicBezTo>
                        <a:cubicBezTo>
                          <a:pt x="8387" y="10753"/>
                          <a:pt x="10657" y="8872"/>
                          <a:pt x="11075" y="6240"/>
                        </a:cubicBezTo>
                        <a:cubicBezTo>
                          <a:pt x="11576" y="3304"/>
                          <a:pt x="9574" y="535"/>
                          <a:pt x="6639" y="68"/>
                        </a:cubicBezTo>
                        <a:cubicBezTo>
                          <a:pt x="6352" y="23"/>
                          <a:pt x="6067" y="1"/>
                          <a:pt x="5786"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761" name="Google Shape;7761;p72"/>
              <p:cNvGrpSpPr/>
              <p:nvPr/>
            </p:nvGrpSpPr>
            <p:grpSpPr>
              <a:xfrm>
                <a:off x="2029517" y="1732295"/>
                <a:ext cx="685827" cy="643432"/>
                <a:chOff x="2029517" y="1732295"/>
                <a:chExt cx="685827" cy="643432"/>
              </a:xfrm>
            </p:grpSpPr>
            <p:sp>
              <p:nvSpPr>
                <p:cNvPr id="7762" name="Google Shape;7762;p72"/>
                <p:cNvSpPr/>
                <p:nvPr/>
              </p:nvSpPr>
              <p:spPr>
                <a:xfrm>
                  <a:off x="2029517" y="1996395"/>
                  <a:ext cx="135152" cy="135374"/>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763" name="Google Shape;7763;p72"/>
                <p:cNvGrpSpPr/>
                <p:nvPr/>
              </p:nvGrpSpPr>
              <p:grpSpPr>
                <a:xfrm>
                  <a:off x="2158948" y="1732295"/>
                  <a:ext cx="556396" cy="333108"/>
                  <a:chOff x="2158948" y="1732295"/>
                  <a:chExt cx="556396" cy="333108"/>
                </a:xfrm>
              </p:grpSpPr>
              <p:cxnSp>
                <p:nvCxnSpPr>
                  <p:cNvPr id="7764" name="Google Shape;7764;p72"/>
                  <p:cNvCxnSpPr/>
                  <p:nvPr/>
                </p:nvCxnSpPr>
                <p:spPr>
                  <a:xfrm rot="10800000" flipH="1">
                    <a:off x="2158948" y="1783103"/>
                    <a:ext cx="459000" cy="2823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5" name="Google Shape;7765;p72"/>
                  <p:cNvSpPr/>
                  <p:nvPr/>
                </p:nvSpPr>
                <p:spPr>
                  <a:xfrm>
                    <a:off x="2612072" y="1732295"/>
                    <a:ext cx="103272" cy="100095"/>
                  </a:xfrm>
                  <a:custGeom>
                    <a:avLst/>
                    <a:gdLst/>
                    <a:ahLst/>
                    <a:cxnLst/>
                    <a:rect l="l" t="t" r="r" b="b"/>
                    <a:pathLst>
                      <a:path w="15345" h="14873" extrusionOk="0">
                        <a:moveTo>
                          <a:pt x="7692" y="1"/>
                        </a:moveTo>
                        <a:cubicBezTo>
                          <a:pt x="7531" y="1"/>
                          <a:pt x="7369" y="6"/>
                          <a:pt x="7206" y="16"/>
                        </a:cubicBezTo>
                        <a:cubicBezTo>
                          <a:pt x="3136" y="283"/>
                          <a:pt x="0" y="3786"/>
                          <a:pt x="267" y="7889"/>
                        </a:cubicBezTo>
                        <a:cubicBezTo>
                          <a:pt x="493" y="11846"/>
                          <a:pt x="3790" y="14873"/>
                          <a:pt x="7706" y="14873"/>
                        </a:cubicBezTo>
                        <a:cubicBezTo>
                          <a:pt x="7850" y="14873"/>
                          <a:pt x="7994" y="14869"/>
                          <a:pt x="8140" y="14860"/>
                        </a:cubicBezTo>
                        <a:cubicBezTo>
                          <a:pt x="12243" y="14594"/>
                          <a:pt x="15345" y="11058"/>
                          <a:pt x="15111" y="6988"/>
                        </a:cubicBezTo>
                        <a:cubicBezTo>
                          <a:pt x="14855" y="3048"/>
                          <a:pt x="11585" y="1"/>
                          <a:pt x="7692"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766" name="Google Shape;7766;p72"/>
                <p:cNvGrpSpPr/>
                <p:nvPr/>
              </p:nvGrpSpPr>
              <p:grpSpPr>
                <a:xfrm>
                  <a:off x="2159908" y="2065057"/>
                  <a:ext cx="550884" cy="310670"/>
                  <a:chOff x="2159908" y="2065057"/>
                  <a:chExt cx="550884" cy="310670"/>
                </a:xfrm>
              </p:grpSpPr>
              <p:cxnSp>
                <p:nvCxnSpPr>
                  <p:cNvPr id="7767" name="Google Shape;7767;p72"/>
                  <p:cNvCxnSpPr/>
                  <p:nvPr/>
                </p:nvCxnSpPr>
                <p:spPr>
                  <a:xfrm>
                    <a:off x="2159908" y="2065057"/>
                    <a:ext cx="454500" cy="2622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8" name="Google Shape;7768;p72"/>
                  <p:cNvSpPr/>
                  <p:nvPr/>
                </p:nvSpPr>
                <p:spPr>
                  <a:xfrm>
                    <a:off x="2607514" y="2275632"/>
                    <a:ext cx="103279" cy="100095"/>
                  </a:xfrm>
                  <a:custGeom>
                    <a:avLst/>
                    <a:gdLst/>
                    <a:ahLst/>
                    <a:cxnLst/>
                    <a:rect l="l" t="t" r="r" b="b"/>
                    <a:pathLst>
                      <a:path w="15346" h="14873" extrusionOk="0">
                        <a:moveTo>
                          <a:pt x="7697" y="0"/>
                        </a:moveTo>
                        <a:cubicBezTo>
                          <a:pt x="7535" y="0"/>
                          <a:pt x="7371" y="5"/>
                          <a:pt x="7206" y="16"/>
                        </a:cubicBezTo>
                        <a:cubicBezTo>
                          <a:pt x="3103" y="250"/>
                          <a:pt x="1" y="3785"/>
                          <a:pt x="268" y="7888"/>
                        </a:cubicBezTo>
                        <a:cubicBezTo>
                          <a:pt x="493" y="11846"/>
                          <a:pt x="3790" y="14872"/>
                          <a:pt x="7706" y="14872"/>
                        </a:cubicBezTo>
                        <a:cubicBezTo>
                          <a:pt x="7850" y="14872"/>
                          <a:pt x="7994" y="14868"/>
                          <a:pt x="8140" y="14860"/>
                        </a:cubicBezTo>
                        <a:cubicBezTo>
                          <a:pt x="12243" y="14593"/>
                          <a:pt x="15345" y="11057"/>
                          <a:pt x="15112" y="6954"/>
                        </a:cubicBezTo>
                        <a:cubicBezTo>
                          <a:pt x="14855" y="3016"/>
                          <a:pt x="11588" y="0"/>
                          <a:pt x="7697"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grpSp>
      <p:grpSp>
        <p:nvGrpSpPr>
          <p:cNvPr id="7769" name="Google Shape;7769;p72"/>
          <p:cNvGrpSpPr/>
          <p:nvPr/>
        </p:nvGrpSpPr>
        <p:grpSpPr>
          <a:xfrm>
            <a:off x="941866" y="2075783"/>
            <a:ext cx="1283535" cy="1080077"/>
            <a:chOff x="844912" y="1681380"/>
            <a:chExt cx="935611" cy="787305"/>
          </a:xfrm>
        </p:grpSpPr>
        <p:grpSp>
          <p:nvGrpSpPr>
            <p:cNvPr id="7770" name="Google Shape;7770;p72"/>
            <p:cNvGrpSpPr/>
            <p:nvPr/>
          </p:nvGrpSpPr>
          <p:grpSpPr>
            <a:xfrm>
              <a:off x="844912" y="1819635"/>
              <a:ext cx="329836" cy="510016"/>
              <a:chOff x="844912" y="1819635"/>
              <a:chExt cx="329836" cy="510016"/>
            </a:xfrm>
          </p:grpSpPr>
          <p:sp>
            <p:nvSpPr>
              <p:cNvPr id="7771" name="Google Shape;7771;p72"/>
              <p:cNvSpPr/>
              <p:nvPr/>
            </p:nvSpPr>
            <p:spPr>
              <a:xfrm>
                <a:off x="844912" y="2015566"/>
                <a:ext cx="118283" cy="11847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772" name="Google Shape;7772;p72"/>
              <p:cNvSpPr/>
              <p:nvPr/>
            </p:nvSpPr>
            <p:spPr>
              <a:xfrm>
                <a:off x="1013654" y="2074499"/>
                <a:ext cx="148151" cy="238327"/>
              </a:xfrm>
              <a:custGeom>
                <a:avLst/>
                <a:gdLst/>
                <a:ahLst/>
                <a:cxnLst/>
                <a:rect l="l" t="t" r="r" b="b"/>
                <a:pathLst>
                  <a:path w="25153" h="40463" fill="none" extrusionOk="0">
                    <a:moveTo>
                      <a:pt x="25152" y="40463"/>
                    </a:moveTo>
                    <a:cubicBezTo>
                      <a:pt x="19315" y="40463"/>
                      <a:pt x="14378" y="32724"/>
                      <a:pt x="12777" y="22150"/>
                    </a:cubicBezTo>
                    <a:lnTo>
                      <a:pt x="12810" y="22350"/>
                    </a:lnTo>
                    <a:cubicBezTo>
                      <a:pt x="10542" y="7606"/>
                      <a:pt x="6372" y="1"/>
                      <a:pt x="1" y="1"/>
                    </a:cubicBezTo>
                    <a:lnTo>
                      <a:pt x="1" y="1"/>
                    </a:lnTo>
                  </a:path>
                </a:pathLst>
              </a:custGeom>
              <a:noFill/>
              <a:ln w="9525" cap="rnd" cmpd="sng">
                <a:solidFill>
                  <a:srgbClr val="435D74"/>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73" name="Google Shape;7773;p72"/>
              <p:cNvSpPr/>
              <p:nvPr/>
            </p:nvSpPr>
            <p:spPr>
              <a:xfrm>
                <a:off x="1013654" y="1836607"/>
                <a:ext cx="148151" cy="238327"/>
              </a:xfrm>
              <a:custGeom>
                <a:avLst/>
                <a:gdLst/>
                <a:ahLst/>
                <a:cxnLst/>
                <a:rect l="l" t="t" r="r" b="b"/>
                <a:pathLst>
                  <a:path w="25153" h="40463" fill="none" extrusionOk="0">
                    <a:moveTo>
                      <a:pt x="25152" y="0"/>
                    </a:moveTo>
                    <a:cubicBezTo>
                      <a:pt x="19315" y="0"/>
                      <a:pt x="14378" y="7706"/>
                      <a:pt x="12777" y="18313"/>
                    </a:cubicBezTo>
                    <a:lnTo>
                      <a:pt x="12810" y="18113"/>
                    </a:lnTo>
                    <a:cubicBezTo>
                      <a:pt x="10542" y="32857"/>
                      <a:pt x="6372" y="40462"/>
                      <a:pt x="1" y="40462"/>
                    </a:cubicBezTo>
                    <a:lnTo>
                      <a:pt x="1" y="40462"/>
                    </a:lnTo>
                  </a:path>
                </a:pathLst>
              </a:custGeom>
              <a:noFill/>
              <a:ln w="9525" cap="rnd" cmpd="sng">
                <a:solidFill>
                  <a:srgbClr val="435D74"/>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74" name="Google Shape;7774;p72"/>
              <p:cNvSpPr/>
              <p:nvPr/>
            </p:nvSpPr>
            <p:spPr>
              <a:xfrm>
                <a:off x="1004031" y="2056625"/>
                <a:ext cx="35958" cy="35958"/>
              </a:xfrm>
              <a:custGeom>
                <a:avLst/>
                <a:gdLst/>
                <a:ahLst/>
                <a:cxnLst/>
                <a:rect l="l" t="t" r="r" b="b"/>
                <a:pathLst>
                  <a:path w="6105" h="6105" extrusionOk="0">
                    <a:moveTo>
                      <a:pt x="3069" y="0"/>
                    </a:moveTo>
                    <a:cubicBezTo>
                      <a:pt x="1368" y="0"/>
                      <a:pt x="0" y="1368"/>
                      <a:pt x="0" y="3036"/>
                    </a:cubicBezTo>
                    <a:cubicBezTo>
                      <a:pt x="0" y="4737"/>
                      <a:pt x="1368" y="6105"/>
                      <a:pt x="3069" y="6105"/>
                    </a:cubicBezTo>
                    <a:cubicBezTo>
                      <a:pt x="4737" y="6105"/>
                      <a:pt x="6105" y="4737"/>
                      <a:pt x="6105" y="3036"/>
                    </a:cubicBezTo>
                    <a:cubicBezTo>
                      <a:pt x="6105" y="1368"/>
                      <a:pt x="4737" y="0"/>
                      <a:pt x="306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775" name="Google Shape;7775;p72"/>
              <p:cNvSpPr/>
              <p:nvPr/>
            </p:nvSpPr>
            <p:spPr>
              <a:xfrm>
                <a:off x="1149398" y="2295742"/>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03" y="3395"/>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776" name="Google Shape;7776;p72"/>
              <p:cNvSpPr/>
              <p:nvPr/>
            </p:nvSpPr>
            <p:spPr>
              <a:xfrm>
                <a:off x="1149398" y="1819635"/>
                <a:ext cx="25351" cy="34032"/>
              </a:xfrm>
              <a:custGeom>
                <a:avLst/>
                <a:gdLst/>
                <a:ahLst/>
                <a:cxnLst/>
                <a:rect l="l" t="t" r="r" b="b"/>
                <a:pathLst>
                  <a:path w="4304" h="5778" extrusionOk="0">
                    <a:moveTo>
                      <a:pt x="489" y="0"/>
                    </a:moveTo>
                    <a:cubicBezTo>
                      <a:pt x="234" y="0"/>
                      <a:pt x="1" y="207"/>
                      <a:pt x="1" y="514"/>
                    </a:cubicBezTo>
                    <a:lnTo>
                      <a:pt x="1" y="5284"/>
                    </a:lnTo>
                    <a:cubicBezTo>
                      <a:pt x="1" y="5574"/>
                      <a:pt x="229" y="5777"/>
                      <a:pt x="482" y="5777"/>
                    </a:cubicBezTo>
                    <a:cubicBezTo>
                      <a:pt x="577" y="5777"/>
                      <a:pt x="676" y="5748"/>
                      <a:pt x="768" y="5684"/>
                    </a:cubicBezTo>
                    <a:lnTo>
                      <a:pt x="4003" y="3382"/>
                    </a:lnTo>
                    <a:cubicBezTo>
                      <a:pt x="4304" y="3182"/>
                      <a:pt x="4304" y="2782"/>
                      <a:pt x="4037" y="2582"/>
                    </a:cubicBezTo>
                    <a:lnTo>
                      <a:pt x="801" y="113"/>
                    </a:lnTo>
                    <a:cubicBezTo>
                      <a:pt x="704" y="35"/>
                      <a:pt x="595" y="0"/>
                      <a:pt x="48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grpSp>
          <p:nvGrpSpPr>
            <p:cNvPr id="7777" name="Google Shape;7777;p72"/>
            <p:cNvGrpSpPr/>
            <p:nvPr/>
          </p:nvGrpSpPr>
          <p:grpSpPr>
            <a:xfrm>
              <a:off x="1284601" y="2158168"/>
              <a:ext cx="495923" cy="310517"/>
              <a:chOff x="1284601" y="2158168"/>
              <a:chExt cx="495923" cy="310517"/>
            </a:xfrm>
          </p:grpSpPr>
          <p:sp>
            <p:nvSpPr>
              <p:cNvPr id="7778" name="Google Shape;7778;p72"/>
              <p:cNvSpPr/>
              <p:nvPr/>
            </p:nvSpPr>
            <p:spPr>
              <a:xfrm>
                <a:off x="1284601" y="226577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779" name="Google Shape;7779;p72"/>
              <p:cNvGrpSpPr/>
              <p:nvPr/>
            </p:nvGrpSpPr>
            <p:grpSpPr>
              <a:xfrm>
                <a:off x="1507666" y="2158168"/>
                <a:ext cx="272858" cy="310517"/>
                <a:chOff x="1507666" y="2158168"/>
                <a:chExt cx="272858" cy="310517"/>
              </a:xfrm>
            </p:grpSpPr>
            <p:grpSp>
              <p:nvGrpSpPr>
                <p:cNvPr id="7780" name="Google Shape;7780;p72"/>
                <p:cNvGrpSpPr/>
                <p:nvPr/>
              </p:nvGrpSpPr>
              <p:grpSpPr>
                <a:xfrm>
                  <a:off x="1507666" y="2176104"/>
                  <a:ext cx="166395" cy="273149"/>
                  <a:chOff x="1507666" y="2176104"/>
                  <a:chExt cx="166395" cy="273149"/>
                </a:xfrm>
              </p:grpSpPr>
              <p:sp>
                <p:nvSpPr>
                  <p:cNvPr id="7781" name="Google Shape;7781;p72"/>
                  <p:cNvSpPr/>
                  <p:nvPr/>
                </p:nvSpPr>
                <p:spPr>
                  <a:xfrm>
                    <a:off x="1512966" y="2312791"/>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82" name="Google Shape;7782;p72"/>
                  <p:cNvSpPr/>
                  <p:nvPr/>
                </p:nvSpPr>
                <p:spPr>
                  <a:xfrm>
                    <a:off x="1588205" y="2193153"/>
                    <a:ext cx="72901" cy="54035"/>
                  </a:xfrm>
                  <a:custGeom>
                    <a:avLst/>
                    <a:gdLst/>
                    <a:ahLst/>
                    <a:cxnLst/>
                    <a:rect l="l" t="t" r="r" b="b"/>
                    <a:pathLst>
                      <a:path w="12377" h="9174" fill="none" extrusionOk="0">
                        <a:moveTo>
                          <a:pt x="1" y="9174"/>
                        </a:moveTo>
                        <a:cubicBezTo>
                          <a:pt x="1635" y="3870"/>
                          <a:pt x="6539" y="0"/>
                          <a:pt x="12376" y="0"/>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83" name="Google Shape;7783;p72"/>
                  <p:cNvSpPr/>
                  <p:nvPr/>
                </p:nvSpPr>
                <p:spPr>
                  <a:xfrm>
                    <a:off x="1588205" y="2378202"/>
                    <a:ext cx="72901" cy="54041"/>
                  </a:xfrm>
                  <a:custGeom>
                    <a:avLst/>
                    <a:gdLst/>
                    <a:ahLst/>
                    <a:cxnLst/>
                    <a:rect l="l" t="t" r="r" b="b"/>
                    <a:pathLst>
                      <a:path w="12377" h="9175" fill="none" extrusionOk="0">
                        <a:moveTo>
                          <a:pt x="1" y="1"/>
                        </a:moveTo>
                        <a:cubicBezTo>
                          <a:pt x="1635" y="5305"/>
                          <a:pt x="6539" y="9174"/>
                          <a:pt x="12376" y="9174"/>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84" name="Google Shape;7784;p72"/>
                  <p:cNvSpPr/>
                  <p:nvPr/>
                </p:nvSpPr>
                <p:spPr>
                  <a:xfrm>
                    <a:off x="1512966" y="2246980"/>
                    <a:ext cx="75451" cy="65821"/>
                  </a:xfrm>
                  <a:custGeom>
                    <a:avLst/>
                    <a:gdLst/>
                    <a:ahLst/>
                    <a:cxnLst/>
                    <a:rect l="l" t="t" r="r" b="b"/>
                    <a:pathLst>
                      <a:path w="12810" h="11175" fill="none" extrusionOk="0">
                        <a:moveTo>
                          <a:pt x="1" y="11175"/>
                        </a:moveTo>
                        <a:cubicBezTo>
                          <a:pt x="6539" y="11175"/>
                          <a:pt x="10275" y="7105"/>
                          <a:pt x="12810" y="0"/>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85" name="Google Shape;7785;p72"/>
                  <p:cNvSpPr/>
                  <p:nvPr/>
                </p:nvSpPr>
                <p:spPr>
                  <a:xfrm>
                    <a:off x="1507666" y="2294782"/>
                    <a:ext cx="37926" cy="35823"/>
                  </a:xfrm>
                  <a:custGeom>
                    <a:avLst/>
                    <a:gdLst/>
                    <a:ahLst/>
                    <a:cxnLst/>
                    <a:rect l="l" t="t" r="r" b="b"/>
                    <a:pathLst>
                      <a:path w="6439" h="6082" extrusionOk="0">
                        <a:moveTo>
                          <a:pt x="3241" y="0"/>
                        </a:moveTo>
                        <a:cubicBezTo>
                          <a:pt x="3118" y="0"/>
                          <a:pt x="2994" y="8"/>
                          <a:pt x="2869" y="23"/>
                        </a:cubicBezTo>
                        <a:cubicBezTo>
                          <a:pt x="1168" y="223"/>
                          <a:pt x="0" y="1724"/>
                          <a:pt x="200" y="3392"/>
                        </a:cubicBezTo>
                        <a:cubicBezTo>
                          <a:pt x="386" y="4937"/>
                          <a:pt x="1717" y="6082"/>
                          <a:pt x="3239" y="6082"/>
                        </a:cubicBezTo>
                        <a:cubicBezTo>
                          <a:pt x="3359" y="6082"/>
                          <a:pt x="3481" y="6075"/>
                          <a:pt x="3603" y="6060"/>
                        </a:cubicBezTo>
                        <a:cubicBezTo>
                          <a:pt x="5271" y="5860"/>
                          <a:pt x="6438" y="4326"/>
                          <a:pt x="6238" y="2658"/>
                        </a:cubicBezTo>
                        <a:cubicBezTo>
                          <a:pt x="6053" y="1115"/>
                          <a:pt x="4754" y="0"/>
                          <a:pt x="3241"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786" name="Google Shape;7786;p72"/>
                  <p:cNvSpPr/>
                  <p:nvPr/>
                </p:nvSpPr>
                <p:spPr>
                  <a:xfrm>
                    <a:off x="1648710" y="2415180"/>
                    <a:ext cx="25351" cy="34074"/>
                  </a:xfrm>
                  <a:custGeom>
                    <a:avLst/>
                    <a:gdLst/>
                    <a:ahLst/>
                    <a:cxnLst/>
                    <a:rect l="l" t="t" r="r" b="b"/>
                    <a:pathLst>
                      <a:path w="4304" h="5785" extrusionOk="0">
                        <a:moveTo>
                          <a:pt x="509" y="0"/>
                        </a:moveTo>
                        <a:cubicBezTo>
                          <a:pt x="247" y="0"/>
                          <a:pt x="1" y="203"/>
                          <a:pt x="1" y="493"/>
                        </a:cubicBezTo>
                        <a:lnTo>
                          <a:pt x="1" y="5264"/>
                        </a:lnTo>
                        <a:cubicBezTo>
                          <a:pt x="1" y="5561"/>
                          <a:pt x="240" y="5784"/>
                          <a:pt x="499" y="5784"/>
                        </a:cubicBezTo>
                        <a:cubicBezTo>
                          <a:pt x="589" y="5784"/>
                          <a:pt x="682" y="5757"/>
                          <a:pt x="768" y="5697"/>
                        </a:cubicBezTo>
                        <a:lnTo>
                          <a:pt x="4037" y="3396"/>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787" name="Google Shape;7787;p72"/>
                  <p:cNvSpPr/>
                  <p:nvPr/>
                </p:nvSpPr>
                <p:spPr>
                  <a:xfrm>
                    <a:off x="1648710" y="2176104"/>
                    <a:ext cx="25351" cy="34103"/>
                  </a:xfrm>
                  <a:custGeom>
                    <a:avLst/>
                    <a:gdLst/>
                    <a:ahLst/>
                    <a:cxnLst/>
                    <a:rect l="l" t="t" r="r" b="b"/>
                    <a:pathLst>
                      <a:path w="4304" h="5790" extrusionOk="0">
                        <a:moveTo>
                          <a:pt x="509" y="1"/>
                        </a:moveTo>
                        <a:cubicBezTo>
                          <a:pt x="247" y="1"/>
                          <a:pt x="1" y="203"/>
                          <a:pt x="1" y="494"/>
                        </a:cubicBezTo>
                        <a:lnTo>
                          <a:pt x="1" y="5264"/>
                        </a:lnTo>
                        <a:cubicBezTo>
                          <a:pt x="1" y="5580"/>
                          <a:pt x="231" y="5790"/>
                          <a:pt x="485" y="5790"/>
                        </a:cubicBezTo>
                        <a:cubicBezTo>
                          <a:pt x="580" y="5790"/>
                          <a:pt x="677" y="5761"/>
                          <a:pt x="768" y="5697"/>
                        </a:cubicBezTo>
                        <a:lnTo>
                          <a:pt x="4037" y="3396"/>
                        </a:lnTo>
                        <a:cubicBezTo>
                          <a:pt x="4304" y="3196"/>
                          <a:pt x="4304" y="2795"/>
                          <a:pt x="4037" y="2595"/>
                        </a:cubicBezTo>
                        <a:lnTo>
                          <a:pt x="801" y="93"/>
                        </a:lnTo>
                        <a:cubicBezTo>
                          <a:pt x="710" y="29"/>
                          <a:pt x="608" y="1"/>
                          <a:pt x="509"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sp>
              <p:nvSpPr>
                <p:cNvPr id="7788" name="Google Shape;7788;p72"/>
                <p:cNvSpPr/>
                <p:nvPr/>
              </p:nvSpPr>
              <p:spPr>
                <a:xfrm>
                  <a:off x="1707626" y="239571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789" name="Google Shape;7789;p72"/>
                <p:cNvSpPr/>
                <p:nvPr/>
              </p:nvSpPr>
              <p:spPr>
                <a:xfrm>
                  <a:off x="1707626" y="215816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790" name="Google Shape;7790;p72"/>
            <p:cNvGrpSpPr/>
            <p:nvPr/>
          </p:nvGrpSpPr>
          <p:grpSpPr>
            <a:xfrm>
              <a:off x="1284601" y="1681380"/>
              <a:ext cx="495923" cy="310517"/>
              <a:chOff x="1284601" y="1681380"/>
              <a:chExt cx="495923" cy="310517"/>
            </a:xfrm>
          </p:grpSpPr>
          <p:sp>
            <p:nvSpPr>
              <p:cNvPr id="7791" name="Google Shape;7791;p72"/>
              <p:cNvSpPr/>
              <p:nvPr/>
            </p:nvSpPr>
            <p:spPr>
              <a:xfrm>
                <a:off x="1284601" y="178972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792" name="Google Shape;7792;p72"/>
              <p:cNvGrpSpPr/>
              <p:nvPr/>
            </p:nvGrpSpPr>
            <p:grpSpPr>
              <a:xfrm>
                <a:off x="1507666" y="1681380"/>
                <a:ext cx="272858" cy="310517"/>
                <a:chOff x="1507666" y="1681380"/>
                <a:chExt cx="272858" cy="310517"/>
              </a:xfrm>
            </p:grpSpPr>
            <p:grpSp>
              <p:nvGrpSpPr>
                <p:cNvPr id="7793" name="Google Shape;7793;p72"/>
                <p:cNvGrpSpPr/>
                <p:nvPr/>
              </p:nvGrpSpPr>
              <p:grpSpPr>
                <a:xfrm>
                  <a:off x="1507666" y="1700120"/>
                  <a:ext cx="166395" cy="272984"/>
                  <a:chOff x="1507666" y="1700120"/>
                  <a:chExt cx="166395" cy="272984"/>
                </a:xfrm>
              </p:grpSpPr>
              <p:sp>
                <p:nvSpPr>
                  <p:cNvPr id="7794" name="Google Shape;7794;p72"/>
                  <p:cNvSpPr/>
                  <p:nvPr/>
                </p:nvSpPr>
                <p:spPr>
                  <a:xfrm>
                    <a:off x="1512966" y="1836607"/>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95" name="Google Shape;7795;p72"/>
                  <p:cNvSpPr/>
                  <p:nvPr/>
                </p:nvSpPr>
                <p:spPr>
                  <a:xfrm>
                    <a:off x="1588205" y="1716969"/>
                    <a:ext cx="72901" cy="54235"/>
                  </a:xfrm>
                  <a:custGeom>
                    <a:avLst/>
                    <a:gdLst/>
                    <a:ahLst/>
                    <a:cxnLst/>
                    <a:rect l="l" t="t" r="r" b="b"/>
                    <a:pathLst>
                      <a:path w="12377" h="9208" fill="none" extrusionOk="0">
                        <a:moveTo>
                          <a:pt x="1" y="9207"/>
                        </a:moveTo>
                        <a:cubicBezTo>
                          <a:pt x="1635" y="3870"/>
                          <a:pt x="6539" y="1"/>
                          <a:pt x="12376" y="1"/>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96" name="Google Shape;7796;p72"/>
                  <p:cNvSpPr/>
                  <p:nvPr/>
                </p:nvSpPr>
                <p:spPr>
                  <a:xfrm>
                    <a:off x="1588205" y="1902024"/>
                    <a:ext cx="72901" cy="54035"/>
                  </a:xfrm>
                  <a:custGeom>
                    <a:avLst/>
                    <a:gdLst/>
                    <a:ahLst/>
                    <a:cxnLst/>
                    <a:rect l="l" t="t" r="r" b="b"/>
                    <a:pathLst>
                      <a:path w="12377" h="9174" fill="none" extrusionOk="0">
                        <a:moveTo>
                          <a:pt x="1" y="0"/>
                        </a:moveTo>
                        <a:cubicBezTo>
                          <a:pt x="1635" y="5304"/>
                          <a:pt x="6539" y="9173"/>
                          <a:pt x="12376" y="9173"/>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97" name="Google Shape;7797;p72"/>
                  <p:cNvSpPr/>
                  <p:nvPr/>
                </p:nvSpPr>
                <p:spPr>
                  <a:xfrm>
                    <a:off x="1512966" y="1770990"/>
                    <a:ext cx="75451" cy="65632"/>
                  </a:xfrm>
                  <a:custGeom>
                    <a:avLst/>
                    <a:gdLst/>
                    <a:ahLst/>
                    <a:cxnLst/>
                    <a:rect l="l" t="t" r="r" b="b"/>
                    <a:pathLst>
                      <a:path w="12810" h="11143" fill="none" extrusionOk="0">
                        <a:moveTo>
                          <a:pt x="1" y="11142"/>
                        </a:moveTo>
                        <a:cubicBezTo>
                          <a:pt x="6539" y="11142"/>
                          <a:pt x="10275" y="7106"/>
                          <a:pt x="12810" y="1"/>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98" name="Google Shape;7798;p72"/>
                  <p:cNvSpPr/>
                  <p:nvPr/>
                </p:nvSpPr>
                <p:spPr>
                  <a:xfrm>
                    <a:off x="1507666" y="1818598"/>
                    <a:ext cx="37926" cy="36023"/>
                  </a:xfrm>
                  <a:custGeom>
                    <a:avLst/>
                    <a:gdLst/>
                    <a:ahLst/>
                    <a:cxnLst/>
                    <a:rect l="l" t="t" r="r" b="b"/>
                    <a:pathLst>
                      <a:path w="6439" h="6116" extrusionOk="0">
                        <a:moveTo>
                          <a:pt x="3199" y="1"/>
                        </a:moveTo>
                        <a:cubicBezTo>
                          <a:pt x="3079" y="1"/>
                          <a:pt x="2958" y="8"/>
                          <a:pt x="2835" y="23"/>
                        </a:cubicBezTo>
                        <a:cubicBezTo>
                          <a:pt x="1168" y="256"/>
                          <a:pt x="0" y="1757"/>
                          <a:pt x="200" y="3425"/>
                        </a:cubicBezTo>
                        <a:cubicBezTo>
                          <a:pt x="386" y="4971"/>
                          <a:pt x="1717" y="6115"/>
                          <a:pt x="3239" y="6115"/>
                        </a:cubicBezTo>
                        <a:cubicBezTo>
                          <a:pt x="3359" y="6115"/>
                          <a:pt x="3481" y="6108"/>
                          <a:pt x="3603" y="6094"/>
                        </a:cubicBezTo>
                        <a:cubicBezTo>
                          <a:pt x="5271" y="5860"/>
                          <a:pt x="6438" y="4359"/>
                          <a:pt x="6238" y="2691"/>
                        </a:cubicBezTo>
                        <a:cubicBezTo>
                          <a:pt x="6052" y="1145"/>
                          <a:pt x="4721" y="1"/>
                          <a:pt x="3199"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799" name="Google Shape;7799;p72"/>
                  <p:cNvSpPr/>
                  <p:nvPr/>
                </p:nvSpPr>
                <p:spPr>
                  <a:xfrm>
                    <a:off x="1648710" y="1939072"/>
                    <a:ext cx="25351" cy="34032"/>
                  </a:xfrm>
                  <a:custGeom>
                    <a:avLst/>
                    <a:gdLst/>
                    <a:ahLst/>
                    <a:cxnLst/>
                    <a:rect l="l" t="t" r="r" b="b"/>
                    <a:pathLst>
                      <a:path w="4304" h="5778" extrusionOk="0">
                        <a:moveTo>
                          <a:pt x="489" y="0"/>
                        </a:moveTo>
                        <a:cubicBezTo>
                          <a:pt x="234" y="0"/>
                          <a:pt x="1" y="207"/>
                          <a:pt x="1" y="514"/>
                        </a:cubicBezTo>
                        <a:lnTo>
                          <a:pt x="1" y="5284"/>
                        </a:lnTo>
                        <a:cubicBezTo>
                          <a:pt x="1" y="5575"/>
                          <a:pt x="229" y="5777"/>
                          <a:pt x="482" y="5777"/>
                        </a:cubicBezTo>
                        <a:cubicBezTo>
                          <a:pt x="577" y="5777"/>
                          <a:pt x="676" y="5748"/>
                          <a:pt x="768" y="5684"/>
                        </a:cubicBezTo>
                        <a:lnTo>
                          <a:pt x="4037" y="3383"/>
                        </a:lnTo>
                        <a:cubicBezTo>
                          <a:pt x="4304" y="3183"/>
                          <a:pt x="4304" y="2782"/>
                          <a:pt x="4037" y="2582"/>
                        </a:cubicBezTo>
                        <a:lnTo>
                          <a:pt x="801" y="114"/>
                        </a:lnTo>
                        <a:cubicBezTo>
                          <a:pt x="704" y="36"/>
                          <a:pt x="595" y="0"/>
                          <a:pt x="48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800" name="Google Shape;7800;p72"/>
                  <p:cNvSpPr/>
                  <p:nvPr/>
                </p:nvSpPr>
                <p:spPr>
                  <a:xfrm>
                    <a:off x="1648710" y="1700120"/>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37" y="3395"/>
                        </a:lnTo>
                        <a:cubicBezTo>
                          <a:pt x="4304" y="3195"/>
                          <a:pt x="4304" y="2795"/>
                          <a:pt x="4037" y="2561"/>
                        </a:cubicBezTo>
                        <a:lnTo>
                          <a:pt x="801" y="93"/>
                        </a:lnTo>
                        <a:cubicBezTo>
                          <a:pt x="710" y="29"/>
                          <a:pt x="608" y="0"/>
                          <a:pt x="50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sp>
              <p:nvSpPr>
                <p:cNvPr id="7801" name="Google Shape;7801;p72"/>
                <p:cNvSpPr/>
                <p:nvPr/>
              </p:nvSpPr>
              <p:spPr>
                <a:xfrm>
                  <a:off x="1707626" y="191893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2" name="Google Shape;7802;p72"/>
                <p:cNvSpPr/>
                <p:nvPr/>
              </p:nvSpPr>
              <p:spPr>
                <a:xfrm>
                  <a:off x="1707626" y="168138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grpSp>
        <p:nvGrpSpPr>
          <p:cNvPr id="7803" name="Google Shape;7803;p72"/>
          <p:cNvGrpSpPr/>
          <p:nvPr/>
        </p:nvGrpSpPr>
        <p:grpSpPr>
          <a:xfrm>
            <a:off x="9087120" y="3099023"/>
            <a:ext cx="2163025" cy="736591"/>
            <a:chOff x="6894650" y="2574740"/>
            <a:chExt cx="1445100" cy="492111"/>
          </a:xfrm>
        </p:grpSpPr>
        <p:sp>
          <p:nvSpPr>
            <p:cNvPr id="7804" name="Google Shape;7804;p72"/>
            <p:cNvSpPr/>
            <p:nvPr/>
          </p:nvSpPr>
          <p:spPr>
            <a:xfrm>
              <a:off x="7151862"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5"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5" name="Google Shape;7805;p72"/>
            <p:cNvSpPr/>
            <p:nvPr/>
          </p:nvSpPr>
          <p:spPr>
            <a:xfrm>
              <a:off x="7664213"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7"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6" name="Google Shape;7806;p72"/>
            <p:cNvSpPr/>
            <p:nvPr/>
          </p:nvSpPr>
          <p:spPr>
            <a:xfrm>
              <a:off x="6895687" y="2575804"/>
              <a:ext cx="420489" cy="212471"/>
            </a:xfrm>
            <a:custGeom>
              <a:avLst/>
              <a:gdLst/>
              <a:ahLst/>
              <a:cxnLst/>
              <a:rect l="l" t="t" r="r" b="b"/>
              <a:pathLst>
                <a:path w="12652" h="6393" extrusionOk="0">
                  <a:moveTo>
                    <a:pt x="6326" y="0"/>
                  </a:moveTo>
                  <a:cubicBezTo>
                    <a:pt x="2832" y="0"/>
                    <a:pt x="1" y="2833"/>
                    <a:pt x="1" y="6326"/>
                  </a:cubicBezTo>
                  <a:lnTo>
                    <a:pt x="1" y="6393"/>
                  </a:lnTo>
                  <a:lnTo>
                    <a:pt x="4883" y="6393"/>
                  </a:lnTo>
                  <a:cubicBezTo>
                    <a:pt x="4883" y="6382"/>
                    <a:pt x="4882" y="6370"/>
                    <a:pt x="4882" y="6359"/>
                  </a:cubicBezTo>
                  <a:cubicBezTo>
                    <a:pt x="4882" y="5555"/>
                    <a:pt x="5534" y="4904"/>
                    <a:pt x="6337" y="4904"/>
                  </a:cubicBezTo>
                  <a:cubicBezTo>
                    <a:pt x="7141" y="4904"/>
                    <a:pt x="7793" y="5555"/>
                    <a:pt x="7793" y="6359"/>
                  </a:cubicBezTo>
                  <a:cubicBezTo>
                    <a:pt x="7793" y="6370"/>
                    <a:pt x="7791" y="6382"/>
                    <a:pt x="7791" y="6393"/>
                  </a:cubicBezTo>
                  <a:lnTo>
                    <a:pt x="12651" y="6393"/>
                  </a:lnTo>
                  <a:lnTo>
                    <a:pt x="12651" y="6326"/>
                  </a:lnTo>
                  <a:cubicBezTo>
                    <a:pt x="12651" y="2833"/>
                    <a:pt x="9820" y="0"/>
                    <a:pt x="632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7" name="Google Shape;7807;p72"/>
            <p:cNvSpPr/>
            <p:nvPr/>
          </p:nvSpPr>
          <p:spPr>
            <a:xfrm>
              <a:off x="739953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8" name="Google Shape;7808;p72"/>
            <p:cNvSpPr/>
            <p:nvPr/>
          </p:nvSpPr>
          <p:spPr>
            <a:xfrm>
              <a:off x="791188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7809" name="Google Shape;7809;p72"/>
            <p:cNvCxnSpPr/>
            <p:nvPr/>
          </p:nvCxnSpPr>
          <p:spPr>
            <a:xfrm>
              <a:off x="6894650" y="2821921"/>
              <a:ext cx="1445100" cy="0"/>
            </a:xfrm>
            <a:prstGeom prst="straightConnector1">
              <a:avLst/>
            </a:prstGeom>
            <a:noFill/>
            <a:ln w="9525" cap="flat" cmpd="sng">
              <a:solidFill>
                <a:srgbClr val="869FB2"/>
              </a:solidFill>
              <a:prstDash val="solid"/>
              <a:round/>
              <a:headEnd type="none" w="med" len="med"/>
              <a:tailEnd type="none" w="med" len="med"/>
            </a:ln>
          </p:spPr>
        </p:cxnSp>
      </p:grpSp>
      <p:grpSp>
        <p:nvGrpSpPr>
          <p:cNvPr id="7810" name="Google Shape;7810;p72"/>
          <p:cNvGrpSpPr/>
          <p:nvPr/>
        </p:nvGrpSpPr>
        <p:grpSpPr>
          <a:xfrm>
            <a:off x="9113176" y="4931364"/>
            <a:ext cx="2110941" cy="634273"/>
            <a:chOff x="6953919" y="3907920"/>
            <a:chExt cx="1377300" cy="475705"/>
          </a:xfrm>
        </p:grpSpPr>
        <p:cxnSp>
          <p:nvCxnSpPr>
            <p:cNvPr id="7811" name="Google Shape;7811;p72"/>
            <p:cNvCxnSpPr/>
            <p:nvPr/>
          </p:nvCxnSpPr>
          <p:spPr>
            <a:xfrm rot="10800000">
              <a:off x="7118546" y="4100689"/>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2" name="Google Shape;7812;p72"/>
            <p:cNvCxnSpPr/>
            <p:nvPr/>
          </p:nvCxnSpPr>
          <p:spPr>
            <a:xfrm>
              <a:off x="7480500" y="4197025"/>
              <a:ext cx="0" cy="186600"/>
            </a:xfrm>
            <a:prstGeom prst="straightConnector1">
              <a:avLst/>
            </a:prstGeom>
            <a:noFill/>
            <a:ln w="19050" cap="flat" cmpd="sng">
              <a:solidFill>
                <a:srgbClr val="5F7D95"/>
              </a:solidFill>
              <a:prstDash val="solid"/>
              <a:round/>
              <a:headEnd type="none" w="med" len="med"/>
              <a:tailEnd type="none" w="med" len="med"/>
            </a:ln>
          </p:spPr>
        </p:cxnSp>
        <p:cxnSp>
          <p:nvCxnSpPr>
            <p:cNvPr id="7813" name="Google Shape;7813;p72"/>
            <p:cNvCxnSpPr/>
            <p:nvPr/>
          </p:nvCxnSpPr>
          <p:spPr>
            <a:xfrm rot="10800000">
              <a:off x="7848574" y="3907920"/>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4" name="Google Shape;7814;p72"/>
            <p:cNvCxnSpPr/>
            <p:nvPr/>
          </p:nvCxnSpPr>
          <p:spPr>
            <a:xfrm>
              <a:off x="8218032" y="3997243"/>
              <a:ext cx="0" cy="197100"/>
            </a:xfrm>
            <a:prstGeom prst="straightConnector1">
              <a:avLst/>
            </a:prstGeom>
            <a:noFill/>
            <a:ln w="19050" cap="flat" cmpd="sng">
              <a:solidFill>
                <a:srgbClr val="5F7D95"/>
              </a:solidFill>
              <a:prstDash val="solid"/>
              <a:round/>
              <a:headEnd type="none" w="med" len="med"/>
              <a:tailEnd type="none" w="med" len="med"/>
            </a:ln>
          </p:spPr>
        </p:cxnSp>
        <p:cxnSp>
          <p:nvCxnSpPr>
            <p:cNvPr id="7815" name="Google Shape;7815;p72"/>
            <p:cNvCxnSpPr/>
            <p:nvPr/>
          </p:nvCxnSpPr>
          <p:spPr>
            <a:xfrm flipH="1">
              <a:off x="6953919" y="3961822"/>
              <a:ext cx="1377300" cy="376800"/>
            </a:xfrm>
            <a:prstGeom prst="straightConnector1">
              <a:avLst/>
            </a:prstGeom>
            <a:noFill/>
            <a:ln w="19050" cap="flat" cmpd="sng">
              <a:solidFill>
                <a:srgbClr val="435D74"/>
              </a:solidFill>
              <a:prstDash val="solid"/>
              <a:round/>
              <a:headEnd type="none" w="med" len="med"/>
              <a:tailEnd type="none" w="med" len="med"/>
            </a:ln>
          </p:spPr>
        </p:cxnSp>
      </p:grpSp>
      <p:grpSp>
        <p:nvGrpSpPr>
          <p:cNvPr id="7816" name="Google Shape;7816;p72"/>
          <p:cNvGrpSpPr/>
          <p:nvPr/>
        </p:nvGrpSpPr>
        <p:grpSpPr>
          <a:xfrm>
            <a:off x="3117960" y="3279558"/>
            <a:ext cx="1115048" cy="1099372"/>
            <a:chOff x="2389399" y="2595741"/>
            <a:chExt cx="812796" cy="801369"/>
          </a:xfrm>
        </p:grpSpPr>
        <p:grpSp>
          <p:nvGrpSpPr>
            <p:cNvPr id="7817" name="Google Shape;7817;p72"/>
            <p:cNvGrpSpPr/>
            <p:nvPr/>
          </p:nvGrpSpPr>
          <p:grpSpPr>
            <a:xfrm>
              <a:off x="2492145" y="2881565"/>
              <a:ext cx="607300" cy="229751"/>
              <a:chOff x="2492145" y="2881565"/>
              <a:chExt cx="607300" cy="229751"/>
            </a:xfrm>
          </p:grpSpPr>
          <p:sp>
            <p:nvSpPr>
              <p:cNvPr id="7818" name="Google Shape;7818;p72"/>
              <p:cNvSpPr/>
              <p:nvPr/>
            </p:nvSpPr>
            <p:spPr>
              <a:xfrm>
                <a:off x="2530550" y="2913581"/>
                <a:ext cx="530589" cy="165697"/>
              </a:xfrm>
              <a:custGeom>
                <a:avLst/>
                <a:gdLst/>
                <a:ahLst/>
                <a:cxnLst/>
                <a:rect l="l" t="t" r="r" b="b"/>
                <a:pathLst>
                  <a:path w="116549" h="36397" extrusionOk="0">
                    <a:moveTo>
                      <a:pt x="18199" y="1"/>
                    </a:moveTo>
                    <a:cubicBezTo>
                      <a:pt x="8148" y="1"/>
                      <a:pt x="1" y="8148"/>
                      <a:pt x="1" y="18198"/>
                    </a:cubicBezTo>
                    <a:cubicBezTo>
                      <a:pt x="1" y="28249"/>
                      <a:pt x="8148" y="36396"/>
                      <a:pt x="18199" y="36396"/>
                    </a:cubicBezTo>
                    <a:lnTo>
                      <a:pt x="98350" y="36396"/>
                    </a:lnTo>
                    <a:cubicBezTo>
                      <a:pt x="108401" y="36396"/>
                      <a:pt x="116548" y="28249"/>
                      <a:pt x="116548" y="18198"/>
                    </a:cubicBezTo>
                    <a:cubicBezTo>
                      <a:pt x="116548" y="8148"/>
                      <a:pt x="108401" y="1"/>
                      <a:pt x="98350"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19" name="Google Shape;7819;p72"/>
              <p:cNvSpPr/>
              <p:nvPr/>
            </p:nvSpPr>
            <p:spPr>
              <a:xfrm>
                <a:off x="2886492" y="2881565"/>
                <a:ext cx="212952" cy="229751"/>
              </a:xfrm>
              <a:custGeom>
                <a:avLst/>
                <a:gdLst/>
                <a:ahLst/>
                <a:cxnLst/>
                <a:rect l="l" t="t" r="r" b="b"/>
                <a:pathLst>
                  <a:path w="46777" h="50467" extrusionOk="0">
                    <a:moveTo>
                      <a:pt x="1" y="1"/>
                    </a:moveTo>
                    <a:lnTo>
                      <a:pt x="1" y="1458"/>
                    </a:lnTo>
                    <a:lnTo>
                      <a:pt x="21544" y="1458"/>
                    </a:lnTo>
                    <a:cubicBezTo>
                      <a:pt x="34653" y="1458"/>
                      <a:pt x="45320" y="12123"/>
                      <a:pt x="45320" y="25233"/>
                    </a:cubicBezTo>
                    <a:cubicBezTo>
                      <a:pt x="45320" y="38344"/>
                      <a:pt x="34653" y="49009"/>
                      <a:pt x="21544" y="49009"/>
                    </a:cubicBezTo>
                    <a:lnTo>
                      <a:pt x="1" y="49009"/>
                    </a:lnTo>
                    <a:lnTo>
                      <a:pt x="1" y="50466"/>
                    </a:lnTo>
                    <a:lnTo>
                      <a:pt x="21544" y="50466"/>
                    </a:lnTo>
                    <a:cubicBezTo>
                      <a:pt x="35457" y="50466"/>
                      <a:pt x="46776" y="39146"/>
                      <a:pt x="46776" y="25233"/>
                    </a:cubicBezTo>
                    <a:cubicBezTo>
                      <a:pt x="46776" y="11322"/>
                      <a:pt x="35457" y="1"/>
                      <a:pt x="21544" y="1"/>
                    </a:cubicBezTo>
                    <a:close/>
                  </a:path>
                </a:pathLst>
              </a:custGeom>
              <a:solidFill>
                <a:srgbClr val="96979B"/>
              </a:solidFill>
              <a:ln>
                <a:noFill/>
              </a:ln>
            </p:spPr>
            <p:txBody>
              <a:bodyPr spcFirstLastPara="1" wrap="square" lIns="121900" tIns="121900" rIns="121900" bIns="121900" anchor="ctr" anchorCtr="0">
                <a:noAutofit/>
              </a:bodyPr>
              <a:lstStyle/>
              <a:p>
                <a:endParaRPr sz="2400"/>
              </a:p>
            </p:txBody>
          </p:sp>
          <p:sp>
            <p:nvSpPr>
              <p:cNvPr id="7820" name="Google Shape;7820;p72"/>
              <p:cNvSpPr/>
              <p:nvPr/>
            </p:nvSpPr>
            <p:spPr>
              <a:xfrm>
                <a:off x="2492145" y="2881565"/>
                <a:ext cx="212934" cy="229751"/>
              </a:xfrm>
              <a:custGeom>
                <a:avLst/>
                <a:gdLst/>
                <a:ahLst/>
                <a:cxnLst/>
                <a:rect l="l" t="t" r="r" b="b"/>
                <a:pathLst>
                  <a:path w="46773" h="50467" extrusionOk="0">
                    <a:moveTo>
                      <a:pt x="25232" y="1"/>
                    </a:moveTo>
                    <a:cubicBezTo>
                      <a:pt x="11319" y="1"/>
                      <a:pt x="0" y="11322"/>
                      <a:pt x="0" y="25233"/>
                    </a:cubicBezTo>
                    <a:cubicBezTo>
                      <a:pt x="0" y="39146"/>
                      <a:pt x="11319" y="50466"/>
                      <a:pt x="25232" y="50466"/>
                    </a:cubicBezTo>
                    <a:lnTo>
                      <a:pt x="46773" y="50466"/>
                    </a:lnTo>
                    <a:lnTo>
                      <a:pt x="46773" y="49007"/>
                    </a:lnTo>
                    <a:lnTo>
                      <a:pt x="25232" y="49007"/>
                    </a:lnTo>
                    <a:cubicBezTo>
                      <a:pt x="12124" y="49007"/>
                      <a:pt x="1456" y="38344"/>
                      <a:pt x="1456" y="25233"/>
                    </a:cubicBezTo>
                    <a:cubicBezTo>
                      <a:pt x="1456" y="12123"/>
                      <a:pt x="12124" y="1457"/>
                      <a:pt x="25232" y="1457"/>
                    </a:cubicBezTo>
                    <a:lnTo>
                      <a:pt x="46773" y="1457"/>
                    </a:lnTo>
                    <a:lnTo>
                      <a:pt x="46773" y="1"/>
                    </a:lnTo>
                    <a:close/>
                  </a:path>
                </a:pathLst>
              </a:custGeom>
              <a:solidFill>
                <a:srgbClr val="96979B"/>
              </a:solidFill>
              <a:ln>
                <a:noFill/>
              </a:ln>
            </p:spPr>
            <p:txBody>
              <a:bodyPr spcFirstLastPara="1" wrap="square" lIns="121900" tIns="121900" rIns="121900" bIns="121900" anchor="ctr" anchorCtr="0">
                <a:noAutofit/>
              </a:bodyPr>
              <a:lstStyle/>
              <a:p>
                <a:endParaRPr sz="2400"/>
              </a:p>
            </p:txBody>
          </p:sp>
        </p:grpSp>
        <p:grpSp>
          <p:nvGrpSpPr>
            <p:cNvPr id="7821" name="Google Shape;7821;p72"/>
            <p:cNvGrpSpPr/>
            <p:nvPr/>
          </p:nvGrpSpPr>
          <p:grpSpPr>
            <a:xfrm>
              <a:off x="2389399" y="2595741"/>
              <a:ext cx="812796" cy="296825"/>
              <a:chOff x="2389399" y="2595741"/>
              <a:chExt cx="812796" cy="296825"/>
            </a:xfrm>
          </p:grpSpPr>
          <p:grpSp>
            <p:nvGrpSpPr>
              <p:cNvPr id="7822" name="Google Shape;7822;p72"/>
              <p:cNvGrpSpPr/>
              <p:nvPr/>
            </p:nvGrpSpPr>
            <p:grpSpPr>
              <a:xfrm>
                <a:off x="2389399" y="2595741"/>
                <a:ext cx="363638" cy="296825"/>
                <a:chOff x="2389399" y="2595741"/>
                <a:chExt cx="363638" cy="296825"/>
              </a:xfrm>
            </p:grpSpPr>
            <p:grpSp>
              <p:nvGrpSpPr>
                <p:cNvPr id="7823" name="Google Shape;7823;p72"/>
                <p:cNvGrpSpPr/>
                <p:nvPr/>
              </p:nvGrpSpPr>
              <p:grpSpPr>
                <a:xfrm>
                  <a:off x="2493852" y="2794333"/>
                  <a:ext cx="259185" cy="98232"/>
                  <a:chOff x="2493852" y="2794333"/>
                  <a:chExt cx="259185" cy="98232"/>
                </a:xfrm>
              </p:grpSpPr>
              <p:sp>
                <p:nvSpPr>
                  <p:cNvPr id="7824" name="Google Shape;7824;p72"/>
                  <p:cNvSpPr/>
                  <p:nvPr/>
                </p:nvSpPr>
                <p:spPr>
                  <a:xfrm>
                    <a:off x="2500419" y="2800896"/>
                    <a:ext cx="246135" cy="85123"/>
                  </a:xfrm>
                  <a:custGeom>
                    <a:avLst/>
                    <a:gdLst/>
                    <a:ahLst/>
                    <a:cxnLst/>
                    <a:rect l="l" t="t" r="r" b="b"/>
                    <a:pathLst>
                      <a:path w="54066" h="18698" extrusionOk="0">
                        <a:moveTo>
                          <a:pt x="243" y="1"/>
                        </a:moveTo>
                        <a:cubicBezTo>
                          <a:pt x="108" y="1"/>
                          <a:pt x="1" y="108"/>
                          <a:pt x="1" y="243"/>
                        </a:cubicBezTo>
                        <a:cubicBezTo>
                          <a:pt x="1" y="4216"/>
                          <a:pt x="3233" y="7447"/>
                          <a:pt x="7204" y="7447"/>
                        </a:cubicBezTo>
                        <a:lnTo>
                          <a:pt x="47616" y="7447"/>
                        </a:lnTo>
                        <a:cubicBezTo>
                          <a:pt x="50905" y="7447"/>
                          <a:pt x="53581" y="10122"/>
                          <a:pt x="53581" y="13412"/>
                        </a:cubicBezTo>
                        <a:lnTo>
                          <a:pt x="53581" y="18455"/>
                        </a:lnTo>
                        <a:cubicBezTo>
                          <a:pt x="53581" y="18590"/>
                          <a:pt x="53688" y="18697"/>
                          <a:pt x="53823" y="18697"/>
                        </a:cubicBezTo>
                        <a:cubicBezTo>
                          <a:pt x="53957" y="18697"/>
                          <a:pt x="54065" y="18590"/>
                          <a:pt x="54062" y="18455"/>
                        </a:cubicBezTo>
                        <a:lnTo>
                          <a:pt x="54062" y="13412"/>
                        </a:lnTo>
                        <a:cubicBezTo>
                          <a:pt x="54062" y="9854"/>
                          <a:pt x="51169" y="6961"/>
                          <a:pt x="47611" y="6961"/>
                        </a:cubicBezTo>
                        <a:lnTo>
                          <a:pt x="7203" y="6961"/>
                        </a:lnTo>
                        <a:cubicBezTo>
                          <a:pt x="3498" y="6961"/>
                          <a:pt x="485" y="3946"/>
                          <a:pt x="485" y="243"/>
                        </a:cubicBezTo>
                        <a:cubicBezTo>
                          <a:pt x="485" y="108"/>
                          <a:pt x="377" y="1"/>
                          <a:pt x="243" y="1"/>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25" name="Google Shape;7825;p72"/>
                  <p:cNvSpPr/>
                  <p:nvPr/>
                </p:nvSpPr>
                <p:spPr>
                  <a:xfrm>
                    <a:off x="2493852" y="2794333"/>
                    <a:ext cx="15360" cy="15356"/>
                  </a:xfrm>
                  <a:custGeom>
                    <a:avLst/>
                    <a:gdLst/>
                    <a:ahLst/>
                    <a:cxnLst/>
                    <a:rect l="l" t="t" r="r" b="b"/>
                    <a:pathLst>
                      <a:path w="3374" h="3373" extrusionOk="0">
                        <a:moveTo>
                          <a:pt x="1687" y="0"/>
                        </a:moveTo>
                        <a:cubicBezTo>
                          <a:pt x="755" y="0"/>
                          <a:pt x="1" y="754"/>
                          <a:pt x="1" y="1687"/>
                        </a:cubicBezTo>
                        <a:cubicBezTo>
                          <a:pt x="1" y="2619"/>
                          <a:pt x="755" y="3373"/>
                          <a:pt x="1687" y="3373"/>
                        </a:cubicBezTo>
                        <a:cubicBezTo>
                          <a:pt x="2619" y="3370"/>
                          <a:pt x="3374" y="2617"/>
                          <a:pt x="3374" y="1687"/>
                        </a:cubicBezTo>
                        <a:cubicBezTo>
                          <a:pt x="3374" y="754"/>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26" name="Google Shape;7826;p72"/>
                  <p:cNvSpPr/>
                  <p:nvPr/>
                </p:nvSpPr>
                <p:spPr>
                  <a:xfrm>
                    <a:off x="2737686" y="2877210"/>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6"/>
                          <a:pt x="3372" y="1686"/>
                        </a:cubicBezTo>
                        <a:cubicBezTo>
                          <a:pt x="3372" y="754"/>
                          <a:pt x="2619"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27" name="Google Shape;7827;p72"/>
                <p:cNvGrpSpPr/>
                <p:nvPr/>
              </p:nvGrpSpPr>
              <p:grpSpPr>
                <a:xfrm>
                  <a:off x="2389399" y="2595741"/>
                  <a:ext cx="224343" cy="182054"/>
                  <a:chOff x="2389399" y="2595741"/>
                  <a:chExt cx="224343" cy="182054"/>
                </a:xfrm>
              </p:grpSpPr>
              <p:sp>
                <p:nvSpPr>
                  <p:cNvPr id="7828" name="Google Shape;7828;p72"/>
                  <p:cNvSpPr/>
                  <p:nvPr/>
                </p:nvSpPr>
                <p:spPr>
                  <a:xfrm>
                    <a:off x="2389399" y="2595741"/>
                    <a:ext cx="224343" cy="182054"/>
                  </a:xfrm>
                  <a:custGeom>
                    <a:avLst/>
                    <a:gdLst/>
                    <a:ahLst/>
                    <a:cxnLst/>
                    <a:rect l="l" t="t" r="r" b="b"/>
                    <a:pathLst>
                      <a:path w="49279" h="39990" extrusionOk="0">
                        <a:moveTo>
                          <a:pt x="7997" y="1"/>
                        </a:moveTo>
                        <a:cubicBezTo>
                          <a:pt x="3580" y="1"/>
                          <a:pt x="0" y="3580"/>
                          <a:pt x="0" y="7995"/>
                        </a:cubicBezTo>
                        <a:lnTo>
                          <a:pt x="0" y="31993"/>
                        </a:lnTo>
                        <a:cubicBezTo>
                          <a:pt x="0" y="36409"/>
                          <a:pt x="3580" y="39989"/>
                          <a:pt x="7997" y="39989"/>
                        </a:cubicBezTo>
                        <a:lnTo>
                          <a:pt x="41282" y="39989"/>
                        </a:lnTo>
                        <a:cubicBezTo>
                          <a:pt x="45697" y="39989"/>
                          <a:pt x="49277" y="36409"/>
                          <a:pt x="49277" y="31993"/>
                        </a:cubicBezTo>
                        <a:lnTo>
                          <a:pt x="49277" y="7995"/>
                        </a:lnTo>
                        <a:cubicBezTo>
                          <a:pt x="49278" y="3580"/>
                          <a:pt x="45697" y="1"/>
                          <a:pt x="41282" y="1"/>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29" name="Google Shape;7829;p72"/>
                  <p:cNvSpPr/>
                  <p:nvPr/>
                </p:nvSpPr>
                <p:spPr>
                  <a:xfrm>
                    <a:off x="2430284" y="2686181"/>
                    <a:ext cx="140326" cy="1106"/>
                  </a:xfrm>
                  <a:custGeom>
                    <a:avLst/>
                    <a:gdLst/>
                    <a:ahLst/>
                    <a:cxnLst/>
                    <a:rect l="l" t="t" r="r" b="b"/>
                    <a:pathLst>
                      <a:path w="30824" h="243" extrusionOk="0">
                        <a:moveTo>
                          <a:pt x="121" y="1"/>
                        </a:moveTo>
                        <a:cubicBezTo>
                          <a:pt x="55" y="1"/>
                          <a:pt x="0" y="55"/>
                          <a:pt x="0" y="121"/>
                        </a:cubicBezTo>
                        <a:cubicBezTo>
                          <a:pt x="0" y="187"/>
                          <a:pt x="55" y="243"/>
                          <a:pt x="121" y="243"/>
                        </a:cubicBezTo>
                        <a:lnTo>
                          <a:pt x="30703"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nvGrpSpPr>
              <p:cNvPr id="7830" name="Google Shape;7830;p72"/>
              <p:cNvGrpSpPr/>
              <p:nvPr/>
            </p:nvGrpSpPr>
            <p:grpSpPr>
              <a:xfrm>
                <a:off x="2683630" y="2595741"/>
                <a:ext cx="224334" cy="296825"/>
                <a:chOff x="2683630" y="2595741"/>
                <a:chExt cx="224334" cy="296825"/>
              </a:xfrm>
            </p:grpSpPr>
            <p:grpSp>
              <p:nvGrpSpPr>
                <p:cNvPr id="7831" name="Google Shape;7831;p72"/>
                <p:cNvGrpSpPr/>
                <p:nvPr/>
              </p:nvGrpSpPr>
              <p:grpSpPr>
                <a:xfrm>
                  <a:off x="2788083" y="2794333"/>
                  <a:ext cx="15356" cy="98232"/>
                  <a:chOff x="2788083" y="2794333"/>
                  <a:chExt cx="15356" cy="98232"/>
                </a:xfrm>
              </p:grpSpPr>
              <p:sp>
                <p:nvSpPr>
                  <p:cNvPr id="7832" name="Google Shape;7832;p72"/>
                  <p:cNvSpPr/>
                  <p:nvPr/>
                </p:nvSpPr>
                <p:spPr>
                  <a:xfrm>
                    <a:off x="2794655" y="2800905"/>
                    <a:ext cx="2213" cy="85114"/>
                  </a:xfrm>
                  <a:custGeom>
                    <a:avLst/>
                    <a:gdLst/>
                    <a:ahLst/>
                    <a:cxnLst/>
                    <a:rect l="l" t="t" r="r" b="b"/>
                    <a:pathLst>
                      <a:path w="486" h="18696" extrusionOk="0">
                        <a:moveTo>
                          <a:pt x="243" y="0"/>
                        </a:moveTo>
                        <a:cubicBezTo>
                          <a:pt x="108" y="0"/>
                          <a:pt x="1" y="109"/>
                          <a:pt x="1" y="243"/>
                        </a:cubicBezTo>
                        <a:lnTo>
                          <a:pt x="1" y="18453"/>
                        </a:lnTo>
                        <a:cubicBezTo>
                          <a:pt x="1" y="18588"/>
                          <a:pt x="108" y="18695"/>
                          <a:pt x="243" y="18695"/>
                        </a:cubicBezTo>
                        <a:cubicBezTo>
                          <a:pt x="377" y="18695"/>
                          <a:pt x="485" y="18588"/>
                          <a:pt x="485" y="18453"/>
                        </a:cubicBezTo>
                        <a:lnTo>
                          <a:pt x="485" y="243"/>
                        </a:lnTo>
                        <a:cubicBezTo>
                          <a:pt x="485" y="109"/>
                          <a:pt x="377" y="0"/>
                          <a:pt x="243" y="0"/>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33" name="Google Shape;7833;p72"/>
                  <p:cNvSpPr/>
                  <p:nvPr/>
                </p:nvSpPr>
                <p:spPr>
                  <a:xfrm>
                    <a:off x="2788083" y="2794333"/>
                    <a:ext cx="15356" cy="15356"/>
                  </a:xfrm>
                  <a:custGeom>
                    <a:avLst/>
                    <a:gdLst/>
                    <a:ahLst/>
                    <a:cxnLst/>
                    <a:rect l="l" t="t" r="r" b="b"/>
                    <a:pathLst>
                      <a:path w="3373" h="3373" extrusionOk="0">
                        <a:moveTo>
                          <a:pt x="1687" y="0"/>
                        </a:moveTo>
                        <a:cubicBezTo>
                          <a:pt x="755" y="0"/>
                          <a:pt x="1" y="754"/>
                          <a:pt x="1" y="1687"/>
                        </a:cubicBezTo>
                        <a:cubicBezTo>
                          <a:pt x="1" y="2619"/>
                          <a:pt x="755" y="3373"/>
                          <a:pt x="1687" y="3373"/>
                        </a:cubicBezTo>
                        <a:cubicBezTo>
                          <a:pt x="2618" y="3373"/>
                          <a:pt x="3372" y="2617"/>
                          <a:pt x="3372" y="1687"/>
                        </a:cubicBezTo>
                        <a:cubicBezTo>
                          <a:pt x="3372" y="754"/>
                          <a:pt x="2618"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34" name="Google Shape;7834;p72"/>
                  <p:cNvSpPr/>
                  <p:nvPr/>
                </p:nvSpPr>
                <p:spPr>
                  <a:xfrm>
                    <a:off x="2788083" y="2877210"/>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6"/>
                          <a:pt x="3372" y="1686"/>
                        </a:cubicBezTo>
                        <a:cubicBezTo>
                          <a:pt x="3372" y="754"/>
                          <a:pt x="2618"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35" name="Google Shape;7835;p72"/>
                <p:cNvGrpSpPr/>
                <p:nvPr/>
              </p:nvGrpSpPr>
              <p:grpSpPr>
                <a:xfrm>
                  <a:off x="2683630" y="2595741"/>
                  <a:ext cx="224334" cy="182054"/>
                  <a:chOff x="2683630" y="2595741"/>
                  <a:chExt cx="224334" cy="182054"/>
                </a:xfrm>
              </p:grpSpPr>
              <p:sp>
                <p:nvSpPr>
                  <p:cNvPr id="7836" name="Google Shape;7836;p72"/>
                  <p:cNvSpPr/>
                  <p:nvPr/>
                </p:nvSpPr>
                <p:spPr>
                  <a:xfrm>
                    <a:off x="2683630" y="2595741"/>
                    <a:ext cx="224334" cy="182054"/>
                  </a:xfrm>
                  <a:custGeom>
                    <a:avLst/>
                    <a:gdLst/>
                    <a:ahLst/>
                    <a:cxnLst/>
                    <a:rect l="l" t="t" r="r" b="b"/>
                    <a:pathLst>
                      <a:path w="49277" h="39990" extrusionOk="0">
                        <a:moveTo>
                          <a:pt x="7996" y="1"/>
                        </a:moveTo>
                        <a:cubicBezTo>
                          <a:pt x="3580" y="1"/>
                          <a:pt x="0" y="3580"/>
                          <a:pt x="0" y="7995"/>
                        </a:cubicBezTo>
                        <a:lnTo>
                          <a:pt x="0" y="31993"/>
                        </a:lnTo>
                        <a:cubicBezTo>
                          <a:pt x="0" y="36409"/>
                          <a:pt x="3580" y="39989"/>
                          <a:pt x="7996" y="39989"/>
                        </a:cubicBezTo>
                        <a:lnTo>
                          <a:pt x="41280" y="39989"/>
                        </a:lnTo>
                        <a:cubicBezTo>
                          <a:pt x="45697" y="39989"/>
                          <a:pt x="49277" y="36409"/>
                          <a:pt x="49277" y="31993"/>
                        </a:cubicBezTo>
                        <a:lnTo>
                          <a:pt x="49277" y="7995"/>
                        </a:lnTo>
                        <a:cubicBezTo>
                          <a:pt x="49277" y="3580"/>
                          <a:pt x="45697" y="1"/>
                          <a:pt x="41280" y="1"/>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37" name="Google Shape;7837;p72"/>
                  <p:cNvSpPr/>
                  <p:nvPr/>
                </p:nvSpPr>
                <p:spPr>
                  <a:xfrm>
                    <a:off x="2724889" y="2686181"/>
                    <a:ext cx="140322" cy="1106"/>
                  </a:xfrm>
                  <a:custGeom>
                    <a:avLst/>
                    <a:gdLst/>
                    <a:ahLst/>
                    <a:cxnLst/>
                    <a:rect l="l" t="t" r="r" b="b"/>
                    <a:pathLst>
                      <a:path w="30823" h="243" extrusionOk="0">
                        <a:moveTo>
                          <a:pt x="121" y="1"/>
                        </a:moveTo>
                        <a:cubicBezTo>
                          <a:pt x="55" y="1"/>
                          <a:pt x="0" y="55"/>
                          <a:pt x="0" y="121"/>
                        </a:cubicBezTo>
                        <a:cubicBezTo>
                          <a:pt x="0" y="187"/>
                          <a:pt x="55" y="243"/>
                          <a:pt x="121" y="243"/>
                        </a:cubicBezTo>
                        <a:lnTo>
                          <a:pt x="30701"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nvGrpSpPr>
              <p:cNvPr id="7838" name="Google Shape;7838;p72"/>
              <p:cNvGrpSpPr/>
              <p:nvPr/>
            </p:nvGrpSpPr>
            <p:grpSpPr>
              <a:xfrm>
                <a:off x="2838475" y="2595741"/>
                <a:ext cx="363719" cy="296825"/>
                <a:chOff x="2838475" y="2595741"/>
                <a:chExt cx="363719" cy="296825"/>
              </a:xfrm>
            </p:grpSpPr>
            <p:grpSp>
              <p:nvGrpSpPr>
                <p:cNvPr id="7839" name="Google Shape;7839;p72"/>
                <p:cNvGrpSpPr/>
                <p:nvPr/>
              </p:nvGrpSpPr>
              <p:grpSpPr>
                <a:xfrm>
                  <a:off x="2838475" y="2794333"/>
                  <a:ext cx="259185" cy="98232"/>
                  <a:chOff x="2838475" y="2794333"/>
                  <a:chExt cx="259185" cy="98232"/>
                </a:xfrm>
              </p:grpSpPr>
              <p:sp>
                <p:nvSpPr>
                  <p:cNvPr id="7840" name="Google Shape;7840;p72"/>
                  <p:cNvSpPr/>
                  <p:nvPr/>
                </p:nvSpPr>
                <p:spPr>
                  <a:xfrm>
                    <a:off x="2845042" y="2800896"/>
                    <a:ext cx="246122" cy="85123"/>
                  </a:xfrm>
                  <a:custGeom>
                    <a:avLst/>
                    <a:gdLst/>
                    <a:ahLst/>
                    <a:cxnLst/>
                    <a:rect l="l" t="t" r="r" b="b"/>
                    <a:pathLst>
                      <a:path w="54063" h="18698" extrusionOk="0">
                        <a:moveTo>
                          <a:pt x="53821" y="1"/>
                        </a:moveTo>
                        <a:cubicBezTo>
                          <a:pt x="53687" y="1"/>
                          <a:pt x="53579" y="108"/>
                          <a:pt x="53579" y="243"/>
                        </a:cubicBezTo>
                        <a:cubicBezTo>
                          <a:pt x="53579" y="3946"/>
                          <a:pt x="50564" y="6961"/>
                          <a:pt x="46861" y="6961"/>
                        </a:cubicBezTo>
                        <a:lnTo>
                          <a:pt x="6451" y="6961"/>
                        </a:lnTo>
                        <a:cubicBezTo>
                          <a:pt x="2895" y="6961"/>
                          <a:pt x="0" y="9857"/>
                          <a:pt x="0" y="13412"/>
                        </a:cubicBezTo>
                        <a:lnTo>
                          <a:pt x="0" y="18455"/>
                        </a:lnTo>
                        <a:cubicBezTo>
                          <a:pt x="0" y="18590"/>
                          <a:pt x="109" y="18697"/>
                          <a:pt x="242" y="18697"/>
                        </a:cubicBezTo>
                        <a:cubicBezTo>
                          <a:pt x="379" y="18697"/>
                          <a:pt x="487" y="18590"/>
                          <a:pt x="486" y="18455"/>
                        </a:cubicBezTo>
                        <a:lnTo>
                          <a:pt x="486" y="13412"/>
                        </a:lnTo>
                        <a:cubicBezTo>
                          <a:pt x="486" y="10122"/>
                          <a:pt x="3162" y="7447"/>
                          <a:pt x="6451" y="7447"/>
                        </a:cubicBezTo>
                        <a:lnTo>
                          <a:pt x="46858" y="7447"/>
                        </a:lnTo>
                        <a:cubicBezTo>
                          <a:pt x="50831" y="7447"/>
                          <a:pt x="54063" y="4215"/>
                          <a:pt x="54063" y="243"/>
                        </a:cubicBezTo>
                        <a:cubicBezTo>
                          <a:pt x="54063" y="108"/>
                          <a:pt x="53954" y="1"/>
                          <a:pt x="53821" y="1"/>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41" name="Google Shape;7841;p72"/>
                  <p:cNvSpPr/>
                  <p:nvPr/>
                </p:nvSpPr>
                <p:spPr>
                  <a:xfrm>
                    <a:off x="3082301" y="2794333"/>
                    <a:ext cx="15360" cy="15356"/>
                  </a:xfrm>
                  <a:custGeom>
                    <a:avLst/>
                    <a:gdLst/>
                    <a:ahLst/>
                    <a:cxnLst/>
                    <a:rect l="l" t="t" r="r" b="b"/>
                    <a:pathLst>
                      <a:path w="3374" h="3373" extrusionOk="0">
                        <a:moveTo>
                          <a:pt x="1687" y="0"/>
                        </a:moveTo>
                        <a:cubicBezTo>
                          <a:pt x="755" y="0"/>
                          <a:pt x="0" y="754"/>
                          <a:pt x="0" y="1687"/>
                        </a:cubicBezTo>
                        <a:cubicBezTo>
                          <a:pt x="0" y="2619"/>
                          <a:pt x="755" y="3373"/>
                          <a:pt x="1687" y="3373"/>
                        </a:cubicBezTo>
                        <a:cubicBezTo>
                          <a:pt x="2619" y="3370"/>
                          <a:pt x="3373" y="2617"/>
                          <a:pt x="3373" y="1687"/>
                        </a:cubicBezTo>
                        <a:cubicBezTo>
                          <a:pt x="3373" y="754"/>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42" name="Google Shape;7842;p72"/>
                  <p:cNvSpPr/>
                  <p:nvPr/>
                </p:nvSpPr>
                <p:spPr>
                  <a:xfrm>
                    <a:off x="2838475" y="2877210"/>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6"/>
                          <a:pt x="3372" y="1686"/>
                        </a:cubicBezTo>
                        <a:cubicBezTo>
                          <a:pt x="3372" y="754"/>
                          <a:pt x="2617" y="1"/>
                          <a:pt x="1685"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43" name="Google Shape;7843;p72"/>
                <p:cNvGrpSpPr/>
                <p:nvPr/>
              </p:nvGrpSpPr>
              <p:grpSpPr>
                <a:xfrm>
                  <a:off x="2977852" y="2595741"/>
                  <a:ext cx="224343" cy="182054"/>
                  <a:chOff x="2977852" y="2595741"/>
                  <a:chExt cx="224343" cy="182054"/>
                </a:xfrm>
              </p:grpSpPr>
              <p:sp>
                <p:nvSpPr>
                  <p:cNvPr id="7844" name="Google Shape;7844;p72"/>
                  <p:cNvSpPr/>
                  <p:nvPr/>
                </p:nvSpPr>
                <p:spPr>
                  <a:xfrm>
                    <a:off x="2977852" y="2595741"/>
                    <a:ext cx="224343" cy="182054"/>
                  </a:xfrm>
                  <a:custGeom>
                    <a:avLst/>
                    <a:gdLst/>
                    <a:ahLst/>
                    <a:cxnLst/>
                    <a:rect l="l" t="t" r="r" b="b"/>
                    <a:pathLst>
                      <a:path w="49279" h="39990" extrusionOk="0">
                        <a:moveTo>
                          <a:pt x="7995" y="1"/>
                        </a:moveTo>
                        <a:cubicBezTo>
                          <a:pt x="3580" y="1"/>
                          <a:pt x="0" y="3580"/>
                          <a:pt x="0" y="7995"/>
                        </a:cubicBezTo>
                        <a:lnTo>
                          <a:pt x="0" y="31993"/>
                        </a:lnTo>
                        <a:cubicBezTo>
                          <a:pt x="0" y="36409"/>
                          <a:pt x="3580" y="39989"/>
                          <a:pt x="7995" y="39989"/>
                        </a:cubicBezTo>
                        <a:lnTo>
                          <a:pt x="41282" y="39989"/>
                        </a:lnTo>
                        <a:cubicBezTo>
                          <a:pt x="45698" y="39989"/>
                          <a:pt x="49278" y="36409"/>
                          <a:pt x="49278" y="31993"/>
                        </a:cubicBezTo>
                        <a:lnTo>
                          <a:pt x="49278" y="7995"/>
                        </a:lnTo>
                        <a:cubicBezTo>
                          <a:pt x="49278" y="3580"/>
                          <a:pt x="45698" y="1"/>
                          <a:pt x="41282" y="1"/>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45" name="Google Shape;7845;p72"/>
                  <p:cNvSpPr/>
                  <p:nvPr/>
                </p:nvSpPr>
                <p:spPr>
                  <a:xfrm>
                    <a:off x="3020572" y="2686181"/>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grpSp>
          <p:nvGrpSpPr>
            <p:cNvPr id="7846" name="Google Shape;7846;p72"/>
            <p:cNvGrpSpPr/>
            <p:nvPr/>
          </p:nvGrpSpPr>
          <p:grpSpPr>
            <a:xfrm>
              <a:off x="2389399" y="3100241"/>
              <a:ext cx="812796" cy="296869"/>
              <a:chOff x="2389399" y="3100241"/>
              <a:chExt cx="812796" cy="296869"/>
            </a:xfrm>
          </p:grpSpPr>
          <p:grpSp>
            <p:nvGrpSpPr>
              <p:cNvPr id="7847" name="Google Shape;7847;p72"/>
              <p:cNvGrpSpPr/>
              <p:nvPr/>
            </p:nvGrpSpPr>
            <p:grpSpPr>
              <a:xfrm>
                <a:off x="2683630" y="3100241"/>
                <a:ext cx="224334" cy="296869"/>
                <a:chOff x="2683630" y="3100241"/>
                <a:chExt cx="224334" cy="296869"/>
              </a:xfrm>
            </p:grpSpPr>
            <p:grpSp>
              <p:nvGrpSpPr>
                <p:cNvPr id="7848" name="Google Shape;7848;p72"/>
                <p:cNvGrpSpPr/>
                <p:nvPr/>
              </p:nvGrpSpPr>
              <p:grpSpPr>
                <a:xfrm>
                  <a:off x="2788083" y="3100241"/>
                  <a:ext cx="15356" cy="98237"/>
                  <a:chOff x="2788083" y="3100241"/>
                  <a:chExt cx="15356" cy="98237"/>
                </a:xfrm>
              </p:grpSpPr>
              <p:sp>
                <p:nvSpPr>
                  <p:cNvPr id="7849" name="Google Shape;7849;p72"/>
                  <p:cNvSpPr/>
                  <p:nvPr/>
                </p:nvSpPr>
                <p:spPr>
                  <a:xfrm>
                    <a:off x="2794655" y="3106808"/>
                    <a:ext cx="2213" cy="85118"/>
                  </a:xfrm>
                  <a:custGeom>
                    <a:avLst/>
                    <a:gdLst/>
                    <a:ahLst/>
                    <a:cxnLst/>
                    <a:rect l="l" t="t" r="r" b="b"/>
                    <a:pathLst>
                      <a:path w="486" h="18697" extrusionOk="0">
                        <a:moveTo>
                          <a:pt x="243" y="1"/>
                        </a:moveTo>
                        <a:cubicBezTo>
                          <a:pt x="108" y="1"/>
                          <a:pt x="1" y="109"/>
                          <a:pt x="1" y="243"/>
                        </a:cubicBezTo>
                        <a:lnTo>
                          <a:pt x="1" y="18455"/>
                        </a:lnTo>
                        <a:cubicBezTo>
                          <a:pt x="1" y="18588"/>
                          <a:pt x="108" y="18697"/>
                          <a:pt x="243" y="18697"/>
                        </a:cubicBezTo>
                        <a:cubicBezTo>
                          <a:pt x="377" y="18697"/>
                          <a:pt x="485" y="18588"/>
                          <a:pt x="485" y="18455"/>
                        </a:cubicBezTo>
                        <a:lnTo>
                          <a:pt x="485" y="243"/>
                        </a:lnTo>
                        <a:cubicBezTo>
                          <a:pt x="485" y="109"/>
                          <a:pt x="377" y="1"/>
                          <a:pt x="243" y="1"/>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50" name="Google Shape;7850;p72"/>
                  <p:cNvSpPr/>
                  <p:nvPr/>
                </p:nvSpPr>
                <p:spPr>
                  <a:xfrm>
                    <a:off x="2788083" y="3183117"/>
                    <a:ext cx="15356" cy="15360"/>
                  </a:xfrm>
                  <a:custGeom>
                    <a:avLst/>
                    <a:gdLst/>
                    <a:ahLst/>
                    <a:cxnLst/>
                    <a:rect l="l" t="t" r="r" b="b"/>
                    <a:pathLst>
                      <a:path w="3373" h="3374" extrusionOk="0">
                        <a:moveTo>
                          <a:pt x="1687" y="0"/>
                        </a:moveTo>
                        <a:cubicBezTo>
                          <a:pt x="755" y="0"/>
                          <a:pt x="1" y="755"/>
                          <a:pt x="1" y="1687"/>
                        </a:cubicBezTo>
                        <a:cubicBezTo>
                          <a:pt x="1" y="2619"/>
                          <a:pt x="755" y="3373"/>
                          <a:pt x="1687" y="3373"/>
                        </a:cubicBezTo>
                        <a:cubicBezTo>
                          <a:pt x="2618" y="3373"/>
                          <a:pt x="3372" y="2619"/>
                          <a:pt x="3372" y="1687"/>
                        </a:cubicBezTo>
                        <a:cubicBezTo>
                          <a:pt x="3372" y="755"/>
                          <a:pt x="2618"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51" name="Google Shape;7851;p72"/>
                  <p:cNvSpPr/>
                  <p:nvPr/>
                </p:nvSpPr>
                <p:spPr>
                  <a:xfrm>
                    <a:off x="2788083" y="3100241"/>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8"/>
                          <a:pt x="3372" y="1686"/>
                        </a:cubicBezTo>
                        <a:cubicBezTo>
                          <a:pt x="3372" y="754"/>
                          <a:pt x="2618"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52" name="Google Shape;7852;p72"/>
                <p:cNvGrpSpPr/>
                <p:nvPr/>
              </p:nvGrpSpPr>
              <p:grpSpPr>
                <a:xfrm>
                  <a:off x="2683630" y="3215065"/>
                  <a:ext cx="224334" cy="182045"/>
                  <a:chOff x="2683630" y="3215065"/>
                  <a:chExt cx="224334" cy="182045"/>
                </a:xfrm>
              </p:grpSpPr>
              <p:sp>
                <p:nvSpPr>
                  <p:cNvPr id="7853" name="Google Shape;7853;p72"/>
                  <p:cNvSpPr/>
                  <p:nvPr/>
                </p:nvSpPr>
                <p:spPr>
                  <a:xfrm>
                    <a:off x="2683630" y="3215065"/>
                    <a:ext cx="224334" cy="182045"/>
                  </a:xfrm>
                  <a:custGeom>
                    <a:avLst/>
                    <a:gdLst/>
                    <a:ahLst/>
                    <a:cxnLst/>
                    <a:rect l="l" t="t" r="r" b="b"/>
                    <a:pathLst>
                      <a:path w="49277" h="39988" extrusionOk="0">
                        <a:moveTo>
                          <a:pt x="7996" y="0"/>
                        </a:moveTo>
                        <a:cubicBezTo>
                          <a:pt x="3580" y="0"/>
                          <a:pt x="0" y="3579"/>
                          <a:pt x="0" y="7995"/>
                        </a:cubicBezTo>
                        <a:lnTo>
                          <a:pt x="0" y="31993"/>
                        </a:lnTo>
                        <a:cubicBezTo>
                          <a:pt x="0" y="36409"/>
                          <a:pt x="3580" y="39988"/>
                          <a:pt x="7996" y="39988"/>
                        </a:cubicBezTo>
                        <a:lnTo>
                          <a:pt x="41280" y="39988"/>
                        </a:lnTo>
                        <a:cubicBezTo>
                          <a:pt x="45697" y="39988"/>
                          <a:pt x="49277" y="36409"/>
                          <a:pt x="49277" y="31993"/>
                        </a:cubicBezTo>
                        <a:lnTo>
                          <a:pt x="49277" y="7995"/>
                        </a:lnTo>
                        <a:cubicBezTo>
                          <a:pt x="49277" y="3579"/>
                          <a:pt x="45697" y="0"/>
                          <a:pt x="41280"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54" name="Google Shape;7854;p72"/>
                  <p:cNvSpPr/>
                  <p:nvPr/>
                </p:nvSpPr>
                <p:spPr>
                  <a:xfrm>
                    <a:off x="2724889" y="3305500"/>
                    <a:ext cx="140331" cy="1106"/>
                  </a:xfrm>
                  <a:custGeom>
                    <a:avLst/>
                    <a:gdLst/>
                    <a:ahLst/>
                    <a:cxnLst/>
                    <a:rect l="l" t="t" r="r" b="b"/>
                    <a:pathLst>
                      <a:path w="30825" h="243" extrusionOk="0">
                        <a:moveTo>
                          <a:pt x="121" y="0"/>
                        </a:moveTo>
                        <a:cubicBezTo>
                          <a:pt x="55" y="0"/>
                          <a:pt x="0" y="55"/>
                          <a:pt x="0" y="122"/>
                        </a:cubicBezTo>
                        <a:cubicBezTo>
                          <a:pt x="0" y="188"/>
                          <a:pt x="55" y="242"/>
                          <a:pt x="121" y="242"/>
                        </a:cubicBezTo>
                        <a:lnTo>
                          <a:pt x="30701" y="242"/>
                        </a:lnTo>
                        <a:cubicBezTo>
                          <a:pt x="30769" y="242"/>
                          <a:pt x="30824" y="190"/>
                          <a:pt x="30823" y="122"/>
                        </a:cubicBezTo>
                        <a:cubicBezTo>
                          <a:pt x="30823" y="56"/>
                          <a:pt x="30767" y="0"/>
                          <a:pt x="30701"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nvGrpSpPr>
              <p:cNvPr id="7855" name="Google Shape;7855;p72"/>
              <p:cNvGrpSpPr/>
              <p:nvPr/>
            </p:nvGrpSpPr>
            <p:grpSpPr>
              <a:xfrm>
                <a:off x="2389399" y="3100241"/>
                <a:ext cx="363638" cy="296869"/>
                <a:chOff x="2389399" y="3100241"/>
                <a:chExt cx="363638" cy="296869"/>
              </a:xfrm>
            </p:grpSpPr>
            <p:grpSp>
              <p:nvGrpSpPr>
                <p:cNvPr id="7856" name="Google Shape;7856;p72"/>
                <p:cNvGrpSpPr/>
                <p:nvPr/>
              </p:nvGrpSpPr>
              <p:grpSpPr>
                <a:xfrm>
                  <a:off x="2493852" y="3100241"/>
                  <a:ext cx="259185" cy="98237"/>
                  <a:chOff x="2493852" y="3100241"/>
                  <a:chExt cx="259185" cy="98237"/>
                </a:xfrm>
              </p:grpSpPr>
              <p:sp>
                <p:nvSpPr>
                  <p:cNvPr id="7857" name="Google Shape;7857;p72"/>
                  <p:cNvSpPr/>
                  <p:nvPr/>
                </p:nvSpPr>
                <p:spPr>
                  <a:xfrm>
                    <a:off x="2500428" y="3106803"/>
                    <a:ext cx="246126" cy="85123"/>
                  </a:xfrm>
                  <a:custGeom>
                    <a:avLst/>
                    <a:gdLst/>
                    <a:ahLst/>
                    <a:cxnLst/>
                    <a:rect l="l" t="t" r="r" b="b"/>
                    <a:pathLst>
                      <a:path w="54064" h="18698" extrusionOk="0">
                        <a:moveTo>
                          <a:pt x="53821" y="0"/>
                        </a:moveTo>
                        <a:cubicBezTo>
                          <a:pt x="53686" y="0"/>
                          <a:pt x="53579" y="109"/>
                          <a:pt x="53579" y="242"/>
                        </a:cubicBezTo>
                        <a:lnTo>
                          <a:pt x="53579" y="5286"/>
                        </a:lnTo>
                        <a:cubicBezTo>
                          <a:pt x="53579" y="8576"/>
                          <a:pt x="50903" y="11250"/>
                          <a:pt x="47614" y="11250"/>
                        </a:cubicBezTo>
                        <a:lnTo>
                          <a:pt x="7205" y="11250"/>
                        </a:lnTo>
                        <a:cubicBezTo>
                          <a:pt x="3232" y="11250"/>
                          <a:pt x="0" y="14484"/>
                          <a:pt x="0" y="18456"/>
                        </a:cubicBezTo>
                        <a:cubicBezTo>
                          <a:pt x="0" y="18589"/>
                          <a:pt x="109" y="18698"/>
                          <a:pt x="242" y="18698"/>
                        </a:cubicBezTo>
                        <a:cubicBezTo>
                          <a:pt x="376" y="18698"/>
                          <a:pt x="485" y="18589"/>
                          <a:pt x="485" y="18456"/>
                        </a:cubicBezTo>
                        <a:cubicBezTo>
                          <a:pt x="485" y="14751"/>
                          <a:pt x="3499" y="11736"/>
                          <a:pt x="7202" y="11736"/>
                        </a:cubicBezTo>
                        <a:lnTo>
                          <a:pt x="47612" y="11736"/>
                        </a:lnTo>
                        <a:cubicBezTo>
                          <a:pt x="51169" y="11736"/>
                          <a:pt x="54063" y="8843"/>
                          <a:pt x="54063" y="5286"/>
                        </a:cubicBezTo>
                        <a:lnTo>
                          <a:pt x="54063" y="242"/>
                        </a:lnTo>
                        <a:cubicBezTo>
                          <a:pt x="54063" y="109"/>
                          <a:pt x="53955" y="0"/>
                          <a:pt x="53821" y="0"/>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58" name="Google Shape;7858;p72"/>
                  <p:cNvSpPr/>
                  <p:nvPr/>
                </p:nvSpPr>
                <p:spPr>
                  <a:xfrm>
                    <a:off x="2493852" y="3183117"/>
                    <a:ext cx="15360" cy="15360"/>
                  </a:xfrm>
                  <a:custGeom>
                    <a:avLst/>
                    <a:gdLst/>
                    <a:ahLst/>
                    <a:cxnLst/>
                    <a:rect l="l" t="t" r="r" b="b"/>
                    <a:pathLst>
                      <a:path w="3374" h="3374" extrusionOk="0">
                        <a:moveTo>
                          <a:pt x="1687" y="0"/>
                        </a:moveTo>
                        <a:cubicBezTo>
                          <a:pt x="755" y="0"/>
                          <a:pt x="1" y="755"/>
                          <a:pt x="1" y="1687"/>
                        </a:cubicBezTo>
                        <a:cubicBezTo>
                          <a:pt x="1" y="2619"/>
                          <a:pt x="755" y="3373"/>
                          <a:pt x="1687" y="3373"/>
                        </a:cubicBezTo>
                        <a:cubicBezTo>
                          <a:pt x="2619" y="3373"/>
                          <a:pt x="3374" y="2619"/>
                          <a:pt x="3374" y="1687"/>
                        </a:cubicBezTo>
                        <a:cubicBezTo>
                          <a:pt x="3374" y="755"/>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59" name="Google Shape;7859;p72"/>
                  <p:cNvSpPr/>
                  <p:nvPr/>
                </p:nvSpPr>
                <p:spPr>
                  <a:xfrm>
                    <a:off x="2737686" y="3100241"/>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8"/>
                          <a:pt x="3372" y="1686"/>
                        </a:cubicBezTo>
                        <a:cubicBezTo>
                          <a:pt x="3372" y="754"/>
                          <a:pt x="2619"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60" name="Google Shape;7860;p72"/>
                <p:cNvGrpSpPr/>
                <p:nvPr/>
              </p:nvGrpSpPr>
              <p:grpSpPr>
                <a:xfrm>
                  <a:off x="2389399" y="3215065"/>
                  <a:ext cx="224343" cy="182045"/>
                  <a:chOff x="2389399" y="3215065"/>
                  <a:chExt cx="224343" cy="182045"/>
                </a:xfrm>
              </p:grpSpPr>
              <p:sp>
                <p:nvSpPr>
                  <p:cNvPr id="7861" name="Google Shape;7861;p72"/>
                  <p:cNvSpPr/>
                  <p:nvPr/>
                </p:nvSpPr>
                <p:spPr>
                  <a:xfrm>
                    <a:off x="2389399" y="3215065"/>
                    <a:ext cx="224343" cy="182045"/>
                  </a:xfrm>
                  <a:custGeom>
                    <a:avLst/>
                    <a:gdLst/>
                    <a:ahLst/>
                    <a:cxnLst/>
                    <a:rect l="l" t="t" r="r" b="b"/>
                    <a:pathLst>
                      <a:path w="49279" h="39988" extrusionOk="0">
                        <a:moveTo>
                          <a:pt x="7997" y="0"/>
                        </a:moveTo>
                        <a:cubicBezTo>
                          <a:pt x="3580" y="0"/>
                          <a:pt x="0" y="3579"/>
                          <a:pt x="0" y="7995"/>
                        </a:cubicBezTo>
                        <a:lnTo>
                          <a:pt x="0" y="31993"/>
                        </a:lnTo>
                        <a:cubicBezTo>
                          <a:pt x="0" y="36409"/>
                          <a:pt x="3580" y="39988"/>
                          <a:pt x="7997" y="39988"/>
                        </a:cubicBezTo>
                        <a:lnTo>
                          <a:pt x="41282" y="39988"/>
                        </a:lnTo>
                        <a:cubicBezTo>
                          <a:pt x="45697" y="39988"/>
                          <a:pt x="49277" y="36409"/>
                          <a:pt x="49277" y="31993"/>
                        </a:cubicBezTo>
                        <a:lnTo>
                          <a:pt x="49277" y="7995"/>
                        </a:lnTo>
                        <a:cubicBezTo>
                          <a:pt x="49278" y="3579"/>
                          <a:pt x="45697" y="0"/>
                          <a:pt x="4128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62" name="Google Shape;7862;p72"/>
                  <p:cNvSpPr/>
                  <p:nvPr/>
                </p:nvSpPr>
                <p:spPr>
                  <a:xfrm>
                    <a:off x="2430630" y="3305500"/>
                    <a:ext cx="140331" cy="1106"/>
                  </a:xfrm>
                  <a:custGeom>
                    <a:avLst/>
                    <a:gdLst/>
                    <a:ahLst/>
                    <a:cxnLst/>
                    <a:rect l="l" t="t" r="r" b="b"/>
                    <a:pathLst>
                      <a:path w="30825" h="243" extrusionOk="0">
                        <a:moveTo>
                          <a:pt x="123" y="0"/>
                        </a:moveTo>
                        <a:cubicBezTo>
                          <a:pt x="57" y="0"/>
                          <a:pt x="1" y="55"/>
                          <a:pt x="1" y="122"/>
                        </a:cubicBezTo>
                        <a:cubicBezTo>
                          <a:pt x="1" y="188"/>
                          <a:pt x="57" y="242"/>
                          <a:pt x="123" y="242"/>
                        </a:cubicBezTo>
                        <a:lnTo>
                          <a:pt x="30702" y="242"/>
                        </a:lnTo>
                        <a:cubicBezTo>
                          <a:pt x="30771" y="242"/>
                          <a:pt x="30825" y="190"/>
                          <a:pt x="30823" y="122"/>
                        </a:cubicBezTo>
                        <a:cubicBezTo>
                          <a:pt x="30823" y="56"/>
                          <a:pt x="30769" y="0"/>
                          <a:pt x="30702"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nvGrpSpPr>
              <p:cNvPr id="7863" name="Google Shape;7863;p72"/>
              <p:cNvGrpSpPr/>
              <p:nvPr/>
            </p:nvGrpSpPr>
            <p:grpSpPr>
              <a:xfrm>
                <a:off x="2838475" y="3100241"/>
                <a:ext cx="363719" cy="296869"/>
                <a:chOff x="2838475" y="3100241"/>
                <a:chExt cx="363719" cy="296869"/>
              </a:xfrm>
            </p:grpSpPr>
            <p:grpSp>
              <p:nvGrpSpPr>
                <p:cNvPr id="7864" name="Google Shape;7864;p72"/>
                <p:cNvGrpSpPr/>
                <p:nvPr/>
              </p:nvGrpSpPr>
              <p:grpSpPr>
                <a:xfrm>
                  <a:off x="2838475" y="3100241"/>
                  <a:ext cx="259185" cy="98237"/>
                  <a:chOff x="2838475" y="3100241"/>
                  <a:chExt cx="259185" cy="98237"/>
                </a:xfrm>
              </p:grpSpPr>
              <p:sp>
                <p:nvSpPr>
                  <p:cNvPr id="7865" name="Google Shape;7865;p72"/>
                  <p:cNvSpPr/>
                  <p:nvPr/>
                </p:nvSpPr>
                <p:spPr>
                  <a:xfrm>
                    <a:off x="2845042" y="3106803"/>
                    <a:ext cx="246131" cy="85123"/>
                  </a:xfrm>
                  <a:custGeom>
                    <a:avLst/>
                    <a:gdLst/>
                    <a:ahLst/>
                    <a:cxnLst/>
                    <a:rect l="l" t="t" r="r" b="b"/>
                    <a:pathLst>
                      <a:path w="54065" h="18698" extrusionOk="0">
                        <a:moveTo>
                          <a:pt x="242" y="0"/>
                        </a:moveTo>
                        <a:cubicBezTo>
                          <a:pt x="109" y="0"/>
                          <a:pt x="0" y="109"/>
                          <a:pt x="0" y="242"/>
                        </a:cubicBezTo>
                        <a:lnTo>
                          <a:pt x="0" y="5286"/>
                        </a:lnTo>
                        <a:cubicBezTo>
                          <a:pt x="0" y="8843"/>
                          <a:pt x="2895" y="11736"/>
                          <a:pt x="6451" y="11736"/>
                        </a:cubicBezTo>
                        <a:lnTo>
                          <a:pt x="46862" y="11736"/>
                        </a:lnTo>
                        <a:cubicBezTo>
                          <a:pt x="50567" y="11736"/>
                          <a:pt x="53580" y="14751"/>
                          <a:pt x="53580" y="18456"/>
                        </a:cubicBezTo>
                        <a:cubicBezTo>
                          <a:pt x="53580" y="18589"/>
                          <a:pt x="53689" y="18698"/>
                          <a:pt x="53822" y="18698"/>
                        </a:cubicBezTo>
                        <a:cubicBezTo>
                          <a:pt x="53957" y="18698"/>
                          <a:pt x="54064" y="18589"/>
                          <a:pt x="54063" y="18456"/>
                        </a:cubicBezTo>
                        <a:cubicBezTo>
                          <a:pt x="54063" y="14484"/>
                          <a:pt x="50831" y="11250"/>
                          <a:pt x="46858" y="11250"/>
                        </a:cubicBezTo>
                        <a:lnTo>
                          <a:pt x="6449" y="11250"/>
                        </a:lnTo>
                        <a:cubicBezTo>
                          <a:pt x="3160" y="11250"/>
                          <a:pt x="484" y="8576"/>
                          <a:pt x="484" y="5286"/>
                        </a:cubicBezTo>
                        <a:lnTo>
                          <a:pt x="484" y="242"/>
                        </a:lnTo>
                        <a:cubicBezTo>
                          <a:pt x="484" y="109"/>
                          <a:pt x="376" y="0"/>
                          <a:pt x="242" y="0"/>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66" name="Google Shape;7866;p72"/>
                  <p:cNvSpPr/>
                  <p:nvPr/>
                </p:nvSpPr>
                <p:spPr>
                  <a:xfrm>
                    <a:off x="3082301" y="3183117"/>
                    <a:ext cx="15360" cy="15360"/>
                  </a:xfrm>
                  <a:custGeom>
                    <a:avLst/>
                    <a:gdLst/>
                    <a:ahLst/>
                    <a:cxnLst/>
                    <a:rect l="l" t="t" r="r" b="b"/>
                    <a:pathLst>
                      <a:path w="3374" h="3374" extrusionOk="0">
                        <a:moveTo>
                          <a:pt x="1687" y="0"/>
                        </a:moveTo>
                        <a:cubicBezTo>
                          <a:pt x="755" y="0"/>
                          <a:pt x="0" y="755"/>
                          <a:pt x="0" y="1687"/>
                        </a:cubicBezTo>
                        <a:cubicBezTo>
                          <a:pt x="0" y="2619"/>
                          <a:pt x="755" y="3373"/>
                          <a:pt x="1687" y="3373"/>
                        </a:cubicBezTo>
                        <a:cubicBezTo>
                          <a:pt x="2619" y="3373"/>
                          <a:pt x="3373" y="2619"/>
                          <a:pt x="3373" y="1687"/>
                        </a:cubicBezTo>
                        <a:cubicBezTo>
                          <a:pt x="3373" y="755"/>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67" name="Google Shape;7867;p72"/>
                  <p:cNvSpPr/>
                  <p:nvPr/>
                </p:nvSpPr>
                <p:spPr>
                  <a:xfrm>
                    <a:off x="2838475" y="3100241"/>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8"/>
                          <a:pt x="3372" y="1686"/>
                        </a:cubicBezTo>
                        <a:cubicBezTo>
                          <a:pt x="3372" y="754"/>
                          <a:pt x="2617" y="1"/>
                          <a:pt x="1685"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68" name="Google Shape;7868;p72"/>
                <p:cNvGrpSpPr/>
                <p:nvPr/>
              </p:nvGrpSpPr>
              <p:grpSpPr>
                <a:xfrm>
                  <a:off x="2977852" y="3215065"/>
                  <a:ext cx="224343" cy="182045"/>
                  <a:chOff x="2977852" y="3215065"/>
                  <a:chExt cx="224343" cy="182045"/>
                </a:xfrm>
              </p:grpSpPr>
              <p:sp>
                <p:nvSpPr>
                  <p:cNvPr id="7869" name="Google Shape;7869;p72"/>
                  <p:cNvSpPr/>
                  <p:nvPr/>
                </p:nvSpPr>
                <p:spPr>
                  <a:xfrm>
                    <a:off x="2977852" y="3215065"/>
                    <a:ext cx="224343" cy="182045"/>
                  </a:xfrm>
                  <a:custGeom>
                    <a:avLst/>
                    <a:gdLst/>
                    <a:ahLst/>
                    <a:cxnLst/>
                    <a:rect l="l" t="t" r="r" b="b"/>
                    <a:pathLst>
                      <a:path w="49279" h="39988" extrusionOk="0">
                        <a:moveTo>
                          <a:pt x="7995" y="0"/>
                        </a:moveTo>
                        <a:cubicBezTo>
                          <a:pt x="3580" y="0"/>
                          <a:pt x="0" y="3579"/>
                          <a:pt x="0" y="7995"/>
                        </a:cubicBezTo>
                        <a:lnTo>
                          <a:pt x="0" y="31993"/>
                        </a:lnTo>
                        <a:cubicBezTo>
                          <a:pt x="0" y="36409"/>
                          <a:pt x="3580" y="39988"/>
                          <a:pt x="7995" y="39988"/>
                        </a:cubicBezTo>
                        <a:lnTo>
                          <a:pt x="41282" y="39988"/>
                        </a:lnTo>
                        <a:cubicBezTo>
                          <a:pt x="45698" y="39988"/>
                          <a:pt x="49278" y="36409"/>
                          <a:pt x="49278" y="31993"/>
                        </a:cubicBezTo>
                        <a:lnTo>
                          <a:pt x="49278" y="7995"/>
                        </a:lnTo>
                        <a:cubicBezTo>
                          <a:pt x="49278" y="3579"/>
                          <a:pt x="45698" y="0"/>
                          <a:pt x="4128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70" name="Google Shape;7870;p72"/>
                  <p:cNvSpPr/>
                  <p:nvPr/>
                </p:nvSpPr>
                <p:spPr>
                  <a:xfrm>
                    <a:off x="3020598" y="3305519"/>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grpSp>
      <p:sp>
        <p:nvSpPr>
          <p:cNvPr id="2" name="Google Shape;1529;p70">
            <a:extLst>
              <a:ext uri="{FF2B5EF4-FFF2-40B4-BE49-F238E27FC236}">
                <a16:creationId xmlns:a16="http://schemas.microsoft.com/office/drawing/2014/main" id="{D03457C8-C754-BFC2-65F4-21CC25EF9414}"/>
              </a:ext>
            </a:extLst>
          </p:cNvPr>
          <p:cNvSpPr txBox="1">
            <a:spLocks/>
          </p:cNvSpPr>
          <p:nvPr/>
        </p:nvSpPr>
        <p:spPr>
          <a:xfrm>
            <a:off x="807367" y="338341"/>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400" dirty="0">
                <a:solidFill>
                  <a:schemeClr val="tx1"/>
                </a:solidFill>
                <a:cs typeface="B Nazanin" panose="00000700000000000000" pitchFamily="2" charset="-78"/>
              </a:rPr>
              <a:t>انواع جدولها و نمودارها:</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7874"/>
        <p:cNvGrpSpPr/>
        <p:nvPr/>
      </p:nvGrpSpPr>
      <p:grpSpPr>
        <a:xfrm>
          <a:off x="0" y="0"/>
          <a:ext cx="0" cy="0"/>
          <a:chOff x="0" y="0"/>
          <a:chExt cx="0" cy="0"/>
        </a:xfrm>
      </p:grpSpPr>
      <p:grpSp>
        <p:nvGrpSpPr>
          <p:cNvPr id="7875" name="Google Shape;7875;p73"/>
          <p:cNvGrpSpPr/>
          <p:nvPr/>
        </p:nvGrpSpPr>
        <p:grpSpPr>
          <a:xfrm>
            <a:off x="936117" y="4207896"/>
            <a:ext cx="3187219" cy="1366400"/>
            <a:chOff x="728925" y="3296613"/>
            <a:chExt cx="2390414" cy="1024800"/>
          </a:xfrm>
        </p:grpSpPr>
        <p:grpSp>
          <p:nvGrpSpPr>
            <p:cNvPr id="7876" name="Google Shape;7876;p73"/>
            <p:cNvGrpSpPr/>
            <p:nvPr/>
          </p:nvGrpSpPr>
          <p:grpSpPr>
            <a:xfrm>
              <a:off x="728925" y="3619800"/>
              <a:ext cx="2390414" cy="500893"/>
              <a:chOff x="728925" y="3619800"/>
              <a:chExt cx="2390414" cy="500893"/>
            </a:xfrm>
          </p:grpSpPr>
          <p:sp>
            <p:nvSpPr>
              <p:cNvPr id="7877" name="Google Shape;7877;p73"/>
              <p:cNvSpPr/>
              <p:nvPr/>
            </p:nvSpPr>
            <p:spPr>
              <a:xfrm>
                <a:off x="728925" y="3619800"/>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78" name="Google Shape;7878;p73"/>
              <p:cNvSpPr/>
              <p:nvPr/>
            </p:nvSpPr>
            <p:spPr>
              <a:xfrm>
                <a:off x="728939" y="3953593"/>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grpSp>
        <p:grpSp>
          <p:nvGrpSpPr>
            <p:cNvPr id="7879" name="Google Shape;7879;p73"/>
            <p:cNvGrpSpPr/>
            <p:nvPr/>
          </p:nvGrpSpPr>
          <p:grpSpPr>
            <a:xfrm>
              <a:off x="1348050" y="3296613"/>
              <a:ext cx="1706152" cy="1024800"/>
              <a:chOff x="1348050" y="3296613"/>
              <a:chExt cx="1706152" cy="1024800"/>
            </a:xfrm>
          </p:grpSpPr>
          <p:sp>
            <p:nvSpPr>
              <p:cNvPr id="7880" name="Google Shape;7880;p73"/>
              <p:cNvSpPr/>
              <p:nvPr/>
            </p:nvSpPr>
            <p:spPr>
              <a:xfrm>
                <a:off x="1348050"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1" name="Google Shape;7881;p73"/>
              <p:cNvSpPr/>
              <p:nvPr/>
            </p:nvSpPr>
            <p:spPr>
              <a:xfrm>
                <a:off x="168708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2" name="Google Shape;7882;p73"/>
              <p:cNvSpPr/>
              <p:nvPr/>
            </p:nvSpPr>
            <p:spPr>
              <a:xfrm>
                <a:off x="2040389"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3" name="Google Shape;7883;p73"/>
              <p:cNvSpPr/>
              <p:nvPr/>
            </p:nvSpPr>
            <p:spPr>
              <a:xfrm>
                <a:off x="2393695"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4" name="Google Shape;7884;p73"/>
              <p:cNvSpPr/>
              <p:nvPr/>
            </p:nvSpPr>
            <p:spPr>
              <a:xfrm>
                <a:off x="274700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grpSp>
        <p:grpSp>
          <p:nvGrpSpPr>
            <p:cNvPr id="7885" name="Google Shape;7885;p73"/>
            <p:cNvGrpSpPr/>
            <p:nvPr/>
          </p:nvGrpSpPr>
          <p:grpSpPr>
            <a:xfrm>
              <a:off x="1455707" y="3654858"/>
              <a:ext cx="1491150" cy="417657"/>
              <a:chOff x="1455707" y="3654858"/>
              <a:chExt cx="1491150" cy="417657"/>
            </a:xfrm>
          </p:grpSpPr>
          <p:sp>
            <p:nvSpPr>
              <p:cNvPr id="7886" name="Google Shape;7886;p73"/>
              <p:cNvSpPr/>
              <p:nvPr/>
            </p:nvSpPr>
            <p:spPr>
              <a:xfrm>
                <a:off x="1472938"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87" name="Google Shape;7887;p73"/>
              <p:cNvSpPr/>
              <p:nvPr/>
            </p:nvSpPr>
            <p:spPr>
              <a:xfrm>
                <a:off x="1490853"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88" name="Google Shape;7888;p73"/>
              <p:cNvSpPr/>
              <p:nvPr/>
            </p:nvSpPr>
            <p:spPr>
              <a:xfrm>
                <a:off x="181918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89" name="Google Shape;7889;p73"/>
              <p:cNvSpPr/>
              <p:nvPr/>
            </p:nvSpPr>
            <p:spPr>
              <a:xfrm>
                <a:off x="183709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0" name="Google Shape;7890;p73"/>
              <p:cNvSpPr/>
              <p:nvPr/>
            </p:nvSpPr>
            <p:spPr>
              <a:xfrm>
                <a:off x="1478676" y="400820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1" name="Google Shape;7891;p73"/>
              <p:cNvSpPr/>
              <p:nvPr/>
            </p:nvSpPr>
            <p:spPr>
              <a:xfrm>
                <a:off x="1455707" y="400797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2" name="Google Shape;7892;p73"/>
              <p:cNvSpPr/>
              <p:nvPr/>
            </p:nvSpPr>
            <p:spPr>
              <a:xfrm>
                <a:off x="184157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3" name="Google Shape;7893;p73"/>
              <p:cNvSpPr/>
              <p:nvPr/>
            </p:nvSpPr>
            <p:spPr>
              <a:xfrm>
                <a:off x="181861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4" name="Google Shape;7894;p73"/>
              <p:cNvSpPr/>
              <p:nvPr/>
            </p:nvSpPr>
            <p:spPr>
              <a:xfrm>
                <a:off x="217249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5" name="Google Shape;7895;p73"/>
              <p:cNvSpPr/>
              <p:nvPr/>
            </p:nvSpPr>
            <p:spPr>
              <a:xfrm>
                <a:off x="219040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6" name="Google Shape;7896;p73"/>
              <p:cNvSpPr/>
              <p:nvPr/>
            </p:nvSpPr>
            <p:spPr>
              <a:xfrm>
                <a:off x="219488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7" name="Google Shape;7897;p73"/>
              <p:cNvSpPr/>
              <p:nvPr/>
            </p:nvSpPr>
            <p:spPr>
              <a:xfrm>
                <a:off x="217192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8" name="Google Shape;7898;p73"/>
              <p:cNvSpPr/>
              <p:nvPr/>
            </p:nvSpPr>
            <p:spPr>
              <a:xfrm>
                <a:off x="2874730"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9" name="Google Shape;7899;p73"/>
              <p:cNvSpPr/>
              <p:nvPr/>
            </p:nvSpPr>
            <p:spPr>
              <a:xfrm>
                <a:off x="2892645"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0" name="Google Shape;7900;p73"/>
              <p:cNvSpPr/>
              <p:nvPr/>
            </p:nvSpPr>
            <p:spPr>
              <a:xfrm>
                <a:off x="2901559" y="400551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1" name="Google Shape;7901;p73"/>
              <p:cNvSpPr/>
              <p:nvPr/>
            </p:nvSpPr>
            <p:spPr>
              <a:xfrm>
                <a:off x="2878589" y="400528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2" name="Google Shape;7902;p73"/>
              <p:cNvSpPr/>
              <p:nvPr/>
            </p:nvSpPr>
            <p:spPr>
              <a:xfrm>
                <a:off x="2525796"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3" name="Google Shape;7903;p73"/>
              <p:cNvSpPr/>
              <p:nvPr/>
            </p:nvSpPr>
            <p:spPr>
              <a:xfrm>
                <a:off x="2543711"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4" name="Google Shape;7904;p73"/>
              <p:cNvSpPr/>
              <p:nvPr/>
            </p:nvSpPr>
            <p:spPr>
              <a:xfrm>
                <a:off x="2548194"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5" name="Google Shape;7905;p73"/>
              <p:cNvSpPr/>
              <p:nvPr/>
            </p:nvSpPr>
            <p:spPr>
              <a:xfrm>
                <a:off x="2525225"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aphicFrame>
        <p:nvGraphicFramePr>
          <p:cNvPr id="7906" name="Google Shape;7906;p73"/>
          <p:cNvGraphicFramePr/>
          <p:nvPr/>
        </p:nvGraphicFramePr>
        <p:xfrm>
          <a:off x="7917049" y="2871779"/>
          <a:ext cx="3338800" cy="1158119"/>
        </p:xfrm>
        <a:graphic>
          <a:graphicData uri="http://schemas.openxmlformats.org/drawingml/2006/table">
            <a:tbl>
              <a:tblPr>
                <a:noFill/>
              </a:tblPr>
              <a:tblGrid>
                <a:gridCol w="834700">
                  <a:extLst>
                    <a:ext uri="{9D8B030D-6E8A-4147-A177-3AD203B41FA5}">
                      <a16:colId xmlns:a16="http://schemas.microsoft.com/office/drawing/2014/main" val="20000"/>
                    </a:ext>
                  </a:extLst>
                </a:gridCol>
                <a:gridCol w="834700">
                  <a:extLst>
                    <a:ext uri="{9D8B030D-6E8A-4147-A177-3AD203B41FA5}">
                      <a16:colId xmlns:a16="http://schemas.microsoft.com/office/drawing/2014/main" val="20001"/>
                    </a:ext>
                  </a:extLst>
                </a:gridCol>
                <a:gridCol w="834700">
                  <a:extLst>
                    <a:ext uri="{9D8B030D-6E8A-4147-A177-3AD203B41FA5}">
                      <a16:colId xmlns:a16="http://schemas.microsoft.com/office/drawing/2014/main" val="20002"/>
                    </a:ext>
                  </a:extLst>
                </a:gridCol>
                <a:gridCol w="834700">
                  <a:extLst>
                    <a:ext uri="{9D8B030D-6E8A-4147-A177-3AD203B41FA5}">
                      <a16:colId xmlns:a16="http://schemas.microsoft.com/office/drawing/2014/main" val="20003"/>
                    </a:ext>
                  </a:extLst>
                </a:gridCol>
              </a:tblGrid>
              <a:tr h="284440">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0"/>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1"/>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E3E9ED"/>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869FB2"/>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2"/>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dirty="0">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7994A9">
                        <a:alpha val="64709"/>
                      </a:srgbClr>
                    </a:solidFill>
                  </a:tcPr>
                </a:tc>
                <a:extLst>
                  <a:ext uri="{0D108BD9-81ED-4DB2-BD59-A6C34878D82A}">
                    <a16:rowId xmlns:a16="http://schemas.microsoft.com/office/drawing/2014/main" val="10003"/>
                  </a:ext>
                </a:extLst>
              </a:tr>
            </a:tbl>
          </a:graphicData>
        </a:graphic>
      </p:graphicFrame>
      <p:grpSp>
        <p:nvGrpSpPr>
          <p:cNvPr id="7907" name="Google Shape;7907;p73"/>
          <p:cNvGrpSpPr/>
          <p:nvPr/>
        </p:nvGrpSpPr>
        <p:grpSpPr>
          <a:xfrm>
            <a:off x="947286" y="1308799"/>
            <a:ext cx="3195340" cy="1302003"/>
            <a:chOff x="749309" y="1112739"/>
            <a:chExt cx="2371603" cy="976502"/>
          </a:xfrm>
        </p:grpSpPr>
        <p:grpSp>
          <p:nvGrpSpPr>
            <p:cNvPr id="7908" name="Google Shape;7908;p73"/>
            <p:cNvGrpSpPr/>
            <p:nvPr/>
          </p:nvGrpSpPr>
          <p:grpSpPr>
            <a:xfrm>
              <a:off x="1092126" y="1112739"/>
              <a:ext cx="2028786" cy="975464"/>
              <a:chOff x="1092126" y="1112739"/>
              <a:chExt cx="2028786" cy="975464"/>
            </a:xfrm>
          </p:grpSpPr>
          <p:sp>
            <p:nvSpPr>
              <p:cNvPr id="7909" name="Google Shape;7909;p73"/>
              <p:cNvSpPr/>
              <p:nvPr/>
            </p:nvSpPr>
            <p:spPr>
              <a:xfrm>
                <a:off x="1092126"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0" name="Google Shape;7910;p73"/>
              <p:cNvSpPr/>
              <p:nvPr/>
            </p:nvSpPr>
            <p:spPr>
              <a:xfrm>
                <a:off x="1434943"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1" name="Google Shape;7911;p73"/>
              <p:cNvSpPr/>
              <p:nvPr/>
            </p:nvSpPr>
            <p:spPr>
              <a:xfrm>
                <a:off x="1777760"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2" name="Google Shape;7912;p73"/>
              <p:cNvSpPr/>
              <p:nvPr/>
            </p:nvSpPr>
            <p:spPr>
              <a:xfrm>
                <a:off x="2120578"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3" name="Google Shape;7913;p73"/>
              <p:cNvSpPr/>
              <p:nvPr/>
            </p:nvSpPr>
            <p:spPr>
              <a:xfrm>
                <a:off x="2463395"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4" name="Google Shape;7914;p73"/>
              <p:cNvSpPr/>
              <p:nvPr/>
            </p:nvSpPr>
            <p:spPr>
              <a:xfrm>
                <a:off x="2806212"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5" name="Google Shape;7915;p73"/>
              <p:cNvSpPr/>
              <p:nvPr/>
            </p:nvSpPr>
            <p:spPr>
              <a:xfrm>
                <a:off x="1092126"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6" name="Google Shape;7916;p73"/>
              <p:cNvSpPr/>
              <p:nvPr/>
            </p:nvSpPr>
            <p:spPr>
              <a:xfrm>
                <a:off x="1434943"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7" name="Google Shape;7917;p73"/>
              <p:cNvSpPr/>
              <p:nvPr/>
            </p:nvSpPr>
            <p:spPr>
              <a:xfrm>
                <a:off x="1777760"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8" name="Google Shape;7918;p73"/>
              <p:cNvSpPr/>
              <p:nvPr/>
            </p:nvSpPr>
            <p:spPr>
              <a:xfrm>
                <a:off x="2120578"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9" name="Google Shape;7919;p73"/>
              <p:cNvSpPr/>
              <p:nvPr/>
            </p:nvSpPr>
            <p:spPr>
              <a:xfrm>
                <a:off x="2463395"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0" name="Google Shape;7920;p73"/>
              <p:cNvSpPr/>
              <p:nvPr/>
            </p:nvSpPr>
            <p:spPr>
              <a:xfrm>
                <a:off x="2806212"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1" name="Google Shape;7921;p73"/>
              <p:cNvSpPr/>
              <p:nvPr/>
            </p:nvSpPr>
            <p:spPr>
              <a:xfrm>
                <a:off x="1092126"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2" name="Google Shape;7922;p73"/>
              <p:cNvSpPr/>
              <p:nvPr/>
            </p:nvSpPr>
            <p:spPr>
              <a:xfrm>
                <a:off x="1434943"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3" name="Google Shape;7923;p73"/>
              <p:cNvSpPr/>
              <p:nvPr/>
            </p:nvSpPr>
            <p:spPr>
              <a:xfrm>
                <a:off x="1777760"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4" name="Google Shape;7924;p73"/>
              <p:cNvSpPr/>
              <p:nvPr/>
            </p:nvSpPr>
            <p:spPr>
              <a:xfrm>
                <a:off x="2120578"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5" name="Google Shape;7925;p73"/>
              <p:cNvSpPr/>
              <p:nvPr/>
            </p:nvSpPr>
            <p:spPr>
              <a:xfrm>
                <a:off x="2463395"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6" name="Google Shape;7926;p73"/>
              <p:cNvSpPr/>
              <p:nvPr/>
            </p:nvSpPr>
            <p:spPr>
              <a:xfrm>
                <a:off x="2806212"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7" name="Google Shape;7927;p73"/>
              <p:cNvSpPr/>
              <p:nvPr/>
            </p:nvSpPr>
            <p:spPr>
              <a:xfrm>
                <a:off x="1092126"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8" name="Google Shape;7928;p73"/>
              <p:cNvSpPr/>
              <p:nvPr/>
            </p:nvSpPr>
            <p:spPr>
              <a:xfrm>
                <a:off x="1434943"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9" name="Google Shape;7929;p73"/>
              <p:cNvSpPr/>
              <p:nvPr/>
            </p:nvSpPr>
            <p:spPr>
              <a:xfrm>
                <a:off x="1777760"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0" name="Google Shape;7930;p73"/>
              <p:cNvSpPr/>
              <p:nvPr/>
            </p:nvSpPr>
            <p:spPr>
              <a:xfrm>
                <a:off x="2120578"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1" name="Google Shape;7931;p73"/>
              <p:cNvSpPr/>
              <p:nvPr/>
            </p:nvSpPr>
            <p:spPr>
              <a:xfrm>
                <a:off x="2463395"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2" name="Google Shape;7932;p73"/>
              <p:cNvSpPr/>
              <p:nvPr/>
            </p:nvSpPr>
            <p:spPr>
              <a:xfrm>
                <a:off x="2806212"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33" name="Google Shape;7933;p73"/>
            <p:cNvGrpSpPr/>
            <p:nvPr/>
          </p:nvGrpSpPr>
          <p:grpSpPr>
            <a:xfrm>
              <a:off x="749309" y="1112739"/>
              <a:ext cx="314700" cy="975464"/>
              <a:chOff x="749309" y="1112739"/>
              <a:chExt cx="314700" cy="975464"/>
            </a:xfrm>
          </p:grpSpPr>
          <p:sp>
            <p:nvSpPr>
              <p:cNvPr id="7934" name="Google Shape;7934;p73"/>
              <p:cNvSpPr/>
              <p:nvPr/>
            </p:nvSpPr>
            <p:spPr>
              <a:xfrm>
                <a:off x="749309" y="136229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5" name="Google Shape;7935;p73"/>
              <p:cNvSpPr/>
              <p:nvPr/>
            </p:nvSpPr>
            <p:spPr>
              <a:xfrm>
                <a:off x="749309" y="161184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6" name="Google Shape;7936;p73"/>
              <p:cNvSpPr/>
              <p:nvPr/>
            </p:nvSpPr>
            <p:spPr>
              <a:xfrm>
                <a:off x="749309" y="186140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7" name="Google Shape;7937;p73"/>
              <p:cNvSpPr/>
              <p:nvPr/>
            </p:nvSpPr>
            <p:spPr>
              <a:xfrm>
                <a:off x="749309" y="111273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7938" name="Google Shape;7938;p73"/>
            <p:cNvSpPr/>
            <p:nvPr/>
          </p:nvSpPr>
          <p:spPr>
            <a:xfrm>
              <a:off x="1434877" y="1258345"/>
              <a:ext cx="1685700" cy="78600"/>
            </a:xfrm>
            <a:prstGeom prst="rect">
              <a:avLst/>
            </a:prstGeom>
            <a:solidFill>
              <a:srgbClr val="7994A9"/>
            </a:solidFill>
            <a:ln>
              <a:noFill/>
            </a:ln>
          </p:spPr>
          <p:txBody>
            <a:bodyPr spcFirstLastPara="1" wrap="square" lIns="121900" tIns="121900" rIns="121900" bIns="121900" anchor="ctr" anchorCtr="0">
              <a:noAutofit/>
            </a:bodyPr>
            <a:lstStyle/>
            <a:p>
              <a:endParaRPr sz="2400"/>
            </a:p>
          </p:txBody>
        </p:sp>
        <p:sp>
          <p:nvSpPr>
            <p:cNvPr id="7939" name="Google Shape;7939;p73"/>
            <p:cNvSpPr/>
            <p:nvPr/>
          </p:nvSpPr>
          <p:spPr>
            <a:xfrm>
              <a:off x="1777683" y="2010641"/>
              <a:ext cx="1000200" cy="78600"/>
            </a:xfrm>
            <a:prstGeom prst="rect">
              <a:avLst/>
            </a:prstGeom>
            <a:solidFill>
              <a:srgbClr val="7994A9"/>
            </a:solidFill>
            <a:ln>
              <a:noFill/>
            </a:ln>
          </p:spPr>
          <p:txBody>
            <a:bodyPr spcFirstLastPara="1" wrap="square" lIns="121900" tIns="121900" rIns="121900" bIns="121900" anchor="ctr" anchorCtr="0">
              <a:noAutofit/>
            </a:bodyPr>
            <a:lstStyle/>
            <a:p>
              <a:endParaRPr sz="2400"/>
            </a:p>
          </p:txBody>
        </p:sp>
        <p:sp>
          <p:nvSpPr>
            <p:cNvPr id="7940" name="Google Shape;7940;p73"/>
            <p:cNvSpPr/>
            <p:nvPr/>
          </p:nvSpPr>
          <p:spPr>
            <a:xfrm>
              <a:off x="1092070" y="1759876"/>
              <a:ext cx="657600" cy="78600"/>
            </a:xfrm>
            <a:prstGeom prst="rect">
              <a:avLst/>
            </a:prstGeom>
            <a:solidFill>
              <a:srgbClr val="7994A9"/>
            </a:solidFill>
            <a:ln>
              <a:noFill/>
            </a:ln>
          </p:spPr>
          <p:txBody>
            <a:bodyPr spcFirstLastPara="1" wrap="square" lIns="121900" tIns="121900" rIns="121900" bIns="121900" anchor="ctr" anchorCtr="0">
              <a:noAutofit/>
            </a:bodyPr>
            <a:lstStyle/>
            <a:p>
              <a:endParaRPr sz="2400"/>
            </a:p>
          </p:txBody>
        </p:sp>
        <p:sp>
          <p:nvSpPr>
            <p:cNvPr id="7941" name="Google Shape;7941;p73"/>
            <p:cNvSpPr/>
            <p:nvPr/>
          </p:nvSpPr>
          <p:spPr>
            <a:xfrm>
              <a:off x="2463277" y="1759876"/>
              <a:ext cx="657600" cy="78600"/>
            </a:xfrm>
            <a:prstGeom prst="rect">
              <a:avLst/>
            </a:prstGeom>
            <a:solidFill>
              <a:srgbClr val="7994A9"/>
            </a:solidFill>
            <a:ln>
              <a:noFill/>
            </a:ln>
          </p:spPr>
          <p:txBody>
            <a:bodyPr spcFirstLastPara="1" wrap="square" lIns="121900" tIns="121900" rIns="121900" bIns="121900" anchor="ctr" anchorCtr="0">
              <a:noAutofit/>
            </a:bodyPr>
            <a:lstStyle/>
            <a:p>
              <a:endParaRPr sz="2400"/>
            </a:p>
          </p:txBody>
        </p:sp>
      </p:grpSp>
      <p:graphicFrame>
        <p:nvGraphicFramePr>
          <p:cNvPr id="7942" name="Google Shape;7942;p73"/>
          <p:cNvGraphicFramePr/>
          <p:nvPr/>
        </p:nvGraphicFramePr>
        <p:xfrm>
          <a:off x="7917083" y="1308779"/>
          <a:ext cx="3338800" cy="1302000"/>
        </p:xfrm>
        <a:graphic>
          <a:graphicData uri="http://schemas.openxmlformats.org/drawingml/2006/table">
            <a:tbl>
              <a:tblPr>
                <a:noFill/>
              </a:tblPr>
              <a:tblGrid>
                <a:gridCol w="834700">
                  <a:extLst>
                    <a:ext uri="{9D8B030D-6E8A-4147-A177-3AD203B41FA5}">
                      <a16:colId xmlns:a16="http://schemas.microsoft.com/office/drawing/2014/main" val="20000"/>
                    </a:ext>
                  </a:extLst>
                </a:gridCol>
                <a:gridCol w="834700">
                  <a:extLst>
                    <a:ext uri="{9D8B030D-6E8A-4147-A177-3AD203B41FA5}">
                      <a16:colId xmlns:a16="http://schemas.microsoft.com/office/drawing/2014/main" val="20001"/>
                    </a:ext>
                  </a:extLst>
                </a:gridCol>
                <a:gridCol w="834700">
                  <a:extLst>
                    <a:ext uri="{9D8B030D-6E8A-4147-A177-3AD203B41FA5}">
                      <a16:colId xmlns:a16="http://schemas.microsoft.com/office/drawing/2014/main" val="20002"/>
                    </a:ext>
                  </a:extLst>
                </a:gridCol>
                <a:gridCol w="834700">
                  <a:extLst>
                    <a:ext uri="{9D8B030D-6E8A-4147-A177-3AD203B41FA5}">
                      <a16:colId xmlns:a16="http://schemas.microsoft.com/office/drawing/2014/main" val="20003"/>
                    </a:ext>
                  </a:extLst>
                </a:gridCol>
              </a:tblGrid>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aphicFrame>
        <p:nvGraphicFramePr>
          <p:cNvPr id="7943" name="Google Shape;7943;p73"/>
          <p:cNvGraphicFramePr/>
          <p:nvPr/>
        </p:nvGraphicFramePr>
        <p:xfrm>
          <a:off x="4478233" y="2871779"/>
          <a:ext cx="3151200" cy="1158099"/>
        </p:xfrm>
        <a:graphic>
          <a:graphicData uri="http://schemas.openxmlformats.org/drawingml/2006/table">
            <a:tbl>
              <a:tblPr>
                <a:noFill/>
              </a:tblPr>
              <a:tblGrid>
                <a:gridCol w="787800">
                  <a:extLst>
                    <a:ext uri="{9D8B030D-6E8A-4147-A177-3AD203B41FA5}">
                      <a16:colId xmlns:a16="http://schemas.microsoft.com/office/drawing/2014/main" val="20000"/>
                    </a:ext>
                  </a:extLst>
                </a:gridCol>
                <a:gridCol w="787800">
                  <a:extLst>
                    <a:ext uri="{9D8B030D-6E8A-4147-A177-3AD203B41FA5}">
                      <a16:colId xmlns:a16="http://schemas.microsoft.com/office/drawing/2014/main" val="20001"/>
                    </a:ext>
                  </a:extLst>
                </a:gridCol>
                <a:gridCol w="787800">
                  <a:extLst>
                    <a:ext uri="{9D8B030D-6E8A-4147-A177-3AD203B41FA5}">
                      <a16:colId xmlns:a16="http://schemas.microsoft.com/office/drawing/2014/main" val="20002"/>
                    </a:ext>
                  </a:extLst>
                </a:gridCol>
                <a:gridCol w="787800">
                  <a:extLst>
                    <a:ext uri="{9D8B030D-6E8A-4147-A177-3AD203B41FA5}">
                      <a16:colId xmlns:a16="http://schemas.microsoft.com/office/drawing/2014/main" val="20003"/>
                    </a:ext>
                  </a:extLst>
                </a:gridCol>
              </a:tblGrid>
              <a:tr h="386033">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386033">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386033">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44" name="Google Shape;7944;p73"/>
          <p:cNvGrpSpPr/>
          <p:nvPr/>
        </p:nvGrpSpPr>
        <p:grpSpPr>
          <a:xfrm>
            <a:off x="4480882" y="4193060"/>
            <a:ext cx="3151169" cy="1396083"/>
            <a:chOff x="3358399" y="3285485"/>
            <a:chExt cx="2363377" cy="1047062"/>
          </a:xfrm>
        </p:grpSpPr>
        <p:grpSp>
          <p:nvGrpSpPr>
            <p:cNvPr id="7945" name="Google Shape;7945;p73"/>
            <p:cNvGrpSpPr/>
            <p:nvPr/>
          </p:nvGrpSpPr>
          <p:grpSpPr>
            <a:xfrm>
              <a:off x="3358412" y="3285485"/>
              <a:ext cx="2363244" cy="139500"/>
              <a:chOff x="3358412" y="3285485"/>
              <a:chExt cx="2363244" cy="139500"/>
            </a:xfrm>
          </p:grpSpPr>
          <p:sp>
            <p:nvSpPr>
              <p:cNvPr id="7946" name="Google Shape;7946;p73"/>
              <p:cNvSpPr/>
              <p:nvPr/>
            </p:nvSpPr>
            <p:spPr>
              <a:xfrm>
                <a:off x="3358412"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47" name="Google Shape;7947;p73"/>
              <p:cNvSpPr/>
              <p:nvPr/>
            </p:nvSpPr>
            <p:spPr>
              <a:xfrm>
                <a:off x="3838898"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48" name="Google Shape;7948;p73"/>
              <p:cNvSpPr/>
              <p:nvPr/>
            </p:nvSpPr>
            <p:spPr>
              <a:xfrm>
                <a:off x="4319384"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49" name="Google Shape;7949;p73"/>
              <p:cNvSpPr/>
              <p:nvPr/>
            </p:nvSpPr>
            <p:spPr>
              <a:xfrm>
                <a:off x="4799870"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0" name="Google Shape;7950;p73"/>
              <p:cNvSpPr/>
              <p:nvPr/>
            </p:nvSpPr>
            <p:spPr>
              <a:xfrm>
                <a:off x="5280356"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51" name="Google Shape;7951;p73"/>
            <p:cNvGrpSpPr/>
            <p:nvPr/>
          </p:nvGrpSpPr>
          <p:grpSpPr>
            <a:xfrm>
              <a:off x="3358412" y="3466996"/>
              <a:ext cx="2363244" cy="139500"/>
              <a:chOff x="3358412" y="3466996"/>
              <a:chExt cx="2363244" cy="139500"/>
            </a:xfrm>
          </p:grpSpPr>
          <p:sp>
            <p:nvSpPr>
              <p:cNvPr id="7952" name="Google Shape;7952;p73"/>
              <p:cNvSpPr/>
              <p:nvPr/>
            </p:nvSpPr>
            <p:spPr>
              <a:xfrm>
                <a:off x="3358412"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3" name="Google Shape;7953;p73"/>
              <p:cNvSpPr/>
              <p:nvPr/>
            </p:nvSpPr>
            <p:spPr>
              <a:xfrm>
                <a:off x="3838898"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4" name="Google Shape;7954;p73"/>
              <p:cNvSpPr/>
              <p:nvPr/>
            </p:nvSpPr>
            <p:spPr>
              <a:xfrm>
                <a:off x="4319384"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5" name="Google Shape;7955;p73"/>
              <p:cNvSpPr/>
              <p:nvPr/>
            </p:nvSpPr>
            <p:spPr>
              <a:xfrm>
                <a:off x="4799870"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6" name="Google Shape;7956;p73"/>
              <p:cNvSpPr/>
              <p:nvPr/>
            </p:nvSpPr>
            <p:spPr>
              <a:xfrm>
                <a:off x="5280356"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57" name="Google Shape;7957;p73"/>
            <p:cNvGrpSpPr/>
            <p:nvPr/>
          </p:nvGrpSpPr>
          <p:grpSpPr>
            <a:xfrm>
              <a:off x="3358412" y="3648507"/>
              <a:ext cx="2363244" cy="139500"/>
              <a:chOff x="3358412" y="3648507"/>
              <a:chExt cx="2363244" cy="139500"/>
            </a:xfrm>
          </p:grpSpPr>
          <p:sp>
            <p:nvSpPr>
              <p:cNvPr id="7958" name="Google Shape;7958;p73"/>
              <p:cNvSpPr/>
              <p:nvPr/>
            </p:nvSpPr>
            <p:spPr>
              <a:xfrm>
                <a:off x="3358412"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9" name="Google Shape;7959;p73"/>
              <p:cNvSpPr/>
              <p:nvPr/>
            </p:nvSpPr>
            <p:spPr>
              <a:xfrm>
                <a:off x="3838898"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0" name="Google Shape;7960;p73"/>
              <p:cNvSpPr/>
              <p:nvPr/>
            </p:nvSpPr>
            <p:spPr>
              <a:xfrm>
                <a:off x="4319384"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1" name="Google Shape;7961;p73"/>
              <p:cNvSpPr/>
              <p:nvPr/>
            </p:nvSpPr>
            <p:spPr>
              <a:xfrm>
                <a:off x="4799870"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2" name="Google Shape;7962;p73"/>
              <p:cNvSpPr/>
              <p:nvPr/>
            </p:nvSpPr>
            <p:spPr>
              <a:xfrm>
                <a:off x="5280356"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63" name="Google Shape;7963;p73"/>
            <p:cNvGrpSpPr/>
            <p:nvPr/>
          </p:nvGrpSpPr>
          <p:grpSpPr>
            <a:xfrm>
              <a:off x="3358412" y="3830018"/>
              <a:ext cx="2363244" cy="139500"/>
              <a:chOff x="3358412" y="3830018"/>
              <a:chExt cx="2363244" cy="139500"/>
            </a:xfrm>
          </p:grpSpPr>
          <p:sp>
            <p:nvSpPr>
              <p:cNvPr id="7964" name="Google Shape;7964;p73"/>
              <p:cNvSpPr/>
              <p:nvPr/>
            </p:nvSpPr>
            <p:spPr>
              <a:xfrm>
                <a:off x="3358412"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5" name="Google Shape;7965;p73"/>
              <p:cNvSpPr/>
              <p:nvPr/>
            </p:nvSpPr>
            <p:spPr>
              <a:xfrm>
                <a:off x="3838898"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6" name="Google Shape;7966;p73"/>
              <p:cNvSpPr/>
              <p:nvPr/>
            </p:nvSpPr>
            <p:spPr>
              <a:xfrm>
                <a:off x="4319384"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7" name="Google Shape;7967;p73"/>
              <p:cNvSpPr/>
              <p:nvPr/>
            </p:nvSpPr>
            <p:spPr>
              <a:xfrm>
                <a:off x="4799870"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8" name="Google Shape;7968;p73"/>
              <p:cNvSpPr/>
              <p:nvPr/>
            </p:nvSpPr>
            <p:spPr>
              <a:xfrm>
                <a:off x="5280356"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69" name="Google Shape;7969;p73"/>
            <p:cNvGrpSpPr/>
            <p:nvPr/>
          </p:nvGrpSpPr>
          <p:grpSpPr>
            <a:xfrm>
              <a:off x="3358399" y="4011514"/>
              <a:ext cx="2363377" cy="139537"/>
              <a:chOff x="3294800" y="4134603"/>
              <a:chExt cx="2638876" cy="152400"/>
            </a:xfrm>
          </p:grpSpPr>
          <p:sp>
            <p:nvSpPr>
              <p:cNvPr id="7970" name="Google Shape;7970;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1" name="Google Shape;7971;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2" name="Google Shape;7972;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3" name="Google Shape;7973;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4" name="Google Shape;7974;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75" name="Google Shape;7975;p73"/>
            <p:cNvGrpSpPr/>
            <p:nvPr/>
          </p:nvGrpSpPr>
          <p:grpSpPr>
            <a:xfrm>
              <a:off x="3358399" y="4193010"/>
              <a:ext cx="2363377" cy="139537"/>
              <a:chOff x="3294800" y="4134603"/>
              <a:chExt cx="2638876" cy="152400"/>
            </a:xfrm>
          </p:grpSpPr>
          <p:sp>
            <p:nvSpPr>
              <p:cNvPr id="7976" name="Google Shape;7976;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7" name="Google Shape;7977;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8" name="Google Shape;7978;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9" name="Google Shape;7979;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80" name="Google Shape;7980;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aphicFrame>
        <p:nvGraphicFramePr>
          <p:cNvPr id="7981" name="Google Shape;7981;p73"/>
          <p:cNvGraphicFramePr/>
          <p:nvPr/>
        </p:nvGraphicFramePr>
        <p:xfrm>
          <a:off x="948618" y="2871779"/>
          <a:ext cx="3159732" cy="1185801"/>
        </p:xfrm>
        <a:graphic>
          <a:graphicData uri="http://schemas.openxmlformats.org/drawingml/2006/table">
            <a:tbl>
              <a:tblPr>
                <a:noFill/>
              </a:tblPr>
              <a:tblGrid>
                <a:gridCol w="789933">
                  <a:extLst>
                    <a:ext uri="{9D8B030D-6E8A-4147-A177-3AD203B41FA5}">
                      <a16:colId xmlns:a16="http://schemas.microsoft.com/office/drawing/2014/main" val="20000"/>
                    </a:ext>
                  </a:extLst>
                </a:gridCol>
                <a:gridCol w="789933">
                  <a:extLst>
                    <a:ext uri="{9D8B030D-6E8A-4147-A177-3AD203B41FA5}">
                      <a16:colId xmlns:a16="http://schemas.microsoft.com/office/drawing/2014/main" val="20001"/>
                    </a:ext>
                  </a:extLst>
                </a:gridCol>
                <a:gridCol w="789933">
                  <a:extLst>
                    <a:ext uri="{9D8B030D-6E8A-4147-A177-3AD203B41FA5}">
                      <a16:colId xmlns:a16="http://schemas.microsoft.com/office/drawing/2014/main" val="20002"/>
                    </a:ext>
                  </a:extLst>
                </a:gridCol>
                <a:gridCol w="789933">
                  <a:extLst>
                    <a:ext uri="{9D8B030D-6E8A-4147-A177-3AD203B41FA5}">
                      <a16:colId xmlns:a16="http://schemas.microsoft.com/office/drawing/2014/main" val="20003"/>
                    </a:ext>
                  </a:extLst>
                </a:gridCol>
              </a:tblGrid>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F2F2F2">
                          <a:alpha val="0"/>
                        </a:srgbClr>
                      </a:solidFill>
                      <a:prstDash val="solid"/>
                      <a:round/>
                      <a:headEnd type="none" w="sm" len="sm"/>
                      <a:tailEnd type="none" w="sm" len="sm"/>
                    </a:lnL>
                    <a:lnR w="9525" cap="flat" cmpd="sng">
                      <a:solidFill>
                        <a:srgbClr val="5F8195"/>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solidFill>
                      <a:prstDash val="solid"/>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alpha val="0"/>
                        </a:srgbClr>
                      </a:solidFill>
                      <a:prstDash val="dash"/>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alpha val="0"/>
                        </a:srgbClr>
                      </a:solidFill>
                      <a:prstDash val="dash"/>
                      <a:round/>
                      <a:headEnd type="none" w="sm" len="sm"/>
                      <a:tailEnd type="none" w="sm" len="sm"/>
                    </a:lnL>
                    <a:lnR w="9525" cap="flat" cmpd="sng">
                      <a:solidFill>
                        <a:srgbClr val="5F8195"/>
                      </a:solidFill>
                      <a:prstDash val="solid"/>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0"/>
                  </a:ext>
                </a:extLst>
              </a:tr>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869FB1"/>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82" name="Google Shape;7982;p73"/>
          <p:cNvGrpSpPr/>
          <p:nvPr/>
        </p:nvGrpSpPr>
        <p:grpSpPr>
          <a:xfrm>
            <a:off x="5548177" y="3410199"/>
            <a:ext cx="1736127" cy="81279"/>
            <a:chOff x="3558802" y="4011427"/>
            <a:chExt cx="1866000" cy="111300"/>
          </a:xfrm>
        </p:grpSpPr>
        <p:sp>
          <p:nvSpPr>
            <p:cNvPr id="7983" name="Google Shape;7983;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84" name="Google Shape;7984;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7985" name="Google Shape;7985;p73"/>
          <p:cNvGrpSpPr/>
          <p:nvPr/>
        </p:nvGrpSpPr>
        <p:grpSpPr>
          <a:xfrm>
            <a:off x="6275493" y="3786411"/>
            <a:ext cx="1219120" cy="81279"/>
            <a:chOff x="3558802" y="4011427"/>
            <a:chExt cx="1866000" cy="111300"/>
          </a:xfrm>
        </p:grpSpPr>
        <p:sp>
          <p:nvSpPr>
            <p:cNvPr id="7986" name="Google Shape;7986;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87" name="Google Shape;7987;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7988" name="Google Shape;7988;p73"/>
          <p:cNvGrpSpPr/>
          <p:nvPr/>
        </p:nvGrpSpPr>
        <p:grpSpPr>
          <a:xfrm>
            <a:off x="7828559" y="4223475"/>
            <a:ext cx="3363823" cy="1335272"/>
            <a:chOff x="1904318" y="789980"/>
            <a:chExt cx="1489472" cy="606868"/>
          </a:xfrm>
        </p:grpSpPr>
        <p:cxnSp>
          <p:nvCxnSpPr>
            <p:cNvPr id="7989" name="Google Shape;7989;p73"/>
            <p:cNvCxnSpPr/>
            <p:nvPr/>
          </p:nvCxnSpPr>
          <p:spPr>
            <a:xfrm rot="10800000">
              <a:off x="2109981" y="1180903"/>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0" name="Google Shape;7990;p73"/>
            <p:cNvCxnSpPr/>
            <p:nvPr/>
          </p:nvCxnSpPr>
          <p:spPr>
            <a:xfrm rot="10800000">
              <a:off x="2109981" y="985080"/>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1" name="Google Shape;7991;p73"/>
            <p:cNvCxnSpPr/>
            <p:nvPr/>
          </p:nvCxnSpPr>
          <p:spPr>
            <a:xfrm rot="10800000">
              <a:off x="2109981" y="1376729"/>
              <a:ext cx="1280400" cy="0"/>
            </a:xfrm>
            <a:prstGeom prst="straightConnector1">
              <a:avLst/>
            </a:prstGeom>
            <a:noFill/>
            <a:ln w="9525" cap="flat" cmpd="sng">
              <a:solidFill>
                <a:srgbClr val="B3C3CE"/>
              </a:solidFill>
              <a:prstDash val="solid"/>
              <a:round/>
              <a:headEnd type="none" w="med" len="med"/>
              <a:tailEnd type="none" w="med" len="med"/>
            </a:ln>
          </p:spPr>
        </p:cxnSp>
        <p:sp>
          <p:nvSpPr>
            <p:cNvPr id="7992" name="Google Shape;7992;p73"/>
            <p:cNvSpPr txBox="1"/>
            <p:nvPr/>
          </p:nvSpPr>
          <p:spPr>
            <a:xfrm flipH="1">
              <a:off x="2109710" y="789981"/>
              <a:ext cx="2811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t>JANUARY</a:t>
              </a:r>
              <a:endParaRPr sz="533"/>
            </a:p>
          </p:txBody>
        </p:sp>
        <p:sp>
          <p:nvSpPr>
            <p:cNvPr id="7993" name="Google Shape;7993;p73"/>
            <p:cNvSpPr txBox="1"/>
            <p:nvPr/>
          </p:nvSpPr>
          <p:spPr>
            <a:xfrm flipH="1">
              <a:off x="2434275" y="789980"/>
              <a:ext cx="2892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t>FEBRUARY</a:t>
              </a:r>
              <a:endParaRPr sz="533"/>
            </a:p>
          </p:txBody>
        </p:sp>
        <p:sp>
          <p:nvSpPr>
            <p:cNvPr id="7994" name="Google Shape;7994;p73"/>
            <p:cNvSpPr txBox="1"/>
            <p:nvPr/>
          </p:nvSpPr>
          <p:spPr>
            <a:xfrm flipH="1">
              <a:off x="2781049" y="789981"/>
              <a:ext cx="2811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t>MARCH</a:t>
              </a:r>
              <a:endParaRPr sz="533"/>
            </a:p>
          </p:txBody>
        </p:sp>
        <p:sp>
          <p:nvSpPr>
            <p:cNvPr id="7995" name="Google Shape;7995;p73"/>
            <p:cNvSpPr txBox="1"/>
            <p:nvPr/>
          </p:nvSpPr>
          <p:spPr>
            <a:xfrm flipH="1">
              <a:off x="3112690" y="789981"/>
              <a:ext cx="2811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t>APRIL</a:t>
              </a:r>
              <a:endParaRPr sz="533"/>
            </a:p>
          </p:txBody>
        </p:sp>
        <p:sp>
          <p:nvSpPr>
            <p:cNvPr id="7996" name="Google Shape;7996;p73"/>
            <p:cNvSpPr/>
            <p:nvPr/>
          </p:nvSpPr>
          <p:spPr>
            <a:xfrm>
              <a:off x="2105681" y="964326"/>
              <a:ext cx="289200" cy="42600"/>
            </a:xfrm>
            <a:prstGeom prst="rect">
              <a:avLst/>
            </a:prstGeom>
            <a:solidFill>
              <a:srgbClr val="869FB2"/>
            </a:solidFill>
            <a:ln>
              <a:noFill/>
            </a:ln>
          </p:spPr>
          <p:txBody>
            <a:bodyPr spcFirstLastPara="1" wrap="square" lIns="121900" tIns="121900" rIns="121900" bIns="121900" anchor="ctr" anchorCtr="0">
              <a:noAutofit/>
            </a:bodyPr>
            <a:lstStyle/>
            <a:p>
              <a:endParaRPr sz="2400"/>
            </a:p>
          </p:txBody>
        </p:sp>
        <p:sp>
          <p:nvSpPr>
            <p:cNvPr id="7997" name="Google Shape;7997;p73"/>
            <p:cNvSpPr/>
            <p:nvPr/>
          </p:nvSpPr>
          <p:spPr>
            <a:xfrm>
              <a:off x="2109515" y="1159286"/>
              <a:ext cx="280200" cy="42600"/>
            </a:xfrm>
            <a:prstGeom prst="rect">
              <a:avLst/>
            </a:prstGeom>
            <a:solidFill>
              <a:srgbClr val="EEEEEE"/>
            </a:solidFill>
            <a:ln>
              <a:noFill/>
            </a:ln>
          </p:spPr>
          <p:txBody>
            <a:bodyPr spcFirstLastPara="1" wrap="square" lIns="121900" tIns="121900" rIns="121900" bIns="121900" anchor="ctr" anchorCtr="0">
              <a:noAutofit/>
            </a:bodyPr>
            <a:lstStyle/>
            <a:p>
              <a:endParaRPr sz="2400"/>
            </a:p>
          </p:txBody>
        </p:sp>
        <p:sp>
          <p:nvSpPr>
            <p:cNvPr id="7998" name="Google Shape;7998;p73"/>
            <p:cNvSpPr/>
            <p:nvPr/>
          </p:nvSpPr>
          <p:spPr>
            <a:xfrm>
              <a:off x="2753389" y="1353677"/>
              <a:ext cx="325500" cy="42600"/>
            </a:xfrm>
            <a:prstGeom prst="rect">
              <a:avLst/>
            </a:prstGeom>
            <a:solidFill>
              <a:srgbClr val="E3E9ED"/>
            </a:solidFill>
            <a:ln>
              <a:noFill/>
            </a:ln>
          </p:spPr>
          <p:txBody>
            <a:bodyPr spcFirstLastPara="1" wrap="square" lIns="121900" tIns="121900" rIns="121900" bIns="121900" anchor="ctr" anchorCtr="0">
              <a:noAutofit/>
            </a:bodyPr>
            <a:lstStyle/>
            <a:p>
              <a:endParaRPr sz="2400"/>
            </a:p>
          </p:txBody>
        </p:sp>
        <p:sp>
          <p:nvSpPr>
            <p:cNvPr id="7999" name="Google Shape;7999;p73"/>
            <p:cNvSpPr/>
            <p:nvPr/>
          </p:nvSpPr>
          <p:spPr>
            <a:xfrm>
              <a:off x="2105681" y="1159287"/>
              <a:ext cx="289200" cy="42600"/>
            </a:xfrm>
            <a:prstGeom prst="rect">
              <a:avLst/>
            </a:prstGeom>
            <a:solidFill>
              <a:srgbClr val="E3E9ED"/>
            </a:solidFill>
            <a:ln>
              <a:noFill/>
            </a:ln>
          </p:spPr>
          <p:txBody>
            <a:bodyPr spcFirstLastPara="1" wrap="square" lIns="121900" tIns="121900" rIns="121900" bIns="121900" anchor="ctr" anchorCtr="0">
              <a:noAutofit/>
            </a:bodyPr>
            <a:lstStyle/>
            <a:p>
              <a:endParaRPr sz="2400"/>
            </a:p>
          </p:txBody>
        </p:sp>
        <p:sp>
          <p:nvSpPr>
            <p:cNvPr id="8000" name="Google Shape;8000;p73"/>
            <p:cNvSpPr/>
            <p:nvPr/>
          </p:nvSpPr>
          <p:spPr>
            <a:xfrm>
              <a:off x="2412005" y="1354248"/>
              <a:ext cx="325500" cy="42600"/>
            </a:xfrm>
            <a:prstGeom prst="rect">
              <a:avLst/>
            </a:prstGeom>
            <a:solidFill>
              <a:srgbClr val="E3E9ED"/>
            </a:solidFill>
            <a:ln>
              <a:noFill/>
            </a:ln>
          </p:spPr>
          <p:txBody>
            <a:bodyPr spcFirstLastPara="1" wrap="square" lIns="121900" tIns="121900" rIns="121900" bIns="121900" anchor="ctr" anchorCtr="0">
              <a:noAutofit/>
            </a:bodyPr>
            <a:lstStyle/>
            <a:p>
              <a:endParaRPr sz="2400"/>
            </a:p>
          </p:txBody>
        </p:sp>
        <p:sp>
          <p:nvSpPr>
            <p:cNvPr id="8001" name="Google Shape;8001;p73"/>
            <p:cNvSpPr/>
            <p:nvPr/>
          </p:nvSpPr>
          <p:spPr>
            <a:xfrm>
              <a:off x="2410087" y="964961"/>
              <a:ext cx="325500" cy="42600"/>
            </a:xfrm>
            <a:prstGeom prst="rect">
              <a:avLst/>
            </a:prstGeom>
            <a:solidFill>
              <a:srgbClr val="869FB2"/>
            </a:solidFill>
            <a:ln>
              <a:noFill/>
            </a:ln>
          </p:spPr>
          <p:txBody>
            <a:bodyPr spcFirstLastPara="1" wrap="square" lIns="121900" tIns="121900" rIns="121900" bIns="121900" anchor="ctr" anchorCtr="0">
              <a:noAutofit/>
            </a:bodyPr>
            <a:lstStyle/>
            <a:p>
              <a:endParaRPr sz="2400"/>
            </a:p>
          </p:txBody>
        </p:sp>
        <p:sp>
          <p:nvSpPr>
            <p:cNvPr id="8002" name="Google Shape;8002;p73"/>
            <p:cNvSpPr txBox="1"/>
            <p:nvPr/>
          </p:nvSpPr>
          <p:spPr>
            <a:xfrm flipH="1">
              <a:off x="1906114" y="918164"/>
              <a:ext cx="203400" cy="106500"/>
            </a:xfrm>
            <a:prstGeom prst="rect">
              <a:avLst/>
            </a:prstGeom>
            <a:noFill/>
            <a:ln>
              <a:noFill/>
            </a:ln>
          </p:spPr>
          <p:txBody>
            <a:bodyPr spcFirstLastPara="1" wrap="square" lIns="0" tIns="121900" rIns="0" bIns="121900" anchor="t" anchorCtr="0">
              <a:noAutofit/>
            </a:bodyPr>
            <a:lstStyle/>
            <a:p>
              <a:pPr>
                <a:spcAft>
                  <a:spcPts val="2133"/>
                </a:spcAft>
              </a:pPr>
              <a:r>
                <a:rPr lang="en" sz="533"/>
                <a:t>PHASE 1</a:t>
              </a:r>
              <a:endParaRPr sz="533"/>
            </a:p>
          </p:txBody>
        </p:sp>
        <p:sp>
          <p:nvSpPr>
            <p:cNvPr id="8003" name="Google Shape;8003;p73"/>
            <p:cNvSpPr txBox="1"/>
            <p:nvPr/>
          </p:nvSpPr>
          <p:spPr>
            <a:xfrm flipH="1">
              <a:off x="1904318" y="1113390"/>
              <a:ext cx="205200" cy="91200"/>
            </a:xfrm>
            <a:prstGeom prst="rect">
              <a:avLst/>
            </a:prstGeom>
            <a:noFill/>
            <a:ln>
              <a:noFill/>
            </a:ln>
          </p:spPr>
          <p:txBody>
            <a:bodyPr spcFirstLastPara="1" wrap="square" lIns="0" tIns="121900" rIns="0" bIns="121900" anchor="t" anchorCtr="0">
              <a:noAutofit/>
            </a:bodyPr>
            <a:lstStyle/>
            <a:p>
              <a:pPr>
                <a:lnSpc>
                  <a:spcPct val="115000"/>
                </a:lnSpc>
                <a:spcAft>
                  <a:spcPts val="2133"/>
                </a:spcAft>
              </a:pPr>
              <a:r>
                <a:rPr lang="en" sz="533"/>
                <a:t>Task 1</a:t>
              </a:r>
              <a:endParaRPr sz="533"/>
            </a:p>
          </p:txBody>
        </p:sp>
        <p:sp>
          <p:nvSpPr>
            <p:cNvPr id="8004" name="Google Shape;8004;p73"/>
            <p:cNvSpPr txBox="1"/>
            <p:nvPr/>
          </p:nvSpPr>
          <p:spPr>
            <a:xfrm flipH="1">
              <a:off x="1906118" y="1304527"/>
              <a:ext cx="203400" cy="91200"/>
            </a:xfrm>
            <a:prstGeom prst="rect">
              <a:avLst/>
            </a:prstGeom>
            <a:noFill/>
            <a:ln>
              <a:noFill/>
            </a:ln>
          </p:spPr>
          <p:txBody>
            <a:bodyPr spcFirstLastPara="1" wrap="square" lIns="0" tIns="121900" rIns="0" bIns="121900" anchor="t" anchorCtr="0">
              <a:noAutofit/>
            </a:bodyPr>
            <a:lstStyle/>
            <a:p>
              <a:pPr>
                <a:lnSpc>
                  <a:spcPct val="115000"/>
                </a:lnSpc>
                <a:spcAft>
                  <a:spcPts val="2133"/>
                </a:spcAft>
              </a:pPr>
              <a:r>
                <a:rPr lang="en" sz="533"/>
                <a:t>Task 2</a:t>
              </a:r>
              <a:endParaRPr sz="533"/>
            </a:p>
          </p:txBody>
        </p:sp>
        <p:sp>
          <p:nvSpPr>
            <p:cNvPr id="8005" name="Google Shape;8005;p73"/>
            <p:cNvSpPr/>
            <p:nvPr/>
          </p:nvSpPr>
          <p:spPr>
            <a:xfrm>
              <a:off x="2750975" y="964961"/>
              <a:ext cx="325500" cy="42600"/>
            </a:xfrm>
            <a:prstGeom prst="rect">
              <a:avLst/>
            </a:prstGeom>
            <a:solidFill>
              <a:srgbClr val="869FB2"/>
            </a:solidFill>
            <a:ln>
              <a:noFill/>
            </a:ln>
          </p:spPr>
          <p:txBody>
            <a:bodyPr spcFirstLastPara="1" wrap="square" lIns="121900" tIns="121900" rIns="121900" bIns="121900" anchor="ctr" anchorCtr="0">
              <a:noAutofit/>
            </a:bodyPr>
            <a:lstStyle/>
            <a:p>
              <a:endParaRPr sz="2400"/>
            </a:p>
          </p:txBody>
        </p:sp>
      </p:grpSp>
      <p:grpSp>
        <p:nvGrpSpPr>
          <p:cNvPr id="8006" name="Google Shape;8006;p73"/>
          <p:cNvGrpSpPr/>
          <p:nvPr/>
        </p:nvGrpSpPr>
        <p:grpSpPr>
          <a:xfrm>
            <a:off x="4474433" y="1268857"/>
            <a:ext cx="3151191" cy="1341153"/>
            <a:chOff x="3292400" y="1193188"/>
            <a:chExt cx="2615240" cy="1131075"/>
          </a:xfrm>
        </p:grpSpPr>
        <p:sp>
          <p:nvSpPr>
            <p:cNvPr id="8007" name="Google Shape;8007;p73"/>
            <p:cNvSpPr/>
            <p:nvPr/>
          </p:nvSpPr>
          <p:spPr>
            <a:xfrm>
              <a:off x="3292400" y="1845763"/>
              <a:ext cx="370500" cy="478500"/>
            </a:xfrm>
            <a:prstGeom prst="round2DiagRect">
              <a:avLst>
                <a:gd name="adj1" fmla="val 16667"/>
                <a:gd name="adj2" fmla="val 0"/>
              </a:avLst>
            </a:prstGeom>
            <a:noFill/>
            <a:ln w="9525" cap="flat" cmpd="sng">
              <a:solidFill>
                <a:srgbClr val="ABBCC9"/>
              </a:solidFill>
              <a:prstDash val="solid"/>
              <a:round/>
              <a:headEnd type="none" w="sm" len="sm"/>
              <a:tailEnd type="none" w="sm" len="sm"/>
            </a:ln>
          </p:spPr>
          <p:txBody>
            <a:bodyPr spcFirstLastPara="1" wrap="square" lIns="121900" tIns="121900" rIns="121900" bIns="121900" anchor="ctr" anchorCtr="0">
              <a:noAutofit/>
            </a:bodyPr>
            <a:lstStyle/>
            <a:p>
              <a:endParaRPr sz="533"/>
            </a:p>
          </p:txBody>
        </p:sp>
        <p:sp>
          <p:nvSpPr>
            <p:cNvPr id="8008" name="Google Shape;8008;p73"/>
            <p:cNvSpPr/>
            <p:nvPr/>
          </p:nvSpPr>
          <p:spPr>
            <a:xfrm>
              <a:off x="3292400" y="1314860"/>
              <a:ext cx="370500" cy="478500"/>
            </a:xfrm>
            <a:prstGeom prst="round2DiagRect">
              <a:avLst>
                <a:gd name="adj1" fmla="val 16667"/>
                <a:gd name="adj2" fmla="val 0"/>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533"/>
            </a:p>
          </p:txBody>
        </p:sp>
        <p:sp>
          <p:nvSpPr>
            <p:cNvPr id="8009" name="Google Shape;8009;p73"/>
            <p:cNvSpPr txBox="1"/>
            <p:nvPr/>
          </p:nvSpPr>
          <p:spPr>
            <a:xfrm flipH="1">
              <a:off x="3678794" y="1193199"/>
              <a:ext cx="370500" cy="84300"/>
            </a:xfrm>
            <a:prstGeom prst="rect">
              <a:avLst/>
            </a:prstGeom>
            <a:noFill/>
            <a:ln>
              <a:noFill/>
            </a:ln>
          </p:spPr>
          <p:txBody>
            <a:bodyPr spcFirstLastPara="1" wrap="square" lIns="0" tIns="0" rIns="0" bIns="0" anchor="t" anchorCtr="0">
              <a:noAutofit/>
            </a:bodyPr>
            <a:lstStyle/>
            <a:p>
              <a:pPr algn="ctr">
                <a:spcAft>
                  <a:spcPts val="2133"/>
                </a:spcAft>
              </a:pPr>
              <a:r>
                <a:rPr lang="en" sz="533"/>
                <a:t>JANUARY</a:t>
              </a:r>
              <a:endParaRPr sz="533"/>
            </a:p>
          </p:txBody>
        </p:sp>
        <p:sp>
          <p:nvSpPr>
            <p:cNvPr id="8010" name="Google Shape;8010;p73"/>
            <p:cNvSpPr txBox="1"/>
            <p:nvPr/>
          </p:nvSpPr>
          <p:spPr>
            <a:xfrm flipH="1">
              <a:off x="4051671" y="1193188"/>
              <a:ext cx="401400" cy="84300"/>
            </a:xfrm>
            <a:prstGeom prst="rect">
              <a:avLst/>
            </a:prstGeom>
            <a:noFill/>
            <a:ln>
              <a:noFill/>
            </a:ln>
          </p:spPr>
          <p:txBody>
            <a:bodyPr spcFirstLastPara="1" wrap="square" lIns="0" tIns="0" rIns="0" bIns="0" anchor="t" anchorCtr="0">
              <a:noAutofit/>
            </a:bodyPr>
            <a:lstStyle/>
            <a:p>
              <a:pPr algn="ctr">
                <a:spcAft>
                  <a:spcPts val="2133"/>
                </a:spcAft>
              </a:pPr>
              <a:r>
                <a:rPr lang="en" sz="533"/>
                <a:t>FEBRUARY</a:t>
              </a:r>
              <a:endParaRPr sz="533"/>
            </a:p>
          </p:txBody>
        </p:sp>
        <p:sp>
          <p:nvSpPr>
            <p:cNvPr id="8011" name="Google Shape;8011;p73"/>
            <p:cNvSpPr txBox="1"/>
            <p:nvPr/>
          </p:nvSpPr>
          <p:spPr>
            <a:xfrm flipH="1">
              <a:off x="4453057" y="1193188"/>
              <a:ext cx="348000" cy="84300"/>
            </a:xfrm>
            <a:prstGeom prst="rect">
              <a:avLst/>
            </a:prstGeom>
            <a:noFill/>
            <a:ln>
              <a:noFill/>
            </a:ln>
          </p:spPr>
          <p:txBody>
            <a:bodyPr spcFirstLastPara="1" wrap="square" lIns="0" tIns="0" rIns="0" bIns="0" anchor="t" anchorCtr="0">
              <a:noAutofit/>
            </a:bodyPr>
            <a:lstStyle/>
            <a:p>
              <a:pPr algn="ctr">
                <a:spcAft>
                  <a:spcPts val="2133"/>
                </a:spcAft>
              </a:pPr>
              <a:r>
                <a:rPr lang="en" sz="533"/>
                <a:t>MARCH</a:t>
              </a:r>
              <a:endParaRPr sz="533"/>
            </a:p>
          </p:txBody>
        </p:sp>
        <p:sp>
          <p:nvSpPr>
            <p:cNvPr id="8012" name="Google Shape;8012;p73"/>
            <p:cNvSpPr txBox="1"/>
            <p:nvPr/>
          </p:nvSpPr>
          <p:spPr>
            <a:xfrm flipH="1">
              <a:off x="4831790" y="1193197"/>
              <a:ext cx="313200" cy="84300"/>
            </a:xfrm>
            <a:prstGeom prst="rect">
              <a:avLst/>
            </a:prstGeom>
            <a:noFill/>
            <a:ln>
              <a:noFill/>
            </a:ln>
          </p:spPr>
          <p:txBody>
            <a:bodyPr spcFirstLastPara="1" wrap="square" lIns="0" tIns="0" rIns="0" bIns="0" anchor="t" anchorCtr="0">
              <a:noAutofit/>
            </a:bodyPr>
            <a:lstStyle/>
            <a:p>
              <a:pPr algn="ctr">
                <a:spcAft>
                  <a:spcPts val="2133"/>
                </a:spcAft>
              </a:pPr>
              <a:r>
                <a:rPr lang="en" sz="533"/>
                <a:t>APRIL</a:t>
              </a:r>
              <a:endParaRPr sz="533"/>
            </a:p>
          </p:txBody>
        </p:sp>
        <p:sp>
          <p:nvSpPr>
            <p:cNvPr id="8013" name="Google Shape;8013;p73"/>
            <p:cNvSpPr txBox="1"/>
            <p:nvPr/>
          </p:nvSpPr>
          <p:spPr>
            <a:xfrm flipH="1">
              <a:off x="5186134" y="1193197"/>
              <a:ext cx="313200" cy="84300"/>
            </a:xfrm>
            <a:prstGeom prst="rect">
              <a:avLst/>
            </a:prstGeom>
            <a:noFill/>
            <a:ln>
              <a:noFill/>
            </a:ln>
          </p:spPr>
          <p:txBody>
            <a:bodyPr spcFirstLastPara="1" wrap="square" lIns="0" tIns="0" rIns="0" bIns="0" anchor="t" anchorCtr="0">
              <a:noAutofit/>
            </a:bodyPr>
            <a:lstStyle/>
            <a:p>
              <a:pPr algn="ctr">
                <a:spcAft>
                  <a:spcPts val="2133"/>
                </a:spcAft>
              </a:pPr>
              <a:r>
                <a:rPr lang="en" sz="533"/>
                <a:t>MAY</a:t>
              </a:r>
              <a:endParaRPr sz="533"/>
            </a:p>
          </p:txBody>
        </p:sp>
        <p:sp>
          <p:nvSpPr>
            <p:cNvPr id="8014" name="Google Shape;8014;p73"/>
            <p:cNvSpPr txBox="1"/>
            <p:nvPr/>
          </p:nvSpPr>
          <p:spPr>
            <a:xfrm flipH="1">
              <a:off x="5562148" y="1193197"/>
              <a:ext cx="313200" cy="84300"/>
            </a:xfrm>
            <a:prstGeom prst="rect">
              <a:avLst/>
            </a:prstGeom>
            <a:noFill/>
            <a:ln>
              <a:noFill/>
            </a:ln>
          </p:spPr>
          <p:txBody>
            <a:bodyPr spcFirstLastPara="1" wrap="square" lIns="0" tIns="0" rIns="0" bIns="0" anchor="t" anchorCtr="0">
              <a:noAutofit/>
            </a:bodyPr>
            <a:lstStyle/>
            <a:p>
              <a:pPr algn="ctr">
                <a:spcAft>
                  <a:spcPts val="2133"/>
                </a:spcAft>
              </a:pPr>
              <a:r>
                <a:rPr lang="en" sz="533"/>
                <a:t>JUNE</a:t>
              </a:r>
              <a:endParaRPr sz="533"/>
            </a:p>
          </p:txBody>
        </p:sp>
        <p:sp>
          <p:nvSpPr>
            <p:cNvPr id="8015" name="Google Shape;8015;p73"/>
            <p:cNvSpPr txBox="1"/>
            <p:nvPr/>
          </p:nvSpPr>
          <p:spPr>
            <a:xfrm flipH="1">
              <a:off x="3349576" y="1372466"/>
              <a:ext cx="272700" cy="96600"/>
            </a:xfrm>
            <a:prstGeom prst="rect">
              <a:avLst/>
            </a:prstGeom>
            <a:noFill/>
            <a:ln>
              <a:noFill/>
            </a:ln>
          </p:spPr>
          <p:txBody>
            <a:bodyPr spcFirstLastPara="1" wrap="square" lIns="0" tIns="0" rIns="0" bIns="0" anchor="t" anchorCtr="0">
              <a:noAutofit/>
            </a:bodyPr>
            <a:lstStyle/>
            <a:p>
              <a:pPr algn="r">
                <a:spcAft>
                  <a:spcPts val="2133"/>
                </a:spcAft>
              </a:pPr>
              <a:r>
                <a:rPr lang="en" sz="533"/>
                <a:t>PHASE 1</a:t>
              </a:r>
              <a:endParaRPr sz="533"/>
            </a:p>
          </p:txBody>
        </p:sp>
        <p:sp>
          <p:nvSpPr>
            <p:cNvPr id="8016" name="Google Shape;8016;p73"/>
            <p:cNvSpPr txBox="1"/>
            <p:nvPr/>
          </p:nvSpPr>
          <p:spPr>
            <a:xfrm flipH="1">
              <a:off x="3349579" y="1895516"/>
              <a:ext cx="272700" cy="96600"/>
            </a:xfrm>
            <a:prstGeom prst="rect">
              <a:avLst/>
            </a:prstGeom>
            <a:noFill/>
            <a:ln>
              <a:noFill/>
            </a:ln>
          </p:spPr>
          <p:txBody>
            <a:bodyPr spcFirstLastPara="1" wrap="square" lIns="0" tIns="0" rIns="0" bIns="0" anchor="t" anchorCtr="0">
              <a:noAutofit/>
            </a:bodyPr>
            <a:lstStyle/>
            <a:p>
              <a:pPr algn="r">
                <a:spcAft>
                  <a:spcPts val="2133"/>
                </a:spcAft>
              </a:pPr>
              <a:r>
                <a:rPr lang="en" sz="533"/>
                <a:t>PHASE 2</a:t>
              </a:r>
              <a:endParaRPr sz="533"/>
            </a:p>
          </p:txBody>
        </p:sp>
        <p:sp>
          <p:nvSpPr>
            <p:cNvPr id="8017" name="Google Shape;8017;p73"/>
            <p:cNvSpPr txBox="1"/>
            <p:nvPr/>
          </p:nvSpPr>
          <p:spPr>
            <a:xfrm flipH="1">
              <a:off x="3355878" y="1543623"/>
              <a:ext cx="256200" cy="966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t>Task 1</a:t>
              </a:r>
              <a:endParaRPr sz="533"/>
            </a:p>
          </p:txBody>
        </p:sp>
        <p:sp>
          <p:nvSpPr>
            <p:cNvPr id="8018" name="Google Shape;8018;p73"/>
            <p:cNvSpPr txBox="1"/>
            <p:nvPr/>
          </p:nvSpPr>
          <p:spPr>
            <a:xfrm flipH="1">
              <a:off x="3355878" y="1720328"/>
              <a:ext cx="256200" cy="966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t>Task 2</a:t>
              </a:r>
              <a:endParaRPr sz="533"/>
            </a:p>
          </p:txBody>
        </p:sp>
        <p:sp>
          <p:nvSpPr>
            <p:cNvPr id="8019" name="Google Shape;8019;p73"/>
            <p:cNvSpPr txBox="1"/>
            <p:nvPr/>
          </p:nvSpPr>
          <p:spPr>
            <a:xfrm flipH="1">
              <a:off x="3355878" y="2072220"/>
              <a:ext cx="256200" cy="966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t>Task 1</a:t>
              </a:r>
              <a:endParaRPr sz="533"/>
            </a:p>
          </p:txBody>
        </p:sp>
        <p:sp>
          <p:nvSpPr>
            <p:cNvPr id="8020" name="Google Shape;8020;p73"/>
            <p:cNvSpPr txBox="1"/>
            <p:nvPr/>
          </p:nvSpPr>
          <p:spPr>
            <a:xfrm flipH="1">
              <a:off x="3355889" y="2248920"/>
              <a:ext cx="256200" cy="684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t>Task 2</a:t>
              </a:r>
              <a:endParaRPr sz="533"/>
            </a:p>
          </p:txBody>
        </p:sp>
        <p:grpSp>
          <p:nvGrpSpPr>
            <p:cNvPr id="8021" name="Google Shape;8021;p73"/>
            <p:cNvGrpSpPr/>
            <p:nvPr/>
          </p:nvGrpSpPr>
          <p:grpSpPr>
            <a:xfrm>
              <a:off x="3748438" y="1378608"/>
              <a:ext cx="2159202" cy="903971"/>
              <a:chOff x="1683525" y="2179850"/>
              <a:chExt cx="4519050" cy="2134525"/>
            </a:xfrm>
          </p:grpSpPr>
          <p:sp>
            <p:nvSpPr>
              <p:cNvPr id="8022" name="Google Shape;8022;p73"/>
              <p:cNvSpPr/>
              <p:nvPr/>
            </p:nvSpPr>
            <p:spPr>
              <a:xfrm>
                <a:off x="1683525" y="2179850"/>
                <a:ext cx="4519050" cy="53925"/>
              </a:xfrm>
              <a:custGeom>
                <a:avLst/>
                <a:gdLst/>
                <a:ahLst/>
                <a:cxnLst/>
                <a:rect l="l" t="t" r="r" b="b"/>
                <a:pathLst>
                  <a:path w="180762" h="2157" extrusionOk="0">
                    <a:moveTo>
                      <a:pt x="1072" y="1"/>
                    </a:moveTo>
                    <a:cubicBezTo>
                      <a:pt x="477" y="1"/>
                      <a:pt x="1" y="477"/>
                      <a:pt x="1" y="1073"/>
                    </a:cubicBezTo>
                    <a:cubicBezTo>
                      <a:pt x="1" y="1668"/>
                      <a:pt x="477" y="2156"/>
                      <a:pt x="1072" y="2156"/>
                    </a:cubicBezTo>
                    <a:lnTo>
                      <a:pt x="179678" y="2156"/>
                    </a:lnTo>
                    <a:cubicBezTo>
                      <a:pt x="180273" y="2156"/>
                      <a:pt x="180761" y="1668"/>
                      <a:pt x="180761" y="1073"/>
                    </a:cubicBezTo>
                    <a:cubicBezTo>
                      <a:pt x="180761" y="477"/>
                      <a:pt x="180273" y="1"/>
                      <a:pt x="179678" y="1"/>
                    </a:cubicBezTo>
                    <a:close/>
                  </a:path>
                </a:pathLst>
              </a:custGeom>
              <a:solidFill>
                <a:srgbClr val="7994A9">
                  <a:alpha val="64709"/>
                </a:srgbClr>
              </a:solidFill>
              <a:ln>
                <a:noFill/>
              </a:ln>
            </p:spPr>
            <p:txBody>
              <a:bodyPr spcFirstLastPara="1" wrap="square" lIns="121900" tIns="121900" rIns="121900" bIns="121900" anchor="ctr" anchorCtr="0">
                <a:noAutofit/>
              </a:bodyPr>
              <a:lstStyle/>
              <a:p>
                <a:endParaRPr sz="533"/>
              </a:p>
            </p:txBody>
          </p:sp>
          <p:sp>
            <p:nvSpPr>
              <p:cNvPr id="8023" name="Google Shape;8023;p73"/>
              <p:cNvSpPr/>
              <p:nvPr/>
            </p:nvSpPr>
            <p:spPr>
              <a:xfrm>
                <a:off x="1683525" y="2595975"/>
                <a:ext cx="4519050" cy="53900"/>
              </a:xfrm>
              <a:custGeom>
                <a:avLst/>
                <a:gdLst/>
                <a:ahLst/>
                <a:cxnLst/>
                <a:rect l="l" t="t" r="r" b="b"/>
                <a:pathLst>
                  <a:path w="180762" h="2156" extrusionOk="0">
                    <a:moveTo>
                      <a:pt x="1072" y="1"/>
                    </a:moveTo>
                    <a:cubicBezTo>
                      <a:pt x="477" y="1"/>
                      <a:pt x="1" y="489"/>
                      <a:pt x="1" y="1084"/>
                    </a:cubicBezTo>
                    <a:cubicBezTo>
                      <a:pt x="1" y="1668"/>
                      <a:pt x="477" y="2156"/>
                      <a:pt x="1072" y="2156"/>
                    </a:cubicBezTo>
                    <a:lnTo>
                      <a:pt x="179678" y="2156"/>
                    </a:lnTo>
                    <a:cubicBezTo>
                      <a:pt x="180273" y="2156"/>
                      <a:pt x="180761" y="1668"/>
                      <a:pt x="180761" y="1084"/>
                    </a:cubicBezTo>
                    <a:cubicBezTo>
                      <a:pt x="180761" y="489"/>
                      <a:pt x="180273" y="1"/>
                      <a:pt x="179678" y="1"/>
                    </a:cubicBezTo>
                    <a:close/>
                  </a:path>
                </a:pathLst>
              </a:custGeom>
              <a:solidFill>
                <a:srgbClr val="374957"/>
              </a:solidFill>
              <a:ln>
                <a:noFill/>
              </a:ln>
            </p:spPr>
            <p:txBody>
              <a:bodyPr spcFirstLastPara="1" wrap="square" lIns="121900" tIns="121900" rIns="121900" bIns="121900" anchor="ctr" anchorCtr="0">
                <a:noAutofit/>
              </a:bodyPr>
              <a:lstStyle/>
              <a:p>
                <a:endParaRPr sz="533"/>
              </a:p>
            </p:txBody>
          </p:sp>
          <p:sp>
            <p:nvSpPr>
              <p:cNvPr id="8024" name="Google Shape;8024;p73"/>
              <p:cNvSpPr/>
              <p:nvPr/>
            </p:nvSpPr>
            <p:spPr>
              <a:xfrm>
                <a:off x="1683525" y="3012100"/>
                <a:ext cx="4519050" cy="53900"/>
              </a:xfrm>
              <a:custGeom>
                <a:avLst/>
                <a:gdLst/>
                <a:ahLst/>
                <a:cxnLst/>
                <a:rect l="l" t="t" r="r" b="b"/>
                <a:pathLst>
                  <a:path w="180762" h="2156" extrusionOk="0">
                    <a:moveTo>
                      <a:pt x="1072" y="1"/>
                    </a:moveTo>
                    <a:cubicBezTo>
                      <a:pt x="477" y="1"/>
                      <a:pt x="1" y="489"/>
                      <a:pt x="1" y="1084"/>
                    </a:cubicBezTo>
                    <a:cubicBezTo>
                      <a:pt x="1" y="1680"/>
                      <a:pt x="477" y="2156"/>
                      <a:pt x="1072" y="2156"/>
                    </a:cubicBezTo>
                    <a:lnTo>
                      <a:pt x="179678" y="2156"/>
                    </a:lnTo>
                    <a:cubicBezTo>
                      <a:pt x="180273" y="2156"/>
                      <a:pt x="180761" y="1668"/>
                      <a:pt x="180761" y="1072"/>
                    </a:cubicBezTo>
                    <a:cubicBezTo>
                      <a:pt x="180761" y="477"/>
                      <a:pt x="180273" y="1"/>
                      <a:pt x="179678" y="1"/>
                    </a:cubicBezTo>
                    <a:close/>
                  </a:path>
                </a:pathLst>
              </a:custGeom>
              <a:solidFill>
                <a:srgbClr val="7994A9">
                  <a:alpha val="64709"/>
                </a:srgbClr>
              </a:solidFill>
              <a:ln>
                <a:noFill/>
              </a:ln>
            </p:spPr>
            <p:txBody>
              <a:bodyPr spcFirstLastPara="1" wrap="square" lIns="121900" tIns="121900" rIns="121900" bIns="121900" anchor="ctr" anchorCtr="0">
                <a:noAutofit/>
              </a:bodyPr>
              <a:lstStyle/>
              <a:p>
                <a:endParaRPr sz="533"/>
              </a:p>
            </p:txBody>
          </p:sp>
          <p:sp>
            <p:nvSpPr>
              <p:cNvPr id="8025" name="Google Shape;8025;p73"/>
              <p:cNvSpPr/>
              <p:nvPr/>
            </p:nvSpPr>
            <p:spPr>
              <a:xfrm>
                <a:off x="1683525" y="3428225"/>
                <a:ext cx="4519050" cy="53900"/>
              </a:xfrm>
              <a:custGeom>
                <a:avLst/>
                <a:gdLst/>
                <a:ahLst/>
                <a:cxnLst/>
                <a:rect l="l" t="t" r="r" b="b"/>
                <a:pathLst>
                  <a:path w="180762" h="2156" extrusionOk="0">
                    <a:moveTo>
                      <a:pt x="1072" y="1"/>
                    </a:moveTo>
                    <a:cubicBezTo>
                      <a:pt x="477" y="1"/>
                      <a:pt x="1" y="489"/>
                      <a:pt x="1" y="1084"/>
                    </a:cubicBezTo>
                    <a:cubicBezTo>
                      <a:pt x="1" y="1679"/>
                      <a:pt x="477" y="2156"/>
                      <a:pt x="1072" y="2156"/>
                    </a:cubicBezTo>
                    <a:lnTo>
                      <a:pt x="179678" y="2156"/>
                    </a:lnTo>
                    <a:cubicBezTo>
                      <a:pt x="180273" y="2156"/>
                      <a:pt x="180761" y="1679"/>
                      <a:pt x="180761" y="1084"/>
                    </a:cubicBezTo>
                    <a:cubicBezTo>
                      <a:pt x="180761" y="489"/>
                      <a:pt x="180273" y="1"/>
                      <a:pt x="179678" y="1"/>
                    </a:cubicBezTo>
                    <a:close/>
                  </a:path>
                </a:pathLst>
              </a:custGeom>
              <a:solidFill>
                <a:srgbClr val="374957"/>
              </a:solidFill>
              <a:ln>
                <a:noFill/>
              </a:ln>
            </p:spPr>
            <p:txBody>
              <a:bodyPr spcFirstLastPara="1" wrap="square" lIns="121900" tIns="121900" rIns="121900" bIns="121900" anchor="ctr" anchorCtr="0">
                <a:noAutofit/>
              </a:bodyPr>
              <a:lstStyle/>
              <a:p>
                <a:endParaRPr sz="533"/>
              </a:p>
            </p:txBody>
          </p:sp>
          <p:sp>
            <p:nvSpPr>
              <p:cNvPr id="8026" name="Google Shape;8026;p73"/>
              <p:cNvSpPr/>
              <p:nvPr/>
            </p:nvSpPr>
            <p:spPr>
              <a:xfrm>
                <a:off x="1683525" y="3844350"/>
                <a:ext cx="4519050" cy="53900"/>
              </a:xfrm>
              <a:custGeom>
                <a:avLst/>
                <a:gdLst/>
                <a:ahLst/>
                <a:cxnLst/>
                <a:rect l="l" t="t" r="r" b="b"/>
                <a:pathLst>
                  <a:path w="180762" h="2156" extrusionOk="0">
                    <a:moveTo>
                      <a:pt x="548" y="1"/>
                    </a:moveTo>
                    <a:cubicBezTo>
                      <a:pt x="251" y="1"/>
                      <a:pt x="1" y="251"/>
                      <a:pt x="1" y="560"/>
                    </a:cubicBezTo>
                    <a:lnTo>
                      <a:pt x="1" y="1608"/>
                    </a:lnTo>
                    <a:cubicBezTo>
                      <a:pt x="1" y="1917"/>
                      <a:pt x="251" y="2156"/>
                      <a:pt x="548" y="2156"/>
                    </a:cubicBezTo>
                    <a:lnTo>
                      <a:pt x="180202" y="2156"/>
                    </a:lnTo>
                    <a:cubicBezTo>
                      <a:pt x="180511" y="2156"/>
                      <a:pt x="180761" y="1917"/>
                      <a:pt x="180761" y="1608"/>
                    </a:cubicBezTo>
                    <a:lnTo>
                      <a:pt x="180761" y="560"/>
                    </a:lnTo>
                    <a:cubicBezTo>
                      <a:pt x="180761" y="251"/>
                      <a:pt x="180511" y="1"/>
                      <a:pt x="180202" y="1"/>
                    </a:cubicBezTo>
                    <a:close/>
                  </a:path>
                </a:pathLst>
              </a:custGeom>
              <a:solidFill>
                <a:srgbClr val="7994A9">
                  <a:alpha val="64709"/>
                </a:srgbClr>
              </a:solidFill>
              <a:ln>
                <a:noFill/>
              </a:ln>
            </p:spPr>
            <p:txBody>
              <a:bodyPr spcFirstLastPara="1" wrap="square" lIns="121900" tIns="121900" rIns="121900" bIns="121900" anchor="ctr" anchorCtr="0">
                <a:noAutofit/>
              </a:bodyPr>
              <a:lstStyle/>
              <a:p>
                <a:endParaRPr sz="533"/>
              </a:p>
            </p:txBody>
          </p:sp>
          <p:sp>
            <p:nvSpPr>
              <p:cNvPr id="8027" name="Google Shape;8027;p73"/>
              <p:cNvSpPr/>
              <p:nvPr/>
            </p:nvSpPr>
            <p:spPr>
              <a:xfrm>
                <a:off x="1683525" y="4260475"/>
                <a:ext cx="4519050" cy="53900"/>
              </a:xfrm>
              <a:custGeom>
                <a:avLst/>
                <a:gdLst/>
                <a:ahLst/>
                <a:cxnLst/>
                <a:rect l="l" t="t" r="r" b="b"/>
                <a:pathLst>
                  <a:path w="180762" h="2156" extrusionOk="0">
                    <a:moveTo>
                      <a:pt x="1072" y="0"/>
                    </a:moveTo>
                    <a:cubicBezTo>
                      <a:pt x="477" y="0"/>
                      <a:pt x="1" y="489"/>
                      <a:pt x="1" y="1084"/>
                    </a:cubicBezTo>
                    <a:cubicBezTo>
                      <a:pt x="1" y="1679"/>
                      <a:pt x="477" y="2156"/>
                      <a:pt x="1072" y="2156"/>
                    </a:cubicBezTo>
                    <a:lnTo>
                      <a:pt x="179678" y="2156"/>
                    </a:lnTo>
                    <a:cubicBezTo>
                      <a:pt x="180273" y="2156"/>
                      <a:pt x="180761" y="1679"/>
                      <a:pt x="180761" y="1084"/>
                    </a:cubicBezTo>
                    <a:cubicBezTo>
                      <a:pt x="180761" y="489"/>
                      <a:pt x="180273" y="0"/>
                      <a:pt x="179678" y="0"/>
                    </a:cubicBezTo>
                    <a:close/>
                  </a:path>
                </a:pathLst>
              </a:custGeom>
              <a:solidFill>
                <a:srgbClr val="374957"/>
              </a:solidFill>
              <a:ln>
                <a:noFill/>
              </a:ln>
            </p:spPr>
            <p:txBody>
              <a:bodyPr spcFirstLastPara="1" wrap="square" lIns="121900" tIns="121900" rIns="121900" bIns="121900" anchor="ctr" anchorCtr="0">
                <a:noAutofit/>
              </a:bodyPr>
              <a:lstStyle/>
              <a:p>
                <a:endParaRPr sz="533"/>
              </a:p>
            </p:txBody>
          </p:sp>
          <p:sp>
            <p:nvSpPr>
              <p:cNvPr id="8028" name="Google Shape;8028;p73"/>
              <p:cNvSpPr/>
              <p:nvPr/>
            </p:nvSpPr>
            <p:spPr>
              <a:xfrm>
                <a:off x="1683525" y="2179850"/>
                <a:ext cx="921275" cy="53925"/>
              </a:xfrm>
              <a:custGeom>
                <a:avLst/>
                <a:gdLst/>
                <a:ahLst/>
                <a:cxnLst/>
                <a:rect l="l" t="t" r="r" b="b"/>
                <a:pathLst>
                  <a:path w="36851" h="2157" extrusionOk="0">
                    <a:moveTo>
                      <a:pt x="1072" y="1"/>
                    </a:moveTo>
                    <a:cubicBezTo>
                      <a:pt x="477" y="1"/>
                      <a:pt x="1" y="477"/>
                      <a:pt x="1" y="1073"/>
                    </a:cubicBezTo>
                    <a:cubicBezTo>
                      <a:pt x="1" y="1668"/>
                      <a:pt x="477" y="2156"/>
                      <a:pt x="1072" y="2156"/>
                    </a:cubicBezTo>
                    <a:lnTo>
                      <a:pt x="35767" y="2156"/>
                    </a:lnTo>
                    <a:cubicBezTo>
                      <a:pt x="36362" y="2156"/>
                      <a:pt x="36851" y="1668"/>
                      <a:pt x="36851" y="1073"/>
                    </a:cubicBezTo>
                    <a:cubicBezTo>
                      <a:pt x="36851" y="477"/>
                      <a:pt x="36362" y="1"/>
                      <a:pt x="35767" y="1"/>
                    </a:cubicBezTo>
                    <a:close/>
                  </a:path>
                </a:pathLst>
              </a:custGeom>
              <a:solidFill>
                <a:srgbClr val="7994A9"/>
              </a:solidFill>
              <a:ln>
                <a:noFill/>
              </a:ln>
            </p:spPr>
            <p:txBody>
              <a:bodyPr spcFirstLastPara="1" wrap="square" lIns="121900" tIns="121900" rIns="121900" bIns="121900" anchor="ctr" anchorCtr="0">
                <a:noAutofit/>
              </a:bodyPr>
              <a:lstStyle/>
              <a:p>
                <a:endParaRPr sz="533"/>
              </a:p>
            </p:txBody>
          </p:sp>
          <p:sp>
            <p:nvSpPr>
              <p:cNvPr id="8029" name="Google Shape;8029;p73"/>
              <p:cNvSpPr/>
              <p:nvPr/>
            </p:nvSpPr>
            <p:spPr>
              <a:xfrm>
                <a:off x="2166625" y="2595975"/>
                <a:ext cx="2036900" cy="53900"/>
              </a:xfrm>
              <a:custGeom>
                <a:avLst/>
                <a:gdLst/>
                <a:ahLst/>
                <a:cxnLst/>
                <a:rect l="l" t="t" r="r" b="b"/>
                <a:pathLst>
                  <a:path w="81476" h="2156" extrusionOk="0">
                    <a:moveTo>
                      <a:pt x="1084" y="1"/>
                    </a:moveTo>
                    <a:cubicBezTo>
                      <a:pt x="489" y="1"/>
                      <a:pt x="1" y="489"/>
                      <a:pt x="1" y="1084"/>
                    </a:cubicBezTo>
                    <a:cubicBezTo>
                      <a:pt x="1" y="1668"/>
                      <a:pt x="489" y="2156"/>
                      <a:pt x="1084" y="2156"/>
                    </a:cubicBezTo>
                    <a:lnTo>
                      <a:pt x="80392" y="2156"/>
                    </a:lnTo>
                    <a:cubicBezTo>
                      <a:pt x="80987" y="2156"/>
                      <a:pt x="81475" y="1668"/>
                      <a:pt x="81475" y="1084"/>
                    </a:cubicBezTo>
                    <a:cubicBezTo>
                      <a:pt x="81475" y="489"/>
                      <a:pt x="80987" y="1"/>
                      <a:pt x="80392" y="1"/>
                    </a:cubicBezTo>
                    <a:close/>
                  </a:path>
                </a:pathLst>
              </a:custGeom>
              <a:solidFill>
                <a:srgbClr val="D7DFE5">
                  <a:alpha val="65920"/>
                </a:srgbClr>
              </a:solidFill>
              <a:ln>
                <a:noFill/>
              </a:ln>
            </p:spPr>
            <p:txBody>
              <a:bodyPr spcFirstLastPara="1" wrap="square" lIns="121900" tIns="121900" rIns="121900" bIns="121900" anchor="ctr" anchorCtr="0">
                <a:noAutofit/>
              </a:bodyPr>
              <a:lstStyle/>
              <a:p>
                <a:endParaRPr sz="533"/>
              </a:p>
            </p:txBody>
          </p:sp>
          <p:sp>
            <p:nvSpPr>
              <p:cNvPr id="8030" name="Google Shape;8030;p73"/>
              <p:cNvSpPr/>
              <p:nvPr/>
            </p:nvSpPr>
            <p:spPr>
              <a:xfrm>
                <a:off x="2808675" y="3012100"/>
                <a:ext cx="1082000" cy="53900"/>
              </a:xfrm>
              <a:custGeom>
                <a:avLst/>
                <a:gdLst/>
                <a:ahLst/>
                <a:cxnLst/>
                <a:rect l="l" t="t" r="r" b="b"/>
                <a:pathLst>
                  <a:path w="43280" h="2156" extrusionOk="0">
                    <a:moveTo>
                      <a:pt x="1072" y="1"/>
                    </a:moveTo>
                    <a:cubicBezTo>
                      <a:pt x="477" y="1"/>
                      <a:pt x="0" y="477"/>
                      <a:pt x="0" y="1072"/>
                    </a:cubicBezTo>
                    <a:cubicBezTo>
                      <a:pt x="0" y="1668"/>
                      <a:pt x="477" y="2156"/>
                      <a:pt x="1072" y="2156"/>
                    </a:cubicBezTo>
                    <a:lnTo>
                      <a:pt x="42196" y="2156"/>
                    </a:lnTo>
                    <a:cubicBezTo>
                      <a:pt x="42791" y="2156"/>
                      <a:pt x="43280" y="1668"/>
                      <a:pt x="43280" y="1072"/>
                    </a:cubicBezTo>
                    <a:cubicBezTo>
                      <a:pt x="43280" y="477"/>
                      <a:pt x="42791" y="1"/>
                      <a:pt x="42196" y="1"/>
                    </a:cubicBezTo>
                    <a:close/>
                  </a:path>
                </a:pathLst>
              </a:custGeom>
              <a:solidFill>
                <a:srgbClr val="7994A9"/>
              </a:solidFill>
              <a:ln>
                <a:noFill/>
              </a:ln>
            </p:spPr>
            <p:txBody>
              <a:bodyPr spcFirstLastPara="1" wrap="square" lIns="121900" tIns="121900" rIns="121900" bIns="121900" anchor="ctr" anchorCtr="0">
                <a:noAutofit/>
              </a:bodyPr>
              <a:lstStyle/>
              <a:p>
                <a:endParaRPr sz="533"/>
              </a:p>
            </p:txBody>
          </p:sp>
          <p:sp>
            <p:nvSpPr>
              <p:cNvPr id="8031" name="Google Shape;8031;p73"/>
              <p:cNvSpPr/>
              <p:nvPr/>
            </p:nvSpPr>
            <p:spPr>
              <a:xfrm>
                <a:off x="2942925" y="3428225"/>
                <a:ext cx="2044925" cy="53900"/>
              </a:xfrm>
              <a:custGeom>
                <a:avLst/>
                <a:gdLst/>
                <a:ahLst/>
                <a:cxnLst/>
                <a:rect l="l" t="t" r="r" b="b"/>
                <a:pathLst>
                  <a:path w="81797" h="2156" extrusionOk="0">
                    <a:moveTo>
                      <a:pt x="1084" y="1"/>
                    </a:moveTo>
                    <a:cubicBezTo>
                      <a:pt x="488" y="1"/>
                      <a:pt x="0" y="489"/>
                      <a:pt x="12" y="1084"/>
                    </a:cubicBezTo>
                    <a:cubicBezTo>
                      <a:pt x="12" y="1679"/>
                      <a:pt x="488" y="2156"/>
                      <a:pt x="1084" y="2156"/>
                    </a:cubicBezTo>
                    <a:lnTo>
                      <a:pt x="80713" y="2156"/>
                    </a:lnTo>
                    <a:cubicBezTo>
                      <a:pt x="81308" y="2156"/>
                      <a:pt x="81796" y="1679"/>
                      <a:pt x="81796" y="1084"/>
                    </a:cubicBezTo>
                    <a:cubicBezTo>
                      <a:pt x="81796" y="489"/>
                      <a:pt x="81308" y="1"/>
                      <a:pt x="80713" y="1"/>
                    </a:cubicBezTo>
                    <a:close/>
                  </a:path>
                </a:pathLst>
              </a:custGeom>
              <a:solidFill>
                <a:srgbClr val="D7DFE5">
                  <a:alpha val="65920"/>
                </a:srgbClr>
              </a:solidFill>
              <a:ln>
                <a:noFill/>
              </a:ln>
            </p:spPr>
            <p:txBody>
              <a:bodyPr spcFirstLastPara="1" wrap="square" lIns="121900" tIns="121900" rIns="121900" bIns="121900" anchor="ctr" anchorCtr="0">
                <a:noAutofit/>
              </a:bodyPr>
              <a:lstStyle/>
              <a:p>
                <a:endParaRPr sz="533"/>
              </a:p>
            </p:txBody>
          </p:sp>
          <p:sp>
            <p:nvSpPr>
              <p:cNvPr id="8032" name="Google Shape;8032;p73"/>
              <p:cNvSpPr/>
              <p:nvPr/>
            </p:nvSpPr>
            <p:spPr>
              <a:xfrm>
                <a:off x="3933825" y="3844350"/>
                <a:ext cx="1650825" cy="53900"/>
              </a:xfrm>
              <a:custGeom>
                <a:avLst/>
                <a:gdLst/>
                <a:ahLst/>
                <a:cxnLst/>
                <a:rect l="l" t="t" r="r" b="b"/>
                <a:pathLst>
                  <a:path w="66033" h="2156" extrusionOk="0">
                    <a:moveTo>
                      <a:pt x="548" y="1"/>
                    </a:moveTo>
                    <a:cubicBezTo>
                      <a:pt x="238" y="1"/>
                      <a:pt x="0" y="251"/>
                      <a:pt x="0" y="560"/>
                    </a:cubicBezTo>
                    <a:lnTo>
                      <a:pt x="0" y="1608"/>
                    </a:lnTo>
                    <a:cubicBezTo>
                      <a:pt x="0" y="1917"/>
                      <a:pt x="238" y="2156"/>
                      <a:pt x="548" y="2156"/>
                    </a:cubicBezTo>
                    <a:lnTo>
                      <a:pt x="65472" y="2156"/>
                    </a:lnTo>
                    <a:cubicBezTo>
                      <a:pt x="65782" y="2156"/>
                      <a:pt x="66032" y="1917"/>
                      <a:pt x="66032" y="1608"/>
                    </a:cubicBezTo>
                    <a:lnTo>
                      <a:pt x="66032" y="560"/>
                    </a:lnTo>
                    <a:cubicBezTo>
                      <a:pt x="66032" y="251"/>
                      <a:pt x="65782" y="1"/>
                      <a:pt x="65472" y="1"/>
                    </a:cubicBezTo>
                    <a:close/>
                  </a:path>
                </a:pathLst>
              </a:custGeom>
              <a:solidFill>
                <a:srgbClr val="7994A9"/>
              </a:solidFill>
              <a:ln>
                <a:noFill/>
              </a:ln>
            </p:spPr>
            <p:txBody>
              <a:bodyPr spcFirstLastPara="1" wrap="square" lIns="121900" tIns="121900" rIns="121900" bIns="121900" anchor="ctr" anchorCtr="0">
                <a:noAutofit/>
              </a:bodyPr>
              <a:lstStyle/>
              <a:p>
                <a:endParaRPr sz="533"/>
              </a:p>
            </p:txBody>
          </p:sp>
          <p:sp>
            <p:nvSpPr>
              <p:cNvPr id="8033" name="Google Shape;8033;p73"/>
              <p:cNvSpPr/>
              <p:nvPr/>
            </p:nvSpPr>
            <p:spPr>
              <a:xfrm>
                <a:off x="5058950" y="4260775"/>
                <a:ext cx="1143625" cy="53600"/>
              </a:xfrm>
              <a:custGeom>
                <a:avLst/>
                <a:gdLst/>
                <a:ahLst/>
                <a:cxnLst/>
                <a:rect l="l" t="t" r="r" b="b"/>
                <a:pathLst>
                  <a:path w="45745" h="2144" extrusionOk="0">
                    <a:moveTo>
                      <a:pt x="1072" y="0"/>
                    </a:moveTo>
                    <a:cubicBezTo>
                      <a:pt x="477" y="0"/>
                      <a:pt x="1" y="477"/>
                      <a:pt x="1" y="1072"/>
                    </a:cubicBezTo>
                    <a:cubicBezTo>
                      <a:pt x="1" y="1667"/>
                      <a:pt x="477" y="2144"/>
                      <a:pt x="1072" y="2144"/>
                    </a:cubicBezTo>
                    <a:lnTo>
                      <a:pt x="44661" y="2144"/>
                    </a:lnTo>
                    <a:cubicBezTo>
                      <a:pt x="45256" y="2144"/>
                      <a:pt x="45744" y="1667"/>
                      <a:pt x="45744" y="1072"/>
                    </a:cubicBezTo>
                    <a:cubicBezTo>
                      <a:pt x="45744" y="477"/>
                      <a:pt x="45256" y="0"/>
                      <a:pt x="44661" y="0"/>
                    </a:cubicBezTo>
                    <a:close/>
                  </a:path>
                </a:pathLst>
              </a:custGeom>
              <a:solidFill>
                <a:srgbClr val="D7DFE5">
                  <a:alpha val="65920"/>
                </a:srgbClr>
              </a:solidFill>
              <a:ln>
                <a:noFill/>
              </a:ln>
            </p:spPr>
            <p:txBody>
              <a:bodyPr spcFirstLastPara="1" wrap="square" lIns="121900" tIns="121900" rIns="121900" bIns="121900" anchor="ctr" anchorCtr="0">
                <a:noAutofit/>
              </a:bodyPr>
              <a:lstStyle/>
              <a:p>
                <a:endParaRPr sz="533"/>
              </a:p>
            </p:txBody>
          </p:sp>
        </p:grpSp>
      </p:grpSp>
      <p:sp>
        <p:nvSpPr>
          <p:cNvPr id="2" name="Google Shape;1529;p70">
            <a:extLst>
              <a:ext uri="{FF2B5EF4-FFF2-40B4-BE49-F238E27FC236}">
                <a16:creationId xmlns:a16="http://schemas.microsoft.com/office/drawing/2014/main" id="{32BD9BC6-8107-9167-8DA1-43D7FC31F453}"/>
              </a:ext>
            </a:extLst>
          </p:cNvPr>
          <p:cNvSpPr txBox="1">
            <a:spLocks/>
          </p:cNvSpPr>
          <p:nvPr/>
        </p:nvSpPr>
        <p:spPr>
          <a:xfrm>
            <a:off x="1019667" y="499183"/>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fa-IR" sz="2133" dirty="0">
                <a:solidFill>
                  <a:schemeClr val="tx1"/>
                </a:solidFill>
                <a:cs typeface="B Nazanin" panose="00000700000000000000" pitchFamily="2" charset="-78"/>
              </a:rPr>
              <a:t>جدولهای و نمودار</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3883"/>
        <p:cNvGrpSpPr/>
        <p:nvPr/>
      </p:nvGrpSpPr>
      <p:grpSpPr>
        <a:xfrm>
          <a:off x="0" y="0"/>
          <a:ext cx="0" cy="0"/>
          <a:chOff x="0" y="0"/>
          <a:chExt cx="0" cy="0"/>
        </a:xfrm>
      </p:grpSpPr>
      <p:sp>
        <p:nvSpPr>
          <p:cNvPr id="13884" name="Google Shape;13884;p27"/>
          <p:cNvSpPr/>
          <p:nvPr/>
        </p:nvSpPr>
        <p:spPr>
          <a:xfrm>
            <a:off x="1390418" y="2357055"/>
            <a:ext cx="483263" cy="472819"/>
          </a:xfrm>
          <a:custGeom>
            <a:avLst/>
            <a:gdLst/>
            <a:ahLst/>
            <a:cxnLst/>
            <a:rect l="l" t="t" r="r" b="b"/>
            <a:pathLst>
              <a:path w="12123" h="11861" extrusionOk="0">
                <a:moveTo>
                  <a:pt x="5740" y="334"/>
                </a:moveTo>
                <a:lnTo>
                  <a:pt x="5740" y="1596"/>
                </a:lnTo>
                <a:cubicBezTo>
                  <a:pt x="5621" y="1596"/>
                  <a:pt x="5502" y="1596"/>
                  <a:pt x="5383" y="1644"/>
                </a:cubicBezTo>
                <a:cubicBezTo>
                  <a:pt x="4382" y="1763"/>
                  <a:pt x="3478" y="2192"/>
                  <a:pt x="2811" y="2906"/>
                </a:cubicBezTo>
                <a:lnTo>
                  <a:pt x="2644" y="3073"/>
                </a:lnTo>
                <a:lnTo>
                  <a:pt x="1668" y="2263"/>
                </a:lnTo>
                <a:cubicBezTo>
                  <a:pt x="1668" y="2263"/>
                  <a:pt x="1930" y="1953"/>
                  <a:pt x="1977" y="1953"/>
                </a:cubicBezTo>
                <a:cubicBezTo>
                  <a:pt x="2858" y="1072"/>
                  <a:pt x="4001" y="501"/>
                  <a:pt x="5240" y="358"/>
                </a:cubicBezTo>
                <a:cubicBezTo>
                  <a:pt x="5383" y="334"/>
                  <a:pt x="5549" y="334"/>
                  <a:pt x="5692" y="334"/>
                </a:cubicBezTo>
                <a:close/>
                <a:moveTo>
                  <a:pt x="6073" y="382"/>
                </a:moveTo>
                <a:cubicBezTo>
                  <a:pt x="7502" y="405"/>
                  <a:pt x="8836" y="1001"/>
                  <a:pt x="9860" y="2025"/>
                </a:cubicBezTo>
                <a:cubicBezTo>
                  <a:pt x="10860" y="3025"/>
                  <a:pt x="11432" y="4382"/>
                  <a:pt x="11479" y="5811"/>
                </a:cubicBezTo>
                <a:lnTo>
                  <a:pt x="10217" y="5811"/>
                </a:lnTo>
                <a:cubicBezTo>
                  <a:pt x="10146" y="4406"/>
                  <a:pt x="9431" y="3144"/>
                  <a:pt x="8264" y="2382"/>
                </a:cubicBezTo>
                <a:cubicBezTo>
                  <a:pt x="8239" y="2357"/>
                  <a:pt x="8212" y="2347"/>
                  <a:pt x="8183" y="2347"/>
                </a:cubicBezTo>
                <a:cubicBezTo>
                  <a:pt x="8129" y="2347"/>
                  <a:pt x="8073" y="2383"/>
                  <a:pt x="8026" y="2430"/>
                </a:cubicBezTo>
                <a:cubicBezTo>
                  <a:pt x="7978" y="2525"/>
                  <a:pt x="8002" y="2620"/>
                  <a:pt x="8098" y="2668"/>
                </a:cubicBezTo>
                <a:cubicBezTo>
                  <a:pt x="9217" y="3430"/>
                  <a:pt x="9884" y="4644"/>
                  <a:pt x="9884" y="5978"/>
                </a:cubicBezTo>
                <a:cubicBezTo>
                  <a:pt x="9884" y="8098"/>
                  <a:pt x="8098" y="9884"/>
                  <a:pt x="5930" y="9884"/>
                </a:cubicBezTo>
                <a:cubicBezTo>
                  <a:pt x="3763" y="9884"/>
                  <a:pt x="1977" y="8098"/>
                  <a:pt x="1977" y="5930"/>
                </a:cubicBezTo>
                <a:cubicBezTo>
                  <a:pt x="1977" y="5049"/>
                  <a:pt x="2263" y="4192"/>
                  <a:pt x="2763" y="3501"/>
                </a:cubicBezTo>
                <a:cubicBezTo>
                  <a:pt x="3263" y="2835"/>
                  <a:pt x="4025" y="2311"/>
                  <a:pt x="4835" y="2120"/>
                </a:cubicBezTo>
                <a:cubicBezTo>
                  <a:pt x="5168" y="2025"/>
                  <a:pt x="5549" y="1953"/>
                  <a:pt x="5930" y="1953"/>
                </a:cubicBezTo>
                <a:cubicBezTo>
                  <a:pt x="6431" y="1953"/>
                  <a:pt x="6931" y="2049"/>
                  <a:pt x="7407" y="2263"/>
                </a:cubicBezTo>
                <a:cubicBezTo>
                  <a:pt x="7423" y="2267"/>
                  <a:pt x="7440" y="2269"/>
                  <a:pt x="7457" y="2269"/>
                </a:cubicBezTo>
                <a:cubicBezTo>
                  <a:pt x="7540" y="2269"/>
                  <a:pt x="7625" y="2223"/>
                  <a:pt x="7645" y="2144"/>
                </a:cubicBezTo>
                <a:cubicBezTo>
                  <a:pt x="7645" y="2049"/>
                  <a:pt x="7621" y="2001"/>
                  <a:pt x="7526" y="1953"/>
                </a:cubicBezTo>
                <a:cubicBezTo>
                  <a:pt x="7050" y="1787"/>
                  <a:pt x="6573" y="1668"/>
                  <a:pt x="6073" y="1668"/>
                </a:cubicBezTo>
                <a:lnTo>
                  <a:pt x="6073" y="382"/>
                </a:lnTo>
                <a:close/>
                <a:moveTo>
                  <a:pt x="5502" y="1"/>
                </a:moveTo>
                <a:cubicBezTo>
                  <a:pt x="5264" y="24"/>
                  <a:pt x="5002" y="48"/>
                  <a:pt x="4764" y="96"/>
                </a:cubicBezTo>
                <a:cubicBezTo>
                  <a:pt x="4478" y="144"/>
                  <a:pt x="4144" y="239"/>
                  <a:pt x="3835" y="358"/>
                </a:cubicBezTo>
                <a:cubicBezTo>
                  <a:pt x="3073" y="644"/>
                  <a:pt x="2334" y="1120"/>
                  <a:pt x="1739" y="1715"/>
                </a:cubicBezTo>
                <a:cubicBezTo>
                  <a:pt x="596" y="2858"/>
                  <a:pt x="1" y="4335"/>
                  <a:pt x="1" y="5930"/>
                </a:cubicBezTo>
                <a:cubicBezTo>
                  <a:pt x="1" y="7431"/>
                  <a:pt x="572" y="8860"/>
                  <a:pt x="1572" y="9979"/>
                </a:cubicBezTo>
                <a:cubicBezTo>
                  <a:pt x="1612" y="10005"/>
                  <a:pt x="1665" y="10024"/>
                  <a:pt x="1713" y="10024"/>
                </a:cubicBezTo>
                <a:cubicBezTo>
                  <a:pt x="1753" y="10024"/>
                  <a:pt x="1789" y="10011"/>
                  <a:pt x="1811" y="9979"/>
                </a:cubicBezTo>
                <a:cubicBezTo>
                  <a:pt x="1882" y="9907"/>
                  <a:pt x="1906" y="9788"/>
                  <a:pt x="1811" y="9717"/>
                </a:cubicBezTo>
                <a:cubicBezTo>
                  <a:pt x="858" y="8693"/>
                  <a:pt x="334" y="7335"/>
                  <a:pt x="334" y="5907"/>
                </a:cubicBezTo>
                <a:cubicBezTo>
                  <a:pt x="334" y="4692"/>
                  <a:pt x="715" y="3501"/>
                  <a:pt x="1453" y="2549"/>
                </a:cubicBezTo>
                <a:lnTo>
                  <a:pt x="2477" y="3358"/>
                </a:lnTo>
                <a:cubicBezTo>
                  <a:pt x="1930" y="4097"/>
                  <a:pt x="1620" y="5025"/>
                  <a:pt x="1620" y="6002"/>
                </a:cubicBezTo>
                <a:cubicBezTo>
                  <a:pt x="1644" y="8336"/>
                  <a:pt x="3549" y="10193"/>
                  <a:pt x="5859" y="10241"/>
                </a:cubicBezTo>
                <a:cubicBezTo>
                  <a:pt x="5874" y="10241"/>
                  <a:pt x="5889" y="10241"/>
                  <a:pt x="5904" y="10241"/>
                </a:cubicBezTo>
                <a:cubicBezTo>
                  <a:pt x="8241" y="10241"/>
                  <a:pt x="10146" y="8392"/>
                  <a:pt x="10241" y="6097"/>
                </a:cubicBezTo>
                <a:lnTo>
                  <a:pt x="11527" y="6097"/>
                </a:lnTo>
                <a:cubicBezTo>
                  <a:pt x="11503" y="7526"/>
                  <a:pt x="10908" y="8860"/>
                  <a:pt x="9884" y="9884"/>
                </a:cubicBezTo>
                <a:cubicBezTo>
                  <a:pt x="8836" y="10908"/>
                  <a:pt x="7407" y="11503"/>
                  <a:pt x="5930" y="11503"/>
                </a:cubicBezTo>
                <a:cubicBezTo>
                  <a:pt x="4644" y="11503"/>
                  <a:pt x="3406" y="11074"/>
                  <a:pt x="2382" y="10265"/>
                </a:cubicBezTo>
                <a:cubicBezTo>
                  <a:pt x="2338" y="10231"/>
                  <a:pt x="2299" y="10214"/>
                  <a:pt x="2262" y="10214"/>
                </a:cubicBezTo>
                <a:cubicBezTo>
                  <a:pt x="2220" y="10214"/>
                  <a:pt x="2182" y="10237"/>
                  <a:pt x="2144" y="10288"/>
                </a:cubicBezTo>
                <a:cubicBezTo>
                  <a:pt x="2096" y="10384"/>
                  <a:pt x="2096" y="10479"/>
                  <a:pt x="2168" y="10527"/>
                </a:cubicBezTo>
                <a:cubicBezTo>
                  <a:pt x="3216" y="11384"/>
                  <a:pt x="4549" y="11860"/>
                  <a:pt x="5930" y="11860"/>
                </a:cubicBezTo>
                <a:cubicBezTo>
                  <a:pt x="7931" y="11860"/>
                  <a:pt x="9741" y="10908"/>
                  <a:pt x="10908" y="9193"/>
                </a:cubicBezTo>
                <a:cubicBezTo>
                  <a:pt x="11312" y="8574"/>
                  <a:pt x="11622" y="7859"/>
                  <a:pt x="11765" y="7097"/>
                </a:cubicBezTo>
                <a:cubicBezTo>
                  <a:pt x="12122" y="5097"/>
                  <a:pt x="11527" y="3120"/>
                  <a:pt x="10122" y="1715"/>
                </a:cubicBezTo>
                <a:cubicBezTo>
                  <a:pt x="9002" y="596"/>
                  <a:pt x="7502" y="1"/>
                  <a:pt x="5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nvGrpSpPr>
          <p:cNvPr id="13885" name="Google Shape;13885;p27"/>
          <p:cNvGrpSpPr/>
          <p:nvPr/>
        </p:nvGrpSpPr>
        <p:grpSpPr>
          <a:xfrm>
            <a:off x="3388878" y="2357009"/>
            <a:ext cx="475649" cy="470985"/>
            <a:chOff x="3192838" y="1931233"/>
            <a:chExt cx="298300" cy="295375"/>
          </a:xfrm>
        </p:grpSpPr>
        <p:sp>
          <p:nvSpPr>
            <p:cNvPr id="13886" name="Google Shape;13886;p27"/>
            <p:cNvSpPr/>
            <p:nvPr/>
          </p:nvSpPr>
          <p:spPr>
            <a:xfrm>
              <a:off x="3192838" y="1931233"/>
              <a:ext cx="91700" cy="295375"/>
            </a:xfrm>
            <a:custGeom>
              <a:avLst/>
              <a:gdLst/>
              <a:ahLst/>
              <a:cxnLst/>
              <a:rect l="l" t="t" r="r" b="b"/>
              <a:pathLst>
                <a:path w="3668" h="11815" extrusionOk="0">
                  <a:moveTo>
                    <a:pt x="1858" y="336"/>
                  </a:moveTo>
                  <a:cubicBezTo>
                    <a:pt x="2239" y="336"/>
                    <a:pt x="2596" y="479"/>
                    <a:pt x="2882" y="741"/>
                  </a:cubicBezTo>
                  <a:cubicBezTo>
                    <a:pt x="3168" y="1003"/>
                    <a:pt x="3311" y="1384"/>
                    <a:pt x="3311" y="1789"/>
                  </a:cubicBezTo>
                  <a:cubicBezTo>
                    <a:pt x="3311" y="2479"/>
                    <a:pt x="2930" y="3003"/>
                    <a:pt x="2311" y="3218"/>
                  </a:cubicBezTo>
                  <a:cubicBezTo>
                    <a:pt x="2263" y="3218"/>
                    <a:pt x="2239" y="3241"/>
                    <a:pt x="2215" y="3265"/>
                  </a:cubicBezTo>
                  <a:lnTo>
                    <a:pt x="1858" y="3765"/>
                  </a:lnTo>
                  <a:lnTo>
                    <a:pt x="1501" y="3265"/>
                  </a:lnTo>
                  <a:cubicBezTo>
                    <a:pt x="1477" y="3241"/>
                    <a:pt x="1453" y="3218"/>
                    <a:pt x="1406" y="3218"/>
                  </a:cubicBezTo>
                  <a:cubicBezTo>
                    <a:pt x="786" y="3003"/>
                    <a:pt x="358" y="2408"/>
                    <a:pt x="405" y="1765"/>
                  </a:cubicBezTo>
                  <a:cubicBezTo>
                    <a:pt x="429" y="979"/>
                    <a:pt x="1048" y="360"/>
                    <a:pt x="1834" y="336"/>
                  </a:cubicBezTo>
                  <a:close/>
                  <a:moveTo>
                    <a:pt x="1923" y="0"/>
                  </a:moveTo>
                  <a:cubicBezTo>
                    <a:pt x="1894" y="0"/>
                    <a:pt x="1864" y="1"/>
                    <a:pt x="1834" y="3"/>
                  </a:cubicBezTo>
                  <a:cubicBezTo>
                    <a:pt x="882" y="26"/>
                    <a:pt x="72" y="812"/>
                    <a:pt x="48" y="1765"/>
                  </a:cubicBezTo>
                  <a:lnTo>
                    <a:pt x="48" y="1813"/>
                  </a:lnTo>
                  <a:lnTo>
                    <a:pt x="48" y="5766"/>
                  </a:lnTo>
                  <a:cubicBezTo>
                    <a:pt x="48" y="5861"/>
                    <a:pt x="96" y="5956"/>
                    <a:pt x="191" y="5956"/>
                  </a:cubicBezTo>
                  <a:cubicBezTo>
                    <a:pt x="310" y="5956"/>
                    <a:pt x="405" y="5885"/>
                    <a:pt x="405" y="5766"/>
                  </a:cubicBezTo>
                  <a:lnTo>
                    <a:pt x="405" y="2884"/>
                  </a:lnTo>
                  <a:cubicBezTo>
                    <a:pt x="620" y="3194"/>
                    <a:pt x="905" y="3432"/>
                    <a:pt x="1263" y="3551"/>
                  </a:cubicBezTo>
                  <a:lnTo>
                    <a:pt x="1668" y="4099"/>
                  </a:lnTo>
                  <a:cubicBezTo>
                    <a:pt x="1722" y="4171"/>
                    <a:pt x="1818" y="4203"/>
                    <a:pt x="1903" y="4203"/>
                  </a:cubicBezTo>
                  <a:cubicBezTo>
                    <a:pt x="1929" y="4203"/>
                    <a:pt x="1955" y="4200"/>
                    <a:pt x="1977" y="4194"/>
                  </a:cubicBezTo>
                  <a:lnTo>
                    <a:pt x="2072" y="4099"/>
                  </a:lnTo>
                  <a:lnTo>
                    <a:pt x="2477" y="3551"/>
                  </a:lnTo>
                  <a:cubicBezTo>
                    <a:pt x="2834" y="3432"/>
                    <a:pt x="3144" y="3194"/>
                    <a:pt x="3335" y="2884"/>
                  </a:cubicBezTo>
                  <a:lnTo>
                    <a:pt x="3335" y="11434"/>
                  </a:lnTo>
                  <a:cubicBezTo>
                    <a:pt x="3335" y="11457"/>
                    <a:pt x="3311" y="11481"/>
                    <a:pt x="3287" y="11481"/>
                  </a:cubicBezTo>
                  <a:lnTo>
                    <a:pt x="429" y="11481"/>
                  </a:lnTo>
                  <a:cubicBezTo>
                    <a:pt x="405" y="11481"/>
                    <a:pt x="358" y="11457"/>
                    <a:pt x="358" y="11434"/>
                  </a:cubicBezTo>
                  <a:lnTo>
                    <a:pt x="358" y="6575"/>
                  </a:lnTo>
                  <a:cubicBezTo>
                    <a:pt x="358" y="6480"/>
                    <a:pt x="310" y="6409"/>
                    <a:pt x="215" y="6409"/>
                  </a:cubicBezTo>
                  <a:cubicBezTo>
                    <a:pt x="96" y="6409"/>
                    <a:pt x="1" y="6456"/>
                    <a:pt x="1" y="6575"/>
                  </a:cubicBezTo>
                  <a:lnTo>
                    <a:pt x="1" y="11434"/>
                  </a:lnTo>
                  <a:cubicBezTo>
                    <a:pt x="1" y="11648"/>
                    <a:pt x="191" y="11815"/>
                    <a:pt x="405" y="11815"/>
                  </a:cubicBezTo>
                  <a:lnTo>
                    <a:pt x="3263" y="11815"/>
                  </a:lnTo>
                  <a:cubicBezTo>
                    <a:pt x="3454" y="11815"/>
                    <a:pt x="3644" y="11648"/>
                    <a:pt x="3644" y="11434"/>
                  </a:cubicBezTo>
                  <a:lnTo>
                    <a:pt x="3644" y="1813"/>
                  </a:lnTo>
                  <a:cubicBezTo>
                    <a:pt x="3668" y="1312"/>
                    <a:pt x="3501" y="860"/>
                    <a:pt x="3144" y="503"/>
                  </a:cubicBezTo>
                  <a:cubicBezTo>
                    <a:pt x="2809" y="168"/>
                    <a:pt x="2370" y="0"/>
                    <a:pt x="192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887" name="Google Shape;13887;p27"/>
            <p:cNvSpPr/>
            <p:nvPr/>
          </p:nvSpPr>
          <p:spPr>
            <a:xfrm>
              <a:off x="3222013" y="1955483"/>
              <a:ext cx="32175" cy="37850"/>
            </a:xfrm>
            <a:custGeom>
              <a:avLst/>
              <a:gdLst/>
              <a:ahLst/>
              <a:cxnLst/>
              <a:rect l="l" t="t" r="r" b="b"/>
              <a:pathLst>
                <a:path w="1287" h="1514" extrusionOk="0">
                  <a:moveTo>
                    <a:pt x="691" y="604"/>
                  </a:moveTo>
                  <a:lnTo>
                    <a:pt x="786" y="866"/>
                  </a:lnTo>
                  <a:lnTo>
                    <a:pt x="596" y="866"/>
                  </a:lnTo>
                  <a:lnTo>
                    <a:pt x="691" y="604"/>
                  </a:lnTo>
                  <a:close/>
                  <a:moveTo>
                    <a:pt x="686" y="1"/>
                  </a:moveTo>
                  <a:cubicBezTo>
                    <a:pt x="602" y="1"/>
                    <a:pt x="532" y="36"/>
                    <a:pt x="477" y="128"/>
                  </a:cubicBezTo>
                  <a:lnTo>
                    <a:pt x="48" y="1271"/>
                  </a:lnTo>
                  <a:cubicBezTo>
                    <a:pt x="0" y="1343"/>
                    <a:pt x="72" y="1462"/>
                    <a:pt x="167" y="1509"/>
                  </a:cubicBezTo>
                  <a:cubicBezTo>
                    <a:pt x="177" y="1513"/>
                    <a:pt x="187" y="1514"/>
                    <a:pt x="197" y="1514"/>
                  </a:cubicBezTo>
                  <a:cubicBezTo>
                    <a:pt x="263" y="1514"/>
                    <a:pt x="337" y="1452"/>
                    <a:pt x="358" y="1390"/>
                  </a:cubicBezTo>
                  <a:lnTo>
                    <a:pt x="429" y="1200"/>
                  </a:lnTo>
                  <a:lnTo>
                    <a:pt x="882" y="1200"/>
                  </a:lnTo>
                  <a:lnTo>
                    <a:pt x="929" y="1390"/>
                  </a:lnTo>
                  <a:cubicBezTo>
                    <a:pt x="953" y="1462"/>
                    <a:pt x="1048" y="1509"/>
                    <a:pt x="1120" y="1509"/>
                  </a:cubicBezTo>
                  <a:cubicBezTo>
                    <a:pt x="1239" y="1462"/>
                    <a:pt x="1286" y="1390"/>
                    <a:pt x="1263" y="1271"/>
                  </a:cubicBezTo>
                  <a:lnTo>
                    <a:pt x="882" y="128"/>
                  </a:lnTo>
                  <a:cubicBezTo>
                    <a:pt x="834" y="80"/>
                    <a:pt x="810" y="33"/>
                    <a:pt x="762" y="9"/>
                  </a:cubicBezTo>
                  <a:cubicBezTo>
                    <a:pt x="736" y="4"/>
                    <a:pt x="710" y="1"/>
                    <a:pt x="68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888" name="Google Shape;13888;p27"/>
            <p:cNvSpPr/>
            <p:nvPr/>
          </p:nvSpPr>
          <p:spPr>
            <a:xfrm>
              <a:off x="3212488" y="2073583"/>
              <a:ext cx="53000" cy="8950"/>
            </a:xfrm>
            <a:custGeom>
              <a:avLst/>
              <a:gdLst/>
              <a:ahLst/>
              <a:cxnLst/>
              <a:rect l="l" t="t" r="r" b="b"/>
              <a:pathLst>
                <a:path w="2120" h="358" extrusionOk="0">
                  <a:moveTo>
                    <a:pt x="167" y="0"/>
                  </a:moveTo>
                  <a:cubicBezTo>
                    <a:pt x="96" y="0"/>
                    <a:pt x="0" y="48"/>
                    <a:pt x="0" y="143"/>
                  </a:cubicBezTo>
                  <a:cubicBezTo>
                    <a:pt x="0" y="262"/>
                    <a:pt x="96" y="357"/>
                    <a:pt x="167" y="357"/>
                  </a:cubicBezTo>
                  <a:lnTo>
                    <a:pt x="1929" y="357"/>
                  </a:lnTo>
                  <a:cubicBezTo>
                    <a:pt x="2025" y="357"/>
                    <a:pt x="2120" y="286"/>
                    <a:pt x="2120" y="191"/>
                  </a:cubicBezTo>
                  <a:cubicBezTo>
                    <a:pt x="2120" y="72"/>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889" name="Google Shape;13889;p27"/>
            <p:cNvSpPr/>
            <p:nvPr/>
          </p:nvSpPr>
          <p:spPr>
            <a:xfrm>
              <a:off x="3212488" y="2093233"/>
              <a:ext cx="53000" cy="8950"/>
            </a:xfrm>
            <a:custGeom>
              <a:avLst/>
              <a:gdLst/>
              <a:ahLst/>
              <a:cxnLst/>
              <a:rect l="l" t="t" r="r" b="b"/>
              <a:pathLst>
                <a:path w="2120" h="358" extrusionOk="0">
                  <a:moveTo>
                    <a:pt x="167" y="0"/>
                  </a:moveTo>
                  <a:cubicBezTo>
                    <a:pt x="96" y="0"/>
                    <a:pt x="0" y="72"/>
                    <a:pt x="0" y="167"/>
                  </a:cubicBezTo>
                  <a:cubicBezTo>
                    <a:pt x="0" y="286"/>
                    <a:pt x="96" y="357"/>
                    <a:pt x="167" y="357"/>
                  </a:cubicBezTo>
                  <a:lnTo>
                    <a:pt x="1929" y="357"/>
                  </a:lnTo>
                  <a:cubicBezTo>
                    <a:pt x="2025" y="357"/>
                    <a:pt x="2120" y="310"/>
                    <a:pt x="2120" y="214"/>
                  </a:cubicBezTo>
                  <a:cubicBezTo>
                    <a:pt x="2120" y="95"/>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890" name="Google Shape;13890;p27"/>
            <p:cNvSpPr/>
            <p:nvPr/>
          </p:nvSpPr>
          <p:spPr>
            <a:xfrm>
              <a:off x="3212488" y="2113458"/>
              <a:ext cx="53000" cy="8975"/>
            </a:xfrm>
            <a:custGeom>
              <a:avLst/>
              <a:gdLst/>
              <a:ahLst/>
              <a:cxnLst/>
              <a:rect l="l" t="t" r="r" b="b"/>
              <a:pathLst>
                <a:path w="2120" h="359" extrusionOk="0">
                  <a:moveTo>
                    <a:pt x="167" y="1"/>
                  </a:moveTo>
                  <a:cubicBezTo>
                    <a:pt x="96" y="1"/>
                    <a:pt x="0" y="72"/>
                    <a:pt x="0" y="144"/>
                  </a:cubicBezTo>
                  <a:cubicBezTo>
                    <a:pt x="0" y="263"/>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891" name="Google Shape;13891;p27"/>
            <p:cNvSpPr/>
            <p:nvPr/>
          </p:nvSpPr>
          <p:spPr>
            <a:xfrm>
              <a:off x="3212488" y="2133708"/>
              <a:ext cx="53000" cy="8950"/>
            </a:xfrm>
            <a:custGeom>
              <a:avLst/>
              <a:gdLst/>
              <a:ahLst/>
              <a:cxnLst/>
              <a:rect l="l" t="t" r="r" b="b"/>
              <a:pathLst>
                <a:path w="2120" h="358" extrusionOk="0">
                  <a:moveTo>
                    <a:pt x="167" y="1"/>
                  </a:moveTo>
                  <a:cubicBezTo>
                    <a:pt x="96" y="1"/>
                    <a:pt x="0" y="48"/>
                    <a:pt x="0" y="143"/>
                  </a:cubicBezTo>
                  <a:cubicBezTo>
                    <a:pt x="0" y="262"/>
                    <a:pt x="96" y="358"/>
                    <a:pt x="167" y="358"/>
                  </a:cubicBezTo>
                  <a:lnTo>
                    <a:pt x="1929" y="358"/>
                  </a:lnTo>
                  <a:cubicBezTo>
                    <a:pt x="2025" y="358"/>
                    <a:pt x="2120" y="286"/>
                    <a:pt x="2120" y="215"/>
                  </a:cubicBezTo>
                  <a:cubicBezTo>
                    <a:pt x="2120" y="96"/>
                    <a:pt x="2048"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892" name="Google Shape;13892;p27"/>
            <p:cNvSpPr/>
            <p:nvPr/>
          </p:nvSpPr>
          <p:spPr>
            <a:xfrm>
              <a:off x="3212488" y="2152758"/>
              <a:ext cx="53000" cy="8950"/>
            </a:xfrm>
            <a:custGeom>
              <a:avLst/>
              <a:gdLst/>
              <a:ahLst/>
              <a:cxnLst/>
              <a:rect l="l" t="t" r="r" b="b"/>
              <a:pathLst>
                <a:path w="2120" h="358" extrusionOk="0">
                  <a:moveTo>
                    <a:pt x="167" y="1"/>
                  </a:moveTo>
                  <a:cubicBezTo>
                    <a:pt x="96" y="1"/>
                    <a:pt x="0" y="72"/>
                    <a:pt x="0" y="167"/>
                  </a:cubicBezTo>
                  <a:cubicBezTo>
                    <a:pt x="0" y="286"/>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893" name="Google Shape;13893;p27"/>
            <p:cNvSpPr/>
            <p:nvPr/>
          </p:nvSpPr>
          <p:spPr>
            <a:xfrm>
              <a:off x="3212488" y="2173008"/>
              <a:ext cx="26825" cy="8950"/>
            </a:xfrm>
            <a:custGeom>
              <a:avLst/>
              <a:gdLst/>
              <a:ahLst/>
              <a:cxnLst/>
              <a:rect l="l" t="t" r="r" b="b"/>
              <a:pathLst>
                <a:path w="1073" h="358" extrusionOk="0">
                  <a:moveTo>
                    <a:pt x="167" y="0"/>
                  </a:moveTo>
                  <a:cubicBezTo>
                    <a:pt x="96" y="0"/>
                    <a:pt x="0" y="72"/>
                    <a:pt x="0" y="143"/>
                  </a:cubicBezTo>
                  <a:cubicBezTo>
                    <a:pt x="0" y="262"/>
                    <a:pt x="96" y="357"/>
                    <a:pt x="167" y="357"/>
                  </a:cubicBezTo>
                  <a:lnTo>
                    <a:pt x="882" y="357"/>
                  </a:lnTo>
                  <a:cubicBezTo>
                    <a:pt x="977" y="357"/>
                    <a:pt x="1072" y="310"/>
                    <a:pt x="1072" y="215"/>
                  </a:cubicBezTo>
                  <a:cubicBezTo>
                    <a:pt x="1072" y="96"/>
                    <a:pt x="1024" y="0"/>
                    <a:pt x="88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894" name="Google Shape;13894;p27"/>
            <p:cNvSpPr/>
            <p:nvPr/>
          </p:nvSpPr>
          <p:spPr>
            <a:xfrm>
              <a:off x="3400013" y="1931233"/>
              <a:ext cx="91125" cy="295375"/>
            </a:xfrm>
            <a:custGeom>
              <a:avLst/>
              <a:gdLst/>
              <a:ahLst/>
              <a:cxnLst/>
              <a:rect l="l" t="t" r="r" b="b"/>
              <a:pathLst>
                <a:path w="3645" h="11815" extrusionOk="0">
                  <a:moveTo>
                    <a:pt x="1811" y="336"/>
                  </a:moveTo>
                  <a:cubicBezTo>
                    <a:pt x="2216" y="336"/>
                    <a:pt x="2573" y="479"/>
                    <a:pt x="2835" y="741"/>
                  </a:cubicBezTo>
                  <a:cubicBezTo>
                    <a:pt x="3121" y="1003"/>
                    <a:pt x="3287" y="1384"/>
                    <a:pt x="3287" y="1789"/>
                  </a:cubicBezTo>
                  <a:cubicBezTo>
                    <a:pt x="3311" y="2479"/>
                    <a:pt x="2882" y="3003"/>
                    <a:pt x="2263" y="3218"/>
                  </a:cubicBezTo>
                  <a:cubicBezTo>
                    <a:pt x="2240" y="3218"/>
                    <a:pt x="2216" y="3241"/>
                    <a:pt x="2168" y="3265"/>
                  </a:cubicBezTo>
                  <a:lnTo>
                    <a:pt x="1811" y="3765"/>
                  </a:lnTo>
                  <a:lnTo>
                    <a:pt x="1454" y="3265"/>
                  </a:lnTo>
                  <a:cubicBezTo>
                    <a:pt x="1430" y="3241"/>
                    <a:pt x="1406" y="3218"/>
                    <a:pt x="1382" y="3218"/>
                  </a:cubicBezTo>
                  <a:cubicBezTo>
                    <a:pt x="739" y="3003"/>
                    <a:pt x="334" y="2408"/>
                    <a:pt x="358" y="1765"/>
                  </a:cubicBezTo>
                  <a:cubicBezTo>
                    <a:pt x="382" y="979"/>
                    <a:pt x="1025" y="360"/>
                    <a:pt x="1787" y="336"/>
                  </a:cubicBezTo>
                  <a:close/>
                  <a:moveTo>
                    <a:pt x="3311" y="2884"/>
                  </a:moveTo>
                  <a:lnTo>
                    <a:pt x="3311" y="11434"/>
                  </a:lnTo>
                  <a:cubicBezTo>
                    <a:pt x="3311" y="11457"/>
                    <a:pt x="3287" y="11481"/>
                    <a:pt x="3240" y="11481"/>
                  </a:cubicBezTo>
                  <a:lnTo>
                    <a:pt x="382" y="11481"/>
                  </a:lnTo>
                  <a:cubicBezTo>
                    <a:pt x="358" y="11481"/>
                    <a:pt x="334" y="11457"/>
                    <a:pt x="334" y="11434"/>
                  </a:cubicBezTo>
                  <a:lnTo>
                    <a:pt x="334" y="2884"/>
                  </a:lnTo>
                  <a:cubicBezTo>
                    <a:pt x="525" y="3194"/>
                    <a:pt x="834" y="3432"/>
                    <a:pt x="1192" y="3551"/>
                  </a:cubicBezTo>
                  <a:lnTo>
                    <a:pt x="1597" y="4099"/>
                  </a:lnTo>
                  <a:cubicBezTo>
                    <a:pt x="1668" y="4170"/>
                    <a:pt x="1716" y="4194"/>
                    <a:pt x="1811" y="4194"/>
                  </a:cubicBezTo>
                  <a:cubicBezTo>
                    <a:pt x="1906" y="4194"/>
                    <a:pt x="1954" y="4170"/>
                    <a:pt x="2025" y="4099"/>
                  </a:cubicBezTo>
                  <a:lnTo>
                    <a:pt x="2430" y="3551"/>
                  </a:lnTo>
                  <a:cubicBezTo>
                    <a:pt x="2787" y="3432"/>
                    <a:pt x="3097" y="3194"/>
                    <a:pt x="3311" y="2884"/>
                  </a:cubicBezTo>
                  <a:close/>
                  <a:moveTo>
                    <a:pt x="1876" y="0"/>
                  </a:moveTo>
                  <a:cubicBezTo>
                    <a:pt x="1847" y="0"/>
                    <a:pt x="1817" y="1"/>
                    <a:pt x="1787" y="3"/>
                  </a:cubicBezTo>
                  <a:cubicBezTo>
                    <a:pt x="834" y="26"/>
                    <a:pt x="25" y="812"/>
                    <a:pt x="1" y="1765"/>
                  </a:cubicBezTo>
                  <a:lnTo>
                    <a:pt x="1" y="1813"/>
                  </a:lnTo>
                  <a:lnTo>
                    <a:pt x="1" y="11434"/>
                  </a:lnTo>
                  <a:cubicBezTo>
                    <a:pt x="1" y="11648"/>
                    <a:pt x="191" y="11815"/>
                    <a:pt x="382" y="11815"/>
                  </a:cubicBezTo>
                  <a:lnTo>
                    <a:pt x="3240" y="11815"/>
                  </a:lnTo>
                  <a:cubicBezTo>
                    <a:pt x="3454" y="11815"/>
                    <a:pt x="3645" y="11648"/>
                    <a:pt x="3645" y="11434"/>
                  </a:cubicBezTo>
                  <a:lnTo>
                    <a:pt x="3645" y="1813"/>
                  </a:lnTo>
                  <a:cubicBezTo>
                    <a:pt x="3645" y="1312"/>
                    <a:pt x="3454" y="860"/>
                    <a:pt x="3097" y="503"/>
                  </a:cubicBezTo>
                  <a:cubicBezTo>
                    <a:pt x="2762" y="168"/>
                    <a:pt x="2322" y="0"/>
                    <a:pt x="187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895" name="Google Shape;13895;p27"/>
            <p:cNvSpPr/>
            <p:nvPr/>
          </p:nvSpPr>
          <p:spPr>
            <a:xfrm>
              <a:off x="3429788" y="1955108"/>
              <a:ext cx="32775" cy="36925"/>
            </a:xfrm>
            <a:custGeom>
              <a:avLst/>
              <a:gdLst/>
              <a:ahLst/>
              <a:cxnLst/>
              <a:rect l="l" t="t" r="r" b="b"/>
              <a:pathLst>
                <a:path w="1311" h="1477" extrusionOk="0">
                  <a:moveTo>
                    <a:pt x="739" y="0"/>
                  </a:moveTo>
                  <a:cubicBezTo>
                    <a:pt x="334" y="0"/>
                    <a:pt x="1" y="310"/>
                    <a:pt x="1" y="738"/>
                  </a:cubicBezTo>
                  <a:cubicBezTo>
                    <a:pt x="1" y="1143"/>
                    <a:pt x="334" y="1477"/>
                    <a:pt x="739" y="1477"/>
                  </a:cubicBezTo>
                  <a:cubicBezTo>
                    <a:pt x="929" y="1477"/>
                    <a:pt x="1072" y="1429"/>
                    <a:pt x="1191" y="1334"/>
                  </a:cubicBezTo>
                  <a:lnTo>
                    <a:pt x="1263" y="1262"/>
                  </a:lnTo>
                  <a:cubicBezTo>
                    <a:pt x="1310" y="1215"/>
                    <a:pt x="1287" y="1119"/>
                    <a:pt x="1215" y="1072"/>
                  </a:cubicBezTo>
                  <a:cubicBezTo>
                    <a:pt x="1193" y="1039"/>
                    <a:pt x="1156" y="1021"/>
                    <a:pt x="1115" y="1021"/>
                  </a:cubicBezTo>
                  <a:cubicBezTo>
                    <a:pt x="1067" y="1021"/>
                    <a:pt x="1015" y="1045"/>
                    <a:pt x="977" y="1096"/>
                  </a:cubicBezTo>
                  <a:lnTo>
                    <a:pt x="953" y="1119"/>
                  </a:lnTo>
                  <a:cubicBezTo>
                    <a:pt x="906" y="1191"/>
                    <a:pt x="834" y="1191"/>
                    <a:pt x="739" y="1191"/>
                  </a:cubicBezTo>
                  <a:cubicBezTo>
                    <a:pt x="501" y="1191"/>
                    <a:pt x="334" y="1000"/>
                    <a:pt x="334" y="762"/>
                  </a:cubicBezTo>
                  <a:cubicBezTo>
                    <a:pt x="334" y="524"/>
                    <a:pt x="501" y="357"/>
                    <a:pt x="739" y="357"/>
                  </a:cubicBezTo>
                  <a:cubicBezTo>
                    <a:pt x="834" y="357"/>
                    <a:pt x="906" y="381"/>
                    <a:pt x="977" y="405"/>
                  </a:cubicBezTo>
                  <a:cubicBezTo>
                    <a:pt x="1010" y="430"/>
                    <a:pt x="1043" y="440"/>
                    <a:pt x="1075" y="440"/>
                  </a:cubicBezTo>
                  <a:cubicBezTo>
                    <a:pt x="1133" y="440"/>
                    <a:pt x="1184" y="404"/>
                    <a:pt x="1215" y="357"/>
                  </a:cubicBezTo>
                  <a:cubicBezTo>
                    <a:pt x="1287" y="262"/>
                    <a:pt x="1263" y="167"/>
                    <a:pt x="1168" y="119"/>
                  </a:cubicBezTo>
                  <a:cubicBezTo>
                    <a:pt x="1049" y="24"/>
                    <a:pt x="906" y="0"/>
                    <a:pt x="73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896" name="Google Shape;13896;p27"/>
            <p:cNvSpPr/>
            <p:nvPr/>
          </p:nvSpPr>
          <p:spPr>
            <a:xfrm>
              <a:off x="3419663" y="2074183"/>
              <a:ext cx="52425" cy="8950"/>
            </a:xfrm>
            <a:custGeom>
              <a:avLst/>
              <a:gdLst/>
              <a:ahLst/>
              <a:cxnLst/>
              <a:rect l="l" t="t" r="r" b="b"/>
              <a:pathLst>
                <a:path w="2097" h="358" extrusionOk="0">
                  <a:moveTo>
                    <a:pt x="168" y="0"/>
                  </a:moveTo>
                  <a:cubicBezTo>
                    <a:pt x="72" y="0"/>
                    <a:pt x="1" y="48"/>
                    <a:pt x="1" y="143"/>
                  </a:cubicBezTo>
                  <a:cubicBezTo>
                    <a:pt x="1" y="262"/>
                    <a:pt x="48" y="357"/>
                    <a:pt x="168" y="357"/>
                  </a:cubicBezTo>
                  <a:lnTo>
                    <a:pt x="1930" y="357"/>
                  </a:lnTo>
                  <a:cubicBezTo>
                    <a:pt x="2025" y="357"/>
                    <a:pt x="2096" y="286"/>
                    <a:pt x="2096" y="214"/>
                  </a:cubicBezTo>
                  <a:cubicBezTo>
                    <a:pt x="2096" y="95"/>
                    <a:pt x="2025" y="0"/>
                    <a:pt x="19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897" name="Google Shape;13897;p27"/>
            <p:cNvSpPr/>
            <p:nvPr/>
          </p:nvSpPr>
          <p:spPr>
            <a:xfrm>
              <a:off x="3419663" y="2093233"/>
              <a:ext cx="52425" cy="8950"/>
            </a:xfrm>
            <a:custGeom>
              <a:avLst/>
              <a:gdLst/>
              <a:ahLst/>
              <a:cxnLst/>
              <a:rect l="l" t="t" r="r" b="b"/>
              <a:pathLst>
                <a:path w="2097" h="358" extrusionOk="0">
                  <a:moveTo>
                    <a:pt x="168" y="0"/>
                  </a:moveTo>
                  <a:cubicBezTo>
                    <a:pt x="72" y="0"/>
                    <a:pt x="1" y="72"/>
                    <a:pt x="1" y="167"/>
                  </a:cubicBezTo>
                  <a:cubicBezTo>
                    <a:pt x="1" y="286"/>
                    <a:pt x="48" y="357"/>
                    <a:pt x="168" y="357"/>
                  </a:cubicBezTo>
                  <a:lnTo>
                    <a:pt x="1930" y="357"/>
                  </a:lnTo>
                  <a:cubicBezTo>
                    <a:pt x="2025" y="357"/>
                    <a:pt x="2096" y="310"/>
                    <a:pt x="2096" y="214"/>
                  </a:cubicBezTo>
                  <a:cubicBezTo>
                    <a:pt x="2096" y="95"/>
                    <a:pt x="2025" y="0"/>
                    <a:pt x="19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898" name="Google Shape;13898;p27"/>
            <p:cNvSpPr/>
            <p:nvPr/>
          </p:nvSpPr>
          <p:spPr>
            <a:xfrm>
              <a:off x="3419663" y="2113458"/>
              <a:ext cx="52425" cy="8975"/>
            </a:xfrm>
            <a:custGeom>
              <a:avLst/>
              <a:gdLst/>
              <a:ahLst/>
              <a:cxnLst/>
              <a:rect l="l" t="t" r="r" b="b"/>
              <a:pathLst>
                <a:path w="2097" h="359" extrusionOk="0">
                  <a:moveTo>
                    <a:pt x="168" y="1"/>
                  </a:moveTo>
                  <a:cubicBezTo>
                    <a:pt x="72" y="1"/>
                    <a:pt x="1" y="48"/>
                    <a:pt x="1" y="144"/>
                  </a:cubicBezTo>
                  <a:cubicBezTo>
                    <a:pt x="1" y="263"/>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899" name="Google Shape;13899;p27"/>
            <p:cNvSpPr/>
            <p:nvPr/>
          </p:nvSpPr>
          <p:spPr>
            <a:xfrm>
              <a:off x="3419663" y="2133708"/>
              <a:ext cx="52425" cy="8950"/>
            </a:xfrm>
            <a:custGeom>
              <a:avLst/>
              <a:gdLst/>
              <a:ahLst/>
              <a:cxnLst/>
              <a:rect l="l" t="t" r="r" b="b"/>
              <a:pathLst>
                <a:path w="2097" h="358" extrusionOk="0">
                  <a:moveTo>
                    <a:pt x="168" y="1"/>
                  </a:moveTo>
                  <a:cubicBezTo>
                    <a:pt x="72" y="1"/>
                    <a:pt x="1" y="48"/>
                    <a:pt x="1" y="143"/>
                  </a:cubicBezTo>
                  <a:cubicBezTo>
                    <a:pt x="1" y="262"/>
                    <a:pt x="48" y="358"/>
                    <a:pt x="168" y="358"/>
                  </a:cubicBezTo>
                  <a:lnTo>
                    <a:pt x="1930" y="358"/>
                  </a:lnTo>
                  <a:cubicBezTo>
                    <a:pt x="2025" y="358"/>
                    <a:pt x="2096" y="286"/>
                    <a:pt x="2096" y="215"/>
                  </a:cubicBezTo>
                  <a:cubicBezTo>
                    <a:pt x="2096" y="96"/>
                    <a:pt x="2025" y="1"/>
                    <a:pt x="1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00" name="Google Shape;13900;p27"/>
            <p:cNvSpPr/>
            <p:nvPr/>
          </p:nvSpPr>
          <p:spPr>
            <a:xfrm>
              <a:off x="3419663" y="2152758"/>
              <a:ext cx="52425" cy="8950"/>
            </a:xfrm>
            <a:custGeom>
              <a:avLst/>
              <a:gdLst/>
              <a:ahLst/>
              <a:cxnLst/>
              <a:rect l="l" t="t" r="r" b="b"/>
              <a:pathLst>
                <a:path w="2097" h="358" extrusionOk="0">
                  <a:moveTo>
                    <a:pt x="168" y="1"/>
                  </a:moveTo>
                  <a:cubicBezTo>
                    <a:pt x="72" y="1"/>
                    <a:pt x="1" y="72"/>
                    <a:pt x="1" y="167"/>
                  </a:cubicBezTo>
                  <a:cubicBezTo>
                    <a:pt x="1" y="286"/>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01" name="Google Shape;13901;p27"/>
            <p:cNvSpPr/>
            <p:nvPr/>
          </p:nvSpPr>
          <p:spPr>
            <a:xfrm>
              <a:off x="3419663" y="2173008"/>
              <a:ext cx="26825" cy="8950"/>
            </a:xfrm>
            <a:custGeom>
              <a:avLst/>
              <a:gdLst/>
              <a:ahLst/>
              <a:cxnLst/>
              <a:rect l="l" t="t" r="r" b="b"/>
              <a:pathLst>
                <a:path w="1073" h="358" extrusionOk="0">
                  <a:moveTo>
                    <a:pt x="168" y="0"/>
                  </a:moveTo>
                  <a:cubicBezTo>
                    <a:pt x="72" y="0"/>
                    <a:pt x="1" y="48"/>
                    <a:pt x="1" y="143"/>
                  </a:cubicBezTo>
                  <a:cubicBezTo>
                    <a:pt x="1" y="262"/>
                    <a:pt x="48" y="357"/>
                    <a:pt x="168" y="357"/>
                  </a:cubicBezTo>
                  <a:lnTo>
                    <a:pt x="882" y="357"/>
                  </a:lnTo>
                  <a:cubicBezTo>
                    <a:pt x="977" y="357"/>
                    <a:pt x="1072" y="310"/>
                    <a:pt x="1072" y="215"/>
                  </a:cubicBezTo>
                  <a:cubicBezTo>
                    <a:pt x="1072" y="96"/>
                    <a:pt x="1001" y="0"/>
                    <a:pt x="88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02" name="Google Shape;13902;p27"/>
            <p:cNvSpPr/>
            <p:nvPr/>
          </p:nvSpPr>
          <p:spPr>
            <a:xfrm>
              <a:off x="3329188" y="2163483"/>
              <a:ext cx="26200" cy="36925"/>
            </a:xfrm>
            <a:custGeom>
              <a:avLst/>
              <a:gdLst/>
              <a:ahLst/>
              <a:cxnLst/>
              <a:rect l="l" t="t" r="r" b="b"/>
              <a:pathLst>
                <a:path w="1048" h="1477" extrusionOk="0">
                  <a:moveTo>
                    <a:pt x="524" y="334"/>
                  </a:moveTo>
                  <a:cubicBezTo>
                    <a:pt x="548" y="334"/>
                    <a:pt x="595" y="357"/>
                    <a:pt x="595" y="381"/>
                  </a:cubicBezTo>
                  <a:cubicBezTo>
                    <a:pt x="595" y="429"/>
                    <a:pt x="572" y="500"/>
                    <a:pt x="524" y="500"/>
                  </a:cubicBezTo>
                  <a:lnTo>
                    <a:pt x="357" y="500"/>
                  </a:lnTo>
                  <a:lnTo>
                    <a:pt x="357" y="334"/>
                  </a:lnTo>
                  <a:close/>
                  <a:moveTo>
                    <a:pt x="572" y="858"/>
                  </a:moveTo>
                  <a:cubicBezTo>
                    <a:pt x="643" y="858"/>
                    <a:pt x="691" y="881"/>
                    <a:pt x="714" y="977"/>
                  </a:cubicBezTo>
                  <a:cubicBezTo>
                    <a:pt x="714" y="1048"/>
                    <a:pt x="667" y="1120"/>
                    <a:pt x="572" y="1120"/>
                  </a:cubicBezTo>
                  <a:lnTo>
                    <a:pt x="357" y="1120"/>
                  </a:lnTo>
                  <a:lnTo>
                    <a:pt x="357" y="858"/>
                  </a:lnTo>
                  <a:close/>
                  <a:moveTo>
                    <a:pt x="191" y="0"/>
                  </a:moveTo>
                  <a:cubicBezTo>
                    <a:pt x="95" y="0"/>
                    <a:pt x="0" y="96"/>
                    <a:pt x="0" y="167"/>
                  </a:cubicBezTo>
                  <a:lnTo>
                    <a:pt x="0" y="1334"/>
                  </a:lnTo>
                  <a:lnTo>
                    <a:pt x="0" y="1405"/>
                  </a:lnTo>
                  <a:cubicBezTo>
                    <a:pt x="48" y="1429"/>
                    <a:pt x="95" y="1477"/>
                    <a:pt x="191" y="1477"/>
                  </a:cubicBezTo>
                  <a:lnTo>
                    <a:pt x="572" y="1477"/>
                  </a:lnTo>
                  <a:cubicBezTo>
                    <a:pt x="834" y="1477"/>
                    <a:pt x="1048" y="1286"/>
                    <a:pt x="1048" y="1000"/>
                  </a:cubicBezTo>
                  <a:cubicBezTo>
                    <a:pt x="1048" y="858"/>
                    <a:pt x="1000" y="738"/>
                    <a:pt x="905" y="643"/>
                  </a:cubicBezTo>
                  <a:cubicBezTo>
                    <a:pt x="953" y="572"/>
                    <a:pt x="953" y="477"/>
                    <a:pt x="953" y="357"/>
                  </a:cubicBezTo>
                  <a:cubicBezTo>
                    <a:pt x="929" y="143"/>
                    <a:pt x="714" y="0"/>
                    <a:pt x="52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03" name="Google Shape;13903;p27"/>
            <p:cNvSpPr/>
            <p:nvPr/>
          </p:nvSpPr>
          <p:spPr>
            <a:xfrm>
              <a:off x="3297613" y="1931283"/>
              <a:ext cx="90525" cy="295325"/>
            </a:xfrm>
            <a:custGeom>
              <a:avLst/>
              <a:gdLst/>
              <a:ahLst/>
              <a:cxnLst/>
              <a:rect l="l" t="t" r="r" b="b"/>
              <a:pathLst>
                <a:path w="3621" h="11813" extrusionOk="0">
                  <a:moveTo>
                    <a:pt x="1811" y="8026"/>
                  </a:moveTo>
                  <a:lnTo>
                    <a:pt x="2168" y="8550"/>
                  </a:lnTo>
                  <a:cubicBezTo>
                    <a:pt x="2192" y="8574"/>
                    <a:pt x="2216" y="8598"/>
                    <a:pt x="2263" y="8598"/>
                  </a:cubicBezTo>
                  <a:cubicBezTo>
                    <a:pt x="2882" y="8812"/>
                    <a:pt x="3287" y="9407"/>
                    <a:pt x="3263" y="10050"/>
                  </a:cubicBezTo>
                  <a:cubicBezTo>
                    <a:pt x="3240" y="10836"/>
                    <a:pt x="2620" y="11455"/>
                    <a:pt x="1835" y="11479"/>
                  </a:cubicBezTo>
                  <a:cubicBezTo>
                    <a:pt x="1454" y="11479"/>
                    <a:pt x="1049" y="11336"/>
                    <a:pt x="763" y="11074"/>
                  </a:cubicBezTo>
                  <a:cubicBezTo>
                    <a:pt x="453" y="10812"/>
                    <a:pt x="310" y="10408"/>
                    <a:pt x="310" y="10026"/>
                  </a:cubicBezTo>
                  <a:cubicBezTo>
                    <a:pt x="310" y="9384"/>
                    <a:pt x="739" y="8812"/>
                    <a:pt x="1358" y="8598"/>
                  </a:cubicBezTo>
                  <a:cubicBezTo>
                    <a:pt x="1382" y="8598"/>
                    <a:pt x="1430" y="8574"/>
                    <a:pt x="1454" y="8550"/>
                  </a:cubicBezTo>
                  <a:lnTo>
                    <a:pt x="1811" y="8026"/>
                  </a:lnTo>
                  <a:close/>
                  <a:moveTo>
                    <a:pt x="382" y="1"/>
                  </a:moveTo>
                  <a:cubicBezTo>
                    <a:pt x="168" y="1"/>
                    <a:pt x="1" y="167"/>
                    <a:pt x="1" y="382"/>
                  </a:cubicBezTo>
                  <a:lnTo>
                    <a:pt x="1" y="9979"/>
                  </a:lnTo>
                  <a:cubicBezTo>
                    <a:pt x="1" y="10455"/>
                    <a:pt x="168" y="10884"/>
                    <a:pt x="501" y="11241"/>
                  </a:cubicBezTo>
                  <a:cubicBezTo>
                    <a:pt x="858" y="11598"/>
                    <a:pt x="1287" y="11813"/>
                    <a:pt x="1811" y="11813"/>
                  </a:cubicBezTo>
                  <a:lnTo>
                    <a:pt x="1835" y="11813"/>
                  </a:lnTo>
                  <a:cubicBezTo>
                    <a:pt x="2787" y="11789"/>
                    <a:pt x="3597" y="11003"/>
                    <a:pt x="3621" y="10050"/>
                  </a:cubicBezTo>
                  <a:lnTo>
                    <a:pt x="3621" y="10003"/>
                  </a:lnTo>
                  <a:lnTo>
                    <a:pt x="3621" y="1953"/>
                  </a:lnTo>
                  <a:cubicBezTo>
                    <a:pt x="3621" y="1882"/>
                    <a:pt x="3573" y="1787"/>
                    <a:pt x="3478" y="1787"/>
                  </a:cubicBezTo>
                  <a:cubicBezTo>
                    <a:pt x="3359" y="1787"/>
                    <a:pt x="3263" y="1834"/>
                    <a:pt x="3263" y="1953"/>
                  </a:cubicBezTo>
                  <a:lnTo>
                    <a:pt x="3263" y="8931"/>
                  </a:lnTo>
                  <a:cubicBezTo>
                    <a:pt x="3049" y="8621"/>
                    <a:pt x="2763" y="8383"/>
                    <a:pt x="2406" y="8264"/>
                  </a:cubicBezTo>
                  <a:lnTo>
                    <a:pt x="1977" y="7716"/>
                  </a:lnTo>
                  <a:lnTo>
                    <a:pt x="1906" y="7621"/>
                  </a:lnTo>
                  <a:cubicBezTo>
                    <a:pt x="1868" y="7598"/>
                    <a:pt x="1830" y="7588"/>
                    <a:pt x="1793" y="7588"/>
                  </a:cubicBezTo>
                  <a:cubicBezTo>
                    <a:pt x="1715" y="7588"/>
                    <a:pt x="1645" y="7636"/>
                    <a:pt x="1596" y="7716"/>
                  </a:cubicBezTo>
                  <a:lnTo>
                    <a:pt x="1192" y="8264"/>
                  </a:lnTo>
                  <a:cubicBezTo>
                    <a:pt x="834" y="8383"/>
                    <a:pt x="525" y="8621"/>
                    <a:pt x="310" y="8931"/>
                  </a:cubicBezTo>
                  <a:lnTo>
                    <a:pt x="310" y="382"/>
                  </a:lnTo>
                  <a:cubicBezTo>
                    <a:pt x="310" y="358"/>
                    <a:pt x="358" y="334"/>
                    <a:pt x="382" y="334"/>
                  </a:cubicBezTo>
                  <a:lnTo>
                    <a:pt x="3240" y="334"/>
                  </a:lnTo>
                  <a:cubicBezTo>
                    <a:pt x="3263" y="334"/>
                    <a:pt x="3287" y="358"/>
                    <a:pt x="3287" y="382"/>
                  </a:cubicBezTo>
                  <a:lnTo>
                    <a:pt x="3287" y="1168"/>
                  </a:lnTo>
                  <a:cubicBezTo>
                    <a:pt x="3263" y="1239"/>
                    <a:pt x="3311" y="1334"/>
                    <a:pt x="3454" y="1334"/>
                  </a:cubicBezTo>
                  <a:cubicBezTo>
                    <a:pt x="3525" y="1334"/>
                    <a:pt x="3621" y="1239"/>
                    <a:pt x="3621" y="1168"/>
                  </a:cubicBezTo>
                  <a:lnTo>
                    <a:pt x="3621" y="382"/>
                  </a:lnTo>
                  <a:cubicBezTo>
                    <a:pt x="3621" y="167"/>
                    <a:pt x="3454" y="1"/>
                    <a:pt x="324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04" name="Google Shape;13904;p27"/>
            <p:cNvSpPr/>
            <p:nvPr/>
          </p:nvSpPr>
          <p:spPr>
            <a:xfrm>
              <a:off x="3316088" y="1975933"/>
              <a:ext cx="53000" cy="8950"/>
            </a:xfrm>
            <a:custGeom>
              <a:avLst/>
              <a:gdLst/>
              <a:ahLst/>
              <a:cxnLst/>
              <a:rect l="l" t="t" r="r" b="b"/>
              <a:pathLst>
                <a:path w="2120" h="358" extrusionOk="0">
                  <a:moveTo>
                    <a:pt x="167" y="1"/>
                  </a:moveTo>
                  <a:cubicBezTo>
                    <a:pt x="95" y="1"/>
                    <a:pt x="0" y="48"/>
                    <a:pt x="0" y="144"/>
                  </a:cubicBezTo>
                  <a:cubicBezTo>
                    <a:pt x="0" y="263"/>
                    <a:pt x="48" y="358"/>
                    <a:pt x="167" y="358"/>
                  </a:cubicBezTo>
                  <a:lnTo>
                    <a:pt x="1929" y="358"/>
                  </a:lnTo>
                  <a:cubicBezTo>
                    <a:pt x="2024" y="358"/>
                    <a:pt x="2120" y="286"/>
                    <a:pt x="2120" y="191"/>
                  </a:cubicBezTo>
                  <a:cubicBezTo>
                    <a:pt x="2120" y="96"/>
                    <a:pt x="2048"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05" name="Google Shape;13905;p27"/>
            <p:cNvSpPr/>
            <p:nvPr/>
          </p:nvSpPr>
          <p:spPr>
            <a:xfrm>
              <a:off x="3316088" y="1996183"/>
              <a:ext cx="53000" cy="8950"/>
            </a:xfrm>
            <a:custGeom>
              <a:avLst/>
              <a:gdLst/>
              <a:ahLst/>
              <a:cxnLst/>
              <a:rect l="l" t="t" r="r" b="b"/>
              <a:pathLst>
                <a:path w="2120" h="358" extrusionOk="0">
                  <a:moveTo>
                    <a:pt x="167" y="0"/>
                  </a:moveTo>
                  <a:cubicBezTo>
                    <a:pt x="95" y="0"/>
                    <a:pt x="0" y="48"/>
                    <a:pt x="0" y="143"/>
                  </a:cubicBezTo>
                  <a:cubicBezTo>
                    <a:pt x="0" y="262"/>
                    <a:pt x="48" y="358"/>
                    <a:pt x="167" y="358"/>
                  </a:cubicBezTo>
                  <a:lnTo>
                    <a:pt x="1929" y="358"/>
                  </a:lnTo>
                  <a:cubicBezTo>
                    <a:pt x="2024" y="358"/>
                    <a:pt x="2120" y="286"/>
                    <a:pt x="2120" y="191"/>
                  </a:cubicBezTo>
                  <a:cubicBezTo>
                    <a:pt x="2120" y="72"/>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06" name="Google Shape;13906;p27"/>
            <p:cNvSpPr/>
            <p:nvPr/>
          </p:nvSpPr>
          <p:spPr>
            <a:xfrm>
              <a:off x="3316088" y="2015833"/>
              <a:ext cx="53000" cy="8950"/>
            </a:xfrm>
            <a:custGeom>
              <a:avLst/>
              <a:gdLst/>
              <a:ahLst/>
              <a:cxnLst/>
              <a:rect l="l" t="t" r="r" b="b"/>
              <a:pathLst>
                <a:path w="2120" h="358" extrusionOk="0">
                  <a:moveTo>
                    <a:pt x="167" y="0"/>
                  </a:moveTo>
                  <a:cubicBezTo>
                    <a:pt x="95" y="0"/>
                    <a:pt x="0" y="72"/>
                    <a:pt x="0" y="167"/>
                  </a:cubicBezTo>
                  <a:cubicBezTo>
                    <a:pt x="0" y="286"/>
                    <a:pt x="48" y="357"/>
                    <a:pt x="167" y="357"/>
                  </a:cubicBezTo>
                  <a:lnTo>
                    <a:pt x="1929" y="357"/>
                  </a:lnTo>
                  <a:cubicBezTo>
                    <a:pt x="2024" y="357"/>
                    <a:pt x="2120" y="310"/>
                    <a:pt x="2120" y="215"/>
                  </a:cubicBezTo>
                  <a:cubicBezTo>
                    <a:pt x="2120" y="96"/>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07" name="Google Shape;13907;p27"/>
            <p:cNvSpPr/>
            <p:nvPr/>
          </p:nvSpPr>
          <p:spPr>
            <a:xfrm>
              <a:off x="3316088" y="2035483"/>
              <a:ext cx="53000" cy="8950"/>
            </a:xfrm>
            <a:custGeom>
              <a:avLst/>
              <a:gdLst/>
              <a:ahLst/>
              <a:cxnLst/>
              <a:rect l="l" t="t" r="r" b="b"/>
              <a:pathLst>
                <a:path w="2120" h="358" extrusionOk="0">
                  <a:moveTo>
                    <a:pt x="167" y="0"/>
                  </a:moveTo>
                  <a:cubicBezTo>
                    <a:pt x="95" y="0"/>
                    <a:pt x="0" y="48"/>
                    <a:pt x="0" y="143"/>
                  </a:cubicBezTo>
                  <a:cubicBezTo>
                    <a:pt x="0" y="262"/>
                    <a:pt x="48" y="357"/>
                    <a:pt x="167" y="357"/>
                  </a:cubicBezTo>
                  <a:lnTo>
                    <a:pt x="1929" y="357"/>
                  </a:lnTo>
                  <a:cubicBezTo>
                    <a:pt x="2024" y="357"/>
                    <a:pt x="2120" y="286"/>
                    <a:pt x="2120" y="191"/>
                  </a:cubicBezTo>
                  <a:cubicBezTo>
                    <a:pt x="2120" y="95"/>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08" name="Google Shape;13908;p27"/>
            <p:cNvSpPr/>
            <p:nvPr/>
          </p:nvSpPr>
          <p:spPr>
            <a:xfrm>
              <a:off x="3316088" y="2055708"/>
              <a:ext cx="53000" cy="8975"/>
            </a:xfrm>
            <a:custGeom>
              <a:avLst/>
              <a:gdLst/>
              <a:ahLst/>
              <a:cxnLst/>
              <a:rect l="l" t="t" r="r" b="b"/>
              <a:pathLst>
                <a:path w="2120" h="359" extrusionOk="0">
                  <a:moveTo>
                    <a:pt x="167" y="1"/>
                  </a:moveTo>
                  <a:cubicBezTo>
                    <a:pt x="95" y="1"/>
                    <a:pt x="0" y="48"/>
                    <a:pt x="0" y="144"/>
                  </a:cubicBezTo>
                  <a:cubicBezTo>
                    <a:pt x="0" y="263"/>
                    <a:pt x="48" y="358"/>
                    <a:pt x="167" y="358"/>
                  </a:cubicBezTo>
                  <a:lnTo>
                    <a:pt x="1929" y="358"/>
                  </a:lnTo>
                  <a:cubicBezTo>
                    <a:pt x="2024" y="358"/>
                    <a:pt x="2120" y="263"/>
                    <a:pt x="2120" y="144"/>
                  </a:cubicBezTo>
                  <a:cubicBezTo>
                    <a:pt x="2120" y="48"/>
                    <a:pt x="2024"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09" name="Google Shape;13909;p27"/>
            <p:cNvSpPr/>
            <p:nvPr/>
          </p:nvSpPr>
          <p:spPr>
            <a:xfrm>
              <a:off x="3316088" y="2075358"/>
              <a:ext cx="26800" cy="8950"/>
            </a:xfrm>
            <a:custGeom>
              <a:avLst/>
              <a:gdLst/>
              <a:ahLst/>
              <a:cxnLst/>
              <a:rect l="l" t="t" r="r" b="b"/>
              <a:pathLst>
                <a:path w="1072" h="358" extrusionOk="0">
                  <a:moveTo>
                    <a:pt x="167" y="1"/>
                  </a:moveTo>
                  <a:cubicBezTo>
                    <a:pt x="95" y="1"/>
                    <a:pt x="0" y="96"/>
                    <a:pt x="0" y="215"/>
                  </a:cubicBezTo>
                  <a:cubicBezTo>
                    <a:pt x="0" y="310"/>
                    <a:pt x="95" y="358"/>
                    <a:pt x="167" y="358"/>
                  </a:cubicBezTo>
                  <a:lnTo>
                    <a:pt x="881" y="358"/>
                  </a:lnTo>
                  <a:cubicBezTo>
                    <a:pt x="976" y="358"/>
                    <a:pt x="1072" y="310"/>
                    <a:pt x="1072" y="215"/>
                  </a:cubicBezTo>
                  <a:cubicBezTo>
                    <a:pt x="1072" y="96"/>
                    <a:pt x="1000" y="1"/>
                    <a:pt x="88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3910" name="Google Shape;13910;p27"/>
          <p:cNvGrpSpPr/>
          <p:nvPr/>
        </p:nvGrpSpPr>
        <p:grpSpPr>
          <a:xfrm>
            <a:off x="4363871" y="2355215"/>
            <a:ext cx="456675" cy="473736"/>
            <a:chOff x="3676863" y="1930108"/>
            <a:chExt cx="286400" cy="297100"/>
          </a:xfrm>
        </p:grpSpPr>
        <p:sp>
          <p:nvSpPr>
            <p:cNvPr id="13911" name="Google Shape;13911;p27"/>
            <p:cNvSpPr/>
            <p:nvPr/>
          </p:nvSpPr>
          <p:spPr>
            <a:xfrm>
              <a:off x="3779863" y="1930108"/>
              <a:ext cx="79200" cy="79200"/>
            </a:xfrm>
            <a:custGeom>
              <a:avLst/>
              <a:gdLst/>
              <a:ahLst/>
              <a:cxnLst/>
              <a:rect l="l" t="t" r="r" b="b"/>
              <a:pathLst>
                <a:path w="3168" h="3168" extrusionOk="0">
                  <a:moveTo>
                    <a:pt x="1596" y="500"/>
                  </a:moveTo>
                  <a:lnTo>
                    <a:pt x="2763" y="2810"/>
                  </a:lnTo>
                  <a:lnTo>
                    <a:pt x="429" y="2810"/>
                  </a:lnTo>
                  <a:lnTo>
                    <a:pt x="1596" y="500"/>
                  </a:lnTo>
                  <a:close/>
                  <a:moveTo>
                    <a:pt x="1596" y="0"/>
                  </a:moveTo>
                  <a:cubicBezTo>
                    <a:pt x="1501" y="0"/>
                    <a:pt x="1406" y="71"/>
                    <a:pt x="1382" y="167"/>
                  </a:cubicBezTo>
                  <a:lnTo>
                    <a:pt x="48" y="2810"/>
                  </a:lnTo>
                  <a:cubicBezTo>
                    <a:pt x="1" y="2905"/>
                    <a:pt x="24" y="3024"/>
                    <a:pt x="120" y="3096"/>
                  </a:cubicBezTo>
                  <a:cubicBezTo>
                    <a:pt x="143" y="3144"/>
                    <a:pt x="191" y="3167"/>
                    <a:pt x="263" y="3167"/>
                  </a:cubicBezTo>
                  <a:lnTo>
                    <a:pt x="2906" y="3167"/>
                  </a:lnTo>
                  <a:cubicBezTo>
                    <a:pt x="3001" y="3167"/>
                    <a:pt x="3049" y="3144"/>
                    <a:pt x="3120" y="3072"/>
                  </a:cubicBezTo>
                  <a:cubicBezTo>
                    <a:pt x="3168" y="2977"/>
                    <a:pt x="3168" y="2905"/>
                    <a:pt x="3144" y="2810"/>
                  </a:cubicBezTo>
                  <a:lnTo>
                    <a:pt x="1810" y="167"/>
                  </a:lnTo>
                  <a:cubicBezTo>
                    <a:pt x="1763" y="71"/>
                    <a:pt x="1691" y="0"/>
                    <a:pt x="159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12" name="Google Shape;13912;p27"/>
            <p:cNvSpPr/>
            <p:nvPr/>
          </p:nvSpPr>
          <p:spPr>
            <a:xfrm>
              <a:off x="3732838" y="2021183"/>
              <a:ext cx="175650" cy="92900"/>
            </a:xfrm>
            <a:custGeom>
              <a:avLst/>
              <a:gdLst/>
              <a:ahLst/>
              <a:cxnLst/>
              <a:rect l="l" t="t" r="r" b="b"/>
              <a:pathLst>
                <a:path w="7026" h="3716" extrusionOk="0">
                  <a:moveTo>
                    <a:pt x="1834" y="1"/>
                  </a:moveTo>
                  <a:cubicBezTo>
                    <a:pt x="1763" y="1"/>
                    <a:pt x="1667" y="48"/>
                    <a:pt x="1643" y="143"/>
                  </a:cubicBezTo>
                  <a:lnTo>
                    <a:pt x="24" y="3358"/>
                  </a:lnTo>
                  <a:cubicBezTo>
                    <a:pt x="0" y="3454"/>
                    <a:pt x="0" y="3549"/>
                    <a:pt x="24" y="3597"/>
                  </a:cubicBezTo>
                  <a:cubicBezTo>
                    <a:pt x="48" y="3692"/>
                    <a:pt x="143" y="3716"/>
                    <a:pt x="238" y="3716"/>
                  </a:cubicBezTo>
                  <a:lnTo>
                    <a:pt x="6764" y="3716"/>
                  </a:lnTo>
                  <a:cubicBezTo>
                    <a:pt x="6835" y="3716"/>
                    <a:pt x="6906" y="3692"/>
                    <a:pt x="6954" y="3644"/>
                  </a:cubicBezTo>
                  <a:cubicBezTo>
                    <a:pt x="7026" y="3549"/>
                    <a:pt x="7026" y="3454"/>
                    <a:pt x="7002" y="3358"/>
                  </a:cubicBezTo>
                  <a:lnTo>
                    <a:pt x="5382" y="143"/>
                  </a:lnTo>
                  <a:cubicBezTo>
                    <a:pt x="5358" y="48"/>
                    <a:pt x="5263" y="1"/>
                    <a:pt x="5168" y="1"/>
                  </a:cubicBezTo>
                  <a:lnTo>
                    <a:pt x="3334" y="1"/>
                  </a:lnTo>
                  <a:cubicBezTo>
                    <a:pt x="3239" y="1"/>
                    <a:pt x="3191" y="48"/>
                    <a:pt x="3144" y="143"/>
                  </a:cubicBezTo>
                  <a:cubicBezTo>
                    <a:pt x="3120" y="263"/>
                    <a:pt x="3215" y="358"/>
                    <a:pt x="3334" y="358"/>
                  </a:cubicBezTo>
                  <a:lnTo>
                    <a:pt x="5120" y="358"/>
                  </a:lnTo>
                  <a:lnTo>
                    <a:pt x="6644" y="3358"/>
                  </a:lnTo>
                  <a:lnTo>
                    <a:pt x="381" y="3358"/>
                  </a:lnTo>
                  <a:lnTo>
                    <a:pt x="1905" y="358"/>
                  </a:lnTo>
                  <a:lnTo>
                    <a:pt x="2477" y="358"/>
                  </a:lnTo>
                  <a:cubicBezTo>
                    <a:pt x="2548" y="358"/>
                    <a:pt x="2620" y="310"/>
                    <a:pt x="2644" y="215"/>
                  </a:cubicBezTo>
                  <a:cubicBezTo>
                    <a:pt x="2667" y="96"/>
                    <a:pt x="2596" y="1"/>
                    <a:pt x="247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13" name="Google Shape;13913;p27"/>
            <p:cNvSpPr/>
            <p:nvPr/>
          </p:nvSpPr>
          <p:spPr>
            <a:xfrm>
              <a:off x="3676863" y="2125383"/>
              <a:ext cx="286400" cy="101825"/>
            </a:xfrm>
            <a:custGeom>
              <a:avLst/>
              <a:gdLst/>
              <a:ahLst/>
              <a:cxnLst/>
              <a:rect l="l" t="t" r="r" b="b"/>
              <a:pathLst>
                <a:path w="11456" h="4073" extrusionOk="0">
                  <a:moveTo>
                    <a:pt x="2049" y="0"/>
                  </a:moveTo>
                  <a:cubicBezTo>
                    <a:pt x="1977" y="0"/>
                    <a:pt x="1882" y="72"/>
                    <a:pt x="1858" y="143"/>
                  </a:cubicBezTo>
                  <a:lnTo>
                    <a:pt x="72" y="3715"/>
                  </a:lnTo>
                  <a:cubicBezTo>
                    <a:pt x="1" y="3810"/>
                    <a:pt x="24" y="3929"/>
                    <a:pt x="96" y="4001"/>
                  </a:cubicBezTo>
                  <a:cubicBezTo>
                    <a:pt x="144" y="4049"/>
                    <a:pt x="215" y="4072"/>
                    <a:pt x="263" y="4072"/>
                  </a:cubicBezTo>
                  <a:lnTo>
                    <a:pt x="11170" y="4072"/>
                  </a:lnTo>
                  <a:cubicBezTo>
                    <a:pt x="11217" y="4072"/>
                    <a:pt x="11313" y="4049"/>
                    <a:pt x="11336" y="4001"/>
                  </a:cubicBezTo>
                  <a:cubicBezTo>
                    <a:pt x="11432" y="3929"/>
                    <a:pt x="11455" y="3810"/>
                    <a:pt x="11408" y="3715"/>
                  </a:cubicBezTo>
                  <a:lnTo>
                    <a:pt x="10384" y="1667"/>
                  </a:lnTo>
                  <a:cubicBezTo>
                    <a:pt x="10366" y="1594"/>
                    <a:pt x="10292" y="1563"/>
                    <a:pt x="10216" y="1563"/>
                  </a:cubicBezTo>
                  <a:cubicBezTo>
                    <a:pt x="10192" y="1563"/>
                    <a:pt x="10168" y="1566"/>
                    <a:pt x="10146" y="1572"/>
                  </a:cubicBezTo>
                  <a:cubicBezTo>
                    <a:pt x="10074" y="1620"/>
                    <a:pt x="10027" y="1739"/>
                    <a:pt x="10074" y="1810"/>
                  </a:cubicBezTo>
                  <a:lnTo>
                    <a:pt x="11027" y="3715"/>
                  </a:lnTo>
                  <a:lnTo>
                    <a:pt x="429" y="3715"/>
                  </a:lnTo>
                  <a:lnTo>
                    <a:pt x="2120" y="357"/>
                  </a:lnTo>
                  <a:lnTo>
                    <a:pt x="9312" y="357"/>
                  </a:lnTo>
                  <a:lnTo>
                    <a:pt x="9693" y="1096"/>
                  </a:lnTo>
                  <a:cubicBezTo>
                    <a:pt x="9730" y="1168"/>
                    <a:pt x="9808" y="1199"/>
                    <a:pt x="9885" y="1199"/>
                  </a:cubicBezTo>
                  <a:cubicBezTo>
                    <a:pt x="9909" y="1199"/>
                    <a:pt x="9933" y="1196"/>
                    <a:pt x="9955" y="1191"/>
                  </a:cubicBezTo>
                  <a:cubicBezTo>
                    <a:pt x="10027" y="1167"/>
                    <a:pt x="10050" y="1048"/>
                    <a:pt x="10027" y="953"/>
                  </a:cubicBezTo>
                  <a:lnTo>
                    <a:pt x="9622" y="143"/>
                  </a:lnTo>
                  <a:cubicBezTo>
                    <a:pt x="9598" y="72"/>
                    <a:pt x="9503" y="0"/>
                    <a:pt x="940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3914" name="Google Shape;13914;p27"/>
          <p:cNvGrpSpPr/>
          <p:nvPr/>
        </p:nvGrpSpPr>
        <p:grpSpPr>
          <a:xfrm>
            <a:off x="2396782" y="2354099"/>
            <a:ext cx="476607" cy="474852"/>
            <a:chOff x="2698088" y="1929408"/>
            <a:chExt cx="298900" cy="297800"/>
          </a:xfrm>
        </p:grpSpPr>
        <p:sp>
          <p:nvSpPr>
            <p:cNvPr id="13915" name="Google Shape;13915;p27"/>
            <p:cNvSpPr/>
            <p:nvPr/>
          </p:nvSpPr>
          <p:spPr>
            <a:xfrm>
              <a:off x="2735013" y="1931283"/>
              <a:ext cx="170300" cy="140675"/>
            </a:xfrm>
            <a:custGeom>
              <a:avLst/>
              <a:gdLst/>
              <a:ahLst/>
              <a:cxnLst/>
              <a:rect l="l" t="t" r="r" b="b"/>
              <a:pathLst>
                <a:path w="6812" h="5627" extrusionOk="0">
                  <a:moveTo>
                    <a:pt x="6192" y="286"/>
                  </a:moveTo>
                  <a:cubicBezTo>
                    <a:pt x="6240" y="286"/>
                    <a:pt x="6335" y="334"/>
                    <a:pt x="6382" y="358"/>
                  </a:cubicBezTo>
                  <a:cubicBezTo>
                    <a:pt x="6454" y="405"/>
                    <a:pt x="6454" y="477"/>
                    <a:pt x="6454" y="572"/>
                  </a:cubicBezTo>
                  <a:lnTo>
                    <a:pt x="6216" y="1691"/>
                  </a:lnTo>
                  <a:cubicBezTo>
                    <a:pt x="6183" y="1811"/>
                    <a:pt x="6082" y="1866"/>
                    <a:pt x="5983" y="1866"/>
                  </a:cubicBezTo>
                  <a:cubicBezTo>
                    <a:pt x="5865" y="1866"/>
                    <a:pt x="5750" y="1787"/>
                    <a:pt x="5763" y="1644"/>
                  </a:cubicBezTo>
                  <a:cubicBezTo>
                    <a:pt x="5763" y="1572"/>
                    <a:pt x="5739" y="1525"/>
                    <a:pt x="5668" y="1477"/>
                  </a:cubicBezTo>
                  <a:cubicBezTo>
                    <a:pt x="5651" y="1468"/>
                    <a:pt x="5630" y="1463"/>
                    <a:pt x="5608" y="1463"/>
                  </a:cubicBezTo>
                  <a:cubicBezTo>
                    <a:pt x="5571" y="1463"/>
                    <a:pt x="5532" y="1479"/>
                    <a:pt x="5501" y="1525"/>
                  </a:cubicBezTo>
                  <a:lnTo>
                    <a:pt x="810" y="5216"/>
                  </a:lnTo>
                  <a:cubicBezTo>
                    <a:pt x="762" y="5240"/>
                    <a:pt x="691" y="5264"/>
                    <a:pt x="643" y="5264"/>
                  </a:cubicBezTo>
                  <a:cubicBezTo>
                    <a:pt x="596" y="5264"/>
                    <a:pt x="524" y="5240"/>
                    <a:pt x="500" y="5168"/>
                  </a:cubicBezTo>
                  <a:cubicBezTo>
                    <a:pt x="476" y="5121"/>
                    <a:pt x="405" y="5049"/>
                    <a:pt x="405" y="5002"/>
                  </a:cubicBezTo>
                  <a:cubicBezTo>
                    <a:pt x="405" y="4930"/>
                    <a:pt x="429" y="4883"/>
                    <a:pt x="500" y="4859"/>
                  </a:cubicBezTo>
                  <a:lnTo>
                    <a:pt x="5073" y="1215"/>
                  </a:lnTo>
                  <a:cubicBezTo>
                    <a:pt x="5144" y="1191"/>
                    <a:pt x="5168" y="1096"/>
                    <a:pt x="5144" y="1048"/>
                  </a:cubicBezTo>
                  <a:cubicBezTo>
                    <a:pt x="5144" y="977"/>
                    <a:pt x="5073" y="929"/>
                    <a:pt x="5025" y="929"/>
                  </a:cubicBezTo>
                  <a:cubicBezTo>
                    <a:pt x="4930" y="882"/>
                    <a:pt x="4882" y="834"/>
                    <a:pt x="4835" y="715"/>
                  </a:cubicBezTo>
                  <a:cubicBezTo>
                    <a:pt x="4811" y="596"/>
                    <a:pt x="4930" y="477"/>
                    <a:pt x="5049" y="453"/>
                  </a:cubicBezTo>
                  <a:lnTo>
                    <a:pt x="6192" y="286"/>
                  </a:lnTo>
                  <a:close/>
                  <a:moveTo>
                    <a:pt x="6144" y="1"/>
                  </a:moveTo>
                  <a:lnTo>
                    <a:pt x="5025" y="144"/>
                  </a:lnTo>
                  <a:cubicBezTo>
                    <a:pt x="4882" y="167"/>
                    <a:pt x="4715" y="239"/>
                    <a:pt x="4644" y="358"/>
                  </a:cubicBezTo>
                  <a:cubicBezTo>
                    <a:pt x="4549" y="477"/>
                    <a:pt x="4477" y="620"/>
                    <a:pt x="4525" y="763"/>
                  </a:cubicBezTo>
                  <a:cubicBezTo>
                    <a:pt x="4549" y="882"/>
                    <a:pt x="4596" y="1001"/>
                    <a:pt x="4692" y="1096"/>
                  </a:cubicBezTo>
                  <a:lnTo>
                    <a:pt x="286" y="4549"/>
                  </a:lnTo>
                  <a:cubicBezTo>
                    <a:pt x="48" y="4764"/>
                    <a:pt x="0" y="5121"/>
                    <a:pt x="191" y="5359"/>
                  </a:cubicBezTo>
                  <a:cubicBezTo>
                    <a:pt x="286" y="5502"/>
                    <a:pt x="405" y="5597"/>
                    <a:pt x="596" y="5621"/>
                  </a:cubicBezTo>
                  <a:cubicBezTo>
                    <a:pt x="620" y="5625"/>
                    <a:pt x="645" y="5627"/>
                    <a:pt x="669" y="5627"/>
                  </a:cubicBezTo>
                  <a:cubicBezTo>
                    <a:pt x="787" y="5627"/>
                    <a:pt x="902" y="5581"/>
                    <a:pt x="1000" y="5502"/>
                  </a:cubicBezTo>
                  <a:lnTo>
                    <a:pt x="5477" y="1977"/>
                  </a:lnTo>
                  <a:cubicBezTo>
                    <a:pt x="5549" y="2144"/>
                    <a:pt x="5668" y="2239"/>
                    <a:pt x="5859" y="2263"/>
                  </a:cubicBezTo>
                  <a:cubicBezTo>
                    <a:pt x="5891" y="2268"/>
                    <a:pt x="5923" y="2271"/>
                    <a:pt x="5956" y="2271"/>
                  </a:cubicBezTo>
                  <a:cubicBezTo>
                    <a:pt x="6216" y="2271"/>
                    <a:pt x="6486" y="2106"/>
                    <a:pt x="6549" y="1811"/>
                  </a:cubicBezTo>
                  <a:lnTo>
                    <a:pt x="6787" y="667"/>
                  </a:lnTo>
                  <a:cubicBezTo>
                    <a:pt x="6811" y="501"/>
                    <a:pt x="6787" y="286"/>
                    <a:pt x="6621" y="167"/>
                  </a:cubicBezTo>
                  <a:cubicBezTo>
                    <a:pt x="6502" y="48"/>
                    <a:pt x="6359" y="1"/>
                    <a:pt x="621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16" name="Google Shape;13916;p27"/>
            <p:cNvSpPr/>
            <p:nvPr/>
          </p:nvSpPr>
          <p:spPr>
            <a:xfrm>
              <a:off x="2698088" y="1929408"/>
              <a:ext cx="298900" cy="297800"/>
            </a:xfrm>
            <a:custGeom>
              <a:avLst/>
              <a:gdLst/>
              <a:ahLst/>
              <a:cxnLst/>
              <a:rect l="l" t="t" r="r" b="b"/>
              <a:pathLst>
                <a:path w="11956" h="11912" extrusionOk="0">
                  <a:moveTo>
                    <a:pt x="7336" y="5124"/>
                  </a:moveTo>
                  <a:lnTo>
                    <a:pt x="7336" y="10768"/>
                  </a:lnTo>
                  <a:lnTo>
                    <a:pt x="5359" y="10768"/>
                  </a:lnTo>
                  <a:lnTo>
                    <a:pt x="5359" y="5124"/>
                  </a:lnTo>
                  <a:close/>
                  <a:moveTo>
                    <a:pt x="11598" y="11126"/>
                  </a:moveTo>
                  <a:lnTo>
                    <a:pt x="11598" y="11602"/>
                  </a:lnTo>
                  <a:lnTo>
                    <a:pt x="406" y="11602"/>
                  </a:lnTo>
                  <a:lnTo>
                    <a:pt x="406" y="11126"/>
                  </a:lnTo>
                  <a:close/>
                  <a:moveTo>
                    <a:pt x="893" y="1"/>
                  </a:moveTo>
                  <a:cubicBezTo>
                    <a:pt x="792" y="1"/>
                    <a:pt x="715" y="88"/>
                    <a:pt x="715" y="195"/>
                  </a:cubicBezTo>
                  <a:lnTo>
                    <a:pt x="715" y="1004"/>
                  </a:lnTo>
                  <a:lnTo>
                    <a:pt x="525" y="1004"/>
                  </a:lnTo>
                  <a:cubicBezTo>
                    <a:pt x="429" y="1004"/>
                    <a:pt x="334" y="1052"/>
                    <a:pt x="334" y="1147"/>
                  </a:cubicBezTo>
                  <a:cubicBezTo>
                    <a:pt x="334" y="1266"/>
                    <a:pt x="406" y="1338"/>
                    <a:pt x="525" y="1338"/>
                  </a:cubicBezTo>
                  <a:lnTo>
                    <a:pt x="715" y="1338"/>
                  </a:lnTo>
                  <a:lnTo>
                    <a:pt x="715" y="2243"/>
                  </a:lnTo>
                  <a:lnTo>
                    <a:pt x="525" y="2243"/>
                  </a:lnTo>
                  <a:cubicBezTo>
                    <a:pt x="429" y="2243"/>
                    <a:pt x="358" y="2290"/>
                    <a:pt x="334" y="2386"/>
                  </a:cubicBezTo>
                  <a:cubicBezTo>
                    <a:pt x="310" y="2505"/>
                    <a:pt x="406" y="2600"/>
                    <a:pt x="525" y="2600"/>
                  </a:cubicBezTo>
                  <a:lnTo>
                    <a:pt x="715" y="2600"/>
                  </a:lnTo>
                  <a:lnTo>
                    <a:pt x="715" y="3481"/>
                  </a:lnTo>
                  <a:lnTo>
                    <a:pt x="525" y="3481"/>
                  </a:lnTo>
                  <a:cubicBezTo>
                    <a:pt x="429" y="3481"/>
                    <a:pt x="358" y="3553"/>
                    <a:pt x="334" y="3648"/>
                  </a:cubicBezTo>
                  <a:cubicBezTo>
                    <a:pt x="310" y="3767"/>
                    <a:pt x="406" y="3838"/>
                    <a:pt x="525" y="3838"/>
                  </a:cubicBezTo>
                  <a:lnTo>
                    <a:pt x="715" y="3838"/>
                  </a:lnTo>
                  <a:lnTo>
                    <a:pt x="715" y="4743"/>
                  </a:lnTo>
                  <a:lnTo>
                    <a:pt x="525" y="4743"/>
                  </a:lnTo>
                  <a:cubicBezTo>
                    <a:pt x="429" y="4743"/>
                    <a:pt x="334" y="4791"/>
                    <a:pt x="334" y="4886"/>
                  </a:cubicBezTo>
                  <a:cubicBezTo>
                    <a:pt x="334" y="5005"/>
                    <a:pt x="406" y="5100"/>
                    <a:pt x="525" y="5100"/>
                  </a:cubicBezTo>
                  <a:lnTo>
                    <a:pt x="715" y="5100"/>
                  </a:lnTo>
                  <a:lnTo>
                    <a:pt x="715" y="5982"/>
                  </a:lnTo>
                  <a:lnTo>
                    <a:pt x="525" y="5982"/>
                  </a:lnTo>
                  <a:cubicBezTo>
                    <a:pt x="429" y="5982"/>
                    <a:pt x="334" y="6053"/>
                    <a:pt x="334" y="6148"/>
                  </a:cubicBezTo>
                  <a:cubicBezTo>
                    <a:pt x="334" y="6267"/>
                    <a:pt x="406" y="6339"/>
                    <a:pt x="525" y="6339"/>
                  </a:cubicBezTo>
                  <a:lnTo>
                    <a:pt x="715" y="6339"/>
                  </a:lnTo>
                  <a:lnTo>
                    <a:pt x="715" y="7244"/>
                  </a:lnTo>
                  <a:lnTo>
                    <a:pt x="525" y="7244"/>
                  </a:lnTo>
                  <a:cubicBezTo>
                    <a:pt x="429" y="7244"/>
                    <a:pt x="358" y="7291"/>
                    <a:pt x="334" y="7387"/>
                  </a:cubicBezTo>
                  <a:cubicBezTo>
                    <a:pt x="310" y="7506"/>
                    <a:pt x="406" y="7601"/>
                    <a:pt x="525" y="7601"/>
                  </a:cubicBezTo>
                  <a:lnTo>
                    <a:pt x="715" y="7601"/>
                  </a:lnTo>
                  <a:lnTo>
                    <a:pt x="715" y="8482"/>
                  </a:lnTo>
                  <a:lnTo>
                    <a:pt x="525" y="8482"/>
                  </a:lnTo>
                  <a:cubicBezTo>
                    <a:pt x="429" y="8482"/>
                    <a:pt x="358" y="8554"/>
                    <a:pt x="334" y="8649"/>
                  </a:cubicBezTo>
                  <a:cubicBezTo>
                    <a:pt x="310" y="8768"/>
                    <a:pt x="406" y="8839"/>
                    <a:pt x="525" y="8839"/>
                  </a:cubicBezTo>
                  <a:lnTo>
                    <a:pt x="715" y="8839"/>
                  </a:lnTo>
                  <a:lnTo>
                    <a:pt x="715" y="9744"/>
                  </a:lnTo>
                  <a:lnTo>
                    <a:pt x="525" y="9744"/>
                  </a:lnTo>
                  <a:cubicBezTo>
                    <a:pt x="429" y="9744"/>
                    <a:pt x="334" y="9792"/>
                    <a:pt x="334" y="9887"/>
                  </a:cubicBezTo>
                  <a:cubicBezTo>
                    <a:pt x="334" y="10006"/>
                    <a:pt x="406" y="10101"/>
                    <a:pt x="525" y="10101"/>
                  </a:cubicBezTo>
                  <a:lnTo>
                    <a:pt x="715" y="10101"/>
                  </a:lnTo>
                  <a:lnTo>
                    <a:pt x="715" y="10721"/>
                  </a:lnTo>
                  <a:lnTo>
                    <a:pt x="310" y="10721"/>
                  </a:lnTo>
                  <a:cubicBezTo>
                    <a:pt x="167" y="10721"/>
                    <a:pt x="1" y="10840"/>
                    <a:pt x="1" y="11030"/>
                  </a:cubicBezTo>
                  <a:lnTo>
                    <a:pt x="1" y="11626"/>
                  </a:lnTo>
                  <a:cubicBezTo>
                    <a:pt x="1" y="11768"/>
                    <a:pt x="120" y="11911"/>
                    <a:pt x="310" y="11911"/>
                  </a:cubicBezTo>
                  <a:lnTo>
                    <a:pt x="11622" y="11911"/>
                  </a:lnTo>
                  <a:cubicBezTo>
                    <a:pt x="11765" y="11911"/>
                    <a:pt x="11908" y="11792"/>
                    <a:pt x="11908" y="11626"/>
                  </a:cubicBezTo>
                  <a:lnTo>
                    <a:pt x="11908" y="11030"/>
                  </a:lnTo>
                  <a:cubicBezTo>
                    <a:pt x="11956" y="10911"/>
                    <a:pt x="11789" y="10768"/>
                    <a:pt x="11646" y="10768"/>
                  </a:cubicBezTo>
                  <a:lnTo>
                    <a:pt x="11146" y="10768"/>
                  </a:lnTo>
                  <a:lnTo>
                    <a:pt x="11146" y="3195"/>
                  </a:lnTo>
                  <a:cubicBezTo>
                    <a:pt x="11146" y="3100"/>
                    <a:pt x="11074" y="3029"/>
                    <a:pt x="11003" y="3029"/>
                  </a:cubicBezTo>
                  <a:cubicBezTo>
                    <a:pt x="10884" y="3029"/>
                    <a:pt x="10789" y="3076"/>
                    <a:pt x="10789" y="3195"/>
                  </a:cubicBezTo>
                  <a:lnTo>
                    <a:pt x="10789" y="10792"/>
                  </a:lnTo>
                  <a:lnTo>
                    <a:pt x="8812" y="10792"/>
                  </a:lnTo>
                  <a:lnTo>
                    <a:pt x="8812" y="1385"/>
                  </a:lnTo>
                  <a:lnTo>
                    <a:pt x="10789" y="1385"/>
                  </a:lnTo>
                  <a:lnTo>
                    <a:pt x="10789" y="2386"/>
                  </a:lnTo>
                  <a:cubicBezTo>
                    <a:pt x="10789" y="2481"/>
                    <a:pt x="10836" y="2576"/>
                    <a:pt x="10932" y="2576"/>
                  </a:cubicBezTo>
                  <a:cubicBezTo>
                    <a:pt x="11051" y="2576"/>
                    <a:pt x="11146" y="2505"/>
                    <a:pt x="11146" y="2386"/>
                  </a:cubicBezTo>
                  <a:lnTo>
                    <a:pt x="11146" y="1266"/>
                  </a:lnTo>
                  <a:cubicBezTo>
                    <a:pt x="11146" y="1123"/>
                    <a:pt x="11027" y="1028"/>
                    <a:pt x="10908" y="1028"/>
                  </a:cubicBezTo>
                  <a:lnTo>
                    <a:pt x="8741" y="1028"/>
                  </a:lnTo>
                  <a:cubicBezTo>
                    <a:pt x="8574" y="1028"/>
                    <a:pt x="8502" y="1147"/>
                    <a:pt x="8502" y="1266"/>
                  </a:cubicBezTo>
                  <a:lnTo>
                    <a:pt x="8502" y="10768"/>
                  </a:lnTo>
                  <a:lnTo>
                    <a:pt x="7693" y="10768"/>
                  </a:lnTo>
                  <a:lnTo>
                    <a:pt x="7693" y="5005"/>
                  </a:lnTo>
                  <a:cubicBezTo>
                    <a:pt x="7693" y="4862"/>
                    <a:pt x="7574" y="4767"/>
                    <a:pt x="7455" y="4767"/>
                  </a:cubicBezTo>
                  <a:lnTo>
                    <a:pt x="5264" y="4767"/>
                  </a:lnTo>
                  <a:cubicBezTo>
                    <a:pt x="5121" y="4767"/>
                    <a:pt x="5026" y="4886"/>
                    <a:pt x="5026" y="5005"/>
                  </a:cubicBezTo>
                  <a:lnTo>
                    <a:pt x="5026" y="10768"/>
                  </a:lnTo>
                  <a:lnTo>
                    <a:pt x="4240" y="10768"/>
                  </a:lnTo>
                  <a:lnTo>
                    <a:pt x="4240" y="7506"/>
                  </a:lnTo>
                  <a:cubicBezTo>
                    <a:pt x="4240" y="7363"/>
                    <a:pt x="4121" y="7268"/>
                    <a:pt x="4001" y="7268"/>
                  </a:cubicBezTo>
                  <a:lnTo>
                    <a:pt x="1763" y="7268"/>
                  </a:lnTo>
                  <a:cubicBezTo>
                    <a:pt x="1668" y="7268"/>
                    <a:pt x="1572" y="7363"/>
                    <a:pt x="1572" y="7458"/>
                  </a:cubicBezTo>
                  <a:lnTo>
                    <a:pt x="1572" y="8744"/>
                  </a:lnTo>
                  <a:cubicBezTo>
                    <a:pt x="1572" y="8768"/>
                    <a:pt x="1620" y="8816"/>
                    <a:pt x="1644" y="8863"/>
                  </a:cubicBezTo>
                  <a:cubicBezTo>
                    <a:pt x="1681" y="8882"/>
                    <a:pt x="1719" y="8891"/>
                    <a:pt x="1753" y="8891"/>
                  </a:cubicBezTo>
                  <a:cubicBezTo>
                    <a:pt x="1852" y="8891"/>
                    <a:pt x="1930" y="8820"/>
                    <a:pt x="1930" y="8696"/>
                  </a:cubicBezTo>
                  <a:lnTo>
                    <a:pt x="1930" y="7601"/>
                  </a:lnTo>
                  <a:lnTo>
                    <a:pt x="3906" y="7601"/>
                  </a:lnTo>
                  <a:lnTo>
                    <a:pt x="3906" y="10721"/>
                  </a:lnTo>
                  <a:lnTo>
                    <a:pt x="1882" y="10721"/>
                  </a:lnTo>
                  <a:lnTo>
                    <a:pt x="1882" y="9506"/>
                  </a:lnTo>
                  <a:cubicBezTo>
                    <a:pt x="1882" y="9411"/>
                    <a:pt x="1834" y="9339"/>
                    <a:pt x="1739" y="9339"/>
                  </a:cubicBezTo>
                  <a:cubicBezTo>
                    <a:pt x="1620" y="9339"/>
                    <a:pt x="1525" y="9387"/>
                    <a:pt x="1525" y="9506"/>
                  </a:cubicBezTo>
                  <a:lnTo>
                    <a:pt x="1525" y="10721"/>
                  </a:lnTo>
                  <a:lnTo>
                    <a:pt x="1072" y="10721"/>
                  </a:lnTo>
                  <a:lnTo>
                    <a:pt x="1072" y="195"/>
                  </a:lnTo>
                  <a:cubicBezTo>
                    <a:pt x="1072" y="99"/>
                    <a:pt x="1025" y="52"/>
                    <a:pt x="929" y="4"/>
                  </a:cubicBezTo>
                  <a:cubicBezTo>
                    <a:pt x="917" y="2"/>
                    <a:pt x="905" y="1"/>
                    <a:pt x="89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3917" name="Google Shape;13917;p27"/>
          <p:cNvGrpSpPr/>
          <p:nvPr/>
        </p:nvGrpSpPr>
        <p:grpSpPr>
          <a:xfrm>
            <a:off x="6430660" y="2356132"/>
            <a:ext cx="384521" cy="472979"/>
            <a:chOff x="4718163" y="1930683"/>
            <a:chExt cx="241150" cy="296625"/>
          </a:xfrm>
        </p:grpSpPr>
        <p:sp>
          <p:nvSpPr>
            <p:cNvPr id="13918" name="Google Shape;13918;p27"/>
            <p:cNvSpPr/>
            <p:nvPr/>
          </p:nvSpPr>
          <p:spPr>
            <a:xfrm>
              <a:off x="4852713" y="2030708"/>
              <a:ext cx="106000" cy="196500"/>
            </a:xfrm>
            <a:custGeom>
              <a:avLst/>
              <a:gdLst/>
              <a:ahLst/>
              <a:cxnLst/>
              <a:rect l="l" t="t" r="r" b="b"/>
              <a:pathLst>
                <a:path w="4240" h="7860" extrusionOk="0">
                  <a:moveTo>
                    <a:pt x="238" y="1"/>
                  </a:moveTo>
                  <a:cubicBezTo>
                    <a:pt x="96" y="1"/>
                    <a:pt x="0" y="120"/>
                    <a:pt x="0" y="239"/>
                  </a:cubicBezTo>
                  <a:lnTo>
                    <a:pt x="0" y="7621"/>
                  </a:lnTo>
                  <a:cubicBezTo>
                    <a:pt x="0" y="7788"/>
                    <a:pt x="119" y="7859"/>
                    <a:pt x="238" y="7859"/>
                  </a:cubicBezTo>
                  <a:lnTo>
                    <a:pt x="4049" y="7859"/>
                  </a:lnTo>
                  <a:cubicBezTo>
                    <a:pt x="4144" y="7859"/>
                    <a:pt x="4239" y="7788"/>
                    <a:pt x="4239" y="7693"/>
                  </a:cubicBezTo>
                  <a:lnTo>
                    <a:pt x="4239" y="6026"/>
                  </a:lnTo>
                  <a:cubicBezTo>
                    <a:pt x="4239" y="6002"/>
                    <a:pt x="4192" y="5930"/>
                    <a:pt x="4168" y="5907"/>
                  </a:cubicBezTo>
                  <a:cubicBezTo>
                    <a:pt x="4128" y="5880"/>
                    <a:pt x="4086" y="5868"/>
                    <a:pt x="4047" y="5868"/>
                  </a:cubicBezTo>
                  <a:cubicBezTo>
                    <a:pt x="3945" y="5868"/>
                    <a:pt x="3858" y="5947"/>
                    <a:pt x="3858" y="6049"/>
                  </a:cubicBezTo>
                  <a:lnTo>
                    <a:pt x="3858" y="7502"/>
                  </a:lnTo>
                  <a:lnTo>
                    <a:pt x="358" y="7502"/>
                  </a:lnTo>
                  <a:lnTo>
                    <a:pt x="358" y="334"/>
                  </a:lnTo>
                  <a:lnTo>
                    <a:pt x="3858" y="334"/>
                  </a:lnTo>
                  <a:lnTo>
                    <a:pt x="3858" y="5240"/>
                  </a:lnTo>
                  <a:cubicBezTo>
                    <a:pt x="3858" y="5335"/>
                    <a:pt x="3930" y="5407"/>
                    <a:pt x="4025" y="5430"/>
                  </a:cubicBezTo>
                  <a:cubicBezTo>
                    <a:pt x="4037" y="5433"/>
                    <a:pt x="4050" y="5434"/>
                    <a:pt x="4061" y="5434"/>
                  </a:cubicBezTo>
                  <a:cubicBezTo>
                    <a:pt x="4163" y="5434"/>
                    <a:pt x="4239" y="5346"/>
                    <a:pt x="4239" y="5240"/>
                  </a:cubicBezTo>
                  <a:lnTo>
                    <a:pt x="4239" y="239"/>
                  </a:lnTo>
                  <a:cubicBezTo>
                    <a:pt x="4239" y="96"/>
                    <a:pt x="4120" y="1"/>
                    <a:pt x="40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19" name="Google Shape;13919;p27"/>
            <p:cNvSpPr/>
            <p:nvPr/>
          </p:nvSpPr>
          <p:spPr>
            <a:xfrm>
              <a:off x="4846763" y="1968708"/>
              <a:ext cx="31575" cy="45350"/>
            </a:xfrm>
            <a:custGeom>
              <a:avLst/>
              <a:gdLst/>
              <a:ahLst/>
              <a:cxnLst/>
              <a:rect l="l" t="t" r="r" b="b"/>
              <a:pathLst>
                <a:path w="1263" h="1814" extrusionOk="0">
                  <a:moveTo>
                    <a:pt x="619" y="980"/>
                  </a:moveTo>
                  <a:cubicBezTo>
                    <a:pt x="786" y="980"/>
                    <a:pt x="857" y="1099"/>
                    <a:pt x="857" y="1218"/>
                  </a:cubicBezTo>
                  <a:cubicBezTo>
                    <a:pt x="857" y="1338"/>
                    <a:pt x="738" y="1457"/>
                    <a:pt x="619" y="1457"/>
                  </a:cubicBezTo>
                  <a:cubicBezTo>
                    <a:pt x="609" y="1459"/>
                    <a:pt x="599" y="1460"/>
                    <a:pt x="589" y="1460"/>
                  </a:cubicBezTo>
                  <a:cubicBezTo>
                    <a:pt x="481" y="1460"/>
                    <a:pt x="381" y="1349"/>
                    <a:pt x="381" y="1218"/>
                  </a:cubicBezTo>
                  <a:cubicBezTo>
                    <a:pt x="381" y="1052"/>
                    <a:pt x="500" y="980"/>
                    <a:pt x="619" y="980"/>
                  </a:cubicBezTo>
                  <a:close/>
                  <a:moveTo>
                    <a:pt x="738" y="1"/>
                  </a:moveTo>
                  <a:cubicBezTo>
                    <a:pt x="696" y="1"/>
                    <a:pt x="652" y="18"/>
                    <a:pt x="619" y="52"/>
                  </a:cubicBezTo>
                  <a:cubicBezTo>
                    <a:pt x="596" y="75"/>
                    <a:pt x="119" y="433"/>
                    <a:pt x="24" y="1123"/>
                  </a:cubicBezTo>
                  <a:cubicBezTo>
                    <a:pt x="0" y="1480"/>
                    <a:pt x="238" y="1814"/>
                    <a:pt x="619" y="1814"/>
                  </a:cubicBezTo>
                  <a:cubicBezTo>
                    <a:pt x="977" y="1814"/>
                    <a:pt x="1262" y="1528"/>
                    <a:pt x="1262" y="1218"/>
                  </a:cubicBezTo>
                  <a:cubicBezTo>
                    <a:pt x="1262" y="885"/>
                    <a:pt x="977" y="623"/>
                    <a:pt x="667" y="623"/>
                  </a:cubicBezTo>
                  <a:lnTo>
                    <a:pt x="596" y="623"/>
                  </a:lnTo>
                  <a:cubicBezTo>
                    <a:pt x="715" y="433"/>
                    <a:pt x="834" y="314"/>
                    <a:pt x="834" y="314"/>
                  </a:cubicBezTo>
                  <a:cubicBezTo>
                    <a:pt x="929" y="266"/>
                    <a:pt x="929" y="147"/>
                    <a:pt x="857" y="75"/>
                  </a:cubicBezTo>
                  <a:cubicBezTo>
                    <a:pt x="832" y="24"/>
                    <a:pt x="786" y="1"/>
                    <a:pt x="73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20" name="Google Shape;13920;p27"/>
            <p:cNvSpPr/>
            <p:nvPr/>
          </p:nvSpPr>
          <p:spPr>
            <a:xfrm>
              <a:off x="4884263" y="1969958"/>
              <a:ext cx="28600" cy="47075"/>
            </a:xfrm>
            <a:custGeom>
              <a:avLst/>
              <a:gdLst/>
              <a:ahLst/>
              <a:cxnLst/>
              <a:rect l="l" t="t" r="r" b="b"/>
              <a:pathLst>
                <a:path w="1144" h="1883" extrusionOk="0">
                  <a:moveTo>
                    <a:pt x="524" y="324"/>
                  </a:moveTo>
                  <a:cubicBezTo>
                    <a:pt x="547" y="324"/>
                    <a:pt x="571" y="328"/>
                    <a:pt x="596" y="335"/>
                  </a:cubicBezTo>
                  <a:cubicBezTo>
                    <a:pt x="691" y="335"/>
                    <a:pt x="786" y="454"/>
                    <a:pt x="786" y="573"/>
                  </a:cubicBezTo>
                  <a:lnTo>
                    <a:pt x="786" y="1216"/>
                  </a:lnTo>
                  <a:cubicBezTo>
                    <a:pt x="786" y="1335"/>
                    <a:pt x="715" y="1454"/>
                    <a:pt x="596" y="1454"/>
                  </a:cubicBezTo>
                  <a:cubicBezTo>
                    <a:pt x="429" y="1454"/>
                    <a:pt x="310" y="1359"/>
                    <a:pt x="310" y="1216"/>
                  </a:cubicBezTo>
                  <a:lnTo>
                    <a:pt x="310" y="573"/>
                  </a:lnTo>
                  <a:cubicBezTo>
                    <a:pt x="310" y="432"/>
                    <a:pt x="396" y="324"/>
                    <a:pt x="524" y="324"/>
                  </a:cubicBezTo>
                  <a:close/>
                  <a:moveTo>
                    <a:pt x="566" y="0"/>
                  </a:moveTo>
                  <a:cubicBezTo>
                    <a:pt x="552" y="0"/>
                    <a:pt x="538" y="1"/>
                    <a:pt x="524" y="2"/>
                  </a:cubicBezTo>
                  <a:cubicBezTo>
                    <a:pt x="215" y="25"/>
                    <a:pt x="0" y="264"/>
                    <a:pt x="0" y="597"/>
                  </a:cubicBezTo>
                  <a:lnTo>
                    <a:pt x="0" y="1288"/>
                  </a:lnTo>
                  <a:cubicBezTo>
                    <a:pt x="0" y="1573"/>
                    <a:pt x="215" y="1835"/>
                    <a:pt x="524" y="1883"/>
                  </a:cubicBezTo>
                  <a:cubicBezTo>
                    <a:pt x="882" y="1883"/>
                    <a:pt x="1144" y="1573"/>
                    <a:pt x="1144" y="1216"/>
                  </a:cubicBezTo>
                  <a:lnTo>
                    <a:pt x="1144" y="597"/>
                  </a:lnTo>
                  <a:cubicBezTo>
                    <a:pt x="1144" y="255"/>
                    <a:pt x="881" y="0"/>
                    <a:pt x="56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21" name="Google Shape;13921;p27"/>
            <p:cNvSpPr/>
            <p:nvPr/>
          </p:nvSpPr>
          <p:spPr>
            <a:xfrm>
              <a:off x="4928913" y="1968908"/>
              <a:ext cx="24425" cy="46350"/>
            </a:xfrm>
            <a:custGeom>
              <a:avLst/>
              <a:gdLst/>
              <a:ahLst/>
              <a:cxnLst/>
              <a:rect l="l" t="t" r="r" b="b"/>
              <a:pathLst>
                <a:path w="977" h="1854" extrusionOk="0">
                  <a:moveTo>
                    <a:pt x="779" y="1"/>
                  </a:moveTo>
                  <a:cubicBezTo>
                    <a:pt x="713" y="1"/>
                    <a:pt x="654" y="40"/>
                    <a:pt x="620" y="91"/>
                  </a:cubicBezTo>
                  <a:lnTo>
                    <a:pt x="1" y="1592"/>
                  </a:lnTo>
                  <a:cubicBezTo>
                    <a:pt x="1" y="1711"/>
                    <a:pt x="48" y="1830"/>
                    <a:pt x="96" y="1853"/>
                  </a:cubicBezTo>
                  <a:lnTo>
                    <a:pt x="167" y="1853"/>
                  </a:lnTo>
                  <a:cubicBezTo>
                    <a:pt x="239" y="1853"/>
                    <a:pt x="286" y="1830"/>
                    <a:pt x="310" y="1734"/>
                  </a:cubicBezTo>
                  <a:lnTo>
                    <a:pt x="953" y="258"/>
                  </a:lnTo>
                  <a:cubicBezTo>
                    <a:pt x="977" y="163"/>
                    <a:pt x="953" y="67"/>
                    <a:pt x="858" y="20"/>
                  </a:cubicBezTo>
                  <a:cubicBezTo>
                    <a:pt x="831" y="6"/>
                    <a:pt x="805" y="1"/>
                    <a:pt x="77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22" name="Google Shape;13922;p27"/>
            <p:cNvSpPr/>
            <p:nvPr/>
          </p:nvSpPr>
          <p:spPr>
            <a:xfrm>
              <a:off x="4923563" y="1972958"/>
              <a:ext cx="10150" cy="10150"/>
            </a:xfrm>
            <a:custGeom>
              <a:avLst/>
              <a:gdLst/>
              <a:ahLst/>
              <a:cxnLst/>
              <a:rect l="l" t="t" r="r" b="b"/>
              <a:pathLst>
                <a:path w="406" h="406" extrusionOk="0">
                  <a:moveTo>
                    <a:pt x="215" y="1"/>
                  </a:moveTo>
                  <a:cubicBezTo>
                    <a:pt x="95" y="1"/>
                    <a:pt x="0" y="96"/>
                    <a:pt x="0" y="215"/>
                  </a:cubicBezTo>
                  <a:cubicBezTo>
                    <a:pt x="0" y="310"/>
                    <a:pt x="95" y="405"/>
                    <a:pt x="215" y="405"/>
                  </a:cubicBezTo>
                  <a:cubicBezTo>
                    <a:pt x="310" y="405"/>
                    <a:pt x="405" y="310"/>
                    <a:pt x="405" y="215"/>
                  </a:cubicBezTo>
                  <a:cubicBezTo>
                    <a:pt x="405" y="96"/>
                    <a:pt x="310" y="1"/>
                    <a:pt x="21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23" name="Google Shape;13923;p27"/>
            <p:cNvSpPr/>
            <p:nvPr/>
          </p:nvSpPr>
          <p:spPr>
            <a:xfrm>
              <a:off x="4948563" y="2001533"/>
              <a:ext cx="10750" cy="10750"/>
            </a:xfrm>
            <a:custGeom>
              <a:avLst/>
              <a:gdLst/>
              <a:ahLst/>
              <a:cxnLst/>
              <a:rect l="l" t="t" r="r" b="b"/>
              <a:pathLst>
                <a:path w="430" h="430" extrusionOk="0">
                  <a:moveTo>
                    <a:pt x="215" y="1"/>
                  </a:moveTo>
                  <a:cubicBezTo>
                    <a:pt x="96" y="1"/>
                    <a:pt x="0" y="96"/>
                    <a:pt x="0" y="215"/>
                  </a:cubicBezTo>
                  <a:cubicBezTo>
                    <a:pt x="0" y="334"/>
                    <a:pt x="96" y="429"/>
                    <a:pt x="215" y="429"/>
                  </a:cubicBezTo>
                  <a:cubicBezTo>
                    <a:pt x="334" y="429"/>
                    <a:pt x="429" y="334"/>
                    <a:pt x="429" y="215"/>
                  </a:cubicBezTo>
                  <a:cubicBezTo>
                    <a:pt x="429" y="96"/>
                    <a:pt x="334" y="1"/>
                    <a:pt x="21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24" name="Google Shape;13924;p27"/>
            <p:cNvSpPr/>
            <p:nvPr/>
          </p:nvSpPr>
          <p:spPr>
            <a:xfrm>
              <a:off x="4739588" y="1930683"/>
              <a:ext cx="57775" cy="57775"/>
            </a:xfrm>
            <a:custGeom>
              <a:avLst/>
              <a:gdLst/>
              <a:ahLst/>
              <a:cxnLst/>
              <a:rect l="l" t="t" r="r" b="b"/>
              <a:pathLst>
                <a:path w="2311" h="2311" extrusionOk="0">
                  <a:moveTo>
                    <a:pt x="1167" y="358"/>
                  </a:moveTo>
                  <a:cubicBezTo>
                    <a:pt x="1620" y="358"/>
                    <a:pt x="1977" y="715"/>
                    <a:pt x="1977" y="1144"/>
                  </a:cubicBezTo>
                  <a:cubicBezTo>
                    <a:pt x="1977" y="1596"/>
                    <a:pt x="1620" y="1954"/>
                    <a:pt x="1167" y="1954"/>
                  </a:cubicBezTo>
                  <a:cubicBezTo>
                    <a:pt x="715" y="1954"/>
                    <a:pt x="358" y="1596"/>
                    <a:pt x="358" y="1144"/>
                  </a:cubicBezTo>
                  <a:cubicBezTo>
                    <a:pt x="358" y="715"/>
                    <a:pt x="715" y="358"/>
                    <a:pt x="1167" y="358"/>
                  </a:cubicBezTo>
                  <a:close/>
                  <a:moveTo>
                    <a:pt x="1167" y="1"/>
                  </a:moveTo>
                  <a:cubicBezTo>
                    <a:pt x="524" y="1"/>
                    <a:pt x="1" y="501"/>
                    <a:pt x="1" y="1144"/>
                  </a:cubicBezTo>
                  <a:cubicBezTo>
                    <a:pt x="24" y="1811"/>
                    <a:pt x="548" y="2311"/>
                    <a:pt x="1167" y="2311"/>
                  </a:cubicBezTo>
                  <a:cubicBezTo>
                    <a:pt x="1787" y="2311"/>
                    <a:pt x="2311" y="1811"/>
                    <a:pt x="2311" y="1144"/>
                  </a:cubicBezTo>
                  <a:cubicBezTo>
                    <a:pt x="2311" y="501"/>
                    <a:pt x="1810" y="1"/>
                    <a:pt x="1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25" name="Google Shape;13925;p27"/>
            <p:cNvSpPr/>
            <p:nvPr/>
          </p:nvSpPr>
          <p:spPr>
            <a:xfrm>
              <a:off x="4718163" y="1997383"/>
              <a:ext cx="106575" cy="229925"/>
            </a:xfrm>
            <a:custGeom>
              <a:avLst/>
              <a:gdLst/>
              <a:ahLst/>
              <a:cxnLst/>
              <a:rect l="l" t="t" r="r" b="b"/>
              <a:pathLst>
                <a:path w="4263" h="9197" extrusionOk="0">
                  <a:moveTo>
                    <a:pt x="3025" y="5954"/>
                  </a:moveTo>
                  <a:lnTo>
                    <a:pt x="3025" y="8430"/>
                  </a:lnTo>
                  <a:cubicBezTo>
                    <a:pt x="3025" y="8645"/>
                    <a:pt x="2882" y="8811"/>
                    <a:pt x="2715" y="8835"/>
                  </a:cubicBezTo>
                  <a:cubicBezTo>
                    <a:pt x="2677" y="8845"/>
                    <a:pt x="2640" y="8849"/>
                    <a:pt x="2605" y="8849"/>
                  </a:cubicBezTo>
                  <a:cubicBezTo>
                    <a:pt x="2370" y="8849"/>
                    <a:pt x="2191" y="8658"/>
                    <a:pt x="2191" y="8430"/>
                  </a:cubicBezTo>
                  <a:lnTo>
                    <a:pt x="2191" y="5954"/>
                  </a:lnTo>
                  <a:close/>
                  <a:moveTo>
                    <a:pt x="1882" y="5977"/>
                  </a:moveTo>
                  <a:lnTo>
                    <a:pt x="1882" y="8454"/>
                  </a:lnTo>
                  <a:cubicBezTo>
                    <a:pt x="1882" y="8680"/>
                    <a:pt x="1689" y="8885"/>
                    <a:pt x="1425" y="8885"/>
                  </a:cubicBezTo>
                  <a:cubicBezTo>
                    <a:pt x="1411" y="8885"/>
                    <a:pt x="1396" y="8884"/>
                    <a:pt x="1381" y="8883"/>
                  </a:cubicBezTo>
                  <a:cubicBezTo>
                    <a:pt x="1191" y="8835"/>
                    <a:pt x="1048" y="8668"/>
                    <a:pt x="1048" y="8454"/>
                  </a:cubicBezTo>
                  <a:lnTo>
                    <a:pt x="1048" y="5977"/>
                  </a:lnTo>
                  <a:close/>
                  <a:moveTo>
                    <a:pt x="2001" y="0"/>
                  </a:moveTo>
                  <a:cubicBezTo>
                    <a:pt x="1596" y="0"/>
                    <a:pt x="1215" y="119"/>
                    <a:pt x="858" y="310"/>
                  </a:cubicBezTo>
                  <a:cubicBezTo>
                    <a:pt x="762" y="357"/>
                    <a:pt x="738" y="453"/>
                    <a:pt x="810" y="548"/>
                  </a:cubicBezTo>
                  <a:cubicBezTo>
                    <a:pt x="844" y="599"/>
                    <a:pt x="916" y="638"/>
                    <a:pt x="989" y="638"/>
                  </a:cubicBezTo>
                  <a:cubicBezTo>
                    <a:pt x="1017" y="638"/>
                    <a:pt x="1045" y="633"/>
                    <a:pt x="1072" y="619"/>
                  </a:cubicBezTo>
                  <a:cubicBezTo>
                    <a:pt x="1358" y="453"/>
                    <a:pt x="1667" y="357"/>
                    <a:pt x="2024" y="357"/>
                  </a:cubicBezTo>
                  <a:lnTo>
                    <a:pt x="2048" y="357"/>
                  </a:lnTo>
                  <a:cubicBezTo>
                    <a:pt x="3025" y="357"/>
                    <a:pt x="3834" y="1167"/>
                    <a:pt x="3834" y="2143"/>
                  </a:cubicBezTo>
                  <a:lnTo>
                    <a:pt x="3834" y="3763"/>
                  </a:lnTo>
                  <a:lnTo>
                    <a:pt x="3834" y="3787"/>
                  </a:lnTo>
                  <a:cubicBezTo>
                    <a:pt x="3834" y="3906"/>
                    <a:pt x="3715" y="3953"/>
                    <a:pt x="3620" y="3953"/>
                  </a:cubicBezTo>
                  <a:cubicBezTo>
                    <a:pt x="3477" y="3953"/>
                    <a:pt x="3430" y="3834"/>
                    <a:pt x="3430" y="3715"/>
                  </a:cubicBezTo>
                  <a:lnTo>
                    <a:pt x="3430" y="2048"/>
                  </a:lnTo>
                  <a:cubicBezTo>
                    <a:pt x="3430" y="1977"/>
                    <a:pt x="3358" y="1905"/>
                    <a:pt x="3310" y="1881"/>
                  </a:cubicBezTo>
                  <a:cubicBezTo>
                    <a:pt x="3295" y="1878"/>
                    <a:pt x="3280" y="1877"/>
                    <a:pt x="3266" y="1877"/>
                  </a:cubicBezTo>
                  <a:cubicBezTo>
                    <a:pt x="3168" y="1877"/>
                    <a:pt x="3096" y="1944"/>
                    <a:pt x="3096" y="2048"/>
                  </a:cubicBezTo>
                  <a:lnTo>
                    <a:pt x="3096" y="3763"/>
                  </a:lnTo>
                  <a:cubicBezTo>
                    <a:pt x="3096" y="4001"/>
                    <a:pt x="3263" y="4239"/>
                    <a:pt x="3477" y="4287"/>
                  </a:cubicBezTo>
                  <a:lnTo>
                    <a:pt x="3668" y="5596"/>
                  </a:lnTo>
                  <a:lnTo>
                    <a:pt x="3668" y="5620"/>
                  </a:lnTo>
                  <a:lnTo>
                    <a:pt x="500" y="5620"/>
                  </a:lnTo>
                  <a:lnTo>
                    <a:pt x="500" y="5596"/>
                  </a:lnTo>
                  <a:lnTo>
                    <a:pt x="691" y="4287"/>
                  </a:lnTo>
                  <a:cubicBezTo>
                    <a:pt x="929" y="4239"/>
                    <a:pt x="1096" y="4025"/>
                    <a:pt x="1096" y="3763"/>
                  </a:cubicBezTo>
                  <a:lnTo>
                    <a:pt x="1096" y="2048"/>
                  </a:lnTo>
                  <a:cubicBezTo>
                    <a:pt x="1096" y="1977"/>
                    <a:pt x="1048" y="1905"/>
                    <a:pt x="953" y="1881"/>
                  </a:cubicBezTo>
                  <a:cubicBezTo>
                    <a:pt x="937" y="1878"/>
                    <a:pt x="922" y="1877"/>
                    <a:pt x="908" y="1877"/>
                  </a:cubicBezTo>
                  <a:cubicBezTo>
                    <a:pt x="811" y="1877"/>
                    <a:pt x="738" y="1944"/>
                    <a:pt x="738" y="2048"/>
                  </a:cubicBezTo>
                  <a:lnTo>
                    <a:pt x="738" y="3787"/>
                  </a:lnTo>
                  <a:cubicBezTo>
                    <a:pt x="738" y="3906"/>
                    <a:pt x="643" y="4001"/>
                    <a:pt x="524" y="4001"/>
                  </a:cubicBezTo>
                  <a:cubicBezTo>
                    <a:pt x="405" y="4001"/>
                    <a:pt x="334" y="3906"/>
                    <a:pt x="334" y="3787"/>
                  </a:cubicBezTo>
                  <a:lnTo>
                    <a:pt x="334" y="2167"/>
                  </a:lnTo>
                  <a:cubicBezTo>
                    <a:pt x="334" y="1810"/>
                    <a:pt x="453" y="1453"/>
                    <a:pt x="643" y="1143"/>
                  </a:cubicBezTo>
                  <a:cubicBezTo>
                    <a:pt x="715" y="1048"/>
                    <a:pt x="691" y="953"/>
                    <a:pt x="619" y="905"/>
                  </a:cubicBezTo>
                  <a:cubicBezTo>
                    <a:pt x="579" y="875"/>
                    <a:pt x="544" y="862"/>
                    <a:pt x="510" y="862"/>
                  </a:cubicBezTo>
                  <a:cubicBezTo>
                    <a:pt x="464" y="862"/>
                    <a:pt x="423" y="887"/>
                    <a:pt x="381" y="929"/>
                  </a:cubicBezTo>
                  <a:cubicBezTo>
                    <a:pt x="119" y="1286"/>
                    <a:pt x="0" y="1691"/>
                    <a:pt x="0" y="2143"/>
                  </a:cubicBezTo>
                  <a:lnTo>
                    <a:pt x="0" y="3763"/>
                  </a:lnTo>
                  <a:cubicBezTo>
                    <a:pt x="0" y="3953"/>
                    <a:pt x="119" y="4144"/>
                    <a:pt x="286" y="4239"/>
                  </a:cubicBezTo>
                  <a:cubicBezTo>
                    <a:pt x="334" y="4239"/>
                    <a:pt x="334" y="4263"/>
                    <a:pt x="357" y="4263"/>
                  </a:cubicBezTo>
                  <a:lnTo>
                    <a:pt x="167" y="5573"/>
                  </a:lnTo>
                  <a:cubicBezTo>
                    <a:pt x="167" y="5692"/>
                    <a:pt x="215" y="5763"/>
                    <a:pt x="262" y="5858"/>
                  </a:cubicBezTo>
                  <a:cubicBezTo>
                    <a:pt x="334" y="5954"/>
                    <a:pt x="453" y="5977"/>
                    <a:pt x="524" y="5977"/>
                  </a:cubicBezTo>
                  <a:lnTo>
                    <a:pt x="762" y="5977"/>
                  </a:lnTo>
                  <a:lnTo>
                    <a:pt x="762" y="8430"/>
                  </a:lnTo>
                  <a:cubicBezTo>
                    <a:pt x="762" y="8811"/>
                    <a:pt x="1048" y="9145"/>
                    <a:pt x="1429" y="9192"/>
                  </a:cubicBezTo>
                  <a:cubicBezTo>
                    <a:pt x="1452" y="9194"/>
                    <a:pt x="1474" y="9195"/>
                    <a:pt x="1496" y="9195"/>
                  </a:cubicBezTo>
                  <a:cubicBezTo>
                    <a:pt x="1735" y="9195"/>
                    <a:pt x="1967" y="9083"/>
                    <a:pt x="2120" y="8930"/>
                  </a:cubicBezTo>
                  <a:cubicBezTo>
                    <a:pt x="2245" y="9119"/>
                    <a:pt x="2463" y="9197"/>
                    <a:pt x="2691" y="9197"/>
                  </a:cubicBezTo>
                  <a:cubicBezTo>
                    <a:pt x="2723" y="9197"/>
                    <a:pt x="2755" y="9195"/>
                    <a:pt x="2787" y="9192"/>
                  </a:cubicBezTo>
                  <a:cubicBezTo>
                    <a:pt x="3191" y="9145"/>
                    <a:pt x="3453" y="8811"/>
                    <a:pt x="3453" y="8430"/>
                  </a:cubicBezTo>
                  <a:lnTo>
                    <a:pt x="3453" y="5977"/>
                  </a:lnTo>
                  <a:lnTo>
                    <a:pt x="3691" y="5977"/>
                  </a:lnTo>
                  <a:cubicBezTo>
                    <a:pt x="3787" y="5977"/>
                    <a:pt x="3834" y="5954"/>
                    <a:pt x="3930" y="5930"/>
                  </a:cubicBezTo>
                  <a:cubicBezTo>
                    <a:pt x="4049" y="5835"/>
                    <a:pt x="4096" y="5715"/>
                    <a:pt x="4072" y="5573"/>
                  </a:cubicBezTo>
                  <a:lnTo>
                    <a:pt x="3906" y="4263"/>
                  </a:lnTo>
                  <a:lnTo>
                    <a:pt x="3930" y="4263"/>
                  </a:lnTo>
                  <a:cubicBezTo>
                    <a:pt x="4025" y="4239"/>
                    <a:pt x="4072" y="4168"/>
                    <a:pt x="4144" y="4072"/>
                  </a:cubicBezTo>
                  <a:cubicBezTo>
                    <a:pt x="4192" y="4001"/>
                    <a:pt x="4263" y="3882"/>
                    <a:pt x="4263" y="3763"/>
                  </a:cubicBezTo>
                  <a:lnTo>
                    <a:pt x="4263" y="2143"/>
                  </a:lnTo>
                  <a:cubicBezTo>
                    <a:pt x="4168" y="953"/>
                    <a:pt x="3215" y="0"/>
                    <a:pt x="204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3926" name="Google Shape;13926;p27"/>
          <p:cNvGrpSpPr/>
          <p:nvPr/>
        </p:nvGrpSpPr>
        <p:grpSpPr>
          <a:xfrm>
            <a:off x="7355346" y="2354257"/>
            <a:ext cx="474692" cy="473736"/>
            <a:chOff x="5170638" y="1929508"/>
            <a:chExt cx="297700" cy="297100"/>
          </a:xfrm>
        </p:grpSpPr>
        <p:sp>
          <p:nvSpPr>
            <p:cNvPr id="13927" name="Google Shape;13927;p27"/>
            <p:cNvSpPr/>
            <p:nvPr/>
          </p:nvSpPr>
          <p:spPr>
            <a:xfrm>
              <a:off x="5170638" y="1929508"/>
              <a:ext cx="297700" cy="297100"/>
            </a:xfrm>
            <a:custGeom>
              <a:avLst/>
              <a:gdLst/>
              <a:ahLst/>
              <a:cxnLst/>
              <a:rect l="l" t="t" r="r" b="b"/>
              <a:pathLst>
                <a:path w="11908" h="11884" extrusionOk="0">
                  <a:moveTo>
                    <a:pt x="5644" y="1548"/>
                  </a:moveTo>
                  <a:lnTo>
                    <a:pt x="5644" y="2429"/>
                  </a:lnTo>
                  <a:cubicBezTo>
                    <a:pt x="4763" y="2453"/>
                    <a:pt x="3930" y="2834"/>
                    <a:pt x="3263" y="3501"/>
                  </a:cubicBezTo>
                  <a:cubicBezTo>
                    <a:pt x="2620" y="4168"/>
                    <a:pt x="2263" y="5025"/>
                    <a:pt x="2263" y="6001"/>
                  </a:cubicBezTo>
                  <a:cubicBezTo>
                    <a:pt x="2263" y="7811"/>
                    <a:pt x="3691" y="9335"/>
                    <a:pt x="5478" y="9502"/>
                  </a:cubicBezTo>
                  <a:cubicBezTo>
                    <a:pt x="5568" y="9508"/>
                    <a:pt x="5657" y="9511"/>
                    <a:pt x="5747" y="9511"/>
                  </a:cubicBezTo>
                  <a:cubicBezTo>
                    <a:pt x="6038" y="9511"/>
                    <a:pt x="6330" y="9480"/>
                    <a:pt x="6621" y="9407"/>
                  </a:cubicBezTo>
                  <a:cubicBezTo>
                    <a:pt x="6954" y="9335"/>
                    <a:pt x="7264" y="9216"/>
                    <a:pt x="7549" y="9050"/>
                  </a:cubicBezTo>
                  <a:cubicBezTo>
                    <a:pt x="7764" y="8931"/>
                    <a:pt x="7978" y="8788"/>
                    <a:pt x="8145" y="8645"/>
                  </a:cubicBezTo>
                  <a:cubicBezTo>
                    <a:pt x="8192" y="8645"/>
                    <a:pt x="8335" y="8454"/>
                    <a:pt x="8335" y="8454"/>
                  </a:cubicBezTo>
                  <a:cubicBezTo>
                    <a:pt x="8383" y="8502"/>
                    <a:pt x="9074" y="9002"/>
                    <a:pt x="9074" y="9026"/>
                  </a:cubicBezTo>
                  <a:cubicBezTo>
                    <a:pt x="8859" y="9264"/>
                    <a:pt x="8621" y="9455"/>
                    <a:pt x="8359" y="9621"/>
                  </a:cubicBezTo>
                  <a:cubicBezTo>
                    <a:pt x="8097" y="9812"/>
                    <a:pt x="7859" y="9931"/>
                    <a:pt x="7549" y="10050"/>
                  </a:cubicBezTo>
                  <a:cubicBezTo>
                    <a:pt x="7030" y="10261"/>
                    <a:pt x="6464" y="10380"/>
                    <a:pt x="5889" y="10380"/>
                  </a:cubicBezTo>
                  <a:cubicBezTo>
                    <a:pt x="5752" y="10380"/>
                    <a:pt x="5615" y="10373"/>
                    <a:pt x="5478" y="10359"/>
                  </a:cubicBezTo>
                  <a:cubicBezTo>
                    <a:pt x="4430" y="10288"/>
                    <a:pt x="3453" y="9812"/>
                    <a:pt x="2715" y="9050"/>
                  </a:cubicBezTo>
                  <a:cubicBezTo>
                    <a:pt x="2477" y="8788"/>
                    <a:pt x="2239" y="8526"/>
                    <a:pt x="2048" y="8216"/>
                  </a:cubicBezTo>
                  <a:cubicBezTo>
                    <a:pt x="1596" y="7478"/>
                    <a:pt x="1381" y="6597"/>
                    <a:pt x="1453" y="5692"/>
                  </a:cubicBezTo>
                  <a:cubicBezTo>
                    <a:pt x="1524" y="5049"/>
                    <a:pt x="1691" y="4382"/>
                    <a:pt x="2024" y="3810"/>
                  </a:cubicBezTo>
                  <a:cubicBezTo>
                    <a:pt x="2405" y="3120"/>
                    <a:pt x="3001" y="2525"/>
                    <a:pt x="3644" y="2143"/>
                  </a:cubicBezTo>
                  <a:cubicBezTo>
                    <a:pt x="4049" y="1953"/>
                    <a:pt x="4430" y="1786"/>
                    <a:pt x="4835" y="1667"/>
                  </a:cubicBezTo>
                  <a:cubicBezTo>
                    <a:pt x="4906" y="1667"/>
                    <a:pt x="5644" y="1548"/>
                    <a:pt x="5644" y="1548"/>
                  </a:cubicBezTo>
                  <a:close/>
                  <a:moveTo>
                    <a:pt x="5882" y="0"/>
                  </a:moveTo>
                  <a:cubicBezTo>
                    <a:pt x="4311" y="24"/>
                    <a:pt x="2858" y="667"/>
                    <a:pt x="1715" y="1762"/>
                  </a:cubicBezTo>
                  <a:cubicBezTo>
                    <a:pt x="619" y="2906"/>
                    <a:pt x="0" y="4358"/>
                    <a:pt x="0" y="5930"/>
                  </a:cubicBezTo>
                  <a:cubicBezTo>
                    <a:pt x="0" y="7502"/>
                    <a:pt x="619" y="9002"/>
                    <a:pt x="1762" y="10121"/>
                  </a:cubicBezTo>
                  <a:cubicBezTo>
                    <a:pt x="2882" y="11264"/>
                    <a:pt x="4382" y="11884"/>
                    <a:pt x="5954" y="11884"/>
                  </a:cubicBezTo>
                  <a:cubicBezTo>
                    <a:pt x="7168" y="11884"/>
                    <a:pt x="8359" y="11503"/>
                    <a:pt x="9383" y="10812"/>
                  </a:cubicBezTo>
                  <a:cubicBezTo>
                    <a:pt x="10360" y="10121"/>
                    <a:pt x="11098" y="9145"/>
                    <a:pt x="11526" y="8002"/>
                  </a:cubicBezTo>
                  <a:lnTo>
                    <a:pt x="11526" y="7883"/>
                  </a:lnTo>
                  <a:cubicBezTo>
                    <a:pt x="11484" y="7820"/>
                    <a:pt x="11423" y="7789"/>
                    <a:pt x="11365" y="7789"/>
                  </a:cubicBezTo>
                  <a:cubicBezTo>
                    <a:pt x="11291" y="7789"/>
                    <a:pt x="11220" y="7837"/>
                    <a:pt x="11193" y="7930"/>
                  </a:cubicBezTo>
                  <a:cubicBezTo>
                    <a:pt x="10812" y="8954"/>
                    <a:pt x="10098" y="9859"/>
                    <a:pt x="9169" y="10502"/>
                  </a:cubicBezTo>
                  <a:cubicBezTo>
                    <a:pt x="8216" y="11169"/>
                    <a:pt x="7121" y="11526"/>
                    <a:pt x="5954" y="11526"/>
                  </a:cubicBezTo>
                  <a:cubicBezTo>
                    <a:pt x="4454" y="11526"/>
                    <a:pt x="3072" y="10931"/>
                    <a:pt x="2001" y="9883"/>
                  </a:cubicBezTo>
                  <a:cubicBezTo>
                    <a:pt x="929" y="8812"/>
                    <a:pt x="357" y="7406"/>
                    <a:pt x="357" y="5930"/>
                  </a:cubicBezTo>
                  <a:cubicBezTo>
                    <a:pt x="357" y="3334"/>
                    <a:pt x="2263" y="977"/>
                    <a:pt x="4763" y="453"/>
                  </a:cubicBezTo>
                  <a:cubicBezTo>
                    <a:pt x="5097" y="381"/>
                    <a:pt x="5406" y="334"/>
                    <a:pt x="5763" y="334"/>
                  </a:cubicBezTo>
                  <a:lnTo>
                    <a:pt x="5763" y="1167"/>
                  </a:lnTo>
                  <a:cubicBezTo>
                    <a:pt x="5335" y="1191"/>
                    <a:pt x="4858" y="1262"/>
                    <a:pt x="4430" y="1405"/>
                  </a:cubicBezTo>
                  <a:cubicBezTo>
                    <a:pt x="4096" y="1524"/>
                    <a:pt x="3787" y="1667"/>
                    <a:pt x="3477" y="1858"/>
                  </a:cubicBezTo>
                  <a:cubicBezTo>
                    <a:pt x="3144" y="2048"/>
                    <a:pt x="2882" y="2263"/>
                    <a:pt x="2596" y="2525"/>
                  </a:cubicBezTo>
                  <a:cubicBezTo>
                    <a:pt x="1810" y="3287"/>
                    <a:pt x="1334" y="4263"/>
                    <a:pt x="1215" y="5335"/>
                  </a:cubicBezTo>
                  <a:cubicBezTo>
                    <a:pt x="1191" y="5597"/>
                    <a:pt x="1191" y="5882"/>
                    <a:pt x="1191" y="6097"/>
                  </a:cubicBezTo>
                  <a:cubicBezTo>
                    <a:pt x="1215" y="6621"/>
                    <a:pt x="1310" y="7121"/>
                    <a:pt x="1477" y="7621"/>
                  </a:cubicBezTo>
                  <a:cubicBezTo>
                    <a:pt x="1667" y="8097"/>
                    <a:pt x="1929" y="8550"/>
                    <a:pt x="2239" y="8931"/>
                  </a:cubicBezTo>
                  <a:cubicBezTo>
                    <a:pt x="3134" y="10059"/>
                    <a:pt x="4541" y="10689"/>
                    <a:pt x="5974" y="10689"/>
                  </a:cubicBezTo>
                  <a:cubicBezTo>
                    <a:pt x="6447" y="10689"/>
                    <a:pt x="6922" y="10620"/>
                    <a:pt x="7383" y="10479"/>
                  </a:cubicBezTo>
                  <a:cubicBezTo>
                    <a:pt x="7859" y="10336"/>
                    <a:pt x="8335" y="10097"/>
                    <a:pt x="8740" y="9788"/>
                  </a:cubicBezTo>
                  <a:cubicBezTo>
                    <a:pt x="9383" y="9359"/>
                    <a:pt x="9883" y="8716"/>
                    <a:pt x="10240" y="8002"/>
                  </a:cubicBezTo>
                  <a:cubicBezTo>
                    <a:pt x="10360" y="7764"/>
                    <a:pt x="10455" y="7502"/>
                    <a:pt x="10526" y="7240"/>
                  </a:cubicBezTo>
                  <a:cubicBezTo>
                    <a:pt x="10574" y="7121"/>
                    <a:pt x="10598" y="6978"/>
                    <a:pt x="10621" y="6859"/>
                  </a:cubicBezTo>
                  <a:cubicBezTo>
                    <a:pt x="10645" y="6740"/>
                    <a:pt x="10717" y="6144"/>
                    <a:pt x="10717" y="6144"/>
                  </a:cubicBezTo>
                  <a:lnTo>
                    <a:pt x="11550" y="6144"/>
                  </a:lnTo>
                  <a:cubicBezTo>
                    <a:pt x="11550" y="6502"/>
                    <a:pt x="11479" y="6859"/>
                    <a:pt x="11407" y="7216"/>
                  </a:cubicBezTo>
                  <a:cubicBezTo>
                    <a:pt x="11407" y="7240"/>
                    <a:pt x="11407" y="7287"/>
                    <a:pt x="11431" y="7335"/>
                  </a:cubicBezTo>
                  <a:cubicBezTo>
                    <a:pt x="11474" y="7378"/>
                    <a:pt x="11523" y="7396"/>
                    <a:pt x="11571" y="7396"/>
                  </a:cubicBezTo>
                  <a:cubicBezTo>
                    <a:pt x="11655" y="7396"/>
                    <a:pt x="11734" y="7340"/>
                    <a:pt x="11765" y="7264"/>
                  </a:cubicBezTo>
                  <a:cubicBezTo>
                    <a:pt x="11836" y="6883"/>
                    <a:pt x="11907" y="6454"/>
                    <a:pt x="11907" y="6049"/>
                  </a:cubicBezTo>
                  <a:cubicBezTo>
                    <a:pt x="11812" y="6001"/>
                    <a:pt x="11788" y="5930"/>
                    <a:pt x="11765" y="5882"/>
                  </a:cubicBezTo>
                  <a:cubicBezTo>
                    <a:pt x="11693" y="5811"/>
                    <a:pt x="11646" y="5811"/>
                    <a:pt x="11574" y="5811"/>
                  </a:cubicBezTo>
                  <a:lnTo>
                    <a:pt x="10526" y="5811"/>
                  </a:lnTo>
                  <a:cubicBezTo>
                    <a:pt x="10407" y="5811"/>
                    <a:pt x="10288" y="5930"/>
                    <a:pt x="10288" y="6049"/>
                  </a:cubicBezTo>
                  <a:cubicBezTo>
                    <a:pt x="10288" y="7025"/>
                    <a:pt x="9931" y="7978"/>
                    <a:pt x="9336" y="8740"/>
                  </a:cubicBezTo>
                  <a:lnTo>
                    <a:pt x="8526" y="8145"/>
                  </a:lnTo>
                  <a:cubicBezTo>
                    <a:pt x="8493" y="8112"/>
                    <a:pt x="8439" y="8094"/>
                    <a:pt x="8384" y="8094"/>
                  </a:cubicBezTo>
                  <a:cubicBezTo>
                    <a:pt x="8320" y="8094"/>
                    <a:pt x="8255" y="8117"/>
                    <a:pt x="8216" y="8169"/>
                  </a:cubicBezTo>
                  <a:cubicBezTo>
                    <a:pt x="7645" y="8764"/>
                    <a:pt x="6859" y="9121"/>
                    <a:pt x="6073" y="9145"/>
                  </a:cubicBezTo>
                  <a:lnTo>
                    <a:pt x="6073" y="8192"/>
                  </a:lnTo>
                  <a:cubicBezTo>
                    <a:pt x="6073" y="8073"/>
                    <a:pt x="5978" y="7954"/>
                    <a:pt x="5835" y="7954"/>
                  </a:cubicBezTo>
                  <a:cubicBezTo>
                    <a:pt x="4906" y="7930"/>
                    <a:pt x="4120" y="7264"/>
                    <a:pt x="3953" y="6382"/>
                  </a:cubicBezTo>
                  <a:cubicBezTo>
                    <a:pt x="3934" y="6304"/>
                    <a:pt x="3865" y="6257"/>
                    <a:pt x="3788" y="6257"/>
                  </a:cubicBezTo>
                  <a:cubicBezTo>
                    <a:pt x="3772" y="6257"/>
                    <a:pt x="3755" y="6259"/>
                    <a:pt x="3739" y="6263"/>
                  </a:cubicBezTo>
                  <a:cubicBezTo>
                    <a:pt x="3644" y="6287"/>
                    <a:pt x="3596" y="6382"/>
                    <a:pt x="3620" y="6478"/>
                  </a:cubicBezTo>
                  <a:cubicBezTo>
                    <a:pt x="3834" y="7478"/>
                    <a:pt x="4692" y="8216"/>
                    <a:pt x="5740" y="8311"/>
                  </a:cubicBezTo>
                  <a:lnTo>
                    <a:pt x="5740" y="9169"/>
                  </a:lnTo>
                  <a:lnTo>
                    <a:pt x="5716" y="9169"/>
                  </a:lnTo>
                  <a:cubicBezTo>
                    <a:pt x="5382" y="9145"/>
                    <a:pt x="5025" y="9073"/>
                    <a:pt x="4715" y="8931"/>
                  </a:cubicBezTo>
                  <a:cubicBezTo>
                    <a:pt x="4049" y="8669"/>
                    <a:pt x="3477" y="8169"/>
                    <a:pt x="3120" y="7549"/>
                  </a:cubicBezTo>
                  <a:cubicBezTo>
                    <a:pt x="2858" y="7073"/>
                    <a:pt x="2715" y="6406"/>
                    <a:pt x="2715" y="5835"/>
                  </a:cubicBezTo>
                  <a:cubicBezTo>
                    <a:pt x="2739" y="5073"/>
                    <a:pt x="3072" y="4287"/>
                    <a:pt x="3596" y="3739"/>
                  </a:cubicBezTo>
                  <a:cubicBezTo>
                    <a:pt x="3739" y="3572"/>
                    <a:pt x="3858" y="3453"/>
                    <a:pt x="4049" y="3334"/>
                  </a:cubicBezTo>
                  <a:cubicBezTo>
                    <a:pt x="4120" y="3287"/>
                    <a:pt x="4263" y="3191"/>
                    <a:pt x="4382" y="3144"/>
                  </a:cubicBezTo>
                  <a:lnTo>
                    <a:pt x="4739" y="3930"/>
                  </a:lnTo>
                  <a:cubicBezTo>
                    <a:pt x="4144" y="4287"/>
                    <a:pt x="3691" y="4930"/>
                    <a:pt x="3596" y="5597"/>
                  </a:cubicBezTo>
                  <a:cubicBezTo>
                    <a:pt x="3596" y="5620"/>
                    <a:pt x="3596" y="5692"/>
                    <a:pt x="3620" y="5716"/>
                  </a:cubicBezTo>
                  <a:cubicBezTo>
                    <a:pt x="3665" y="5761"/>
                    <a:pt x="3720" y="5782"/>
                    <a:pt x="3773" y="5782"/>
                  </a:cubicBezTo>
                  <a:cubicBezTo>
                    <a:pt x="3859" y="5782"/>
                    <a:pt x="3939" y="5724"/>
                    <a:pt x="3953" y="5620"/>
                  </a:cubicBezTo>
                  <a:cubicBezTo>
                    <a:pt x="4049" y="5025"/>
                    <a:pt x="4430" y="4477"/>
                    <a:pt x="5001" y="4192"/>
                  </a:cubicBezTo>
                  <a:cubicBezTo>
                    <a:pt x="5120" y="4144"/>
                    <a:pt x="5144" y="4001"/>
                    <a:pt x="5120" y="3882"/>
                  </a:cubicBezTo>
                  <a:lnTo>
                    <a:pt x="4739" y="2977"/>
                  </a:lnTo>
                  <a:cubicBezTo>
                    <a:pt x="5097" y="2834"/>
                    <a:pt x="5478" y="2739"/>
                    <a:pt x="5882" y="2739"/>
                  </a:cubicBezTo>
                  <a:cubicBezTo>
                    <a:pt x="6001" y="2739"/>
                    <a:pt x="6121" y="2620"/>
                    <a:pt x="6121" y="2501"/>
                  </a:cubicBezTo>
                  <a:lnTo>
                    <a:pt x="6121" y="238"/>
                  </a:lnTo>
                  <a:lnTo>
                    <a:pt x="6121" y="191"/>
                  </a:lnTo>
                  <a:cubicBezTo>
                    <a:pt x="6097" y="72"/>
                    <a:pt x="5978" y="0"/>
                    <a:pt x="588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28" name="Google Shape;13928;p27"/>
            <p:cNvSpPr/>
            <p:nvPr/>
          </p:nvSpPr>
          <p:spPr>
            <a:xfrm>
              <a:off x="5333763" y="1994383"/>
              <a:ext cx="33950" cy="53025"/>
            </a:xfrm>
            <a:custGeom>
              <a:avLst/>
              <a:gdLst/>
              <a:ahLst/>
              <a:cxnLst/>
              <a:rect l="l" t="t" r="r" b="b"/>
              <a:pathLst>
                <a:path w="1358" h="2121" extrusionOk="0">
                  <a:moveTo>
                    <a:pt x="191" y="1"/>
                  </a:moveTo>
                  <a:cubicBezTo>
                    <a:pt x="72" y="1"/>
                    <a:pt x="0" y="120"/>
                    <a:pt x="24" y="239"/>
                  </a:cubicBezTo>
                  <a:cubicBezTo>
                    <a:pt x="48" y="311"/>
                    <a:pt x="119" y="358"/>
                    <a:pt x="191" y="358"/>
                  </a:cubicBezTo>
                  <a:lnTo>
                    <a:pt x="882" y="358"/>
                  </a:lnTo>
                  <a:lnTo>
                    <a:pt x="239" y="1882"/>
                  </a:lnTo>
                  <a:cubicBezTo>
                    <a:pt x="191" y="1978"/>
                    <a:pt x="239" y="2025"/>
                    <a:pt x="286" y="2097"/>
                  </a:cubicBezTo>
                  <a:cubicBezTo>
                    <a:pt x="310" y="2120"/>
                    <a:pt x="381" y="2120"/>
                    <a:pt x="405" y="2120"/>
                  </a:cubicBezTo>
                  <a:cubicBezTo>
                    <a:pt x="477" y="2120"/>
                    <a:pt x="548" y="2097"/>
                    <a:pt x="548" y="2025"/>
                  </a:cubicBezTo>
                  <a:lnTo>
                    <a:pt x="1334" y="263"/>
                  </a:lnTo>
                  <a:cubicBezTo>
                    <a:pt x="1358" y="191"/>
                    <a:pt x="1334" y="96"/>
                    <a:pt x="1239" y="25"/>
                  </a:cubicBezTo>
                  <a:cubicBezTo>
                    <a:pt x="1215" y="1"/>
                    <a:pt x="1191" y="1"/>
                    <a:pt x="114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29" name="Google Shape;13929;p27"/>
            <p:cNvSpPr/>
            <p:nvPr/>
          </p:nvSpPr>
          <p:spPr>
            <a:xfrm>
              <a:off x="5369488" y="1993808"/>
              <a:ext cx="36325" cy="54800"/>
            </a:xfrm>
            <a:custGeom>
              <a:avLst/>
              <a:gdLst/>
              <a:ahLst/>
              <a:cxnLst/>
              <a:rect l="l" t="t" r="r" b="b"/>
              <a:pathLst>
                <a:path w="1453" h="2192" extrusionOk="0">
                  <a:moveTo>
                    <a:pt x="381" y="0"/>
                  </a:moveTo>
                  <a:cubicBezTo>
                    <a:pt x="357" y="0"/>
                    <a:pt x="310" y="24"/>
                    <a:pt x="310" y="48"/>
                  </a:cubicBezTo>
                  <a:lnTo>
                    <a:pt x="167" y="977"/>
                  </a:lnTo>
                  <a:lnTo>
                    <a:pt x="167" y="1000"/>
                  </a:lnTo>
                  <a:cubicBezTo>
                    <a:pt x="185" y="1127"/>
                    <a:pt x="285" y="1185"/>
                    <a:pt x="363" y="1185"/>
                  </a:cubicBezTo>
                  <a:cubicBezTo>
                    <a:pt x="389" y="1185"/>
                    <a:pt x="412" y="1179"/>
                    <a:pt x="429" y="1167"/>
                  </a:cubicBezTo>
                  <a:cubicBezTo>
                    <a:pt x="524" y="1119"/>
                    <a:pt x="596" y="1096"/>
                    <a:pt x="762" y="1096"/>
                  </a:cubicBezTo>
                  <a:lnTo>
                    <a:pt x="786" y="1096"/>
                  </a:lnTo>
                  <a:cubicBezTo>
                    <a:pt x="977" y="1167"/>
                    <a:pt x="1072" y="1334"/>
                    <a:pt x="1072" y="1477"/>
                  </a:cubicBezTo>
                  <a:cubicBezTo>
                    <a:pt x="1072" y="1691"/>
                    <a:pt x="881" y="1834"/>
                    <a:pt x="715" y="1834"/>
                  </a:cubicBezTo>
                  <a:cubicBezTo>
                    <a:pt x="524" y="1834"/>
                    <a:pt x="381" y="1715"/>
                    <a:pt x="357" y="1548"/>
                  </a:cubicBezTo>
                  <a:lnTo>
                    <a:pt x="357" y="1477"/>
                  </a:lnTo>
                  <a:cubicBezTo>
                    <a:pt x="357" y="1379"/>
                    <a:pt x="269" y="1293"/>
                    <a:pt x="168" y="1293"/>
                  </a:cubicBezTo>
                  <a:cubicBezTo>
                    <a:pt x="120" y="1293"/>
                    <a:pt x="70" y="1312"/>
                    <a:pt x="24" y="1358"/>
                  </a:cubicBezTo>
                  <a:cubicBezTo>
                    <a:pt x="0" y="1358"/>
                    <a:pt x="0" y="1405"/>
                    <a:pt x="0" y="1405"/>
                  </a:cubicBezTo>
                  <a:lnTo>
                    <a:pt x="0" y="1572"/>
                  </a:lnTo>
                  <a:cubicBezTo>
                    <a:pt x="48" y="1929"/>
                    <a:pt x="334" y="2191"/>
                    <a:pt x="715" y="2191"/>
                  </a:cubicBezTo>
                  <a:cubicBezTo>
                    <a:pt x="1096" y="2191"/>
                    <a:pt x="1382" y="1905"/>
                    <a:pt x="1429" y="1453"/>
                  </a:cubicBezTo>
                  <a:cubicBezTo>
                    <a:pt x="1453" y="1119"/>
                    <a:pt x="1262" y="834"/>
                    <a:pt x="905" y="715"/>
                  </a:cubicBezTo>
                  <a:lnTo>
                    <a:pt x="596" y="715"/>
                  </a:lnTo>
                  <a:lnTo>
                    <a:pt x="643" y="357"/>
                  </a:lnTo>
                  <a:lnTo>
                    <a:pt x="1143" y="357"/>
                  </a:lnTo>
                  <a:cubicBezTo>
                    <a:pt x="1262" y="357"/>
                    <a:pt x="1382" y="167"/>
                    <a:pt x="1239" y="24"/>
                  </a:cubicBezTo>
                  <a:cubicBezTo>
                    <a:pt x="1239" y="0"/>
                    <a:pt x="1239" y="0"/>
                    <a:pt x="121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30" name="Google Shape;13930;p27"/>
            <p:cNvSpPr/>
            <p:nvPr/>
          </p:nvSpPr>
          <p:spPr>
            <a:xfrm>
              <a:off x="5421288" y="1991808"/>
              <a:ext cx="30975" cy="60950"/>
            </a:xfrm>
            <a:custGeom>
              <a:avLst/>
              <a:gdLst/>
              <a:ahLst/>
              <a:cxnLst/>
              <a:rect l="l" t="t" r="r" b="b"/>
              <a:pathLst>
                <a:path w="1239" h="2438" extrusionOk="0">
                  <a:moveTo>
                    <a:pt x="1073" y="0"/>
                  </a:moveTo>
                  <a:cubicBezTo>
                    <a:pt x="997" y="0"/>
                    <a:pt x="923" y="31"/>
                    <a:pt x="905" y="104"/>
                  </a:cubicBezTo>
                  <a:lnTo>
                    <a:pt x="24" y="2200"/>
                  </a:lnTo>
                  <a:cubicBezTo>
                    <a:pt x="0" y="2271"/>
                    <a:pt x="24" y="2390"/>
                    <a:pt x="119" y="2438"/>
                  </a:cubicBezTo>
                  <a:lnTo>
                    <a:pt x="191" y="2438"/>
                  </a:lnTo>
                  <a:cubicBezTo>
                    <a:pt x="238" y="2438"/>
                    <a:pt x="310" y="2390"/>
                    <a:pt x="357" y="2343"/>
                  </a:cubicBezTo>
                  <a:lnTo>
                    <a:pt x="1215" y="247"/>
                  </a:lnTo>
                  <a:cubicBezTo>
                    <a:pt x="1238" y="152"/>
                    <a:pt x="1215" y="33"/>
                    <a:pt x="1143" y="9"/>
                  </a:cubicBezTo>
                  <a:cubicBezTo>
                    <a:pt x="1121" y="3"/>
                    <a:pt x="1097" y="0"/>
                    <a:pt x="107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31" name="Google Shape;13931;p27"/>
            <p:cNvSpPr/>
            <p:nvPr/>
          </p:nvSpPr>
          <p:spPr>
            <a:xfrm>
              <a:off x="5412338" y="1994983"/>
              <a:ext cx="13125" cy="13725"/>
            </a:xfrm>
            <a:custGeom>
              <a:avLst/>
              <a:gdLst/>
              <a:ahLst/>
              <a:cxnLst/>
              <a:rect l="l" t="t" r="r" b="b"/>
              <a:pathLst>
                <a:path w="525" h="549" extrusionOk="0">
                  <a:moveTo>
                    <a:pt x="263" y="1"/>
                  </a:moveTo>
                  <a:cubicBezTo>
                    <a:pt x="120" y="1"/>
                    <a:pt x="1" y="120"/>
                    <a:pt x="1" y="263"/>
                  </a:cubicBezTo>
                  <a:cubicBezTo>
                    <a:pt x="1" y="429"/>
                    <a:pt x="120" y="549"/>
                    <a:pt x="263" y="549"/>
                  </a:cubicBezTo>
                  <a:cubicBezTo>
                    <a:pt x="406" y="549"/>
                    <a:pt x="525" y="429"/>
                    <a:pt x="525" y="263"/>
                  </a:cubicBezTo>
                  <a:cubicBezTo>
                    <a:pt x="525" y="120"/>
                    <a:pt x="406" y="1"/>
                    <a:pt x="2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32" name="Google Shape;13932;p27"/>
            <p:cNvSpPr/>
            <p:nvPr/>
          </p:nvSpPr>
          <p:spPr>
            <a:xfrm>
              <a:off x="5447463" y="2036058"/>
              <a:ext cx="13125" cy="13125"/>
            </a:xfrm>
            <a:custGeom>
              <a:avLst/>
              <a:gdLst/>
              <a:ahLst/>
              <a:cxnLst/>
              <a:rect l="l" t="t" r="r" b="b"/>
              <a:pathLst>
                <a:path w="525" h="525" extrusionOk="0">
                  <a:moveTo>
                    <a:pt x="263" y="1"/>
                  </a:moveTo>
                  <a:cubicBezTo>
                    <a:pt x="120" y="1"/>
                    <a:pt x="1" y="120"/>
                    <a:pt x="1" y="263"/>
                  </a:cubicBezTo>
                  <a:cubicBezTo>
                    <a:pt x="1" y="406"/>
                    <a:pt x="120" y="525"/>
                    <a:pt x="263" y="525"/>
                  </a:cubicBezTo>
                  <a:cubicBezTo>
                    <a:pt x="406" y="525"/>
                    <a:pt x="525" y="406"/>
                    <a:pt x="525" y="263"/>
                  </a:cubicBezTo>
                  <a:cubicBezTo>
                    <a:pt x="525" y="120"/>
                    <a:pt x="406" y="1"/>
                    <a:pt x="2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3933" name="Google Shape;13933;p27"/>
          <p:cNvGrpSpPr/>
          <p:nvPr/>
        </p:nvGrpSpPr>
        <p:grpSpPr>
          <a:xfrm>
            <a:off x="8365459" y="2356133"/>
            <a:ext cx="474692" cy="471863"/>
            <a:chOff x="5676688" y="1930683"/>
            <a:chExt cx="297700" cy="295925"/>
          </a:xfrm>
        </p:grpSpPr>
        <p:sp>
          <p:nvSpPr>
            <p:cNvPr id="13934" name="Google Shape;13934;p27"/>
            <p:cNvSpPr/>
            <p:nvPr/>
          </p:nvSpPr>
          <p:spPr>
            <a:xfrm>
              <a:off x="5776113" y="2057508"/>
              <a:ext cx="86350" cy="8950"/>
            </a:xfrm>
            <a:custGeom>
              <a:avLst/>
              <a:gdLst/>
              <a:ahLst/>
              <a:cxnLst/>
              <a:rect l="l" t="t" r="r" b="b"/>
              <a:pathLst>
                <a:path w="3454" h="358" extrusionOk="0">
                  <a:moveTo>
                    <a:pt x="215" y="0"/>
                  </a:moveTo>
                  <a:cubicBezTo>
                    <a:pt x="120" y="0"/>
                    <a:pt x="72" y="72"/>
                    <a:pt x="48" y="167"/>
                  </a:cubicBezTo>
                  <a:cubicBezTo>
                    <a:pt x="1" y="286"/>
                    <a:pt x="96" y="358"/>
                    <a:pt x="191" y="358"/>
                  </a:cubicBezTo>
                  <a:lnTo>
                    <a:pt x="3239" y="358"/>
                  </a:lnTo>
                  <a:cubicBezTo>
                    <a:pt x="3335" y="358"/>
                    <a:pt x="3406" y="310"/>
                    <a:pt x="3430" y="215"/>
                  </a:cubicBezTo>
                  <a:cubicBezTo>
                    <a:pt x="3454" y="96"/>
                    <a:pt x="3358" y="0"/>
                    <a:pt x="323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35" name="Google Shape;13935;p27"/>
            <p:cNvSpPr/>
            <p:nvPr/>
          </p:nvSpPr>
          <p:spPr>
            <a:xfrm>
              <a:off x="5776113" y="2080133"/>
              <a:ext cx="87550" cy="8950"/>
            </a:xfrm>
            <a:custGeom>
              <a:avLst/>
              <a:gdLst/>
              <a:ahLst/>
              <a:cxnLst/>
              <a:rect l="l" t="t" r="r" b="b"/>
              <a:pathLst>
                <a:path w="3502" h="358" extrusionOk="0">
                  <a:moveTo>
                    <a:pt x="215" y="0"/>
                  </a:moveTo>
                  <a:cubicBezTo>
                    <a:pt x="120" y="0"/>
                    <a:pt x="72" y="48"/>
                    <a:pt x="48" y="143"/>
                  </a:cubicBezTo>
                  <a:cubicBezTo>
                    <a:pt x="1" y="262"/>
                    <a:pt x="96" y="357"/>
                    <a:pt x="215" y="357"/>
                  </a:cubicBezTo>
                  <a:lnTo>
                    <a:pt x="3287" y="357"/>
                  </a:lnTo>
                  <a:cubicBezTo>
                    <a:pt x="3406" y="357"/>
                    <a:pt x="3501" y="262"/>
                    <a:pt x="3454" y="143"/>
                  </a:cubicBezTo>
                  <a:cubicBezTo>
                    <a:pt x="3430" y="48"/>
                    <a:pt x="3335" y="0"/>
                    <a:pt x="328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36" name="Google Shape;13936;p27"/>
            <p:cNvSpPr/>
            <p:nvPr/>
          </p:nvSpPr>
          <p:spPr>
            <a:xfrm>
              <a:off x="5795763" y="2101558"/>
              <a:ext cx="48850" cy="8950"/>
            </a:xfrm>
            <a:custGeom>
              <a:avLst/>
              <a:gdLst/>
              <a:ahLst/>
              <a:cxnLst/>
              <a:rect l="l" t="t" r="r" b="b"/>
              <a:pathLst>
                <a:path w="1954" h="358" extrusionOk="0">
                  <a:moveTo>
                    <a:pt x="215" y="1"/>
                  </a:moveTo>
                  <a:cubicBezTo>
                    <a:pt x="120" y="1"/>
                    <a:pt x="48" y="72"/>
                    <a:pt x="24" y="143"/>
                  </a:cubicBezTo>
                  <a:cubicBezTo>
                    <a:pt x="0" y="263"/>
                    <a:pt x="96" y="358"/>
                    <a:pt x="215" y="358"/>
                  </a:cubicBezTo>
                  <a:lnTo>
                    <a:pt x="1763" y="358"/>
                  </a:lnTo>
                  <a:cubicBezTo>
                    <a:pt x="1882" y="358"/>
                    <a:pt x="1953" y="263"/>
                    <a:pt x="1929" y="143"/>
                  </a:cubicBezTo>
                  <a:cubicBezTo>
                    <a:pt x="1882" y="72"/>
                    <a:pt x="1787" y="1"/>
                    <a:pt x="171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37" name="Google Shape;13937;p27"/>
            <p:cNvSpPr/>
            <p:nvPr/>
          </p:nvSpPr>
          <p:spPr>
            <a:xfrm>
              <a:off x="5676688" y="1930683"/>
              <a:ext cx="297700" cy="295925"/>
            </a:xfrm>
            <a:custGeom>
              <a:avLst/>
              <a:gdLst/>
              <a:ahLst/>
              <a:cxnLst/>
              <a:rect l="l" t="t" r="r" b="b"/>
              <a:pathLst>
                <a:path w="11908" h="11837" extrusionOk="0">
                  <a:moveTo>
                    <a:pt x="5740" y="310"/>
                  </a:moveTo>
                  <a:lnTo>
                    <a:pt x="5740" y="2668"/>
                  </a:lnTo>
                  <a:cubicBezTo>
                    <a:pt x="4073" y="2763"/>
                    <a:pt x="2763" y="4097"/>
                    <a:pt x="2644" y="5740"/>
                  </a:cubicBezTo>
                  <a:lnTo>
                    <a:pt x="334" y="5740"/>
                  </a:lnTo>
                  <a:cubicBezTo>
                    <a:pt x="382" y="4311"/>
                    <a:pt x="953" y="2978"/>
                    <a:pt x="1953" y="1954"/>
                  </a:cubicBezTo>
                  <a:cubicBezTo>
                    <a:pt x="2977" y="953"/>
                    <a:pt x="4311" y="382"/>
                    <a:pt x="5740" y="310"/>
                  </a:cubicBezTo>
                  <a:close/>
                  <a:moveTo>
                    <a:pt x="11003" y="6121"/>
                  </a:moveTo>
                  <a:cubicBezTo>
                    <a:pt x="10955" y="7407"/>
                    <a:pt x="10455" y="8622"/>
                    <a:pt x="9526" y="9550"/>
                  </a:cubicBezTo>
                  <a:cubicBezTo>
                    <a:pt x="8598" y="10479"/>
                    <a:pt x="7407" y="10979"/>
                    <a:pt x="6097" y="11027"/>
                  </a:cubicBezTo>
                  <a:lnTo>
                    <a:pt x="6097" y="9908"/>
                  </a:lnTo>
                  <a:cubicBezTo>
                    <a:pt x="7073" y="9884"/>
                    <a:pt x="8002" y="9455"/>
                    <a:pt x="8717" y="8741"/>
                  </a:cubicBezTo>
                  <a:cubicBezTo>
                    <a:pt x="9431" y="8026"/>
                    <a:pt x="9812" y="7098"/>
                    <a:pt x="9884" y="6121"/>
                  </a:cubicBezTo>
                  <a:close/>
                  <a:moveTo>
                    <a:pt x="5978" y="3001"/>
                  </a:moveTo>
                  <a:cubicBezTo>
                    <a:pt x="6764" y="3001"/>
                    <a:pt x="7478" y="3287"/>
                    <a:pt x="8002" y="3835"/>
                  </a:cubicBezTo>
                  <a:cubicBezTo>
                    <a:pt x="8550" y="4359"/>
                    <a:pt x="8860" y="5073"/>
                    <a:pt x="8860" y="5859"/>
                  </a:cubicBezTo>
                  <a:cubicBezTo>
                    <a:pt x="8860" y="6002"/>
                    <a:pt x="8979" y="6097"/>
                    <a:pt x="9098" y="6097"/>
                  </a:cubicBezTo>
                  <a:lnTo>
                    <a:pt x="9550" y="6097"/>
                  </a:lnTo>
                  <a:cubicBezTo>
                    <a:pt x="9526" y="6978"/>
                    <a:pt x="9145" y="7812"/>
                    <a:pt x="8502" y="8455"/>
                  </a:cubicBezTo>
                  <a:cubicBezTo>
                    <a:pt x="7883" y="9074"/>
                    <a:pt x="7050" y="9455"/>
                    <a:pt x="6121" y="9479"/>
                  </a:cubicBezTo>
                  <a:lnTo>
                    <a:pt x="6121" y="9050"/>
                  </a:lnTo>
                  <a:cubicBezTo>
                    <a:pt x="6097" y="8955"/>
                    <a:pt x="5978" y="8860"/>
                    <a:pt x="5859" y="8836"/>
                  </a:cubicBezTo>
                  <a:cubicBezTo>
                    <a:pt x="5025" y="8812"/>
                    <a:pt x="4216" y="8407"/>
                    <a:pt x="3692" y="7764"/>
                  </a:cubicBezTo>
                  <a:cubicBezTo>
                    <a:pt x="3650" y="7723"/>
                    <a:pt x="3593" y="7697"/>
                    <a:pt x="3542" y="7697"/>
                  </a:cubicBezTo>
                  <a:cubicBezTo>
                    <a:pt x="3506" y="7697"/>
                    <a:pt x="3474" y="7711"/>
                    <a:pt x="3454" y="7740"/>
                  </a:cubicBezTo>
                  <a:cubicBezTo>
                    <a:pt x="3382" y="7788"/>
                    <a:pt x="3358" y="7907"/>
                    <a:pt x="3430" y="7979"/>
                  </a:cubicBezTo>
                  <a:cubicBezTo>
                    <a:pt x="4025" y="8693"/>
                    <a:pt x="4859" y="9098"/>
                    <a:pt x="5764" y="9169"/>
                  </a:cubicBezTo>
                  <a:lnTo>
                    <a:pt x="5764" y="11503"/>
                  </a:lnTo>
                  <a:cubicBezTo>
                    <a:pt x="4335" y="11479"/>
                    <a:pt x="2977" y="10884"/>
                    <a:pt x="1953" y="9836"/>
                  </a:cubicBezTo>
                  <a:cubicBezTo>
                    <a:pt x="953" y="8836"/>
                    <a:pt x="382" y="7502"/>
                    <a:pt x="358" y="6097"/>
                  </a:cubicBezTo>
                  <a:lnTo>
                    <a:pt x="2715" y="6097"/>
                  </a:lnTo>
                  <a:cubicBezTo>
                    <a:pt x="2739" y="6502"/>
                    <a:pt x="2834" y="6907"/>
                    <a:pt x="3001" y="7264"/>
                  </a:cubicBezTo>
                  <a:cubicBezTo>
                    <a:pt x="3018" y="7316"/>
                    <a:pt x="3073" y="7355"/>
                    <a:pt x="3137" y="7355"/>
                  </a:cubicBezTo>
                  <a:cubicBezTo>
                    <a:pt x="3162" y="7355"/>
                    <a:pt x="3189" y="7349"/>
                    <a:pt x="3215" y="7336"/>
                  </a:cubicBezTo>
                  <a:cubicBezTo>
                    <a:pt x="3335" y="7312"/>
                    <a:pt x="3382" y="7193"/>
                    <a:pt x="3335" y="7098"/>
                  </a:cubicBezTo>
                  <a:cubicBezTo>
                    <a:pt x="3144" y="6716"/>
                    <a:pt x="3073" y="6335"/>
                    <a:pt x="3073" y="5907"/>
                  </a:cubicBezTo>
                  <a:cubicBezTo>
                    <a:pt x="3073" y="4311"/>
                    <a:pt x="4382" y="3001"/>
                    <a:pt x="5978" y="3001"/>
                  </a:cubicBezTo>
                  <a:close/>
                  <a:moveTo>
                    <a:pt x="5954" y="1"/>
                  </a:moveTo>
                  <a:cubicBezTo>
                    <a:pt x="4382" y="1"/>
                    <a:pt x="2882" y="620"/>
                    <a:pt x="1763" y="1715"/>
                  </a:cubicBezTo>
                  <a:cubicBezTo>
                    <a:pt x="620" y="2859"/>
                    <a:pt x="1" y="4335"/>
                    <a:pt x="1" y="5907"/>
                  </a:cubicBezTo>
                  <a:cubicBezTo>
                    <a:pt x="1" y="7502"/>
                    <a:pt x="620" y="8979"/>
                    <a:pt x="1715" y="10074"/>
                  </a:cubicBezTo>
                  <a:cubicBezTo>
                    <a:pt x="2834" y="11194"/>
                    <a:pt x="4311" y="11813"/>
                    <a:pt x="5883" y="11837"/>
                  </a:cubicBezTo>
                  <a:cubicBezTo>
                    <a:pt x="5954" y="11837"/>
                    <a:pt x="6049" y="11813"/>
                    <a:pt x="6073" y="11741"/>
                  </a:cubicBezTo>
                  <a:cubicBezTo>
                    <a:pt x="6097" y="11717"/>
                    <a:pt x="6121" y="11670"/>
                    <a:pt x="6121" y="11598"/>
                  </a:cubicBezTo>
                  <a:lnTo>
                    <a:pt x="6121" y="11336"/>
                  </a:lnTo>
                  <a:cubicBezTo>
                    <a:pt x="7502" y="11265"/>
                    <a:pt x="8812" y="10741"/>
                    <a:pt x="9788" y="9741"/>
                  </a:cubicBezTo>
                  <a:cubicBezTo>
                    <a:pt x="10765" y="8765"/>
                    <a:pt x="11336" y="7502"/>
                    <a:pt x="11360" y="6097"/>
                  </a:cubicBezTo>
                  <a:lnTo>
                    <a:pt x="11646" y="6097"/>
                  </a:lnTo>
                  <a:cubicBezTo>
                    <a:pt x="11693" y="6097"/>
                    <a:pt x="11717" y="6097"/>
                    <a:pt x="11789" y="6050"/>
                  </a:cubicBezTo>
                  <a:cubicBezTo>
                    <a:pt x="11836" y="6002"/>
                    <a:pt x="11908" y="5931"/>
                    <a:pt x="11908" y="5859"/>
                  </a:cubicBezTo>
                  <a:cubicBezTo>
                    <a:pt x="11884" y="5383"/>
                    <a:pt x="11813" y="4883"/>
                    <a:pt x="11693" y="4430"/>
                  </a:cubicBezTo>
                  <a:cubicBezTo>
                    <a:pt x="11675" y="4338"/>
                    <a:pt x="11599" y="4303"/>
                    <a:pt x="11522" y="4303"/>
                  </a:cubicBezTo>
                  <a:cubicBezTo>
                    <a:pt x="11499" y="4303"/>
                    <a:pt x="11477" y="4306"/>
                    <a:pt x="11455" y="4311"/>
                  </a:cubicBezTo>
                  <a:cubicBezTo>
                    <a:pt x="11408" y="4335"/>
                    <a:pt x="11336" y="4430"/>
                    <a:pt x="11360" y="4526"/>
                  </a:cubicBezTo>
                  <a:cubicBezTo>
                    <a:pt x="11479" y="4930"/>
                    <a:pt x="11551" y="5359"/>
                    <a:pt x="11551" y="5764"/>
                  </a:cubicBezTo>
                  <a:lnTo>
                    <a:pt x="9193" y="5764"/>
                  </a:lnTo>
                  <a:cubicBezTo>
                    <a:pt x="9169" y="4954"/>
                    <a:pt x="8812" y="4192"/>
                    <a:pt x="8217" y="3621"/>
                  </a:cubicBezTo>
                  <a:cubicBezTo>
                    <a:pt x="7645" y="3049"/>
                    <a:pt x="6907" y="2739"/>
                    <a:pt x="6097" y="2692"/>
                  </a:cubicBezTo>
                  <a:lnTo>
                    <a:pt x="6097" y="358"/>
                  </a:lnTo>
                  <a:cubicBezTo>
                    <a:pt x="8264" y="406"/>
                    <a:pt x="10217" y="1715"/>
                    <a:pt x="11074" y="3716"/>
                  </a:cubicBezTo>
                  <a:lnTo>
                    <a:pt x="11098" y="3740"/>
                  </a:lnTo>
                  <a:cubicBezTo>
                    <a:pt x="11122" y="3835"/>
                    <a:pt x="11217" y="3859"/>
                    <a:pt x="11312" y="3859"/>
                  </a:cubicBezTo>
                  <a:cubicBezTo>
                    <a:pt x="11431" y="3835"/>
                    <a:pt x="11479" y="3716"/>
                    <a:pt x="11431" y="3621"/>
                  </a:cubicBezTo>
                  <a:lnTo>
                    <a:pt x="11408" y="3597"/>
                  </a:lnTo>
                  <a:cubicBezTo>
                    <a:pt x="10455" y="1406"/>
                    <a:pt x="8336" y="25"/>
                    <a:pt x="595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sp>
        <p:nvSpPr>
          <p:cNvPr id="13938" name="Google Shape;13938;p27"/>
          <p:cNvSpPr/>
          <p:nvPr/>
        </p:nvSpPr>
        <p:spPr>
          <a:xfrm>
            <a:off x="9379291" y="2358011"/>
            <a:ext cx="403496" cy="476607"/>
          </a:xfrm>
          <a:custGeom>
            <a:avLst/>
            <a:gdLst/>
            <a:ahLst/>
            <a:cxnLst/>
            <a:rect l="l" t="t" r="r" b="b"/>
            <a:pathLst>
              <a:path w="10122" h="11956" extrusionOk="0">
                <a:moveTo>
                  <a:pt x="2644" y="1620"/>
                </a:moveTo>
                <a:lnTo>
                  <a:pt x="4858" y="4144"/>
                </a:lnTo>
                <a:lnTo>
                  <a:pt x="4096" y="4144"/>
                </a:lnTo>
                <a:cubicBezTo>
                  <a:pt x="4001" y="4144"/>
                  <a:pt x="3953" y="4239"/>
                  <a:pt x="3953" y="4311"/>
                </a:cubicBezTo>
                <a:lnTo>
                  <a:pt x="3953" y="11503"/>
                </a:lnTo>
                <a:lnTo>
                  <a:pt x="1358" y="11503"/>
                </a:lnTo>
                <a:lnTo>
                  <a:pt x="1358" y="4311"/>
                </a:lnTo>
                <a:cubicBezTo>
                  <a:pt x="1358" y="4239"/>
                  <a:pt x="1262" y="4144"/>
                  <a:pt x="1191" y="4144"/>
                </a:cubicBezTo>
                <a:lnTo>
                  <a:pt x="405" y="4144"/>
                </a:lnTo>
                <a:lnTo>
                  <a:pt x="2644" y="1620"/>
                </a:lnTo>
                <a:close/>
                <a:moveTo>
                  <a:pt x="5025" y="0"/>
                </a:moveTo>
                <a:cubicBezTo>
                  <a:pt x="4954" y="0"/>
                  <a:pt x="4930" y="24"/>
                  <a:pt x="4858" y="48"/>
                </a:cubicBezTo>
                <a:lnTo>
                  <a:pt x="4263" y="739"/>
                </a:lnTo>
                <a:cubicBezTo>
                  <a:pt x="4239" y="763"/>
                  <a:pt x="4239" y="810"/>
                  <a:pt x="4239" y="834"/>
                </a:cubicBezTo>
                <a:cubicBezTo>
                  <a:pt x="4254" y="954"/>
                  <a:pt x="4335" y="1007"/>
                  <a:pt x="4416" y="1007"/>
                </a:cubicBezTo>
                <a:cubicBezTo>
                  <a:pt x="4465" y="1007"/>
                  <a:pt x="4513" y="988"/>
                  <a:pt x="4549" y="953"/>
                </a:cubicBezTo>
                <a:lnTo>
                  <a:pt x="5049" y="381"/>
                </a:lnTo>
                <a:lnTo>
                  <a:pt x="7311" y="2953"/>
                </a:lnTo>
                <a:lnTo>
                  <a:pt x="6549" y="2953"/>
                </a:lnTo>
                <a:cubicBezTo>
                  <a:pt x="6454" y="2953"/>
                  <a:pt x="6359" y="3049"/>
                  <a:pt x="6359" y="3120"/>
                </a:cubicBezTo>
                <a:lnTo>
                  <a:pt x="6359" y="5906"/>
                </a:lnTo>
                <a:lnTo>
                  <a:pt x="4858" y="7573"/>
                </a:lnTo>
                <a:cubicBezTo>
                  <a:pt x="4787" y="7645"/>
                  <a:pt x="4787" y="7764"/>
                  <a:pt x="4834" y="7883"/>
                </a:cubicBezTo>
                <a:cubicBezTo>
                  <a:pt x="4906" y="7978"/>
                  <a:pt x="4977" y="8050"/>
                  <a:pt x="5096" y="8050"/>
                </a:cubicBezTo>
                <a:lnTo>
                  <a:pt x="5811" y="8050"/>
                </a:lnTo>
                <a:lnTo>
                  <a:pt x="5811" y="11550"/>
                </a:lnTo>
                <a:lnTo>
                  <a:pt x="4311" y="11550"/>
                </a:lnTo>
                <a:lnTo>
                  <a:pt x="4311" y="4549"/>
                </a:lnTo>
                <a:lnTo>
                  <a:pt x="5025" y="4549"/>
                </a:lnTo>
                <a:cubicBezTo>
                  <a:pt x="5144" y="4549"/>
                  <a:pt x="5215" y="4501"/>
                  <a:pt x="5287" y="4406"/>
                </a:cubicBezTo>
                <a:cubicBezTo>
                  <a:pt x="5335" y="4287"/>
                  <a:pt x="5311" y="4168"/>
                  <a:pt x="5263" y="4073"/>
                </a:cubicBezTo>
                <a:lnTo>
                  <a:pt x="3525" y="2120"/>
                </a:lnTo>
                <a:lnTo>
                  <a:pt x="4001" y="1572"/>
                </a:lnTo>
                <a:cubicBezTo>
                  <a:pt x="4072" y="1525"/>
                  <a:pt x="4072" y="1429"/>
                  <a:pt x="4001" y="1382"/>
                </a:cubicBezTo>
                <a:cubicBezTo>
                  <a:pt x="3977" y="1334"/>
                  <a:pt x="3924" y="1310"/>
                  <a:pt x="3870" y="1310"/>
                </a:cubicBezTo>
                <a:cubicBezTo>
                  <a:pt x="3816" y="1310"/>
                  <a:pt x="3763" y="1334"/>
                  <a:pt x="3739" y="1382"/>
                </a:cubicBezTo>
                <a:lnTo>
                  <a:pt x="3287" y="1882"/>
                </a:lnTo>
                <a:lnTo>
                  <a:pt x="2882" y="1429"/>
                </a:lnTo>
                <a:cubicBezTo>
                  <a:pt x="2834" y="1406"/>
                  <a:pt x="2810" y="1382"/>
                  <a:pt x="2786" y="1382"/>
                </a:cubicBezTo>
                <a:cubicBezTo>
                  <a:pt x="2739" y="1354"/>
                  <a:pt x="2689" y="1340"/>
                  <a:pt x="2640" y="1340"/>
                </a:cubicBezTo>
                <a:cubicBezTo>
                  <a:pt x="2566" y="1340"/>
                  <a:pt x="2496" y="1372"/>
                  <a:pt x="2453" y="1429"/>
                </a:cubicBezTo>
                <a:lnTo>
                  <a:pt x="72" y="4144"/>
                </a:lnTo>
                <a:cubicBezTo>
                  <a:pt x="0" y="4239"/>
                  <a:pt x="0" y="4335"/>
                  <a:pt x="48" y="4478"/>
                </a:cubicBezTo>
                <a:cubicBezTo>
                  <a:pt x="95" y="4549"/>
                  <a:pt x="191" y="4620"/>
                  <a:pt x="310" y="4620"/>
                </a:cubicBezTo>
                <a:lnTo>
                  <a:pt x="1048" y="4620"/>
                </a:lnTo>
                <a:lnTo>
                  <a:pt x="1048" y="11789"/>
                </a:lnTo>
                <a:cubicBezTo>
                  <a:pt x="1048" y="11884"/>
                  <a:pt x="1143" y="11955"/>
                  <a:pt x="1238" y="11955"/>
                </a:cubicBezTo>
                <a:lnTo>
                  <a:pt x="8954" y="11955"/>
                </a:lnTo>
                <a:cubicBezTo>
                  <a:pt x="9026" y="11955"/>
                  <a:pt x="9121" y="11884"/>
                  <a:pt x="9121" y="11789"/>
                </a:cubicBezTo>
                <a:lnTo>
                  <a:pt x="9121" y="10360"/>
                </a:lnTo>
                <a:cubicBezTo>
                  <a:pt x="9121" y="10264"/>
                  <a:pt x="9073" y="10217"/>
                  <a:pt x="8978" y="10169"/>
                </a:cubicBezTo>
                <a:cubicBezTo>
                  <a:pt x="8966" y="10167"/>
                  <a:pt x="8954" y="10166"/>
                  <a:pt x="8942" y="10166"/>
                </a:cubicBezTo>
                <a:cubicBezTo>
                  <a:pt x="8840" y="10166"/>
                  <a:pt x="8764" y="10253"/>
                  <a:pt x="8764" y="10360"/>
                </a:cubicBezTo>
                <a:lnTo>
                  <a:pt x="8764" y="11646"/>
                </a:lnTo>
                <a:lnTo>
                  <a:pt x="6168" y="11646"/>
                </a:lnTo>
                <a:lnTo>
                  <a:pt x="6168" y="7954"/>
                </a:lnTo>
                <a:cubicBezTo>
                  <a:pt x="6168" y="7859"/>
                  <a:pt x="6097" y="7764"/>
                  <a:pt x="6001" y="7764"/>
                </a:cubicBezTo>
                <a:lnTo>
                  <a:pt x="5192" y="7764"/>
                </a:lnTo>
                <a:lnTo>
                  <a:pt x="7454" y="5240"/>
                </a:lnTo>
                <a:lnTo>
                  <a:pt x="9716" y="7764"/>
                </a:lnTo>
                <a:lnTo>
                  <a:pt x="8954" y="7764"/>
                </a:lnTo>
                <a:cubicBezTo>
                  <a:pt x="8859" y="7764"/>
                  <a:pt x="8764" y="7859"/>
                  <a:pt x="8764" y="7954"/>
                </a:cubicBezTo>
                <a:lnTo>
                  <a:pt x="8764" y="9550"/>
                </a:lnTo>
                <a:cubicBezTo>
                  <a:pt x="8764" y="9645"/>
                  <a:pt x="8835" y="9693"/>
                  <a:pt x="8907" y="9741"/>
                </a:cubicBezTo>
                <a:cubicBezTo>
                  <a:pt x="8919" y="9743"/>
                  <a:pt x="8931" y="9744"/>
                  <a:pt x="8943" y="9744"/>
                </a:cubicBezTo>
                <a:cubicBezTo>
                  <a:pt x="9045" y="9744"/>
                  <a:pt x="9121" y="9657"/>
                  <a:pt x="9121" y="9550"/>
                </a:cubicBezTo>
                <a:lnTo>
                  <a:pt x="9121" y="8097"/>
                </a:lnTo>
                <a:lnTo>
                  <a:pt x="9835" y="8097"/>
                </a:lnTo>
                <a:cubicBezTo>
                  <a:pt x="9931" y="8097"/>
                  <a:pt x="10050" y="8050"/>
                  <a:pt x="10097" y="7954"/>
                </a:cubicBezTo>
                <a:cubicBezTo>
                  <a:pt x="10121" y="7716"/>
                  <a:pt x="10121" y="7573"/>
                  <a:pt x="10026" y="7478"/>
                </a:cubicBezTo>
                <a:lnTo>
                  <a:pt x="7645" y="4787"/>
                </a:lnTo>
                <a:cubicBezTo>
                  <a:pt x="7621" y="4763"/>
                  <a:pt x="7573" y="4740"/>
                  <a:pt x="7549" y="4740"/>
                </a:cubicBezTo>
                <a:cubicBezTo>
                  <a:pt x="7508" y="4715"/>
                  <a:pt x="7463" y="4704"/>
                  <a:pt x="7420" y="4704"/>
                </a:cubicBezTo>
                <a:cubicBezTo>
                  <a:pt x="7339" y="4704"/>
                  <a:pt x="7262" y="4741"/>
                  <a:pt x="7216" y="4787"/>
                </a:cubicBezTo>
                <a:lnTo>
                  <a:pt x="6692" y="5430"/>
                </a:lnTo>
                <a:lnTo>
                  <a:pt x="6692" y="3239"/>
                </a:lnTo>
                <a:lnTo>
                  <a:pt x="7406" y="3239"/>
                </a:lnTo>
                <a:cubicBezTo>
                  <a:pt x="7525" y="3239"/>
                  <a:pt x="7621" y="3192"/>
                  <a:pt x="7668" y="3096"/>
                </a:cubicBezTo>
                <a:cubicBezTo>
                  <a:pt x="7740" y="2977"/>
                  <a:pt x="7692" y="2858"/>
                  <a:pt x="7645" y="2763"/>
                </a:cubicBezTo>
                <a:lnTo>
                  <a:pt x="5263" y="96"/>
                </a:lnTo>
                <a:cubicBezTo>
                  <a:pt x="5192" y="24"/>
                  <a:pt x="5120" y="0"/>
                  <a:pt x="504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nvGrpSpPr>
          <p:cNvPr id="13939" name="Google Shape;13939;p27"/>
          <p:cNvGrpSpPr/>
          <p:nvPr/>
        </p:nvGrpSpPr>
        <p:grpSpPr>
          <a:xfrm>
            <a:off x="10323061" y="2357088"/>
            <a:ext cx="472819" cy="473776"/>
            <a:chOff x="6649513" y="1931283"/>
            <a:chExt cx="296525" cy="297125"/>
          </a:xfrm>
        </p:grpSpPr>
        <p:sp>
          <p:nvSpPr>
            <p:cNvPr id="13940" name="Google Shape;13940;p27"/>
            <p:cNvSpPr/>
            <p:nvPr/>
          </p:nvSpPr>
          <p:spPr>
            <a:xfrm>
              <a:off x="6762638" y="1953308"/>
              <a:ext cx="69675" cy="8950"/>
            </a:xfrm>
            <a:custGeom>
              <a:avLst/>
              <a:gdLst/>
              <a:ahLst/>
              <a:cxnLst/>
              <a:rect l="l" t="t" r="r" b="b"/>
              <a:pathLst>
                <a:path w="2787" h="358" extrusionOk="0">
                  <a:moveTo>
                    <a:pt x="191" y="1"/>
                  </a:moveTo>
                  <a:cubicBezTo>
                    <a:pt x="119" y="1"/>
                    <a:pt x="48" y="72"/>
                    <a:pt x="24" y="167"/>
                  </a:cubicBezTo>
                  <a:cubicBezTo>
                    <a:pt x="0" y="287"/>
                    <a:pt x="72" y="358"/>
                    <a:pt x="191" y="358"/>
                  </a:cubicBezTo>
                  <a:lnTo>
                    <a:pt x="2572" y="358"/>
                  </a:lnTo>
                  <a:cubicBezTo>
                    <a:pt x="2691" y="358"/>
                    <a:pt x="2786" y="263"/>
                    <a:pt x="2763" y="167"/>
                  </a:cubicBezTo>
                  <a:cubicBezTo>
                    <a:pt x="2739" y="72"/>
                    <a:pt x="2644" y="1"/>
                    <a:pt x="254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41" name="Google Shape;13941;p27"/>
            <p:cNvSpPr/>
            <p:nvPr/>
          </p:nvSpPr>
          <p:spPr>
            <a:xfrm>
              <a:off x="6777513" y="1972958"/>
              <a:ext cx="39325" cy="8950"/>
            </a:xfrm>
            <a:custGeom>
              <a:avLst/>
              <a:gdLst/>
              <a:ahLst/>
              <a:cxnLst/>
              <a:rect l="l" t="t" r="r" b="b"/>
              <a:pathLst>
                <a:path w="1573" h="358" extrusionOk="0">
                  <a:moveTo>
                    <a:pt x="191" y="1"/>
                  </a:moveTo>
                  <a:cubicBezTo>
                    <a:pt x="72" y="1"/>
                    <a:pt x="1" y="96"/>
                    <a:pt x="24" y="215"/>
                  </a:cubicBezTo>
                  <a:cubicBezTo>
                    <a:pt x="48" y="286"/>
                    <a:pt x="120" y="358"/>
                    <a:pt x="191" y="358"/>
                  </a:cubicBezTo>
                  <a:lnTo>
                    <a:pt x="1358" y="358"/>
                  </a:lnTo>
                  <a:cubicBezTo>
                    <a:pt x="1453" y="358"/>
                    <a:pt x="1501" y="286"/>
                    <a:pt x="1548" y="215"/>
                  </a:cubicBezTo>
                  <a:cubicBezTo>
                    <a:pt x="1572" y="96"/>
                    <a:pt x="1477" y="1"/>
                    <a:pt x="135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42" name="Google Shape;13942;p27"/>
            <p:cNvSpPr/>
            <p:nvPr/>
          </p:nvSpPr>
          <p:spPr>
            <a:xfrm>
              <a:off x="6649513" y="1931283"/>
              <a:ext cx="296525" cy="297125"/>
            </a:xfrm>
            <a:custGeom>
              <a:avLst/>
              <a:gdLst/>
              <a:ahLst/>
              <a:cxnLst/>
              <a:rect l="l" t="t" r="r" b="b"/>
              <a:pathLst>
                <a:path w="11861" h="11885" extrusionOk="0">
                  <a:moveTo>
                    <a:pt x="11503" y="6550"/>
                  </a:moveTo>
                  <a:lnTo>
                    <a:pt x="11503" y="7716"/>
                  </a:lnTo>
                  <a:lnTo>
                    <a:pt x="8836" y="7716"/>
                  </a:lnTo>
                  <a:lnTo>
                    <a:pt x="8836" y="6550"/>
                  </a:lnTo>
                  <a:close/>
                  <a:moveTo>
                    <a:pt x="3001" y="6573"/>
                  </a:moveTo>
                  <a:lnTo>
                    <a:pt x="3001" y="7740"/>
                  </a:lnTo>
                  <a:lnTo>
                    <a:pt x="310" y="7740"/>
                  </a:lnTo>
                  <a:lnTo>
                    <a:pt x="310" y="6573"/>
                  </a:lnTo>
                  <a:close/>
                  <a:moveTo>
                    <a:pt x="7264" y="6573"/>
                  </a:moveTo>
                  <a:lnTo>
                    <a:pt x="7264" y="7740"/>
                  </a:lnTo>
                  <a:lnTo>
                    <a:pt x="4573" y="7740"/>
                  </a:lnTo>
                  <a:lnTo>
                    <a:pt x="4573" y="6573"/>
                  </a:lnTo>
                  <a:close/>
                  <a:moveTo>
                    <a:pt x="7216" y="10336"/>
                  </a:moveTo>
                  <a:lnTo>
                    <a:pt x="7216" y="11479"/>
                  </a:lnTo>
                  <a:lnTo>
                    <a:pt x="4549" y="11479"/>
                  </a:lnTo>
                  <a:lnTo>
                    <a:pt x="4549" y="10336"/>
                  </a:lnTo>
                  <a:close/>
                  <a:moveTo>
                    <a:pt x="11503" y="10336"/>
                  </a:moveTo>
                  <a:lnTo>
                    <a:pt x="11503" y="11479"/>
                  </a:lnTo>
                  <a:lnTo>
                    <a:pt x="8836" y="11479"/>
                  </a:lnTo>
                  <a:lnTo>
                    <a:pt x="8836" y="10336"/>
                  </a:lnTo>
                  <a:close/>
                  <a:moveTo>
                    <a:pt x="3358" y="1"/>
                  </a:moveTo>
                  <a:cubicBezTo>
                    <a:pt x="3168" y="1"/>
                    <a:pt x="3025" y="358"/>
                    <a:pt x="3025" y="358"/>
                  </a:cubicBezTo>
                  <a:lnTo>
                    <a:pt x="3025" y="2596"/>
                  </a:lnTo>
                  <a:cubicBezTo>
                    <a:pt x="3025" y="2763"/>
                    <a:pt x="3168" y="2954"/>
                    <a:pt x="3382" y="2954"/>
                  </a:cubicBezTo>
                  <a:lnTo>
                    <a:pt x="5764" y="2954"/>
                  </a:lnTo>
                  <a:lnTo>
                    <a:pt x="5764" y="4502"/>
                  </a:lnTo>
                  <a:lnTo>
                    <a:pt x="1977" y="4502"/>
                  </a:lnTo>
                  <a:cubicBezTo>
                    <a:pt x="1715" y="4502"/>
                    <a:pt x="1501" y="4692"/>
                    <a:pt x="1501" y="4978"/>
                  </a:cubicBezTo>
                  <a:lnTo>
                    <a:pt x="1501" y="6240"/>
                  </a:lnTo>
                  <a:lnTo>
                    <a:pt x="358" y="6240"/>
                  </a:lnTo>
                  <a:cubicBezTo>
                    <a:pt x="167" y="6240"/>
                    <a:pt x="0" y="6407"/>
                    <a:pt x="0" y="6597"/>
                  </a:cubicBezTo>
                  <a:lnTo>
                    <a:pt x="0" y="7740"/>
                  </a:lnTo>
                  <a:cubicBezTo>
                    <a:pt x="0" y="7907"/>
                    <a:pt x="143" y="8098"/>
                    <a:pt x="358" y="8098"/>
                  </a:cubicBezTo>
                  <a:lnTo>
                    <a:pt x="1501" y="8098"/>
                  </a:lnTo>
                  <a:lnTo>
                    <a:pt x="1501" y="10003"/>
                  </a:lnTo>
                  <a:lnTo>
                    <a:pt x="358" y="10003"/>
                  </a:lnTo>
                  <a:cubicBezTo>
                    <a:pt x="167" y="10003"/>
                    <a:pt x="0" y="10146"/>
                    <a:pt x="0" y="10360"/>
                  </a:cubicBezTo>
                  <a:lnTo>
                    <a:pt x="0" y="11693"/>
                  </a:lnTo>
                  <a:cubicBezTo>
                    <a:pt x="0" y="11789"/>
                    <a:pt x="72" y="11884"/>
                    <a:pt x="167" y="11884"/>
                  </a:cubicBezTo>
                  <a:lnTo>
                    <a:pt x="1001" y="11884"/>
                  </a:lnTo>
                  <a:cubicBezTo>
                    <a:pt x="1024" y="11884"/>
                    <a:pt x="1072" y="11884"/>
                    <a:pt x="1072" y="11836"/>
                  </a:cubicBezTo>
                  <a:cubicBezTo>
                    <a:pt x="1191" y="11693"/>
                    <a:pt x="1096" y="11527"/>
                    <a:pt x="953" y="11527"/>
                  </a:cubicBezTo>
                  <a:lnTo>
                    <a:pt x="310" y="11527"/>
                  </a:lnTo>
                  <a:lnTo>
                    <a:pt x="310" y="10360"/>
                  </a:lnTo>
                  <a:lnTo>
                    <a:pt x="3001" y="10360"/>
                  </a:lnTo>
                  <a:lnTo>
                    <a:pt x="3001" y="11527"/>
                  </a:lnTo>
                  <a:lnTo>
                    <a:pt x="1739" y="11527"/>
                  </a:lnTo>
                  <a:cubicBezTo>
                    <a:pt x="1667" y="11527"/>
                    <a:pt x="1596" y="11574"/>
                    <a:pt x="1572" y="11670"/>
                  </a:cubicBezTo>
                  <a:cubicBezTo>
                    <a:pt x="1548" y="11789"/>
                    <a:pt x="1620" y="11884"/>
                    <a:pt x="1739" y="11884"/>
                  </a:cubicBezTo>
                  <a:lnTo>
                    <a:pt x="3025" y="11884"/>
                  </a:lnTo>
                  <a:cubicBezTo>
                    <a:pt x="3215" y="11884"/>
                    <a:pt x="3382" y="11717"/>
                    <a:pt x="3382" y="11527"/>
                  </a:cubicBezTo>
                  <a:lnTo>
                    <a:pt x="3382" y="10360"/>
                  </a:lnTo>
                  <a:cubicBezTo>
                    <a:pt x="3382" y="10169"/>
                    <a:pt x="3239" y="10003"/>
                    <a:pt x="3025" y="10003"/>
                  </a:cubicBezTo>
                  <a:lnTo>
                    <a:pt x="1858" y="10003"/>
                  </a:lnTo>
                  <a:lnTo>
                    <a:pt x="1858" y="8098"/>
                  </a:lnTo>
                  <a:lnTo>
                    <a:pt x="3025" y="8098"/>
                  </a:lnTo>
                  <a:cubicBezTo>
                    <a:pt x="3215" y="8098"/>
                    <a:pt x="3382" y="7955"/>
                    <a:pt x="3382" y="7740"/>
                  </a:cubicBezTo>
                  <a:lnTo>
                    <a:pt x="3382" y="6597"/>
                  </a:lnTo>
                  <a:cubicBezTo>
                    <a:pt x="3382" y="6431"/>
                    <a:pt x="3239" y="6240"/>
                    <a:pt x="3025" y="6240"/>
                  </a:cubicBezTo>
                  <a:lnTo>
                    <a:pt x="1858" y="6240"/>
                  </a:lnTo>
                  <a:lnTo>
                    <a:pt x="1858" y="4978"/>
                  </a:lnTo>
                  <a:cubicBezTo>
                    <a:pt x="1858" y="4883"/>
                    <a:pt x="1929" y="4811"/>
                    <a:pt x="2025" y="4811"/>
                  </a:cubicBezTo>
                  <a:lnTo>
                    <a:pt x="5764" y="4811"/>
                  </a:lnTo>
                  <a:lnTo>
                    <a:pt x="5764" y="6240"/>
                  </a:lnTo>
                  <a:lnTo>
                    <a:pt x="4573" y="6240"/>
                  </a:lnTo>
                  <a:cubicBezTo>
                    <a:pt x="4406" y="6240"/>
                    <a:pt x="4216" y="6407"/>
                    <a:pt x="4216" y="6597"/>
                  </a:cubicBezTo>
                  <a:lnTo>
                    <a:pt x="4216" y="7740"/>
                  </a:lnTo>
                  <a:cubicBezTo>
                    <a:pt x="4216" y="7907"/>
                    <a:pt x="4358" y="8098"/>
                    <a:pt x="4573" y="8098"/>
                  </a:cubicBezTo>
                  <a:lnTo>
                    <a:pt x="5764" y="8098"/>
                  </a:lnTo>
                  <a:lnTo>
                    <a:pt x="5764" y="10003"/>
                  </a:lnTo>
                  <a:lnTo>
                    <a:pt x="4573" y="10003"/>
                  </a:lnTo>
                  <a:cubicBezTo>
                    <a:pt x="4406" y="10003"/>
                    <a:pt x="4216" y="10146"/>
                    <a:pt x="4216" y="10360"/>
                  </a:cubicBezTo>
                  <a:lnTo>
                    <a:pt x="4216" y="11527"/>
                  </a:lnTo>
                  <a:cubicBezTo>
                    <a:pt x="4216" y="11693"/>
                    <a:pt x="4358" y="11884"/>
                    <a:pt x="4573" y="11884"/>
                  </a:cubicBezTo>
                  <a:lnTo>
                    <a:pt x="7264" y="11884"/>
                  </a:lnTo>
                  <a:cubicBezTo>
                    <a:pt x="7431" y="11884"/>
                    <a:pt x="7621" y="11717"/>
                    <a:pt x="7621" y="11527"/>
                  </a:cubicBezTo>
                  <a:lnTo>
                    <a:pt x="7621" y="10360"/>
                  </a:lnTo>
                  <a:cubicBezTo>
                    <a:pt x="7621" y="10169"/>
                    <a:pt x="7454" y="10003"/>
                    <a:pt x="7264" y="10003"/>
                  </a:cubicBezTo>
                  <a:lnTo>
                    <a:pt x="6097" y="10003"/>
                  </a:lnTo>
                  <a:lnTo>
                    <a:pt x="6097" y="8098"/>
                  </a:lnTo>
                  <a:lnTo>
                    <a:pt x="7264" y="8098"/>
                  </a:lnTo>
                  <a:cubicBezTo>
                    <a:pt x="7431" y="8098"/>
                    <a:pt x="7621" y="7955"/>
                    <a:pt x="7621" y="7740"/>
                  </a:cubicBezTo>
                  <a:lnTo>
                    <a:pt x="7621" y="6597"/>
                  </a:lnTo>
                  <a:cubicBezTo>
                    <a:pt x="7621" y="6431"/>
                    <a:pt x="7454" y="6240"/>
                    <a:pt x="7264" y="6240"/>
                  </a:cubicBezTo>
                  <a:lnTo>
                    <a:pt x="6097" y="6240"/>
                  </a:lnTo>
                  <a:lnTo>
                    <a:pt x="6097" y="4811"/>
                  </a:lnTo>
                  <a:lnTo>
                    <a:pt x="9836" y="4811"/>
                  </a:lnTo>
                  <a:cubicBezTo>
                    <a:pt x="9931" y="4811"/>
                    <a:pt x="10002" y="4883"/>
                    <a:pt x="10002" y="4978"/>
                  </a:cubicBezTo>
                  <a:lnTo>
                    <a:pt x="10002" y="6240"/>
                  </a:lnTo>
                  <a:lnTo>
                    <a:pt x="8836" y="6240"/>
                  </a:lnTo>
                  <a:cubicBezTo>
                    <a:pt x="8645" y="6240"/>
                    <a:pt x="8478" y="6407"/>
                    <a:pt x="8478" y="6597"/>
                  </a:cubicBezTo>
                  <a:lnTo>
                    <a:pt x="8478" y="7740"/>
                  </a:lnTo>
                  <a:cubicBezTo>
                    <a:pt x="8478" y="7907"/>
                    <a:pt x="8621" y="8098"/>
                    <a:pt x="8836" y="8098"/>
                  </a:cubicBezTo>
                  <a:lnTo>
                    <a:pt x="10002" y="8098"/>
                  </a:lnTo>
                  <a:lnTo>
                    <a:pt x="10002" y="10003"/>
                  </a:lnTo>
                  <a:lnTo>
                    <a:pt x="8836" y="10003"/>
                  </a:lnTo>
                  <a:cubicBezTo>
                    <a:pt x="8645" y="10003"/>
                    <a:pt x="8478" y="10146"/>
                    <a:pt x="8478" y="10360"/>
                  </a:cubicBezTo>
                  <a:lnTo>
                    <a:pt x="8478" y="11527"/>
                  </a:lnTo>
                  <a:cubicBezTo>
                    <a:pt x="8478" y="11693"/>
                    <a:pt x="8621" y="11884"/>
                    <a:pt x="8836" y="11884"/>
                  </a:cubicBezTo>
                  <a:lnTo>
                    <a:pt x="11503" y="11884"/>
                  </a:lnTo>
                  <a:cubicBezTo>
                    <a:pt x="11693" y="11884"/>
                    <a:pt x="11860" y="11717"/>
                    <a:pt x="11860" y="11527"/>
                  </a:cubicBezTo>
                  <a:lnTo>
                    <a:pt x="11860" y="10360"/>
                  </a:lnTo>
                  <a:cubicBezTo>
                    <a:pt x="11860" y="10169"/>
                    <a:pt x="11717" y="10003"/>
                    <a:pt x="11503" y="10003"/>
                  </a:cubicBezTo>
                  <a:lnTo>
                    <a:pt x="10312" y="10003"/>
                  </a:lnTo>
                  <a:lnTo>
                    <a:pt x="10312" y="8098"/>
                  </a:lnTo>
                  <a:lnTo>
                    <a:pt x="11479" y="8074"/>
                  </a:lnTo>
                  <a:cubicBezTo>
                    <a:pt x="11670" y="8074"/>
                    <a:pt x="11836" y="7907"/>
                    <a:pt x="11836" y="7716"/>
                  </a:cubicBezTo>
                  <a:lnTo>
                    <a:pt x="11836" y="6573"/>
                  </a:lnTo>
                  <a:cubicBezTo>
                    <a:pt x="11836" y="6407"/>
                    <a:pt x="11693" y="6216"/>
                    <a:pt x="11479" y="6216"/>
                  </a:cubicBezTo>
                  <a:lnTo>
                    <a:pt x="10312" y="6216"/>
                  </a:lnTo>
                  <a:lnTo>
                    <a:pt x="10312" y="4930"/>
                  </a:lnTo>
                  <a:cubicBezTo>
                    <a:pt x="10312" y="4668"/>
                    <a:pt x="10122" y="4454"/>
                    <a:pt x="9836" y="4454"/>
                  </a:cubicBezTo>
                  <a:lnTo>
                    <a:pt x="6097" y="4454"/>
                  </a:lnTo>
                  <a:lnTo>
                    <a:pt x="6097" y="2906"/>
                  </a:lnTo>
                  <a:lnTo>
                    <a:pt x="8478" y="2906"/>
                  </a:lnTo>
                  <a:cubicBezTo>
                    <a:pt x="8645" y="2906"/>
                    <a:pt x="8836" y="2763"/>
                    <a:pt x="8836" y="2549"/>
                  </a:cubicBezTo>
                  <a:lnTo>
                    <a:pt x="8836" y="167"/>
                  </a:lnTo>
                  <a:cubicBezTo>
                    <a:pt x="8836" y="96"/>
                    <a:pt x="8740" y="1"/>
                    <a:pt x="8645" y="1"/>
                  </a:cubicBezTo>
                  <a:lnTo>
                    <a:pt x="7335" y="1"/>
                  </a:lnTo>
                  <a:cubicBezTo>
                    <a:pt x="7311" y="1"/>
                    <a:pt x="7288" y="1"/>
                    <a:pt x="7288" y="24"/>
                  </a:cubicBezTo>
                  <a:cubicBezTo>
                    <a:pt x="7169" y="167"/>
                    <a:pt x="7264" y="358"/>
                    <a:pt x="7407" y="358"/>
                  </a:cubicBezTo>
                  <a:lnTo>
                    <a:pt x="8502" y="358"/>
                  </a:lnTo>
                  <a:lnTo>
                    <a:pt x="8502" y="2596"/>
                  </a:lnTo>
                  <a:lnTo>
                    <a:pt x="3358" y="2596"/>
                  </a:lnTo>
                  <a:lnTo>
                    <a:pt x="3358" y="358"/>
                  </a:lnTo>
                  <a:lnTo>
                    <a:pt x="6597" y="358"/>
                  </a:lnTo>
                  <a:cubicBezTo>
                    <a:pt x="6692" y="358"/>
                    <a:pt x="6788" y="263"/>
                    <a:pt x="6788" y="167"/>
                  </a:cubicBezTo>
                  <a:cubicBezTo>
                    <a:pt x="6788" y="96"/>
                    <a:pt x="6692" y="1"/>
                    <a:pt x="659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3943" name="Google Shape;13943;p27"/>
          <p:cNvGrpSpPr/>
          <p:nvPr/>
        </p:nvGrpSpPr>
        <p:grpSpPr>
          <a:xfrm>
            <a:off x="10320192" y="3055813"/>
            <a:ext cx="475689" cy="472779"/>
            <a:chOff x="6647713" y="2369483"/>
            <a:chExt cx="298325" cy="296500"/>
          </a:xfrm>
        </p:grpSpPr>
        <p:sp>
          <p:nvSpPr>
            <p:cNvPr id="13944" name="Google Shape;13944;p27"/>
            <p:cNvSpPr/>
            <p:nvPr/>
          </p:nvSpPr>
          <p:spPr>
            <a:xfrm>
              <a:off x="6648313" y="2370058"/>
              <a:ext cx="144700" cy="144100"/>
            </a:xfrm>
            <a:custGeom>
              <a:avLst/>
              <a:gdLst/>
              <a:ahLst/>
              <a:cxnLst/>
              <a:rect l="l" t="t" r="r" b="b"/>
              <a:pathLst>
                <a:path w="5788" h="5764" extrusionOk="0">
                  <a:moveTo>
                    <a:pt x="5550" y="1"/>
                  </a:moveTo>
                  <a:cubicBezTo>
                    <a:pt x="4573" y="1"/>
                    <a:pt x="3573" y="310"/>
                    <a:pt x="2739" y="811"/>
                  </a:cubicBezTo>
                  <a:cubicBezTo>
                    <a:pt x="1930" y="1287"/>
                    <a:pt x="1263" y="2001"/>
                    <a:pt x="787" y="2835"/>
                  </a:cubicBezTo>
                  <a:cubicBezTo>
                    <a:pt x="715" y="2930"/>
                    <a:pt x="739" y="3001"/>
                    <a:pt x="834" y="3073"/>
                  </a:cubicBezTo>
                  <a:cubicBezTo>
                    <a:pt x="867" y="3098"/>
                    <a:pt x="901" y="3108"/>
                    <a:pt x="932" y="3108"/>
                  </a:cubicBezTo>
                  <a:cubicBezTo>
                    <a:pt x="990" y="3108"/>
                    <a:pt x="1041" y="3072"/>
                    <a:pt x="1072" y="3025"/>
                  </a:cubicBezTo>
                  <a:cubicBezTo>
                    <a:pt x="1525" y="2239"/>
                    <a:pt x="2144" y="1573"/>
                    <a:pt x="2930" y="1144"/>
                  </a:cubicBezTo>
                  <a:cubicBezTo>
                    <a:pt x="3668" y="691"/>
                    <a:pt x="4573" y="429"/>
                    <a:pt x="5430" y="382"/>
                  </a:cubicBezTo>
                  <a:lnTo>
                    <a:pt x="5430" y="5454"/>
                  </a:lnTo>
                  <a:lnTo>
                    <a:pt x="358" y="5454"/>
                  </a:lnTo>
                  <a:cubicBezTo>
                    <a:pt x="406" y="4859"/>
                    <a:pt x="525" y="4287"/>
                    <a:pt x="715" y="3740"/>
                  </a:cubicBezTo>
                  <a:cubicBezTo>
                    <a:pt x="763" y="3644"/>
                    <a:pt x="715" y="3549"/>
                    <a:pt x="644" y="3478"/>
                  </a:cubicBezTo>
                  <a:cubicBezTo>
                    <a:pt x="621" y="3472"/>
                    <a:pt x="599" y="3469"/>
                    <a:pt x="577" y="3469"/>
                  </a:cubicBezTo>
                  <a:cubicBezTo>
                    <a:pt x="506" y="3469"/>
                    <a:pt x="442" y="3500"/>
                    <a:pt x="406" y="3573"/>
                  </a:cubicBezTo>
                  <a:cubicBezTo>
                    <a:pt x="167" y="4216"/>
                    <a:pt x="48" y="4859"/>
                    <a:pt x="1" y="5526"/>
                  </a:cubicBezTo>
                  <a:cubicBezTo>
                    <a:pt x="1" y="5573"/>
                    <a:pt x="48" y="5621"/>
                    <a:pt x="72" y="5669"/>
                  </a:cubicBezTo>
                  <a:cubicBezTo>
                    <a:pt x="120" y="5716"/>
                    <a:pt x="191" y="5764"/>
                    <a:pt x="287" y="5764"/>
                  </a:cubicBezTo>
                  <a:lnTo>
                    <a:pt x="5597" y="5764"/>
                  </a:lnTo>
                  <a:cubicBezTo>
                    <a:pt x="5692" y="5764"/>
                    <a:pt x="5788" y="5669"/>
                    <a:pt x="5788" y="5573"/>
                  </a:cubicBezTo>
                  <a:lnTo>
                    <a:pt x="5788" y="239"/>
                  </a:lnTo>
                  <a:cubicBezTo>
                    <a:pt x="5788" y="191"/>
                    <a:pt x="5764" y="120"/>
                    <a:pt x="5716" y="96"/>
                  </a:cubicBezTo>
                  <a:cubicBezTo>
                    <a:pt x="5669" y="48"/>
                    <a:pt x="5597" y="1"/>
                    <a:pt x="555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45" name="Google Shape;13945;p27"/>
            <p:cNvSpPr/>
            <p:nvPr/>
          </p:nvSpPr>
          <p:spPr>
            <a:xfrm>
              <a:off x="6647713" y="2521883"/>
              <a:ext cx="240550" cy="144100"/>
            </a:xfrm>
            <a:custGeom>
              <a:avLst/>
              <a:gdLst/>
              <a:ahLst/>
              <a:cxnLst/>
              <a:rect l="l" t="t" r="r" b="b"/>
              <a:pathLst>
                <a:path w="9622" h="5764" extrusionOk="0">
                  <a:moveTo>
                    <a:pt x="5859" y="358"/>
                  </a:moveTo>
                  <a:lnTo>
                    <a:pt x="9193" y="4025"/>
                  </a:lnTo>
                  <a:cubicBezTo>
                    <a:pt x="8217" y="4930"/>
                    <a:pt x="6979" y="5430"/>
                    <a:pt x="5621" y="5430"/>
                  </a:cubicBezTo>
                  <a:cubicBezTo>
                    <a:pt x="4216" y="5430"/>
                    <a:pt x="2930" y="4882"/>
                    <a:pt x="1930" y="3906"/>
                  </a:cubicBezTo>
                  <a:cubicBezTo>
                    <a:pt x="977" y="2953"/>
                    <a:pt x="430" y="1715"/>
                    <a:pt x="382" y="358"/>
                  </a:cubicBezTo>
                  <a:close/>
                  <a:moveTo>
                    <a:pt x="263" y="0"/>
                  </a:moveTo>
                  <a:cubicBezTo>
                    <a:pt x="215" y="0"/>
                    <a:pt x="191" y="0"/>
                    <a:pt x="120" y="48"/>
                  </a:cubicBezTo>
                  <a:cubicBezTo>
                    <a:pt x="49" y="96"/>
                    <a:pt x="1" y="167"/>
                    <a:pt x="1" y="239"/>
                  </a:cubicBezTo>
                  <a:cubicBezTo>
                    <a:pt x="25" y="1739"/>
                    <a:pt x="596" y="3096"/>
                    <a:pt x="1668" y="4144"/>
                  </a:cubicBezTo>
                  <a:cubicBezTo>
                    <a:pt x="2716" y="5192"/>
                    <a:pt x="4121" y="5764"/>
                    <a:pt x="5597" y="5764"/>
                  </a:cubicBezTo>
                  <a:cubicBezTo>
                    <a:pt x="7050" y="5764"/>
                    <a:pt x="8455" y="5192"/>
                    <a:pt x="9503" y="4168"/>
                  </a:cubicBezTo>
                  <a:cubicBezTo>
                    <a:pt x="9622" y="4120"/>
                    <a:pt x="9622" y="3954"/>
                    <a:pt x="9527" y="3858"/>
                  </a:cubicBezTo>
                  <a:lnTo>
                    <a:pt x="6050" y="72"/>
                  </a:lnTo>
                  <a:cubicBezTo>
                    <a:pt x="6002" y="48"/>
                    <a:pt x="5955" y="0"/>
                    <a:pt x="593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46" name="Google Shape;13946;p27"/>
            <p:cNvSpPr/>
            <p:nvPr/>
          </p:nvSpPr>
          <p:spPr>
            <a:xfrm>
              <a:off x="6801913" y="2369483"/>
              <a:ext cx="144125" cy="243525"/>
            </a:xfrm>
            <a:custGeom>
              <a:avLst/>
              <a:gdLst/>
              <a:ahLst/>
              <a:cxnLst/>
              <a:rect l="l" t="t" r="r" b="b"/>
              <a:pathLst>
                <a:path w="5765" h="9741" extrusionOk="0">
                  <a:moveTo>
                    <a:pt x="239" y="0"/>
                  </a:moveTo>
                  <a:cubicBezTo>
                    <a:pt x="144" y="0"/>
                    <a:pt x="49" y="71"/>
                    <a:pt x="25" y="143"/>
                  </a:cubicBezTo>
                  <a:cubicBezTo>
                    <a:pt x="1" y="191"/>
                    <a:pt x="1" y="214"/>
                    <a:pt x="1" y="262"/>
                  </a:cubicBezTo>
                  <a:lnTo>
                    <a:pt x="1" y="5596"/>
                  </a:lnTo>
                  <a:cubicBezTo>
                    <a:pt x="1" y="5620"/>
                    <a:pt x="25" y="5692"/>
                    <a:pt x="49" y="5715"/>
                  </a:cubicBezTo>
                  <a:lnTo>
                    <a:pt x="1001" y="6763"/>
                  </a:lnTo>
                  <a:cubicBezTo>
                    <a:pt x="1040" y="6789"/>
                    <a:pt x="1094" y="6808"/>
                    <a:pt x="1142" y="6808"/>
                  </a:cubicBezTo>
                  <a:cubicBezTo>
                    <a:pt x="1182" y="6808"/>
                    <a:pt x="1218" y="6796"/>
                    <a:pt x="1239" y="6763"/>
                  </a:cubicBezTo>
                  <a:cubicBezTo>
                    <a:pt x="1311" y="6692"/>
                    <a:pt x="1335" y="6573"/>
                    <a:pt x="1239" y="6525"/>
                  </a:cubicBezTo>
                  <a:lnTo>
                    <a:pt x="358" y="5525"/>
                  </a:lnTo>
                  <a:lnTo>
                    <a:pt x="358" y="381"/>
                  </a:lnTo>
                  <a:cubicBezTo>
                    <a:pt x="1692" y="405"/>
                    <a:pt x="2954" y="976"/>
                    <a:pt x="3906" y="1929"/>
                  </a:cubicBezTo>
                  <a:cubicBezTo>
                    <a:pt x="4883" y="2905"/>
                    <a:pt x="5407" y="4215"/>
                    <a:pt x="5407" y="5596"/>
                  </a:cubicBezTo>
                  <a:cubicBezTo>
                    <a:pt x="5407" y="6882"/>
                    <a:pt x="4811" y="8311"/>
                    <a:pt x="3835" y="9311"/>
                  </a:cubicBezTo>
                  <a:lnTo>
                    <a:pt x="1787" y="7073"/>
                  </a:lnTo>
                  <a:cubicBezTo>
                    <a:pt x="1748" y="7047"/>
                    <a:pt x="1694" y="7028"/>
                    <a:pt x="1646" y="7028"/>
                  </a:cubicBezTo>
                  <a:cubicBezTo>
                    <a:pt x="1606" y="7028"/>
                    <a:pt x="1570" y="7041"/>
                    <a:pt x="1549" y="7073"/>
                  </a:cubicBezTo>
                  <a:cubicBezTo>
                    <a:pt x="1477" y="7144"/>
                    <a:pt x="1454" y="7263"/>
                    <a:pt x="1549" y="7311"/>
                  </a:cubicBezTo>
                  <a:lnTo>
                    <a:pt x="3668" y="9645"/>
                  </a:lnTo>
                  <a:cubicBezTo>
                    <a:pt x="3716" y="9692"/>
                    <a:pt x="3787" y="9740"/>
                    <a:pt x="3835" y="9740"/>
                  </a:cubicBezTo>
                  <a:cubicBezTo>
                    <a:pt x="3906" y="9740"/>
                    <a:pt x="3954" y="9692"/>
                    <a:pt x="4026" y="9669"/>
                  </a:cubicBezTo>
                  <a:cubicBezTo>
                    <a:pt x="5097" y="8573"/>
                    <a:pt x="5764" y="7025"/>
                    <a:pt x="5764" y="5620"/>
                  </a:cubicBezTo>
                  <a:cubicBezTo>
                    <a:pt x="5740" y="4120"/>
                    <a:pt x="5169" y="2715"/>
                    <a:pt x="4145" y="1667"/>
                  </a:cubicBezTo>
                  <a:cubicBezTo>
                    <a:pt x="3097" y="619"/>
                    <a:pt x="1716" y="24"/>
                    <a:pt x="23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3947" name="Google Shape;13947;p27"/>
          <p:cNvGrpSpPr/>
          <p:nvPr/>
        </p:nvGrpSpPr>
        <p:grpSpPr>
          <a:xfrm>
            <a:off x="9343323" y="3055813"/>
            <a:ext cx="473736" cy="472779"/>
            <a:chOff x="6162513" y="2369483"/>
            <a:chExt cx="297100" cy="296500"/>
          </a:xfrm>
        </p:grpSpPr>
        <p:sp>
          <p:nvSpPr>
            <p:cNvPr id="13948" name="Google Shape;13948;p27"/>
            <p:cNvSpPr/>
            <p:nvPr/>
          </p:nvSpPr>
          <p:spPr>
            <a:xfrm>
              <a:off x="6197638" y="2404608"/>
              <a:ext cx="87525" cy="87525"/>
            </a:xfrm>
            <a:custGeom>
              <a:avLst/>
              <a:gdLst/>
              <a:ahLst/>
              <a:cxnLst/>
              <a:rect l="l" t="t" r="r" b="b"/>
              <a:pathLst>
                <a:path w="3501" h="3501" extrusionOk="0">
                  <a:moveTo>
                    <a:pt x="1762" y="0"/>
                  </a:moveTo>
                  <a:cubicBezTo>
                    <a:pt x="1548" y="0"/>
                    <a:pt x="1334" y="24"/>
                    <a:pt x="1167" y="119"/>
                  </a:cubicBezTo>
                  <a:cubicBezTo>
                    <a:pt x="1072" y="143"/>
                    <a:pt x="1000" y="238"/>
                    <a:pt x="1072" y="333"/>
                  </a:cubicBezTo>
                  <a:cubicBezTo>
                    <a:pt x="1089" y="384"/>
                    <a:pt x="1141" y="434"/>
                    <a:pt x="1204" y="434"/>
                  </a:cubicBezTo>
                  <a:cubicBezTo>
                    <a:pt x="1230" y="434"/>
                    <a:pt x="1258" y="426"/>
                    <a:pt x="1286" y="405"/>
                  </a:cubicBezTo>
                  <a:cubicBezTo>
                    <a:pt x="1429" y="357"/>
                    <a:pt x="1596" y="333"/>
                    <a:pt x="1762" y="333"/>
                  </a:cubicBezTo>
                  <a:cubicBezTo>
                    <a:pt x="2525" y="333"/>
                    <a:pt x="3144" y="953"/>
                    <a:pt x="3144" y="1715"/>
                  </a:cubicBezTo>
                  <a:cubicBezTo>
                    <a:pt x="3144" y="2501"/>
                    <a:pt x="2525" y="3120"/>
                    <a:pt x="1762" y="3120"/>
                  </a:cubicBezTo>
                  <a:cubicBezTo>
                    <a:pt x="977" y="3120"/>
                    <a:pt x="357" y="2501"/>
                    <a:pt x="357" y="1715"/>
                  </a:cubicBezTo>
                  <a:cubicBezTo>
                    <a:pt x="357" y="1405"/>
                    <a:pt x="476" y="1072"/>
                    <a:pt x="691" y="834"/>
                  </a:cubicBezTo>
                  <a:cubicBezTo>
                    <a:pt x="738" y="762"/>
                    <a:pt x="738" y="643"/>
                    <a:pt x="643" y="595"/>
                  </a:cubicBezTo>
                  <a:cubicBezTo>
                    <a:pt x="621" y="562"/>
                    <a:pt x="584" y="544"/>
                    <a:pt x="543" y="544"/>
                  </a:cubicBezTo>
                  <a:cubicBezTo>
                    <a:pt x="495" y="544"/>
                    <a:pt x="443" y="568"/>
                    <a:pt x="405" y="619"/>
                  </a:cubicBezTo>
                  <a:cubicBezTo>
                    <a:pt x="143" y="953"/>
                    <a:pt x="0" y="1334"/>
                    <a:pt x="0" y="1762"/>
                  </a:cubicBezTo>
                  <a:cubicBezTo>
                    <a:pt x="0" y="2691"/>
                    <a:pt x="762" y="3501"/>
                    <a:pt x="1762" y="3501"/>
                  </a:cubicBezTo>
                  <a:cubicBezTo>
                    <a:pt x="2739" y="3501"/>
                    <a:pt x="3501" y="2739"/>
                    <a:pt x="3501" y="1739"/>
                  </a:cubicBezTo>
                  <a:cubicBezTo>
                    <a:pt x="3477" y="810"/>
                    <a:pt x="2715" y="0"/>
                    <a:pt x="176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49" name="Google Shape;13949;p27"/>
            <p:cNvSpPr/>
            <p:nvPr/>
          </p:nvSpPr>
          <p:spPr>
            <a:xfrm>
              <a:off x="6162513" y="2369483"/>
              <a:ext cx="158375" cy="157775"/>
            </a:xfrm>
            <a:custGeom>
              <a:avLst/>
              <a:gdLst/>
              <a:ahLst/>
              <a:cxnLst/>
              <a:rect l="l" t="t" r="r" b="b"/>
              <a:pathLst>
                <a:path w="6335" h="6311" extrusionOk="0">
                  <a:moveTo>
                    <a:pt x="3453" y="452"/>
                  </a:moveTo>
                  <a:lnTo>
                    <a:pt x="3453" y="738"/>
                  </a:lnTo>
                  <a:cubicBezTo>
                    <a:pt x="3453" y="881"/>
                    <a:pt x="3549" y="1000"/>
                    <a:pt x="3691" y="1072"/>
                  </a:cubicBezTo>
                  <a:cubicBezTo>
                    <a:pt x="3930" y="1119"/>
                    <a:pt x="4144" y="1215"/>
                    <a:pt x="4358" y="1334"/>
                  </a:cubicBezTo>
                  <a:cubicBezTo>
                    <a:pt x="4408" y="1373"/>
                    <a:pt x="4466" y="1392"/>
                    <a:pt x="4524" y="1392"/>
                  </a:cubicBezTo>
                  <a:cubicBezTo>
                    <a:pt x="4604" y="1392"/>
                    <a:pt x="4684" y="1355"/>
                    <a:pt x="4739" y="1286"/>
                  </a:cubicBezTo>
                  <a:lnTo>
                    <a:pt x="4977" y="1048"/>
                  </a:lnTo>
                  <a:lnTo>
                    <a:pt x="5335" y="1429"/>
                  </a:lnTo>
                  <a:lnTo>
                    <a:pt x="5096" y="1667"/>
                  </a:lnTo>
                  <a:cubicBezTo>
                    <a:pt x="4977" y="1786"/>
                    <a:pt x="4977" y="1929"/>
                    <a:pt x="5025" y="2048"/>
                  </a:cubicBezTo>
                  <a:cubicBezTo>
                    <a:pt x="5144" y="2262"/>
                    <a:pt x="5239" y="2477"/>
                    <a:pt x="5287" y="2715"/>
                  </a:cubicBezTo>
                  <a:cubicBezTo>
                    <a:pt x="5335" y="2858"/>
                    <a:pt x="5454" y="2953"/>
                    <a:pt x="5597" y="2953"/>
                  </a:cubicBezTo>
                  <a:lnTo>
                    <a:pt x="5930" y="2953"/>
                  </a:lnTo>
                  <a:lnTo>
                    <a:pt x="5930" y="3477"/>
                  </a:lnTo>
                  <a:lnTo>
                    <a:pt x="5597" y="3477"/>
                  </a:lnTo>
                  <a:cubicBezTo>
                    <a:pt x="5454" y="3477"/>
                    <a:pt x="5335" y="3572"/>
                    <a:pt x="5311" y="3715"/>
                  </a:cubicBezTo>
                  <a:cubicBezTo>
                    <a:pt x="5239" y="3953"/>
                    <a:pt x="5144" y="4168"/>
                    <a:pt x="5025" y="4382"/>
                  </a:cubicBezTo>
                  <a:cubicBezTo>
                    <a:pt x="4954" y="4501"/>
                    <a:pt x="4977" y="4668"/>
                    <a:pt x="5096" y="4763"/>
                  </a:cubicBezTo>
                  <a:lnTo>
                    <a:pt x="5335" y="5001"/>
                  </a:lnTo>
                  <a:lnTo>
                    <a:pt x="4977" y="5382"/>
                  </a:lnTo>
                  <a:lnTo>
                    <a:pt x="4739" y="5144"/>
                  </a:lnTo>
                  <a:cubicBezTo>
                    <a:pt x="4654" y="5058"/>
                    <a:pt x="4559" y="5015"/>
                    <a:pt x="4472" y="5015"/>
                  </a:cubicBezTo>
                  <a:cubicBezTo>
                    <a:pt x="4413" y="5015"/>
                    <a:pt x="4358" y="5034"/>
                    <a:pt x="4311" y="5072"/>
                  </a:cubicBezTo>
                  <a:cubicBezTo>
                    <a:pt x="4120" y="5192"/>
                    <a:pt x="3906" y="5263"/>
                    <a:pt x="3668" y="5334"/>
                  </a:cubicBezTo>
                  <a:cubicBezTo>
                    <a:pt x="3525" y="5358"/>
                    <a:pt x="3429" y="5477"/>
                    <a:pt x="3429" y="5668"/>
                  </a:cubicBezTo>
                  <a:lnTo>
                    <a:pt x="3429" y="5977"/>
                  </a:lnTo>
                  <a:lnTo>
                    <a:pt x="2882" y="5977"/>
                  </a:lnTo>
                  <a:lnTo>
                    <a:pt x="2882" y="5668"/>
                  </a:lnTo>
                  <a:cubicBezTo>
                    <a:pt x="2882" y="5501"/>
                    <a:pt x="2810" y="5382"/>
                    <a:pt x="2644" y="5334"/>
                  </a:cubicBezTo>
                  <a:cubicBezTo>
                    <a:pt x="2405" y="5263"/>
                    <a:pt x="2215" y="5192"/>
                    <a:pt x="2001" y="5072"/>
                  </a:cubicBezTo>
                  <a:cubicBezTo>
                    <a:pt x="1951" y="5033"/>
                    <a:pt x="1889" y="5014"/>
                    <a:pt x="1828" y="5014"/>
                  </a:cubicBezTo>
                  <a:cubicBezTo>
                    <a:pt x="1743" y="5014"/>
                    <a:pt x="1661" y="5051"/>
                    <a:pt x="1620" y="5120"/>
                  </a:cubicBezTo>
                  <a:lnTo>
                    <a:pt x="1381" y="5358"/>
                  </a:lnTo>
                  <a:lnTo>
                    <a:pt x="1024" y="4977"/>
                  </a:lnTo>
                  <a:lnTo>
                    <a:pt x="1262" y="4739"/>
                  </a:lnTo>
                  <a:cubicBezTo>
                    <a:pt x="1381" y="4620"/>
                    <a:pt x="1381" y="4477"/>
                    <a:pt x="1310" y="4358"/>
                  </a:cubicBezTo>
                  <a:cubicBezTo>
                    <a:pt x="1191" y="4144"/>
                    <a:pt x="1096" y="3929"/>
                    <a:pt x="1048" y="3691"/>
                  </a:cubicBezTo>
                  <a:cubicBezTo>
                    <a:pt x="1024" y="3548"/>
                    <a:pt x="905" y="3453"/>
                    <a:pt x="738" y="3453"/>
                  </a:cubicBezTo>
                  <a:lnTo>
                    <a:pt x="429" y="3453"/>
                  </a:lnTo>
                  <a:lnTo>
                    <a:pt x="429" y="2905"/>
                  </a:lnTo>
                  <a:lnTo>
                    <a:pt x="715" y="2905"/>
                  </a:lnTo>
                  <a:cubicBezTo>
                    <a:pt x="857" y="2905"/>
                    <a:pt x="977" y="2834"/>
                    <a:pt x="1048" y="2667"/>
                  </a:cubicBezTo>
                  <a:cubicBezTo>
                    <a:pt x="1096" y="2429"/>
                    <a:pt x="1191" y="2239"/>
                    <a:pt x="1310" y="2024"/>
                  </a:cubicBezTo>
                  <a:cubicBezTo>
                    <a:pt x="1405" y="1905"/>
                    <a:pt x="1381" y="1715"/>
                    <a:pt x="1262" y="1643"/>
                  </a:cubicBezTo>
                  <a:lnTo>
                    <a:pt x="1024" y="1405"/>
                  </a:lnTo>
                  <a:lnTo>
                    <a:pt x="1405" y="1048"/>
                  </a:lnTo>
                  <a:lnTo>
                    <a:pt x="1643" y="1286"/>
                  </a:lnTo>
                  <a:cubicBezTo>
                    <a:pt x="1710" y="1353"/>
                    <a:pt x="1785" y="1382"/>
                    <a:pt x="1859" y="1382"/>
                  </a:cubicBezTo>
                  <a:cubicBezTo>
                    <a:pt x="1916" y="1382"/>
                    <a:pt x="1972" y="1365"/>
                    <a:pt x="2024" y="1334"/>
                  </a:cubicBezTo>
                  <a:cubicBezTo>
                    <a:pt x="2239" y="1215"/>
                    <a:pt x="2453" y="1119"/>
                    <a:pt x="2691" y="1072"/>
                  </a:cubicBezTo>
                  <a:cubicBezTo>
                    <a:pt x="2834" y="1048"/>
                    <a:pt x="2929" y="929"/>
                    <a:pt x="2929" y="762"/>
                  </a:cubicBezTo>
                  <a:lnTo>
                    <a:pt x="2929" y="452"/>
                  </a:lnTo>
                  <a:close/>
                  <a:moveTo>
                    <a:pt x="2858" y="0"/>
                  </a:moveTo>
                  <a:cubicBezTo>
                    <a:pt x="2691" y="0"/>
                    <a:pt x="2524" y="143"/>
                    <a:pt x="2524" y="333"/>
                  </a:cubicBezTo>
                  <a:lnTo>
                    <a:pt x="2524" y="667"/>
                  </a:lnTo>
                  <a:cubicBezTo>
                    <a:pt x="2286" y="714"/>
                    <a:pt x="2024" y="810"/>
                    <a:pt x="1810" y="953"/>
                  </a:cubicBezTo>
                  <a:lnTo>
                    <a:pt x="1572" y="714"/>
                  </a:lnTo>
                  <a:cubicBezTo>
                    <a:pt x="1512" y="655"/>
                    <a:pt x="1435" y="625"/>
                    <a:pt x="1358" y="625"/>
                  </a:cubicBezTo>
                  <a:cubicBezTo>
                    <a:pt x="1280" y="625"/>
                    <a:pt x="1203" y="655"/>
                    <a:pt x="1143" y="714"/>
                  </a:cubicBezTo>
                  <a:lnTo>
                    <a:pt x="715" y="1119"/>
                  </a:lnTo>
                  <a:cubicBezTo>
                    <a:pt x="596" y="1262"/>
                    <a:pt x="596" y="1453"/>
                    <a:pt x="715" y="1572"/>
                  </a:cubicBezTo>
                  <a:lnTo>
                    <a:pt x="953" y="1810"/>
                  </a:lnTo>
                  <a:cubicBezTo>
                    <a:pt x="810" y="2048"/>
                    <a:pt x="715" y="2286"/>
                    <a:pt x="667" y="2524"/>
                  </a:cubicBezTo>
                  <a:lnTo>
                    <a:pt x="334" y="2524"/>
                  </a:lnTo>
                  <a:cubicBezTo>
                    <a:pt x="143" y="2524"/>
                    <a:pt x="0" y="2691"/>
                    <a:pt x="0" y="2858"/>
                  </a:cubicBezTo>
                  <a:lnTo>
                    <a:pt x="0" y="3453"/>
                  </a:lnTo>
                  <a:cubicBezTo>
                    <a:pt x="0" y="3644"/>
                    <a:pt x="143" y="3786"/>
                    <a:pt x="334" y="3786"/>
                  </a:cubicBezTo>
                  <a:lnTo>
                    <a:pt x="667" y="3786"/>
                  </a:lnTo>
                  <a:cubicBezTo>
                    <a:pt x="715" y="4025"/>
                    <a:pt x="810" y="4287"/>
                    <a:pt x="953" y="4501"/>
                  </a:cubicBezTo>
                  <a:lnTo>
                    <a:pt x="715" y="4739"/>
                  </a:lnTo>
                  <a:cubicBezTo>
                    <a:pt x="596" y="4858"/>
                    <a:pt x="596" y="5072"/>
                    <a:pt x="715" y="5192"/>
                  </a:cubicBezTo>
                  <a:lnTo>
                    <a:pt x="1143" y="5596"/>
                  </a:lnTo>
                  <a:cubicBezTo>
                    <a:pt x="1203" y="5656"/>
                    <a:pt x="1280" y="5686"/>
                    <a:pt x="1358" y="5686"/>
                  </a:cubicBezTo>
                  <a:cubicBezTo>
                    <a:pt x="1435" y="5686"/>
                    <a:pt x="1512" y="5656"/>
                    <a:pt x="1572" y="5596"/>
                  </a:cubicBezTo>
                  <a:lnTo>
                    <a:pt x="1810" y="5358"/>
                  </a:lnTo>
                  <a:cubicBezTo>
                    <a:pt x="2048" y="5501"/>
                    <a:pt x="2286" y="5596"/>
                    <a:pt x="2524" y="5644"/>
                  </a:cubicBezTo>
                  <a:lnTo>
                    <a:pt x="2524" y="5977"/>
                  </a:lnTo>
                  <a:cubicBezTo>
                    <a:pt x="2524" y="6168"/>
                    <a:pt x="2691" y="6311"/>
                    <a:pt x="2858" y="6311"/>
                  </a:cubicBezTo>
                  <a:lnTo>
                    <a:pt x="3453" y="6311"/>
                  </a:lnTo>
                  <a:cubicBezTo>
                    <a:pt x="3644" y="6311"/>
                    <a:pt x="3787" y="6168"/>
                    <a:pt x="3787" y="5977"/>
                  </a:cubicBezTo>
                  <a:lnTo>
                    <a:pt x="3787" y="5644"/>
                  </a:lnTo>
                  <a:cubicBezTo>
                    <a:pt x="4049" y="5596"/>
                    <a:pt x="4287" y="5501"/>
                    <a:pt x="4501" y="5358"/>
                  </a:cubicBezTo>
                  <a:lnTo>
                    <a:pt x="4739" y="5596"/>
                  </a:lnTo>
                  <a:cubicBezTo>
                    <a:pt x="4799" y="5656"/>
                    <a:pt x="4870" y="5686"/>
                    <a:pt x="4948" y="5686"/>
                  </a:cubicBezTo>
                  <a:cubicBezTo>
                    <a:pt x="5025" y="5686"/>
                    <a:pt x="5108" y="5656"/>
                    <a:pt x="5192" y="5596"/>
                  </a:cubicBezTo>
                  <a:lnTo>
                    <a:pt x="5597" y="5192"/>
                  </a:lnTo>
                  <a:cubicBezTo>
                    <a:pt x="5716" y="5072"/>
                    <a:pt x="5716" y="4858"/>
                    <a:pt x="5597" y="4739"/>
                  </a:cubicBezTo>
                  <a:lnTo>
                    <a:pt x="5358" y="4501"/>
                  </a:lnTo>
                  <a:cubicBezTo>
                    <a:pt x="5501" y="4287"/>
                    <a:pt x="5597" y="4025"/>
                    <a:pt x="5668" y="3786"/>
                  </a:cubicBezTo>
                  <a:lnTo>
                    <a:pt x="6025" y="3786"/>
                  </a:lnTo>
                  <a:cubicBezTo>
                    <a:pt x="6192" y="3786"/>
                    <a:pt x="6335" y="3644"/>
                    <a:pt x="6335" y="3453"/>
                  </a:cubicBezTo>
                  <a:lnTo>
                    <a:pt x="6335" y="2858"/>
                  </a:lnTo>
                  <a:cubicBezTo>
                    <a:pt x="6335" y="2691"/>
                    <a:pt x="6192" y="2524"/>
                    <a:pt x="6025" y="2524"/>
                  </a:cubicBezTo>
                  <a:lnTo>
                    <a:pt x="5668" y="2524"/>
                  </a:lnTo>
                  <a:cubicBezTo>
                    <a:pt x="5597" y="2286"/>
                    <a:pt x="5501" y="2024"/>
                    <a:pt x="5358" y="1810"/>
                  </a:cubicBezTo>
                  <a:lnTo>
                    <a:pt x="5597" y="1572"/>
                  </a:lnTo>
                  <a:cubicBezTo>
                    <a:pt x="5716" y="1453"/>
                    <a:pt x="5716" y="1262"/>
                    <a:pt x="5597" y="1119"/>
                  </a:cubicBezTo>
                  <a:lnTo>
                    <a:pt x="5192" y="714"/>
                  </a:lnTo>
                  <a:cubicBezTo>
                    <a:pt x="5132" y="655"/>
                    <a:pt x="5049" y="625"/>
                    <a:pt x="4965" y="625"/>
                  </a:cubicBezTo>
                  <a:cubicBezTo>
                    <a:pt x="4882" y="625"/>
                    <a:pt x="4799" y="655"/>
                    <a:pt x="4739" y="714"/>
                  </a:cubicBezTo>
                  <a:lnTo>
                    <a:pt x="4501" y="953"/>
                  </a:lnTo>
                  <a:cubicBezTo>
                    <a:pt x="4263" y="810"/>
                    <a:pt x="4025" y="714"/>
                    <a:pt x="3787" y="667"/>
                  </a:cubicBezTo>
                  <a:lnTo>
                    <a:pt x="3787" y="333"/>
                  </a:lnTo>
                  <a:cubicBezTo>
                    <a:pt x="3787" y="143"/>
                    <a:pt x="3644" y="0"/>
                    <a:pt x="345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50" name="Google Shape;13950;p27"/>
            <p:cNvSpPr/>
            <p:nvPr/>
          </p:nvSpPr>
          <p:spPr>
            <a:xfrm>
              <a:off x="6232763" y="2427808"/>
              <a:ext cx="16100" cy="41700"/>
            </a:xfrm>
            <a:custGeom>
              <a:avLst/>
              <a:gdLst/>
              <a:ahLst/>
              <a:cxnLst/>
              <a:rect l="l" t="t" r="r" b="b"/>
              <a:pathLst>
                <a:path w="644" h="1668" extrusionOk="0">
                  <a:moveTo>
                    <a:pt x="191" y="1"/>
                  </a:moveTo>
                  <a:cubicBezTo>
                    <a:pt x="119" y="1"/>
                    <a:pt x="48" y="48"/>
                    <a:pt x="24" y="144"/>
                  </a:cubicBezTo>
                  <a:cubicBezTo>
                    <a:pt x="0" y="263"/>
                    <a:pt x="72" y="358"/>
                    <a:pt x="191" y="358"/>
                  </a:cubicBezTo>
                  <a:lnTo>
                    <a:pt x="310" y="358"/>
                  </a:lnTo>
                  <a:lnTo>
                    <a:pt x="310" y="1477"/>
                  </a:lnTo>
                  <a:cubicBezTo>
                    <a:pt x="286" y="1573"/>
                    <a:pt x="381" y="1668"/>
                    <a:pt x="477" y="1668"/>
                  </a:cubicBezTo>
                  <a:cubicBezTo>
                    <a:pt x="548" y="1668"/>
                    <a:pt x="643" y="1573"/>
                    <a:pt x="643" y="1477"/>
                  </a:cubicBezTo>
                  <a:lnTo>
                    <a:pt x="643" y="168"/>
                  </a:lnTo>
                  <a:cubicBezTo>
                    <a:pt x="643" y="72"/>
                    <a:pt x="548" y="1"/>
                    <a:pt x="47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51" name="Google Shape;13951;p27"/>
            <p:cNvSpPr/>
            <p:nvPr/>
          </p:nvSpPr>
          <p:spPr>
            <a:xfrm>
              <a:off x="6319088" y="2526658"/>
              <a:ext cx="100050" cy="99425"/>
            </a:xfrm>
            <a:custGeom>
              <a:avLst/>
              <a:gdLst/>
              <a:ahLst/>
              <a:cxnLst/>
              <a:rect l="l" t="t" r="r" b="b"/>
              <a:pathLst>
                <a:path w="4002" h="3977" extrusionOk="0">
                  <a:moveTo>
                    <a:pt x="1977" y="0"/>
                  </a:moveTo>
                  <a:cubicBezTo>
                    <a:pt x="881" y="0"/>
                    <a:pt x="0" y="881"/>
                    <a:pt x="0" y="1977"/>
                  </a:cubicBezTo>
                  <a:cubicBezTo>
                    <a:pt x="0" y="3096"/>
                    <a:pt x="881" y="3977"/>
                    <a:pt x="1977" y="3977"/>
                  </a:cubicBezTo>
                  <a:cubicBezTo>
                    <a:pt x="2334" y="3977"/>
                    <a:pt x="2691" y="3882"/>
                    <a:pt x="3001" y="3715"/>
                  </a:cubicBezTo>
                  <a:cubicBezTo>
                    <a:pt x="3072" y="3667"/>
                    <a:pt x="3120" y="3572"/>
                    <a:pt x="3049" y="3477"/>
                  </a:cubicBezTo>
                  <a:cubicBezTo>
                    <a:pt x="3020" y="3419"/>
                    <a:pt x="2973" y="3388"/>
                    <a:pt x="2920" y="3388"/>
                  </a:cubicBezTo>
                  <a:cubicBezTo>
                    <a:pt x="2886" y="3388"/>
                    <a:pt x="2848" y="3401"/>
                    <a:pt x="2810" y="3429"/>
                  </a:cubicBezTo>
                  <a:cubicBezTo>
                    <a:pt x="2572" y="3572"/>
                    <a:pt x="2287" y="3667"/>
                    <a:pt x="1977" y="3667"/>
                  </a:cubicBezTo>
                  <a:cubicBezTo>
                    <a:pt x="1072" y="3667"/>
                    <a:pt x="310" y="2905"/>
                    <a:pt x="310" y="1977"/>
                  </a:cubicBezTo>
                  <a:cubicBezTo>
                    <a:pt x="310" y="1072"/>
                    <a:pt x="1072" y="310"/>
                    <a:pt x="1977" y="310"/>
                  </a:cubicBezTo>
                  <a:cubicBezTo>
                    <a:pt x="2906" y="310"/>
                    <a:pt x="3644" y="1072"/>
                    <a:pt x="3644" y="1977"/>
                  </a:cubicBezTo>
                  <a:cubicBezTo>
                    <a:pt x="3644" y="2310"/>
                    <a:pt x="3573" y="2643"/>
                    <a:pt x="3358" y="2905"/>
                  </a:cubicBezTo>
                  <a:cubicBezTo>
                    <a:pt x="3287" y="3001"/>
                    <a:pt x="3334" y="3096"/>
                    <a:pt x="3406" y="3143"/>
                  </a:cubicBezTo>
                  <a:cubicBezTo>
                    <a:pt x="3443" y="3172"/>
                    <a:pt x="3481" y="3185"/>
                    <a:pt x="3516" y="3185"/>
                  </a:cubicBezTo>
                  <a:cubicBezTo>
                    <a:pt x="3569" y="3185"/>
                    <a:pt x="3615" y="3154"/>
                    <a:pt x="3644" y="3096"/>
                  </a:cubicBezTo>
                  <a:cubicBezTo>
                    <a:pt x="3882" y="2762"/>
                    <a:pt x="4001" y="2381"/>
                    <a:pt x="4001" y="1953"/>
                  </a:cubicBezTo>
                  <a:cubicBezTo>
                    <a:pt x="4001" y="881"/>
                    <a:pt x="3096" y="0"/>
                    <a:pt x="19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52" name="Google Shape;13952;p27"/>
            <p:cNvSpPr/>
            <p:nvPr/>
          </p:nvSpPr>
          <p:spPr>
            <a:xfrm>
              <a:off x="6278588" y="2486158"/>
              <a:ext cx="181025" cy="179825"/>
            </a:xfrm>
            <a:custGeom>
              <a:avLst/>
              <a:gdLst/>
              <a:ahLst/>
              <a:cxnLst/>
              <a:rect l="l" t="t" r="r" b="b"/>
              <a:pathLst>
                <a:path w="7241" h="7193" extrusionOk="0">
                  <a:moveTo>
                    <a:pt x="3930" y="334"/>
                  </a:moveTo>
                  <a:lnTo>
                    <a:pt x="3930" y="715"/>
                  </a:lnTo>
                  <a:cubicBezTo>
                    <a:pt x="3930" y="858"/>
                    <a:pt x="4049" y="1025"/>
                    <a:pt x="4192" y="1048"/>
                  </a:cubicBezTo>
                  <a:cubicBezTo>
                    <a:pt x="4478" y="1096"/>
                    <a:pt x="4740" y="1215"/>
                    <a:pt x="4978" y="1382"/>
                  </a:cubicBezTo>
                  <a:cubicBezTo>
                    <a:pt x="5031" y="1417"/>
                    <a:pt x="5083" y="1433"/>
                    <a:pt x="5134" y="1433"/>
                  </a:cubicBezTo>
                  <a:cubicBezTo>
                    <a:pt x="5223" y="1433"/>
                    <a:pt x="5308" y="1386"/>
                    <a:pt x="5383" y="1310"/>
                  </a:cubicBezTo>
                  <a:lnTo>
                    <a:pt x="5693" y="1025"/>
                  </a:lnTo>
                  <a:lnTo>
                    <a:pt x="6169" y="1501"/>
                  </a:lnTo>
                  <a:lnTo>
                    <a:pt x="5859" y="1787"/>
                  </a:lnTo>
                  <a:cubicBezTo>
                    <a:pt x="5740" y="1906"/>
                    <a:pt x="5740" y="2096"/>
                    <a:pt x="5812" y="2215"/>
                  </a:cubicBezTo>
                  <a:cubicBezTo>
                    <a:pt x="5955" y="2454"/>
                    <a:pt x="6074" y="2715"/>
                    <a:pt x="6145" y="2977"/>
                  </a:cubicBezTo>
                  <a:cubicBezTo>
                    <a:pt x="6169" y="3144"/>
                    <a:pt x="6312" y="3263"/>
                    <a:pt x="6455" y="3263"/>
                  </a:cubicBezTo>
                  <a:lnTo>
                    <a:pt x="6883" y="3263"/>
                  </a:lnTo>
                  <a:lnTo>
                    <a:pt x="6883" y="3930"/>
                  </a:lnTo>
                  <a:lnTo>
                    <a:pt x="6502" y="3930"/>
                  </a:lnTo>
                  <a:cubicBezTo>
                    <a:pt x="6336" y="3930"/>
                    <a:pt x="6193" y="4049"/>
                    <a:pt x="6169" y="4192"/>
                  </a:cubicBezTo>
                  <a:cubicBezTo>
                    <a:pt x="6097" y="4478"/>
                    <a:pt x="5978" y="4740"/>
                    <a:pt x="5836" y="4978"/>
                  </a:cubicBezTo>
                  <a:cubicBezTo>
                    <a:pt x="5740" y="5121"/>
                    <a:pt x="5788" y="5287"/>
                    <a:pt x="5907" y="5383"/>
                  </a:cubicBezTo>
                  <a:lnTo>
                    <a:pt x="6193" y="5692"/>
                  </a:lnTo>
                  <a:lnTo>
                    <a:pt x="5716" y="6169"/>
                  </a:lnTo>
                  <a:lnTo>
                    <a:pt x="5431" y="5883"/>
                  </a:lnTo>
                  <a:cubicBezTo>
                    <a:pt x="5358" y="5810"/>
                    <a:pt x="5258" y="5782"/>
                    <a:pt x="5164" y="5782"/>
                  </a:cubicBezTo>
                  <a:cubicBezTo>
                    <a:pt x="5105" y="5782"/>
                    <a:pt x="5048" y="5793"/>
                    <a:pt x="5002" y="5811"/>
                  </a:cubicBezTo>
                  <a:cubicBezTo>
                    <a:pt x="4764" y="5954"/>
                    <a:pt x="4502" y="6073"/>
                    <a:pt x="4240" y="6145"/>
                  </a:cubicBezTo>
                  <a:cubicBezTo>
                    <a:pt x="4073" y="6169"/>
                    <a:pt x="3954" y="6311"/>
                    <a:pt x="3954" y="6478"/>
                  </a:cubicBezTo>
                  <a:lnTo>
                    <a:pt x="3954" y="6883"/>
                  </a:lnTo>
                  <a:lnTo>
                    <a:pt x="3287" y="6883"/>
                  </a:lnTo>
                  <a:lnTo>
                    <a:pt x="3287" y="6502"/>
                  </a:lnTo>
                  <a:cubicBezTo>
                    <a:pt x="3287" y="6359"/>
                    <a:pt x="3168" y="6192"/>
                    <a:pt x="3002" y="6169"/>
                  </a:cubicBezTo>
                  <a:cubicBezTo>
                    <a:pt x="2740" y="6121"/>
                    <a:pt x="2478" y="5978"/>
                    <a:pt x="2240" y="5835"/>
                  </a:cubicBezTo>
                  <a:cubicBezTo>
                    <a:pt x="2187" y="5800"/>
                    <a:pt x="2131" y="5784"/>
                    <a:pt x="2076" y="5784"/>
                  </a:cubicBezTo>
                  <a:cubicBezTo>
                    <a:pt x="1981" y="5784"/>
                    <a:pt x="1886" y="5831"/>
                    <a:pt x="1811" y="5907"/>
                  </a:cubicBezTo>
                  <a:lnTo>
                    <a:pt x="1525" y="6192"/>
                  </a:lnTo>
                  <a:lnTo>
                    <a:pt x="1049" y="5716"/>
                  </a:lnTo>
                  <a:lnTo>
                    <a:pt x="1335" y="5430"/>
                  </a:lnTo>
                  <a:cubicBezTo>
                    <a:pt x="1454" y="5311"/>
                    <a:pt x="1454" y="5121"/>
                    <a:pt x="1406" y="5002"/>
                  </a:cubicBezTo>
                  <a:cubicBezTo>
                    <a:pt x="1263" y="4763"/>
                    <a:pt x="1144" y="4502"/>
                    <a:pt x="1073" y="4240"/>
                  </a:cubicBezTo>
                  <a:cubicBezTo>
                    <a:pt x="1049" y="4073"/>
                    <a:pt x="906" y="3954"/>
                    <a:pt x="739" y="3954"/>
                  </a:cubicBezTo>
                  <a:lnTo>
                    <a:pt x="334" y="3954"/>
                  </a:lnTo>
                  <a:lnTo>
                    <a:pt x="334" y="3287"/>
                  </a:lnTo>
                  <a:lnTo>
                    <a:pt x="715" y="3287"/>
                  </a:lnTo>
                  <a:cubicBezTo>
                    <a:pt x="858" y="3287"/>
                    <a:pt x="1025" y="3168"/>
                    <a:pt x="1049" y="3001"/>
                  </a:cubicBezTo>
                  <a:cubicBezTo>
                    <a:pt x="1096" y="2739"/>
                    <a:pt x="1216" y="2477"/>
                    <a:pt x="1382" y="2239"/>
                  </a:cubicBezTo>
                  <a:cubicBezTo>
                    <a:pt x="1454" y="2096"/>
                    <a:pt x="1430" y="1930"/>
                    <a:pt x="1311" y="1811"/>
                  </a:cubicBezTo>
                  <a:lnTo>
                    <a:pt x="1025" y="1525"/>
                  </a:lnTo>
                  <a:lnTo>
                    <a:pt x="1501" y="1048"/>
                  </a:lnTo>
                  <a:lnTo>
                    <a:pt x="1787" y="1334"/>
                  </a:lnTo>
                  <a:cubicBezTo>
                    <a:pt x="1860" y="1407"/>
                    <a:pt x="1960" y="1435"/>
                    <a:pt x="2053" y="1435"/>
                  </a:cubicBezTo>
                  <a:cubicBezTo>
                    <a:pt x="2113" y="1435"/>
                    <a:pt x="2170" y="1424"/>
                    <a:pt x="2216" y="1406"/>
                  </a:cubicBezTo>
                  <a:cubicBezTo>
                    <a:pt x="2454" y="1263"/>
                    <a:pt x="2716" y="1144"/>
                    <a:pt x="2978" y="1072"/>
                  </a:cubicBezTo>
                  <a:cubicBezTo>
                    <a:pt x="3121" y="1048"/>
                    <a:pt x="3240" y="906"/>
                    <a:pt x="3240" y="739"/>
                  </a:cubicBezTo>
                  <a:lnTo>
                    <a:pt x="3240" y="334"/>
                  </a:lnTo>
                  <a:close/>
                  <a:moveTo>
                    <a:pt x="3240" y="1"/>
                  </a:moveTo>
                  <a:cubicBezTo>
                    <a:pt x="3073" y="1"/>
                    <a:pt x="2906" y="167"/>
                    <a:pt x="2906" y="334"/>
                  </a:cubicBezTo>
                  <a:lnTo>
                    <a:pt x="2906" y="763"/>
                  </a:lnTo>
                  <a:cubicBezTo>
                    <a:pt x="2621" y="810"/>
                    <a:pt x="2311" y="953"/>
                    <a:pt x="2049" y="1120"/>
                  </a:cubicBezTo>
                  <a:lnTo>
                    <a:pt x="1763" y="810"/>
                  </a:lnTo>
                  <a:cubicBezTo>
                    <a:pt x="1704" y="739"/>
                    <a:pt x="1614" y="703"/>
                    <a:pt x="1525" y="703"/>
                  </a:cubicBezTo>
                  <a:cubicBezTo>
                    <a:pt x="1436" y="703"/>
                    <a:pt x="1346" y="739"/>
                    <a:pt x="1287" y="810"/>
                  </a:cubicBezTo>
                  <a:lnTo>
                    <a:pt x="811" y="1287"/>
                  </a:lnTo>
                  <a:cubicBezTo>
                    <a:pt x="692" y="1406"/>
                    <a:pt x="692" y="1644"/>
                    <a:pt x="811" y="1763"/>
                  </a:cubicBezTo>
                  <a:lnTo>
                    <a:pt x="1096" y="2072"/>
                  </a:lnTo>
                  <a:cubicBezTo>
                    <a:pt x="930" y="2334"/>
                    <a:pt x="811" y="2620"/>
                    <a:pt x="739" y="2930"/>
                  </a:cubicBezTo>
                  <a:lnTo>
                    <a:pt x="334" y="2930"/>
                  </a:lnTo>
                  <a:cubicBezTo>
                    <a:pt x="144" y="2930"/>
                    <a:pt x="1" y="3073"/>
                    <a:pt x="1" y="3263"/>
                  </a:cubicBezTo>
                  <a:lnTo>
                    <a:pt x="1" y="3930"/>
                  </a:lnTo>
                  <a:cubicBezTo>
                    <a:pt x="1" y="4121"/>
                    <a:pt x="144" y="4263"/>
                    <a:pt x="334" y="4263"/>
                  </a:cubicBezTo>
                  <a:lnTo>
                    <a:pt x="715" y="4263"/>
                  </a:lnTo>
                  <a:cubicBezTo>
                    <a:pt x="763" y="4573"/>
                    <a:pt x="930" y="4859"/>
                    <a:pt x="1073" y="5121"/>
                  </a:cubicBezTo>
                  <a:lnTo>
                    <a:pt x="763" y="5430"/>
                  </a:lnTo>
                  <a:cubicBezTo>
                    <a:pt x="644" y="5549"/>
                    <a:pt x="644" y="5788"/>
                    <a:pt x="763" y="5907"/>
                  </a:cubicBezTo>
                  <a:lnTo>
                    <a:pt x="1239" y="6383"/>
                  </a:lnTo>
                  <a:cubicBezTo>
                    <a:pt x="1299" y="6442"/>
                    <a:pt x="1394" y="6472"/>
                    <a:pt x="1486" y="6472"/>
                  </a:cubicBezTo>
                  <a:cubicBezTo>
                    <a:pt x="1579" y="6472"/>
                    <a:pt x="1668" y="6442"/>
                    <a:pt x="1716" y="6383"/>
                  </a:cubicBezTo>
                  <a:lnTo>
                    <a:pt x="2025" y="6073"/>
                  </a:lnTo>
                  <a:cubicBezTo>
                    <a:pt x="2287" y="6264"/>
                    <a:pt x="2597" y="6383"/>
                    <a:pt x="2883" y="6431"/>
                  </a:cubicBezTo>
                  <a:lnTo>
                    <a:pt x="2883" y="6859"/>
                  </a:lnTo>
                  <a:cubicBezTo>
                    <a:pt x="2883" y="7026"/>
                    <a:pt x="3025" y="7193"/>
                    <a:pt x="3216" y="7193"/>
                  </a:cubicBezTo>
                  <a:lnTo>
                    <a:pt x="3907" y="7193"/>
                  </a:lnTo>
                  <a:cubicBezTo>
                    <a:pt x="4073" y="7193"/>
                    <a:pt x="4216" y="7026"/>
                    <a:pt x="4216" y="6859"/>
                  </a:cubicBezTo>
                  <a:lnTo>
                    <a:pt x="4216" y="6478"/>
                  </a:lnTo>
                  <a:cubicBezTo>
                    <a:pt x="4526" y="6407"/>
                    <a:pt x="4812" y="6264"/>
                    <a:pt x="5097" y="6121"/>
                  </a:cubicBezTo>
                  <a:lnTo>
                    <a:pt x="5383" y="6407"/>
                  </a:lnTo>
                  <a:cubicBezTo>
                    <a:pt x="5443" y="6466"/>
                    <a:pt x="5532" y="6496"/>
                    <a:pt x="5621" y="6496"/>
                  </a:cubicBezTo>
                  <a:cubicBezTo>
                    <a:pt x="5711" y="6496"/>
                    <a:pt x="5800" y="6466"/>
                    <a:pt x="5859" y="6407"/>
                  </a:cubicBezTo>
                  <a:lnTo>
                    <a:pt x="6336" y="5930"/>
                  </a:lnTo>
                  <a:cubicBezTo>
                    <a:pt x="6455" y="5811"/>
                    <a:pt x="6455" y="5573"/>
                    <a:pt x="6336" y="5454"/>
                  </a:cubicBezTo>
                  <a:lnTo>
                    <a:pt x="6050" y="5168"/>
                  </a:lnTo>
                  <a:cubicBezTo>
                    <a:pt x="6217" y="4883"/>
                    <a:pt x="6336" y="4597"/>
                    <a:pt x="6407" y="4287"/>
                  </a:cubicBezTo>
                  <a:lnTo>
                    <a:pt x="6812" y="4287"/>
                  </a:lnTo>
                  <a:cubicBezTo>
                    <a:pt x="7002" y="4287"/>
                    <a:pt x="7145" y="4144"/>
                    <a:pt x="7145" y="3978"/>
                  </a:cubicBezTo>
                  <a:lnTo>
                    <a:pt x="7145" y="3287"/>
                  </a:lnTo>
                  <a:cubicBezTo>
                    <a:pt x="7241" y="3073"/>
                    <a:pt x="7098" y="2930"/>
                    <a:pt x="6883" y="2930"/>
                  </a:cubicBezTo>
                  <a:lnTo>
                    <a:pt x="6455" y="2930"/>
                  </a:lnTo>
                  <a:cubicBezTo>
                    <a:pt x="6407" y="2620"/>
                    <a:pt x="6264" y="2334"/>
                    <a:pt x="6097" y="2072"/>
                  </a:cubicBezTo>
                  <a:lnTo>
                    <a:pt x="6407" y="1763"/>
                  </a:lnTo>
                  <a:cubicBezTo>
                    <a:pt x="6455" y="1715"/>
                    <a:pt x="6479" y="1644"/>
                    <a:pt x="6479" y="1596"/>
                  </a:cubicBezTo>
                  <a:cubicBezTo>
                    <a:pt x="6526" y="1477"/>
                    <a:pt x="6455" y="1382"/>
                    <a:pt x="6407" y="1287"/>
                  </a:cubicBezTo>
                  <a:lnTo>
                    <a:pt x="5931" y="810"/>
                  </a:lnTo>
                  <a:cubicBezTo>
                    <a:pt x="5859" y="763"/>
                    <a:pt x="5836" y="715"/>
                    <a:pt x="5740" y="715"/>
                  </a:cubicBezTo>
                  <a:cubicBezTo>
                    <a:pt x="5712" y="709"/>
                    <a:pt x="5684" y="706"/>
                    <a:pt x="5656" y="706"/>
                  </a:cubicBezTo>
                  <a:cubicBezTo>
                    <a:pt x="5566" y="706"/>
                    <a:pt x="5480" y="738"/>
                    <a:pt x="5407" y="810"/>
                  </a:cubicBezTo>
                  <a:lnTo>
                    <a:pt x="5121" y="1120"/>
                  </a:lnTo>
                  <a:cubicBezTo>
                    <a:pt x="4859" y="929"/>
                    <a:pt x="4550" y="810"/>
                    <a:pt x="4264" y="763"/>
                  </a:cubicBezTo>
                  <a:lnTo>
                    <a:pt x="4264" y="334"/>
                  </a:lnTo>
                  <a:cubicBezTo>
                    <a:pt x="4264" y="167"/>
                    <a:pt x="4097" y="1"/>
                    <a:pt x="3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53" name="Google Shape;13953;p27"/>
            <p:cNvSpPr/>
            <p:nvPr/>
          </p:nvSpPr>
          <p:spPr>
            <a:xfrm>
              <a:off x="6355988" y="2553433"/>
              <a:ext cx="26825" cy="42900"/>
            </a:xfrm>
            <a:custGeom>
              <a:avLst/>
              <a:gdLst/>
              <a:ahLst/>
              <a:cxnLst/>
              <a:rect l="l" t="t" r="r" b="b"/>
              <a:pathLst>
                <a:path w="1073" h="1716" extrusionOk="0">
                  <a:moveTo>
                    <a:pt x="549" y="1"/>
                  </a:moveTo>
                  <a:cubicBezTo>
                    <a:pt x="310" y="1"/>
                    <a:pt x="96" y="167"/>
                    <a:pt x="25" y="382"/>
                  </a:cubicBezTo>
                  <a:cubicBezTo>
                    <a:pt x="1" y="477"/>
                    <a:pt x="72" y="572"/>
                    <a:pt x="120" y="596"/>
                  </a:cubicBezTo>
                  <a:cubicBezTo>
                    <a:pt x="136" y="599"/>
                    <a:pt x="151" y="601"/>
                    <a:pt x="166" y="601"/>
                  </a:cubicBezTo>
                  <a:cubicBezTo>
                    <a:pt x="263" y="601"/>
                    <a:pt x="337" y="539"/>
                    <a:pt x="358" y="477"/>
                  </a:cubicBezTo>
                  <a:cubicBezTo>
                    <a:pt x="382" y="382"/>
                    <a:pt x="453" y="358"/>
                    <a:pt x="501" y="358"/>
                  </a:cubicBezTo>
                  <a:cubicBezTo>
                    <a:pt x="596" y="358"/>
                    <a:pt x="644" y="405"/>
                    <a:pt x="644" y="501"/>
                  </a:cubicBezTo>
                  <a:lnTo>
                    <a:pt x="644" y="525"/>
                  </a:lnTo>
                  <a:cubicBezTo>
                    <a:pt x="620" y="644"/>
                    <a:pt x="596" y="739"/>
                    <a:pt x="549" y="810"/>
                  </a:cubicBezTo>
                  <a:cubicBezTo>
                    <a:pt x="334" y="1096"/>
                    <a:pt x="215" y="1239"/>
                    <a:pt x="144" y="1334"/>
                  </a:cubicBezTo>
                  <a:cubicBezTo>
                    <a:pt x="72" y="1453"/>
                    <a:pt x="25" y="1525"/>
                    <a:pt x="72" y="1596"/>
                  </a:cubicBezTo>
                  <a:cubicBezTo>
                    <a:pt x="96" y="1668"/>
                    <a:pt x="120" y="1691"/>
                    <a:pt x="191" y="1715"/>
                  </a:cubicBezTo>
                  <a:lnTo>
                    <a:pt x="906" y="1715"/>
                  </a:lnTo>
                  <a:cubicBezTo>
                    <a:pt x="977" y="1715"/>
                    <a:pt x="1073" y="1668"/>
                    <a:pt x="1073" y="1572"/>
                  </a:cubicBezTo>
                  <a:cubicBezTo>
                    <a:pt x="1073" y="1453"/>
                    <a:pt x="1025" y="1358"/>
                    <a:pt x="906" y="1358"/>
                  </a:cubicBezTo>
                  <a:lnTo>
                    <a:pt x="572" y="1358"/>
                  </a:lnTo>
                  <a:cubicBezTo>
                    <a:pt x="620" y="1263"/>
                    <a:pt x="715" y="1168"/>
                    <a:pt x="858" y="977"/>
                  </a:cubicBezTo>
                  <a:cubicBezTo>
                    <a:pt x="953" y="858"/>
                    <a:pt x="1025" y="739"/>
                    <a:pt x="1049" y="620"/>
                  </a:cubicBezTo>
                  <a:lnTo>
                    <a:pt x="1049" y="596"/>
                  </a:lnTo>
                  <a:lnTo>
                    <a:pt x="1049" y="525"/>
                  </a:lnTo>
                  <a:lnTo>
                    <a:pt x="1049" y="501"/>
                  </a:lnTo>
                  <a:cubicBezTo>
                    <a:pt x="1049" y="239"/>
                    <a:pt x="811" y="1"/>
                    <a:pt x="54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3954" name="Google Shape;13954;p27"/>
          <p:cNvGrpSpPr/>
          <p:nvPr/>
        </p:nvGrpSpPr>
        <p:grpSpPr>
          <a:xfrm>
            <a:off x="8364503" y="3056729"/>
            <a:ext cx="474692" cy="472819"/>
            <a:chOff x="5676088" y="2370058"/>
            <a:chExt cx="297700" cy="296525"/>
          </a:xfrm>
        </p:grpSpPr>
        <p:sp>
          <p:nvSpPr>
            <p:cNvPr id="13955" name="Google Shape;13955;p27"/>
            <p:cNvSpPr/>
            <p:nvPr/>
          </p:nvSpPr>
          <p:spPr>
            <a:xfrm>
              <a:off x="5787438" y="249210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120"/>
                    <a:pt x="2929" y="1"/>
                    <a:pt x="28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56" name="Google Shape;13956;p27"/>
            <p:cNvSpPr/>
            <p:nvPr/>
          </p:nvSpPr>
          <p:spPr>
            <a:xfrm>
              <a:off x="5787438" y="2512958"/>
              <a:ext cx="75025" cy="8950"/>
            </a:xfrm>
            <a:custGeom>
              <a:avLst/>
              <a:gdLst/>
              <a:ahLst/>
              <a:cxnLst/>
              <a:rect l="l" t="t" r="r" b="b"/>
              <a:pathLst>
                <a:path w="3001" h="358" extrusionOk="0">
                  <a:moveTo>
                    <a:pt x="214" y="0"/>
                  </a:moveTo>
                  <a:cubicBezTo>
                    <a:pt x="119" y="0"/>
                    <a:pt x="71" y="72"/>
                    <a:pt x="24" y="143"/>
                  </a:cubicBezTo>
                  <a:cubicBezTo>
                    <a:pt x="0" y="262"/>
                    <a:pt x="95" y="357"/>
                    <a:pt x="214" y="357"/>
                  </a:cubicBezTo>
                  <a:lnTo>
                    <a:pt x="2834" y="357"/>
                  </a:lnTo>
                  <a:cubicBezTo>
                    <a:pt x="2929" y="357"/>
                    <a:pt x="3001" y="310"/>
                    <a:pt x="3001" y="191"/>
                  </a:cubicBezTo>
                  <a:cubicBezTo>
                    <a:pt x="3001" y="96"/>
                    <a:pt x="2929" y="0"/>
                    <a:pt x="28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57" name="Google Shape;13957;p27"/>
            <p:cNvSpPr/>
            <p:nvPr/>
          </p:nvSpPr>
          <p:spPr>
            <a:xfrm>
              <a:off x="5804088" y="2534983"/>
              <a:ext cx="42900" cy="8950"/>
            </a:xfrm>
            <a:custGeom>
              <a:avLst/>
              <a:gdLst/>
              <a:ahLst/>
              <a:cxnLst/>
              <a:rect l="l" t="t" r="r" b="b"/>
              <a:pathLst>
                <a:path w="1716" h="358" extrusionOk="0">
                  <a:moveTo>
                    <a:pt x="191" y="0"/>
                  </a:moveTo>
                  <a:cubicBezTo>
                    <a:pt x="72" y="0"/>
                    <a:pt x="1" y="72"/>
                    <a:pt x="25" y="191"/>
                  </a:cubicBezTo>
                  <a:cubicBezTo>
                    <a:pt x="48" y="286"/>
                    <a:pt x="120" y="358"/>
                    <a:pt x="191" y="358"/>
                  </a:cubicBezTo>
                  <a:lnTo>
                    <a:pt x="1501" y="358"/>
                  </a:lnTo>
                  <a:cubicBezTo>
                    <a:pt x="1596" y="358"/>
                    <a:pt x="1668" y="286"/>
                    <a:pt x="1692" y="191"/>
                  </a:cubicBezTo>
                  <a:cubicBezTo>
                    <a:pt x="1715" y="72"/>
                    <a:pt x="1620" y="0"/>
                    <a:pt x="150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58" name="Google Shape;13958;p27"/>
            <p:cNvSpPr/>
            <p:nvPr/>
          </p:nvSpPr>
          <p:spPr>
            <a:xfrm>
              <a:off x="5753488" y="2448658"/>
              <a:ext cx="141125" cy="140525"/>
            </a:xfrm>
            <a:custGeom>
              <a:avLst/>
              <a:gdLst/>
              <a:ahLst/>
              <a:cxnLst/>
              <a:rect l="l" t="t" r="r" b="b"/>
              <a:pathLst>
                <a:path w="5645" h="5621" extrusionOk="0">
                  <a:moveTo>
                    <a:pt x="2811" y="0"/>
                  </a:moveTo>
                  <a:cubicBezTo>
                    <a:pt x="1263" y="0"/>
                    <a:pt x="1" y="1262"/>
                    <a:pt x="1" y="2810"/>
                  </a:cubicBezTo>
                  <a:cubicBezTo>
                    <a:pt x="48" y="4335"/>
                    <a:pt x="1310" y="5621"/>
                    <a:pt x="2882" y="5621"/>
                  </a:cubicBezTo>
                  <a:cubicBezTo>
                    <a:pt x="3358" y="5621"/>
                    <a:pt x="3835" y="5501"/>
                    <a:pt x="4240" y="5263"/>
                  </a:cubicBezTo>
                  <a:cubicBezTo>
                    <a:pt x="4335" y="5192"/>
                    <a:pt x="4359" y="5120"/>
                    <a:pt x="4311" y="5025"/>
                  </a:cubicBezTo>
                  <a:cubicBezTo>
                    <a:pt x="4263" y="4962"/>
                    <a:pt x="4216" y="4930"/>
                    <a:pt x="4161" y="4930"/>
                  </a:cubicBezTo>
                  <a:cubicBezTo>
                    <a:pt x="4134" y="4930"/>
                    <a:pt x="4105" y="4938"/>
                    <a:pt x="4073" y="4954"/>
                  </a:cubicBezTo>
                  <a:cubicBezTo>
                    <a:pt x="3716" y="5168"/>
                    <a:pt x="3287" y="5287"/>
                    <a:pt x="2858" y="5287"/>
                  </a:cubicBezTo>
                  <a:cubicBezTo>
                    <a:pt x="1477" y="5287"/>
                    <a:pt x="382" y="4192"/>
                    <a:pt x="382" y="2810"/>
                  </a:cubicBezTo>
                  <a:cubicBezTo>
                    <a:pt x="382" y="1453"/>
                    <a:pt x="1477" y="358"/>
                    <a:pt x="2858" y="358"/>
                  </a:cubicBezTo>
                  <a:cubicBezTo>
                    <a:pt x="4216" y="358"/>
                    <a:pt x="5311" y="1453"/>
                    <a:pt x="5311" y="2810"/>
                  </a:cubicBezTo>
                  <a:cubicBezTo>
                    <a:pt x="5311" y="3453"/>
                    <a:pt x="5073" y="4073"/>
                    <a:pt x="4644" y="4525"/>
                  </a:cubicBezTo>
                  <a:cubicBezTo>
                    <a:pt x="4573" y="4573"/>
                    <a:pt x="4573" y="4692"/>
                    <a:pt x="4644" y="4763"/>
                  </a:cubicBezTo>
                  <a:cubicBezTo>
                    <a:pt x="4668" y="4787"/>
                    <a:pt x="4710" y="4799"/>
                    <a:pt x="4755" y="4799"/>
                  </a:cubicBezTo>
                  <a:cubicBezTo>
                    <a:pt x="4799" y="4799"/>
                    <a:pt x="4847" y="4787"/>
                    <a:pt x="4883" y="4763"/>
                  </a:cubicBezTo>
                  <a:cubicBezTo>
                    <a:pt x="5383" y="4215"/>
                    <a:pt x="5645" y="3525"/>
                    <a:pt x="5645" y="2810"/>
                  </a:cubicBezTo>
                  <a:cubicBezTo>
                    <a:pt x="5645" y="1262"/>
                    <a:pt x="4359" y="0"/>
                    <a:pt x="281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59" name="Google Shape;13959;p27"/>
            <p:cNvSpPr/>
            <p:nvPr/>
          </p:nvSpPr>
          <p:spPr>
            <a:xfrm>
              <a:off x="5676088" y="2370058"/>
              <a:ext cx="297700" cy="296525"/>
            </a:xfrm>
            <a:custGeom>
              <a:avLst/>
              <a:gdLst/>
              <a:ahLst/>
              <a:cxnLst/>
              <a:rect l="l" t="t" r="r" b="b"/>
              <a:pathLst>
                <a:path w="11908" h="11861" extrusionOk="0">
                  <a:moveTo>
                    <a:pt x="8931" y="1168"/>
                  </a:moveTo>
                  <a:cubicBezTo>
                    <a:pt x="9693" y="1644"/>
                    <a:pt x="10336" y="2311"/>
                    <a:pt x="10789" y="3073"/>
                  </a:cubicBezTo>
                  <a:cubicBezTo>
                    <a:pt x="11265" y="3883"/>
                    <a:pt x="11527" y="4811"/>
                    <a:pt x="11575" y="5716"/>
                  </a:cubicBezTo>
                  <a:lnTo>
                    <a:pt x="10408" y="5716"/>
                  </a:lnTo>
                  <a:cubicBezTo>
                    <a:pt x="10384" y="5192"/>
                    <a:pt x="10265" y="4645"/>
                    <a:pt x="10050" y="4168"/>
                  </a:cubicBezTo>
                  <a:cubicBezTo>
                    <a:pt x="10027" y="4121"/>
                    <a:pt x="9955" y="4073"/>
                    <a:pt x="9908" y="4049"/>
                  </a:cubicBezTo>
                  <a:lnTo>
                    <a:pt x="9241" y="4002"/>
                  </a:lnTo>
                  <a:lnTo>
                    <a:pt x="9503" y="3406"/>
                  </a:lnTo>
                  <a:cubicBezTo>
                    <a:pt x="9550" y="3335"/>
                    <a:pt x="9550" y="3287"/>
                    <a:pt x="9479" y="3216"/>
                  </a:cubicBezTo>
                  <a:cubicBezTo>
                    <a:pt x="9145" y="2811"/>
                    <a:pt x="8764" y="2430"/>
                    <a:pt x="8312" y="2144"/>
                  </a:cubicBezTo>
                  <a:lnTo>
                    <a:pt x="8931" y="1168"/>
                  </a:lnTo>
                  <a:close/>
                  <a:moveTo>
                    <a:pt x="3025" y="1192"/>
                  </a:moveTo>
                  <a:lnTo>
                    <a:pt x="3621" y="2216"/>
                  </a:lnTo>
                  <a:cubicBezTo>
                    <a:pt x="3168" y="2501"/>
                    <a:pt x="2763" y="2859"/>
                    <a:pt x="2454" y="3287"/>
                  </a:cubicBezTo>
                  <a:cubicBezTo>
                    <a:pt x="2430" y="3335"/>
                    <a:pt x="2406" y="3406"/>
                    <a:pt x="2430" y="3454"/>
                  </a:cubicBezTo>
                  <a:lnTo>
                    <a:pt x="2692" y="4049"/>
                  </a:lnTo>
                  <a:lnTo>
                    <a:pt x="2049" y="4121"/>
                  </a:lnTo>
                  <a:cubicBezTo>
                    <a:pt x="1977" y="4121"/>
                    <a:pt x="1930" y="4168"/>
                    <a:pt x="1882" y="4240"/>
                  </a:cubicBezTo>
                  <a:cubicBezTo>
                    <a:pt x="1692" y="4740"/>
                    <a:pt x="1572" y="5240"/>
                    <a:pt x="1525" y="5788"/>
                  </a:cubicBezTo>
                  <a:lnTo>
                    <a:pt x="382" y="5788"/>
                  </a:lnTo>
                  <a:cubicBezTo>
                    <a:pt x="406" y="4692"/>
                    <a:pt x="763" y="3644"/>
                    <a:pt x="1382" y="2739"/>
                  </a:cubicBezTo>
                  <a:cubicBezTo>
                    <a:pt x="1834" y="2120"/>
                    <a:pt x="2406" y="1596"/>
                    <a:pt x="3025" y="1192"/>
                  </a:cubicBezTo>
                  <a:close/>
                  <a:moveTo>
                    <a:pt x="6550" y="1882"/>
                  </a:moveTo>
                  <a:cubicBezTo>
                    <a:pt x="7050" y="1977"/>
                    <a:pt x="7526" y="2120"/>
                    <a:pt x="7979" y="2382"/>
                  </a:cubicBezTo>
                  <a:cubicBezTo>
                    <a:pt x="8407" y="2668"/>
                    <a:pt x="8812" y="2978"/>
                    <a:pt x="9122" y="3382"/>
                  </a:cubicBezTo>
                  <a:lnTo>
                    <a:pt x="8860" y="3930"/>
                  </a:lnTo>
                  <a:cubicBezTo>
                    <a:pt x="8836" y="4025"/>
                    <a:pt x="8836" y="4121"/>
                    <a:pt x="8860" y="4216"/>
                  </a:cubicBezTo>
                  <a:cubicBezTo>
                    <a:pt x="8931" y="4287"/>
                    <a:pt x="8979" y="4359"/>
                    <a:pt x="9098" y="4359"/>
                  </a:cubicBezTo>
                  <a:lnTo>
                    <a:pt x="9717" y="4406"/>
                  </a:lnTo>
                  <a:cubicBezTo>
                    <a:pt x="9908" y="4883"/>
                    <a:pt x="10027" y="5407"/>
                    <a:pt x="10027" y="5907"/>
                  </a:cubicBezTo>
                  <a:cubicBezTo>
                    <a:pt x="10027" y="6407"/>
                    <a:pt x="9931" y="6907"/>
                    <a:pt x="9717" y="7383"/>
                  </a:cubicBezTo>
                  <a:lnTo>
                    <a:pt x="9098" y="7455"/>
                  </a:lnTo>
                  <a:cubicBezTo>
                    <a:pt x="9003" y="7455"/>
                    <a:pt x="8931" y="7502"/>
                    <a:pt x="8860" y="7598"/>
                  </a:cubicBezTo>
                  <a:cubicBezTo>
                    <a:pt x="8812" y="7693"/>
                    <a:pt x="8812" y="7788"/>
                    <a:pt x="8860" y="7860"/>
                  </a:cubicBezTo>
                  <a:lnTo>
                    <a:pt x="9122" y="8431"/>
                  </a:lnTo>
                  <a:cubicBezTo>
                    <a:pt x="8812" y="8836"/>
                    <a:pt x="8407" y="9169"/>
                    <a:pt x="7979" y="9407"/>
                  </a:cubicBezTo>
                  <a:cubicBezTo>
                    <a:pt x="7526" y="9669"/>
                    <a:pt x="7050" y="9836"/>
                    <a:pt x="6550" y="9908"/>
                  </a:cubicBezTo>
                  <a:lnTo>
                    <a:pt x="6192" y="9407"/>
                  </a:lnTo>
                  <a:cubicBezTo>
                    <a:pt x="6121" y="9312"/>
                    <a:pt x="6026" y="9288"/>
                    <a:pt x="5954" y="9288"/>
                  </a:cubicBezTo>
                  <a:cubicBezTo>
                    <a:pt x="5859" y="9288"/>
                    <a:pt x="5764" y="9360"/>
                    <a:pt x="5716" y="9407"/>
                  </a:cubicBezTo>
                  <a:lnTo>
                    <a:pt x="5359" y="9908"/>
                  </a:lnTo>
                  <a:cubicBezTo>
                    <a:pt x="4835" y="9836"/>
                    <a:pt x="4359" y="9669"/>
                    <a:pt x="3930" y="9407"/>
                  </a:cubicBezTo>
                  <a:cubicBezTo>
                    <a:pt x="3478" y="9146"/>
                    <a:pt x="3097" y="8812"/>
                    <a:pt x="2763" y="8431"/>
                  </a:cubicBezTo>
                  <a:lnTo>
                    <a:pt x="3025" y="7860"/>
                  </a:lnTo>
                  <a:cubicBezTo>
                    <a:pt x="3049" y="7764"/>
                    <a:pt x="3049" y="7693"/>
                    <a:pt x="3025" y="7598"/>
                  </a:cubicBezTo>
                  <a:cubicBezTo>
                    <a:pt x="2978" y="7502"/>
                    <a:pt x="2906" y="7455"/>
                    <a:pt x="2787" y="7455"/>
                  </a:cubicBezTo>
                  <a:lnTo>
                    <a:pt x="2168" y="7383"/>
                  </a:lnTo>
                  <a:cubicBezTo>
                    <a:pt x="1977" y="6955"/>
                    <a:pt x="1906" y="6502"/>
                    <a:pt x="1906" y="6026"/>
                  </a:cubicBezTo>
                  <a:lnTo>
                    <a:pt x="1906" y="5859"/>
                  </a:lnTo>
                  <a:cubicBezTo>
                    <a:pt x="1906" y="5359"/>
                    <a:pt x="1977" y="4859"/>
                    <a:pt x="2192" y="4383"/>
                  </a:cubicBezTo>
                  <a:lnTo>
                    <a:pt x="2811" y="4335"/>
                  </a:lnTo>
                  <a:cubicBezTo>
                    <a:pt x="2906" y="4335"/>
                    <a:pt x="3001" y="4264"/>
                    <a:pt x="3049" y="4168"/>
                  </a:cubicBezTo>
                  <a:cubicBezTo>
                    <a:pt x="3120" y="4073"/>
                    <a:pt x="3120" y="4002"/>
                    <a:pt x="3049" y="3906"/>
                  </a:cubicBezTo>
                  <a:lnTo>
                    <a:pt x="2787" y="3335"/>
                  </a:lnTo>
                  <a:cubicBezTo>
                    <a:pt x="3120" y="2954"/>
                    <a:pt x="3525" y="2597"/>
                    <a:pt x="3978" y="2358"/>
                  </a:cubicBezTo>
                  <a:cubicBezTo>
                    <a:pt x="4406" y="2120"/>
                    <a:pt x="4883" y="1977"/>
                    <a:pt x="5359" y="1882"/>
                  </a:cubicBezTo>
                  <a:lnTo>
                    <a:pt x="5716" y="2382"/>
                  </a:lnTo>
                  <a:cubicBezTo>
                    <a:pt x="5764" y="2478"/>
                    <a:pt x="5859" y="2501"/>
                    <a:pt x="5954" y="2501"/>
                  </a:cubicBezTo>
                  <a:cubicBezTo>
                    <a:pt x="6026" y="2501"/>
                    <a:pt x="6121" y="2454"/>
                    <a:pt x="6192" y="2382"/>
                  </a:cubicBezTo>
                  <a:lnTo>
                    <a:pt x="6550" y="1882"/>
                  </a:lnTo>
                  <a:close/>
                  <a:moveTo>
                    <a:pt x="11575" y="6073"/>
                  </a:moveTo>
                  <a:cubicBezTo>
                    <a:pt x="11551" y="7026"/>
                    <a:pt x="11265" y="7955"/>
                    <a:pt x="10789" y="8765"/>
                  </a:cubicBezTo>
                  <a:cubicBezTo>
                    <a:pt x="10360" y="9527"/>
                    <a:pt x="9693" y="10193"/>
                    <a:pt x="8931" y="10670"/>
                  </a:cubicBezTo>
                  <a:lnTo>
                    <a:pt x="8336" y="9646"/>
                  </a:lnTo>
                  <a:cubicBezTo>
                    <a:pt x="8764" y="9360"/>
                    <a:pt x="9169" y="9003"/>
                    <a:pt x="9479" y="8574"/>
                  </a:cubicBezTo>
                  <a:cubicBezTo>
                    <a:pt x="9527" y="8526"/>
                    <a:pt x="9550" y="8455"/>
                    <a:pt x="9527" y="8407"/>
                  </a:cubicBezTo>
                  <a:lnTo>
                    <a:pt x="9241" y="7812"/>
                  </a:lnTo>
                  <a:lnTo>
                    <a:pt x="9908" y="7740"/>
                  </a:lnTo>
                  <a:cubicBezTo>
                    <a:pt x="9955" y="7740"/>
                    <a:pt x="10027" y="7693"/>
                    <a:pt x="10050" y="7621"/>
                  </a:cubicBezTo>
                  <a:cubicBezTo>
                    <a:pt x="10265" y="7121"/>
                    <a:pt x="10384" y="6621"/>
                    <a:pt x="10408" y="6073"/>
                  </a:cubicBezTo>
                  <a:close/>
                  <a:moveTo>
                    <a:pt x="1549" y="6121"/>
                  </a:moveTo>
                  <a:lnTo>
                    <a:pt x="1549" y="6169"/>
                  </a:lnTo>
                  <a:cubicBezTo>
                    <a:pt x="1549" y="6407"/>
                    <a:pt x="1596" y="6669"/>
                    <a:pt x="1620" y="6907"/>
                  </a:cubicBezTo>
                  <a:cubicBezTo>
                    <a:pt x="1692" y="7145"/>
                    <a:pt x="1739" y="7383"/>
                    <a:pt x="1858" y="7621"/>
                  </a:cubicBezTo>
                  <a:cubicBezTo>
                    <a:pt x="1858" y="7669"/>
                    <a:pt x="1858" y="7669"/>
                    <a:pt x="1882" y="7693"/>
                  </a:cubicBezTo>
                  <a:cubicBezTo>
                    <a:pt x="1930" y="7740"/>
                    <a:pt x="1977" y="7788"/>
                    <a:pt x="2049" y="7812"/>
                  </a:cubicBezTo>
                  <a:lnTo>
                    <a:pt x="2692" y="7860"/>
                  </a:lnTo>
                  <a:lnTo>
                    <a:pt x="2430" y="8455"/>
                  </a:lnTo>
                  <a:cubicBezTo>
                    <a:pt x="2406" y="8526"/>
                    <a:pt x="2406" y="8574"/>
                    <a:pt x="2454" y="8645"/>
                  </a:cubicBezTo>
                  <a:cubicBezTo>
                    <a:pt x="2787" y="9050"/>
                    <a:pt x="3168" y="9431"/>
                    <a:pt x="3621" y="9717"/>
                  </a:cubicBezTo>
                  <a:lnTo>
                    <a:pt x="3049" y="10693"/>
                  </a:lnTo>
                  <a:cubicBezTo>
                    <a:pt x="2263" y="10193"/>
                    <a:pt x="1596" y="9527"/>
                    <a:pt x="1144" y="8765"/>
                  </a:cubicBezTo>
                  <a:cubicBezTo>
                    <a:pt x="668" y="7955"/>
                    <a:pt x="406" y="7026"/>
                    <a:pt x="382" y="6121"/>
                  </a:cubicBezTo>
                  <a:close/>
                  <a:moveTo>
                    <a:pt x="5978" y="9741"/>
                  </a:moveTo>
                  <a:lnTo>
                    <a:pt x="6359" y="10289"/>
                  </a:lnTo>
                  <a:cubicBezTo>
                    <a:pt x="6377" y="10323"/>
                    <a:pt x="6420" y="10346"/>
                    <a:pt x="6460" y="10346"/>
                  </a:cubicBezTo>
                  <a:cubicBezTo>
                    <a:pt x="6475" y="10346"/>
                    <a:pt x="6489" y="10343"/>
                    <a:pt x="6502" y="10336"/>
                  </a:cubicBezTo>
                  <a:cubicBezTo>
                    <a:pt x="7050" y="10289"/>
                    <a:pt x="7550" y="10098"/>
                    <a:pt x="8026" y="9860"/>
                  </a:cubicBezTo>
                  <a:lnTo>
                    <a:pt x="8288" y="10336"/>
                  </a:lnTo>
                  <a:lnTo>
                    <a:pt x="8598" y="10884"/>
                  </a:lnTo>
                  <a:cubicBezTo>
                    <a:pt x="7788" y="11289"/>
                    <a:pt x="6907" y="11527"/>
                    <a:pt x="5978" y="11527"/>
                  </a:cubicBezTo>
                  <a:cubicBezTo>
                    <a:pt x="5049" y="11527"/>
                    <a:pt x="4121" y="11289"/>
                    <a:pt x="3335" y="10884"/>
                  </a:cubicBezTo>
                  <a:lnTo>
                    <a:pt x="3930" y="9860"/>
                  </a:lnTo>
                  <a:cubicBezTo>
                    <a:pt x="4406" y="10098"/>
                    <a:pt x="4907" y="10289"/>
                    <a:pt x="5430" y="10336"/>
                  </a:cubicBezTo>
                  <a:cubicBezTo>
                    <a:pt x="5502" y="10336"/>
                    <a:pt x="5549" y="10312"/>
                    <a:pt x="5597" y="10289"/>
                  </a:cubicBezTo>
                  <a:lnTo>
                    <a:pt x="5978" y="9741"/>
                  </a:lnTo>
                  <a:close/>
                  <a:moveTo>
                    <a:pt x="5978" y="1"/>
                  </a:moveTo>
                  <a:cubicBezTo>
                    <a:pt x="5526" y="1"/>
                    <a:pt x="5073" y="72"/>
                    <a:pt x="4645" y="168"/>
                  </a:cubicBezTo>
                  <a:cubicBezTo>
                    <a:pt x="4549" y="191"/>
                    <a:pt x="4478" y="287"/>
                    <a:pt x="4525" y="358"/>
                  </a:cubicBezTo>
                  <a:cubicBezTo>
                    <a:pt x="4545" y="437"/>
                    <a:pt x="4614" y="483"/>
                    <a:pt x="4678" y="483"/>
                  </a:cubicBezTo>
                  <a:cubicBezTo>
                    <a:pt x="4691" y="483"/>
                    <a:pt x="4704" y="481"/>
                    <a:pt x="4716" y="477"/>
                  </a:cubicBezTo>
                  <a:cubicBezTo>
                    <a:pt x="5145" y="382"/>
                    <a:pt x="5549" y="334"/>
                    <a:pt x="5978" y="334"/>
                  </a:cubicBezTo>
                  <a:cubicBezTo>
                    <a:pt x="6931" y="334"/>
                    <a:pt x="7812" y="572"/>
                    <a:pt x="8622" y="977"/>
                  </a:cubicBezTo>
                  <a:lnTo>
                    <a:pt x="8026" y="2001"/>
                  </a:lnTo>
                  <a:cubicBezTo>
                    <a:pt x="7550" y="1763"/>
                    <a:pt x="7050" y="1573"/>
                    <a:pt x="6502" y="1525"/>
                  </a:cubicBezTo>
                  <a:cubicBezTo>
                    <a:pt x="6454" y="1525"/>
                    <a:pt x="6383" y="1549"/>
                    <a:pt x="6359" y="1573"/>
                  </a:cubicBezTo>
                  <a:lnTo>
                    <a:pt x="5978" y="2120"/>
                  </a:lnTo>
                  <a:lnTo>
                    <a:pt x="5597" y="1573"/>
                  </a:lnTo>
                  <a:cubicBezTo>
                    <a:pt x="5562" y="1538"/>
                    <a:pt x="5527" y="1516"/>
                    <a:pt x="5483" y="1516"/>
                  </a:cubicBezTo>
                  <a:cubicBezTo>
                    <a:pt x="5467" y="1516"/>
                    <a:pt x="5450" y="1519"/>
                    <a:pt x="5430" y="1525"/>
                  </a:cubicBezTo>
                  <a:cubicBezTo>
                    <a:pt x="4907" y="1573"/>
                    <a:pt x="4406" y="1763"/>
                    <a:pt x="3930" y="2001"/>
                  </a:cubicBezTo>
                  <a:lnTo>
                    <a:pt x="3335" y="977"/>
                  </a:lnTo>
                  <a:cubicBezTo>
                    <a:pt x="3525" y="858"/>
                    <a:pt x="3740" y="787"/>
                    <a:pt x="3954" y="691"/>
                  </a:cubicBezTo>
                  <a:lnTo>
                    <a:pt x="3978" y="691"/>
                  </a:lnTo>
                  <a:cubicBezTo>
                    <a:pt x="4073" y="668"/>
                    <a:pt x="4121" y="549"/>
                    <a:pt x="4073" y="453"/>
                  </a:cubicBezTo>
                  <a:cubicBezTo>
                    <a:pt x="4056" y="384"/>
                    <a:pt x="3987" y="339"/>
                    <a:pt x="3914" y="339"/>
                  </a:cubicBezTo>
                  <a:cubicBezTo>
                    <a:pt x="3888" y="339"/>
                    <a:pt x="3860" y="345"/>
                    <a:pt x="3835" y="358"/>
                  </a:cubicBezTo>
                  <a:lnTo>
                    <a:pt x="3811" y="358"/>
                  </a:lnTo>
                  <a:cubicBezTo>
                    <a:pt x="2692" y="787"/>
                    <a:pt x="1739" y="1525"/>
                    <a:pt x="1072" y="2501"/>
                  </a:cubicBezTo>
                  <a:cubicBezTo>
                    <a:pt x="382" y="3525"/>
                    <a:pt x="1" y="4668"/>
                    <a:pt x="1" y="5907"/>
                  </a:cubicBezTo>
                  <a:cubicBezTo>
                    <a:pt x="1" y="6978"/>
                    <a:pt x="286" y="8002"/>
                    <a:pt x="834" y="8907"/>
                  </a:cubicBezTo>
                  <a:cubicBezTo>
                    <a:pt x="1334" y="9789"/>
                    <a:pt x="2073" y="10503"/>
                    <a:pt x="2978" y="11051"/>
                  </a:cubicBezTo>
                  <a:cubicBezTo>
                    <a:pt x="3859" y="11551"/>
                    <a:pt x="4907" y="11860"/>
                    <a:pt x="5954" y="11860"/>
                  </a:cubicBezTo>
                  <a:cubicBezTo>
                    <a:pt x="6978" y="11860"/>
                    <a:pt x="8026" y="11575"/>
                    <a:pt x="8931" y="11051"/>
                  </a:cubicBezTo>
                  <a:cubicBezTo>
                    <a:pt x="9812" y="10551"/>
                    <a:pt x="10551" y="9789"/>
                    <a:pt x="11074" y="8907"/>
                  </a:cubicBezTo>
                  <a:cubicBezTo>
                    <a:pt x="11598" y="7979"/>
                    <a:pt x="11908" y="6931"/>
                    <a:pt x="11908" y="5907"/>
                  </a:cubicBezTo>
                  <a:cubicBezTo>
                    <a:pt x="11908" y="4859"/>
                    <a:pt x="11622" y="3811"/>
                    <a:pt x="11098" y="2930"/>
                  </a:cubicBezTo>
                  <a:cubicBezTo>
                    <a:pt x="10598" y="2073"/>
                    <a:pt x="9884" y="1358"/>
                    <a:pt x="9003" y="834"/>
                  </a:cubicBezTo>
                  <a:cubicBezTo>
                    <a:pt x="8098" y="310"/>
                    <a:pt x="7050" y="1"/>
                    <a:pt x="597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3960" name="Google Shape;13960;p27"/>
          <p:cNvGrpSpPr/>
          <p:nvPr/>
        </p:nvGrpSpPr>
        <p:grpSpPr>
          <a:xfrm>
            <a:off x="7352475" y="3056729"/>
            <a:ext cx="474732" cy="473776"/>
            <a:chOff x="5168838" y="2370058"/>
            <a:chExt cx="297725" cy="297125"/>
          </a:xfrm>
        </p:grpSpPr>
        <p:sp>
          <p:nvSpPr>
            <p:cNvPr id="13961" name="Google Shape;13961;p27"/>
            <p:cNvSpPr/>
            <p:nvPr/>
          </p:nvSpPr>
          <p:spPr>
            <a:xfrm>
              <a:off x="5208738" y="2424833"/>
              <a:ext cx="11925" cy="8950"/>
            </a:xfrm>
            <a:custGeom>
              <a:avLst/>
              <a:gdLst/>
              <a:ahLst/>
              <a:cxnLst/>
              <a:rect l="l" t="t" r="r" b="b"/>
              <a:pathLst>
                <a:path w="477" h="358" extrusionOk="0">
                  <a:moveTo>
                    <a:pt x="167" y="1"/>
                  </a:moveTo>
                  <a:cubicBezTo>
                    <a:pt x="72" y="1"/>
                    <a:pt x="0" y="48"/>
                    <a:pt x="0" y="144"/>
                  </a:cubicBezTo>
                  <a:cubicBezTo>
                    <a:pt x="0" y="263"/>
                    <a:pt x="72" y="358"/>
                    <a:pt x="167" y="358"/>
                  </a:cubicBezTo>
                  <a:lnTo>
                    <a:pt x="286" y="358"/>
                  </a:lnTo>
                  <a:cubicBezTo>
                    <a:pt x="381" y="358"/>
                    <a:pt x="477" y="287"/>
                    <a:pt x="477" y="191"/>
                  </a:cubicBezTo>
                  <a:cubicBezTo>
                    <a:pt x="477" y="72"/>
                    <a:pt x="405" y="1"/>
                    <a:pt x="28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62" name="Google Shape;13962;p27"/>
            <p:cNvSpPr/>
            <p:nvPr/>
          </p:nvSpPr>
          <p:spPr>
            <a:xfrm>
              <a:off x="5276013" y="2424833"/>
              <a:ext cx="14900" cy="8950"/>
            </a:xfrm>
            <a:custGeom>
              <a:avLst/>
              <a:gdLst/>
              <a:ahLst/>
              <a:cxnLst/>
              <a:rect l="l" t="t" r="r" b="b"/>
              <a:pathLst>
                <a:path w="596" h="358" extrusionOk="0">
                  <a:moveTo>
                    <a:pt x="191" y="1"/>
                  </a:moveTo>
                  <a:cubicBezTo>
                    <a:pt x="96" y="1"/>
                    <a:pt x="0" y="48"/>
                    <a:pt x="0" y="144"/>
                  </a:cubicBezTo>
                  <a:cubicBezTo>
                    <a:pt x="0" y="263"/>
                    <a:pt x="96" y="358"/>
                    <a:pt x="191" y="358"/>
                  </a:cubicBezTo>
                  <a:lnTo>
                    <a:pt x="429" y="358"/>
                  </a:lnTo>
                  <a:cubicBezTo>
                    <a:pt x="500" y="358"/>
                    <a:pt x="596" y="287"/>
                    <a:pt x="596" y="191"/>
                  </a:cubicBezTo>
                  <a:cubicBezTo>
                    <a:pt x="596" y="72"/>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63" name="Google Shape;13963;p27"/>
            <p:cNvSpPr/>
            <p:nvPr/>
          </p:nvSpPr>
          <p:spPr>
            <a:xfrm>
              <a:off x="52998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30" y="358"/>
                  </a:lnTo>
                  <a:cubicBezTo>
                    <a:pt x="501" y="358"/>
                    <a:pt x="596" y="287"/>
                    <a:pt x="596" y="191"/>
                  </a:cubicBezTo>
                  <a:cubicBezTo>
                    <a:pt x="596" y="72"/>
                    <a:pt x="549" y="1"/>
                    <a:pt x="4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64" name="Google Shape;13964;p27"/>
            <p:cNvSpPr/>
            <p:nvPr/>
          </p:nvSpPr>
          <p:spPr>
            <a:xfrm>
              <a:off x="5253388" y="2424833"/>
              <a:ext cx="14900" cy="8950"/>
            </a:xfrm>
            <a:custGeom>
              <a:avLst/>
              <a:gdLst/>
              <a:ahLst/>
              <a:cxnLst/>
              <a:rect l="l" t="t" r="r" b="b"/>
              <a:pathLst>
                <a:path w="596" h="358" extrusionOk="0">
                  <a:moveTo>
                    <a:pt x="167" y="1"/>
                  </a:moveTo>
                  <a:cubicBezTo>
                    <a:pt x="72" y="1"/>
                    <a:pt x="0" y="48"/>
                    <a:pt x="0" y="144"/>
                  </a:cubicBezTo>
                  <a:cubicBezTo>
                    <a:pt x="0" y="263"/>
                    <a:pt x="48" y="358"/>
                    <a:pt x="167" y="358"/>
                  </a:cubicBezTo>
                  <a:lnTo>
                    <a:pt x="405" y="358"/>
                  </a:lnTo>
                  <a:cubicBezTo>
                    <a:pt x="501" y="358"/>
                    <a:pt x="596" y="287"/>
                    <a:pt x="596" y="191"/>
                  </a:cubicBezTo>
                  <a:cubicBezTo>
                    <a:pt x="596" y="72"/>
                    <a:pt x="524" y="1"/>
                    <a:pt x="40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65" name="Google Shape;13965;p27"/>
            <p:cNvSpPr/>
            <p:nvPr/>
          </p:nvSpPr>
          <p:spPr>
            <a:xfrm>
              <a:off x="5228988" y="2424833"/>
              <a:ext cx="14900" cy="8950"/>
            </a:xfrm>
            <a:custGeom>
              <a:avLst/>
              <a:gdLst/>
              <a:ahLst/>
              <a:cxnLst/>
              <a:rect l="l" t="t" r="r" b="b"/>
              <a:pathLst>
                <a:path w="596" h="358" extrusionOk="0">
                  <a:moveTo>
                    <a:pt x="191" y="1"/>
                  </a:moveTo>
                  <a:cubicBezTo>
                    <a:pt x="95" y="1"/>
                    <a:pt x="0" y="48"/>
                    <a:pt x="0" y="144"/>
                  </a:cubicBezTo>
                  <a:cubicBezTo>
                    <a:pt x="0" y="263"/>
                    <a:pt x="95" y="358"/>
                    <a:pt x="191" y="358"/>
                  </a:cubicBezTo>
                  <a:lnTo>
                    <a:pt x="429" y="358"/>
                  </a:lnTo>
                  <a:cubicBezTo>
                    <a:pt x="524" y="358"/>
                    <a:pt x="595" y="287"/>
                    <a:pt x="595" y="191"/>
                  </a:cubicBezTo>
                  <a:cubicBezTo>
                    <a:pt x="595" y="72"/>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66" name="Google Shape;13966;p27"/>
            <p:cNvSpPr/>
            <p:nvPr/>
          </p:nvSpPr>
          <p:spPr>
            <a:xfrm>
              <a:off x="5323638" y="2424833"/>
              <a:ext cx="11925" cy="8950"/>
            </a:xfrm>
            <a:custGeom>
              <a:avLst/>
              <a:gdLst/>
              <a:ahLst/>
              <a:cxnLst/>
              <a:rect l="l" t="t" r="r" b="b"/>
              <a:pathLst>
                <a:path w="477" h="358" extrusionOk="0">
                  <a:moveTo>
                    <a:pt x="191" y="1"/>
                  </a:moveTo>
                  <a:cubicBezTo>
                    <a:pt x="96" y="1"/>
                    <a:pt x="1" y="48"/>
                    <a:pt x="1" y="144"/>
                  </a:cubicBezTo>
                  <a:cubicBezTo>
                    <a:pt x="1"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67" name="Google Shape;13967;p27"/>
            <p:cNvSpPr/>
            <p:nvPr/>
          </p:nvSpPr>
          <p:spPr>
            <a:xfrm>
              <a:off x="5394488" y="2424833"/>
              <a:ext cx="11925" cy="8950"/>
            </a:xfrm>
            <a:custGeom>
              <a:avLst/>
              <a:gdLst/>
              <a:ahLst/>
              <a:cxnLst/>
              <a:rect l="l" t="t" r="r" b="b"/>
              <a:pathLst>
                <a:path w="477" h="358" extrusionOk="0">
                  <a:moveTo>
                    <a:pt x="191" y="1"/>
                  </a:moveTo>
                  <a:cubicBezTo>
                    <a:pt x="96" y="1"/>
                    <a:pt x="0" y="48"/>
                    <a:pt x="0" y="144"/>
                  </a:cubicBezTo>
                  <a:cubicBezTo>
                    <a:pt x="0"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68" name="Google Shape;13968;p27"/>
            <p:cNvSpPr/>
            <p:nvPr/>
          </p:nvSpPr>
          <p:spPr>
            <a:xfrm>
              <a:off x="54159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29" y="358"/>
                  </a:lnTo>
                  <a:cubicBezTo>
                    <a:pt x="501" y="358"/>
                    <a:pt x="596" y="287"/>
                    <a:pt x="596" y="191"/>
                  </a:cubicBezTo>
                  <a:cubicBezTo>
                    <a:pt x="596" y="72"/>
                    <a:pt x="549"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69" name="Google Shape;13969;p27"/>
            <p:cNvSpPr/>
            <p:nvPr/>
          </p:nvSpPr>
          <p:spPr>
            <a:xfrm>
              <a:off x="5441513" y="2424833"/>
              <a:ext cx="11950" cy="8950"/>
            </a:xfrm>
            <a:custGeom>
              <a:avLst/>
              <a:gdLst/>
              <a:ahLst/>
              <a:cxnLst/>
              <a:rect l="l" t="t" r="r" b="b"/>
              <a:pathLst>
                <a:path w="478" h="358" extrusionOk="0">
                  <a:moveTo>
                    <a:pt x="215" y="1"/>
                  </a:moveTo>
                  <a:cubicBezTo>
                    <a:pt x="120" y="1"/>
                    <a:pt x="25" y="48"/>
                    <a:pt x="25" y="144"/>
                  </a:cubicBezTo>
                  <a:cubicBezTo>
                    <a:pt x="1" y="263"/>
                    <a:pt x="96" y="358"/>
                    <a:pt x="168" y="358"/>
                  </a:cubicBezTo>
                  <a:lnTo>
                    <a:pt x="287" y="358"/>
                  </a:lnTo>
                  <a:cubicBezTo>
                    <a:pt x="382" y="358"/>
                    <a:pt x="477" y="287"/>
                    <a:pt x="477" y="191"/>
                  </a:cubicBezTo>
                  <a:cubicBezTo>
                    <a:pt x="477" y="72"/>
                    <a:pt x="406" y="1"/>
                    <a:pt x="28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70" name="Google Shape;13970;p27"/>
            <p:cNvSpPr/>
            <p:nvPr/>
          </p:nvSpPr>
          <p:spPr>
            <a:xfrm>
              <a:off x="5168838" y="2370058"/>
              <a:ext cx="297725" cy="297125"/>
            </a:xfrm>
            <a:custGeom>
              <a:avLst/>
              <a:gdLst/>
              <a:ahLst/>
              <a:cxnLst/>
              <a:rect l="l" t="t" r="r" b="b"/>
              <a:pathLst>
                <a:path w="11909" h="11885" extrusionOk="0">
                  <a:moveTo>
                    <a:pt x="11527" y="11051"/>
                  </a:moveTo>
                  <a:lnTo>
                    <a:pt x="11527" y="11527"/>
                  </a:lnTo>
                  <a:lnTo>
                    <a:pt x="334" y="11527"/>
                  </a:lnTo>
                  <a:lnTo>
                    <a:pt x="334" y="11051"/>
                  </a:lnTo>
                  <a:close/>
                  <a:moveTo>
                    <a:pt x="930" y="1"/>
                  </a:moveTo>
                  <a:cubicBezTo>
                    <a:pt x="810" y="1"/>
                    <a:pt x="715" y="72"/>
                    <a:pt x="715" y="191"/>
                  </a:cubicBezTo>
                  <a:lnTo>
                    <a:pt x="715" y="977"/>
                  </a:lnTo>
                  <a:lnTo>
                    <a:pt x="501" y="977"/>
                  </a:lnTo>
                  <a:cubicBezTo>
                    <a:pt x="429" y="977"/>
                    <a:pt x="334" y="1049"/>
                    <a:pt x="334" y="1144"/>
                  </a:cubicBezTo>
                  <a:cubicBezTo>
                    <a:pt x="334" y="1263"/>
                    <a:pt x="382" y="1334"/>
                    <a:pt x="501" y="1334"/>
                  </a:cubicBezTo>
                  <a:lnTo>
                    <a:pt x="715" y="1334"/>
                  </a:lnTo>
                  <a:lnTo>
                    <a:pt x="715" y="2239"/>
                  </a:lnTo>
                  <a:lnTo>
                    <a:pt x="501" y="2239"/>
                  </a:lnTo>
                  <a:cubicBezTo>
                    <a:pt x="429" y="2239"/>
                    <a:pt x="334" y="2287"/>
                    <a:pt x="334" y="2382"/>
                  </a:cubicBezTo>
                  <a:cubicBezTo>
                    <a:pt x="334" y="2501"/>
                    <a:pt x="382" y="2597"/>
                    <a:pt x="501" y="2597"/>
                  </a:cubicBezTo>
                  <a:lnTo>
                    <a:pt x="715" y="2597"/>
                  </a:lnTo>
                  <a:lnTo>
                    <a:pt x="715" y="3478"/>
                  </a:lnTo>
                  <a:lnTo>
                    <a:pt x="501" y="3478"/>
                  </a:lnTo>
                  <a:cubicBezTo>
                    <a:pt x="429" y="3478"/>
                    <a:pt x="334" y="3549"/>
                    <a:pt x="334" y="3644"/>
                  </a:cubicBezTo>
                  <a:cubicBezTo>
                    <a:pt x="334" y="3763"/>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45"/>
                  </a:cubicBezTo>
                  <a:cubicBezTo>
                    <a:pt x="334" y="6264"/>
                    <a:pt x="382" y="6335"/>
                    <a:pt x="501" y="6335"/>
                  </a:cubicBezTo>
                  <a:lnTo>
                    <a:pt x="715" y="6335"/>
                  </a:lnTo>
                  <a:lnTo>
                    <a:pt x="715" y="7240"/>
                  </a:lnTo>
                  <a:lnTo>
                    <a:pt x="501" y="7240"/>
                  </a:lnTo>
                  <a:cubicBezTo>
                    <a:pt x="429" y="7240"/>
                    <a:pt x="334" y="7288"/>
                    <a:pt x="334" y="7383"/>
                  </a:cubicBezTo>
                  <a:cubicBezTo>
                    <a:pt x="334" y="7502"/>
                    <a:pt x="382" y="7598"/>
                    <a:pt x="501" y="7598"/>
                  </a:cubicBezTo>
                  <a:lnTo>
                    <a:pt x="715" y="7598"/>
                  </a:lnTo>
                  <a:lnTo>
                    <a:pt x="715" y="8479"/>
                  </a:lnTo>
                  <a:lnTo>
                    <a:pt x="501" y="8479"/>
                  </a:lnTo>
                  <a:cubicBezTo>
                    <a:pt x="429" y="8479"/>
                    <a:pt x="334" y="8550"/>
                    <a:pt x="334" y="8645"/>
                  </a:cubicBezTo>
                  <a:cubicBezTo>
                    <a:pt x="334" y="8765"/>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6"/>
                    <a:pt x="1" y="11027"/>
                  </a:cubicBezTo>
                  <a:lnTo>
                    <a:pt x="1" y="11575"/>
                  </a:lnTo>
                  <a:cubicBezTo>
                    <a:pt x="1" y="11741"/>
                    <a:pt x="120" y="11884"/>
                    <a:pt x="310" y="11884"/>
                  </a:cubicBezTo>
                  <a:lnTo>
                    <a:pt x="11622" y="11884"/>
                  </a:lnTo>
                  <a:cubicBezTo>
                    <a:pt x="11765" y="11884"/>
                    <a:pt x="11908" y="11765"/>
                    <a:pt x="11908" y="11575"/>
                  </a:cubicBezTo>
                  <a:lnTo>
                    <a:pt x="11908" y="10979"/>
                  </a:lnTo>
                  <a:cubicBezTo>
                    <a:pt x="11884" y="10908"/>
                    <a:pt x="11860" y="10813"/>
                    <a:pt x="11789" y="10789"/>
                  </a:cubicBezTo>
                  <a:cubicBezTo>
                    <a:pt x="11765" y="10741"/>
                    <a:pt x="11741" y="10717"/>
                    <a:pt x="11670" y="10717"/>
                  </a:cubicBezTo>
                  <a:cubicBezTo>
                    <a:pt x="11646" y="10717"/>
                    <a:pt x="11622" y="10717"/>
                    <a:pt x="11598" y="10693"/>
                  </a:cubicBezTo>
                  <a:cubicBezTo>
                    <a:pt x="11479" y="10670"/>
                    <a:pt x="11313" y="10670"/>
                    <a:pt x="11194" y="10598"/>
                  </a:cubicBezTo>
                  <a:cubicBezTo>
                    <a:pt x="11051" y="10551"/>
                    <a:pt x="10908" y="10432"/>
                    <a:pt x="10813" y="10265"/>
                  </a:cubicBezTo>
                  <a:cubicBezTo>
                    <a:pt x="10717" y="10122"/>
                    <a:pt x="10670" y="9955"/>
                    <a:pt x="10646" y="9765"/>
                  </a:cubicBezTo>
                  <a:lnTo>
                    <a:pt x="10646" y="9741"/>
                  </a:lnTo>
                  <a:lnTo>
                    <a:pt x="9717" y="4526"/>
                  </a:lnTo>
                  <a:lnTo>
                    <a:pt x="9717" y="4478"/>
                  </a:lnTo>
                  <a:cubicBezTo>
                    <a:pt x="9693" y="4383"/>
                    <a:pt x="9622" y="4311"/>
                    <a:pt x="9527" y="4311"/>
                  </a:cubicBezTo>
                  <a:cubicBezTo>
                    <a:pt x="9408" y="4311"/>
                    <a:pt x="9360" y="4406"/>
                    <a:pt x="9384" y="4526"/>
                  </a:cubicBezTo>
                  <a:lnTo>
                    <a:pt x="10336" y="9836"/>
                  </a:lnTo>
                  <a:cubicBezTo>
                    <a:pt x="10360" y="10193"/>
                    <a:pt x="10527" y="10479"/>
                    <a:pt x="10717" y="10693"/>
                  </a:cubicBezTo>
                  <a:lnTo>
                    <a:pt x="6740" y="10693"/>
                  </a:lnTo>
                  <a:lnTo>
                    <a:pt x="6740" y="10717"/>
                  </a:lnTo>
                  <a:cubicBezTo>
                    <a:pt x="6740" y="10717"/>
                    <a:pt x="6264" y="10455"/>
                    <a:pt x="6240" y="10146"/>
                  </a:cubicBezTo>
                  <a:lnTo>
                    <a:pt x="6240" y="10122"/>
                  </a:lnTo>
                  <a:lnTo>
                    <a:pt x="5788" y="7598"/>
                  </a:lnTo>
                  <a:lnTo>
                    <a:pt x="6407" y="4002"/>
                  </a:lnTo>
                  <a:cubicBezTo>
                    <a:pt x="6431" y="3763"/>
                    <a:pt x="6526" y="3525"/>
                    <a:pt x="6669" y="3311"/>
                  </a:cubicBezTo>
                  <a:cubicBezTo>
                    <a:pt x="6836" y="3097"/>
                    <a:pt x="6978" y="2930"/>
                    <a:pt x="7193" y="2763"/>
                  </a:cubicBezTo>
                  <a:cubicBezTo>
                    <a:pt x="7393" y="2630"/>
                    <a:pt x="7629" y="2555"/>
                    <a:pt x="7867" y="2555"/>
                  </a:cubicBezTo>
                  <a:cubicBezTo>
                    <a:pt x="7968" y="2555"/>
                    <a:pt x="8070" y="2568"/>
                    <a:pt x="8169" y="2597"/>
                  </a:cubicBezTo>
                  <a:cubicBezTo>
                    <a:pt x="8741" y="2739"/>
                    <a:pt x="9122" y="3287"/>
                    <a:pt x="9265" y="3811"/>
                  </a:cubicBezTo>
                  <a:cubicBezTo>
                    <a:pt x="9284" y="3890"/>
                    <a:pt x="9353" y="3936"/>
                    <a:pt x="9430" y="3936"/>
                  </a:cubicBezTo>
                  <a:cubicBezTo>
                    <a:pt x="9446" y="3936"/>
                    <a:pt x="9463" y="3934"/>
                    <a:pt x="9479" y="3930"/>
                  </a:cubicBezTo>
                  <a:cubicBezTo>
                    <a:pt x="9574" y="3906"/>
                    <a:pt x="9622" y="3811"/>
                    <a:pt x="9598" y="3716"/>
                  </a:cubicBezTo>
                  <a:cubicBezTo>
                    <a:pt x="9574" y="3573"/>
                    <a:pt x="9503" y="3430"/>
                    <a:pt x="9408" y="3287"/>
                  </a:cubicBezTo>
                  <a:lnTo>
                    <a:pt x="9336" y="3097"/>
                  </a:lnTo>
                  <a:cubicBezTo>
                    <a:pt x="9146" y="2835"/>
                    <a:pt x="8931" y="2597"/>
                    <a:pt x="8669" y="2454"/>
                  </a:cubicBezTo>
                  <a:cubicBezTo>
                    <a:pt x="8410" y="2291"/>
                    <a:pt x="8095" y="2207"/>
                    <a:pt x="7785" y="2207"/>
                  </a:cubicBezTo>
                  <a:cubicBezTo>
                    <a:pt x="7640" y="2207"/>
                    <a:pt x="7496" y="2225"/>
                    <a:pt x="7359" y="2263"/>
                  </a:cubicBezTo>
                  <a:cubicBezTo>
                    <a:pt x="7074" y="2358"/>
                    <a:pt x="6836" y="2525"/>
                    <a:pt x="6645" y="2739"/>
                  </a:cubicBezTo>
                  <a:cubicBezTo>
                    <a:pt x="6526" y="2859"/>
                    <a:pt x="6431" y="2978"/>
                    <a:pt x="6383" y="3097"/>
                  </a:cubicBezTo>
                  <a:cubicBezTo>
                    <a:pt x="6240" y="3335"/>
                    <a:pt x="6145" y="3597"/>
                    <a:pt x="6073" y="3906"/>
                  </a:cubicBezTo>
                  <a:lnTo>
                    <a:pt x="5597" y="6574"/>
                  </a:lnTo>
                  <a:lnTo>
                    <a:pt x="5550" y="6193"/>
                  </a:lnTo>
                  <a:cubicBezTo>
                    <a:pt x="5550" y="6169"/>
                    <a:pt x="5550" y="6097"/>
                    <a:pt x="5526" y="6073"/>
                  </a:cubicBezTo>
                  <a:cubicBezTo>
                    <a:pt x="5454" y="5835"/>
                    <a:pt x="5335" y="5621"/>
                    <a:pt x="5192" y="5454"/>
                  </a:cubicBezTo>
                  <a:cubicBezTo>
                    <a:pt x="4960" y="5186"/>
                    <a:pt x="4621" y="5012"/>
                    <a:pt x="4275" y="5012"/>
                  </a:cubicBezTo>
                  <a:cubicBezTo>
                    <a:pt x="4159" y="5012"/>
                    <a:pt x="4043" y="5032"/>
                    <a:pt x="3930" y="5073"/>
                  </a:cubicBezTo>
                  <a:cubicBezTo>
                    <a:pt x="3859" y="5097"/>
                    <a:pt x="3763" y="5145"/>
                    <a:pt x="3668" y="5216"/>
                  </a:cubicBezTo>
                  <a:cubicBezTo>
                    <a:pt x="3502" y="5335"/>
                    <a:pt x="3382" y="5478"/>
                    <a:pt x="3263" y="5669"/>
                  </a:cubicBezTo>
                  <a:cubicBezTo>
                    <a:pt x="3144" y="5835"/>
                    <a:pt x="3073" y="6026"/>
                    <a:pt x="3049" y="6216"/>
                  </a:cubicBezTo>
                  <a:lnTo>
                    <a:pt x="2620" y="8574"/>
                  </a:lnTo>
                  <a:cubicBezTo>
                    <a:pt x="2597" y="8669"/>
                    <a:pt x="2692" y="8765"/>
                    <a:pt x="2787" y="8788"/>
                  </a:cubicBezTo>
                  <a:cubicBezTo>
                    <a:pt x="2795" y="8791"/>
                    <a:pt x="2803" y="8792"/>
                    <a:pt x="2811" y="8792"/>
                  </a:cubicBezTo>
                  <a:cubicBezTo>
                    <a:pt x="2878" y="8792"/>
                    <a:pt x="2956" y="8709"/>
                    <a:pt x="2978" y="8645"/>
                  </a:cubicBezTo>
                  <a:lnTo>
                    <a:pt x="3406" y="6288"/>
                  </a:lnTo>
                  <a:cubicBezTo>
                    <a:pt x="3430" y="6145"/>
                    <a:pt x="3502" y="5978"/>
                    <a:pt x="3573" y="5835"/>
                  </a:cubicBezTo>
                  <a:cubicBezTo>
                    <a:pt x="3738" y="5571"/>
                    <a:pt x="4040" y="5376"/>
                    <a:pt x="4353" y="5376"/>
                  </a:cubicBezTo>
                  <a:cubicBezTo>
                    <a:pt x="4492" y="5376"/>
                    <a:pt x="4632" y="5414"/>
                    <a:pt x="4764" y="5502"/>
                  </a:cubicBezTo>
                  <a:cubicBezTo>
                    <a:pt x="4859" y="5573"/>
                    <a:pt x="4930" y="5669"/>
                    <a:pt x="5002" y="5740"/>
                  </a:cubicBezTo>
                  <a:cubicBezTo>
                    <a:pt x="5121" y="5907"/>
                    <a:pt x="5216" y="6073"/>
                    <a:pt x="5240" y="6288"/>
                  </a:cubicBezTo>
                  <a:lnTo>
                    <a:pt x="5931" y="10193"/>
                  </a:lnTo>
                  <a:cubicBezTo>
                    <a:pt x="5954" y="10384"/>
                    <a:pt x="6097" y="10693"/>
                    <a:pt x="6097" y="10693"/>
                  </a:cubicBezTo>
                  <a:lnTo>
                    <a:pt x="2501" y="10693"/>
                  </a:lnTo>
                  <a:cubicBezTo>
                    <a:pt x="2501" y="10693"/>
                    <a:pt x="2692" y="10384"/>
                    <a:pt x="2692" y="10193"/>
                  </a:cubicBezTo>
                  <a:lnTo>
                    <a:pt x="2811" y="9431"/>
                  </a:lnTo>
                  <a:cubicBezTo>
                    <a:pt x="2835" y="9360"/>
                    <a:pt x="2739" y="9265"/>
                    <a:pt x="2644" y="9241"/>
                  </a:cubicBezTo>
                  <a:cubicBezTo>
                    <a:pt x="2631" y="9232"/>
                    <a:pt x="2617" y="9228"/>
                    <a:pt x="2603" y="9228"/>
                  </a:cubicBezTo>
                  <a:cubicBezTo>
                    <a:pt x="2540" y="9228"/>
                    <a:pt x="2473" y="9306"/>
                    <a:pt x="2454" y="9384"/>
                  </a:cubicBezTo>
                  <a:lnTo>
                    <a:pt x="2335" y="10122"/>
                  </a:lnTo>
                  <a:lnTo>
                    <a:pt x="2335" y="10146"/>
                  </a:lnTo>
                  <a:cubicBezTo>
                    <a:pt x="2287" y="10455"/>
                    <a:pt x="2096" y="10693"/>
                    <a:pt x="1811" y="10693"/>
                  </a:cubicBezTo>
                  <a:cubicBezTo>
                    <a:pt x="1811" y="10693"/>
                    <a:pt x="1787" y="10693"/>
                    <a:pt x="1763" y="10717"/>
                  </a:cubicBezTo>
                  <a:lnTo>
                    <a:pt x="1072" y="10717"/>
                  </a:lnTo>
                  <a:lnTo>
                    <a:pt x="1072" y="191"/>
                  </a:lnTo>
                  <a:cubicBezTo>
                    <a:pt x="1072" y="96"/>
                    <a:pt x="1025" y="1"/>
                    <a:pt x="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3971" name="Google Shape;13971;p27"/>
          <p:cNvGrpSpPr/>
          <p:nvPr/>
        </p:nvGrpSpPr>
        <p:grpSpPr>
          <a:xfrm>
            <a:off x="6360380" y="3141241"/>
            <a:ext cx="473776" cy="303799"/>
            <a:chOff x="4674088" y="2423058"/>
            <a:chExt cx="297125" cy="190525"/>
          </a:xfrm>
        </p:grpSpPr>
        <p:sp>
          <p:nvSpPr>
            <p:cNvPr id="13972" name="Google Shape;13972;p27"/>
            <p:cNvSpPr/>
            <p:nvPr/>
          </p:nvSpPr>
          <p:spPr>
            <a:xfrm>
              <a:off x="4674088" y="2423058"/>
              <a:ext cx="297125" cy="190525"/>
            </a:xfrm>
            <a:custGeom>
              <a:avLst/>
              <a:gdLst/>
              <a:ahLst/>
              <a:cxnLst/>
              <a:rect l="l" t="t" r="r" b="b"/>
              <a:pathLst>
                <a:path w="11885" h="7621" extrusionOk="0">
                  <a:moveTo>
                    <a:pt x="5931" y="1048"/>
                  </a:moveTo>
                  <a:cubicBezTo>
                    <a:pt x="6764" y="1667"/>
                    <a:pt x="7264" y="2691"/>
                    <a:pt x="7264" y="3787"/>
                  </a:cubicBezTo>
                  <a:cubicBezTo>
                    <a:pt x="7264" y="4882"/>
                    <a:pt x="6740" y="5906"/>
                    <a:pt x="5931" y="6525"/>
                  </a:cubicBezTo>
                  <a:cubicBezTo>
                    <a:pt x="5121" y="5930"/>
                    <a:pt x="4597" y="4906"/>
                    <a:pt x="4597" y="3811"/>
                  </a:cubicBezTo>
                  <a:cubicBezTo>
                    <a:pt x="4597" y="3096"/>
                    <a:pt x="4788" y="2406"/>
                    <a:pt x="5216" y="1810"/>
                  </a:cubicBezTo>
                  <a:cubicBezTo>
                    <a:pt x="5431" y="1524"/>
                    <a:pt x="5669" y="1286"/>
                    <a:pt x="5931" y="1048"/>
                  </a:cubicBezTo>
                  <a:close/>
                  <a:moveTo>
                    <a:pt x="8074" y="0"/>
                  </a:moveTo>
                  <a:cubicBezTo>
                    <a:pt x="7884" y="0"/>
                    <a:pt x="7693" y="0"/>
                    <a:pt x="7503" y="24"/>
                  </a:cubicBezTo>
                  <a:cubicBezTo>
                    <a:pt x="7407" y="24"/>
                    <a:pt x="7360" y="119"/>
                    <a:pt x="7360" y="238"/>
                  </a:cubicBezTo>
                  <a:cubicBezTo>
                    <a:pt x="7360" y="334"/>
                    <a:pt x="7431" y="381"/>
                    <a:pt x="7574" y="381"/>
                  </a:cubicBezTo>
                  <a:cubicBezTo>
                    <a:pt x="7741" y="358"/>
                    <a:pt x="7884" y="358"/>
                    <a:pt x="8074" y="358"/>
                  </a:cubicBezTo>
                  <a:cubicBezTo>
                    <a:pt x="9979" y="358"/>
                    <a:pt x="11551" y="1905"/>
                    <a:pt x="11551" y="3834"/>
                  </a:cubicBezTo>
                  <a:cubicBezTo>
                    <a:pt x="11551" y="5787"/>
                    <a:pt x="10003" y="7311"/>
                    <a:pt x="8074" y="7311"/>
                  </a:cubicBezTo>
                  <a:cubicBezTo>
                    <a:pt x="7407" y="7311"/>
                    <a:pt x="6788" y="7145"/>
                    <a:pt x="6264" y="6811"/>
                  </a:cubicBezTo>
                  <a:cubicBezTo>
                    <a:pt x="7121" y="6097"/>
                    <a:pt x="7645" y="5073"/>
                    <a:pt x="7645" y="3882"/>
                  </a:cubicBezTo>
                  <a:cubicBezTo>
                    <a:pt x="7645" y="2691"/>
                    <a:pt x="7121" y="1620"/>
                    <a:pt x="6264" y="929"/>
                  </a:cubicBezTo>
                  <a:cubicBezTo>
                    <a:pt x="6431" y="810"/>
                    <a:pt x="6645" y="715"/>
                    <a:pt x="6812" y="619"/>
                  </a:cubicBezTo>
                  <a:cubicBezTo>
                    <a:pt x="6907" y="596"/>
                    <a:pt x="6979" y="477"/>
                    <a:pt x="6907" y="381"/>
                  </a:cubicBezTo>
                  <a:cubicBezTo>
                    <a:pt x="6890" y="331"/>
                    <a:pt x="6826" y="280"/>
                    <a:pt x="6756" y="280"/>
                  </a:cubicBezTo>
                  <a:cubicBezTo>
                    <a:pt x="6727" y="280"/>
                    <a:pt x="6697" y="289"/>
                    <a:pt x="6669" y="310"/>
                  </a:cubicBezTo>
                  <a:cubicBezTo>
                    <a:pt x="6407" y="381"/>
                    <a:pt x="6169" y="548"/>
                    <a:pt x="5931" y="691"/>
                  </a:cubicBezTo>
                  <a:cubicBezTo>
                    <a:pt x="5335" y="262"/>
                    <a:pt x="4597" y="24"/>
                    <a:pt x="3811" y="24"/>
                  </a:cubicBezTo>
                  <a:cubicBezTo>
                    <a:pt x="1692" y="24"/>
                    <a:pt x="1" y="1763"/>
                    <a:pt x="1" y="3834"/>
                  </a:cubicBezTo>
                  <a:cubicBezTo>
                    <a:pt x="1" y="4168"/>
                    <a:pt x="25" y="4477"/>
                    <a:pt x="120" y="4787"/>
                  </a:cubicBezTo>
                  <a:cubicBezTo>
                    <a:pt x="140" y="4866"/>
                    <a:pt x="209" y="4912"/>
                    <a:pt x="286" y="4912"/>
                  </a:cubicBezTo>
                  <a:cubicBezTo>
                    <a:pt x="302" y="4912"/>
                    <a:pt x="318" y="4910"/>
                    <a:pt x="334" y="4906"/>
                  </a:cubicBezTo>
                  <a:cubicBezTo>
                    <a:pt x="430" y="4882"/>
                    <a:pt x="477" y="4787"/>
                    <a:pt x="453" y="4692"/>
                  </a:cubicBezTo>
                  <a:cubicBezTo>
                    <a:pt x="382" y="4430"/>
                    <a:pt x="334" y="4144"/>
                    <a:pt x="334" y="3834"/>
                  </a:cubicBezTo>
                  <a:cubicBezTo>
                    <a:pt x="334" y="1929"/>
                    <a:pt x="1882" y="358"/>
                    <a:pt x="3811" y="358"/>
                  </a:cubicBezTo>
                  <a:cubicBezTo>
                    <a:pt x="4454" y="358"/>
                    <a:pt x="5097" y="548"/>
                    <a:pt x="5621" y="858"/>
                  </a:cubicBezTo>
                  <a:cubicBezTo>
                    <a:pt x="5359" y="1072"/>
                    <a:pt x="5121" y="1334"/>
                    <a:pt x="4907" y="1643"/>
                  </a:cubicBezTo>
                  <a:cubicBezTo>
                    <a:pt x="4478" y="2286"/>
                    <a:pt x="4240" y="3049"/>
                    <a:pt x="4240" y="3811"/>
                  </a:cubicBezTo>
                  <a:cubicBezTo>
                    <a:pt x="4240" y="5001"/>
                    <a:pt x="4764" y="6073"/>
                    <a:pt x="5621" y="6764"/>
                  </a:cubicBezTo>
                  <a:cubicBezTo>
                    <a:pt x="5097" y="7073"/>
                    <a:pt x="4478" y="7264"/>
                    <a:pt x="3811" y="7264"/>
                  </a:cubicBezTo>
                  <a:cubicBezTo>
                    <a:pt x="2501" y="7264"/>
                    <a:pt x="1311" y="6549"/>
                    <a:pt x="715" y="5382"/>
                  </a:cubicBezTo>
                  <a:cubicBezTo>
                    <a:pt x="697" y="5310"/>
                    <a:pt x="623" y="5279"/>
                    <a:pt x="547" y="5279"/>
                  </a:cubicBezTo>
                  <a:cubicBezTo>
                    <a:pt x="524" y="5279"/>
                    <a:pt x="500" y="5281"/>
                    <a:pt x="477" y="5287"/>
                  </a:cubicBezTo>
                  <a:cubicBezTo>
                    <a:pt x="382" y="5335"/>
                    <a:pt x="358" y="5454"/>
                    <a:pt x="382" y="5525"/>
                  </a:cubicBezTo>
                  <a:cubicBezTo>
                    <a:pt x="1049" y="6811"/>
                    <a:pt x="2359" y="7621"/>
                    <a:pt x="3787" y="7621"/>
                  </a:cubicBezTo>
                  <a:cubicBezTo>
                    <a:pt x="4550" y="7621"/>
                    <a:pt x="5288" y="7383"/>
                    <a:pt x="5883" y="6954"/>
                  </a:cubicBezTo>
                  <a:cubicBezTo>
                    <a:pt x="6502" y="7383"/>
                    <a:pt x="7241" y="7621"/>
                    <a:pt x="8003" y="7621"/>
                  </a:cubicBezTo>
                  <a:cubicBezTo>
                    <a:pt x="10122" y="7621"/>
                    <a:pt x="11813" y="5882"/>
                    <a:pt x="11813" y="3811"/>
                  </a:cubicBezTo>
                  <a:cubicBezTo>
                    <a:pt x="11884" y="1691"/>
                    <a:pt x="10194" y="0"/>
                    <a:pt x="807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73" name="Google Shape;13973;p27"/>
            <p:cNvSpPr/>
            <p:nvPr/>
          </p:nvSpPr>
          <p:spPr>
            <a:xfrm>
              <a:off x="4703263" y="2505208"/>
              <a:ext cx="57200" cy="8950"/>
            </a:xfrm>
            <a:custGeom>
              <a:avLst/>
              <a:gdLst/>
              <a:ahLst/>
              <a:cxnLst/>
              <a:rect l="l" t="t" r="r" b="b"/>
              <a:pathLst>
                <a:path w="2288" h="358" extrusionOk="0">
                  <a:moveTo>
                    <a:pt x="168" y="1"/>
                  </a:moveTo>
                  <a:cubicBezTo>
                    <a:pt x="96" y="1"/>
                    <a:pt x="25" y="48"/>
                    <a:pt x="1" y="144"/>
                  </a:cubicBezTo>
                  <a:cubicBezTo>
                    <a:pt x="1" y="239"/>
                    <a:pt x="96" y="358"/>
                    <a:pt x="168" y="358"/>
                  </a:cubicBezTo>
                  <a:lnTo>
                    <a:pt x="2073" y="358"/>
                  </a:lnTo>
                  <a:cubicBezTo>
                    <a:pt x="2168" y="358"/>
                    <a:pt x="2239" y="286"/>
                    <a:pt x="2263" y="191"/>
                  </a:cubicBezTo>
                  <a:cubicBezTo>
                    <a:pt x="2287" y="72"/>
                    <a:pt x="2192" y="1"/>
                    <a:pt x="207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74" name="Google Shape;13974;p27"/>
            <p:cNvSpPr/>
            <p:nvPr/>
          </p:nvSpPr>
          <p:spPr>
            <a:xfrm>
              <a:off x="4703263" y="2523083"/>
              <a:ext cx="39325" cy="8350"/>
            </a:xfrm>
            <a:custGeom>
              <a:avLst/>
              <a:gdLst/>
              <a:ahLst/>
              <a:cxnLst/>
              <a:rect l="l" t="t" r="r" b="b"/>
              <a:pathLst>
                <a:path w="1573" h="334" extrusionOk="0">
                  <a:moveTo>
                    <a:pt x="168" y="0"/>
                  </a:moveTo>
                  <a:cubicBezTo>
                    <a:pt x="96" y="0"/>
                    <a:pt x="25" y="48"/>
                    <a:pt x="1" y="143"/>
                  </a:cubicBezTo>
                  <a:cubicBezTo>
                    <a:pt x="1" y="238"/>
                    <a:pt x="96" y="334"/>
                    <a:pt x="168" y="334"/>
                  </a:cubicBezTo>
                  <a:lnTo>
                    <a:pt x="1358" y="334"/>
                  </a:lnTo>
                  <a:cubicBezTo>
                    <a:pt x="1454" y="334"/>
                    <a:pt x="1525" y="286"/>
                    <a:pt x="1549" y="191"/>
                  </a:cubicBezTo>
                  <a:cubicBezTo>
                    <a:pt x="1573" y="72"/>
                    <a:pt x="1477" y="0"/>
                    <a:pt x="135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75" name="Google Shape;13975;p27"/>
            <p:cNvSpPr/>
            <p:nvPr/>
          </p:nvSpPr>
          <p:spPr>
            <a:xfrm>
              <a:off x="4884863" y="2505208"/>
              <a:ext cx="57775" cy="8950"/>
            </a:xfrm>
            <a:custGeom>
              <a:avLst/>
              <a:gdLst/>
              <a:ahLst/>
              <a:cxnLst/>
              <a:rect l="l" t="t" r="r" b="b"/>
              <a:pathLst>
                <a:path w="2311" h="358" extrusionOk="0">
                  <a:moveTo>
                    <a:pt x="215" y="1"/>
                  </a:moveTo>
                  <a:cubicBezTo>
                    <a:pt x="119" y="1"/>
                    <a:pt x="48" y="48"/>
                    <a:pt x="24" y="144"/>
                  </a:cubicBezTo>
                  <a:cubicBezTo>
                    <a:pt x="0" y="263"/>
                    <a:pt x="96" y="358"/>
                    <a:pt x="215" y="358"/>
                  </a:cubicBezTo>
                  <a:lnTo>
                    <a:pt x="2120" y="358"/>
                  </a:lnTo>
                  <a:cubicBezTo>
                    <a:pt x="2191" y="358"/>
                    <a:pt x="2263" y="286"/>
                    <a:pt x="2286" y="191"/>
                  </a:cubicBezTo>
                  <a:cubicBezTo>
                    <a:pt x="2310" y="72"/>
                    <a:pt x="2239" y="1"/>
                    <a:pt x="212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76" name="Google Shape;13976;p27"/>
            <p:cNvSpPr/>
            <p:nvPr/>
          </p:nvSpPr>
          <p:spPr>
            <a:xfrm>
              <a:off x="4902713" y="2523083"/>
              <a:ext cx="39325" cy="8350"/>
            </a:xfrm>
            <a:custGeom>
              <a:avLst/>
              <a:gdLst/>
              <a:ahLst/>
              <a:cxnLst/>
              <a:rect l="l" t="t" r="r" b="b"/>
              <a:pathLst>
                <a:path w="1573" h="334" extrusionOk="0">
                  <a:moveTo>
                    <a:pt x="215" y="0"/>
                  </a:moveTo>
                  <a:cubicBezTo>
                    <a:pt x="120" y="0"/>
                    <a:pt x="48" y="48"/>
                    <a:pt x="25" y="143"/>
                  </a:cubicBezTo>
                  <a:cubicBezTo>
                    <a:pt x="1" y="262"/>
                    <a:pt x="96" y="334"/>
                    <a:pt x="215" y="334"/>
                  </a:cubicBezTo>
                  <a:lnTo>
                    <a:pt x="1406" y="334"/>
                  </a:lnTo>
                  <a:cubicBezTo>
                    <a:pt x="1477" y="334"/>
                    <a:pt x="1572" y="286"/>
                    <a:pt x="1572" y="191"/>
                  </a:cubicBezTo>
                  <a:cubicBezTo>
                    <a:pt x="1572" y="72"/>
                    <a:pt x="1525" y="0"/>
                    <a:pt x="140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sp>
        <p:nvSpPr>
          <p:cNvPr id="13977" name="Google Shape;13977;p27"/>
          <p:cNvSpPr/>
          <p:nvPr/>
        </p:nvSpPr>
        <p:spPr>
          <a:xfrm>
            <a:off x="5450807" y="3437219"/>
            <a:ext cx="14311" cy="24875"/>
          </a:xfrm>
          <a:custGeom>
            <a:avLst/>
            <a:gdLst/>
            <a:ahLst/>
            <a:cxnLst/>
            <a:rect l="l" t="t" r="r" b="b"/>
            <a:pathLst>
              <a:path w="359" h="624" extrusionOk="0">
                <a:moveTo>
                  <a:pt x="179" y="1"/>
                </a:moveTo>
                <a:cubicBezTo>
                  <a:pt x="77" y="1"/>
                  <a:pt x="1" y="88"/>
                  <a:pt x="1" y="195"/>
                </a:cubicBezTo>
                <a:lnTo>
                  <a:pt x="1" y="433"/>
                </a:lnTo>
                <a:cubicBezTo>
                  <a:pt x="1" y="528"/>
                  <a:pt x="72" y="624"/>
                  <a:pt x="168" y="624"/>
                </a:cubicBezTo>
                <a:cubicBezTo>
                  <a:pt x="287" y="624"/>
                  <a:pt x="358" y="552"/>
                  <a:pt x="358" y="433"/>
                </a:cubicBezTo>
                <a:lnTo>
                  <a:pt x="358" y="195"/>
                </a:lnTo>
                <a:cubicBezTo>
                  <a:pt x="358" y="100"/>
                  <a:pt x="311" y="52"/>
                  <a:pt x="215" y="4"/>
                </a:cubicBezTo>
                <a:cubicBezTo>
                  <a:pt x="203" y="2"/>
                  <a:pt x="191" y="1"/>
                  <a:pt x="17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78" name="Google Shape;13978;p27"/>
          <p:cNvSpPr/>
          <p:nvPr/>
        </p:nvSpPr>
        <p:spPr>
          <a:xfrm>
            <a:off x="5758419" y="3392773"/>
            <a:ext cx="14271" cy="2375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3" y="595"/>
                  <a:pt x="358" y="500"/>
                  <a:pt x="358" y="429"/>
                </a:cubicBezTo>
                <a:lnTo>
                  <a:pt x="358" y="191"/>
                </a:lnTo>
                <a:cubicBezTo>
                  <a:pt x="358" y="72"/>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79" name="Google Shape;13979;p27"/>
          <p:cNvSpPr/>
          <p:nvPr/>
        </p:nvSpPr>
        <p:spPr>
          <a:xfrm>
            <a:off x="5758419" y="3429766"/>
            <a:ext cx="14271" cy="2379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3" y="596"/>
                  <a:pt x="358" y="501"/>
                  <a:pt x="358" y="406"/>
                </a:cubicBezTo>
                <a:lnTo>
                  <a:pt x="358" y="168"/>
                </a:lnTo>
                <a:cubicBezTo>
                  <a:pt x="358" y="48"/>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80" name="Google Shape;13980;p27"/>
          <p:cNvSpPr/>
          <p:nvPr/>
        </p:nvSpPr>
        <p:spPr>
          <a:xfrm>
            <a:off x="5758419" y="3354783"/>
            <a:ext cx="14271" cy="23759"/>
          </a:xfrm>
          <a:custGeom>
            <a:avLst/>
            <a:gdLst/>
            <a:ahLst/>
            <a:cxnLst/>
            <a:rect l="l" t="t" r="r" b="b"/>
            <a:pathLst>
              <a:path w="358" h="596" extrusionOk="0">
                <a:moveTo>
                  <a:pt x="167" y="1"/>
                </a:moveTo>
                <a:cubicBezTo>
                  <a:pt x="72" y="1"/>
                  <a:pt x="1" y="96"/>
                  <a:pt x="1" y="191"/>
                </a:cubicBezTo>
                <a:lnTo>
                  <a:pt x="1" y="429"/>
                </a:lnTo>
                <a:cubicBezTo>
                  <a:pt x="1" y="501"/>
                  <a:pt x="72" y="596"/>
                  <a:pt x="167" y="596"/>
                </a:cubicBezTo>
                <a:cubicBezTo>
                  <a:pt x="263" y="596"/>
                  <a:pt x="358" y="501"/>
                  <a:pt x="358" y="429"/>
                </a:cubicBezTo>
                <a:lnTo>
                  <a:pt x="358" y="191"/>
                </a:lnTo>
                <a:cubicBezTo>
                  <a:pt x="358" y="96"/>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81" name="Google Shape;13981;p27"/>
          <p:cNvSpPr/>
          <p:nvPr/>
        </p:nvSpPr>
        <p:spPr>
          <a:xfrm>
            <a:off x="5758419" y="3317750"/>
            <a:ext cx="14271" cy="23799"/>
          </a:xfrm>
          <a:custGeom>
            <a:avLst/>
            <a:gdLst/>
            <a:ahLst/>
            <a:cxnLst/>
            <a:rect l="l" t="t" r="r" b="b"/>
            <a:pathLst>
              <a:path w="358" h="597" extrusionOk="0">
                <a:moveTo>
                  <a:pt x="167" y="1"/>
                </a:moveTo>
                <a:cubicBezTo>
                  <a:pt x="72" y="1"/>
                  <a:pt x="1" y="96"/>
                  <a:pt x="1" y="191"/>
                </a:cubicBezTo>
                <a:lnTo>
                  <a:pt x="1" y="429"/>
                </a:lnTo>
                <a:cubicBezTo>
                  <a:pt x="1" y="525"/>
                  <a:pt x="72" y="596"/>
                  <a:pt x="167" y="596"/>
                </a:cubicBezTo>
                <a:cubicBezTo>
                  <a:pt x="263" y="596"/>
                  <a:pt x="358" y="525"/>
                  <a:pt x="358" y="429"/>
                </a:cubicBezTo>
                <a:lnTo>
                  <a:pt x="358" y="191"/>
                </a:lnTo>
                <a:cubicBezTo>
                  <a:pt x="358" y="96"/>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82" name="Google Shape;13982;p27"/>
          <p:cNvSpPr/>
          <p:nvPr/>
        </p:nvSpPr>
        <p:spPr>
          <a:xfrm>
            <a:off x="5758419" y="3281675"/>
            <a:ext cx="14271" cy="23799"/>
          </a:xfrm>
          <a:custGeom>
            <a:avLst/>
            <a:gdLst/>
            <a:ahLst/>
            <a:cxnLst/>
            <a:rect l="l" t="t" r="r" b="b"/>
            <a:pathLst>
              <a:path w="358" h="597" extrusionOk="0">
                <a:moveTo>
                  <a:pt x="167" y="1"/>
                </a:moveTo>
                <a:cubicBezTo>
                  <a:pt x="72" y="1"/>
                  <a:pt x="1" y="72"/>
                  <a:pt x="1" y="168"/>
                </a:cubicBezTo>
                <a:lnTo>
                  <a:pt x="1" y="406"/>
                </a:lnTo>
                <a:cubicBezTo>
                  <a:pt x="1" y="501"/>
                  <a:pt x="72" y="596"/>
                  <a:pt x="167" y="596"/>
                </a:cubicBezTo>
                <a:cubicBezTo>
                  <a:pt x="263" y="596"/>
                  <a:pt x="358" y="501"/>
                  <a:pt x="358" y="406"/>
                </a:cubicBezTo>
                <a:lnTo>
                  <a:pt x="358" y="168"/>
                </a:lnTo>
                <a:cubicBezTo>
                  <a:pt x="358" y="72"/>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83" name="Google Shape;13983;p27"/>
          <p:cNvSpPr/>
          <p:nvPr/>
        </p:nvSpPr>
        <p:spPr>
          <a:xfrm>
            <a:off x="5758419" y="3244682"/>
            <a:ext cx="14271" cy="23759"/>
          </a:xfrm>
          <a:custGeom>
            <a:avLst/>
            <a:gdLst/>
            <a:ahLst/>
            <a:cxnLst/>
            <a:rect l="l" t="t" r="r" b="b"/>
            <a:pathLst>
              <a:path w="358" h="596" extrusionOk="0">
                <a:moveTo>
                  <a:pt x="167" y="0"/>
                </a:moveTo>
                <a:cubicBezTo>
                  <a:pt x="72" y="0"/>
                  <a:pt x="1" y="95"/>
                  <a:pt x="1" y="167"/>
                </a:cubicBezTo>
                <a:lnTo>
                  <a:pt x="1" y="405"/>
                </a:lnTo>
                <a:cubicBezTo>
                  <a:pt x="1" y="500"/>
                  <a:pt x="72" y="595"/>
                  <a:pt x="167" y="595"/>
                </a:cubicBezTo>
                <a:cubicBezTo>
                  <a:pt x="263" y="595"/>
                  <a:pt x="358" y="500"/>
                  <a:pt x="358" y="405"/>
                </a:cubicBezTo>
                <a:lnTo>
                  <a:pt x="358" y="167"/>
                </a:lnTo>
                <a:cubicBezTo>
                  <a:pt x="358" y="95"/>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84" name="Google Shape;13984;p27"/>
          <p:cNvSpPr/>
          <p:nvPr/>
        </p:nvSpPr>
        <p:spPr>
          <a:xfrm>
            <a:off x="5697667" y="3455397"/>
            <a:ext cx="14271" cy="23799"/>
          </a:xfrm>
          <a:custGeom>
            <a:avLst/>
            <a:gdLst/>
            <a:ahLst/>
            <a:cxnLst/>
            <a:rect l="l" t="t" r="r" b="b"/>
            <a:pathLst>
              <a:path w="358" h="597" extrusionOk="0">
                <a:moveTo>
                  <a:pt x="167" y="1"/>
                </a:moveTo>
                <a:cubicBezTo>
                  <a:pt x="96" y="1"/>
                  <a:pt x="1" y="96"/>
                  <a:pt x="1" y="191"/>
                </a:cubicBezTo>
                <a:lnTo>
                  <a:pt x="1" y="430"/>
                </a:lnTo>
                <a:cubicBezTo>
                  <a:pt x="1" y="525"/>
                  <a:pt x="96" y="596"/>
                  <a:pt x="167" y="596"/>
                </a:cubicBezTo>
                <a:cubicBezTo>
                  <a:pt x="263" y="596"/>
                  <a:pt x="358" y="525"/>
                  <a:pt x="358" y="430"/>
                </a:cubicBezTo>
                <a:lnTo>
                  <a:pt x="358" y="191"/>
                </a:lnTo>
                <a:cubicBezTo>
                  <a:pt x="358" y="72"/>
                  <a:pt x="263"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85" name="Google Shape;13985;p27"/>
          <p:cNvSpPr/>
          <p:nvPr/>
        </p:nvSpPr>
        <p:spPr>
          <a:xfrm>
            <a:off x="5697667" y="3381371"/>
            <a:ext cx="14271" cy="23759"/>
          </a:xfrm>
          <a:custGeom>
            <a:avLst/>
            <a:gdLst/>
            <a:ahLst/>
            <a:cxnLst/>
            <a:rect l="l" t="t" r="r" b="b"/>
            <a:pathLst>
              <a:path w="358" h="596" extrusionOk="0">
                <a:moveTo>
                  <a:pt x="167" y="0"/>
                </a:moveTo>
                <a:cubicBezTo>
                  <a:pt x="96" y="0"/>
                  <a:pt x="1" y="72"/>
                  <a:pt x="1" y="167"/>
                </a:cubicBezTo>
                <a:lnTo>
                  <a:pt x="1" y="405"/>
                </a:lnTo>
                <a:cubicBezTo>
                  <a:pt x="1" y="500"/>
                  <a:pt x="96" y="596"/>
                  <a:pt x="167" y="596"/>
                </a:cubicBezTo>
                <a:cubicBezTo>
                  <a:pt x="263" y="596"/>
                  <a:pt x="358" y="500"/>
                  <a:pt x="358" y="405"/>
                </a:cubicBezTo>
                <a:lnTo>
                  <a:pt x="358" y="167"/>
                </a:lnTo>
                <a:cubicBezTo>
                  <a:pt x="358" y="72"/>
                  <a:pt x="263"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86" name="Google Shape;13986;p27"/>
          <p:cNvSpPr/>
          <p:nvPr/>
        </p:nvSpPr>
        <p:spPr>
          <a:xfrm>
            <a:off x="5697667" y="3417447"/>
            <a:ext cx="14271" cy="23759"/>
          </a:xfrm>
          <a:custGeom>
            <a:avLst/>
            <a:gdLst/>
            <a:ahLst/>
            <a:cxnLst/>
            <a:rect l="l" t="t" r="r" b="b"/>
            <a:pathLst>
              <a:path w="358" h="596" extrusionOk="0">
                <a:moveTo>
                  <a:pt x="167" y="0"/>
                </a:moveTo>
                <a:cubicBezTo>
                  <a:pt x="96" y="0"/>
                  <a:pt x="1" y="96"/>
                  <a:pt x="1" y="191"/>
                </a:cubicBezTo>
                <a:lnTo>
                  <a:pt x="1" y="429"/>
                </a:lnTo>
                <a:cubicBezTo>
                  <a:pt x="1" y="524"/>
                  <a:pt x="96" y="596"/>
                  <a:pt x="167" y="596"/>
                </a:cubicBezTo>
                <a:cubicBezTo>
                  <a:pt x="263" y="596"/>
                  <a:pt x="358" y="524"/>
                  <a:pt x="358" y="429"/>
                </a:cubicBezTo>
                <a:lnTo>
                  <a:pt x="358" y="191"/>
                </a:lnTo>
                <a:cubicBezTo>
                  <a:pt x="358" y="96"/>
                  <a:pt x="263"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87" name="Google Shape;13987;p27"/>
          <p:cNvSpPr/>
          <p:nvPr/>
        </p:nvSpPr>
        <p:spPr>
          <a:xfrm>
            <a:off x="5697667" y="3345295"/>
            <a:ext cx="14271" cy="23759"/>
          </a:xfrm>
          <a:custGeom>
            <a:avLst/>
            <a:gdLst/>
            <a:ahLst/>
            <a:cxnLst/>
            <a:rect l="l" t="t" r="r" b="b"/>
            <a:pathLst>
              <a:path w="358" h="596" extrusionOk="0">
                <a:moveTo>
                  <a:pt x="167" y="0"/>
                </a:moveTo>
                <a:cubicBezTo>
                  <a:pt x="96" y="0"/>
                  <a:pt x="1" y="96"/>
                  <a:pt x="1" y="191"/>
                </a:cubicBezTo>
                <a:lnTo>
                  <a:pt x="1" y="429"/>
                </a:lnTo>
                <a:cubicBezTo>
                  <a:pt x="1" y="500"/>
                  <a:pt x="96" y="596"/>
                  <a:pt x="167" y="596"/>
                </a:cubicBezTo>
                <a:cubicBezTo>
                  <a:pt x="263" y="596"/>
                  <a:pt x="358" y="500"/>
                  <a:pt x="358" y="429"/>
                </a:cubicBezTo>
                <a:lnTo>
                  <a:pt x="358" y="191"/>
                </a:lnTo>
                <a:cubicBezTo>
                  <a:pt x="358" y="72"/>
                  <a:pt x="263"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88" name="Google Shape;13988;p27"/>
          <p:cNvSpPr/>
          <p:nvPr/>
        </p:nvSpPr>
        <p:spPr>
          <a:xfrm>
            <a:off x="5514429" y="3363314"/>
            <a:ext cx="14271" cy="2379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2" y="596"/>
                  <a:pt x="358" y="501"/>
                  <a:pt x="358" y="406"/>
                </a:cubicBezTo>
                <a:lnTo>
                  <a:pt x="358" y="168"/>
                </a:lnTo>
                <a:cubicBezTo>
                  <a:pt x="358" y="96"/>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89" name="Google Shape;13989;p27"/>
          <p:cNvSpPr/>
          <p:nvPr/>
        </p:nvSpPr>
        <p:spPr>
          <a:xfrm>
            <a:off x="5514429" y="3289289"/>
            <a:ext cx="14271" cy="23759"/>
          </a:xfrm>
          <a:custGeom>
            <a:avLst/>
            <a:gdLst/>
            <a:ahLst/>
            <a:cxnLst/>
            <a:rect l="l" t="t" r="r" b="b"/>
            <a:pathLst>
              <a:path w="358" h="596" extrusionOk="0">
                <a:moveTo>
                  <a:pt x="167" y="0"/>
                </a:moveTo>
                <a:cubicBezTo>
                  <a:pt x="72" y="0"/>
                  <a:pt x="1" y="96"/>
                  <a:pt x="1" y="191"/>
                </a:cubicBezTo>
                <a:lnTo>
                  <a:pt x="1" y="429"/>
                </a:lnTo>
                <a:cubicBezTo>
                  <a:pt x="1" y="524"/>
                  <a:pt x="72" y="596"/>
                  <a:pt x="167" y="596"/>
                </a:cubicBezTo>
                <a:cubicBezTo>
                  <a:pt x="262" y="596"/>
                  <a:pt x="358" y="524"/>
                  <a:pt x="358" y="429"/>
                </a:cubicBezTo>
                <a:lnTo>
                  <a:pt x="358" y="191"/>
                </a:lnTo>
                <a:cubicBezTo>
                  <a:pt x="358" y="96"/>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90" name="Google Shape;13990;p27"/>
          <p:cNvSpPr/>
          <p:nvPr/>
        </p:nvSpPr>
        <p:spPr>
          <a:xfrm>
            <a:off x="5514429" y="3326321"/>
            <a:ext cx="14271" cy="2375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2" y="595"/>
                  <a:pt x="358" y="500"/>
                  <a:pt x="358" y="429"/>
                </a:cubicBezTo>
                <a:lnTo>
                  <a:pt x="358" y="191"/>
                </a:lnTo>
                <a:cubicBezTo>
                  <a:pt x="358" y="95"/>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91" name="Google Shape;13991;p27"/>
          <p:cNvSpPr/>
          <p:nvPr/>
        </p:nvSpPr>
        <p:spPr>
          <a:xfrm>
            <a:off x="5514429" y="3401303"/>
            <a:ext cx="14271" cy="23759"/>
          </a:xfrm>
          <a:custGeom>
            <a:avLst/>
            <a:gdLst/>
            <a:ahLst/>
            <a:cxnLst/>
            <a:rect l="l" t="t" r="r" b="b"/>
            <a:pathLst>
              <a:path w="358" h="596" extrusionOk="0">
                <a:moveTo>
                  <a:pt x="167" y="0"/>
                </a:moveTo>
                <a:cubicBezTo>
                  <a:pt x="72" y="0"/>
                  <a:pt x="1" y="96"/>
                  <a:pt x="1" y="167"/>
                </a:cubicBezTo>
                <a:lnTo>
                  <a:pt x="1" y="405"/>
                </a:lnTo>
                <a:cubicBezTo>
                  <a:pt x="1" y="501"/>
                  <a:pt x="72" y="596"/>
                  <a:pt x="167" y="596"/>
                </a:cubicBezTo>
                <a:cubicBezTo>
                  <a:pt x="262" y="596"/>
                  <a:pt x="358" y="501"/>
                  <a:pt x="358" y="405"/>
                </a:cubicBezTo>
                <a:lnTo>
                  <a:pt x="358" y="167"/>
                </a:lnTo>
                <a:cubicBezTo>
                  <a:pt x="358" y="48"/>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92" name="Google Shape;13992;p27"/>
          <p:cNvSpPr/>
          <p:nvPr/>
        </p:nvSpPr>
        <p:spPr>
          <a:xfrm>
            <a:off x="5514429" y="3438335"/>
            <a:ext cx="14271" cy="23759"/>
          </a:xfrm>
          <a:custGeom>
            <a:avLst/>
            <a:gdLst/>
            <a:ahLst/>
            <a:cxnLst/>
            <a:rect l="l" t="t" r="r" b="b"/>
            <a:pathLst>
              <a:path w="358" h="596" extrusionOk="0">
                <a:moveTo>
                  <a:pt x="167" y="0"/>
                </a:moveTo>
                <a:cubicBezTo>
                  <a:pt x="72" y="0"/>
                  <a:pt x="1" y="72"/>
                  <a:pt x="1" y="167"/>
                </a:cubicBezTo>
                <a:lnTo>
                  <a:pt x="1" y="405"/>
                </a:lnTo>
                <a:cubicBezTo>
                  <a:pt x="1" y="500"/>
                  <a:pt x="72" y="596"/>
                  <a:pt x="167" y="596"/>
                </a:cubicBezTo>
                <a:cubicBezTo>
                  <a:pt x="262" y="596"/>
                  <a:pt x="358" y="500"/>
                  <a:pt x="358" y="405"/>
                </a:cubicBezTo>
                <a:lnTo>
                  <a:pt x="358" y="167"/>
                </a:lnTo>
                <a:cubicBezTo>
                  <a:pt x="310" y="48"/>
                  <a:pt x="262"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93" name="Google Shape;13993;p27"/>
          <p:cNvSpPr/>
          <p:nvPr/>
        </p:nvSpPr>
        <p:spPr>
          <a:xfrm>
            <a:off x="5682481" y="3144985"/>
            <a:ext cx="23759" cy="14271"/>
          </a:xfrm>
          <a:custGeom>
            <a:avLst/>
            <a:gdLst/>
            <a:ahLst/>
            <a:cxnLst/>
            <a:rect l="l" t="t" r="r" b="b"/>
            <a:pathLst>
              <a:path w="596" h="358" extrusionOk="0">
                <a:moveTo>
                  <a:pt x="167" y="1"/>
                </a:moveTo>
                <a:cubicBezTo>
                  <a:pt x="72" y="1"/>
                  <a:pt x="1" y="48"/>
                  <a:pt x="1" y="143"/>
                </a:cubicBezTo>
                <a:cubicBezTo>
                  <a:pt x="1" y="263"/>
                  <a:pt x="48" y="358"/>
                  <a:pt x="167" y="358"/>
                </a:cubicBezTo>
                <a:lnTo>
                  <a:pt x="405" y="358"/>
                </a:lnTo>
                <a:cubicBezTo>
                  <a:pt x="501" y="358"/>
                  <a:pt x="596" y="286"/>
                  <a:pt x="596" y="215"/>
                </a:cubicBezTo>
                <a:cubicBezTo>
                  <a:pt x="596" y="96"/>
                  <a:pt x="524" y="1"/>
                  <a:pt x="40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94" name="Google Shape;13994;p27"/>
          <p:cNvSpPr/>
          <p:nvPr/>
        </p:nvSpPr>
        <p:spPr>
          <a:xfrm>
            <a:off x="5755589" y="3144985"/>
            <a:ext cx="23759" cy="14271"/>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0" y="358"/>
                  <a:pt x="596" y="286"/>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95" name="Google Shape;13995;p27"/>
          <p:cNvSpPr/>
          <p:nvPr/>
        </p:nvSpPr>
        <p:spPr>
          <a:xfrm>
            <a:off x="5431833" y="3144985"/>
            <a:ext cx="23799" cy="14271"/>
          </a:xfrm>
          <a:custGeom>
            <a:avLst/>
            <a:gdLst/>
            <a:ahLst/>
            <a:cxnLst/>
            <a:rect l="l" t="t" r="r" b="b"/>
            <a:pathLst>
              <a:path w="597" h="358" extrusionOk="0">
                <a:moveTo>
                  <a:pt x="191" y="1"/>
                </a:moveTo>
                <a:cubicBezTo>
                  <a:pt x="96" y="1"/>
                  <a:pt x="48" y="48"/>
                  <a:pt x="1" y="143"/>
                </a:cubicBezTo>
                <a:cubicBezTo>
                  <a:pt x="1" y="263"/>
                  <a:pt x="72" y="358"/>
                  <a:pt x="191" y="358"/>
                </a:cubicBezTo>
                <a:lnTo>
                  <a:pt x="429" y="358"/>
                </a:lnTo>
                <a:cubicBezTo>
                  <a:pt x="525" y="358"/>
                  <a:pt x="596" y="286"/>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96" name="Google Shape;13996;p27"/>
          <p:cNvSpPr/>
          <p:nvPr/>
        </p:nvSpPr>
        <p:spPr>
          <a:xfrm>
            <a:off x="5718555" y="3144985"/>
            <a:ext cx="23759" cy="14271"/>
          </a:xfrm>
          <a:custGeom>
            <a:avLst/>
            <a:gdLst/>
            <a:ahLst/>
            <a:cxnLst/>
            <a:rect l="l" t="t" r="r" b="b"/>
            <a:pathLst>
              <a:path w="596" h="358" extrusionOk="0">
                <a:moveTo>
                  <a:pt x="191" y="1"/>
                </a:moveTo>
                <a:cubicBezTo>
                  <a:pt x="96" y="1"/>
                  <a:pt x="48" y="48"/>
                  <a:pt x="1" y="143"/>
                </a:cubicBezTo>
                <a:cubicBezTo>
                  <a:pt x="1" y="263"/>
                  <a:pt x="72" y="358"/>
                  <a:pt x="191" y="358"/>
                </a:cubicBezTo>
                <a:lnTo>
                  <a:pt x="429" y="358"/>
                </a:lnTo>
                <a:cubicBezTo>
                  <a:pt x="524" y="358"/>
                  <a:pt x="596" y="286"/>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97" name="Google Shape;13997;p27"/>
          <p:cNvSpPr/>
          <p:nvPr/>
        </p:nvSpPr>
        <p:spPr>
          <a:xfrm>
            <a:off x="5468865" y="3144985"/>
            <a:ext cx="23759" cy="14271"/>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1" y="358"/>
                  <a:pt x="596" y="286"/>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98" name="Google Shape;13998;p27"/>
          <p:cNvSpPr/>
          <p:nvPr/>
        </p:nvSpPr>
        <p:spPr>
          <a:xfrm>
            <a:off x="5644491" y="3144985"/>
            <a:ext cx="24755" cy="14271"/>
          </a:xfrm>
          <a:custGeom>
            <a:avLst/>
            <a:gdLst/>
            <a:ahLst/>
            <a:cxnLst/>
            <a:rect l="l" t="t" r="r" b="b"/>
            <a:pathLst>
              <a:path w="621" h="358" extrusionOk="0">
                <a:moveTo>
                  <a:pt x="191" y="1"/>
                </a:moveTo>
                <a:cubicBezTo>
                  <a:pt x="120" y="1"/>
                  <a:pt x="49" y="48"/>
                  <a:pt x="25" y="143"/>
                </a:cubicBezTo>
                <a:cubicBezTo>
                  <a:pt x="1" y="263"/>
                  <a:pt x="72" y="358"/>
                  <a:pt x="191" y="358"/>
                </a:cubicBezTo>
                <a:lnTo>
                  <a:pt x="430" y="358"/>
                </a:lnTo>
                <a:cubicBezTo>
                  <a:pt x="525" y="358"/>
                  <a:pt x="620" y="286"/>
                  <a:pt x="620" y="215"/>
                </a:cubicBezTo>
                <a:cubicBezTo>
                  <a:pt x="620" y="96"/>
                  <a:pt x="549" y="1"/>
                  <a:pt x="4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99" name="Google Shape;13999;p27"/>
          <p:cNvSpPr/>
          <p:nvPr/>
        </p:nvSpPr>
        <p:spPr>
          <a:xfrm>
            <a:off x="5505897" y="3144985"/>
            <a:ext cx="24715" cy="14271"/>
          </a:xfrm>
          <a:custGeom>
            <a:avLst/>
            <a:gdLst/>
            <a:ahLst/>
            <a:cxnLst/>
            <a:rect l="l" t="t" r="r" b="b"/>
            <a:pathLst>
              <a:path w="620" h="358" extrusionOk="0">
                <a:moveTo>
                  <a:pt x="215" y="1"/>
                </a:moveTo>
                <a:cubicBezTo>
                  <a:pt x="119" y="1"/>
                  <a:pt x="48" y="48"/>
                  <a:pt x="24" y="143"/>
                </a:cubicBezTo>
                <a:cubicBezTo>
                  <a:pt x="0" y="263"/>
                  <a:pt x="95" y="358"/>
                  <a:pt x="215" y="358"/>
                </a:cubicBezTo>
                <a:lnTo>
                  <a:pt x="453" y="358"/>
                </a:lnTo>
                <a:cubicBezTo>
                  <a:pt x="524" y="358"/>
                  <a:pt x="619" y="286"/>
                  <a:pt x="619" y="215"/>
                </a:cubicBezTo>
                <a:cubicBezTo>
                  <a:pt x="619" y="96"/>
                  <a:pt x="572" y="1"/>
                  <a:pt x="45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00" name="Google Shape;14000;p27"/>
          <p:cNvSpPr/>
          <p:nvPr/>
        </p:nvSpPr>
        <p:spPr>
          <a:xfrm>
            <a:off x="5846715" y="3126010"/>
            <a:ext cx="52261" cy="52261"/>
          </a:xfrm>
          <a:custGeom>
            <a:avLst/>
            <a:gdLst/>
            <a:ahLst/>
            <a:cxnLst/>
            <a:rect l="l" t="t" r="r" b="b"/>
            <a:pathLst>
              <a:path w="1311" h="1311" extrusionOk="0">
                <a:moveTo>
                  <a:pt x="667" y="357"/>
                </a:moveTo>
                <a:cubicBezTo>
                  <a:pt x="810" y="357"/>
                  <a:pt x="953" y="500"/>
                  <a:pt x="953" y="643"/>
                </a:cubicBezTo>
                <a:cubicBezTo>
                  <a:pt x="953" y="810"/>
                  <a:pt x="834" y="953"/>
                  <a:pt x="667" y="953"/>
                </a:cubicBezTo>
                <a:cubicBezTo>
                  <a:pt x="524" y="953"/>
                  <a:pt x="358" y="834"/>
                  <a:pt x="358" y="643"/>
                </a:cubicBezTo>
                <a:cubicBezTo>
                  <a:pt x="358" y="500"/>
                  <a:pt x="477" y="357"/>
                  <a:pt x="667" y="357"/>
                </a:cubicBezTo>
                <a:close/>
                <a:moveTo>
                  <a:pt x="667" y="0"/>
                </a:moveTo>
                <a:cubicBezTo>
                  <a:pt x="310" y="0"/>
                  <a:pt x="0" y="286"/>
                  <a:pt x="0" y="643"/>
                </a:cubicBezTo>
                <a:cubicBezTo>
                  <a:pt x="0" y="1000"/>
                  <a:pt x="310" y="1310"/>
                  <a:pt x="667" y="1310"/>
                </a:cubicBezTo>
                <a:cubicBezTo>
                  <a:pt x="1024" y="1310"/>
                  <a:pt x="1310" y="1000"/>
                  <a:pt x="1310" y="643"/>
                </a:cubicBezTo>
                <a:cubicBezTo>
                  <a:pt x="1310" y="286"/>
                  <a:pt x="1024" y="0"/>
                  <a:pt x="6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01" name="Google Shape;14001;p27"/>
          <p:cNvSpPr/>
          <p:nvPr/>
        </p:nvSpPr>
        <p:spPr>
          <a:xfrm>
            <a:off x="5431832" y="3096591"/>
            <a:ext cx="394965" cy="330387"/>
          </a:xfrm>
          <a:custGeom>
            <a:avLst/>
            <a:gdLst/>
            <a:ahLst/>
            <a:cxnLst/>
            <a:rect l="l" t="t" r="r" b="b"/>
            <a:pathLst>
              <a:path w="9908" h="8288" extrusionOk="0">
                <a:moveTo>
                  <a:pt x="5811" y="2334"/>
                </a:moveTo>
                <a:cubicBezTo>
                  <a:pt x="5954" y="2334"/>
                  <a:pt x="6121" y="2453"/>
                  <a:pt x="6121" y="2643"/>
                </a:cubicBezTo>
                <a:cubicBezTo>
                  <a:pt x="6121" y="2810"/>
                  <a:pt x="6002" y="2929"/>
                  <a:pt x="5811" y="2929"/>
                </a:cubicBezTo>
                <a:cubicBezTo>
                  <a:pt x="5645" y="2929"/>
                  <a:pt x="5526" y="2810"/>
                  <a:pt x="5526" y="2643"/>
                </a:cubicBezTo>
                <a:cubicBezTo>
                  <a:pt x="5526" y="2453"/>
                  <a:pt x="5669" y="2334"/>
                  <a:pt x="5811" y="2334"/>
                </a:cubicBezTo>
                <a:close/>
                <a:moveTo>
                  <a:pt x="2215" y="3596"/>
                </a:moveTo>
                <a:cubicBezTo>
                  <a:pt x="2358" y="3596"/>
                  <a:pt x="2501" y="3715"/>
                  <a:pt x="2501" y="3882"/>
                </a:cubicBezTo>
                <a:cubicBezTo>
                  <a:pt x="2501" y="4048"/>
                  <a:pt x="2382" y="4191"/>
                  <a:pt x="2215" y="4191"/>
                </a:cubicBezTo>
                <a:cubicBezTo>
                  <a:pt x="2025" y="4191"/>
                  <a:pt x="1906" y="4072"/>
                  <a:pt x="1906" y="3882"/>
                </a:cubicBezTo>
                <a:cubicBezTo>
                  <a:pt x="1906" y="3715"/>
                  <a:pt x="2073" y="3596"/>
                  <a:pt x="2215" y="3596"/>
                </a:cubicBezTo>
                <a:close/>
                <a:moveTo>
                  <a:pt x="4287" y="4834"/>
                </a:moveTo>
                <a:cubicBezTo>
                  <a:pt x="4454" y="4834"/>
                  <a:pt x="4597" y="4953"/>
                  <a:pt x="4597" y="5144"/>
                </a:cubicBezTo>
                <a:cubicBezTo>
                  <a:pt x="4597" y="5311"/>
                  <a:pt x="4478" y="5430"/>
                  <a:pt x="4287" y="5430"/>
                </a:cubicBezTo>
                <a:cubicBezTo>
                  <a:pt x="4121" y="5430"/>
                  <a:pt x="4002" y="5311"/>
                  <a:pt x="4002" y="5144"/>
                </a:cubicBezTo>
                <a:cubicBezTo>
                  <a:pt x="4002" y="4953"/>
                  <a:pt x="4121" y="4834"/>
                  <a:pt x="4287" y="4834"/>
                </a:cubicBezTo>
                <a:close/>
                <a:moveTo>
                  <a:pt x="667" y="7382"/>
                </a:moveTo>
                <a:cubicBezTo>
                  <a:pt x="810" y="7382"/>
                  <a:pt x="953" y="7502"/>
                  <a:pt x="953" y="7668"/>
                </a:cubicBezTo>
                <a:cubicBezTo>
                  <a:pt x="953" y="7811"/>
                  <a:pt x="834" y="7978"/>
                  <a:pt x="667" y="7978"/>
                </a:cubicBezTo>
                <a:cubicBezTo>
                  <a:pt x="477" y="7978"/>
                  <a:pt x="358" y="7859"/>
                  <a:pt x="358" y="7668"/>
                </a:cubicBezTo>
                <a:cubicBezTo>
                  <a:pt x="358" y="7502"/>
                  <a:pt x="477" y="7382"/>
                  <a:pt x="667" y="7382"/>
                </a:cubicBezTo>
                <a:close/>
                <a:moveTo>
                  <a:pt x="8598" y="0"/>
                </a:moveTo>
                <a:cubicBezTo>
                  <a:pt x="7907" y="0"/>
                  <a:pt x="7312" y="595"/>
                  <a:pt x="7312" y="1310"/>
                </a:cubicBezTo>
                <a:cubicBezTo>
                  <a:pt x="7312" y="1453"/>
                  <a:pt x="7336" y="1572"/>
                  <a:pt x="7359" y="1691"/>
                </a:cubicBezTo>
                <a:lnTo>
                  <a:pt x="6407" y="2143"/>
                </a:lnTo>
                <a:cubicBezTo>
                  <a:pt x="6288" y="1977"/>
                  <a:pt x="6121" y="1905"/>
                  <a:pt x="5930" y="1905"/>
                </a:cubicBezTo>
                <a:cubicBezTo>
                  <a:pt x="5573" y="1905"/>
                  <a:pt x="5264" y="2191"/>
                  <a:pt x="5264" y="2548"/>
                </a:cubicBezTo>
                <a:cubicBezTo>
                  <a:pt x="5264" y="2739"/>
                  <a:pt x="5335" y="2882"/>
                  <a:pt x="5454" y="3001"/>
                </a:cubicBezTo>
                <a:lnTo>
                  <a:pt x="4573" y="4453"/>
                </a:lnTo>
                <a:cubicBezTo>
                  <a:pt x="4502" y="4429"/>
                  <a:pt x="4454" y="4429"/>
                  <a:pt x="4383" y="4429"/>
                </a:cubicBezTo>
                <a:cubicBezTo>
                  <a:pt x="4192" y="4429"/>
                  <a:pt x="4025" y="4525"/>
                  <a:pt x="3906" y="4620"/>
                </a:cubicBezTo>
                <a:lnTo>
                  <a:pt x="2930" y="4025"/>
                </a:lnTo>
                <a:cubicBezTo>
                  <a:pt x="2954" y="3977"/>
                  <a:pt x="2954" y="3882"/>
                  <a:pt x="2954" y="3834"/>
                </a:cubicBezTo>
                <a:cubicBezTo>
                  <a:pt x="2954" y="3477"/>
                  <a:pt x="2644" y="3167"/>
                  <a:pt x="2287" y="3167"/>
                </a:cubicBezTo>
                <a:cubicBezTo>
                  <a:pt x="1953" y="3167"/>
                  <a:pt x="1644" y="3477"/>
                  <a:pt x="1644" y="3834"/>
                </a:cubicBezTo>
                <a:cubicBezTo>
                  <a:pt x="1644" y="3977"/>
                  <a:pt x="1692" y="4120"/>
                  <a:pt x="1787" y="4239"/>
                </a:cubicBezTo>
                <a:lnTo>
                  <a:pt x="787" y="6954"/>
                </a:lnTo>
                <a:lnTo>
                  <a:pt x="715" y="6954"/>
                </a:lnTo>
                <a:cubicBezTo>
                  <a:pt x="358" y="6954"/>
                  <a:pt x="72" y="7240"/>
                  <a:pt x="72" y="7597"/>
                </a:cubicBezTo>
                <a:cubicBezTo>
                  <a:pt x="1" y="8002"/>
                  <a:pt x="310" y="8287"/>
                  <a:pt x="667" y="8287"/>
                </a:cubicBezTo>
                <a:cubicBezTo>
                  <a:pt x="1025" y="8287"/>
                  <a:pt x="1310" y="8002"/>
                  <a:pt x="1310" y="7644"/>
                </a:cubicBezTo>
                <a:cubicBezTo>
                  <a:pt x="1310" y="7430"/>
                  <a:pt x="1239" y="7240"/>
                  <a:pt x="1049" y="7144"/>
                </a:cubicBezTo>
                <a:lnTo>
                  <a:pt x="2025" y="4477"/>
                </a:lnTo>
                <a:cubicBezTo>
                  <a:pt x="2096" y="4525"/>
                  <a:pt x="2144" y="4525"/>
                  <a:pt x="2215" y="4525"/>
                </a:cubicBezTo>
                <a:cubicBezTo>
                  <a:pt x="2358" y="4525"/>
                  <a:pt x="2501" y="4453"/>
                  <a:pt x="2596" y="4358"/>
                </a:cubicBezTo>
                <a:lnTo>
                  <a:pt x="3644" y="5001"/>
                </a:lnTo>
                <a:lnTo>
                  <a:pt x="3644" y="5120"/>
                </a:lnTo>
                <a:cubicBezTo>
                  <a:pt x="3644" y="5477"/>
                  <a:pt x="3930" y="5763"/>
                  <a:pt x="4287" y="5763"/>
                </a:cubicBezTo>
                <a:cubicBezTo>
                  <a:pt x="4645" y="5763"/>
                  <a:pt x="4954" y="5477"/>
                  <a:pt x="4954" y="5120"/>
                </a:cubicBezTo>
                <a:cubicBezTo>
                  <a:pt x="4954" y="4930"/>
                  <a:pt x="4883" y="4787"/>
                  <a:pt x="4764" y="4668"/>
                </a:cubicBezTo>
                <a:lnTo>
                  <a:pt x="5669" y="3215"/>
                </a:lnTo>
                <a:cubicBezTo>
                  <a:pt x="5716" y="3239"/>
                  <a:pt x="5788" y="3239"/>
                  <a:pt x="5835" y="3239"/>
                </a:cubicBezTo>
                <a:cubicBezTo>
                  <a:pt x="6192" y="3239"/>
                  <a:pt x="6502" y="2929"/>
                  <a:pt x="6502" y="2572"/>
                </a:cubicBezTo>
                <a:lnTo>
                  <a:pt x="6502" y="2501"/>
                </a:lnTo>
                <a:lnTo>
                  <a:pt x="7455" y="2048"/>
                </a:lnTo>
                <a:cubicBezTo>
                  <a:pt x="7693" y="2405"/>
                  <a:pt x="8098" y="2643"/>
                  <a:pt x="8550" y="2643"/>
                </a:cubicBezTo>
                <a:cubicBezTo>
                  <a:pt x="8812" y="2643"/>
                  <a:pt x="9050" y="2548"/>
                  <a:pt x="9288" y="2405"/>
                </a:cubicBezTo>
                <a:cubicBezTo>
                  <a:pt x="9384" y="2334"/>
                  <a:pt x="9384" y="2262"/>
                  <a:pt x="9360" y="2167"/>
                </a:cubicBezTo>
                <a:cubicBezTo>
                  <a:pt x="9312" y="2104"/>
                  <a:pt x="9265" y="2082"/>
                  <a:pt x="9210" y="2082"/>
                </a:cubicBezTo>
                <a:cubicBezTo>
                  <a:pt x="9182" y="2082"/>
                  <a:pt x="9153" y="2088"/>
                  <a:pt x="9122" y="2096"/>
                </a:cubicBezTo>
                <a:cubicBezTo>
                  <a:pt x="8979" y="2215"/>
                  <a:pt x="8764" y="2286"/>
                  <a:pt x="8574" y="2286"/>
                </a:cubicBezTo>
                <a:cubicBezTo>
                  <a:pt x="8050" y="2286"/>
                  <a:pt x="7597" y="1834"/>
                  <a:pt x="7597" y="1310"/>
                </a:cubicBezTo>
                <a:cubicBezTo>
                  <a:pt x="7597" y="762"/>
                  <a:pt x="8050" y="310"/>
                  <a:pt x="8574" y="310"/>
                </a:cubicBezTo>
                <a:cubicBezTo>
                  <a:pt x="9122" y="310"/>
                  <a:pt x="9574" y="762"/>
                  <a:pt x="9574" y="1310"/>
                </a:cubicBezTo>
                <a:cubicBezTo>
                  <a:pt x="9574" y="1381"/>
                  <a:pt x="9574" y="1477"/>
                  <a:pt x="9526" y="1572"/>
                </a:cubicBezTo>
                <a:cubicBezTo>
                  <a:pt x="9503" y="1667"/>
                  <a:pt x="9574" y="1738"/>
                  <a:pt x="9646" y="1786"/>
                </a:cubicBezTo>
                <a:cubicBezTo>
                  <a:pt x="9658" y="1789"/>
                  <a:pt x="9671" y="1791"/>
                  <a:pt x="9684" y="1791"/>
                </a:cubicBezTo>
                <a:cubicBezTo>
                  <a:pt x="9765" y="1791"/>
                  <a:pt x="9839" y="1729"/>
                  <a:pt x="9860" y="1667"/>
                </a:cubicBezTo>
                <a:cubicBezTo>
                  <a:pt x="9884" y="1548"/>
                  <a:pt x="9908" y="1429"/>
                  <a:pt x="9908" y="1310"/>
                </a:cubicBezTo>
                <a:cubicBezTo>
                  <a:pt x="9908" y="595"/>
                  <a:pt x="9312" y="0"/>
                  <a:pt x="859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02" name="Google Shape;14002;p27"/>
          <p:cNvSpPr/>
          <p:nvPr/>
        </p:nvSpPr>
        <p:spPr>
          <a:xfrm>
            <a:off x="5865690" y="3294033"/>
            <a:ext cx="14271" cy="23759"/>
          </a:xfrm>
          <a:custGeom>
            <a:avLst/>
            <a:gdLst/>
            <a:ahLst/>
            <a:cxnLst/>
            <a:rect l="l" t="t" r="r" b="b"/>
            <a:pathLst>
              <a:path w="358" h="596" extrusionOk="0">
                <a:moveTo>
                  <a:pt x="191" y="0"/>
                </a:moveTo>
                <a:cubicBezTo>
                  <a:pt x="96" y="0"/>
                  <a:pt x="1" y="96"/>
                  <a:pt x="1" y="191"/>
                </a:cubicBezTo>
                <a:lnTo>
                  <a:pt x="1" y="429"/>
                </a:lnTo>
                <a:cubicBezTo>
                  <a:pt x="1" y="524"/>
                  <a:pt x="96" y="596"/>
                  <a:pt x="191" y="596"/>
                </a:cubicBezTo>
                <a:cubicBezTo>
                  <a:pt x="287" y="596"/>
                  <a:pt x="358" y="524"/>
                  <a:pt x="358" y="429"/>
                </a:cubicBezTo>
                <a:lnTo>
                  <a:pt x="358" y="191"/>
                </a:lnTo>
                <a:cubicBezTo>
                  <a:pt x="358" y="96"/>
                  <a:pt x="287" y="0"/>
                  <a:pt x="1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03" name="Google Shape;14003;p27"/>
          <p:cNvSpPr/>
          <p:nvPr/>
        </p:nvSpPr>
        <p:spPr>
          <a:xfrm>
            <a:off x="5865690" y="3220923"/>
            <a:ext cx="14271" cy="23799"/>
          </a:xfrm>
          <a:custGeom>
            <a:avLst/>
            <a:gdLst/>
            <a:ahLst/>
            <a:cxnLst/>
            <a:rect l="l" t="t" r="r" b="b"/>
            <a:pathLst>
              <a:path w="358" h="597" extrusionOk="0">
                <a:moveTo>
                  <a:pt x="191" y="1"/>
                </a:moveTo>
                <a:cubicBezTo>
                  <a:pt x="96" y="1"/>
                  <a:pt x="1" y="96"/>
                  <a:pt x="1" y="167"/>
                </a:cubicBezTo>
                <a:lnTo>
                  <a:pt x="1" y="406"/>
                </a:lnTo>
                <a:cubicBezTo>
                  <a:pt x="1" y="501"/>
                  <a:pt x="96" y="596"/>
                  <a:pt x="191" y="596"/>
                </a:cubicBezTo>
                <a:cubicBezTo>
                  <a:pt x="287" y="596"/>
                  <a:pt x="358" y="501"/>
                  <a:pt x="358" y="406"/>
                </a:cubicBezTo>
                <a:lnTo>
                  <a:pt x="358" y="167"/>
                </a:lnTo>
                <a:cubicBezTo>
                  <a:pt x="358" y="48"/>
                  <a:pt x="287" y="1"/>
                  <a:pt x="1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04" name="Google Shape;14004;p27"/>
          <p:cNvSpPr/>
          <p:nvPr/>
        </p:nvSpPr>
        <p:spPr>
          <a:xfrm>
            <a:off x="5865690" y="3331065"/>
            <a:ext cx="14271" cy="23759"/>
          </a:xfrm>
          <a:custGeom>
            <a:avLst/>
            <a:gdLst/>
            <a:ahLst/>
            <a:cxnLst/>
            <a:rect l="l" t="t" r="r" b="b"/>
            <a:pathLst>
              <a:path w="358" h="596" extrusionOk="0">
                <a:moveTo>
                  <a:pt x="191" y="0"/>
                </a:moveTo>
                <a:cubicBezTo>
                  <a:pt x="96" y="0"/>
                  <a:pt x="1" y="95"/>
                  <a:pt x="1" y="191"/>
                </a:cubicBezTo>
                <a:lnTo>
                  <a:pt x="1" y="429"/>
                </a:lnTo>
                <a:cubicBezTo>
                  <a:pt x="1" y="500"/>
                  <a:pt x="96" y="596"/>
                  <a:pt x="191" y="596"/>
                </a:cubicBezTo>
                <a:cubicBezTo>
                  <a:pt x="287" y="596"/>
                  <a:pt x="358" y="500"/>
                  <a:pt x="358" y="429"/>
                </a:cubicBezTo>
                <a:lnTo>
                  <a:pt x="358" y="191"/>
                </a:lnTo>
                <a:cubicBezTo>
                  <a:pt x="358" y="95"/>
                  <a:pt x="287" y="0"/>
                  <a:pt x="1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05" name="Google Shape;14005;p27"/>
          <p:cNvSpPr/>
          <p:nvPr/>
        </p:nvSpPr>
        <p:spPr>
          <a:xfrm>
            <a:off x="5865690" y="3257957"/>
            <a:ext cx="14271" cy="23759"/>
          </a:xfrm>
          <a:custGeom>
            <a:avLst/>
            <a:gdLst/>
            <a:ahLst/>
            <a:cxnLst/>
            <a:rect l="l" t="t" r="r" b="b"/>
            <a:pathLst>
              <a:path w="358" h="596" extrusionOk="0">
                <a:moveTo>
                  <a:pt x="191" y="0"/>
                </a:moveTo>
                <a:cubicBezTo>
                  <a:pt x="96" y="0"/>
                  <a:pt x="1" y="72"/>
                  <a:pt x="1" y="167"/>
                </a:cubicBezTo>
                <a:lnTo>
                  <a:pt x="1" y="405"/>
                </a:lnTo>
                <a:cubicBezTo>
                  <a:pt x="1" y="501"/>
                  <a:pt x="96" y="596"/>
                  <a:pt x="191" y="596"/>
                </a:cubicBezTo>
                <a:cubicBezTo>
                  <a:pt x="287" y="596"/>
                  <a:pt x="358" y="501"/>
                  <a:pt x="358" y="405"/>
                </a:cubicBezTo>
                <a:lnTo>
                  <a:pt x="358" y="167"/>
                </a:lnTo>
                <a:cubicBezTo>
                  <a:pt x="358" y="48"/>
                  <a:pt x="287" y="0"/>
                  <a:pt x="1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06" name="Google Shape;14006;p27"/>
          <p:cNvSpPr/>
          <p:nvPr/>
        </p:nvSpPr>
        <p:spPr>
          <a:xfrm>
            <a:off x="5865690" y="3406047"/>
            <a:ext cx="14271" cy="23759"/>
          </a:xfrm>
          <a:custGeom>
            <a:avLst/>
            <a:gdLst/>
            <a:ahLst/>
            <a:cxnLst/>
            <a:rect l="l" t="t" r="r" b="b"/>
            <a:pathLst>
              <a:path w="358" h="596" extrusionOk="0">
                <a:moveTo>
                  <a:pt x="191" y="1"/>
                </a:moveTo>
                <a:cubicBezTo>
                  <a:pt x="96" y="1"/>
                  <a:pt x="1" y="96"/>
                  <a:pt x="1" y="167"/>
                </a:cubicBezTo>
                <a:lnTo>
                  <a:pt x="1" y="405"/>
                </a:lnTo>
                <a:cubicBezTo>
                  <a:pt x="1" y="501"/>
                  <a:pt x="96" y="596"/>
                  <a:pt x="191" y="596"/>
                </a:cubicBezTo>
                <a:cubicBezTo>
                  <a:pt x="287" y="596"/>
                  <a:pt x="358" y="501"/>
                  <a:pt x="358" y="405"/>
                </a:cubicBezTo>
                <a:lnTo>
                  <a:pt x="358" y="167"/>
                </a:lnTo>
                <a:cubicBezTo>
                  <a:pt x="358" y="48"/>
                  <a:pt x="287" y="1"/>
                  <a:pt x="1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07" name="Google Shape;14007;p27"/>
          <p:cNvSpPr/>
          <p:nvPr/>
        </p:nvSpPr>
        <p:spPr>
          <a:xfrm>
            <a:off x="5865690" y="3443079"/>
            <a:ext cx="14271" cy="23759"/>
          </a:xfrm>
          <a:custGeom>
            <a:avLst/>
            <a:gdLst/>
            <a:ahLst/>
            <a:cxnLst/>
            <a:rect l="l" t="t" r="r" b="b"/>
            <a:pathLst>
              <a:path w="358" h="596" extrusionOk="0">
                <a:moveTo>
                  <a:pt x="191" y="0"/>
                </a:moveTo>
                <a:cubicBezTo>
                  <a:pt x="96" y="0"/>
                  <a:pt x="1" y="72"/>
                  <a:pt x="1" y="167"/>
                </a:cubicBezTo>
                <a:lnTo>
                  <a:pt x="1" y="405"/>
                </a:lnTo>
                <a:cubicBezTo>
                  <a:pt x="1" y="500"/>
                  <a:pt x="96" y="596"/>
                  <a:pt x="191" y="596"/>
                </a:cubicBezTo>
                <a:cubicBezTo>
                  <a:pt x="287" y="596"/>
                  <a:pt x="358" y="500"/>
                  <a:pt x="358" y="405"/>
                </a:cubicBezTo>
                <a:lnTo>
                  <a:pt x="358" y="167"/>
                </a:lnTo>
                <a:cubicBezTo>
                  <a:pt x="358" y="48"/>
                  <a:pt x="287" y="0"/>
                  <a:pt x="1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08" name="Google Shape;14008;p27"/>
          <p:cNvSpPr/>
          <p:nvPr/>
        </p:nvSpPr>
        <p:spPr>
          <a:xfrm>
            <a:off x="5865690" y="3368058"/>
            <a:ext cx="14271" cy="23799"/>
          </a:xfrm>
          <a:custGeom>
            <a:avLst/>
            <a:gdLst/>
            <a:ahLst/>
            <a:cxnLst/>
            <a:rect l="l" t="t" r="r" b="b"/>
            <a:pathLst>
              <a:path w="358" h="597" extrusionOk="0">
                <a:moveTo>
                  <a:pt x="191" y="1"/>
                </a:moveTo>
                <a:cubicBezTo>
                  <a:pt x="96" y="1"/>
                  <a:pt x="1" y="96"/>
                  <a:pt x="1" y="168"/>
                </a:cubicBezTo>
                <a:lnTo>
                  <a:pt x="1" y="406"/>
                </a:lnTo>
                <a:cubicBezTo>
                  <a:pt x="1" y="501"/>
                  <a:pt x="96" y="596"/>
                  <a:pt x="191" y="596"/>
                </a:cubicBezTo>
                <a:cubicBezTo>
                  <a:pt x="287" y="596"/>
                  <a:pt x="358" y="501"/>
                  <a:pt x="358" y="406"/>
                </a:cubicBezTo>
                <a:lnTo>
                  <a:pt x="358" y="168"/>
                </a:lnTo>
                <a:cubicBezTo>
                  <a:pt x="358" y="96"/>
                  <a:pt x="287" y="1"/>
                  <a:pt x="1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09" name="Google Shape;14009;p27"/>
          <p:cNvSpPr/>
          <p:nvPr/>
        </p:nvSpPr>
        <p:spPr>
          <a:xfrm>
            <a:off x="5363507" y="3056688"/>
            <a:ext cx="474692" cy="473776"/>
          </a:xfrm>
          <a:custGeom>
            <a:avLst/>
            <a:gdLst/>
            <a:ahLst/>
            <a:cxnLst/>
            <a:rect l="l" t="t" r="r" b="b"/>
            <a:pathLst>
              <a:path w="11908" h="11885" extrusionOk="0">
                <a:moveTo>
                  <a:pt x="905" y="1"/>
                </a:moveTo>
                <a:cubicBezTo>
                  <a:pt x="786" y="1"/>
                  <a:pt x="714" y="72"/>
                  <a:pt x="714" y="191"/>
                </a:cubicBezTo>
                <a:lnTo>
                  <a:pt x="714" y="1001"/>
                </a:lnTo>
                <a:lnTo>
                  <a:pt x="500" y="1001"/>
                </a:lnTo>
                <a:cubicBezTo>
                  <a:pt x="405" y="1001"/>
                  <a:pt x="333" y="1049"/>
                  <a:pt x="333" y="1144"/>
                </a:cubicBezTo>
                <a:cubicBezTo>
                  <a:pt x="333" y="1263"/>
                  <a:pt x="381" y="1358"/>
                  <a:pt x="500" y="1358"/>
                </a:cubicBezTo>
                <a:lnTo>
                  <a:pt x="714" y="1358"/>
                </a:lnTo>
                <a:lnTo>
                  <a:pt x="714" y="2239"/>
                </a:lnTo>
                <a:lnTo>
                  <a:pt x="500" y="2239"/>
                </a:lnTo>
                <a:cubicBezTo>
                  <a:pt x="405" y="2239"/>
                  <a:pt x="333" y="2287"/>
                  <a:pt x="333" y="2382"/>
                </a:cubicBezTo>
                <a:cubicBezTo>
                  <a:pt x="333" y="2501"/>
                  <a:pt x="381" y="2597"/>
                  <a:pt x="500" y="2597"/>
                </a:cubicBezTo>
                <a:lnTo>
                  <a:pt x="714" y="2597"/>
                </a:lnTo>
                <a:lnTo>
                  <a:pt x="714" y="3478"/>
                </a:lnTo>
                <a:lnTo>
                  <a:pt x="500" y="3478"/>
                </a:lnTo>
                <a:cubicBezTo>
                  <a:pt x="405" y="3478"/>
                  <a:pt x="333" y="3549"/>
                  <a:pt x="333" y="3644"/>
                </a:cubicBezTo>
                <a:cubicBezTo>
                  <a:pt x="333" y="3763"/>
                  <a:pt x="381" y="3835"/>
                  <a:pt x="500" y="3835"/>
                </a:cubicBezTo>
                <a:lnTo>
                  <a:pt x="714" y="3835"/>
                </a:lnTo>
                <a:lnTo>
                  <a:pt x="714" y="4740"/>
                </a:lnTo>
                <a:lnTo>
                  <a:pt x="500" y="4740"/>
                </a:lnTo>
                <a:cubicBezTo>
                  <a:pt x="405" y="4740"/>
                  <a:pt x="333" y="4788"/>
                  <a:pt x="333" y="4883"/>
                </a:cubicBezTo>
                <a:cubicBezTo>
                  <a:pt x="333" y="5002"/>
                  <a:pt x="381" y="5097"/>
                  <a:pt x="500" y="5097"/>
                </a:cubicBezTo>
                <a:lnTo>
                  <a:pt x="714" y="5097"/>
                </a:lnTo>
                <a:lnTo>
                  <a:pt x="714" y="5978"/>
                </a:lnTo>
                <a:lnTo>
                  <a:pt x="500" y="5978"/>
                </a:lnTo>
                <a:cubicBezTo>
                  <a:pt x="405" y="5978"/>
                  <a:pt x="333" y="6050"/>
                  <a:pt x="333" y="6145"/>
                </a:cubicBezTo>
                <a:cubicBezTo>
                  <a:pt x="333" y="6264"/>
                  <a:pt x="381" y="6335"/>
                  <a:pt x="500" y="6335"/>
                </a:cubicBezTo>
                <a:lnTo>
                  <a:pt x="714" y="6335"/>
                </a:lnTo>
                <a:lnTo>
                  <a:pt x="714" y="7240"/>
                </a:lnTo>
                <a:lnTo>
                  <a:pt x="500" y="7240"/>
                </a:lnTo>
                <a:cubicBezTo>
                  <a:pt x="405" y="7240"/>
                  <a:pt x="333" y="7288"/>
                  <a:pt x="333" y="7383"/>
                </a:cubicBezTo>
                <a:cubicBezTo>
                  <a:pt x="333" y="7502"/>
                  <a:pt x="381" y="7598"/>
                  <a:pt x="500" y="7598"/>
                </a:cubicBezTo>
                <a:lnTo>
                  <a:pt x="714" y="7598"/>
                </a:lnTo>
                <a:lnTo>
                  <a:pt x="714" y="8479"/>
                </a:lnTo>
                <a:lnTo>
                  <a:pt x="500" y="8479"/>
                </a:lnTo>
                <a:cubicBezTo>
                  <a:pt x="405" y="8479"/>
                  <a:pt x="333" y="8550"/>
                  <a:pt x="333" y="8645"/>
                </a:cubicBezTo>
                <a:cubicBezTo>
                  <a:pt x="333" y="8765"/>
                  <a:pt x="381" y="8836"/>
                  <a:pt x="500" y="8836"/>
                </a:cubicBezTo>
                <a:lnTo>
                  <a:pt x="714" y="8836"/>
                </a:lnTo>
                <a:lnTo>
                  <a:pt x="714" y="9741"/>
                </a:lnTo>
                <a:lnTo>
                  <a:pt x="500" y="9741"/>
                </a:lnTo>
                <a:cubicBezTo>
                  <a:pt x="405" y="9741"/>
                  <a:pt x="333" y="9789"/>
                  <a:pt x="333" y="9884"/>
                </a:cubicBezTo>
                <a:cubicBezTo>
                  <a:pt x="333" y="10003"/>
                  <a:pt x="381" y="10098"/>
                  <a:pt x="500" y="10098"/>
                </a:cubicBezTo>
                <a:lnTo>
                  <a:pt x="714" y="10098"/>
                </a:lnTo>
                <a:lnTo>
                  <a:pt x="714" y="10717"/>
                </a:lnTo>
                <a:lnTo>
                  <a:pt x="286" y="10717"/>
                </a:lnTo>
                <a:cubicBezTo>
                  <a:pt x="143" y="10717"/>
                  <a:pt x="0" y="10836"/>
                  <a:pt x="0" y="11027"/>
                </a:cubicBezTo>
                <a:lnTo>
                  <a:pt x="0" y="11575"/>
                </a:lnTo>
                <a:cubicBezTo>
                  <a:pt x="0" y="11741"/>
                  <a:pt x="119" y="11884"/>
                  <a:pt x="286" y="11884"/>
                </a:cubicBezTo>
                <a:lnTo>
                  <a:pt x="11598" y="11884"/>
                </a:lnTo>
                <a:cubicBezTo>
                  <a:pt x="11764" y="11884"/>
                  <a:pt x="11907" y="11765"/>
                  <a:pt x="11907" y="11575"/>
                </a:cubicBezTo>
                <a:lnTo>
                  <a:pt x="11907" y="10979"/>
                </a:lnTo>
                <a:cubicBezTo>
                  <a:pt x="11907" y="10813"/>
                  <a:pt x="11764" y="10693"/>
                  <a:pt x="11598" y="10693"/>
                </a:cubicBezTo>
                <a:lnTo>
                  <a:pt x="10383" y="10693"/>
                </a:lnTo>
                <a:cubicBezTo>
                  <a:pt x="10359" y="10646"/>
                  <a:pt x="10288" y="10574"/>
                  <a:pt x="10240" y="10574"/>
                </a:cubicBezTo>
                <a:cubicBezTo>
                  <a:pt x="10169" y="10574"/>
                  <a:pt x="10097" y="10646"/>
                  <a:pt x="10097" y="10693"/>
                </a:cubicBezTo>
                <a:lnTo>
                  <a:pt x="7740" y="10693"/>
                </a:lnTo>
                <a:lnTo>
                  <a:pt x="7740" y="10455"/>
                </a:lnTo>
                <a:cubicBezTo>
                  <a:pt x="7740" y="10360"/>
                  <a:pt x="7644" y="10289"/>
                  <a:pt x="7549" y="10289"/>
                </a:cubicBezTo>
                <a:cubicBezTo>
                  <a:pt x="7478" y="10289"/>
                  <a:pt x="7383" y="10360"/>
                  <a:pt x="7383" y="10455"/>
                </a:cubicBezTo>
                <a:lnTo>
                  <a:pt x="7383" y="10693"/>
                </a:lnTo>
                <a:lnTo>
                  <a:pt x="5454" y="10693"/>
                </a:lnTo>
                <a:cubicBezTo>
                  <a:pt x="5358" y="10693"/>
                  <a:pt x="5263" y="10765"/>
                  <a:pt x="5263" y="10836"/>
                </a:cubicBezTo>
                <a:cubicBezTo>
                  <a:pt x="5263" y="10955"/>
                  <a:pt x="5311" y="11051"/>
                  <a:pt x="5454" y="11051"/>
                </a:cubicBezTo>
                <a:lnTo>
                  <a:pt x="11574" y="11051"/>
                </a:lnTo>
                <a:lnTo>
                  <a:pt x="11574" y="11527"/>
                </a:lnTo>
                <a:lnTo>
                  <a:pt x="381" y="11527"/>
                </a:lnTo>
                <a:lnTo>
                  <a:pt x="381" y="11051"/>
                </a:lnTo>
                <a:lnTo>
                  <a:pt x="4596" y="11051"/>
                </a:lnTo>
                <a:cubicBezTo>
                  <a:pt x="4691" y="11051"/>
                  <a:pt x="4787" y="11003"/>
                  <a:pt x="4787" y="10908"/>
                </a:cubicBezTo>
                <a:cubicBezTo>
                  <a:pt x="4787" y="10789"/>
                  <a:pt x="4739" y="10693"/>
                  <a:pt x="4596" y="10693"/>
                </a:cubicBezTo>
                <a:lnTo>
                  <a:pt x="4120" y="10693"/>
                </a:lnTo>
                <a:lnTo>
                  <a:pt x="4120" y="10646"/>
                </a:lnTo>
                <a:cubicBezTo>
                  <a:pt x="4120" y="10551"/>
                  <a:pt x="4048" y="10455"/>
                  <a:pt x="3953" y="10455"/>
                </a:cubicBezTo>
                <a:cubicBezTo>
                  <a:pt x="3858" y="10455"/>
                  <a:pt x="3763" y="10551"/>
                  <a:pt x="3763" y="10646"/>
                </a:cubicBezTo>
                <a:lnTo>
                  <a:pt x="3763" y="10693"/>
                </a:lnTo>
                <a:lnTo>
                  <a:pt x="2548" y="10693"/>
                </a:lnTo>
                <a:lnTo>
                  <a:pt x="2548" y="10670"/>
                </a:lnTo>
                <a:cubicBezTo>
                  <a:pt x="2548" y="10574"/>
                  <a:pt x="2501" y="10479"/>
                  <a:pt x="2405" y="10479"/>
                </a:cubicBezTo>
                <a:cubicBezTo>
                  <a:pt x="2286" y="10479"/>
                  <a:pt x="2191" y="10551"/>
                  <a:pt x="2191" y="10670"/>
                </a:cubicBezTo>
                <a:lnTo>
                  <a:pt x="2191" y="10693"/>
                </a:lnTo>
                <a:lnTo>
                  <a:pt x="1072" y="10693"/>
                </a:lnTo>
                <a:lnTo>
                  <a:pt x="1072" y="191"/>
                </a:lnTo>
                <a:cubicBezTo>
                  <a:pt x="1072" y="96"/>
                  <a:pt x="1000" y="1"/>
                  <a:pt x="90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nvGrpSpPr>
          <p:cNvPr id="14010" name="Google Shape;14010;p27"/>
          <p:cNvGrpSpPr/>
          <p:nvPr/>
        </p:nvGrpSpPr>
        <p:grpSpPr>
          <a:xfrm>
            <a:off x="4327795" y="3054777"/>
            <a:ext cx="482307" cy="478559"/>
            <a:chOff x="3654238" y="2368833"/>
            <a:chExt cx="302475" cy="300125"/>
          </a:xfrm>
        </p:grpSpPr>
        <p:sp>
          <p:nvSpPr>
            <p:cNvPr id="14011" name="Google Shape;14011;p27"/>
            <p:cNvSpPr/>
            <p:nvPr/>
          </p:nvSpPr>
          <p:spPr>
            <a:xfrm>
              <a:off x="3654238" y="2368833"/>
              <a:ext cx="302475" cy="300125"/>
            </a:xfrm>
            <a:custGeom>
              <a:avLst/>
              <a:gdLst/>
              <a:ahLst/>
              <a:cxnLst/>
              <a:rect l="l" t="t" r="r" b="b"/>
              <a:pathLst>
                <a:path w="12099" h="12005" extrusionOk="0">
                  <a:moveTo>
                    <a:pt x="9550" y="407"/>
                  </a:moveTo>
                  <a:cubicBezTo>
                    <a:pt x="9717" y="407"/>
                    <a:pt x="9908" y="455"/>
                    <a:pt x="10074" y="478"/>
                  </a:cubicBezTo>
                  <a:cubicBezTo>
                    <a:pt x="10622" y="621"/>
                    <a:pt x="11051" y="955"/>
                    <a:pt x="11336" y="1455"/>
                  </a:cubicBezTo>
                  <a:cubicBezTo>
                    <a:pt x="11598" y="1931"/>
                    <a:pt x="11694" y="2503"/>
                    <a:pt x="11527" y="3027"/>
                  </a:cubicBezTo>
                  <a:cubicBezTo>
                    <a:pt x="11384" y="3574"/>
                    <a:pt x="11051" y="4027"/>
                    <a:pt x="10551" y="4289"/>
                  </a:cubicBezTo>
                  <a:cubicBezTo>
                    <a:pt x="10217" y="4455"/>
                    <a:pt x="9908" y="4551"/>
                    <a:pt x="9550" y="4551"/>
                  </a:cubicBezTo>
                  <a:cubicBezTo>
                    <a:pt x="9145" y="3598"/>
                    <a:pt x="8383" y="2860"/>
                    <a:pt x="7431" y="2479"/>
                  </a:cubicBezTo>
                  <a:lnTo>
                    <a:pt x="7526" y="1931"/>
                  </a:lnTo>
                  <a:cubicBezTo>
                    <a:pt x="7669" y="1407"/>
                    <a:pt x="8002" y="955"/>
                    <a:pt x="8502" y="693"/>
                  </a:cubicBezTo>
                  <a:cubicBezTo>
                    <a:pt x="8836" y="502"/>
                    <a:pt x="9193" y="407"/>
                    <a:pt x="9550" y="407"/>
                  </a:cubicBezTo>
                  <a:close/>
                  <a:moveTo>
                    <a:pt x="2525" y="7408"/>
                  </a:moveTo>
                  <a:cubicBezTo>
                    <a:pt x="2906" y="8361"/>
                    <a:pt x="3668" y="9147"/>
                    <a:pt x="4621" y="9528"/>
                  </a:cubicBezTo>
                  <a:cubicBezTo>
                    <a:pt x="4597" y="10647"/>
                    <a:pt x="3668" y="11576"/>
                    <a:pt x="2549" y="11576"/>
                  </a:cubicBezTo>
                  <a:cubicBezTo>
                    <a:pt x="1382" y="11576"/>
                    <a:pt x="453" y="10647"/>
                    <a:pt x="453" y="9480"/>
                  </a:cubicBezTo>
                  <a:cubicBezTo>
                    <a:pt x="453" y="8361"/>
                    <a:pt x="1382" y="7432"/>
                    <a:pt x="2525" y="7408"/>
                  </a:cubicBezTo>
                  <a:close/>
                  <a:moveTo>
                    <a:pt x="6026" y="2527"/>
                  </a:moveTo>
                  <a:cubicBezTo>
                    <a:pt x="7931" y="2527"/>
                    <a:pt x="9479" y="4074"/>
                    <a:pt x="9479" y="5980"/>
                  </a:cubicBezTo>
                  <a:cubicBezTo>
                    <a:pt x="9479" y="6932"/>
                    <a:pt x="9074" y="7885"/>
                    <a:pt x="8360" y="8552"/>
                  </a:cubicBezTo>
                  <a:cubicBezTo>
                    <a:pt x="8288" y="8599"/>
                    <a:pt x="8264" y="8718"/>
                    <a:pt x="8360" y="8790"/>
                  </a:cubicBezTo>
                  <a:cubicBezTo>
                    <a:pt x="8386" y="8816"/>
                    <a:pt x="8433" y="8835"/>
                    <a:pt x="8483" y="8835"/>
                  </a:cubicBezTo>
                  <a:cubicBezTo>
                    <a:pt x="8524" y="8835"/>
                    <a:pt x="8566" y="8822"/>
                    <a:pt x="8598" y="8790"/>
                  </a:cubicBezTo>
                  <a:cubicBezTo>
                    <a:pt x="9003" y="8385"/>
                    <a:pt x="9336" y="7909"/>
                    <a:pt x="9550" y="7408"/>
                  </a:cubicBezTo>
                  <a:cubicBezTo>
                    <a:pt x="9908" y="7408"/>
                    <a:pt x="10217" y="7504"/>
                    <a:pt x="10551" y="7670"/>
                  </a:cubicBezTo>
                  <a:cubicBezTo>
                    <a:pt x="11027" y="7956"/>
                    <a:pt x="11384" y="8385"/>
                    <a:pt x="11527" y="8933"/>
                  </a:cubicBezTo>
                  <a:cubicBezTo>
                    <a:pt x="11694" y="9480"/>
                    <a:pt x="11622" y="10052"/>
                    <a:pt x="11336" y="10528"/>
                  </a:cubicBezTo>
                  <a:cubicBezTo>
                    <a:pt x="11051" y="11004"/>
                    <a:pt x="10622" y="11362"/>
                    <a:pt x="10074" y="11528"/>
                  </a:cubicBezTo>
                  <a:cubicBezTo>
                    <a:pt x="9909" y="11573"/>
                    <a:pt x="9740" y="11595"/>
                    <a:pt x="9570" y="11595"/>
                  </a:cubicBezTo>
                  <a:cubicBezTo>
                    <a:pt x="9200" y="11595"/>
                    <a:pt x="8829" y="11493"/>
                    <a:pt x="8502" y="11314"/>
                  </a:cubicBezTo>
                  <a:cubicBezTo>
                    <a:pt x="8026" y="11052"/>
                    <a:pt x="7669" y="10600"/>
                    <a:pt x="7526" y="10052"/>
                  </a:cubicBezTo>
                  <a:cubicBezTo>
                    <a:pt x="7455" y="9885"/>
                    <a:pt x="7455" y="9742"/>
                    <a:pt x="7455" y="9552"/>
                  </a:cubicBezTo>
                  <a:cubicBezTo>
                    <a:pt x="7645" y="9504"/>
                    <a:pt x="7788" y="9409"/>
                    <a:pt x="7931" y="9314"/>
                  </a:cubicBezTo>
                  <a:cubicBezTo>
                    <a:pt x="8026" y="9266"/>
                    <a:pt x="8050" y="9171"/>
                    <a:pt x="8002" y="9075"/>
                  </a:cubicBezTo>
                  <a:cubicBezTo>
                    <a:pt x="7959" y="9018"/>
                    <a:pt x="7907" y="8986"/>
                    <a:pt x="7857" y="8986"/>
                  </a:cubicBezTo>
                  <a:cubicBezTo>
                    <a:pt x="7824" y="8986"/>
                    <a:pt x="7792" y="9000"/>
                    <a:pt x="7764" y="9028"/>
                  </a:cubicBezTo>
                  <a:cubicBezTo>
                    <a:pt x="7217" y="9314"/>
                    <a:pt x="6645" y="9456"/>
                    <a:pt x="6026" y="9456"/>
                  </a:cubicBezTo>
                  <a:cubicBezTo>
                    <a:pt x="4121" y="9456"/>
                    <a:pt x="2573" y="7909"/>
                    <a:pt x="2573" y="6003"/>
                  </a:cubicBezTo>
                  <a:cubicBezTo>
                    <a:pt x="2573" y="4098"/>
                    <a:pt x="4121" y="2527"/>
                    <a:pt x="6026" y="2527"/>
                  </a:cubicBezTo>
                  <a:close/>
                  <a:moveTo>
                    <a:pt x="9487" y="0"/>
                  </a:moveTo>
                  <a:cubicBezTo>
                    <a:pt x="9070" y="0"/>
                    <a:pt x="8664" y="117"/>
                    <a:pt x="8288" y="336"/>
                  </a:cubicBezTo>
                  <a:cubicBezTo>
                    <a:pt x="7717" y="645"/>
                    <a:pt x="7336" y="1169"/>
                    <a:pt x="7169" y="1812"/>
                  </a:cubicBezTo>
                  <a:cubicBezTo>
                    <a:pt x="7121" y="2003"/>
                    <a:pt x="7097" y="2145"/>
                    <a:pt x="7074" y="2312"/>
                  </a:cubicBezTo>
                  <a:cubicBezTo>
                    <a:pt x="6740" y="2217"/>
                    <a:pt x="6383" y="2169"/>
                    <a:pt x="6002" y="2169"/>
                  </a:cubicBezTo>
                  <a:cubicBezTo>
                    <a:pt x="5645" y="2169"/>
                    <a:pt x="5240" y="2217"/>
                    <a:pt x="4930" y="2312"/>
                  </a:cubicBezTo>
                  <a:cubicBezTo>
                    <a:pt x="4930" y="2050"/>
                    <a:pt x="4859" y="1812"/>
                    <a:pt x="4764" y="1574"/>
                  </a:cubicBezTo>
                  <a:cubicBezTo>
                    <a:pt x="4745" y="1501"/>
                    <a:pt x="4672" y="1470"/>
                    <a:pt x="4595" y="1470"/>
                  </a:cubicBezTo>
                  <a:cubicBezTo>
                    <a:pt x="4572" y="1470"/>
                    <a:pt x="4548" y="1473"/>
                    <a:pt x="4525" y="1479"/>
                  </a:cubicBezTo>
                  <a:cubicBezTo>
                    <a:pt x="4454" y="1503"/>
                    <a:pt x="4406" y="1622"/>
                    <a:pt x="4454" y="1717"/>
                  </a:cubicBezTo>
                  <a:cubicBezTo>
                    <a:pt x="4525" y="1955"/>
                    <a:pt x="4597" y="2217"/>
                    <a:pt x="4597" y="2479"/>
                  </a:cubicBezTo>
                  <a:cubicBezTo>
                    <a:pt x="3644" y="2860"/>
                    <a:pt x="2858" y="3598"/>
                    <a:pt x="2477" y="4551"/>
                  </a:cubicBezTo>
                  <a:cubicBezTo>
                    <a:pt x="2311" y="4551"/>
                    <a:pt x="2144" y="4527"/>
                    <a:pt x="1977" y="4503"/>
                  </a:cubicBezTo>
                  <a:cubicBezTo>
                    <a:pt x="1430" y="4336"/>
                    <a:pt x="1001" y="4027"/>
                    <a:pt x="715" y="3503"/>
                  </a:cubicBezTo>
                  <a:cubicBezTo>
                    <a:pt x="453" y="3027"/>
                    <a:pt x="358" y="2479"/>
                    <a:pt x="525" y="1931"/>
                  </a:cubicBezTo>
                  <a:cubicBezTo>
                    <a:pt x="668" y="1383"/>
                    <a:pt x="1001" y="955"/>
                    <a:pt x="1501" y="693"/>
                  </a:cubicBezTo>
                  <a:cubicBezTo>
                    <a:pt x="1833" y="508"/>
                    <a:pt x="2198" y="417"/>
                    <a:pt x="2558" y="417"/>
                  </a:cubicBezTo>
                  <a:cubicBezTo>
                    <a:pt x="3128" y="417"/>
                    <a:pt x="3688" y="645"/>
                    <a:pt x="4097" y="1098"/>
                  </a:cubicBezTo>
                  <a:cubicBezTo>
                    <a:pt x="4124" y="1125"/>
                    <a:pt x="4176" y="1153"/>
                    <a:pt x="4228" y="1153"/>
                  </a:cubicBezTo>
                  <a:cubicBezTo>
                    <a:pt x="4266" y="1153"/>
                    <a:pt x="4305" y="1138"/>
                    <a:pt x="4335" y="1098"/>
                  </a:cubicBezTo>
                  <a:cubicBezTo>
                    <a:pt x="4383" y="1050"/>
                    <a:pt x="4406" y="931"/>
                    <a:pt x="4335" y="860"/>
                  </a:cubicBezTo>
                  <a:cubicBezTo>
                    <a:pt x="3978" y="431"/>
                    <a:pt x="3454" y="169"/>
                    <a:pt x="2930" y="97"/>
                  </a:cubicBezTo>
                  <a:cubicBezTo>
                    <a:pt x="2787" y="74"/>
                    <a:pt x="2644" y="62"/>
                    <a:pt x="2503" y="62"/>
                  </a:cubicBezTo>
                  <a:cubicBezTo>
                    <a:pt x="2080" y="62"/>
                    <a:pt x="1674" y="169"/>
                    <a:pt x="1334" y="383"/>
                  </a:cubicBezTo>
                  <a:cubicBezTo>
                    <a:pt x="763" y="717"/>
                    <a:pt x="382" y="1217"/>
                    <a:pt x="191" y="1884"/>
                  </a:cubicBezTo>
                  <a:cubicBezTo>
                    <a:pt x="1" y="2503"/>
                    <a:pt x="96" y="3146"/>
                    <a:pt x="429" y="3717"/>
                  </a:cubicBezTo>
                  <a:cubicBezTo>
                    <a:pt x="763" y="4289"/>
                    <a:pt x="1263" y="4670"/>
                    <a:pt x="1930" y="4860"/>
                  </a:cubicBezTo>
                  <a:cubicBezTo>
                    <a:pt x="2073" y="4884"/>
                    <a:pt x="2239" y="4908"/>
                    <a:pt x="2406" y="4932"/>
                  </a:cubicBezTo>
                  <a:cubicBezTo>
                    <a:pt x="2287" y="5289"/>
                    <a:pt x="2239" y="5646"/>
                    <a:pt x="2239" y="6027"/>
                  </a:cubicBezTo>
                  <a:cubicBezTo>
                    <a:pt x="2239" y="6432"/>
                    <a:pt x="2311" y="6789"/>
                    <a:pt x="2406" y="7099"/>
                  </a:cubicBezTo>
                  <a:cubicBezTo>
                    <a:pt x="1120" y="7194"/>
                    <a:pt x="144" y="8242"/>
                    <a:pt x="144" y="9528"/>
                  </a:cubicBezTo>
                  <a:cubicBezTo>
                    <a:pt x="144" y="10862"/>
                    <a:pt x="1239" y="11957"/>
                    <a:pt x="2573" y="11957"/>
                  </a:cubicBezTo>
                  <a:cubicBezTo>
                    <a:pt x="3859" y="11957"/>
                    <a:pt x="4930" y="10957"/>
                    <a:pt x="4978" y="9695"/>
                  </a:cubicBezTo>
                  <a:cubicBezTo>
                    <a:pt x="5311" y="9790"/>
                    <a:pt x="5692" y="9838"/>
                    <a:pt x="6050" y="9838"/>
                  </a:cubicBezTo>
                  <a:cubicBezTo>
                    <a:pt x="6407" y="9838"/>
                    <a:pt x="6764" y="9790"/>
                    <a:pt x="7121" y="9695"/>
                  </a:cubicBezTo>
                  <a:cubicBezTo>
                    <a:pt x="7121" y="9838"/>
                    <a:pt x="7169" y="10028"/>
                    <a:pt x="7217" y="10171"/>
                  </a:cubicBezTo>
                  <a:cubicBezTo>
                    <a:pt x="7407" y="10814"/>
                    <a:pt x="7788" y="11338"/>
                    <a:pt x="8360" y="11671"/>
                  </a:cubicBezTo>
                  <a:cubicBezTo>
                    <a:pt x="8741" y="11862"/>
                    <a:pt x="9145" y="12005"/>
                    <a:pt x="9574" y="12005"/>
                  </a:cubicBezTo>
                  <a:cubicBezTo>
                    <a:pt x="9788" y="12005"/>
                    <a:pt x="9979" y="11957"/>
                    <a:pt x="10193" y="11909"/>
                  </a:cubicBezTo>
                  <a:cubicBezTo>
                    <a:pt x="10813" y="11719"/>
                    <a:pt x="11360" y="11338"/>
                    <a:pt x="11694" y="10766"/>
                  </a:cubicBezTo>
                  <a:cubicBezTo>
                    <a:pt x="12003" y="10219"/>
                    <a:pt x="12098" y="9552"/>
                    <a:pt x="11932" y="8933"/>
                  </a:cubicBezTo>
                  <a:cubicBezTo>
                    <a:pt x="11717" y="8242"/>
                    <a:pt x="11289" y="7694"/>
                    <a:pt x="10741" y="7385"/>
                  </a:cubicBezTo>
                  <a:cubicBezTo>
                    <a:pt x="10408" y="7194"/>
                    <a:pt x="10050" y="7075"/>
                    <a:pt x="9669" y="7051"/>
                  </a:cubicBezTo>
                  <a:cubicBezTo>
                    <a:pt x="9741" y="6694"/>
                    <a:pt x="9812" y="6337"/>
                    <a:pt x="9812" y="5980"/>
                  </a:cubicBezTo>
                  <a:cubicBezTo>
                    <a:pt x="9812" y="5599"/>
                    <a:pt x="9741" y="5241"/>
                    <a:pt x="9669" y="4884"/>
                  </a:cubicBezTo>
                  <a:cubicBezTo>
                    <a:pt x="10003" y="4860"/>
                    <a:pt x="10408" y="4765"/>
                    <a:pt x="10741" y="4551"/>
                  </a:cubicBezTo>
                  <a:cubicBezTo>
                    <a:pt x="11289" y="4217"/>
                    <a:pt x="11694" y="3717"/>
                    <a:pt x="11860" y="3074"/>
                  </a:cubicBezTo>
                  <a:cubicBezTo>
                    <a:pt x="12051" y="2431"/>
                    <a:pt x="11956" y="1788"/>
                    <a:pt x="11622" y="1217"/>
                  </a:cubicBezTo>
                  <a:cubicBezTo>
                    <a:pt x="11289" y="645"/>
                    <a:pt x="10789" y="264"/>
                    <a:pt x="10146" y="97"/>
                  </a:cubicBezTo>
                  <a:cubicBezTo>
                    <a:pt x="9925" y="32"/>
                    <a:pt x="9704" y="0"/>
                    <a:pt x="948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12" name="Google Shape;14012;p27"/>
            <p:cNvSpPr/>
            <p:nvPr/>
          </p:nvSpPr>
          <p:spPr>
            <a:xfrm>
              <a:off x="3863813" y="2416508"/>
              <a:ext cx="57775" cy="8950"/>
            </a:xfrm>
            <a:custGeom>
              <a:avLst/>
              <a:gdLst/>
              <a:ahLst/>
              <a:cxnLst/>
              <a:rect l="l" t="t" r="r" b="b"/>
              <a:pathLst>
                <a:path w="2311" h="358" extrusionOk="0">
                  <a:moveTo>
                    <a:pt x="215" y="0"/>
                  </a:moveTo>
                  <a:cubicBezTo>
                    <a:pt x="119" y="0"/>
                    <a:pt x="48" y="48"/>
                    <a:pt x="24" y="143"/>
                  </a:cubicBezTo>
                  <a:cubicBezTo>
                    <a:pt x="0" y="262"/>
                    <a:pt x="96" y="358"/>
                    <a:pt x="215" y="358"/>
                  </a:cubicBezTo>
                  <a:lnTo>
                    <a:pt x="2120" y="358"/>
                  </a:lnTo>
                  <a:cubicBezTo>
                    <a:pt x="2215" y="358"/>
                    <a:pt x="2310" y="262"/>
                    <a:pt x="2287" y="143"/>
                  </a:cubicBezTo>
                  <a:cubicBezTo>
                    <a:pt x="2263" y="48"/>
                    <a:pt x="2168" y="0"/>
                    <a:pt x="207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13" name="Google Shape;14013;p27"/>
            <p:cNvSpPr/>
            <p:nvPr/>
          </p:nvSpPr>
          <p:spPr>
            <a:xfrm>
              <a:off x="3881663" y="2434958"/>
              <a:ext cx="39325" cy="8950"/>
            </a:xfrm>
            <a:custGeom>
              <a:avLst/>
              <a:gdLst/>
              <a:ahLst/>
              <a:cxnLst/>
              <a:rect l="l" t="t" r="r" b="b"/>
              <a:pathLst>
                <a:path w="1573" h="358" extrusionOk="0">
                  <a:moveTo>
                    <a:pt x="215" y="1"/>
                  </a:moveTo>
                  <a:cubicBezTo>
                    <a:pt x="120" y="1"/>
                    <a:pt x="48" y="72"/>
                    <a:pt x="25" y="143"/>
                  </a:cubicBezTo>
                  <a:cubicBezTo>
                    <a:pt x="1" y="263"/>
                    <a:pt x="96" y="358"/>
                    <a:pt x="215" y="358"/>
                  </a:cubicBezTo>
                  <a:lnTo>
                    <a:pt x="1358" y="358"/>
                  </a:lnTo>
                  <a:cubicBezTo>
                    <a:pt x="1454" y="358"/>
                    <a:pt x="1525" y="310"/>
                    <a:pt x="1549" y="215"/>
                  </a:cubicBezTo>
                  <a:cubicBezTo>
                    <a:pt x="1573" y="120"/>
                    <a:pt x="1477" y="1"/>
                    <a:pt x="135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14" name="Google Shape;14014;p27"/>
            <p:cNvSpPr/>
            <p:nvPr/>
          </p:nvSpPr>
          <p:spPr>
            <a:xfrm>
              <a:off x="3688188" y="2610583"/>
              <a:ext cx="57775" cy="8975"/>
            </a:xfrm>
            <a:custGeom>
              <a:avLst/>
              <a:gdLst/>
              <a:ahLst/>
              <a:cxnLst/>
              <a:rect l="l" t="t" r="r" b="b"/>
              <a:pathLst>
                <a:path w="2311" h="359" extrusionOk="0">
                  <a:moveTo>
                    <a:pt x="214" y="1"/>
                  </a:moveTo>
                  <a:cubicBezTo>
                    <a:pt x="95" y="1"/>
                    <a:pt x="0" y="96"/>
                    <a:pt x="24" y="215"/>
                  </a:cubicBezTo>
                  <a:cubicBezTo>
                    <a:pt x="95" y="310"/>
                    <a:pt x="143" y="358"/>
                    <a:pt x="238" y="358"/>
                  </a:cubicBezTo>
                  <a:lnTo>
                    <a:pt x="2120" y="358"/>
                  </a:lnTo>
                  <a:cubicBezTo>
                    <a:pt x="2191" y="358"/>
                    <a:pt x="2263" y="310"/>
                    <a:pt x="2286" y="215"/>
                  </a:cubicBezTo>
                  <a:cubicBezTo>
                    <a:pt x="2310" y="96"/>
                    <a:pt x="2239" y="1"/>
                    <a:pt x="212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15" name="Google Shape;14015;p27"/>
            <p:cNvSpPr/>
            <p:nvPr/>
          </p:nvSpPr>
          <p:spPr>
            <a:xfrm>
              <a:off x="3689363" y="2592133"/>
              <a:ext cx="38725" cy="8950"/>
            </a:xfrm>
            <a:custGeom>
              <a:avLst/>
              <a:gdLst/>
              <a:ahLst/>
              <a:cxnLst/>
              <a:rect l="l" t="t" r="r" b="b"/>
              <a:pathLst>
                <a:path w="1549" h="358" extrusionOk="0">
                  <a:moveTo>
                    <a:pt x="191" y="1"/>
                  </a:moveTo>
                  <a:cubicBezTo>
                    <a:pt x="96" y="1"/>
                    <a:pt x="48" y="48"/>
                    <a:pt x="1" y="143"/>
                  </a:cubicBezTo>
                  <a:cubicBezTo>
                    <a:pt x="1" y="263"/>
                    <a:pt x="72" y="358"/>
                    <a:pt x="191" y="358"/>
                  </a:cubicBezTo>
                  <a:lnTo>
                    <a:pt x="1358" y="358"/>
                  </a:lnTo>
                  <a:cubicBezTo>
                    <a:pt x="1430" y="358"/>
                    <a:pt x="1501" y="286"/>
                    <a:pt x="1525" y="215"/>
                  </a:cubicBezTo>
                  <a:cubicBezTo>
                    <a:pt x="1549" y="96"/>
                    <a:pt x="1477" y="1"/>
                    <a:pt x="135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16" name="Google Shape;14016;p27"/>
            <p:cNvSpPr/>
            <p:nvPr/>
          </p:nvSpPr>
          <p:spPr>
            <a:xfrm>
              <a:off x="3863813" y="2611183"/>
              <a:ext cx="57175" cy="8950"/>
            </a:xfrm>
            <a:custGeom>
              <a:avLst/>
              <a:gdLst/>
              <a:ahLst/>
              <a:cxnLst/>
              <a:rect l="l" t="t" r="r" b="b"/>
              <a:pathLst>
                <a:path w="2287" h="358" extrusionOk="0">
                  <a:moveTo>
                    <a:pt x="215" y="1"/>
                  </a:moveTo>
                  <a:cubicBezTo>
                    <a:pt x="119" y="1"/>
                    <a:pt x="48" y="72"/>
                    <a:pt x="24" y="167"/>
                  </a:cubicBezTo>
                  <a:cubicBezTo>
                    <a:pt x="0" y="286"/>
                    <a:pt x="96" y="358"/>
                    <a:pt x="215" y="358"/>
                  </a:cubicBezTo>
                  <a:lnTo>
                    <a:pt x="2072" y="358"/>
                  </a:lnTo>
                  <a:cubicBezTo>
                    <a:pt x="2168" y="358"/>
                    <a:pt x="2239" y="310"/>
                    <a:pt x="2263" y="215"/>
                  </a:cubicBezTo>
                  <a:cubicBezTo>
                    <a:pt x="2287" y="96"/>
                    <a:pt x="2191" y="1"/>
                    <a:pt x="212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17" name="Google Shape;14017;p27"/>
            <p:cNvSpPr/>
            <p:nvPr/>
          </p:nvSpPr>
          <p:spPr>
            <a:xfrm>
              <a:off x="3881663" y="2592733"/>
              <a:ext cx="39325" cy="8950"/>
            </a:xfrm>
            <a:custGeom>
              <a:avLst/>
              <a:gdLst/>
              <a:ahLst/>
              <a:cxnLst/>
              <a:rect l="l" t="t" r="r" b="b"/>
              <a:pathLst>
                <a:path w="1573" h="358" extrusionOk="0">
                  <a:moveTo>
                    <a:pt x="215" y="0"/>
                  </a:moveTo>
                  <a:cubicBezTo>
                    <a:pt x="120" y="0"/>
                    <a:pt x="48" y="72"/>
                    <a:pt x="25" y="143"/>
                  </a:cubicBezTo>
                  <a:cubicBezTo>
                    <a:pt x="1" y="262"/>
                    <a:pt x="96" y="358"/>
                    <a:pt x="215" y="358"/>
                  </a:cubicBezTo>
                  <a:lnTo>
                    <a:pt x="1358" y="358"/>
                  </a:lnTo>
                  <a:cubicBezTo>
                    <a:pt x="1454" y="358"/>
                    <a:pt x="1525" y="310"/>
                    <a:pt x="1549" y="215"/>
                  </a:cubicBezTo>
                  <a:cubicBezTo>
                    <a:pt x="1573" y="96"/>
                    <a:pt x="1477" y="0"/>
                    <a:pt x="135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18" name="Google Shape;14018;p27"/>
            <p:cNvSpPr/>
            <p:nvPr/>
          </p:nvSpPr>
          <p:spPr>
            <a:xfrm>
              <a:off x="3759613" y="2491508"/>
              <a:ext cx="90525" cy="8975"/>
            </a:xfrm>
            <a:custGeom>
              <a:avLst/>
              <a:gdLst/>
              <a:ahLst/>
              <a:cxnLst/>
              <a:rect l="l" t="t" r="r" b="b"/>
              <a:pathLst>
                <a:path w="3621" h="359" extrusionOk="0">
                  <a:moveTo>
                    <a:pt x="215" y="1"/>
                  </a:moveTo>
                  <a:cubicBezTo>
                    <a:pt x="120" y="1"/>
                    <a:pt x="49" y="72"/>
                    <a:pt x="25" y="144"/>
                  </a:cubicBezTo>
                  <a:cubicBezTo>
                    <a:pt x="1" y="263"/>
                    <a:pt x="96" y="358"/>
                    <a:pt x="215" y="358"/>
                  </a:cubicBezTo>
                  <a:lnTo>
                    <a:pt x="3430" y="358"/>
                  </a:lnTo>
                  <a:cubicBezTo>
                    <a:pt x="3502" y="358"/>
                    <a:pt x="3573" y="311"/>
                    <a:pt x="3597" y="215"/>
                  </a:cubicBezTo>
                  <a:cubicBezTo>
                    <a:pt x="3621" y="96"/>
                    <a:pt x="3549" y="1"/>
                    <a:pt x="345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19" name="Google Shape;14019;p27"/>
            <p:cNvSpPr/>
            <p:nvPr/>
          </p:nvSpPr>
          <p:spPr>
            <a:xfrm>
              <a:off x="3759613" y="2514133"/>
              <a:ext cx="90525" cy="8975"/>
            </a:xfrm>
            <a:custGeom>
              <a:avLst/>
              <a:gdLst/>
              <a:ahLst/>
              <a:cxnLst/>
              <a:rect l="l" t="t" r="r" b="b"/>
              <a:pathLst>
                <a:path w="3621" h="359" extrusionOk="0">
                  <a:moveTo>
                    <a:pt x="215" y="1"/>
                  </a:moveTo>
                  <a:cubicBezTo>
                    <a:pt x="120" y="1"/>
                    <a:pt x="49" y="49"/>
                    <a:pt x="25" y="144"/>
                  </a:cubicBezTo>
                  <a:cubicBezTo>
                    <a:pt x="1" y="263"/>
                    <a:pt x="96" y="358"/>
                    <a:pt x="215" y="358"/>
                  </a:cubicBezTo>
                  <a:lnTo>
                    <a:pt x="3430" y="358"/>
                  </a:lnTo>
                  <a:cubicBezTo>
                    <a:pt x="3502" y="358"/>
                    <a:pt x="3573" y="287"/>
                    <a:pt x="3597" y="191"/>
                  </a:cubicBezTo>
                  <a:cubicBezTo>
                    <a:pt x="3621" y="96"/>
                    <a:pt x="3549" y="1"/>
                    <a:pt x="345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20" name="Google Shape;14020;p27"/>
            <p:cNvSpPr/>
            <p:nvPr/>
          </p:nvSpPr>
          <p:spPr>
            <a:xfrm>
              <a:off x="3779863" y="2536758"/>
              <a:ext cx="50625" cy="8975"/>
            </a:xfrm>
            <a:custGeom>
              <a:avLst/>
              <a:gdLst/>
              <a:ahLst/>
              <a:cxnLst/>
              <a:rect l="l" t="t" r="r" b="b"/>
              <a:pathLst>
                <a:path w="2025" h="359" extrusionOk="0">
                  <a:moveTo>
                    <a:pt x="191" y="1"/>
                  </a:moveTo>
                  <a:cubicBezTo>
                    <a:pt x="120" y="1"/>
                    <a:pt x="48" y="72"/>
                    <a:pt x="24" y="168"/>
                  </a:cubicBezTo>
                  <a:cubicBezTo>
                    <a:pt x="1" y="287"/>
                    <a:pt x="72" y="358"/>
                    <a:pt x="191" y="358"/>
                  </a:cubicBezTo>
                  <a:lnTo>
                    <a:pt x="1810" y="358"/>
                  </a:lnTo>
                  <a:cubicBezTo>
                    <a:pt x="1906" y="358"/>
                    <a:pt x="1953" y="310"/>
                    <a:pt x="1977" y="215"/>
                  </a:cubicBezTo>
                  <a:cubicBezTo>
                    <a:pt x="2025" y="96"/>
                    <a:pt x="1930" y="1"/>
                    <a:pt x="181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21" name="Google Shape;14021;p27"/>
            <p:cNvSpPr/>
            <p:nvPr/>
          </p:nvSpPr>
          <p:spPr>
            <a:xfrm>
              <a:off x="3689363" y="2416508"/>
              <a:ext cx="58375" cy="8950"/>
            </a:xfrm>
            <a:custGeom>
              <a:avLst/>
              <a:gdLst/>
              <a:ahLst/>
              <a:cxnLst/>
              <a:rect l="l" t="t" r="r" b="b"/>
              <a:pathLst>
                <a:path w="2335" h="358" extrusionOk="0">
                  <a:moveTo>
                    <a:pt x="215" y="0"/>
                  </a:moveTo>
                  <a:cubicBezTo>
                    <a:pt x="120" y="0"/>
                    <a:pt x="72" y="48"/>
                    <a:pt x="25" y="143"/>
                  </a:cubicBezTo>
                  <a:cubicBezTo>
                    <a:pt x="1" y="262"/>
                    <a:pt x="96" y="358"/>
                    <a:pt x="215" y="358"/>
                  </a:cubicBezTo>
                  <a:lnTo>
                    <a:pt x="2120" y="358"/>
                  </a:lnTo>
                  <a:cubicBezTo>
                    <a:pt x="2239" y="358"/>
                    <a:pt x="2335" y="262"/>
                    <a:pt x="2311" y="143"/>
                  </a:cubicBezTo>
                  <a:cubicBezTo>
                    <a:pt x="2239" y="48"/>
                    <a:pt x="2144" y="0"/>
                    <a:pt x="209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22" name="Google Shape;14022;p27"/>
            <p:cNvSpPr/>
            <p:nvPr/>
          </p:nvSpPr>
          <p:spPr>
            <a:xfrm>
              <a:off x="3688763" y="2434958"/>
              <a:ext cx="39325" cy="8950"/>
            </a:xfrm>
            <a:custGeom>
              <a:avLst/>
              <a:gdLst/>
              <a:ahLst/>
              <a:cxnLst/>
              <a:rect l="l" t="t" r="r" b="b"/>
              <a:pathLst>
                <a:path w="1573" h="358" extrusionOk="0">
                  <a:moveTo>
                    <a:pt x="215" y="1"/>
                  </a:moveTo>
                  <a:cubicBezTo>
                    <a:pt x="96" y="1"/>
                    <a:pt x="1" y="96"/>
                    <a:pt x="25" y="215"/>
                  </a:cubicBezTo>
                  <a:cubicBezTo>
                    <a:pt x="72" y="310"/>
                    <a:pt x="120" y="358"/>
                    <a:pt x="215" y="358"/>
                  </a:cubicBezTo>
                  <a:lnTo>
                    <a:pt x="1382" y="358"/>
                  </a:lnTo>
                  <a:cubicBezTo>
                    <a:pt x="1454" y="358"/>
                    <a:pt x="1525" y="310"/>
                    <a:pt x="1549" y="215"/>
                  </a:cubicBezTo>
                  <a:cubicBezTo>
                    <a:pt x="1573" y="96"/>
                    <a:pt x="1501" y="1"/>
                    <a:pt x="1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023" name="Google Shape;14023;p27"/>
          <p:cNvGrpSpPr/>
          <p:nvPr/>
        </p:nvGrpSpPr>
        <p:grpSpPr>
          <a:xfrm>
            <a:off x="3392665" y="3054736"/>
            <a:ext cx="470905" cy="473776"/>
            <a:chOff x="3195213" y="2368808"/>
            <a:chExt cx="295325" cy="297125"/>
          </a:xfrm>
        </p:grpSpPr>
        <p:sp>
          <p:nvSpPr>
            <p:cNvPr id="14024" name="Google Shape;14024;p27"/>
            <p:cNvSpPr/>
            <p:nvPr/>
          </p:nvSpPr>
          <p:spPr>
            <a:xfrm>
              <a:off x="3312513" y="2401033"/>
              <a:ext cx="141125" cy="8950"/>
            </a:xfrm>
            <a:custGeom>
              <a:avLst/>
              <a:gdLst/>
              <a:ahLst/>
              <a:cxnLst/>
              <a:rect l="l" t="t" r="r" b="b"/>
              <a:pathLst>
                <a:path w="5645" h="358" extrusionOk="0">
                  <a:moveTo>
                    <a:pt x="167" y="0"/>
                  </a:moveTo>
                  <a:cubicBezTo>
                    <a:pt x="72" y="0"/>
                    <a:pt x="0" y="48"/>
                    <a:pt x="0" y="143"/>
                  </a:cubicBezTo>
                  <a:cubicBezTo>
                    <a:pt x="0" y="262"/>
                    <a:pt x="72" y="357"/>
                    <a:pt x="167" y="357"/>
                  </a:cubicBezTo>
                  <a:lnTo>
                    <a:pt x="5478" y="357"/>
                  </a:lnTo>
                  <a:cubicBezTo>
                    <a:pt x="5549" y="357"/>
                    <a:pt x="5644" y="286"/>
                    <a:pt x="5644" y="191"/>
                  </a:cubicBezTo>
                  <a:cubicBezTo>
                    <a:pt x="5644" y="72"/>
                    <a:pt x="5597" y="0"/>
                    <a:pt x="547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25" name="Google Shape;14025;p27"/>
            <p:cNvSpPr/>
            <p:nvPr/>
          </p:nvSpPr>
          <p:spPr>
            <a:xfrm>
              <a:off x="3312513" y="2419483"/>
              <a:ext cx="141125" cy="8950"/>
            </a:xfrm>
            <a:custGeom>
              <a:avLst/>
              <a:gdLst/>
              <a:ahLst/>
              <a:cxnLst/>
              <a:rect l="l" t="t" r="r" b="b"/>
              <a:pathLst>
                <a:path w="5645" h="358" extrusionOk="0">
                  <a:moveTo>
                    <a:pt x="167" y="0"/>
                  </a:moveTo>
                  <a:cubicBezTo>
                    <a:pt x="72" y="0"/>
                    <a:pt x="0" y="48"/>
                    <a:pt x="0" y="143"/>
                  </a:cubicBezTo>
                  <a:cubicBezTo>
                    <a:pt x="0" y="262"/>
                    <a:pt x="72" y="358"/>
                    <a:pt x="167" y="358"/>
                  </a:cubicBezTo>
                  <a:lnTo>
                    <a:pt x="5478" y="358"/>
                  </a:lnTo>
                  <a:cubicBezTo>
                    <a:pt x="5549" y="358"/>
                    <a:pt x="5644" y="286"/>
                    <a:pt x="5644" y="215"/>
                  </a:cubicBezTo>
                  <a:cubicBezTo>
                    <a:pt x="5644" y="96"/>
                    <a:pt x="5597" y="0"/>
                    <a:pt x="547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26" name="Google Shape;14026;p27"/>
            <p:cNvSpPr/>
            <p:nvPr/>
          </p:nvSpPr>
          <p:spPr>
            <a:xfrm>
              <a:off x="3195813" y="2368808"/>
              <a:ext cx="294125" cy="90575"/>
            </a:xfrm>
            <a:custGeom>
              <a:avLst/>
              <a:gdLst/>
              <a:ahLst/>
              <a:cxnLst/>
              <a:rect l="l" t="t" r="r" b="b"/>
              <a:pathLst>
                <a:path w="11765" h="3623" extrusionOk="0">
                  <a:moveTo>
                    <a:pt x="1858" y="384"/>
                  </a:moveTo>
                  <a:cubicBezTo>
                    <a:pt x="2668" y="384"/>
                    <a:pt x="3311" y="1051"/>
                    <a:pt x="3311" y="1837"/>
                  </a:cubicBezTo>
                  <a:cubicBezTo>
                    <a:pt x="3311" y="2647"/>
                    <a:pt x="2668" y="3313"/>
                    <a:pt x="1858" y="3313"/>
                  </a:cubicBezTo>
                  <a:cubicBezTo>
                    <a:pt x="1048" y="3313"/>
                    <a:pt x="405" y="2647"/>
                    <a:pt x="405" y="1837"/>
                  </a:cubicBezTo>
                  <a:cubicBezTo>
                    <a:pt x="405" y="1051"/>
                    <a:pt x="1048" y="384"/>
                    <a:pt x="1858" y="384"/>
                  </a:cubicBezTo>
                  <a:close/>
                  <a:moveTo>
                    <a:pt x="1836" y="1"/>
                  </a:moveTo>
                  <a:cubicBezTo>
                    <a:pt x="1804" y="1"/>
                    <a:pt x="1772" y="1"/>
                    <a:pt x="1739" y="3"/>
                  </a:cubicBezTo>
                  <a:cubicBezTo>
                    <a:pt x="810" y="27"/>
                    <a:pt x="72" y="765"/>
                    <a:pt x="1" y="1694"/>
                  </a:cubicBezTo>
                  <a:cubicBezTo>
                    <a:pt x="24" y="2789"/>
                    <a:pt x="810" y="3623"/>
                    <a:pt x="1858" y="3623"/>
                  </a:cubicBezTo>
                  <a:cubicBezTo>
                    <a:pt x="2287" y="3623"/>
                    <a:pt x="2644" y="3480"/>
                    <a:pt x="2930" y="3266"/>
                  </a:cubicBezTo>
                  <a:lnTo>
                    <a:pt x="8264" y="3266"/>
                  </a:lnTo>
                  <a:cubicBezTo>
                    <a:pt x="8359" y="3266"/>
                    <a:pt x="8431" y="3218"/>
                    <a:pt x="8431" y="3123"/>
                  </a:cubicBezTo>
                  <a:cubicBezTo>
                    <a:pt x="8431" y="3004"/>
                    <a:pt x="8383" y="2909"/>
                    <a:pt x="8264" y="2909"/>
                  </a:cubicBezTo>
                  <a:lnTo>
                    <a:pt x="3263" y="2909"/>
                  </a:lnTo>
                  <a:cubicBezTo>
                    <a:pt x="3501" y="2623"/>
                    <a:pt x="3620" y="2242"/>
                    <a:pt x="3620" y="1813"/>
                  </a:cubicBezTo>
                  <a:cubicBezTo>
                    <a:pt x="3620" y="1408"/>
                    <a:pt x="3477" y="1051"/>
                    <a:pt x="3263" y="718"/>
                  </a:cubicBezTo>
                  <a:lnTo>
                    <a:pt x="10193" y="718"/>
                  </a:lnTo>
                  <a:cubicBezTo>
                    <a:pt x="10550" y="718"/>
                    <a:pt x="10884" y="884"/>
                    <a:pt x="11098" y="1194"/>
                  </a:cubicBezTo>
                  <a:cubicBezTo>
                    <a:pt x="11360" y="1575"/>
                    <a:pt x="11360" y="2051"/>
                    <a:pt x="11098" y="2432"/>
                  </a:cubicBezTo>
                  <a:cubicBezTo>
                    <a:pt x="10884" y="2742"/>
                    <a:pt x="10550" y="2909"/>
                    <a:pt x="10193" y="2909"/>
                  </a:cubicBezTo>
                  <a:lnTo>
                    <a:pt x="9074" y="2909"/>
                  </a:lnTo>
                  <a:cubicBezTo>
                    <a:pt x="8979" y="2909"/>
                    <a:pt x="8883" y="2980"/>
                    <a:pt x="8883" y="3075"/>
                  </a:cubicBezTo>
                  <a:cubicBezTo>
                    <a:pt x="8883" y="3194"/>
                    <a:pt x="8931" y="3266"/>
                    <a:pt x="9074" y="3266"/>
                  </a:cubicBezTo>
                  <a:lnTo>
                    <a:pt x="10217" y="3266"/>
                  </a:lnTo>
                  <a:cubicBezTo>
                    <a:pt x="10693" y="3266"/>
                    <a:pt x="11146" y="3028"/>
                    <a:pt x="11408" y="2647"/>
                  </a:cubicBezTo>
                  <a:cubicBezTo>
                    <a:pt x="11765" y="2146"/>
                    <a:pt x="11765" y="1480"/>
                    <a:pt x="11408" y="980"/>
                  </a:cubicBezTo>
                  <a:cubicBezTo>
                    <a:pt x="11146" y="599"/>
                    <a:pt x="10693" y="360"/>
                    <a:pt x="10217" y="360"/>
                  </a:cubicBezTo>
                  <a:lnTo>
                    <a:pt x="2906" y="360"/>
                  </a:lnTo>
                  <a:cubicBezTo>
                    <a:pt x="2597" y="140"/>
                    <a:pt x="2247" y="1"/>
                    <a:pt x="183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27" name="Google Shape;14027;p27"/>
            <p:cNvSpPr/>
            <p:nvPr/>
          </p:nvSpPr>
          <p:spPr>
            <a:xfrm>
              <a:off x="3223788" y="2392083"/>
              <a:ext cx="36350" cy="42450"/>
            </a:xfrm>
            <a:custGeom>
              <a:avLst/>
              <a:gdLst/>
              <a:ahLst/>
              <a:cxnLst/>
              <a:rect l="l" t="t" r="r" b="b"/>
              <a:pathLst>
                <a:path w="1454" h="1698" extrusionOk="0">
                  <a:moveTo>
                    <a:pt x="739" y="620"/>
                  </a:moveTo>
                  <a:lnTo>
                    <a:pt x="882" y="1025"/>
                  </a:lnTo>
                  <a:lnTo>
                    <a:pt x="572" y="1025"/>
                  </a:lnTo>
                  <a:lnTo>
                    <a:pt x="739" y="620"/>
                  </a:lnTo>
                  <a:close/>
                  <a:moveTo>
                    <a:pt x="739" y="1"/>
                  </a:moveTo>
                  <a:cubicBezTo>
                    <a:pt x="644" y="1"/>
                    <a:pt x="596" y="49"/>
                    <a:pt x="549" y="120"/>
                  </a:cubicBezTo>
                  <a:lnTo>
                    <a:pt x="48" y="1454"/>
                  </a:lnTo>
                  <a:cubicBezTo>
                    <a:pt x="1" y="1573"/>
                    <a:pt x="48" y="1668"/>
                    <a:pt x="144" y="1692"/>
                  </a:cubicBezTo>
                  <a:lnTo>
                    <a:pt x="215" y="1692"/>
                  </a:lnTo>
                  <a:cubicBezTo>
                    <a:pt x="263" y="1692"/>
                    <a:pt x="358" y="1668"/>
                    <a:pt x="358" y="1573"/>
                  </a:cubicBezTo>
                  <a:lnTo>
                    <a:pt x="453" y="1358"/>
                  </a:lnTo>
                  <a:lnTo>
                    <a:pt x="1001" y="1358"/>
                  </a:lnTo>
                  <a:lnTo>
                    <a:pt x="1096" y="1573"/>
                  </a:lnTo>
                  <a:cubicBezTo>
                    <a:pt x="1116" y="1652"/>
                    <a:pt x="1185" y="1698"/>
                    <a:pt x="1262" y="1698"/>
                  </a:cubicBezTo>
                  <a:cubicBezTo>
                    <a:pt x="1278" y="1698"/>
                    <a:pt x="1294" y="1696"/>
                    <a:pt x="1311" y="1692"/>
                  </a:cubicBezTo>
                  <a:cubicBezTo>
                    <a:pt x="1406" y="1668"/>
                    <a:pt x="1454" y="1573"/>
                    <a:pt x="1430" y="1454"/>
                  </a:cubicBezTo>
                  <a:lnTo>
                    <a:pt x="906" y="120"/>
                  </a:lnTo>
                  <a:cubicBezTo>
                    <a:pt x="882" y="25"/>
                    <a:pt x="811" y="1"/>
                    <a:pt x="73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28" name="Google Shape;14028;p27"/>
            <p:cNvSpPr/>
            <p:nvPr/>
          </p:nvSpPr>
          <p:spPr>
            <a:xfrm>
              <a:off x="3312513" y="2504033"/>
              <a:ext cx="141125" cy="8950"/>
            </a:xfrm>
            <a:custGeom>
              <a:avLst/>
              <a:gdLst/>
              <a:ahLst/>
              <a:cxnLst/>
              <a:rect l="l" t="t" r="r" b="b"/>
              <a:pathLst>
                <a:path w="5645" h="358" extrusionOk="0">
                  <a:moveTo>
                    <a:pt x="167" y="0"/>
                  </a:moveTo>
                  <a:cubicBezTo>
                    <a:pt x="72" y="0"/>
                    <a:pt x="0" y="71"/>
                    <a:pt x="0" y="167"/>
                  </a:cubicBezTo>
                  <a:cubicBezTo>
                    <a:pt x="0" y="262"/>
                    <a:pt x="48" y="357"/>
                    <a:pt x="167" y="357"/>
                  </a:cubicBezTo>
                  <a:lnTo>
                    <a:pt x="5478" y="357"/>
                  </a:lnTo>
                  <a:cubicBezTo>
                    <a:pt x="5549" y="357"/>
                    <a:pt x="5644" y="310"/>
                    <a:pt x="5644" y="214"/>
                  </a:cubicBezTo>
                  <a:cubicBezTo>
                    <a:pt x="5644" y="95"/>
                    <a:pt x="5597" y="0"/>
                    <a:pt x="547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29" name="Google Shape;14029;p27"/>
            <p:cNvSpPr/>
            <p:nvPr/>
          </p:nvSpPr>
          <p:spPr>
            <a:xfrm>
              <a:off x="3312513" y="2523658"/>
              <a:ext cx="141125" cy="8975"/>
            </a:xfrm>
            <a:custGeom>
              <a:avLst/>
              <a:gdLst/>
              <a:ahLst/>
              <a:cxnLst/>
              <a:rect l="l" t="t" r="r" b="b"/>
              <a:pathLst>
                <a:path w="5645" h="359" extrusionOk="0">
                  <a:moveTo>
                    <a:pt x="167" y="1"/>
                  </a:moveTo>
                  <a:cubicBezTo>
                    <a:pt x="72" y="1"/>
                    <a:pt x="0" y="49"/>
                    <a:pt x="0" y="144"/>
                  </a:cubicBezTo>
                  <a:cubicBezTo>
                    <a:pt x="0" y="263"/>
                    <a:pt x="48" y="358"/>
                    <a:pt x="167" y="358"/>
                  </a:cubicBezTo>
                  <a:lnTo>
                    <a:pt x="5478" y="358"/>
                  </a:lnTo>
                  <a:cubicBezTo>
                    <a:pt x="5549" y="358"/>
                    <a:pt x="5644" y="287"/>
                    <a:pt x="5644" y="215"/>
                  </a:cubicBezTo>
                  <a:cubicBezTo>
                    <a:pt x="5644" y="96"/>
                    <a:pt x="5597" y="1"/>
                    <a:pt x="547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30" name="Google Shape;14030;p27"/>
            <p:cNvSpPr/>
            <p:nvPr/>
          </p:nvSpPr>
          <p:spPr>
            <a:xfrm>
              <a:off x="3195213" y="2472858"/>
              <a:ext cx="294150" cy="90125"/>
            </a:xfrm>
            <a:custGeom>
              <a:avLst/>
              <a:gdLst/>
              <a:ahLst/>
              <a:cxnLst/>
              <a:rect l="l" t="t" r="r" b="b"/>
              <a:pathLst>
                <a:path w="11766" h="3605" extrusionOk="0">
                  <a:moveTo>
                    <a:pt x="10241" y="723"/>
                  </a:moveTo>
                  <a:cubicBezTo>
                    <a:pt x="10598" y="723"/>
                    <a:pt x="10932" y="890"/>
                    <a:pt x="11146" y="1199"/>
                  </a:cubicBezTo>
                  <a:cubicBezTo>
                    <a:pt x="11408" y="1557"/>
                    <a:pt x="11408" y="2057"/>
                    <a:pt x="11146" y="2438"/>
                  </a:cubicBezTo>
                  <a:cubicBezTo>
                    <a:pt x="10932" y="2747"/>
                    <a:pt x="10598" y="2914"/>
                    <a:pt x="10241" y="2914"/>
                  </a:cubicBezTo>
                  <a:lnTo>
                    <a:pt x="3311" y="2914"/>
                  </a:lnTo>
                  <a:cubicBezTo>
                    <a:pt x="3549" y="2628"/>
                    <a:pt x="3668" y="2247"/>
                    <a:pt x="3668" y="1819"/>
                  </a:cubicBezTo>
                  <a:cubicBezTo>
                    <a:pt x="3668" y="1414"/>
                    <a:pt x="3525" y="1057"/>
                    <a:pt x="3311" y="723"/>
                  </a:cubicBezTo>
                  <a:close/>
                  <a:moveTo>
                    <a:pt x="1882" y="366"/>
                  </a:moveTo>
                  <a:cubicBezTo>
                    <a:pt x="2692" y="366"/>
                    <a:pt x="3335" y="1009"/>
                    <a:pt x="3335" y="1819"/>
                  </a:cubicBezTo>
                  <a:cubicBezTo>
                    <a:pt x="3335" y="2628"/>
                    <a:pt x="2692" y="3271"/>
                    <a:pt x="1882" y="3271"/>
                  </a:cubicBezTo>
                  <a:cubicBezTo>
                    <a:pt x="1072" y="3271"/>
                    <a:pt x="429" y="2628"/>
                    <a:pt x="429" y="1819"/>
                  </a:cubicBezTo>
                  <a:cubicBezTo>
                    <a:pt x="429" y="1009"/>
                    <a:pt x="1072" y="366"/>
                    <a:pt x="1882" y="366"/>
                  </a:cubicBezTo>
                  <a:close/>
                  <a:moveTo>
                    <a:pt x="1941" y="1"/>
                  </a:moveTo>
                  <a:cubicBezTo>
                    <a:pt x="1890" y="1"/>
                    <a:pt x="1839" y="3"/>
                    <a:pt x="1787" y="9"/>
                  </a:cubicBezTo>
                  <a:cubicBezTo>
                    <a:pt x="858" y="33"/>
                    <a:pt x="120" y="771"/>
                    <a:pt x="72" y="1700"/>
                  </a:cubicBezTo>
                  <a:cubicBezTo>
                    <a:pt x="1" y="2747"/>
                    <a:pt x="834" y="3605"/>
                    <a:pt x="1858" y="3605"/>
                  </a:cubicBezTo>
                  <a:cubicBezTo>
                    <a:pt x="2263" y="3605"/>
                    <a:pt x="2620" y="3462"/>
                    <a:pt x="2930" y="3247"/>
                  </a:cubicBezTo>
                  <a:lnTo>
                    <a:pt x="10217" y="3247"/>
                  </a:lnTo>
                  <a:cubicBezTo>
                    <a:pt x="10693" y="3247"/>
                    <a:pt x="11146" y="3009"/>
                    <a:pt x="11408" y="2628"/>
                  </a:cubicBezTo>
                  <a:cubicBezTo>
                    <a:pt x="11765" y="2104"/>
                    <a:pt x="11765" y="1461"/>
                    <a:pt x="11408" y="961"/>
                  </a:cubicBezTo>
                  <a:cubicBezTo>
                    <a:pt x="11170" y="604"/>
                    <a:pt x="10717" y="366"/>
                    <a:pt x="10241" y="366"/>
                  </a:cubicBezTo>
                  <a:lnTo>
                    <a:pt x="2954" y="366"/>
                  </a:lnTo>
                  <a:cubicBezTo>
                    <a:pt x="2659" y="155"/>
                    <a:pt x="2327" y="1"/>
                    <a:pt x="194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31" name="Google Shape;14031;p27"/>
            <p:cNvSpPr/>
            <p:nvPr/>
          </p:nvSpPr>
          <p:spPr>
            <a:xfrm>
              <a:off x="3227363" y="2496883"/>
              <a:ext cx="29800" cy="42875"/>
            </a:xfrm>
            <a:custGeom>
              <a:avLst/>
              <a:gdLst/>
              <a:ahLst/>
              <a:cxnLst/>
              <a:rect l="l" t="t" r="r" b="b"/>
              <a:pathLst>
                <a:path w="1192" h="1715" extrusionOk="0">
                  <a:moveTo>
                    <a:pt x="572" y="357"/>
                  </a:moveTo>
                  <a:cubicBezTo>
                    <a:pt x="620" y="357"/>
                    <a:pt x="691" y="381"/>
                    <a:pt x="715" y="477"/>
                  </a:cubicBezTo>
                  <a:cubicBezTo>
                    <a:pt x="739" y="548"/>
                    <a:pt x="668" y="643"/>
                    <a:pt x="572" y="643"/>
                  </a:cubicBezTo>
                  <a:lnTo>
                    <a:pt x="358" y="643"/>
                  </a:lnTo>
                  <a:lnTo>
                    <a:pt x="358" y="357"/>
                  </a:lnTo>
                  <a:close/>
                  <a:moveTo>
                    <a:pt x="668" y="977"/>
                  </a:moveTo>
                  <a:cubicBezTo>
                    <a:pt x="739" y="977"/>
                    <a:pt x="834" y="1048"/>
                    <a:pt x="858" y="1120"/>
                  </a:cubicBezTo>
                  <a:cubicBezTo>
                    <a:pt x="858" y="1239"/>
                    <a:pt x="739" y="1358"/>
                    <a:pt x="668" y="1358"/>
                  </a:cubicBezTo>
                  <a:lnTo>
                    <a:pt x="358" y="1358"/>
                  </a:lnTo>
                  <a:lnTo>
                    <a:pt x="358" y="977"/>
                  </a:lnTo>
                  <a:close/>
                  <a:moveTo>
                    <a:pt x="167" y="0"/>
                  </a:moveTo>
                  <a:cubicBezTo>
                    <a:pt x="96" y="0"/>
                    <a:pt x="1" y="96"/>
                    <a:pt x="1" y="167"/>
                  </a:cubicBezTo>
                  <a:lnTo>
                    <a:pt x="1" y="1548"/>
                  </a:lnTo>
                  <a:lnTo>
                    <a:pt x="1" y="1596"/>
                  </a:lnTo>
                  <a:cubicBezTo>
                    <a:pt x="25" y="1691"/>
                    <a:pt x="96" y="1715"/>
                    <a:pt x="167" y="1715"/>
                  </a:cubicBezTo>
                  <a:lnTo>
                    <a:pt x="668" y="1715"/>
                  </a:lnTo>
                  <a:cubicBezTo>
                    <a:pt x="953" y="1715"/>
                    <a:pt x="1191" y="1477"/>
                    <a:pt x="1191" y="1191"/>
                  </a:cubicBezTo>
                  <a:cubicBezTo>
                    <a:pt x="1191" y="1000"/>
                    <a:pt x="1096" y="858"/>
                    <a:pt x="977" y="739"/>
                  </a:cubicBezTo>
                  <a:cubicBezTo>
                    <a:pt x="1049" y="643"/>
                    <a:pt x="1072" y="524"/>
                    <a:pt x="1049" y="381"/>
                  </a:cubicBezTo>
                  <a:cubicBezTo>
                    <a:pt x="1025" y="143"/>
                    <a:pt x="810" y="0"/>
                    <a:pt x="57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32" name="Google Shape;14032;p27"/>
            <p:cNvSpPr/>
            <p:nvPr/>
          </p:nvSpPr>
          <p:spPr>
            <a:xfrm>
              <a:off x="3312513" y="2608208"/>
              <a:ext cx="141125" cy="8950"/>
            </a:xfrm>
            <a:custGeom>
              <a:avLst/>
              <a:gdLst/>
              <a:ahLst/>
              <a:cxnLst/>
              <a:rect l="l" t="t" r="r" b="b"/>
              <a:pathLst>
                <a:path w="5645" h="358" extrusionOk="0">
                  <a:moveTo>
                    <a:pt x="167" y="1"/>
                  </a:moveTo>
                  <a:cubicBezTo>
                    <a:pt x="72" y="1"/>
                    <a:pt x="0" y="72"/>
                    <a:pt x="0" y="167"/>
                  </a:cubicBezTo>
                  <a:cubicBezTo>
                    <a:pt x="0" y="263"/>
                    <a:pt x="48" y="358"/>
                    <a:pt x="167" y="358"/>
                  </a:cubicBezTo>
                  <a:lnTo>
                    <a:pt x="5478" y="358"/>
                  </a:lnTo>
                  <a:cubicBezTo>
                    <a:pt x="5549" y="358"/>
                    <a:pt x="5644" y="310"/>
                    <a:pt x="5644" y="215"/>
                  </a:cubicBezTo>
                  <a:cubicBezTo>
                    <a:pt x="5644" y="96"/>
                    <a:pt x="5597" y="1"/>
                    <a:pt x="547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33" name="Google Shape;14033;p27"/>
            <p:cNvSpPr/>
            <p:nvPr/>
          </p:nvSpPr>
          <p:spPr>
            <a:xfrm>
              <a:off x="3312513" y="2627258"/>
              <a:ext cx="141125" cy="8375"/>
            </a:xfrm>
            <a:custGeom>
              <a:avLst/>
              <a:gdLst/>
              <a:ahLst/>
              <a:cxnLst/>
              <a:rect l="l" t="t" r="r" b="b"/>
              <a:pathLst>
                <a:path w="5645" h="335" extrusionOk="0">
                  <a:moveTo>
                    <a:pt x="167" y="1"/>
                  </a:moveTo>
                  <a:cubicBezTo>
                    <a:pt x="72" y="1"/>
                    <a:pt x="0" y="48"/>
                    <a:pt x="0" y="144"/>
                  </a:cubicBezTo>
                  <a:cubicBezTo>
                    <a:pt x="0" y="263"/>
                    <a:pt x="48" y="334"/>
                    <a:pt x="167" y="334"/>
                  </a:cubicBezTo>
                  <a:lnTo>
                    <a:pt x="5478" y="334"/>
                  </a:lnTo>
                  <a:cubicBezTo>
                    <a:pt x="5549" y="334"/>
                    <a:pt x="5644" y="286"/>
                    <a:pt x="5644" y="191"/>
                  </a:cubicBezTo>
                  <a:cubicBezTo>
                    <a:pt x="5644" y="72"/>
                    <a:pt x="5597" y="1"/>
                    <a:pt x="547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34" name="Google Shape;14034;p27"/>
            <p:cNvSpPr/>
            <p:nvPr/>
          </p:nvSpPr>
          <p:spPr>
            <a:xfrm>
              <a:off x="3195813" y="2576658"/>
              <a:ext cx="294725" cy="89275"/>
            </a:xfrm>
            <a:custGeom>
              <a:avLst/>
              <a:gdLst/>
              <a:ahLst/>
              <a:cxnLst/>
              <a:rect l="l" t="t" r="r" b="b"/>
              <a:pathLst>
                <a:path w="11789" h="3571" extrusionOk="0">
                  <a:moveTo>
                    <a:pt x="10217" y="715"/>
                  </a:moveTo>
                  <a:cubicBezTo>
                    <a:pt x="10574" y="715"/>
                    <a:pt x="10908" y="882"/>
                    <a:pt x="11122" y="1191"/>
                  </a:cubicBezTo>
                  <a:cubicBezTo>
                    <a:pt x="11384" y="1548"/>
                    <a:pt x="11384" y="2048"/>
                    <a:pt x="11122" y="2429"/>
                  </a:cubicBezTo>
                  <a:cubicBezTo>
                    <a:pt x="10908" y="2739"/>
                    <a:pt x="10574" y="2906"/>
                    <a:pt x="10217" y="2906"/>
                  </a:cubicBezTo>
                  <a:lnTo>
                    <a:pt x="3287" y="2906"/>
                  </a:lnTo>
                  <a:cubicBezTo>
                    <a:pt x="3525" y="2620"/>
                    <a:pt x="3644" y="2215"/>
                    <a:pt x="3644" y="1810"/>
                  </a:cubicBezTo>
                  <a:cubicBezTo>
                    <a:pt x="3644" y="1382"/>
                    <a:pt x="3501" y="1024"/>
                    <a:pt x="3287" y="715"/>
                  </a:cubicBezTo>
                  <a:close/>
                  <a:moveTo>
                    <a:pt x="1858" y="0"/>
                  </a:moveTo>
                  <a:cubicBezTo>
                    <a:pt x="1596" y="0"/>
                    <a:pt x="1358" y="48"/>
                    <a:pt x="1120" y="167"/>
                  </a:cubicBezTo>
                  <a:cubicBezTo>
                    <a:pt x="1025" y="191"/>
                    <a:pt x="1001" y="286"/>
                    <a:pt x="1025" y="381"/>
                  </a:cubicBezTo>
                  <a:cubicBezTo>
                    <a:pt x="1042" y="470"/>
                    <a:pt x="1112" y="519"/>
                    <a:pt x="1186" y="519"/>
                  </a:cubicBezTo>
                  <a:cubicBezTo>
                    <a:pt x="1212" y="519"/>
                    <a:pt x="1238" y="513"/>
                    <a:pt x="1263" y="501"/>
                  </a:cubicBezTo>
                  <a:cubicBezTo>
                    <a:pt x="1429" y="405"/>
                    <a:pt x="1644" y="358"/>
                    <a:pt x="1882" y="358"/>
                  </a:cubicBezTo>
                  <a:cubicBezTo>
                    <a:pt x="2715" y="358"/>
                    <a:pt x="3382" y="1024"/>
                    <a:pt x="3335" y="1858"/>
                  </a:cubicBezTo>
                  <a:cubicBezTo>
                    <a:pt x="3311" y="2620"/>
                    <a:pt x="2715" y="3215"/>
                    <a:pt x="1977" y="3239"/>
                  </a:cubicBezTo>
                  <a:cubicBezTo>
                    <a:pt x="1962" y="3240"/>
                    <a:pt x="1947" y="3240"/>
                    <a:pt x="1932" y="3240"/>
                  </a:cubicBezTo>
                  <a:cubicBezTo>
                    <a:pt x="1119" y="3240"/>
                    <a:pt x="453" y="2605"/>
                    <a:pt x="453" y="1786"/>
                  </a:cubicBezTo>
                  <a:cubicBezTo>
                    <a:pt x="453" y="1477"/>
                    <a:pt x="548" y="1191"/>
                    <a:pt x="715" y="905"/>
                  </a:cubicBezTo>
                  <a:cubicBezTo>
                    <a:pt x="786" y="858"/>
                    <a:pt x="786" y="739"/>
                    <a:pt x="691" y="667"/>
                  </a:cubicBezTo>
                  <a:cubicBezTo>
                    <a:pt x="652" y="647"/>
                    <a:pt x="608" y="636"/>
                    <a:pt x="567" y="636"/>
                  </a:cubicBezTo>
                  <a:cubicBezTo>
                    <a:pt x="510" y="636"/>
                    <a:pt x="457" y="659"/>
                    <a:pt x="429" y="715"/>
                  </a:cubicBezTo>
                  <a:cubicBezTo>
                    <a:pt x="120" y="1120"/>
                    <a:pt x="1" y="1620"/>
                    <a:pt x="120" y="2168"/>
                  </a:cubicBezTo>
                  <a:cubicBezTo>
                    <a:pt x="286" y="2858"/>
                    <a:pt x="810" y="3382"/>
                    <a:pt x="1477" y="3525"/>
                  </a:cubicBezTo>
                  <a:cubicBezTo>
                    <a:pt x="1618" y="3555"/>
                    <a:pt x="1758" y="3570"/>
                    <a:pt x="1896" y="3570"/>
                  </a:cubicBezTo>
                  <a:cubicBezTo>
                    <a:pt x="2295" y="3570"/>
                    <a:pt x="2670" y="3445"/>
                    <a:pt x="2954" y="3215"/>
                  </a:cubicBezTo>
                  <a:lnTo>
                    <a:pt x="10241" y="3215"/>
                  </a:lnTo>
                  <a:cubicBezTo>
                    <a:pt x="10717" y="3215"/>
                    <a:pt x="11170" y="2977"/>
                    <a:pt x="11432" y="2572"/>
                  </a:cubicBezTo>
                  <a:cubicBezTo>
                    <a:pt x="11789" y="2072"/>
                    <a:pt x="11789" y="1429"/>
                    <a:pt x="11432" y="905"/>
                  </a:cubicBezTo>
                  <a:cubicBezTo>
                    <a:pt x="11146" y="572"/>
                    <a:pt x="10693" y="358"/>
                    <a:pt x="10217" y="358"/>
                  </a:cubicBezTo>
                  <a:lnTo>
                    <a:pt x="2930" y="358"/>
                  </a:lnTo>
                  <a:cubicBezTo>
                    <a:pt x="2620" y="119"/>
                    <a:pt x="2239" y="0"/>
                    <a:pt x="185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35" name="Google Shape;14035;p27"/>
            <p:cNvSpPr/>
            <p:nvPr/>
          </p:nvSpPr>
          <p:spPr>
            <a:xfrm>
              <a:off x="3223788" y="2600458"/>
              <a:ext cx="36350" cy="42900"/>
            </a:xfrm>
            <a:custGeom>
              <a:avLst/>
              <a:gdLst/>
              <a:ahLst/>
              <a:cxnLst/>
              <a:rect l="l" t="t" r="r" b="b"/>
              <a:pathLst>
                <a:path w="1454" h="1716" extrusionOk="0">
                  <a:moveTo>
                    <a:pt x="858" y="1"/>
                  </a:moveTo>
                  <a:cubicBezTo>
                    <a:pt x="382" y="1"/>
                    <a:pt x="1" y="382"/>
                    <a:pt x="1" y="858"/>
                  </a:cubicBezTo>
                  <a:cubicBezTo>
                    <a:pt x="1" y="1335"/>
                    <a:pt x="382" y="1716"/>
                    <a:pt x="858" y="1716"/>
                  </a:cubicBezTo>
                  <a:cubicBezTo>
                    <a:pt x="1049" y="1716"/>
                    <a:pt x="1215" y="1668"/>
                    <a:pt x="1334" y="1525"/>
                  </a:cubicBezTo>
                  <a:cubicBezTo>
                    <a:pt x="1358" y="1501"/>
                    <a:pt x="1406" y="1477"/>
                    <a:pt x="1406" y="1454"/>
                  </a:cubicBezTo>
                  <a:cubicBezTo>
                    <a:pt x="1454" y="1382"/>
                    <a:pt x="1454" y="1263"/>
                    <a:pt x="1358" y="1216"/>
                  </a:cubicBezTo>
                  <a:cubicBezTo>
                    <a:pt x="1336" y="1182"/>
                    <a:pt x="1299" y="1165"/>
                    <a:pt x="1258" y="1165"/>
                  </a:cubicBezTo>
                  <a:cubicBezTo>
                    <a:pt x="1210" y="1165"/>
                    <a:pt x="1158" y="1188"/>
                    <a:pt x="1120" y="1239"/>
                  </a:cubicBezTo>
                  <a:lnTo>
                    <a:pt x="1096" y="1263"/>
                  </a:lnTo>
                  <a:cubicBezTo>
                    <a:pt x="1025" y="1335"/>
                    <a:pt x="953" y="1358"/>
                    <a:pt x="834" y="1358"/>
                  </a:cubicBezTo>
                  <a:cubicBezTo>
                    <a:pt x="572" y="1358"/>
                    <a:pt x="310" y="1120"/>
                    <a:pt x="310" y="858"/>
                  </a:cubicBezTo>
                  <a:cubicBezTo>
                    <a:pt x="310" y="596"/>
                    <a:pt x="596" y="358"/>
                    <a:pt x="858" y="358"/>
                  </a:cubicBezTo>
                  <a:cubicBezTo>
                    <a:pt x="953" y="358"/>
                    <a:pt x="1073" y="382"/>
                    <a:pt x="1168" y="430"/>
                  </a:cubicBezTo>
                  <a:cubicBezTo>
                    <a:pt x="1196" y="458"/>
                    <a:pt x="1228" y="471"/>
                    <a:pt x="1260" y="471"/>
                  </a:cubicBezTo>
                  <a:cubicBezTo>
                    <a:pt x="1311" y="471"/>
                    <a:pt x="1363" y="440"/>
                    <a:pt x="1406" y="382"/>
                  </a:cubicBezTo>
                  <a:cubicBezTo>
                    <a:pt x="1454" y="287"/>
                    <a:pt x="1430" y="191"/>
                    <a:pt x="1334" y="144"/>
                  </a:cubicBezTo>
                  <a:cubicBezTo>
                    <a:pt x="1192" y="49"/>
                    <a:pt x="1049" y="1"/>
                    <a:pt x="85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036" name="Google Shape;14036;p27"/>
          <p:cNvGrpSpPr/>
          <p:nvPr/>
        </p:nvGrpSpPr>
        <p:grpSpPr>
          <a:xfrm>
            <a:off x="2374938" y="3055813"/>
            <a:ext cx="490877" cy="473736"/>
            <a:chOff x="2684388" y="2369483"/>
            <a:chExt cx="307850" cy="297100"/>
          </a:xfrm>
        </p:grpSpPr>
        <p:sp>
          <p:nvSpPr>
            <p:cNvPr id="14037" name="Google Shape;14037;p27"/>
            <p:cNvSpPr/>
            <p:nvPr/>
          </p:nvSpPr>
          <p:spPr>
            <a:xfrm>
              <a:off x="2792763" y="2506408"/>
              <a:ext cx="88725" cy="8950"/>
            </a:xfrm>
            <a:custGeom>
              <a:avLst/>
              <a:gdLst/>
              <a:ahLst/>
              <a:cxnLst/>
              <a:rect l="l" t="t" r="r" b="b"/>
              <a:pathLst>
                <a:path w="3549" h="358" extrusionOk="0">
                  <a:moveTo>
                    <a:pt x="191" y="0"/>
                  </a:moveTo>
                  <a:cubicBezTo>
                    <a:pt x="95" y="0"/>
                    <a:pt x="24" y="72"/>
                    <a:pt x="0" y="143"/>
                  </a:cubicBezTo>
                  <a:cubicBezTo>
                    <a:pt x="0" y="262"/>
                    <a:pt x="95" y="358"/>
                    <a:pt x="191" y="358"/>
                  </a:cubicBezTo>
                  <a:lnTo>
                    <a:pt x="3334" y="358"/>
                  </a:lnTo>
                  <a:cubicBezTo>
                    <a:pt x="3429" y="358"/>
                    <a:pt x="3477" y="310"/>
                    <a:pt x="3525" y="215"/>
                  </a:cubicBezTo>
                  <a:cubicBezTo>
                    <a:pt x="3549" y="96"/>
                    <a:pt x="3453" y="0"/>
                    <a:pt x="33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38" name="Google Shape;14038;p27"/>
            <p:cNvSpPr/>
            <p:nvPr/>
          </p:nvSpPr>
          <p:spPr>
            <a:xfrm>
              <a:off x="2792763" y="2529033"/>
              <a:ext cx="88725" cy="8950"/>
            </a:xfrm>
            <a:custGeom>
              <a:avLst/>
              <a:gdLst/>
              <a:ahLst/>
              <a:cxnLst/>
              <a:rect l="l" t="t" r="r" b="b"/>
              <a:pathLst>
                <a:path w="3549" h="358" extrusionOk="0">
                  <a:moveTo>
                    <a:pt x="191" y="0"/>
                  </a:moveTo>
                  <a:cubicBezTo>
                    <a:pt x="95" y="0"/>
                    <a:pt x="24" y="48"/>
                    <a:pt x="0" y="143"/>
                  </a:cubicBezTo>
                  <a:cubicBezTo>
                    <a:pt x="0" y="262"/>
                    <a:pt x="95" y="357"/>
                    <a:pt x="191" y="357"/>
                  </a:cubicBezTo>
                  <a:lnTo>
                    <a:pt x="3334" y="357"/>
                  </a:lnTo>
                  <a:cubicBezTo>
                    <a:pt x="3429" y="357"/>
                    <a:pt x="3477" y="286"/>
                    <a:pt x="3525" y="191"/>
                  </a:cubicBezTo>
                  <a:cubicBezTo>
                    <a:pt x="3549" y="72"/>
                    <a:pt x="3453" y="0"/>
                    <a:pt x="33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39" name="Google Shape;14039;p27"/>
            <p:cNvSpPr/>
            <p:nvPr/>
          </p:nvSpPr>
          <p:spPr>
            <a:xfrm>
              <a:off x="2812413" y="2551058"/>
              <a:ext cx="48825" cy="8950"/>
            </a:xfrm>
            <a:custGeom>
              <a:avLst/>
              <a:gdLst/>
              <a:ahLst/>
              <a:cxnLst/>
              <a:rect l="l" t="t" r="r" b="b"/>
              <a:pathLst>
                <a:path w="1953" h="358" extrusionOk="0">
                  <a:moveTo>
                    <a:pt x="191" y="0"/>
                  </a:moveTo>
                  <a:cubicBezTo>
                    <a:pt x="95" y="0"/>
                    <a:pt x="48" y="72"/>
                    <a:pt x="24" y="143"/>
                  </a:cubicBezTo>
                  <a:cubicBezTo>
                    <a:pt x="0" y="262"/>
                    <a:pt x="71" y="358"/>
                    <a:pt x="191" y="358"/>
                  </a:cubicBezTo>
                  <a:lnTo>
                    <a:pt x="1786" y="358"/>
                  </a:lnTo>
                  <a:cubicBezTo>
                    <a:pt x="1858" y="358"/>
                    <a:pt x="1929" y="310"/>
                    <a:pt x="1953" y="215"/>
                  </a:cubicBezTo>
                  <a:cubicBezTo>
                    <a:pt x="1953" y="96"/>
                    <a:pt x="1858" y="0"/>
                    <a:pt x="178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40" name="Google Shape;14040;p27"/>
            <p:cNvSpPr/>
            <p:nvPr/>
          </p:nvSpPr>
          <p:spPr>
            <a:xfrm>
              <a:off x="2684388" y="2369483"/>
              <a:ext cx="307850" cy="297100"/>
            </a:xfrm>
            <a:custGeom>
              <a:avLst/>
              <a:gdLst/>
              <a:ahLst/>
              <a:cxnLst/>
              <a:rect l="l" t="t" r="r" b="b"/>
              <a:pathLst>
                <a:path w="12314" h="11884" extrusionOk="0">
                  <a:moveTo>
                    <a:pt x="6336" y="1143"/>
                  </a:moveTo>
                  <a:cubicBezTo>
                    <a:pt x="7669" y="1143"/>
                    <a:pt x="8931" y="1643"/>
                    <a:pt x="9908" y="2524"/>
                  </a:cubicBezTo>
                  <a:lnTo>
                    <a:pt x="9074" y="3358"/>
                  </a:lnTo>
                  <a:cubicBezTo>
                    <a:pt x="8267" y="2643"/>
                    <a:pt x="7258" y="2285"/>
                    <a:pt x="6243" y="2285"/>
                  </a:cubicBezTo>
                  <a:cubicBezTo>
                    <a:pt x="6211" y="2285"/>
                    <a:pt x="6178" y="2285"/>
                    <a:pt x="6145" y="2286"/>
                  </a:cubicBezTo>
                  <a:lnTo>
                    <a:pt x="6145" y="1143"/>
                  </a:lnTo>
                  <a:close/>
                  <a:moveTo>
                    <a:pt x="5764" y="357"/>
                  </a:moveTo>
                  <a:lnTo>
                    <a:pt x="5764" y="2715"/>
                  </a:lnTo>
                  <a:cubicBezTo>
                    <a:pt x="4954" y="2739"/>
                    <a:pt x="4216" y="3096"/>
                    <a:pt x="3621" y="3667"/>
                  </a:cubicBezTo>
                  <a:cubicBezTo>
                    <a:pt x="3049" y="4239"/>
                    <a:pt x="2692" y="4977"/>
                    <a:pt x="2668" y="5787"/>
                  </a:cubicBezTo>
                  <a:lnTo>
                    <a:pt x="358" y="5787"/>
                  </a:lnTo>
                  <a:cubicBezTo>
                    <a:pt x="406" y="4358"/>
                    <a:pt x="977" y="3001"/>
                    <a:pt x="1978" y="2000"/>
                  </a:cubicBezTo>
                  <a:cubicBezTo>
                    <a:pt x="3002" y="976"/>
                    <a:pt x="4335" y="381"/>
                    <a:pt x="5764" y="357"/>
                  </a:cubicBezTo>
                  <a:close/>
                  <a:moveTo>
                    <a:pt x="6359" y="2643"/>
                  </a:moveTo>
                  <a:cubicBezTo>
                    <a:pt x="7312" y="2643"/>
                    <a:pt x="8265" y="3001"/>
                    <a:pt x="8979" y="3715"/>
                  </a:cubicBezTo>
                  <a:cubicBezTo>
                    <a:pt x="10408" y="5144"/>
                    <a:pt x="10408" y="7502"/>
                    <a:pt x="8979" y="8954"/>
                  </a:cubicBezTo>
                  <a:cubicBezTo>
                    <a:pt x="8265" y="9669"/>
                    <a:pt x="7318" y="10026"/>
                    <a:pt x="6368" y="10026"/>
                  </a:cubicBezTo>
                  <a:cubicBezTo>
                    <a:pt x="5419" y="10026"/>
                    <a:pt x="4466" y="9669"/>
                    <a:pt x="3740" y="8954"/>
                  </a:cubicBezTo>
                  <a:cubicBezTo>
                    <a:pt x="2930" y="8168"/>
                    <a:pt x="2573" y="7144"/>
                    <a:pt x="2644" y="6144"/>
                  </a:cubicBezTo>
                  <a:lnTo>
                    <a:pt x="2811" y="6144"/>
                  </a:lnTo>
                  <a:cubicBezTo>
                    <a:pt x="2930" y="6144"/>
                    <a:pt x="3049" y="6025"/>
                    <a:pt x="3049" y="5882"/>
                  </a:cubicBezTo>
                  <a:cubicBezTo>
                    <a:pt x="3097" y="4358"/>
                    <a:pt x="4335" y="3096"/>
                    <a:pt x="5907" y="3072"/>
                  </a:cubicBezTo>
                  <a:cubicBezTo>
                    <a:pt x="6074" y="3072"/>
                    <a:pt x="6145" y="2953"/>
                    <a:pt x="6145" y="2834"/>
                  </a:cubicBezTo>
                  <a:lnTo>
                    <a:pt x="6145" y="2643"/>
                  </a:lnTo>
                  <a:close/>
                  <a:moveTo>
                    <a:pt x="5883" y="0"/>
                  </a:moveTo>
                  <a:cubicBezTo>
                    <a:pt x="4335" y="24"/>
                    <a:pt x="2859" y="619"/>
                    <a:pt x="1739" y="1738"/>
                  </a:cubicBezTo>
                  <a:cubicBezTo>
                    <a:pt x="644" y="2834"/>
                    <a:pt x="25" y="4287"/>
                    <a:pt x="1" y="5858"/>
                  </a:cubicBezTo>
                  <a:cubicBezTo>
                    <a:pt x="1" y="5954"/>
                    <a:pt x="49" y="6049"/>
                    <a:pt x="144" y="6096"/>
                  </a:cubicBezTo>
                  <a:lnTo>
                    <a:pt x="739" y="6096"/>
                  </a:lnTo>
                  <a:cubicBezTo>
                    <a:pt x="715" y="6930"/>
                    <a:pt x="858" y="7740"/>
                    <a:pt x="1192" y="8526"/>
                  </a:cubicBezTo>
                  <a:cubicBezTo>
                    <a:pt x="1215" y="8573"/>
                    <a:pt x="1263" y="8645"/>
                    <a:pt x="1335" y="8645"/>
                  </a:cubicBezTo>
                  <a:lnTo>
                    <a:pt x="1382" y="8645"/>
                  </a:lnTo>
                  <a:cubicBezTo>
                    <a:pt x="1477" y="8597"/>
                    <a:pt x="1501" y="8478"/>
                    <a:pt x="1477" y="8406"/>
                  </a:cubicBezTo>
                  <a:cubicBezTo>
                    <a:pt x="1144" y="7692"/>
                    <a:pt x="1025" y="6906"/>
                    <a:pt x="1073" y="6096"/>
                  </a:cubicBezTo>
                  <a:lnTo>
                    <a:pt x="2263" y="6096"/>
                  </a:lnTo>
                  <a:cubicBezTo>
                    <a:pt x="2192" y="7144"/>
                    <a:pt x="2549" y="8216"/>
                    <a:pt x="3335" y="9049"/>
                  </a:cubicBezTo>
                  <a:lnTo>
                    <a:pt x="2501" y="9883"/>
                  </a:lnTo>
                  <a:cubicBezTo>
                    <a:pt x="2239" y="9645"/>
                    <a:pt x="2049" y="9383"/>
                    <a:pt x="1906" y="9073"/>
                  </a:cubicBezTo>
                  <a:cubicBezTo>
                    <a:pt x="1873" y="9019"/>
                    <a:pt x="1816" y="8989"/>
                    <a:pt x="1756" y="8989"/>
                  </a:cubicBezTo>
                  <a:cubicBezTo>
                    <a:pt x="1685" y="8989"/>
                    <a:pt x="1611" y="9031"/>
                    <a:pt x="1573" y="9121"/>
                  </a:cubicBezTo>
                  <a:cubicBezTo>
                    <a:pt x="1549" y="9145"/>
                    <a:pt x="1573" y="9192"/>
                    <a:pt x="1573" y="9240"/>
                  </a:cubicBezTo>
                  <a:cubicBezTo>
                    <a:pt x="1811" y="9597"/>
                    <a:pt x="2049" y="9907"/>
                    <a:pt x="2382" y="10240"/>
                  </a:cubicBezTo>
                  <a:cubicBezTo>
                    <a:pt x="3406" y="11288"/>
                    <a:pt x="4811" y="11883"/>
                    <a:pt x="6288" y="11883"/>
                  </a:cubicBezTo>
                  <a:cubicBezTo>
                    <a:pt x="7788" y="11883"/>
                    <a:pt x="9193" y="11312"/>
                    <a:pt x="10241" y="10240"/>
                  </a:cubicBezTo>
                  <a:cubicBezTo>
                    <a:pt x="11837" y="8692"/>
                    <a:pt x="12313" y="6311"/>
                    <a:pt x="11480" y="4263"/>
                  </a:cubicBezTo>
                  <a:cubicBezTo>
                    <a:pt x="11461" y="4190"/>
                    <a:pt x="11388" y="4159"/>
                    <a:pt x="11311" y="4159"/>
                  </a:cubicBezTo>
                  <a:cubicBezTo>
                    <a:pt x="11288" y="4159"/>
                    <a:pt x="11264" y="4162"/>
                    <a:pt x="11241" y="4168"/>
                  </a:cubicBezTo>
                  <a:cubicBezTo>
                    <a:pt x="11146" y="4191"/>
                    <a:pt x="11122" y="4310"/>
                    <a:pt x="11146" y="4406"/>
                  </a:cubicBezTo>
                  <a:cubicBezTo>
                    <a:pt x="11932" y="6335"/>
                    <a:pt x="11480" y="8549"/>
                    <a:pt x="9979" y="10026"/>
                  </a:cubicBezTo>
                  <a:cubicBezTo>
                    <a:pt x="9003" y="11026"/>
                    <a:pt x="7693" y="11550"/>
                    <a:pt x="6288" y="11550"/>
                  </a:cubicBezTo>
                  <a:cubicBezTo>
                    <a:pt x="4954" y="11550"/>
                    <a:pt x="3716" y="11050"/>
                    <a:pt x="2716" y="10145"/>
                  </a:cubicBezTo>
                  <a:lnTo>
                    <a:pt x="3573" y="9311"/>
                  </a:lnTo>
                  <a:cubicBezTo>
                    <a:pt x="4335" y="10026"/>
                    <a:pt x="5312" y="10383"/>
                    <a:pt x="6288" y="10383"/>
                  </a:cubicBezTo>
                  <a:cubicBezTo>
                    <a:pt x="7336" y="10383"/>
                    <a:pt x="8384" y="10002"/>
                    <a:pt x="9146" y="9192"/>
                  </a:cubicBezTo>
                  <a:cubicBezTo>
                    <a:pt x="10694" y="7644"/>
                    <a:pt x="10741" y="5192"/>
                    <a:pt x="9265" y="3596"/>
                  </a:cubicBezTo>
                  <a:lnTo>
                    <a:pt x="10098" y="2762"/>
                  </a:lnTo>
                  <a:cubicBezTo>
                    <a:pt x="10384" y="3048"/>
                    <a:pt x="10622" y="3358"/>
                    <a:pt x="10789" y="3691"/>
                  </a:cubicBezTo>
                  <a:cubicBezTo>
                    <a:pt x="10823" y="3748"/>
                    <a:pt x="10879" y="3778"/>
                    <a:pt x="10938" y="3778"/>
                  </a:cubicBezTo>
                  <a:cubicBezTo>
                    <a:pt x="11003" y="3778"/>
                    <a:pt x="11072" y="3742"/>
                    <a:pt x="11122" y="3667"/>
                  </a:cubicBezTo>
                  <a:cubicBezTo>
                    <a:pt x="11146" y="3644"/>
                    <a:pt x="11122" y="3572"/>
                    <a:pt x="11122" y="3548"/>
                  </a:cubicBezTo>
                  <a:cubicBezTo>
                    <a:pt x="10884" y="3120"/>
                    <a:pt x="10575" y="2739"/>
                    <a:pt x="10265" y="2405"/>
                  </a:cubicBezTo>
                  <a:cubicBezTo>
                    <a:pt x="9217" y="1381"/>
                    <a:pt x="7812" y="786"/>
                    <a:pt x="6336" y="786"/>
                  </a:cubicBezTo>
                  <a:lnTo>
                    <a:pt x="6121" y="786"/>
                  </a:lnTo>
                  <a:lnTo>
                    <a:pt x="6121" y="238"/>
                  </a:lnTo>
                  <a:lnTo>
                    <a:pt x="6121" y="191"/>
                  </a:lnTo>
                  <a:cubicBezTo>
                    <a:pt x="6097" y="71"/>
                    <a:pt x="5978" y="0"/>
                    <a:pt x="588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sp>
        <p:nvSpPr>
          <p:cNvPr id="14041" name="Google Shape;14041;p27"/>
          <p:cNvSpPr/>
          <p:nvPr/>
        </p:nvSpPr>
        <p:spPr>
          <a:xfrm>
            <a:off x="1390418" y="3056569"/>
            <a:ext cx="474692" cy="473895"/>
          </a:xfrm>
          <a:custGeom>
            <a:avLst/>
            <a:gdLst/>
            <a:ahLst/>
            <a:cxnLst/>
            <a:rect l="l" t="t" r="r" b="b"/>
            <a:pathLst>
              <a:path w="11908" h="11888" extrusionOk="0">
                <a:moveTo>
                  <a:pt x="2263" y="6315"/>
                </a:moveTo>
                <a:lnTo>
                  <a:pt x="2263" y="10696"/>
                </a:lnTo>
                <a:lnTo>
                  <a:pt x="1763" y="10696"/>
                </a:lnTo>
                <a:lnTo>
                  <a:pt x="1763" y="6315"/>
                </a:lnTo>
                <a:close/>
                <a:moveTo>
                  <a:pt x="3120" y="5076"/>
                </a:moveTo>
                <a:lnTo>
                  <a:pt x="3120" y="10696"/>
                </a:lnTo>
                <a:lnTo>
                  <a:pt x="2620" y="10696"/>
                </a:lnTo>
                <a:lnTo>
                  <a:pt x="2620" y="5076"/>
                </a:lnTo>
                <a:close/>
                <a:moveTo>
                  <a:pt x="6526" y="7577"/>
                </a:moveTo>
                <a:lnTo>
                  <a:pt x="6526" y="10696"/>
                </a:lnTo>
                <a:lnTo>
                  <a:pt x="6026" y="10696"/>
                </a:lnTo>
                <a:lnTo>
                  <a:pt x="6026" y="7577"/>
                </a:lnTo>
                <a:close/>
                <a:moveTo>
                  <a:pt x="7383" y="6172"/>
                </a:moveTo>
                <a:lnTo>
                  <a:pt x="7383" y="10696"/>
                </a:lnTo>
                <a:lnTo>
                  <a:pt x="6883" y="10696"/>
                </a:lnTo>
                <a:lnTo>
                  <a:pt x="6883" y="6172"/>
                </a:lnTo>
                <a:close/>
                <a:moveTo>
                  <a:pt x="9050" y="8815"/>
                </a:moveTo>
                <a:lnTo>
                  <a:pt x="9050" y="10696"/>
                </a:lnTo>
                <a:lnTo>
                  <a:pt x="8550" y="10696"/>
                </a:lnTo>
                <a:lnTo>
                  <a:pt x="8550" y="8815"/>
                </a:lnTo>
                <a:close/>
                <a:moveTo>
                  <a:pt x="5668" y="3814"/>
                </a:moveTo>
                <a:lnTo>
                  <a:pt x="5668" y="10720"/>
                </a:lnTo>
                <a:lnTo>
                  <a:pt x="5145" y="10720"/>
                </a:lnTo>
                <a:lnTo>
                  <a:pt x="5145" y="3814"/>
                </a:lnTo>
                <a:close/>
                <a:moveTo>
                  <a:pt x="9907" y="2576"/>
                </a:moveTo>
                <a:lnTo>
                  <a:pt x="9907" y="10720"/>
                </a:lnTo>
                <a:lnTo>
                  <a:pt x="9407" y="10720"/>
                </a:lnTo>
                <a:lnTo>
                  <a:pt x="9407" y="2576"/>
                </a:lnTo>
                <a:close/>
                <a:moveTo>
                  <a:pt x="11503" y="11054"/>
                </a:moveTo>
                <a:lnTo>
                  <a:pt x="11503" y="11530"/>
                </a:lnTo>
                <a:lnTo>
                  <a:pt x="310" y="11530"/>
                </a:lnTo>
                <a:lnTo>
                  <a:pt x="310" y="11054"/>
                </a:lnTo>
                <a:close/>
                <a:moveTo>
                  <a:pt x="916" y="0"/>
                </a:moveTo>
                <a:cubicBezTo>
                  <a:pt x="811" y="0"/>
                  <a:pt x="715" y="88"/>
                  <a:pt x="715" y="194"/>
                </a:cubicBezTo>
                <a:lnTo>
                  <a:pt x="715" y="980"/>
                </a:lnTo>
                <a:lnTo>
                  <a:pt x="477" y="980"/>
                </a:lnTo>
                <a:cubicBezTo>
                  <a:pt x="382" y="980"/>
                  <a:pt x="334" y="1052"/>
                  <a:pt x="286" y="1099"/>
                </a:cubicBezTo>
                <a:cubicBezTo>
                  <a:pt x="263" y="1242"/>
                  <a:pt x="358" y="1361"/>
                  <a:pt x="477" y="1361"/>
                </a:cubicBezTo>
                <a:lnTo>
                  <a:pt x="715" y="1361"/>
                </a:lnTo>
                <a:lnTo>
                  <a:pt x="715" y="2242"/>
                </a:lnTo>
                <a:lnTo>
                  <a:pt x="501" y="2242"/>
                </a:lnTo>
                <a:cubicBezTo>
                  <a:pt x="405" y="2242"/>
                  <a:pt x="334" y="2290"/>
                  <a:pt x="334" y="2385"/>
                </a:cubicBezTo>
                <a:cubicBezTo>
                  <a:pt x="334" y="2504"/>
                  <a:pt x="382" y="2600"/>
                  <a:pt x="501" y="2600"/>
                </a:cubicBezTo>
                <a:lnTo>
                  <a:pt x="715" y="2600"/>
                </a:lnTo>
                <a:lnTo>
                  <a:pt x="715" y="3481"/>
                </a:lnTo>
                <a:lnTo>
                  <a:pt x="501" y="3481"/>
                </a:lnTo>
                <a:cubicBezTo>
                  <a:pt x="405" y="3481"/>
                  <a:pt x="334" y="3552"/>
                  <a:pt x="334" y="3647"/>
                </a:cubicBezTo>
                <a:cubicBezTo>
                  <a:pt x="334" y="3766"/>
                  <a:pt x="382" y="3838"/>
                  <a:pt x="501" y="3838"/>
                </a:cubicBezTo>
                <a:lnTo>
                  <a:pt x="715" y="3838"/>
                </a:lnTo>
                <a:lnTo>
                  <a:pt x="715" y="4743"/>
                </a:lnTo>
                <a:lnTo>
                  <a:pt x="501" y="4743"/>
                </a:lnTo>
                <a:cubicBezTo>
                  <a:pt x="405" y="4743"/>
                  <a:pt x="334" y="4791"/>
                  <a:pt x="334" y="4886"/>
                </a:cubicBezTo>
                <a:cubicBezTo>
                  <a:pt x="334" y="5005"/>
                  <a:pt x="382" y="5100"/>
                  <a:pt x="501" y="5100"/>
                </a:cubicBezTo>
                <a:lnTo>
                  <a:pt x="715" y="5100"/>
                </a:lnTo>
                <a:lnTo>
                  <a:pt x="715" y="5981"/>
                </a:lnTo>
                <a:lnTo>
                  <a:pt x="501" y="5981"/>
                </a:lnTo>
                <a:cubicBezTo>
                  <a:pt x="405" y="5981"/>
                  <a:pt x="334" y="6053"/>
                  <a:pt x="334" y="6148"/>
                </a:cubicBezTo>
                <a:cubicBezTo>
                  <a:pt x="334" y="6267"/>
                  <a:pt x="382" y="6338"/>
                  <a:pt x="501" y="6338"/>
                </a:cubicBezTo>
                <a:lnTo>
                  <a:pt x="715" y="6338"/>
                </a:lnTo>
                <a:lnTo>
                  <a:pt x="715" y="7243"/>
                </a:lnTo>
                <a:lnTo>
                  <a:pt x="501" y="7243"/>
                </a:lnTo>
                <a:cubicBezTo>
                  <a:pt x="405" y="7243"/>
                  <a:pt x="334" y="7291"/>
                  <a:pt x="334" y="7386"/>
                </a:cubicBezTo>
                <a:cubicBezTo>
                  <a:pt x="334" y="7505"/>
                  <a:pt x="382" y="7601"/>
                  <a:pt x="501" y="7601"/>
                </a:cubicBezTo>
                <a:lnTo>
                  <a:pt x="715" y="7601"/>
                </a:lnTo>
                <a:lnTo>
                  <a:pt x="715" y="8482"/>
                </a:lnTo>
                <a:lnTo>
                  <a:pt x="501" y="8482"/>
                </a:lnTo>
                <a:cubicBezTo>
                  <a:pt x="405" y="8482"/>
                  <a:pt x="334" y="8553"/>
                  <a:pt x="334" y="8648"/>
                </a:cubicBezTo>
                <a:cubicBezTo>
                  <a:pt x="334" y="8768"/>
                  <a:pt x="382" y="8839"/>
                  <a:pt x="501" y="8839"/>
                </a:cubicBezTo>
                <a:lnTo>
                  <a:pt x="715" y="8839"/>
                </a:lnTo>
                <a:lnTo>
                  <a:pt x="715" y="9744"/>
                </a:lnTo>
                <a:lnTo>
                  <a:pt x="501" y="9744"/>
                </a:lnTo>
                <a:cubicBezTo>
                  <a:pt x="405" y="9744"/>
                  <a:pt x="334" y="9792"/>
                  <a:pt x="334" y="9887"/>
                </a:cubicBezTo>
                <a:cubicBezTo>
                  <a:pt x="334" y="10006"/>
                  <a:pt x="382" y="10101"/>
                  <a:pt x="501" y="10101"/>
                </a:cubicBezTo>
                <a:lnTo>
                  <a:pt x="715" y="10101"/>
                </a:lnTo>
                <a:lnTo>
                  <a:pt x="715" y="10720"/>
                </a:lnTo>
                <a:lnTo>
                  <a:pt x="286" y="10720"/>
                </a:lnTo>
                <a:cubicBezTo>
                  <a:pt x="143" y="10720"/>
                  <a:pt x="1" y="10839"/>
                  <a:pt x="1" y="11030"/>
                </a:cubicBezTo>
                <a:lnTo>
                  <a:pt x="1" y="11578"/>
                </a:lnTo>
                <a:cubicBezTo>
                  <a:pt x="1" y="11744"/>
                  <a:pt x="120" y="11887"/>
                  <a:pt x="286" y="11887"/>
                </a:cubicBezTo>
                <a:lnTo>
                  <a:pt x="11598" y="11887"/>
                </a:lnTo>
                <a:cubicBezTo>
                  <a:pt x="11765" y="11887"/>
                  <a:pt x="11908" y="11768"/>
                  <a:pt x="11908" y="11578"/>
                </a:cubicBezTo>
                <a:lnTo>
                  <a:pt x="11908" y="10982"/>
                </a:lnTo>
                <a:cubicBezTo>
                  <a:pt x="11860" y="10839"/>
                  <a:pt x="11741" y="10696"/>
                  <a:pt x="11551" y="10696"/>
                </a:cubicBezTo>
                <a:lnTo>
                  <a:pt x="11146" y="10696"/>
                </a:lnTo>
                <a:lnTo>
                  <a:pt x="11146" y="9887"/>
                </a:lnTo>
                <a:cubicBezTo>
                  <a:pt x="11146" y="9815"/>
                  <a:pt x="11074" y="9720"/>
                  <a:pt x="10979" y="9720"/>
                </a:cubicBezTo>
                <a:cubicBezTo>
                  <a:pt x="10860" y="9720"/>
                  <a:pt x="10789" y="9768"/>
                  <a:pt x="10789" y="9887"/>
                </a:cubicBezTo>
                <a:lnTo>
                  <a:pt x="10789" y="10720"/>
                </a:lnTo>
                <a:lnTo>
                  <a:pt x="10265" y="10720"/>
                </a:lnTo>
                <a:lnTo>
                  <a:pt x="10265" y="5100"/>
                </a:lnTo>
                <a:lnTo>
                  <a:pt x="10789" y="5100"/>
                </a:lnTo>
                <a:lnTo>
                  <a:pt x="10789" y="9101"/>
                </a:lnTo>
                <a:cubicBezTo>
                  <a:pt x="10789" y="9172"/>
                  <a:pt x="10836" y="9268"/>
                  <a:pt x="10931" y="9268"/>
                </a:cubicBezTo>
                <a:cubicBezTo>
                  <a:pt x="11051" y="9268"/>
                  <a:pt x="11146" y="9220"/>
                  <a:pt x="11146" y="9101"/>
                </a:cubicBezTo>
                <a:lnTo>
                  <a:pt x="11146" y="4981"/>
                </a:lnTo>
                <a:cubicBezTo>
                  <a:pt x="11146" y="4838"/>
                  <a:pt x="11027" y="4743"/>
                  <a:pt x="10908" y="4743"/>
                </a:cubicBezTo>
                <a:lnTo>
                  <a:pt x="10265" y="4743"/>
                </a:lnTo>
                <a:lnTo>
                  <a:pt x="10265" y="2481"/>
                </a:lnTo>
                <a:cubicBezTo>
                  <a:pt x="10265" y="2338"/>
                  <a:pt x="10146" y="2242"/>
                  <a:pt x="10027" y="2242"/>
                </a:cubicBezTo>
                <a:lnTo>
                  <a:pt x="9312" y="2242"/>
                </a:lnTo>
                <a:cubicBezTo>
                  <a:pt x="9169" y="2242"/>
                  <a:pt x="9074" y="2361"/>
                  <a:pt x="9074" y="2481"/>
                </a:cubicBezTo>
                <a:lnTo>
                  <a:pt x="9074" y="8506"/>
                </a:lnTo>
                <a:lnTo>
                  <a:pt x="8455" y="8506"/>
                </a:lnTo>
                <a:cubicBezTo>
                  <a:pt x="8312" y="8506"/>
                  <a:pt x="8217" y="8625"/>
                  <a:pt x="8217" y="8744"/>
                </a:cubicBezTo>
                <a:lnTo>
                  <a:pt x="8217" y="10720"/>
                </a:lnTo>
                <a:lnTo>
                  <a:pt x="7740" y="10720"/>
                </a:lnTo>
                <a:lnTo>
                  <a:pt x="7740" y="6076"/>
                </a:lnTo>
                <a:cubicBezTo>
                  <a:pt x="7740" y="5934"/>
                  <a:pt x="7621" y="5838"/>
                  <a:pt x="7502" y="5838"/>
                </a:cubicBezTo>
                <a:lnTo>
                  <a:pt x="6788" y="5838"/>
                </a:lnTo>
                <a:cubicBezTo>
                  <a:pt x="6645" y="5838"/>
                  <a:pt x="6550" y="5957"/>
                  <a:pt x="6550" y="6076"/>
                </a:cubicBezTo>
                <a:lnTo>
                  <a:pt x="6550" y="7243"/>
                </a:lnTo>
                <a:lnTo>
                  <a:pt x="6002" y="7243"/>
                </a:lnTo>
                <a:lnTo>
                  <a:pt x="6002" y="3743"/>
                </a:lnTo>
                <a:cubicBezTo>
                  <a:pt x="6002" y="3576"/>
                  <a:pt x="5883" y="3481"/>
                  <a:pt x="5764" y="3481"/>
                </a:cubicBezTo>
                <a:lnTo>
                  <a:pt x="5049" y="3481"/>
                </a:lnTo>
                <a:cubicBezTo>
                  <a:pt x="4906" y="3481"/>
                  <a:pt x="4811" y="3624"/>
                  <a:pt x="4811" y="3743"/>
                </a:cubicBezTo>
                <a:lnTo>
                  <a:pt x="4811" y="10720"/>
                </a:lnTo>
                <a:lnTo>
                  <a:pt x="4335" y="10720"/>
                </a:lnTo>
                <a:lnTo>
                  <a:pt x="4335" y="1242"/>
                </a:lnTo>
                <a:cubicBezTo>
                  <a:pt x="4335" y="1075"/>
                  <a:pt x="4216" y="980"/>
                  <a:pt x="4097" y="980"/>
                </a:cubicBezTo>
                <a:lnTo>
                  <a:pt x="3382" y="980"/>
                </a:lnTo>
                <a:cubicBezTo>
                  <a:pt x="3263" y="980"/>
                  <a:pt x="3144" y="1075"/>
                  <a:pt x="3144" y="1290"/>
                </a:cubicBezTo>
                <a:lnTo>
                  <a:pt x="3144" y="2504"/>
                </a:lnTo>
                <a:cubicBezTo>
                  <a:pt x="3144" y="2600"/>
                  <a:pt x="3216" y="2695"/>
                  <a:pt x="3311" y="2695"/>
                </a:cubicBezTo>
                <a:cubicBezTo>
                  <a:pt x="3430" y="2695"/>
                  <a:pt x="3501" y="2623"/>
                  <a:pt x="3501" y="2504"/>
                </a:cubicBezTo>
                <a:lnTo>
                  <a:pt x="3501" y="1314"/>
                </a:lnTo>
                <a:lnTo>
                  <a:pt x="4025" y="1314"/>
                </a:lnTo>
                <a:lnTo>
                  <a:pt x="4025" y="10720"/>
                </a:lnTo>
                <a:lnTo>
                  <a:pt x="3501" y="10720"/>
                </a:lnTo>
                <a:lnTo>
                  <a:pt x="3501" y="3314"/>
                </a:lnTo>
                <a:cubicBezTo>
                  <a:pt x="3501" y="3219"/>
                  <a:pt x="3454" y="3147"/>
                  <a:pt x="3358" y="3147"/>
                </a:cubicBezTo>
                <a:cubicBezTo>
                  <a:pt x="3239" y="3147"/>
                  <a:pt x="3144" y="3195"/>
                  <a:pt x="3144" y="3314"/>
                </a:cubicBezTo>
                <a:lnTo>
                  <a:pt x="3144" y="4743"/>
                </a:lnTo>
                <a:lnTo>
                  <a:pt x="2525" y="4743"/>
                </a:lnTo>
                <a:cubicBezTo>
                  <a:pt x="2382" y="4743"/>
                  <a:pt x="2287" y="4862"/>
                  <a:pt x="2287" y="4981"/>
                </a:cubicBezTo>
                <a:lnTo>
                  <a:pt x="2287" y="5981"/>
                </a:lnTo>
                <a:lnTo>
                  <a:pt x="1668" y="5981"/>
                </a:lnTo>
                <a:cubicBezTo>
                  <a:pt x="1525" y="5981"/>
                  <a:pt x="1429" y="6100"/>
                  <a:pt x="1429" y="6219"/>
                </a:cubicBezTo>
                <a:lnTo>
                  <a:pt x="1429" y="10720"/>
                </a:lnTo>
                <a:lnTo>
                  <a:pt x="1072" y="10720"/>
                </a:lnTo>
                <a:lnTo>
                  <a:pt x="1072" y="194"/>
                </a:lnTo>
                <a:cubicBezTo>
                  <a:pt x="1072" y="99"/>
                  <a:pt x="1001" y="51"/>
                  <a:pt x="953" y="4"/>
                </a:cubicBezTo>
                <a:cubicBezTo>
                  <a:pt x="941" y="1"/>
                  <a:pt x="928" y="0"/>
                  <a:pt x="91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nvGrpSpPr>
          <p:cNvPr id="14042" name="Google Shape;14042;p27"/>
          <p:cNvGrpSpPr/>
          <p:nvPr/>
        </p:nvGrpSpPr>
        <p:grpSpPr>
          <a:xfrm>
            <a:off x="1388542" y="3781088"/>
            <a:ext cx="475689" cy="475649"/>
            <a:chOff x="2193213" y="2824333"/>
            <a:chExt cx="298325" cy="298300"/>
          </a:xfrm>
        </p:grpSpPr>
        <p:sp>
          <p:nvSpPr>
            <p:cNvPr id="14043" name="Google Shape;14043;p27"/>
            <p:cNvSpPr/>
            <p:nvPr/>
          </p:nvSpPr>
          <p:spPr>
            <a:xfrm>
              <a:off x="2193213" y="2913633"/>
              <a:ext cx="141725" cy="119100"/>
            </a:xfrm>
            <a:custGeom>
              <a:avLst/>
              <a:gdLst/>
              <a:ahLst/>
              <a:cxnLst/>
              <a:rect l="l" t="t" r="r" b="b"/>
              <a:pathLst>
                <a:path w="5669" h="4764" extrusionOk="0">
                  <a:moveTo>
                    <a:pt x="2406" y="310"/>
                  </a:moveTo>
                  <a:cubicBezTo>
                    <a:pt x="2930" y="310"/>
                    <a:pt x="3478" y="524"/>
                    <a:pt x="3859" y="905"/>
                  </a:cubicBezTo>
                  <a:lnTo>
                    <a:pt x="5312" y="2382"/>
                  </a:lnTo>
                  <a:lnTo>
                    <a:pt x="3859" y="3834"/>
                  </a:lnTo>
                  <a:cubicBezTo>
                    <a:pt x="3454" y="4215"/>
                    <a:pt x="2930" y="4430"/>
                    <a:pt x="2406" y="4430"/>
                  </a:cubicBezTo>
                  <a:cubicBezTo>
                    <a:pt x="1835" y="4430"/>
                    <a:pt x="1335" y="4192"/>
                    <a:pt x="954" y="3811"/>
                  </a:cubicBezTo>
                  <a:cubicBezTo>
                    <a:pt x="596" y="3430"/>
                    <a:pt x="382" y="2906"/>
                    <a:pt x="382" y="2382"/>
                  </a:cubicBezTo>
                  <a:cubicBezTo>
                    <a:pt x="382" y="1834"/>
                    <a:pt x="573" y="1334"/>
                    <a:pt x="954" y="953"/>
                  </a:cubicBezTo>
                  <a:cubicBezTo>
                    <a:pt x="1335" y="548"/>
                    <a:pt x="1835" y="310"/>
                    <a:pt x="2406" y="310"/>
                  </a:cubicBezTo>
                  <a:close/>
                  <a:moveTo>
                    <a:pt x="2382" y="0"/>
                  </a:moveTo>
                  <a:cubicBezTo>
                    <a:pt x="1716" y="0"/>
                    <a:pt x="1120" y="262"/>
                    <a:pt x="668" y="715"/>
                  </a:cubicBezTo>
                  <a:cubicBezTo>
                    <a:pt x="239" y="1143"/>
                    <a:pt x="1" y="1739"/>
                    <a:pt x="1" y="2382"/>
                  </a:cubicBezTo>
                  <a:cubicBezTo>
                    <a:pt x="1" y="3001"/>
                    <a:pt x="239" y="3596"/>
                    <a:pt x="668" y="4049"/>
                  </a:cubicBezTo>
                  <a:cubicBezTo>
                    <a:pt x="1120" y="4525"/>
                    <a:pt x="1716" y="4763"/>
                    <a:pt x="2382" y="4763"/>
                  </a:cubicBezTo>
                  <a:lnTo>
                    <a:pt x="2406" y="4763"/>
                  </a:lnTo>
                  <a:cubicBezTo>
                    <a:pt x="3025" y="4763"/>
                    <a:pt x="3645" y="4525"/>
                    <a:pt x="4097" y="4049"/>
                  </a:cubicBezTo>
                  <a:lnTo>
                    <a:pt x="5597" y="2572"/>
                  </a:lnTo>
                  <a:cubicBezTo>
                    <a:pt x="5645" y="2525"/>
                    <a:pt x="5669" y="2429"/>
                    <a:pt x="5669" y="2334"/>
                  </a:cubicBezTo>
                  <a:cubicBezTo>
                    <a:pt x="5669" y="2287"/>
                    <a:pt x="5645" y="2239"/>
                    <a:pt x="5597" y="2191"/>
                  </a:cubicBezTo>
                  <a:lnTo>
                    <a:pt x="4097" y="715"/>
                  </a:lnTo>
                  <a:cubicBezTo>
                    <a:pt x="3645" y="262"/>
                    <a:pt x="3049" y="0"/>
                    <a:pt x="240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44" name="Google Shape;14044;p27"/>
            <p:cNvSpPr/>
            <p:nvPr/>
          </p:nvSpPr>
          <p:spPr>
            <a:xfrm>
              <a:off x="2212863" y="2932083"/>
              <a:ext cx="82200" cy="82175"/>
            </a:xfrm>
            <a:custGeom>
              <a:avLst/>
              <a:gdLst/>
              <a:ahLst/>
              <a:cxnLst/>
              <a:rect l="l" t="t" r="r" b="b"/>
              <a:pathLst>
                <a:path w="3288" h="3287" extrusionOk="0">
                  <a:moveTo>
                    <a:pt x="1644" y="358"/>
                  </a:moveTo>
                  <a:cubicBezTo>
                    <a:pt x="2358" y="358"/>
                    <a:pt x="2930" y="929"/>
                    <a:pt x="2930" y="1644"/>
                  </a:cubicBezTo>
                  <a:cubicBezTo>
                    <a:pt x="2930" y="2358"/>
                    <a:pt x="2358" y="2930"/>
                    <a:pt x="1644" y="2930"/>
                  </a:cubicBezTo>
                  <a:cubicBezTo>
                    <a:pt x="930" y="2930"/>
                    <a:pt x="358" y="2358"/>
                    <a:pt x="358" y="1644"/>
                  </a:cubicBezTo>
                  <a:cubicBezTo>
                    <a:pt x="358" y="929"/>
                    <a:pt x="930" y="358"/>
                    <a:pt x="1644" y="358"/>
                  </a:cubicBezTo>
                  <a:close/>
                  <a:moveTo>
                    <a:pt x="1644" y="1"/>
                  </a:moveTo>
                  <a:cubicBezTo>
                    <a:pt x="763" y="1"/>
                    <a:pt x="1" y="739"/>
                    <a:pt x="1" y="1644"/>
                  </a:cubicBezTo>
                  <a:cubicBezTo>
                    <a:pt x="1" y="2525"/>
                    <a:pt x="763" y="3287"/>
                    <a:pt x="1644" y="3287"/>
                  </a:cubicBezTo>
                  <a:cubicBezTo>
                    <a:pt x="2549" y="3287"/>
                    <a:pt x="3287" y="2525"/>
                    <a:pt x="3287" y="1644"/>
                  </a:cubicBezTo>
                  <a:cubicBezTo>
                    <a:pt x="3287" y="739"/>
                    <a:pt x="2549" y="1"/>
                    <a:pt x="164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45" name="Google Shape;14045;p27"/>
            <p:cNvSpPr/>
            <p:nvPr/>
          </p:nvSpPr>
          <p:spPr>
            <a:xfrm>
              <a:off x="2279563" y="2980308"/>
              <a:ext cx="122650" cy="142325"/>
            </a:xfrm>
            <a:custGeom>
              <a:avLst/>
              <a:gdLst/>
              <a:ahLst/>
              <a:cxnLst/>
              <a:rect l="l" t="t" r="r" b="b"/>
              <a:pathLst>
                <a:path w="4906" h="5693" extrusionOk="0">
                  <a:moveTo>
                    <a:pt x="2501" y="1"/>
                  </a:moveTo>
                  <a:cubicBezTo>
                    <a:pt x="2405" y="1"/>
                    <a:pt x="2334" y="48"/>
                    <a:pt x="2286" y="96"/>
                  </a:cubicBezTo>
                  <a:lnTo>
                    <a:pt x="786" y="1596"/>
                  </a:lnTo>
                  <a:cubicBezTo>
                    <a:pt x="238" y="2144"/>
                    <a:pt x="0" y="2954"/>
                    <a:pt x="143" y="3763"/>
                  </a:cubicBezTo>
                  <a:cubicBezTo>
                    <a:pt x="167" y="3858"/>
                    <a:pt x="262" y="3906"/>
                    <a:pt x="357" y="3906"/>
                  </a:cubicBezTo>
                  <a:cubicBezTo>
                    <a:pt x="429" y="3882"/>
                    <a:pt x="500" y="3787"/>
                    <a:pt x="500" y="3692"/>
                  </a:cubicBezTo>
                  <a:cubicBezTo>
                    <a:pt x="357" y="3025"/>
                    <a:pt x="548" y="2334"/>
                    <a:pt x="1072" y="1858"/>
                  </a:cubicBezTo>
                  <a:lnTo>
                    <a:pt x="2524" y="405"/>
                  </a:lnTo>
                  <a:lnTo>
                    <a:pt x="3977" y="1858"/>
                  </a:lnTo>
                  <a:cubicBezTo>
                    <a:pt x="4358" y="2239"/>
                    <a:pt x="4572" y="2739"/>
                    <a:pt x="4572" y="3311"/>
                  </a:cubicBezTo>
                  <a:cubicBezTo>
                    <a:pt x="4572" y="3882"/>
                    <a:pt x="4334" y="4382"/>
                    <a:pt x="3953" y="4763"/>
                  </a:cubicBezTo>
                  <a:cubicBezTo>
                    <a:pt x="3572" y="5121"/>
                    <a:pt x="3048" y="5335"/>
                    <a:pt x="2524" y="5335"/>
                  </a:cubicBezTo>
                  <a:cubicBezTo>
                    <a:pt x="1977" y="5335"/>
                    <a:pt x="1477" y="5121"/>
                    <a:pt x="1096" y="4763"/>
                  </a:cubicBezTo>
                  <a:cubicBezTo>
                    <a:pt x="976" y="4644"/>
                    <a:pt x="881" y="4525"/>
                    <a:pt x="786" y="4406"/>
                  </a:cubicBezTo>
                  <a:cubicBezTo>
                    <a:pt x="755" y="4360"/>
                    <a:pt x="704" y="4323"/>
                    <a:pt x="645" y="4323"/>
                  </a:cubicBezTo>
                  <a:cubicBezTo>
                    <a:pt x="614" y="4323"/>
                    <a:pt x="581" y="4334"/>
                    <a:pt x="548" y="4359"/>
                  </a:cubicBezTo>
                  <a:cubicBezTo>
                    <a:pt x="476" y="4406"/>
                    <a:pt x="429" y="4501"/>
                    <a:pt x="500" y="4597"/>
                  </a:cubicBezTo>
                  <a:cubicBezTo>
                    <a:pt x="595" y="4740"/>
                    <a:pt x="715" y="4882"/>
                    <a:pt x="857" y="5002"/>
                  </a:cubicBezTo>
                  <a:cubicBezTo>
                    <a:pt x="1310" y="5454"/>
                    <a:pt x="1905" y="5692"/>
                    <a:pt x="2524" y="5692"/>
                  </a:cubicBezTo>
                  <a:cubicBezTo>
                    <a:pt x="3144" y="5692"/>
                    <a:pt x="3739" y="5454"/>
                    <a:pt x="4191" y="5002"/>
                  </a:cubicBezTo>
                  <a:cubicBezTo>
                    <a:pt x="4668" y="4573"/>
                    <a:pt x="4906" y="3978"/>
                    <a:pt x="4906" y="3311"/>
                  </a:cubicBezTo>
                  <a:cubicBezTo>
                    <a:pt x="4906" y="2668"/>
                    <a:pt x="4668" y="2072"/>
                    <a:pt x="4191" y="1620"/>
                  </a:cubicBezTo>
                  <a:lnTo>
                    <a:pt x="2691" y="96"/>
                  </a:lnTo>
                  <a:cubicBezTo>
                    <a:pt x="2643" y="48"/>
                    <a:pt x="2572" y="1"/>
                    <a:pt x="25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46" name="Google Shape;14046;p27"/>
            <p:cNvSpPr/>
            <p:nvPr/>
          </p:nvSpPr>
          <p:spPr>
            <a:xfrm>
              <a:off x="2300988" y="3020783"/>
              <a:ext cx="81575" cy="81600"/>
            </a:xfrm>
            <a:custGeom>
              <a:avLst/>
              <a:gdLst/>
              <a:ahLst/>
              <a:cxnLst/>
              <a:rect l="l" t="t" r="r" b="b"/>
              <a:pathLst>
                <a:path w="3263" h="3264" extrusionOk="0">
                  <a:moveTo>
                    <a:pt x="1644" y="334"/>
                  </a:moveTo>
                  <a:cubicBezTo>
                    <a:pt x="2358" y="334"/>
                    <a:pt x="2906" y="882"/>
                    <a:pt x="2906" y="1596"/>
                  </a:cubicBezTo>
                  <a:cubicBezTo>
                    <a:pt x="2906" y="2311"/>
                    <a:pt x="2358" y="2882"/>
                    <a:pt x="1644" y="2882"/>
                  </a:cubicBezTo>
                  <a:cubicBezTo>
                    <a:pt x="929" y="2882"/>
                    <a:pt x="358" y="2311"/>
                    <a:pt x="358" y="1596"/>
                  </a:cubicBezTo>
                  <a:cubicBezTo>
                    <a:pt x="358" y="882"/>
                    <a:pt x="953" y="334"/>
                    <a:pt x="1644" y="334"/>
                  </a:cubicBezTo>
                  <a:close/>
                  <a:moveTo>
                    <a:pt x="1644" y="1"/>
                  </a:moveTo>
                  <a:cubicBezTo>
                    <a:pt x="739" y="1"/>
                    <a:pt x="0" y="739"/>
                    <a:pt x="0" y="1644"/>
                  </a:cubicBezTo>
                  <a:cubicBezTo>
                    <a:pt x="0" y="2525"/>
                    <a:pt x="739" y="3263"/>
                    <a:pt x="1644" y="3263"/>
                  </a:cubicBezTo>
                  <a:cubicBezTo>
                    <a:pt x="2525" y="3263"/>
                    <a:pt x="3263" y="2525"/>
                    <a:pt x="3263" y="1644"/>
                  </a:cubicBezTo>
                  <a:cubicBezTo>
                    <a:pt x="3263" y="739"/>
                    <a:pt x="2525" y="1"/>
                    <a:pt x="164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47" name="Google Shape;14047;p27"/>
            <p:cNvSpPr/>
            <p:nvPr/>
          </p:nvSpPr>
          <p:spPr>
            <a:xfrm>
              <a:off x="2348613" y="2913633"/>
              <a:ext cx="142925" cy="119700"/>
            </a:xfrm>
            <a:custGeom>
              <a:avLst/>
              <a:gdLst/>
              <a:ahLst/>
              <a:cxnLst/>
              <a:rect l="l" t="t" r="r" b="b"/>
              <a:pathLst>
                <a:path w="5717" h="4788" extrusionOk="0">
                  <a:moveTo>
                    <a:pt x="3311" y="334"/>
                  </a:moveTo>
                  <a:cubicBezTo>
                    <a:pt x="3859" y="334"/>
                    <a:pt x="4359" y="572"/>
                    <a:pt x="4763" y="953"/>
                  </a:cubicBezTo>
                  <a:cubicBezTo>
                    <a:pt x="5121" y="1334"/>
                    <a:pt x="5335" y="1834"/>
                    <a:pt x="5335" y="2382"/>
                  </a:cubicBezTo>
                  <a:cubicBezTo>
                    <a:pt x="5335" y="2906"/>
                    <a:pt x="5144" y="3430"/>
                    <a:pt x="4763" y="3811"/>
                  </a:cubicBezTo>
                  <a:cubicBezTo>
                    <a:pt x="4359" y="4192"/>
                    <a:pt x="3859" y="4430"/>
                    <a:pt x="3311" y="4430"/>
                  </a:cubicBezTo>
                  <a:cubicBezTo>
                    <a:pt x="2739" y="4430"/>
                    <a:pt x="2239" y="4215"/>
                    <a:pt x="1834" y="3834"/>
                  </a:cubicBezTo>
                  <a:lnTo>
                    <a:pt x="382" y="2382"/>
                  </a:lnTo>
                  <a:lnTo>
                    <a:pt x="1834" y="929"/>
                  </a:lnTo>
                  <a:cubicBezTo>
                    <a:pt x="2239" y="524"/>
                    <a:pt x="2739" y="334"/>
                    <a:pt x="3311" y="334"/>
                  </a:cubicBezTo>
                  <a:close/>
                  <a:moveTo>
                    <a:pt x="3311" y="0"/>
                  </a:moveTo>
                  <a:cubicBezTo>
                    <a:pt x="2644" y="0"/>
                    <a:pt x="2049" y="238"/>
                    <a:pt x="1596" y="715"/>
                  </a:cubicBezTo>
                  <a:lnTo>
                    <a:pt x="120" y="2191"/>
                  </a:lnTo>
                  <a:cubicBezTo>
                    <a:pt x="96" y="2239"/>
                    <a:pt x="24" y="2287"/>
                    <a:pt x="24" y="2358"/>
                  </a:cubicBezTo>
                  <a:cubicBezTo>
                    <a:pt x="1" y="2429"/>
                    <a:pt x="48" y="2525"/>
                    <a:pt x="120" y="2596"/>
                  </a:cubicBezTo>
                  <a:lnTo>
                    <a:pt x="1596" y="4073"/>
                  </a:lnTo>
                  <a:cubicBezTo>
                    <a:pt x="2049" y="4525"/>
                    <a:pt x="2644" y="4787"/>
                    <a:pt x="3311" y="4787"/>
                  </a:cubicBezTo>
                  <a:lnTo>
                    <a:pt x="3335" y="4787"/>
                  </a:lnTo>
                  <a:cubicBezTo>
                    <a:pt x="3978" y="4787"/>
                    <a:pt x="4573" y="4525"/>
                    <a:pt x="5025" y="4073"/>
                  </a:cubicBezTo>
                  <a:cubicBezTo>
                    <a:pt x="5478" y="3620"/>
                    <a:pt x="5716" y="3025"/>
                    <a:pt x="5716" y="2406"/>
                  </a:cubicBezTo>
                  <a:cubicBezTo>
                    <a:pt x="5716" y="1786"/>
                    <a:pt x="5454" y="1167"/>
                    <a:pt x="5002" y="715"/>
                  </a:cubicBezTo>
                  <a:cubicBezTo>
                    <a:pt x="4549" y="238"/>
                    <a:pt x="3954" y="0"/>
                    <a:pt x="331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48" name="Google Shape;14048;p27"/>
            <p:cNvSpPr/>
            <p:nvPr/>
          </p:nvSpPr>
          <p:spPr>
            <a:xfrm>
              <a:off x="2390888" y="2932083"/>
              <a:ext cx="82175" cy="81000"/>
            </a:xfrm>
            <a:custGeom>
              <a:avLst/>
              <a:gdLst/>
              <a:ahLst/>
              <a:cxnLst/>
              <a:rect l="l" t="t" r="r" b="b"/>
              <a:pathLst>
                <a:path w="3287" h="3240" extrusionOk="0">
                  <a:moveTo>
                    <a:pt x="1572" y="1"/>
                  </a:moveTo>
                  <a:cubicBezTo>
                    <a:pt x="1334" y="1"/>
                    <a:pt x="1143" y="48"/>
                    <a:pt x="929" y="143"/>
                  </a:cubicBezTo>
                  <a:cubicBezTo>
                    <a:pt x="834" y="191"/>
                    <a:pt x="810" y="310"/>
                    <a:pt x="834" y="382"/>
                  </a:cubicBezTo>
                  <a:cubicBezTo>
                    <a:pt x="852" y="454"/>
                    <a:pt x="926" y="485"/>
                    <a:pt x="1002" y="485"/>
                  </a:cubicBezTo>
                  <a:cubicBezTo>
                    <a:pt x="1026" y="485"/>
                    <a:pt x="1050" y="482"/>
                    <a:pt x="1072" y="477"/>
                  </a:cubicBezTo>
                  <a:cubicBezTo>
                    <a:pt x="1263" y="382"/>
                    <a:pt x="1429" y="358"/>
                    <a:pt x="1620" y="358"/>
                  </a:cubicBezTo>
                  <a:cubicBezTo>
                    <a:pt x="2334" y="358"/>
                    <a:pt x="2882" y="929"/>
                    <a:pt x="2882" y="1644"/>
                  </a:cubicBezTo>
                  <a:cubicBezTo>
                    <a:pt x="2882" y="2358"/>
                    <a:pt x="2334" y="2930"/>
                    <a:pt x="1620" y="2930"/>
                  </a:cubicBezTo>
                  <a:cubicBezTo>
                    <a:pt x="905" y="2930"/>
                    <a:pt x="334" y="2358"/>
                    <a:pt x="334" y="1644"/>
                  </a:cubicBezTo>
                  <a:cubicBezTo>
                    <a:pt x="334" y="1382"/>
                    <a:pt x="429" y="1144"/>
                    <a:pt x="572" y="906"/>
                  </a:cubicBezTo>
                  <a:cubicBezTo>
                    <a:pt x="620" y="810"/>
                    <a:pt x="596" y="715"/>
                    <a:pt x="548" y="667"/>
                  </a:cubicBezTo>
                  <a:cubicBezTo>
                    <a:pt x="508" y="637"/>
                    <a:pt x="468" y="624"/>
                    <a:pt x="432" y="624"/>
                  </a:cubicBezTo>
                  <a:cubicBezTo>
                    <a:pt x="381" y="624"/>
                    <a:pt x="338" y="650"/>
                    <a:pt x="310" y="691"/>
                  </a:cubicBezTo>
                  <a:cubicBezTo>
                    <a:pt x="119" y="953"/>
                    <a:pt x="0" y="1287"/>
                    <a:pt x="0" y="1620"/>
                  </a:cubicBezTo>
                  <a:cubicBezTo>
                    <a:pt x="0" y="2501"/>
                    <a:pt x="739" y="3239"/>
                    <a:pt x="1644" y="3239"/>
                  </a:cubicBezTo>
                  <a:cubicBezTo>
                    <a:pt x="2525" y="3239"/>
                    <a:pt x="3287" y="2501"/>
                    <a:pt x="3287" y="1620"/>
                  </a:cubicBezTo>
                  <a:cubicBezTo>
                    <a:pt x="3215" y="739"/>
                    <a:pt x="2501" y="1"/>
                    <a:pt x="157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49" name="Google Shape;14049;p27"/>
            <p:cNvSpPr/>
            <p:nvPr/>
          </p:nvSpPr>
          <p:spPr>
            <a:xfrm>
              <a:off x="2283713" y="2824333"/>
              <a:ext cx="119100" cy="141125"/>
            </a:xfrm>
            <a:custGeom>
              <a:avLst/>
              <a:gdLst/>
              <a:ahLst/>
              <a:cxnLst/>
              <a:rect l="l" t="t" r="r" b="b"/>
              <a:pathLst>
                <a:path w="4764" h="5645" extrusionOk="0">
                  <a:moveTo>
                    <a:pt x="2358" y="357"/>
                  </a:moveTo>
                  <a:cubicBezTo>
                    <a:pt x="2882" y="357"/>
                    <a:pt x="3406" y="572"/>
                    <a:pt x="3787" y="929"/>
                  </a:cubicBezTo>
                  <a:cubicBezTo>
                    <a:pt x="4168" y="1310"/>
                    <a:pt x="4406" y="1810"/>
                    <a:pt x="4406" y="2382"/>
                  </a:cubicBezTo>
                  <a:cubicBezTo>
                    <a:pt x="4406" y="2929"/>
                    <a:pt x="4192" y="3453"/>
                    <a:pt x="3811" y="3834"/>
                  </a:cubicBezTo>
                  <a:lnTo>
                    <a:pt x="2358" y="5287"/>
                  </a:lnTo>
                  <a:lnTo>
                    <a:pt x="906" y="3834"/>
                  </a:lnTo>
                  <a:cubicBezTo>
                    <a:pt x="501" y="3453"/>
                    <a:pt x="310" y="2929"/>
                    <a:pt x="310" y="2382"/>
                  </a:cubicBezTo>
                  <a:cubicBezTo>
                    <a:pt x="310" y="1810"/>
                    <a:pt x="501" y="1310"/>
                    <a:pt x="930" y="929"/>
                  </a:cubicBezTo>
                  <a:cubicBezTo>
                    <a:pt x="1311" y="572"/>
                    <a:pt x="1811" y="357"/>
                    <a:pt x="2358" y="357"/>
                  </a:cubicBezTo>
                  <a:close/>
                  <a:moveTo>
                    <a:pt x="2382" y="0"/>
                  </a:moveTo>
                  <a:cubicBezTo>
                    <a:pt x="1763" y="0"/>
                    <a:pt x="1168" y="238"/>
                    <a:pt x="715" y="691"/>
                  </a:cubicBezTo>
                  <a:cubicBezTo>
                    <a:pt x="239" y="1119"/>
                    <a:pt x="1" y="1715"/>
                    <a:pt x="1" y="2382"/>
                  </a:cubicBezTo>
                  <a:cubicBezTo>
                    <a:pt x="1" y="3025"/>
                    <a:pt x="239" y="3620"/>
                    <a:pt x="715" y="4072"/>
                  </a:cubicBezTo>
                  <a:lnTo>
                    <a:pt x="2144" y="5549"/>
                  </a:lnTo>
                  <a:cubicBezTo>
                    <a:pt x="2192" y="5620"/>
                    <a:pt x="2263" y="5644"/>
                    <a:pt x="2358" y="5644"/>
                  </a:cubicBezTo>
                  <a:cubicBezTo>
                    <a:pt x="2454" y="5644"/>
                    <a:pt x="2501" y="5620"/>
                    <a:pt x="2549" y="5549"/>
                  </a:cubicBezTo>
                  <a:lnTo>
                    <a:pt x="4049" y="4072"/>
                  </a:lnTo>
                  <a:cubicBezTo>
                    <a:pt x="4502" y="3620"/>
                    <a:pt x="4764" y="3001"/>
                    <a:pt x="4764" y="2382"/>
                  </a:cubicBezTo>
                  <a:cubicBezTo>
                    <a:pt x="4764" y="1715"/>
                    <a:pt x="4502" y="1119"/>
                    <a:pt x="4049" y="691"/>
                  </a:cubicBezTo>
                  <a:cubicBezTo>
                    <a:pt x="3597" y="238"/>
                    <a:pt x="3001" y="0"/>
                    <a:pt x="238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50" name="Google Shape;14050;p27"/>
            <p:cNvSpPr/>
            <p:nvPr/>
          </p:nvSpPr>
          <p:spPr>
            <a:xfrm>
              <a:off x="2300988" y="2843383"/>
              <a:ext cx="81575" cy="82175"/>
            </a:xfrm>
            <a:custGeom>
              <a:avLst/>
              <a:gdLst/>
              <a:ahLst/>
              <a:cxnLst/>
              <a:rect l="l" t="t" r="r" b="b"/>
              <a:pathLst>
                <a:path w="3263" h="3287" extrusionOk="0">
                  <a:moveTo>
                    <a:pt x="1644" y="357"/>
                  </a:moveTo>
                  <a:cubicBezTo>
                    <a:pt x="2358" y="357"/>
                    <a:pt x="2906" y="929"/>
                    <a:pt x="2906" y="1643"/>
                  </a:cubicBezTo>
                  <a:cubicBezTo>
                    <a:pt x="2906" y="2358"/>
                    <a:pt x="2358" y="2929"/>
                    <a:pt x="1644" y="2929"/>
                  </a:cubicBezTo>
                  <a:cubicBezTo>
                    <a:pt x="929" y="2929"/>
                    <a:pt x="358" y="2358"/>
                    <a:pt x="358" y="1643"/>
                  </a:cubicBezTo>
                  <a:cubicBezTo>
                    <a:pt x="358" y="929"/>
                    <a:pt x="953" y="357"/>
                    <a:pt x="1644" y="357"/>
                  </a:cubicBezTo>
                  <a:close/>
                  <a:moveTo>
                    <a:pt x="1644" y="0"/>
                  </a:moveTo>
                  <a:cubicBezTo>
                    <a:pt x="739" y="0"/>
                    <a:pt x="0" y="762"/>
                    <a:pt x="0" y="1643"/>
                  </a:cubicBezTo>
                  <a:cubicBezTo>
                    <a:pt x="24" y="2548"/>
                    <a:pt x="739" y="3287"/>
                    <a:pt x="1644" y="3287"/>
                  </a:cubicBezTo>
                  <a:cubicBezTo>
                    <a:pt x="2525" y="3287"/>
                    <a:pt x="3263" y="2548"/>
                    <a:pt x="3263" y="1643"/>
                  </a:cubicBezTo>
                  <a:cubicBezTo>
                    <a:pt x="3263" y="762"/>
                    <a:pt x="2525" y="0"/>
                    <a:pt x="164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51" name="Google Shape;14051;p27"/>
            <p:cNvSpPr/>
            <p:nvPr/>
          </p:nvSpPr>
          <p:spPr>
            <a:xfrm>
              <a:off x="2321238" y="2872558"/>
              <a:ext cx="42275" cy="8950"/>
            </a:xfrm>
            <a:custGeom>
              <a:avLst/>
              <a:gdLst/>
              <a:ahLst/>
              <a:cxnLst/>
              <a:rect l="l" t="t" r="r" b="b"/>
              <a:pathLst>
                <a:path w="1691" h="358" extrusionOk="0">
                  <a:moveTo>
                    <a:pt x="167" y="0"/>
                  </a:moveTo>
                  <a:cubicBezTo>
                    <a:pt x="72" y="0"/>
                    <a:pt x="24" y="48"/>
                    <a:pt x="0" y="143"/>
                  </a:cubicBezTo>
                  <a:cubicBezTo>
                    <a:pt x="0" y="262"/>
                    <a:pt x="72" y="357"/>
                    <a:pt x="167" y="357"/>
                  </a:cubicBezTo>
                  <a:lnTo>
                    <a:pt x="1477" y="357"/>
                  </a:lnTo>
                  <a:cubicBezTo>
                    <a:pt x="1572" y="357"/>
                    <a:pt x="1619" y="310"/>
                    <a:pt x="1667" y="214"/>
                  </a:cubicBezTo>
                  <a:cubicBezTo>
                    <a:pt x="1691" y="95"/>
                    <a:pt x="1596" y="0"/>
                    <a:pt x="14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52" name="Google Shape;14052;p27"/>
            <p:cNvSpPr/>
            <p:nvPr/>
          </p:nvSpPr>
          <p:spPr>
            <a:xfrm>
              <a:off x="2328963" y="2887433"/>
              <a:ext cx="26225" cy="8950"/>
            </a:xfrm>
            <a:custGeom>
              <a:avLst/>
              <a:gdLst/>
              <a:ahLst/>
              <a:cxnLst/>
              <a:rect l="l" t="t" r="r" b="b"/>
              <a:pathLst>
                <a:path w="1049" h="358" extrusionOk="0">
                  <a:moveTo>
                    <a:pt x="215" y="1"/>
                  </a:moveTo>
                  <a:cubicBezTo>
                    <a:pt x="120" y="1"/>
                    <a:pt x="72" y="48"/>
                    <a:pt x="48" y="143"/>
                  </a:cubicBezTo>
                  <a:cubicBezTo>
                    <a:pt x="1" y="262"/>
                    <a:pt x="96" y="358"/>
                    <a:pt x="215" y="358"/>
                  </a:cubicBezTo>
                  <a:lnTo>
                    <a:pt x="882" y="358"/>
                  </a:lnTo>
                  <a:cubicBezTo>
                    <a:pt x="953" y="358"/>
                    <a:pt x="1025" y="310"/>
                    <a:pt x="1049" y="215"/>
                  </a:cubicBezTo>
                  <a:cubicBezTo>
                    <a:pt x="1049" y="120"/>
                    <a:pt x="953" y="1"/>
                    <a:pt x="8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53" name="Google Shape;14053;p27"/>
            <p:cNvSpPr/>
            <p:nvPr/>
          </p:nvSpPr>
          <p:spPr>
            <a:xfrm>
              <a:off x="2409338" y="2960658"/>
              <a:ext cx="42900" cy="8950"/>
            </a:xfrm>
            <a:custGeom>
              <a:avLst/>
              <a:gdLst/>
              <a:ahLst/>
              <a:cxnLst/>
              <a:rect l="l" t="t" r="r" b="b"/>
              <a:pathLst>
                <a:path w="1716" h="358" extrusionOk="0">
                  <a:moveTo>
                    <a:pt x="191" y="1"/>
                  </a:moveTo>
                  <a:cubicBezTo>
                    <a:pt x="96" y="1"/>
                    <a:pt x="48" y="48"/>
                    <a:pt x="1" y="144"/>
                  </a:cubicBezTo>
                  <a:cubicBezTo>
                    <a:pt x="1" y="263"/>
                    <a:pt x="72" y="358"/>
                    <a:pt x="191" y="358"/>
                  </a:cubicBezTo>
                  <a:lnTo>
                    <a:pt x="1501" y="358"/>
                  </a:lnTo>
                  <a:cubicBezTo>
                    <a:pt x="1596" y="358"/>
                    <a:pt x="1644" y="286"/>
                    <a:pt x="1668" y="191"/>
                  </a:cubicBezTo>
                  <a:cubicBezTo>
                    <a:pt x="1715" y="72"/>
                    <a:pt x="1620" y="1"/>
                    <a:pt x="15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54" name="Google Shape;14054;p27"/>
            <p:cNvSpPr/>
            <p:nvPr/>
          </p:nvSpPr>
          <p:spPr>
            <a:xfrm>
              <a:off x="2417088" y="2976133"/>
              <a:ext cx="26800" cy="8975"/>
            </a:xfrm>
            <a:custGeom>
              <a:avLst/>
              <a:gdLst/>
              <a:ahLst/>
              <a:cxnLst/>
              <a:rect l="l" t="t" r="r" b="b"/>
              <a:pathLst>
                <a:path w="1072" h="359" extrusionOk="0">
                  <a:moveTo>
                    <a:pt x="215" y="1"/>
                  </a:moveTo>
                  <a:cubicBezTo>
                    <a:pt x="95" y="1"/>
                    <a:pt x="0" y="96"/>
                    <a:pt x="24" y="215"/>
                  </a:cubicBezTo>
                  <a:cubicBezTo>
                    <a:pt x="48" y="287"/>
                    <a:pt x="119" y="358"/>
                    <a:pt x="215" y="358"/>
                  </a:cubicBezTo>
                  <a:lnTo>
                    <a:pt x="858" y="358"/>
                  </a:lnTo>
                  <a:cubicBezTo>
                    <a:pt x="953" y="358"/>
                    <a:pt x="1000" y="287"/>
                    <a:pt x="1024" y="215"/>
                  </a:cubicBezTo>
                  <a:cubicBezTo>
                    <a:pt x="1072" y="96"/>
                    <a:pt x="977" y="1"/>
                    <a:pt x="85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55" name="Google Shape;14055;p27"/>
            <p:cNvSpPr/>
            <p:nvPr/>
          </p:nvSpPr>
          <p:spPr>
            <a:xfrm>
              <a:off x="2321238" y="3049958"/>
              <a:ext cx="42275" cy="8975"/>
            </a:xfrm>
            <a:custGeom>
              <a:avLst/>
              <a:gdLst/>
              <a:ahLst/>
              <a:cxnLst/>
              <a:rect l="l" t="t" r="r" b="b"/>
              <a:pathLst>
                <a:path w="1691" h="359" extrusionOk="0">
                  <a:moveTo>
                    <a:pt x="167" y="1"/>
                  </a:moveTo>
                  <a:cubicBezTo>
                    <a:pt x="72" y="1"/>
                    <a:pt x="24" y="48"/>
                    <a:pt x="0" y="144"/>
                  </a:cubicBezTo>
                  <a:cubicBezTo>
                    <a:pt x="0" y="239"/>
                    <a:pt x="72" y="358"/>
                    <a:pt x="167" y="358"/>
                  </a:cubicBezTo>
                  <a:lnTo>
                    <a:pt x="1477" y="358"/>
                  </a:lnTo>
                  <a:cubicBezTo>
                    <a:pt x="1572" y="358"/>
                    <a:pt x="1619" y="287"/>
                    <a:pt x="1667" y="191"/>
                  </a:cubicBezTo>
                  <a:cubicBezTo>
                    <a:pt x="1691" y="72"/>
                    <a:pt x="1596" y="1"/>
                    <a:pt x="147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56" name="Google Shape;14056;p27"/>
            <p:cNvSpPr/>
            <p:nvPr/>
          </p:nvSpPr>
          <p:spPr>
            <a:xfrm>
              <a:off x="2328963" y="3064858"/>
              <a:ext cx="26225" cy="8950"/>
            </a:xfrm>
            <a:custGeom>
              <a:avLst/>
              <a:gdLst/>
              <a:ahLst/>
              <a:cxnLst/>
              <a:rect l="l" t="t" r="r" b="b"/>
              <a:pathLst>
                <a:path w="1049" h="358" extrusionOk="0">
                  <a:moveTo>
                    <a:pt x="215" y="0"/>
                  </a:moveTo>
                  <a:cubicBezTo>
                    <a:pt x="120" y="0"/>
                    <a:pt x="72" y="48"/>
                    <a:pt x="48" y="143"/>
                  </a:cubicBezTo>
                  <a:cubicBezTo>
                    <a:pt x="1" y="262"/>
                    <a:pt x="96" y="357"/>
                    <a:pt x="215" y="357"/>
                  </a:cubicBezTo>
                  <a:lnTo>
                    <a:pt x="882" y="357"/>
                  </a:lnTo>
                  <a:cubicBezTo>
                    <a:pt x="953" y="357"/>
                    <a:pt x="1025" y="286"/>
                    <a:pt x="1049" y="191"/>
                  </a:cubicBezTo>
                  <a:cubicBezTo>
                    <a:pt x="1049" y="119"/>
                    <a:pt x="953" y="0"/>
                    <a:pt x="88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57" name="Google Shape;14057;p27"/>
            <p:cNvSpPr/>
            <p:nvPr/>
          </p:nvSpPr>
          <p:spPr>
            <a:xfrm>
              <a:off x="2232513" y="2961258"/>
              <a:ext cx="42300" cy="8950"/>
            </a:xfrm>
            <a:custGeom>
              <a:avLst/>
              <a:gdLst/>
              <a:ahLst/>
              <a:cxnLst/>
              <a:rect l="l" t="t" r="r" b="b"/>
              <a:pathLst>
                <a:path w="1692" h="358" extrusionOk="0">
                  <a:moveTo>
                    <a:pt x="191" y="0"/>
                  </a:moveTo>
                  <a:cubicBezTo>
                    <a:pt x="120" y="0"/>
                    <a:pt x="48" y="48"/>
                    <a:pt x="25" y="143"/>
                  </a:cubicBezTo>
                  <a:cubicBezTo>
                    <a:pt x="1" y="262"/>
                    <a:pt x="72" y="358"/>
                    <a:pt x="191" y="358"/>
                  </a:cubicBezTo>
                  <a:lnTo>
                    <a:pt x="1525" y="358"/>
                  </a:lnTo>
                  <a:cubicBezTo>
                    <a:pt x="1596" y="358"/>
                    <a:pt x="1668" y="286"/>
                    <a:pt x="1692" y="215"/>
                  </a:cubicBezTo>
                  <a:cubicBezTo>
                    <a:pt x="1692" y="72"/>
                    <a:pt x="1644" y="0"/>
                    <a:pt x="152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58" name="Google Shape;14058;p27"/>
            <p:cNvSpPr/>
            <p:nvPr/>
          </p:nvSpPr>
          <p:spPr>
            <a:xfrm>
              <a:off x="2240863" y="2976133"/>
              <a:ext cx="25625" cy="8975"/>
            </a:xfrm>
            <a:custGeom>
              <a:avLst/>
              <a:gdLst/>
              <a:ahLst/>
              <a:cxnLst/>
              <a:rect l="l" t="t" r="r" b="b"/>
              <a:pathLst>
                <a:path w="1025" h="359" extrusionOk="0">
                  <a:moveTo>
                    <a:pt x="191" y="1"/>
                  </a:moveTo>
                  <a:cubicBezTo>
                    <a:pt x="119" y="1"/>
                    <a:pt x="48" y="48"/>
                    <a:pt x="24" y="144"/>
                  </a:cubicBezTo>
                  <a:cubicBezTo>
                    <a:pt x="0" y="263"/>
                    <a:pt x="72" y="358"/>
                    <a:pt x="191" y="358"/>
                  </a:cubicBezTo>
                  <a:lnTo>
                    <a:pt x="857" y="358"/>
                  </a:lnTo>
                  <a:cubicBezTo>
                    <a:pt x="953" y="358"/>
                    <a:pt x="1000" y="287"/>
                    <a:pt x="1024" y="215"/>
                  </a:cubicBezTo>
                  <a:cubicBezTo>
                    <a:pt x="1024" y="72"/>
                    <a:pt x="953" y="1"/>
                    <a:pt x="85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sp>
        <p:nvSpPr>
          <p:cNvPr id="14059" name="Google Shape;14059;p27"/>
          <p:cNvSpPr/>
          <p:nvPr/>
        </p:nvSpPr>
        <p:spPr>
          <a:xfrm>
            <a:off x="2367316" y="3779123"/>
            <a:ext cx="482307" cy="472819"/>
          </a:xfrm>
          <a:custGeom>
            <a:avLst/>
            <a:gdLst/>
            <a:ahLst/>
            <a:cxnLst/>
            <a:rect l="l" t="t" r="r" b="b"/>
            <a:pathLst>
              <a:path w="12099" h="11861" extrusionOk="0">
                <a:moveTo>
                  <a:pt x="6573" y="429"/>
                </a:moveTo>
                <a:cubicBezTo>
                  <a:pt x="7931" y="524"/>
                  <a:pt x="9145" y="1072"/>
                  <a:pt x="10098" y="2025"/>
                </a:cubicBezTo>
                <a:cubicBezTo>
                  <a:pt x="11027" y="2954"/>
                  <a:pt x="11574" y="4168"/>
                  <a:pt x="11693" y="5478"/>
                </a:cubicBezTo>
                <a:cubicBezTo>
                  <a:pt x="11693" y="5525"/>
                  <a:pt x="11741" y="5811"/>
                  <a:pt x="11741" y="5811"/>
                </a:cubicBezTo>
                <a:lnTo>
                  <a:pt x="10455" y="5811"/>
                </a:lnTo>
                <a:lnTo>
                  <a:pt x="10455" y="5645"/>
                </a:lnTo>
                <a:cubicBezTo>
                  <a:pt x="10431" y="5216"/>
                  <a:pt x="10336" y="4811"/>
                  <a:pt x="10145" y="4406"/>
                </a:cubicBezTo>
                <a:cubicBezTo>
                  <a:pt x="9669" y="3192"/>
                  <a:pt x="8693" y="2287"/>
                  <a:pt x="7407" y="1882"/>
                </a:cubicBezTo>
                <a:cubicBezTo>
                  <a:pt x="7097" y="1787"/>
                  <a:pt x="6764" y="1739"/>
                  <a:pt x="6430" y="1715"/>
                </a:cubicBezTo>
                <a:lnTo>
                  <a:pt x="6311" y="1715"/>
                </a:lnTo>
                <a:lnTo>
                  <a:pt x="6311" y="429"/>
                </a:lnTo>
                <a:close/>
                <a:moveTo>
                  <a:pt x="6145" y="1"/>
                </a:moveTo>
                <a:cubicBezTo>
                  <a:pt x="3954" y="1"/>
                  <a:pt x="1929" y="1191"/>
                  <a:pt x="905" y="3144"/>
                </a:cubicBezTo>
                <a:cubicBezTo>
                  <a:pt x="834" y="3215"/>
                  <a:pt x="905" y="3311"/>
                  <a:pt x="953" y="3382"/>
                </a:cubicBezTo>
                <a:cubicBezTo>
                  <a:pt x="980" y="3395"/>
                  <a:pt x="1004" y="3401"/>
                  <a:pt x="1028" y="3401"/>
                </a:cubicBezTo>
                <a:cubicBezTo>
                  <a:pt x="1088" y="3401"/>
                  <a:pt x="1140" y="3362"/>
                  <a:pt x="1191" y="3311"/>
                </a:cubicBezTo>
                <a:cubicBezTo>
                  <a:pt x="2144" y="1572"/>
                  <a:pt x="3954" y="453"/>
                  <a:pt x="5930" y="405"/>
                </a:cubicBezTo>
                <a:lnTo>
                  <a:pt x="5930" y="1691"/>
                </a:lnTo>
                <a:cubicBezTo>
                  <a:pt x="3644" y="1763"/>
                  <a:pt x="1787" y="3668"/>
                  <a:pt x="1787" y="6002"/>
                </a:cubicBezTo>
                <a:cubicBezTo>
                  <a:pt x="1787" y="8383"/>
                  <a:pt x="3715" y="10312"/>
                  <a:pt x="6097" y="10312"/>
                </a:cubicBezTo>
                <a:cubicBezTo>
                  <a:pt x="6764" y="10312"/>
                  <a:pt x="7407" y="10169"/>
                  <a:pt x="7978" y="9860"/>
                </a:cubicBezTo>
                <a:lnTo>
                  <a:pt x="8002" y="9836"/>
                </a:lnTo>
                <a:cubicBezTo>
                  <a:pt x="8079" y="9664"/>
                  <a:pt x="7986" y="9553"/>
                  <a:pt x="7861" y="9553"/>
                </a:cubicBezTo>
                <a:cubicBezTo>
                  <a:pt x="7830" y="9553"/>
                  <a:pt x="7797" y="9560"/>
                  <a:pt x="7764" y="9574"/>
                </a:cubicBezTo>
                <a:cubicBezTo>
                  <a:pt x="7240" y="9812"/>
                  <a:pt x="6668" y="9931"/>
                  <a:pt x="6097" y="9931"/>
                </a:cubicBezTo>
                <a:cubicBezTo>
                  <a:pt x="3930" y="9931"/>
                  <a:pt x="2144" y="8145"/>
                  <a:pt x="2144" y="5954"/>
                </a:cubicBezTo>
                <a:cubicBezTo>
                  <a:pt x="2144" y="3787"/>
                  <a:pt x="3930" y="2001"/>
                  <a:pt x="6097" y="2001"/>
                </a:cubicBezTo>
                <a:cubicBezTo>
                  <a:pt x="6907" y="2001"/>
                  <a:pt x="7716" y="2239"/>
                  <a:pt x="8359" y="2715"/>
                </a:cubicBezTo>
                <a:cubicBezTo>
                  <a:pt x="9026" y="3168"/>
                  <a:pt x="9526" y="3811"/>
                  <a:pt x="9788" y="4525"/>
                </a:cubicBezTo>
                <a:cubicBezTo>
                  <a:pt x="9907" y="4859"/>
                  <a:pt x="10002" y="5216"/>
                  <a:pt x="10026" y="5573"/>
                </a:cubicBezTo>
                <a:cubicBezTo>
                  <a:pt x="10098" y="6311"/>
                  <a:pt x="9931" y="7097"/>
                  <a:pt x="9621" y="7788"/>
                </a:cubicBezTo>
                <a:cubicBezTo>
                  <a:pt x="9312" y="8336"/>
                  <a:pt x="8907" y="8812"/>
                  <a:pt x="8359" y="9217"/>
                </a:cubicBezTo>
                <a:lnTo>
                  <a:pt x="8359" y="9241"/>
                </a:lnTo>
                <a:cubicBezTo>
                  <a:pt x="8342" y="9398"/>
                  <a:pt x="8441" y="9492"/>
                  <a:pt x="8542" y="9492"/>
                </a:cubicBezTo>
                <a:cubicBezTo>
                  <a:pt x="8578" y="9492"/>
                  <a:pt x="8614" y="9480"/>
                  <a:pt x="8645" y="9455"/>
                </a:cubicBezTo>
                <a:cubicBezTo>
                  <a:pt x="9169" y="9050"/>
                  <a:pt x="9621" y="8526"/>
                  <a:pt x="9907" y="7955"/>
                </a:cubicBezTo>
                <a:cubicBezTo>
                  <a:pt x="10217" y="7383"/>
                  <a:pt x="10360" y="6764"/>
                  <a:pt x="10384" y="6145"/>
                </a:cubicBezTo>
                <a:lnTo>
                  <a:pt x="11670" y="6145"/>
                </a:lnTo>
                <a:cubicBezTo>
                  <a:pt x="11622" y="8264"/>
                  <a:pt x="10360" y="10193"/>
                  <a:pt x="8288" y="11146"/>
                </a:cubicBezTo>
                <a:cubicBezTo>
                  <a:pt x="8240" y="11146"/>
                  <a:pt x="8216" y="11169"/>
                  <a:pt x="8193" y="11169"/>
                </a:cubicBezTo>
                <a:cubicBezTo>
                  <a:pt x="7477" y="11436"/>
                  <a:pt x="6757" y="11564"/>
                  <a:pt x="6058" y="11564"/>
                </a:cubicBezTo>
                <a:cubicBezTo>
                  <a:pt x="4568" y="11564"/>
                  <a:pt x="3173" y="10984"/>
                  <a:pt x="2120" y="9931"/>
                </a:cubicBezTo>
                <a:cubicBezTo>
                  <a:pt x="1072" y="8883"/>
                  <a:pt x="477" y="7454"/>
                  <a:pt x="477" y="5954"/>
                </a:cubicBezTo>
                <a:cubicBezTo>
                  <a:pt x="477" y="5311"/>
                  <a:pt x="596" y="4692"/>
                  <a:pt x="810" y="4073"/>
                </a:cubicBezTo>
                <a:lnTo>
                  <a:pt x="834" y="4001"/>
                </a:lnTo>
                <a:cubicBezTo>
                  <a:pt x="858" y="3906"/>
                  <a:pt x="834" y="3811"/>
                  <a:pt x="739" y="3763"/>
                </a:cubicBezTo>
                <a:cubicBezTo>
                  <a:pt x="716" y="3758"/>
                  <a:pt x="695" y="3755"/>
                  <a:pt x="675" y="3755"/>
                </a:cubicBezTo>
                <a:cubicBezTo>
                  <a:pt x="610" y="3755"/>
                  <a:pt x="555" y="3786"/>
                  <a:pt x="501" y="3858"/>
                </a:cubicBezTo>
                <a:lnTo>
                  <a:pt x="477" y="3906"/>
                </a:lnTo>
                <a:cubicBezTo>
                  <a:pt x="0" y="5216"/>
                  <a:pt x="0" y="6692"/>
                  <a:pt x="524" y="8145"/>
                </a:cubicBezTo>
                <a:cubicBezTo>
                  <a:pt x="524" y="8169"/>
                  <a:pt x="572" y="8193"/>
                  <a:pt x="572" y="8240"/>
                </a:cubicBezTo>
                <a:cubicBezTo>
                  <a:pt x="1596" y="10550"/>
                  <a:pt x="3739" y="11860"/>
                  <a:pt x="6073" y="11860"/>
                </a:cubicBezTo>
                <a:cubicBezTo>
                  <a:pt x="7645" y="11860"/>
                  <a:pt x="9145" y="11241"/>
                  <a:pt x="10264" y="10145"/>
                </a:cubicBezTo>
                <a:cubicBezTo>
                  <a:pt x="10431" y="9979"/>
                  <a:pt x="10574" y="9812"/>
                  <a:pt x="10717" y="9622"/>
                </a:cubicBezTo>
                <a:cubicBezTo>
                  <a:pt x="11169" y="9098"/>
                  <a:pt x="11503" y="8478"/>
                  <a:pt x="11693" y="7812"/>
                </a:cubicBezTo>
                <a:cubicBezTo>
                  <a:pt x="12003" y="7240"/>
                  <a:pt x="12098" y="6526"/>
                  <a:pt x="12098" y="5859"/>
                </a:cubicBezTo>
                <a:cubicBezTo>
                  <a:pt x="12098" y="5740"/>
                  <a:pt x="12098" y="5645"/>
                  <a:pt x="12051" y="5525"/>
                </a:cubicBezTo>
                <a:cubicBezTo>
                  <a:pt x="11931" y="4097"/>
                  <a:pt x="11336" y="2787"/>
                  <a:pt x="10336" y="1763"/>
                </a:cubicBezTo>
                <a:cubicBezTo>
                  <a:pt x="10217" y="1644"/>
                  <a:pt x="10074" y="1525"/>
                  <a:pt x="9931" y="1406"/>
                </a:cubicBezTo>
                <a:cubicBezTo>
                  <a:pt x="9407" y="953"/>
                  <a:pt x="8812" y="596"/>
                  <a:pt x="8121" y="358"/>
                </a:cubicBezTo>
                <a:cubicBezTo>
                  <a:pt x="7478" y="120"/>
                  <a:pt x="6788" y="1"/>
                  <a:pt x="614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nvGrpSpPr>
          <p:cNvPr id="14060" name="Google Shape;14060;p27"/>
          <p:cNvGrpSpPr/>
          <p:nvPr/>
        </p:nvGrpSpPr>
        <p:grpSpPr>
          <a:xfrm>
            <a:off x="3390791" y="3782004"/>
            <a:ext cx="474692" cy="475649"/>
            <a:chOff x="3194038" y="2824908"/>
            <a:chExt cx="297700" cy="298300"/>
          </a:xfrm>
        </p:grpSpPr>
        <p:sp>
          <p:nvSpPr>
            <p:cNvPr id="14061" name="Google Shape;14061;p27"/>
            <p:cNvSpPr/>
            <p:nvPr/>
          </p:nvSpPr>
          <p:spPr>
            <a:xfrm>
              <a:off x="3194038" y="2824908"/>
              <a:ext cx="297700" cy="298300"/>
            </a:xfrm>
            <a:custGeom>
              <a:avLst/>
              <a:gdLst/>
              <a:ahLst/>
              <a:cxnLst/>
              <a:rect l="l" t="t" r="r" b="b"/>
              <a:pathLst>
                <a:path w="11908" h="11932" extrusionOk="0">
                  <a:moveTo>
                    <a:pt x="10812" y="1287"/>
                  </a:moveTo>
                  <a:lnTo>
                    <a:pt x="10812" y="2240"/>
                  </a:lnTo>
                  <a:lnTo>
                    <a:pt x="5954" y="3287"/>
                  </a:lnTo>
                  <a:cubicBezTo>
                    <a:pt x="5882" y="3287"/>
                    <a:pt x="5835" y="3335"/>
                    <a:pt x="5811" y="3359"/>
                  </a:cubicBezTo>
                  <a:lnTo>
                    <a:pt x="3906" y="5955"/>
                  </a:lnTo>
                  <a:lnTo>
                    <a:pt x="3191" y="5955"/>
                  </a:lnTo>
                  <a:cubicBezTo>
                    <a:pt x="3191" y="5955"/>
                    <a:pt x="3001" y="6050"/>
                    <a:pt x="3001" y="6145"/>
                  </a:cubicBezTo>
                  <a:cubicBezTo>
                    <a:pt x="3001" y="6217"/>
                    <a:pt x="3096" y="6312"/>
                    <a:pt x="3191" y="6312"/>
                  </a:cubicBezTo>
                  <a:lnTo>
                    <a:pt x="3930" y="6312"/>
                  </a:lnTo>
                  <a:cubicBezTo>
                    <a:pt x="4025" y="6312"/>
                    <a:pt x="4072" y="6264"/>
                    <a:pt x="4144" y="6193"/>
                  </a:cubicBezTo>
                  <a:lnTo>
                    <a:pt x="6025" y="3597"/>
                  </a:lnTo>
                  <a:lnTo>
                    <a:pt x="10550" y="2621"/>
                  </a:lnTo>
                  <a:lnTo>
                    <a:pt x="8359" y="5859"/>
                  </a:lnTo>
                  <a:lnTo>
                    <a:pt x="6668" y="4740"/>
                  </a:lnTo>
                  <a:cubicBezTo>
                    <a:pt x="6616" y="4709"/>
                    <a:pt x="6560" y="4691"/>
                    <a:pt x="6507" y="4691"/>
                  </a:cubicBezTo>
                  <a:cubicBezTo>
                    <a:pt x="6438" y="4691"/>
                    <a:pt x="6375" y="4721"/>
                    <a:pt x="6335" y="4788"/>
                  </a:cubicBezTo>
                  <a:lnTo>
                    <a:pt x="3858" y="8360"/>
                  </a:lnTo>
                  <a:lnTo>
                    <a:pt x="1810" y="7169"/>
                  </a:lnTo>
                  <a:lnTo>
                    <a:pt x="1810" y="6288"/>
                  </a:lnTo>
                  <a:lnTo>
                    <a:pt x="2382" y="6288"/>
                  </a:lnTo>
                  <a:cubicBezTo>
                    <a:pt x="2453" y="6288"/>
                    <a:pt x="2548" y="6193"/>
                    <a:pt x="2548" y="6097"/>
                  </a:cubicBezTo>
                  <a:cubicBezTo>
                    <a:pt x="2548" y="6026"/>
                    <a:pt x="2382" y="5931"/>
                    <a:pt x="2382" y="5931"/>
                  </a:cubicBezTo>
                  <a:lnTo>
                    <a:pt x="1810" y="5931"/>
                  </a:lnTo>
                  <a:lnTo>
                    <a:pt x="1810" y="4002"/>
                  </a:lnTo>
                  <a:lnTo>
                    <a:pt x="3215" y="4430"/>
                  </a:lnTo>
                  <a:cubicBezTo>
                    <a:pt x="3247" y="4443"/>
                    <a:pt x="3275" y="4449"/>
                    <a:pt x="3301" y="4449"/>
                  </a:cubicBezTo>
                  <a:cubicBezTo>
                    <a:pt x="3372" y="4449"/>
                    <a:pt x="3425" y="4405"/>
                    <a:pt x="3477" y="4335"/>
                  </a:cubicBezTo>
                  <a:lnTo>
                    <a:pt x="4168" y="3311"/>
                  </a:lnTo>
                  <a:lnTo>
                    <a:pt x="5501" y="2049"/>
                  </a:lnTo>
                  <a:lnTo>
                    <a:pt x="10812" y="1287"/>
                  </a:lnTo>
                  <a:close/>
                  <a:moveTo>
                    <a:pt x="10764" y="2978"/>
                  </a:moveTo>
                  <a:lnTo>
                    <a:pt x="10812" y="10694"/>
                  </a:lnTo>
                  <a:lnTo>
                    <a:pt x="1810" y="10694"/>
                  </a:lnTo>
                  <a:lnTo>
                    <a:pt x="1810" y="7622"/>
                  </a:lnTo>
                  <a:lnTo>
                    <a:pt x="3787" y="8765"/>
                  </a:lnTo>
                  <a:cubicBezTo>
                    <a:pt x="3826" y="8781"/>
                    <a:pt x="3866" y="8788"/>
                    <a:pt x="3904" y="8788"/>
                  </a:cubicBezTo>
                  <a:cubicBezTo>
                    <a:pt x="3980" y="8788"/>
                    <a:pt x="4049" y="8757"/>
                    <a:pt x="4096" y="8693"/>
                  </a:cubicBezTo>
                  <a:lnTo>
                    <a:pt x="6573" y="5121"/>
                  </a:lnTo>
                  <a:lnTo>
                    <a:pt x="8264" y="6264"/>
                  </a:lnTo>
                  <a:cubicBezTo>
                    <a:pt x="8303" y="6280"/>
                    <a:pt x="8348" y="6288"/>
                    <a:pt x="8393" y="6288"/>
                  </a:cubicBezTo>
                  <a:cubicBezTo>
                    <a:pt x="8481" y="6288"/>
                    <a:pt x="8565" y="6256"/>
                    <a:pt x="8597" y="6193"/>
                  </a:cubicBezTo>
                  <a:lnTo>
                    <a:pt x="10764" y="2978"/>
                  </a:lnTo>
                  <a:close/>
                  <a:moveTo>
                    <a:pt x="881" y="1"/>
                  </a:moveTo>
                  <a:cubicBezTo>
                    <a:pt x="762" y="1"/>
                    <a:pt x="667" y="49"/>
                    <a:pt x="667" y="168"/>
                  </a:cubicBezTo>
                  <a:lnTo>
                    <a:pt x="667" y="977"/>
                  </a:lnTo>
                  <a:lnTo>
                    <a:pt x="500" y="977"/>
                  </a:lnTo>
                  <a:cubicBezTo>
                    <a:pt x="405" y="977"/>
                    <a:pt x="310" y="1049"/>
                    <a:pt x="310" y="1120"/>
                  </a:cubicBezTo>
                  <a:cubicBezTo>
                    <a:pt x="310" y="1239"/>
                    <a:pt x="381" y="1335"/>
                    <a:pt x="500" y="1335"/>
                  </a:cubicBezTo>
                  <a:lnTo>
                    <a:pt x="715" y="1335"/>
                  </a:lnTo>
                  <a:lnTo>
                    <a:pt x="715" y="2240"/>
                  </a:lnTo>
                  <a:lnTo>
                    <a:pt x="500" y="2240"/>
                  </a:lnTo>
                  <a:cubicBezTo>
                    <a:pt x="405" y="2240"/>
                    <a:pt x="310" y="2287"/>
                    <a:pt x="310" y="2382"/>
                  </a:cubicBezTo>
                  <a:cubicBezTo>
                    <a:pt x="310" y="2502"/>
                    <a:pt x="381" y="2597"/>
                    <a:pt x="500" y="2597"/>
                  </a:cubicBezTo>
                  <a:lnTo>
                    <a:pt x="715" y="2597"/>
                  </a:lnTo>
                  <a:lnTo>
                    <a:pt x="715" y="3478"/>
                  </a:lnTo>
                  <a:lnTo>
                    <a:pt x="500" y="3478"/>
                  </a:lnTo>
                  <a:cubicBezTo>
                    <a:pt x="405" y="3478"/>
                    <a:pt x="310" y="3549"/>
                    <a:pt x="310" y="3621"/>
                  </a:cubicBezTo>
                  <a:cubicBezTo>
                    <a:pt x="310" y="3740"/>
                    <a:pt x="381" y="3835"/>
                    <a:pt x="500" y="3835"/>
                  </a:cubicBezTo>
                  <a:lnTo>
                    <a:pt x="715" y="3835"/>
                  </a:lnTo>
                  <a:lnTo>
                    <a:pt x="715" y="4740"/>
                  </a:lnTo>
                  <a:lnTo>
                    <a:pt x="500" y="4740"/>
                  </a:lnTo>
                  <a:cubicBezTo>
                    <a:pt x="405" y="4740"/>
                    <a:pt x="310" y="4788"/>
                    <a:pt x="310" y="4883"/>
                  </a:cubicBezTo>
                  <a:cubicBezTo>
                    <a:pt x="310" y="5002"/>
                    <a:pt x="381" y="5097"/>
                    <a:pt x="500" y="5097"/>
                  </a:cubicBezTo>
                  <a:lnTo>
                    <a:pt x="715" y="5097"/>
                  </a:lnTo>
                  <a:lnTo>
                    <a:pt x="715" y="5978"/>
                  </a:lnTo>
                  <a:lnTo>
                    <a:pt x="500" y="5978"/>
                  </a:lnTo>
                  <a:cubicBezTo>
                    <a:pt x="405" y="5978"/>
                    <a:pt x="310" y="6050"/>
                    <a:pt x="310" y="6121"/>
                  </a:cubicBezTo>
                  <a:cubicBezTo>
                    <a:pt x="310" y="6240"/>
                    <a:pt x="381" y="6336"/>
                    <a:pt x="500" y="6336"/>
                  </a:cubicBezTo>
                  <a:lnTo>
                    <a:pt x="715" y="6336"/>
                  </a:lnTo>
                  <a:lnTo>
                    <a:pt x="715" y="7241"/>
                  </a:lnTo>
                  <a:lnTo>
                    <a:pt x="500" y="7241"/>
                  </a:lnTo>
                  <a:cubicBezTo>
                    <a:pt x="405" y="7241"/>
                    <a:pt x="310" y="7288"/>
                    <a:pt x="310" y="7383"/>
                  </a:cubicBezTo>
                  <a:cubicBezTo>
                    <a:pt x="310" y="7503"/>
                    <a:pt x="381" y="7598"/>
                    <a:pt x="500" y="7598"/>
                  </a:cubicBezTo>
                  <a:lnTo>
                    <a:pt x="715" y="7598"/>
                  </a:lnTo>
                  <a:lnTo>
                    <a:pt x="715" y="8479"/>
                  </a:lnTo>
                  <a:lnTo>
                    <a:pt x="500" y="8479"/>
                  </a:lnTo>
                  <a:cubicBezTo>
                    <a:pt x="405" y="8479"/>
                    <a:pt x="310" y="8550"/>
                    <a:pt x="310" y="8622"/>
                  </a:cubicBezTo>
                  <a:cubicBezTo>
                    <a:pt x="310" y="8741"/>
                    <a:pt x="381" y="8836"/>
                    <a:pt x="500" y="8836"/>
                  </a:cubicBezTo>
                  <a:lnTo>
                    <a:pt x="715" y="8836"/>
                  </a:lnTo>
                  <a:lnTo>
                    <a:pt x="715" y="9741"/>
                  </a:lnTo>
                  <a:lnTo>
                    <a:pt x="476" y="9741"/>
                  </a:lnTo>
                  <a:cubicBezTo>
                    <a:pt x="405" y="9741"/>
                    <a:pt x="310" y="9765"/>
                    <a:pt x="286" y="9860"/>
                  </a:cubicBezTo>
                  <a:cubicBezTo>
                    <a:pt x="238" y="10003"/>
                    <a:pt x="310" y="10122"/>
                    <a:pt x="476" y="10122"/>
                  </a:cubicBezTo>
                  <a:lnTo>
                    <a:pt x="715" y="10122"/>
                  </a:lnTo>
                  <a:lnTo>
                    <a:pt x="715" y="10741"/>
                  </a:lnTo>
                  <a:lnTo>
                    <a:pt x="286" y="10741"/>
                  </a:lnTo>
                  <a:cubicBezTo>
                    <a:pt x="143" y="10741"/>
                    <a:pt x="0" y="10860"/>
                    <a:pt x="0" y="11051"/>
                  </a:cubicBezTo>
                  <a:lnTo>
                    <a:pt x="0" y="11718"/>
                  </a:lnTo>
                  <a:cubicBezTo>
                    <a:pt x="0" y="11813"/>
                    <a:pt x="95" y="11908"/>
                    <a:pt x="167" y="11908"/>
                  </a:cubicBezTo>
                  <a:lnTo>
                    <a:pt x="8716" y="11908"/>
                  </a:lnTo>
                  <a:cubicBezTo>
                    <a:pt x="8740" y="11908"/>
                    <a:pt x="8788" y="11908"/>
                    <a:pt x="8811" y="11884"/>
                  </a:cubicBezTo>
                  <a:cubicBezTo>
                    <a:pt x="8931" y="11718"/>
                    <a:pt x="8835" y="11575"/>
                    <a:pt x="8692" y="11575"/>
                  </a:cubicBezTo>
                  <a:lnTo>
                    <a:pt x="357" y="11575"/>
                  </a:lnTo>
                  <a:lnTo>
                    <a:pt x="357" y="11098"/>
                  </a:lnTo>
                  <a:lnTo>
                    <a:pt x="11550" y="11098"/>
                  </a:lnTo>
                  <a:lnTo>
                    <a:pt x="11550" y="11575"/>
                  </a:lnTo>
                  <a:lnTo>
                    <a:pt x="9502" y="11575"/>
                  </a:lnTo>
                  <a:cubicBezTo>
                    <a:pt x="9407" y="11575"/>
                    <a:pt x="9312" y="11646"/>
                    <a:pt x="9312" y="11718"/>
                  </a:cubicBezTo>
                  <a:cubicBezTo>
                    <a:pt x="9312" y="11837"/>
                    <a:pt x="9383" y="11932"/>
                    <a:pt x="9502" y="11932"/>
                  </a:cubicBezTo>
                  <a:lnTo>
                    <a:pt x="11598" y="11932"/>
                  </a:lnTo>
                  <a:cubicBezTo>
                    <a:pt x="11764" y="11932"/>
                    <a:pt x="11907" y="11813"/>
                    <a:pt x="11907" y="11646"/>
                  </a:cubicBezTo>
                  <a:lnTo>
                    <a:pt x="11907" y="11051"/>
                  </a:lnTo>
                  <a:cubicBezTo>
                    <a:pt x="11884" y="10837"/>
                    <a:pt x="11764" y="10694"/>
                    <a:pt x="11574" y="10694"/>
                  </a:cubicBezTo>
                  <a:lnTo>
                    <a:pt x="11121" y="10694"/>
                  </a:lnTo>
                  <a:lnTo>
                    <a:pt x="11121" y="1120"/>
                  </a:lnTo>
                  <a:lnTo>
                    <a:pt x="11121" y="1073"/>
                  </a:lnTo>
                  <a:cubicBezTo>
                    <a:pt x="11101" y="1032"/>
                    <a:pt x="11027" y="973"/>
                    <a:pt x="10977" y="973"/>
                  </a:cubicBezTo>
                  <a:cubicBezTo>
                    <a:pt x="10969" y="973"/>
                    <a:pt x="10961" y="974"/>
                    <a:pt x="10955" y="977"/>
                  </a:cubicBezTo>
                  <a:lnTo>
                    <a:pt x="5406" y="1787"/>
                  </a:lnTo>
                  <a:cubicBezTo>
                    <a:pt x="5358" y="1787"/>
                    <a:pt x="5311" y="1811"/>
                    <a:pt x="5287" y="1835"/>
                  </a:cubicBezTo>
                  <a:lnTo>
                    <a:pt x="3930" y="3121"/>
                  </a:lnTo>
                  <a:lnTo>
                    <a:pt x="3882" y="3144"/>
                  </a:lnTo>
                  <a:lnTo>
                    <a:pt x="3239" y="4145"/>
                  </a:lnTo>
                  <a:lnTo>
                    <a:pt x="1786" y="3668"/>
                  </a:lnTo>
                  <a:cubicBezTo>
                    <a:pt x="1756" y="3657"/>
                    <a:pt x="1727" y="3651"/>
                    <a:pt x="1698" y="3651"/>
                  </a:cubicBezTo>
                  <a:cubicBezTo>
                    <a:pt x="1611" y="3651"/>
                    <a:pt x="1530" y="3704"/>
                    <a:pt x="1477" y="3811"/>
                  </a:cubicBezTo>
                  <a:cubicBezTo>
                    <a:pt x="1477" y="3835"/>
                    <a:pt x="1453" y="3859"/>
                    <a:pt x="1453" y="3907"/>
                  </a:cubicBezTo>
                  <a:lnTo>
                    <a:pt x="1453" y="10717"/>
                  </a:lnTo>
                  <a:lnTo>
                    <a:pt x="1024" y="10717"/>
                  </a:lnTo>
                  <a:lnTo>
                    <a:pt x="1024" y="168"/>
                  </a:lnTo>
                  <a:cubicBezTo>
                    <a:pt x="1024" y="96"/>
                    <a:pt x="977" y="1"/>
                    <a:pt x="88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62" name="Google Shape;14062;p27"/>
            <p:cNvSpPr/>
            <p:nvPr/>
          </p:nvSpPr>
          <p:spPr>
            <a:xfrm>
              <a:off x="3233913" y="2848733"/>
              <a:ext cx="11925" cy="8950"/>
            </a:xfrm>
            <a:custGeom>
              <a:avLst/>
              <a:gdLst/>
              <a:ahLst/>
              <a:cxnLst/>
              <a:rect l="l" t="t" r="r" b="b"/>
              <a:pathLst>
                <a:path w="477" h="358" extrusionOk="0">
                  <a:moveTo>
                    <a:pt x="191" y="1"/>
                  </a:moveTo>
                  <a:cubicBezTo>
                    <a:pt x="96" y="1"/>
                    <a:pt x="1" y="72"/>
                    <a:pt x="1" y="143"/>
                  </a:cubicBezTo>
                  <a:cubicBezTo>
                    <a:pt x="1" y="263"/>
                    <a:pt x="96" y="358"/>
                    <a:pt x="191" y="358"/>
                  </a:cubicBezTo>
                  <a:lnTo>
                    <a:pt x="310" y="358"/>
                  </a:lnTo>
                  <a:cubicBezTo>
                    <a:pt x="406" y="358"/>
                    <a:pt x="477" y="310"/>
                    <a:pt x="477" y="215"/>
                  </a:cubicBezTo>
                  <a:cubicBezTo>
                    <a:pt x="477" y="96"/>
                    <a:pt x="429" y="1"/>
                    <a:pt x="31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63" name="Google Shape;14063;p27"/>
            <p:cNvSpPr/>
            <p:nvPr/>
          </p:nvSpPr>
          <p:spPr>
            <a:xfrm>
              <a:off x="332023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64" name="Google Shape;14064;p27"/>
            <p:cNvSpPr/>
            <p:nvPr/>
          </p:nvSpPr>
          <p:spPr>
            <a:xfrm>
              <a:off x="3342863" y="2848733"/>
              <a:ext cx="14325" cy="8950"/>
            </a:xfrm>
            <a:custGeom>
              <a:avLst/>
              <a:gdLst/>
              <a:ahLst/>
              <a:cxnLst/>
              <a:rect l="l" t="t" r="r" b="b"/>
              <a:pathLst>
                <a:path w="573" h="358" extrusionOk="0">
                  <a:moveTo>
                    <a:pt x="215" y="1"/>
                  </a:moveTo>
                  <a:cubicBezTo>
                    <a:pt x="120" y="1"/>
                    <a:pt x="25" y="72"/>
                    <a:pt x="25"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65" name="Google Shape;14065;p27"/>
            <p:cNvSpPr/>
            <p:nvPr/>
          </p:nvSpPr>
          <p:spPr>
            <a:xfrm>
              <a:off x="327558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66" name="Google Shape;14066;p27"/>
            <p:cNvSpPr/>
            <p:nvPr/>
          </p:nvSpPr>
          <p:spPr>
            <a:xfrm>
              <a:off x="329821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67" name="Google Shape;14067;p27"/>
            <p:cNvSpPr/>
            <p:nvPr/>
          </p:nvSpPr>
          <p:spPr>
            <a:xfrm>
              <a:off x="325356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68" name="Google Shape;14068;p27"/>
            <p:cNvSpPr/>
            <p:nvPr/>
          </p:nvSpPr>
          <p:spPr>
            <a:xfrm>
              <a:off x="3364888" y="2848733"/>
              <a:ext cx="11950" cy="8950"/>
            </a:xfrm>
            <a:custGeom>
              <a:avLst/>
              <a:gdLst/>
              <a:ahLst/>
              <a:cxnLst/>
              <a:rect l="l" t="t" r="r" b="b"/>
              <a:pathLst>
                <a:path w="478" h="358" extrusionOk="0">
                  <a:moveTo>
                    <a:pt x="215" y="1"/>
                  </a:moveTo>
                  <a:cubicBezTo>
                    <a:pt x="120" y="1"/>
                    <a:pt x="25" y="72"/>
                    <a:pt x="25" y="143"/>
                  </a:cubicBezTo>
                  <a:cubicBezTo>
                    <a:pt x="1" y="263"/>
                    <a:pt x="96" y="358"/>
                    <a:pt x="191" y="358"/>
                  </a:cubicBezTo>
                  <a:lnTo>
                    <a:pt x="310" y="358"/>
                  </a:lnTo>
                  <a:cubicBezTo>
                    <a:pt x="382" y="358"/>
                    <a:pt x="477" y="310"/>
                    <a:pt x="477" y="215"/>
                  </a:cubicBezTo>
                  <a:cubicBezTo>
                    <a:pt x="477" y="96"/>
                    <a:pt x="430" y="1"/>
                    <a:pt x="31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069" name="Google Shape;14069;p27"/>
          <p:cNvGrpSpPr/>
          <p:nvPr/>
        </p:nvGrpSpPr>
        <p:grpSpPr>
          <a:xfrm>
            <a:off x="4311651" y="3781764"/>
            <a:ext cx="493708" cy="475928"/>
            <a:chOff x="3644113" y="2824758"/>
            <a:chExt cx="309625" cy="298475"/>
          </a:xfrm>
        </p:grpSpPr>
        <p:sp>
          <p:nvSpPr>
            <p:cNvPr id="14070" name="Google Shape;14070;p27"/>
            <p:cNvSpPr/>
            <p:nvPr/>
          </p:nvSpPr>
          <p:spPr>
            <a:xfrm>
              <a:off x="3780463" y="2959483"/>
              <a:ext cx="50625" cy="8950"/>
            </a:xfrm>
            <a:custGeom>
              <a:avLst/>
              <a:gdLst/>
              <a:ahLst/>
              <a:cxnLst/>
              <a:rect l="l" t="t" r="r" b="b"/>
              <a:pathLst>
                <a:path w="2025" h="358" extrusionOk="0">
                  <a:moveTo>
                    <a:pt x="215" y="0"/>
                  </a:moveTo>
                  <a:cubicBezTo>
                    <a:pt x="119" y="0"/>
                    <a:pt x="48" y="71"/>
                    <a:pt x="24" y="143"/>
                  </a:cubicBezTo>
                  <a:cubicBezTo>
                    <a:pt x="0" y="262"/>
                    <a:pt x="96" y="357"/>
                    <a:pt x="215" y="357"/>
                  </a:cubicBezTo>
                  <a:lnTo>
                    <a:pt x="1810" y="357"/>
                  </a:lnTo>
                  <a:cubicBezTo>
                    <a:pt x="1929" y="357"/>
                    <a:pt x="2025" y="262"/>
                    <a:pt x="2001" y="143"/>
                  </a:cubicBezTo>
                  <a:cubicBezTo>
                    <a:pt x="1929" y="71"/>
                    <a:pt x="1882" y="0"/>
                    <a:pt x="178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71" name="Google Shape;14071;p27"/>
            <p:cNvSpPr/>
            <p:nvPr/>
          </p:nvSpPr>
          <p:spPr>
            <a:xfrm>
              <a:off x="3789988" y="2977333"/>
              <a:ext cx="30375" cy="8950"/>
            </a:xfrm>
            <a:custGeom>
              <a:avLst/>
              <a:gdLst/>
              <a:ahLst/>
              <a:cxnLst/>
              <a:rect l="l" t="t" r="r" b="b"/>
              <a:pathLst>
                <a:path w="1215" h="358" extrusionOk="0">
                  <a:moveTo>
                    <a:pt x="215" y="0"/>
                  </a:moveTo>
                  <a:cubicBezTo>
                    <a:pt x="96" y="0"/>
                    <a:pt x="0" y="96"/>
                    <a:pt x="24" y="215"/>
                  </a:cubicBezTo>
                  <a:cubicBezTo>
                    <a:pt x="72" y="310"/>
                    <a:pt x="120" y="358"/>
                    <a:pt x="215" y="358"/>
                  </a:cubicBezTo>
                  <a:lnTo>
                    <a:pt x="1024" y="358"/>
                  </a:lnTo>
                  <a:cubicBezTo>
                    <a:pt x="1096" y="358"/>
                    <a:pt x="1167" y="310"/>
                    <a:pt x="1191" y="215"/>
                  </a:cubicBezTo>
                  <a:cubicBezTo>
                    <a:pt x="1215" y="96"/>
                    <a:pt x="1144" y="0"/>
                    <a:pt x="102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72" name="Google Shape;14072;p27"/>
            <p:cNvSpPr/>
            <p:nvPr/>
          </p:nvSpPr>
          <p:spPr>
            <a:xfrm>
              <a:off x="3644113" y="2824758"/>
              <a:ext cx="309625" cy="298475"/>
            </a:xfrm>
            <a:custGeom>
              <a:avLst/>
              <a:gdLst/>
              <a:ahLst/>
              <a:cxnLst/>
              <a:rect l="l" t="t" r="r" b="b"/>
              <a:pathLst>
                <a:path w="12385" h="11939" extrusionOk="0">
                  <a:moveTo>
                    <a:pt x="6455" y="340"/>
                  </a:moveTo>
                  <a:cubicBezTo>
                    <a:pt x="6931" y="340"/>
                    <a:pt x="7336" y="721"/>
                    <a:pt x="7336" y="1198"/>
                  </a:cubicBezTo>
                  <a:cubicBezTo>
                    <a:pt x="7336" y="1674"/>
                    <a:pt x="6931" y="2055"/>
                    <a:pt x="6455" y="2055"/>
                  </a:cubicBezTo>
                  <a:cubicBezTo>
                    <a:pt x="5955" y="2031"/>
                    <a:pt x="5597" y="1650"/>
                    <a:pt x="5597" y="1198"/>
                  </a:cubicBezTo>
                  <a:cubicBezTo>
                    <a:pt x="5597" y="721"/>
                    <a:pt x="5978" y="340"/>
                    <a:pt x="6455" y="340"/>
                  </a:cubicBezTo>
                  <a:close/>
                  <a:moveTo>
                    <a:pt x="9789" y="1722"/>
                  </a:moveTo>
                  <a:cubicBezTo>
                    <a:pt x="10003" y="1722"/>
                    <a:pt x="10241" y="1817"/>
                    <a:pt x="10384" y="1960"/>
                  </a:cubicBezTo>
                  <a:cubicBezTo>
                    <a:pt x="10551" y="2126"/>
                    <a:pt x="10622" y="2365"/>
                    <a:pt x="10622" y="2555"/>
                  </a:cubicBezTo>
                  <a:cubicBezTo>
                    <a:pt x="10622" y="2769"/>
                    <a:pt x="10551" y="3008"/>
                    <a:pt x="10384" y="3150"/>
                  </a:cubicBezTo>
                  <a:cubicBezTo>
                    <a:pt x="10229" y="3317"/>
                    <a:pt x="10015" y="3401"/>
                    <a:pt x="9795" y="3401"/>
                  </a:cubicBezTo>
                  <a:cubicBezTo>
                    <a:pt x="9574" y="3401"/>
                    <a:pt x="9348" y="3317"/>
                    <a:pt x="9169" y="3150"/>
                  </a:cubicBezTo>
                  <a:cubicBezTo>
                    <a:pt x="9027" y="3008"/>
                    <a:pt x="8931" y="2769"/>
                    <a:pt x="8931" y="2555"/>
                  </a:cubicBezTo>
                  <a:cubicBezTo>
                    <a:pt x="8931" y="2365"/>
                    <a:pt x="9027" y="2126"/>
                    <a:pt x="9193" y="1960"/>
                  </a:cubicBezTo>
                  <a:cubicBezTo>
                    <a:pt x="9384" y="1793"/>
                    <a:pt x="9598" y="1722"/>
                    <a:pt x="9789" y="1722"/>
                  </a:cubicBezTo>
                  <a:close/>
                  <a:moveTo>
                    <a:pt x="3073" y="1769"/>
                  </a:moveTo>
                  <a:cubicBezTo>
                    <a:pt x="3263" y="1769"/>
                    <a:pt x="3525" y="1865"/>
                    <a:pt x="3668" y="2007"/>
                  </a:cubicBezTo>
                  <a:cubicBezTo>
                    <a:pt x="3811" y="2150"/>
                    <a:pt x="3906" y="2388"/>
                    <a:pt x="3906" y="2603"/>
                  </a:cubicBezTo>
                  <a:cubicBezTo>
                    <a:pt x="3930" y="2817"/>
                    <a:pt x="3835" y="3008"/>
                    <a:pt x="3692" y="3198"/>
                  </a:cubicBezTo>
                  <a:cubicBezTo>
                    <a:pt x="3525" y="3365"/>
                    <a:pt x="3311" y="3448"/>
                    <a:pt x="3094" y="3448"/>
                  </a:cubicBezTo>
                  <a:cubicBezTo>
                    <a:pt x="2876" y="3448"/>
                    <a:pt x="2656" y="3365"/>
                    <a:pt x="2478" y="3198"/>
                  </a:cubicBezTo>
                  <a:cubicBezTo>
                    <a:pt x="2335" y="3055"/>
                    <a:pt x="2239" y="2817"/>
                    <a:pt x="2239" y="2603"/>
                  </a:cubicBezTo>
                  <a:cubicBezTo>
                    <a:pt x="2239" y="2365"/>
                    <a:pt x="2335" y="2150"/>
                    <a:pt x="2478" y="2007"/>
                  </a:cubicBezTo>
                  <a:cubicBezTo>
                    <a:pt x="2644" y="1817"/>
                    <a:pt x="2859" y="1769"/>
                    <a:pt x="3073" y="1769"/>
                  </a:cubicBezTo>
                  <a:close/>
                  <a:moveTo>
                    <a:pt x="1692" y="5079"/>
                  </a:moveTo>
                  <a:cubicBezTo>
                    <a:pt x="2168" y="5079"/>
                    <a:pt x="2573" y="5460"/>
                    <a:pt x="2573" y="5937"/>
                  </a:cubicBezTo>
                  <a:cubicBezTo>
                    <a:pt x="2573" y="6413"/>
                    <a:pt x="2168" y="6794"/>
                    <a:pt x="1692" y="6794"/>
                  </a:cubicBezTo>
                  <a:cubicBezTo>
                    <a:pt x="1215" y="6794"/>
                    <a:pt x="834" y="6413"/>
                    <a:pt x="834" y="5937"/>
                  </a:cubicBezTo>
                  <a:cubicBezTo>
                    <a:pt x="834" y="5460"/>
                    <a:pt x="1215" y="5079"/>
                    <a:pt x="1692" y="5079"/>
                  </a:cubicBezTo>
                  <a:close/>
                  <a:moveTo>
                    <a:pt x="11170" y="5079"/>
                  </a:moveTo>
                  <a:cubicBezTo>
                    <a:pt x="11646" y="5079"/>
                    <a:pt x="12027" y="5460"/>
                    <a:pt x="12027" y="5937"/>
                  </a:cubicBezTo>
                  <a:cubicBezTo>
                    <a:pt x="12027" y="6413"/>
                    <a:pt x="11646" y="6794"/>
                    <a:pt x="11170" y="6794"/>
                  </a:cubicBezTo>
                  <a:cubicBezTo>
                    <a:pt x="10694" y="6794"/>
                    <a:pt x="10313" y="6413"/>
                    <a:pt x="10313" y="5937"/>
                  </a:cubicBezTo>
                  <a:cubicBezTo>
                    <a:pt x="10313" y="5460"/>
                    <a:pt x="10694" y="5079"/>
                    <a:pt x="11170" y="5079"/>
                  </a:cubicBezTo>
                  <a:close/>
                  <a:moveTo>
                    <a:pt x="3073" y="8461"/>
                  </a:moveTo>
                  <a:cubicBezTo>
                    <a:pt x="3263" y="8461"/>
                    <a:pt x="3525" y="8556"/>
                    <a:pt x="3668" y="8699"/>
                  </a:cubicBezTo>
                  <a:cubicBezTo>
                    <a:pt x="3811" y="8842"/>
                    <a:pt x="3906" y="9080"/>
                    <a:pt x="3906" y="9295"/>
                  </a:cubicBezTo>
                  <a:cubicBezTo>
                    <a:pt x="3906" y="9509"/>
                    <a:pt x="3835" y="9723"/>
                    <a:pt x="3692" y="9890"/>
                  </a:cubicBezTo>
                  <a:cubicBezTo>
                    <a:pt x="3525" y="10057"/>
                    <a:pt x="3311" y="10140"/>
                    <a:pt x="3094" y="10140"/>
                  </a:cubicBezTo>
                  <a:cubicBezTo>
                    <a:pt x="2876" y="10140"/>
                    <a:pt x="2656" y="10057"/>
                    <a:pt x="2478" y="9890"/>
                  </a:cubicBezTo>
                  <a:cubicBezTo>
                    <a:pt x="2335" y="9747"/>
                    <a:pt x="2239" y="9509"/>
                    <a:pt x="2239" y="9295"/>
                  </a:cubicBezTo>
                  <a:cubicBezTo>
                    <a:pt x="2239" y="9080"/>
                    <a:pt x="2335" y="8842"/>
                    <a:pt x="2478" y="8699"/>
                  </a:cubicBezTo>
                  <a:cubicBezTo>
                    <a:pt x="2644" y="8533"/>
                    <a:pt x="2859" y="8461"/>
                    <a:pt x="3073" y="8461"/>
                  </a:cubicBezTo>
                  <a:close/>
                  <a:moveTo>
                    <a:pt x="6431" y="9795"/>
                  </a:moveTo>
                  <a:cubicBezTo>
                    <a:pt x="6907" y="9795"/>
                    <a:pt x="7288" y="10200"/>
                    <a:pt x="7288" y="10676"/>
                  </a:cubicBezTo>
                  <a:cubicBezTo>
                    <a:pt x="7288" y="11152"/>
                    <a:pt x="6907" y="11533"/>
                    <a:pt x="6431" y="11533"/>
                  </a:cubicBezTo>
                  <a:cubicBezTo>
                    <a:pt x="5955" y="11533"/>
                    <a:pt x="5573" y="11152"/>
                    <a:pt x="5573" y="10676"/>
                  </a:cubicBezTo>
                  <a:cubicBezTo>
                    <a:pt x="5573" y="10200"/>
                    <a:pt x="5955" y="9795"/>
                    <a:pt x="6431" y="9795"/>
                  </a:cubicBezTo>
                  <a:close/>
                  <a:moveTo>
                    <a:pt x="6382" y="1"/>
                  </a:moveTo>
                  <a:cubicBezTo>
                    <a:pt x="5722" y="1"/>
                    <a:pt x="5192" y="546"/>
                    <a:pt x="5192" y="1198"/>
                  </a:cubicBezTo>
                  <a:cubicBezTo>
                    <a:pt x="5192" y="1793"/>
                    <a:pt x="5621" y="2293"/>
                    <a:pt x="6216" y="2388"/>
                  </a:cubicBezTo>
                  <a:lnTo>
                    <a:pt x="6216" y="3436"/>
                  </a:lnTo>
                  <a:cubicBezTo>
                    <a:pt x="5669" y="3460"/>
                    <a:pt x="5145" y="3698"/>
                    <a:pt x="4740" y="4055"/>
                  </a:cubicBezTo>
                  <a:lnTo>
                    <a:pt x="4002" y="3317"/>
                  </a:lnTo>
                  <a:cubicBezTo>
                    <a:pt x="4240" y="2984"/>
                    <a:pt x="4287" y="2555"/>
                    <a:pt x="4145" y="2150"/>
                  </a:cubicBezTo>
                  <a:cubicBezTo>
                    <a:pt x="3919" y="1657"/>
                    <a:pt x="3469" y="1406"/>
                    <a:pt x="3021" y="1406"/>
                  </a:cubicBezTo>
                  <a:cubicBezTo>
                    <a:pt x="2711" y="1406"/>
                    <a:pt x="2402" y="1526"/>
                    <a:pt x="2168" y="1769"/>
                  </a:cubicBezTo>
                  <a:cubicBezTo>
                    <a:pt x="1835" y="2103"/>
                    <a:pt x="1739" y="2603"/>
                    <a:pt x="1906" y="3079"/>
                  </a:cubicBezTo>
                  <a:cubicBezTo>
                    <a:pt x="2120" y="3579"/>
                    <a:pt x="2597" y="3817"/>
                    <a:pt x="3049" y="3817"/>
                  </a:cubicBezTo>
                  <a:cubicBezTo>
                    <a:pt x="3311" y="3817"/>
                    <a:pt x="3549" y="3722"/>
                    <a:pt x="3764" y="3579"/>
                  </a:cubicBezTo>
                  <a:lnTo>
                    <a:pt x="4502" y="4317"/>
                  </a:lnTo>
                  <a:cubicBezTo>
                    <a:pt x="4407" y="4413"/>
                    <a:pt x="4311" y="4532"/>
                    <a:pt x="4264" y="4651"/>
                  </a:cubicBezTo>
                  <a:cubicBezTo>
                    <a:pt x="4278" y="4781"/>
                    <a:pt x="4372" y="4841"/>
                    <a:pt x="4460" y="4841"/>
                  </a:cubicBezTo>
                  <a:cubicBezTo>
                    <a:pt x="4516" y="4841"/>
                    <a:pt x="4569" y="4816"/>
                    <a:pt x="4597" y="4770"/>
                  </a:cubicBezTo>
                  <a:cubicBezTo>
                    <a:pt x="4669" y="4651"/>
                    <a:pt x="4764" y="4532"/>
                    <a:pt x="4859" y="4436"/>
                  </a:cubicBezTo>
                  <a:cubicBezTo>
                    <a:pt x="5264" y="4032"/>
                    <a:pt x="5812" y="3817"/>
                    <a:pt x="6383" y="3817"/>
                  </a:cubicBezTo>
                  <a:cubicBezTo>
                    <a:pt x="8074" y="3817"/>
                    <a:pt x="9312" y="5770"/>
                    <a:pt x="7979" y="7532"/>
                  </a:cubicBezTo>
                  <a:lnTo>
                    <a:pt x="7955" y="7556"/>
                  </a:lnTo>
                  <a:cubicBezTo>
                    <a:pt x="7427" y="7957"/>
                    <a:pt x="6884" y="8130"/>
                    <a:pt x="6382" y="8130"/>
                  </a:cubicBezTo>
                  <a:cubicBezTo>
                    <a:pt x="5185" y="8130"/>
                    <a:pt x="4216" y="7152"/>
                    <a:pt x="4216" y="5961"/>
                  </a:cubicBezTo>
                  <a:cubicBezTo>
                    <a:pt x="4216" y="5770"/>
                    <a:pt x="4264" y="5580"/>
                    <a:pt x="4287" y="5389"/>
                  </a:cubicBezTo>
                  <a:cubicBezTo>
                    <a:pt x="4232" y="5300"/>
                    <a:pt x="4156" y="5263"/>
                    <a:pt x="4088" y="5263"/>
                  </a:cubicBezTo>
                  <a:cubicBezTo>
                    <a:pt x="4010" y="5263"/>
                    <a:pt x="3943" y="5313"/>
                    <a:pt x="3930" y="5389"/>
                  </a:cubicBezTo>
                  <a:cubicBezTo>
                    <a:pt x="3906" y="5508"/>
                    <a:pt x="3859" y="5651"/>
                    <a:pt x="3859" y="5794"/>
                  </a:cubicBezTo>
                  <a:lnTo>
                    <a:pt x="2835" y="5794"/>
                  </a:lnTo>
                  <a:cubicBezTo>
                    <a:pt x="2740" y="5199"/>
                    <a:pt x="2239" y="4746"/>
                    <a:pt x="1644" y="4746"/>
                  </a:cubicBezTo>
                  <a:cubicBezTo>
                    <a:pt x="692" y="4746"/>
                    <a:pt x="1" y="5842"/>
                    <a:pt x="739" y="6818"/>
                  </a:cubicBezTo>
                  <a:lnTo>
                    <a:pt x="787" y="6866"/>
                  </a:lnTo>
                  <a:cubicBezTo>
                    <a:pt x="1069" y="7073"/>
                    <a:pt x="1362" y="7163"/>
                    <a:pt x="1637" y="7163"/>
                  </a:cubicBezTo>
                  <a:cubicBezTo>
                    <a:pt x="2242" y="7163"/>
                    <a:pt x="2753" y="6725"/>
                    <a:pt x="2835" y="6151"/>
                  </a:cubicBezTo>
                  <a:lnTo>
                    <a:pt x="3859" y="6151"/>
                  </a:lnTo>
                  <a:cubicBezTo>
                    <a:pt x="3906" y="6699"/>
                    <a:pt x="4145" y="7223"/>
                    <a:pt x="4502" y="7628"/>
                  </a:cubicBezTo>
                  <a:lnTo>
                    <a:pt x="3764" y="8366"/>
                  </a:lnTo>
                  <a:cubicBezTo>
                    <a:pt x="3540" y="8206"/>
                    <a:pt x="3288" y="8127"/>
                    <a:pt x="3037" y="8127"/>
                  </a:cubicBezTo>
                  <a:cubicBezTo>
                    <a:pt x="2727" y="8127"/>
                    <a:pt x="2418" y="8248"/>
                    <a:pt x="2168" y="8485"/>
                  </a:cubicBezTo>
                  <a:cubicBezTo>
                    <a:pt x="1835" y="8818"/>
                    <a:pt x="1739" y="9318"/>
                    <a:pt x="1906" y="9795"/>
                  </a:cubicBezTo>
                  <a:cubicBezTo>
                    <a:pt x="2120" y="10319"/>
                    <a:pt x="2597" y="10557"/>
                    <a:pt x="3049" y="10557"/>
                  </a:cubicBezTo>
                  <a:cubicBezTo>
                    <a:pt x="3335" y="10557"/>
                    <a:pt x="3668" y="10438"/>
                    <a:pt x="3906" y="10200"/>
                  </a:cubicBezTo>
                  <a:cubicBezTo>
                    <a:pt x="4145" y="9961"/>
                    <a:pt x="4264" y="9652"/>
                    <a:pt x="4264" y="9318"/>
                  </a:cubicBezTo>
                  <a:cubicBezTo>
                    <a:pt x="4264" y="9056"/>
                    <a:pt x="4168" y="8818"/>
                    <a:pt x="4026" y="8604"/>
                  </a:cubicBezTo>
                  <a:lnTo>
                    <a:pt x="4764" y="7866"/>
                  </a:lnTo>
                  <a:cubicBezTo>
                    <a:pt x="5145" y="8223"/>
                    <a:pt x="5693" y="8437"/>
                    <a:pt x="6240" y="8485"/>
                  </a:cubicBezTo>
                  <a:lnTo>
                    <a:pt x="6240" y="9533"/>
                  </a:lnTo>
                  <a:cubicBezTo>
                    <a:pt x="5383" y="9652"/>
                    <a:pt x="4859" y="10676"/>
                    <a:pt x="5550" y="11581"/>
                  </a:cubicBezTo>
                  <a:lnTo>
                    <a:pt x="5573" y="11628"/>
                  </a:lnTo>
                  <a:cubicBezTo>
                    <a:pt x="5860" y="11845"/>
                    <a:pt x="6157" y="11939"/>
                    <a:pt x="6433" y="11939"/>
                  </a:cubicBezTo>
                  <a:cubicBezTo>
                    <a:pt x="7099" y="11939"/>
                    <a:pt x="7645" y="11396"/>
                    <a:pt x="7645" y="10723"/>
                  </a:cubicBezTo>
                  <a:cubicBezTo>
                    <a:pt x="7645" y="10128"/>
                    <a:pt x="7217" y="9628"/>
                    <a:pt x="6621" y="9533"/>
                  </a:cubicBezTo>
                  <a:lnTo>
                    <a:pt x="6621" y="8485"/>
                  </a:lnTo>
                  <a:cubicBezTo>
                    <a:pt x="7169" y="8461"/>
                    <a:pt x="7693" y="8223"/>
                    <a:pt x="8098" y="7866"/>
                  </a:cubicBezTo>
                  <a:lnTo>
                    <a:pt x="8836" y="8604"/>
                  </a:lnTo>
                  <a:cubicBezTo>
                    <a:pt x="8693" y="8818"/>
                    <a:pt x="8598" y="9056"/>
                    <a:pt x="8598" y="9318"/>
                  </a:cubicBezTo>
                  <a:cubicBezTo>
                    <a:pt x="8598" y="9795"/>
                    <a:pt x="8907" y="10247"/>
                    <a:pt x="9384" y="10462"/>
                  </a:cubicBezTo>
                  <a:cubicBezTo>
                    <a:pt x="9503" y="10485"/>
                    <a:pt x="9646" y="10509"/>
                    <a:pt x="9789" y="10509"/>
                  </a:cubicBezTo>
                  <a:cubicBezTo>
                    <a:pt x="10098" y="10509"/>
                    <a:pt x="10384" y="10390"/>
                    <a:pt x="10622" y="10200"/>
                  </a:cubicBezTo>
                  <a:cubicBezTo>
                    <a:pt x="10657" y="10042"/>
                    <a:pt x="10550" y="9948"/>
                    <a:pt x="10444" y="9948"/>
                  </a:cubicBezTo>
                  <a:cubicBezTo>
                    <a:pt x="10406" y="9948"/>
                    <a:pt x="10368" y="9960"/>
                    <a:pt x="10336" y="9985"/>
                  </a:cubicBezTo>
                  <a:cubicBezTo>
                    <a:pt x="10182" y="10117"/>
                    <a:pt x="9993" y="10183"/>
                    <a:pt x="9801" y="10183"/>
                  </a:cubicBezTo>
                  <a:cubicBezTo>
                    <a:pt x="9577" y="10183"/>
                    <a:pt x="9349" y="10093"/>
                    <a:pt x="9169" y="9914"/>
                  </a:cubicBezTo>
                  <a:cubicBezTo>
                    <a:pt x="9027" y="9771"/>
                    <a:pt x="8931" y="9533"/>
                    <a:pt x="8931" y="9318"/>
                  </a:cubicBezTo>
                  <a:cubicBezTo>
                    <a:pt x="8931" y="9128"/>
                    <a:pt x="9027" y="8890"/>
                    <a:pt x="9169" y="8723"/>
                  </a:cubicBezTo>
                  <a:cubicBezTo>
                    <a:pt x="9336" y="8568"/>
                    <a:pt x="9550" y="8491"/>
                    <a:pt x="9768" y="8491"/>
                  </a:cubicBezTo>
                  <a:cubicBezTo>
                    <a:pt x="9985" y="8491"/>
                    <a:pt x="10205" y="8568"/>
                    <a:pt x="10384" y="8723"/>
                  </a:cubicBezTo>
                  <a:cubicBezTo>
                    <a:pt x="10598" y="8937"/>
                    <a:pt x="10694" y="9199"/>
                    <a:pt x="10622" y="9509"/>
                  </a:cubicBezTo>
                  <a:cubicBezTo>
                    <a:pt x="10669" y="9575"/>
                    <a:pt x="10732" y="9604"/>
                    <a:pt x="10791" y="9604"/>
                  </a:cubicBezTo>
                  <a:cubicBezTo>
                    <a:pt x="10881" y="9604"/>
                    <a:pt x="10965" y="9538"/>
                    <a:pt x="10979" y="9437"/>
                  </a:cubicBezTo>
                  <a:cubicBezTo>
                    <a:pt x="11027" y="9080"/>
                    <a:pt x="10908" y="8723"/>
                    <a:pt x="10622" y="8461"/>
                  </a:cubicBezTo>
                  <a:cubicBezTo>
                    <a:pt x="10395" y="8234"/>
                    <a:pt x="10077" y="8111"/>
                    <a:pt x="9758" y="8111"/>
                  </a:cubicBezTo>
                  <a:cubicBezTo>
                    <a:pt x="9509" y="8111"/>
                    <a:pt x="9259" y="8186"/>
                    <a:pt x="9050" y="8342"/>
                  </a:cubicBezTo>
                  <a:lnTo>
                    <a:pt x="8312" y="7604"/>
                  </a:lnTo>
                  <a:cubicBezTo>
                    <a:pt x="8669" y="7223"/>
                    <a:pt x="8884" y="6675"/>
                    <a:pt x="8931" y="6103"/>
                  </a:cubicBezTo>
                  <a:lnTo>
                    <a:pt x="9979" y="6103"/>
                  </a:lnTo>
                  <a:cubicBezTo>
                    <a:pt x="10074" y="6699"/>
                    <a:pt x="10575" y="7151"/>
                    <a:pt x="11170" y="7151"/>
                  </a:cubicBezTo>
                  <a:cubicBezTo>
                    <a:pt x="11813" y="7151"/>
                    <a:pt x="12361" y="6627"/>
                    <a:pt x="12361" y="5961"/>
                  </a:cubicBezTo>
                  <a:cubicBezTo>
                    <a:pt x="12384" y="5270"/>
                    <a:pt x="11860" y="4746"/>
                    <a:pt x="11194" y="4746"/>
                  </a:cubicBezTo>
                  <a:cubicBezTo>
                    <a:pt x="10598" y="4746"/>
                    <a:pt x="10098" y="5199"/>
                    <a:pt x="10003" y="5794"/>
                  </a:cubicBezTo>
                  <a:lnTo>
                    <a:pt x="8955" y="5794"/>
                  </a:lnTo>
                  <a:cubicBezTo>
                    <a:pt x="8931" y="5222"/>
                    <a:pt x="8693" y="4698"/>
                    <a:pt x="8336" y="4294"/>
                  </a:cubicBezTo>
                  <a:lnTo>
                    <a:pt x="9074" y="3555"/>
                  </a:lnTo>
                  <a:cubicBezTo>
                    <a:pt x="9289" y="3698"/>
                    <a:pt x="9550" y="3793"/>
                    <a:pt x="9789" y="3793"/>
                  </a:cubicBezTo>
                  <a:cubicBezTo>
                    <a:pt x="10098" y="3793"/>
                    <a:pt x="10408" y="3674"/>
                    <a:pt x="10646" y="3436"/>
                  </a:cubicBezTo>
                  <a:cubicBezTo>
                    <a:pt x="10932" y="3174"/>
                    <a:pt x="11051" y="2769"/>
                    <a:pt x="10979" y="2388"/>
                  </a:cubicBezTo>
                  <a:cubicBezTo>
                    <a:pt x="10956" y="2222"/>
                    <a:pt x="10884" y="2031"/>
                    <a:pt x="10765" y="1888"/>
                  </a:cubicBezTo>
                  <a:cubicBezTo>
                    <a:pt x="10531" y="1550"/>
                    <a:pt x="10169" y="1376"/>
                    <a:pt x="9800" y="1376"/>
                  </a:cubicBezTo>
                  <a:cubicBezTo>
                    <a:pt x="9493" y="1376"/>
                    <a:pt x="9180" y="1497"/>
                    <a:pt x="8931" y="1745"/>
                  </a:cubicBezTo>
                  <a:cubicBezTo>
                    <a:pt x="8693" y="1984"/>
                    <a:pt x="8574" y="2269"/>
                    <a:pt x="8574" y="2603"/>
                  </a:cubicBezTo>
                  <a:cubicBezTo>
                    <a:pt x="8574" y="2865"/>
                    <a:pt x="8669" y="3103"/>
                    <a:pt x="8812" y="3317"/>
                  </a:cubicBezTo>
                  <a:lnTo>
                    <a:pt x="8074" y="4055"/>
                  </a:lnTo>
                  <a:cubicBezTo>
                    <a:pt x="7693" y="3698"/>
                    <a:pt x="7145" y="3484"/>
                    <a:pt x="6574" y="3436"/>
                  </a:cubicBezTo>
                  <a:lnTo>
                    <a:pt x="6574" y="2388"/>
                  </a:lnTo>
                  <a:cubicBezTo>
                    <a:pt x="7217" y="2293"/>
                    <a:pt x="7645" y="1722"/>
                    <a:pt x="7598" y="1102"/>
                  </a:cubicBezTo>
                  <a:cubicBezTo>
                    <a:pt x="7526" y="507"/>
                    <a:pt x="7098" y="55"/>
                    <a:pt x="6502" y="7"/>
                  </a:cubicBezTo>
                  <a:cubicBezTo>
                    <a:pt x="6462" y="3"/>
                    <a:pt x="6421" y="1"/>
                    <a:pt x="6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073" name="Google Shape;14073;p27"/>
          <p:cNvGrpSpPr/>
          <p:nvPr/>
        </p:nvGrpSpPr>
        <p:grpSpPr>
          <a:xfrm>
            <a:off x="5363581" y="3782003"/>
            <a:ext cx="474692" cy="469989"/>
            <a:chOff x="4176388" y="2824908"/>
            <a:chExt cx="297700" cy="294750"/>
          </a:xfrm>
        </p:grpSpPr>
        <p:sp>
          <p:nvSpPr>
            <p:cNvPr id="14074" name="Google Shape;14074;p27"/>
            <p:cNvSpPr/>
            <p:nvPr/>
          </p:nvSpPr>
          <p:spPr>
            <a:xfrm>
              <a:off x="4176388" y="2824908"/>
              <a:ext cx="297700" cy="294750"/>
            </a:xfrm>
            <a:custGeom>
              <a:avLst/>
              <a:gdLst/>
              <a:ahLst/>
              <a:cxnLst/>
              <a:rect l="l" t="t" r="r" b="b"/>
              <a:pathLst>
                <a:path w="11908" h="11790" extrusionOk="0">
                  <a:moveTo>
                    <a:pt x="11240" y="358"/>
                  </a:moveTo>
                  <a:cubicBezTo>
                    <a:pt x="11407" y="358"/>
                    <a:pt x="11550" y="477"/>
                    <a:pt x="11550" y="668"/>
                  </a:cubicBezTo>
                  <a:lnTo>
                    <a:pt x="11550" y="5740"/>
                  </a:lnTo>
                  <a:lnTo>
                    <a:pt x="10050" y="5740"/>
                  </a:lnTo>
                  <a:lnTo>
                    <a:pt x="9573" y="5073"/>
                  </a:lnTo>
                  <a:cubicBezTo>
                    <a:pt x="9526" y="5002"/>
                    <a:pt x="9454" y="4978"/>
                    <a:pt x="9383" y="4978"/>
                  </a:cubicBezTo>
                  <a:cubicBezTo>
                    <a:pt x="9288" y="4978"/>
                    <a:pt x="9216" y="5002"/>
                    <a:pt x="9169" y="5073"/>
                  </a:cubicBezTo>
                  <a:lnTo>
                    <a:pt x="8692" y="5740"/>
                  </a:lnTo>
                  <a:lnTo>
                    <a:pt x="7883" y="5740"/>
                  </a:lnTo>
                  <a:cubicBezTo>
                    <a:pt x="7787" y="4788"/>
                    <a:pt x="7049" y="4049"/>
                    <a:pt x="6097" y="3954"/>
                  </a:cubicBezTo>
                  <a:lnTo>
                    <a:pt x="6097" y="3073"/>
                  </a:lnTo>
                  <a:cubicBezTo>
                    <a:pt x="6097" y="3002"/>
                    <a:pt x="6073" y="2954"/>
                    <a:pt x="6049" y="2930"/>
                  </a:cubicBezTo>
                  <a:lnTo>
                    <a:pt x="5406" y="2478"/>
                  </a:lnTo>
                  <a:lnTo>
                    <a:pt x="6049" y="2025"/>
                  </a:lnTo>
                  <a:cubicBezTo>
                    <a:pt x="6097" y="2001"/>
                    <a:pt x="6097" y="1930"/>
                    <a:pt x="6097" y="1882"/>
                  </a:cubicBezTo>
                  <a:lnTo>
                    <a:pt x="6097" y="358"/>
                  </a:lnTo>
                  <a:close/>
                  <a:moveTo>
                    <a:pt x="5739" y="358"/>
                  </a:moveTo>
                  <a:lnTo>
                    <a:pt x="5739" y="1787"/>
                  </a:lnTo>
                  <a:lnTo>
                    <a:pt x="5049" y="2263"/>
                  </a:lnTo>
                  <a:cubicBezTo>
                    <a:pt x="5001" y="2335"/>
                    <a:pt x="4953" y="2382"/>
                    <a:pt x="4953" y="2478"/>
                  </a:cubicBezTo>
                  <a:cubicBezTo>
                    <a:pt x="4953" y="2573"/>
                    <a:pt x="5001" y="2621"/>
                    <a:pt x="5049" y="2692"/>
                  </a:cubicBezTo>
                  <a:lnTo>
                    <a:pt x="5739" y="3168"/>
                  </a:lnTo>
                  <a:lnTo>
                    <a:pt x="5739" y="3954"/>
                  </a:lnTo>
                  <a:cubicBezTo>
                    <a:pt x="5454" y="4002"/>
                    <a:pt x="5168" y="4073"/>
                    <a:pt x="4930" y="4240"/>
                  </a:cubicBezTo>
                  <a:cubicBezTo>
                    <a:pt x="4882" y="4264"/>
                    <a:pt x="4811" y="4335"/>
                    <a:pt x="4858" y="4430"/>
                  </a:cubicBezTo>
                  <a:cubicBezTo>
                    <a:pt x="4874" y="4511"/>
                    <a:pt x="4935" y="4559"/>
                    <a:pt x="5009" y="4559"/>
                  </a:cubicBezTo>
                  <a:cubicBezTo>
                    <a:pt x="5044" y="4559"/>
                    <a:pt x="5082" y="4549"/>
                    <a:pt x="5120" y="4526"/>
                  </a:cubicBezTo>
                  <a:cubicBezTo>
                    <a:pt x="5358" y="4383"/>
                    <a:pt x="5644" y="4311"/>
                    <a:pt x="5906" y="4311"/>
                  </a:cubicBezTo>
                  <a:cubicBezTo>
                    <a:pt x="6811" y="4311"/>
                    <a:pt x="7549" y="5026"/>
                    <a:pt x="7549" y="5931"/>
                  </a:cubicBezTo>
                  <a:cubicBezTo>
                    <a:pt x="7597" y="6812"/>
                    <a:pt x="6835" y="7526"/>
                    <a:pt x="5954" y="7526"/>
                  </a:cubicBezTo>
                  <a:cubicBezTo>
                    <a:pt x="5049" y="7526"/>
                    <a:pt x="4310" y="6812"/>
                    <a:pt x="4310" y="5931"/>
                  </a:cubicBezTo>
                  <a:cubicBezTo>
                    <a:pt x="4310" y="5597"/>
                    <a:pt x="4406" y="5312"/>
                    <a:pt x="4572" y="5026"/>
                  </a:cubicBezTo>
                  <a:cubicBezTo>
                    <a:pt x="4644" y="4978"/>
                    <a:pt x="4620" y="4859"/>
                    <a:pt x="4549" y="4788"/>
                  </a:cubicBezTo>
                  <a:cubicBezTo>
                    <a:pt x="4509" y="4768"/>
                    <a:pt x="4466" y="4756"/>
                    <a:pt x="4425" y="4756"/>
                  </a:cubicBezTo>
                  <a:cubicBezTo>
                    <a:pt x="4367" y="4756"/>
                    <a:pt x="4315" y="4780"/>
                    <a:pt x="4287" y="4835"/>
                  </a:cubicBezTo>
                  <a:cubicBezTo>
                    <a:pt x="4096" y="5097"/>
                    <a:pt x="3977" y="5431"/>
                    <a:pt x="3953" y="5740"/>
                  </a:cubicBezTo>
                  <a:lnTo>
                    <a:pt x="3072" y="5740"/>
                  </a:lnTo>
                  <a:cubicBezTo>
                    <a:pt x="3001" y="5740"/>
                    <a:pt x="2953" y="5788"/>
                    <a:pt x="2905" y="5812"/>
                  </a:cubicBezTo>
                  <a:lnTo>
                    <a:pt x="2477" y="6431"/>
                  </a:lnTo>
                  <a:lnTo>
                    <a:pt x="2024" y="5812"/>
                  </a:lnTo>
                  <a:cubicBezTo>
                    <a:pt x="1977" y="5740"/>
                    <a:pt x="1929" y="5740"/>
                    <a:pt x="1881" y="5740"/>
                  </a:cubicBezTo>
                  <a:lnTo>
                    <a:pt x="286" y="5740"/>
                  </a:lnTo>
                  <a:lnTo>
                    <a:pt x="286" y="668"/>
                  </a:lnTo>
                  <a:cubicBezTo>
                    <a:pt x="286" y="501"/>
                    <a:pt x="405" y="358"/>
                    <a:pt x="595" y="358"/>
                  </a:cubicBezTo>
                  <a:close/>
                  <a:moveTo>
                    <a:pt x="4025" y="6074"/>
                  </a:moveTo>
                  <a:cubicBezTo>
                    <a:pt x="4096" y="7026"/>
                    <a:pt x="4858" y="7764"/>
                    <a:pt x="5811" y="7860"/>
                  </a:cubicBezTo>
                  <a:lnTo>
                    <a:pt x="5811" y="8765"/>
                  </a:lnTo>
                  <a:cubicBezTo>
                    <a:pt x="5811" y="8812"/>
                    <a:pt x="5835" y="8884"/>
                    <a:pt x="5858" y="8908"/>
                  </a:cubicBezTo>
                  <a:lnTo>
                    <a:pt x="6478" y="9360"/>
                  </a:lnTo>
                  <a:lnTo>
                    <a:pt x="5858" y="9789"/>
                  </a:lnTo>
                  <a:cubicBezTo>
                    <a:pt x="5811" y="9836"/>
                    <a:pt x="5811" y="9884"/>
                    <a:pt x="5811" y="9955"/>
                  </a:cubicBezTo>
                  <a:lnTo>
                    <a:pt x="5811" y="11456"/>
                  </a:lnTo>
                  <a:lnTo>
                    <a:pt x="643" y="11456"/>
                  </a:lnTo>
                  <a:cubicBezTo>
                    <a:pt x="500" y="11456"/>
                    <a:pt x="357" y="11337"/>
                    <a:pt x="357" y="11170"/>
                  </a:cubicBezTo>
                  <a:lnTo>
                    <a:pt x="357" y="6074"/>
                  </a:lnTo>
                  <a:lnTo>
                    <a:pt x="1834" y="6074"/>
                  </a:lnTo>
                  <a:lnTo>
                    <a:pt x="2310" y="6764"/>
                  </a:lnTo>
                  <a:cubicBezTo>
                    <a:pt x="2381" y="6812"/>
                    <a:pt x="2429" y="6860"/>
                    <a:pt x="2524" y="6860"/>
                  </a:cubicBezTo>
                  <a:cubicBezTo>
                    <a:pt x="2620" y="6860"/>
                    <a:pt x="2667" y="6812"/>
                    <a:pt x="2739" y="6764"/>
                  </a:cubicBezTo>
                  <a:lnTo>
                    <a:pt x="3215" y="6074"/>
                  </a:lnTo>
                  <a:close/>
                  <a:moveTo>
                    <a:pt x="619" y="1"/>
                  </a:moveTo>
                  <a:cubicBezTo>
                    <a:pt x="262" y="1"/>
                    <a:pt x="0" y="311"/>
                    <a:pt x="0" y="620"/>
                  </a:cubicBezTo>
                  <a:lnTo>
                    <a:pt x="0" y="11622"/>
                  </a:lnTo>
                  <a:cubicBezTo>
                    <a:pt x="0" y="11694"/>
                    <a:pt x="95" y="11789"/>
                    <a:pt x="167" y="11789"/>
                  </a:cubicBezTo>
                  <a:lnTo>
                    <a:pt x="9335" y="11789"/>
                  </a:lnTo>
                  <a:cubicBezTo>
                    <a:pt x="9502" y="11646"/>
                    <a:pt x="9407" y="11456"/>
                    <a:pt x="9264" y="11456"/>
                  </a:cubicBezTo>
                  <a:lnTo>
                    <a:pt x="6097" y="11456"/>
                  </a:lnTo>
                  <a:lnTo>
                    <a:pt x="6097" y="10027"/>
                  </a:lnTo>
                  <a:lnTo>
                    <a:pt x="6787" y="9551"/>
                  </a:lnTo>
                  <a:cubicBezTo>
                    <a:pt x="6835" y="9503"/>
                    <a:pt x="6882" y="9431"/>
                    <a:pt x="6882" y="9360"/>
                  </a:cubicBezTo>
                  <a:cubicBezTo>
                    <a:pt x="6882" y="9265"/>
                    <a:pt x="6835" y="9193"/>
                    <a:pt x="6787" y="9146"/>
                  </a:cubicBezTo>
                  <a:lnTo>
                    <a:pt x="6097" y="8669"/>
                  </a:lnTo>
                  <a:lnTo>
                    <a:pt x="6097" y="7860"/>
                  </a:lnTo>
                  <a:cubicBezTo>
                    <a:pt x="7049" y="7764"/>
                    <a:pt x="7787" y="7026"/>
                    <a:pt x="7883" y="6074"/>
                  </a:cubicBezTo>
                  <a:lnTo>
                    <a:pt x="8788" y="6074"/>
                  </a:lnTo>
                  <a:cubicBezTo>
                    <a:pt x="8835" y="6074"/>
                    <a:pt x="8907" y="6050"/>
                    <a:pt x="8930" y="6026"/>
                  </a:cubicBezTo>
                  <a:lnTo>
                    <a:pt x="9383" y="5383"/>
                  </a:lnTo>
                  <a:lnTo>
                    <a:pt x="9812" y="6026"/>
                  </a:lnTo>
                  <a:cubicBezTo>
                    <a:pt x="9859" y="6074"/>
                    <a:pt x="9907" y="6074"/>
                    <a:pt x="9978" y="6074"/>
                  </a:cubicBezTo>
                  <a:lnTo>
                    <a:pt x="11550" y="6074"/>
                  </a:lnTo>
                  <a:lnTo>
                    <a:pt x="11550" y="11289"/>
                  </a:lnTo>
                  <a:cubicBezTo>
                    <a:pt x="11550" y="11384"/>
                    <a:pt x="11455" y="11456"/>
                    <a:pt x="11360" y="11456"/>
                  </a:cubicBezTo>
                  <a:lnTo>
                    <a:pt x="10026" y="11456"/>
                  </a:lnTo>
                  <a:cubicBezTo>
                    <a:pt x="10002" y="11456"/>
                    <a:pt x="9978" y="11456"/>
                    <a:pt x="9931" y="11503"/>
                  </a:cubicBezTo>
                  <a:cubicBezTo>
                    <a:pt x="9812" y="11646"/>
                    <a:pt x="9931" y="11789"/>
                    <a:pt x="10050" y="11789"/>
                  </a:cubicBezTo>
                  <a:lnTo>
                    <a:pt x="11240" y="11789"/>
                  </a:lnTo>
                  <a:cubicBezTo>
                    <a:pt x="11598" y="11789"/>
                    <a:pt x="11883" y="11503"/>
                    <a:pt x="11883" y="11170"/>
                  </a:cubicBezTo>
                  <a:lnTo>
                    <a:pt x="11883" y="668"/>
                  </a:lnTo>
                  <a:cubicBezTo>
                    <a:pt x="11907" y="311"/>
                    <a:pt x="11598" y="1"/>
                    <a:pt x="1124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75" name="Google Shape;14075;p27"/>
            <p:cNvSpPr/>
            <p:nvPr/>
          </p:nvSpPr>
          <p:spPr>
            <a:xfrm>
              <a:off x="4300213" y="2959483"/>
              <a:ext cx="49450" cy="8950"/>
            </a:xfrm>
            <a:custGeom>
              <a:avLst/>
              <a:gdLst/>
              <a:ahLst/>
              <a:cxnLst/>
              <a:rect l="l" t="t" r="r" b="b"/>
              <a:pathLst>
                <a:path w="1978" h="358" extrusionOk="0">
                  <a:moveTo>
                    <a:pt x="215" y="0"/>
                  </a:moveTo>
                  <a:cubicBezTo>
                    <a:pt x="143" y="0"/>
                    <a:pt x="72" y="71"/>
                    <a:pt x="48" y="143"/>
                  </a:cubicBezTo>
                  <a:cubicBezTo>
                    <a:pt x="0" y="262"/>
                    <a:pt x="96" y="357"/>
                    <a:pt x="215" y="357"/>
                  </a:cubicBezTo>
                  <a:lnTo>
                    <a:pt x="1810" y="357"/>
                  </a:lnTo>
                  <a:cubicBezTo>
                    <a:pt x="1882" y="357"/>
                    <a:pt x="1953" y="310"/>
                    <a:pt x="1977" y="214"/>
                  </a:cubicBezTo>
                  <a:cubicBezTo>
                    <a:pt x="1977" y="119"/>
                    <a:pt x="1882" y="0"/>
                    <a:pt x="181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76" name="Google Shape;14076;p27"/>
            <p:cNvSpPr/>
            <p:nvPr/>
          </p:nvSpPr>
          <p:spPr>
            <a:xfrm>
              <a:off x="4310338" y="2977333"/>
              <a:ext cx="29800" cy="8950"/>
            </a:xfrm>
            <a:custGeom>
              <a:avLst/>
              <a:gdLst/>
              <a:ahLst/>
              <a:cxnLst/>
              <a:rect l="l" t="t" r="r" b="b"/>
              <a:pathLst>
                <a:path w="1192" h="358" extrusionOk="0">
                  <a:moveTo>
                    <a:pt x="215" y="0"/>
                  </a:moveTo>
                  <a:cubicBezTo>
                    <a:pt x="119" y="0"/>
                    <a:pt x="48" y="72"/>
                    <a:pt x="24" y="167"/>
                  </a:cubicBezTo>
                  <a:cubicBezTo>
                    <a:pt x="0" y="286"/>
                    <a:pt x="96" y="358"/>
                    <a:pt x="215" y="358"/>
                  </a:cubicBezTo>
                  <a:lnTo>
                    <a:pt x="1001" y="358"/>
                  </a:lnTo>
                  <a:cubicBezTo>
                    <a:pt x="1096" y="358"/>
                    <a:pt x="1167" y="310"/>
                    <a:pt x="1191" y="215"/>
                  </a:cubicBezTo>
                  <a:cubicBezTo>
                    <a:pt x="1191" y="120"/>
                    <a:pt x="1096" y="0"/>
                    <a:pt x="9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77" name="Google Shape;14077;p27"/>
            <p:cNvSpPr/>
            <p:nvPr/>
          </p:nvSpPr>
          <p:spPr>
            <a:xfrm>
              <a:off x="4213888" y="3021983"/>
              <a:ext cx="76225" cy="8950"/>
            </a:xfrm>
            <a:custGeom>
              <a:avLst/>
              <a:gdLst/>
              <a:ahLst/>
              <a:cxnLst/>
              <a:rect l="l" t="t" r="r" b="b"/>
              <a:pathLst>
                <a:path w="3049" h="358" extrusionOk="0">
                  <a:moveTo>
                    <a:pt x="215" y="1"/>
                  </a:moveTo>
                  <a:cubicBezTo>
                    <a:pt x="119" y="1"/>
                    <a:pt x="72" y="72"/>
                    <a:pt x="48" y="167"/>
                  </a:cubicBezTo>
                  <a:cubicBezTo>
                    <a:pt x="0" y="286"/>
                    <a:pt x="96" y="358"/>
                    <a:pt x="215" y="358"/>
                  </a:cubicBezTo>
                  <a:lnTo>
                    <a:pt x="2834" y="358"/>
                  </a:lnTo>
                  <a:cubicBezTo>
                    <a:pt x="2930" y="358"/>
                    <a:pt x="3001" y="310"/>
                    <a:pt x="3025" y="215"/>
                  </a:cubicBezTo>
                  <a:cubicBezTo>
                    <a:pt x="3049" y="96"/>
                    <a:pt x="2953" y="1"/>
                    <a:pt x="28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78" name="Google Shape;14078;p27"/>
            <p:cNvSpPr/>
            <p:nvPr/>
          </p:nvSpPr>
          <p:spPr>
            <a:xfrm>
              <a:off x="4213888" y="3041033"/>
              <a:ext cx="76225" cy="8950"/>
            </a:xfrm>
            <a:custGeom>
              <a:avLst/>
              <a:gdLst/>
              <a:ahLst/>
              <a:cxnLst/>
              <a:rect l="l" t="t" r="r" b="b"/>
              <a:pathLst>
                <a:path w="3049" h="358" extrusionOk="0">
                  <a:moveTo>
                    <a:pt x="215" y="1"/>
                  </a:moveTo>
                  <a:cubicBezTo>
                    <a:pt x="119" y="1"/>
                    <a:pt x="72" y="48"/>
                    <a:pt x="48" y="143"/>
                  </a:cubicBezTo>
                  <a:cubicBezTo>
                    <a:pt x="0" y="263"/>
                    <a:pt x="96" y="358"/>
                    <a:pt x="215" y="358"/>
                  </a:cubicBezTo>
                  <a:lnTo>
                    <a:pt x="2834" y="358"/>
                  </a:lnTo>
                  <a:cubicBezTo>
                    <a:pt x="2930" y="358"/>
                    <a:pt x="3001" y="286"/>
                    <a:pt x="3025" y="191"/>
                  </a:cubicBezTo>
                  <a:cubicBezTo>
                    <a:pt x="3049" y="72"/>
                    <a:pt x="2953" y="1"/>
                    <a:pt x="28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79" name="Google Shape;14079;p27"/>
            <p:cNvSpPr/>
            <p:nvPr/>
          </p:nvSpPr>
          <p:spPr>
            <a:xfrm>
              <a:off x="4230563" y="3059483"/>
              <a:ext cx="43475" cy="8975"/>
            </a:xfrm>
            <a:custGeom>
              <a:avLst/>
              <a:gdLst/>
              <a:ahLst/>
              <a:cxnLst/>
              <a:rect l="l" t="t" r="r" b="b"/>
              <a:pathLst>
                <a:path w="1739" h="359" extrusionOk="0">
                  <a:moveTo>
                    <a:pt x="214" y="1"/>
                  </a:moveTo>
                  <a:cubicBezTo>
                    <a:pt x="119" y="1"/>
                    <a:pt x="72" y="48"/>
                    <a:pt x="24" y="144"/>
                  </a:cubicBezTo>
                  <a:cubicBezTo>
                    <a:pt x="0" y="263"/>
                    <a:pt x="95" y="358"/>
                    <a:pt x="214" y="358"/>
                  </a:cubicBezTo>
                  <a:lnTo>
                    <a:pt x="1524" y="358"/>
                  </a:lnTo>
                  <a:cubicBezTo>
                    <a:pt x="1620" y="358"/>
                    <a:pt x="1667" y="287"/>
                    <a:pt x="1691" y="215"/>
                  </a:cubicBezTo>
                  <a:cubicBezTo>
                    <a:pt x="1739" y="96"/>
                    <a:pt x="1643" y="1"/>
                    <a:pt x="152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80" name="Google Shape;14080;p27"/>
            <p:cNvSpPr/>
            <p:nvPr/>
          </p:nvSpPr>
          <p:spPr>
            <a:xfrm>
              <a:off x="4360338" y="3021383"/>
              <a:ext cx="75050" cy="8950"/>
            </a:xfrm>
            <a:custGeom>
              <a:avLst/>
              <a:gdLst/>
              <a:ahLst/>
              <a:cxnLst/>
              <a:rect l="l" t="t" r="r" b="b"/>
              <a:pathLst>
                <a:path w="3002" h="358" extrusionOk="0">
                  <a:moveTo>
                    <a:pt x="167" y="1"/>
                  </a:moveTo>
                  <a:cubicBezTo>
                    <a:pt x="72" y="1"/>
                    <a:pt x="25" y="48"/>
                    <a:pt x="1" y="144"/>
                  </a:cubicBezTo>
                  <a:cubicBezTo>
                    <a:pt x="1" y="263"/>
                    <a:pt x="72" y="358"/>
                    <a:pt x="167" y="358"/>
                  </a:cubicBezTo>
                  <a:lnTo>
                    <a:pt x="2787" y="358"/>
                  </a:lnTo>
                  <a:cubicBezTo>
                    <a:pt x="2882" y="358"/>
                    <a:pt x="2930" y="310"/>
                    <a:pt x="2978" y="215"/>
                  </a:cubicBezTo>
                  <a:cubicBezTo>
                    <a:pt x="3001" y="96"/>
                    <a:pt x="2906" y="1"/>
                    <a:pt x="278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81" name="Google Shape;14081;p27"/>
            <p:cNvSpPr/>
            <p:nvPr/>
          </p:nvSpPr>
          <p:spPr>
            <a:xfrm>
              <a:off x="4360338" y="3039833"/>
              <a:ext cx="75050" cy="8975"/>
            </a:xfrm>
            <a:custGeom>
              <a:avLst/>
              <a:gdLst/>
              <a:ahLst/>
              <a:cxnLst/>
              <a:rect l="l" t="t" r="r" b="b"/>
              <a:pathLst>
                <a:path w="3002" h="359" extrusionOk="0">
                  <a:moveTo>
                    <a:pt x="167" y="1"/>
                  </a:moveTo>
                  <a:cubicBezTo>
                    <a:pt x="72" y="1"/>
                    <a:pt x="25" y="72"/>
                    <a:pt x="1" y="168"/>
                  </a:cubicBezTo>
                  <a:cubicBezTo>
                    <a:pt x="1" y="287"/>
                    <a:pt x="72" y="358"/>
                    <a:pt x="167" y="358"/>
                  </a:cubicBezTo>
                  <a:lnTo>
                    <a:pt x="2787" y="358"/>
                  </a:lnTo>
                  <a:cubicBezTo>
                    <a:pt x="2882" y="358"/>
                    <a:pt x="2930" y="311"/>
                    <a:pt x="2978" y="215"/>
                  </a:cubicBezTo>
                  <a:cubicBezTo>
                    <a:pt x="3001" y="96"/>
                    <a:pt x="2906" y="1"/>
                    <a:pt x="278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82" name="Google Shape;14082;p27"/>
            <p:cNvSpPr/>
            <p:nvPr/>
          </p:nvSpPr>
          <p:spPr>
            <a:xfrm>
              <a:off x="4375813" y="3059483"/>
              <a:ext cx="42900" cy="8975"/>
            </a:xfrm>
            <a:custGeom>
              <a:avLst/>
              <a:gdLst/>
              <a:ahLst/>
              <a:cxnLst/>
              <a:rect l="l" t="t" r="r" b="b"/>
              <a:pathLst>
                <a:path w="1716" h="359" extrusionOk="0">
                  <a:moveTo>
                    <a:pt x="215" y="1"/>
                  </a:moveTo>
                  <a:cubicBezTo>
                    <a:pt x="120" y="1"/>
                    <a:pt x="49" y="48"/>
                    <a:pt x="25" y="144"/>
                  </a:cubicBezTo>
                  <a:cubicBezTo>
                    <a:pt x="1" y="263"/>
                    <a:pt x="96" y="358"/>
                    <a:pt x="215" y="358"/>
                  </a:cubicBezTo>
                  <a:lnTo>
                    <a:pt x="1525" y="358"/>
                  </a:lnTo>
                  <a:cubicBezTo>
                    <a:pt x="1596" y="358"/>
                    <a:pt x="1668" y="287"/>
                    <a:pt x="1692" y="215"/>
                  </a:cubicBezTo>
                  <a:cubicBezTo>
                    <a:pt x="1716" y="96"/>
                    <a:pt x="1644" y="1"/>
                    <a:pt x="152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83" name="Google Shape;14083;p27"/>
            <p:cNvSpPr/>
            <p:nvPr/>
          </p:nvSpPr>
          <p:spPr>
            <a:xfrm>
              <a:off x="4359738" y="2878508"/>
              <a:ext cx="75650" cy="8950"/>
            </a:xfrm>
            <a:custGeom>
              <a:avLst/>
              <a:gdLst/>
              <a:ahLst/>
              <a:cxnLst/>
              <a:rect l="l" t="t" r="r" b="b"/>
              <a:pathLst>
                <a:path w="3026" h="358" extrusionOk="0">
                  <a:moveTo>
                    <a:pt x="215" y="0"/>
                  </a:moveTo>
                  <a:cubicBezTo>
                    <a:pt x="144" y="0"/>
                    <a:pt x="72" y="72"/>
                    <a:pt x="49" y="143"/>
                  </a:cubicBezTo>
                  <a:cubicBezTo>
                    <a:pt x="1" y="262"/>
                    <a:pt x="96" y="358"/>
                    <a:pt x="215" y="358"/>
                  </a:cubicBezTo>
                  <a:lnTo>
                    <a:pt x="2835" y="358"/>
                  </a:lnTo>
                  <a:cubicBezTo>
                    <a:pt x="2930" y="358"/>
                    <a:pt x="3002" y="310"/>
                    <a:pt x="3025" y="215"/>
                  </a:cubicBezTo>
                  <a:cubicBezTo>
                    <a:pt x="3025" y="96"/>
                    <a:pt x="2930" y="0"/>
                    <a:pt x="283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84" name="Google Shape;14084;p27"/>
            <p:cNvSpPr/>
            <p:nvPr/>
          </p:nvSpPr>
          <p:spPr>
            <a:xfrm>
              <a:off x="4359738" y="2896958"/>
              <a:ext cx="75650" cy="8950"/>
            </a:xfrm>
            <a:custGeom>
              <a:avLst/>
              <a:gdLst/>
              <a:ahLst/>
              <a:cxnLst/>
              <a:rect l="l" t="t" r="r" b="b"/>
              <a:pathLst>
                <a:path w="3026" h="358" extrusionOk="0">
                  <a:moveTo>
                    <a:pt x="215" y="1"/>
                  </a:moveTo>
                  <a:cubicBezTo>
                    <a:pt x="144" y="1"/>
                    <a:pt x="72" y="72"/>
                    <a:pt x="49" y="167"/>
                  </a:cubicBezTo>
                  <a:cubicBezTo>
                    <a:pt x="1" y="262"/>
                    <a:pt x="96" y="358"/>
                    <a:pt x="215" y="358"/>
                  </a:cubicBezTo>
                  <a:lnTo>
                    <a:pt x="2835" y="358"/>
                  </a:lnTo>
                  <a:cubicBezTo>
                    <a:pt x="2930" y="358"/>
                    <a:pt x="3002" y="310"/>
                    <a:pt x="3025" y="215"/>
                  </a:cubicBezTo>
                  <a:cubicBezTo>
                    <a:pt x="3025" y="96"/>
                    <a:pt x="2930" y="1"/>
                    <a:pt x="283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85" name="Google Shape;14085;p27"/>
            <p:cNvSpPr/>
            <p:nvPr/>
          </p:nvSpPr>
          <p:spPr>
            <a:xfrm>
              <a:off x="4375813" y="2916008"/>
              <a:ext cx="42900" cy="8950"/>
            </a:xfrm>
            <a:custGeom>
              <a:avLst/>
              <a:gdLst/>
              <a:ahLst/>
              <a:cxnLst/>
              <a:rect l="l" t="t" r="r" b="b"/>
              <a:pathLst>
                <a:path w="1716" h="358" extrusionOk="0">
                  <a:moveTo>
                    <a:pt x="215" y="1"/>
                  </a:moveTo>
                  <a:cubicBezTo>
                    <a:pt x="120" y="1"/>
                    <a:pt x="49" y="48"/>
                    <a:pt x="25" y="143"/>
                  </a:cubicBezTo>
                  <a:cubicBezTo>
                    <a:pt x="1" y="263"/>
                    <a:pt x="96" y="358"/>
                    <a:pt x="215" y="358"/>
                  </a:cubicBezTo>
                  <a:lnTo>
                    <a:pt x="1525" y="358"/>
                  </a:lnTo>
                  <a:cubicBezTo>
                    <a:pt x="1596" y="358"/>
                    <a:pt x="1668" y="286"/>
                    <a:pt x="1692" y="191"/>
                  </a:cubicBezTo>
                  <a:cubicBezTo>
                    <a:pt x="1716" y="72"/>
                    <a:pt x="1644" y="1"/>
                    <a:pt x="152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86" name="Google Shape;14086;p27"/>
            <p:cNvSpPr/>
            <p:nvPr/>
          </p:nvSpPr>
          <p:spPr>
            <a:xfrm>
              <a:off x="4215663" y="2878508"/>
              <a:ext cx="76250" cy="8950"/>
            </a:xfrm>
            <a:custGeom>
              <a:avLst/>
              <a:gdLst/>
              <a:ahLst/>
              <a:cxnLst/>
              <a:rect l="l" t="t" r="r" b="b"/>
              <a:pathLst>
                <a:path w="3050" h="358" extrusionOk="0">
                  <a:moveTo>
                    <a:pt x="215" y="0"/>
                  </a:moveTo>
                  <a:cubicBezTo>
                    <a:pt x="120" y="0"/>
                    <a:pt x="72" y="72"/>
                    <a:pt x="25" y="143"/>
                  </a:cubicBezTo>
                  <a:cubicBezTo>
                    <a:pt x="1" y="262"/>
                    <a:pt x="96" y="358"/>
                    <a:pt x="215" y="358"/>
                  </a:cubicBezTo>
                  <a:lnTo>
                    <a:pt x="2835" y="358"/>
                  </a:lnTo>
                  <a:cubicBezTo>
                    <a:pt x="2930" y="358"/>
                    <a:pt x="2978" y="310"/>
                    <a:pt x="3001" y="215"/>
                  </a:cubicBezTo>
                  <a:cubicBezTo>
                    <a:pt x="3049" y="96"/>
                    <a:pt x="2954" y="0"/>
                    <a:pt x="283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87" name="Google Shape;14087;p27"/>
            <p:cNvSpPr/>
            <p:nvPr/>
          </p:nvSpPr>
          <p:spPr>
            <a:xfrm>
              <a:off x="4215663" y="2896958"/>
              <a:ext cx="76250" cy="8950"/>
            </a:xfrm>
            <a:custGeom>
              <a:avLst/>
              <a:gdLst/>
              <a:ahLst/>
              <a:cxnLst/>
              <a:rect l="l" t="t" r="r" b="b"/>
              <a:pathLst>
                <a:path w="3050" h="358" extrusionOk="0">
                  <a:moveTo>
                    <a:pt x="215" y="1"/>
                  </a:moveTo>
                  <a:cubicBezTo>
                    <a:pt x="120" y="1"/>
                    <a:pt x="72" y="72"/>
                    <a:pt x="25" y="167"/>
                  </a:cubicBezTo>
                  <a:cubicBezTo>
                    <a:pt x="1" y="262"/>
                    <a:pt x="96" y="358"/>
                    <a:pt x="215" y="358"/>
                  </a:cubicBezTo>
                  <a:lnTo>
                    <a:pt x="2835" y="358"/>
                  </a:lnTo>
                  <a:cubicBezTo>
                    <a:pt x="2930" y="358"/>
                    <a:pt x="2978" y="310"/>
                    <a:pt x="3001" y="215"/>
                  </a:cubicBezTo>
                  <a:cubicBezTo>
                    <a:pt x="3049" y="96"/>
                    <a:pt x="2954" y="1"/>
                    <a:pt x="283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88" name="Google Shape;14088;p27"/>
            <p:cNvSpPr/>
            <p:nvPr/>
          </p:nvSpPr>
          <p:spPr>
            <a:xfrm>
              <a:off x="4231738" y="2916008"/>
              <a:ext cx="43500" cy="8950"/>
            </a:xfrm>
            <a:custGeom>
              <a:avLst/>
              <a:gdLst/>
              <a:ahLst/>
              <a:cxnLst/>
              <a:rect l="l" t="t" r="r" b="b"/>
              <a:pathLst>
                <a:path w="1740" h="358" extrusionOk="0">
                  <a:moveTo>
                    <a:pt x="215" y="1"/>
                  </a:moveTo>
                  <a:cubicBezTo>
                    <a:pt x="144" y="1"/>
                    <a:pt x="72" y="48"/>
                    <a:pt x="48" y="143"/>
                  </a:cubicBezTo>
                  <a:cubicBezTo>
                    <a:pt x="1" y="263"/>
                    <a:pt x="96" y="358"/>
                    <a:pt x="215" y="358"/>
                  </a:cubicBezTo>
                  <a:lnTo>
                    <a:pt x="1525" y="358"/>
                  </a:lnTo>
                  <a:cubicBezTo>
                    <a:pt x="1620" y="358"/>
                    <a:pt x="1692" y="286"/>
                    <a:pt x="1715" y="191"/>
                  </a:cubicBezTo>
                  <a:cubicBezTo>
                    <a:pt x="1739" y="72"/>
                    <a:pt x="1644" y="1"/>
                    <a:pt x="152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089" name="Google Shape;14089;p27"/>
          <p:cNvGrpSpPr/>
          <p:nvPr/>
        </p:nvGrpSpPr>
        <p:grpSpPr>
          <a:xfrm>
            <a:off x="6359463" y="3778296"/>
            <a:ext cx="474692" cy="477483"/>
            <a:chOff x="4673513" y="2822583"/>
            <a:chExt cx="297700" cy="299450"/>
          </a:xfrm>
        </p:grpSpPr>
        <p:sp>
          <p:nvSpPr>
            <p:cNvPr id="14090" name="Google Shape;14090;p27"/>
            <p:cNvSpPr/>
            <p:nvPr/>
          </p:nvSpPr>
          <p:spPr>
            <a:xfrm>
              <a:off x="4673513" y="2824333"/>
              <a:ext cx="297700" cy="297700"/>
            </a:xfrm>
            <a:custGeom>
              <a:avLst/>
              <a:gdLst/>
              <a:ahLst/>
              <a:cxnLst/>
              <a:rect l="l" t="t" r="r" b="b"/>
              <a:pathLst>
                <a:path w="11908" h="11908" extrusionOk="0">
                  <a:moveTo>
                    <a:pt x="3834" y="1310"/>
                  </a:moveTo>
                  <a:lnTo>
                    <a:pt x="3834" y="10717"/>
                  </a:lnTo>
                  <a:lnTo>
                    <a:pt x="1881" y="10717"/>
                  </a:lnTo>
                  <a:lnTo>
                    <a:pt x="1881" y="1310"/>
                  </a:lnTo>
                  <a:close/>
                  <a:moveTo>
                    <a:pt x="7287" y="5096"/>
                  </a:moveTo>
                  <a:lnTo>
                    <a:pt x="7287" y="10717"/>
                  </a:lnTo>
                  <a:lnTo>
                    <a:pt x="5335" y="10717"/>
                  </a:lnTo>
                  <a:lnTo>
                    <a:pt x="5335" y="5096"/>
                  </a:lnTo>
                  <a:close/>
                  <a:moveTo>
                    <a:pt x="10764" y="7597"/>
                  </a:moveTo>
                  <a:lnTo>
                    <a:pt x="10764" y="10717"/>
                  </a:lnTo>
                  <a:lnTo>
                    <a:pt x="8811" y="10717"/>
                  </a:lnTo>
                  <a:lnTo>
                    <a:pt x="8811" y="7597"/>
                  </a:lnTo>
                  <a:close/>
                  <a:moveTo>
                    <a:pt x="929" y="0"/>
                  </a:moveTo>
                  <a:cubicBezTo>
                    <a:pt x="810" y="0"/>
                    <a:pt x="715" y="48"/>
                    <a:pt x="715" y="167"/>
                  </a:cubicBezTo>
                  <a:lnTo>
                    <a:pt x="715" y="977"/>
                  </a:lnTo>
                  <a:lnTo>
                    <a:pt x="500" y="977"/>
                  </a:lnTo>
                  <a:cubicBezTo>
                    <a:pt x="405" y="977"/>
                    <a:pt x="334" y="1048"/>
                    <a:pt x="334" y="1119"/>
                  </a:cubicBezTo>
                  <a:cubicBezTo>
                    <a:pt x="334" y="1239"/>
                    <a:pt x="381" y="1334"/>
                    <a:pt x="500" y="1334"/>
                  </a:cubicBezTo>
                  <a:lnTo>
                    <a:pt x="715" y="1334"/>
                  </a:lnTo>
                  <a:lnTo>
                    <a:pt x="715" y="2239"/>
                  </a:lnTo>
                  <a:lnTo>
                    <a:pt x="500" y="2239"/>
                  </a:lnTo>
                  <a:cubicBezTo>
                    <a:pt x="405" y="2239"/>
                    <a:pt x="334" y="2286"/>
                    <a:pt x="334" y="2382"/>
                  </a:cubicBezTo>
                  <a:cubicBezTo>
                    <a:pt x="334" y="2501"/>
                    <a:pt x="381" y="2572"/>
                    <a:pt x="500" y="2572"/>
                  </a:cubicBezTo>
                  <a:lnTo>
                    <a:pt x="715" y="2572"/>
                  </a:lnTo>
                  <a:lnTo>
                    <a:pt x="715" y="3477"/>
                  </a:lnTo>
                  <a:lnTo>
                    <a:pt x="500" y="3477"/>
                  </a:lnTo>
                  <a:cubicBezTo>
                    <a:pt x="405" y="3477"/>
                    <a:pt x="334" y="3525"/>
                    <a:pt x="334" y="3620"/>
                  </a:cubicBezTo>
                  <a:cubicBezTo>
                    <a:pt x="334" y="3739"/>
                    <a:pt x="381" y="3834"/>
                    <a:pt x="500" y="3834"/>
                  </a:cubicBezTo>
                  <a:lnTo>
                    <a:pt x="715" y="3834"/>
                  </a:lnTo>
                  <a:lnTo>
                    <a:pt x="715" y="4715"/>
                  </a:lnTo>
                  <a:lnTo>
                    <a:pt x="500" y="4715"/>
                  </a:lnTo>
                  <a:cubicBezTo>
                    <a:pt x="405" y="4715"/>
                    <a:pt x="334" y="4787"/>
                    <a:pt x="334" y="4882"/>
                  </a:cubicBezTo>
                  <a:cubicBezTo>
                    <a:pt x="334" y="5001"/>
                    <a:pt x="381" y="5073"/>
                    <a:pt x="500" y="5073"/>
                  </a:cubicBezTo>
                  <a:lnTo>
                    <a:pt x="715" y="5073"/>
                  </a:lnTo>
                  <a:lnTo>
                    <a:pt x="715" y="5978"/>
                  </a:lnTo>
                  <a:lnTo>
                    <a:pt x="500" y="5978"/>
                  </a:lnTo>
                  <a:cubicBezTo>
                    <a:pt x="405" y="5978"/>
                    <a:pt x="334" y="6025"/>
                    <a:pt x="334" y="6120"/>
                  </a:cubicBezTo>
                  <a:cubicBezTo>
                    <a:pt x="334" y="6240"/>
                    <a:pt x="381" y="6335"/>
                    <a:pt x="500" y="6335"/>
                  </a:cubicBezTo>
                  <a:lnTo>
                    <a:pt x="715" y="6335"/>
                  </a:lnTo>
                  <a:lnTo>
                    <a:pt x="715" y="7216"/>
                  </a:lnTo>
                  <a:lnTo>
                    <a:pt x="500" y="7216"/>
                  </a:lnTo>
                  <a:cubicBezTo>
                    <a:pt x="405" y="7216"/>
                    <a:pt x="334" y="7287"/>
                    <a:pt x="334" y="7383"/>
                  </a:cubicBezTo>
                  <a:cubicBezTo>
                    <a:pt x="334" y="7502"/>
                    <a:pt x="381" y="7573"/>
                    <a:pt x="500" y="7573"/>
                  </a:cubicBezTo>
                  <a:lnTo>
                    <a:pt x="715" y="7573"/>
                  </a:lnTo>
                  <a:lnTo>
                    <a:pt x="715" y="8478"/>
                  </a:lnTo>
                  <a:lnTo>
                    <a:pt x="500" y="8478"/>
                  </a:lnTo>
                  <a:cubicBezTo>
                    <a:pt x="405" y="8478"/>
                    <a:pt x="334" y="8526"/>
                    <a:pt x="334" y="8621"/>
                  </a:cubicBezTo>
                  <a:cubicBezTo>
                    <a:pt x="334" y="8740"/>
                    <a:pt x="381" y="8835"/>
                    <a:pt x="500" y="8835"/>
                  </a:cubicBezTo>
                  <a:lnTo>
                    <a:pt x="715" y="8835"/>
                  </a:lnTo>
                  <a:lnTo>
                    <a:pt x="715" y="9716"/>
                  </a:lnTo>
                  <a:lnTo>
                    <a:pt x="500" y="9716"/>
                  </a:lnTo>
                  <a:cubicBezTo>
                    <a:pt x="405" y="9716"/>
                    <a:pt x="334" y="9788"/>
                    <a:pt x="334" y="9883"/>
                  </a:cubicBezTo>
                  <a:cubicBezTo>
                    <a:pt x="334" y="10002"/>
                    <a:pt x="381" y="10074"/>
                    <a:pt x="500" y="10074"/>
                  </a:cubicBezTo>
                  <a:lnTo>
                    <a:pt x="715" y="10074"/>
                  </a:lnTo>
                  <a:lnTo>
                    <a:pt x="715" y="10717"/>
                  </a:lnTo>
                  <a:lnTo>
                    <a:pt x="286" y="10717"/>
                  </a:lnTo>
                  <a:cubicBezTo>
                    <a:pt x="143" y="10717"/>
                    <a:pt x="0" y="10836"/>
                    <a:pt x="0" y="11002"/>
                  </a:cubicBezTo>
                  <a:lnTo>
                    <a:pt x="0" y="11693"/>
                  </a:lnTo>
                  <a:cubicBezTo>
                    <a:pt x="0" y="11788"/>
                    <a:pt x="95" y="11884"/>
                    <a:pt x="167" y="11884"/>
                  </a:cubicBezTo>
                  <a:lnTo>
                    <a:pt x="2001" y="11884"/>
                  </a:lnTo>
                  <a:cubicBezTo>
                    <a:pt x="2024" y="11884"/>
                    <a:pt x="2048" y="11884"/>
                    <a:pt x="2072" y="11836"/>
                  </a:cubicBezTo>
                  <a:cubicBezTo>
                    <a:pt x="2191" y="11693"/>
                    <a:pt x="2120" y="11550"/>
                    <a:pt x="1953" y="11550"/>
                  </a:cubicBezTo>
                  <a:lnTo>
                    <a:pt x="334" y="11550"/>
                  </a:lnTo>
                  <a:lnTo>
                    <a:pt x="334" y="11074"/>
                  </a:lnTo>
                  <a:lnTo>
                    <a:pt x="11526" y="11074"/>
                  </a:lnTo>
                  <a:lnTo>
                    <a:pt x="11526" y="11550"/>
                  </a:lnTo>
                  <a:lnTo>
                    <a:pt x="2763" y="11550"/>
                  </a:lnTo>
                  <a:cubicBezTo>
                    <a:pt x="2667" y="11550"/>
                    <a:pt x="2596" y="11598"/>
                    <a:pt x="2596" y="11693"/>
                  </a:cubicBezTo>
                  <a:cubicBezTo>
                    <a:pt x="2596" y="11812"/>
                    <a:pt x="2644" y="11907"/>
                    <a:pt x="2763" y="11907"/>
                  </a:cubicBezTo>
                  <a:lnTo>
                    <a:pt x="11574" y="11907"/>
                  </a:lnTo>
                  <a:cubicBezTo>
                    <a:pt x="11717" y="11907"/>
                    <a:pt x="11884" y="11788"/>
                    <a:pt x="11884" y="11598"/>
                  </a:cubicBezTo>
                  <a:lnTo>
                    <a:pt x="11884" y="11002"/>
                  </a:lnTo>
                  <a:cubicBezTo>
                    <a:pt x="11907" y="10860"/>
                    <a:pt x="11788" y="10717"/>
                    <a:pt x="11598" y="10717"/>
                  </a:cubicBezTo>
                  <a:lnTo>
                    <a:pt x="11098" y="10717"/>
                  </a:lnTo>
                  <a:lnTo>
                    <a:pt x="11098" y="7478"/>
                  </a:lnTo>
                  <a:cubicBezTo>
                    <a:pt x="11098" y="7311"/>
                    <a:pt x="10979" y="7240"/>
                    <a:pt x="10860" y="7240"/>
                  </a:cubicBezTo>
                  <a:lnTo>
                    <a:pt x="8692" y="7240"/>
                  </a:lnTo>
                  <a:cubicBezTo>
                    <a:pt x="8550" y="7240"/>
                    <a:pt x="8454" y="7335"/>
                    <a:pt x="8454" y="7478"/>
                  </a:cubicBezTo>
                  <a:lnTo>
                    <a:pt x="8454" y="10717"/>
                  </a:lnTo>
                  <a:lnTo>
                    <a:pt x="7645" y="10717"/>
                  </a:lnTo>
                  <a:lnTo>
                    <a:pt x="7645" y="4954"/>
                  </a:lnTo>
                  <a:cubicBezTo>
                    <a:pt x="7645" y="4811"/>
                    <a:pt x="7526" y="4715"/>
                    <a:pt x="7406" y="4715"/>
                  </a:cubicBezTo>
                  <a:lnTo>
                    <a:pt x="5239" y="4715"/>
                  </a:lnTo>
                  <a:cubicBezTo>
                    <a:pt x="5096" y="4715"/>
                    <a:pt x="5001" y="4834"/>
                    <a:pt x="5001" y="4954"/>
                  </a:cubicBezTo>
                  <a:lnTo>
                    <a:pt x="5001" y="10717"/>
                  </a:lnTo>
                  <a:lnTo>
                    <a:pt x="4191" y="10717"/>
                  </a:lnTo>
                  <a:lnTo>
                    <a:pt x="4191" y="1215"/>
                  </a:lnTo>
                  <a:cubicBezTo>
                    <a:pt x="4191" y="1072"/>
                    <a:pt x="4072" y="977"/>
                    <a:pt x="3953" y="977"/>
                  </a:cubicBezTo>
                  <a:lnTo>
                    <a:pt x="1762" y="977"/>
                  </a:lnTo>
                  <a:cubicBezTo>
                    <a:pt x="1596" y="977"/>
                    <a:pt x="1524" y="1096"/>
                    <a:pt x="1524" y="1215"/>
                  </a:cubicBezTo>
                  <a:lnTo>
                    <a:pt x="1524" y="10717"/>
                  </a:lnTo>
                  <a:lnTo>
                    <a:pt x="1072" y="10717"/>
                  </a:lnTo>
                  <a:lnTo>
                    <a:pt x="1072" y="167"/>
                  </a:lnTo>
                  <a:cubicBezTo>
                    <a:pt x="1072" y="95"/>
                    <a:pt x="1000" y="0"/>
                    <a:pt x="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91" name="Google Shape;14091;p27"/>
            <p:cNvSpPr/>
            <p:nvPr/>
          </p:nvSpPr>
          <p:spPr>
            <a:xfrm>
              <a:off x="4782463" y="2822583"/>
              <a:ext cx="169700" cy="141675"/>
            </a:xfrm>
            <a:custGeom>
              <a:avLst/>
              <a:gdLst/>
              <a:ahLst/>
              <a:cxnLst/>
              <a:rect l="l" t="t" r="r" b="b"/>
              <a:pathLst>
                <a:path w="6788" h="5667" extrusionOk="0">
                  <a:moveTo>
                    <a:pt x="606" y="0"/>
                  </a:moveTo>
                  <a:cubicBezTo>
                    <a:pt x="434" y="0"/>
                    <a:pt x="264" y="74"/>
                    <a:pt x="167" y="213"/>
                  </a:cubicBezTo>
                  <a:cubicBezTo>
                    <a:pt x="72" y="332"/>
                    <a:pt x="0" y="475"/>
                    <a:pt x="48" y="618"/>
                  </a:cubicBezTo>
                  <a:cubicBezTo>
                    <a:pt x="48" y="856"/>
                    <a:pt x="143" y="1023"/>
                    <a:pt x="262" y="1118"/>
                  </a:cubicBezTo>
                  <a:lnTo>
                    <a:pt x="4668" y="4571"/>
                  </a:lnTo>
                  <a:cubicBezTo>
                    <a:pt x="4573" y="4643"/>
                    <a:pt x="4501" y="4762"/>
                    <a:pt x="4477" y="4881"/>
                  </a:cubicBezTo>
                  <a:cubicBezTo>
                    <a:pt x="4453" y="5047"/>
                    <a:pt x="4501" y="5190"/>
                    <a:pt x="4596" y="5309"/>
                  </a:cubicBezTo>
                  <a:cubicBezTo>
                    <a:pt x="4692" y="5428"/>
                    <a:pt x="4835" y="5524"/>
                    <a:pt x="4977" y="5524"/>
                  </a:cubicBezTo>
                  <a:lnTo>
                    <a:pt x="6121" y="5667"/>
                  </a:lnTo>
                  <a:cubicBezTo>
                    <a:pt x="6240" y="5667"/>
                    <a:pt x="6311" y="5667"/>
                    <a:pt x="6406" y="5595"/>
                  </a:cubicBezTo>
                  <a:cubicBezTo>
                    <a:pt x="6478" y="5571"/>
                    <a:pt x="6549" y="5524"/>
                    <a:pt x="6621" y="5452"/>
                  </a:cubicBezTo>
                  <a:cubicBezTo>
                    <a:pt x="6740" y="5309"/>
                    <a:pt x="6787" y="5119"/>
                    <a:pt x="6763" y="4952"/>
                  </a:cubicBezTo>
                  <a:lnTo>
                    <a:pt x="6525" y="3809"/>
                  </a:lnTo>
                  <a:cubicBezTo>
                    <a:pt x="6484" y="3561"/>
                    <a:pt x="6227" y="3367"/>
                    <a:pt x="5973" y="3367"/>
                  </a:cubicBezTo>
                  <a:cubicBezTo>
                    <a:pt x="5935" y="3367"/>
                    <a:pt x="5896" y="3371"/>
                    <a:pt x="5859" y="3380"/>
                  </a:cubicBezTo>
                  <a:cubicBezTo>
                    <a:pt x="5668" y="3404"/>
                    <a:pt x="5549" y="3523"/>
                    <a:pt x="5454" y="3642"/>
                  </a:cubicBezTo>
                  <a:lnTo>
                    <a:pt x="3191" y="1856"/>
                  </a:lnTo>
                  <a:cubicBezTo>
                    <a:pt x="3158" y="1823"/>
                    <a:pt x="3120" y="1805"/>
                    <a:pt x="3081" y="1805"/>
                  </a:cubicBezTo>
                  <a:cubicBezTo>
                    <a:pt x="3037" y="1805"/>
                    <a:pt x="2991" y="1829"/>
                    <a:pt x="2953" y="1880"/>
                  </a:cubicBezTo>
                  <a:cubicBezTo>
                    <a:pt x="2906" y="1975"/>
                    <a:pt x="2906" y="2071"/>
                    <a:pt x="3001" y="2118"/>
                  </a:cubicBezTo>
                  <a:lnTo>
                    <a:pt x="5454" y="4095"/>
                  </a:lnTo>
                  <a:cubicBezTo>
                    <a:pt x="5504" y="4112"/>
                    <a:pt x="5543" y="4128"/>
                    <a:pt x="5586" y="4128"/>
                  </a:cubicBezTo>
                  <a:cubicBezTo>
                    <a:pt x="5604" y="4128"/>
                    <a:pt x="5623" y="4126"/>
                    <a:pt x="5644" y="4119"/>
                  </a:cubicBezTo>
                  <a:cubicBezTo>
                    <a:pt x="5692" y="4095"/>
                    <a:pt x="5739" y="4023"/>
                    <a:pt x="5739" y="3976"/>
                  </a:cubicBezTo>
                  <a:cubicBezTo>
                    <a:pt x="5739" y="3857"/>
                    <a:pt x="5787" y="3761"/>
                    <a:pt x="5906" y="3738"/>
                  </a:cubicBezTo>
                  <a:cubicBezTo>
                    <a:pt x="5928" y="3729"/>
                    <a:pt x="5949" y="3725"/>
                    <a:pt x="5970" y="3725"/>
                  </a:cubicBezTo>
                  <a:cubicBezTo>
                    <a:pt x="6065" y="3725"/>
                    <a:pt x="6149" y="3807"/>
                    <a:pt x="6168" y="3904"/>
                  </a:cubicBezTo>
                  <a:lnTo>
                    <a:pt x="6406" y="5047"/>
                  </a:lnTo>
                  <a:cubicBezTo>
                    <a:pt x="6454" y="5095"/>
                    <a:pt x="6406" y="5190"/>
                    <a:pt x="6359" y="5238"/>
                  </a:cubicBezTo>
                  <a:cubicBezTo>
                    <a:pt x="6305" y="5291"/>
                    <a:pt x="6265" y="5318"/>
                    <a:pt x="6208" y="5318"/>
                  </a:cubicBezTo>
                  <a:cubicBezTo>
                    <a:pt x="6189" y="5318"/>
                    <a:pt x="6168" y="5315"/>
                    <a:pt x="6144" y="5309"/>
                  </a:cubicBezTo>
                  <a:lnTo>
                    <a:pt x="5001" y="5166"/>
                  </a:lnTo>
                  <a:cubicBezTo>
                    <a:pt x="4954" y="5166"/>
                    <a:pt x="4882" y="5119"/>
                    <a:pt x="4858" y="5071"/>
                  </a:cubicBezTo>
                  <a:cubicBezTo>
                    <a:pt x="4835" y="5000"/>
                    <a:pt x="4811" y="4952"/>
                    <a:pt x="4811" y="4881"/>
                  </a:cubicBezTo>
                  <a:cubicBezTo>
                    <a:pt x="4811" y="4809"/>
                    <a:pt x="4882" y="4714"/>
                    <a:pt x="4977" y="4690"/>
                  </a:cubicBezTo>
                  <a:cubicBezTo>
                    <a:pt x="5049" y="4643"/>
                    <a:pt x="5096" y="4619"/>
                    <a:pt x="5096" y="4571"/>
                  </a:cubicBezTo>
                  <a:cubicBezTo>
                    <a:pt x="5096" y="4500"/>
                    <a:pt x="5096" y="4452"/>
                    <a:pt x="5049" y="4381"/>
                  </a:cubicBezTo>
                  <a:lnTo>
                    <a:pt x="453" y="761"/>
                  </a:lnTo>
                  <a:cubicBezTo>
                    <a:pt x="405" y="713"/>
                    <a:pt x="357" y="666"/>
                    <a:pt x="357" y="594"/>
                  </a:cubicBezTo>
                  <a:cubicBezTo>
                    <a:pt x="357" y="546"/>
                    <a:pt x="357" y="475"/>
                    <a:pt x="429" y="427"/>
                  </a:cubicBezTo>
                  <a:cubicBezTo>
                    <a:pt x="453" y="356"/>
                    <a:pt x="524" y="332"/>
                    <a:pt x="572" y="332"/>
                  </a:cubicBezTo>
                  <a:cubicBezTo>
                    <a:pt x="643" y="332"/>
                    <a:pt x="691" y="332"/>
                    <a:pt x="762" y="404"/>
                  </a:cubicBezTo>
                  <a:lnTo>
                    <a:pt x="2334" y="1618"/>
                  </a:lnTo>
                  <a:cubicBezTo>
                    <a:pt x="2377" y="1640"/>
                    <a:pt x="2415" y="1651"/>
                    <a:pt x="2450" y="1651"/>
                  </a:cubicBezTo>
                  <a:cubicBezTo>
                    <a:pt x="2493" y="1651"/>
                    <a:pt x="2533" y="1634"/>
                    <a:pt x="2572" y="1594"/>
                  </a:cubicBezTo>
                  <a:cubicBezTo>
                    <a:pt x="2620" y="1499"/>
                    <a:pt x="2620" y="1404"/>
                    <a:pt x="2548" y="1356"/>
                  </a:cubicBezTo>
                  <a:lnTo>
                    <a:pt x="953" y="118"/>
                  </a:lnTo>
                  <a:cubicBezTo>
                    <a:pt x="853" y="38"/>
                    <a:pt x="729" y="0"/>
                    <a:pt x="60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092" name="Google Shape;14092;p27"/>
          <p:cNvGrpSpPr/>
          <p:nvPr/>
        </p:nvGrpSpPr>
        <p:grpSpPr>
          <a:xfrm>
            <a:off x="7350602" y="3791531"/>
            <a:ext cx="476607" cy="450935"/>
            <a:chOff x="5167663" y="2830883"/>
            <a:chExt cx="298900" cy="282800"/>
          </a:xfrm>
        </p:grpSpPr>
        <p:sp>
          <p:nvSpPr>
            <p:cNvPr id="14093" name="Google Shape;14093;p27"/>
            <p:cNvSpPr/>
            <p:nvPr/>
          </p:nvSpPr>
          <p:spPr>
            <a:xfrm>
              <a:off x="5299813" y="2873133"/>
              <a:ext cx="36350" cy="42425"/>
            </a:xfrm>
            <a:custGeom>
              <a:avLst/>
              <a:gdLst/>
              <a:ahLst/>
              <a:cxnLst/>
              <a:rect l="l" t="t" r="r" b="b"/>
              <a:pathLst>
                <a:path w="1454" h="1697" extrusionOk="0">
                  <a:moveTo>
                    <a:pt x="692" y="596"/>
                  </a:moveTo>
                  <a:lnTo>
                    <a:pt x="834" y="1025"/>
                  </a:lnTo>
                  <a:lnTo>
                    <a:pt x="549" y="1025"/>
                  </a:lnTo>
                  <a:lnTo>
                    <a:pt x="692" y="596"/>
                  </a:lnTo>
                  <a:close/>
                  <a:moveTo>
                    <a:pt x="715" y="1"/>
                  </a:moveTo>
                  <a:cubicBezTo>
                    <a:pt x="644" y="1"/>
                    <a:pt x="573" y="72"/>
                    <a:pt x="549" y="120"/>
                  </a:cubicBezTo>
                  <a:lnTo>
                    <a:pt x="25" y="1477"/>
                  </a:lnTo>
                  <a:cubicBezTo>
                    <a:pt x="1" y="1549"/>
                    <a:pt x="25" y="1644"/>
                    <a:pt x="120" y="1668"/>
                  </a:cubicBezTo>
                  <a:cubicBezTo>
                    <a:pt x="147" y="1688"/>
                    <a:pt x="176" y="1697"/>
                    <a:pt x="204" y="1697"/>
                  </a:cubicBezTo>
                  <a:cubicBezTo>
                    <a:pt x="275" y="1697"/>
                    <a:pt x="341" y="1641"/>
                    <a:pt x="358" y="1573"/>
                  </a:cubicBezTo>
                  <a:lnTo>
                    <a:pt x="453" y="1382"/>
                  </a:lnTo>
                  <a:lnTo>
                    <a:pt x="1025" y="1382"/>
                  </a:lnTo>
                  <a:lnTo>
                    <a:pt x="1096" y="1573"/>
                  </a:lnTo>
                  <a:cubicBezTo>
                    <a:pt x="1144" y="1644"/>
                    <a:pt x="1192" y="1692"/>
                    <a:pt x="1263" y="1692"/>
                  </a:cubicBezTo>
                  <a:lnTo>
                    <a:pt x="1311" y="1692"/>
                  </a:lnTo>
                  <a:cubicBezTo>
                    <a:pt x="1406" y="1668"/>
                    <a:pt x="1454" y="1573"/>
                    <a:pt x="1406" y="1454"/>
                  </a:cubicBezTo>
                  <a:lnTo>
                    <a:pt x="906" y="120"/>
                  </a:lnTo>
                  <a:cubicBezTo>
                    <a:pt x="858" y="25"/>
                    <a:pt x="787" y="1"/>
                    <a:pt x="71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94" name="Google Shape;14094;p27"/>
            <p:cNvSpPr/>
            <p:nvPr/>
          </p:nvSpPr>
          <p:spPr>
            <a:xfrm>
              <a:off x="5221838" y="3006508"/>
              <a:ext cx="29775" cy="43475"/>
            </a:xfrm>
            <a:custGeom>
              <a:avLst/>
              <a:gdLst/>
              <a:ahLst/>
              <a:cxnLst/>
              <a:rect l="l" t="t" r="r" b="b"/>
              <a:pathLst>
                <a:path w="1191" h="1739" extrusionOk="0">
                  <a:moveTo>
                    <a:pt x="572" y="358"/>
                  </a:moveTo>
                  <a:cubicBezTo>
                    <a:pt x="619" y="358"/>
                    <a:pt x="691" y="381"/>
                    <a:pt x="715" y="477"/>
                  </a:cubicBezTo>
                  <a:cubicBezTo>
                    <a:pt x="739" y="572"/>
                    <a:pt x="667" y="643"/>
                    <a:pt x="572" y="643"/>
                  </a:cubicBezTo>
                  <a:lnTo>
                    <a:pt x="357" y="643"/>
                  </a:lnTo>
                  <a:lnTo>
                    <a:pt x="357" y="358"/>
                  </a:lnTo>
                  <a:close/>
                  <a:moveTo>
                    <a:pt x="667" y="977"/>
                  </a:moveTo>
                  <a:cubicBezTo>
                    <a:pt x="786" y="977"/>
                    <a:pt x="834" y="1072"/>
                    <a:pt x="834" y="1167"/>
                  </a:cubicBezTo>
                  <a:cubicBezTo>
                    <a:pt x="834" y="1286"/>
                    <a:pt x="739" y="1382"/>
                    <a:pt x="667" y="1382"/>
                  </a:cubicBezTo>
                  <a:lnTo>
                    <a:pt x="357" y="1382"/>
                  </a:lnTo>
                  <a:lnTo>
                    <a:pt x="357" y="977"/>
                  </a:lnTo>
                  <a:close/>
                  <a:moveTo>
                    <a:pt x="191" y="0"/>
                  </a:moveTo>
                  <a:cubicBezTo>
                    <a:pt x="96" y="0"/>
                    <a:pt x="0" y="96"/>
                    <a:pt x="0" y="191"/>
                  </a:cubicBezTo>
                  <a:lnTo>
                    <a:pt x="0" y="1548"/>
                  </a:lnTo>
                  <a:lnTo>
                    <a:pt x="0" y="1620"/>
                  </a:lnTo>
                  <a:cubicBezTo>
                    <a:pt x="24" y="1691"/>
                    <a:pt x="96" y="1739"/>
                    <a:pt x="191" y="1739"/>
                  </a:cubicBezTo>
                  <a:lnTo>
                    <a:pt x="667" y="1739"/>
                  </a:lnTo>
                  <a:cubicBezTo>
                    <a:pt x="953" y="1739"/>
                    <a:pt x="1191" y="1501"/>
                    <a:pt x="1191" y="1191"/>
                  </a:cubicBezTo>
                  <a:cubicBezTo>
                    <a:pt x="1191" y="1024"/>
                    <a:pt x="1096" y="858"/>
                    <a:pt x="977" y="786"/>
                  </a:cubicBezTo>
                  <a:cubicBezTo>
                    <a:pt x="1048" y="691"/>
                    <a:pt x="1072" y="572"/>
                    <a:pt x="1048" y="429"/>
                  </a:cubicBezTo>
                  <a:cubicBezTo>
                    <a:pt x="1024" y="191"/>
                    <a:pt x="810" y="0"/>
                    <a:pt x="57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95" name="Google Shape;14095;p27"/>
            <p:cNvSpPr/>
            <p:nvPr/>
          </p:nvSpPr>
          <p:spPr>
            <a:xfrm>
              <a:off x="5375438" y="3006508"/>
              <a:ext cx="37525" cy="43475"/>
            </a:xfrm>
            <a:custGeom>
              <a:avLst/>
              <a:gdLst/>
              <a:ahLst/>
              <a:cxnLst/>
              <a:rect l="l" t="t" r="r" b="b"/>
              <a:pathLst>
                <a:path w="1501" h="1739" extrusionOk="0">
                  <a:moveTo>
                    <a:pt x="858" y="0"/>
                  </a:moveTo>
                  <a:cubicBezTo>
                    <a:pt x="381" y="0"/>
                    <a:pt x="0" y="381"/>
                    <a:pt x="0" y="858"/>
                  </a:cubicBezTo>
                  <a:cubicBezTo>
                    <a:pt x="0" y="1334"/>
                    <a:pt x="381" y="1739"/>
                    <a:pt x="858" y="1739"/>
                  </a:cubicBezTo>
                  <a:cubicBezTo>
                    <a:pt x="1024" y="1739"/>
                    <a:pt x="1215" y="1667"/>
                    <a:pt x="1334" y="1548"/>
                  </a:cubicBezTo>
                  <a:cubicBezTo>
                    <a:pt x="1358" y="1524"/>
                    <a:pt x="1382" y="1501"/>
                    <a:pt x="1382" y="1453"/>
                  </a:cubicBezTo>
                  <a:cubicBezTo>
                    <a:pt x="1501" y="1405"/>
                    <a:pt x="1477" y="1286"/>
                    <a:pt x="1429" y="1215"/>
                  </a:cubicBezTo>
                  <a:cubicBezTo>
                    <a:pt x="1400" y="1195"/>
                    <a:pt x="1362" y="1184"/>
                    <a:pt x="1324" y="1184"/>
                  </a:cubicBezTo>
                  <a:cubicBezTo>
                    <a:pt x="1271" y="1184"/>
                    <a:pt x="1219" y="1207"/>
                    <a:pt x="1191" y="1263"/>
                  </a:cubicBezTo>
                  <a:lnTo>
                    <a:pt x="1144" y="1286"/>
                  </a:lnTo>
                  <a:cubicBezTo>
                    <a:pt x="1096" y="1334"/>
                    <a:pt x="1001" y="1382"/>
                    <a:pt x="882" y="1382"/>
                  </a:cubicBezTo>
                  <a:cubicBezTo>
                    <a:pt x="620" y="1382"/>
                    <a:pt x="381" y="1143"/>
                    <a:pt x="381" y="858"/>
                  </a:cubicBezTo>
                  <a:cubicBezTo>
                    <a:pt x="381" y="596"/>
                    <a:pt x="620" y="358"/>
                    <a:pt x="882" y="358"/>
                  </a:cubicBezTo>
                  <a:cubicBezTo>
                    <a:pt x="977" y="358"/>
                    <a:pt x="1096" y="381"/>
                    <a:pt x="1144" y="453"/>
                  </a:cubicBezTo>
                  <a:cubicBezTo>
                    <a:pt x="1175" y="469"/>
                    <a:pt x="1207" y="477"/>
                    <a:pt x="1237" y="477"/>
                  </a:cubicBezTo>
                  <a:cubicBezTo>
                    <a:pt x="1297" y="477"/>
                    <a:pt x="1350" y="445"/>
                    <a:pt x="1382" y="381"/>
                  </a:cubicBezTo>
                  <a:cubicBezTo>
                    <a:pt x="1453" y="310"/>
                    <a:pt x="1429" y="215"/>
                    <a:pt x="1334" y="143"/>
                  </a:cubicBezTo>
                  <a:cubicBezTo>
                    <a:pt x="1191" y="72"/>
                    <a:pt x="1024" y="0"/>
                    <a:pt x="85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96" name="Google Shape;14096;p27"/>
            <p:cNvSpPr/>
            <p:nvPr/>
          </p:nvSpPr>
          <p:spPr>
            <a:xfrm>
              <a:off x="5167663" y="2830883"/>
              <a:ext cx="298900" cy="282800"/>
            </a:xfrm>
            <a:custGeom>
              <a:avLst/>
              <a:gdLst/>
              <a:ahLst/>
              <a:cxnLst/>
              <a:rect l="l" t="t" r="r" b="b"/>
              <a:pathLst>
                <a:path w="11956" h="11312" extrusionOk="0">
                  <a:moveTo>
                    <a:pt x="3620" y="4525"/>
                  </a:moveTo>
                  <a:cubicBezTo>
                    <a:pt x="4430" y="4525"/>
                    <a:pt x="5168" y="4834"/>
                    <a:pt x="5739" y="5335"/>
                  </a:cubicBezTo>
                  <a:cubicBezTo>
                    <a:pt x="5382" y="5716"/>
                    <a:pt x="5120" y="6168"/>
                    <a:pt x="4954" y="6644"/>
                  </a:cubicBezTo>
                  <a:cubicBezTo>
                    <a:pt x="4025" y="6311"/>
                    <a:pt x="3263" y="5573"/>
                    <a:pt x="2953" y="4620"/>
                  </a:cubicBezTo>
                  <a:cubicBezTo>
                    <a:pt x="3144" y="4549"/>
                    <a:pt x="3382" y="4525"/>
                    <a:pt x="3620" y="4525"/>
                  </a:cubicBezTo>
                  <a:close/>
                  <a:moveTo>
                    <a:pt x="8359" y="4549"/>
                  </a:moveTo>
                  <a:cubicBezTo>
                    <a:pt x="8597" y="4549"/>
                    <a:pt x="8835" y="4596"/>
                    <a:pt x="9050" y="4620"/>
                  </a:cubicBezTo>
                  <a:cubicBezTo>
                    <a:pt x="8716" y="5573"/>
                    <a:pt x="7978" y="6311"/>
                    <a:pt x="7025" y="6644"/>
                  </a:cubicBezTo>
                  <a:cubicBezTo>
                    <a:pt x="6883" y="6168"/>
                    <a:pt x="6597" y="5716"/>
                    <a:pt x="6240" y="5335"/>
                  </a:cubicBezTo>
                  <a:cubicBezTo>
                    <a:pt x="6811" y="4858"/>
                    <a:pt x="7549" y="4549"/>
                    <a:pt x="8359" y="4549"/>
                  </a:cubicBezTo>
                  <a:close/>
                  <a:moveTo>
                    <a:pt x="5978" y="5597"/>
                  </a:moveTo>
                  <a:cubicBezTo>
                    <a:pt x="6287" y="5930"/>
                    <a:pt x="6525" y="6311"/>
                    <a:pt x="6668" y="6763"/>
                  </a:cubicBezTo>
                  <a:cubicBezTo>
                    <a:pt x="6454" y="6811"/>
                    <a:pt x="6216" y="6835"/>
                    <a:pt x="5978" y="6835"/>
                  </a:cubicBezTo>
                  <a:cubicBezTo>
                    <a:pt x="5739" y="6835"/>
                    <a:pt x="5501" y="6811"/>
                    <a:pt x="5287" y="6787"/>
                  </a:cubicBezTo>
                  <a:cubicBezTo>
                    <a:pt x="5430" y="6311"/>
                    <a:pt x="5692" y="5930"/>
                    <a:pt x="5978" y="5597"/>
                  </a:cubicBezTo>
                  <a:close/>
                  <a:moveTo>
                    <a:pt x="6716" y="7049"/>
                  </a:moveTo>
                  <a:cubicBezTo>
                    <a:pt x="6763" y="7240"/>
                    <a:pt x="6787" y="7406"/>
                    <a:pt x="6787" y="7597"/>
                  </a:cubicBezTo>
                  <a:cubicBezTo>
                    <a:pt x="6811" y="8311"/>
                    <a:pt x="6597" y="9026"/>
                    <a:pt x="6216" y="9621"/>
                  </a:cubicBezTo>
                  <a:cubicBezTo>
                    <a:pt x="6192" y="9645"/>
                    <a:pt x="6192" y="9669"/>
                    <a:pt x="6168" y="9669"/>
                  </a:cubicBezTo>
                  <a:cubicBezTo>
                    <a:pt x="6192" y="9740"/>
                    <a:pt x="5978" y="9978"/>
                    <a:pt x="5978" y="9978"/>
                  </a:cubicBezTo>
                  <a:cubicBezTo>
                    <a:pt x="5501" y="9478"/>
                    <a:pt x="5168" y="8788"/>
                    <a:pt x="5120" y="8049"/>
                  </a:cubicBezTo>
                  <a:lnTo>
                    <a:pt x="5120" y="7454"/>
                  </a:lnTo>
                  <a:cubicBezTo>
                    <a:pt x="5120" y="7335"/>
                    <a:pt x="5144" y="7216"/>
                    <a:pt x="5168" y="7049"/>
                  </a:cubicBezTo>
                  <a:cubicBezTo>
                    <a:pt x="5406" y="7121"/>
                    <a:pt x="5692" y="7144"/>
                    <a:pt x="5954" y="7144"/>
                  </a:cubicBezTo>
                  <a:cubicBezTo>
                    <a:pt x="6216" y="7144"/>
                    <a:pt x="6478" y="7121"/>
                    <a:pt x="6716" y="7049"/>
                  </a:cubicBezTo>
                  <a:close/>
                  <a:moveTo>
                    <a:pt x="9383" y="4715"/>
                  </a:moveTo>
                  <a:cubicBezTo>
                    <a:pt x="10645" y="5120"/>
                    <a:pt x="11574" y="6335"/>
                    <a:pt x="11574" y="7764"/>
                  </a:cubicBezTo>
                  <a:cubicBezTo>
                    <a:pt x="11574" y="9550"/>
                    <a:pt x="10145" y="11026"/>
                    <a:pt x="8359" y="11026"/>
                  </a:cubicBezTo>
                  <a:cubicBezTo>
                    <a:pt x="7549" y="11026"/>
                    <a:pt x="6811" y="10717"/>
                    <a:pt x="6240" y="10217"/>
                  </a:cubicBezTo>
                  <a:cubicBezTo>
                    <a:pt x="6883" y="9550"/>
                    <a:pt x="7192" y="8692"/>
                    <a:pt x="7192" y="7764"/>
                  </a:cubicBezTo>
                  <a:lnTo>
                    <a:pt x="7240" y="7764"/>
                  </a:lnTo>
                  <a:cubicBezTo>
                    <a:pt x="7192" y="7502"/>
                    <a:pt x="7168" y="7240"/>
                    <a:pt x="7121" y="6978"/>
                  </a:cubicBezTo>
                  <a:cubicBezTo>
                    <a:pt x="8192" y="6621"/>
                    <a:pt x="9026" y="5787"/>
                    <a:pt x="9383" y="4715"/>
                  </a:cubicBezTo>
                  <a:close/>
                  <a:moveTo>
                    <a:pt x="5906" y="0"/>
                  </a:moveTo>
                  <a:cubicBezTo>
                    <a:pt x="3953" y="0"/>
                    <a:pt x="2334" y="1596"/>
                    <a:pt x="2334" y="3572"/>
                  </a:cubicBezTo>
                  <a:cubicBezTo>
                    <a:pt x="2334" y="3834"/>
                    <a:pt x="2382" y="4096"/>
                    <a:pt x="2429" y="4382"/>
                  </a:cubicBezTo>
                  <a:cubicBezTo>
                    <a:pt x="1000" y="4858"/>
                    <a:pt x="0" y="6192"/>
                    <a:pt x="0" y="7764"/>
                  </a:cubicBezTo>
                  <a:cubicBezTo>
                    <a:pt x="0" y="8240"/>
                    <a:pt x="72" y="8692"/>
                    <a:pt x="262" y="9097"/>
                  </a:cubicBezTo>
                  <a:cubicBezTo>
                    <a:pt x="280" y="9170"/>
                    <a:pt x="354" y="9201"/>
                    <a:pt x="430" y="9201"/>
                  </a:cubicBezTo>
                  <a:cubicBezTo>
                    <a:pt x="454" y="9201"/>
                    <a:pt x="478" y="9198"/>
                    <a:pt x="500" y="9192"/>
                  </a:cubicBezTo>
                  <a:cubicBezTo>
                    <a:pt x="596" y="9169"/>
                    <a:pt x="619" y="9050"/>
                    <a:pt x="596" y="8954"/>
                  </a:cubicBezTo>
                  <a:cubicBezTo>
                    <a:pt x="429" y="8573"/>
                    <a:pt x="357" y="8145"/>
                    <a:pt x="357" y="7740"/>
                  </a:cubicBezTo>
                  <a:cubicBezTo>
                    <a:pt x="357" y="6311"/>
                    <a:pt x="1262" y="5120"/>
                    <a:pt x="2548" y="4668"/>
                  </a:cubicBezTo>
                  <a:cubicBezTo>
                    <a:pt x="2906" y="5739"/>
                    <a:pt x="3763" y="6573"/>
                    <a:pt x="4811" y="6930"/>
                  </a:cubicBezTo>
                  <a:cubicBezTo>
                    <a:pt x="4787" y="7073"/>
                    <a:pt x="4763" y="7240"/>
                    <a:pt x="4763" y="7383"/>
                  </a:cubicBezTo>
                  <a:cubicBezTo>
                    <a:pt x="4715" y="7549"/>
                    <a:pt x="4715" y="7740"/>
                    <a:pt x="4763" y="7907"/>
                  </a:cubicBezTo>
                  <a:cubicBezTo>
                    <a:pt x="4787" y="8740"/>
                    <a:pt x="5144" y="9550"/>
                    <a:pt x="5716" y="10145"/>
                  </a:cubicBezTo>
                  <a:cubicBezTo>
                    <a:pt x="5144" y="10645"/>
                    <a:pt x="4406" y="10955"/>
                    <a:pt x="3596" y="10955"/>
                  </a:cubicBezTo>
                  <a:cubicBezTo>
                    <a:pt x="2548" y="10955"/>
                    <a:pt x="1572" y="10455"/>
                    <a:pt x="977" y="9621"/>
                  </a:cubicBezTo>
                  <a:cubicBezTo>
                    <a:pt x="935" y="9565"/>
                    <a:pt x="876" y="9542"/>
                    <a:pt x="826" y="9542"/>
                  </a:cubicBezTo>
                  <a:cubicBezTo>
                    <a:pt x="790" y="9542"/>
                    <a:pt x="758" y="9554"/>
                    <a:pt x="738" y="9574"/>
                  </a:cubicBezTo>
                  <a:cubicBezTo>
                    <a:pt x="643" y="9645"/>
                    <a:pt x="643" y="9764"/>
                    <a:pt x="715" y="9812"/>
                  </a:cubicBezTo>
                  <a:cubicBezTo>
                    <a:pt x="1381" y="10740"/>
                    <a:pt x="2453" y="11312"/>
                    <a:pt x="3620" y="11312"/>
                  </a:cubicBezTo>
                  <a:cubicBezTo>
                    <a:pt x="4525" y="11312"/>
                    <a:pt x="5358" y="10979"/>
                    <a:pt x="6001" y="10407"/>
                  </a:cubicBezTo>
                  <a:cubicBezTo>
                    <a:pt x="6621" y="10979"/>
                    <a:pt x="7454" y="11312"/>
                    <a:pt x="8383" y="11312"/>
                  </a:cubicBezTo>
                  <a:cubicBezTo>
                    <a:pt x="10359" y="11312"/>
                    <a:pt x="11955" y="9693"/>
                    <a:pt x="11955" y="7740"/>
                  </a:cubicBezTo>
                  <a:cubicBezTo>
                    <a:pt x="11931" y="6192"/>
                    <a:pt x="10883" y="4858"/>
                    <a:pt x="9455" y="4382"/>
                  </a:cubicBezTo>
                  <a:cubicBezTo>
                    <a:pt x="9526" y="4120"/>
                    <a:pt x="9550" y="3834"/>
                    <a:pt x="9550" y="3572"/>
                  </a:cubicBezTo>
                  <a:cubicBezTo>
                    <a:pt x="9550" y="2763"/>
                    <a:pt x="9288" y="2001"/>
                    <a:pt x="8764" y="1381"/>
                  </a:cubicBezTo>
                  <a:cubicBezTo>
                    <a:pt x="8736" y="1326"/>
                    <a:pt x="8684" y="1302"/>
                    <a:pt x="8631" y="1302"/>
                  </a:cubicBezTo>
                  <a:cubicBezTo>
                    <a:pt x="8593" y="1302"/>
                    <a:pt x="8555" y="1314"/>
                    <a:pt x="8526" y="1334"/>
                  </a:cubicBezTo>
                  <a:cubicBezTo>
                    <a:pt x="8454" y="1405"/>
                    <a:pt x="8454" y="1524"/>
                    <a:pt x="8502" y="1572"/>
                  </a:cubicBezTo>
                  <a:cubicBezTo>
                    <a:pt x="8954" y="2143"/>
                    <a:pt x="9193" y="2834"/>
                    <a:pt x="9193" y="3572"/>
                  </a:cubicBezTo>
                  <a:cubicBezTo>
                    <a:pt x="9193" y="3810"/>
                    <a:pt x="9169" y="4049"/>
                    <a:pt x="9097" y="4287"/>
                  </a:cubicBezTo>
                  <a:cubicBezTo>
                    <a:pt x="8859" y="4239"/>
                    <a:pt x="8597" y="4191"/>
                    <a:pt x="8335" y="4191"/>
                  </a:cubicBezTo>
                  <a:cubicBezTo>
                    <a:pt x="7430" y="4191"/>
                    <a:pt x="6597" y="4525"/>
                    <a:pt x="5954" y="5096"/>
                  </a:cubicBezTo>
                  <a:cubicBezTo>
                    <a:pt x="5311" y="4525"/>
                    <a:pt x="4477" y="4191"/>
                    <a:pt x="3572" y="4191"/>
                  </a:cubicBezTo>
                  <a:cubicBezTo>
                    <a:pt x="3287" y="4191"/>
                    <a:pt x="3025" y="4239"/>
                    <a:pt x="2786" y="4287"/>
                  </a:cubicBezTo>
                  <a:cubicBezTo>
                    <a:pt x="2739" y="4049"/>
                    <a:pt x="2691" y="3810"/>
                    <a:pt x="2691" y="3572"/>
                  </a:cubicBezTo>
                  <a:cubicBezTo>
                    <a:pt x="2691" y="1786"/>
                    <a:pt x="4168" y="357"/>
                    <a:pt x="5906" y="357"/>
                  </a:cubicBezTo>
                  <a:cubicBezTo>
                    <a:pt x="6668" y="357"/>
                    <a:pt x="7335" y="595"/>
                    <a:pt x="7907" y="1048"/>
                  </a:cubicBezTo>
                  <a:cubicBezTo>
                    <a:pt x="7949" y="1069"/>
                    <a:pt x="7992" y="1081"/>
                    <a:pt x="8031" y="1081"/>
                  </a:cubicBezTo>
                  <a:cubicBezTo>
                    <a:pt x="8078" y="1081"/>
                    <a:pt x="8118" y="1063"/>
                    <a:pt x="8145" y="1024"/>
                  </a:cubicBezTo>
                  <a:cubicBezTo>
                    <a:pt x="8216" y="929"/>
                    <a:pt x="8216" y="834"/>
                    <a:pt x="8121" y="786"/>
                  </a:cubicBezTo>
                  <a:cubicBezTo>
                    <a:pt x="7502" y="262"/>
                    <a:pt x="6716" y="0"/>
                    <a:pt x="590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097" name="Google Shape;14097;p27"/>
          <p:cNvGrpSpPr/>
          <p:nvPr/>
        </p:nvGrpSpPr>
        <p:grpSpPr>
          <a:xfrm>
            <a:off x="8394879" y="3781326"/>
            <a:ext cx="413024" cy="473497"/>
            <a:chOff x="5695138" y="2824483"/>
            <a:chExt cx="259025" cy="296950"/>
          </a:xfrm>
        </p:grpSpPr>
        <p:sp>
          <p:nvSpPr>
            <p:cNvPr id="14098" name="Google Shape;14098;p27"/>
            <p:cNvSpPr/>
            <p:nvPr/>
          </p:nvSpPr>
          <p:spPr>
            <a:xfrm>
              <a:off x="5787438" y="294755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96"/>
                    <a:pt x="2929" y="1"/>
                    <a:pt x="28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99" name="Google Shape;14099;p27"/>
            <p:cNvSpPr/>
            <p:nvPr/>
          </p:nvSpPr>
          <p:spPr>
            <a:xfrm>
              <a:off x="5787438" y="2968408"/>
              <a:ext cx="75025" cy="8950"/>
            </a:xfrm>
            <a:custGeom>
              <a:avLst/>
              <a:gdLst/>
              <a:ahLst/>
              <a:cxnLst/>
              <a:rect l="l" t="t" r="r" b="b"/>
              <a:pathLst>
                <a:path w="3001" h="358" extrusionOk="0">
                  <a:moveTo>
                    <a:pt x="214" y="0"/>
                  </a:moveTo>
                  <a:cubicBezTo>
                    <a:pt x="119" y="0"/>
                    <a:pt x="71" y="72"/>
                    <a:pt x="24" y="167"/>
                  </a:cubicBezTo>
                  <a:cubicBezTo>
                    <a:pt x="0" y="286"/>
                    <a:pt x="95" y="357"/>
                    <a:pt x="214" y="357"/>
                  </a:cubicBezTo>
                  <a:lnTo>
                    <a:pt x="2834" y="357"/>
                  </a:lnTo>
                  <a:cubicBezTo>
                    <a:pt x="2905" y="357"/>
                    <a:pt x="2977" y="310"/>
                    <a:pt x="3001" y="215"/>
                  </a:cubicBezTo>
                  <a:cubicBezTo>
                    <a:pt x="3001" y="96"/>
                    <a:pt x="2929" y="0"/>
                    <a:pt x="28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00" name="Google Shape;14100;p27"/>
            <p:cNvSpPr/>
            <p:nvPr/>
          </p:nvSpPr>
          <p:spPr>
            <a:xfrm>
              <a:off x="5804088" y="2989233"/>
              <a:ext cx="42300" cy="8950"/>
            </a:xfrm>
            <a:custGeom>
              <a:avLst/>
              <a:gdLst/>
              <a:ahLst/>
              <a:cxnLst/>
              <a:rect l="l" t="t" r="r" b="b"/>
              <a:pathLst>
                <a:path w="1692" h="358" extrusionOk="0">
                  <a:moveTo>
                    <a:pt x="191" y="1"/>
                  </a:moveTo>
                  <a:cubicBezTo>
                    <a:pt x="120" y="1"/>
                    <a:pt x="48" y="72"/>
                    <a:pt x="25" y="144"/>
                  </a:cubicBezTo>
                  <a:cubicBezTo>
                    <a:pt x="1" y="263"/>
                    <a:pt x="72" y="358"/>
                    <a:pt x="191" y="358"/>
                  </a:cubicBezTo>
                  <a:lnTo>
                    <a:pt x="1501" y="358"/>
                  </a:lnTo>
                  <a:cubicBezTo>
                    <a:pt x="1596" y="358"/>
                    <a:pt x="1668" y="310"/>
                    <a:pt x="1692" y="215"/>
                  </a:cubicBezTo>
                  <a:cubicBezTo>
                    <a:pt x="1692" y="96"/>
                    <a:pt x="1596" y="1"/>
                    <a:pt x="15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01" name="Google Shape;14101;p27"/>
            <p:cNvSpPr/>
            <p:nvPr/>
          </p:nvSpPr>
          <p:spPr>
            <a:xfrm>
              <a:off x="5695138" y="2824483"/>
              <a:ext cx="259025" cy="296950"/>
            </a:xfrm>
            <a:custGeom>
              <a:avLst/>
              <a:gdLst/>
              <a:ahLst/>
              <a:cxnLst/>
              <a:rect l="l" t="t" r="r" b="b"/>
              <a:pathLst>
                <a:path w="10361" h="11878" extrusionOk="0">
                  <a:moveTo>
                    <a:pt x="5073" y="470"/>
                  </a:moveTo>
                  <a:lnTo>
                    <a:pt x="5073" y="1709"/>
                  </a:lnTo>
                  <a:lnTo>
                    <a:pt x="1668" y="3685"/>
                  </a:lnTo>
                  <a:lnTo>
                    <a:pt x="572" y="3066"/>
                  </a:lnTo>
                  <a:lnTo>
                    <a:pt x="1049" y="2780"/>
                  </a:lnTo>
                  <a:lnTo>
                    <a:pt x="5073" y="470"/>
                  </a:lnTo>
                  <a:close/>
                  <a:moveTo>
                    <a:pt x="10003" y="3352"/>
                  </a:moveTo>
                  <a:lnTo>
                    <a:pt x="10003" y="8496"/>
                  </a:lnTo>
                  <a:lnTo>
                    <a:pt x="8907" y="7877"/>
                  </a:lnTo>
                  <a:lnTo>
                    <a:pt x="8907" y="3971"/>
                  </a:lnTo>
                  <a:lnTo>
                    <a:pt x="10003" y="3352"/>
                  </a:lnTo>
                  <a:close/>
                  <a:moveTo>
                    <a:pt x="5383" y="494"/>
                  </a:moveTo>
                  <a:lnTo>
                    <a:pt x="9860" y="3090"/>
                  </a:lnTo>
                  <a:lnTo>
                    <a:pt x="8741" y="3709"/>
                  </a:lnTo>
                  <a:lnTo>
                    <a:pt x="6764" y="2542"/>
                  </a:lnTo>
                  <a:cubicBezTo>
                    <a:pt x="6732" y="2526"/>
                    <a:pt x="6701" y="2519"/>
                    <a:pt x="6671" y="2519"/>
                  </a:cubicBezTo>
                  <a:cubicBezTo>
                    <a:pt x="6611" y="2519"/>
                    <a:pt x="6558" y="2550"/>
                    <a:pt x="6526" y="2614"/>
                  </a:cubicBezTo>
                  <a:cubicBezTo>
                    <a:pt x="6455" y="2709"/>
                    <a:pt x="6478" y="2780"/>
                    <a:pt x="6574" y="2852"/>
                  </a:cubicBezTo>
                  <a:lnTo>
                    <a:pt x="8574" y="4019"/>
                  </a:lnTo>
                  <a:lnTo>
                    <a:pt x="8574" y="7901"/>
                  </a:lnTo>
                  <a:lnTo>
                    <a:pt x="5216" y="9853"/>
                  </a:lnTo>
                  <a:lnTo>
                    <a:pt x="1858" y="7901"/>
                  </a:lnTo>
                  <a:lnTo>
                    <a:pt x="1858" y="4019"/>
                  </a:lnTo>
                  <a:lnTo>
                    <a:pt x="5216" y="2042"/>
                  </a:lnTo>
                  <a:lnTo>
                    <a:pt x="5883" y="2423"/>
                  </a:lnTo>
                  <a:cubicBezTo>
                    <a:pt x="5921" y="2451"/>
                    <a:pt x="5958" y="2465"/>
                    <a:pt x="5993" y="2465"/>
                  </a:cubicBezTo>
                  <a:cubicBezTo>
                    <a:pt x="6046" y="2465"/>
                    <a:pt x="6092" y="2433"/>
                    <a:pt x="6121" y="2376"/>
                  </a:cubicBezTo>
                  <a:cubicBezTo>
                    <a:pt x="6193" y="2280"/>
                    <a:pt x="6169" y="2185"/>
                    <a:pt x="6073" y="2137"/>
                  </a:cubicBezTo>
                  <a:lnTo>
                    <a:pt x="5383" y="1733"/>
                  </a:lnTo>
                  <a:lnTo>
                    <a:pt x="5383" y="494"/>
                  </a:lnTo>
                  <a:close/>
                  <a:moveTo>
                    <a:pt x="1668" y="8210"/>
                  </a:moveTo>
                  <a:lnTo>
                    <a:pt x="5073" y="10163"/>
                  </a:lnTo>
                  <a:lnTo>
                    <a:pt x="5073" y="11401"/>
                  </a:lnTo>
                  <a:lnTo>
                    <a:pt x="5026" y="11401"/>
                  </a:lnTo>
                  <a:lnTo>
                    <a:pt x="2787" y="10115"/>
                  </a:lnTo>
                  <a:lnTo>
                    <a:pt x="572" y="8829"/>
                  </a:lnTo>
                  <a:lnTo>
                    <a:pt x="1668" y="8210"/>
                  </a:lnTo>
                  <a:close/>
                  <a:moveTo>
                    <a:pt x="8788" y="8186"/>
                  </a:moveTo>
                  <a:lnTo>
                    <a:pt x="9884" y="8805"/>
                  </a:lnTo>
                  <a:lnTo>
                    <a:pt x="7621" y="10115"/>
                  </a:lnTo>
                  <a:lnTo>
                    <a:pt x="5383" y="11401"/>
                  </a:lnTo>
                  <a:lnTo>
                    <a:pt x="5383" y="10139"/>
                  </a:lnTo>
                  <a:lnTo>
                    <a:pt x="8788" y="8186"/>
                  </a:lnTo>
                  <a:close/>
                  <a:moveTo>
                    <a:pt x="5180" y="0"/>
                  </a:moveTo>
                  <a:cubicBezTo>
                    <a:pt x="5151" y="0"/>
                    <a:pt x="5121" y="6"/>
                    <a:pt x="5097" y="18"/>
                  </a:cubicBezTo>
                  <a:lnTo>
                    <a:pt x="96" y="2900"/>
                  </a:lnTo>
                  <a:cubicBezTo>
                    <a:pt x="25" y="2947"/>
                    <a:pt x="1" y="2995"/>
                    <a:pt x="1" y="3066"/>
                  </a:cubicBezTo>
                  <a:lnTo>
                    <a:pt x="1" y="6519"/>
                  </a:lnTo>
                  <a:cubicBezTo>
                    <a:pt x="1" y="6591"/>
                    <a:pt x="72" y="6662"/>
                    <a:pt x="144" y="6686"/>
                  </a:cubicBezTo>
                  <a:cubicBezTo>
                    <a:pt x="159" y="6689"/>
                    <a:pt x="174" y="6691"/>
                    <a:pt x="188" y="6691"/>
                  </a:cubicBezTo>
                  <a:cubicBezTo>
                    <a:pt x="286" y="6691"/>
                    <a:pt x="358" y="6623"/>
                    <a:pt x="358" y="6519"/>
                  </a:cubicBezTo>
                  <a:lnTo>
                    <a:pt x="358" y="3352"/>
                  </a:lnTo>
                  <a:lnTo>
                    <a:pt x="1453" y="3971"/>
                  </a:lnTo>
                  <a:lnTo>
                    <a:pt x="1453" y="7877"/>
                  </a:lnTo>
                  <a:lnTo>
                    <a:pt x="358" y="8496"/>
                  </a:lnTo>
                  <a:lnTo>
                    <a:pt x="358" y="7305"/>
                  </a:lnTo>
                  <a:cubicBezTo>
                    <a:pt x="358" y="7234"/>
                    <a:pt x="310" y="7162"/>
                    <a:pt x="215" y="7138"/>
                  </a:cubicBezTo>
                  <a:cubicBezTo>
                    <a:pt x="200" y="7135"/>
                    <a:pt x="185" y="7134"/>
                    <a:pt x="170" y="7134"/>
                  </a:cubicBezTo>
                  <a:cubicBezTo>
                    <a:pt x="73" y="7134"/>
                    <a:pt x="1" y="7201"/>
                    <a:pt x="1" y="7305"/>
                  </a:cubicBezTo>
                  <a:lnTo>
                    <a:pt x="1" y="8805"/>
                  </a:lnTo>
                  <a:cubicBezTo>
                    <a:pt x="1" y="8853"/>
                    <a:pt x="25" y="8925"/>
                    <a:pt x="96" y="8948"/>
                  </a:cubicBezTo>
                  <a:lnTo>
                    <a:pt x="5097" y="11830"/>
                  </a:lnTo>
                  <a:cubicBezTo>
                    <a:pt x="5121" y="11878"/>
                    <a:pt x="5145" y="11878"/>
                    <a:pt x="5169" y="11878"/>
                  </a:cubicBezTo>
                  <a:cubicBezTo>
                    <a:pt x="5216" y="11878"/>
                    <a:pt x="5240" y="11878"/>
                    <a:pt x="5264" y="11830"/>
                  </a:cubicBezTo>
                  <a:lnTo>
                    <a:pt x="10265" y="8948"/>
                  </a:lnTo>
                  <a:cubicBezTo>
                    <a:pt x="10336" y="8925"/>
                    <a:pt x="10360" y="8853"/>
                    <a:pt x="10360" y="8805"/>
                  </a:cubicBezTo>
                  <a:lnTo>
                    <a:pt x="10360" y="3066"/>
                  </a:lnTo>
                  <a:cubicBezTo>
                    <a:pt x="10360" y="2995"/>
                    <a:pt x="10336" y="2947"/>
                    <a:pt x="10265" y="2900"/>
                  </a:cubicBezTo>
                  <a:lnTo>
                    <a:pt x="5264" y="18"/>
                  </a:lnTo>
                  <a:cubicBezTo>
                    <a:pt x="5240" y="6"/>
                    <a:pt x="5210" y="0"/>
                    <a:pt x="518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sp>
        <p:nvSpPr>
          <p:cNvPr id="14102" name="Google Shape;14102;p27"/>
          <p:cNvSpPr/>
          <p:nvPr/>
        </p:nvSpPr>
        <p:spPr>
          <a:xfrm>
            <a:off x="9329901" y="3781953"/>
            <a:ext cx="474692" cy="473776"/>
          </a:xfrm>
          <a:custGeom>
            <a:avLst/>
            <a:gdLst/>
            <a:ahLst/>
            <a:cxnLst/>
            <a:rect l="l" t="t" r="r" b="b"/>
            <a:pathLst>
              <a:path w="11908" h="11885" extrusionOk="0">
                <a:moveTo>
                  <a:pt x="6312" y="1335"/>
                </a:moveTo>
                <a:lnTo>
                  <a:pt x="7097" y="1811"/>
                </a:lnTo>
                <a:lnTo>
                  <a:pt x="6312" y="2287"/>
                </a:lnTo>
                <a:lnTo>
                  <a:pt x="5550" y="1811"/>
                </a:lnTo>
                <a:lnTo>
                  <a:pt x="6312" y="1335"/>
                </a:lnTo>
                <a:close/>
                <a:moveTo>
                  <a:pt x="9479" y="3454"/>
                </a:moveTo>
                <a:lnTo>
                  <a:pt x="10241" y="3930"/>
                </a:lnTo>
                <a:lnTo>
                  <a:pt x="10003" y="4073"/>
                </a:lnTo>
                <a:lnTo>
                  <a:pt x="9479" y="4407"/>
                </a:lnTo>
                <a:lnTo>
                  <a:pt x="8693" y="3930"/>
                </a:lnTo>
                <a:lnTo>
                  <a:pt x="9479" y="3454"/>
                </a:lnTo>
                <a:close/>
                <a:moveTo>
                  <a:pt x="3168" y="5026"/>
                </a:moveTo>
                <a:lnTo>
                  <a:pt x="3930" y="5502"/>
                </a:lnTo>
                <a:lnTo>
                  <a:pt x="3168" y="5978"/>
                </a:lnTo>
                <a:lnTo>
                  <a:pt x="2382" y="5502"/>
                </a:lnTo>
                <a:lnTo>
                  <a:pt x="3168" y="5026"/>
                </a:lnTo>
                <a:close/>
                <a:moveTo>
                  <a:pt x="5359" y="2120"/>
                </a:moveTo>
                <a:lnTo>
                  <a:pt x="6169" y="2549"/>
                </a:lnTo>
                <a:lnTo>
                  <a:pt x="6169" y="10694"/>
                </a:lnTo>
                <a:lnTo>
                  <a:pt x="5359" y="10694"/>
                </a:lnTo>
                <a:lnTo>
                  <a:pt x="5359" y="2120"/>
                </a:lnTo>
                <a:close/>
                <a:moveTo>
                  <a:pt x="8503" y="4240"/>
                </a:moveTo>
                <a:lnTo>
                  <a:pt x="9288" y="4669"/>
                </a:lnTo>
                <a:lnTo>
                  <a:pt x="9288" y="10694"/>
                </a:lnTo>
                <a:lnTo>
                  <a:pt x="8503" y="10694"/>
                </a:lnTo>
                <a:lnTo>
                  <a:pt x="8503" y="4240"/>
                </a:lnTo>
                <a:close/>
                <a:moveTo>
                  <a:pt x="4144" y="5836"/>
                </a:moveTo>
                <a:lnTo>
                  <a:pt x="4144" y="10717"/>
                </a:lnTo>
                <a:lnTo>
                  <a:pt x="3335" y="10717"/>
                </a:lnTo>
                <a:lnTo>
                  <a:pt x="3335" y="6312"/>
                </a:lnTo>
                <a:lnTo>
                  <a:pt x="4144" y="5836"/>
                </a:lnTo>
                <a:close/>
                <a:moveTo>
                  <a:pt x="7264" y="2120"/>
                </a:moveTo>
                <a:lnTo>
                  <a:pt x="7264" y="10717"/>
                </a:lnTo>
                <a:lnTo>
                  <a:pt x="6478" y="10717"/>
                </a:lnTo>
                <a:lnTo>
                  <a:pt x="6478" y="2597"/>
                </a:lnTo>
                <a:lnTo>
                  <a:pt x="7264" y="2120"/>
                </a:lnTo>
                <a:close/>
                <a:moveTo>
                  <a:pt x="11551" y="11051"/>
                </a:moveTo>
                <a:lnTo>
                  <a:pt x="11551" y="11527"/>
                </a:lnTo>
                <a:lnTo>
                  <a:pt x="358" y="11527"/>
                </a:lnTo>
                <a:lnTo>
                  <a:pt x="358" y="11051"/>
                </a:lnTo>
                <a:close/>
                <a:moveTo>
                  <a:pt x="930" y="1"/>
                </a:moveTo>
                <a:cubicBezTo>
                  <a:pt x="810" y="1"/>
                  <a:pt x="715" y="72"/>
                  <a:pt x="715" y="192"/>
                </a:cubicBezTo>
                <a:lnTo>
                  <a:pt x="715" y="977"/>
                </a:lnTo>
                <a:lnTo>
                  <a:pt x="501" y="977"/>
                </a:lnTo>
                <a:cubicBezTo>
                  <a:pt x="429" y="977"/>
                  <a:pt x="334" y="1049"/>
                  <a:pt x="334" y="1144"/>
                </a:cubicBezTo>
                <a:cubicBezTo>
                  <a:pt x="334" y="1263"/>
                  <a:pt x="382" y="1335"/>
                  <a:pt x="501" y="1335"/>
                </a:cubicBezTo>
                <a:lnTo>
                  <a:pt x="715" y="1335"/>
                </a:lnTo>
                <a:lnTo>
                  <a:pt x="715" y="2240"/>
                </a:lnTo>
                <a:lnTo>
                  <a:pt x="501" y="2240"/>
                </a:lnTo>
                <a:cubicBezTo>
                  <a:pt x="429" y="2240"/>
                  <a:pt x="334" y="2287"/>
                  <a:pt x="334" y="2382"/>
                </a:cubicBezTo>
                <a:cubicBezTo>
                  <a:pt x="334" y="2502"/>
                  <a:pt x="382" y="2597"/>
                  <a:pt x="501" y="2597"/>
                </a:cubicBezTo>
                <a:lnTo>
                  <a:pt x="715" y="2597"/>
                </a:lnTo>
                <a:lnTo>
                  <a:pt x="715" y="3478"/>
                </a:lnTo>
                <a:lnTo>
                  <a:pt x="501" y="3478"/>
                </a:lnTo>
                <a:cubicBezTo>
                  <a:pt x="429" y="3478"/>
                  <a:pt x="334" y="3549"/>
                  <a:pt x="334" y="3645"/>
                </a:cubicBezTo>
                <a:cubicBezTo>
                  <a:pt x="334" y="3740"/>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21"/>
                </a:cubicBezTo>
                <a:cubicBezTo>
                  <a:pt x="334" y="6240"/>
                  <a:pt x="382" y="6336"/>
                  <a:pt x="501" y="6336"/>
                </a:cubicBezTo>
                <a:lnTo>
                  <a:pt x="715" y="6336"/>
                </a:lnTo>
                <a:lnTo>
                  <a:pt x="715" y="7241"/>
                </a:lnTo>
                <a:lnTo>
                  <a:pt x="501" y="7241"/>
                </a:lnTo>
                <a:cubicBezTo>
                  <a:pt x="429" y="7241"/>
                  <a:pt x="334" y="7288"/>
                  <a:pt x="334" y="7383"/>
                </a:cubicBezTo>
                <a:cubicBezTo>
                  <a:pt x="334" y="7503"/>
                  <a:pt x="382" y="7598"/>
                  <a:pt x="501" y="7598"/>
                </a:cubicBezTo>
                <a:lnTo>
                  <a:pt x="715" y="7598"/>
                </a:lnTo>
                <a:lnTo>
                  <a:pt x="715" y="8479"/>
                </a:lnTo>
                <a:lnTo>
                  <a:pt x="501" y="8479"/>
                </a:lnTo>
                <a:cubicBezTo>
                  <a:pt x="429" y="8479"/>
                  <a:pt x="334" y="8550"/>
                  <a:pt x="334" y="8622"/>
                </a:cubicBezTo>
                <a:cubicBezTo>
                  <a:pt x="334" y="8741"/>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7"/>
                  <a:pt x="1" y="11003"/>
                </a:cubicBezTo>
                <a:lnTo>
                  <a:pt x="1" y="11575"/>
                </a:lnTo>
                <a:cubicBezTo>
                  <a:pt x="1" y="11718"/>
                  <a:pt x="120" y="11884"/>
                  <a:pt x="310" y="11884"/>
                </a:cubicBezTo>
                <a:lnTo>
                  <a:pt x="11622" y="11884"/>
                </a:lnTo>
                <a:cubicBezTo>
                  <a:pt x="11765" y="11884"/>
                  <a:pt x="11908" y="11765"/>
                  <a:pt x="11908" y="11575"/>
                </a:cubicBezTo>
                <a:lnTo>
                  <a:pt x="11908" y="10979"/>
                </a:lnTo>
                <a:cubicBezTo>
                  <a:pt x="11908" y="10837"/>
                  <a:pt x="11789" y="10694"/>
                  <a:pt x="11622" y="10694"/>
                </a:cubicBezTo>
                <a:lnTo>
                  <a:pt x="10789" y="10694"/>
                </a:lnTo>
                <a:lnTo>
                  <a:pt x="10789" y="6193"/>
                </a:lnTo>
                <a:cubicBezTo>
                  <a:pt x="10789" y="6097"/>
                  <a:pt x="10717" y="6002"/>
                  <a:pt x="10646" y="6002"/>
                </a:cubicBezTo>
                <a:cubicBezTo>
                  <a:pt x="10527" y="6002"/>
                  <a:pt x="10431" y="6074"/>
                  <a:pt x="10431" y="6193"/>
                </a:cubicBezTo>
                <a:lnTo>
                  <a:pt x="10431" y="10694"/>
                </a:lnTo>
                <a:lnTo>
                  <a:pt x="9622" y="10694"/>
                </a:lnTo>
                <a:lnTo>
                  <a:pt x="9622" y="4669"/>
                </a:lnTo>
                <a:lnTo>
                  <a:pt x="10431" y="4240"/>
                </a:lnTo>
                <a:lnTo>
                  <a:pt x="10431" y="5383"/>
                </a:lnTo>
                <a:cubicBezTo>
                  <a:pt x="10431" y="5478"/>
                  <a:pt x="10479" y="5574"/>
                  <a:pt x="10574" y="5574"/>
                </a:cubicBezTo>
                <a:cubicBezTo>
                  <a:pt x="10693" y="5574"/>
                  <a:pt x="10789" y="5502"/>
                  <a:pt x="10789" y="5383"/>
                </a:cubicBezTo>
                <a:lnTo>
                  <a:pt x="10789" y="3930"/>
                </a:lnTo>
                <a:cubicBezTo>
                  <a:pt x="10789" y="3883"/>
                  <a:pt x="10765" y="3811"/>
                  <a:pt x="10693" y="3787"/>
                </a:cubicBezTo>
                <a:lnTo>
                  <a:pt x="9646" y="3144"/>
                </a:lnTo>
                <a:cubicBezTo>
                  <a:pt x="9586" y="3121"/>
                  <a:pt x="9527" y="3109"/>
                  <a:pt x="9473" y="3109"/>
                </a:cubicBezTo>
                <a:cubicBezTo>
                  <a:pt x="9419" y="3109"/>
                  <a:pt x="9372" y="3121"/>
                  <a:pt x="9336" y="3144"/>
                </a:cubicBezTo>
                <a:lnTo>
                  <a:pt x="8288" y="3787"/>
                </a:lnTo>
                <a:cubicBezTo>
                  <a:pt x="8217" y="3811"/>
                  <a:pt x="8193" y="3883"/>
                  <a:pt x="8193" y="3930"/>
                </a:cubicBezTo>
                <a:lnTo>
                  <a:pt x="8193" y="10717"/>
                </a:lnTo>
                <a:lnTo>
                  <a:pt x="7621" y="10717"/>
                </a:lnTo>
                <a:lnTo>
                  <a:pt x="7621" y="1811"/>
                </a:lnTo>
                <a:lnTo>
                  <a:pt x="7621" y="1787"/>
                </a:lnTo>
                <a:cubicBezTo>
                  <a:pt x="7621" y="1739"/>
                  <a:pt x="7598" y="1692"/>
                  <a:pt x="7550" y="1668"/>
                </a:cubicBezTo>
                <a:lnTo>
                  <a:pt x="6502" y="1049"/>
                </a:lnTo>
                <a:cubicBezTo>
                  <a:pt x="6443" y="1013"/>
                  <a:pt x="6383" y="995"/>
                  <a:pt x="6326" y="995"/>
                </a:cubicBezTo>
                <a:cubicBezTo>
                  <a:pt x="6270" y="995"/>
                  <a:pt x="6216" y="1013"/>
                  <a:pt x="6169" y="1049"/>
                </a:cubicBezTo>
                <a:lnTo>
                  <a:pt x="5121" y="1668"/>
                </a:lnTo>
                <a:cubicBezTo>
                  <a:pt x="5097" y="1668"/>
                  <a:pt x="5097" y="1692"/>
                  <a:pt x="5097" y="1692"/>
                </a:cubicBezTo>
                <a:cubicBezTo>
                  <a:pt x="5073" y="1739"/>
                  <a:pt x="5073" y="1763"/>
                  <a:pt x="5073" y="1811"/>
                </a:cubicBezTo>
                <a:lnTo>
                  <a:pt x="5073" y="10717"/>
                </a:lnTo>
                <a:lnTo>
                  <a:pt x="4502" y="10717"/>
                </a:lnTo>
                <a:lnTo>
                  <a:pt x="4502" y="5502"/>
                </a:lnTo>
                <a:cubicBezTo>
                  <a:pt x="4502" y="5478"/>
                  <a:pt x="4478" y="5454"/>
                  <a:pt x="4454" y="5431"/>
                </a:cubicBezTo>
                <a:cubicBezTo>
                  <a:pt x="4406" y="5431"/>
                  <a:pt x="4406" y="5383"/>
                  <a:pt x="4383" y="5383"/>
                </a:cubicBezTo>
                <a:cubicBezTo>
                  <a:pt x="4359" y="5359"/>
                  <a:pt x="3382" y="4788"/>
                  <a:pt x="3382" y="4788"/>
                </a:cubicBezTo>
                <a:cubicBezTo>
                  <a:pt x="3323" y="4764"/>
                  <a:pt x="3263" y="4752"/>
                  <a:pt x="3204" y="4752"/>
                </a:cubicBezTo>
                <a:cubicBezTo>
                  <a:pt x="3144" y="4752"/>
                  <a:pt x="3085" y="4764"/>
                  <a:pt x="3025" y="4788"/>
                </a:cubicBezTo>
                <a:lnTo>
                  <a:pt x="1977" y="5431"/>
                </a:lnTo>
                <a:lnTo>
                  <a:pt x="1954" y="5454"/>
                </a:lnTo>
                <a:cubicBezTo>
                  <a:pt x="1906" y="5478"/>
                  <a:pt x="1882" y="5550"/>
                  <a:pt x="1882" y="5574"/>
                </a:cubicBezTo>
                <a:lnTo>
                  <a:pt x="1882" y="8598"/>
                </a:lnTo>
                <a:cubicBezTo>
                  <a:pt x="1882" y="8693"/>
                  <a:pt x="1954" y="8788"/>
                  <a:pt x="2025" y="8788"/>
                </a:cubicBezTo>
                <a:cubicBezTo>
                  <a:pt x="2144" y="8788"/>
                  <a:pt x="2239" y="8717"/>
                  <a:pt x="2239" y="8598"/>
                </a:cubicBezTo>
                <a:lnTo>
                  <a:pt x="2239" y="5859"/>
                </a:lnTo>
                <a:lnTo>
                  <a:pt x="3049" y="6312"/>
                </a:lnTo>
                <a:lnTo>
                  <a:pt x="3049" y="10717"/>
                </a:lnTo>
                <a:lnTo>
                  <a:pt x="2239" y="10717"/>
                </a:lnTo>
                <a:lnTo>
                  <a:pt x="2239" y="9408"/>
                </a:lnTo>
                <a:cubicBezTo>
                  <a:pt x="2239" y="9312"/>
                  <a:pt x="2192" y="9241"/>
                  <a:pt x="2096" y="9241"/>
                </a:cubicBezTo>
                <a:cubicBezTo>
                  <a:pt x="1977" y="9241"/>
                  <a:pt x="1882" y="9289"/>
                  <a:pt x="1882" y="9408"/>
                </a:cubicBezTo>
                <a:lnTo>
                  <a:pt x="1882" y="10717"/>
                </a:lnTo>
                <a:lnTo>
                  <a:pt x="1072" y="10717"/>
                </a:lnTo>
                <a:lnTo>
                  <a:pt x="1072" y="192"/>
                </a:lnTo>
                <a:cubicBezTo>
                  <a:pt x="1072" y="96"/>
                  <a:pt x="1025" y="1"/>
                  <a:pt x="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03" name="Google Shape;14103;p27"/>
          <p:cNvSpPr/>
          <p:nvPr/>
        </p:nvSpPr>
        <p:spPr>
          <a:xfrm>
            <a:off x="10332432" y="3781037"/>
            <a:ext cx="454761" cy="474692"/>
          </a:xfrm>
          <a:custGeom>
            <a:avLst/>
            <a:gdLst/>
            <a:ahLst/>
            <a:cxnLst/>
            <a:rect l="l" t="t" r="r" b="b"/>
            <a:pathLst>
              <a:path w="11408" h="11908" extrusionOk="0">
                <a:moveTo>
                  <a:pt x="5502" y="762"/>
                </a:moveTo>
                <a:lnTo>
                  <a:pt x="5502" y="3572"/>
                </a:lnTo>
                <a:lnTo>
                  <a:pt x="4168" y="2882"/>
                </a:lnTo>
                <a:lnTo>
                  <a:pt x="5502" y="762"/>
                </a:lnTo>
                <a:close/>
                <a:moveTo>
                  <a:pt x="3954" y="3167"/>
                </a:moveTo>
                <a:lnTo>
                  <a:pt x="5478" y="3953"/>
                </a:lnTo>
                <a:lnTo>
                  <a:pt x="5478" y="7430"/>
                </a:lnTo>
                <a:lnTo>
                  <a:pt x="2215" y="5906"/>
                </a:lnTo>
                <a:lnTo>
                  <a:pt x="3954" y="3167"/>
                </a:lnTo>
                <a:close/>
                <a:moveTo>
                  <a:pt x="7383" y="3167"/>
                </a:moveTo>
                <a:lnTo>
                  <a:pt x="9098" y="5906"/>
                </a:lnTo>
                <a:lnTo>
                  <a:pt x="5859" y="7478"/>
                </a:lnTo>
                <a:lnTo>
                  <a:pt x="5859" y="3953"/>
                </a:lnTo>
                <a:lnTo>
                  <a:pt x="7383" y="3167"/>
                </a:lnTo>
                <a:close/>
                <a:moveTo>
                  <a:pt x="9288" y="6240"/>
                </a:moveTo>
                <a:lnTo>
                  <a:pt x="10979" y="8954"/>
                </a:lnTo>
                <a:lnTo>
                  <a:pt x="5859" y="11431"/>
                </a:lnTo>
                <a:lnTo>
                  <a:pt x="5859" y="7859"/>
                </a:lnTo>
                <a:lnTo>
                  <a:pt x="9288" y="6240"/>
                </a:lnTo>
                <a:close/>
                <a:moveTo>
                  <a:pt x="5668" y="0"/>
                </a:moveTo>
                <a:cubicBezTo>
                  <a:pt x="5645" y="0"/>
                  <a:pt x="5621" y="24"/>
                  <a:pt x="5597" y="48"/>
                </a:cubicBezTo>
                <a:lnTo>
                  <a:pt x="5549" y="95"/>
                </a:lnTo>
                <a:lnTo>
                  <a:pt x="48" y="8859"/>
                </a:lnTo>
                <a:cubicBezTo>
                  <a:pt x="24" y="8931"/>
                  <a:pt x="1" y="8978"/>
                  <a:pt x="24" y="9073"/>
                </a:cubicBezTo>
                <a:cubicBezTo>
                  <a:pt x="48" y="9145"/>
                  <a:pt x="72" y="9193"/>
                  <a:pt x="143" y="9216"/>
                </a:cubicBezTo>
                <a:lnTo>
                  <a:pt x="1477" y="9883"/>
                </a:lnTo>
                <a:cubicBezTo>
                  <a:pt x="1509" y="9891"/>
                  <a:pt x="1541" y="9896"/>
                  <a:pt x="1571" y="9896"/>
                </a:cubicBezTo>
                <a:cubicBezTo>
                  <a:pt x="1631" y="9896"/>
                  <a:pt x="1683" y="9875"/>
                  <a:pt x="1715" y="9812"/>
                </a:cubicBezTo>
                <a:cubicBezTo>
                  <a:pt x="1787" y="9740"/>
                  <a:pt x="1739" y="9621"/>
                  <a:pt x="1644" y="9574"/>
                </a:cubicBezTo>
                <a:lnTo>
                  <a:pt x="429" y="8978"/>
                </a:lnTo>
                <a:lnTo>
                  <a:pt x="2120" y="6287"/>
                </a:lnTo>
                <a:lnTo>
                  <a:pt x="5549" y="7883"/>
                </a:lnTo>
                <a:lnTo>
                  <a:pt x="5549" y="11455"/>
                </a:lnTo>
                <a:lnTo>
                  <a:pt x="2406" y="9931"/>
                </a:lnTo>
                <a:cubicBezTo>
                  <a:pt x="2383" y="9925"/>
                  <a:pt x="2361" y="9922"/>
                  <a:pt x="2339" y="9922"/>
                </a:cubicBezTo>
                <a:cubicBezTo>
                  <a:pt x="2268" y="9922"/>
                  <a:pt x="2204" y="9953"/>
                  <a:pt x="2168" y="10026"/>
                </a:cubicBezTo>
                <a:cubicBezTo>
                  <a:pt x="2120" y="10121"/>
                  <a:pt x="2168" y="10217"/>
                  <a:pt x="2239" y="10264"/>
                </a:cubicBezTo>
                <a:lnTo>
                  <a:pt x="5645" y="11907"/>
                </a:lnTo>
                <a:lnTo>
                  <a:pt x="5811" y="11907"/>
                </a:lnTo>
                <a:lnTo>
                  <a:pt x="11289" y="9264"/>
                </a:lnTo>
                <a:cubicBezTo>
                  <a:pt x="11360" y="9216"/>
                  <a:pt x="11408" y="9169"/>
                  <a:pt x="11408" y="9097"/>
                </a:cubicBezTo>
                <a:cubicBezTo>
                  <a:pt x="11360" y="9026"/>
                  <a:pt x="11360" y="8931"/>
                  <a:pt x="11336" y="8859"/>
                </a:cubicBezTo>
                <a:lnTo>
                  <a:pt x="7073" y="2048"/>
                </a:lnTo>
                <a:cubicBezTo>
                  <a:pt x="7045" y="1991"/>
                  <a:pt x="6998" y="1959"/>
                  <a:pt x="6945" y="1959"/>
                </a:cubicBezTo>
                <a:cubicBezTo>
                  <a:pt x="6910" y="1959"/>
                  <a:pt x="6873" y="1972"/>
                  <a:pt x="6835" y="2001"/>
                </a:cubicBezTo>
                <a:cubicBezTo>
                  <a:pt x="6740" y="2048"/>
                  <a:pt x="6716" y="2143"/>
                  <a:pt x="6788" y="2239"/>
                </a:cubicBezTo>
                <a:lnTo>
                  <a:pt x="7193" y="2882"/>
                </a:lnTo>
                <a:lnTo>
                  <a:pt x="5859" y="3572"/>
                </a:lnTo>
                <a:lnTo>
                  <a:pt x="5859" y="762"/>
                </a:lnTo>
                <a:lnTo>
                  <a:pt x="6359" y="1548"/>
                </a:lnTo>
                <a:cubicBezTo>
                  <a:pt x="6402" y="1606"/>
                  <a:pt x="6446" y="1637"/>
                  <a:pt x="6494" y="1637"/>
                </a:cubicBezTo>
                <a:cubicBezTo>
                  <a:pt x="6526" y="1637"/>
                  <a:pt x="6560" y="1624"/>
                  <a:pt x="6597" y="1596"/>
                </a:cubicBezTo>
                <a:cubicBezTo>
                  <a:pt x="6692" y="1548"/>
                  <a:pt x="6716" y="1453"/>
                  <a:pt x="6669" y="1358"/>
                </a:cubicBezTo>
                <a:lnTo>
                  <a:pt x="5859" y="95"/>
                </a:lnTo>
                <a:cubicBezTo>
                  <a:pt x="5835" y="24"/>
                  <a:pt x="5740" y="0"/>
                  <a:pt x="566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nvGrpSpPr>
          <p:cNvPr id="14104" name="Google Shape;14104;p27"/>
          <p:cNvGrpSpPr/>
          <p:nvPr/>
        </p:nvGrpSpPr>
        <p:grpSpPr>
          <a:xfrm>
            <a:off x="10335379" y="4561411"/>
            <a:ext cx="468075" cy="473736"/>
            <a:chOff x="6657238" y="3313708"/>
            <a:chExt cx="293550" cy="297100"/>
          </a:xfrm>
        </p:grpSpPr>
        <p:sp>
          <p:nvSpPr>
            <p:cNvPr id="14105" name="Google Shape;14105;p27"/>
            <p:cNvSpPr/>
            <p:nvPr/>
          </p:nvSpPr>
          <p:spPr>
            <a:xfrm>
              <a:off x="6657238" y="3508983"/>
              <a:ext cx="70300" cy="101825"/>
            </a:xfrm>
            <a:custGeom>
              <a:avLst/>
              <a:gdLst/>
              <a:ahLst/>
              <a:cxnLst/>
              <a:rect l="l" t="t" r="r" b="b"/>
              <a:pathLst>
                <a:path w="2812"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4" y="1"/>
                    <a:pt x="644" y="120"/>
                    <a:pt x="358" y="406"/>
                  </a:cubicBezTo>
                  <a:cubicBezTo>
                    <a:pt x="1" y="810"/>
                    <a:pt x="1" y="1310"/>
                    <a:pt x="1" y="1787"/>
                  </a:cubicBezTo>
                  <a:lnTo>
                    <a:pt x="1" y="2025"/>
                  </a:lnTo>
                  <a:lnTo>
                    <a:pt x="1" y="2049"/>
                  </a:lnTo>
                  <a:cubicBezTo>
                    <a:pt x="1" y="2120"/>
                    <a:pt x="49" y="2168"/>
                    <a:pt x="72" y="2239"/>
                  </a:cubicBezTo>
                  <a:cubicBezTo>
                    <a:pt x="72" y="2263"/>
                    <a:pt x="96" y="2263"/>
                    <a:pt x="96" y="2287"/>
                  </a:cubicBezTo>
                  <a:lnTo>
                    <a:pt x="120" y="2311"/>
                  </a:lnTo>
                  <a:lnTo>
                    <a:pt x="96" y="2501"/>
                  </a:lnTo>
                  <a:lnTo>
                    <a:pt x="96" y="2525"/>
                  </a:lnTo>
                  <a:cubicBezTo>
                    <a:pt x="120" y="2716"/>
                    <a:pt x="239" y="2835"/>
                    <a:pt x="430" y="2835"/>
                  </a:cubicBezTo>
                  <a:lnTo>
                    <a:pt x="477" y="2835"/>
                  </a:lnTo>
                  <a:lnTo>
                    <a:pt x="477" y="3549"/>
                  </a:lnTo>
                  <a:cubicBezTo>
                    <a:pt x="477" y="3835"/>
                    <a:pt x="692" y="4073"/>
                    <a:pt x="1001" y="4073"/>
                  </a:cubicBezTo>
                  <a:cubicBezTo>
                    <a:pt x="1144" y="4073"/>
                    <a:pt x="1263" y="4049"/>
                    <a:pt x="1382" y="3930"/>
                  </a:cubicBezTo>
                  <a:cubicBezTo>
                    <a:pt x="1477" y="4025"/>
                    <a:pt x="1597" y="4073"/>
                    <a:pt x="1739" y="4073"/>
                  </a:cubicBezTo>
                  <a:lnTo>
                    <a:pt x="1763" y="4073"/>
                  </a:lnTo>
                  <a:cubicBezTo>
                    <a:pt x="2025" y="4073"/>
                    <a:pt x="2263" y="3835"/>
                    <a:pt x="2263" y="3549"/>
                  </a:cubicBezTo>
                  <a:lnTo>
                    <a:pt x="2263" y="2835"/>
                  </a:lnTo>
                  <a:lnTo>
                    <a:pt x="2359" y="2835"/>
                  </a:lnTo>
                  <a:cubicBezTo>
                    <a:pt x="2549" y="2763"/>
                    <a:pt x="2621" y="2620"/>
                    <a:pt x="2621" y="2430"/>
                  </a:cubicBezTo>
                  <a:lnTo>
                    <a:pt x="2597" y="2287"/>
                  </a:lnTo>
                  <a:lnTo>
                    <a:pt x="2621" y="2263"/>
                  </a:lnTo>
                  <a:cubicBezTo>
                    <a:pt x="2716" y="2168"/>
                    <a:pt x="2740" y="2073"/>
                    <a:pt x="2740" y="1953"/>
                  </a:cubicBezTo>
                  <a:lnTo>
                    <a:pt x="2740" y="1287"/>
                  </a:lnTo>
                  <a:cubicBezTo>
                    <a:pt x="2811" y="1072"/>
                    <a:pt x="2740" y="834"/>
                    <a:pt x="2621" y="620"/>
                  </a:cubicBezTo>
                  <a:cubicBezTo>
                    <a:pt x="2590" y="569"/>
                    <a:pt x="2534" y="540"/>
                    <a:pt x="2477" y="540"/>
                  </a:cubicBezTo>
                  <a:cubicBezTo>
                    <a:pt x="2401" y="540"/>
                    <a:pt x="2325" y="592"/>
                    <a:pt x="2311" y="715"/>
                  </a:cubicBezTo>
                  <a:lnTo>
                    <a:pt x="2311" y="739"/>
                  </a:lnTo>
                  <a:cubicBezTo>
                    <a:pt x="2430" y="929"/>
                    <a:pt x="2478" y="1096"/>
                    <a:pt x="2478" y="1310"/>
                  </a:cubicBezTo>
                  <a:lnTo>
                    <a:pt x="2478" y="1953"/>
                  </a:lnTo>
                  <a:cubicBezTo>
                    <a:pt x="2478" y="2001"/>
                    <a:pt x="2430" y="2025"/>
                    <a:pt x="2382" y="2025"/>
                  </a:cubicBezTo>
                  <a:cubicBezTo>
                    <a:pt x="2359" y="2025"/>
                    <a:pt x="2359" y="2001"/>
                    <a:pt x="2359" y="1953"/>
                  </a:cubicBezTo>
                  <a:lnTo>
                    <a:pt x="2359" y="1930"/>
                  </a:lnTo>
                  <a:lnTo>
                    <a:pt x="2359" y="1287"/>
                  </a:lnTo>
                  <a:cubicBezTo>
                    <a:pt x="2359"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3" y="2501"/>
                  </a:lnTo>
                  <a:lnTo>
                    <a:pt x="573" y="2406"/>
                  </a:lnTo>
                  <a:cubicBezTo>
                    <a:pt x="763" y="2382"/>
                    <a:pt x="906" y="2239"/>
                    <a:pt x="906" y="2025"/>
                  </a:cubicBezTo>
                  <a:lnTo>
                    <a:pt x="906" y="2001"/>
                  </a:lnTo>
                  <a:lnTo>
                    <a:pt x="906" y="1287"/>
                  </a:lnTo>
                  <a:cubicBezTo>
                    <a:pt x="906" y="1191"/>
                    <a:pt x="834" y="1120"/>
                    <a:pt x="763" y="1096"/>
                  </a:cubicBezTo>
                  <a:cubicBezTo>
                    <a:pt x="751" y="1094"/>
                    <a:pt x="738" y="1092"/>
                    <a:pt x="727" y="1092"/>
                  </a:cubicBezTo>
                  <a:cubicBezTo>
                    <a:pt x="625" y="1092"/>
                    <a:pt x="549" y="1180"/>
                    <a:pt x="549" y="1287"/>
                  </a:cubicBezTo>
                  <a:lnTo>
                    <a:pt x="549" y="2025"/>
                  </a:lnTo>
                  <a:cubicBezTo>
                    <a:pt x="549" y="2025"/>
                    <a:pt x="525" y="2073"/>
                    <a:pt x="477" y="2073"/>
                  </a:cubicBezTo>
                  <a:cubicBezTo>
                    <a:pt x="453" y="2073"/>
                    <a:pt x="430" y="2049"/>
                    <a:pt x="430" y="2025"/>
                  </a:cubicBezTo>
                  <a:lnTo>
                    <a:pt x="430" y="1334"/>
                  </a:lnTo>
                  <a:cubicBezTo>
                    <a:pt x="430" y="763"/>
                    <a:pt x="858" y="334"/>
                    <a:pt x="1430" y="334"/>
                  </a:cubicBezTo>
                  <a:cubicBezTo>
                    <a:pt x="1549" y="334"/>
                    <a:pt x="1668" y="358"/>
                    <a:pt x="1763" y="382"/>
                  </a:cubicBezTo>
                  <a:cubicBezTo>
                    <a:pt x="1780" y="386"/>
                    <a:pt x="1796" y="388"/>
                    <a:pt x="1812" y="388"/>
                  </a:cubicBezTo>
                  <a:cubicBezTo>
                    <a:pt x="1889" y="388"/>
                    <a:pt x="1958" y="342"/>
                    <a:pt x="1978" y="263"/>
                  </a:cubicBezTo>
                  <a:cubicBezTo>
                    <a:pt x="2001" y="167"/>
                    <a:pt x="1954" y="96"/>
                    <a:pt x="1859" y="48"/>
                  </a:cubicBezTo>
                  <a:cubicBezTo>
                    <a:pt x="1716" y="1"/>
                    <a:pt x="1406" y="1"/>
                    <a:pt x="1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06" name="Google Shape;14106;p27"/>
            <p:cNvSpPr/>
            <p:nvPr/>
          </p:nvSpPr>
          <p:spPr>
            <a:xfrm>
              <a:off x="6676888"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7" y="0"/>
                    <a:pt x="1" y="310"/>
                    <a:pt x="1" y="691"/>
                  </a:cubicBezTo>
                  <a:cubicBezTo>
                    <a:pt x="1" y="1072"/>
                    <a:pt x="287" y="1382"/>
                    <a:pt x="691" y="1382"/>
                  </a:cubicBezTo>
                  <a:cubicBezTo>
                    <a:pt x="1073" y="1382"/>
                    <a:pt x="1358" y="1072"/>
                    <a:pt x="1358" y="691"/>
                  </a:cubicBezTo>
                  <a:cubicBezTo>
                    <a:pt x="1358" y="310"/>
                    <a:pt x="1073"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07" name="Google Shape;14107;p27"/>
            <p:cNvSpPr/>
            <p:nvPr/>
          </p:nvSpPr>
          <p:spPr>
            <a:xfrm>
              <a:off x="6676313" y="3313708"/>
              <a:ext cx="34550" cy="34550"/>
            </a:xfrm>
            <a:custGeom>
              <a:avLst/>
              <a:gdLst/>
              <a:ahLst/>
              <a:cxnLst/>
              <a:rect l="l" t="t" r="r" b="b"/>
              <a:pathLst>
                <a:path w="1382" h="1382" extrusionOk="0">
                  <a:moveTo>
                    <a:pt x="667" y="334"/>
                  </a:moveTo>
                  <a:cubicBezTo>
                    <a:pt x="881" y="334"/>
                    <a:pt x="1024" y="477"/>
                    <a:pt x="1024" y="691"/>
                  </a:cubicBezTo>
                  <a:cubicBezTo>
                    <a:pt x="1024" y="906"/>
                    <a:pt x="857" y="1048"/>
                    <a:pt x="667" y="1048"/>
                  </a:cubicBezTo>
                  <a:cubicBezTo>
                    <a:pt x="476" y="1048"/>
                    <a:pt x="310" y="906"/>
                    <a:pt x="310" y="691"/>
                  </a:cubicBezTo>
                  <a:cubicBezTo>
                    <a:pt x="310" y="477"/>
                    <a:pt x="500" y="334"/>
                    <a:pt x="667" y="334"/>
                  </a:cubicBezTo>
                  <a:close/>
                  <a:moveTo>
                    <a:pt x="667" y="1"/>
                  </a:moveTo>
                  <a:cubicBezTo>
                    <a:pt x="286" y="1"/>
                    <a:pt x="0" y="310"/>
                    <a:pt x="0" y="691"/>
                  </a:cubicBezTo>
                  <a:cubicBezTo>
                    <a:pt x="0" y="1072"/>
                    <a:pt x="286" y="1382"/>
                    <a:pt x="667" y="1382"/>
                  </a:cubicBezTo>
                  <a:cubicBezTo>
                    <a:pt x="1072" y="1382"/>
                    <a:pt x="1381" y="1072"/>
                    <a:pt x="1357" y="691"/>
                  </a:cubicBezTo>
                  <a:cubicBezTo>
                    <a:pt x="1357" y="310"/>
                    <a:pt x="1072" y="1"/>
                    <a:pt x="6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08" name="Google Shape;14108;p27"/>
            <p:cNvSpPr/>
            <p:nvPr/>
          </p:nvSpPr>
          <p:spPr>
            <a:xfrm>
              <a:off x="6658438" y="3354783"/>
              <a:ext cx="69100" cy="103625"/>
            </a:xfrm>
            <a:custGeom>
              <a:avLst/>
              <a:gdLst/>
              <a:ahLst/>
              <a:cxnLst/>
              <a:rect l="l" t="t" r="r" b="b"/>
              <a:pathLst>
                <a:path w="2764" h="4145" extrusionOk="0">
                  <a:moveTo>
                    <a:pt x="1334" y="1"/>
                  </a:moveTo>
                  <a:cubicBezTo>
                    <a:pt x="953" y="1"/>
                    <a:pt x="620" y="120"/>
                    <a:pt x="358" y="429"/>
                  </a:cubicBezTo>
                  <a:cubicBezTo>
                    <a:pt x="167" y="620"/>
                    <a:pt x="72" y="906"/>
                    <a:pt x="24" y="1168"/>
                  </a:cubicBezTo>
                  <a:cubicBezTo>
                    <a:pt x="1" y="1382"/>
                    <a:pt x="1" y="1573"/>
                    <a:pt x="1" y="1787"/>
                  </a:cubicBezTo>
                  <a:lnTo>
                    <a:pt x="1" y="2001"/>
                  </a:lnTo>
                  <a:lnTo>
                    <a:pt x="1" y="2477"/>
                  </a:lnTo>
                  <a:cubicBezTo>
                    <a:pt x="1"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9" y="4144"/>
                    <a:pt x="2263" y="3883"/>
                    <a:pt x="2263" y="3597"/>
                  </a:cubicBezTo>
                  <a:lnTo>
                    <a:pt x="2263" y="2716"/>
                  </a:lnTo>
                  <a:lnTo>
                    <a:pt x="2406" y="2716"/>
                  </a:lnTo>
                  <a:cubicBezTo>
                    <a:pt x="2573" y="2692"/>
                    <a:pt x="2739" y="2477"/>
                    <a:pt x="2739" y="2287"/>
                  </a:cubicBezTo>
                  <a:lnTo>
                    <a:pt x="2739" y="1644"/>
                  </a:lnTo>
                  <a:lnTo>
                    <a:pt x="2763" y="1311"/>
                  </a:lnTo>
                  <a:cubicBezTo>
                    <a:pt x="2763" y="1096"/>
                    <a:pt x="2739" y="953"/>
                    <a:pt x="2668" y="810"/>
                  </a:cubicBezTo>
                  <a:lnTo>
                    <a:pt x="2573" y="620"/>
                  </a:lnTo>
                  <a:cubicBezTo>
                    <a:pt x="2542" y="569"/>
                    <a:pt x="2486" y="540"/>
                    <a:pt x="2429" y="540"/>
                  </a:cubicBezTo>
                  <a:cubicBezTo>
                    <a:pt x="2353" y="540"/>
                    <a:pt x="2277" y="592"/>
                    <a:pt x="2263" y="715"/>
                  </a:cubicBezTo>
                  <a:lnTo>
                    <a:pt x="2263" y="739"/>
                  </a:lnTo>
                  <a:cubicBezTo>
                    <a:pt x="2311" y="834"/>
                    <a:pt x="2334" y="906"/>
                    <a:pt x="2382" y="977"/>
                  </a:cubicBezTo>
                  <a:cubicBezTo>
                    <a:pt x="2430" y="1144"/>
                    <a:pt x="2430" y="1263"/>
                    <a:pt x="2430" y="1406"/>
                  </a:cubicBezTo>
                  <a:lnTo>
                    <a:pt x="2430" y="1882"/>
                  </a:lnTo>
                  <a:lnTo>
                    <a:pt x="2430" y="2263"/>
                  </a:lnTo>
                  <a:cubicBezTo>
                    <a:pt x="2430" y="2287"/>
                    <a:pt x="2406" y="2335"/>
                    <a:pt x="2334" y="2335"/>
                  </a:cubicBezTo>
                  <a:cubicBezTo>
                    <a:pt x="2311" y="2335"/>
                    <a:pt x="2311" y="2287"/>
                    <a:pt x="2311" y="2263"/>
                  </a:cubicBezTo>
                  <a:lnTo>
                    <a:pt x="2311" y="2239"/>
                  </a:lnTo>
                  <a:lnTo>
                    <a:pt x="2311" y="1215"/>
                  </a:lnTo>
                  <a:cubicBezTo>
                    <a:pt x="2311" y="1144"/>
                    <a:pt x="2263" y="1072"/>
                    <a:pt x="2168" y="1049"/>
                  </a:cubicBezTo>
                  <a:cubicBezTo>
                    <a:pt x="2152" y="1046"/>
                    <a:pt x="2137" y="1044"/>
                    <a:pt x="2123" y="1044"/>
                  </a:cubicBezTo>
                  <a:cubicBezTo>
                    <a:pt x="2026"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9" y="1882"/>
                    <a:pt x="1453" y="1858"/>
                  </a:cubicBezTo>
                  <a:cubicBezTo>
                    <a:pt x="1432" y="1850"/>
                    <a:pt x="1411" y="1846"/>
                    <a:pt x="1392"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9" y="1044"/>
                    <a:pt x="694" y="1044"/>
                  </a:cubicBezTo>
                  <a:cubicBezTo>
                    <a:pt x="597" y="1044"/>
                    <a:pt x="525" y="1112"/>
                    <a:pt x="525" y="1215"/>
                  </a:cubicBezTo>
                  <a:lnTo>
                    <a:pt x="525" y="2263"/>
                  </a:lnTo>
                  <a:cubicBezTo>
                    <a:pt x="525" y="2287"/>
                    <a:pt x="501" y="2335"/>
                    <a:pt x="477" y="2335"/>
                  </a:cubicBezTo>
                  <a:cubicBezTo>
                    <a:pt x="429" y="2335"/>
                    <a:pt x="405" y="2287"/>
                    <a:pt x="405" y="2263"/>
                  </a:cubicBezTo>
                  <a:lnTo>
                    <a:pt x="405" y="1906"/>
                  </a:lnTo>
                  <a:lnTo>
                    <a:pt x="405" y="1430"/>
                  </a:lnTo>
                  <a:cubicBezTo>
                    <a:pt x="405" y="1311"/>
                    <a:pt x="405" y="1168"/>
                    <a:pt x="429" y="1049"/>
                  </a:cubicBezTo>
                  <a:cubicBezTo>
                    <a:pt x="477" y="930"/>
                    <a:pt x="525" y="834"/>
                    <a:pt x="596" y="739"/>
                  </a:cubicBezTo>
                  <a:cubicBezTo>
                    <a:pt x="715" y="572"/>
                    <a:pt x="906" y="429"/>
                    <a:pt x="1120" y="358"/>
                  </a:cubicBezTo>
                  <a:cubicBezTo>
                    <a:pt x="1215" y="334"/>
                    <a:pt x="1334" y="334"/>
                    <a:pt x="1429" y="334"/>
                  </a:cubicBezTo>
                  <a:cubicBezTo>
                    <a:pt x="1549" y="334"/>
                    <a:pt x="1668" y="358"/>
                    <a:pt x="1739" y="382"/>
                  </a:cubicBezTo>
                  <a:cubicBezTo>
                    <a:pt x="1760" y="392"/>
                    <a:pt x="1781" y="397"/>
                    <a:pt x="1801" y="397"/>
                  </a:cubicBezTo>
                  <a:cubicBezTo>
                    <a:pt x="1873" y="397"/>
                    <a:pt x="1935" y="337"/>
                    <a:pt x="1953" y="263"/>
                  </a:cubicBezTo>
                  <a:cubicBezTo>
                    <a:pt x="1977" y="191"/>
                    <a:pt x="1930" y="96"/>
                    <a:pt x="1834" y="72"/>
                  </a:cubicBezTo>
                  <a:cubicBezTo>
                    <a:pt x="1691" y="1"/>
                    <a:pt x="1382" y="1"/>
                    <a:pt x="1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09" name="Google Shape;14109;p27"/>
            <p:cNvSpPr/>
            <p:nvPr/>
          </p:nvSpPr>
          <p:spPr>
            <a:xfrm>
              <a:off x="6731663"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7" y="2287"/>
                  </a:lnTo>
                  <a:lnTo>
                    <a:pt x="2620" y="2263"/>
                  </a:lnTo>
                  <a:cubicBezTo>
                    <a:pt x="2716" y="2168"/>
                    <a:pt x="2739" y="2073"/>
                    <a:pt x="2739" y="1953"/>
                  </a:cubicBezTo>
                  <a:lnTo>
                    <a:pt x="2739" y="1287"/>
                  </a:lnTo>
                  <a:cubicBezTo>
                    <a:pt x="2811" y="1072"/>
                    <a:pt x="2739" y="834"/>
                    <a:pt x="2620" y="620"/>
                  </a:cubicBezTo>
                  <a:cubicBezTo>
                    <a:pt x="2590" y="569"/>
                    <a:pt x="2533" y="540"/>
                    <a:pt x="2477" y="540"/>
                  </a:cubicBezTo>
                  <a:cubicBezTo>
                    <a:pt x="2401" y="540"/>
                    <a:pt x="2324" y="592"/>
                    <a:pt x="2311" y="715"/>
                  </a:cubicBezTo>
                  <a:lnTo>
                    <a:pt x="2311" y="739"/>
                  </a:lnTo>
                  <a:cubicBezTo>
                    <a:pt x="2430" y="929"/>
                    <a:pt x="2478" y="1096"/>
                    <a:pt x="2478" y="1310"/>
                  </a:cubicBezTo>
                  <a:lnTo>
                    <a:pt x="2478" y="1953"/>
                  </a:lnTo>
                  <a:cubicBezTo>
                    <a:pt x="2478" y="2001"/>
                    <a:pt x="2430" y="2025"/>
                    <a:pt x="2382" y="2025"/>
                  </a:cubicBezTo>
                  <a:cubicBezTo>
                    <a:pt x="2358" y="2025"/>
                    <a:pt x="2358" y="2001"/>
                    <a:pt x="2358" y="1953"/>
                  </a:cubicBezTo>
                  <a:lnTo>
                    <a:pt x="2358" y="1930"/>
                  </a:lnTo>
                  <a:lnTo>
                    <a:pt x="2358" y="1287"/>
                  </a:lnTo>
                  <a:cubicBezTo>
                    <a:pt x="2358"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9" y="1180"/>
                    <a:pt x="549" y="1287"/>
                  </a:cubicBezTo>
                  <a:lnTo>
                    <a:pt x="549" y="2025"/>
                  </a:lnTo>
                  <a:cubicBezTo>
                    <a:pt x="549" y="2025"/>
                    <a:pt x="525" y="2073"/>
                    <a:pt x="477" y="2073"/>
                  </a:cubicBezTo>
                  <a:cubicBezTo>
                    <a:pt x="453" y="2073"/>
                    <a:pt x="429" y="2049"/>
                    <a:pt x="429" y="2025"/>
                  </a:cubicBezTo>
                  <a:lnTo>
                    <a:pt x="429" y="1334"/>
                  </a:lnTo>
                  <a:cubicBezTo>
                    <a:pt x="429" y="763"/>
                    <a:pt x="858" y="334"/>
                    <a:pt x="1430" y="334"/>
                  </a:cubicBezTo>
                  <a:cubicBezTo>
                    <a:pt x="1549" y="334"/>
                    <a:pt x="1668" y="358"/>
                    <a:pt x="1763" y="382"/>
                  </a:cubicBezTo>
                  <a:cubicBezTo>
                    <a:pt x="1779" y="386"/>
                    <a:pt x="1796" y="388"/>
                    <a:pt x="1812" y="388"/>
                  </a:cubicBezTo>
                  <a:cubicBezTo>
                    <a:pt x="1889" y="388"/>
                    <a:pt x="1958" y="342"/>
                    <a:pt x="1977" y="263"/>
                  </a:cubicBezTo>
                  <a:cubicBezTo>
                    <a:pt x="2001" y="167"/>
                    <a:pt x="1954" y="96"/>
                    <a:pt x="1858" y="48"/>
                  </a:cubicBezTo>
                  <a:cubicBezTo>
                    <a:pt x="1715" y="1"/>
                    <a:pt x="1406" y="1"/>
                    <a:pt x="1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10" name="Google Shape;14110;p27"/>
            <p:cNvSpPr/>
            <p:nvPr/>
          </p:nvSpPr>
          <p:spPr>
            <a:xfrm>
              <a:off x="6751313"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6" y="0"/>
                    <a:pt x="1" y="310"/>
                    <a:pt x="1" y="691"/>
                  </a:cubicBezTo>
                  <a:cubicBezTo>
                    <a:pt x="1"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11" name="Google Shape;14111;p27"/>
            <p:cNvSpPr/>
            <p:nvPr/>
          </p:nvSpPr>
          <p:spPr>
            <a:xfrm>
              <a:off x="6751313" y="3313708"/>
              <a:ext cx="33975" cy="34550"/>
            </a:xfrm>
            <a:custGeom>
              <a:avLst/>
              <a:gdLst/>
              <a:ahLst/>
              <a:cxnLst/>
              <a:rect l="l" t="t" r="r" b="b"/>
              <a:pathLst>
                <a:path w="1359" h="1382" extrusionOk="0">
                  <a:moveTo>
                    <a:pt x="691" y="334"/>
                  </a:moveTo>
                  <a:cubicBezTo>
                    <a:pt x="858" y="334"/>
                    <a:pt x="1049" y="477"/>
                    <a:pt x="1049" y="691"/>
                  </a:cubicBezTo>
                  <a:cubicBezTo>
                    <a:pt x="1049" y="906"/>
                    <a:pt x="858" y="1048"/>
                    <a:pt x="691" y="1048"/>
                  </a:cubicBezTo>
                  <a:cubicBezTo>
                    <a:pt x="477" y="1048"/>
                    <a:pt x="334" y="906"/>
                    <a:pt x="334" y="691"/>
                  </a:cubicBezTo>
                  <a:cubicBezTo>
                    <a:pt x="334" y="477"/>
                    <a:pt x="501" y="334"/>
                    <a:pt x="691" y="334"/>
                  </a:cubicBezTo>
                  <a:close/>
                  <a:moveTo>
                    <a:pt x="691" y="1"/>
                  </a:moveTo>
                  <a:cubicBezTo>
                    <a:pt x="286" y="1"/>
                    <a:pt x="1" y="310"/>
                    <a:pt x="1" y="691"/>
                  </a:cubicBezTo>
                  <a:cubicBezTo>
                    <a:pt x="1" y="1072"/>
                    <a:pt x="286" y="1382"/>
                    <a:pt x="691" y="1382"/>
                  </a:cubicBezTo>
                  <a:cubicBezTo>
                    <a:pt x="1049" y="1382"/>
                    <a:pt x="1358" y="1072"/>
                    <a:pt x="1358" y="691"/>
                  </a:cubicBezTo>
                  <a:cubicBezTo>
                    <a:pt x="1358" y="310"/>
                    <a:pt x="1072" y="1"/>
                    <a:pt x="6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12" name="Google Shape;14112;p27"/>
            <p:cNvSpPr/>
            <p:nvPr/>
          </p:nvSpPr>
          <p:spPr>
            <a:xfrm>
              <a:off x="6732863" y="3354783"/>
              <a:ext cx="69075" cy="103625"/>
            </a:xfrm>
            <a:custGeom>
              <a:avLst/>
              <a:gdLst/>
              <a:ahLst/>
              <a:cxnLst/>
              <a:rect l="l" t="t" r="r" b="b"/>
              <a:pathLst>
                <a:path w="2763" h="4145" extrusionOk="0">
                  <a:moveTo>
                    <a:pt x="1334" y="1"/>
                  </a:moveTo>
                  <a:cubicBezTo>
                    <a:pt x="953" y="1"/>
                    <a:pt x="620" y="120"/>
                    <a:pt x="358"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8" y="810"/>
                  </a:cubicBezTo>
                  <a:lnTo>
                    <a:pt x="2572" y="620"/>
                  </a:lnTo>
                  <a:cubicBezTo>
                    <a:pt x="2542" y="569"/>
                    <a:pt x="2485" y="540"/>
                    <a:pt x="2429" y="540"/>
                  </a:cubicBezTo>
                  <a:cubicBezTo>
                    <a:pt x="2353" y="540"/>
                    <a:pt x="2276" y="592"/>
                    <a:pt x="2263" y="715"/>
                  </a:cubicBezTo>
                  <a:lnTo>
                    <a:pt x="2263" y="739"/>
                  </a:lnTo>
                  <a:cubicBezTo>
                    <a:pt x="2310" y="834"/>
                    <a:pt x="2334" y="906"/>
                    <a:pt x="2382" y="977"/>
                  </a:cubicBezTo>
                  <a:cubicBezTo>
                    <a:pt x="2430" y="1144"/>
                    <a:pt x="2430" y="1263"/>
                    <a:pt x="2430" y="1406"/>
                  </a:cubicBezTo>
                  <a:lnTo>
                    <a:pt x="2430" y="1882"/>
                  </a:lnTo>
                  <a:lnTo>
                    <a:pt x="2430" y="2263"/>
                  </a:lnTo>
                  <a:cubicBezTo>
                    <a:pt x="2430" y="2287"/>
                    <a:pt x="2406" y="2335"/>
                    <a:pt x="2334" y="2335"/>
                  </a:cubicBezTo>
                  <a:cubicBezTo>
                    <a:pt x="2310" y="2335"/>
                    <a:pt x="2310" y="2287"/>
                    <a:pt x="2310" y="2263"/>
                  </a:cubicBezTo>
                  <a:lnTo>
                    <a:pt x="2310" y="2239"/>
                  </a:lnTo>
                  <a:lnTo>
                    <a:pt x="2310" y="1215"/>
                  </a:lnTo>
                  <a:cubicBezTo>
                    <a:pt x="2310" y="1144"/>
                    <a:pt x="2263" y="1072"/>
                    <a:pt x="2168"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8" y="1882"/>
                    <a:pt x="1453" y="1858"/>
                  </a:cubicBezTo>
                  <a:cubicBezTo>
                    <a:pt x="1432"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8" y="1044"/>
                    <a:pt x="694" y="1044"/>
                  </a:cubicBezTo>
                  <a:cubicBezTo>
                    <a:pt x="597" y="1044"/>
                    <a:pt x="524" y="1112"/>
                    <a:pt x="524" y="1215"/>
                  </a:cubicBezTo>
                  <a:lnTo>
                    <a:pt x="524" y="2263"/>
                  </a:lnTo>
                  <a:cubicBezTo>
                    <a:pt x="524" y="2287"/>
                    <a:pt x="501"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1" y="397"/>
                    <a:pt x="1801" y="397"/>
                  </a:cubicBezTo>
                  <a:cubicBezTo>
                    <a:pt x="1872" y="397"/>
                    <a:pt x="1935" y="337"/>
                    <a:pt x="1953" y="263"/>
                  </a:cubicBezTo>
                  <a:cubicBezTo>
                    <a:pt x="1977" y="191"/>
                    <a:pt x="1929" y="96"/>
                    <a:pt x="1834" y="72"/>
                  </a:cubicBezTo>
                  <a:cubicBezTo>
                    <a:pt x="1691" y="1"/>
                    <a:pt x="1382" y="1"/>
                    <a:pt x="1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13" name="Google Shape;14113;p27"/>
            <p:cNvSpPr/>
            <p:nvPr/>
          </p:nvSpPr>
          <p:spPr>
            <a:xfrm>
              <a:off x="6806088"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29" y="3620"/>
                    <a:pt x="929" y="3549"/>
                  </a:cubicBezTo>
                  <a:lnTo>
                    <a:pt x="929" y="2835"/>
                  </a:lnTo>
                  <a:close/>
                  <a:moveTo>
                    <a:pt x="2001" y="2835"/>
                  </a:moveTo>
                  <a:lnTo>
                    <a:pt x="2001" y="3549"/>
                  </a:lnTo>
                  <a:cubicBezTo>
                    <a:pt x="2001" y="3620"/>
                    <a:pt x="1906" y="3716"/>
                    <a:pt x="1834"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1" y="715"/>
                  </a:cubicBezTo>
                  <a:lnTo>
                    <a:pt x="2311"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1"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8" y="1180"/>
                    <a:pt x="548" y="1287"/>
                  </a:cubicBezTo>
                  <a:lnTo>
                    <a:pt x="548" y="2025"/>
                  </a:lnTo>
                  <a:cubicBezTo>
                    <a:pt x="548" y="2025"/>
                    <a:pt x="525" y="2073"/>
                    <a:pt x="477" y="2073"/>
                  </a:cubicBezTo>
                  <a:cubicBezTo>
                    <a:pt x="453" y="2073"/>
                    <a:pt x="429" y="2049"/>
                    <a:pt x="429" y="2025"/>
                  </a:cubicBezTo>
                  <a:lnTo>
                    <a:pt x="429" y="1334"/>
                  </a:lnTo>
                  <a:cubicBezTo>
                    <a:pt x="429" y="763"/>
                    <a:pt x="858" y="334"/>
                    <a:pt x="1429" y="334"/>
                  </a:cubicBezTo>
                  <a:cubicBezTo>
                    <a:pt x="1549" y="334"/>
                    <a:pt x="1668" y="358"/>
                    <a:pt x="1763" y="382"/>
                  </a:cubicBezTo>
                  <a:cubicBezTo>
                    <a:pt x="1779" y="386"/>
                    <a:pt x="1796" y="388"/>
                    <a:pt x="1812" y="388"/>
                  </a:cubicBezTo>
                  <a:cubicBezTo>
                    <a:pt x="1889" y="388"/>
                    <a:pt x="1957" y="342"/>
                    <a:pt x="1977" y="263"/>
                  </a:cubicBezTo>
                  <a:cubicBezTo>
                    <a:pt x="2001" y="167"/>
                    <a:pt x="1953" y="96"/>
                    <a:pt x="1858" y="48"/>
                  </a:cubicBezTo>
                  <a:cubicBezTo>
                    <a:pt x="1715" y="1"/>
                    <a:pt x="1406" y="1"/>
                    <a:pt x="1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14" name="Google Shape;14114;p27"/>
            <p:cNvSpPr/>
            <p:nvPr/>
          </p:nvSpPr>
          <p:spPr>
            <a:xfrm>
              <a:off x="6825738" y="3468508"/>
              <a:ext cx="33950" cy="34550"/>
            </a:xfrm>
            <a:custGeom>
              <a:avLst/>
              <a:gdLst/>
              <a:ahLst/>
              <a:cxnLst/>
              <a:rect l="l" t="t" r="r" b="b"/>
              <a:pathLst>
                <a:path w="1358" h="1382" extrusionOk="0">
                  <a:moveTo>
                    <a:pt x="691" y="334"/>
                  </a:moveTo>
                  <a:cubicBezTo>
                    <a:pt x="858" y="334"/>
                    <a:pt x="1048" y="477"/>
                    <a:pt x="1048" y="691"/>
                  </a:cubicBezTo>
                  <a:cubicBezTo>
                    <a:pt x="1048" y="881"/>
                    <a:pt x="882" y="1048"/>
                    <a:pt x="691" y="1048"/>
                  </a:cubicBezTo>
                  <a:cubicBezTo>
                    <a:pt x="501"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15" name="Google Shape;14115;p27"/>
            <p:cNvSpPr/>
            <p:nvPr/>
          </p:nvSpPr>
          <p:spPr>
            <a:xfrm>
              <a:off x="6825738"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1" y="334"/>
                    <a:pt x="691" y="334"/>
                  </a:cubicBezTo>
                  <a:close/>
                  <a:moveTo>
                    <a:pt x="691" y="1"/>
                  </a:moveTo>
                  <a:cubicBezTo>
                    <a:pt x="286" y="1"/>
                    <a:pt x="0" y="310"/>
                    <a:pt x="0" y="691"/>
                  </a:cubicBezTo>
                  <a:cubicBezTo>
                    <a:pt x="0" y="1072"/>
                    <a:pt x="286" y="1382"/>
                    <a:pt x="691" y="1382"/>
                  </a:cubicBezTo>
                  <a:cubicBezTo>
                    <a:pt x="1048" y="1382"/>
                    <a:pt x="1358" y="1072"/>
                    <a:pt x="1358" y="691"/>
                  </a:cubicBezTo>
                  <a:cubicBezTo>
                    <a:pt x="1358" y="310"/>
                    <a:pt x="1072" y="1"/>
                    <a:pt x="6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16" name="Google Shape;14116;p27"/>
            <p:cNvSpPr/>
            <p:nvPr/>
          </p:nvSpPr>
          <p:spPr>
            <a:xfrm>
              <a:off x="6807288" y="3354783"/>
              <a:ext cx="69075" cy="103625"/>
            </a:xfrm>
            <a:custGeom>
              <a:avLst/>
              <a:gdLst/>
              <a:ahLst/>
              <a:cxnLst/>
              <a:rect l="l" t="t" r="r" b="b"/>
              <a:pathLst>
                <a:path w="2763" h="4145" extrusionOk="0">
                  <a:moveTo>
                    <a:pt x="1334" y="1"/>
                  </a:moveTo>
                  <a:cubicBezTo>
                    <a:pt x="953" y="1"/>
                    <a:pt x="619" y="120"/>
                    <a:pt x="357"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7"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3" y="715"/>
                  </a:cubicBezTo>
                  <a:lnTo>
                    <a:pt x="2263" y="739"/>
                  </a:lnTo>
                  <a:cubicBezTo>
                    <a:pt x="2310" y="834"/>
                    <a:pt x="2334" y="906"/>
                    <a:pt x="2382" y="977"/>
                  </a:cubicBezTo>
                  <a:cubicBezTo>
                    <a:pt x="2429" y="1144"/>
                    <a:pt x="2429" y="1263"/>
                    <a:pt x="2429" y="1406"/>
                  </a:cubicBezTo>
                  <a:lnTo>
                    <a:pt x="2429" y="1882"/>
                  </a:lnTo>
                  <a:lnTo>
                    <a:pt x="2429" y="2263"/>
                  </a:lnTo>
                  <a:cubicBezTo>
                    <a:pt x="2429" y="2287"/>
                    <a:pt x="2406" y="2335"/>
                    <a:pt x="2334" y="2335"/>
                  </a:cubicBezTo>
                  <a:cubicBezTo>
                    <a:pt x="2310" y="2335"/>
                    <a:pt x="2310" y="2287"/>
                    <a:pt x="2310" y="2263"/>
                  </a:cubicBezTo>
                  <a:lnTo>
                    <a:pt x="2310" y="2239"/>
                  </a:lnTo>
                  <a:lnTo>
                    <a:pt x="2310" y="1215"/>
                  </a:lnTo>
                  <a:cubicBezTo>
                    <a:pt x="2310" y="1144"/>
                    <a:pt x="2263" y="1072"/>
                    <a:pt x="2167"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6" y="3724"/>
                    <a:pt x="1715" y="3716"/>
                  </a:cubicBezTo>
                  <a:cubicBezTo>
                    <a:pt x="1620" y="3692"/>
                    <a:pt x="1596" y="3644"/>
                    <a:pt x="1596" y="3549"/>
                  </a:cubicBezTo>
                  <a:lnTo>
                    <a:pt x="1596" y="3525"/>
                  </a:lnTo>
                  <a:lnTo>
                    <a:pt x="1596" y="2025"/>
                  </a:lnTo>
                  <a:cubicBezTo>
                    <a:pt x="1596" y="1930"/>
                    <a:pt x="1548" y="1882"/>
                    <a:pt x="1453" y="1858"/>
                  </a:cubicBezTo>
                  <a:cubicBezTo>
                    <a:pt x="1431"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0" y="397"/>
                    <a:pt x="1801"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17" name="Google Shape;14117;p27"/>
            <p:cNvSpPr/>
            <p:nvPr/>
          </p:nvSpPr>
          <p:spPr>
            <a:xfrm>
              <a:off x="6880513" y="3508983"/>
              <a:ext cx="70275" cy="101825"/>
            </a:xfrm>
            <a:custGeom>
              <a:avLst/>
              <a:gdLst/>
              <a:ahLst/>
              <a:cxnLst/>
              <a:rect l="l" t="t" r="r" b="b"/>
              <a:pathLst>
                <a:path w="2811" h="4073" extrusionOk="0">
                  <a:moveTo>
                    <a:pt x="1286" y="2835"/>
                  </a:moveTo>
                  <a:lnTo>
                    <a:pt x="1286" y="3501"/>
                  </a:lnTo>
                  <a:lnTo>
                    <a:pt x="1286" y="3597"/>
                  </a:lnTo>
                  <a:cubicBezTo>
                    <a:pt x="1263" y="3692"/>
                    <a:pt x="1167" y="3716"/>
                    <a:pt x="1120" y="3716"/>
                  </a:cubicBezTo>
                  <a:cubicBezTo>
                    <a:pt x="1024" y="3716"/>
                    <a:pt x="929" y="3620"/>
                    <a:pt x="929" y="3549"/>
                  </a:cubicBezTo>
                  <a:lnTo>
                    <a:pt x="929" y="2835"/>
                  </a:lnTo>
                  <a:close/>
                  <a:moveTo>
                    <a:pt x="2001" y="2835"/>
                  </a:moveTo>
                  <a:lnTo>
                    <a:pt x="2001" y="3549"/>
                  </a:lnTo>
                  <a:cubicBezTo>
                    <a:pt x="2001" y="3620"/>
                    <a:pt x="1906" y="3716"/>
                    <a:pt x="1834" y="3716"/>
                  </a:cubicBezTo>
                  <a:cubicBezTo>
                    <a:pt x="1739" y="3716"/>
                    <a:pt x="1667" y="3692"/>
                    <a:pt x="1644" y="3597"/>
                  </a:cubicBezTo>
                  <a:lnTo>
                    <a:pt x="1644" y="3549"/>
                  </a:lnTo>
                  <a:lnTo>
                    <a:pt x="1644" y="3501"/>
                  </a:lnTo>
                  <a:lnTo>
                    <a:pt x="1644" y="2835"/>
                  </a:lnTo>
                  <a:close/>
                  <a:moveTo>
                    <a:pt x="1358" y="1"/>
                  </a:moveTo>
                  <a:cubicBezTo>
                    <a:pt x="953" y="1"/>
                    <a:pt x="643" y="120"/>
                    <a:pt x="358" y="406"/>
                  </a:cubicBezTo>
                  <a:cubicBezTo>
                    <a:pt x="0" y="810"/>
                    <a:pt x="0" y="1310"/>
                    <a:pt x="0" y="1787"/>
                  </a:cubicBezTo>
                  <a:lnTo>
                    <a:pt x="0" y="2025"/>
                  </a:lnTo>
                  <a:lnTo>
                    <a:pt x="0" y="2049"/>
                  </a:lnTo>
                  <a:cubicBezTo>
                    <a:pt x="0" y="2120"/>
                    <a:pt x="48" y="2168"/>
                    <a:pt x="72" y="2239"/>
                  </a:cubicBezTo>
                  <a:cubicBezTo>
                    <a:pt x="72" y="2263"/>
                    <a:pt x="96" y="2263"/>
                    <a:pt x="96" y="2287"/>
                  </a:cubicBezTo>
                  <a:lnTo>
                    <a:pt x="119" y="2311"/>
                  </a:lnTo>
                  <a:lnTo>
                    <a:pt x="96" y="2501"/>
                  </a:lnTo>
                  <a:lnTo>
                    <a:pt x="96" y="2525"/>
                  </a:lnTo>
                  <a:cubicBezTo>
                    <a:pt x="119"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0" y="715"/>
                  </a:cubicBezTo>
                  <a:lnTo>
                    <a:pt x="2310"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0"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2" y="2382"/>
                    <a:pt x="905" y="2239"/>
                    <a:pt x="905" y="2025"/>
                  </a:cubicBezTo>
                  <a:lnTo>
                    <a:pt x="905" y="2001"/>
                  </a:lnTo>
                  <a:lnTo>
                    <a:pt x="905" y="1287"/>
                  </a:lnTo>
                  <a:cubicBezTo>
                    <a:pt x="905" y="1191"/>
                    <a:pt x="834" y="1120"/>
                    <a:pt x="762" y="1096"/>
                  </a:cubicBezTo>
                  <a:cubicBezTo>
                    <a:pt x="750" y="1094"/>
                    <a:pt x="738" y="1092"/>
                    <a:pt x="726" y="1092"/>
                  </a:cubicBezTo>
                  <a:cubicBezTo>
                    <a:pt x="625" y="1092"/>
                    <a:pt x="548" y="1180"/>
                    <a:pt x="548" y="1287"/>
                  </a:cubicBezTo>
                  <a:lnTo>
                    <a:pt x="548" y="2025"/>
                  </a:lnTo>
                  <a:cubicBezTo>
                    <a:pt x="548" y="2025"/>
                    <a:pt x="524" y="2073"/>
                    <a:pt x="477" y="2073"/>
                  </a:cubicBezTo>
                  <a:cubicBezTo>
                    <a:pt x="453" y="2073"/>
                    <a:pt x="429" y="2049"/>
                    <a:pt x="429" y="2025"/>
                  </a:cubicBezTo>
                  <a:lnTo>
                    <a:pt x="429" y="1334"/>
                  </a:lnTo>
                  <a:cubicBezTo>
                    <a:pt x="429" y="763"/>
                    <a:pt x="858" y="334"/>
                    <a:pt x="1429" y="334"/>
                  </a:cubicBezTo>
                  <a:cubicBezTo>
                    <a:pt x="1548" y="334"/>
                    <a:pt x="1667" y="358"/>
                    <a:pt x="1763" y="382"/>
                  </a:cubicBezTo>
                  <a:cubicBezTo>
                    <a:pt x="1779" y="386"/>
                    <a:pt x="1795" y="388"/>
                    <a:pt x="1811" y="388"/>
                  </a:cubicBezTo>
                  <a:cubicBezTo>
                    <a:pt x="1889" y="388"/>
                    <a:pt x="1957" y="342"/>
                    <a:pt x="1977" y="263"/>
                  </a:cubicBezTo>
                  <a:cubicBezTo>
                    <a:pt x="2001" y="167"/>
                    <a:pt x="1953" y="96"/>
                    <a:pt x="1858" y="48"/>
                  </a:cubicBezTo>
                  <a:cubicBezTo>
                    <a:pt x="1715" y="1"/>
                    <a:pt x="1405" y="1"/>
                    <a:pt x="140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18" name="Google Shape;14118;p27"/>
            <p:cNvSpPr/>
            <p:nvPr/>
          </p:nvSpPr>
          <p:spPr>
            <a:xfrm>
              <a:off x="6900163" y="3468508"/>
              <a:ext cx="33950" cy="34550"/>
            </a:xfrm>
            <a:custGeom>
              <a:avLst/>
              <a:gdLst/>
              <a:ahLst/>
              <a:cxnLst/>
              <a:rect l="l" t="t" r="r" b="b"/>
              <a:pathLst>
                <a:path w="1358" h="1382" extrusionOk="0">
                  <a:moveTo>
                    <a:pt x="691" y="334"/>
                  </a:moveTo>
                  <a:cubicBezTo>
                    <a:pt x="858" y="334"/>
                    <a:pt x="1048" y="477"/>
                    <a:pt x="1048" y="691"/>
                  </a:cubicBezTo>
                  <a:cubicBezTo>
                    <a:pt x="1048" y="881"/>
                    <a:pt x="881" y="1048"/>
                    <a:pt x="691" y="1048"/>
                  </a:cubicBezTo>
                  <a:cubicBezTo>
                    <a:pt x="500"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19" name="Google Shape;14119;p27"/>
            <p:cNvSpPr/>
            <p:nvPr/>
          </p:nvSpPr>
          <p:spPr>
            <a:xfrm>
              <a:off x="6900163"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0" y="334"/>
                    <a:pt x="691" y="334"/>
                  </a:cubicBezTo>
                  <a:close/>
                  <a:moveTo>
                    <a:pt x="691" y="1"/>
                  </a:moveTo>
                  <a:cubicBezTo>
                    <a:pt x="286" y="1"/>
                    <a:pt x="0" y="310"/>
                    <a:pt x="0" y="691"/>
                  </a:cubicBezTo>
                  <a:cubicBezTo>
                    <a:pt x="0" y="1072"/>
                    <a:pt x="286" y="1382"/>
                    <a:pt x="691" y="1382"/>
                  </a:cubicBezTo>
                  <a:cubicBezTo>
                    <a:pt x="1072" y="1382"/>
                    <a:pt x="1358" y="1072"/>
                    <a:pt x="1358" y="691"/>
                  </a:cubicBezTo>
                  <a:cubicBezTo>
                    <a:pt x="1358" y="310"/>
                    <a:pt x="1072" y="1"/>
                    <a:pt x="6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20" name="Google Shape;14120;p27"/>
            <p:cNvSpPr/>
            <p:nvPr/>
          </p:nvSpPr>
          <p:spPr>
            <a:xfrm>
              <a:off x="6881713" y="3354783"/>
              <a:ext cx="69075" cy="103625"/>
            </a:xfrm>
            <a:custGeom>
              <a:avLst/>
              <a:gdLst/>
              <a:ahLst/>
              <a:cxnLst/>
              <a:rect l="l" t="t" r="r" b="b"/>
              <a:pathLst>
                <a:path w="2763" h="4145" extrusionOk="0">
                  <a:moveTo>
                    <a:pt x="1334" y="1"/>
                  </a:moveTo>
                  <a:cubicBezTo>
                    <a:pt x="953" y="1"/>
                    <a:pt x="619" y="120"/>
                    <a:pt x="357" y="429"/>
                  </a:cubicBezTo>
                  <a:cubicBezTo>
                    <a:pt x="167" y="620"/>
                    <a:pt x="71" y="906"/>
                    <a:pt x="24" y="1168"/>
                  </a:cubicBezTo>
                  <a:cubicBezTo>
                    <a:pt x="0" y="1382"/>
                    <a:pt x="0" y="1573"/>
                    <a:pt x="0" y="1787"/>
                  </a:cubicBezTo>
                  <a:lnTo>
                    <a:pt x="0" y="2001"/>
                  </a:lnTo>
                  <a:lnTo>
                    <a:pt x="0" y="2477"/>
                  </a:lnTo>
                  <a:cubicBezTo>
                    <a:pt x="0" y="2501"/>
                    <a:pt x="24" y="2573"/>
                    <a:pt x="48" y="2573"/>
                  </a:cubicBezTo>
                  <a:cubicBezTo>
                    <a:pt x="191" y="2692"/>
                    <a:pt x="357" y="2716"/>
                    <a:pt x="476" y="2716"/>
                  </a:cubicBezTo>
                  <a:lnTo>
                    <a:pt x="476" y="3597"/>
                  </a:lnTo>
                  <a:cubicBezTo>
                    <a:pt x="476" y="3906"/>
                    <a:pt x="667" y="4144"/>
                    <a:pt x="976" y="4144"/>
                  </a:cubicBezTo>
                  <a:cubicBezTo>
                    <a:pt x="1119" y="4144"/>
                    <a:pt x="1238" y="4073"/>
                    <a:pt x="1357" y="4002"/>
                  </a:cubicBezTo>
                  <a:cubicBezTo>
                    <a:pt x="1453" y="4073"/>
                    <a:pt x="1596" y="4144"/>
                    <a:pt x="1739" y="4144"/>
                  </a:cubicBezTo>
                  <a:cubicBezTo>
                    <a:pt x="2048" y="4144"/>
                    <a:pt x="2262" y="3883"/>
                    <a:pt x="2262" y="3597"/>
                  </a:cubicBezTo>
                  <a:lnTo>
                    <a:pt x="2262" y="2716"/>
                  </a:lnTo>
                  <a:lnTo>
                    <a:pt x="2405"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2" y="715"/>
                  </a:cubicBezTo>
                  <a:lnTo>
                    <a:pt x="2262" y="739"/>
                  </a:lnTo>
                  <a:cubicBezTo>
                    <a:pt x="2310" y="834"/>
                    <a:pt x="2334" y="906"/>
                    <a:pt x="2382" y="977"/>
                  </a:cubicBezTo>
                  <a:cubicBezTo>
                    <a:pt x="2429" y="1144"/>
                    <a:pt x="2429" y="1263"/>
                    <a:pt x="2429" y="1406"/>
                  </a:cubicBezTo>
                  <a:lnTo>
                    <a:pt x="2429" y="1882"/>
                  </a:lnTo>
                  <a:lnTo>
                    <a:pt x="2429" y="2263"/>
                  </a:lnTo>
                  <a:cubicBezTo>
                    <a:pt x="2429" y="2287"/>
                    <a:pt x="2405" y="2335"/>
                    <a:pt x="2334" y="2335"/>
                  </a:cubicBezTo>
                  <a:cubicBezTo>
                    <a:pt x="2310" y="2335"/>
                    <a:pt x="2310" y="2287"/>
                    <a:pt x="2310" y="2263"/>
                  </a:cubicBezTo>
                  <a:lnTo>
                    <a:pt x="2310" y="2239"/>
                  </a:lnTo>
                  <a:lnTo>
                    <a:pt x="2310" y="1215"/>
                  </a:lnTo>
                  <a:cubicBezTo>
                    <a:pt x="2310" y="1144"/>
                    <a:pt x="2262" y="1072"/>
                    <a:pt x="2167" y="1049"/>
                  </a:cubicBezTo>
                  <a:cubicBezTo>
                    <a:pt x="2152" y="1046"/>
                    <a:pt x="2137" y="1044"/>
                    <a:pt x="2122" y="1044"/>
                  </a:cubicBezTo>
                  <a:cubicBezTo>
                    <a:pt x="2025" y="1044"/>
                    <a:pt x="1953" y="1112"/>
                    <a:pt x="1953" y="1215"/>
                  </a:cubicBezTo>
                  <a:lnTo>
                    <a:pt x="1953" y="3549"/>
                  </a:lnTo>
                  <a:cubicBezTo>
                    <a:pt x="1953" y="3647"/>
                    <a:pt x="1873" y="3728"/>
                    <a:pt x="1778" y="3728"/>
                  </a:cubicBezTo>
                  <a:cubicBezTo>
                    <a:pt x="1758" y="3728"/>
                    <a:pt x="1736" y="3724"/>
                    <a:pt x="1715" y="3716"/>
                  </a:cubicBezTo>
                  <a:cubicBezTo>
                    <a:pt x="1619" y="3692"/>
                    <a:pt x="1596" y="3644"/>
                    <a:pt x="1596" y="3549"/>
                  </a:cubicBezTo>
                  <a:lnTo>
                    <a:pt x="1596" y="3525"/>
                  </a:lnTo>
                  <a:lnTo>
                    <a:pt x="1596" y="2025"/>
                  </a:lnTo>
                  <a:cubicBezTo>
                    <a:pt x="1596" y="1930"/>
                    <a:pt x="1548" y="1882"/>
                    <a:pt x="1453" y="1858"/>
                  </a:cubicBezTo>
                  <a:cubicBezTo>
                    <a:pt x="1431" y="1850"/>
                    <a:pt x="1411" y="1846"/>
                    <a:pt x="1391" y="1846"/>
                  </a:cubicBezTo>
                  <a:cubicBezTo>
                    <a:pt x="1302" y="1846"/>
                    <a:pt x="1238" y="1927"/>
                    <a:pt x="1238" y="2025"/>
                  </a:cubicBezTo>
                  <a:lnTo>
                    <a:pt x="1238" y="3525"/>
                  </a:lnTo>
                  <a:lnTo>
                    <a:pt x="1238" y="3549"/>
                  </a:lnTo>
                  <a:cubicBezTo>
                    <a:pt x="1238" y="3644"/>
                    <a:pt x="1191" y="3692"/>
                    <a:pt x="1119" y="3716"/>
                  </a:cubicBezTo>
                  <a:cubicBezTo>
                    <a:pt x="1098" y="3724"/>
                    <a:pt x="1076"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6" y="2335"/>
                  </a:cubicBezTo>
                  <a:cubicBezTo>
                    <a:pt x="429" y="2335"/>
                    <a:pt x="405" y="2287"/>
                    <a:pt x="405" y="2263"/>
                  </a:cubicBezTo>
                  <a:lnTo>
                    <a:pt x="405" y="1906"/>
                  </a:lnTo>
                  <a:lnTo>
                    <a:pt x="405" y="1430"/>
                  </a:lnTo>
                  <a:cubicBezTo>
                    <a:pt x="405" y="1311"/>
                    <a:pt x="405" y="1168"/>
                    <a:pt x="429" y="1049"/>
                  </a:cubicBezTo>
                  <a:cubicBezTo>
                    <a:pt x="476" y="930"/>
                    <a:pt x="524" y="834"/>
                    <a:pt x="595" y="739"/>
                  </a:cubicBezTo>
                  <a:cubicBezTo>
                    <a:pt x="714" y="572"/>
                    <a:pt x="905" y="429"/>
                    <a:pt x="1119" y="358"/>
                  </a:cubicBezTo>
                  <a:cubicBezTo>
                    <a:pt x="1215" y="334"/>
                    <a:pt x="1334" y="334"/>
                    <a:pt x="1429" y="334"/>
                  </a:cubicBezTo>
                  <a:cubicBezTo>
                    <a:pt x="1548" y="334"/>
                    <a:pt x="1667" y="358"/>
                    <a:pt x="1739" y="382"/>
                  </a:cubicBezTo>
                  <a:cubicBezTo>
                    <a:pt x="1759" y="392"/>
                    <a:pt x="1780" y="397"/>
                    <a:pt x="1800"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sp>
        <p:nvSpPr>
          <p:cNvPr id="14121" name="Google Shape;14121;p27"/>
          <p:cNvSpPr/>
          <p:nvPr/>
        </p:nvSpPr>
        <p:spPr>
          <a:xfrm>
            <a:off x="9501750" y="4765451"/>
            <a:ext cx="138645" cy="14271"/>
          </a:xfrm>
          <a:custGeom>
            <a:avLst/>
            <a:gdLst/>
            <a:ahLst/>
            <a:cxnLst/>
            <a:rect l="l" t="t" r="r" b="b"/>
            <a:pathLst>
              <a:path w="3478" h="358" extrusionOk="0">
                <a:moveTo>
                  <a:pt x="215" y="1"/>
                </a:moveTo>
                <a:cubicBezTo>
                  <a:pt x="143" y="1"/>
                  <a:pt x="72" y="72"/>
                  <a:pt x="48" y="167"/>
                </a:cubicBezTo>
                <a:cubicBezTo>
                  <a:pt x="0" y="286"/>
                  <a:pt x="95" y="358"/>
                  <a:pt x="215" y="358"/>
                </a:cubicBezTo>
                <a:lnTo>
                  <a:pt x="3263" y="358"/>
                </a:lnTo>
                <a:cubicBezTo>
                  <a:pt x="3358" y="358"/>
                  <a:pt x="3406" y="310"/>
                  <a:pt x="3429" y="215"/>
                </a:cubicBezTo>
                <a:cubicBezTo>
                  <a:pt x="3477" y="120"/>
                  <a:pt x="3382" y="1"/>
                  <a:pt x="32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22" name="Google Shape;14122;p27"/>
          <p:cNvSpPr/>
          <p:nvPr/>
        </p:nvSpPr>
        <p:spPr>
          <a:xfrm>
            <a:off x="9501750" y="4800570"/>
            <a:ext cx="138645" cy="14311"/>
          </a:xfrm>
          <a:custGeom>
            <a:avLst/>
            <a:gdLst/>
            <a:ahLst/>
            <a:cxnLst/>
            <a:rect l="l" t="t" r="r" b="b"/>
            <a:pathLst>
              <a:path w="3478" h="359" extrusionOk="0">
                <a:moveTo>
                  <a:pt x="215" y="1"/>
                </a:moveTo>
                <a:cubicBezTo>
                  <a:pt x="143" y="1"/>
                  <a:pt x="72" y="48"/>
                  <a:pt x="48" y="144"/>
                </a:cubicBezTo>
                <a:cubicBezTo>
                  <a:pt x="0" y="263"/>
                  <a:pt x="95" y="358"/>
                  <a:pt x="215" y="358"/>
                </a:cubicBezTo>
                <a:lnTo>
                  <a:pt x="3263" y="358"/>
                </a:lnTo>
                <a:cubicBezTo>
                  <a:pt x="3358" y="358"/>
                  <a:pt x="3406" y="287"/>
                  <a:pt x="3429" y="191"/>
                </a:cubicBezTo>
                <a:cubicBezTo>
                  <a:pt x="3477" y="120"/>
                  <a:pt x="3382" y="1"/>
                  <a:pt x="32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23" name="Google Shape;14123;p27"/>
          <p:cNvSpPr/>
          <p:nvPr/>
        </p:nvSpPr>
        <p:spPr>
          <a:xfrm>
            <a:off x="9533082" y="4833817"/>
            <a:ext cx="75980" cy="14271"/>
          </a:xfrm>
          <a:custGeom>
            <a:avLst/>
            <a:gdLst/>
            <a:ahLst/>
            <a:cxnLst/>
            <a:rect l="l" t="t" r="r" b="b"/>
            <a:pathLst>
              <a:path w="1906" h="358" extrusionOk="0">
                <a:moveTo>
                  <a:pt x="214" y="0"/>
                </a:moveTo>
                <a:cubicBezTo>
                  <a:pt x="119" y="0"/>
                  <a:pt x="71" y="48"/>
                  <a:pt x="24" y="143"/>
                </a:cubicBezTo>
                <a:cubicBezTo>
                  <a:pt x="0" y="262"/>
                  <a:pt x="95" y="358"/>
                  <a:pt x="214" y="358"/>
                </a:cubicBezTo>
                <a:lnTo>
                  <a:pt x="1739" y="358"/>
                </a:lnTo>
                <a:cubicBezTo>
                  <a:pt x="1810" y="358"/>
                  <a:pt x="1881" y="286"/>
                  <a:pt x="1905" y="191"/>
                </a:cubicBezTo>
                <a:cubicBezTo>
                  <a:pt x="1905" y="119"/>
                  <a:pt x="1810" y="0"/>
                  <a:pt x="173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24" name="Google Shape;14124;p27"/>
          <p:cNvSpPr/>
          <p:nvPr/>
        </p:nvSpPr>
        <p:spPr>
          <a:xfrm>
            <a:off x="9343216" y="4563267"/>
            <a:ext cx="450017" cy="473736"/>
          </a:xfrm>
          <a:custGeom>
            <a:avLst/>
            <a:gdLst/>
            <a:ahLst/>
            <a:cxnLst/>
            <a:rect l="l" t="t" r="r" b="b"/>
            <a:pathLst>
              <a:path w="11289" h="11884" extrusionOk="0">
                <a:moveTo>
                  <a:pt x="6144" y="881"/>
                </a:moveTo>
                <a:cubicBezTo>
                  <a:pt x="7359" y="905"/>
                  <a:pt x="8478" y="1381"/>
                  <a:pt x="9383" y="2215"/>
                </a:cubicBezTo>
                <a:lnTo>
                  <a:pt x="8573" y="3025"/>
                </a:lnTo>
                <a:cubicBezTo>
                  <a:pt x="7883" y="2405"/>
                  <a:pt x="7002" y="2048"/>
                  <a:pt x="6144" y="2024"/>
                </a:cubicBezTo>
                <a:lnTo>
                  <a:pt x="6144" y="881"/>
                </a:lnTo>
                <a:close/>
                <a:moveTo>
                  <a:pt x="6097" y="2405"/>
                </a:moveTo>
                <a:cubicBezTo>
                  <a:pt x="6930" y="2429"/>
                  <a:pt x="7764" y="2786"/>
                  <a:pt x="8430" y="3453"/>
                </a:cubicBezTo>
                <a:cubicBezTo>
                  <a:pt x="9121" y="4120"/>
                  <a:pt x="9478" y="5001"/>
                  <a:pt x="9478" y="5954"/>
                </a:cubicBezTo>
                <a:cubicBezTo>
                  <a:pt x="9502" y="6835"/>
                  <a:pt x="9145" y="7692"/>
                  <a:pt x="8478" y="8383"/>
                </a:cubicBezTo>
                <a:cubicBezTo>
                  <a:pt x="7859" y="9050"/>
                  <a:pt x="7025" y="9431"/>
                  <a:pt x="6097" y="9455"/>
                </a:cubicBezTo>
                <a:lnTo>
                  <a:pt x="6097" y="9050"/>
                </a:lnTo>
                <a:cubicBezTo>
                  <a:pt x="6097" y="8931"/>
                  <a:pt x="5978" y="8812"/>
                  <a:pt x="5859" y="8812"/>
                </a:cubicBezTo>
                <a:cubicBezTo>
                  <a:pt x="5096" y="8764"/>
                  <a:pt x="4382" y="8478"/>
                  <a:pt x="3834" y="7930"/>
                </a:cubicBezTo>
                <a:cubicBezTo>
                  <a:pt x="3310" y="7406"/>
                  <a:pt x="3001" y="6668"/>
                  <a:pt x="3001" y="5906"/>
                </a:cubicBezTo>
                <a:cubicBezTo>
                  <a:pt x="3001" y="5144"/>
                  <a:pt x="3310" y="4430"/>
                  <a:pt x="3834" y="3882"/>
                </a:cubicBezTo>
                <a:cubicBezTo>
                  <a:pt x="4382" y="3358"/>
                  <a:pt x="5096" y="3025"/>
                  <a:pt x="5859" y="3025"/>
                </a:cubicBezTo>
                <a:cubicBezTo>
                  <a:pt x="6025" y="3025"/>
                  <a:pt x="6097" y="2906"/>
                  <a:pt x="6097" y="2786"/>
                </a:cubicBezTo>
                <a:lnTo>
                  <a:pt x="6097" y="2405"/>
                </a:lnTo>
                <a:close/>
                <a:moveTo>
                  <a:pt x="5859" y="0"/>
                </a:moveTo>
                <a:cubicBezTo>
                  <a:pt x="4739" y="0"/>
                  <a:pt x="3620" y="357"/>
                  <a:pt x="2667" y="977"/>
                </a:cubicBezTo>
                <a:cubicBezTo>
                  <a:pt x="2620" y="1024"/>
                  <a:pt x="2596" y="1096"/>
                  <a:pt x="2620" y="1191"/>
                </a:cubicBezTo>
                <a:cubicBezTo>
                  <a:pt x="2635" y="1265"/>
                  <a:pt x="2696" y="1303"/>
                  <a:pt x="2763" y="1303"/>
                </a:cubicBezTo>
                <a:cubicBezTo>
                  <a:pt x="2804" y="1303"/>
                  <a:pt x="2846" y="1289"/>
                  <a:pt x="2882" y="1262"/>
                </a:cubicBezTo>
                <a:cubicBezTo>
                  <a:pt x="3739" y="715"/>
                  <a:pt x="4763" y="381"/>
                  <a:pt x="5763" y="357"/>
                </a:cubicBezTo>
                <a:lnTo>
                  <a:pt x="5763" y="2691"/>
                </a:lnTo>
                <a:cubicBezTo>
                  <a:pt x="4977" y="2739"/>
                  <a:pt x="4192" y="3096"/>
                  <a:pt x="3620" y="3691"/>
                </a:cubicBezTo>
                <a:cubicBezTo>
                  <a:pt x="3025" y="4311"/>
                  <a:pt x="2715" y="5120"/>
                  <a:pt x="2715" y="5978"/>
                </a:cubicBezTo>
                <a:cubicBezTo>
                  <a:pt x="2715" y="6835"/>
                  <a:pt x="3025" y="7645"/>
                  <a:pt x="3620" y="8264"/>
                </a:cubicBezTo>
                <a:cubicBezTo>
                  <a:pt x="4192" y="8859"/>
                  <a:pt x="4977" y="9193"/>
                  <a:pt x="5763" y="9240"/>
                </a:cubicBezTo>
                <a:lnTo>
                  <a:pt x="5763" y="11598"/>
                </a:lnTo>
                <a:cubicBezTo>
                  <a:pt x="4334" y="11574"/>
                  <a:pt x="2977" y="10979"/>
                  <a:pt x="1953" y="9931"/>
                </a:cubicBezTo>
                <a:cubicBezTo>
                  <a:pt x="929" y="8883"/>
                  <a:pt x="357" y="7478"/>
                  <a:pt x="334" y="6001"/>
                </a:cubicBezTo>
                <a:cubicBezTo>
                  <a:pt x="334" y="4406"/>
                  <a:pt x="1048" y="2882"/>
                  <a:pt x="2239" y="1810"/>
                </a:cubicBezTo>
                <a:cubicBezTo>
                  <a:pt x="2286" y="1739"/>
                  <a:pt x="2310" y="1620"/>
                  <a:pt x="2263" y="1572"/>
                </a:cubicBezTo>
                <a:cubicBezTo>
                  <a:pt x="2221" y="1516"/>
                  <a:pt x="2162" y="1493"/>
                  <a:pt x="2112" y="1493"/>
                </a:cubicBezTo>
                <a:cubicBezTo>
                  <a:pt x="2076" y="1493"/>
                  <a:pt x="2044" y="1505"/>
                  <a:pt x="2024" y="1524"/>
                </a:cubicBezTo>
                <a:cubicBezTo>
                  <a:pt x="738" y="2667"/>
                  <a:pt x="0" y="4263"/>
                  <a:pt x="0" y="6001"/>
                </a:cubicBezTo>
                <a:lnTo>
                  <a:pt x="24" y="6001"/>
                </a:lnTo>
                <a:cubicBezTo>
                  <a:pt x="24" y="7573"/>
                  <a:pt x="667" y="9026"/>
                  <a:pt x="1762" y="10145"/>
                </a:cubicBezTo>
                <a:cubicBezTo>
                  <a:pt x="2858" y="11241"/>
                  <a:pt x="4311" y="11860"/>
                  <a:pt x="5882" y="11884"/>
                </a:cubicBezTo>
                <a:cubicBezTo>
                  <a:pt x="5954" y="11884"/>
                  <a:pt x="6049" y="11860"/>
                  <a:pt x="6073" y="11812"/>
                </a:cubicBezTo>
                <a:cubicBezTo>
                  <a:pt x="6097" y="11765"/>
                  <a:pt x="6144" y="11717"/>
                  <a:pt x="6144" y="11645"/>
                </a:cubicBezTo>
                <a:lnTo>
                  <a:pt x="6144" y="11336"/>
                </a:lnTo>
                <a:cubicBezTo>
                  <a:pt x="7168" y="11288"/>
                  <a:pt x="8192" y="10931"/>
                  <a:pt x="9050" y="10336"/>
                </a:cubicBezTo>
                <a:cubicBezTo>
                  <a:pt x="9145" y="10288"/>
                  <a:pt x="9145" y="10169"/>
                  <a:pt x="9073" y="10098"/>
                </a:cubicBezTo>
                <a:cubicBezTo>
                  <a:pt x="9047" y="10058"/>
                  <a:pt x="8999" y="10040"/>
                  <a:pt x="8950" y="10040"/>
                </a:cubicBezTo>
                <a:cubicBezTo>
                  <a:pt x="8909" y="10040"/>
                  <a:pt x="8867" y="10052"/>
                  <a:pt x="8835" y="10074"/>
                </a:cubicBezTo>
                <a:cubicBezTo>
                  <a:pt x="8049" y="10645"/>
                  <a:pt x="7121" y="10979"/>
                  <a:pt x="6144" y="11002"/>
                </a:cubicBezTo>
                <a:lnTo>
                  <a:pt x="6144" y="9907"/>
                </a:lnTo>
                <a:cubicBezTo>
                  <a:pt x="7121" y="9859"/>
                  <a:pt x="8002" y="9455"/>
                  <a:pt x="8692" y="8764"/>
                </a:cubicBezTo>
                <a:cubicBezTo>
                  <a:pt x="9431" y="8026"/>
                  <a:pt x="9836" y="7073"/>
                  <a:pt x="9836" y="6025"/>
                </a:cubicBezTo>
                <a:cubicBezTo>
                  <a:pt x="9836" y="5049"/>
                  <a:pt x="9455" y="4120"/>
                  <a:pt x="8812" y="3406"/>
                </a:cubicBezTo>
                <a:lnTo>
                  <a:pt x="9597" y="2644"/>
                </a:lnTo>
                <a:cubicBezTo>
                  <a:pt x="10455" y="3549"/>
                  <a:pt x="10931" y="4787"/>
                  <a:pt x="10931" y="6025"/>
                </a:cubicBezTo>
                <a:cubicBezTo>
                  <a:pt x="10931" y="7359"/>
                  <a:pt x="10431" y="8621"/>
                  <a:pt x="9478" y="9574"/>
                </a:cubicBezTo>
                <a:lnTo>
                  <a:pt x="9407" y="9621"/>
                </a:lnTo>
                <a:cubicBezTo>
                  <a:pt x="9335" y="9693"/>
                  <a:pt x="9335" y="9812"/>
                  <a:pt x="9407" y="9859"/>
                </a:cubicBezTo>
                <a:cubicBezTo>
                  <a:pt x="9443" y="9895"/>
                  <a:pt x="9490" y="9913"/>
                  <a:pt x="9535" y="9913"/>
                </a:cubicBezTo>
                <a:cubicBezTo>
                  <a:pt x="9580" y="9913"/>
                  <a:pt x="9621" y="9895"/>
                  <a:pt x="9645" y="9859"/>
                </a:cubicBezTo>
                <a:lnTo>
                  <a:pt x="9716" y="9812"/>
                </a:lnTo>
                <a:cubicBezTo>
                  <a:pt x="10717" y="8788"/>
                  <a:pt x="11288" y="7454"/>
                  <a:pt x="11288" y="6025"/>
                </a:cubicBezTo>
                <a:cubicBezTo>
                  <a:pt x="11288" y="4477"/>
                  <a:pt x="10717" y="3144"/>
                  <a:pt x="9716" y="2144"/>
                </a:cubicBezTo>
                <a:cubicBezTo>
                  <a:pt x="8740" y="1191"/>
                  <a:pt x="7478" y="619"/>
                  <a:pt x="6097" y="596"/>
                </a:cubicBezTo>
                <a:lnTo>
                  <a:pt x="6097" y="238"/>
                </a:lnTo>
                <a:cubicBezTo>
                  <a:pt x="6097" y="167"/>
                  <a:pt x="6073" y="119"/>
                  <a:pt x="6049" y="72"/>
                </a:cubicBezTo>
                <a:cubicBezTo>
                  <a:pt x="5978" y="24"/>
                  <a:pt x="5930" y="0"/>
                  <a:pt x="585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nvGrpSpPr>
          <p:cNvPr id="14125" name="Google Shape;14125;p27"/>
          <p:cNvGrpSpPr/>
          <p:nvPr/>
        </p:nvGrpSpPr>
        <p:grpSpPr>
          <a:xfrm>
            <a:off x="8364503" y="4563324"/>
            <a:ext cx="474692" cy="473736"/>
            <a:chOff x="5676088" y="3314908"/>
            <a:chExt cx="297700" cy="297100"/>
          </a:xfrm>
        </p:grpSpPr>
        <p:sp>
          <p:nvSpPr>
            <p:cNvPr id="14126" name="Google Shape;14126;p27"/>
            <p:cNvSpPr/>
            <p:nvPr/>
          </p:nvSpPr>
          <p:spPr>
            <a:xfrm>
              <a:off x="5751113" y="3426508"/>
              <a:ext cx="203050" cy="108700"/>
            </a:xfrm>
            <a:custGeom>
              <a:avLst/>
              <a:gdLst/>
              <a:ahLst/>
              <a:cxnLst/>
              <a:rect l="l" t="t" r="r" b="b"/>
              <a:pathLst>
                <a:path w="8122" h="4348" extrusionOk="0">
                  <a:moveTo>
                    <a:pt x="173" y="0"/>
                  </a:moveTo>
                  <a:cubicBezTo>
                    <a:pt x="146" y="0"/>
                    <a:pt x="119" y="5"/>
                    <a:pt x="96" y="13"/>
                  </a:cubicBezTo>
                  <a:cubicBezTo>
                    <a:pt x="0" y="85"/>
                    <a:pt x="0" y="180"/>
                    <a:pt x="24" y="251"/>
                  </a:cubicBezTo>
                  <a:lnTo>
                    <a:pt x="977" y="1680"/>
                  </a:lnTo>
                  <a:cubicBezTo>
                    <a:pt x="1022" y="1756"/>
                    <a:pt x="1105" y="1802"/>
                    <a:pt x="1185" y="1802"/>
                  </a:cubicBezTo>
                  <a:cubicBezTo>
                    <a:pt x="1231" y="1802"/>
                    <a:pt x="1275" y="1787"/>
                    <a:pt x="1310" y="1752"/>
                  </a:cubicBezTo>
                  <a:lnTo>
                    <a:pt x="3001" y="609"/>
                  </a:lnTo>
                  <a:lnTo>
                    <a:pt x="5478" y="4181"/>
                  </a:lnTo>
                  <a:cubicBezTo>
                    <a:pt x="5509" y="4244"/>
                    <a:pt x="5594" y="4297"/>
                    <a:pt x="5682" y="4297"/>
                  </a:cubicBezTo>
                  <a:cubicBezTo>
                    <a:pt x="5726" y="4297"/>
                    <a:pt x="5771" y="4284"/>
                    <a:pt x="5811" y="4252"/>
                  </a:cubicBezTo>
                  <a:lnTo>
                    <a:pt x="7764" y="3109"/>
                  </a:lnTo>
                  <a:lnTo>
                    <a:pt x="7764" y="4157"/>
                  </a:lnTo>
                  <a:cubicBezTo>
                    <a:pt x="7764" y="4252"/>
                    <a:pt x="7835" y="4348"/>
                    <a:pt x="7907" y="4348"/>
                  </a:cubicBezTo>
                  <a:cubicBezTo>
                    <a:pt x="8026" y="4348"/>
                    <a:pt x="8121" y="4276"/>
                    <a:pt x="8121" y="4157"/>
                  </a:cubicBezTo>
                  <a:lnTo>
                    <a:pt x="8121" y="2919"/>
                  </a:lnTo>
                  <a:cubicBezTo>
                    <a:pt x="8121" y="2847"/>
                    <a:pt x="8097" y="2800"/>
                    <a:pt x="8073" y="2752"/>
                  </a:cubicBezTo>
                  <a:cubicBezTo>
                    <a:pt x="8011" y="2705"/>
                    <a:pt x="7939" y="2669"/>
                    <a:pt x="7864" y="2669"/>
                  </a:cubicBezTo>
                  <a:cubicBezTo>
                    <a:pt x="7823" y="2669"/>
                    <a:pt x="7782" y="2679"/>
                    <a:pt x="7740" y="2704"/>
                  </a:cubicBezTo>
                  <a:lnTo>
                    <a:pt x="5692" y="3895"/>
                  </a:lnTo>
                  <a:lnTo>
                    <a:pt x="3215" y="323"/>
                  </a:lnTo>
                  <a:cubicBezTo>
                    <a:pt x="3156" y="248"/>
                    <a:pt x="3087" y="211"/>
                    <a:pt x="3015" y="211"/>
                  </a:cubicBezTo>
                  <a:cubicBezTo>
                    <a:pt x="2971" y="211"/>
                    <a:pt x="2927" y="225"/>
                    <a:pt x="2882" y="251"/>
                  </a:cubicBezTo>
                  <a:lnTo>
                    <a:pt x="1191" y="1395"/>
                  </a:lnTo>
                  <a:lnTo>
                    <a:pt x="334" y="85"/>
                  </a:lnTo>
                  <a:cubicBezTo>
                    <a:pt x="286" y="21"/>
                    <a:pt x="228" y="0"/>
                    <a:pt x="17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27" name="Google Shape;14127;p27"/>
            <p:cNvSpPr/>
            <p:nvPr/>
          </p:nvSpPr>
          <p:spPr>
            <a:xfrm>
              <a:off x="5676088" y="3314908"/>
              <a:ext cx="297700" cy="297100"/>
            </a:xfrm>
            <a:custGeom>
              <a:avLst/>
              <a:gdLst/>
              <a:ahLst/>
              <a:cxnLst/>
              <a:rect l="l" t="t" r="r" b="b"/>
              <a:pathLst>
                <a:path w="11908" h="11884" extrusionOk="0">
                  <a:moveTo>
                    <a:pt x="11575" y="11002"/>
                  </a:moveTo>
                  <a:lnTo>
                    <a:pt x="11575" y="11479"/>
                  </a:lnTo>
                  <a:lnTo>
                    <a:pt x="382" y="11479"/>
                  </a:lnTo>
                  <a:lnTo>
                    <a:pt x="382" y="11002"/>
                  </a:lnTo>
                  <a:close/>
                  <a:moveTo>
                    <a:pt x="906" y="0"/>
                  </a:moveTo>
                  <a:cubicBezTo>
                    <a:pt x="787" y="0"/>
                    <a:pt x="715" y="48"/>
                    <a:pt x="715" y="167"/>
                  </a:cubicBezTo>
                  <a:lnTo>
                    <a:pt x="715" y="977"/>
                  </a:lnTo>
                  <a:lnTo>
                    <a:pt x="501" y="977"/>
                  </a:lnTo>
                  <a:cubicBezTo>
                    <a:pt x="406" y="977"/>
                    <a:pt x="310" y="1024"/>
                    <a:pt x="310" y="1119"/>
                  </a:cubicBezTo>
                  <a:cubicBezTo>
                    <a:pt x="310" y="1239"/>
                    <a:pt x="382" y="1334"/>
                    <a:pt x="501" y="1334"/>
                  </a:cubicBezTo>
                  <a:lnTo>
                    <a:pt x="715" y="1334"/>
                  </a:lnTo>
                  <a:lnTo>
                    <a:pt x="715" y="2215"/>
                  </a:lnTo>
                  <a:lnTo>
                    <a:pt x="501" y="2215"/>
                  </a:lnTo>
                  <a:cubicBezTo>
                    <a:pt x="406" y="2215"/>
                    <a:pt x="310" y="2286"/>
                    <a:pt x="310" y="2382"/>
                  </a:cubicBezTo>
                  <a:cubicBezTo>
                    <a:pt x="310" y="2477"/>
                    <a:pt x="382" y="2572"/>
                    <a:pt x="501" y="2572"/>
                  </a:cubicBezTo>
                  <a:lnTo>
                    <a:pt x="715" y="2572"/>
                  </a:lnTo>
                  <a:lnTo>
                    <a:pt x="715" y="3477"/>
                  </a:lnTo>
                  <a:lnTo>
                    <a:pt x="501" y="3477"/>
                  </a:lnTo>
                  <a:cubicBezTo>
                    <a:pt x="406" y="3477"/>
                    <a:pt x="310" y="3525"/>
                    <a:pt x="310" y="3620"/>
                  </a:cubicBezTo>
                  <a:cubicBezTo>
                    <a:pt x="310" y="3739"/>
                    <a:pt x="382" y="3834"/>
                    <a:pt x="501" y="3834"/>
                  </a:cubicBezTo>
                  <a:lnTo>
                    <a:pt x="715" y="3834"/>
                  </a:lnTo>
                  <a:lnTo>
                    <a:pt x="715" y="4715"/>
                  </a:lnTo>
                  <a:lnTo>
                    <a:pt x="501" y="4715"/>
                  </a:lnTo>
                  <a:cubicBezTo>
                    <a:pt x="406" y="4715"/>
                    <a:pt x="310" y="4787"/>
                    <a:pt x="310" y="4858"/>
                  </a:cubicBezTo>
                  <a:cubicBezTo>
                    <a:pt x="310" y="4977"/>
                    <a:pt x="382" y="5073"/>
                    <a:pt x="501" y="5073"/>
                  </a:cubicBezTo>
                  <a:lnTo>
                    <a:pt x="715" y="5073"/>
                  </a:lnTo>
                  <a:lnTo>
                    <a:pt x="715" y="5978"/>
                  </a:lnTo>
                  <a:lnTo>
                    <a:pt x="501" y="5978"/>
                  </a:lnTo>
                  <a:cubicBezTo>
                    <a:pt x="406" y="5978"/>
                    <a:pt x="310" y="6025"/>
                    <a:pt x="310" y="6121"/>
                  </a:cubicBezTo>
                  <a:cubicBezTo>
                    <a:pt x="310" y="6240"/>
                    <a:pt x="382" y="6335"/>
                    <a:pt x="501" y="6335"/>
                  </a:cubicBezTo>
                  <a:lnTo>
                    <a:pt x="715" y="6335"/>
                  </a:lnTo>
                  <a:lnTo>
                    <a:pt x="715" y="7216"/>
                  </a:lnTo>
                  <a:lnTo>
                    <a:pt x="501" y="7216"/>
                  </a:lnTo>
                  <a:cubicBezTo>
                    <a:pt x="406" y="7216"/>
                    <a:pt x="310" y="7287"/>
                    <a:pt x="310" y="7359"/>
                  </a:cubicBezTo>
                  <a:cubicBezTo>
                    <a:pt x="310" y="7478"/>
                    <a:pt x="382" y="7573"/>
                    <a:pt x="501" y="7573"/>
                  </a:cubicBezTo>
                  <a:lnTo>
                    <a:pt x="715" y="7573"/>
                  </a:lnTo>
                  <a:lnTo>
                    <a:pt x="715" y="8478"/>
                  </a:lnTo>
                  <a:lnTo>
                    <a:pt x="501" y="8478"/>
                  </a:lnTo>
                  <a:cubicBezTo>
                    <a:pt x="406" y="8478"/>
                    <a:pt x="310" y="8526"/>
                    <a:pt x="310" y="8621"/>
                  </a:cubicBezTo>
                  <a:cubicBezTo>
                    <a:pt x="310" y="8740"/>
                    <a:pt x="382" y="8835"/>
                    <a:pt x="501" y="8835"/>
                  </a:cubicBezTo>
                  <a:lnTo>
                    <a:pt x="715" y="8835"/>
                  </a:lnTo>
                  <a:lnTo>
                    <a:pt x="715" y="9716"/>
                  </a:lnTo>
                  <a:lnTo>
                    <a:pt x="501" y="9716"/>
                  </a:lnTo>
                  <a:cubicBezTo>
                    <a:pt x="406" y="9716"/>
                    <a:pt x="310" y="9788"/>
                    <a:pt x="310" y="9859"/>
                  </a:cubicBezTo>
                  <a:cubicBezTo>
                    <a:pt x="310" y="9978"/>
                    <a:pt x="382" y="10074"/>
                    <a:pt x="501" y="10074"/>
                  </a:cubicBezTo>
                  <a:lnTo>
                    <a:pt x="715" y="10074"/>
                  </a:lnTo>
                  <a:lnTo>
                    <a:pt x="715" y="10693"/>
                  </a:lnTo>
                  <a:lnTo>
                    <a:pt x="286" y="10693"/>
                  </a:lnTo>
                  <a:cubicBezTo>
                    <a:pt x="144" y="10693"/>
                    <a:pt x="1" y="10812"/>
                    <a:pt x="1" y="11002"/>
                  </a:cubicBezTo>
                  <a:lnTo>
                    <a:pt x="1" y="11598"/>
                  </a:lnTo>
                  <a:cubicBezTo>
                    <a:pt x="1" y="11741"/>
                    <a:pt x="120" y="11884"/>
                    <a:pt x="286" y="11884"/>
                  </a:cubicBezTo>
                  <a:lnTo>
                    <a:pt x="11598" y="11884"/>
                  </a:lnTo>
                  <a:cubicBezTo>
                    <a:pt x="11741" y="11884"/>
                    <a:pt x="11908" y="11765"/>
                    <a:pt x="11908" y="11598"/>
                  </a:cubicBezTo>
                  <a:lnTo>
                    <a:pt x="11908" y="11002"/>
                  </a:lnTo>
                  <a:cubicBezTo>
                    <a:pt x="11908" y="10788"/>
                    <a:pt x="11789" y="10669"/>
                    <a:pt x="11622" y="10669"/>
                  </a:cubicBezTo>
                  <a:lnTo>
                    <a:pt x="11146" y="10669"/>
                  </a:lnTo>
                  <a:lnTo>
                    <a:pt x="11146" y="9478"/>
                  </a:lnTo>
                  <a:cubicBezTo>
                    <a:pt x="11146" y="9407"/>
                    <a:pt x="11098" y="9312"/>
                    <a:pt x="11003" y="9312"/>
                  </a:cubicBezTo>
                  <a:cubicBezTo>
                    <a:pt x="10884" y="9312"/>
                    <a:pt x="10789" y="9359"/>
                    <a:pt x="10789" y="9478"/>
                  </a:cubicBezTo>
                  <a:lnTo>
                    <a:pt x="10789" y="10669"/>
                  </a:lnTo>
                  <a:lnTo>
                    <a:pt x="1834" y="10669"/>
                  </a:lnTo>
                  <a:lnTo>
                    <a:pt x="1834" y="2929"/>
                  </a:lnTo>
                  <a:lnTo>
                    <a:pt x="2620" y="4096"/>
                  </a:lnTo>
                  <a:cubicBezTo>
                    <a:pt x="2652" y="4160"/>
                    <a:pt x="2705" y="4181"/>
                    <a:pt x="2765" y="4181"/>
                  </a:cubicBezTo>
                  <a:cubicBezTo>
                    <a:pt x="2795" y="4181"/>
                    <a:pt x="2827" y="4176"/>
                    <a:pt x="2858" y="4168"/>
                  </a:cubicBezTo>
                  <a:cubicBezTo>
                    <a:pt x="2930" y="4096"/>
                    <a:pt x="2930" y="4001"/>
                    <a:pt x="2906" y="3906"/>
                  </a:cubicBezTo>
                  <a:lnTo>
                    <a:pt x="1930" y="2453"/>
                  </a:lnTo>
                  <a:cubicBezTo>
                    <a:pt x="1878" y="2402"/>
                    <a:pt x="1802" y="2362"/>
                    <a:pt x="1737" y="2362"/>
                  </a:cubicBezTo>
                  <a:cubicBezTo>
                    <a:pt x="1711" y="2362"/>
                    <a:pt x="1688" y="2368"/>
                    <a:pt x="1668" y="2382"/>
                  </a:cubicBezTo>
                  <a:cubicBezTo>
                    <a:pt x="1572" y="2405"/>
                    <a:pt x="1477" y="2477"/>
                    <a:pt x="1477" y="2620"/>
                  </a:cubicBezTo>
                  <a:lnTo>
                    <a:pt x="1477" y="10717"/>
                  </a:lnTo>
                  <a:lnTo>
                    <a:pt x="1072" y="10717"/>
                  </a:lnTo>
                  <a:lnTo>
                    <a:pt x="1072" y="167"/>
                  </a:lnTo>
                  <a:cubicBezTo>
                    <a:pt x="1072" y="72"/>
                    <a:pt x="1001" y="0"/>
                    <a:pt x="90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128" name="Google Shape;14128;p27"/>
          <p:cNvGrpSpPr/>
          <p:nvPr/>
        </p:nvGrpSpPr>
        <p:grpSpPr>
          <a:xfrm>
            <a:off x="7351519" y="4560455"/>
            <a:ext cx="474732" cy="473776"/>
            <a:chOff x="5168238" y="3313108"/>
            <a:chExt cx="297725" cy="297125"/>
          </a:xfrm>
        </p:grpSpPr>
        <p:sp>
          <p:nvSpPr>
            <p:cNvPr id="14129" name="Google Shape;14129;p27"/>
            <p:cNvSpPr/>
            <p:nvPr/>
          </p:nvSpPr>
          <p:spPr>
            <a:xfrm>
              <a:off x="5374238" y="3513858"/>
              <a:ext cx="28600" cy="41000"/>
            </a:xfrm>
            <a:custGeom>
              <a:avLst/>
              <a:gdLst/>
              <a:ahLst/>
              <a:cxnLst/>
              <a:rect l="l" t="t" r="r" b="b"/>
              <a:pathLst>
                <a:path w="1144" h="1640" extrusionOk="0">
                  <a:moveTo>
                    <a:pt x="644" y="639"/>
                  </a:moveTo>
                  <a:lnTo>
                    <a:pt x="644" y="925"/>
                  </a:lnTo>
                  <a:lnTo>
                    <a:pt x="453" y="925"/>
                  </a:lnTo>
                  <a:cubicBezTo>
                    <a:pt x="525" y="806"/>
                    <a:pt x="572" y="734"/>
                    <a:pt x="644" y="639"/>
                  </a:cubicBezTo>
                  <a:close/>
                  <a:moveTo>
                    <a:pt x="727" y="1"/>
                  </a:moveTo>
                  <a:cubicBezTo>
                    <a:pt x="654" y="1"/>
                    <a:pt x="583" y="40"/>
                    <a:pt x="549" y="91"/>
                  </a:cubicBezTo>
                  <a:cubicBezTo>
                    <a:pt x="477" y="187"/>
                    <a:pt x="167" y="782"/>
                    <a:pt x="48" y="973"/>
                  </a:cubicBezTo>
                  <a:cubicBezTo>
                    <a:pt x="1" y="996"/>
                    <a:pt x="1" y="1044"/>
                    <a:pt x="1" y="1068"/>
                  </a:cubicBezTo>
                  <a:cubicBezTo>
                    <a:pt x="48" y="1235"/>
                    <a:pt x="96" y="1258"/>
                    <a:pt x="191" y="1258"/>
                  </a:cubicBezTo>
                  <a:lnTo>
                    <a:pt x="644" y="1258"/>
                  </a:lnTo>
                  <a:lnTo>
                    <a:pt x="644" y="1473"/>
                  </a:lnTo>
                  <a:cubicBezTo>
                    <a:pt x="644" y="1568"/>
                    <a:pt x="715" y="1639"/>
                    <a:pt x="810" y="1639"/>
                  </a:cubicBezTo>
                  <a:cubicBezTo>
                    <a:pt x="906" y="1639"/>
                    <a:pt x="1001" y="1568"/>
                    <a:pt x="1001" y="1473"/>
                  </a:cubicBezTo>
                  <a:lnTo>
                    <a:pt x="1001" y="1258"/>
                  </a:lnTo>
                  <a:cubicBezTo>
                    <a:pt x="1072" y="1258"/>
                    <a:pt x="1144" y="1163"/>
                    <a:pt x="1144" y="1092"/>
                  </a:cubicBezTo>
                  <a:cubicBezTo>
                    <a:pt x="1144" y="996"/>
                    <a:pt x="1072" y="901"/>
                    <a:pt x="1001" y="901"/>
                  </a:cubicBezTo>
                  <a:lnTo>
                    <a:pt x="1001" y="258"/>
                  </a:lnTo>
                  <a:cubicBezTo>
                    <a:pt x="1001" y="139"/>
                    <a:pt x="906" y="44"/>
                    <a:pt x="810" y="20"/>
                  </a:cubicBezTo>
                  <a:cubicBezTo>
                    <a:pt x="784" y="7"/>
                    <a:pt x="755" y="1"/>
                    <a:pt x="72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30" name="Google Shape;14130;p27"/>
            <p:cNvSpPr/>
            <p:nvPr/>
          </p:nvSpPr>
          <p:spPr>
            <a:xfrm>
              <a:off x="5374238" y="3367883"/>
              <a:ext cx="26825" cy="42300"/>
            </a:xfrm>
            <a:custGeom>
              <a:avLst/>
              <a:gdLst/>
              <a:ahLst/>
              <a:cxnLst/>
              <a:rect l="l" t="t" r="r" b="b"/>
              <a:pathLst>
                <a:path w="1073" h="1692" extrusionOk="0">
                  <a:moveTo>
                    <a:pt x="501" y="1"/>
                  </a:moveTo>
                  <a:cubicBezTo>
                    <a:pt x="263" y="1"/>
                    <a:pt x="72" y="167"/>
                    <a:pt x="25" y="406"/>
                  </a:cubicBezTo>
                  <a:cubicBezTo>
                    <a:pt x="1" y="501"/>
                    <a:pt x="72" y="572"/>
                    <a:pt x="120" y="596"/>
                  </a:cubicBezTo>
                  <a:cubicBezTo>
                    <a:pt x="141" y="607"/>
                    <a:pt x="164" y="611"/>
                    <a:pt x="187" y="611"/>
                  </a:cubicBezTo>
                  <a:cubicBezTo>
                    <a:pt x="264" y="611"/>
                    <a:pt x="340" y="556"/>
                    <a:pt x="358" y="501"/>
                  </a:cubicBezTo>
                  <a:cubicBezTo>
                    <a:pt x="358" y="429"/>
                    <a:pt x="453" y="382"/>
                    <a:pt x="501" y="382"/>
                  </a:cubicBezTo>
                  <a:cubicBezTo>
                    <a:pt x="596" y="382"/>
                    <a:pt x="668" y="429"/>
                    <a:pt x="668" y="525"/>
                  </a:cubicBezTo>
                  <a:lnTo>
                    <a:pt x="668" y="548"/>
                  </a:lnTo>
                  <a:cubicBezTo>
                    <a:pt x="668" y="572"/>
                    <a:pt x="620" y="667"/>
                    <a:pt x="549" y="763"/>
                  </a:cubicBezTo>
                  <a:cubicBezTo>
                    <a:pt x="334" y="1049"/>
                    <a:pt x="215" y="1215"/>
                    <a:pt x="144" y="1287"/>
                  </a:cubicBezTo>
                  <a:cubicBezTo>
                    <a:pt x="72" y="1406"/>
                    <a:pt x="25" y="1477"/>
                    <a:pt x="72" y="1572"/>
                  </a:cubicBezTo>
                  <a:cubicBezTo>
                    <a:pt x="96" y="1620"/>
                    <a:pt x="120" y="1644"/>
                    <a:pt x="191" y="1692"/>
                  </a:cubicBezTo>
                  <a:lnTo>
                    <a:pt x="906" y="1692"/>
                  </a:lnTo>
                  <a:cubicBezTo>
                    <a:pt x="977" y="1692"/>
                    <a:pt x="1072" y="1596"/>
                    <a:pt x="1072" y="1501"/>
                  </a:cubicBezTo>
                  <a:cubicBezTo>
                    <a:pt x="1072" y="1453"/>
                    <a:pt x="1025" y="1358"/>
                    <a:pt x="930" y="1358"/>
                  </a:cubicBezTo>
                  <a:lnTo>
                    <a:pt x="596" y="1358"/>
                  </a:lnTo>
                  <a:cubicBezTo>
                    <a:pt x="668" y="1263"/>
                    <a:pt x="739" y="1144"/>
                    <a:pt x="858" y="977"/>
                  </a:cubicBezTo>
                  <a:cubicBezTo>
                    <a:pt x="953" y="858"/>
                    <a:pt x="1025" y="739"/>
                    <a:pt x="1025" y="644"/>
                  </a:cubicBezTo>
                  <a:lnTo>
                    <a:pt x="1025" y="596"/>
                  </a:lnTo>
                  <a:lnTo>
                    <a:pt x="1025" y="548"/>
                  </a:lnTo>
                  <a:lnTo>
                    <a:pt x="1025" y="525"/>
                  </a:lnTo>
                  <a:cubicBezTo>
                    <a:pt x="1025" y="263"/>
                    <a:pt x="810" y="1"/>
                    <a:pt x="5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31" name="Google Shape;14131;p27"/>
            <p:cNvSpPr/>
            <p:nvPr/>
          </p:nvSpPr>
          <p:spPr>
            <a:xfrm>
              <a:off x="5234338" y="3369683"/>
              <a:ext cx="17275" cy="40775"/>
            </a:xfrm>
            <a:custGeom>
              <a:avLst/>
              <a:gdLst/>
              <a:ahLst/>
              <a:cxnLst/>
              <a:rect l="l" t="t" r="r" b="b"/>
              <a:pathLst>
                <a:path w="691" h="1631" extrusionOk="0">
                  <a:moveTo>
                    <a:pt x="215" y="0"/>
                  </a:moveTo>
                  <a:cubicBezTo>
                    <a:pt x="191" y="0"/>
                    <a:pt x="167" y="0"/>
                    <a:pt x="119" y="24"/>
                  </a:cubicBezTo>
                  <a:cubicBezTo>
                    <a:pt x="0" y="191"/>
                    <a:pt x="96" y="334"/>
                    <a:pt x="239" y="334"/>
                  </a:cubicBezTo>
                  <a:lnTo>
                    <a:pt x="334" y="334"/>
                  </a:lnTo>
                  <a:lnTo>
                    <a:pt x="334" y="1500"/>
                  </a:lnTo>
                  <a:cubicBezTo>
                    <a:pt x="334" y="1524"/>
                    <a:pt x="334" y="1548"/>
                    <a:pt x="358" y="1572"/>
                  </a:cubicBezTo>
                  <a:cubicBezTo>
                    <a:pt x="415" y="1613"/>
                    <a:pt x="472" y="1631"/>
                    <a:pt x="522" y="1631"/>
                  </a:cubicBezTo>
                  <a:cubicBezTo>
                    <a:pt x="619" y="1631"/>
                    <a:pt x="691" y="1563"/>
                    <a:pt x="691" y="1453"/>
                  </a:cubicBezTo>
                  <a:lnTo>
                    <a:pt x="691" y="95"/>
                  </a:lnTo>
                  <a:cubicBezTo>
                    <a:pt x="691" y="72"/>
                    <a:pt x="667" y="0"/>
                    <a:pt x="59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32" name="Google Shape;14132;p27"/>
            <p:cNvSpPr/>
            <p:nvPr/>
          </p:nvSpPr>
          <p:spPr>
            <a:xfrm>
              <a:off x="5231363" y="3512558"/>
              <a:ext cx="25625" cy="41700"/>
            </a:xfrm>
            <a:custGeom>
              <a:avLst/>
              <a:gdLst/>
              <a:ahLst/>
              <a:cxnLst/>
              <a:rect l="l" t="t" r="r" b="b"/>
              <a:pathLst>
                <a:path w="1025" h="1668" extrusionOk="0">
                  <a:moveTo>
                    <a:pt x="500" y="1"/>
                  </a:moveTo>
                  <a:cubicBezTo>
                    <a:pt x="286" y="1"/>
                    <a:pt x="72" y="167"/>
                    <a:pt x="24" y="405"/>
                  </a:cubicBezTo>
                  <a:cubicBezTo>
                    <a:pt x="0" y="501"/>
                    <a:pt x="72" y="596"/>
                    <a:pt x="191" y="620"/>
                  </a:cubicBezTo>
                  <a:cubicBezTo>
                    <a:pt x="203" y="624"/>
                    <a:pt x="215" y="626"/>
                    <a:pt x="228" y="626"/>
                  </a:cubicBezTo>
                  <a:cubicBezTo>
                    <a:pt x="293" y="626"/>
                    <a:pt x="365" y="576"/>
                    <a:pt x="405" y="477"/>
                  </a:cubicBezTo>
                  <a:cubicBezTo>
                    <a:pt x="405" y="405"/>
                    <a:pt x="477" y="358"/>
                    <a:pt x="548" y="358"/>
                  </a:cubicBezTo>
                  <a:cubicBezTo>
                    <a:pt x="619" y="358"/>
                    <a:pt x="691" y="405"/>
                    <a:pt x="691" y="501"/>
                  </a:cubicBezTo>
                  <a:cubicBezTo>
                    <a:pt x="691" y="596"/>
                    <a:pt x="619" y="644"/>
                    <a:pt x="548" y="644"/>
                  </a:cubicBezTo>
                  <a:cubicBezTo>
                    <a:pt x="453" y="644"/>
                    <a:pt x="358" y="739"/>
                    <a:pt x="358" y="834"/>
                  </a:cubicBezTo>
                  <a:cubicBezTo>
                    <a:pt x="358" y="929"/>
                    <a:pt x="453" y="1025"/>
                    <a:pt x="548" y="1025"/>
                  </a:cubicBezTo>
                  <a:cubicBezTo>
                    <a:pt x="619" y="1025"/>
                    <a:pt x="691" y="1072"/>
                    <a:pt x="691" y="1167"/>
                  </a:cubicBezTo>
                  <a:cubicBezTo>
                    <a:pt x="667" y="1287"/>
                    <a:pt x="596" y="1334"/>
                    <a:pt x="500" y="1334"/>
                  </a:cubicBezTo>
                  <a:cubicBezTo>
                    <a:pt x="429" y="1334"/>
                    <a:pt x="358" y="1287"/>
                    <a:pt x="358" y="1215"/>
                  </a:cubicBezTo>
                  <a:lnTo>
                    <a:pt x="358" y="1191"/>
                  </a:lnTo>
                  <a:cubicBezTo>
                    <a:pt x="358" y="1096"/>
                    <a:pt x="286" y="1025"/>
                    <a:pt x="191" y="1025"/>
                  </a:cubicBezTo>
                  <a:cubicBezTo>
                    <a:pt x="96" y="1025"/>
                    <a:pt x="0" y="1096"/>
                    <a:pt x="0" y="1191"/>
                  </a:cubicBezTo>
                  <a:lnTo>
                    <a:pt x="0" y="1263"/>
                  </a:lnTo>
                  <a:cubicBezTo>
                    <a:pt x="24" y="1501"/>
                    <a:pt x="238" y="1668"/>
                    <a:pt x="500" y="1668"/>
                  </a:cubicBezTo>
                  <a:cubicBezTo>
                    <a:pt x="786" y="1668"/>
                    <a:pt x="1024" y="1429"/>
                    <a:pt x="1024" y="1167"/>
                  </a:cubicBezTo>
                  <a:cubicBezTo>
                    <a:pt x="1024" y="1048"/>
                    <a:pt x="953" y="929"/>
                    <a:pt x="905" y="834"/>
                  </a:cubicBezTo>
                  <a:cubicBezTo>
                    <a:pt x="1001" y="739"/>
                    <a:pt x="1024" y="620"/>
                    <a:pt x="1024" y="501"/>
                  </a:cubicBezTo>
                  <a:cubicBezTo>
                    <a:pt x="1024" y="239"/>
                    <a:pt x="786" y="1"/>
                    <a:pt x="50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33" name="Google Shape;14133;p27"/>
            <p:cNvSpPr/>
            <p:nvPr/>
          </p:nvSpPr>
          <p:spPr>
            <a:xfrm>
              <a:off x="5168238" y="3313108"/>
              <a:ext cx="297725" cy="297125"/>
            </a:xfrm>
            <a:custGeom>
              <a:avLst/>
              <a:gdLst/>
              <a:ahLst/>
              <a:cxnLst/>
              <a:rect l="l" t="t" r="r" b="b"/>
              <a:pathLst>
                <a:path w="11909" h="11885" extrusionOk="0">
                  <a:moveTo>
                    <a:pt x="3073" y="358"/>
                  </a:moveTo>
                  <a:cubicBezTo>
                    <a:pt x="4526" y="358"/>
                    <a:pt x="5716" y="1525"/>
                    <a:pt x="5788" y="2978"/>
                  </a:cubicBezTo>
                  <a:lnTo>
                    <a:pt x="5312" y="3311"/>
                  </a:lnTo>
                  <a:lnTo>
                    <a:pt x="4859" y="2978"/>
                  </a:lnTo>
                  <a:cubicBezTo>
                    <a:pt x="4788" y="2025"/>
                    <a:pt x="4026" y="1287"/>
                    <a:pt x="3073" y="1287"/>
                  </a:cubicBezTo>
                  <a:cubicBezTo>
                    <a:pt x="2216" y="1287"/>
                    <a:pt x="1454" y="1906"/>
                    <a:pt x="1311" y="2739"/>
                  </a:cubicBezTo>
                  <a:lnTo>
                    <a:pt x="1025" y="2501"/>
                  </a:lnTo>
                  <a:cubicBezTo>
                    <a:pt x="977" y="2454"/>
                    <a:pt x="918" y="2430"/>
                    <a:pt x="852" y="2430"/>
                  </a:cubicBezTo>
                  <a:cubicBezTo>
                    <a:pt x="787" y="2430"/>
                    <a:pt x="715" y="2454"/>
                    <a:pt x="644" y="2501"/>
                  </a:cubicBezTo>
                  <a:lnTo>
                    <a:pt x="382" y="2716"/>
                  </a:lnTo>
                  <a:cubicBezTo>
                    <a:pt x="573" y="1406"/>
                    <a:pt x="1692" y="358"/>
                    <a:pt x="3073" y="358"/>
                  </a:cubicBezTo>
                  <a:close/>
                  <a:moveTo>
                    <a:pt x="8836" y="358"/>
                  </a:moveTo>
                  <a:cubicBezTo>
                    <a:pt x="10289" y="358"/>
                    <a:pt x="11480" y="1525"/>
                    <a:pt x="11551" y="2978"/>
                  </a:cubicBezTo>
                  <a:lnTo>
                    <a:pt x="11075" y="3311"/>
                  </a:lnTo>
                  <a:lnTo>
                    <a:pt x="10622" y="2978"/>
                  </a:lnTo>
                  <a:cubicBezTo>
                    <a:pt x="10575" y="2025"/>
                    <a:pt x="9789" y="1287"/>
                    <a:pt x="8836" y="1287"/>
                  </a:cubicBezTo>
                  <a:cubicBezTo>
                    <a:pt x="7979" y="1287"/>
                    <a:pt x="7241" y="1906"/>
                    <a:pt x="7098" y="2739"/>
                  </a:cubicBezTo>
                  <a:lnTo>
                    <a:pt x="6788" y="2501"/>
                  </a:lnTo>
                  <a:cubicBezTo>
                    <a:pt x="6740" y="2454"/>
                    <a:pt x="6681" y="2430"/>
                    <a:pt x="6618" y="2430"/>
                  </a:cubicBezTo>
                  <a:cubicBezTo>
                    <a:pt x="6556" y="2430"/>
                    <a:pt x="6490" y="2454"/>
                    <a:pt x="6431" y="2501"/>
                  </a:cubicBezTo>
                  <a:lnTo>
                    <a:pt x="6169" y="2716"/>
                  </a:lnTo>
                  <a:cubicBezTo>
                    <a:pt x="6336" y="1406"/>
                    <a:pt x="7479" y="358"/>
                    <a:pt x="8836" y="358"/>
                  </a:cubicBezTo>
                  <a:close/>
                  <a:moveTo>
                    <a:pt x="3073" y="1596"/>
                  </a:moveTo>
                  <a:cubicBezTo>
                    <a:pt x="3859" y="1596"/>
                    <a:pt x="4526" y="2263"/>
                    <a:pt x="4526" y="3073"/>
                  </a:cubicBezTo>
                  <a:cubicBezTo>
                    <a:pt x="4526" y="3883"/>
                    <a:pt x="3859" y="4526"/>
                    <a:pt x="3073" y="4526"/>
                  </a:cubicBezTo>
                  <a:cubicBezTo>
                    <a:pt x="2359" y="4526"/>
                    <a:pt x="1763" y="3978"/>
                    <a:pt x="1644" y="3311"/>
                  </a:cubicBezTo>
                  <a:cubicBezTo>
                    <a:pt x="1644" y="3240"/>
                    <a:pt x="1620" y="3144"/>
                    <a:pt x="1620" y="3073"/>
                  </a:cubicBezTo>
                  <a:cubicBezTo>
                    <a:pt x="1620" y="2263"/>
                    <a:pt x="2263" y="1596"/>
                    <a:pt x="3073" y="1596"/>
                  </a:cubicBezTo>
                  <a:close/>
                  <a:moveTo>
                    <a:pt x="8836" y="1620"/>
                  </a:moveTo>
                  <a:cubicBezTo>
                    <a:pt x="9646" y="1620"/>
                    <a:pt x="10289" y="2263"/>
                    <a:pt x="10289" y="3073"/>
                  </a:cubicBezTo>
                  <a:cubicBezTo>
                    <a:pt x="10289" y="3883"/>
                    <a:pt x="9646" y="4526"/>
                    <a:pt x="8836" y="4526"/>
                  </a:cubicBezTo>
                  <a:cubicBezTo>
                    <a:pt x="8550" y="4526"/>
                    <a:pt x="8241" y="4430"/>
                    <a:pt x="8003" y="4264"/>
                  </a:cubicBezTo>
                  <a:cubicBezTo>
                    <a:pt x="7622" y="4002"/>
                    <a:pt x="7383" y="3549"/>
                    <a:pt x="7383" y="3073"/>
                  </a:cubicBezTo>
                  <a:cubicBezTo>
                    <a:pt x="7383" y="2263"/>
                    <a:pt x="8050" y="1620"/>
                    <a:pt x="8836" y="1620"/>
                  </a:cubicBezTo>
                  <a:close/>
                  <a:moveTo>
                    <a:pt x="858" y="2835"/>
                  </a:moveTo>
                  <a:lnTo>
                    <a:pt x="1311" y="3168"/>
                  </a:lnTo>
                  <a:lnTo>
                    <a:pt x="1311" y="3240"/>
                  </a:lnTo>
                  <a:cubicBezTo>
                    <a:pt x="1335" y="3454"/>
                    <a:pt x="1406" y="3692"/>
                    <a:pt x="1501" y="3883"/>
                  </a:cubicBezTo>
                  <a:cubicBezTo>
                    <a:pt x="1573" y="4025"/>
                    <a:pt x="1668" y="4168"/>
                    <a:pt x="1787" y="4287"/>
                  </a:cubicBezTo>
                  <a:cubicBezTo>
                    <a:pt x="2049" y="4597"/>
                    <a:pt x="2406" y="4764"/>
                    <a:pt x="2811" y="4835"/>
                  </a:cubicBezTo>
                  <a:cubicBezTo>
                    <a:pt x="2883" y="4859"/>
                    <a:pt x="3002" y="4859"/>
                    <a:pt x="3097" y="4859"/>
                  </a:cubicBezTo>
                  <a:cubicBezTo>
                    <a:pt x="3954" y="4859"/>
                    <a:pt x="4716" y="4240"/>
                    <a:pt x="4859" y="3406"/>
                  </a:cubicBezTo>
                  <a:lnTo>
                    <a:pt x="5145" y="3644"/>
                  </a:lnTo>
                  <a:cubicBezTo>
                    <a:pt x="5216" y="3668"/>
                    <a:pt x="5264" y="3692"/>
                    <a:pt x="5335" y="3692"/>
                  </a:cubicBezTo>
                  <a:cubicBezTo>
                    <a:pt x="5383" y="3692"/>
                    <a:pt x="5454" y="3668"/>
                    <a:pt x="5502" y="3644"/>
                  </a:cubicBezTo>
                  <a:lnTo>
                    <a:pt x="5788" y="3430"/>
                  </a:lnTo>
                  <a:lnTo>
                    <a:pt x="5788" y="3430"/>
                  </a:lnTo>
                  <a:cubicBezTo>
                    <a:pt x="5597" y="4740"/>
                    <a:pt x="4478" y="5788"/>
                    <a:pt x="3097" y="5788"/>
                  </a:cubicBezTo>
                  <a:cubicBezTo>
                    <a:pt x="2859" y="5788"/>
                    <a:pt x="2644" y="5740"/>
                    <a:pt x="2406" y="5692"/>
                  </a:cubicBezTo>
                  <a:cubicBezTo>
                    <a:pt x="2025" y="5597"/>
                    <a:pt x="1692" y="5430"/>
                    <a:pt x="1406" y="5192"/>
                  </a:cubicBezTo>
                  <a:cubicBezTo>
                    <a:pt x="1096" y="4954"/>
                    <a:pt x="858" y="4645"/>
                    <a:pt x="692" y="4311"/>
                  </a:cubicBezTo>
                  <a:cubicBezTo>
                    <a:pt x="501" y="3954"/>
                    <a:pt x="382" y="3573"/>
                    <a:pt x="382" y="3168"/>
                  </a:cubicBezTo>
                  <a:lnTo>
                    <a:pt x="858" y="2835"/>
                  </a:lnTo>
                  <a:close/>
                  <a:moveTo>
                    <a:pt x="5955" y="4073"/>
                  </a:moveTo>
                  <a:cubicBezTo>
                    <a:pt x="6264" y="4978"/>
                    <a:pt x="6979" y="5669"/>
                    <a:pt x="7860" y="5954"/>
                  </a:cubicBezTo>
                  <a:cubicBezTo>
                    <a:pt x="6979" y="6264"/>
                    <a:pt x="6264" y="6955"/>
                    <a:pt x="5955" y="7836"/>
                  </a:cubicBezTo>
                  <a:cubicBezTo>
                    <a:pt x="5669" y="6978"/>
                    <a:pt x="4954" y="6264"/>
                    <a:pt x="4049" y="5954"/>
                  </a:cubicBezTo>
                  <a:cubicBezTo>
                    <a:pt x="4954" y="5669"/>
                    <a:pt x="5669" y="4954"/>
                    <a:pt x="5955" y="4073"/>
                  </a:cubicBezTo>
                  <a:close/>
                  <a:moveTo>
                    <a:pt x="8836" y="6169"/>
                  </a:moveTo>
                  <a:cubicBezTo>
                    <a:pt x="10289" y="6169"/>
                    <a:pt x="11480" y="7312"/>
                    <a:pt x="11551" y="8788"/>
                  </a:cubicBezTo>
                  <a:lnTo>
                    <a:pt x="11075" y="9122"/>
                  </a:lnTo>
                  <a:lnTo>
                    <a:pt x="10622" y="8788"/>
                  </a:lnTo>
                  <a:cubicBezTo>
                    <a:pt x="10575" y="7836"/>
                    <a:pt x="9789" y="7097"/>
                    <a:pt x="8836" y="7097"/>
                  </a:cubicBezTo>
                  <a:cubicBezTo>
                    <a:pt x="7979" y="7097"/>
                    <a:pt x="7241" y="7717"/>
                    <a:pt x="7098" y="8550"/>
                  </a:cubicBezTo>
                  <a:lnTo>
                    <a:pt x="6788" y="8312"/>
                  </a:lnTo>
                  <a:cubicBezTo>
                    <a:pt x="6740" y="8264"/>
                    <a:pt x="6681" y="8241"/>
                    <a:pt x="6618" y="8241"/>
                  </a:cubicBezTo>
                  <a:cubicBezTo>
                    <a:pt x="6556" y="8241"/>
                    <a:pt x="6490" y="8264"/>
                    <a:pt x="6431" y="8312"/>
                  </a:cubicBezTo>
                  <a:lnTo>
                    <a:pt x="6169" y="8503"/>
                  </a:lnTo>
                  <a:cubicBezTo>
                    <a:pt x="6336" y="7217"/>
                    <a:pt x="7479" y="6169"/>
                    <a:pt x="8836" y="6169"/>
                  </a:cubicBezTo>
                  <a:close/>
                  <a:moveTo>
                    <a:pt x="8884" y="7383"/>
                  </a:moveTo>
                  <a:cubicBezTo>
                    <a:pt x="9670" y="7383"/>
                    <a:pt x="10336" y="8050"/>
                    <a:pt x="10336" y="8836"/>
                  </a:cubicBezTo>
                  <a:cubicBezTo>
                    <a:pt x="10336" y="9646"/>
                    <a:pt x="9670" y="10312"/>
                    <a:pt x="8884" y="10312"/>
                  </a:cubicBezTo>
                  <a:cubicBezTo>
                    <a:pt x="8050" y="10312"/>
                    <a:pt x="7407" y="9646"/>
                    <a:pt x="7407" y="8836"/>
                  </a:cubicBezTo>
                  <a:cubicBezTo>
                    <a:pt x="7407" y="8050"/>
                    <a:pt x="8074" y="7383"/>
                    <a:pt x="8884" y="7383"/>
                  </a:cubicBezTo>
                  <a:close/>
                  <a:moveTo>
                    <a:pt x="3097" y="6169"/>
                  </a:moveTo>
                  <a:cubicBezTo>
                    <a:pt x="4550" y="6169"/>
                    <a:pt x="5740" y="7312"/>
                    <a:pt x="5812" y="8788"/>
                  </a:cubicBezTo>
                  <a:lnTo>
                    <a:pt x="5335" y="9122"/>
                  </a:lnTo>
                  <a:lnTo>
                    <a:pt x="4883" y="8788"/>
                  </a:lnTo>
                  <a:cubicBezTo>
                    <a:pt x="4811" y="7836"/>
                    <a:pt x="4049" y="7097"/>
                    <a:pt x="3097" y="7097"/>
                  </a:cubicBezTo>
                  <a:cubicBezTo>
                    <a:pt x="2883" y="7097"/>
                    <a:pt x="2692" y="7121"/>
                    <a:pt x="2478" y="7217"/>
                  </a:cubicBezTo>
                  <a:cubicBezTo>
                    <a:pt x="2382" y="7240"/>
                    <a:pt x="2335" y="7312"/>
                    <a:pt x="2382" y="7407"/>
                  </a:cubicBezTo>
                  <a:cubicBezTo>
                    <a:pt x="2400" y="7477"/>
                    <a:pt x="2456" y="7521"/>
                    <a:pt x="2522" y="7521"/>
                  </a:cubicBezTo>
                  <a:cubicBezTo>
                    <a:pt x="2546" y="7521"/>
                    <a:pt x="2571" y="7515"/>
                    <a:pt x="2597" y="7502"/>
                  </a:cubicBezTo>
                  <a:cubicBezTo>
                    <a:pt x="2740" y="7455"/>
                    <a:pt x="2930" y="7407"/>
                    <a:pt x="3097" y="7407"/>
                  </a:cubicBezTo>
                  <a:cubicBezTo>
                    <a:pt x="3907" y="7407"/>
                    <a:pt x="4550" y="8074"/>
                    <a:pt x="4550" y="8860"/>
                  </a:cubicBezTo>
                  <a:cubicBezTo>
                    <a:pt x="4550" y="9669"/>
                    <a:pt x="3907" y="10336"/>
                    <a:pt x="3097" y="10336"/>
                  </a:cubicBezTo>
                  <a:cubicBezTo>
                    <a:pt x="2287" y="10336"/>
                    <a:pt x="1644" y="9669"/>
                    <a:pt x="1644" y="8860"/>
                  </a:cubicBezTo>
                  <a:cubicBezTo>
                    <a:pt x="1644" y="8503"/>
                    <a:pt x="1787" y="8145"/>
                    <a:pt x="2025" y="7883"/>
                  </a:cubicBezTo>
                  <a:cubicBezTo>
                    <a:pt x="2097" y="7836"/>
                    <a:pt x="2097" y="7717"/>
                    <a:pt x="2025" y="7645"/>
                  </a:cubicBezTo>
                  <a:cubicBezTo>
                    <a:pt x="2001" y="7621"/>
                    <a:pt x="1960" y="7609"/>
                    <a:pt x="1915" y="7609"/>
                  </a:cubicBezTo>
                  <a:cubicBezTo>
                    <a:pt x="1870" y="7609"/>
                    <a:pt x="1823" y="7621"/>
                    <a:pt x="1787" y="7645"/>
                  </a:cubicBezTo>
                  <a:cubicBezTo>
                    <a:pt x="1549" y="7883"/>
                    <a:pt x="1406" y="8217"/>
                    <a:pt x="1335" y="8550"/>
                  </a:cubicBezTo>
                  <a:lnTo>
                    <a:pt x="1049" y="8312"/>
                  </a:lnTo>
                  <a:cubicBezTo>
                    <a:pt x="1001" y="8264"/>
                    <a:pt x="942" y="8241"/>
                    <a:pt x="879" y="8241"/>
                  </a:cubicBezTo>
                  <a:cubicBezTo>
                    <a:pt x="817" y="8241"/>
                    <a:pt x="751" y="8264"/>
                    <a:pt x="692" y="8312"/>
                  </a:cubicBezTo>
                  <a:lnTo>
                    <a:pt x="430" y="8503"/>
                  </a:lnTo>
                  <a:cubicBezTo>
                    <a:pt x="596" y="7193"/>
                    <a:pt x="1739" y="6169"/>
                    <a:pt x="3097" y="6169"/>
                  </a:cubicBezTo>
                  <a:close/>
                  <a:moveTo>
                    <a:pt x="834" y="8598"/>
                  </a:moveTo>
                  <a:lnTo>
                    <a:pt x="1287" y="8931"/>
                  </a:lnTo>
                  <a:cubicBezTo>
                    <a:pt x="1335" y="9884"/>
                    <a:pt x="2120" y="10622"/>
                    <a:pt x="3073" y="10622"/>
                  </a:cubicBezTo>
                  <a:cubicBezTo>
                    <a:pt x="3930" y="10622"/>
                    <a:pt x="4669" y="10003"/>
                    <a:pt x="4811" y="9169"/>
                  </a:cubicBezTo>
                  <a:lnTo>
                    <a:pt x="5121" y="9407"/>
                  </a:lnTo>
                  <a:cubicBezTo>
                    <a:pt x="5193" y="9431"/>
                    <a:pt x="5240" y="9479"/>
                    <a:pt x="5312" y="9479"/>
                  </a:cubicBezTo>
                  <a:cubicBezTo>
                    <a:pt x="5359" y="9479"/>
                    <a:pt x="5407" y="9431"/>
                    <a:pt x="5478" y="9407"/>
                  </a:cubicBezTo>
                  <a:lnTo>
                    <a:pt x="5740" y="9193"/>
                  </a:lnTo>
                  <a:lnTo>
                    <a:pt x="5740" y="9193"/>
                  </a:lnTo>
                  <a:cubicBezTo>
                    <a:pt x="5597" y="10551"/>
                    <a:pt x="4478" y="11551"/>
                    <a:pt x="3073" y="11551"/>
                  </a:cubicBezTo>
                  <a:cubicBezTo>
                    <a:pt x="1620" y="11551"/>
                    <a:pt x="430" y="10384"/>
                    <a:pt x="358" y="8931"/>
                  </a:cubicBezTo>
                  <a:lnTo>
                    <a:pt x="834" y="8598"/>
                  </a:lnTo>
                  <a:close/>
                  <a:moveTo>
                    <a:pt x="6598" y="8598"/>
                  </a:moveTo>
                  <a:lnTo>
                    <a:pt x="7050" y="8931"/>
                  </a:lnTo>
                  <a:cubicBezTo>
                    <a:pt x="7121" y="9884"/>
                    <a:pt x="7884" y="10622"/>
                    <a:pt x="8836" y="10622"/>
                  </a:cubicBezTo>
                  <a:cubicBezTo>
                    <a:pt x="9693" y="10622"/>
                    <a:pt x="10456" y="10003"/>
                    <a:pt x="10598" y="9169"/>
                  </a:cubicBezTo>
                  <a:lnTo>
                    <a:pt x="10884" y="9407"/>
                  </a:lnTo>
                  <a:cubicBezTo>
                    <a:pt x="10956" y="9431"/>
                    <a:pt x="11003" y="9479"/>
                    <a:pt x="11075" y="9479"/>
                  </a:cubicBezTo>
                  <a:cubicBezTo>
                    <a:pt x="11146" y="9479"/>
                    <a:pt x="11194" y="9431"/>
                    <a:pt x="11265" y="9407"/>
                  </a:cubicBezTo>
                  <a:lnTo>
                    <a:pt x="11527" y="9193"/>
                  </a:lnTo>
                  <a:lnTo>
                    <a:pt x="11527" y="9193"/>
                  </a:lnTo>
                  <a:cubicBezTo>
                    <a:pt x="11337" y="10551"/>
                    <a:pt x="10217" y="11551"/>
                    <a:pt x="8836" y="11551"/>
                  </a:cubicBezTo>
                  <a:cubicBezTo>
                    <a:pt x="7383" y="11551"/>
                    <a:pt x="6193" y="10384"/>
                    <a:pt x="6121" y="8931"/>
                  </a:cubicBezTo>
                  <a:lnTo>
                    <a:pt x="6598" y="8598"/>
                  </a:lnTo>
                  <a:close/>
                  <a:moveTo>
                    <a:pt x="3073" y="1"/>
                  </a:moveTo>
                  <a:cubicBezTo>
                    <a:pt x="1358" y="1"/>
                    <a:pt x="1" y="1382"/>
                    <a:pt x="1" y="3073"/>
                  </a:cubicBezTo>
                  <a:cubicBezTo>
                    <a:pt x="1" y="3192"/>
                    <a:pt x="1" y="3287"/>
                    <a:pt x="25" y="3406"/>
                  </a:cubicBezTo>
                  <a:cubicBezTo>
                    <a:pt x="72" y="3811"/>
                    <a:pt x="215" y="4240"/>
                    <a:pt x="430" y="4597"/>
                  </a:cubicBezTo>
                  <a:cubicBezTo>
                    <a:pt x="787" y="5192"/>
                    <a:pt x="1311" y="5669"/>
                    <a:pt x="1978" y="5907"/>
                  </a:cubicBezTo>
                  <a:cubicBezTo>
                    <a:pt x="2001" y="5907"/>
                    <a:pt x="2025" y="5931"/>
                    <a:pt x="2097" y="5931"/>
                  </a:cubicBezTo>
                  <a:cubicBezTo>
                    <a:pt x="906" y="6335"/>
                    <a:pt x="1" y="7478"/>
                    <a:pt x="1" y="8812"/>
                  </a:cubicBezTo>
                  <a:cubicBezTo>
                    <a:pt x="1" y="10503"/>
                    <a:pt x="1382" y="11884"/>
                    <a:pt x="3073" y="11884"/>
                  </a:cubicBezTo>
                  <a:cubicBezTo>
                    <a:pt x="4407" y="11884"/>
                    <a:pt x="5526" y="11027"/>
                    <a:pt x="5955" y="9836"/>
                  </a:cubicBezTo>
                  <a:cubicBezTo>
                    <a:pt x="6383" y="11027"/>
                    <a:pt x="7503" y="11884"/>
                    <a:pt x="8836" y="11884"/>
                  </a:cubicBezTo>
                  <a:cubicBezTo>
                    <a:pt x="10551" y="11884"/>
                    <a:pt x="11908" y="10503"/>
                    <a:pt x="11908" y="8812"/>
                  </a:cubicBezTo>
                  <a:cubicBezTo>
                    <a:pt x="11908" y="7502"/>
                    <a:pt x="11051" y="6383"/>
                    <a:pt x="9836" y="5954"/>
                  </a:cubicBezTo>
                  <a:cubicBezTo>
                    <a:pt x="10241" y="5811"/>
                    <a:pt x="10598" y="5597"/>
                    <a:pt x="10932" y="5311"/>
                  </a:cubicBezTo>
                  <a:cubicBezTo>
                    <a:pt x="10979" y="5240"/>
                    <a:pt x="10979" y="5121"/>
                    <a:pt x="10932" y="5073"/>
                  </a:cubicBezTo>
                  <a:cubicBezTo>
                    <a:pt x="10896" y="5038"/>
                    <a:pt x="10848" y="5020"/>
                    <a:pt x="10804" y="5020"/>
                  </a:cubicBezTo>
                  <a:cubicBezTo>
                    <a:pt x="10759" y="5020"/>
                    <a:pt x="10717" y="5038"/>
                    <a:pt x="10694" y="5073"/>
                  </a:cubicBezTo>
                  <a:cubicBezTo>
                    <a:pt x="10194" y="5550"/>
                    <a:pt x="9527" y="5764"/>
                    <a:pt x="8836" y="5764"/>
                  </a:cubicBezTo>
                  <a:cubicBezTo>
                    <a:pt x="7407" y="5764"/>
                    <a:pt x="6264" y="4668"/>
                    <a:pt x="6145" y="3311"/>
                  </a:cubicBezTo>
                  <a:lnTo>
                    <a:pt x="6145" y="3144"/>
                  </a:lnTo>
                  <a:lnTo>
                    <a:pt x="6621" y="2835"/>
                  </a:lnTo>
                  <a:lnTo>
                    <a:pt x="7050" y="3144"/>
                  </a:lnTo>
                  <a:lnTo>
                    <a:pt x="7050" y="3240"/>
                  </a:lnTo>
                  <a:cubicBezTo>
                    <a:pt x="7121" y="3883"/>
                    <a:pt x="7479" y="4406"/>
                    <a:pt x="8050" y="4668"/>
                  </a:cubicBezTo>
                  <a:cubicBezTo>
                    <a:pt x="8288" y="4787"/>
                    <a:pt x="8598" y="4859"/>
                    <a:pt x="8836" y="4859"/>
                  </a:cubicBezTo>
                  <a:cubicBezTo>
                    <a:pt x="9717" y="4859"/>
                    <a:pt x="10456" y="4240"/>
                    <a:pt x="10598" y="3406"/>
                  </a:cubicBezTo>
                  <a:lnTo>
                    <a:pt x="10908" y="3644"/>
                  </a:lnTo>
                  <a:cubicBezTo>
                    <a:pt x="10956" y="3668"/>
                    <a:pt x="11027" y="3692"/>
                    <a:pt x="11075" y="3692"/>
                  </a:cubicBezTo>
                  <a:cubicBezTo>
                    <a:pt x="11146" y="3692"/>
                    <a:pt x="11194" y="3668"/>
                    <a:pt x="11265" y="3644"/>
                  </a:cubicBezTo>
                  <a:lnTo>
                    <a:pt x="11527" y="3430"/>
                  </a:lnTo>
                  <a:lnTo>
                    <a:pt x="11527" y="3430"/>
                  </a:lnTo>
                  <a:cubicBezTo>
                    <a:pt x="11456" y="3787"/>
                    <a:pt x="11337" y="4144"/>
                    <a:pt x="11170" y="4478"/>
                  </a:cubicBezTo>
                  <a:cubicBezTo>
                    <a:pt x="11099" y="4549"/>
                    <a:pt x="11146" y="4645"/>
                    <a:pt x="11218" y="4716"/>
                  </a:cubicBezTo>
                  <a:cubicBezTo>
                    <a:pt x="11249" y="4732"/>
                    <a:pt x="11281" y="4740"/>
                    <a:pt x="11311" y="4740"/>
                  </a:cubicBezTo>
                  <a:cubicBezTo>
                    <a:pt x="11371" y="4740"/>
                    <a:pt x="11424" y="4708"/>
                    <a:pt x="11456" y="4645"/>
                  </a:cubicBezTo>
                  <a:cubicBezTo>
                    <a:pt x="11765" y="4168"/>
                    <a:pt x="11908" y="3644"/>
                    <a:pt x="11908" y="3073"/>
                  </a:cubicBezTo>
                  <a:cubicBezTo>
                    <a:pt x="11908" y="1382"/>
                    <a:pt x="10551" y="1"/>
                    <a:pt x="8836" y="1"/>
                  </a:cubicBezTo>
                  <a:cubicBezTo>
                    <a:pt x="7503" y="1"/>
                    <a:pt x="6383" y="858"/>
                    <a:pt x="5955" y="2049"/>
                  </a:cubicBezTo>
                  <a:cubicBezTo>
                    <a:pt x="5550" y="858"/>
                    <a:pt x="4407" y="1"/>
                    <a:pt x="307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sp>
        <p:nvSpPr>
          <p:cNvPr id="14134" name="Google Shape;14134;p27"/>
          <p:cNvSpPr/>
          <p:nvPr/>
        </p:nvSpPr>
        <p:spPr>
          <a:xfrm>
            <a:off x="6347023" y="4559439"/>
            <a:ext cx="488007" cy="474373"/>
          </a:xfrm>
          <a:custGeom>
            <a:avLst/>
            <a:gdLst/>
            <a:ahLst/>
            <a:cxnLst/>
            <a:rect l="l" t="t" r="r" b="b"/>
            <a:pathLst>
              <a:path w="12242" h="11900" extrusionOk="0">
                <a:moveTo>
                  <a:pt x="6073" y="382"/>
                </a:moveTo>
                <a:lnTo>
                  <a:pt x="6073" y="1668"/>
                </a:lnTo>
                <a:cubicBezTo>
                  <a:pt x="3787" y="1763"/>
                  <a:pt x="1953" y="3668"/>
                  <a:pt x="1953" y="5978"/>
                </a:cubicBezTo>
                <a:cubicBezTo>
                  <a:pt x="1953" y="6478"/>
                  <a:pt x="2025" y="7026"/>
                  <a:pt x="2215" y="7502"/>
                </a:cubicBezTo>
                <a:cubicBezTo>
                  <a:pt x="2233" y="7572"/>
                  <a:pt x="2288" y="7616"/>
                  <a:pt x="2364" y="7616"/>
                </a:cubicBezTo>
                <a:cubicBezTo>
                  <a:pt x="2391" y="7616"/>
                  <a:pt x="2422" y="7611"/>
                  <a:pt x="2453" y="7598"/>
                </a:cubicBezTo>
                <a:cubicBezTo>
                  <a:pt x="2549" y="7550"/>
                  <a:pt x="2596" y="7479"/>
                  <a:pt x="2549" y="7360"/>
                </a:cubicBezTo>
                <a:cubicBezTo>
                  <a:pt x="2382" y="6931"/>
                  <a:pt x="2311" y="6478"/>
                  <a:pt x="2311" y="6050"/>
                </a:cubicBezTo>
                <a:cubicBezTo>
                  <a:pt x="2263" y="3859"/>
                  <a:pt x="4025" y="2049"/>
                  <a:pt x="6192" y="2025"/>
                </a:cubicBezTo>
                <a:cubicBezTo>
                  <a:pt x="6207" y="2025"/>
                  <a:pt x="6222" y="2025"/>
                  <a:pt x="6236" y="2025"/>
                </a:cubicBezTo>
                <a:cubicBezTo>
                  <a:pt x="8431" y="2025"/>
                  <a:pt x="10217" y="3802"/>
                  <a:pt x="10217" y="5978"/>
                </a:cubicBezTo>
                <a:cubicBezTo>
                  <a:pt x="10217" y="8145"/>
                  <a:pt x="8431" y="9932"/>
                  <a:pt x="6264" y="9932"/>
                </a:cubicBezTo>
                <a:cubicBezTo>
                  <a:pt x="5573" y="9932"/>
                  <a:pt x="4883" y="9765"/>
                  <a:pt x="4287" y="9431"/>
                </a:cubicBezTo>
                <a:cubicBezTo>
                  <a:pt x="3739" y="9098"/>
                  <a:pt x="3215" y="8622"/>
                  <a:pt x="2858" y="8074"/>
                </a:cubicBezTo>
                <a:cubicBezTo>
                  <a:pt x="2827" y="8011"/>
                  <a:pt x="2774" y="7979"/>
                  <a:pt x="2714" y="7979"/>
                </a:cubicBezTo>
                <a:cubicBezTo>
                  <a:pt x="2684" y="7979"/>
                  <a:pt x="2652" y="7987"/>
                  <a:pt x="2620" y="8003"/>
                </a:cubicBezTo>
                <a:cubicBezTo>
                  <a:pt x="2549" y="8074"/>
                  <a:pt x="2501" y="8145"/>
                  <a:pt x="2573" y="8241"/>
                </a:cubicBezTo>
                <a:cubicBezTo>
                  <a:pt x="2954" y="8860"/>
                  <a:pt x="3501" y="9384"/>
                  <a:pt x="4120" y="9741"/>
                </a:cubicBezTo>
                <a:cubicBezTo>
                  <a:pt x="4763" y="10098"/>
                  <a:pt x="5478" y="10289"/>
                  <a:pt x="6264" y="10289"/>
                </a:cubicBezTo>
                <a:cubicBezTo>
                  <a:pt x="6788" y="10289"/>
                  <a:pt x="7335" y="10217"/>
                  <a:pt x="7812" y="10003"/>
                </a:cubicBezTo>
                <a:lnTo>
                  <a:pt x="8407" y="11122"/>
                </a:lnTo>
                <a:cubicBezTo>
                  <a:pt x="7740" y="11432"/>
                  <a:pt x="7002" y="11575"/>
                  <a:pt x="6264" y="11575"/>
                </a:cubicBezTo>
                <a:cubicBezTo>
                  <a:pt x="4763" y="11575"/>
                  <a:pt x="3382" y="10979"/>
                  <a:pt x="2311" y="9932"/>
                </a:cubicBezTo>
                <a:cubicBezTo>
                  <a:pt x="1001" y="8622"/>
                  <a:pt x="429" y="6812"/>
                  <a:pt x="763" y="4931"/>
                </a:cubicBezTo>
                <a:cubicBezTo>
                  <a:pt x="905" y="4192"/>
                  <a:pt x="1167" y="3478"/>
                  <a:pt x="1620" y="2859"/>
                </a:cubicBezTo>
                <a:cubicBezTo>
                  <a:pt x="2668" y="1335"/>
                  <a:pt x="4287" y="430"/>
                  <a:pt x="6073" y="382"/>
                </a:cubicBezTo>
                <a:close/>
                <a:moveTo>
                  <a:pt x="6311" y="1"/>
                </a:moveTo>
                <a:cubicBezTo>
                  <a:pt x="4311" y="1"/>
                  <a:pt x="2501" y="954"/>
                  <a:pt x="1334" y="2668"/>
                </a:cubicBezTo>
                <a:cubicBezTo>
                  <a:pt x="929" y="3311"/>
                  <a:pt x="620" y="4026"/>
                  <a:pt x="477" y="4764"/>
                </a:cubicBezTo>
                <a:cubicBezTo>
                  <a:pt x="1" y="7169"/>
                  <a:pt x="977" y="9551"/>
                  <a:pt x="3049" y="10932"/>
                </a:cubicBezTo>
                <a:cubicBezTo>
                  <a:pt x="3668" y="11337"/>
                  <a:pt x="4382" y="11646"/>
                  <a:pt x="5121" y="11789"/>
                </a:cubicBezTo>
                <a:cubicBezTo>
                  <a:pt x="5514" y="11863"/>
                  <a:pt x="5906" y="11899"/>
                  <a:pt x="6293" y="11899"/>
                </a:cubicBezTo>
                <a:cubicBezTo>
                  <a:pt x="7891" y="11899"/>
                  <a:pt x="9390" y="11278"/>
                  <a:pt x="10503" y="10146"/>
                </a:cubicBezTo>
                <a:cubicBezTo>
                  <a:pt x="11646" y="9027"/>
                  <a:pt x="12241" y="7526"/>
                  <a:pt x="12241" y="5955"/>
                </a:cubicBezTo>
                <a:cubicBezTo>
                  <a:pt x="12217" y="5478"/>
                  <a:pt x="12146" y="4978"/>
                  <a:pt x="12027" y="4502"/>
                </a:cubicBezTo>
                <a:cubicBezTo>
                  <a:pt x="12008" y="4428"/>
                  <a:pt x="11946" y="4368"/>
                  <a:pt x="11874" y="4368"/>
                </a:cubicBezTo>
                <a:cubicBezTo>
                  <a:pt x="11854" y="4368"/>
                  <a:pt x="11833" y="4372"/>
                  <a:pt x="11813" y="4383"/>
                </a:cubicBezTo>
                <a:cubicBezTo>
                  <a:pt x="11741" y="4407"/>
                  <a:pt x="11670" y="4502"/>
                  <a:pt x="11717" y="4573"/>
                </a:cubicBezTo>
                <a:cubicBezTo>
                  <a:pt x="11813" y="5026"/>
                  <a:pt x="11884" y="5502"/>
                  <a:pt x="11884" y="5978"/>
                </a:cubicBezTo>
                <a:cubicBezTo>
                  <a:pt x="11884" y="7479"/>
                  <a:pt x="11289" y="8860"/>
                  <a:pt x="10241" y="9932"/>
                </a:cubicBezTo>
                <a:cubicBezTo>
                  <a:pt x="9812" y="10384"/>
                  <a:pt x="9288" y="10741"/>
                  <a:pt x="8740" y="11003"/>
                </a:cubicBezTo>
                <a:lnTo>
                  <a:pt x="8145" y="9884"/>
                </a:lnTo>
                <a:cubicBezTo>
                  <a:pt x="9598" y="9193"/>
                  <a:pt x="10598" y="7717"/>
                  <a:pt x="10598" y="5978"/>
                </a:cubicBezTo>
                <a:cubicBezTo>
                  <a:pt x="10598" y="3668"/>
                  <a:pt x="8764" y="1763"/>
                  <a:pt x="6454" y="1668"/>
                </a:cubicBezTo>
                <a:lnTo>
                  <a:pt x="6454" y="382"/>
                </a:lnTo>
                <a:cubicBezTo>
                  <a:pt x="7550" y="406"/>
                  <a:pt x="8550" y="739"/>
                  <a:pt x="9431" y="1335"/>
                </a:cubicBezTo>
                <a:cubicBezTo>
                  <a:pt x="10336" y="1954"/>
                  <a:pt x="11050" y="2811"/>
                  <a:pt x="11455" y="3811"/>
                </a:cubicBezTo>
                <a:cubicBezTo>
                  <a:pt x="11492" y="3884"/>
                  <a:pt x="11570" y="3915"/>
                  <a:pt x="11636" y="3915"/>
                </a:cubicBezTo>
                <a:cubicBezTo>
                  <a:pt x="11657" y="3915"/>
                  <a:pt x="11677" y="3912"/>
                  <a:pt x="11693" y="3907"/>
                </a:cubicBezTo>
                <a:cubicBezTo>
                  <a:pt x="11789" y="3859"/>
                  <a:pt x="11813" y="3740"/>
                  <a:pt x="11789" y="3668"/>
                </a:cubicBezTo>
                <a:cubicBezTo>
                  <a:pt x="11336" y="2573"/>
                  <a:pt x="10598" y="1668"/>
                  <a:pt x="9645" y="1001"/>
                </a:cubicBezTo>
                <a:cubicBezTo>
                  <a:pt x="8669" y="334"/>
                  <a:pt x="7502" y="1"/>
                  <a:pt x="631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nvGrpSpPr>
          <p:cNvPr id="14135" name="Google Shape;14135;p27"/>
          <p:cNvGrpSpPr/>
          <p:nvPr/>
        </p:nvGrpSpPr>
        <p:grpSpPr>
          <a:xfrm>
            <a:off x="5365455" y="4561411"/>
            <a:ext cx="468075" cy="473736"/>
            <a:chOff x="4177563" y="3313708"/>
            <a:chExt cx="293550" cy="297100"/>
          </a:xfrm>
        </p:grpSpPr>
        <p:sp>
          <p:nvSpPr>
            <p:cNvPr id="14136" name="Google Shape;14136;p27"/>
            <p:cNvSpPr/>
            <p:nvPr/>
          </p:nvSpPr>
          <p:spPr>
            <a:xfrm>
              <a:off x="4281763" y="3352408"/>
              <a:ext cx="165525" cy="8950"/>
            </a:xfrm>
            <a:custGeom>
              <a:avLst/>
              <a:gdLst/>
              <a:ahLst/>
              <a:cxnLst/>
              <a:rect l="l" t="t" r="r" b="b"/>
              <a:pathLst>
                <a:path w="6621" h="358" extrusionOk="0">
                  <a:moveTo>
                    <a:pt x="191" y="1"/>
                  </a:moveTo>
                  <a:cubicBezTo>
                    <a:pt x="95" y="1"/>
                    <a:pt x="0" y="72"/>
                    <a:pt x="0" y="167"/>
                  </a:cubicBezTo>
                  <a:cubicBezTo>
                    <a:pt x="0" y="286"/>
                    <a:pt x="72" y="358"/>
                    <a:pt x="191" y="358"/>
                  </a:cubicBezTo>
                  <a:lnTo>
                    <a:pt x="6430" y="358"/>
                  </a:lnTo>
                  <a:cubicBezTo>
                    <a:pt x="6525" y="358"/>
                    <a:pt x="6621" y="310"/>
                    <a:pt x="6621" y="215"/>
                  </a:cubicBezTo>
                  <a:cubicBezTo>
                    <a:pt x="6621" y="96"/>
                    <a:pt x="6549" y="1"/>
                    <a:pt x="64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37" name="Google Shape;14137;p27"/>
            <p:cNvSpPr/>
            <p:nvPr/>
          </p:nvSpPr>
          <p:spPr>
            <a:xfrm>
              <a:off x="4281763" y="3372658"/>
              <a:ext cx="120875" cy="8950"/>
            </a:xfrm>
            <a:custGeom>
              <a:avLst/>
              <a:gdLst/>
              <a:ahLst/>
              <a:cxnLst/>
              <a:rect l="l" t="t" r="r" b="b"/>
              <a:pathLst>
                <a:path w="4835" h="358" extrusionOk="0">
                  <a:moveTo>
                    <a:pt x="191" y="0"/>
                  </a:moveTo>
                  <a:cubicBezTo>
                    <a:pt x="95" y="0"/>
                    <a:pt x="0" y="72"/>
                    <a:pt x="0" y="143"/>
                  </a:cubicBezTo>
                  <a:cubicBezTo>
                    <a:pt x="0" y="262"/>
                    <a:pt x="72" y="357"/>
                    <a:pt x="191" y="357"/>
                  </a:cubicBezTo>
                  <a:lnTo>
                    <a:pt x="4644" y="357"/>
                  </a:lnTo>
                  <a:cubicBezTo>
                    <a:pt x="4739" y="357"/>
                    <a:pt x="4835" y="310"/>
                    <a:pt x="4835" y="215"/>
                  </a:cubicBezTo>
                  <a:cubicBezTo>
                    <a:pt x="4835" y="95"/>
                    <a:pt x="4763" y="0"/>
                    <a:pt x="464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38" name="Google Shape;14138;p27"/>
            <p:cNvSpPr/>
            <p:nvPr/>
          </p:nvSpPr>
          <p:spPr>
            <a:xfrm>
              <a:off x="4281763" y="3442908"/>
              <a:ext cx="165525" cy="8950"/>
            </a:xfrm>
            <a:custGeom>
              <a:avLst/>
              <a:gdLst/>
              <a:ahLst/>
              <a:cxnLst/>
              <a:rect l="l" t="t" r="r" b="b"/>
              <a:pathLst>
                <a:path w="6621" h="358" extrusionOk="0">
                  <a:moveTo>
                    <a:pt x="191" y="0"/>
                  </a:moveTo>
                  <a:cubicBezTo>
                    <a:pt x="95" y="0"/>
                    <a:pt x="0" y="48"/>
                    <a:pt x="0" y="143"/>
                  </a:cubicBezTo>
                  <a:cubicBezTo>
                    <a:pt x="0" y="262"/>
                    <a:pt x="72" y="358"/>
                    <a:pt x="191" y="358"/>
                  </a:cubicBezTo>
                  <a:lnTo>
                    <a:pt x="6430" y="358"/>
                  </a:lnTo>
                  <a:cubicBezTo>
                    <a:pt x="6525" y="358"/>
                    <a:pt x="6621" y="286"/>
                    <a:pt x="6621" y="191"/>
                  </a:cubicBezTo>
                  <a:cubicBezTo>
                    <a:pt x="6621" y="72"/>
                    <a:pt x="6549" y="0"/>
                    <a:pt x="64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39" name="Google Shape;14139;p27"/>
            <p:cNvSpPr/>
            <p:nvPr/>
          </p:nvSpPr>
          <p:spPr>
            <a:xfrm>
              <a:off x="4281763" y="3463733"/>
              <a:ext cx="120875" cy="8975"/>
            </a:xfrm>
            <a:custGeom>
              <a:avLst/>
              <a:gdLst/>
              <a:ahLst/>
              <a:cxnLst/>
              <a:rect l="l" t="t" r="r" b="b"/>
              <a:pathLst>
                <a:path w="4835" h="359" extrusionOk="0">
                  <a:moveTo>
                    <a:pt x="191" y="1"/>
                  </a:moveTo>
                  <a:cubicBezTo>
                    <a:pt x="95" y="1"/>
                    <a:pt x="0" y="48"/>
                    <a:pt x="0" y="144"/>
                  </a:cubicBezTo>
                  <a:cubicBezTo>
                    <a:pt x="0" y="263"/>
                    <a:pt x="72" y="358"/>
                    <a:pt x="191" y="358"/>
                  </a:cubicBezTo>
                  <a:lnTo>
                    <a:pt x="4644" y="358"/>
                  </a:lnTo>
                  <a:cubicBezTo>
                    <a:pt x="4739" y="358"/>
                    <a:pt x="4835" y="287"/>
                    <a:pt x="4835" y="191"/>
                  </a:cubicBezTo>
                  <a:cubicBezTo>
                    <a:pt x="4835" y="72"/>
                    <a:pt x="4763" y="1"/>
                    <a:pt x="464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40" name="Google Shape;14140;p27"/>
            <p:cNvSpPr/>
            <p:nvPr/>
          </p:nvSpPr>
          <p:spPr>
            <a:xfrm>
              <a:off x="4238888" y="3339908"/>
              <a:ext cx="18475" cy="48275"/>
            </a:xfrm>
            <a:custGeom>
              <a:avLst/>
              <a:gdLst/>
              <a:ahLst/>
              <a:cxnLst/>
              <a:rect l="l" t="t" r="r" b="b"/>
              <a:pathLst>
                <a:path w="739" h="1931" extrusionOk="0">
                  <a:moveTo>
                    <a:pt x="239" y="0"/>
                  </a:moveTo>
                  <a:cubicBezTo>
                    <a:pt x="167" y="0"/>
                    <a:pt x="120" y="24"/>
                    <a:pt x="96" y="96"/>
                  </a:cubicBezTo>
                  <a:cubicBezTo>
                    <a:pt x="1" y="215"/>
                    <a:pt x="96" y="334"/>
                    <a:pt x="215" y="334"/>
                  </a:cubicBezTo>
                  <a:lnTo>
                    <a:pt x="382" y="334"/>
                  </a:lnTo>
                  <a:lnTo>
                    <a:pt x="382" y="1763"/>
                  </a:lnTo>
                  <a:cubicBezTo>
                    <a:pt x="382" y="1810"/>
                    <a:pt x="405" y="1882"/>
                    <a:pt x="477" y="1906"/>
                  </a:cubicBezTo>
                  <a:cubicBezTo>
                    <a:pt x="505" y="1923"/>
                    <a:pt x="535" y="1930"/>
                    <a:pt x="564" y="1930"/>
                  </a:cubicBezTo>
                  <a:cubicBezTo>
                    <a:pt x="656" y="1930"/>
                    <a:pt x="739" y="1853"/>
                    <a:pt x="739" y="1763"/>
                  </a:cubicBezTo>
                  <a:lnTo>
                    <a:pt x="739" y="143"/>
                  </a:lnTo>
                  <a:cubicBezTo>
                    <a:pt x="739" y="72"/>
                    <a:pt x="691" y="0"/>
                    <a:pt x="59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41" name="Google Shape;14141;p27"/>
            <p:cNvSpPr/>
            <p:nvPr/>
          </p:nvSpPr>
          <p:spPr>
            <a:xfrm>
              <a:off x="4200188" y="3338908"/>
              <a:ext cx="32175" cy="50700"/>
            </a:xfrm>
            <a:custGeom>
              <a:avLst/>
              <a:gdLst/>
              <a:ahLst/>
              <a:cxnLst/>
              <a:rect l="l" t="t" r="r" b="b"/>
              <a:pathLst>
                <a:path w="1287" h="2028" extrusionOk="0">
                  <a:moveTo>
                    <a:pt x="624" y="357"/>
                  </a:moveTo>
                  <a:cubicBezTo>
                    <a:pt x="653" y="357"/>
                    <a:pt x="684" y="362"/>
                    <a:pt x="715" y="374"/>
                  </a:cubicBezTo>
                  <a:cubicBezTo>
                    <a:pt x="834" y="398"/>
                    <a:pt x="929" y="517"/>
                    <a:pt x="929" y="660"/>
                  </a:cubicBezTo>
                  <a:lnTo>
                    <a:pt x="929" y="1422"/>
                  </a:lnTo>
                  <a:cubicBezTo>
                    <a:pt x="929" y="1541"/>
                    <a:pt x="834" y="1660"/>
                    <a:pt x="715" y="1707"/>
                  </a:cubicBezTo>
                  <a:cubicBezTo>
                    <a:pt x="684" y="1719"/>
                    <a:pt x="653" y="1724"/>
                    <a:pt x="624" y="1724"/>
                  </a:cubicBezTo>
                  <a:cubicBezTo>
                    <a:pt x="475" y="1724"/>
                    <a:pt x="358" y="1585"/>
                    <a:pt x="358" y="1445"/>
                  </a:cubicBezTo>
                  <a:lnTo>
                    <a:pt x="358" y="636"/>
                  </a:lnTo>
                  <a:cubicBezTo>
                    <a:pt x="358" y="496"/>
                    <a:pt x="475" y="357"/>
                    <a:pt x="624" y="357"/>
                  </a:cubicBezTo>
                  <a:close/>
                  <a:moveTo>
                    <a:pt x="623" y="0"/>
                  </a:moveTo>
                  <a:cubicBezTo>
                    <a:pt x="279" y="0"/>
                    <a:pt x="1" y="299"/>
                    <a:pt x="1" y="636"/>
                  </a:cubicBezTo>
                  <a:lnTo>
                    <a:pt x="1" y="1374"/>
                  </a:lnTo>
                  <a:cubicBezTo>
                    <a:pt x="1" y="1739"/>
                    <a:pt x="292" y="2027"/>
                    <a:pt x="646" y="2027"/>
                  </a:cubicBezTo>
                  <a:cubicBezTo>
                    <a:pt x="684" y="2027"/>
                    <a:pt x="723" y="2024"/>
                    <a:pt x="763" y="2017"/>
                  </a:cubicBezTo>
                  <a:cubicBezTo>
                    <a:pt x="1072" y="1946"/>
                    <a:pt x="1287" y="1684"/>
                    <a:pt x="1287" y="1374"/>
                  </a:cubicBezTo>
                  <a:lnTo>
                    <a:pt x="1287" y="636"/>
                  </a:lnTo>
                  <a:cubicBezTo>
                    <a:pt x="1287" y="350"/>
                    <a:pt x="1072" y="64"/>
                    <a:pt x="763" y="17"/>
                  </a:cubicBezTo>
                  <a:cubicBezTo>
                    <a:pt x="715" y="5"/>
                    <a:pt x="668" y="0"/>
                    <a:pt x="62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42" name="Google Shape;14142;p27"/>
            <p:cNvSpPr/>
            <p:nvPr/>
          </p:nvSpPr>
          <p:spPr>
            <a:xfrm>
              <a:off x="4236513" y="3431583"/>
              <a:ext cx="30375" cy="47650"/>
            </a:xfrm>
            <a:custGeom>
              <a:avLst/>
              <a:gdLst/>
              <a:ahLst/>
              <a:cxnLst/>
              <a:rect l="l" t="t" r="r" b="b"/>
              <a:pathLst>
                <a:path w="1215" h="1906" extrusionOk="0">
                  <a:moveTo>
                    <a:pt x="572" y="1"/>
                  </a:moveTo>
                  <a:cubicBezTo>
                    <a:pt x="310" y="1"/>
                    <a:pt x="96" y="168"/>
                    <a:pt x="24" y="429"/>
                  </a:cubicBezTo>
                  <a:cubicBezTo>
                    <a:pt x="0" y="525"/>
                    <a:pt x="72" y="620"/>
                    <a:pt x="143" y="644"/>
                  </a:cubicBezTo>
                  <a:cubicBezTo>
                    <a:pt x="169" y="654"/>
                    <a:pt x="194" y="659"/>
                    <a:pt x="218" y="659"/>
                  </a:cubicBezTo>
                  <a:cubicBezTo>
                    <a:pt x="301" y="659"/>
                    <a:pt x="363" y="599"/>
                    <a:pt x="381" y="525"/>
                  </a:cubicBezTo>
                  <a:cubicBezTo>
                    <a:pt x="429" y="429"/>
                    <a:pt x="500" y="358"/>
                    <a:pt x="596" y="358"/>
                  </a:cubicBezTo>
                  <a:cubicBezTo>
                    <a:pt x="715" y="358"/>
                    <a:pt x="810" y="429"/>
                    <a:pt x="810" y="549"/>
                  </a:cubicBezTo>
                  <a:lnTo>
                    <a:pt x="810" y="596"/>
                  </a:lnTo>
                  <a:cubicBezTo>
                    <a:pt x="762" y="644"/>
                    <a:pt x="739" y="739"/>
                    <a:pt x="691" y="858"/>
                  </a:cubicBezTo>
                  <a:cubicBezTo>
                    <a:pt x="453" y="1192"/>
                    <a:pt x="310" y="1382"/>
                    <a:pt x="238" y="1477"/>
                  </a:cubicBezTo>
                  <a:cubicBezTo>
                    <a:pt x="143" y="1596"/>
                    <a:pt x="96" y="1668"/>
                    <a:pt x="119" y="1739"/>
                  </a:cubicBezTo>
                  <a:cubicBezTo>
                    <a:pt x="143" y="1811"/>
                    <a:pt x="191" y="1835"/>
                    <a:pt x="238" y="1858"/>
                  </a:cubicBezTo>
                  <a:cubicBezTo>
                    <a:pt x="262" y="1858"/>
                    <a:pt x="310" y="1906"/>
                    <a:pt x="572" y="1906"/>
                  </a:cubicBezTo>
                  <a:lnTo>
                    <a:pt x="1048" y="1906"/>
                  </a:lnTo>
                  <a:cubicBezTo>
                    <a:pt x="1143" y="1906"/>
                    <a:pt x="1215" y="1835"/>
                    <a:pt x="1215" y="1739"/>
                  </a:cubicBezTo>
                  <a:cubicBezTo>
                    <a:pt x="1215" y="1620"/>
                    <a:pt x="1167" y="1549"/>
                    <a:pt x="1048" y="1549"/>
                  </a:cubicBezTo>
                  <a:lnTo>
                    <a:pt x="596" y="1549"/>
                  </a:lnTo>
                  <a:cubicBezTo>
                    <a:pt x="691" y="1430"/>
                    <a:pt x="810" y="1287"/>
                    <a:pt x="953" y="1072"/>
                  </a:cubicBezTo>
                  <a:cubicBezTo>
                    <a:pt x="977" y="930"/>
                    <a:pt x="1072" y="763"/>
                    <a:pt x="1096" y="644"/>
                  </a:cubicBezTo>
                  <a:cubicBezTo>
                    <a:pt x="1143" y="572"/>
                    <a:pt x="1096" y="453"/>
                    <a:pt x="1072" y="358"/>
                  </a:cubicBezTo>
                  <a:cubicBezTo>
                    <a:pt x="1048" y="287"/>
                    <a:pt x="1024" y="239"/>
                    <a:pt x="953" y="168"/>
                  </a:cubicBezTo>
                  <a:cubicBezTo>
                    <a:pt x="858" y="48"/>
                    <a:pt x="715" y="1"/>
                    <a:pt x="57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43" name="Google Shape;14143;p27"/>
            <p:cNvSpPr/>
            <p:nvPr/>
          </p:nvSpPr>
          <p:spPr>
            <a:xfrm>
              <a:off x="4200188" y="3431008"/>
              <a:ext cx="30400" cy="47675"/>
            </a:xfrm>
            <a:custGeom>
              <a:avLst/>
              <a:gdLst/>
              <a:ahLst/>
              <a:cxnLst/>
              <a:rect l="l" t="t" r="r" b="b"/>
              <a:pathLst>
                <a:path w="1216" h="1907" extrusionOk="0">
                  <a:moveTo>
                    <a:pt x="596" y="357"/>
                  </a:moveTo>
                  <a:cubicBezTo>
                    <a:pt x="739" y="357"/>
                    <a:pt x="858" y="476"/>
                    <a:pt x="858" y="619"/>
                  </a:cubicBezTo>
                  <a:lnTo>
                    <a:pt x="858" y="1310"/>
                  </a:lnTo>
                  <a:cubicBezTo>
                    <a:pt x="858" y="1429"/>
                    <a:pt x="763" y="1548"/>
                    <a:pt x="620" y="1572"/>
                  </a:cubicBezTo>
                  <a:cubicBezTo>
                    <a:pt x="477" y="1572"/>
                    <a:pt x="358" y="1453"/>
                    <a:pt x="358" y="1310"/>
                  </a:cubicBezTo>
                  <a:lnTo>
                    <a:pt x="358" y="619"/>
                  </a:lnTo>
                  <a:cubicBezTo>
                    <a:pt x="358" y="500"/>
                    <a:pt x="453" y="381"/>
                    <a:pt x="596" y="357"/>
                  </a:cubicBezTo>
                  <a:close/>
                  <a:moveTo>
                    <a:pt x="620" y="0"/>
                  </a:moveTo>
                  <a:cubicBezTo>
                    <a:pt x="286" y="0"/>
                    <a:pt x="1" y="262"/>
                    <a:pt x="1" y="595"/>
                  </a:cubicBezTo>
                  <a:lnTo>
                    <a:pt x="1" y="1262"/>
                  </a:lnTo>
                  <a:cubicBezTo>
                    <a:pt x="1" y="1596"/>
                    <a:pt x="263" y="1858"/>
                    <a:pt x="596" y="1905"/>
                  </a:cubicBezTo>
                  <a:cubicBezTo>
                    <a:pt x="608" y="1906"/>
                    <a:pt x="620" y="1906"/>
                    <a:pt x="632" y="1906"/>
                  </a:cubicBezTo>
                  <a:cubicBezTo>
                    <a:pt x="950" y="1906"/>
                    <a:pt x="1215" y="1608"/>
                    <a:pt x="1215" y="1310"/>
                  </a:cubicBezTo>
                  <a:lnTo>
                    <a:pt x="1215" y="619"/>
                  </a:lnTo>
                  <a:cubicBezTo>
                    <a:pt x="1215" y="286"/>
                    <a:pt x="953" y="24"/>
                    <a:pt x="62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44" name="Google Shape;14144;p27"/>
            <p:cNvSpPr/>
            <p:nvPr/>
          </p:nvSpPr>
          <p:spPr>
            <a:xfrm>
              <a:off x="4237113" y="3522083"/>
              <a:ext cx="29200" cy="47050"/>
            </a:xfrm>
            <a:custGeom>
              <a:avLst/>
              <a:gdLst/>
              <a:ahLst/>
              <a:cxnLst/>
              <a:rect l="l" t="t" r="r" b="b"/>
              <a:pathLst>
                <a:path w="1168" h="1882" extrusionOk="0">
                  <a:moveTo>
                    <a:pt x="572" y="1"/>
                  </a:moveTo>
                  <a:cubicBezTo>
                    <a:pt x="310" y="1"/>
                    <a:pt x="72" y="191"/>
                    <a:pt x="48" y="453"/>
                  </a:cubicBezTo>
                  <a:cubicBezTo>
                    <a:pt x="0" y="548"/>
                    <a:pt x="72" y="644"/>
                    <a:pt x="191" y="667"/>
                  </a:cubicBezTo>
                  <a:cubicBezTo>
                    <a:pt x="207" y="671"/>
                    <a:pt x="222" y="673"/>
                    <a:pt x="236" y="673"/>
                  </a:cubicBezTo>
                  <a:cubicBezTo>
                    <a:pt x="308" y="673"/>
                    <a:pt x="361" y="624"/>
                    <a:pt x="381" y="525"/>
                  </a:cubicBezTo>
                  <a:cubicBezTo>
                    <a:pt x="429" y="429"/>
                    <a:pt x="500" y="334"/>
                    <a:pt x="595" y="334"/>
                  </a:cubicBezTo>
                  <a:cubicBezTo>
                    <a:pt x="715" y="334"/>
                    <a:pt x="810" y="429"/>
                    <a:pt x="810" y="548"/>
                  </a:cubicBezTo>
                  <a:cubicBezTo>
                    <a:pt x="810" y="667"/>
                    <a:pt x="715" y="739"/>
                    <a:pt x="595" y="739"/>
                  </a:cubicBezTo>
                  <a:cubicBezTo>
                    <a:pt x="500" y="739"/>
                    <a:pt x="429" y="834"/>
                    <a:pt x="429" y="929"/>
                  </a:cubicBezTo>
                  <a:cubicBezTo>
                    <a:pt x="429" y="1025"/>
                    <a:pt x="500" y="1120"/>
                    <a:pt x="595" y="1120"/>
                  </a:cubicBezTo>
                  <a:cubicBezTo>
                    <a:pt x="715" y="1120"/>
                    <a:pt x="810" y="1191"/>
                    <a:pt x="810" y="1310"/>
                  </a:cubicBezTo>
                  <a:cubicBezTo>
                    <a:pt x="810" y="1429"/>
                    <a:pt x="715" y="1525"/>
                    <a:pt x="595" y="1525"/>
                  </a:cubicBezTo>
                  <a:cubicBezTo>
                    <a:pt x="500" y="1525"/>
                    <a:pt x="429" y="1429"/>
                    <a:pt x="381" y="1334"/>
                  </a:cubicBezTo>
                  <a:lnTo>
                    <a:pt x="381" y="1310"/>
                  </a:lnTo>
                  <a:cubicBezTo>
                    <a:pt x="381" y="1215"/>
                    <a:pt x="310" y="1144"/>
                    <a:pt x="214" y="1144"/>
                  </a:cubicBezTo>
                  <a:cubicBezTo>
                    <a:pt x="119" y="1144"/>
                    <a:pt x="24" y="1215"/>
                    <a:pt x="24" y="1310"/>
                  </a:cubicBezTo>
                  <a:lnTo>
                    <a:pt x="24" y="1406"/>
                  </a:lnTo>
                  <a:cubicBezTo>
                    <a:pt x="72" y="1668"/>
                    <a:pt x="310" y="1882"/>
                    <a:pt x="595" y="1882"/>
                  </a:cubicBezTo>
                  <a:cubicBezTo>
                    <a:pt x="905" y="1882"/>
                    <a:pt x="1167" y="1644"/>
                    <a:pt x="1167" y="1310"/>
                  </a:cubicBezTo>
                  <a:cubicBezTo>
                    <a:pt x="1167" y="1168"/>
                    <a:pt x="1096" y="1048"/>
                    <a:pt x="1024" y="929"/>
                  </a:cubicBezTo>
                  <a:cubicBezTo>
                    <a:pt x="1096" y="834"/>
                    <a:pt x="1167" y="691"/>
                    <a:pt x="1167" y="548"/>
                  </a:cubicBezTo>
                  <a:cubicBezTo>
                    <a:pt x="1119" y="239"/>
                    <a:pt x="881" y="1"/>
                    <a:pt x="57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45" name="Google Shape;14145;p27"/>
            <p:cNvSpPr/>
            <p:nvPr/>
          </p:nvSpPr>
          <p:spPr>
            <a:xfrm>
              <a:off x="4200188" y="3521483"/>
              <a:ext cx="30400" cy="47650"/>
            </a:xfrm>
            <a:custGeom>
              <a:avLst/>
              <a:gdLst/>
              <a:ahLst/>
              <a:cxnLst/>
              <a:rect l="l" t="t" r="r" b="b"/>
              <a:pathLst>
                <a:path w="1216" h="1906" extrusionOk="0">
                  <a:moveTo>
                    <a:pt x="596" y="358"/>
                  </a:moveTo>
                  <a:cubicBezTo>
                    <a:pt x="739" y="358"/>
                    <a:pt x="858" y="477"/>
                    <a:pt x="858" y="620"/>
                  </a:cubicBezTo>
                  <a:lnTo>
                    <a:pt x="858" y="1311"/>
                  </a:lnTo>
                  <a:cubicBezTo>
                    <a:pt x="858" y="1430"/>
                    <a:pt x="763" y="1549"/>
                    <a:pt x="620" y="1573"/>
                  </a:cubicBezTo>
                  <a:cubicBezTo>
                    <a:pt x="477" y="1573"/>
                    <a:pt x="358" y="1453"/>
                    <a:pt x="358" y="1311"/>
                  </a:cubicBezTo>
                  <a:lnTo>
                    <a:pt x="358" y="620"/>
                  </a:lnTo>
                  <a:cubicBezTo>
                    <a:pt x="358" y="501"/>
                    <a:pt x="453" y="382"/>
                    <a:pt x="596" y="358"/>
                  </a:cubicBezTo>
                  <a:close/>
                  <a:moveTo>
                    <a:pt x="620" y="1"/>
                  </a:moveTo>
                  <a:cubicBezTo>
                    <a:pt x="263" y="1"/>
                    <a:pt x="1" y="263"/>
                    <a:pt x="1" y="596"/>
                  </a:cubicBezTo>
                  <a:lnTo>
                    <a:pt x="1" y="1287"/>
                  </a:lnTo>
                  <a:cubicBezTo>
                    <a:pt x="1" y="1620"/>
                    <a:pt x="263" y="1882"/>
                    <a:pt x="596" y="1906"/>
                  </a:cubicBezTo>
                  <a:cubicBezTo>
                    <a:pt x="929" y="1906"/>
                    <a:pt x="1215" y="1644"/>
                    <a:pt x="1215" y="1311"/>
                  </a:cubicBezTo>
                  <a:lnTo>
                    <a:pt x="1215" y="620"/>
                  </a:lnTo>
                  <a:cubicBezTo>
                    <a:pt x="1215" y="310"/>
                    <a:pt x="953" y="25"/>
                    <a:pt x="62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46" name="Google Shape;14146;p27"/>
            <p:cNvSpPr/>
            <p:nvPr/>
          </p:nvSpPr>
          <p:spPr>
            <a:xfrm>
              <a:off x="4281763" y="3533408"/>
              <a:ext cx="165525" cy="8950"/>
            </a:xfrm>
            <a:custGeom>
              <a:avLst/>
              <a:gdLst/>
              <a:ahLst/>
              <a:cxnLst/>
              <a:rect l="l" t="t" r="r" b="b"/>
              <a:pathLst>
                <a:path w="6621" h="358" extrusionOk="0">
                  <a:moveTo>
                    <a:pt x="191" y="0"/>
                  </a:moveTo>
                  <a:cubicBezTo>
                    <a:pt x="95" y="0"/>
                    <a:pt x="0" y="72"/>
                    <a:pt x="0" y="143"/>
                  </a:cubicBezTo>
                  <a:cubicBezTo>
                    <a:pt x="0" y="262"/>
                    <a:pt x="72" y="357"/>
                    <a:pt x="191" y="357"/>
                  </a:cubicBezTo>
                  <a:lnTo>
                    <a:pt x="6430" y="357"/>
                  </a:lnTo>
                  <a:cubicBezTo>
                    <a:pt x="6525" y="357"/>
                    <a:pt x="6621" y="310"/>
                    <a:pt x="6621" y="214"/>
                  </a:cubicBezTo>
                  <a:cubicBezTo>
                    <a:pt x="6621" y="95"/>
                    <a:pt x="6549" y="0"/>
                    <a:pt x="64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47" name="Google Shape;14147;p27"/>
            <p:cNvSpPr/>
            <p:nvPr/>
          </p:nvSpPr>
          <p:spPr>
            <a:xfrm>
              <a:off x="4281763" y="3554233"/>
              <a:ext cx="120875" cy="8950"/>
            </a:xfrm>
            <a:custGeom>
              <a:avLst/>
              <a:gdLst/>
              <a:ahLst/>
              <a:cxnLst/>
              <a:rect l="l" t="t" r="r" b="b"/>
              <a:pathLst>
                <a:path w="4835" h="358" extrusionOk="0">
                  <a:moveTo>
                    <a:pt x="191" y="1"/>
                  </a:moveTo>
                  <a:cubicBezTo>
                    <a:pt x="95" y="1"/>
                    <a:pt x="0" y="72"/>
                    <a:pt x="0" y="143"/>
                  </a:cubicBezTo>
                  <a:cubicBezTo>
                    <a:pt x="0" y="263"/>
                    <a:pt x="72" y="358"/>
                    <a:pt x="191" y="358"/>
                  </a:cubicBezTo>
                  <a:lnTo>
                    <a:pt x="4644" y="358"/>
                  </a:lnTo>
                  <a:cubicBezTo>
                    <a:pt x="4739" y="358"/>
                    <a:pt x="4835" y="310"/>
                    <a:pt x="4835" y="215"/>
                  </a:cubicBezTo>
                  <a:cubicBezTo>
                    <a:pt x="4835" y="96"/>
                    <a:pt x="4763" y="1"/>
                    <a:pt x="464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48" name="Google Shape;14148;p27"/>
            <p:cNvSpPr/>
            <p:nvPr/>
          </p:nvSpPr>
          <p:spPr>
            <a:xfrm>
              <a:off x="4177563" y="3313708"/>
              <a:ext cx="293550" cy="297100"/>
            </a:xfrm>
            <a:custGeom>
              <a:avLst/>
              <a:gdLst/>
              <a:ahLst/>
              <a:cxnLst/>
              <a:rect l="l" t="t" r="r" b="b"/>
              <a:pathLst>
                <a:path w="11742" h="11884" extrusionOk="0">
                  <a:moveTo>
                    <a:pt x="11360" y="334"/>
                  </a:moveTo>
                  <a:lnTo>
                    <a:pt x="11384" y="3644"/>
                  </a:lnTo>
                  <a:lnTo>
                    <a:pt x="6597" y="3644"/>
                  </a:lnTo>
                  <a:cubicBezTo>
                    <a:pt x="6550" y="3644"/>
                    <a:pt x="6502" y="3668"/>
                    <a:pt x="6478" y="3692"/>
                  </a:cubicBezTo>
                  <a:lnTo>
                    <a:pt x="5883" y="4263"/>
                  </a:lnTo>
                  <a:lnTo>
                    <a:pt x="5287" y="3692"/>
                  </a:lnTo>
                  <a:cubicBezTo>
                    <a:pt x="5240" y="3668"/>
                    <a:pt x="5192" y="3644"/>
                    <a:pt x="5168" y="3644"/>
                  </a:cubicBezTo>
                  <a:lnTo>
                    <a:pt x="358" y="3644"/>
                  </a:lnTo>
                  <a:lnTo>
                    <a:pt x="358" y="334"/>
                  </a:lnTo>
                  <a:close/>
                  <a:moveTo>
                    <a:pt x="239" y="1"/>
                  </a:moveTo>
                  <a:cubicBezTo>
                    <a:pt x="167" y="1"/>
                    <a:pt x="72" y="96"/>
                    <a:pt x="72" y="191"/>
                  </a:cubicBezTo>
                  <a:lnTo>
                    <a:pt x="72" y="4644"/>
                  </a:lnTo>
                  <a:cubicBezTo>
                    <a:pt x="72" y="4692"/>
                    <a:pt x="96" y="4740"/>
                    <a:pt x="120" y="4740"/>
                  </a:cubicBezTo>
                  <a:cubicBezTo>
                    <a:pt x="167" y="4767"/>
                    <a:pt x="213" y="4779"/>
                    <a:pt x="254" y="4779"/>
                  </a:cubicBezTo>
                  <a:cubicBezTo>
                    <a:pt x="356" y="4779"/>
                    <a:pt x="429" y="4706"/>
                    <a:pt x="429" y="4621"/>
                  </a:cubicBezTo>
                  <a:lnTo>
                    <a:pt x="429" y="4001"/>
                  </a:lnTo>
                  <a:lnTo>
                    <a:pt x="5121" y="4001"/>
                  </a:lnTo>
                  <a:lnTo>
                    <a:pt x="5716" y="4573"/>
                  </a:lnTo>
                  <a:cubicBezTo>
                    <a:pt x="5788" y="4621"/>
                    <a:pt x="5835" y="4621"/>
                    <a:pt x="5907" y="4621"/>
                  </a:cubicBezTo>
                  <a:cubicBezTo>
                    <a:pt x="5954" y="4621"/>
                    <a:pt x="6026" y="4597"/>
                    <a:pt x="6073" y="4573"/>
                  </a:cubicBezTo>
                  <a:lnTo>
                    <a:pt x="6669" y="4001"/>
                  </a:lnTo>
                  <a:lnTo>
                    <a:pt x="11384" y="4001"/>
                  </a:lnTo>
                  <a:lnTo>
                    <a:pt x="11384" y="7312"/>
                  </a:lnTo>
                  <a:lnTo>
                    <a:pt x="6597" y="7312"/>
                  </a:lnTo>
                  <a:cubicBezTo>
                    <a:pt x="6526" y="7312"/>
                    <a:pt x="6502" y="7335"/>
                    <a:pt x="6478" y="7359"/>
                  </a:cubicBezTo>
                  <a:lnTo>
                    <a:pt x="5883" y="7931"/>
                  </a:lnTo>
                  <a:lnTo>
                    <a:pt x="5287" y="7359"/>
                  </a:lnTo>
                  <a:cubicBezTo>
                    <a:pt x="5240" y="7335"/>
                    <a:pt x="5192" y="7312"/>
                    <a:pt x="5168" y="7312"/>
                  </a:cubicBezTo>
                  <a:lnTo>
                    <a:pt x="358" y="7312"/>
                  </a:lnTo>
                  <a:lnTo>
                    <a:pt x="358" y="5430"/>
                  </a:lnTo>
                  <a:cubicBezTo>
                    <a:pt x="358" y="5335"/>
                    <a:pt x="310" y="5240"/>
                    <a:pt x="215" y="5240"/>
                  </a:cubicBezTo>
                  <a:cubicBezTo>
                    <a:pt x="96" y="5240"/>
                    <a:pt x="1" y="5311"/>
                    <a:pt x="1" y="5430"/>
                  </a:cubicBezTo>
                  <a:lnTo>
                    <a:pt x="1" y="11003"/>
                  </a:lnTo>
                  <a:cubicBezTo>
                    <a:pt x="1" y="11146"/>
                    <a:pt x="120" y="11265"/>
                    <a:pt x="286" y="11265"/>
                  </a:cubicBezTo>
                  <a:lnTo>
                    <a:pt x="5073" y="11265"/>
                  </a:lnTo>
                  <a:lnTo>
                    <a:pt x="5669" y="11836"/>
                  </a:lnTo>
                  <a:cubicBezTo>
                    <a:pt x="5716" y="11884"/>
                    <a:pt x="5788" y="11884"/>
                    <a:pt x="5835" y="11884"/>
                  </a:cubicBezTo>
                  <a:cubicBezTo>
                    <a:pt x="5907" y="11884"/>
                    <a:pt x="5954" y="11860"/>
                    <a:pt x="6026" y="11836"/>
                  </a:cubicBezTo>
                  <a:lnTo>
                    <a:pt x="6621" y="11265"/>
                  </a:lnTo>
                  <a:lnTo>
                    <a:pt x="7859" y="11265"/>
                  </a:lnTo>
                  <a:cubicBezTo>
                    <a:pt x="7955" y="11265"/>
                    <a:pt x="8050" y="11193"/>
                    <a:pt x="8050" y="11122"/>
                  </a:cubicBezTo>
                  <a:cubicBezTo>
                    <a:pt x="8050" y="11003"/>
                    <a:pt x="7979" y="10908"/>
                    <a:pt x="7859" y="10908"/>
                  </a:cubicBezTo>
                  <a:lnTo>
                    <a:pt x="6550" y="10908"/>
                  </a:lnTo>
                  <a:cubicBezTo>
                    <a:pt x="6526" y="10908"/>
                    <a:pt x="6478" y="10931"/>
                    <a:pt x="6431" y="10955"/>
                  </a:cubicBezTo>
                  <a:lnTo>
                    <a:pt x="5835" y="11527"/>
                  </a:lnTo>
                  <a:lnTo>
                    <a:pt x="5240" y="10955"/>
                  </a:lnTo>
                  <a:cubicBezTo>
                    <a:pt x="5216" y="10931"/>
                    <a:pt x="5168" y="10908"/>
                    <a:pt x="5121" y="10908"/>
                  </a:cubicBezTo>
                  <a:lnTo>
                    <a:pt x="334" y="10908"/>
                  </a:lnTo>
                  <a:lnTo>
                    <a:pt x="334" y="7597"/>
                  </a:lnTo>
                  <a:lnTo>
                    <a:pt x="5049" y="7597"/>
                  </a:lnTo>
                  <a:lnTo>
                    <a:pt x="5645" y="8169"/>
                  </a:lnTo>
                  <a:cubicBezTo>
                    <a:pt x="5692" y="8217"/>
                    <a:pt x="5764" y="8217"/>
                    <a:pt x="5811" y="8217"/>
                  </a:cubicBezTo>
                  <a:cubicBezTo>
                    <a:pt x="5883" y="8217"/>
                    <a:pt x="5930" y="8193"/>
                    <a:pt x="6002" y="8169"/>
                  </a:cubicBezTo>
                  <a:lnTo>
                    <a:pt x="6597" y="7597"/>
                  </a:lnTo>
                  <a:lnTo>
                    <a:pt x="11289" y="7597"/>
                  </a:lnTo>
                  <a:lnTo>
                    <a:pt x="11289" y="10908"/>
                  </a:lnTo>
                  <a:lnTo>
                    <a:pt x="8669" y="10908"/>
                  </a:lnTo>
                  <a:cubicBezTo>
                    <a:pt x="8574" y="10908"/>
                    <a:pt x="8502" y="10955"/>
                    <a:pt x="8502" y="11050"/>
                  </a:cubicBezTo>
                  <a:cubicBezTo>
                    <a:pt x="8502" y="11170"/>
                    <a:pt x="8550" y="11265"/>
                    <a:pt x="8669" y="11265"/>
                  </a:cubicBezTo>
                  <a:lnTo>
                    <a:pt x="11384" y="11265"/>
                  </a:lnTo>
                  <a:cubicBezTo>
                    <a:pt x="11527" y="11265"/>
                    <a:pt x="11646" y="11146"/>
                    <a:pt x="11646" y="11003"/>
                  </a:cubicBezTo>
                  <a:lnTo>
                    <a:pt x="11646" y="286"/>
                  </a:lnTo>
                  <a:cubicBezTo>
                    <a:pt x="11741" y="120"/>
                    <a:pt x="11622" y="1"/>
                    <a:pt x="1147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sp>
        <p:nvSpPr>
          <p:cNvPr id="14149" name="Google Shape;14149;p27"/>
          <p:cNvSpPr/>
          <p:nvPr/>
        </p:nvSpPr>
        <p:spPr>
          <a:xfrm>
            <a:off x="4330602" y="4561194"/>
            <a:ext cx="474692" cy="474852"/>
          </a:xfrm>
          <a:custGeom>
            <a:avLst/>
            <a:gdLst/>
            <a:ahLst/>
            <a:cxnLst/>
            <a:rect l="l" t="t" r="r" b="b"/>
            <a:pathLst>
              <a:path w="11908" h="11912" extrusionOk="0">
                <a:moveTo>
                  <a:pt x="3358" y="6363"/>
                </a:moveTo>
                <a:lnTo>
                  <a:pt x="3358" y="10721"/>
                </a:lnTo>
                <a:lnTo>
                  <a:pt x="1858" y="10721"/>
                </a:lnTo>
                <a:lnTo>
                  <a:pt x="1858" y="6363"/>
                </a:lnTo>
                <a:close/>
                <a:moveTo>
                  <a:pt x="5216" y="1314"/>
                </a:moveTo>
                <a:lnTo>
                  <a:pt x="5216" y="10721"/>
                </a:lnTo>
                <a:lnTo>
                  <a:pt x="3691" y="10721"/>
                </a:lnTo>
                <a:lnTo>
                  <a:pt x="3691" y="1314"/>
                </a:lnTo>
                <a:close/>
                <a:moveTo>
                  <a:pt x="7097" y="2577"/>
                </a:moveTo>
                <a:lnTo>
                  <a:pt x="7097" y="10721"/>
                </a:lnTo>
                <a:lnTo>
                  <a:pt x="5573" y="10721"/>
                </a:lnTo>
                <a:lnTo>
                  <a:pt x="5573" y="2577"/>
                </a:lnTo>
                <a:close/>
                <a:moveTo>
                  <a:pt x="8931" y="8864"/>
                </a:moveTo>
                <a:lnTo>
                  <a:pt x="8931" y="10721"/>
                </a:lnTo>
                <a:lnTo>
                  <a:pt x="7406" y="10721"/>
                </a:lnTo>
                <a:lnTo>
                  <a:pt x="7406" y="8864"/>
                </a:lnTo>
                <a:close/>
                <a:moveTo>
                  <a:pt x="939" y="1"/>
                </a:moveTo>
                <a:cubicBezTo>
                  <a:pt x="834" y="1"/>
                  <a:pt x="738" y="88"/>
                  <a:pt x="738" y="195"/>
                </a:cubicBezTo>
                <a:lnTo>
                  <a:pt x="738" y="1005"/>
                </a:lnTo>
                <a:lnTo>
                  <a:pt x="476" y="1005"/>
                </a:lnTo>
                <a:cubicBezTo>
                  <a:pt x="381" y="1005"/>
                  <a:pt x="334" y="1052"/>
                  <a:pt x="310" y="1124"/>
                </a:cubicBezTo>
                <a:cubicBezTo>
                  <a:pt x="262" y="1243"/>
                  <a:pt x="357" y="1362"/>
                  <a:pt x="476" y="1362"/>
                </a:cubicBezTo>
                <a:lnTo>
                  <a:pt x="715" y="1362"/>
                </a:lnTo>
                <a:lnTo>
                  <a:pt x="715" y="2243"/>
                </a:lnTo>
                <a:lnTo>
                  <a:pt x="500" y="2243"/>
                </a:lnTo>
                <a:cubicBezTo>
                  <a:pt x="429" y="2243"/>
                  <a:pt x="334" y="2315"/>
                  <a:pt x="334" y="2386"/>
                </a:cubicBezTo>
                <a:cubicBezTo>
                  <a:pt x="334" y="2505"/>
                  <a:pt x="381" y="2600"/>
                  <a:pt x="500" y="2600"/>
                </a:cubicBezTo>
                <a:lnTo>
                  <a:pt x="715" y="2600"/>
                </a:lnTo>
                <a:lnTo>
                  <a:pt x="715" y="3505"/>
                </a:lnTo>
                <a:lnTo>
                  <a:pt x="500" y="3505"/>
                </a:lnTo>
                <a:cubicBezTo>
                  <a:pt x="429" y="3505"/>
                  <a:pt x="334" y="3553"/>
                  <a:pt x="334" y="3648"/>
                </a:cubicBezTo>
                <a:cubicBezTo>
                  <a:pt x="334" y="3767"/>
                  <a:pt x="381" y="3863"/>
                  <a:pt x="500" y="3863"/>
                </a:cubicBezTo>
                <a:lnTo>
                  <a:pt x="715" y="3863"/>
                </a:lnTo>
                <a:lnTo>
                  <a:pt x="715" y="4744"/>
                </a:lnTo>
                <a:lnTo>
                  <a:pt x="500" y="4744"/>
                </a:lnTo>
                <a:cubicBezTo>
                  <a:pt x="429" y="4744"/>
                  <a:pt x="334" y="4815"/>
                  <a:pt x="334" y="4887"/>
                </a:cubicBezTo>
                <a:cubicBezTo>
                  <a:pt x="334" y="5006"/>
                  <a:pt x="381" y="5101"/>
                  <a:pt x="500" y="5101"/>
                </a:cubicBezTo>
                <a:lnTo>
                  <a:pt x="715" y="5101"/>
                </a:lnTo>
                <a:lnTo>
                  <a:pt x="715" y="6006"/>
                </a:lnTo>
                <a:lnTo>
                  <a:pt x="500" y="6006"/>
                </a:lnTo>
                <a:cubicBezTo>
                  <a:pt x="429" y="6006"/>
                  <a:pt x="334" y="6053"/>
                  <a:pt x="334" y="6149"/>
                </a:cubicBezTo>
                <a:cubicBezTo>
                  <a:pt x="334" y="6268"/>
                  <a:pt x="381" y="6363"/>
                  <a:pt x="500" y="6363"/>
                </a:cubicBezTo>
                <a:lnTo>
                  <a:pt x="715" y="6363"/>
                </a:lnTo>
                <a:lnTo>
                  <a:pt x="715" y="7244"/>
                </a:lnTo>
                <a:lnTo>
                  <a:pt x="500" y="7244"/>
                </a:lnTo>
                <a:cubicBezTo>
                  <a:pt x="429" y="7244"/>
                  <a:pt x="334" y="7316"/>
                  <a:pt x="334" y="7387"/>
                </a:cubicBezTo>
                <a:cubicBezTo>
                  <a:pt x="334" y="7506"/>
                  <a:pt x="381" y="7601"/>
                  <a:pt x="500" y="7601"/>
                </a:cubicBezTo>
                <a:lnTo>
                  <a:pt x="715" y="7601"/>
                </a:lnTo>
                <a:lnTo>
                  <a:pt x="715" y="8506"/>
                </a:lnTo>
                <a:lnTo>
                  <a:pt x="500" y="8506"/>
                </a:lnTo>
                <a:cubicBezTo>
                  <a:pt x="429" y="8506"/>
                  <a:pt x="334" y="8554"/>
                  <a:pt x="334" y="8649"/>
                </a:cubicBezTo>
                <a:cubicBezTo>
                  <a:pt x="334" y="8768"/>
                  <a:pt x="381" y="8864"/>
                  <a:pt x="500" y="8864"/>
                </a:cubicBezTo>
                <a:lnTo>
                  <a:pt x="715" y="8864"/>
                </a:lnTo>
                <a:lnTo>
                  <a:pt x="715" y="9745"/>
                </a:lnTo>
                <a:lnTo>
                  <a:pt x="500" y="9745"/>
                </a:lnTo>
                <a:cubicBezTo>
                  <a:pt x="429" y="9745"/>
                  <a:pt x="334" y="9816"/>
                  <a:pt x="334" y="9888"/>
                </a:cubicBezTo>
                <a:cubicBezTo>
                  <a:pt x="334" y="10007"/>
                  <a:pt x="381" y="10102"/>
                  <a:pt x="500" y="10102"/>
                </a:cubicBezTo>
                <a:lnTo>
                  <a:pt x="715" y="10102"/>
                </a:lnTo>
                <a:lnTo>
                  <a:pt x="715" y="10721"/>
                </a:lnTo>
                <a:lnTo>
                  <a:pt x="310" y="10721"/>
                </a:lnTo>
                <a:cubicBezTo>
                  <a:pt x="143" y="10721"/>
                  <a:pt x="0" y="10840"/>
                  <a:pt x="0" y="11031"/>
                </a:cubicBezTo>
                <a:lnTo>
                  <a:pt x="0" y="11721"/>
                </a:lnTo>
                <a:cubicBezTo>
                  <a:pt x="0" y="11793"/>
                  <a:pt x="95" y="11888"/>
                  <a:pt x="191" y="11888"/>
                </a:cubicBezTo>
                <a:lnTo>
                  <a:pt x="2691" y="11888"/>
                </a:lnTo>
                <a:cubicBezTo>
                  <a:pt x="2715" y="11888"/>
                  <a:pt x="2739" y="11888"/>
                  <a:pt x="2763" y="11864"/>
                </a:cubicBezTo>
                <a:cubicBezTo>
                  <a:pt x="2882" y="11721"/>
                  <a:pt x="2810" y="11555"/>
                  <a:pt x="2644" y="11555"/>
                </a:cubicBezTo>
                <a:lnTo>
                  <a:pt x="357" y="11555"/>
                </a:lnTo>
                <a:lnTo>
                  <a:pt x="357" y="11078"/>
                </a:lnTo>
                <a:lnTo>
                  <a:pt x="11550" y="11078"/>
                </a:lnTo>
                <a:lnTo>
                  <a:pt x="11550" y="11555"/>
                </a:lnTo>
                <a:lnTo>
                  <a:pt x="3477" y="11555"/>
                </a:lnTo>
                <a:cubicBezTo>
                  <a:pt x="3406" y="11555"/>
                  <a:pt x="3310" y="11626"/>
                  <a:pt x="3310" y="11721"/>
                </a:cubicBezTo>
                <a:cubicBezTo>
                  <a:pt x="3310" y="11840"/>
                  <a:pt x="3358" y="11912"/>
                  <a:pt x="3477" y="11912"/>
                </a:cubicBezTo>
                <a:lnTo>
                  <a:pt x="11622" y="11912"/>
                </a:lnTo>
                <a:cubicBezTo>
                  <a:pt x="11765" y="11912"/>
                  <a:pt x="11907" y="11793"/>
                  <a:pt x="11907" y="11626"/>
                </a:cubicBezTo>
                <a:lnTo>
                  <a:pt x="11907" y="11054"/>
                </a:lnTo>
                <a:cubicBezTo>
                  <a:pt x="11907" y="10840"/>
                  <a:pt x="11788" y="10721"/>
                  <a:pt x="11622" y="10721"/>
                </a:cubicBezTo>
                <a:lnTo>
                  <a:pt x="11122" y="10721"/>
                </a:lnTo>
                <a:lnTo>
                  <a:pt x="11122" y="3743"/>
                </a:lnTo>
                <a:cubicBezTo>
                  <a:pt x="11122" y="3577"/>
                  <a:pt x="11026" y="3505"/>
                  <a:pt x="10883" y="3505"/>
                </a:cubicBezTo>
                <a:lnTo>
                  <a:pt x="9097" y="3505"/>
                </a:lnTo>
                <a:cubicBezTo>
                  <a:pt x="9026" y="3505"/>
                  <a:pt x="8931" y="3577"/>
                  <a:pt x="8931" y="3672"/>
                </a:cubicBezTo>
                <a:lnTo>
                  <a:pt x="8931" y="4958"/>
                </a:lnTo>
                <a:cubicBezTo>
                  <a:pt x="8931" y="4982"/>
                  <a:pt x="8954" y="5053"/>
                  <a:pt x="8978" y="5077"/>
                </a:cubicBezTo>
                <a:cubicBezTo>
                  <a:pt x="9025" y="5104"/>
                  <a:pt x="9069" y="5115"/>
                  <a:pt x="9110" y="5115"/>
                </a:cubicBezTo>
                <a:cubicBezTo>
                  <a:pt x="9214" y="5115"/>
                  <a:pt x="9288" y="5037"/>
                  <a:pt x="9288" y="4934"/>
                </a:cubicBezTo>
                <a:lnTo>
                  <a:pt x="9288" y="3815"/>
                </a:lnTo>
                <a:lnTo>
                  <a:pt x="10812" y="3815"/>
                </a:lnTo>
                <a:lnTo>
                  <a:pt x="10812" y="10721"/>
                </a:lnTo>
                <a:lnTo>
                  <a:pt x="9288" y="10721"/>
                </a:lnTo>
                <a:lnTo>
                  <a:pt x="9288" y="5768"/>
                </a:lnTo>
                <a:cubicBezTo>
                  <a:pt x="9288" y="5672"/>
                  <a:pt x="9216" y="5577"/>
                  <a:pt x="9145" y="5577"/>
                </a:cubicBezTo>
                <a:cubicBezTo>
                  <a:pt x="9026" y="5577"/>
                  <a:pt x="8931" y="5649"/>
                  <a:pt x="8931" y="5768"/>
                </a:cubicBezTo>
                <a:lnTo>
                  <a:pt x="8931" y="8506"/>
                </a:lnTo>
                <a:lnTo>
                  <a:pt x="7406" y="8506"/>
                </a:lnTo>
                <a:lnTo>
                  <a:pt x="7406" y="2481"/>
                </a:lnTo>
                <a:cubicBezTo>
                  <a:pt x="7406" y="2338"/>
                  <a:pt x="7287" y="2243"/>
                  <a:pt x="7168" y="2243"/>
                </a:cubicBezTo>
                <a:lnTo>
                  <a:pt x="5573" y="2243"/>
                </a:lnTo>
                <a:lnTo>
                  <a:pt x="5573" y="1243"/>
                </a:lnTo>
                <a:cubicBezTo>
                  <a:pt x="5573" y="1076"/>
                  <a:pt x="5454" y="1005"/>
                  <a:pt x="5335" y="1005"/>
                </a:cubicBezTo>
                <a:lnTo>
                  <a:pt x="3596" y="1005"/>
                </a:lnTo>
                <a:cubicBezTo>
                  <a:pt x="3453" y="1005"/>
                  <a:pt x="3358" y="1124"/>
                  <a:pt x="3358" y="1243"/>
                </a:cubicBezTo>
                <a:lnTo>
                  <a:pt x="3358" y="6006"/>
                </a:lnTo>
                <a:lnTo>
                  <a:pt x="1762" y="6006"/>
                </a:lnTo>
                <a:cubicBezTo>
                  <a:pt x="1596" y="6006"/>
                  <a:pt x="1524" y="6125"/>
                  <a:pt x="1524" y="6244"/>
                </a:cubicBezTo>
                <a:lnTo>
                  <a:pt x="1524" y="10721"/>
                </a:lnTo>
                <a:lnTo>
                  <a:pt x="1096" y="10721"/>
                </a:lnTo>
                <a:lnTo>
                  <a:pt x="1096" y="195"/>
                </a:lnTo>
                <a:cubicBezTo>
                  <a:pt x="1096" y="100"/>
                  <a:pt x="1048" y="52"/>
                  <a:pt x="977" y="5"/>
                </a:cubicBezTo>
                <a:cubicBezTo>
                  <a:pt x="964" y="2"/>
                  <a:pt x="952" y="1"/>
                  <a:pt x="93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nvGrpSpPr>
          <p:cNvPr id="14150" name="Google Shape;14150;p27"/>
          <p:cNvGrpSpPr/>
          <p:nvPr/>
        </p:nvGrpSpPr>
        <p:grpSpPr>
          <a:xfrm>
            <a:off x="3390791" y="4561411"/>
            <a:ext cx="472779" cy="472819"/>
            <a:chOff x="3194038" y="3313708"/>
            <a:chExt cx="296500" cy="296525"/>
          </a:xfrm>
        </p:grpSpPr>
        <p:sp>
          <p:nvSpPr>
            <p:cNvPr id="14151" name="Google Shape;14151;p27"/>
            <p:cNvSpPr/>
            <p:nvPr/>
          </p:nvSpPr>
          <p:spPr>
            <a:xfrm>
              <a:off x="3213088" y="3332633"/>
              <a:ext cx="124450" cy="122800"/>
            </a:xfrm>
            <a:custGeom>
              <a:avLst/>
              <a:gdLst/>
              <a:ahLst/>
              <a:cxnLst/>
              <a:rect l="l" t="t" r="r" b="b"/>
              <a:pathLst>
                <a:path w="4978" h="4912" extrusionOk="0">
                  <a:moveTo>
                    <a:pt x="2569" y="1"/>
                  </a:moveTo>
                  <a:cubicBezTo>
                    <a:pt x="2523" y="1"/>
                    <a:pt x="2476" y="2"/>
                    <a:pt x="2429" y="6"/>
                  </a:cubicBezTo>
                  <a:cubicBezTo>
                    <a:pt x="1762" y="6"/>
                    <a:pt x="1167" y="268"/>
                    <a:pt x="715" y="720"/>
                  </a:cubicBezTo>
                  <a:cubicBezTo>
                    <a:pt x="286" y="1149"/>
                    <a:pt x="0" y="1792"/>
                    <a:pt x="0" y="2411"/>
                  </a:cubicBezTo>
                  <a:cubicBezTo>
                    <a:pt x="0" y="3006"/>
                    <a:pt x="215" y="3602"/>
                    <a:pt x="596" y="4054"/>
                  </a:cubicBezTo>
                  <a:cubicBezTo>
                    <a:pt x="631" y="4090"/>
                    <a:pt x="685" y="4108"/>
                    <a:pt x="738" y="4108"/>
                  </a:cubicBezTo>
                  <a:cubicBezTo>
                    <a:pt x="792" y="4108"/>
                    <a:pt x="846" y="4090"/>
                    <a:pt x="881" y="4054"/>
                  </a:cubicBezTo>
                  <a:cubicBezTo>
                    <a:pt x="929" y="3983"/>
                    <a:pt x="905" y="3887"/>
                    <a:pt x="881" y="3840"/>
                  </a:cubicBezTo>
                  <a:cubicBezTo>
                    <a:pt x="548" y="3459"/>
                    <a:pt x="357" y="2935"/>
                    <a:pt x="357" y="2435"/>
                  </a:cubicBezTo>
                  <a:cubicBezTo>
                    <a:pt x="357" y="1863"/>
                    <a:pt x="596" y="1363"/>
                    <a:pt x="1000" y="982"/>
                  </a:cubicBezTo>
                  <a:cubicBezTo>
                    <a:pt x="1381" y="601"/>
                    <a:pt x="1905" y="363"/>
                    <a:pt x="2453" y="363"/>
                  </a:cubicBezTo>
                  <a:cubicBezTo>
                    <a:pt x="3025" y="363"/>
                    <a:pt x="3549" y="553"/>
                    <a:pt x="3977" y="958"/>
                  </a:cubicBezTo>
                  <a:cubicBezTo>
                    <a:pt x="4382" y="1339"/>
                    <a:pt x="4596" y="1863"/>
                    <a:pt x="4596" y="2459"/>
                  </a:cubicBezTo>
                  <a:lnTo>
                    <a:pt x="4596" y="4578"/>
                  </a:lnTo>
                  <a:lnTo>
                    <a:pt x="2477" y="4578"/>
                  </a:lnTo>
                  <a:cubicBezTo>
                    <a:pt x="2120" y="4578"/>
                    <a:pt x="1762" y="4483"/>
                    <a:pt x="1477" y="4316"/>
                  </a:cubicBezTo>
                  <a:cubicBezTo>
                    <a:pt x="1450" y="4296"/>
                    <a:pt x="1421" y="4287"/>
                    <a:pt x="1393" y="4287"/>
                  </a:cubicBezTo>
                  <a:cubicBezTo>
                    <a:pt x="1322" y="4287"/>
                    <a:pt x="1256" y="4343"/>
                    <a:pt x="1239" y="4411"/>
                  </a:cubicBezTo>
                  <a:cubicBezTo>
                    <a:pt x="1191" y="4483"/>
                    <a:pt x="1262" y="4578"/>
                    <a:pt x="1310" y="4602"/>
                  </a:cubicBezTo>
                  <a:cubicBezTo>
                    <a:pt x="1667" y="4816"/>
                    <a:pt x="2096" y="4911"/>
                    <a:pt x="2501" y="4911"/>
                  </a:cubicBezTo>
                  <a:lnTo>
                    <a:pt x="4739" y="4911"/>
                  </a:lnTo>
                  <a:cubicBezTo>
                    <a:pt x="4882" y="4911"/>
                    <a:pt x="4977" y="4792"/>
                    <a:pt x="4977" y="4673"/>
                  </a:cubicBezTo>
                  <a:lnTo>
                    <a:pt x="4977" y="2459"/>
                  </a:lnTo>
                  <a:cubicBezTo>
                    <a:pt x="4977" y="1839"/>
                    <a:pt x="4763" y="1244"/>
                    <a:pt x="4358" y="792"/>
                  </a:cubicBezTo>
                  <a:cubicBezTo>
                    <a:pt x="3825" y="303"/>
                    <a:pt x="3210" y="1"/>
                    <a:pt x="256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52" name="Google Shape;14152;p27"/>
            <p:cNvSpPr/>
            <p:nvPr/>
          </p:nvSpPr>
          <p:spPr>
            <a:xfrm>
              <a:off x="3349413" y="3468508"/>
              <a:ext cx="122675" cy="123850"/>
            </a:xfrm>
            <a:custGeom>
              <a:avLst/>
              <a:gdLst/>
              <a:ahLst/>
              <a:cxnLst/>
              <a:rect l="l" t="t" r="r" b="b"/>
              <a:pathLst>
                <a:path w="4907" h="4954" extrusionOk="0">
                  <a:moveTo>
                    <a:pt x="144" y="0"/>
                  </a:moveTo>
                  <a:cubicBezTo>
                    <a:pt x="48" y="0"/>
                    <a:pt x="1" y="72"/>
                    <a:pt x="1" y="167"/>
                  </a:cubicBezTo>
                  <a:lnTo>
                    <a:pt x="1" y="1834"/>
                  </a:lnTo>
                  <a:cubicBezTo>
                    <a:pt x="1" y="1858"/>
                    <a:pt x="25" y="1882"/>
                    <a:pt x="25" y="1905"/>
                  </a:cubicBezTo>
                  <a:cubicBezTo>
                    <a:pt x="73" y="1940"/>
                    <a:pt x="120" y="1955"/>
                    <a:pt x="162" y="1955"/>
                  </a:cubicBezTo>
                  <a:cubicBezTo>
                    <a:pt x="263" y="1955"/>
                    <a:pt x="334" y="1871"/>
                    <a:pt x="334" y="1786"/>
                  </a:cubicBezTo>
                  <a:lnTo>
                    <a:pt x="334" y="358"/>
                  </a:lnTo>
                  <a:lnTo>
                    <a:pt x="2620" y="358"/>
                  </a:lnTo>
                  <a:cubicBezTo>
                    <a:pt x="2811" y="358"/>
                    <a:pt x="2954" y="405"/>
                    <a:pt x="3120" y="453"/>
                  </a:cubicBezTo>
                  <a:cubicBezTo>
                    <a:pt x="4049" y="810"/>
                    <a:pt x="4597" y="1620"/>
                    <a:pt x="4597" y="2501"/>
                  </a:cubicBezTo>
                  <a:cubicBezTo>
                    <a:pt x="4597" y="3072"/>
                    <a:pt x="4335" y="3572"/>
                    <a:pt x="3954" y="3977"/>
                  </a:cubicBezTo>
                  <a:cubicBezTo>
                    <a:pt x="3573" y="4358"/>
                    <a:pt x="3025" y="4596"/>
                    <a:pt x="2501" y="4596"/>
                  </a:cubicBezTo>
                  <a:cubicBezTo>
                    <a:pt x="1930" y="4596"/>
                    <a:pt x="1430" y="4382"/>
                    <a:pt x="1001" y="4025"/>
                  </a:cubicBezTo>
                  <a:cubicBezTo>
                    <a:pt x="620" y="3644"/>
                    <a:pt x="382" y="3144"/>
                    <a:pt x="358" y="2596"/>
                  </a:cubicBezTo>
                  <a:cubicBezTo>
                    <a:pt x="358" y="2501"/>
                    <a:pt x="263" y="2429"/>
                    <a:pt x="167" y="2429"/>
                  </a:cubicBezTo>
                  <a:cubicBezTo>
                    <a:pt x="96" y="2429"/>
                    <a:pt x="1" y="2501"/>
                    <a:pt x="1" y="2596"/>
                  </a:cubicBezTo>
                  <a:cubicBezTo>
                    <a:pt x="25" y="3215"/>
                    <a:pt x="286" y="3811"/>
                    <a:pt x="763" y="4263"/>
                  </a:cubicBezTo>
                  <a:cubicBezTo>
                    <a:pt x="1215" y="4716"/>
                    <a:pt x="1834" y="4954"/>
                    <a:pt x="2477" y="4954"/>
                  </a:cubicBezTo>
                  <a:lnTo>
                    <a:pt x="2501" y="4954"/>
                  </a:lnTo>
                  <a:cubicBezTo>
                    <a:pt x="3144" y="4954"/>
                    <a:pt x="3740" y="4692"/>
                    <a:pt x="4192" y="4239"/>
                  </a:cubicBezTo>
                  <a:cubicBezTo>
                    <a:pt x="4645" y="3787"/>
                    <a:pt x="4906" y="3168"/>
                    <a:pt x="4906" y="2548"/>
                  </a:cubicBezTo>
                  <a:cubicBezTo>
                    <a:pt x="4906" y="1882"/>
                    <a:pt x="4668" y="1262"/>
                    <a:pt x="4192" y="786"/>
                  </a:cubicBezTo>
                  <a:cubicBezTo>
                    <a:pt x="3716" y="286"/>
                    <a:pt x="3097" y="0"/>
                    <a:pt x="24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53" name="Google Shape;14153;p27"/>
            <p:cNvSpPr/>
            <p:nvPr/>
          </p:nvSpPr>
          <p:spPr>
            <a:xfrm>
              <a:off x="3349413" y="3313708"/>
              <a:ext cx="141125" cy="142325"/>
            </a:xfrm>
            <a:custGeom>
              <a:avLst/>
              <a:gdLst/>
              <a:ahLst/>
              <a:cxnLst/>
              <a:rect l="l" t="t" r="r" b="b"/>
              <a:pathLst>
                <a:path w="5645" h="5693" extrusionOk="0">
                  <a:moveTo>
                    <a:pt x="2858" y="334"/>
                  </a:moveTo>
                  <a:cubicBezTo>
                    <a:pt x="3525" y="334"/>
                    <a:pt x="4121" y="596"/>
                    <a:pt x="4597" y="1072"/>
                  </a:cubicBezTo>
                  <a:cubicBezTo>
                    <a:pt x="5073" y="1549"/>
                    <a:pt x="5311" y="2144"/>
                    <a:pt x="5335" y="2811"/>
                  </a:cubicBezTo>
                  <a:cubicBezTo>
                    <a:pt x="5335" y="3501"/>
                    <a:pt x="5097" y="4120"/>
                    <a:pt x="4621" y="4597"/>
                  </a:cubicBezTo>
                  <a:cubicBezTo>
                    <a:pt x="4144" y="5073"/>
                    <a:pt x="3525" y="5335"/>
                    <a:pt x="2835" y="5335"/>
                  </a:cubicBezTo>
                  <a:lnTo>
                    <a:pt x="334" y="5335"/>
                  </a:lnTo>
                  <a:lnTo>
                    <a:pt x="334" y="2834"/>
                  </a:lnTo>
                  <a:cubicBezTo>
                    <a:pt x="334" y="2144"/>
                    <a:pt x="596" y="1525"/>
                    <a:pt x="1072" y="1048"/>
                  </a:cubicBezTo>
                  <a:cubicBezTo>
                    <a:pt x="1549" y="572"/>
                    <a:pt x="2168" y="334"/>
                    <a:pt x="2858" y="334"/>
                  </a:cubicBezTo>
                  <a:close/>
                  <a:moveTo>
                    <a:pt x="2805" y="0"/>
                  </a:moveTo>
                  <a:cubicBezTo>
                    <a:pt x="1517" y="0"/>
                    <a:pt x="377" y="854"/>
                    <a:pt x="1" y="2287"/>
                  </a:cubicBezTo>
                  <a:lnTo>
                    <a:pt x="1" y="2358"/>
                  </a:lnTo>
                  <a:lnTo>
                    <a:pt x="1" y="5668"/>
                  </a:lnTo>
                  <a:cubicBezTo>
                    <a:pt x="1" y="5668"/>
                    <a:pt x="1" y="5692"/>
                    <a:pt x="25" y="5692"/>
                  </a:cubicBezTo>
                  <a:lnTo>
                    <a:pt x="215" y="5692"/>
                  </a:lnTo>
                  <a:lnTo>
                    <a:pt x="215" y="5668"/>
                  </a:lnTo>
                  <a:lnTo>
                    <a:pt x="3359" y="5668"/>
                  </a:lnTo>
                  <a:cubicBezTo>
                    <a:pt x="4811" y="5287"/>
                    <a:pt x="5645" y="4097"/>
                    <a:pt x="5645" y="2811"/>
                  </a:cubicBezTo>
                  <a:cubicBezTo>
                    <a:pt x="5645" y="2072"/>
                    <a:pt x="5359" y="1382"/>
                    <a:pt x="4811" y="834"/>
                  </a:cubicBezTo>
                  <a:cubicBezTo>
                    <a:pt x="4287" y="310"/>
                    <a:pt x="3597" y="1"/>
                    <a:pt x="2858" y="1"/>
                  </a:cubicBezTo>
                  <a:cubicBezTo>
                    <a:pt x="2841" y="0"/>
                    <a:pt x="2823" y="0"/>
                    <a:pt x="280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54" name="Google Shape;14154;p27"/>
            <p:cNvSpPr/>
            <p:nvPr/>
          </p:nvSpPr>
          <p:spPr>
            <a:xfrm>
              <a:off x="3194038" y="3468508"/>
              <a:ext cx="142300" cy="141725"/>
            </a:xfrm>
            <a:custGeom>
              <a:avLst/>
              <a:gdLst/>
              <a:ahLst/>
              <a:cxnLst/>
              <a:rect l="l" t="t" r="r" b="b"/>
              <a:pathLst>
                <a:path w="5692" h="5669" extrusionOk="0">
                  <a:moveTo>
                    <a:pt x="5311" y="358"/>
                  </a:moveTo>
                  <a:lnTo>
                    <a:pt x="5311" y="2858"/>
                  </a:lnTo>
                  <a:lnTo>
                    <a:pt x="5335" y="2858"/>
                  </a:lnTo>
                  <a:cubicBezTo>
                    <a:pt x="5335" y="3549"/>
                    <a:pt x="5049" y="4168"/>
                    <a:pt x="4573" y="4644"/>
                  </a:cubicBezTo>
                  <a:cubicBezTo>
                    <a:pt x="4096" y="5120"/>
                    <a:pt x="3477" y="5359"/>
                    <a:pt x="2834" y="5359"/>
                  </a:cubicBezTo>
                  <a:lnTo>
                    <a:pt x="2786" y="5359"/>
                  </a:lnTo>
                  <a:cubicBezTo>
                    <a:pt x="2143" y="5359"/>
                    <a:pt x="1548" y="5097"/>
                    <a:pt x="1072" y="4620"/>
                  </a:cubicBezTo>
                  <a:cubicBezTo>
                    <a:pt x="595" y="4144"/>
                    <a:pt x="357" y="3549"/>
                    <a:pt x="310" y="2882"/>
                  </a:cubicBezTo>
                  <a:cubicBezTo>
                    <a:pt x="310" y="2215"/>
                    <a:pt x="572" y="1596"/>
                    <a:pt x="1024" y="1096"/>
                  </a:cubicBezTo>
                  <a:cubicBezTo>
                    <a:pt x="1500" y="619"/>
                    <a:pt x="2143" y="358"/>
                    <a:pt x="2810" y="358"/>
                  </a:cubicBezTo>
                  <a:close/>
                  <a:moveTo>
                    <a:pt x="2858" y="0"/>
                  </a:moveTo>
                  <a:cubicBezTo>
                    <a:pt x="2072" y="0"/>
                    <a:pt x="1358" y="310"/>
                    <a:pt x="834" y="834"/>
                  </a:cubicBezTo>
                  <a:cubicBezTo>
                    <a:pt x="286" y="1382"/>
                    <a:pt x="0" y="2120"/>
                    <a:pt x="24" y="2858"/>
                  </a:cubicBezTo>
                  <a:cubicBezTo>
                    <a:pt x="24" y="3620"/>
                    <a:pt x="334" y="4287"/>
                    <a:pt x="857" y="4835"/>
                  </a:cubicBezTo>
                  <a:cubicBezTo>
                    <a:pt x="1405" y="5359"/>
                    <a:pt x="2072" y="5668"/>
                    <a:pt x="2834" y="5668"/>
                  </a:cubicBezTo>
                  <a:lnTo>
                    <a:pt x="2858" y="5668"/>
                  </a:lnTo>
                  <a:cubicBezTo>
                    <a:pt x="3596" y="5668"/>
                    <a:pt x="4311" y="5359"/>
                    <a:pt x="4858" y="4858"/>
                  </a:cubicBezTo>
                  <a:cubicBezTo>
                    <a:pt x="5382" y="4335"/>
                    <a:pt x="5692" y="3620"/>
                    <a:pt x="5692" y="2834"/>
                  </a:cubicBezTo>
                  <a:lnTo>
                    <a:pt x="5692" y="238"/>
                  </a:lnTo>
                  <a:cubicBezTo>
                    <a:pt x="5668" y="119"/>
                    <a:pt x="5573" y="0"/>
                    <a:pt x="545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55" name="Google Shape;14155;p27"/>
            <p:cNvSpPr/>
            <p:nvPr/>
          </p:nvSpPr>
          <p:spPr>
            <a:xfrm>
              <a:off x="3386938" y="3362533"/>
              <a:ext cx="66100" cy="8950"/>
            </a:xfrm>
            <a:custGeom>
              <a:avLst/>
              <a:gdLst/>
              <a:ahLst/>
              <a:cxnLst/>
              <a:rect l="l" t="t" r="r" b="b"/>
              <a:pathLst>
                <a:path w="2644" h="358" extrusionOk="0">
                  <a:moveTo>
                    <a:pt x="167" y="0"/>
                  </a:moveTo>
                  <a:cubicBezTo>
                    <a:pt x="71" y="0"/>
                    <a:pt x="24" y="48"/>
                    <a:pt x="0" y="143"/>
                  </a:cubicBezTo>
                  <a:cubicBezTo>
                    <a:pt x="0" y="239"/>
                    <a:pt x="71" y="358"/>
                    <a:pt x="167" y="358"/>
                  </a:cubicBezTo>
                  <a:lnTo>
                    <a:pt x="2429" y="358"/>
                  </a:lnTo>
                  <a:cubicBezTo>
                    <a:pt x="2524" y="358"/>
                    <a:pt x="2572" y="286"/>
                    <a:pt x="2620" y="191"/>
                  </a:cubicBezTo>
                  <a:cubicBezTo>
                    <a:pt x="2643" y="72"/>
                    <a:pt x="2548" y="0"/>
                    <a:pt x="24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56" name="Google Shape;14156;p27"/>
            <p:cNvSpPr/>
            <p:nvPr/>
          </p:nvSpPr>
          <p:spPr>
            <a:xfrm>
              <a:off x="3386338" y="3380383"/>
              <a:ext cx="67300" cy="8950"/>
            </a:xfrm>
            <a:custGeom>
              <a:avLst/>
              <a:gdLst/>
              <a:ahLst/>
              <a:cxnLst/>
              <a:rect l="l" t="t" r="r" b="b"/>
              <a:pathLst>
                <a:path w="2692" h="358" extrusionOk="0">
                  <a:moveTo>
                    <a:pt x="215" y="1"/>
                  </a:moveTo>
                  <a:cubicBezTo>
                    <a:pt x="119" y="1"/>
                    <a:pt x="72" y="48"/>
                    <a:pt x="48" y="144"/>
                  </a:cubicBezTo>
                  <a:cubicBezTo>
                    <a:pt x="0" y="263"/>
                    <a:pt x="95" y="358"/>
                    <a:pt x="215" y="358"/>
                  </a:cubicBezTo>
                  <a:lnTo>
                    <a:pt x="2477" y="358"/>
                  </a:lnTo>
                  <a:cubicBezTo>
                    <a:pt x="2596" y="358"/>
                    <a:pt x="2691" y="263"/>
                    <a:pt x="2667" y="144"/>
                  </a:cubicBezTo>
                  <a:cubicBezTo>
                    <a:pt x="2644" y="48"/>
                    <a:pt x="2548" y="1"/>
                    <a:pt x="247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57" name="Google Shape;14157;p27"/>
            <p:cNvSpPr/>
            <p:nvPr/>
          </p:nvSpPr>
          <p:spPr>
            <a:xfrm>
              <a:off x="3400613" y="3398858"/>
              <a:ext cx="38725" cy="8950"/>
            </a:xfrm>
            <a:custGeom>
              <a:avLst/>
              <a:gdLst/>
              <a:ahLst/>
              <a:cxnLst/>
              <a:rect l="l" t="t" r="r" b="b"/>
              <a:pathLst>
                <a:path w="1549" h="358" extrusionOk="0">
                  <a:moveTo>
                    <a:pt x="215" y="0"/>
                  </a:moveTo>
                  <a:cubicBezTo>
                    <a:pt x="120" y="0"/>
                    <a:pt x="72" y="48"/>
                    <a:pt x="48" y="143"/>
                  </a:cubicBezTo>
                  <a:cubicBezTo>
                    <a:pt x="1" y="262"/>
                    <a:pt x="96" y="357"/>
                    <a:pt x="215" y="357"/>
                  </a:cubicBezTo>
                  <a:lnTo>
                    <a:pt x="1358" y="357"/>
                  </a:lnTo>
                  <a:cubicBezTo>
                    <a:pt x="1477" y="357"/>
                    <a:pt x="1549" y="262"/>
                    <a:pt x="1525" y="143"/>
                  </a:cubicBezTo>
                  <a:cubicBezTo>
                    <a:pt x="1501" y="48"/>
                    <a:pt x="1406" y="0"/>
                    <a:pt x="135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58" name="Google Shape;14158;p27"/>
            <p:cNvSpPr/>
            <p:nvPr/>
          </p:nvSpPr>
          <p:spPr>
            <a:xfrm>
              <a:off x="3232138" y="3517333"/>
              <a:ext cx="66700" cy="8950"/>
            </a:xfrm>
            <a:custGeom>
              <a:avLst/>
              <a:gdLst/>
              <a:ahLst/>
              <a:cxnLst/>
              <a:rect l="l" t="t" r="r" b="b"/>
              <a:pathLst>
                <a:path w="2668" h="358" extrusionOk="0">
                  <a:moveTo>
                    <a:pt x="191" y="0"/>
                  </a:moveTo>
                  <a:cubicBezTo>
                    <a:pt x="72" y="0"/>
                    <a:pt x="0" y="72"/>
                    <a:pt x="24" y="191"/>
                  </a:cubicBezTo>
                  <a:cubicBezTo>
                    <a:pt x="48" y="286"/>
                    <a:pt x="119" y="357"/>
                    <a:pt x="191" y="357"/>
                  </a:cubicBezTo>
                  <a:lnTo>
                    <a:pt x="2453" y="357"/>
                  </a:lnTo>
                  <a:cubicBezTo>
                    <a:pt x="2548" y="357"/>
                    <a:pt x="2620" y="286"/>
                    <a:pt x="2644" y="191"/>
                  </a:cubicBezTo>
                  <a:cubicBezTo>
                    <a:pt x="2667" y="72"/>
                    <a:pt x="2572" y="0"/>
                    <a:pt x="245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59" name="Google Shape;14159;p27"/>
            <p:cNvSpPr/>
            <p:nvPr/>
          </p:nvSpPr>
          <p:spPr>
            <a:xfrm>
              <a:off x="3231538" y="3535783"/>
              <a:ext cx="67300" cy="8950"/>
            </a:xfrm>
            <a:custGeom>
              <a:avLst/>
              <a:gdLst/>
              <a:ahLst/>
              <a:cxnLst/>
              <a:rect l="l" t="t" r="r" b="b"/>
              <a:pathLst>
                <a:path w="2692" h="358" extrusionOk="0">
                  <a:moveTo>
                    <a:pt x="215" y="0"/>
                  </a:moveTo>
                  <a:cubicBezTo>
                    <a:pt x="120" y="0"/>
                    <a:pt x="72" y="48"/>
                    <a:pt x="48" y="143"/>
                  </a:cubicBezTo>
                  <a:cubicBezTo>
                    <a:pt x="0" y="262"/>
                    <a:pt x="96" y="358"/>
                    <a:pt x="215" y="358"/>
                  </a:cubicBezTo>
                  <a:lnTo>
                    <a:pt x="2477" y="358"/>
                  </a:lnTo>
                  <a:cubicBezTo>
                    <a:pt x="2572" y="358"/>
                    <a:pt x="2644" y="286"/>
                    <a:pt x="2668" y="215"/>
                  </a:cubicBezTo>
                  <a:cubicBezTo>
                    <a:pt x="2691" y="96"/>
                    <a:pt x="2596" y="0"/>
                    <a:pt x="24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60" name="Google Shape;14160;p27"/>
            <p:cNvSpPr/>
            <p:nvPr/>
          </p:nvSpPr>
          <p:spPr>
            <a:xfrm>
              <a:off x="3245813" y="3553633"/>
              <a:ext cx="38725" cy="8950"/>
            </a:xfrm>
            <a:custGeom>
              <a:avLst/>
              <a:gdLst/>
              <a:ahLst/>
              <a:cxnLst/>
              <a:rect l="l" t="t" r="r" b="b"/>
              <a:pathLst>
                <a:path w="1549" h="358" extrusionOk="0">
                  <a:moveTo>
                    <a:pt x="215" y="1"/>
                  </a:moveTo>
                  <a:cubicBezTo>
                    <a:pt x="120" y="1"/>
                    <a:pt x="72" y="48"/>
                    <a:pt x="25" y="144"/>
                  </a:cubicBezTo>
                  <a:cubicBezTo>
                    <a:pt x="1" y="263"/>
                    <a:pt x="96" y="358"/>
                    <a:pt x="215" y="358"/>
                  </a:cubicBezTo>
                  <a:lnTo>
                    <a:pt x="1358" y="358"/>
                  </a:lnTo>
                  <a:cubicBezTo>
                    <a:pt x="1430" y="358"/>
                    <a:pt x="1501" y="287"/>
                    <a:pt x="1525" y="215"/>
                  </a:cubicBezTo>
                  <a:cubicBezTo>
                    <a:pt x="1549" y="96"/>
                    <a:pt x="1477" y="1"/>
                    <a:pt x="135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161" name="Google Shape;14161;p27"/>
          <p:cNvGrpSpPr/>
          <p:nvPr/>
        </p:nvGrpSpPr>
        <p:grpSpPr>
          <a:xfrm>
            <a:off x="2371150" y="4574327"/>
            <a:ext cx="479436" cy="450735"/>
            <a:chOff x="2682013" y="3321808"/>
            <a:chExt cx="300675" cy="282675"/>
          </a:xfrm>
        </p:grpSpPr>
        <p:sp>
          <p:nvSpPr>
            <p:cNvPr id="14162" name="Google Shape;14162;p27"/>
            <p:cNvSpPr/>
            <p:nvPr/>
          </p:nvSpPr>
          <p:spPr>
            <a:xfrm>
              <a:off x="2682613" y="3321808"/>
              <a:ext cx="202450" cy="86000"/>
            </a:xfrm>
            <a:custGeom>
              <a:avLst/>
              <a:gdLst/>
              <a:ahLst/>
              <a:cxnLst/>
              <a:rect l="l" t="t" r="r" b="b"/>
              <a:pathLst>
                <a:path w="8098" h="3440" extrusionOk="0">
                  <a:moveTo>
                    <a:pt x="6407" y="724"/>
                  </a:moveTo>
                  <a:cubicBezTo>
                    <a:pt x="6430" y="724"/>
                    <a:pt x="6454" y="724"/>
                    <a:pt x="6454" y="748"/>
                  </a:cubicBezTo>
                  <a:lnTo>
                    <a:pt x="7716" y="2534"/>
                  </a:lnTo>
                  <a:cubicBezTo>
                    <a:pt x="7740" y="2582"/>
                    <a:pt x="7716" y="2606"/>
                    <a:pt x="7716" y="2630"/>
                  </a:cubicBezTo>
                  <a:cubicBezTo>
                    <a:pt x="7716" y="2653"/>
                    <a:pt x="7669" y="2653"/>
                    <a:pt x="7645" y="2653"/>
                  </a:cubicBezTo>
                  <a:lnTo>
                    <a:pt x="3239" y="2653"/>
                  </a:lnTo>
                  <a:cubicBezTo>
                    <a:pt x="3430" y="2391"/>
                    <a:pt x="3549" y="2034"/>
                    <a:pt x="3549" y="1677"/>
                  </a:cubicBezTo>
                  <a:cubicBezTo>
                    <a:pt x="3549" y="1320"/>
                    <a:pt x="3406" y="1034"/>
                    <a:pt x="3215" y="724"/>
                  </a:cubicBezTo>
                  <a:close/>
                  <a:moveTo>
                    <a:pt x="1787" y="343"/>
                  </a:moveTo>
                  <a:cubicBezTo>
                    <a:pt x="2525" y="343"/>
                    <a:pt x="3168" y="963"/>
                    <a:pt x="3168" y="1701"/>
                  </a:cubicBezTo>
                  <a:cubicBezTo>
                    <a:pt x="3168" y="2463"/>
                    <a:pt x="2525" y="3082"/>
                    <a:pt x="1787" y="3082"/>
                  </a:cubicBezTo>
                  <a:cubicBezTo>
                    <a:pt x="1048" y="3082"/>
                    <a:pt x="429" y="2463"/>
                    <a:pt x="429" y="1701"/>
                  </a:cubicBezTo>
                  <a:cubicBezTo>
                    <a:pt x="429" y="939"/>
                    <a:pt x="1048" y="343"/>
                    <a:pt x="1787" y="343"/>
                  </a:cubicBezTo>
                  <a:close/>
                  <a:moveTo>
                    <a:pt x="1801" y="1"/>
                  </a:moveTo>
                  <a:cubicBezTo>
                    <a:pt x="1741" y="1"/>
                    <a:pt x="1680" y="4"/>
                    <a:pt x="1620" y="10"/>
                  </a:cubicBezTo>
                  <a:cubicBezTo>
                    <a:pt x="810" y="105"/>
                    <a:pt x="143" y="748"/>
                    <a:pt x="96" y="1582"/>
                  </a:cubicBezTo>
                  <a:cubicBezTo>
                    <a:pt x="0" y="2582"/>
                    <a:pt x="810" y="3439"/>
                    <a:pt x="1787" y="3439"/>
                  </a:cubicBezTo>
                  <a:cubicBezTo>
                    <a:pt x="2215" y="3439"/>
                    <a:pt x="2596" y="3296"/>
                    <a:pt x="2882" y="3058"/>
                  </a:cubicBezTo>
                  <a:lnTo>
                    <a:pt x="7621" y="3058"/>
                  </a:lnTo>
                  <a:cubicBezTo>
                    <a:pt x="7764" y="3058"/>
                    <a:pt x="7883" y="2987"/>
                    <a:pt x="7978" y="2868"/>
                  </a:cubicBezTo>
                  <a:cubicBezTo>
                    <a:pt x="8097" y="2725"/>
                    <a:pt x="8097" y="2510"/>
                    <a:pt x="7978" y="2368"/>
                  </a:cubicBezTo>
                  <a:lnTo>
                    <a:pt x="6740" y="582"/>
                  </a:lnTo>
                  <a:cubicBezTo>
                    <a:pt x="6645" y="462"/>
                    <a:pt x="6526" y="391"/>
                    <a:pt x="6383" y="391"/>
                  </a:cubicBezTo>
                  <a:lnTo>
                    <a:pt x="2882" y="391"/>
                  </a:lnTo>
                  <a:cubicBezTo>
                    <a:pt x="2612" y="142"/>
                    <a:pt x="2214" y="1"/>
                    <a:pt x="18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63" name="Google Shape;14163;p27"/>
            <p:cNvSpPr/>
            <p:nvPr/>
          </p:nvSpPr>
          <p:spPr>
            <a:xfrm>
              <a:off x="2682613" y="3419283"/>
              <a:ext cx="252450" cy="86750"/>
            </a:xfrm>
            <a:custGeom>
              <a:avLst/>
              <a:gdLst/>
              <a:ahLst/>
              <a:cxnLst/>
              <a:rect l="l" t="t" r="r" b="b"/>
              <a:pathLst>
                <a:path w="10098" h="3470" extrusionOk="0">
                  <a:moveTo>
                    <a:pt x="1787" y="350"/>
                  </a:moveTo>
                  <a:cubicBezTo>
                    <a:pt x="2525" y="350"/>
                    <a:pt x="3168" y="969"/>
                    <a:pt x="3168" y="1707"/>
                  </a:cubicBezTo>
                  <a:cubicBezTo>
                    <a:pt x="3168" y="2446"/>
                    <a:pt x="2525" y="3089"/>
                    <a:pt x="1787" y="3089"/>
                  </a:cubicBezTo>
                  <a:cubicBezTo>
                    <a:pt x="1048" y="3089"/>
                    <a:pt x="429" y="2446"/>
                    <a:pt x="429" y="1707"/>
                  </a:cubicBezTo>
                  <a:cubicBezTo>
                    <a:pt x="429" y="969"/>
                    <a:pt x="1048" y="350"/>
                    <a:pt x="1787" y="350"/>
                  </a:cubicBezTo>
                  <a:close/>
                  <a:moveTo>
                    <a:pt x="1866" y="0"/>
                  </a:moveTo>
                  <a:cubicBezTo>
                    <a:pt x="1792" y="0"/>
                    <a:pt x="1718" y="5"/>
                    <a:pt x="1644" y="17"/>
                  </a:cubicBezTo>
                  <a:cubicBezTo>
                    <a:pt x="834" y="112"/>
                    <a:pt x="167" y="755"/>
                    <a:pt x="120" y="1588"/>
                  </a:cubicBezTo>
                  <a:cubicBezTo>
                    <a:pt x="0" y="2612"/>
                    <a:pt x="810" y="3470"/>
                    <a:pt x="1787" y="3470"/>
                  </a:cubicBezTo>
                  <a:cubicBezTo>
                    <a:pt x="2215" y="3470"/>
                    <a:pt x="2596" y="3327"/>
                    <a:pt x="2882" y="3089"/>
                  </a:cubicBezTo>
                  <a:lnTo>
                    <a:pt x="9622" y="3089"/>
                  </a:lnTo>
                  <a:cubicBezTo>
                    <a:pt x="9764" y="3089"/>
                    <a:pt x="9883" y="3017"/>
                    <a:pt x="9979" y="2898"/>
                  </a:cubicBezTo>
                  <a:cubicBezTo>
                    <a:pt x="10098" y="2755"/>
                    <a:pt x="10098" y="2541"/>
                    <a:pt x="9979" y="2398"/>
                  </a:cubicBezTo>
                  <a:lnTo>
                    <a:pt x="8717" y="612"/>
                  </a:lnTo>
                  <a:cubicBezTo>
                    <a:pt x="8621" y="493"/>
                    <a:pt x="8526" y="421"/>
                    <a:pt x="8359" y="421"/>
                  </a:cubicBezTo>
                  <a:lnTo>
                    <a:pt x="7073" y="421"/>
                  </a:lnTo>
                  <a:cubicBezTo>
                    <a:pt x="7002" y="421"/>
                    <a:pt x="6931" y="493"/>
                    <a:pt x="6907" y="588"/>
                  </a:cubicBezTo>
                  <a:cubicBezTo>
                    <a:pt x="6883" y="683"/>
                    <a:pt x="6954" y="779"/>
                    <a:pt x="7073" y="779"/>
                  </a:cubicBezTo>
                  <a:lnTo>
                    <a:pt x="8407" y="779"/>
                  </a:lnTo>
                  <a:cubicBezTo>
                    <a:pt x="8431" y="779"/>
                    <a:pt x="8455" y="779"/>
                    <a:pt x="8455" y="826"/>
                  </a:cubicBezTo>
                  <a:lnTo>
                    <a:pt x="9717" y="2612"/>
                  </a:lnTo>
                  <a:cubicBezTo>
                    <a:pt x="9741" y="2636"/>
                    <a:pt x="9717" y="2660"/>
                    <a:pt x="9717" y="2684"/>
                  </a:cubicBezTo>
                  <a:cubicBezTo>
                    <a:pt x="9717" y="2731"/>
                    <a:pt x="9669" y="2731"/>
                    <a:pt x="9645" y="2731"/>
                  </a:cubicBezTo>
                  <a:lnTo>
                    <a:pt x="3239" y="2731"/>
                  </a:lnTo>
                  <a:cubicBezTo>
                    <a:pt x="3430" y="2446"/>
                    <a:pt x="3549" y="2088"/>
                    <a:pt x="3549" y="1731"/>
                  </a:cubicBezTo>
                  <a:cubicBezTo>
                    <a:pt x="3549" y="1374"/>
                    <a:pt x="3430" y="1064"/>
                    <a:pt x="3239" y="755"/>
                  </a:cubicBezTo>
                  <a:lnTo>
                    <a:pt x="6288" y="755"/>
                  </a:lnTo>
                  <a:cubicBezTo>
                    <a:pt x="6383" y="755"/>
                    <a:pt x="6430" y="707"/>
                    <a:pt x="6454" y="612"/>
                  </a:cubicBezTo>
                  <a:cubicBezTo>
                    <a:pt x="6478" y="493"/>
                    <a:pt x="6407" y="398"/>
                    <a:pt x="6288" y="398"/>
                  </a:cubicBezTo>
                  <a:lnTo>
                    <a:pt x="2906" y="398"/>
                  </a:lnTo>
                  <a:cubicBezTo>
                    <a:pt x="2645" y="156"/>
                    <a:pt x="2265" y="0"/>
                    <a:pt x="186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64" name="Google Shape;14164;p27"/>
            <p:cNvSpPr/>
            <p:nvPr/>
          </p:nvSpPr>
          <p:spPr>
            <a:xfrm>
              <a:off x="2682013" y="3517908"/>
              <a:ext cx="300675" cy="86575"/>
            </a:xfrm>
            <a:custGeom>
              <a:avLst/>
              <a:gdLst/>
              <a:ahLst/>
              <a:cxnLst/>
              <a:rect l="l" t="t" r="r" b="b"/>
              <a:pathLst>
                <a:path w="12027" h="3463" extrusionOk="0">
                  <a:moveTo>
                    <a:pt x="1811" y="311"/>
                  </a:moveTo>
                  <a:cubicBezTo>
                    <a:pt x="2549" y="311"/>
                    <a:pt x="3192" y="953"/>
                    <a:pt x="3192" y="1692"/>
                  </a:cubicBezTo>
                  <a:cubicBezTo>
                    <a:pt x="3192" y="2430"/>
                    <a:pt x="2596" y="3073"/>
                    <a:pt x="1811" y="3073"/>
                  </a:cubicBezTo>
                  <a:cubicBezTo>
                    <a:pt x="1072" y="3073"/>
                    <a:pt x="453" y="2430"/>
                    <a:pt x="453" y="1692"/>
                  </a:cubicBezTo>
                  <a:cubicBezTo>
                    <a:pt x="453" y="953"/>
                    <a:pt x="1072" y="311"/>
                    <a:pt x="1811" y="311"/>
                  </a:cubicBezTo>
                  <a:close/>
                  <a:moveTo>
                    <a:pt x="1787" y="1"/>
                  </a:moveTo>
                  <a:cubicBezTo>
                    <a:pt x="763" y="1"/>
                    <a:pt x="1" y="858"/>
                    <a:pt x="48" y="1882"/>
                  </a:cubicBezTo>
                  <a:cubicBezTo>
                    <a:pt x="120" y="2668"/>
                    <a:pt x="763" y="3359"/>
                    <a:pt x="1572" y="3454"/>
                  </a:cubicBezTo>
                  <a:cubicBezTo>
                    <a:pt x="1627" y="3459"/>
                    <a:pt x="1682" y="3462"/>
                    <a:pt x="1736" y="3462"/>
                  </a:cubicBezTo>
                  <a:cubicBezTo>
                    <a:pt x="2156" y="3462"/>
                    <a:pt x="2563" y="3305"/>
                    <a:pt x="2858" y="3073"/>
                  </a:cubicBezTo>
                  <a:lnTo>
                    <a:pt x="3906" y="3073"/>
                  </a:lnTo>
                  <a:cubicBezTo>
                    <a:pt x="3978" y="3073"/>
                    <a:pt x="4049" y="3002"/>
                    <a:pt x="4073" y="2906"/>
                  </a:cubicBezTo>
                  <a:cubicBezTo>
                    <a:pt x="4097" y="2787"/>
                    <a:pt x="4025" y="2716"/>
                    <a:pt x="3906" y="2716"/>
                  </a:cubicBezTo>
                  <a:lnTo>
                    <a:pt x="3192" y="2716"/>
                  </a:lnTo>
                  <a:cubicBezTo>
                    <a:pt x="3359" y="2430"/>
                    <a:pt x="3478" y="2073"/>
                    <a:pt x="3478" y="1716"/>
                  </a:cubicBezTo>
                  <a:cubicBezTo>
                    <a:pt x="3478" y="1358"/>
                    <a:pt x="3359" y="1049"/>
                    <a:pt x="3192" y="739"/>
                  </a:cubicBezTo>
                  <a:lnTo>
                    <a:pt x="10265" y="739"/>
                  </a:lnTo>
                  <a:cubicBezTo>
                    <a:pt x="10289" y="739"/>
                    <a:pt x="10336" y="739"/>
                    <a:pt x="10336" y="763"/>
                  </a:cubicBezTo>
                  <a:lnTo>
                    <a:pt x="11575" y="2549"/>
                  </a:lnTo>
                  <a:cubicBezTo>
                    <a:pt x="11598" y="2597"/>
                    <a:pt x="11575" y="2620"/>
                    <a:pt x="11575" y="2644"/>
                  </a:cubicBezTo>
                  <a:cubicBezTo>
                    <a:pt x="11575" y="2668"/>
                    <a:pt x="11551" y="2668"/>
                    <a:pt x="11527" y="2668"/>
                  </a:cubicBezTo>
                  <a:lnTo>
                    <a:pt x="4716" y="2668"/>
                  </a:lnTo>
                  <a:cubicBezTo>
                    <a:pt x="4644" y="2668"/>
                    <a:pt x="4573" y="2740"/>
                    <a:pt x="4549" y="2835"/>
                  </a:cubicBezTo>
                  <a:cubicBezTo>
                    <a:pt x="4525" y="2954"/>
                    <a:pt x="4597" y="3025"/>
                    <a:pt x="4716" y="3025"/>
                  </a:cubicBezTo>
                  <a:lnTo>
                    <a:pt x="11527" y="3025"/>
                  </a:lnTo>
                  <a:cubicBezTo>
                    <a:pt x="11670" y="3025"/>
                    <a:pt x="11789" y="2978"/>
                    <a:pt x="11860" y="2859"/>
                  </a:cubicBezTo>
                  <a:cubicBezTo>
                    <a:pt x="12027" y="2716"/>
                    <a:pt x="12027" y="2501"/>
                    <a:pt x="11908" y="2359"/>
                  </a:cubicBezTo>
                  <a:lnTo>
                    <a:pt x="10646" y="572"/>
                  </a:lnTo>
                  <a:cubicBezTo>
                    <a:pt x="10574" y="453"/>
                    <a:pt x="10455" y="382"/>
                    <a:pt x="10289" y="382"/>
                  </a:cubicBezTo>
                  <a:lnTo>
                    <a:pt x="2882" y="382"/>
                  </a:lnTo>
                  <a:cubicBezTo>
                    <a:pt x="2596" y="144"/>
                    <a:pt x="2192" y="1"/>
                    <a:pt x="178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165" name="Google Shape;14165;p27"/>
          <p:cNvGrpSpPr/>
          <p:nvPr/>
        </p:nvGrpSpPr>
        <p:grpSpPr>
          <a:xfrm>
            <a:off x="1454995" y="4560456"/>
            <a:ext cx="388348" cy="475649"/>
            <a:chOff x="2234888" y="3313108"/>
            <a:chExt cx="243550" cy="298300"/>
          </a:xfrm>
        </p:grpSpPr>
        <p:sp>
          <p:nvSpPr>
            <p:cNvPr id="14166" name="Google Shape;14166;p27"/>
            <p:cNvSpPr/>
            <p:nvPr/>
          </p:nvSpPr>
          <p:spPr>
            <a:xfrm>
              <a:off x="2373013" y="3497083"/>
              <a:ext cx="104825" cy="114325"/>
            </a:xfrm>
            <a:custGeom>
              <a:avLst/>
              <a:gdLst/>
              <a:ahLst/>
              <a:cxnLst/>
              <a:rect l="l" t="t" r="r" b="b"/>
              <a:pathLst>
                <a:path w="4193" h="4573" extrusionOk="0">
                  <a:moveTo>
                    <a:pt x="239" y="0"/>
                  </a:moveTo>
                  <a:cubicBezTo>
                    <a:pt x="120" y="0"/>
                    <a:pt x="1" y="119"/>
                    <a:pt x="1" y="239"/>
                  </a:cubicBezTo>
                  <a:lnTo>
                    <a:pt x="1" y="4406"/>
                  </a:lnTo>
                  <a:cubicBezTo>
                    <a:pt x="1" y="4501"/>
                    <a:pt x="96" y="4573"/>
                    <a:pt x="168" y="4573"/>
                  </a:cubicBezTo>
                  <a:lnTo>
                    <a:pt x="763" y="4573"/>
                  </a:lnTo>
                  <a:cubicBezTo>
                    <a:pt x="858" y="4573"/>
                    <a:pt x="930" y="4525"/>
                    <a:pt x="954" y="4430"/>
                  </a:cubicBezTo>
                  <a:cubicBezTo>
                    <a:pt x="977" y="4311"/>
                    <a:pt x="882" y="4216"/>
                    <a:pt x="763" y="4216"/>
                  </a:cubicBezTo>
                  <a:lnTo>
                    <a:pt x="358" y="4216"/>
                  </a:lnTo>
                  <a:lnTo>
                    <a:pt x="358" y="358"/>
                  </a:lnTo>
                  <a:lnTo>
                    <a:pt x="3835" y="358"/>
                  </a:lnTo>
                  <a:lnTo>
                    <a:pt x="3835" y="4216"/>
                  </a:lnTo>
                  <a:lnTo>
                    <a:pt x="1573" y="4216"/>
                  </a:lnTo>
                  <a:cubicBezTo>
                    <a:pt x="1477" y="4216"/>
                    <a:pt x="1430" y="4287"/>
                    <a:pt x="1406" y="4382"/>
                  </a:cubicBezTo>
                  <a:cubicBezTo>
                    <a:pt x="1358" y="4501"/>
                    <a:pt x="1454" y="4573"/>
                    <a:pt x="1573" y="4573"/>
                  </a:cubicBezTo>
                  <a:lnTo>
                    <a:pt x="4026" y="4573"/>
                  </a:lnTo>
                  <a:cubicBezTo>
                    <a:pt x="4097" y="4573"/>
                    <a:pt x="4192" y="4501"/>
                    <a:pt x="4192" y="4406"/>
                  </a:cubicBezTo>
                  <a:lnTo>
                    <a:pt x="4192" y="239"/>
                  </a:lnTo>
                  <a:cubicBezTo>
                    <a:pt x="4168" y="96"/>
                    <a:pt x="4049" y="0"/>
                    <a:pt x="39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67" name="Google Shape;14167;p27"/>
            <p:cNvSpPr/>
            <p:nvPr/>
          </p:nvSpPr>
          <p:spPr>
            <a:xfrm>
              <a:off x="2403388" y="3432158"/>
              <a:ext cx="29800" cy="46500"/>
            </a:xfrm>
            <a:custGeom>
              <a:avLst/>
              <a:gdLst/>
              <a:ahLst/>
              <a:cxnLst/>
              <a:rect l="l" t="t" r="r" b="b"/>
              <a:pathLst>
                <a:path w="1192" h="1860" extrusionOk="0">
                  <a:moveTo>
                    <a:pt x="601" y="332"/>
                  </a:moveTo>
                  <a:cubicBezTo>
                    <a:pt x="615" y="332"/>
                    <a:pt x="629" y="333"/>
                    <a:pt x="643" y="335"/>
                  </a:cubicBezTo>
                  <a:cubicBezTo>
                    <a:pt x="763" y="335"/>
                    <a:pt x="834" y="454"/>
                    <a:pt x="834" y="573"/>
                  </a:cubicBezTo>
                  <a:lnTo>
                    <a:pt x="834" y="1216"/>
                  </a:lnTo>
                  <a:cubicBezTo>
                    <a:pt x="834" y="1335"/>
                    <a:pt x="763" y="1454"/>
                    <a:pt x="643" y="1454"/>
                  </a:cubicBezTo>
                  <a:cubicBezTo>
                    <a:pt x="477" y="1454"/>
                    <a:pt x="358" y="1383"/>
                    <a:pt x="358" y="1216"/>
                  </a:cubicBezTo>
                  <a:lnTo>
                    <a:pt x="358" y="573"/>
                  </a:lnTo>
                  <a:cubicBezTo>
                    <a:pt x="358" y="443"/>
                    <a:pt x="457" y="332"/>
                    <a:pt x="601" y="332"/>
                  </a:cubicBezTo>
                  <a:close/>
                  <a:moveTo>
                    <a:pt x="614" y="0"/>
                  </a:moveTo>
                  <a:cubicBezTo>
                    <a:pt x="600" y="0"/>
                    <a:pt x="586" y="1"/>
                    <a:pt x="572" y="2"/>
                  </a:cubicBezTo>
                  <a:cubicBezTo>
                    <a:pt x="286" y="25"/>
                    <a:pt x="0" y="264"/>
                    <a:pt x="0" y="597"/>
                  </a:cubicBezTo>
                  <a:lnTo>
                    <a:pt x="0" y="1264"/>
                  </a:lnTo>
                  <a:cubicBezTo>
                    <a:pt x="0" y="1550"/>
                    <a:pt x="239" y="1812"/>
                    <a:pt x="572" y="1859"/>
                  </a:cubicBezTo>
                  <a:cubicBezTo>
                    <a:pt x="905" y="1859"/>
                    <a:pt x="1191" y="1573"/>
                    <a:pt x="1191" y="1216"/>
                  </a:cubicBezTo>
                  <a:lnTo>
                    <a:pt x="1191" y="597"/>
                  </a:lnTo>
                  <a:cubicBezTo>
                    <a:pt x="1191" y="255"/>
                    <a:pt x="929" y="0"/>
                    <a:pt x="61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68" name="Google Shape;14168;p27"/>
            <p:cNvSpPr/>
            <p:nvPr/>
          </p:nvSpPr>
          <p:spPr>
            <a:xfrm>
              <a:off x="2367063" y="3431983"/>
              <a:ext cx="32175" cy="44275"/>
            </a:xfrm>
            <a:custGeom>
              <a:avLst/>
              <a:gdLst/>
              <a:ahLst/>
              <a:cxnLst/>
              <a:rect l="l" t="t" r="r" b="b"/>
              <a:pathLst>
                <a:path w="1287" h="1771" extrusionOk="0">
                  <a:moveTo>
                    <a:pt x="691" y="556"/>
                  </a:moveTo>
                  <a:lnTo>
                    <a:pt x="691" y="985"/>
                  </a:lnTo>
                  <a:lnTo>
                    <a:pt x="453" y="985"/>
                  </a:lnTo>
                  <a:cubicBezTo>
                    <a:pt x="549" y="842"/>
                    <a:pt x="620" y="675"/>
                    <a:pt x="691" y="556"/>
                  </a:cubicBezTo>
                  <a:close/>
                  <a:moveTo>
                    <a:pt x="835" y="0"/>
                  </a:moveTo>
                  <a:cubicBezTo>
                    <a:pt x="756" y="0"/>
                    <a:pt x="669" y="31"/>
                    <a:pt x="596" y="104"/>
                  </a:cubicBezTo>
                  <a:cubicBezTo>
                    <a:pt x="501" y="199"/>
                    <a:pt x="144" y="866"/>
                    <a:pt x="25" y="1080"/>
                  </a:cubicBezTo>
                  <a:cubicBezTo>
                    <a:pt x="1" y="1104"/>
                    <a:pt x="1" y="1152"/>
                    <a:pt x="1" y="1199"/>
                  </a:cubicBezTo>
                  <a:cubicBezTo>
                    <a:pt x="1" y="1295"/>
                    <a:pt x="96" y="1342"/>
                    <a:pt x="191" y="1342"/>
                  </a:cubicBezTo>
                  <a:lnTo>
                    <a:pt x="715" y="1342"/>
                  </a:lnTo>
                  <a:lnTo>
                    <a:pt x="715" y="1580"/>
                  </a:lnTo>
                  <a:cubicBezTo>
                    <a:pt x="715" y="1676"/>
                    <a:pt x="811" y="1771"/>
                    <a:pt x="906" y="1771"/>
                  </a:cubicBezTo>
                  <a:cubicBezTo>
                    <a:pt x="977" y="1771"/>
                    <a:pt x="1072" y="1676"/>
                    <a:pt x="1072" y="1580"/>
                  </a:cubicBezTo>
                  <a:lnTo>
                    <a:pt x="1072" y="1342"/>
                  </a:lnTo>
                  <a:cubicBezTo>
                    <a:pt x="1168" y="1342"/>
                    <a:pt x="1215" y="1295"/>
                    <a:pt x="1239" y="1199"/>
                  </a:cubicBezTo>
                  <a:cubicBezTo>
                    <a:pt x="1287" y="1080"/>
                    <a:pt x="1192" y="985"/>
                    <a:pt x="1072" y="985"/>
                  </a:cubicBezTo>
                  <a:lnTo>
                    <a:pt x="1072" y="247"/>
                  </a:lnTo>
                  <a:cubicBezTo>
                    <a:pt x="1072" y="128"/>
                    <a:pt x="977" y="32"/>
                    <a:pt x="906" y="9"/>
                  </a:cubicBezTo>
                  <a:cubicBezTo>
                    <a:pt x="883" y="3"/>
                    <a:pt x="859" y="0"/>
                    <a:pt x="83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69" name="Google Shape;14169;p27"/>
            <p:cNvSpPr/>
            <p:nvPr/>
          </p:nvSpPr>
          <p:spPr>
            <a:xfrm>
              <a:off x="2448638" y="3430508"/>
              <a:ext cx="25025" cy="46350"/>
            </a:xfrm>
            <a:custGeom>
              <a:avLst/>
              <a:gdLst/>
              <a:ahLst/>
              <a:cxnLst/>
              <a:rect l="l" t="t" r="r" b="b"/>
              <a:pathLst>
                <a:path w="1001" h="1854" extrusionOk="0">
                  <a:moveTo>
                    <a:pt x="803" y="1"/>
                  </a:moveTo>
                  <a:cubicBezTo>
                    <a:pt x="737" y="1"/>
                    <a:pt x="678" y="40"/>
                    <a:pt x="643" y="91"/>
                  </a:cubicBezTo>
                  <a:lnTo>
                    <a:pt x="0" y="1592"/>
                  </a:lnTo>
                  <a:cubicBezTo>
                    <a:pt x="24" y="1735"/>
                    <a:pt x="48" y="1830"/>
                    <a:pt x="143" y="1854"/>
                  </a:cubicBezTo>
                  <a:lnTo>
                    <a:pt x="191" y="1854"/>
                  </a:lnTo>
                  <a:cubicBezTo>
                    <a:pt x="239" y="1854"/>
                    <a:pt x="310" y="1830"/>
                    <a:pt x="334" y="1735"/>
                  </a:cubicBezTo>
                  <a:lnTo>
                    <a:pt x="953" y="258"/>
                  </a:lnTo>
                  <a:cubicBezTo>
                    <a:pt x="1001" y="163"/>
                    <a:pt x="953" y="68"/>
                    <a:pt x="882" y="20"/>
                  </a:cubicBezTo>
                  <a:cubicBezTo>
                    <a:pt x="855" y="7"/>
                    <a:pt x="828" y="1"/>
                    <a:pt x="80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70" name="Google Shape;14170;p27"/>
            <p:cNvSpPr/>
            <p:nvPr/>
          </p:nvSpPr>
          <p:spPr>
            <a:xfrm>
              <a:off x="2443863" y="3435158"/>
              <a:ext cx="10150" cy="10150"/>
            </a:xfrm>
            <a:custGeom>
              <a:avLst/>
              <a:gdLst/>
              <a:ahLst/>
              <a:cxnLst/>
              <a:rect l="l" t="t" r="r" b="b"/>
              <a:pathLst>
                <a:path w="406" h="406" extrusionOk="0">
                  <a:moveTo>
                    <a:pt x="191" y="1"/>
                  </a:moveTo>
                  <a:cubicBezTo>
                    <a:pt x="96" y="1"/>
                    <a:pt x="1" y="96"/>
                    <a:pt x="1" y="215"/>
                  </a:cubicBezTo>
                  <a:cubicBezTo>
                    <a:pt x="1" y="334"/>
                    <a:pt x="96" y="406"/>
                    <a:pt x="191" y="406"/>
                  </a:cubicBezTo>
                  <a:cubicBezTo>
                    <a:pt x="310" y="406"/>
                    <a:pt x="406" y="334"/>
                    <a:pt x="406" y="215"/>
                  </a:cubicBezTo>
                  <a:cubicBezTo>
                    <a:pt x="406" y="96"/>
                    <a:pt x="310" y="1"/>
                    <a:pt x="1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71" name="Google Shape;14171;p27"/>
            <p:cNvSpPr/>
            <p:nvPr/>
          </p:nvSpPr>
          <p:spPr>
            <a:xfrm>
              <a:off x="2468288" y="3464333"/>
              <a:ext cx="10150" cy="10150"/>
            </a:xfrm>
            <a:custGeom>
              <a:avLst/>
              <a:gdLst/>
              <a:ahLst/>
              <a:cxnLst/>
              <a:rect l="l" t="t" r="r" b="b"/>
              <a:pathLst>
                <a:path w="406" h="406" extrusionOk="0">
                  <a:moveTo>
                    <a:pt x="215" y="1"/>
                  </a:moveTo>
                  <a:cubicBezTo>
                    <a:pt x="96" y="1"/>
                    <a:pt x="0" y="96"/>
                    <a:pt x="0" y="191"/>
                  </a:cubicBezTo>
                  <a:cubicBezTo>
                    <a:pt x="0" y="310"/>
                    <a:pt x="96" y="405"/>
                    <a:pt x="215" y="405"/>
                  </a:cubicBezTo>
                  <a:cubicBezTo>
                    <a:pt x="334" y="405"/>
                    <a:pt x="405" y="310"/>
                    <a:pt x="405" y="191"/>
                  </a:cubicBezTo>
                  <a:cubicBezTo>
                    <a:pt x="405" y="96"/>
                    <a:pt x="334" y="1"/>
                    <a:pt x="21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72" name="Google Shape;14172;p27"/>
            <p:cNvSpPr/>
            <p:nvPr/>
          </p:nvSpPr>
          <p:spPr>
            <a:xfrm>
              <a:off x="2234888" y="3380983"/>
              <a:ext cx="107800" cy="230350"/>
            </a:xfrm>
            <a:custGeom>
              <a:avLst/>
              <a:gdLst/>
              <a:ahLst/>
              <a:cxnLst/>
              <a:rect l="l" t="t" r="r" b="b"/>
              <a:pathLst>
                <a:path w="4312" h="9214" extrusionOk="0">
                  <a:moveTo>
                    <a:pt x="2073" y="1"/>
                  </a:moveTo>
                  <a:cubicBezTo>
                    <a:pt x="1358" y="1"/>
                    <a:pt x="25" y="453"/>
                    <a:pt x="25" y="2049"/>
                  </a:cubicBezTo>
                  <a:lnTo>
                    <a:pt x="25" y="3025"/>
                  </a:lnTo>
                  <a:lnTo>
                    <a:pt x="25" y="3501"/>
                  </a:lnTo>
                  <a:cubicBezTo>
                    <a:pt x="25" y="3620"/>
                    <a:pt x="1" y="3739"/>
                    <a:pt x="25" y="3859"/>
                  </a:cubicBezTo>
                  <a:cubicBezTo>
                    <a:pt x="44" y="4139"/>
                    <a:pt x="313" y="4332"/>
                    <a:pt x="577" y="4332"/>
                  </a:cubicBezTo>
                  <a:cubicBezTo>
                    <a:pt x="649" y="4332"/>
                    <a:pt x="721" y="4318"/>
                    <a:pt x="787" y="4287"/>
                  </a:cubicBezTo>
                  <a:lnTo>
                    <a:pt x="787" y="8407"/>
                  </a:lnTo>
                  <a:cubicBezTo>
                    <a:pt x="787" y="8812"/>
                    <a:pt x="1073" y="9122"/>
                    <a:pt x="1430" y="9193"/>
                  </a:cubicBezTo>
                  <a:cubicBezTo>
                    <a:pt x="1486" y="9207"/>
                    <a:pt x="1542" y="9214"/>
                    <a:pt x="1596" y="9214"/>
                  </a:cubicBezTo>
                  <a:cubicBezTo>
                    <a:pt x="1816" y="9214"/>
                    <a:pt x="2015" y="9103"/>
                    <a:pt x="2168" y="8931"/>
                  </a:cubicBezTo>
                  <a:cubicBezTo>
                    <a:pt x="2302" y="9103"/>
                    <a:pt x="2512" y="9214"/>
                    <a:pt x="2738" y="9214"/>
                  </a:cubicBezTo>
                  <a:cubicBezTo>
                    <a:pt x="2794" y="9214"/>
                    <a:pt x="2850" y="9207"/>
                    <a:pt x="2906" y="9193"/>
                  </a:cubicBezTo>
                  <a:cubicBezTo>
                    <a:pt x="3264" y="9145"/>
                    <a:pt x="3526" y="8812"/>
                    <a:pt x="3526" y="8407"/>
                  </a:cubicBezTo>
                  <a:lnTo>
                    <a:pt x="3526" y="5549"/>
                  </a:lnTo>
                  <a:cubicBezTo>
                    <a:pt x="3526" y="5478"/>
                    <a:pt x="3478" y="5406"/>
                    <a:pt x="3383" y="5383"/>
                  </a:cubicBezTo>
                  <a:cubicBezTo>
                    <a:pt x="3367" y="5380"/>
                    <a:pt x="3352" y="5378"/>
                    <a:pt x="3338" y="5378"/>
                  </a:cubicBezTo>
                  <a:cubicBezTo>
                    <a:pt x="3241" y="5378"/>
                    <a:pt x="3168" y="5446"/>
                    <a:pt x="3168" y="5549"/>
                  </a:cubicBezTo>
                  <a:lnTo>
                    <a:pt x="3168" y="8407"/>
                  </a:lnTo>
                  <a:cubicBezTo>
                    <a:pt x="3168" y="8669"/>
                    <a:pt x="3002" y="8836"/>
                    <a:pt x="2763" y="8836"/>
                  </a:cubicBezTo>
                  <a:cubicBezTo>
                    <a:pt x="2525" y="8836"/>
                    <a:pt x="2311" y="8645"/>
                    <a:pt x="2311" y="8407"/>
                  </a:cubicBezTo>
                  <a:lnTo>
                    <a:pt x="2311" y="3358"/>
                  </a:lnTo>
                  <a:cubicBezTo>
                    <a:pt x="2311" y="3263"/>
                    <a:pt x="2216" y="3168"/>
                    <a:pt x="2144" y="3168"/>
                  </a:cubicBezTo>
                  <a:cubicBezTo>
                    <a:pt x="2049" y="3168"/>
                    <a:pt x="1954" y="3263"/>
                    <a:pt x="1954" y="3358"/>
                  </a:cubicBezTo>
                  <a:lnTo>
                    <a:pt x="1954" y="8407"/>
                  </a:lnTo>
                  <a:cubicBezTo>
                    <a:pt x="1954" y="8669"/>
                    <a:pt x="1739" y="8836"/>
                    <a:pt x="1549" y="8836"/>
                  </a:cubicBezTo>
                  <a:cubicBezTo>
                    <a:pt x="1311" y="8836"/>
                    <a:pt x="1144" y="8621"/>
                    <a:pt x="1144" y="8407"/>
                  </a:cubicBezTo>
                  <a:lnTo>
                    <a:pt x="1144" y="2025"/>
                  </a:lnTo>
                  <a:cubicBezTo>
                    <a:pt x="1144" y="1930"/>
                    <a:pt x="1096" y="1858"/>
                    <a:pt x="1001" y="1834"/>
                  </a:cubicBezTo>
                  <a:cubicBezTo>
                    <a:pt x="989" y="1832"/>
                    <a:pt x="977" y="1831"/>
                    <a:pt x="965" y="1831"/>
                  </a:cubicBezTo>
                  <a:cubicBezTo>
                    <a:pt x="863" y="1831"/>
                    <a:pt x="787" y="1918"/>
                    <a:pt x="787" y="2025"/>
                  </a:cubicBezTo>
                  <a:lnTo>
                    <a:pt x="787" y="3739"/>
                  </a:lnTo>
                  <a:cubicBezTo>
                    <a:pt x="787" y="3835"/>
                    <a:pt x="739" y="3954"/>
                    <a:pt x="620" y="3954"/>
                  </a:cubicBezTo>
                  <a:cubicBezTo>
                    <a:pt x="602" y="3957"/>
                    <a:pt x="585" y="3958"/>
                    <a:pt x="568" y="3958"/>
                  </a:cubicBezTo>
                  <a:cubicBezTo>
                    <a:pt x="449" y="3958"/>
                    <a:pt x="358" y="3885"/>
                    <a:pt x="358" y="3739"/>
                  </a:cubicBezTo>
                  <a:lnTo>
                    <a:pt x="358" y="2144"/>
                  </a:lnTo>
                  <a:cubicBezTo>
                    <a:pt x="358" y="1168"/>
                    <a:pt x="1144" y="358"/>
                    <a:pt x="2144" y="358"/>
                  </a:cubicBezTo>
                  <a:lnTo>
                    <a:pt x="2216" y="358"/>
                  </a:lnTo>
                  <a:cubicBezTo>
                    <a:pt x="3716" y="358"/>
                    <a:pt x="3954" y="1668"/>
                    <a:pt x="3954" y="2072"/>
                  </a:cubicBezTo>
                  <a:lnTo>
                    <a:pt x="3954" y="3859"/>
                  </a:lnTo>
                  <a:lnTo>
                    <a:pt x="3954" y="3906"/>
                  </a:lnTo>
                  <a:cubicBezTo>
                    <a:pt x="3886" y="3974"/>
                    <a:pt x="3809" y="4003"/>
                    <a:pt x="3738" y="4003"/>
                  </a:cubicBezTo>
                  <a:cubicBezTo>
                    <a:pt x="3610" y="4003"/>
                    <a:pt x="3502" y="3910"/>
                    <a:pt x="3502" y="3787"/>
                  </a:cubicBezTo>
                  <a:lnTo>
                    <a:pt x="3502" y="2072"/>
                  </a:lnTo>
                  <a:cubicBezTo>
                    <a:pt x="3502" y="2001"/>
                    <a:pt x="3454" y="1906"/>
                    <a:pt x="3359" y="1906"/>
                  </a:cubicBezTo>
                  <a:cubicBezTo>
                    <a:pt x="3240" y="1906"/>
                    <a:pt x="3145" y="1953"/>
                    <a:pt x="3145" y="2072"/>
                  </a:cubicBezTo>
                  <a:lnTo>
                    <a:pt x="3145" y="4787"/>
                  </a:lnTo>
                  <a:cubicBezTo>
                    <a:pt x="3145" y="4883"/>
                    <a:pt x="3216" y="4978"/>
                    <a:pt x="3287" y="4978"/>
                  </a:cubicBezTo>
                  <a:cubicBezTo>
                    <a:pt x="3406" y="4978"/>
                    <a:pt x="3502" y="4906"/>
                    <a:pt x="3502" y="4787"/>
                  </a:cubicBezTo>
                  <a:lnTo>
                    <a:pt x="3502" y="4287"/>
                  </a:lnTo>
                  <a:cubicBezTo>
                    <a:pt x="3569" y="4304"/>
                    <a:pt x="3648" y="4321"/>
                    <a:pt x="3731" y="4321"/>
                  </a:cubicBezTo>
                  <a:cubicBezTo>
                    <a:pt x="3765" y="4321"/>
                    <a:pt x="3800" y="4318"/>
                    <a:pt x="3835" y="4311"/>
                  </a:cubicBezTo>
                  <a:cubicBezTo>
                    <a:pt x="4097" y="4263"/>
                    <a:pt x="4311" y="4025"/>
                    <a:pt x="4311" y="3739"/>
                  </a:cubicBezTo>
                  <a:lnTo>
                    <a:pt x="4311" y="2144"/>
                  </a:lnTo>
                  <a:cubicBezTo>
                    <a:pt x="4311" y="453"/>
                    <a:pt x="3359" y="1"/>
                    <a:pt x="214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73" name="Google Shape;14173;p27"/>
            <p:cNvSpPr/>
            <p:nvPr/>
          </p:nvSpPr>
          <p:spPr>
            <a:xfrm>
              <a:off x="2259913" y="3313108"/>
              <a:ext cx="58375" cy="58375"/>
            </a:xfrm>
            <a:custGeom>
              <a:avLst/>
              <a:gdLst/>
              <a:ahLst/>
              <a:cxnLst/>
              <a:rect l="l" t="t" r="r" b="b"/>
              <a:pathLst>
                <a:path w="2335" h="2335" extrusionOk="0">
                  <a:moveTo>
                    <a:pt x="1167" y="358"/>
                  </a:moveTo>
                  <a:cubicBezTo>
                    <a:pt x="1620" y="358"/>
                    <a:pt x="1953" y="715"/>
                    <a:pt x="1953" y="1168"/>
                  </a:cubicBezTo>
                  <a:cubicBezTo>
                    <a:pt x="1953" y="1620"/>
                    <a:pt x="1620" y="1977"/>
                    <a:pt x="1167" y="1977"/>
                  </a:cubicBezTo>
                  <a:cubicBezTo>
                    <a:pt x="715" y="1977"/>
                    <a:pt x="357" y="1620"/>
                    <a:pt x="357" y="1168"/>
                  </a:cubicBezTo>
                  <a:cubicBezTo>
                    <a:pt x="357" y="715"/>
                    <a:pt x="715" y="358"/>
                    <a:pt x="1167" y="358"/>
                  </a:cubicBezTo>
                  <a:close/>
                  <a:moveTo>
                    <a:pt x="1167" y="1"/>
                  </a:moveTo>
                  <a:cubicBezTo>
                    <a:pt x="500" y="1"/>
                    <a:pt x="0" y="501"/>
                    <a:pt x="0" y="1168"/>
                  </a:cubicBezTo>
                  <a:cubicBezTo>
                    <a:pt x="0" y="1811"/>
                    <a:pt x="548" y="2335"/>
                    <a:pt x="1167" y="2335"/>
                  </a:cubicBezTo>
                  <a:cubicBezTo>
                    <a:pt x="1786" y="2335"/>
                    <a:pt x="2334" y="1811"/>
                    <a:pt x="2334" y="1168"/>
                  </a:cubicBezTo>
                  <a:cubicBezTo>
                    <a:pt x="2334" y="549"/>
                    <a:pt x="1810" y="1"/>
                    <a:pt x="1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174" name="Google Shape;14174;p27"/>
          <p:cNvGrpSpPr/>
          <p:nvPr/>
        </p:nvGrpSpPr>
        <p:grpSpPr>
          <a:xfrm>
            <a:off x="1411345" y="5318974"/>
            <a:ext cx="476607" cy="474692"/>
            <a:chOff x="2207513" y="3788808"/>
            <a:chExt cx="298900" cy="297700"/>
          </a:xfrm>
        </p:grpSpPr>
        <p:sp>
          <p:nvSpPr>
            <p:cNvPr id="14175" name="Google Shape;14175;p27"/>
            <p:cNvSpPr/>
            <p:nvPr/>
          </p:nvSpPr>
          <p:spPr>
            <a:xfrm>
              <a:off x="2208113" y="3788808"/>
              <a:ext cx="298300" cy="297700"/>
            </a:xfrm>
            <a:custGeom>
              <a:avLst/>
              <a:gdLst/>
              <a:ahLst/>
              <a:cxnLst/>
              <a:rect l="l" t="t" r="r" b="b"/>
              <a:pathLst>
                <a:path w="11932" h="11908" extrusionOk="0">
                  <a:moveTo>
                    <a:pt x="5954" y="0"/>
                  </a:moveTo>
                  <a:cubicBezTo>
                    <a:pt x="4454" y="0"/>
                    <a:pt x="3001" y="572"/>
                    <a:pt x="1906" y="1572"/>
                  </a:cubicBezTo>
                  <a:cubicBezTo>
                    <a:pt x="786" y="2596"/>
                    <a:pt x="143" y="3954"/>
                    <a:pt x="0" y="5454"/>
                  </a:cubicBezTo>
                  <a:cubicBezTo>
                    <a:pt x="0" y="5573"/>
                    <a:pt x="48" y="5692"/>
                    <a:pt x="167" y="5716"/>
                  </a:cubicBezTo>
                  <a:lnTo>
                    <a:pt x="1715" y="5716"/>
                  </a:lnTo>
                  <a:cubicBezTo>
                    <a:pt x="1834" y="5716"/>
                    <a:pt x="1953" y="5621"/>
                    <a:pt x="1953" y="5502"/>
                  </a:cubicBezTo>
                  <a:cubicBezTo>
                    <a:pt x="2191" y="3501"/>
                    <a:pt x="3882" y="2001"/>
                    <a:pt x="5906" y="2001"/>
                  </a:cubicBezTo>
                  <a:cubicBezTo>
                    <a:pt x="6573" y="2001"/>
                    <a:pt x="7216" y="2168"/>
                    <a:pt x="7788" y="2477"/>
                  </a:cubicBezTo>
                  <a:cubicBezTo>
                    <a:pt x="7812" y="2489"/>
                    <a:pt x="7838" y="2495"/>
                    <a:pt x="7864" y="2495"/>
                  </a:cubicBezTo>
                  <a:cubicBezTo>
                    <a:pt x="7938" y="2495"/>
                    <a:pt x="8008" y="2446"/>
                    <a:pt x="8026" y="2358"/>
                  </a:cubicBezTo>
                  <a:cubicBezTo>
                    <a:pt x="8050" y="2263"/>
                    <a:pt x="8002" y="2168"/>
                    <a:pt x="7931" y="2144"/>
                  </a:cubicBezTo>
                  <a:cubicBezTo>
                    <a:pt x="7311" y="1810"/>
                    <a:pt x="6597" y="1644"/>
                    <a:pt x="5883" y="1644"/>
                  </a:cubicBezTo>
                  <a:cubicBezTo>
                    <a:pt x="3715" y="1644"/>
                    <a:pt x="1906" y="3239"/>
                    <a:pt x="1596" y="5359"/>
                  </a:cubicBezTo>
                  <a:lnTo>
                    <a:pt x="310" y="5359"/>
                  </a:lnTo>
                  <a:cubicBezTo>
                    <a:pt x="477" y="4025"/>
                    <a:pt x="1096" y="2763"/>
                    <a:pt x="2096" y="1834"/>
                  </a:cubicBezTo>
                  <a:cubicBezTo>
                    <a:pt x="3144" y="882"/>
                    <a:pt x="4477" y="358"/>
                    <a:pt x="5906" y="358"/>
                  </a:cubicBezTo>
                  <a:cubicBezTo>
                    <a:pt x="7407" y="358"/>
                    <a:pt x="8836" y="953"/>
                    <a:pt x="9883" y="2001"/>
                  </a:cubicBezTo>
                  <a:cubicBezTo>
                    <a:pt x="10955" y="3073"/>
                    <a:pt x="11503" y="4454"/>
                    <a:pt x="11503" y="5954"/>
                  </a:cubicBezTo>
                  <a:cubicBezTo>
                    <a:pt x="11503" y="7359"/>
                    <a:pt x="10979" y="8717"/>
                    <a:pt x="10026" y="9764"/>
                  </a:cubicBezTo>
                  <a:cubicBezTo>
                    <a:pt x="9097" y="10765"/>
                    <a:pt x="7859" y="11408"/>
                    <a:pt x="6502" y="11550"/>
                  </a:cubicBezTo>
                  <a:lnTo>
                    <a:pt x="6502" y="10264"/>
                  </a:lnTo>
                  <a:cubicBezTo>
                    <a:pt x="8621" y="9979"/>
                    <a:pt x="10241" y="8145"/>
                    <a:pt x="10241" y="5978"/>
                  </a:cubicBezTo>
                  <a:cubicBezTo>
                    <a:pt x="10241" y="4692"/>
                    <a:pt x="9669" y="3477"/>
                    <a:pt x="8645" y="2644"/>
                  </a:cubicBezTo>
                  <a:cubicBezTo>
                    <a:pt x="8621" y="2620"/>
                    <a:pt x="8585" y="2608"/>
                    <a:pt x="8550" y="2608"/>
                  </a:cubicBezTo>
                  <a:cubicBezTo>
                    <a:pt x="8514" y="2608"/>
                    <a:pt x="8478" y="2620"/>
                    <a:pt x="8454" y="2644"/>
                  </a:cubicBezTo>
                  <a:cubicBezTo>
                    <a:pt x="8359" y="2715"/>
                    <a:pt x="8359" y="2858"/>
                    <a:pt x="8454" y="2906"/>
                  </a:cubicBezTo>
                  <a:cubicBezTo>
                    <a:pt x="9359" y="3692"/>
                    <a:pt x="9907" y="4787"/>
                    <a:pt x="9907" y="5978"/>
                  </a:cubicBezTo>
                  <a:cubicBezTo>
                    <a:pt x="9907" y="8002"/>
                    <a:pt x="8383" y="9693"/>
                    <a:pt x="6383" y="9931"/>
                  </a:cubicBezTo>
                  <a:cubicBezTo>
                    <a:pt x="6264" y="9931"/>
                    <a:pt x="6192" y="10050"/>
                    <a:pt x="6192" y="10169"/>
                  </a:cubicBezTo>
                  <a:lnTo>
                    <a:pt x="6192" y="11669"/>
                  </a:lnTo>
                  <a:lnTo>
                    <a:pt x="6192" y="11693"/>
                  </a:lnTo>
                  <a:cubicBezTo>
                    <a:pt x="6216" y="11812"/>
                    <a:pt x="6311" y="11908"/>
                    <a:pt x="6430" y="11908"/>
                  </a:cubicBezTo>
                  <a:lnTo>
                    <a:pt x="6454" y="11908"/>
                  </a:lnTo>
                  <a:cubicBezTo>
                    <a:pt x="7931" y="11789"/>
                    <a:pt x="9312" y="11098"/>
                    <a:pt x="10312" y="10002"/>
                  </a:cubicBezTo>
                  <a:cubicBezTo>
                    <a:pt x="11336" y="8907"/>
                    <a:pt x="11908" y="7478"/>
                    <a:pt x="11908" y="5954"/>
                  </a:cubicBezTo>
                  <a:cubicBezTo>
                    <a:pt x="11931" y="4382"/>
                    <a:pt x="11312" y="2882"/>
                    <a:pt x="10169" y="1763"/>
                  </a:cubicBezTo>
                  <a:cubicBezTo>
                    <a:pt x="9050" y="620"/>
                    <a:pt x="7550" y="0"/>
                    <a:pt x="595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76" name="Google Shape;14176;p27"/>
            <p:cNvSpPr/>
            <p:nvPr/>
          </p:nvSpPr>
          <p:spPr>
            <a:xfrm>
              <a:off x="2207513" y="3944183"/>
              <a:ext cx="142325" cy="142325"/>
            </a:xfrm>
            <a:custGeom>
              <a:avLst/>
              <a:gdLst/>
              <a:ahLst/>
              <a:cxnLst/>
              <a:rect l="l" t="t" r="r" b="b"/>
              <a:pathLst>
                <a:path w="5693" h="5693" extrusionOk="0">
                  <a:moveTo>
                    <a:pt x="215" y="1"/>
                  </a:moveTo>
                  <a:cubicBezTo>
                    <a:pt x="72" y="25"/>
                    <a:pt x="1" y="144"/>
                    <a:pt x="1" y="263"/>
                  </a:cubicBezTo>
                  <a:cubicBezTo>
                    <a:pt x="191" y="2454"/>
                    <a:pt x="1548" y="4311"/>
                    <a:pt x="3549" y="5216"/>
                  </a:cubicBezTo>
                  <a:cubicBezTo>
                    <a:pt x="3571" y="5222"/>
                    <a:pt x="3594" y="5225"/>
                    <a:pt x="3616" y="5225"/>
                  </a:cubicBezTo>
                  <a:cubicBezTo>
                    <a:pt x="3686" y="5225"/>
                    <a:pt x="3751" y="5194"/>
                    <a:pt x="3787" y="5121"/>
                  </a:cubicBezTo>
                  <a:cubicBezTo>
                    <a:pt x="3835" y="5026"/>
                    <a:pt x="3787" y="4954"/>
                    <a:pt x="3716" y="4883"/>
                  </a:cubicBezTo>
                  <a:cubicBezTo>
                    <a:pt x="1858" y="4073"/>
                    <a:pt x="572" y="2359"/>
                    <a:pt x="382" y="358"/>
                  </a:cubicBezTo>
                  <a:lnTo>
                    <a:pt x="1644" y="358"/>
                  </a:lnTo>
                  <a:cubicBezTo>
                    <a:pt x="1763" y="1287"/>
                    <a:pt x="2215" y="2144"/>
                    <a:pt x="2882" y="2811"/>
                  </a:cubicBezTo>
                  <a:cubicBezTo>
                    <a:pt x="3525" y="3454"/>
                    <a:pt x="4382" y="3907"/>
                    <a:pt x="5311" y="4026"/>
                  </a:cubicBezTo>
                  <a:lnTo>
                    <a:pt x="5311" y="5312"/>
                  </a:lnTo>
                  <a:cubicBezTo>
                    <a:pt x="5025" y="5264"/>
                    <a:pt x="4692" y="5216"/>
                    <a:pt x="4382" y="5121"/>
                  </a:cubicBezTo>
                  <a:cubicBezTo>
                    <a:pt x="4359" y="5121"/>
                    <a:pt x="4311" y="5121"/>
                    <a:pt x="4263" y="5145"/>
                  </a:cubicBezTo>
                  <a:cubicBezTo>
                    <a:pt x="4120" y="5264"/>
                    <a:pt x="4192" y="5454"/>
                    <a:pt x="4335" y="5478"/>
                  </a:cubicBezTo>
                  <a:cubicBezTo>
                    <a:pt x="4692" y="5574"/>
                    <a:pt x="5049" y="5621"/>
                    <a:pt x="5406" y="5693"/>
                  </a:cubicBezTo>
                  <a:lnTo>
                    <a:pt x="5430" y="5693"/>
                  </a:lnTo>
                  <a:cubicBezTo>
                    <a:pt x="5549" y="5693"/>
                    <a:pt x="5645" y="5597"/>
                    <a:pt x="5668" y="5478"/>
                  </a:cubicBezTo>
                  <a:lnTo>
                    <a:pt x="5668" y="5454"/>
                  </a:lnTo>
                  <a:lnTo>
                    <a:pt x="5668" y="3930"/>
                  </a:lnTo>
                  <a:cubicBezTo>
                    <a:pt x="5692" y="3811"/>
                    <a:pt x="5621" y="3716"/>
                    <a:pt x="5502" y="3692"/>
                  </a:cubicBezTo>
                  <a:cubicBezTo>
                    <a:pt x="4597" y="3573"/>
                    <a:pt x="3787" y="3192"/>
                    <a:pt x="3144" y="2573"/>
                  </a:cubicBezTo>
                  <a:cubicBezTo>
                    <a:pt x="2477" y="1930"/>
                    <a:pt x="2096" y="1096"/>
                    <a:pt x="2001" y="215"/>
                  </a:cubicBezTo>
                  <a:cubicBezTo>
                    <a:pt x="2001" y="96"/>
                    <a:pt x="1882" y="1"/>
                    <a:pt x="17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77" name="Google Shape;14177;p27"/>
            <p:cNvSpPr/>
            <p:nvPr/>
          </p:nvSpPr>
          <p:spPr>
            <a:xfrm>
              <a:off x="2280138" y="3861433"/>
              <a:ext cx="153050" cy="153625"/>
            </a:xfrm>
            <a:custGeom>
              <a:avLst/>
              <a:gdLst/>
              <a:ahLst/>
              <a:cxnLst/>
              <a:rect l="l" t="t" r="r" b="b"/>
              <a:pathLst>
                <a:path w="6122" h="6145" extrusionOk="0">
                  <a:moveTo>
                    <a:pt x="3073" y="358"/>
                  </a:moveTo>
                  <a:cubicBezTo>
                    <a:pt x="4549" y="358"/>
                    <a:pt x="5764" y="1596"/>
                    <a:pt x="5764" y="3073"/>
                  </a:cubicBezTo>
                  <a:cubicBezTo>
                    <a:pt x="5764" y="4573"/>
                    <a:pt x="4549" y="5788"/>
                    <a:pt x="3073" y="5788"/>
                  </a:cubicBezTo>
                  <a:cubicBezTo>
                    <a:pt x="1573" y="5788"/>
                    <a:pt x="358" y="4573"/>
                    <a:pt x="358" y="3073"/>
                  </a:cubicBezTo>
                  <a:cubicBezTo>
                    <a:pt x="358" y="1596"/>
                    <a:pt x="1573" y="358"/>
                    <a:pt x="3073" y="358"/>
                  </a:cubicBezTo>
                  <a:close/>
                  <a:moveTo>
                    <a:pt x="3073" y="1"/>
                  </a:moveTo>
                  <a:cubicBezTo>
                    <a:pt x="1358" y="1"/>
                    <a:pt x="1" y="1382"/>
                    <a:pt x="1" y="3073"/>
                  </a:cubicBezTo>
                  <a:cubicBezTo>
                    <a:pt x="1" y="4764"/>
                    <a:pt x="1358" y="6145"/>
                    <a:pt x="3073" y="6145"/>
                  </a:cubicBezTo>
                  <a:cubicBezTo>
                    <a:pt x="4764" y="6145"/>
                    <a:pt x="6121" y="4740"/>
                    <a:pt x="6121" y="3073"/>
                  </a:cubicBezTo>
                  <a:cubicBezTo>
                    <a:pt x="6121" y="1382"/>
                    <a:pt x="4764" y="1"/>
                    <a:pt x="307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78" name="Google Shape;14178;p27"/>
            <p:cNvSpPr/>
            <p:nvPr/>
          </p:nvSpPr>
          <p:spPr>
            <a:xfrm>
              <a:off x="2323013" y="3915033"/>
              <a:ext cx="67300" cy="8950"/>
            </a:xfrm>
            <a:custGeom>
              <a:avLst/>
              <a:gdLst/>
              <a:ahLst/>
              <a:cxnLst/>
              <a:rect l="l" t="t" r="r" b="b"/>
              <a:pathLst>
                <a:path w="2692" h="358" extrusionOk="0">
                  <a:moveTo>
                    <a:pt x="215" y="0"/>
                  </a:moveTo>
                  <a:cubicBezTo>
                    <a:pt x="120" y="0"/>
                    <a:pt x="72" y="72"/>
                    <a:pt x="48" y="167"/>
                  </a:cubicBezTo>
                  <a:cubicBezTo>
                    <a:pt x="1" y="286"/>
                    <a:pt x="96" y="357"/>
                    <a:pt x="215" y="357"/>
                  </a:cubicBezTo>
                  <a:lnTo>
                    <a:pt x="2501" y="357"/>
                  </a:lnTo>
                  <a:cubicBezTo>
                    <a:pt x="2596" y="357"/>
                    <a:pt x="2668" y="310"/>
                    <a:pt x="2692" y="214"/>
                  </a:cubicBezTo>
                  <a:cubicBezTo>
                    <a:pt x="2692" y="95"/>
                    <a:pt x="2596" y="0"/>
                    <a:pt x="24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79" name="Google Shape;14179;p27"/>
            <p:cNvSpPr/>
            <p:nvPr/>
          </p:nvSpPr>
          <p:spPr>
            <a:xfrm>
              <a:off x="2323013" y="3934083"/>
              <a:ext cx="67300" cy="8950"/>
            </a:xfrm>
            <a:custGeom>
              <a:avLst/>
              <a:gdLst/>
              <a:ahLst/>
              <a:cxnLst/>
              <a:rect l="l" t="t" r="r" b="b"/>
              <a:pathLst>
                <a:path w="2692" h="358" extrusionOk="0">
                  <a:moveTo>
                    <a:pt x="215" y="0"/>
                  </a:moveTo>
                  <a:cubicBezTo>
                    <a:pt x="120" y="0"/>
                    <a:pt x="72" y="48"/>
                    <a:pt x="48" y="143"/>
                  </a:cubicBezTo>
                  <a:cubicBezTo>
                    <a:pt x="1" y="262"/>
                    <a:pt x="96" y="357"/>
                    <a:pt x="215" y="357"/>
                  </a:cubicBezTo>
                  <a:lnTo>
                    <a:pt x="2501" y="357"/>
                  </a:lnTo>
                  <a:cubicBezTo>
                    <a:pt x="2596" y="357"/>
                    <a:pt x="2668" y="286"/>
                    <a:pt x="2692" y="191"/>
                  </a:cubicBezTo>
                  <a:cubicBezTo>
                    <a:pt x="2692" y="72"/>
                    <a:pt x="2596" y="0"/>
                    <a:pt x="24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80" name="Google Shape;14180;p27"/>
            <p:cNvSpPr/>
            <p:nvPr/>
          </p:nvSpPr>
          <p:spPr>
            <a:xfrm>
              <a:off x="2337313" y="3951933"/>
              <a:ext cx="38725" cy="8950"/>
            </a:xfrm>
            <a:custGeom>
              <a:avLst/>
              <a:gdLst/>
              <a:ahLst/>
              <a:cxnLst/>
              <a:rect l="l" t="t" r="r" b="b"/>
              <a:pathLst>
                <a:path w="1549" h="358" extrusionOk="0">
                  <a:moveTo>
                    <a:pt x="214" y="1"/>
                  </a:moveTo>
                  <a:cubicBezTo>
                    <a:pt x="119" y="1"/>
                    <a:pt x="48" y="48"/>
                    <a:pt x="24" y="143"/>
                  </a:cubicBezTo>
                  <a:cubicBezTo>
                    <a:pt x="0" y="263"/>
                    <a:pt x="95" y="358"/>
                    <a:pt x="214" y="358"/>
                  </a:cubicBezTo>
                  <a:lnTo>
                    <a:pt x="1334" y="358"/>
                  </a:lnTo>
                  <a:cubicBezTo>
                    <a:pt x="1429" y="358"/>
                    <a:pt x="1500" y="286"/>
                    <a:pt x="1524" y="191"/>
                  </a:cubicBezTo>
                  <a:cubicBezTo>
                    <a:pt x="1548" y="120"/>
                    <a:pt x="1453" y="1"/>
                    <a:pt x="13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181" name="Google Shape;14181;p27"/>
          <p:cNvGrpSpPr/>
          <p:nvPr/>
        </p:nvGrpSpPr>
        <p:grpSpPr>
          <a:xfrm>
            <a:off x="2375894" y="5320648"/>
            <a:ext cx="471863" cy="472061"/>
            <a:chOff x="2684988" y="3789858"/>
            <a:chExt cx="295925" cy="296050"/>
          </a:xfrm>
        </p:grpSpPr>
        <p:sp>
          <p:nvSpPr>
            <p:cNvPr id="14182" name="Google Shape;14182;p27"/>
            <p:cNvSpPr/>
            <p:nvPr/>
          </p:nvSpPr>
          <p:spPr>
            <a:xfrm>
              <a:off x="2760613" y="3789858"/>
              <a:ext cx="144700" cy="162700"/>
            </a:xfrm>
            <a:custGeom>
              <a:avLst/>
              <a:gdLst/>
              <a:ahLst/>
              <a:cxnLst/>
              <a:rect l="l" t="t" r="r" b="b"/>
              <a:pathLst>
                <a:path w="5788" h="6508" extrusionOk="0">
                  <a:moveTo>
                    <a:pt x="2906" y="339"/>
                  </a:moveTo>
                  <a:lnTo>
                    <a:pt x="5430" y="1792"/>
                  </a:lnTo>
                  <a:lnTo>
                    <a:pt x="5430" y="4721"/>
                  </a:lnTo>
                  <a:lnTo>
                    <a:pt x="2906" y="6174"/>
                  </a:lnTo>
                  <a:lnTo>
                    <a:pt x="357" y="4721"/>
                  </a:lnTo>
                  <a:lnTo>
                    <a:pt x="357" y="1792"/>
                  </a:lnTo>
                  <a:lnTo>
                    <a:pt x="2906" y="339"/>
                  </a:lnTo>
                  <a:close/>
                  <a:moveTo>
                    <a:pt x="2894" y="0"/>
                  </a:moveTo>
                  <a:cubicBezTo>
                    <a:pt x="2840" y="0"/>
                    <a:pt x="2786" y="18"/>
                    <a:pt x="2739" y="54"/>
                  </a:cubicBezTo>
                  <a:lnTo>
                    <a:pt x="167" y="1530"/>
                  </a:lnTo>
                  <a:cubicBezTo>
                    <a:pt x="72" y="1578"/>
                    <a:pt x="0" y="1673"/>
                    <a:pt x="0" y="1768"/>
                  </a:cubicBezTo>
                  <a:lnTo>
                    <a:pt x="0" y="4745"/>
                  </a:lnTo>
                  <a:cubicBezTo>
                    <a:pt x="0" y="4840"/>
                    <a:pt x="72" y="4959"/>
                    <a:pt x="167" y="4983"/>
                  </a:cubicBezTo>
                  <a:lnTo>
                    <a:pt x="2739" y="6484"/>
                  </a:lnTo>
                  <a:cubicBezTo>
                    <a:pt x="2810" y="6507"/>
                    <a:pt x="2834" y="6507"/>
                    <a:pt x="2906" y="6507"/>
                  </a:cubicBezTo>
                  <a:cubicBezTo>
                    <a:pt x="2953" y="6507"/>
                    <a:pt x="2977" y="6507"/>
                    <a:pt x="3048" y="6484"/>
                  </a:cubicBezTo>
                  <a:lnTo>
                    <a:pt x="5644" y="4983"/>
                  </a:lnTo>
                  <a:cubicBezTo>
                    <a:pt x="5716" y="4959"/>
                    <a:pt x="5787" y="4840"/>
                    <a:pt x="5787" y="4745"/>
                  </a:cubicBezTo>
                  <a:lnTo>
                    <a:pt x="5787" y="1768"/>
                  </a:lnTo>
                  <a:cubicBezTo>
                    <a:pt x="5787" y="1673"/>
                    <a:pt x="5716" y="1554"/>
                    <a:pt x="5644" y="1530"/>
                  </a:cubicBezTo>
                  <a:lnTo>
                    <a:pt x="3048" y="54"/>
                  </a:lnTo>
                  <a:cubicBezTo>
                    <a:pt x="3001" y="18"/>
                    <a:pt x="2947" y="0"/>
                    <a:pt x="289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83" name="Google Shape;14183;p27"/>
            <p:cNvSpPr/>
            <p:nvPr/>
          </p:nvSpPr>
          <p:spPr>
            <a:xfrm>
              <a:off x="2684988" y="3923058"/>
              <a:ext cx="144100" cy="162850"/>
            </a:xfrm>
            <a:custGeom>
              <a:avLst/>
              <a:gdLst/>
              <a:ahLst/>
              <a:cxnLst/>
              <a:rect l="l" t="t" r="r" b="b"/>
              <a:pathLst>
                <a:path w="5764" h="6514" extrusionOk="0">
                  <a:moveTo>
                    <a:pt x="2891" y="1"/>
                  </a:moveTo>
                  <a:cubicBezTo>
                    <a:pt x="2841" y="1"/>
                    <a:pt x="2787" y="12"/>
                    <a:pt x="2739" y="36"/>
                  </a:cubicBezTo>
                  <a:lnTo>
                    <a:pt x="144" y="1537"/>
                  </a:lnTo>
                  <a:cubicBezTo>
                    <a:pt x="48" y="1584"/>
                    <a:pt x="1" y="1679"/>
                    <a:pt x="1" y="1775"/>
                  </a:cubicBezTo>
                  <a:lnTo>
                    <a:pt x="1" y="4752"/>
                  </a:lnTo>
                  <a:cubicBezTo>
                    <a:pt x="1" y="4847"/>
                    <a:pt x="48" y="4966"/>
                    <a:pt x="144" y="4990"/>
                  </a:cubicBezTo>
                  <a:lnTo>
                    <a:pt x="2739" y="6466"/>
                  </a:lnTo>
                  <a:cubicBezTo>
                    <a:pt x="2787" y="6514"/>
                    <a:pt x="2835" y="6514"/>
                    <a:pt x="2882" y="6514"/>
                  </a:cubicBezTo>
                  <a:cubicBezTo>
                    <a:pt x="2954" y="6514"/>
                    <a:pt x="2978" y="6514"/>
                    <a:pt x="3025" y="6466"/>
                  </a:cubicBezTo>
                  <a:lnTo>
                    <a:pt x="5621" y="4990"/>
                  </a:lnTo>
                  <a:cubicBezTo>
                    <a:pt x="5716" y="4918"/>
                    <a:pt x="5764" y="4847"/>
                    <a:pt x="5764" y="4752"/>
                  </a:cubicBezTo>
                  <a:lnTo>
                    <a:pt x="5764" y="1775"/>
                  </a:lnTo>
                  <a:cubicBezTo>
                    <a:pt x="5740" y="1656"/>
                    <a:pt x="5692" y="1560"/>
                    <a:pt x="5597" y="1513"/>
                  </a:cubicBezTo>
                  <a:lnTo>
                    <a:pt x="4645" y="965"/>
                  </a:lnTo>
                  <a:cubicBezTo>
                    <a:pt x="4615" y="955"/>
                    <a:pt x="4577" y="949"/>
                    <a:pt x="4541" y="949"/>
                  </a:cubicBezTo>
                  <a:cubicBezTo>
                    <a:pt x="4491" y="949"/>
                    <a:pt x="4444" y="961"/>
                    <a:pt x="4430" y="989"/>
                  </a:cubicBezTo>
                  <a:cubicBezTo>
                    <a:pt x="4335" y="1084"/>
                    <a:pt x="4383" y="1203"/>
                    <a:pt x="4454" y="1275"/>
                  </a:cubicBezTo>
                  <a:lnTo>
                    <a:pt x="5383" y="1799"/>
                  </a:lnTo>
                  <a:lnTo>
                    <a:pt x="5383" y="4728"/>
                  </a:lnTo>
                  <a:lnTo>
                    <a:pt x="2858" y="6180"/>
                  </a:lnTo>
                  <a:lnTo>
                    <a:pt x="334" y="4728"/>
                  </a:lnTo>
                  <a:lnTo>
                    <a:pt x="334" y="1799"/>
                  </a:lnTo>
                  <a:lnTo>
                    <a:pt x="2858" y="346"/>
                  </a:lnTo>
                  <a:lnTo>
                    <a:pt x="3787" y="870"/>
                  </a:lnTo>
                  <a:cubicBezTo>
                    <a:pt x="3808" y="891"/>
                    <a:pt x="3833" y="899"/>
                    <a:pt x="3860" y="899"/>
                  </a:cubicBezTo>
                  <a:cubicBezTo>
                    <a:pt x="3924" y="899"/>
                    <a:pt x="3999" y="849"/>
                    <a:pt x="4049" y="798"/>
                  </a:cubicBezTo>
                  <a:cubicBezTo>
                    <a:pt x="4073" y="703"/>
                    <a:pt x="4049" y="608"/>
                    <a:pt x="3954" y="584"/>
                  </a:cubicBezTo>
                  <a:lnTo>
                    <a:pt x="3025" y="36"/>
                  </a:lnTo>
                  <a:cubicBezTo>
                    <a:pt x="2989" y="12"/>
                    <a:pt x="2942" y="1"/>
                    <a:pt x="28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84" name="Google Shape;14184;p27"/>
            <p:cNvSpPr/>
            <p:nvPr/>
          </p:nvSpPr>
          <p:spPr>
            <a:xfrm>
              <a:off x="2836813" y="3922458"/>
              <a:ext cx="144100" cy="162275"/>
            </a:xfrm>
            <a:custGeom>
              <a:avLst/>
              <a:gdLst/>
              <a:ahLst/>
              <a:cxnLst/>
              <a:rect l="l" t="t" r="r" b="b"/>
              <a:pathLst>
                <a:path w="5764" h="6491" extrusionOk="0">
                  <a:moveTo>
                    <a:pt x="2891" y="1"/>
                  </a:moveTo>
                  <a:cubicBezTo>
                    <a:pt x="2840" y="1"/>
                    <a:pt x="2787" y="13"/>
                    <a:pt x="2739" y="36"/>
                  </a:cubicBezTo>
                  <a:lnTo>
                    <a:pt x="143" y="1537"/>
                  </a:lnTo>
                  <a:cubicBezTo>
                    <a:pt x="48" y="1584"/>
                    <a:pt x="0" y="1680"/>
                    <a:pt x="0" y="1775"/>
                  </a:cubicBezTo>
                  <a:lnTo>
                    <a:pt x="0" y="4752"/>
                  </a:lnTo>
                  <a:cubicBezTo>
                    <a:pt x="0" y="4823"/>
                    <a:pt x="48" y="4942"/>
                    <a:pt x="143" y="4990"/>
                  </a:cubicBezTo>
                  <a:lnTo>
                    <a:pt x="2739" y="6466"/>
                  </a:lnTo>
                  <a:cubicBezTo>
                    <a:pt x="2787" y="6490"/>
                    <a:pt x="2834" y="6490"/>
                    <a:pt x="2882" y="6490"/>
                  </a:cubicBezTo>
                  <a:cubicBezTo>
                    <a:pt x="2953" y="6490"/>
                    <a:pt x="2977" y="6490"/>
                    <a:pt x="3025" y="6466"/>
                  </a:cubicBezTo>
                  <a:lnTo>
                    <a:pt x="5621" y="4990"/>
                  </a:lnTo>
                  <a:cubicBezTo>
                    <a:pt x="5716" y="4918"/>
                    <a:pt x="5764" y="4823"/>
                    <a:pt x="5764" y="4752"/>
                  </a:cubicBezTo>
                  <a:lnTo>
                    <a:pt x="5764" y="4323"/>
                  </a:lnTo>
                  <a:cubicBezTo>
                    <a:pt x="5764" y="4228"/>
                    <a:pt x="5716" y="4156"/>
                    <a:pt x="5621" y="4156"/>
                  </a:cubicBezTo>
                  <a:cubicBezTo>
                    <a:pt x="5502" y="4156"/>
                    <a:pt x="5406" y="4204"/>
                    <a:pt x="5406" y="4323"/>
                  </a:cubicBezTo>
                  <a:lnTo>
                    <a:pt x="5406" y="4704"/>
                  </a:lnTo>
                  <a:lnTo>
                    <a:pt x="2882" y="6181"/>
                  </a:lnTo>
                  <a:lnTo>
                    <a:pt x="358" y="4704"/>
                  </a:lnTo>
                  <a:lnTo>
                    <a:pt x="358" y="1799"/>
                  </a:lnTo>
                  <a:lnTo>
                    <a:pt x="2882" y="346"/>
                  </a:lnTo>
                  <a:lnTo>
                    <a:pt x="5406" y="1799"/>
                  </a:lnTo>
                  <a:lnTo>
                    <a:pt x="5406" y="3513"/>
                  </a:lnTo>
                  <a:cubicBezTo>
                    <a:pt x="5449" y="3620"/>
                    <a:pt x="5511" y="3708"/>
                    <a:pt x="5592" y="3708"/>
                  </a:cubicBezTo>
                  <a:cubicBezTo>
                    <a:pt x="5601" y="3708"/>
                    <a:pt x="5611" y="3706"/>
                    <a:pt x="5621" y="3704"/>
                  </a:cubicBezTo>
                  <a:cubicBezTo>
                    <a:pt x="5716" y="3704"/>
                    <a:pt x="5764" y="3609"/>
                    <a:pt x="5764" y="3513"/>
                  </a:cubicBezTo>
                  <a:lnTo>
                    <a:pt x="5764" y="1775"/>
                  </a:lnTo>
                  <a:cubicBezTo>
                    <a:pt x="5764" y="1680"/>
                    <a:pt x="5716" y="1561"/>
                    <a:pt x="5621" y="1537"/>
                  </a:cubicBezTo>
                  <a:lnTo>
                    <a:pt x="3025" y="36"/>
                  </a:lnTo>
                  <a:cubicBezTo>
                    <a:pt x="2989" y="13"/>
                    <a:pt x="2942" y="1"/>
                    <a:pt x="28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85" name="Google Shape;14185;p27"/>
            <p:cNvSpPr/>
            <p:nvPr/>
          </p:nvSpPr>
          <p:spPr>
            <a:xfrm>
              <a:off x="2796338" y="3848333"/>
              <a:ext cx="73850" cy="8975"/>
            </a:xfrm>
            <a:custGeom>
              <a:avLst/>
              <a:gdLst/>
              <a:ahLst/>
              <a:cxnLst/>
              <a:rect l="l" t="t" r="r" b="b"/>
              <a:pathLst>
                <a:path w="2954" h="359" extrusionOk="0">
                  <a:moveTo>
                    <a:pt x="143" y="1"/>
                  </a:moveTo>
                  <a:cubicBezTo>
                    <a:pt x="71" y="1"/>
                    <a:pt x="0" y="96"/>
                    <a:pt x="0" y="168"/>
                  </a:cubicBezTo>
                  <a:cubicBezTo>
                    <a:pt x="0" y="263"/>
                    <a:pt x="95" y="358"/>
                    <a:pt x="191" y="358"/>
                  </a:cubicBezTo>
                  <a:lnTo>
                    <a:pt x="2786" y="358"/>
                  </a:lnTo>
                  <a:cubicBezTo>
                    <a:pt x="2858" y="358"/>
                    <a:pt x="2953" y="287"/>
                    <a:pt x="2953" y="215"/>
                  </a:cubicBezTo>
                  <a:cubicBezTo>
                    <a:pt x="2953" y="96"/>
                    <a:pt x="2905" y="1"/>
                    <a:pt x="278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86" name="Google Shape;14186;p27"/>
            <p:cNvSpPr/>
            <p:nvPr/>
          </p:nvSpPr>
          <p:spPr>
            <a:xfrm>
              <a:off x="2796338" y="3866808"/>
              <a:ext cx="73850" cy="8950"/>
            </a:xfrm>
            <a:custGeom>
              <a:avLst/>
              <a:gdLst/>
              <a:ahLst/>
              <a:cxnLst/>
              <a:rect l="l" t="t" r="r" b="b"/>
              <a:pathLst>
                <a:path w="2954" h="358" extrusionOk="0">
                  <a:moveTo>
                    <a:pt x="191" y="0"/>
                  </a:moveTo>
                  <a:cubicBezTo>
                    <a:pt x="95" y="0"/>
                    <a:pt x="0" y="72"/>
                    <a:pt x="0" y="143"/>
                  </a:cubicBezTo>
                  <a:cubicBezTo>
                    <a:pt x="0" y="262"/>
                    <a:pt x="71" y="357"/>
                    <a:pt x="191" y="357"/>
                  </a:cubicBezTo>
                  <a:lnTo>
                    <a:pt x="2786" y="357"/>
                  </a:lnTo>
                  <a:cubicBezTo>
                    <a:pt x="2858" y="357"/>
                    <a:pt x="2953" y="310"/>
                    <a:pt x="2953" y="214"/>
                  </a:cubicBezTo>
                  <a:cubicBezTo>
                    <a:pt x="2953" y="95"/>
                    <a:pt x="2858" y="0"/>
                    <a:pt x="278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87" name="Google Shape;14187;p27"/>
            <p:cNvSpPr/>
            <p:nvPr/>
          </p:nvSpPr>
          <p:spPr>
            <a:xfrm>
              <a:off x="2812413" y="3885258"/>
              <a:ext cx="41700" cy="8950"/>
            </a:xfrm>
            <a:custGeom>
              <a:avLst/>
              <a:gdLst/>
              <a:ahLst/>
              <a:cxnLst/>
              <a:rect l="l" t="t" r="r" b="b"/>
              <a:pathLst>
                <a:path w="1668" h="358" extrusionOk="0">
                  <a:moveTo>
                    <a:pt x="167" y="0"/>
                  </a:moveTo>
                  <a:cubicBezTo>
                    <a:pt x="71" y="0"/>
                    <a:pt x="0" y="72"/>
                    <a:pt x="0" y="167"/>
                  </a:cubicBezTo>
                  <a:cubicBezTo>
                    <a:pt x="0" y="286"/>
                    <a:pt x="48" y="358"/>
                    <a:pt x="167" y="358"/>
                  </a:cubicBezTo>
                  <a:lnTo>
                    <a:pt x="1477" y="358"/>
                  </a:lnTo>
                  <a:cubicBezTo>
                    <a:pt x="1572" y="358"/>
                    <a:pt x="1667" y="310"/>
                    <a:pt x="1667" y="215"/>
                  </a:cubicBezTo>
                  <a:cubicBezTo>
                    <a:pt x="1667" y="96"/>
                    <a:pt x="1596" y="0"/>
                    <a:pt x="14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88" name="Google Shape;14188;p27"/>
            <p:cNvSpPr/>
            <p:nvPr/>
          </p:nvSpPr>
          <p:spPr>
            <a:xfrm>
              <a:off x="2873138" y="3981708"/>
              <a:ext cx="73850" cy="8950"/>
            </a:xfrm>
            <a:custGeom>
              <a:avLst/>
              <a:gdLst/>
              <a:ahLst/>
              <a:cxnLst/>
              <a:rect l="l" t="t" r="r" b="b"/>
              <a:pathLst>
                <a:path w="2954" h="358" extrusionOk="0">
                  <a:moveTo>
                    <a:pt x="191" y="0"/>
                  </a:moveTo>
                  <a:cubicBezTo>
                    <a:pt x="95" y="0"/>
                    <a:pt x="0" y="48"/>
                    <a:pt x="0" y="143"/>
                  </a:cubicBezTo>
                  <a:cubicBezTo>
                    <a:pt x="0" y="262"/>
                    <a:pt x="72" y="358"/>
                    <a:pt x="191" y="358"/>
                  </a:cubicBezTo>
                  <a:lnTo>
                    <a:pt x="2763" y="358"/>
                  </a:lnTo>
                  <a:cubicBezTo>
                    <a:pt x="2858" y="358"/>
                    <a:pt x="2953" y="286"/>
                    <a:pt x="2953" y="191"/>
                  </a:cubicBezTo>
                  <a:cubicBezTo>
                    <a:pt x="2953" y="72"/>
                    <a:pt x="2882" y="0"/>
                    <a:pt x="276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89" name="Google Shape;14189;p27"/>
            <p:cNvSpPr/>
            <p:nvPr/>
          </p:nvSpPr>
          <p:spPr>
            <a:xfrm>
              <a:off x="2873138" y="4000158"/>
              <a:ext cx="74425" cy="8950"/>
            </a:xfrm>
            <a:custGeom>
              <a:avLst/>
              <a:gdLst/>
              <a:ahLst/>
              <a:cxnLst/>
              <a:rect l="l" t="t" r="r" b="b"/>
              <a:pathLst>
                <a:path w="2977" h="358" extrusionOk="0">
                  <a:moveTo>
                    <a:pt x="191" y="1"/>
                  </a:moveTo>
                  <a:cubicBezTo>
                    <a:pt x="95" y="1"/>
                    <a:pt x="0" y="48"/>
                    <a:pt x="0" y="143"/>
                  </a:cubicBezTo>
                  <a:cubicBezTo>
                    <a:pt x="0" y="263"/>
                    <a:pt x="72" y="358"/>
                    <a:pt x="191" y="358"/>
                  </a:cubicBezTo>
                  <a:lnTo>
                    <a:pt x="2810" y="358"/>
                  </a:lnTo>
                  <a:cubicBezTo>
                    <a:pt x="2882" y="358"/>
                    <a:pt x="2977" y="263"/>
                    <a:pt x="2977" y="143"/>
                  </a:cubicBezTo>
                  <a:cubicBezTo>
                    <a:pt x="2953" y="48"/>
                    <a:pt x="2858" y="1"/>
                    <a:pt x="27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90" name="Google Shape;14190;p27"/>
            <p:cNvSpPr/>
            <p:nvPr/>
          </p:nvSpPr>
          <p:spPr>
            <a:xfrm>
              <a:off x="2888613" y="4018608"/>
              <a:ext cx="41100" cy="8950"/>
            </a:xfrm>
            <a:custGeom>
              <a:avLst/>
              <a:gdLst/>
              <a:ahLst/>
              <a:cxnLst/>
              <a:rect l="l" t="t" r="r" b="b"/>
              <a:pathLst>
                <a:path w="1644" h="358" extrusionOk="0">
                  <a:moveTo>
                    <a:pt x="191" y="1"/>
                  </a:moveTo>
                  <a:cubicBezTo>
                    <a:pt x="96" y="1"/>
                    <a:pt x="0" y="96"/>
                    <a:pt x="0" y="215"/>
                  </a:cubicBezTo>
                  <a:cubicBezTo>
                    <a:pt x="0" y="310"/>
                    <a:pt x="96" y="358"/>
                    <a:pt x="191" y="358"/>
                  </a:cubicBezTo>
                  <a:lnTo>
                    <a:pt x="1477" y="358"/>
                  </a:lnTo>
                  <a:cubicBezTo>
                    <a:pt x="1548" y="358"/>
                    <a:pt x="1643" y="310"/>
                    <a:pt x="1643" y="215"/>
                  </a:cubicBezTo>
                  <a:cubicBezTo>
                    <a:pt x="1643" y="96"/>
                    <a:pt x="1596" y="1"/>
                    <a:pt x="147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91" name="Google Shape;14191;p27"/>
            <p:cNvSpPr/>
            <p:nvPr/>
          </p:nvSpPr>
          <p:spPr>
            <a:xfrm>
              <a:off x="2720113" y="3981708"/>
              <a:ext cx="73250" cy="8950"/>
            </a:xfrm>
            <a:custGeom>
              <a:avLst/>
              <a:gdLst/>
              <a:ahLst/>
              <a:cxnLst/>
              <a:rect l="l" t="t" r="r" b="b"/>
              <a:pathLst>
                <a:path w="2930" h="358" extrusionOk="0">
                  <a:moveTo>
                    <a:pt x="168" y="0"/>
                  </a:moveTo>
                  <a:cubicBezTo>
                    <a:pt x="72" y="0"/>
                    <a:pt x="1" y="48"/>
                    <a:pt x="1" y="143"/>
                  </a:cubicBezTo>
                  <a:cubicBezTo>
                    <a:pt x="1" y="262"/>
                    <a:pt x="48" y="358"/>
                    <a:pt x="168" y="358"/>
                  </a:cubicBezTo>
                  <a:lnTo>
                    <a:pt x="2763" y="358"/>
                  </a:lnTo>
                  <a:cubicBezTo>
                    <a:pt x="2859" y="358"/>
                    <a:pt x="2906" y="286"/>
                    <a:pt x="2930" y="191"/>
                  </a:cubicBezTo>
                  <a:cubicBezTo>
                    <a:pt x="2930" y="119"/>
                    <a:pt x="2859" y="0"/>
                    <a:pt x="276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92" name="Google Shape;14192;p27"/>
            <p:cNvSpPr/>
            <p:nvPr/>
          </p:nvSpPr>
          <p:spPr>
            <a:xfrm>
              <a:off x="2720113" y="4000158"/>
              <a:ext cx="74450" cy="8950"/>
            </a:xfrm>
            <a:custGeom>
              <a:avLst/>
              <a:gdLst/>
              <a:ahLst/>
              <a:cxnLst/>
              <a:rect l="l" t="t" r="r" b="b"/>
              <a:pathLst>
                <a:path w="2978" h="358" extrusionOk="0">
                  <a:moveTo>
                    <a:pt x="168" y="1"/>
                  </a:moveTo>
                  <a:cubicBezTo>
                    <a:pt x="72" y="1"/>
                    <a:pt x="1" y="48"/>
                    <a:pt x="1" y="143"/>
                  </a:cubicBezTo>
                  <a:cubicBezTo>
                    <a:pt x="1" y="263"/>
                    <a:pt x="48" y="358"/>
                    <a:pt x="168" y="358"/>
                  </a:cubicBezTo>
                  <a:lnTo>
                    <a:pt x="2787" y="358"/>
                  </a:lnTo>
                  <a:cubicBezTo>
                    <a:pt x="2882" y="358"/>
                    <a:pt x="2978" y="263"/>
                    <a:pt x="2978" y="143"/>
                  </a:cubicBezTo>
                  <a:cubicBezTo>
                    <a:pt x="2906" y="48"/>
                    <a:pt x="2859" y="1"/>
                    <a:pt x="27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93" name="Google Shape;14193;p27"/>
            <p:cNvSpPr/>
            <p:nvPr/>
          </p:nvSpPr>
          <p:spPr>
            <a:xfrm>
              <a:off x="2735588" y="4018608"/>
              <a:ext cx="41125" cy="8950"/>
            </a:xfrm>
            <a:custGeom>
              <a:avLst/>
              <a:gdLst/>
              <a:ahLst/>
              <a:cxnLst/>
              <a:rect l="l" t="t" r="r" b="b"/>
              <a:pathLst>
                <a:path w="1645" h="358" extrusionOk="0">
                  <a:moveTo>
                    <a:pt x="168" y="1"/>
                  </a:moveTo>
                  <a:cubicBezTo>
                    <a:pt x="96" y="1"/>
                    <a:pt x="1" y="96"/>
                    <a:pt x="1" y="215"/>
                  </a:cubicBezTo>
                  <a:cubicBezTo>
                    <a:pt x="1" y="310"/>
                    <a:pt x="96" y="358"/>
                    <a:pt x="168" y="358"/>
                  </a:cubicBezTo>
                  <a:lnTo>
                    <a:pt x="1454" y="358"/>
                  </a:lnTo>
                  <a:cubicBezTo>
                    <a:pt x="1549" y="358"/>
                    <a:pt x="1644" y="310"/>
                    <a:pt x="1644" y="215"/>
                  </a:cubicBezTo>
                  <a:cubicBezTo>
                    <a:pt x="1644" y="96"/>
                    <a:pt x="1573" y="1"/>
                    <a:pt x="145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194" name="Google Shape;14194;p27"/>
          <p:cNvGrpSpPr/>
          <p:nvPr/>
        </p:nvGrpSpPr>
        <p:grpSpPr>
          <a:xfrm>
            <a:off x="3392665" y="5339784"/>
            <a:ext cx="474692" cy="435865"/>
            <a:chOff x="3195213" y="3801858"/>
            <a:chExt cx="297700" cy="273350"/>
          </a:xfrm>
        </p:grpSpPr>
        <p:sp>
          <p:nvSpPr>
            <p:cNvPr id="14195" name="Google Shape;14195;p27"/>
            <p:cNvSpPr/>
            <p:nvPr/>
          </p:nvSpPr>
          <p:spPr>
            <a:xfrm>
              <a:off x="3195213" y="3801858"/>
              <a:ext cx="297700" cy="273350"/>
            </a:xfrm>
            <a:custGeom>
              <a:avLst/>
              <a:gdLst/>
              <a:ahLst/>
              <a:cxnLst/>
              <a:rect l="l" t="t" r="r" b="b"/>
              <a:pathLst>
                <a:path w="11908" h="10934" extrusionOk="0">
                  <a:moveTo>
                    <a:pt x="5883" y="336"/>
                  </a:moveTo>
                  <a:cubicBezTo>
                    <a:pt x="6764" y="336"/>
                    <a:pt x="7479" y="1050"/>
                    <a:pt x="7479" y="1955"/>
                  </a:cubicBezTo>
                  <a:cubicBezTo>
                    <a:pt x="7479" y="2836"/>
                    <a:pt x="6764" y="3551"/>
                    <a:pt x="5883" y="3551"/>
                  </a:cubicBezTo>
                  <a:cubicBezTo>
                    <a:pt x="5002" y="3551"/>
                    <a:pt x="4264" y="2836"/>
                    <a:pt x="4264" y="1955"/>
                  </a:cubicBezTo>
                  <a:cubicBezTo>
                    <a:pt x="4264" y="1050"/>
                    <a:pt x="4978" y="336"/>
                    <a:pt x="5883" y="336"/>
                  </a:cubicBezTo>
                  <a:close/>
                  <a:moveTo>
                    <a:pt x="4526" y="3336"/>
                  </a:moveTo>
                  <a:cubicBezTo>
                    <a:pt x="4692" y="3503"/>
                    <a:pt x="4883" y="3646"/>
                    <a:pt x="5097" y="3741"/>
                  </a:cubicBezTo>
                  <a:lnTo>
                    <a:pt x="3073" y="7337"/>
                  </a:lnTo>
                  <a:cubicBezTo>
                    <a:pt x="2858" y="7218"/>
                    <a:pt x="2644" y="7099"/>
                    <a:pt x="2454" y="7028"/>
                  </a:cubicBezTo>
                  <a:lnTo>
                    <a:pt x="4526" y="3336"/>
                  </a:lnTo>
                  <a:close/>
                  <a:moveTo>
                    <a:pt x="7240" y="3313"/>
                  </a:moveTo>
                  <a:lnTo>
                    <a:pt x="9336" y="7004"/>
                  </a:lnTo>
                  <a:cubicBezTo>
                    <a:pt x="9122" y="7051"/>
                    <a:pt x="8907" y="7170"/>
                    <a:pt x="8741" y="7290"/>
                  </a:cubicBezTo>
                  <a:lnTo>
                    <a:pt x="7598" y="5313"/>
                  </a:lnTo>
                  <a:cubicBezTo>
                    <a:pt x="7566" y="5249"/>
                    <a:pt x="7513" y="5218"/>
                    <a:pt x="7453" y="5218"/>
                  </a:cubicBezTo>
                  <a:cubicBezTo>
                    <a:pt x="7423" y="5218"/>
                    <a:pt x="7391" y="5226"/>
                    <a:pt x="7359" y="5242"/>
                  </a:cubicBezTo>
                  <a:cubicBezTo>
                    <a:pt x="7264" y="5313"/>
                    <a:pt x="7240" y="5384"/>
                    <a:pt x="7312" y="5480"/>
                  </a:cubicBezTo>
                  <a:lnTo>
                    <a:pt x="8455" y="7575"/>
                  </a:lnTo>
                  <a:cubicBezTo>
                    <a:pt x="8312" y="7742"/>
                    <a:pt x="8169" y="7933"/>
                    <a:pt x="8074" y="8171"/>
                  </a:cubicBezTo>
                  <a:lnTo>
                    <a:pt x="3692" y="8147"/>
                  </a:lnTo>
                  <a:cubicBezTo>
                    <a:pt x="3597" y="7933"/>
                    <a:pt x="3454" y="7718"/>
                    <a:pt x="3311" y="7552"/>
                  </a:cubicBezTo>
                  <a:lnTo>
                    <a:pt x="5383" y="3813"/>
                  </a:lnTo>
                  <a:cubicBezTo>
                    <a:pt x="5550" y="3860"/>
                    <a:pt x="5692" y="3884"/>
                    <a:pt x="5883" y="3884"/>
                  </a:cubicBezTo>
                  <a:cubicBezTo>
                    <a:pt x="6050" y="3884"/>
                    <a:pt x="6193" y="3836"/>
                    <a:pt x="6359" y="3813"/>
                  </a:cubicBezTo>
                  <a:lnTo>
                    <a:pt x="6883" y="4765"/>
                  </a:lnTo>
                  <a:cubicBezTo>
                    <a:pt x="6931" y="4829"/>
                    <a:pt x="6978" y="4860"/>
                    <a:pt x="7033" y="4860"/>
                  </a:cubicBezTo>
                  <a:cubicBezTo>
                    <a:pt x="7060" y="4860"/>
                    <a:pt x="7090" y="4853"/>
                    <a:pt x="7121" y="4837"/>
                  </a:cubicBezTo>
                  <a:cubicBezTo>
                    <a:pt x="7217" y="4765"/>
                    <a:pt x="7240" y="4670"/>
                    <a:pt x="7193" y="4599"/>
                  </a:cubicBezTo>
                  <a:lnTo>
                    <a:pt x="6669" y="3694"/>
                  </a:lnTo>
                  <a:cubicBezTo>
                    <a:pt x="6883" y="3598"/>
                    <a:pt x="7074" y="3455"/>
                    <a:pt x="7240" y="3313"/>
                  </a:cubicBezTo>
                  <a:close/>
                  <a:moveTo>
                    <a:pt x="8026" y="8504"/>
                  </a:moveTo>
                  <a:cubicBezTo>
                    <a:pt x="7979" y="8623"/>
                    <a:pt x="7979" y="8766"/>
                    <a:pt x="7979" y="8909"/>
                  </a:cubicBezTo>
                  <a:cubicBezTo>
                    <a:pt x="7955" y="9028"/>
                    <a:pt x="7955" y="9123"/>
                    <a:pt x="7979" y="9242"/>
                  </a:cubicBezTo>
                  <a:lnTo>
                    <a:pt x="3811" y="9242"/>
                  </a:lnTo>
                  <a:cubicBezTo>
                    <a:pt x="3859" y="9123"/>
                    <a:pt x="3859" y="9028"/>
                    <a:pt x="3859" y="8909"/>
                  </a:cubicBezTo>
                  <a:cubicBezTo>
                    <a:pt x="3859" y="8766"/>
                    <a:pt x="3811" y="8647"/>
                    <a:pt x="3811" y="8504"/>
                  </a:cubicBezTo>
                  <a:close/>
                  <a:moveTo>
                    <a:pt x="9884" y="7313"/>
                  </a:moveTo>
                  <a:cubicBezTo>
                    <a:pt x="10789" y="7313"/>
                    <a:pt x="11503" y="8028"/>
                    <a:pt x="11503" y="8909"/>
                  </a:cubicBezTo>
                  <a:cubicBezTo>
                    <a:pt x="11503" y="9814"/>
                    <a:pt x="10765" y="10528"/>
                    <a:pt x="9884" y="10528"/>
                  </a:cubicBezTo>
                  <a:cubicBezTo>
                    <a:pt x="9003" y="10528"/>
                    <a:pt x="8288" y="9814"/>
                    <a:pt x="8288" y="8909"/>
                  </a:cubicBezTo>
                  <a:cubicBezTo>
                    <a:pt x="8288" y="8028"/>
                    <a:pt x="9003" y="7313"/>
                    <a:pt x="9884" y="7313"/>
                  </a:cubicBezTo>
                  <a:close/>
                  <a:moveTo>
                    <a:pt x="5938" y="1"/>
                  </a:moveTo>
                  <a:cubicBezTo>
                    <a:pt x="4836" y="1"/>
                    <a:pt x="3978" y="865"/>
                    <a:pt x="3978" y="1979"/>
                  </a:cubicBezTo>
                  <a:cubicBezTo>
                    <a:pt x="3978" y="2384"/>
                    <a:pt x="4097" y="2789"/>
                    <a:pt x="4335" y="3098"/>
                  </a:cubicBezTo>
                  <a:lnTo>
                    <a:pt x="2120" y="7004"/>
                  </a:lnTo>
                  <a:lnTo>
                    <a:pt x="1954" y="7004"/>
                  </a:lnTo>
                  <a:cubicBezTo>
                    <a:pt x="1596" y="7004"/>
                    <a:pt x="1191" y="7123"/>
                    <a:pt x="906" y="7313"/>
                  </a:cubicBezTo>
                  <a:cubicBezTo>
                    <a:pt x="810" y="7361"/>
                    <a:pt x="787" y="7480"/>
                    <a:pt x="858" y="7575"/>
                  </a:cubicBezTo>
                  <a:cubicBezTo>
                    <a:pt x="903" y="7605"/>
                    <a:pt x="958" y="7636"/>
                    <a:pt x="1016" y="7636"/>
                  </a:cubicBezTo>
                  <a:cubicBezTo>
                    <a:pt x="1050" y="7636"/>
                    <a:pt x="1085" y="7625"/>
                    <a:pt x="1120" y="7599"/>
                  </a:cubicBezTo>
                  <a:cubicBezTo>
                    <a:pt x="1382" y="7456"/>
                    <a:pt x="1644" y="7361"/>
                    <a:pt x="1977" y="7361"/>
                  </a:cubicBezTo>
                  <a:cubicBezTo>
                    <a:pt x="2906" y="7361"/>
                    <a:pt x="3644" y="8147"/>
                    <a:pt x="3573" y="9052"/>
                  </a:cubicBezTo>
                  <a:cubicBezTo>
                    <a:pt x="3549" y="9862"/>
                    <a:pt x="2858" y="10552"/>
                    <a:pt x="2049" y="10576"/>
                  </a:cubicBezTo>
                  <a:cubicBezTo>
                    <a:pt x="2009" y="10579"/>
                    <a:pt x="1970" y="10581"/>
                    <a:pt x="1931" y="10581"/>
                  </a:cubicBezTo>
                  <a:cubicBezTo>
                    <a:pt x="1077" y="10581"/>
                    <a:pt x="358" y="9846"/>
                    <a:pt x="358" y="8980"/>
                  </a:cubicBezTo>
                  <a:cubicBezTo>
                    <a:pt x="358" y="8671"/>
                    <a:pt x="453" y="8385"/>
                    <a:pt x="596" y="8147"/>
                  </a:cubicBezTo>
                  <a:cubicBezTo>
                    <a:pt x="668" y="8052"/>
                    <a:pt x="620" y="7956"/>
                    <a:pt x="572" y="7909"/>
                  </a:cubicBezTo>
                  <a:cubicBezTo>
                    <a:pt x="528" y="7876"/>
                    <a:pt x="479" y="7858"/>
                    <a:pt x="434" y="7858"/>
                  </a:cubicBezTo>
                  <a:cubicBezTo>
                    <a:pt x="382" y="7858"/>
                    <a:pt x="336" y="7881"/>
                    <a:pt x="310" y="7933"/>
                  </a:cubicBezTo>
                  <a:cubicBezTo>
                    <a:pt x="120" y="8218"/>
                    <a:pt x="1" y="8576"/>
                    <a:pt x="1" y="8980"/>
                  </a:cubicBezTo>
                  <a:cubicBezTo>
                    <a:pt x="1" y="10052"/>
                    <a:pt x="858" y="10933"/>
                    <a:pt x="1977" y="10933"/>
                  </a:cubicBezTo>
                  <a:cubicBezTo>
                    <a:pt x="2811" y="10933"/>
                    <a:pt x="3525" y="10409"/>
                    <a:pt x="3811" y="9647"/>
                  </a:cubicBezTo>
                  <a:lnTo>
                    <a:pt x="8121" y="9647"/>
                  </a:lnTo>
                  <a:cubicBezTo>
                    <a:pt x="8407" y="10409"/>
                    <a:pt x="9146" y="10933"/>
                    <a:pt x="9979" y="10933"/>
                  </a:cubicBezTo>
                  <a:cubicBezTo>
                    <a:pt x="10979" y="10933"/>
                    <a:pt x="11860" y="10100"/>
                    <a:pt x="11908" y="9099"/>
                  </a:cubicBezTo>
                  <a:cubicBezTo>
                    <a:pt x="11884" y="7909"/>
                    <a:pt x="11003" y="6980"/>
                    <a:pt x="9884" y="6980"/>
                  </a:cubicBezTo>
                  <a:lnTo>
                    <a:pt x="9717" y="6980"/>
                  </a:lnTo>
                  <a:lnTo>
                    <a:pt x="7502" y="3074"/>
                  </a:lnTo>
                  <a:cubicBezTo>
                    <a:pt x="7740" y="2741"/>
                    <a:pt x="7860" y="2336"/>
                    <a:pt x="7860" y="1884"/>
                  </a:cubicBezTo>
                  <a:cubicBezTo>
                    <a:pt x="7836" y="883"/>
                    <a:pt x="7026" y="50"/>
                    <a:pt x="6026" y="2"/>
                  </a:cubicBezTo>
                  <a:cubicBezTo>
                    <a:pt x="5996" y="1"/>
                    <a:pt x="5967" y="1"/>
                    <a:pt x="593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96" name="Google Shape;14196;p27"/>
            <p:cNvSpPr/>
            <p:nvPr/>
          </p:nvSpPr>
          <p:spPr>
            <a:xfrm>
              <a:off x="3445263" y="4003733"/>
              <a:ext cx="26225" cy="44075"/>
            </a:xfrm>
            <a:custGeom>
              <a:avLst/>
              <a:gdLst/>
              <a:ahLst/>
              <a:cxnLst/>
              <a:rect l="l" t="t" r="r" b="b"/>
              <a:pathLst>
                <a:path w="1049" h="1763" extrusionOk="0">
                  <a:moveTo>
                    <a:pt x="549" y="0"/>
                  </a:moveTo>
                  <a:cubicBezTo>
                    <a:pt x="310" y="0"/>
                    <a:pt x="96" y="191"/>
                    <a:pt x="48" y="429"/>
                  </a:cubicBezTo>
                  <a:cubicBezTo>
                    <a:pt x="1" y="501"/>
                    <a:pt x="72" y="596"/>
                    <a:pt x="191" y="620"/>
                  </a:cubicBezTo>
                  <a:cubicBezTo>
                    <a:pt x="212" y="630"/>
                    <a:pt x="231" y="635"/>
                    <a:pt x="249" y="635"/>
                  </a:cubicBezTo>
                  <a:cubicBezTo>
                    <a:pt x="316" y="635"/>
                    <a:pt x="368" y="570"/>
                    <a:pt x="406" y="477"/>
                  </a:cubicBezTo>
                  <a:cubicBezTo>
                    <a:pt x="430" y="381"/>
                    <a:pt x="477" y="358"/>
                    <a:pt x="549" y="358"/>
                  </a:cubicBezTo>
                  <a:cubicBezTo>
                    <a:pt x="644" y="358"/>
                    <a:pt x="715" y="429"/>
                    <a:pt x="715" y="548"/>
                  </a:cubicBezTo>
                  <a:cubicBezTo>
                    <a:pt x="715" y="620"/>
                    <a:pt x="668" y="715"/>
                    <a:pt x="549" y="715"/>
                  </a:cubicBezTo>
                  <a:cubicBezTo>
                    <a:pt x="453" y="715"/>
                    <a:pt x="358" y="810"/>
                    <a:pt x="358" y="905"/>
                  </a:cubicBezTo>
                  <a:cubicBezTo>
                    <a:pt x="358" y="977"/>
                    <a:pt x="453" y="1072"/>
                    <a:pt x="549" y="1072"/>
                  </a:cubicBezTo>
                  <a:cubicBezTo>
                    <a:pt x="644" y="1072"/>
                    <a:pt x="715" y="1144"/>
                    <a:pt x="715" y="1263"/>
                  </a:cubicBezTo>
                  <a:cubicBezTo>
                    <a:pt x="715" y="1334"/>
                    <a:pt x="668" y="1429"/>
                    <a:pt x="549" y="1429"/>
                  </a:cubicBezTo>
                  <a:cubicBezTo>
                    <a:pt x="453" y="1429"/>
                    <a:pt x="406" y="1382"/>
                    <a:pt x="406" y="1286"/>
                  </a:cubicBezTo>
                  <a:lnTo>
                    <a:pt x="406" y="1263"/>
                  </a:lnTo>
                  <a:cubicBezTo>
                    <a:pt x="406" y="1167"/>
                    <a:pt x="310" y="1072"/>
                    <a:pt x="215" y="1072"/>
                  </a:cubicBezTo>
                  <a:cubicBezTo>
                    <a:pt x="120" y="1072"/>
                    <a:pt x="48" y="1167"/>
                    <a:pt x="48" y="1263"/>
                  </a:cubicBezTo>
                  <a:lnTo>
                    <a:pt x="48" y="1310"/>
                  </a:lnTo>
                  <a:cubicBezTo>
                    <a:pt x="72" y="1548"/>
                    <a:pt x="287" y="1763"/>
                    <a:pt x="549" y="1763"/>
                  </a:cubicBezTo>
                  <a:cubicBezTo>
                    <a:pt x="811" y="1763"/>
                    <a:pt x="1049" y="1525"/>
                    <a:pt x="1049" y="1263"/>
                  </a:cubicBezTo>
                  <a:cubicBezTo>
                    <a:pt x="1049" y="1144"/>
                    <a:pt x="1001" y="1024"/>
                    <a:pt x="930" y="929"/>
                  </a:cubicBezTo>
                  <a:cubicBezTo>
                    <a:pt x="1001" y="786"/>
                    <a:pt x="1049" y="667"/>
                    <a:pt x="1049" y="501"/>
                  </a:cubicBezTo>
                  <a:cubicBezTo>
                    <a:pt x="1049" y="239"/>
                    <a:pt x="811" y="0"/>
                    <a:pt x="54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97" name="Google Shape;14197;p27"/>
            <p:cNvSpPr/>
            <p:nvPr/>
          </p:nvSpPr>
          <p:spPr>
            <a:xfrm>
              <a:off x="3412538" y="4003583"/>
              <a:ext cx="27400" cy="42750"/>
            </a:xfrm>
            <a:custGeom>
              <a:avLst/>
              <a:gdLst/>
              <a:ahLst/>
              <a:cxnLst/>
              <a:rect l="l" t="t" r="r" b="b"/>
              <a:pathLst>
                <a:path w="1096" h="1710" extrusionOk="0">
                  <a:moveTo>
                    <a:pt x="579" y="337"/>
                  </a:moveTo>
                  <a:cubicBezTo>
                    <a:pt x="687" y="337"/>
                    <a:pt x="786" y="445"/>
                    <a:pt x="786" y="554"/>
                  </a:cubicBezTo>
                  <a:lnTo>
                    <a:pt x="786" y="1150"/>
                  </a:lnTo>
                  <a:cubicBezTo>
                    <a:pt x="786" y="1250"/>
                    <a:pt x="701" y="1351"/>
                    <a:pt x="603" y="1351"/>
                  </a:cubicBezTo>
                  <a:cubicBezTo>
                    <a:pt x="585" y="1351"/>
                    <a:pt x="566" y="1347"/>
                    <a:pt x="548" y="1340"/>
                  </a:cubicBezTo>
                  <a:cubicBezTo>
                    <a:pt x="453" y="1316"/>
                    <a:pt x="357" y="1221"/>
                    <a:pt x="357" y="1150"/>
                  </a:cubicBezTo>
                  <a:lnTo>
                    <a:pt x="357" y="554"/>
                  </a:lnTo>
                  <a:cubicBezTo>
                    <a:pt x="357" y="435"/>
                    <a:pt x="429" y="340"/>
                    <a:pt x="548" y="340"/>
                  </a:cubicBezTo>
                  <a:cubicBezTo>
                    <a:pt x="558" y="338"/>
                    <a:pt x="569" y="337"/>
                    <a:pt x="579" y="337"/>
                  </a:cubicBezTo>
                  <a:close/>
                  <a:moveTo>
                    <a:pt x="536" y="1"/>
                  </a:moveTo>
                  <a:cubicBezTo>
                    <a:pt x="509" y="1"/>
                    <a:pt x="481" y="3"/>
                    <a:pt x="453" y="6"/>
                  </a:cubicBezTo>
                  <a:cubicBezTo>
                    <a:pt x="214" y="30"/>
                    <a:pt x="0" y="268"/>
                    <a:pt x="0" y="554"/>
                  </a:cubicBezTo>
                  <a:lnTo>
                    <a:pt x="0" y="1150"/>
                  </a:lnTo>
                  <a:cubicBezTo>
                    <a:pt x="0" y="1411"/>
                    <a:pt x="214" y="1650"/>
                    <a:pt x="453" y="1697"/>
                  </a:cubicBezTo>
                  <a:cubicBezTo>
                    <a:pt x="493" y="1705"/>
                    <a:pt x="532" y="1709"/>
                    <a:pt x="570" y="1709"/>
                  </a:cubicBezTo>
                  <a:cubicBezTo>
                    <a:pt x="870" y="1709"/>
                    <a:pt x="1096" y="1469"/>
                    <a:pt x="1096" y="1173"/>
                  </a:cubicBezTo>
                  <a:lnTo>
                    <a:pt x="1096" y="554"/>
                  </a:lnTo>
                  <a:cubicBezTo>
                    <a:pt x="1096" y="247"/>
                    <a:pt x="853" y="1"/>
                    <a:pt x="53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98" name="Google Shape;14198;p27"/>
            <p:cNvSpPr/>
            <p:nvPr/>
          </p:nvSpPr>
          <p:spPr>
            <a:xfrm>
              <a:off x="3244638" y="4003733"/>
              <a:ext cx="27400" cy="41700"/>
            </a:xfrm>
            <a:custGeom>
              <a:avLst/>
              <a:gdLst/>
              <a:ahLst/>
              <a:cxnLst/>
              <a:rect l="l" t="t" r="r" b="b"/>
              <a:pathLst>
                <a:path w="1096" h="1668" extrusionOk="0">
                  <a:moveTo>
                    <a:pt x="524" y="0"/>
                  </a:moveTo>
                  <a:cubicBezTo>
                    <a:pt x="286" y="0"/>
                    <a:pt x="96" y="191"/>
                    <a:pt x="24" y="429"/>
                  </a:cubicBezTo>
                  <a:cubicBezTo>
                    <a:pt x="0" y="501"/>
                    <a:pt x="48" y="572"/>
                    <a:pt x="119" y="596"/>
                  </a:cubicBezTo>
                  <a:cubicBezTo>
                    <a:pt x="152" y="615"/>
                    <a:pt x="185" y="624"/>
                    <a:pt x="215" y="624"/>
                  </a:cubicBezTo>
                  <a:cubicBezTo>
                    <a:pt x="295" y="624"/>
                    <a:pt x="358" y="563"/>
                    <a:pt x="358" y="477"/>
                  </a:cubicBezTo>
                  <a:cubicBezTo>
                    <a:pt x="381" y="381"/>
                    <a:pt x="453" y="358"/>
                    <a:pt x="500" y="358"/>
                  </a:cubicBezTo>
                  <a:cubicBezTo>
                    <a:pt x="596" y="358"/>
                    <a:pt x="643" y="429"/>
                    <a:pt x="691" y="501"/>
                  </a:cubicBezTo>
                  <a:lnTo>
                    <a:pt x="691" y="548"/>
                  </a:lnTo>
                  <a:cubicBezTo>
                    <a:pt x="643" y="596"/>
                    <a:pt x="620" y="691"/>
                    <a:pt x="572" y="739"/>
                  </a:cubicBezTo>
                  <a:cubicBezTo>
                    <a:pt x="358" y="1048"/>
                    <a:pt x="239" y="1191"/>
                    <a:pt x="167" y="1286"/>
                  </a:cubicBezTo>
                  <a:cubicBezTo>
                    <a:pt x="96" y="1405"/>
                    <a:pt x="48" y="1453"/>
                    <a:pt x="96" y="1548"/>
                  </a:cubicBezTo>
                  <a:cubicBezTo>
                    <a:pt x="119" y="1620"/>
                    <a:pt x="143" y="1644"/>
                    <a:pt x="215" y="1667"/>
                  </a:cubicBezTo>
                  <a:lnTo>
                    <a:pt x="929" y="1667"/>
                  </a:lnTo>
                  <a:cubicBezTo>
                    <a:pt x="1001" y="1667"/>
                    <a:pt x="1096" y="1620"/>
                    <a:pt x="1096" y="1525"/>
                  </a:cubicBezTo>
                  <a:cubicBezTo>
                    <a:pt x="1096" y="1405"/>
                    <a:pt x="1048" y="1334"/>
                    <a:pt x="929" y="1334"/>
                  </a:cubicBezTo>
                  <a:lnTo>
                    <a:pt x="572" y="1334"/>
                  </a:lnTo>
                  <a:cubicBezTo>
                    <a:pt x="620" y="1263"/>
                    <a:pt x="739" y="1096"/>
                    <a:pt x="858" y="953"/>
                  </a:cubicBezTo>
                  <a:cubicBezTo>
                    <a:pt x="953" y="810"/>
                    <a:pt x="1001" y="691"/>
                    <a:pt x="1048" y="596"/>
                  </a:cubicBezTo>
                  <a:lnTo>
                    <a:pt x="1048" y="548"/>
                  </a:lnTo>
                  <a:lnTo>
                    <a:pt x="1048" y="501"/>
                  </a:lnTo>
                  <a:cubicBezTo>
                    <a:pt x="1048" y="239"/>
                    <a:pt x="810" y="0"/>
                    <a:pt x="52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99" name="Google Shape;14199;p27"/>
            <p:cNvSpPr/>
            <p:nvPr/>
          </p:nvSpPr>
          <p:spPr>
            <a:xfrm>
              <a:off x="3214263" y="4002858"/>
              <a:ext cx="27425" cy="42850"/>
            </a:xfrm>
            <a:custGeom>
              <a:avLst/>
              <a:gdLst/>
              <a:ahLst/>
              <a:cxnLst/>
              <a:rect l="l" t="t" r="r" b="b"/>
              <a:pathLst>
                <a:path w="1097" h="1714" extrusionOk="0">
                  <a:moveTo>
                    <a:pt x="518" y="366"/>
                  </a:moveTo>
                  <a:cubicBezTo>
                    <a:pt x="528" y="366"/>
                    <a:pt x="538" y="367"/>
                    <a:pt x="549" y="369"/>
                  </a:cubicBezTo>
                  <a:cubicBezTo>
                    <a:pt x="644" y="393"/>
                    <a:pt x="739" y="488"/>
                    <a:pt x="739" y="583"/>
                  </a:cubicBezTo>
                  <a:lnTo>
                    <a:pt x="739" y="1179"/>
                  </a:lnTo>
                  <a:cubicBezTo>
                    <a:pt x="739" y="1298"/>
                    <a:pt x="668" y="1369"/>
                    <a:pt x="549" y="1369"/>
                  </a:cubicBezTo>
                  <a:cubicBezTo>
                    <a:pt x="530" y="1376"/>
                    <a:pt x="512" y="1380"/>
                    <a:pt x="494" y="1380"/>
                  </a:cubicBezTo>
                  <a:cubicBezTo>
                    <a:pt x="395" y="1380"/>
                    <a:pt x="310" y="1279"/>
                    <a:pt x="310" y="1179"/>
                  </a:cubicBezTo>
                  <a:lnTo>
                    <a:pt x="310" y="583"/>
                  </a:lnTo>
                  <a:cubicBezTo>
                    <a:pt x="310" y="474"/>
                    <a:pt x="410" y="366"/>
                    <a:pt x="518" y="366"/>
                  </a:cubicBezTo>
                  <a:close/>
                  <a:moveTo>
                    <a:pt x="534" y="1"/>
                  </a:moveTo>
                  <a:cubicBezTo>
                    <a:pt x="230" y="1"/>
                    <a:pt x="1" y="259"/>
                    <a:pt x="1" y="536"/>
                  </a:cubicBezTo>
                  <a:lnTo>
                    <a:pt x="1" y="1179"/>
                  </a:lnTo>
                  <a:cubicBezTo>
                    <a:pt x="1" y="1456"/>
                    <a:pt x="230" y="1714"/>
                    <a:pt x="534" y="1714"/>
                  </a:cubicBezTo>
                  <a:cubicBezTo>
                    <a:pt x="569" y="1714"/>
                    <a:pt x="606" y="1710"/>
                    <a:pt x="644" y="1702"/>
                  </a:cubicBezTo>
                  <a:cubicBezTo>
                    <a:pt x="882" y="1679"/>
                    <a:pt x="1096" y="1440"/>
                    <a:pt x="1096" y="1179"/>
                  </a:cubicBezTo>
                  <a:lnTo>
                    <a:pt x="1096" y="583"/>
                  </a:lnTo>
                  <a:cubicBezTo>
                    <a:pt x="1096" y="297"/>
                    <a:pt x="882" y="59"/>
                    <a:pt x="644" y="12"/>
                  </a:cubicBezTo>
                  <a:cubicBezTo>
                    <a:pt x="606" y="4"/>
                    <a:pt x="569" y="1"/>
                    <a:pt x="5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00" name="Google Shape;14200;p27"/>
            <p:cNvSpPr/>
            <p:nvPr/>
          </p:nvSpPr>
          <p:spPr>
            <a:xfrm>
              <a:off x="3350613" y="3828708"/>
              <a:ext cx="17275" cy="44175"/>
            </a:xfrm>
            <a:custGeom>
              <a:avLst/>
              <a:gdLst/>
              <a:ahLst/>
              <a:cxnLst/>
              <a:rect l="l" t="t" r="r" b="b"/>
              <a:pathLst>
                <a:path w="691" h="1767" extrusionOk="0">
                  <a:moveTo>
                    <a:pt x="215" y="0"/>
                  </a:moveTo>
                  <a:cubicBezTo>
                    <a:pt x="96" y="0"/>
                    <a:pt x="0" y="95"/>
                    <a:pt x="48" y="214"/>
                  </a:cubicBezTo>
                  <a:cubicBezTo>
                    <a:pt x="72" y="310"/>
                    <a:pt x="167" y="357"/>
                    <a:pt x="215" y="357"/>
                  </a:cubicBezTo>
                  <a:lnTo>
                    <a:pt x="334" y="357"/>
                  </a:lnTo>
                  <a:lnTo>
                    <a:pt x="334" y="1596"/>
                  </a:lnTo>
                  <a:cubicBezTo>
                    <a:pt x="334" y="1667"/>
                    <a:pt x="405" y="1738"/>
                    <a:pt x="500" y="1762"/>
                  </a:cubicBezTo>
                  <a:cubicBezTo>
                    <a:pt x="513" y="1765"/>
                    <a:pt x="525" y="1767"/>
                    <a:pt x="537" y="1767"/>
                  </a:cubicBezTo>
                  <a:cubicBezTo>
                    <a:pt x="619" y="1767"/>
                    <a:pt x="691" y="1699"/>
                    <a:pt x="691" y="1596"/>
                  </a:cubicBezTo>
                  <a:lnTo>
                    <a:pt x="691" y="191"/>
                  </a:lnTo>
                  <a:cubicBezTo>
                    <a:pt x="691" y="95"/>
                    <a:pt x="596" y="0"/>
                    <a:pt x="52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01" name="Google Shape;14201;p27"/>
            <p:cNvSpPr/>
            <p:nvPr/>
          </p:nvSpPr>
          <p:spPr>
            <a:xfrm>
              <a:off x="3316663" y="3827458"/>
              <a:ext cx="29200" cy="44875"/>
            </a:xfrm>
            <a:custGeom>
              <a:avLst/>
              <a:gdLst/>
              <a:ahLst/>
              <a:cxnLst/>
              <a:rect l="l" t="t" r="r" b="b"/>
              <a:pathLst>
                <a:path w="1168" h="1795" extrusionOk="0">
                  <a:moveTo>
                    <a:pt x="596" y="383"/>
                  </a:moveTo>
                  <a:cubicBezTo>
                    <a:pt x="715" y="383"/>
                    <a:pt x="811" y="502"/>
                    <a:pt x="811" y="622"/>
                  </a:cubicBezTo>
                  <a:lnTo>
                    <a:pt x="811" y="1241"/>
                  </a:lnTo>
                  <a:cubicBezTo>
                    <a:pt x="811" y="1360"/>
                    <a:pt x="715" y="1479"/>
                    <a:pt x="596" y="1479"/>
                  </a:cubicBezTo>
                  <a:cubicBezTo>
                    <a:pt x="453" y="1479"/>
                    <a:pt x="358" y="1407"/>
                    <a:pt x="358" y="1241"/>
                  </a:cubicBezTo>
                  <a:lnTo>
                    <a:pt x="358" y="622"/>
                  </a:lnTo>
                  <a:cubicBezTo>
                    <a:pt x="358" y="502"/>
                    <a:pt x="477" y="383"/>
                    <a:pt x="596" y="383"/>
                  </a:cubicBezTo>
                  <a:close/>
                  <a:moveTo>
                    <a:pt x="623" y="1"/>
                  </a:moveTo>
                  <a:cubicBezTo>
                    <a:pt x="285" y="1"/>
                    <a:pt x="1" y="255"/>
                    <a:pt x="1" y="574"/>
                  </a:cubicBezTo>
                  <a:lnTo>
                    <a:pt x="1" y="1217"/>
                  </a:lnTo>
                  <a:cubicBezTo>
                    <a:pt x="1" y="1550"/>
                    <a:pt x="263" y="1788"/>
                    <a:pt x="572" y="1788"/>
                  </a:cubicBezTo>
                  <a:cubicBezTo>
                    <a:pt x="599" y="1792"/>
                    <a:pt x="625" y="1794"/>
                    <a:pt x="650" y="1794"/>
                  </a:cubicBezTo>
                  <a:cubicBezTo>
                    <a:pt x="946" y="1794"/>
                    <a:pt x="1168" y="1548"/>
                    <a:pt x="1168" y="1241"/>
                  </a:cubicBezTo>
                  <a:lnTo>
                    <a:pt x="1168" y="598"/>
                  </a:lnTo>
                  <a:cubicBezTo>
                    <a:pt x="1168" y="336"/>
                    <a:pt x="930" y="26"/>
                    <a:pt x="668" y="2"/>
                  </a:cubicBezTo>
                  <a:cubicBezTo>
                    <a:pt x="653" y="1"/>
                    <a:pt x="638" y="1"/>
                    <a:pt x="62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202" name="Google Shape;14202;p27"/>
          <p:cNvGrpSpPr/>
          <p:nvPr/>
        </p:nvGrpSpPr>
        <p:grpSpPr>
          <a:xfrm>
            <a:off x="4330666" y="5321685"/>
            <a:ext cx="474692" cy="474852"/>
            <a:chOff x="3656038" y="3790508"/>
            <a:chExt cx="297700" cy="297800"/>
          </a:xfrm>
        </p:grpSpPr>
        <p:sp>
          <p:nvSpPr>
            <p:cNvPr id="14203" name="Google Shape;14203;p27"/>
            <p:cNvSpPr/>
            <p:nvPr/>
          </p:nvSpPr>
          <p:spPr>
            <a:xfrm>
              <a:off x="3871563" y="3876333"/>
              <a:ext cx="28600" cy="39900"/>
            </a:xfrm>
            <a:custGeom>
              <a:avLst/>
              <a:gdLst/>
              <a:ahLst/>
              <a:cxnLst/>
              <a:rect l="l" t="t" r="r" b="b"/>
              <a:pathLst>
                <a:path w="1144" h="1596" extrusionOk="0">
                  <a:moveTo>
                    <a:pt x="548" y="334"/>
                  </a:moveTo>
                  <a:cubicBezTo>
                    <a:pt x="619" y="334"/>
                    <a:pt x="667" y="357"/>
                    <a:pt x="667" y="429"/>
                  </a:cubicBezTo>
                  <a:cubicBezTo>
                    <a:pt x="691" y="524"/>
                    <a:pt x="643" y="572"/>
                    <a:pt x="548" y="572"/>
                  </a:cubicBezTo>
                  <a:lnTo>
                    <a:pt x="381" y="572"/>
                  </a:lnTo>
                  <a:lnTo>
                    <a:pt x="381" y="334"/>
                  </a:lnTo>
                  <a:close/>
                  <a:moveTo>
                    <a:pt x="619" y="929"/>
                  </a:moveTo>
                  <a:cubicBezTo>
                    <a:pt x="691" y="929"/>
                    <a:pt x="762" y="1000"/>
                    <a:pt x="786" y="1048"/>
                  </a:cubicBezTo>
                  <a:cubicBezTo>
                    <a:pt x="810" y="1167"/>
                    <a:pt x="738" y="1262"/>
                    <a:pt x="643" y="1262"/>
                  </a:cubicBezTo>
                  <a:lnTo>
                    <a:pt x="381" y="1262"/>
                  </a:lnTo>
                  <a:lnTo>
                    <a:pt x="381" y="929"/>
                  </a:lnTo>
                  <a:close/>
                  <a:moveTo>
                    <a:pt x="191" y="0"/>
                  </a:moveTo>
                  <a:cubicBezTo>
                    <a:pt x="95" y="0"/>
                    <a:pt x="0" y="95"/>
                    <a:pt x="0" y="191"/>
                  </a:cubicBezTo>
                  <a:lnTo>
                    <a:pt x="0" y="1429"/>
                  </a:lnTo>
                  <a:lnTo>
                    <a:pt x="0" y="1500"/>
                  </a:lnTo>
                  <a:cubicBezTo>
                    <a:pt x="71" y="1548"/>
                    <a:pt x="143" y="1596"/>
                    <a:pt x="214" y="1596"/>
                  </a:cubicBezTo>
                  <a:lnTo>
                    <a:pt x="643" y="1596"/>
                  </a:lnTo>
                  <a:cubicBezTo>
                    <a:pt x="905" y="1596"/>
                    <a:pt x="1143" y="1358"/>
                    <a:pt x="1143" y="1072"/>
                  </a:cubicBezTo>
                  <a:cubicBezTo>
                    <a:pt x="1143" y="929"/>
                    <a:pt x="1095" y="786"/>
                    <a:pt x="976" y="691"/>
                  </a:cubicBezTo>
                  <a:cubicBezTo>
                    <a:pt x="1024" y="596"/>
                    <a:pt x="1024" y="500"/>
                    <a:pt x="1024" y="429"/>
                  </a:cubicBezTo>
                  <a:cubicBezTo>
                    <a:pt x="1000" y="191"/>
                    <a:pt x="786" y="0"/>
                    <a:pt x="54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04" name="Google Shape;14204;p27"/>
            <p:cNvSpPr/>
            <p:nvPr/>
          </p:nvSpPr>
          <p:spPr>
            <a:xfrm>
              <a:off x="3799513" y="3812033"/>
              <a:ext cx="35150" cy="40625"/>
            </a:xfrm>
            <a:custGeom>
              <a:avLst/>
              <a:gdLst/>
              <a:ahLst/>
              <a:cxnLst/>
              <a:rect l="l" t="t" r="r" b="b"/>
              <a:pathLst>
                <a:path w="1406" h="1625" extrusionOk="0">
                  <a:moveTo>
                    <a:pt x="715" y="643"/>
                  </a:moveTo>
                  <a:lnTo>
                    <a:pt x="834" y="977"/>
                  </a:lnTo>
                  <a:lnTo>
                    <a:pt x="572" y="977"/>
                  </a:lnTo>
                  <a:lnTo>
                    <a:pt x="715" y="643"/>
                  </a:lnTo>
                  <a:close/>
                  <a:moveTo>
                    <a:pt x="691" y="0"/>
                  </a:moveTo>
                  <a:cubicBezTo>
                    <a:pt x="596" y="0"/>
                    <a:pt x="548" y="48"/>
                    <a:pt x="501" y="119"/>
                  </a:cubicBezTo>
                  <a:lnTo>
                    <a:pt x="0" y="1381"/>
                  </a:lnTo>
                  <a:cubicBezTo>
                    <a:pt x="0" y="1548"/>
                    <a:pt x="72" y="1620"/>
                    <a:pt x="167" y="1620"/>
                  </a:cubicBezTo>
                  <a:lnTo>
                    <a:pt x="215" y="1620"/>
                  </a:lnTo>
                  <a:cubicBezTo>
                    <a:pt x="286" y="1620"/>
                    <a:pt x="358" y="1596"/>
                    <a:pt x="358" y="1501"/>
                  </a:cubicBezTo>
                  <a:lnTo>
                    <a:pt x="453" y="1310"/>
                  </a:lnTo>
                  <a:lnTo>
                    <a:pt x="953" y="1310"/>
                  </a:lnTo>
                  <a:lnTo>
                    <a:pt x="1024" y="1501"/>
                  </a:lnTo>
                  <a:cubicBezTo>
                    <a:pt x="1042" y="1569"/>
                    <a:pt x="1108" y="1625"/>
                    <a:pt x="1179" y="1625"/>
                  </a:cubicBezTo>
                  <a:cubicBezTo>
                    <a:pt x="1207" y="1625"/>
                    <a:pt x="1236" y="1616"/>
                    <a:pt x="1263" y="1596"/>
                  </a:cubicBezTo>
                  <a:cubicBezTo>
                    <a:pt x="1358" y="1572"/>
                    <a:pt x="1406" y="1453"/>
                    <a:pt x="1358" y="1358"/>
                  </a:cubicBezTo>
                  <a:lnTo>
                    <a:pt x="882" y="119"/>
                  </a:lnTo>
                  <a:cubicBezTo>
                    <a:pt x="834" y="24"/>
                    <a:pt x="763"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05" name="Google Shape;14205;p27"/>
            <p:cNvSpPr/>
            <p:nvPr/>
          </p:nvSpPr>
          <p:spPr>
            <a:xfrm>
              <a:off x="3916788" y="4003133"/>
              <a:ext cx="30400" cy="39325"/>
            </a:xfrm>
            <a:custGeom>
              <a:avLst/>
              <a:gdLst/>
              <a:ahLst/>
              <a:cxnLst/>
              <a:rect l="l" t="t" r="r" b="b"/>
              <a:pathLst>
                <a:path w="1216" h="1573" extrusionOk="0">
                  <a:moveTo>
                    <a:pt x="525" y="334"/>
                  </a:moveTo>
                  <a:cubicBezTo>
                    <a:pt x="834" y="334"/>
                    <a:pt x="858" y="644"/>
                    <a:pt x="858" y="763"/>
                  </a:cubicBezTo>
                  <a:cubicBezTo>
                    <a:pt x="858" y="1072"/>
                    <a:pt x="715" y="1215"/>
                    <a:pt x="525" y="1215"/>
                  </a:cubicBezTo>
                  <a:lnTo>
                    <a:pt x="358" y="1215"/>
                  </a:lnTo>
                  <a:lnTo>
                    <a:pt x="358" y="763"/>
                  </a:lnTo>
                  <a:lnTo>
                    <a:pt x="358" y="334"/>
                  </a:lnTo>
                  <a:close/>
                  <a:moveTo>
                    <a:pt x="96" y="1"/>
                  </a:moveTo>
                  <a:cubicBezTo>
                    <a:pt x="25" y="24"/>
                    <a:pt x="1" y="96"/>
                    <a:pt x="1" y="167"/>
                  </a:cubicBezTo>
                  <a:lnTo>
                    <a:pt x="1" y="810"/>
                  </a:lnTo>
                  <a:cubicBezTo>
                    <a:pt x="25" y="953"/>
                    <a:pt x="25" y="1406"/>
                    <a:pt x="25" y="1406"/>
                  </a:cubicBezTo>
                  <a:cubicBezTo>
                    <a:pt x="25" y="1453"/>
                    <a:pt x="72" y="1549"/>
                    <a:pt x="144" y="1572"/>
                  </a:cubicBezTo>
                  <a:lnTo>
                    <a:pt x="549" y="1572"/>
                  </a:lnTo>
                  <a:cubicBezTo>
                    <a:pt x="953" y="1572"/>
                    <a:pt x="1215" y="1239"/>
                    <a:pt x="1215" y="810"/>
                  </a:cubicBezTo>
                  <a:cubicBezTo>
                    <a:pt x="1215" y="334"/>
                    <a:pt x="953" y="1"/>
                    <a:pt x="52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06" name="Google Shape;14206;p27"/>
            <p:cNvSpPr/>
            <p:nvPr/>
          </p:nvSpPr>
          <p:spPr>
            <a:xfrm>
              <a:off x="3833438" y="3939933"/>
              <a:ext cx="34575" cy="39425"/>
            </a:xfrm>
            <a:custGeom>
              <a:avLst/>
              <a:gdLst/>
              <a:ahLst/>
              <a:cxnLst/>
              <a:rect l="l" t="t" r="r" b="b"/>
              <a:pathLst>
                <a:path w="1383" h="1577" extrusionOk="0">
                  <a:moveTo>
                    <a:pt x="710" y="0"/>
                  </a:moveTo>
                  <a:cubicBezTo>
                    <a:pt x="316" y="0"/>
                    <a:pt x="1" y="341"/>
                    <a:pt x="1" y="766"/>
                  </a:cubicBezTo>
                  <a:cubicBezTo>
                    <a:pt x="1" y="1219"/>
                    <a:pt x="358" y="1576"/>
                    <a:pt x="787" y="1576"/>
                  </a:cubicBezTo>
                  <a:cubicBezTo>
                    <a:pt x="977" y="1576"/>
                    <a:pt x="1120" y="1505"/>
                    <a:pt x="1263" y="1386"/>
                  </a:cubicBezTo>
                  <a:lnTo>
                    <a:pt x="1334" y="1338"/>
                  </a:lnTo>
                  <a:cubicBezTo>
                    <a:pt x="1382" y="1266"/>
                    <a:pt x="1382" y="1147"/>
                    <a:pt x="1311" y="1100"/>
                  </a:cubicBezTo>
                  <a:cubicBezTo>
                    <a:pt x="1278" y="1067"/>
                    <a:pt x="1234" y="1049"/>
                    <a:pt x="1190" y="1049"/>
                  </a:cubicBezTo>
                  <a:cubicBezTo>
                    <a:pt x="1139" y="1049"/>
                    <a:pt x="1087" y="1073"/>
                    <a:pt x="1049" y="1124"/>
                  </a:cubicBezTo>
                  <a:lnTo>
                    <a:pt x="1025" y="1147"/>
                  </a:lnTo>
                  <a:cubicBezTo>
                    <a:pt x="977" y="1219"/>
                    <a:pt x="882" y="1243"/>
                    <a:pt x="787" y="1243"/>
                  </a:cubicBezTo>
                  <a:cubicBezTo>
                    <a:pt x="549" y="1243"/>
                    <a:pt x="334" y="1028"/>
                    <a:pt x="334" y="790"/>
                  </a:cubicBezTo>
                  <a:cubicBezTo>
                    <a:pt x="334" y="552"/>
                    <a:pt x="549" y="362"/>
                    <a:pt x="787" y="362"/>
                  </a:cubicBezTo>
                  <a:cubicBezTo>
                    <a:pt x="882" y="362"/>
                    <a:pt x="977" y="385"/>
                    <a:pt x="1049" y="433"/>
                  </a:cubicBezTo>
                  <a:cubicBezTo>
                    <a:pt x="1086" y="461"/>
                    <a:pt x="1124" y="474"/>
                    <a:pt x="1159" y="474"/>
                  </a:cubicBezTo>
                  <a:cubicBezTo>
                    <a:pt x="1212" y="474"/>
                    <a:pt x="1258" y="443"/>
                    <a:pt x="1287" y="385"/>
                  </a:cubicBezTo>
                  <a:cubicBezTo>
                    <a:pt x="1358" y="290"/>
                    <a:pt x="1334" y="195"/>
                    <a:pt x="1239" y="147"/>
                  </a:cubicBezTo>
                  <a:cubicBezTo>
                    <a:pt x="1120" y="52"/>
                    <a:pt x="930" y="4"/>
                    <a:pt x="787" y="4"/>
                  </a:cubicBezTo>
                  <a:cubicBezTo>
                    <a:pt x="761" y="1"/>
                    <a:pt x="735" y="0"/>
                    <a:pt x="71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07" name="Google Shape;14207;p27"/>
            <p:cNvSpPr/>
            <p:nvPr/>
          </p:nvSpPr>
          <p:spPr>
            <a:xfrm>
              <a:off x="3656038" y="3790508"/>
              <a:ext cx="297700" cy="297800"/>
            </a:xfrm>
            <a:custGeom>
              <a:avLst/>
              <a:gdLst/>
              <a:ahLst/>
              <a:cxnLst/>
              <a:rect l="l" t="t" r="r" b="b"/>
              <a:pathLst>
                <a:path w="11908" h="11912" extrusionOk="0">
                  <a:moveTo>
                    <a:pt x="3406" y="1099"/>
                  </a:moveTo>
                  <a:lnTo>
                    <a:pt x="3406" y="2314"/>
                  </a:lnTo>
                  <a:lnTo>
                    <a:pt x="1072" y="2314"/>
                  </a:lnTo>
                  <a:lnTo>
                    <a:pt x="1072" y="1099"/>
                  </a:lnTo>
                  <a:close/>
                  <a:moveTo>
                    <a:pt x="4739" y="1099"/>
                  </a:moveTo>
                  <a:lnTo>
                    <a:pt x="4739" y="2314"/>
                  </a:lnTo>
                  <a:lnTo>
                    <a:pt x="3715" y="2314"/>
                  </a:lnTo>
                  <a:lnTo>
                    <a:pt x="3715" y="1099"/>
                  </a:lnTo>
                  <a:close/>
                  <a:moveTo>
                    <a:pt x="5478" y="3624"/>
                  </a:moveTo>
                  <a:lnTo>
                    <a:pt x="5478" y="4838"/>
                  </a:lnTo>
                  <a:lnTo>
                    <a:pt x="1072" y="4838"/>
                  </a:lnTo>
                  <a:lnTo>
                    <a:pt x="1072" y="3624"/>
                  </a:lnTo>
                  <a:close/>
                  <a:moveTo>
                    <a:pt x="4168" y="6148"/>
                  </a:moveTo>
                  <a:lnTo>
                    <a:pt x="4168" y="7363"/>
                  </a:lnTo>
                  <a:lnTo>
                    <a:pt x="1072" y="7363"/>
                  </a:lnTo>
                  <a:lnTo>
                    <a:pt x="1072" y="6148"/>
                  </a:lnTo>
                  <a:close/>
                  <a:moveTo>
                    <a:pt x="6025" y="6148"/>
                  </a:moveTo>
                  <a:lnTo>
                    <a:pt x="6025" y="7363"/>
                  </a:lnTo>
                  <a:lnTo>
                    <a:pt x="4501" y="7363"/>
                  </a:lnTo>
                  <a:lnTo>
                    <a:pt x="4501" y="6148"/>
                  </a:lnTo>
                  <a:close/>
                  <a:moveTo>
                    <a:pt x="9383" y="8649"/>
                  </a:moveTo>
                  <a:lnTo>
                    <a:pt x="9383" y="9863"/>
                  </a:lnTo>
                  <a:lnTo>
                    <a:pt x="7454" y="9863"/>
                  </a:lnTo>
                  <a:lnTo>
                    <a:pt x="7454" y="8649"/>
                  </a:lnTo>
                  <a:close/>
                  <a:moveTo>
                    <a:pt x="11550" y="11006"/>
                  </a:moveTo>
                  <a:lnTo>
                    <a:pt x="11550" y="11482"/>
                  </a:lnTo>
                  <a:lnTo>
                    <a:pt x="357" y="11482"/>
                  </a:lnTo>
                  <a:lnTo>
                    <a:pt x="357" y="11006"/>
                  </a:lnTo>
                  <a:close/>
                  <a:moveTo>
                    <a:pt x="916" y="0"/>
                  </a:moveTo>
                  <a:cubicBezTo>
                    <a:pt x="810" y="0"/>
                    <a:pt x="715" y="88"/>
                    <a:pt x="715" y="194"/>
                  </a:cubicBezTo>
                  <a:lnTo>
                    <a:pt x="715" y="1599"/>
                  </a:lnTo>
                  <a:lnTo>
                    <a:pt x="476" y="1599"/>
                  </a:lnTo>
                  <a:cubicBezTo>
                    <a:pt x="381" y="1599"/>
                    <a:pt x="334" y="1647"/>
                    <a:pt x="310" y="1719"/>
                  </a:cubicBezTo>
                  <a:cubicBezTo>
                    <a:pt x="262" y="1838"/>
                    <a:pt x="357" y="1957"/>
                    <a:pt x="476" y="1957"/>
                  </a:cubicBezTo>
                  <a:lnTo>
                    <a:pt x="715" y="1957"/>
                  </a:lnTo>
                  <a:lnTo>
                    <a:pt x="715" y="4124"/>
                  </a:lnTo>
                  <a:lnTo>
                    <a:pt x="500" y="4124"/>
                  </a:lnTo>
                  <a:cubicBezTo>
                    <a:pt x="429" y="4124"/>
                    <a:pt x="334" y="4171"/>
                    <a:pt x="334" y="4267"/>
                  </a:cubicBezTo>
                  <a:cubicBezTo>
                    <a:pt x="334" y="4386"/>
                    <a:pt x="381" y="4481"/>
                    <a:pt x="500" y="4481"/>
                  </a:cubicBezTo>
                  <a:lnTo>
                    <a:pt x="715" y="4481"/>
                  </a:lnTo>
                  <a:lnTo>
                    <a:pt x="715" y="6648"/>
                  </a:lnTo>
                  <a:lnTo>
                    <a:pt x="500" y="6648"/>
                  </a:lnTo>
                  <a:cubicBezTo>
                    <a:pt x="429" y="6648"/>
                    <a:pt x="334" y="6720"/>
                    <a:pt x="334" y="6791"/>
                  </a:cubicBezTo>
                  <a:cubicBezTo>
                    <a:pt x="334" y="6910"/>
                    <a:pt x="381" y="7005"/>
                    <a:pt x="500" y="7005"/>
                  </a:cubicBezTo>
                  <a:lnTo>
                    <a:pt x="715" y="7005"/>
                  </a:lnTo>
                  <a:lnTo>
                    <a:pt x="715" y="9172"/>
                  </a:lnTo>
                  <a:lnTo>
                    <a:pt x="500" y="9172"/>
                  </a:lnTo>
                  <a:cubicBezTo>
                    <a:pt x="429" y="9172"/>
                    <a:pt x="334" y="9244"/>
                    <a:pt x="334" y="9339"/>
                  </a:cubicBezTo>
                  <a:cubicBezTo>
                    <a:pt x="334" y="9458"/>
                    <a:pt x="381" y="9530"/>
                    <a:pt x="500" y="9530"/>
                  </a:cubicBezTo>
                  <a:lnTo>
                    <a:pt x="715" y="9530"/>
                  </a:lnTo>
                  <a:lnTo>
                    <a:pt x="715" y="10768"/>
                  </a:lnTo>
                  <a:lnTo>
                    <a:pt x="310" y="10768"/>
                  </a:lnTo>
                  <a:cubicBezTo>
                    <a:pt x="143" y="10768"/>
                    <a:pt x="0" y="10887"/>
                    <a:pt x="0" y="11054"/>
                  </a:cubicBezTo>
                  <a:lnTo>
                    <a:pt x="0" y="11625"/>
                  </a:lnTo>
                  <a:cubicBezTo>
                    <a:pt x="0" y="11768"/>
                    <a:pt x="119" y="11911"/>
                    <a:pt x="310" y="11911"/>
                  </a:cubicBezTo>
                  <a:lnTo>
                    <a:pt x="11622" y="11911"/>
                  </a:lnTo>
                  <a:cubicBezTo>
                    <a:pt x="11765" y="11911"/>
                    <a:pt x="11907" y="11792"/>
                    <a:pt x="11907" y="11625"/>
                  </a:cubicBezTo>
                  <a:lnTo>
                    <a:pt x="11907" y="11030"/>
                  </a:lnTo>
                  <a:cubicBezTo>
                    <a:pt x="11907" y="10792"/>
                    <a:pt x="11788" y="10673"/>
                    <a:pt x="11622" y="10673"/>
                  </a:cubicBezTo>
                  <a:lnTo>
                    <a:pt x="1072" y="10673"/>
                  </a:lnTo>
                  <a:lnTo>
                    <a:pt x="1072" y="10220"/>
                  </a:lnTo>
                  <a:lnTo>
                    <a:pt x="9478" y="10220"/>
                  </a:lnTo>
                  <a:cubicBezTo>
                    <a:pt x="9621" y="10220"/>
                    <a:pt x="9716" y="10101"/>
                    <a:pt x="9716" y="9982"/>
                  </a:cubicBezTo>
                  <a:lnTo>
                    <a:pt x="9716" y="8506"/>
                  </a:lnTo>
                  <a:cubicBezTo>
                    <a:pt x="9716" y="8410"/>
                    <a:pt x="9621" y="8315"/>
                    <a:pt x="9526" y="8315"/>
                  </a:cubicBezTo>
                  <a:lnTo>
                    <a:pt x="3096" y="8315"/>
                  </a:lnTo>
                  <a:cubicBezTo>
                    <a:pt x="3072" y="8315"/>
                    <a:pt x="3001" y="8363"/>
                    <a:pt x="3001" y="8387"/>
                  </a:cubicBezTo>
                  <a:cubicBezTo>
                    <a:pt x="2906" y="8506"/>
                    <a:pt x="3001" y="8649"/>
                    <a:pt x="3120" y="8649"/>
                  </a:cubicBezTo>
                  <a:lnTo>
                    <a:pt x="7073" y="8649"/>
                  </a:lnTo>
                  <a:lnTo>
                    <a:pt x="7073" y="9863"/>
                  </a:lnTo>
                  <a:lnTo>
                    <a:pt x="1072" y="9863"/>
                  </a:lnTo>
                  <a:lnTo>
                    <a:pt x="1072" y="8649"/>
                  </a:lnTo>
                  <a:lnTo>
                    <a:pt x="2286" y="8649"/>
                  </a:lnTo>
                  <a:cubicBezTo>
                    <a:pt x="2382" y="8649"/>
                    <a:pt x="2477" y="8577"/>
                    <a:pt x="2477" y="8506"/>
                  </a:cubicBezTo>
                  <a:cubicBezTo>
                    <a:pt x="2477" y="8387"/>
                    <a:pt x="2405" y="8291"/>
                    <a:pt x="2286" y="8291"/>
                  </a:cubicBezTo>
                  <a:lnTo>
                    <a:pt x="1048" y="8291"/>
                  </a:lnTo>
                  <a:lnTo>
                    <a:pt x="1048" y="7696"/>
                  </a:lnTo>
                  <a:lnTo>
                    <a:pt x="6073" y="7696"/>
                  </a:lnTo>
                  <a:cubicBezTo>
                    <a:pt x="6216" y="7696"/>
                    <a:pt x="6311" y="7577"/>
                    <a:pt x="6311" y="7458"/>
                  </a:cubicBezTo>
                  <a:lnTo>
                    <a:pt x="6311" y="6029"/>
                  </a:lnTo>
                  <a:cubicBezTo>
                    <a:pt x="6311" y="5886"/>
                    <a:pt x="6192" y="5791"/>
                    <a:pt x="6073" y="5791"/>
                  </a:cubicBezTo>
                  <a:lnTo>
                    <a:pt x="1048" y="5791"/>
                  </a:lnTo>
                  <a:lnTo>
                    <a:pt x="1048" y="5195"/>
                  </a:lnTo>
                  <a:lnTo>
                    <a:pt x="6287" y="5195"/>
                  </a:lnTo>
                  <a:cubicBezTo>
                    <a:pt x="6382" y="5195"/>
                    <a:pt x="6454" y="5124"/>
                    <a:pt x="6454" y="5053"/>
                  </a:cubicBezTo>
                  <a:cubicBezTo>
                    <a:pt x="6454" y="4933"/>
                    <a:pt x="6406" y="4838"/>
                    <a:pt x="6287" y="4838"/>
                  </a:cubicBezTo>
                  <a:lnTo>
                    <a:pt x="5835" y="4838"/>
                  </a:lnTo>
                  <a:lnTo>
                    <a:pt x="5835" y="3624"/>
                  </a:lnTo>
                  <a:lnTo>
                    <a:pt x="7573" y="3624"/>
                  </a:lnTo>
                  <a:lnTo>
                    <a:pt x="7573" y="4838"/>
                  </a:lnTo>
                  <a:lnTo>
                    <a:pt x="7121" y="4838"/>
                  </a:lnTo>
                  <a:cubicBezTo>
                    <a:pt x="7025" y="4838"/>
                    <a:pt x="6930" y="4886"/>
                    <a:pt x="6930" y="4981"/>
                  </a:cubicBezTo>
                  <a:cubicBezTo>
                    <a:pt x="6930" y="5100"/>
                    <a:pt x="7002" y="5195"/>
                    <a:pt x="7121" y="5195"/>
                  </a:cubicBezTo>
                  <a:lnTo>
                    <a:pt x="7692" y="5195"/>
                  </a:lnTo>
                  <a:cubicBezTo>
                    <a:pt x="7835" y="5195"/>
                    <a:pt x="7930" y="5076"/>
                    <a:pt x="7930" y="4957"/>
                  </a:cubicBezTo>
                  <a:lnTo>
                    <a:pt x="7930" y="3528"/>
                  </a:lnTo>
                  <a:cubicBezTo>
                    <a:pt x="7930" y="3386"/>
                    <a:pt x="7811" y="3290"/>
                    <a:pt x="7692" y="3290"/>
                  </a:cubicBezTo>
                  <a:lnTo>
                    <a:pt x="1072" y="3290"/>
                  </a:lnTo>
                  <a:lnTo>
                    <a:pt x="1072" y="2695"/>
                  </a:lnTo>
                  <a:lnTo>
                    <a:pt x="4835" y="2695"/>
                  </a:lnTo>
                  <a:cubicBezTo>
                    <a:pt x="4977" y="2695"/>
                    <a:pt x="5073" y="2576"/>
                    <a:pt x="5073" y="2457"/>
                  </a:cubicBezTo>
                  <a:lnTo>
                    <a:pt x="5073" y="1028"/>
                  </a:lnTo>
                  <a:cubicBezTo>
                    <a:pt x="5073" y="885"/>
                    <a:pt x="4954" y="790"/>
                    <a:pt x="4835" y="790"/>
                  </a:cubicBezTo>
                  <a:lnTo>
                    <a:pt x="1072" y="790"/>
                  </a:lnTo>
                  <a:lnTo>
                    <a:pt x="1072" y="194"/>
                  </a:lnTo>
                  <a:cubicBezTo>
                    <a:pt x="1072" y="99"/>
                    <a:pt x="1024" y="52"/>
                    <a:pt x="953" y="4"/>
                  </a:cubicBezTo>
                  <a:cubicBezTo>
                    <a:pt x="940" y="1"/>
                    <a:pt x="928" y="0"/>
                    <a:pt x="91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208" name="Google Shape;14208;p27"/>
          <p:cNvGrpSpPr/>
          <p:nvPr/>
        </p:nvGrpSpPr>
        <p:grpSpPr>
          <a:xfrm>
            <a:off x="5374868" y="5319865"/>
            <a:ext cx="473773" cy="470905"/>
            <a:chOff x="3688251" y="4146473"/>
            <a:chExt cx="355330" cy="353179"/>
          </a:xfrm>
        </p:grpSpPr>
        <p:sp>
          <p:nvSpPr>
            <p:cNvPr id="14209" name="Google Shape;14209;p27"/>
            <p:cNvSpPr/>
            <p:nvPr/>
          </p:nvSpPr>
          <p:spPr>
            <a:xfrm>
              <a:off x="3688251" y="4152153"/>
              <a:ext cx="348216" cy="347499"/>
            </a:xfrm>
            <a:custGeom>
              <a:avLst/>
              <a:gdLst/>
              <a:ahLst/>
              <a:cxnLst/>
              <a:rect l="l" t="t" r="r" b="b"/>
              <a:pathLst>
                <a:path w="11647" h="11623" extrusionOk="0">
                  <a:moveTo>
                    <a:pt x="5788" y="1"/>
                  </a:moveTo>
                  <a:cubicBezTo>
                    <a:pt x="4240" y="25"/>
                    <a:pt x="2811" y="620"/>
                    <a:pt x="1715" y="1715"/>
                  </a:cubicBezTo>
                  <a:cubicBezTo>
                    <a:pt x="596" y="2811"/>
                    <a:pt x="1" y="4287"/>
                    <a:pt x="1" y="5835"/>
                  </a:cubicBezTo>
                  <a:cubicBezTo>
                    <a:pt x="1" y="6693"/>
                    <a:pt x="191" y="7550"/>
                    <a:pt x="572" y="8336"/>
                  </a:cubicBezTo>
                  <a:cubicBezTo>
                    <a:pt x="590" y="8387"/>
                    <a:pt x="656" y="8426"/>
                    <a:pt x="728" y="8426"/>
                  </a:cubicBezTo>
                  <a:cubicBezTo>
                    <a:pt x="755" y="8426"/>
                    <a:pt x="784" y="8421"/>
                    <a:pt x="811" y="8407"/>
                  </a:cubicBezTo>
                  <a:cubicBezTo>
                    <a:pt x="906" y="8383"/>
                    <a:pt x="930" y="8264"/>
                    <a:pt x="906" y="8169"/>
                  </a:cubicBezTo>
                  <a:cubicBezTo>
                    <a:pt x="549" y="7431"/>
                    <a:pt x="358" y="6669"/>
                    <a:pt x="358" y="5835"/>
                  </a:cubicBezTo>
                  <a:cubicBezTo>
                    <a:pt x="358" y="4359"/>
                    <a:pt x="930" y="3001"/>
                    <a:pt x="1954" y="1954"/>
                  </a:cubicBezTo>
                  <a:cubicBezTo>
                    <a:pt x="2930" y="953"/>
                    <a:pt x="4264" y="382"/>
                    <a:pt x="5669" y="310"/>
                  </a:cubicBezTo>
                  <a:lnTo>
                    <a:pt x="5669" y="5788"/>
                  </a:lnTo>
                  <a:cubicBezTo>
                    <a:pt x="5669" y="5883"/>
                    <a:pt x="5764" y="5978"/>
                    <a:pt x="5835" y="5978"/>
                  </a:cubicBezTo>
                  <a:lnTo>
                    <a:pt x="11313" y="5978"/>
                  </a:lnTo>
                  <a:cubicBezTo>
                    <a:pt x="11289" y="7383"/>
                    <a:pt x="10694" y="8717"/>
                    <a:pt x="9693" y="9693"/>
                  </a:cubicBezTo>
                  <a:cubicBezTo>
                    <a:pt x="8645" y="10717"/>
                    <a:pt x="7264" y="11265"/>
                    <a:pt x="5812" y="11265"/>
                  </a:cubicBezTo>
                  <a:cubicBezTo>
                    <a:pt x="3978" y="11265"/>
                    <a:pt x="2263" y="10360"/>
                    <a:pt x="1263" y="8836"/>
                  </a:cubicBezTo>
                  <a:cubicBezTo>
                    <a:pt x="1215" y="8772"/>
                    <a:pt x="1168" y="8751"/>
                    <a:pt x="1113" y="8751"/>
                  </a:cubicBezTo>
                  <a:cubicBezTo>
                    <a:pt x="1086" y="8751"/>
                    <a:pt x="1057" y="8757"/>
                    <a:pt x="1025" y="8764"/>
                  </a:cubicBezTo>
                  <a:cubicBezTo>
                    <a:pt x="930" y="8836"/>
                    <a:pt x="930" y="8931"/>
                    <a:pt x="953" y="9003"/>
                  </a:cubicBezTo>
                  <a:cubicBezTo>
                    <a:pt x="2073" y="10646"/>
                    <a:pt x="3883" y="11622"/>
                    <a:pt x="5812" y="11622"/>
                  </a:cubicBezTo>
                  <a:cubicBezTo>
                    <a:pt x="7359" y="11622"/>
                    <a:pt x="8812" y="11027"/>
                    <a:pt x="9931" y="9931"/>
                  </a:cubicBezTo>
                  <a:cubicBezTo>
                    <a:pt x="11027" y="8860"/>
                    <a:pt x="11646" y="7407"/>
                    <a:pt x="11646" y="5859"/>
                  </a:cubicBezTo>
                  <a:cubicBezTo>
                    <a:pt x="11646" y="5788"/>
                    <a:pt x="11622" y="5740"/>
                    <a:pt x="11598" y="5669"/>
                  </a:cubicBezTo>
                  <a:cubicBezTo>
                    <a:pt x="11598" y="5684"/>
                    <a:pt x="11588" y="5690"/>
                    <a:pt x="11571" y="5690"/>
                  </a:cubicBezTo>
                  <a:cubicBezTo>
                    <a:pt x="11538" y="5690"/>
                    <a:pt x="11479" y="5669"/>
                    <a:pt x="11432" y="5669"/>
                  </a:cubicBezTo>
                  <a:lnTo>
                    <a:pt x="6026" y="5669"/>
                  </a:lnTo>
                  <a:lnTo>
                    <a:pt x="6026" y="263"/>
                  </a:lnTo>
                  <a:cubicBezTo>
                    <a:pt x="6026" y="191"/>
                    <a:pt x="6026" y="167"/>
                    <a:pt x="6002" y="120"/>
                  </a:cubicBezTo>
                  <a:cubicBezTo>
                    <a:pt x="5931" y="48"/>
                    <a:pt x="5883" y="1"/>
                    <a:pt x="578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10" name="Google Shape;14210;p27"/>
            <p:cNvSpPr/>
            <p:nvPr/>
          </p:nvSpPr>
          <p:spPr>
            <a:xfrm>
              <a:off x="3886200" y="4146473"/>
              <a:ext cx="157380" cy="157380"/>
            </a:xfrm>
            <a:custGeom>
              <a:avLst/>
              <a:gdLst/>
              <a:ahLst/>
              <a:cxnLst/>
              <a:rect l="l" t="t" r="r" b="b"/>
              <a:pathLst>
                <a:path w="5264" h="5264" extrusionOk="0">
                  <a:moveTo>
                    <a:pt x="238" y="0"/>
                  </a:moveTo>
                  <a:cubicBezTo>
                    <a:pt x="143" y="0"/>
                    <a:pt x="24" y="72"/>
                    <a:pt x="0" y="191"/>
                  </a:cubicBezTo>
                  <a:lnTo>
                    <a:pt x="0" y="238"/>
                  </a:lnTo>
                  <a:lnTo>
                    <a:pt x="0" y="3406"/>
                  </a:lnTo>
                  <a:cubicBezTo>
                    <a:pt x="0" y="3430"/>
                    <a:pt x="24" y="3477"/>
                    <a:pt x="48" y="3477"/>
                  </a:cubicBezTo>
                  <a:cubicBezTo>
                    <a:pt x="95" y="3504"/>
                    <a:pt x="141" y="3516"/>
                    <a:pt x="182" y="3516"/>
                  </a:cubicBezTo>
                  <a:cubicBezTo>
                    <a:pt x="285" y="3516"/>
                    <a:pt x="357" y="3443"/>
                    <a:pt x="357" y="3358"/>
                  </a:cubicBezTo>
                  <a:lnTo>
                    <a:pt x="357" y="357"/>
                  </a:lnTo>
                  <a:cubicBezTo>
                    <a:pt x="1548" y="381"/>
                    <a:pt x="2667" y="905"/>
                    <a:pt x="3549" y="1763"/>
                  </a:cubicBezTo>
                  <a:cubicBezTo>
                    <a:pt x="4406" y="2620"/>
                    <a:pt x="4882" y="3763"/>
                    <a:pt x="4930" y="4954"/>
                  </a:cubicBezTo>
                  <a:lnTo>
                    <a:pt x="357" y="4954"/>
                  </a:lnTo>
                  <a:lnTo>
                    <a:pt x="357" y="4144"/>
                  </a:lnTo>
                  <a:cubicBezTo>
                    <a:pt x="357" y="4120"/>
                    <a:pt x="334" y="4049"/>
                    <a:pt x="286" y="4049"/>
                  </a:cubicBezTo>
                  <a:cubicBezTo>
                    <a:pt x="245" y="4021"/>
                    <a:pt x="204" y="4010"/>
                    <a:pt x="167" y="4010"/>
                  </a:cubicBezTo>
                  <a:cubicBezTo>
                    <a:pt x="73" y="4010"/>
                    <a:pt x="0" y="4083"/>
                    <a:pt x="0" y="4168"/>
                  </a:cubicBezTo>
                  <a:lnTo>
                    <a:pt x="0" y="5144"/>
                  </a:lnTo>
                  <a:cubicBezTo>
                    <a:pt x="0" y="5216"/>
                    <a:pt x="48" y="5263"/>
                    <a:pt x="119" y="5263"/>
                  </a:cubicBezTo>
                  <a:lnTo>
                    <a:pt x="5097" y="5263"/>
                  </a:lnTo>
                  <a:cubicBezTo>
                    <a:pt x="5192" y="5239"/>
                    <a:pt x="5263" y="5120"/>
                    <a:pt x="5239" y="5025"/>
                  </a:cubicBezTo>
                  <a:cubicBezTo>
                    <a:pt x="5263" y="3691"/>
                    <a:pt x="4739" y="2453"/>
                    <a:pt x="3787" y="1501"/>
                  </a:cubicBezTo>
                  <a:cubicBezTo>
                    <a:pt x="2834" y="548"/>
                    <a:pt x="1572" y="24"/>
                    <a:pt x="23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211" name="Google Shape;14211;p27"/>
          <p:cNvGrpSpPr/>
          <p:nvPr/>
        </p:nvGrpSpPr>
        <p:grpSpPr>
          <a:xfrm>
            <a:off x="6359463" y="5319931"/>
            <a:ext cx="474692" cy="474692"/>
            <a:chOff x="4673513" y="3789408"/>
            <a:chExt cx="297700" cy="297700"/>
          </a:xfrm>
        </p:grpSpPr>
        <p:sp>
          <p:nvSpPr>
            <p:cNvPr id="14212" name="Google Shape;14212;p27"/>
            <p:cNvSpPr/>
            <p:nvPr/>
          </p:nvSpPr>
          <p:spPr>
            <a:xfrm>
              <a:off x="4709213" y="3803083"/>
              <a:ext cx="255450" cy="176850"/>
            </a:xfrm>
            <a:custGeom>
              <a:avLst/>
              <a:gdLst/>
              <a:ahLst/>
              <a:cxnLst/>
              <a:rect l="l" t="t" r="r" b="b"/>
              <a:pathLst>
                <a:path w="10218" h="7074" extrusionOk="0">
                  <a:moveTo>
                    <a:pt x="9574" y="311"/>
                  </a:moveTo>
                  <a:cubicBezTo>
                    <a:pt x="9741" y="311"/>
                    <a:pt x="9860" y="430"/>
                    <a:pt x="9860" y="596"/>
                  </a:cubicBezTo>
                  <a:cubicBezTo>
                    <a:pt x="9860" y="739"/>
                    <a:pt x="9741" y="858"/>
                    <a:pt x="9574" y="858"/>
                  </a:cubicBezTo>
                  <a:cubicBezTo>
                    <a:pt x="9432" y="858"/>
                    <a:pt x="9312" y="739"/>
                    <a:pt x="9312" y="596"/>
                  </a:cubicBezTo>
                  <a:cubicBezTo>
                    <a:pt x="9312" y="430"/>
                    <a:pt x="9432" y="311"/>
                    <a:pt x="9574" y="311"/>
                  </a:cubicBezTo>
                  <a:close/>
                  <a:moveTo>
                    <a:pt x="7407" y="1025"/>
                  </a:moveTo>
                  <a:cubicBezTo>
                    <a:pt x="7550" y="1025"/>
                    <a:pt x="7669" y="1144"/>
                    <a:pt x="7669" y="1311"/>
                  </a:cubicBezTo>
                  <a:cubicBezTo>
                    <a:pt x="7669" y="1454"/>
                    <a:pt x="7550" y="1573"/>
                    <a:pt x="7407" y="1573"/>
                  </a:cubicBezTo>
                  <a:cubicBezTo>
                    <a:pt x="7264" y="1573"/>
                    <a:pt x="7145" y="1454"/>
                    <a:pt x="7145" y="1311"/>
                  </a:cubicBezTo>
                  <a:cubicBezTo>
                    <a:pt x="7145" y="1144"/>
                    <a:pt x="7264" y="1025"/>
                    <a:pt x="7407" y="1025"/>
                  </a:cubicBezTo>
                  <a:close/>
                  <a:moveTo>
                    <a:pt x="6217" y="2692"/>
                  </a:moveTo>
                  <a:cubicBezTo>
                    <a:pt x="6359" y="2692"/>
                    <a:pt x="6479" y="2811"/>
                    <a:pt x="6479" y="2978"/>
                  </a:cubicBezTo>
                  <a:cubicBezTo>
                    <a:pt x="6479" y="3121"/>
                    <a:pt x="6359" y="3240"/>
                    <a:pt x="6217" y="3240"/>
                  </a:cubicBezTo>
                  <a:cubicBezTo>
                    <a:pt x="6074" y="3240"/>
                    <a:pt x="5955" y="3121"/>
                    <a:pt x="5955" y="2978"/>
                  </a:cubicBezTo>
                  <a:cubicBezTo>
                    <a:pt x="5955" y="2811"/>
                    <a:pt x="6074" y="2692"/>
                    <a:pt x="6217" y="2692"/>
                  </a:cubicBezTo>
                  <a:close/>
                  <a:moveTo>
                    <a:pt x="2120" y="4073"/>
                  </a:moveTo>
                  <a:cubicBezTo>
                    <a:pt x="2263" y="4073"/>
                    <a:pt x="2382" y="4192"/>
                    <a:pt x="2382" y="4335"/>
                  </a:cubicBezTo>
                  <a:cubicBezTo>
                    <a:pt x="2382" y="4478"/>
                    <a:pt x="2263" y="4597"/>
                    <a:pt x="2120" y="4597"/>
                  </a:cubicBezTo>
                  <a:cubicBezTo>
                    <a:pt x="1954" y="4597"/>
                    <a:pt x="1835" y="4478"/>
                    <a:pt x="1835" y="4335"/>
                  </a:cubicBezTo>
                  <a:cubicBezTo>
                    <a:pt x="1835" y="4192"/>
                    <a:pt x="1930" y="4073"/>
                    <a:pt x="2120" y="4073"/>
                  </a:cubicBezTo>
                  <a:close/>
                  <a:moveTo>
                    <a:pt x="4764" y="4645"/>
                  </a:moveTo>
                  <a:cubicBezTo>
                    <a:pt x="4907" y="4645"/>
                    <a:pt x="5026" y="4764"/>
                    <a:pt x="5026" y="4907"/>
                  </a:cubicBezTo>
                  <a:cubicBezTo>
                    <a:pt x="5026" y="5050"/>
                    <a:pt x="4907" y="5169"/>
                    <a:pt x="4764" y="5169"/>
                  </a:cubicBezTo>
                  <a:cubicBezTo>
                    <a:pt x="4621" y="5169"/>
                    <a:pt x="4502" y="5050"/>
                    <a:pt x="4502" y="4907"/>
                  </a:cubicBezTo>
                  <a:cubicBezTo>
                    <a:pt x="4502" y="4764"/>
                    <a:pt x="4621" y="4645"/>
                    <a:pt x="4764" y="4645"/>
                  </a:cubicBezTo>
                  <a:close/>
                  <a:moveTo>
                    <a:pt x="9551" y="1"/>
                  </a:moveTo>
                  <a:cubicBezTo>
                    <a:pt x="9193" y="1"/>
                    <a:pt x="8931" y="287"/>
                    <a:pt x="8931" y="620"/>
                  </a:cubicBezTo>
                  <a:lnTo>
                    <a:pt x="8931" y="668"/>
                  </a:lnTo>
                  <a:lnTo>
                    <a:pt x="7907" y="1001"/>
                  </a:lnTo>
                  <a:cubicBezTo>
                    <a:pt x="7788" y="834"/>
                    <a:pt x="7598" y="715"/>
                    <a:pt x="7360" y="715"/>
                  </a:cubicBezTo>
                  <a:cubicBezTo>
                    <a:pt x="7050" y="739"/>
                    <a:pt x="6788" y="977"/>
                    <a:pt x="6764" y="1263"/>
                  </a:cubicBezTo>
                  <a:cubicBezTo>
                    <a:pt x="6764" y="1454"/>
                    <a:pt x="6788" y="1597"/>
                    <a:pt x="6907" y="1716"/>
                  </a:cubicBezTo>
                  <a:lnTo>
                    <a:pt x="6431" y="2406"/>
                  </a:lnTo>
                  <a:cubicBezTo>
                    <a:pt x="6365" y="2390"/>
                    <a:pt x="6288" y="2362"/>
                    <a:pt x="6215" y="2362"/>
                  </a:cubicBezTo>
                  <a:cubicBezTo>
                    <a:pt x="6183" y="2362"/>
                    <a:pt x="6151" y="2368"/>
                    <a:pt x="6121" y="2382"/>
                  </a:cubicBezTo>
                  <a:cubicBezTo>
                    <a:pt x="5836" y="2406"/>
                    <a:pt x="5597" y="2644"/>
                    <a:pt x="5574" y="2930"/>
                  </a:cubicBezTo>
                  <a:cubicBezTo>
                    <a:pt x="5526" y="3121"/>
                    <a:pt x="5597" y="3287"/>
                    <a:pt x="5716" y="3406"/>
                  </a:cubicBezTo>
                  <a:lnTo>
                    <a:pt x="5026" y="4359"/>
                  </a:lnTo>
                  <a:cubicBezTo>
                    <a:pt x="4931" y="4311"/>
                    <a:pt x="4859" y="4311"/>
                    <a:pt x="4740" y="4311"/>
                  </a:cubicBezTo>
                  <a:cubicBezTo>
                    <a:pt x="4454" y="4311"/>
                    <a:pt x="4264" y="4454"/>
                    <a:pt x="4145" y="4692"/>
                  </a:cubicBezTo>
                  <a:lnTo>
                    <a:pt x="2668" y="4359"/>
                  </a:lnTo>
                  <a:cubicBezTo>
                    <a:pt x="2668" y="4028"/>
                    <a:pt x="2402" y="3758"/>
                    <a:pt x="2041" y="3758"/>
                  </a:cubicBezTo>
                  <a:cubicBezTo>
                    <a:pt x="2013" y="3758"/>
                    <a:pt x="1984" y="3760"/>
                    <a:pt x="1954" y="3764"/>
                  </a:cubicBezTo>
                  <a:cubicBezTo>
                    <a:pt x="1668" y="3811"/>
                    <a:pt x="1430" y="4049"/>
                    <a:pt x="1406" y="4335"/>
                  </a:cubicBezTo>
                  <a:cubicBezTo>
                    <a:pt x="1358" y="4478"/>
                    <a:pt x="1430" y="4645"/>
                    <a:pt x="1477" y="4764"/>
                  </a:cubicBezTo>
                  <a:lnTo>
                    <a:pt x="1" y="6860"/>
                  </a:lnTo>
                  <a:cubicBezTo>
                    <a:pt x="25" y="6860"/>
                    <a:pt x="49" y="6979"/>
                    <a:pt x="120" y="7050"/>
                  </a:cubicBezTo>
                  <a:cubicBezTo>
                    <a:pt x="144" y="7074"/>
                    <a:pt x="168" y="7074"/>
                    <a:pt x="215" y="7074"/>
                  </a:cubicBezTo>
                  <a:cubicBezTo>
                    <a:pt x="263" y="7074"/>
                    <a:pt x="334" y="7050"/>
                    <a:pt x="358" y="7026"/>
                  </a:cubicBezTo>
                  <a:lnTo>
                    <a:pt x="1811" y="4931"/>
                  </a:lnTo>
                  <a:cubicBezTo>
                    <a:pt x="1906" y="4954"/>
                    <a:pt x="2001" y="5002"/>
                    <a:pt x="2073" y="5002"/>
                  </a:cubicBezTo>
                  <a:cubicBezTo>
                    <a:pt x="2311" y="5002"/>
                    <a:pt x="2525" y="4883"/>
                    <a:pt x="2621" y="4692"/>
                  </a:cubicBezTo>
                  <a:lnTo>
                    <a:pt x="4097" y="5026"/>
                  </a:lnTo>
                  <a:cubicBezTo>
                    <a:pt x="4162" y="5331"/>
                    <a:pt x="4407" y="5556"/>
                    <a:pt x="4703" y="5556"/>
                  </a:cubicBezTo>
                  <a:cubicBezTo>
                    <a:pt x="4731" y="5556"/>
                    <a:pt x="4759" y="5554"/>
                    <a:pt x="4788" y="5550"/>
                  </a:cubicBezTo>
                  <a:cubicBezTo>
                    <a:pt x="5097" y="5526"/>
                    <a:pt x="5312" y="5288"/>
                    <a:pt x="5359" y="5026"/>
                  </a:cubicBezTo>
                  <a:cubicBezTo>
                    <a:pt x="5383" y="4883"/>
                    <a:pt x="5359" y="4764"/>
                    <a:pt x="5264" y="4645"/>
                  </a:cubicBezTo>
                  <a:lnTo>
                    <a:pt x="5978" y="3621"/>
                  </a:lnTo>
                  <a:cubicBezTo>
                    <a:pt x="6074" y="3645"/>
                    <a:pt x="6121" y="3645"/>
                    <a:pt x="6217" y="3645"/>
                  </a:cubicBezTo>
                  <a:cubicBezTo>
                    <a:pt x="6502" y="3621"/>
                    <a:pt x="6740" y="3383"/>
                    <a:pt x="6788" y="3097"/>
                  </a:cubicBezTo>
                  <a:cubicBezTo>
                    <a:pt x="6788" y="2930"/>
                    <a:pt x="6740" y="2787"/>
                    <a:pt x="6669" y="2668"/>
                  </a:cubicBezTo>
                  <a:lnTo>
                    <a:pt x="7169" y="1978"/>
                  </a:lnTo>
                  <a:cubicBezTo>
                    <a:pt x="7241" y="2025"/>
                    <a:pt x="7288" y="2025"/>
                    <a:pt x="7383" y="2025"/>
                  </a:cubicBezTo>
                  <a:cubicBezTo>
                    <a:pt x="7741" y="2025"/>
                    <a:pt x="8003" y="1716"/>
                    <a:pt x="8003" y="1382"/>
                  </a:cubicBezTo>
                  <a:lnTo>
                    <a:pt x="9051" y="1025"/>
                  </a:lnTo>
                  <a:cubicBezTo>
                    <a:pt x="9149" y="1183"/>
                    <a:pt x="9313" y="1275"/>
                    <a:pt x="9502" y="1275"/>
                  </a:cubicBezTo>
                  <a:cubicBezTo>
                    <a:pt x="9541" y="1275"/>
                    <a:pt x="9581" y="1271"/>
                    <a:pt x="9622" y="1263"/>
                  </a:cubicBezTo>
                  <a:cubicBezTo>
                    <a:pt x="9908" y="1239"/>
                    <a:pt x="10146" y="1001"/>
                    <a:pt x="10170" y="715"/>
                  </a:cubicBezTo>
                  <a:cubicBezTo>
                    <a:pt x="10217" y="311"/>
                    <a:pt x="9908" y="1"/>
                    <a:pt x="955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13" name="Google Shape;14213;p27"/>
            <p:cNvSpPr/>
            <p:nvPr/>
          </p:nvSpPr>
          <p:spPr>
            <a:xfrm>
              <a:off x="4710413" y="3887633"/>
              <a:ext cx="254850" cy="152450"/>
            </a:xfrm>
            <a:custGeom>
              <a:avLst/>
              <a:gdLst/>
              <a:ahLst/>
              <a:cxnLst/>
              <a:rect l="l" t="t" r="r" b="b"/>
              <a:pathLst>
                <a:path w="10194" h="6098" extrusionOk="0">
                  <a:moveTo>
                    <a:pt x="9526" y="358"/>
                  </a:moveTo>
                  <a:cubicBezTo>
                    <a:pt x="9693" y="358"/>
                    <a:pt x="9812" y="477"/>
                    <a:pt x="9812" y="620"/>
                  </a:cubicBezTo>
                  <a:cubicBezTo>
                    <a:pt x="9812" y="787"/>
                    <a:pt x="9693" y="906"/>
                    <a:pt x="9526" y="906"/>
                  </a:cubicBezTo>
                  <a:cubicBezTo>
                    <a:pt x="9384" y="906"/>
                    <a:pt x="9264" y="787"/>
                    <a:pt x="9264" y="620"/>
                  </a:cubicBezTo>
                  <a:cubicBezTo>
                    <a:pt x="9264" y="477"/>
                    <a:pt x="9384" y="358"/>
                    <a:pt x="9526" y="358"/>
                  </a:cubicBezTo>
                  <a:close/>
                  <a:moveTo>
                    <a:pt x="4478" y="3525"/>
                  </a:moveTo>
                  <a:cubicBezTo>
                    <a:pt x="4621" y="3525"/>
                    <a:pt x="4740" y="3644"/>
                    <a:pt x="4740" y="3787"/>
                  </a:cubicBezTo>
                  <a:cubicBezTo>
                    <a:pt x="4740" y="3930"/>
                    <a:pt x="4644" y="4049"/>
                    <a:pt x="4478" y="4049"/>
                  </a:cubicBezTo>
                  <a:cubicBezTo>
                    <a:pt x="4335" y="4049"/>
                    <a:pt x="4216" y="3930"/>
                    <a:pt x="4216" y="3787"/>
                  </a:cubicBezTo>
                  <a:cubicBezTo>
                    <a:pt x="4216" y="3644"/>
                    <a:pt x="4335" y="3525"/>
                    <a:pt x="4478" y="3525"/>
                  </a:cubicBezTo>
                  <a:close/>
                  <a:moveTo>
                    <a:pt x="1787" y="3882"/>
                  </a:moveTo>
                  <a:cubicBezTo>
                    <a:pt x="1953" y="3882"/>
                    <a:pt x="2072" y="4001"/>
                    <a:pt x="2072" y="4144"/>
                  </a:cubicBezTo>
                  <a:cubicBezTo>
                    <a:pt x="2072" y="4287"/>
                    <a:pt x="1953" y="4406"/>
                    <a:pt x="1787" y="4406"/>
                  </a:cubicBezTo>
                  <a:cubicBezTo>
                    <a:pt x="1644" y="4406"/>
                    <a:pt x="1525" y="4287"/>
                    <a:pt x="1525" y="4144"/>
                  </a:cubicBezTo>
                  <a:cubicBezTo>
                    <a:pt x="1525" y="4001"/>
                    <a:pt x="1644" y="3882"/>
                    <a:pt x="1787" y="3882"/>
                  </a:cubicBezTo>
                  <a:close/>
                  <a:moveTo>
                    <a:pt x="7335" y="4359"/>
                  </a:moveTo>
                  <a:cubicBezTo>
                    <a:pt x="7478" y="4359"/>
                    <a:pt x="7597" y="4478"/>
                    <a:pt x="7597" y="4621"/>
                  </a:cubicBezTo>
                  <a:cubicBezTo>
                    <a:pt x="7597" y="4764"/>
                    <a:pt x="7502" y="4883"/>
                    <a:pt x="7335" y="4883"/>
                  </a:cubicBezTo>
                  <a:cubicBezTo>
                    <a:pt x="7193" y="4883"/>
                    <a:pt x="7074" y="4764"/>
                    <a:pt x="7074" y="4621"/>
                  </a:cubicBezTo>
                  <a:cubicBezTo>
                    <a:pt x="7074" y="4478"/>
                    <a:pt x="7193" y="4359"/>
                    <a:pt x="7335" y="4359"/>
                  </a:cubicBezTo>
                  <a:close/>
                  <a:moveTo>
                    <a:pt x="9550" y="1"/>
                  </a:moveTo>
                  <a:cubicBezTo>
                    <a:pt x="9193" y="1"/>
                    <a:pt x="8931" y="263"/>
                    <a:pt x="8931" y="620"/>
                  </a:cubicBezTo>
                  <a:cubicBezTo>
                    <a:pt x="8931" y="858"/>
                    <a:pt x="9050" y="1072"/>
                    <a:pt x="9241" y="1168"/>
                  </a:cubicBezTo>
                  <a:lnTo>
                    <a:pt x="9003" y="1858"/>
                  </a:lnTo>
                  <a:lnTo>
                    <a:pt x="8907" y="1858"/>
                  </a:lnTo>
                  <a:cubicBezTo>
                    <a:pt x="8812" y="1858"/>
                    <a:pt x="8741" y="1930"/>
                    <a:pt x="8741" y="2025"/>
                  </a:cubicBezTo>
                  <a:cubicBezTo>
                    <a:pt x="8741" y="2120"/>
                    <a:pt x="8812" y="2215"/>
                    <a:pt x="8907" y="2215"/>
                  </a:cubicBezTo>
                  <a:cubicBezTo>
                    <a:pt x="9050" y="2215"/>
                    <a:pt x="9169" y="2334"/>
                    <a:pt x="9169" y="2477"/>
                  </a:cubicBezTo>
                  <a:cubicBezTo>
                    <a:pt x="9169" y="2620"/>
                    <a:pt x="9050" y="2739"/>
                    <a:pt x="8907" y="2739"/>
                  </a:cubicBezTo>
                  <a:cubicBezTo>
                    <a:pt x="8788" y="2739"/>
                    <a:pt x="8669" y="2644"/>
                    <a:pt x="8645" y="2525"/>
                  </a:cubicBezTo>
                  <a:cubicBezTo>
                    <a:pt x="8625" y="2463"/>
                    <a:pt x="8550" y="2401"/>
                    <a:pt x="8469" y="2401"/>
                  </a:cubicBezTo>
                  <a:cubicBezTo>
                    <a:pt x="8456" y="2401"/>
                    <a:pt x="8444" y="2403"/>
                    <a:pt x="8431" y="2406"/>
                  </a:cubicBezTo>
                  <a:cubicBezTo>
                    <a:pt x="8336" y="2454"/>
                    <a:pt x="8288" y="2525"/>
                    <a:pt x="8312" y="2620"/>
                  </a:cubicBezTo>
                  <a:cubicBezTo>
                    <a:pt x="8336" y="2739"/>
                    <a:pt x="8407" y="2835"/>
                    <a:pt x="8502" y="2930"/>
                  </a:cubicBezTo>
                  <a:lnTo>
                    <a:pt x="7669" y="4025"/>
                  </a:lnTo>
                  <a:cubicBezTo>
                    <a:pt x="7574" y="3954"/>
                    <a:pt x="7478" y="3930"/>
                    <a:pt x="7359" y="3930"/>
                  </a:cubicBezTo>
                  <a:cubicBezTo>
                    <a:pt x="7097" y="3930"/>
                    <a:pt x="6883" y="4073"/>
                    <a:pt x="6764" y="4311"/>
                  </a:cubicBezTo>
                  <a:lnTo>
                    <a:pt x="5121" y="3787"/>
                  </a:lnTo>
                  <a:lnTo>
                    <a:pt x="5121" y="3763"/>
                  </a:lnTo>
                  <a:cubicBezTo>
                    <a:pt x="5121" y="3406"/>
                    <a:pt x="4835" y="3120"/>
                    <a:pt x="4502" y="3120"/>
                  </a:cubicBezTo>
                  <a:cubicBezTo>
                    <a:pt x="4216" y="3120"/>
                    <a:pt x="3930" y="3358"/>
                    <a:pt x="3882" y="3620"/>
                  </a:cubicBezTo>
                  <a:lnTo>
                    <a:pt x="2358" y="3811"/>
                  </a:lnTo>
                  <a:cubicBezTo>
                    <a:pt x="2239" y="3597"/>
                    <a:pt x="2025" y="3478"/>
                    <a:pt x="1787" y="3478"/>
                  </a:cubicBezTo>
                  <a:cubicBezTo>
                    <a:pt x="1429" y="3478"/>
                    <a:pt x="1168" y="3739"/>
                    <a:pt x="1168" y="4121"/>
                  </a:cubicBezTo>
                  <a:cubicBezTo>
                    <a:pt x="1168" y="4216"/>
                    <a:pt x="1191" y="4359"/>
                    <a:pt x="1263" y="4430"/>
                  </a:cubicBezTo>
                  <a:lnTo>
                    <a:pt x="72" y="5835"/>
                  </a:lnTo>
                  <a:cubicBezTo>
                    <a:pt x="1" y="5907"/>
                    <a:pt x="1" y="6026"/>
                    <a:pt x="96" y="6073"/>
                  </a:cubicBezTo>
                  <a:cubicBezTo>
                    <a:pt x="120" y="6097"/>
                    <a:pt x="167" y="6097"/>
                    <a:pt x="215" y="6097"/>
                  </a:cubicBezTo>
                  <a:cubicBezTo>
                    <a:pt x="286" y="6097"/>
                    <a:pt x="310" y="6073"/>
                    <a:pt x="334" y="6049"/>
                  </a:cubicBezTo>
                  <a:lnTo>
                    <a:pt x="1525" y="4644"/>
                  </a:lnTo>
                  <a:cubicBezTo>
                    <a:pt x="1620" y="4668"/>
                    <a:pt x="1715" y="4716"/>
                    <a:pt x="1787" y="4716"/>
                  </a:cubicBezTo>
                  <a:cubicBezTo>
                    <a:pt x="2120" y="4716"/>
                    <a:pt x="2382" y="4430"/>
                    <a:pt x="2430" y="4121"/>
                  </a:cubicBezTo>
                  <a:lnTo>
                    <a:pt x="3906" y="3930"/>
                  </a:lnTo>
                  <a:cubicBezTo>
                    <a:pt x="4001" y="4168"/>
                    <a:pt x="4240" y="4311"/>
                    <a:pt x="4502" y="4311"/>
                  </a:cubicBezTo>
                  <a:cubicBezTo>
                    <a:pt x="4716" y="4311"/>
                    <a:pt x="4930" y="4192"/>
                    <a:pt x="5049" y="4049"/>
                  </a:cubicBezTo>
                  <a:lnTo>
                    <a:pt x="6764" y="4621"/>
                  </a:lnTo>
                  <a:cubicBezTo>
                    <a:pt x="6835" y="4906"/>
                    <a:pt x="7050" y="5121"/>
                    <a:pt x="7383" y="5121"/>
                  </a:cubicBezTo>
                  <a:cubicBezTo>
                    <a:pt x="7740" y="5121"/>
                    <a:pt x="8026" y="4859"/>
                    <a:pt x="8026" y="4502"/>
                  </a:cubicBezTo>
                  <a:cubicBezTo>
                    <a:pt x="8026" y="4382"/>
                    <a:pt x="7978" y="4287"/>
                    <a:pt x="7931" y="4192"/>
                  </a:cubicBezTo>
                  <a:lnTo>
                    <a:pt x="8812" y="3001"/>
                  </a:lnTo>
                  <a:lnTo>
                    <a:pt x="8931" y="3001"/>
                  </a:lnTo>
                  <a:cubicBezTo>
                    <a:pt x="9288" y="3001"/>
                    <a:pt x="9574" y="2739"/>
                    <a:pt x="9574" y="2382"/>
                  </a:cubicBezTo>
                  <a:cubicBezTo>
                    <a:pt x="9574" y="2168"/>
                    <a:pt x="9479" y="2025"/>
                    <a:pt x="9336" y="1906"/>
                  </a:cubicBezTo>
                  <a:lnTo>
                    <a:pt x="9598" y="1168"/>
                  </a:lnTo>
                  <a:cubicBezTo>
                    <a:pt x="9621" y="1171"/>
                    <a:pt x="9643" y="1173"/>
                    <a:pt x="9666" y="1173"/>
                  </a:cubicBezTo>
                  <a:cubicBezTo>
                    <a:pt x="9931" y="1173"/>
                    <a:pt x="10193" y="927"/>
                    <a:pt x="10193" y="620"/>
                  </a:cubicBezTo>
                  <a:cubicBezTo>
                    <a:pt x="10193" y="263"/>
                    <a:pt x="9931" y="1"/>
                    <a:pt x="955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14" name="Google Shape;14214;p27"/>
            <p:cNvSpPr/>
            <p:nvPr/>
          </p:nvSpPr>
          <p:spPr>
            <a:xfrm>
              <a:off x="4673513" y="3789408"/>
              <a:ext cx="297700" cy="297700"/>
            </a:xfrm>
            <a:custGeom>
              <a:avLst/>
              <a:gdLst/>
              <a:ahLst/>
              <a:cxnLst/>
              <a:rect l="l" t="t" r="r" b="b"/>
              <a:pathLst>
                <a:path w="11908" h="11908" extrusionOk="0">
                  <a:moveTo>
                    <a:pt x="929" y="0"/>
                  </a:moveTo>
                  <a:cubicBezTo>
                    <a:pt x="810" y="0"/>
                    <a:pt x="715" y="72"/>
                    <a:pt x="715" y="191"/>
                  </a:cubicBezTo>
                  <a:lnTo>
                    <a:pt x="715" y="977"/>
                  </a:lnTo>
                  <a:lnTo>
                    <a:pt x="500" y="977"/>
                  </a:lnTo>
                  <a:cubicBezTo>
                    <a:pt x="405" y="977"/>
                    <a:pt x="334" y="1048"/>
                    <a:pt x="334" y="1143"/>
                  </a:cubicBezTo>
                  <a:cubicBezTo>
                    <a:pt x="334" y="1262"/>
                    <a:pt x="381" y="1334"/>
                    <a:pt x="500" y="1334"/>
                  </a:cubicBezTo>
                  <a:lnTo>
                    <a:pt x="715" y="1334"/>
                  </a:lnTo>
                  <a:lnTo>
                    <a:pt x="715" y="2239"/>
                  </a:lnTo>
                  <a:lnTo>
                    <a:pt x="500" y="2239"/>
                  </a:lnTo>
                  <a:cubicBezTo>
                    <a:pt x="405" y="2239"/>
                    <a:pt x="334" y="2286"/>
                    <a:pt x="334" y="2382"/>
                  </a:cubicBezTo>
                  <a:cubicBezTo>
                    <a:pt x="334" y="2501"/>
                    <a:pt x="381" y="2596"/>
                    <a:pt x="500" y="2596"/>
                  </a:cubicBezTo>
                  <a:lnTo>
                    <a:pt x="715" y="2596"/>
                  </a:lnTo>
                  <a:lnTo>
                    <a:pt x="715" y="3477"/>
                  </a:lnTo>
                  <a:lnTo>
                    <a:pt x="500" y="3477"/>
                  </a:lnTo>
                  <a:cubicBezTo>
                    <a:pt x="405" y="3477"/>
                    <a:pt x="334" y="3549"/>
                    <a:pt x="334" y="3644"/>
                  </a:cubicBezTo>
                  <a:cubicBezTo>
                    <a:pt x="334" y="3739"/>
                    <a:pt x="381" y="3834"/>
                    <a:pt x="500" y="3834"/>
                  </a:cubicBezTo>
                  <a:lnTo>
                    <a:pt x="715" y="3834"/>
                  </a:lnTo>
                  <a:lnTo>
                    <a:pt x="715" y="4739"/>
                  </a:lnTo>
                  <a:lnTo>
                    <a:pt x="500" y="4739"/>
                  </a:lnTo>
                  <a:cubicBezTo>
                    <a:pt x="405" y="4739"/>
                    <a:pt x="334" y="4787"/>
                    <a:pt x="334" y="4882"/>
                  </a:cubicBezTo>
                  <a:cubicBezTo>
                    <a:pt x="334" y="5001"/>
                    <a:pt x="381" y="5097"/>
                    <a:pt x="500" y="5097"/>
                  </a:cubicBezTo>
                  <a:lnTo>
                    <a:pt x="715" y="5097"/>
                  </a:lnTo>
                  <a:lnTo>
                    <a:pt x="715" y="5978"/>
                  </a:lnTo>
                  <a:lnTo>
                    <a:pt x="500" y="5978"/>
                  </a:lnTo>
                  <a:cubicBezTo>
                    <a:pt x="405" y="5978"/>
                    <a:pt x="334" y="6049"/>
                    <a:pt x="334" y="6121"/>
                  </a:cubicBezTo>
                  <a:cubicBezTo>
                    <a:pt x="334" y="6240"/>
                    <a:pt x="381" y="6335"/>
                    <a:pt x="500" y="6335"/>
                  </a:cubicBezTo>
                  <a:lnTo>
                    <a:pt x="715" y="6335"/>
                  </a:lnTo>
                  <a:lnTo>
                    <a:pt x="715" y="7240"/>
                  </a:lnTo>
                  <a:lnTo>
                    <a:pt x="500" y="7240"/>
                  </a:lnTo>
                  <a:cubicBezTo>
                    <a:pt x="405" y="7240"/>
                    <a:pt x="334" y="7287"/>
                    <a:pt x="334" y="7383"/>
                  </a:cubicBezTo>
                  <a:cubicBezTo>
                    <a:pt x="334" y="7502"/>
                    <a:pt x="381" y="7597"/>
                    <a:pt x="500" y="7597"/>
                  </a:cubicBezTo>
                  <a:lnTo>
                    <a:pt x="715" y="7597"/>
                  </a:lnTo>
                  <a:lnTo>
                    <a:pt x="715" y="8478"/>
                  </a:lnTo>
                  <a:lnTo>
                    <a:pt x="500" y="8478"/>
                  </a:lnTo>
                  <a:cubicBezTo>
                    <a:pt x="405" y="8478"/>
                    <a:pt x="334" y="8550"/>
                    <a:pt x="334" y="8621"/>
                  </a:cubicBezTo>
                  <a:cubicBezTo>
                    <a:pt x="334" y="8740"/>
                    <a:pt x="381" y="8835"/>
                    <a:pt x="500" y="8835"/>
                  </a:cubicBezTo>
                  <a:lnTo>
                    <a:pt x="715" y="8835"/>
                  </a:lnTo>
                  <a:lnTo>
                    <a:pt x="715" y="9740"/>
                  </a:lnTo>
                  <a:lnTo>
                    <a:pt x="500" y="9740"/>
                  </a:lnTo>
                  <a:cubicBezTo>
                    <a:pt x="405" y="9740"/>
                    <a:pt x="334" y="9788"/>
                    <a:pt x="334" y="9883"/>
                  </a:cubicBezTo>
                  <a:cubicBezTo>
                    <a:pt x="334" y="10002"/>
                    <a:pt x="381" y="10098"/>
                    <a:pt x="500" y="10098"/>
                  </a:cubicBezTo>
                  <a:lnTo>
                    <a:pt x="715" y="10098"/>
                  </a:lnTo>
                  <a:lnTo>
                    <a:pt x="715" y="10717"/>
                  </a:lnTo>
                  <a:lnTo>
                    <a:pt x="286" y="10717"/>
                  </a:lnTo>
                  <a:cubicBezTo>
                    <a:pt x="143" y="10717"/>
                    <a:pt x="0" y="10836"/>
                    <a:pt x="0" y="11002"/>
                  </a:cubicBezTo>
                  <a:lnTo>
                    <a:pt x="0" y="11693"/>
                  </a:lnTo>
                  <a:cubicBezTo>
                    <a:pt x="0" y="11788"/>
                    <a:pt x="95" y="11884"/>
                    <a:pt x="167" y="11884"/>
                  </a:cubicBezTo>
                  <a:lnTo>
                    <a:pt x="1548" y="11884"/>
                  </a:lnTo>
                  <a:cubicBezTo>
                    <a:pt x="1572" y="11884"/>
                    <a:pt x="1596" y="11884"/>
                    <a:pt x="1643" y="11836"/>
                  </a:cubicBezTo>
                  <a:cubicBezTo>
                    <a:pt x="1762" y="11693"/>
                    <a:pt x="1667" y="11550"/>
                    <a:pt x="1524" y="11550"/>
                  </a:cubicBezTo>
                  <a:lnTo>
                    <a:pt x="334" y="11550"/>
                  </a:lnTo>
                  <a:lnTo>
                    <a:pt x="334" y="11074"/>
                  </a:lnTo>
                  <a:lnTo>
                    <a:pt x="11526" y="11074"/>
                  </a:lnTo>
                  <a:lnTo>
                    <a:pt x="11526" y="11550"/>
                  </a:lnTo>
                  <a:lnTo>
                    <a:pt x="2358" y="11550"/>
                  </a:lnTo>
                  <a:cubicBezTo>
                    <a:pt x="2263" y="11550"/>
                    <a:pt x="2167" y="11598"/>
                    <a:pt x="2167" y="11693"/>
                  </a:cubicBezTo>
                  <a:cubicBezTo>
                    <a:pt x="2167" y="11812"/>
                    <a:pt x="2239" y="11907"/>
                    <a:pt x="2358" y="11907"/>
                  </a:cubicBezTo>
                  <a:lnTo>
                    <a:pt x="11598" y="11907"/>
                  </a:lnTo>
                  <a:cubicBezTo>
                    <a:pt x="11764" y="11907"/>
                    <a:pt x="11907" y="11788"/>
                    <a:pt x="11907" y="11598"/>
                  </a:cubicBezTo>
                  <a:lnTo>
                    <a:pt x="11907" y="11002"/>
                  </a:lnTo>
                  <a:cubicBezTo>
                    <a:pt x="11907" y="10836"/>
                    <a:pt x="11788" y="10717"/>
                    <a:pt x="11598" y="10717"/>
                  </a:cubicBezTo>
                  <a:lnTo>
                    <a:pt x="1072" y="10717"/>
                  </a:lnTo>
                  <a:lnTo>
                    <a:pt x="1072" y="191"/>
                  </a:lnTo>
                  <a:cubicBezTo>
                    <a:pt x="1072" y="96"/>
                    <a:pt x="1000" y="0"/>
                    <a:pt x="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215" name="Google Shape;14215;p27"/>
          <p:cNvGrpSpPr/>
          <p:nvPr/>
        </p:nvGrpSpPr>
        <p:grpSpPr>
          <a:xfrm>
            <a:off x="7362919" y="5319932"/>
            <a:ext cx="474692" cy="470905"/>
            <a:chOff x="5175388" y="3789408"/>
            <a:chExt cx="297700" cy="295325"/>
          </a:xfrm>
        </p:grpSpPr>
        <p:sp>
          <p:nvSpPr>
            <p:cNvPr id="14216" name="Google Shape;14216;p27"/>
            <p:cNvSpPr/>
            <p:nvPr/>
          </p:nvSpPr>
          <p:spPr>
            <a:xfrm>
              <a:off x="5176588" y="3789408"/>
              <a:ext cx="296500" cy="91700"/>
            </a:xfrm>
            <a:custGeom>
              <a:avLst/>
              <a:gdLst/>
              <a:ahLst/>
              <a:cxnLst/>
              <a:rect l="l" t="t" r="r" b="b"/>
              <a:pathLst>
                <a:path w="11860" h="3668" extrusionOk="0">
                  <a:moveTo>
                    <a:pt x="2834" y="334"/>
                  </a:moveTo>
                  <a:lnTo>
                    <a:pt x="2834" y="1763"/>
                  </a:lnTo>
                  <a:lnTo>
                    <a:pt x="2072" y="2120"/>
                  </a:lnTo>
                  <a:lnTo>
                    <a:pt x="1334" y="1763"/>
                  </a:lnTo>
                  <a:lnTo>
                    <a:pt x="1334" y="334"/>
                  </a:lnTo>
                  <a:close/>
                  <a:moveTo>
                    <a:pt x="1334" y="0"/>
                  </a:moveTo>
                  <a:cubicBezTo>
                    <a:pt x="1120" y="0"/>
                    <a:pt x="977" y="143"/>
                    <a:pt x="977" y="357"/>
                  </a:cubicBezTo>
                  <a:lnTo>
                    <a:pt x="977" y="477"/>
                  </a:lnTo>
                  <a:lnTo>
                    <a:pt x="358" y="477"/>
                  </a:lnTo>
                  <a:cubicBezTo>
                    <a:pt x="143" y="477"/>
                    <a:pt x="0" y="619"/>
                    <a:pt x="0" y="834"/>
                  </a:cubicBezTo>
                  <a:lnTo>
                    <a:pt x="0" y="3310"/>
                  </a:lnTo>
                  <a:cubicBezTo>
                    <a:pt x="0" y="3525"/>
                    <a:pt x="143" y="3668"/>
                    <a:pt x="358" y="3668"/>
                  </a:cubicBezTo>
                  <a:lnTo>
                    <a:pt x="10598" y="3668"/>
                  </a:lnTo>
                  <a:cubicBezTo>
                    <a:pt x="10717" y="3668"/>
                    <a:pt x="10812" y="3596"/>
                    <a:pt x="10884" y="3525"/>
                  </a:cubicBezTo>
                  <a:lnTo>
                    <a:pt x="11789" y="2286"/>
                  </a:lnTo>
                  <a:cubicBezTo>
                    <a:pt x="11860" y="2167"/>
                    <a:pt x="11860" y="2001"/>
                    <a:pt x="11789" y="1882"/>
                  </a:cubicBezTo>
                  <a:lnTo>
                    <a:pt x="10884" y="667"/>
                  </a:lnTo>
                  <a:cubicBezTo>
                    <a:pt x="10836" y="572"/>
                    <a:pt x="10598" y="500"/>
                    <a:pt x="10598" y="500"/>
                  </a:cubicBezTo>
                  <a:lnTo>
                    <a:pt x="9074" y="500"/>
                  </a:lnTo>
                  <a:cubicBezTo>
                    <a:pt x="8978" y="500"/>
                    <a:pt x="8931" y="572"/>
                    <a:pt x="8883" y="667"/>
                  </a:cubicBezTo>
                  <a:cubicBezTo>
                    <a:pt x="8859" y="762"/>
                    <a:pt x="8955" y="858"/>
                    <a:pt x="9074" y="858"/>
                  </a:cubicBezTo>
                  <a:lnTo>
                    <a:pt x="10622" y="858"/>
                  </a:lnTo>
                  <a:lnTo>
                    <a:pt x="11527" y="2096"/>
                  </a:lnTo>
                  <a:lnTo>
                    <a:pt x="10622" y="3310"/>
                  </a:lnTo>
                  <a:lnTo>
                    <a:pt x="358" y="3310"/>
                  </a:lnTo>
                  <a:lnTo>
                    <a:pt x="358" y="834"/>
                  </a:lnTo>
                  <a:lnTo>
                    <a:pt x="977" y="834"/>
                  </a:lnTo>
                  <a:lnTo>
                    <a:pt x="977" y="1786"/>
                  </a:lnTo>
                  <a:cubicBezTo>
                    <a:pt x="977" y="1929"/>
                    <a:pt x="1072" y="2048"/>
                    <a:pt x="1191" y="2120"/>
                  </a:cubicBezTo>
                  <a:lnTo>
                    <a:pt x="1929" y="2477"/>
                  </a:lnTo>
                  <a:cubicBezTo>
                    <a:pt x="2001" y="2501"/>
                    <a:pt x="2048" y="2501"/>
                    <a:pt x="2072" y="2501"/>
                  </a:cubicBezTo>
                  <a:cubicBezTo>
                    <a:pt x="2120" y="2501"/>
                    <a:pt x="2191" y="2501"/>
                    <a:pt x="2239" y="2477"/>
                  </a:cubicBezTo>
                  <a:lnTo>
                    <a:pt x="2977" y="2120"/>
                  </a:lnTo>
                  <a:cubicBezTo>
                    <a:pt x="3096" y="2048"/>
                    <a:pt x="3192" y="1929"/>
                    <a:pt x="3192" y="1786"/>
                  </a:cubicBezTo>
                  <a:lnTo>
                    <a:pt x="3192" y="834"/>
                  </a:lnTo>
                  <a:lnTo>
                    <a:pt x="8264" y="834"/>
                  </a:lnTo>
                  <a:cubicBezTo>
                    <a:pt x="8359" y="834"/>
                    <a:pt x="8431" y="786"/>
                    <a:pt x="8455" y="691"/>
                  </a:cubicBezTo>
                  <a:cubicBezTo>
                    <a:pt x="8478" y="572"/>
                    <a:pt x="8383" y="477"/>
                    <a:pt x="8264" y="477"/>
                  </a:cubicBezTo>
                  <a:lnTo>
                    <a:pt x="3192" y="477"/>
                  </a:lnTo>
                  <a:lnTo>
                    <a:pt x="3192" y="357"/>
                  </a:lnTo>
                  <a:cubicBezTo>
                    <a:pt x="3192" y="143"/>
                    <a:pt x="3025" y="0"/>
                    <a:pt x="28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17" name="Google Shape;14217;p27"/>
            <p:cNvSpPr/>
            <p:nvPr/>
          </p:nvSpPr>
          <p:spPr>
            <a:xfrm>
              <a:off x="5175388" y="3892983"/>
              <a:ext cx="297700" cy="90525"/>
            </a:xfrm>
            <a:custGeom>
              <a:avLst/>
              <a:gdLst/>
              <a:ahLst/>
              <a:cxnLst/>
              <a:rect l="l" t="t" r="r" b="b"/>
              <a:pathLst>
                <a:path w="11908" h="3621" extrusionOk="0">
                  <a:moveTo>
                    <a:pt x="2835" y="287"/>
                  </a:moveTo>
                  <a:lnTo>
                    <a:pt x="2835" y="1716"/>
                  </a:lnTo>
                  <a:lnTo>
                    <a:pt x="2096" y="2073"/>
                  </a:lnTo>
                  <a:lnTo>
                    <a:pt x="1358" y="1716"/>
                  </a:lnTo>
                  <a:lnTo>
                    <a:pt x="1358" y="287"/>
                  </a:lnTo>
                  <a:close/>
                  <a:moveTo>
                    <a:pt x="358" y="763"/>
                  </a:moveTo>
                  <a:lnTo>
                    <a:pt x="1001" y="811"/>
                  </a:lnTo>
                  <a:lnTo>
                    <a:pt x="1001" y="1763"/>
                  </a:lnTo>
                  <a:cubicBezTo>
                    <a:pt x="1001" y="1906"/>
                    <a:pt x="1072" y="2025"/>
                    <a:pt x="1215" y="2073"/>
                  </a:cubicBezTo>
                  <a:lnTo>
                    <a:pt x="1954" y="2430"/>
                  </a:lnTo>
                  <a:cubicBezTo>
                    <a:pt x="2001" y="2478"/>
                    <a:pt x="2073" y="2478"/>
                    <a:pt x="2096" y="2478"/>
                  </a:cubicBezTo>
                  <a:cubicBezTo>
                    <a:pt x="2120" y="2478"/>
                    <a:pt x="2215" y="2478"/>
                    <a:pt x="2239" y="2430"/>
                  </a:cubicBezTo>
                  <a:lnTo>
                    <a:pt x="3001" y="2073"/>
                  </a:lnTo>
                  <a:cubicBezTo>
                    <a:pt x="3120" y="2025"/>
                    <a:pt x="3192" y="1906"/>
                    <a:pt x="3192" y="1763"/>
                  </a:cubicBezTo>
                  <a:lnTo>
                    <a:pt x="3192" y="811"/>
                  </a:lnTo>
                  <a:lnTo>
                    <a:pt x="10646" y="811"/>
                  </a:lnTo>
                  <a:lnTo>
                    <a:pt x="11527" y="2025"/>
                  </a:lnTo>
                  <a:lnTo>
                    <a:pt x="10646" y="3240"/>
                  </a:lnTo>
                  <a:lnTo>
                    <a:pt x="382" y="3240"/>
                  </a:lnTo>
                  <a:lnTo>
                    <a:pt x="358" y="764"/>
                  </a:lnTo>
                  <a:lnTo>
                    <a:pt x="358" y="764"/>
                  </a:lnTo>
                  <a:cubicBezTo>
                    <a:pt x="358" y="787"/>
                    <a:pt x="370" y="799"/>
                    <a:pt x="376" y="799"/>
                  </a:cubicBezTo>
                  <a:cubicBezTo>
                    <a:pt x="382" y="799"/>
                    <a:pt x="382" y="787"/>
                    <a:pt x="358" y="763"/>
                  </a:cubicBezTo>
                  <a:lnTo>
                    <a:pt x="358" y="763"/>
                  </a:lnTo>
                  <a:lnTo>
                    <a:pt x="358" y="763"/>
                  </a:lnTo>
                  <a:close/>
                  <a:moveTo>
                    <a:pt x="1358" y="1"/>
                  </a:moveTo>
                  <a:cubicBezTo>
                    <a:pt x="1144" y="1"/>
                    <a:pt x="1001" y="144"/>
                    <a:pt x="1001" y="358"/>
                  </a:cubicBezTo>
                  <a:lnTo>
                    <a:pt x="1001" y="477"/>
                  </a:lnTo>
                  <a:lnTo>
                    <a:pt x="358" y="477"/>
                  </a:lnTo>
                  <a:cubicBezTo>
                    <a:pt x="167" y="501"/>
                    <a:pt x="1" y="644"/>
                    <a:pt x="1" y="834"/>
                  </a:cubicBezTo>
                  <a:lnTo>
                    <a:pt x="1" y="3311"/>
                  </a:lnTo>
                  <a:cubicBezTo>
                    <a:pt x="48" y="3454"/>
                    <a:pt x="191" y="3621"/>
                    <a:pt x="406" y="3621"/>
                  </a:cubicBezTo>
                  <a:lnTo>
                    <a:pt x="10646" y="3621"/>
                  </a:lnTo>
                  <a:cubicBezTo>
                    <a:pt x="10765" y="3621"/>
                    <a:pt x="10860" y="3573"/>
                    <a:pt x="10932" y="3478"/>
                  </a:cubicBezTo>
                  <a:lnTo>
                    <a:pt x="11837" y="2263"/>
                  </a:lnTo>
                  <a:cubicBezTo>
                    <a:pt x="11908" y="2144"/>
                    <a:pt x="11908" y="1954"/>
                    <a:pt x="11837" y="1835"/>
                  </a:cubicBezTo>
                  <a:lnTo>
                    <a:pt x="10932" y="620"/>
                  </a:lnTo>
                  <a:cubicBezTo>
                    <a:pt x="10884" y="525"/>
                    <a:pt x="10646" y="477"/>
                    <a:pt x="10646" y="477"/>
                  </a:cubicBezTo>
                  <a:lnTo>
                    <a:pt x="3192" y="477"/>
                  </a:lnTo>
                  <a:lnTo>
                    <a:pt x="3192" y="358"/>
                  </a:lnTo>
                  <a:cubicBezTo>
                    <a:pt x="3192" y="144"/>
                    <a:pt x="3049" y="1"/>
                    <a:pt x="283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18" name="Google Shape;14218;p27"/>
            <p:cNvSpPr/>
            <p:nvPr/>
          </p:nvSpPr>
          <p:spPr>
            <a:xfrm>
              <a:off x="5175388" y="3994808"/>
              <a:ext cx="297700" cy="89925"/>
            </a:xfrm>
            <a:custGeom>
              <a:avLst/>
              <a:gdLst/>
              <a:ahLst/>
              <a:cxnLst/>
              <a:rect l="l" t="t" r="r" b="b"/>
              <a:pathLst>
                <a:path w="11908" h="3597" extrusionOk="0">
                  <a:moveTo>
                    <a:pt x="2882" y="381"/>
                  </a:moveTo>
                  <a:lnTo>
                    <a:pt x="2882" y="1786"/>
                  </a:lnTo>
                  <a:lnTo>
                    <a:pt x="2120" y="2167"/>
                  </a:lnTo>
                  <a:lnTo>
                    <a:pt x="1382" y="1810"/>
                  </a:lnTo>
                  <a:lnTo>
                    <a:pt x="1382" y="381"/>
                  </a:lnTo>
                  <a:close/>
                  <a:moveTo>
                    <a:pt x="1358" y="0"/>
                  </a:moveTo>
                  <a:cubicBezTo>
                    <a:pt x="1144" y="0"/>
                    <a:pt x="1001" y="143"/>
                    <a:pt x="1001" y="357"/>
                  </a:cubicBezTo>
                  <a:lnTo>
                    <a:pt x="1001" y="477"/>
                  </a:lnTo>
                  <a:lnTo>
                    <a:pt x="358" y="477"/>
                  </a:lnTo>
                  <a:cubicBezTo>
                    <a:pt x="358" y="477"/>
                    <a:pt x="1" y="667"/>
                    <a:pt x="1" y="834"/>
                  </a:cubicBezTo>
                  <a:lnTo>
                    <a:pt x="1" y="1405"/>
                  </a:lnTo>
                  <a:cubicBezTo>
                    <a:pt x="1" y="1501"/>
                    <a:pt x="96" y="1572"/>
                    <a:pt x="191" y="1572"/>
                  </a:cubicBezTo>
                  <a:cubicBezTo>
                    <a:pt x="287" y="1572"/>
                    <a:pt x="358" y="1501"/>
                    <a:pt x="358" y="1405"/>
                  </a:cubicBezTo>
                  <a:lnTo>
                    <a:pt x="358" y="834"/>
                  </a:lnTo>
                  <a:lnTo>
                    <a:pt x="1001" y="834"/>
                  </a:lnTo>
                  <a:lnTo>
                    <a:pt x="1001" y="1786"/>
                  </a:lnTo>
                  <a:cubicBezTo>
                    <a:pt x="1001" y="1929"/>
                    <a:pt x="1072" y="2048"/>
                    <a:pt x="1191" y="2120"/>
                  </a:cubicBezTo>
                  <a:lnTo>
                    <a:pt x="1954" y="2477"/>
                  </a:lnTo>
                  <a:cubicBezTo>
                    <a:pt x="2001" y="2501"/>
                    <a:pt x="2073" y="2501"/>
                    <a:pt x="2096" y="2501"/>
                  </a:cubicBezTo>
                  <a:cubicBezTo>
                    <a:pt x="2120" y="2501"/>
                    <a:pt x="2215" y="2501"/>
                    <a:pt x="2239" y="2477"/>
                  </a:cubicBezTo>
                  <a:lnTo>
                    <a:pt x="2978" y="2120"/>
                  </a:lnTo>
                  <a:cubicBezTo>
                    <a:pt x="3097" y="2048"/>
                    <a:pt x="3192" y="1929"/>
                    <a:pt x="3192" y="1786"/>
                  </a:cubicBezTo>
                  <a:lnTo>
                    <a:pt x="3192" y="810"/>
                  </a:lnTo>
                  <a:lnTo>
                    <a:pt x="10646" y="810"/>
                  </a:lnTo>
                  <a:lnTo>
                    <a:pt x="11527" y="2024"/>
                  </a:lnTo>
                  <a:lnTo>
                    <a:pt x="10646" y="3239"/>
                  </a:lnTo>
                  <a:lnTo>
                    <a:pt x="358" y="3239"/>
                  </a:lnTo>
                  <a:lnTo>
                    <a:pt x="358" y="2144"/>
                  </a:lnTo>
                  <a:cubicBezTo>
                    <a:pt x="358" y="2048"/>
                    <a:pt x="310" y="2001"/>
                    <a:pt x="215" y="1977"/>
                  </a:cubicBezTo>
                  <a:cubicBezTo>
                    <a:pt x="194" y="1968"/>
                    <a:pt x="173" y="1964"/>
                    <a:pt x="153" y="1964"/>
                  </a:cubicBezTo>
                  <a:cubicBezTo>
                    <a:pt x="65" y="1964"/>
                    <a:pt x="1" y="2046"/>
                    <a:pt x="1" y="2144"/>
                  </a:cubicBezTo>
                  <a:lnTo>
                    <a:pt x="1" y="3239"/>
                  </a:lnTo>
                  <a:cubicBezTo>
                    <a:pt x="1" y="3453"/>
                    <a:pt x="167" y="3596"/>
                    <a:pt x="358" y="3596"/>
                  </a:cubicBezTo>
                  <a:lnTo>
                    <a:pt x="10646" y="3596"/>
                  </a:lnTo>
                  <a:cubicBezTo>
                    <a:pt x="10765" y="3596"/>
                    <a:pt x="10860" y="3549"/>
                    <a:pt x="10932" y="3453"/>
                  </a:cubicBezTo>
                  <a:lnTo>
                    <a:pt x="11837" y="2239"/>
                  </a:lnTo>
                  <a:cubicBezTo>
                    <a:pt x="11908" y="2120"/>
                    <a:pt x="11908" y="1929"/>
                    <a:pt x="11837" y="1810"/>
                  </a:cubicBezTo>
                  <a:lnTo>
                    <a:pt x="10932" y="619"/>
                  </a:lnTo>
                  <a:cubicBezTo>
                    <a:pt x="10884" y="548"/>
                    <a:pt x="10765" y="477"/>
                    <a:pt x="10646" y="477"/>
                  </a:cubicBezTo>
                  <a:lnTo>
                    <a:pt x="3192" y="477"/>
                  </a:lnTo>
                  <a:lnTo>
                    <a:pt x="3192" y="357"/>
                  </a:lnTo>
                  <a:cubicBezTo>
                    <a:pt x="3192" y="143"/>
                    <a:pt x="3049" y="0"/>
                    <a:pt x="283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219" name="Google Shape;14219;p27"/>
          <p:cNvGrpSpPr/>
          <p:nvPr/>
        </p:nvGrpSpPr>
        <p:grpSpPr>
          <a:xfrm>
            <a:off x="8364503" y="5318974"/>
            <a:ext cx="486093" cy="474333"/>
            <a:chOff x="5676088" y="3788808"/>
            <a:chExt cx="304850" cy="297475"/>
          </a:xfrm>
        </p:grpSpPr>
        <p:sp>
          <p:nvSpPr>
            <p:cNvPr id="14220" name="Google Shape;14220;p27"/>
            <p:cNvSpPr/>
            <p:nvPr/>
          </p:nvSpPr>
          <p:spPr>
            <a:xfrm>
              <a:off x="5676088" y="3788808"/>
              <a:ext cx="304850" cy="297475"/>
            </a:xfrm>
            <a:custGeom>
              <a:avLst/>
              <a:gdLst/>
              <a:ahLst/>
              <a:cxnLst/>
              <a:rect l="l" t="t" r="r" b="b"/>
              <a:pathLst>
                <a:path w="12194" h="11899" extrusionOk="0">
                  <a:moveTo>
                    <a:pt x="5970" y="1982"/>
                  </a:moveTo>
                  <a:cubicBezTo>
                    <a:pt x="8165" y="1982"/>
                    <a:pt x="9931" y="3767"/>
                    <a:pt x="9931" y="5954"/>
                  </a:cubicBezTo>
                  <a:cubicBezTo>
                    <a:pt x="9931" y="7740"/>
                    <a:pt x="8717" y="9312"/>
                    <a:pt x="6978" y="9788"/>
                  </a:cubicBezTo>
                  <a:cubicBezTo>
                    <a:pt x="6907" y="9812"/>
                    <a:pt x="6835" y="9907"/>
                    <a:pt x="6859" y="10002"/>
                  </a:cubicBezTo>
                  <a:cubicBezTo>
                    <a:pt x="6901" y="10064"/>
                    <a:pt x="6960" y="10126"/>
                    <a:pt x="7037" y="10126"/>
                  </a:cubicBezTo>
                  <a:cubicBezTo>
                    <a:pt x="7049" y="10126"/>
                    <a:pt x="7061" y="10125"/>
                    <a:pt x="7074" y="10122"/>
                  </a:cubicBezTo>
                  <a:cubicBezTo>
                    <a:pt x="8931" y="9645"/>
                    <a:pt x="10193" y="8002"/>
                    <a:pt x="10289" y="6121"/>
                  </a:cubicBezTo>
                  <a:lnTo>
                    <a:pt x="11575" y="6121"/>
                  </a:lnTo>
                  <a:cubicBezTo>
                    <a:pt x="11503" y="7550"/>
                    <a:pt x="10955" y="8907"/>
                    <a:pt x="9931" y="9907"/>
                  </a:cubicBezTo>
                  <a:cubicBezTo>
                    <a:pt x="8884" y="10955"/>
                    <a:pt x="7455" y="11550"/>
                    <a:pt x="5978" y="11550"/>
                  </a:cubicBezTo>
                  <a:cubicBezTo>
                    <a:pt x="4478" y="11550"/>
                    <a:pt x="3097" y="10955"/>
                    <a:pt x="2025" y="9907"/>
                  </a:cubicBezTo>
                  <a:cubicBezTo>
                    <a:pt x="1001" y="8907"/>
                    <a:pt x="429" y="7550"/>
                    <a:pt x="382" y="6121"/>
                  </a:cubicBezTo>
                  <a:lnTo>
                    <a:pt x="1668" y="6121"/>
                  </a:lnTo>
                  <a:cubicBezTo>
                    <a:pt x="1739" y="8431"/>
                    <a:pt x="3644" y="10264"/>
                    <a:pt x="5978" y="10264"/>
                  </a:cubicBezTo>
                  <a:lnTo>
                    <a:pt x="6240" y="10264"/>
                  </a:lnTo>
                  <a:cubicBezTo>
                    <a:pt x="6335" y="10264"/>
                    <a:pt x="6431" y="10169"/>
                    <a:pt x="6431" y="10098"/>
                  </a:cubicBezTo>
                  <a:cubicBezTo>
                    <a:pt x="6431" y="9979"/>
                    <a:pt x="6335" y="9907"/>
                    <a:pt x="6240" y="9907"/>
                  </a:cubicBezTo>
                  <a:lnTo>
                    <a:pt x="5978" y="9907"/>
                  </a:lnTo>
                  <a:cubicBezTo>
                    <a:pt x="3478" y="9907"/>
                    <a:pt x="1477" y="7550"/>
                    <a:pt x="2144" y="4954"/>
                  </a:cubicBezTo>
                  <a:cubicBezTo>
                    <a:pt x="2430" y="3715"/>
                    <a:pt x="3740" y="2406"/>
                    <a:pt x="5002" y="2096"/>
                  </a:cubicBezTo>
                  <a:cubicBezTo>
                    <a:pt x="5331" y="2018"/>
                    <a:pt x="5655" y="1982"/>
                    <a:pt x="5970" y="1982"/>
                  </a:cubicBezTo>
                  <a:close/>
                  <a:moveTo>
                    <a:pt x="5931" y="0"/>
                  </a:moveTo>
                  <a:cubicBezTo>
                    <a:pt x="5026" y="0"/>
                    <a:pt x="4121" y="215"/>
                    <a:pt x="3335" y="620"/>
                  </a:cubicBezTo>
                  <a:cubicBezTo>
                    <a:pt x="3239" y="643"/>
                    <a:pt x="3216" y="763"/>
                    <a:pt x="3239" y="858"/>
                  </a:cubicBezTo>
                  <a:cubicBezTo>
                    <a:pt x="3258" y="931"/>
                    <a:pt x="3331" y="962"/>
                    <a:pt x="3408" y="962"/>
                  </a:cubicBezTo>
                  <a:cubicBezTo>
                    <a:pt x="3431" y="962"/>
                    <a:pt x="3455" y="959"/>
                    <a:pt x="3478" y="953"/>
                  </a:cubicBezTo>
                  <a:cubicBezTo>
                    <a:pt x="4240" y="572"/>
                    <a:pt x="5073" y="381"/>
                    <a:pt x="5931" y="381"/>
                  </a:cubicBezTo>
                  <a:cubicBezTo>
                    <a:pt x="7431" y="381"/>
                    <a:pt x="8836" y="977"/>
                    <a:pt x="9908" y="2025"/>
                  </a:cubicBezTo>
                  <a:cubicBezTo>
                    <a:pt x="10908" y="3025"/>
                    <a:pt x="11479" y="4382"/>
                    <a:pt x="11527" y="5811"/>
                  </a:cubicBezTo>
                  <a:lnTo>
                    <a:pt x="10265" y="5811"/>
                  </a:lnTo>
                  <a:cubicBezTo>
                    <a:pt x="10170" y="3501"/>
                    <a:pt x="8264" y="1667"/>
                    <a:pt x="5931" y="1667"/>
                  </a:cubicBezTo>
                  <a:cubicBezTo>
                    <a:pt x="3621" y="1667"/>
                    <a:pt x="1715" y="3501"/>
                    <a:pt x="1620" y="5811"/>
                  </a:cubicBezTo>
                  <a:lnTo>
                    <a:pt x="358" y="5811"/>
                  </a:lnTo>
                  <a:cubicBezTo>
                    <a:pt x="406" y="4025"/>
                    <a:pt x="1311" y="2382"/>
                    <a:pt x="2763" y="1358"/>
                  </a:cubicBezTo>
                  <a:lnTo>
                    <a:pt x="2787" y="1334"/>
                  </a:lnTo>
                  <a:cubicBezTo>
                    <a:pt x="2858" y="1286"/>
                    <a:pt x="2882" y="1191"/>
                    <a:pt x="2858" y="1096"/>
                  </a:cubicBezTo>
                  <a:cubicBezTo>
                    <a:pt x="2815" y="1038"/>
                    <a:pt x="2754" y="1007"/>
                    <a:pt x="2692" y="1007"/>
                  </a:cubicBezTo>
                  <a:cubicBezTo>
                    <a:pt x="2652" y="1007"/>
                    <a:pt x="2610" y="1020"/>
                    <a:pt x="2573" y="1048"/>
                  </a:cubicBezTo>
                  <a:lnTo>
                    <a:pt x="2549" y="1072"/>
                  </a:lnTo>
                  <a:cubicBezTo>
                    <a:pt x="953" y="2168"/>
                    <a:pt x="1" y="4025"/>
                    <a:pt x="1" y="5954"/>
                  </a:cubicBezTo>
                  <a:cubicBezTo>
                    <a:pt x="1" y="7954"/>
                    <a:pt x="953" y="9764"/>
                    <a:pt x="2668" y="10931"/>
                  </a:cubicBezTo>
                  <a:cubicBezTo>
                    <a:pt x="3287" y="11336"/>
                    <a:pt x="4002" y="11646"/>
                    <a:pt x="4764" y="11789"/>
                  </a:cubicBezTo>
                  <a:cubicBezTo>
                    <a:pt x="5157" y="11863"/>
                    <a:pt x="5548" y="11899"/>
                    <a:pt x="5933" y="11899"/>
                  </a:cubicBezTo>
                  <a:cubicBezTo>
                    <a:pt x="7527" y="11899"/>
                    <a:pt x="9014" y="11277"/>
                    <a:pt x="10146" y="10145"/>
                  </a:cubicBezTo>
                  <a:cubicBezTo>
                    <a:pt x="11575" y="8740"/>
                    <a:pt x="12194" y="6788"/>
                    <a:pt x="11789" y="4763"/>
                  </a:cubicBezTo>
                  <a:cubicBezTo>
                    <a:pt x="11622" y="4025"/>
                    <a:pt x="11336" y="3311"/>
                    <a:pt x="10908" y="2668"/>
                  </a:cubicBezTo>
                  <a:cubicBezTo>
                    <a:pt x="9765" y="977"/>
                    <a:pt x="7931" y="0"/>
                    <a:pt x="593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21" name="Google Shape;14221;p27"/>
            <p:cNvSpPr/>
            <p:nvPr/>
          </p:nvSpPr>
          <p:spPr>
            <a:xfrm>
              <a:off x="5861263" y="3905883"/>
              <a:ext cx="30975" cy="62750"/>
            </a:xfrm>
            <a:custGeom>
              <a:avLst/>
              <a:gdLst/>
              <a:ahLst/>
              <a:cxnLst/>
              <a:rect l="l" t="t" r="r" b="b"/>
              <a:pathLst>
                <a:path w="1239" h="2510" extrusionOk="0">
                  <a:moveTo>
                    <a:pt x="1065" y="0"/>
                  </a:moveTo>
                  <a:cubicBezTo>
                    <a:pt x="1004" y="0"/>
                    <a:pt x="936" y="31"/>
                    <a:pt x="881" y="104"/>
                  </a:cubicBezTo>
                  <a:lnTo>
                    <a:pt x="0" y="2247"/>
                  </a:lnTo>
                  <a:cubicBezTo>
                    <a:pt x="0" y="2366"/>
                    <a:pt x="24" y="2486"/>
                    <a:pt x="119" y="2509"/>
                  </a:cubicBezTo>
                  <a:lnTo>
                    <a:pt x="167" y="2509"/>
                  </a:lnTo>
                  <a:cubicBezTo>
                    <a:pt x="238" y="2509"/>
                    <a:pt x="286" y="2486"/>
                    <a:pt x="333" y="2390"/>
                  </a:cubicBezTo>
                  <a:lnTo>
                    <a:pt x="1215" y="247"/>
                  </a:lnTo>
                  <a:cubicBezTo>
                    <a:pt x="1238" y="176"/>
                    <a:pt x="1215" y="80"/>
                    <a:pt x="1119" y="9"/>
                  </a:cubicBezTo>
                  <a:cubicBezTo>
                    <a:pt x="1102" y="3"/>
                    <a:pt x="1084" y="0"/>
                    <a:pt x="106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22" name="Google Shape;14222;p27"/>
            <p:cNvSpPr/>
            <p:nvPr/>
          </p:nvSpPr>
          <p:spPr>
            <a:xfrm>
              <a:off x="5747538" y="3906083"/>
              <a:ext cx="42300" cy="66725"/>
            </a:xfrm>
            <a:custGeom>
              <a:avLst/>
              <a:gdLst/>
              <a:ahLst/>
              <a:cxnLst/>
              <a:rect l="l" t="t" r="r" b="b"/>
              <a:pathLst>
                <a:path w="1692" h="2669" extrusionOk="0">
                  <a:moveTo>
                    <a:pt x="596" y="1"/>
                  </a:moveTo>
                  <a:cubicBezTo>
                    <a:pt x="501" y="1"/>
                    <a:pt x="429" y="72"/>
                    <a:pt x="405" y="168"/>
                  </a:cubicBezTo>
                  <a:lnTo>
                    <a:pt x="215" y="1168"/>
                  </a:lnTo>
                  <a:cubicBezTo>
                    <a:pt x="215" y="1239"/>
                    <a:pt x="262" y="1287"/>
                    <a:pt x="286" y="1358"/>
                  </a:cubicBezTo>
                  <a:cubicBezTo>
                    <a:pt x="322" y="1370"/>
                    <a:pt x="352" y="1376"/>
                    <a:pt x="381" y="1376"/>
                  </a:cubicBezTo>
                  <a:cubicBezTo>
                    <a:pt x="411" y="1376"/>
                    <a:pt x="441" y="1370"/>
                    <a:pt x="477" y="1358"/>
                  </a:cubicBezTo>
                  <a:lnTo>
                    <a:pt x="501" y="1358"/>
                  </a:lnTo>
                  <a:cubicBezTo>
                    <a:pt x="596" y="1311"/>
                    <a:pt x="667" y="1287"/>
                    <a:pt x="858" y="1287"/>
                  </a:cubicBezTo>
                  <a:cubicBezTo>
                    <a:pt x="1001" y="1287"/>
                    <a:pt x="1120" y="1358"/>
                    <a:pt x="1215" y="1430"/>
                  </a:cubicBezTo>
                  <a:cubicBezTo>
                    <a:pt x="1310" y="1525"/>
                    <a:pt x="1358" y="1668"/>
                    <a:pt x="1358" y="1835"/>
                  </a:cubicBezTo>
                  <a:cubicBezTo>
                    <a:pt x="1358" y="2097"/>
                    <a:pt x="1120" y="2311"/>
                    <a:pt x="858" y="2311"/>
                  </a:cubicBezTo>
                  <a:cubicBezTo>
                    <a:pt x="596" y="2311"/>
                    <a:pt x="381" y="2120"/>
                    <a:pt x="358" y="1858"/>
                  </a:cubicBezTo>
                  <a:lnTo>
                    <a:pt x="358" y="1787"/>
                  </a:lnTo>
                  <a:cubicBezTo>
                    <a:pt x="358" y="1716"/>
                    <a:pt x="286" y="1644"/>
                    <a:pt x="191" y="1620"/>
                  </a:cubicBezTo>
                  <a:cubicBezTo>
                    <a:pt x="176" y="1617"/>
                    <a:pt x="161" y="1616"/>
                    <a:pt x="147" y="1616"/>
                  </a:cubicBezTo>
                  <a:cubicBezTo>
                    <a:pt x="55" y="1616"/>
                    <a:pt x="0" y="1683"/>
                    <a:pt x="0" y="1787"/>
                  </a:cubicBezTo>
                  <a:lnTo>
                    <a:pt x="0" y="1906"/>
                  </a:lnTo>
                  <a:cubicBezTo>
                    <a:pt x="48" y="2335"/>
                    <a:pt x="405" y="2668"/>
                    <a:pt x="810" y="2668"/>
                  </a:cubicBezTo>
                  <a:lnTo>
                    <a:pt x="858" y="2668"/>
                  </a:lnTo>
                  <a:cubicBezTo>
                    <a:pt x="1286" y="2668"/>
                    <a:pt x="1667" y="2311"/>
                    <a:pt x="1691" y="1858"/>
                  </a:cubicBezTo>
                  <a:cubicBezTo>
                    <a:pt x="1691" y="1620"/>
                    <a:pt x="1620" y="1382"/>
                    <a:pt x="1453" y="1239"/>
                  </a:cubicBezTo>
                  <a:cubicBezTo>
                    <a:pt x="1334" y="1001"/>
                    <a:pt x="1096" y="906"/>
                    <a:pt x="882" y="906"/>
                  </a:cubicBezTo>
                  <a:cubicBezTo>
                    <a:pt x="786" y="906"/>
                    <a:pt x="691" y="906"/>
                    <a:pt x="643" y="930"/>
                  </a:cubicBezTo>
                  <a:lnTo>
                    <a:pt x="739" y="358"/>
                  </a:lnTo>
                  <a:lnTo>
                    <a:pt x="1406" y="358"/>
                  </a:lnTo>
                  <a:cubicBezTo>
                    <a:pt x="1501" y="358"/>
                    <a:pt x="1596" y="310"/>
                    <a:pt x="1596" y="215"/>
                  </a:cubicBezTo>
                  <a:cubicBezTo>
                    <a:pt x="1596" y="96"/>
                    <a:pt x="1525" y="1"/>
                    <a:pt x="1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23" name="Google Shape;14223;p27"/>
            <p:cNvSpPr/>
            <p:nvPr/>
          </p:nvSpPr>
          <p:spPr>
            <a:xfrm>
              <a:off x="5798738" y="3904308"/>
              <a:ext cx="41100" cy="67075"/>
            </a:xfrm>
            <a:custGeom>
              <a:avLst/>
              <a:gdLst/>
              <a:ahLst/>
              <a:cxnLst/>
              <a:rect l="l" t="t" r="r" b="b"/>
              <a:pathLst>
                <a:path w="1644" h="2683" extrusionOk="0">
                  <a:moveTo>
                    <a:pt x="803" y="297"/>
                  </a:moveTo>
                  <a:cubicBezTo>
                    <a:pt x="1066" y="297"/>
                    <a:pt x="1286" y="511"/>
                    <a:pt x="1286" y="762"/>
                  </a:cubicBezTo>
                  <a:lnTo>
                    <a:pt x="1286" y="1858"/>
                  </a:lnTo>
                  <a:cubicBezTo>
                    <a:pt x="1286" y="2121"/>
                    <a:pt x="1064" y="2332"/>
                    <a:pt x="822" y="2332"/>
                  </a:cubicBezTo>
                  <a:cubicBezTo>
                    <a:pt x="779" y="2332"/>
                    <a:pt x="735" y="2325"/>
                    <a:pt x="691" y="2310"/>
                  </a:cubicBezTo>
                  <a:cubicBezTo>
                    <a:pt x="477" y="2263"/>
                    <a:pt x="334" y="2072"/>
                    <a:pt x="334" y="1834"/>
                  </a:cubicBezTo>
                  <a:lnTo>
                    <a:pt x="334" y="786"/>
                  </a:lnTo>
                  <a:cubicBezTo>
                    <a:pt x="334" y="596"/>
                    <a:pt x="477" y="381"/>
                    <a:pt x="691" y="310"/>
                  </a:cubicBezTo>
                  <a:cubicBezTo>
                    <a:pt x="729" y="301"/>
                    <a:pt x="766" y="297"/>
                    <a:pt x="803" y="297"/>
                  </a:cubicBezTo>
                  <a:close/>
                  <a:moveTo>
                    <a:pt x="834" y="0"/>
                  </a:moveTo>
                  <a:cubicBezTo>
                    <a:pt x="382" y="0"/>
                    <a:pt x="1" y="358"/>
                    <a:pt x="1" y="834"/>
                  </a:cubicBezTo>
                  <a:lnTo>
                    <a:pt x="1" y="1858"/>
                  </a:lnTo>
                  <a:cubicBezTo>
                    <a:pt x="1" y="2263"/>
                    <a:pt x="262" y="2620"/>
                    <a:pt x="643" y="2668"/>
                  </a:cubicBezTo>
                  <a:cubicBezTo>
                    <a:pt x="700" y="2678"/>
                    <a:pt x="756" y="2682"/>
                    <a:pt x="811" y="2682"/>
                  </a:cubicBezTo>
                  <a:cubicBezTo>
                    <a:pt x="1280" y="2682"/>
                    <a:pt x="1644" y="2328"/>
                    <a:pt x="1644" y="1858"/>
                  </a:cubicBezTo>
                  <a:lnTo>
                    <a:pt x="1644" y="834"/>
                  </a:lnTo>
                  <a:cubicBezTo>
                    <a:pt x="1620" y="381"/>
                    <a:pt x="1286" y="0"/>
                    <a:pt x="8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24" name="Google Shape;14224;p27"/>
            <p:cNvSpPr/>
            <p:nvPr/>
          </p:nvSpPr>
          <p:spPr>
            <a:xfrm>
              <a:off x="5851713" y="3909058"/>
              <a:ext cx="14925" cy="14925"/>
            </a:xfrm>
            <a:custGeom>
              <a:avLst/>
              <a:gdLst/>
              <a:ahLst/>
              <a:cxnLst/>
              <a:rect l="l" t="t" r="r" b="b"/>
              <a:pathLst>
                <a:path w="597" h="597" extrusionOk="0">
                  <a:moveTo>
                    <a:pt x="287" y="1"/>
                  </a:moveTo>
                  <a:cubicBezTo>
                    <a:pt x="120" y="1"/>
                    <a:pt x="1" y="144"/>
                    <a:pt x="1" y="311"/>
                  </a:cubicBezTo>
                  <a:cubicBezTo>
                    <a:pt x="1" y="477"/>
                    <a:pt x="120" y="596"/>
                    <a:pt x="287" y="596"/>
                  </a:cubicBezTo>
                  <a:cubicBezTo>
                    <a:pt x="453" y="596"/>
                    <a:pt x="596" y="477"/>
                    <a:pt x="596" y="311"/>
                  </a:cubicBezTo>
                  <a:cubicBezTo>
                    <a:pt x="596" y="144"/>
                    <a:pt x="453" y="1"/>
                    <a:pt x="28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25" name="Google Shape;14225;p27"/>
            <p:cNvSpPr/>
            <p:nvPr/>
          </p:nvSpPr>
          <p:spPr>
            <a:xfrm>
              <a:off x="5888038" y="3951933"/>
              <a:ext cx="14925" cy="14900"/>
            </a:xfrm>
            <a:custGeom>
              <a:avLst/>
              <a:gdLst/>
              <a:ahLst/>
              <a:cxnLst/>
              <a:rect l="l" t="t" r="r" b="b"/>
              <a:pathLst>
                <a:path w="597" h="596" extrusionOk="0">
                  <a:moveTo>
                    <a:pt x="286" y="1"/>
                  </a:moveTo>
                  <a:cubicBezTo>
                    <a:pt x="120" y="1"/>
                    <a:pt x="1" y="120"/>
                    <a:pt x="1" y="286"/>
                  </a:cubicBezTo>
                  <a:cubicBezTo>
                    <a:pt x="1" y="429"/>
                    <a:pt x="120" y="596"/>
                    <a:pt x="286" y="596"/>
                  </a:cubicBezTo>
                  <a:cubicBezTo>
                    <a:pt x="477" y="596"/>
                    <a:pt x="596" y="477"/>
                    <a:pt x="596" y="286"/>
                  </a:cubicBezTo>
                  <a:cubicBezTo>
                    <a:pt x="596" y="120"/>
                    <a:pt x="477" y="1"/>
                    <a:pt x="28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226" name="Google Shape;14226;p27"/>
          <p:cNvGrpSpPr/>
          <p:nvPr/>
        </p:nvGrpSpPr>
        <p:grpSpPr>
          <a:xfrm>
            <a:off x="9330010" y="5319932"/>
            <a:ext cx="474692" cy="475649"/>
            <a:chOff x="6154163" y="3789408"/>
            <a:chExt cx="297700" cy="298300"/>
          </a:xfrm>
        </p:grpSpPr>
        <p:sp>
          <p:nvSpPr>
            <p:cNvPr id="14227" name="Google Shape;14227;p27"/>
            <p:cNvSpPr/>
            <p:nvPr/>
          </p:nvSpPr>
          <p:spPr>
            <a:xfrm>
              <a:off x="6283363" y="3813208"/>
              <a:ext cx="15500" cy="8975"/>
            </a:xfrm>
            <a:custGeom>
              <a:avLst/>
              <a:gdLst/>
              <a:ahLst/>
              <a:cxnLst/>
              <a:rect l="l" t="t" r="r" b="b"/>
              <a:pathLst>
                <a:path w="620" h="359" extrusionOk="0">
                  <a:moveTo>
                    <a:pt x="191" y="1"/>
                  </a:moveTo>
                  <a:cubicBezTo>
                    <a:pt x="120" y="1"/>
                    <a:pt x="24" y="72"/>
                    <a:pt x="24" y="144"/>
                  </a:cubicBezTo>
                  <a:cubicBezTo>
                    <a:pt x="0" y="263"/>
                    <a:pt x="72" y="358"/>
                    <a:pt x="191" y="358"/>
                  </a:cubicBezTo>
                  <a:lnTo>
                    <a:pt x="429" y="358"/>
                  </a:lnTo>
                  <a:cubicBezTo>
                    <a:pt x="524" y="358"/>
                    <a:pt x="620" y="310"/>
                    <a:pt x="620" y="215"/>
                  </a:cubicBezTo>
                  <a:cubicBezTo>
                    <a:pt x="620"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28" name="Google Shape;14228;p27"/>
            <p:cNvSpPr/>
            <p:nvPr/>
          </p:nvSpPr>
          <p:spPr>
            <a:xfrm>
              <a:off x="6260138" y="3813208"/>
              <a:ext cx="14925" cy="8975"/>
            </a:xfrm>
            <a:custGeom>
              <a:avLst/>
              <a:gdLst/>
              <a:ahLst/>
              <a:cxnLst/>
              <a:rect l="l" t="t" r="r" b="b"/>
              <a:pathLst>
                <a:path w="597" h="359" extrusionOk="0">
                  <a:moveTo>
                    <a:pt x="215" y="1"/>
                  </a:moveTo>
                  <a:cubicBezTo>
                    <a:pt x="120" y="1"/>
                    <a:pt x="25" y="72"/>
                    <a:pt x="25" y="144"/>
                  </a:cubicBezTo>
                  <a:cubicBezTo>
                    <a:pt x="1" y="263"/>
                    <a:pt x="96" y="358"/>
                    <a:pt x="167"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29" name="Google Shape;14229;p27"/>
            <p:cNvSpPr/>
            <p:nvPr/>
          </p:nvSpPr>
          <p:spPr>
            <a:xfrm>
              <a:off x="6376238" y="3813208"/>
              <a:ext cx="14900" cy="8975"/>
            </a:xfrm>
            <a:custGeom>
              <a:avLst/>
              <a:gdLst/>
              <a:ahLst/>
              <a:cxnLst/>
              <a:rect l="l" t="t" r="r" b="b"/>
              <a:pathLst>
                <a:path w="596" h="359" extrusionOk="0">
                  <a:moveTo>
                    <a:pt x="167" y="1"/>
                  </a:moveTo>
                  <a:cubicBezTo>
                    <a:pt x="96" y="1"/>
                    <a:pt x="1" y="72"/>
                    <a:pt x="1" y="144"/>
                  </a:cubicBezTo>
                  <a:cubicBezTo>
                    <a:pt x="1" y="263"/>
                    <a:pt x="96" y="358"/>
                    <a:pt x="167" y="358"/>
                  </a:cubicBezTo>
                  <a:lnTo>
                    <a:pt x="405" y="358"/>
                  </a:lnTo>
                  <a:cubicBezTo>
                    <a:pt x="501" y="358"/>
                    <a:pt x="596" y="310"/>
                    <a:pt x="596" y="215"/>
                  </a:cubicBezTo>
                  <a:cubicBezTo>
                    <a:pt x="596" y="96"/>
                    <a:pt x="524" y="1"/>
                    <a:pt x="40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30" name="Google Shape;14230;p27"/>
            <p:cNvSpPr/>
            <p:nvPr/>
          </p:nvSpPr>
          <p:spPr>
            <a:xfrm>
              <a:off x="6329813" y="3813208"/>
              <a:ext cx="14900" cy="8975"/>
            </a:xfrm>
            <a:custGeom>
              <a:avLst/>
              <a:gdLst/>
              <a:ahLst/>
              <a:cxnLst/>
              <a:rect l="l" t="t" r="r" b="b"/>
              <a:pathLst>
                <a:path w="596" h="359" extrusionOk="0">
                  <a:moveTo>
                    <a:pt x="191" y="1"/>
                  </a:moveTo>
                  <a:cubicBezTo>
                    <a:pt x="95" y="1"/>
                    <a:pt x="0" y="72"/>
                    <a:pt x="0" y="144"/>
                  </a:cubicBezTo>
                  <a:cubicBezTo>
                    <a:pt x="0" y="263"/>
                    <a:pt x="71" y="358"/>
                    <a:pt x="191" y="358"/>
                  </a:cubicBezTo>
                  <a:lnTo>
                    <a:pt x="429" y="358"/>
                  </a:lnTo>
                  <a:cubicBezTo>
                    <a:pt x="500" y="358"/>
                    <a:pt x="595" y="310"/>
                    <a:pt x="595" y="215"/>
                  </a:cubicBezTo>
                  <a:cubicBezTo>
                    <a:pt x="595"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31" name="Google Shape;14231;p27"/>
            <p:cNvSpPr/>
            <p:nvPr/>
          </p:nvSpPr>
          <p:spPr>
            <a:xfrm>
              <a:off x="63530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29" y="358"/>
                  </a:lnTo>
                  <a:cubicBezTo>
                    <a:pt x="501" y="358"/>
                    <a:pt x="596" y="310"/>
                    <a:pt x="596" y="215"/>
                  </a:cubicBezTo>
                  <a:cubicBezTo>
                    <a:pt x="596" y="96"/>
                    <a:pt x="525"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32" name="Google Shape;14232;p27"/>
            <p:cNvSpPr/>
            <p:nvPr/>
          </p:nvSpPr>
          <p:spPr>
            <a:xfrm>
              <a:off x="6305988" y="3813208"/>
              <a:ext cx="16100" cy="8975"/>
            </a:xfrm>
            <a:custGeom>
              <a:avLst/>
              <a:gdLst/>
              <a:ahLst/>
              <a:cxnLst/>
              <a:rect l="l" t="t" r="r" b="b"/>
              <a:pathLst>
                <a:path w="644" h="359" extrusionOk="0">
                  <a:moveTo>
                    <a:pt x="215" y="1"/>
                  </a:moveTo>
                  <a:cubicBezTo>
                    <a:pt x="120" y="1"/>
                    <a:pt x="48" y="72"/>
                    <a:pt x="48" y="144"/>
                  </a:cubicBezTo>
                  <a:cubicBezTo>
                    <a:pt x="0" y="263"/>
                    <a:pt x="96" y="358"/>
                    <a:pt x="215" y="358"/>
                  </a:cubicBezTo>
                  <a:lnTo>
                    <a:pt x="453" y="358"/>
                  </a:lnTo>
                  <a:cubicBezTo>
                    <a:pt x="548" y="358"/>
                    <a:pt x="643" y="310"/>
                    <a:pt x="643" y="215"/>
                  </a:cubicBezTo>
                  <a:cubicBezTo>
                    <a:pt x="643" y="96"/>
                    <a:pt x="572" y="1"/>
                    <a:pt x="45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33" name="Google Shape;14233;p27"/>
            <p:cNvSpPr/>
            <p:nvPr/>
          </p:nvSpPr>
          <p:spPr>
            <a:xfrm>
              <a:off x="6191088" y="3813208"/>
              <a:ext cx="14900" cy="8975"/>
            </a:xfrm>
            <a:custGeom>
              <a:avLst/>
              <a:gdLst/>
              <a:ahLst/>
              <a:cxnLst/>
              <a:rect l="l" t="t" r="r" b="b"/>
              <a:pathLst>
                <a:path w="596" h="359" extrusionOk="0">
                  <a:moveTo>
                    <a:pt x="191" y="1"/>
                  </a:moveTo>
                  <a:cubicBezTo>
                    <a:pt x="119" y="1"/>
                    <a:pt x="24" y="72"/>
                    <a:pt x="24" y="144"/>
                  </a:cubicBezTo>
                  <a:cubicBezTo>
                    <a:pt x="0" y="263"/>
                    <a:pt x="72" y="358"/>
                    <a:pt x="191" y="358"/>
                  </a:cubicBezTo>
                  <a:lnTo>
                    <a:pt x="405" y="358"/>
                  </a:lnTo>
                  <a:cubicBezTo>
                    <a:pt x="500" y="358"/>
                    <a:pt x="596" y="310"/>
                    <a:pt x="596" y="215"/>
                  </a:cubicBezTo>
                  <a:cubicBezTo>
                    <a:pt x="596" y="96"/>
                    <a:pt x="524" y="1"/>
                    <a:pt x="40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34" name="Google Shape;14234;p27"/>
            <p:cNvSpPr/>
            <p:nvPr/>
          </p:nvSpPr>
          <p:spPr>
            <a:xfrm>
              <a:off x="6213713" y="3813208"/>
              <a:ext cx="14900" cy="8975"/>
            </a:xfrm>
            <a:custGeom>
              <a:avLst/>
              <a:gdLst/>
              <a:ahLst/>
              <a:cxnLst/>
              <a:rect l="l" t="t" r="r" b="b"/>
              <a:pathLst>
                <a:path w="596" h="359" extrusionOk="0">
                  <a:moveTo>
                    <a:pt x="191" y="1"/>
                  </a:moveTo>
                  <a:cubicBezTo>
                    <a:pt x="95" y="1"/>
                    <a:pt x="0" y="72"/>
                    <a:pt x="0" y="144"/>
                  </a:cubicBezTo>
                  <a:cubicBezTo>
                    <a:pt x="0" y="263"/>
                    <a:pt x="95" y="358"/>
                    <a:pt x="191" y="358"/>
                  </a:cubicBezTo>
                  <a:lnTo>
                    <a:pt x="429" y="358"/>
                  </a:lnTo>
                  <a:cubicBezTo>
                    <a:pt x="524" y="358"/>
                    <a:pt x="596" y="310"/>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35" name="Google Shape;14235;p27"/>
            <p:cNvSpPr/>
            <p:nvPr/>
          </p:nvSpPr>
          <p:spPr>
            <a:xfrm>
              <a:off x="62369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36" name="Google Shape;14236;p27"/>
            <p:cNvSpPr/>
            <p:nvPr/>
          </p:nvSpPr>
          <p:spPr>
            <a:xfrm>
              <a:off x="63071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5" y="310"/>
                    <a:pt x="595" y="214"/>
                  </a:cubicBezTo>
                  <a:cubicBezTo>
                    <a:pt x="595" y="95"/>
                    <a:pt x="524" y="0"/>
                    <a:pt x="40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37" name="Google Shape;14237;p27"/>
            <p:cNvSpPr/>
            <p:nvPr/>
          </p:nvSpPr>
          <p:spPr>
            <a:xfrm>
              <a:off x="61910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38" name="Google Shape;14238;p27"/>
            <p:cNvSpPr/>
            <p:nvPr/>
          </p:nvSpPr>
          <p:spPr>
            <a:xfrm>
              <a:off x="6236913" y="3873358"/>
              <a:ext cx="14925" cy="8950"/>
            </a:xfrm>
            <a:custGeom>
              <a:avLst/>
              <a:gdLst/>
              <a:ahLst/>
              <a:cxnLst/>
              <a:rect l="l" t="t" r="r" b="b"/>
              <a:pathLst>
                <a:path w="597" h="358" extrusionOk="0">
                  <a:moveTo>
                    <a:pt x="191" y="0"/>
                  </a:moveTo>
                  <a:cubicBezTo>
                    <a:pt x="96" y="0"/>
                    <a:pt x="1" y="95"/>
                    <a:pt x="1" y="214"/>
                  </a:cubicBezTo>
                  <a:cubicBezTo>
                    <a:pt x="25" y="286"/>
                    <a:pt x="120" y="357"/>
                    <a:pt x="215" y="357"/>
                  </a:cubicBezTo>
                  <a:lnTo>
                    <a:pt x="430" y="357"/>
                  </a:lnTo>
                  <a:cubicBezTo>
                    <a:pt x="501" y="357"/>
                    <a:pt x="596" y="310"/>
                    <a:pt x="596" y="214"/>
                  </a:cubicBezTo>
                  <a:cubicBezTo>
                    <a:pt x="596" y="95"/>
                    <a:pt x="549" y="0"/>
                    <a:pt x="4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39" name="Google Shape;14239;p27"/>
            <p:cNvSpPr/>
            <p:nvPr/>
          </p:nvSpPr>
          <p:spPr>
            <a:xfrm>
              <a:off x="6260738" y="3873358"/>
              <a:ext cx="14325" cy="8950"/>
            </a:xfrm>
            <a:custGeom>
              <a:avLst/>
              <a:gdLst/>
              <a:ahLst/>
              <a:cxnLst/>
              <a:rect l="l" t="t" r="r" b="b"/>
              <a:pathLst>
                <a:path w="573" h="358" extrusionOk="0">
                  <a:moveTo>
                    <a:pt x="191" y="0"/>
                  </a:moveTo>
                  <a:cubicBezTo>
                    <a:pt x="96" y="0"/>
                    <a:pt x="1" y="95"/>
                    <a:pt x="1" y="214"/>
                  </a:cubicBezTo>
                  <a:cubicBezTo>
                    <a:pt x="24" y="286"/>
                    <a:pt x="96" y="357"/>
                    <a:pt x="191" y="357"/>
                  </a:cubicBezTo>
                  <a:lnTo>
                    <a:pt x="382" y="357"/>
                  </a:lnTo>
                  <a:cubicBezTo>
                    <a:pt x="477" y="357"/>
                    <a:pt x="572" y="310"/>
                    <a:pt x="572" y="214"/>
                  </a:cubicBezTo>
                  <a:cubicBezTo>
                    <a:pt x="572" y="95"/>
                    <a:pt x="501" y="0"/>
                    <a:pt x="38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40" name="Google Shape;14240;p27"/>
            <p:cNvSpPr/>
            <p:nvPr/>
          </p:nvSpPr>
          <p:spPr>
            <a:xfrm>
              <a:off x="6213713" y="3873358"/>
              <a:ext cx="14900" cy="8950"/>
            </a:xfrm>
            <a:custGeom>
              <a:avLst/>
              <a:gdLst/>
              <a:ahLst/>
              <a:cxnLst/>
              <a:rect l="l" t="t" r="r" b="b"/>
              <a:pathLst>
                <a:path w="596" h="358" extrusionOk="0">
                  <a:moveTo>
                    <a:pt x="191" y="0"/>
                  </a:moveTo>
                  <a:cubicBezTo>
                    <a:pt x="95" y="0"/>
                    <a:pt x="0" y="95"/>
                    <a:pt x="0" y="214"/>
                  </a:cubicBezTo>
                  <a:cubicBezTo>
                    <a:pt x="48" y="286"/>
                    <a:pt x="119" y="357"/>
                    <a:pt x="215" y="357"/>
                  </a:cubicBezTo>
                  <a:lnTo>
                    <a:pt x="429" y="357"/>
                  </a:lnTo>
                  <a:cubicBezTo>
                    <a:pt x="524" y="357"/>
                    <a:pt x="596" y="310"/>
                    <a:pt x="596" y="214"/>
                  </a:cubicBezTo>
                  <a:cubicBezTo>
                    <a:pt x="596" y="95"/>
                    <a:pt x="548" y="0"/>
                    <a:pt x="4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41" name="Google Shape;14241;p27"/>
            <p:cNvSpPr/>
            <p:nvPr/>
          </p:nvSpPr>
          <p:spPr>
            <a:xfrm>
              <a:off x="6283963" y="3873358"/>
              <a:ext cx="14900" cy="8950"/>
            </a:xfrm>
            <a:custGeom>
              <a:avLst/>
              <a:gdLst/>
              <a:ahLst/>
              <a:cxnLst/>
              <a:rect l="l" t="t" r="r" b="b"/>
              <a:pathLst>
                <a:path w="596" h="358" extrusionOk="0">
                  <a:moveTo>
                    <a:pt x="167" y="0"/>
                  </a:moveTo>
                  <a:cubicBezTo>
                    <a:pt x="96" y="0"/>
                    <a:pt x="0" y="95"/>
                    <a:pt x="0" y="214"/>
                  </a:cubicBezTo>
                  <a:cubicBezTo>
                    <a:pt x="24" y="286"/>
                    <a:pt x="119" y="357"/>
                    <a:pt x="215"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42" name="Google Shape;14242;p27"/>
            <p:cNvSpPr/>
            <p:nvPr/>
          </p:nvSpPr>
          <p:spPr>
            <a:xfrm>
              <a:off x="6154163" y="3789408"/>
              <a:ext cx="297700" cy="298300"/>
            </a:xfrm>
            <a:custGeom>
              <a:avLst/>
              <a:gdLst/>
              <a:ahLst/>
              <a:cxnLst/>
              <a:rect l="l" t="t" r="r" b="b"/>
              <a:pathLst>
                <a:path w="11908" h="11932" extrusionOk="0">
                  <a:moveTo>
                    <a:pt x="10241" y="1524"/>
                  </a:moveTo>
                  <a:lnTo>
                    <a:pt x="10813" y="2691"/>
                  </a:lnTo>
                  <a:lnTo>
                    <a:pt x="10813" y="3763"/>
                  </a:lnTo>
                  <a:lnTo>
                    <a:pt x="10455" y="3049"/>
                  </a:lnTo>
                  <a:cubicBezTo>
                    <a:pt x="10431" y="2953"/>
                    <a:pt x="10336" y="2882"/>
                    <a:pt x="10241" y="2882"/>
                  </a:cubicBezTo>
                  <a:cubicBezTo>
                    <a:pt x="10170" y="2882"/>
                    <a:pt x="10074" y="2953"/>
                    <a:pt x="10050" y="3049"/>
                  </a:cubicBezTo>
                  <a:lnTo>
                    <a:pt x="9146" y="4787"/>
                  </a:lnTo>
                  <a:lnTo>
                    <a:pt x="8693" y="4025"/>
                  </a:lnTo>
                  <a:cubicBezTo>
                    <a:pt x="8645" y="3930"/>
                    <a:pt x="8574" y="3906"/>
                    <a:pt x="8479" y="3906"/>
                  </a:cubicBezTo>
                  <a:cubicBezTo>
                    <a:pt x="8407" y="3906"/>
                    <a:pt x="8312" y="3953"/>
                    <a:pt x="8288" y="4049"/>
                  </a:cubicBezTo>
                  <a:lnTo>
                    <a:pt x="7121" y="6430"/>
                  </a:lnTo>
                  <a:lnTo>
                    <a:pt x="6454" y="6168"/>
                  </a:lnTo>
                  <a:cubicBezTo>
                    <a:pt x="6422" y="6149"/>
                    <a:pt x="6387" y="6140"/>
                    <a:pt x="6353" y="6140"/>
                  </a:cubicBezTo>
                  <a:cubicBezTo>
                    <a:pt x="6264" y="6140"/>
                    <a:pt x="6179" y="6201"/>
                    <a:pt x="6145" y="6287"/>
                  </a:cubicBezTo>
                  <a:lnTo>
                    <a:pt x="5264" y="8121"/>
                  </a:lnTo>
                  <a:lnTo>
                    <a:pt x="4406" y="7692"/>
                  </a:lnTo>
                  <a:cubicBezTo>
                    <a:pt x="4362" y="7666"/>
                    <a:pt x="4317" y="7652"/>
                    <a:pt x="4276" y="7652"/>
                  </a:cubicBezTo>
                  <a:cubicBezTo>
                    <a:pt x="4208" y="7652"/>
                    <a:pt x="4150" y="7689"/>
                    <a:pt x="4121" y="7764"/>
                  </a:cubicBezTo>
                  <a:lnTo>
                    <a:pt x="3525" y="8597"/>
                  </a:lnTo>
                  <a:lnTo>
                    <a:pt x="2382" y="7573"/>
                  </a:lnTo>
                  <a:cubicBezTo>
                    <a:pt x="2335" y="7502"/>
                    <a:pt x="2239" y="7502"/>
                    <a:pt x="2168" y="7502"/>
                  </a:cubicBezTo>
                  <a:cubicBezTo>
                    <a:pt x="2096" y="7502"/>
                    <a:pt x="2025" y="7573"/>
                    <a:pt x="2001" y="7645"/>
                  </a:cubicBezTo>
                  <a:lnTo>
                    <a:pt x="1858" y="7978"/>
                  </a:lnTo>
                  <a:lnTo>
                    <a:pt x="1858" y="6906"/>
                  </a:lnTo>
                  <a:lnTo>
                    <a:pt x="2263" y="6049"/>
                  </a:lnTo>
                  <a:lnTo>
                    <a:pt x="3454" y="7121"/>
                  </a:lnTo>
                  <a:cubicBezTo>
                    <a:pt x="3501" y="7145"/>
                    <a:pt x="3501" y="7145"/>
                    <a:pt x="3525" y="7145"/>
                  </a:cubicBezTo>
                  <a:cubicBezTo>
                    <a:pt x="3551" y="7151"/>
                    <a:pt x="3573" y="7154"/>
                    <a:pt x="3593" y="7154"/>
                  </a:cubicBezTo>
                  <a:cubicBezTo>
                    <a:pt x="3648" y="7154"/>
                    <a:pt x="3687" y="7132"/>
                    <a:pt x="3740" y="7097"/>
                  </a:cubicBezTo>
                  <a:lnTo>
                    <a:pt x="4383" y="6168"/>
                  </a:lnTo>
                  <a:lnTo>
                    <a:pt x="5240" y="6621"/>
                  </a:lnTo>
                  <a:cubicBezTo>
                    <a:pt x="5276" y="6633"/>
                    <a:pt x="5305" y="6639"/>
                    <a:pt x="5335" y="6639"/>
                  </a:cubicBezTo>
                  <a:cubicBezTo>
                    <a:pt x="5365" y="6639"/>
                    <a:pt x="5395" y="6633"/>
                    <a:pt x="5430" y="6621"/>
                  </a:cubicBezTo>
                  <a:cubicBezTo>
                    <a:pt x="5478" y="6573"/>
                    <a:pt x="5550" y="6549"/>
                    <a:pt x="5573" y="6502"/>
                  </a:cubicBezTo>
                  <a:lnTo>
                    <a:pt x="6431" y="4644"/>
                  </a:lnTo>
                  <a:lnTo>
                    <a:pt x="7097" y="4906"/>
                  </a:lnTo>
                  <a:cubicBezTo>
                    <a:pt x="7130" y="4926"/>
                    <a:pt x="7165" y="4935"/>
                    <a:pt x="7198" y="4935"/>
                  </a:cubicBezTo>
                  <a:cubicBezTo>
                    <a:pt x="7286" y="4935"/>
                    <a:pt x="7366" y="4873"/>
                    <a:pt x="7383" y="4787"/>
                  </a:cubicBezTo>
                  <a:lnTo>
                    <a:pt x="8526" y="2501"/>
                  </a:lnTo>
                  <a:lnTo>
                    <a:pt x="8979" y="3239"/>
                  </a:lnTo>
                  <a:cubicBezTo>
                    <a:pt x="9026" y="3334"/>
                    <a:pt x="9098" y="3358"/>
                    <a:pt x="9169" y="3358"/>
                  </a:cubicBezTo>
                  <a:cubicBezTo>
                    <a:pt x="9265" y="3358"/>
                    <a:pt x="9360" y="3310"/>
                    <a:pt x="9384" y="3239"/>
                  </a:cubicBezTo>
                  <a:lnTo>
                    <a:pt x="10241" y="1524"/>
                  </a:lnTo>
                  <a:close/>
                  <a:moveTo>
                    <a:pt x="10217" y="3406"/>
                  </a:moveTo>
                  <a:lnTo>
                    <a:pt x="10789" y="4549"/>
                  </a:lnTo>
                  <a:lnTo>
                    <a:pt x="10789" y="10717"/>
                  </a:lnTo>
                  <a:lnTo>
                    <a:pt x="1787" y="10717"/>
                  </a:lnTo>
                  <a:lnTo>
                    <a:pt x="1787" y="8788"/>
                  </a:lnTo>
                  <a:lnTo>
                    <a:pt x="1858" y="8788"/>
                  </a:lnTo>
                  <a:lnTo>
                    <a:pt x="2263" y="7930"/>
                  </a:lnTo>
                  <a:lnTo>
                    <a:pt x="3406" y="8931"/>
                  </a:lnTo>
                  <a:cubicBezTo>
                    <a:pt x="3454" y="9002"/>
                    <a:pt x="3525" y="9002"/>
                    <a:pt x="3573" y="9002"/>
                  </a:cubicBezTo>
                  <a:cubicBezTo>
                    <a:pt x="3644" y="9002"/>
                    <a:pt x="3692" y="8931"/>
                    <a:pt x="3763" y="8907"/>
                  </a:cubicBezTo>
                  <a:lnTo>
                    <a:pt x="4359" y="8050"/>
                  </a:lnTo>
                  <a:lnTo>
                    <a:pt x="5216" y="8478"/>
                  </a:lnTo>
                  <a:cubicBezTo>
                    <a:pt x="5252" y="8502"/>
                    <a:pt x="5282" y="8514"/>
                    <a:pt x="5311" y="8514"/>
                  </a:cubicBezTo>
                  <a:cubicBezTo>
                    <a:pt x="5341" y="8514"/>
                    <a:pt x="5371" y="8502"/>
                    <a:pt x="5407" y="8478"/>
                  </a:cubicBezTo>
                  <a:cubicBezTo>
                    <a:pt x="5454" y="8454"/>
                    <a:pt x="5502" y="8431"/>
                    <a:pt x="5550" y="8359"/>
                  </a:cubicBezTo>
                  <a:lnTo>
                    <a:pt x="6407" y="6525"/>
                  </a:lnTo>
                  <a:lnTo>
                    <a:pt x="7074" y="6787"/>
                  </a:lnTo>
                  <a:cubicBezTo>
                    <a:pt x="7106" y="6807"/>
                    <a:pt x="7141" y="6816"/>
                    <a:pt x="7174" y="6816"/>
                  </a:cubicBezTo>
                  <a:cubicBezTo>
                    <a:pt x="7262" y="6816"/>
                    <a:pt x="7342" y="6755"/>
                    <a:pt x="7359" y="6668"/>
                  </a:cubicBezTo>
                  <a:lnTo>
                    <a:pt x="8479" y="4382"/>
                  </a:lnTo>
                  <a:lnTo>
                    <a:pt x="8931" y="5120"/>
                  </a:lnTo>
                  <a:cubicBezTo>
                    <a:pt x="9003" y="5216"/>
                    <a:pt x="9050" y="5239"/>
                    <a:pt x="9146" y="5239"/>
                  </a:cubicBezTo>
                  <a:cubicBezTo>
                    <a:pt x="9241" y="5239"/>
                    <a:pt x="9336" y="5192"/>
                    <a:pt x="9360" y="5120"/>
                  </a:cubicBezTo>
                  <a:lnTo>
                    <a:pt x="10217" y="3406"/>
                  </a:lnTo>
                  <a:close/>
                  <a:moveTo>
                    <a:pt x="11551" y="11050"/>
                  </a:moveTo>
                  <a:lnTo>
                    <a:pt x="11551" y="11526"/>
                  </a:lnTo>
                  <a:lnTo>
                    <a:pt x="358" y="11526"/>
                  </a:lnTo>
                  <a:lnTo>
                    <a:pt x="358" y="11050"/>
                  </a:lnTo>
                  <a:close/>
                  <a:moveTo>
                    <a:pt x="930" y="0"/>
                  </a:moveTo>
                  <a:cubicBezTo>
                    <a:pt x="810" y="0"/>
                    <a:pt x="715" y="72"/>
                    <a:pt x="715" y="191"/>
                  </a:cubicBezTo>
                  <a:lnTo>
                    <a:pt x="715" y="977"/>
                  </a:lnTo>
                  <a:lnTo>
                    <a:pt x="501" y="977"/>
                  </a:lnTo>
                  <a:cubicBezTo>
                    <a:pt x="429" y="977"/>
                    <a:pt x="334" y="1048"/>
                    <a:pt x="334" y="1143"/>
                  </a:cubicBezTo>
                  <a:cubicBezTo>
                    <a:pt x="334" y="1262"/>
                    <a:pt x="382" y="1334"/>
                    <a:pt x="501" y="1334"/>
                  </a:cubicBezTo>
                  <a:lnTo>
                    <a:pt x="715" y="1334"/>
                  </a:lnTo>
                  <a:lnTo>
                    <a:pt x="715" y="2239"/>
                  </a:lnTo>
                  <a:lnTo>
                    <a:pt x="501" y="2239"/>
                  </a:lnTo>
                  <a:cubicBezTo>
                    <a:pt x="429" y="2239"/>
                    <a:pt x="334" y="2286"/>
                    <a:pt x="334" y="2382"/>
                  </a:cubicBezTo>
                  <a:cubicBezTo>
                    <a:pt x="334" y="2501"/>
                    <a:pt x="382" y="2596"/>
                    <a:pt x="501" y="2596"/>
                  </a:cubicBezTo>
                  <a:lnTo>
                    <a:pt x="715" y="2596"/>
                  </a:lnTo>
                  <a:lnTo>
                    <a:pt x="715" y="3477"/>
                  </a:lnTo>
                  <a:lnTo>
                    <a:pt x="501" y="3477"/>
                  </a:lnTo>
                  <a:cubicBezTo>
                    <a:pt x="429" y="3477"/>
                    <a:pt x="334" y="3549"/>
                    <a:pt x="334" y="3644"/>
                  </a:cubicBezTo>
                  <a:cubicBezTo>
                    <a:pt x="334" y="3739"/>
                    <a:pt x="382" y="3834"/>
                    <a:pt x="501" y="3834"/>
                  </a:cubicBezTo>
                  <a:lnTo>
                    <a:pt x="715" y="3834"/>
                  </a:lnTo>
                  <a:lnTo>
                    <a:pt x="715" y="4739"/>
                  </a:lnTo>
                  <a:lnTo>
                    <a:pt x="501" y="4739"/>
                  </a:lnTo>
                  <a:cubicBezTo>
                    <a:pt x="429" y="4739"/>
                    <a:pt x="334" y="4787"/>
                    <a:pt x="334" y="4882"/>
                  </a:cubicBezTo>
                  <a:cubicBezTo>
                    <a:pt x="334" y="5001"/>
                    <a:pt x="382" y="5097"/>
                    <a:pt x="501" y="5097"/>
                  </a:cubicBezTo>
                  <a:lnTo>
                    <a:pt x="715" y="5097"/>
                  </a:lnTo>
                  <a:lnTo>
                    <a:pt x="715" y="5978"/>
                  </a:lnTo>
                  <a:lnTo>
                    <a:pt x="501" y="5978"/>
                  </a:lnTo>
                  <a:cubicBezTo>
                    <a:pt x="429" y="5978"/>
                    <a:pt x="334" y="6049"/>
                    <a:pt x="334" y="6121"/>
                  </a:cubicBezTo>
                  <a:cubicBezTo>
                    <a:pt x="334" y="6240"/>
                    <a:pt x="382" y="6335"/>
                    <a:pt x="501" y="6335"/>
                  </a:cubicBezTo>
                  <a:lnTo>
                    <a:pt x="715" y="6335"/>
                  </a:lnTo>
                  <a:lnTo>
                    <a:pt x="715" y="7240"/>
                  </a:lnTo>
                  <a:lnTo>
                    <a:pt x="501" y="7240"/>
                  </a:lnTo>
                  <a:cubicBezTo>
                    <a:pt x="429" y="7240"/>
                    <a:pt x="334" y="7287"/>
                    <a:pt x="334" y="7383"/>
                  </a:cubicBezTo>
                  <a:cubicBezTo>
                    <a:pt x="334" y="7502"/>
                    <a:pt x="382" y="7597"/>
                    <a:pt x="501" y="7597"/>
                  </a:cubicBezTo>
                  <a:lnTo>
                    <a:pt x="715" y="7597"/>
                  </a:lnTo>
                  <a:lnTo>
                    <a:pt x="715" y="8478"/>
                  </a:lnTo>
                  <a:lnTo>
                    <a:pt x="501" y="8478"/>
                  </a:lnTo>
                  <a:cubicBezTo>
                    <a:pt x="429" y="8478"/>
                    <a:pt x="334" y="8550"/>
                    <a:pt x="334" y="8621"/>
                  </a:cubicBezTo>
                  <a:cubicBezTo>
                    <a:pt x="334" y="8740"/>
                    <a:pt x="382" y="8835"/>
                    <a:pt x="501" y="8835"/>
                  </a:cubicBezTo>
                  <a:lnTo>
                    <a:pt x="715" y="8835"/>
                  </a:lnTo>
                  <a:lnTo>
                    <a:pt x="715" y="9740"/>
                  </a:lnTo>
                  <a:lnTo>
                    <a:pt x="477" y="9740"/>
                  </a:lnTo>
                  <a:cubicBezTo>
                    <a:pt x="429" y="9740"/>
                    <a:pt x="334" y="9764"/>
                    <a:pt x="310" y="9859"/>
                  </a:cubicBezTo>
                  <a:cubicBezTo>
                    <a:pt x="239" y="10002"/>
                    <a:pt x="334" y="10121"/>
                    <a:pt x="477" y="10121"/>
                  </a:cubicBezTo>
                  <a:lnTo>
                    <a:pt x="715" y="10121"/>
                  </a:lnTo>
                  <a:lnTo>
                    <a:pt x="715" y="10741"/>
                  </a:lnTo>
                  <a:lnTo>
                    <a:pt x="310" y="10741"/>
                  </a:lnTo>
                  <a:cubicBezTo>
                    <a:pt x="144" y="10741"/>
                    <a:pt x="1" y="10860"/>
                    <a:pt x="1" y="11050"/>
                  </a:cubicBezTo>
                  <a:lnTo>
                    <a:pt x="1" y="11645"/>
                  </a:lnTo>
                  <a:cubicBezTo>
                    <a:pt x="1" y="11788"/>
                    <a:pt x="120" y="11931"/>
                    <a:pt x="310" y="11931"/>
                  </a:cubicBezTo>
                  <a:lnTo>
                    <a:pt x="11622" y="11931"/>
                  </a:lnTo>
                  <a:cubicBezTo>
                    <a:pt x="11765" y="11931"/>
                    <a:pt x="11908" y="11812"/>
                    <a:pt x="11908" y="11645"/>
                  </a:cubicBezTo>
                  <a:lnTo>
                    <a:pt x="11908" y="11050"/>
                  </a:lnTo>
                  <a:cubicBezTo>
                    <a:pt x="11908" y="10836"/>
                    <a:pt x="11789" y="10717"/>
                    <a:pt x="11622" y="10717"/>
                  </a:cubicBezTo>
                  <a:lnTo>
                    <a:pt x="11146" y="10717"/>
                  </a:lnTo>
                  <a:lnTo>
                    <a:pt x="11146" y="2691"/>
                  </a:lnTo>
                  <a:cubicBezTo>
                    <a:pt x="11146" y="2644"/>
                    <a:pt x="11146" y="2620"/>
                    <a:pt x="11122" y="2572"/>
                  </a:cubicBezTo>
                  <a:lnTo>
                    <a:pt x="10431" y="1191"/>
                  </a:lnTo>
                  <a:cubicBezTo>
                    <a:pt x="10408" y="1096"/>
                    <a:pt x="10312" y="1048"/>
                    <a:pt x="10217" y="1048"/>
                  </a:cubicBezTo>
                  <a:cubicBezTo>
                    <a:pt x="10217" y="1048"/>
                    <a:pt x="10050" y="1072"/>
                    <a:pt x="10003" y="1167"/>
                  </a:cubicBezTo>
                  <a:lnTo>
                    <a:pt x="9122" y="2882"/>
                  </a:lnTo>
                  <a:lnTo>
                    <a:pt x="8669" y="2120"/>
                  </a:lnTo>
                  <a:cubicBezTo>
                    <a:pt x="8598" y="2024"/>
                    <a:pt x="8550" y="2001"/>
                    <a:pt x="8455" y="2001"/>
                  </a:cubicBezTo>
                  <a:cubicBezTo>
                    <a:pt x="8383" y="2001"/>
                    <a:pt x="8288" y="2048"/>
                    <a:pt x="8241" y="2144"/>
                  </a:cubicBezTo>
                  <a:lnTo>
                    <a:pt x="7097" y="4525"/>
                  </a:lnTo>
                  <a:lnTo>
                    <a:pt x="6431" y="4263"/>
                  </a:lnTo>
                  <a:cubicBezTo>
                    <a:pt x="6398" y="4243"/>
                    <a:pt x="6363" y="4235"/>
                    <a:pt x="6330" y="4235"/>
                  </a:cubicBezTo>
                  <a:cubicBezTo>
                    <a:pt x="6242" y="4235"/>
                    <a:pt x="6162" y="4296"/>
                    <a:pt x="6145" y="4382"/>
                  </a:cubicBezTo>
                  <a:lnTo>
                    <a:pt x="5264" y="6216"/>
                  </a:lnTo>
                  <a:lnTo>
                    <a:pt x="4406" y="5763"/>
                  </a:lnTo>
                  <a:cubicBezTo>
                    <a:pt x="4369" y="5748"/>
                    <a:pt x="4331" y="5740"/>
                    <a:pt x="4296" y="5740"/>
                  </a:cubicBezTo>
                  <a:cubicBezTo>
                    <a:pt x="4219" y="5740"/>
                    <a:pt x="4153" y="5777"/>
                    <a:pt x="4121" y="5859"/>
                  </a:cubicBezTo>
                  <a:lnTo>
                    <a:pt x="3525" y="6692"/>
                  </a:lnTo>
                  <a:lnTo>
                    <a:pt x="2382" y="5668"/>
                  </a:lnTo>
                  <a:cubicBezTo>
                    <a:pt x="2335" y="5597"/>
                    <a:pt x="2239" y="5597"/>
                    <a:pt x="2168" y="5597"/>
                  </a:cubicBezTo>
                  <a:cubicBezTo>
                    <a:pt x="2096" y="5597"/>
                    <a:pt x="2025" y="5668"/>
                    <a:pt x="2001" y="5740"/>
                  </a:cubicBezTo>
                  <a:lnTo>
                    <a:pt x="1525" y="6764"/>
                  </a:lnTo>
                  <a:cubicBezTo>
                    <a:pt x="1501" y="6787"/>
                    <a:pt x="1501" y="6811"/>
                    <a:pt x="1501" y="6883"/>
                  </a:cubicBezTo>
                  <a:lnTo>
                    <a:pt x="1501" y="10717"/>
                  </a:lnTo>
                  <a:lnTo>
                    <a:pt x="1072" y="10717"/>
                  </a:lnTo>
                  <a:lnTo>
                    <a:pt x="1072" y="191"/>
                  </a:lnTo>
                  <a:cubicBezTo>
                    <a:pt x="1072" y="96"/>
                    <a:pt x="1025" y="0"/>
                    <a:pt x="9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243" name="Google Shape;14243;p27"/>
          <p:cNvGrpSpPr/>
          <p:nvPr/>
        </p:nvGrpSpPr>
        <p:grpSpPr>
          <a:xfrm>
            <a:off x="10321147" y="5323480"/>
            <a:ext cx="474732" cy="471145"/>
            <a:chOff x="6648313" y="3791633"/>
            <a:chExt cx="297725" cy="295475"/>
          </a:xfrm>
        </p:grpSpPr>
        <p:sp>
          <p:nvSpPr>
            <p:cNvPr id="14244" name="Google Shape;14244;p27"/>
            <p:cNvSpPr/>
            <p:nvPr/>
          </p:nvSpPr>
          <p:spPr>
            <a:xfrm>
              <a:off x="6763213" y="3914433"/>
              <a:ext cx="68500" cy="8950"/>
            </a:xfrm>
            <a:custGeom>
              <a:avLst/>
              <a:gdLst/>
              <a:ahLst/>
              <a:cxnLst/>
              <a:rect l="l" t="t" r="r" b="b"/>
              <a:pathLst>
                <a:path w="2740" h="358" extrusionOk="0">
                  <a:moveTo>
                    <a:pt x="168" y="0"/>
                  </a:moveTo>
                  <a:cubicBezTo>
                    <a:pt x="96" y="0"/>
                    <a:pt x="1" y="72"/>
                    <a:pt x="1" y="143"/>
                  </a:cubicBezTo>
                  <a:cubicBezTo>
                    <a:pt x="1" y="262"/>
                    <a:pt x="49" y="357"/>
                    <a:pt x="168" y="357"/>
                  </a:cubicBezTo>
                  <a:lnTo>
                    <a:pt x="2525" y="357"/>
                  </a:lnTo>
                  <a:cubicBezTo>
                    <a:pt x="2621" y="357"/>
                    <a:pt x="2716" y="310"/>
                    <a:pt x="2716" y="215"/>
                  </a:cubicBezTo>
                  <a:cubicBezTo>
                    <a:pt x="2740" y="96"/>
                    <a:pt x="2644" y="0"/>
                    <a:pt x="252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45" name="Google Shape;14245;p27"/>
            <p:cNvSpPr/>
            <p:nvPr/>
          </p:nvSpPr>
          <p:spPr>
            <a:xfrm>
              <a:off x="6763213" y="3934083"/>
              <a:ext cx="68500" cy="8950"/>
            </a:xfrm>
            <a:custGeom>
              <a:avLst/>
              <a:gdLst/>
              <a:ahLst/>
              <a:cxnLst/>
              <a:rect l="l" t="t" r="r" b="b"/>
              <a:pathLst>
                <a:path w="2740" h="358" extrusionOk="0">
                  <a:moveTo>
                    <a:pt x="168" y="0"/>
                  </a:moveTo>
                  <a:cubicBezTo>
                    <a:pt x="96" y="0"/>
                    <a:pt x="1" y="48"/>
                    <a:pt x="1" y="143"/>
                  </a:cubicBezTo>
                  <a:cubicBezTo>
                    <a:pt x="1" y="262"/>
                    <a:pt x="49" y="357"/>
                    <a:pt x="168" y="357"/>
                  </a:cubicBezTo>
                  <a:lnTo>
                    <a:pt x="2525" y="357"/>
                  </a:lnTo>
                  <a:cubicBezTo>
                    <a:pt x="2621" y="357"/>
                    <a:pt x="2716" y="286"/>
                    <a:pt x="2716" y="191"/>
                  </a:cubicBezTo>
                  <a:cubicBezTo>
                    <a:pt x="2740" y="72"/>
                    <a:pt x="2644" y="0"/>
                    <a:pt x="252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46" name="Google Shape;14246;p27"/>
            <p:cNvSpPr/>
            <p:nvPr/>
          </p:nvSpPr>
          <p:spPr>
            <a:xfrm>
              <a:off x="6778713" y="3952533"/>
              <a:ext cx="38125" cy="8950"/>
            </a:xfrm>
            <a:custGeom>
              <a:avLst/>
              <a:gdLst/>
              <a:ahLst/>
              <a:cxnLst/>
              <a:rect l="l" t="t" r="r" b="b"/>
              <a:pathLst>
                <a:path w="1525" h="358" extrusionOk="0">
                  <a:moveTo>
                    <a:pt x="191" y="0"/>
                  </a:moveTo>
                  <a:cubicBezTo>
                    <a:pt x="95" y="0"/>
                    <a:pt x="0" y="48"/>
                    <a:pt x="0" y="143"/>
                  </a:cubicBezTo>
                  <a:cubicBezTo>
                    <a:pt x="0" y="262"/>
                    <a:pt x="72" y="358"/>
                    <a:pt x="191" y="358"/>
                  </a:cubicBezTo>
                  <a:lnTo>
                    <a:pt x="1334" y="358"/>
                  </a:lnTo>
                  <a:cubicBezTo>
                    <a:pt x="1429" y="358"/>
                    <a:pt x="1524" y="286"/>
                    <a:pt x="1524" y="215"/>
                  </a:cubicBezTo>
                  <a:cubicBezTo>
                    <a:pt x="1524" y="96"/>
                    <a:pt x="1429" y="0"/>
                    <a:pt x="13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47" name="Google Shape;14247;p27"/>
            <p:cNvSpPr/>
            <p:nvPr/>
          </p:nvSpPr>
          <p:spPr>
            <a:xfrm>
              <a:off x="6732863" y="3873358"/>
              <a:ext cx="129225" cy="129800"/>
            </a:xfrm>
            <a:custGeom>
              <a:avLst/>
              <a:gdLst/>
              <a:ahLst/>
              <a:cxnLst/>
              <a:rect l="l" t="t" r="r" b="b"/>
              <a:pathLst>
                <a:path w="5169" h="5192" extrusionOk="0">
                  <a:moveTo>
                    <a:pt x="2572" y="333"/>
                  </a:moveTo>
                  <a:cubicBezTo>
                    <a:pt x="3811" y="333"/>
                    <a:pt x="4811" y="1358"/>
                    <a:pt x="4811" y="2572"/>
                  </a:cubicBezTo>
                  <a:cubicBezTo>
                    <a:pt x="4811" y="3810"/>
                    <a:pt x="3811" y="4811"/>
                    <a:pt x="2572" y="4811"/>
                  </a:cubicBezTo>
                  <a:cubicBezTo>
                    <a:pt x="1358" y="4811"/>
                    <a:pt x="358" y="3787"/>
                    <a:pt x="358" y="2572"/>
                  </a:cubicBezTo>
                  <a:cubicBezTo>
                    <a:pt x="358" y="1358"/>
                    <a:pt x="1358" y="333"/>
                    <a:pt x="2572" y="333"/>
                  </a:cubicBezTo>
                  <a:close/>
                  <a:moveTo>
                    <a:pt x="2572" y="0"/>
                  </a:moveTo>
                  <a:cubicBezTo>
                    <a:pt x="1144" y="0"/>
                    <a:pt x="0" y="1167"/>
                    <a:pt x="0" y="2596"/>
                  </a:cubicBezTo>
                  <a:cubicBezTo>
                    <a:pt x="0" y="4025"/>
                    <a:pt x="1144" y="5192"/>
                    <a:pt x="2572" y="5192"/>
                  </a:cubicBezTo>
                  <a:cubicBezTo>
                    <a:pt x="4001" y="5192"/>
                    <a:pt x="5168" y="4025"/>
                    <a:pt x="5168" y="2596"/>
                  </a:cubicBezTo>
                  <a:cubicBezTo>
                    <a:pt x="5144" y="1143"/>
                    <a:pt x="4001" y="0"/>
                    <a:pt x="257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48" name="Google Shape;14248;p27"/>
            <p:cNvSpPr/>
            <p:nvPr/>
          </p:nvSpPr>
          <p:spPr>
            <a:xfrm>
              <a:off x="6648313" y="3791633"/>
              <a:ext cx="297725" cy="295475"/>
            </a:xfrm>
            <a:custGeom>
              <a:avLst/>
              <a:gdLst/>
              <a:ahLst/>
              <a:cxnLst/>
              <a:rect l="l" t="t" r="r" b="b"/>
              <a:pathLst>
                <a:path w="11909" h="11819" extrusionOk="0">
                  <a:moveTo>
                    <a:pt x="6240" y="364"/>
                  </a:moveTo>
                  <a:lnTo>
                    <a:pt x="6240" y="673"/>
                  </a:lnTo>
                  <a:cubicBezTo>
                    <a:pt x="6240" y="769"/>
                    <a:pt x="6288" y="864"/>
                    <a:pt x="6383" y="864"/>
                  </a:cubicBezTo>
                  <a:cubicBezTo>
                    <a:pt x="7669" y="959"/>
                    <a:pt x="8812" y="1507"/>
                    <a:pt x="9717" y="2436"/>
                  </a:cubicBezTo>
                  <a:cubicBezTo>
                    <a:pt x="10289" y="3079"/>
                    <a:pt x="10693" y="3817"/>
                    <a:pt x="10908" y="4627"/>
                  </a:cubicBezTo>
                  <a:lnTo>
                    <a:pt x="10693" y="4341"/>
                  </a:lnTo>
                  <a:cubicBezTo>
                    <a:pt x="10620" y="4248"/>
                    <a:pt x="10517" y="4213"/>
                    <a:pt x="10419" y="4213"/>
                  </a:cubicBezTo>
                  <a:cubicBezTo>
                    <a:pt x="10391" y="4213"/>
                    <a:pt x="10363" y="4216"/>
                    <a:pt x="10336" y="4222"/>
                  </a:cubicBezTo>
                  <a:cubicBezTo>
                    <a:pt x="10265" y="4269"/>
                    <a:pt x="10241" y="4293"/>
                    <a:pt x="10193" y="4341"/>
                  </a:cubicBezTo>
                  <a:lnTo>
                    <a:pt x="9812" y="4912"/>
                  </a:lnTo>
                  <a:cubicBezTo>
                    <a:pt x="9646" y="4293"/>
                    <a:pt x="9336" y="3722"/>
                    <a:pt x="8907" y="3245"/>
                  </a:cubicBezTo>
                  <a:cubicBezTo>
                    <a:pt x="8264" y="2531"/>
                    <a:pt x="7359" y="2078"/>
                    <a:pt x="6407" y="2007"/>
                  </a:cubicBezTo>
                  <a:cubicBezTo>
                    <a:pt x="6312" y="2007"/>
                    <a:pt x="6264" y="2031"/>
                    <a:pt x="6240" y="2102"/>
                  </a:cubicBezTo>
                  <a:lnTo>
                    <a:pt x="6240" y="2174"/>
                  </a:lnTo>
                  <a:lnTo>
                    <a:pt x="6240" y="2507"/>
                  </a:lnTo>
                  <a:lnTo>
                    <a:pt x="4716" y="1435"/>
                  </a:lnTo>
                  <a:lnTo>
                    <a:pt x="6240" y="364"/>
                  </a:lnTo>
                  <a:close/>
                  <a:moveTo>
                    <a:pt x="4859" y="769"/>
                  </a:moveTo>
                  <a:lnTo>
                    <a:pt x="4359" y="1126"/>
                  </a:lnTo>
                  <a:cubicBezTo>
                    <a:pt x="4335" y="1173"/>
                    <a:pt x="4264" y="1197"/>
                    <a:pt x="4264" y="1245"/>
                  </a:cubicBezTo>
                  <a:cubicBezTo>
                    <a:pt x="4216" y="1388"/>
                    <a:pt x="4240" y="1554"/>
                    <a:pt x="4359" y="1626"/>
                  </a:cubicBezTo>
                  <a:lnTo>
                    <a:pt x="4811" y="1935"/>
                  </a:lnTo>
                  <a:cubicBezTo>
                    <a:pt x="4335" y="2078"/>
                    <a:pt x="3883" y="2293"/>
                    <a:pt x="3502" y="2626"/>
                  </a:cubicBezTo>
                  <a:cubicBezTo>
                    <a:pt x="3406" y="2674"/>
                    <a:pt x="3406" y="2793"/>
                    <a:pt x="3454" y="2864"/>
                  </a:cubicBezTo>
                  <a:cubicBezTo>
                    <a:pt x="3492" y="2915"/>
                    <a:pt x="3544" y="2939"/>
                    <a:pt x="3591" y="2939"/>
                  </a:cubicBezTo>
                  <a:cubicBezTo>
                    <a:pt x="3632" y="2939"/>
                    <a:pt x="3670" y="2921"/>
                    <a:pt x="3692" y="2888"/>
                  </a:cubicBezTo>
                  <a:cubicBezTo>
                    <a:pt x="4144" y="2531"/>
                    <a:pt x="4645" y="2317"/>
                    <a:pt x="5192" y="2197"/>
                  </a:cubicBezTo>
                  <a:lnTo>
                    <a:pt x="6002" y="2769"/>
                  </a:lnTo>
                  <a:cubicBezTo>
                    <a:pt x="6053" y="2803"/>
                    <a:pt x="6115" y="2836"/>
                    <a:pt x="6181" y="2836"/>
                  </a:cubicBezTo>
                  <a:cubicBezTo>
                    <a:pt x="6208" y="2836"/>
                    <a:pt x="6236" y="2831"/>
                    <a:pt x="6264" y="2817"/>
                  </a:cubicBezTo>
                  <a:cubicBezTo>
                    <a:pt x="6383" y="2793"/>
                    <a:pt x="6478" y="2674"/>
                    <a:pt x="6478" y="2531"/>
                  </a:cubicBezTo>
                  <a:lnTo>
                    <a:pt x="6478" y="2317"/>
                  </a:lnTo>
                  <a:cubicBezTo>
                    <a:pt x="7264" y="2436"/>
                    <a:pt x="8026" y="2817"/>
                    <a:pt x="8550" y="3460"/>
                  </a:cubicBezTo>
                  <a:cubicBezTo>
                    <a:pt x="9026" y="3960"/>
                    <a:pt x="9336" y="4603"/>
                    <a:pt x="9455" y="5293"/>
                  </a:cubicBezTo>
                  <a:lnTo>
                    <a:pt x="9026" y="6008"/>
                  </a:lnTo>
                  <a:cubicBezTo>
                    <a:pt x="8931" y="6127"/>
                    <a:pt x="8931" y="6246"/>
                    <a:pt x="9026" y="6365"/>
                  </a:cubicBezTo>
                  <a:cubicBezTo>
                    <a:pt x="9098" y="6460"/>
                    <a:pt x="9169" y="6484"/>
                    <a:pt x="9288" y="6484"/>
                  </a:cubicBezTo>
                  <a:lnTo>
                    <a:pt x="9503" y="6484"/>
                  </a:lnTo>
                  <a:cubicBezTo>
                    <a:pt x="9384" y="7294"/>
                    <a:pt x="9003" y="8032"/>
                    <a:pt x="8383" y="8604"/>
                  </a:cubicBezTo>
                  <a:cubicBezTo>
                    <a:pt x="7907" y="9056"/>
                    <a:pt x="7312" y="9342"/>
                    <a:pt x="6669" y="9461"/>
                  </a:cubicBezTo>
                  <a:lnTo>
                    <a:pt x="5835" y="8865"/>
                  </a:lnTo>
                  <a:cubicBezTo>
                    <a:pt x="5782" y="8823"/>
                    <a:pt x="5723" y="8799"/>
                    <a:pt x="5665" y="8799"/>
                  </a:cubicBezTo>
                  <a:cubicBezTo>
                    <a:pt x="5593" y="8799"/>
                    <a:pt x="5520" y="8834"/>
                    <a:pt x="5454" y="8913"/>
                  </a:cubicBezTo>
                  <a:cubicBezTo>
                    <a:pt x="5407" y="8961"/>
                    <a:pt x="5335" y="9056"/>
                    <a:pt x="5335" y="9151"/>
                  </a:cubicBezTo>
                  <a:lnTo>
                    <a:pt x="5335" y="9318"/>
                  </a:lnTo>
                  <a:cubicBezTo>
                    <a:pt x="4526" y="9199"/>
                    <a:pt x="3787" y="8818"/>
                    <a:pt x="3263" y="8199"/>
                  </a:cubicBezTo>
                  <a:cubicBezTo>
                    <a:pt x="2787" y="7675"/>
                    <a:pt x="2477" y="7032"/>
                    <a:pt x="2358" y="6365"/>
                  </a:cubicBezTo>
                  <a:lnTo>
                    <a:pt x="2835" y="5674"/>
                  </a:lnTo>
                  <a:cubicBezTo>
                    <a:pt x="2906" y="5603"/>
                    <a:pt x="2930" y="5508"/>
                    <a:pt x="2906" y="5412"/>
                  </a:cubicBezTo>
                  <a:cubicBezTo>
                    <a:pt x="2859" y="5293"/>
                    <a:pt x="2739" y="5222"/>
                    <a:pt x="2597" y="5222"/>
                  </a:cubicBezTo>
                  <a:lnTo>
                    <a:pt x="2382" y="5222"/>
                  </a:lnTo>
                  <a:lnTo>
                    <a:pt x="2382" y="5150"/>
                  </a:lnTo>
                  <a:cubicBezTo>
                    <a:pt x="2477" y="4627"/>
                    <a:pt x="2716" y="4079"/>
                    <a:pt x="3049" y="3626"/>
                  </a:cubicBezTo>
                  <a:cubicBezTo>
                    <a:pt x="3073" y="3579"/>
                    <a:pt x="3144" y="3555"/>
                    <a:pt x="3168" y="3483"/>
                  </a:cubicBezTo>
                  <a:cubicBezTo>
                    <a:pt x="3216" y="3436"/>
                    <a:pt x="3216" y="3341"/>
                    <a:pt x="3168" y="3269"/>
                  </a:cubicBezTo>
                  <a:cubicBezTo>
                    <a:pt x="3132" y="3233"/>
                    <a:pt x="3079" y="3216"/>
                    <a:pt x="3028" y="3216"/>
                  </a:cubicBezTo>
                  <a:cubicBezTo>
                    <a:pt x="2978" y="3216"/>
                    <a:pt x="2930" y="3233"/>
                    <a:pt x="2906" y="3269"/>
                  </a:cubicBezTo>
                  <a:cubicBezTo>
                    <a:pt x="2477" y="3793"/>
                    <a:pt x="2216" y="4341"/>
                    <a:pt x="2073" y="4984"/>
                  </a:cubicBezTo>
                  <a:cubicBezTo>
                    <a:pt x="2025" y="5127"/>
                    <a:pt x="1954" y="5365"/>
                    <a:pt x="2025" y="5508"/>
                  </a:cubicBezTo>
                  <a:cubicBezTo>
                    <a:pt x="2073" y="5531"/>
                    <a:pt x="2120" y="5579"/>
                    <a:pt x="2144" y="5579"/>
                  </a:cubicBezTo>
                  <a:lnTo>
                    <a:pt x="2477" y="5579"/>
                  </a:lnTo>
                  <a:lnTo>
                    <a:pt x="1406" y="7079"/>
                  </a:lnTo>
                  <a:lnTo>
                    <a:pt x="334" y="5579"/>
                  </a:lnTo>
                  <a:lnTo>
                    <a:pt x="668" y="5579"/>
                  </a:lnTo>
                  <a:cubicBezTo>
                    <a:pt x="763" y="5579"/>
                    <a:pt x="834" y="5508"/>
                    <a:pt x="834" y="5412"/>
                  </a:cubicBezTo>
                  <a:lnTo>
                    <a:pt x="834" y="5293"/>
                  </a:lnTo>
                  <a:cubicBezTo>
                    <a:pt x="882" y="5055"/>
                    <a:pt x="906" y="4865"/>
                    <a:pt x="953" y="4627"/>
                  </a:cubicBezTo>
                  <a:cubicBezTo>
                    <a:pt x="1120" y="3960"/>
                    <a:pt x="1382" y="3341"/>
                    <a:pt x="1763" y="2793"/>
                  </a:cubicBezTo>
                  <a:cubicBezTo>
                    <a:pt x="1954" y="2531"/>
                    <a:pt x="2192" y="2293"/>
                    <a:pt x="2430" y="2055"/>
                  </a:cubicBezTo>
                  <a:cubicBezTo>
                    <a:pt x="3097" y="1412"/>
                    <a:pt x="3930" y="983"/>
                    <a:pt x="4859" y="769"/>
                  </a:cubicBezTo>
                  <a:close/>
                  <a:moveTo>
                    <a:pt x="2120" y="6770"/>
                  </a:moveTo>
                  <a:cubicBezTo>
                    <a:pt x="2263" y="7389"/>
                    <a:pt x="2597" y="7961"/>
                    <a:pt x="3001" y="8437"/>
                  </a:cubicBezTo>
                  <a:cubicBezTo>
                    <a:pt x="3668" y="9151"/>
                    <a:pt x="4573" y="9580"/>
                    <a:pt x="5502" y="9675"/>
                  </a:cubicBezTo>
                  <a:cubicBezTo>
                    <a:pt x="5573" y="9675"/>
                    <a:pt x="5669" y="9651"/>
                    <a:pt x="5692" y="9556"/>
                  </a:cubicBezTo>
                  <a:lnTo>
                    <a:pt x="5692" y="9508"/>
                  </a:lnTo>
                  <a:lnTo>
                    <a:pt x="5692" y="9175"/>
                  </a:lnTo>
                  <a:lnTo>
                    <a:pt x="7240" y="10271"/>
                  </a:lnTo>
                  <a:lnTo>
                    <a:pt x="5716" y="11342"/>
                  </a:lnTo>
                  <a:lnTo>
                    <a:pt x="5716" y="11009"/>
                  </a:lnTo>
                  <a:cubicBezTo>
                    <a:pt x="5716" y="10937"/>
                    <a:pt x="5669" y="10842"/>
                    <a:pt x="5573" y="10842"/>
                  </a:cubicBezTo>
                  <a:cubicBezTo>
                    <a:pt x="4287" y="10747"/>
                    <a:pt x="3120" y="10175"/>
                    <a:pt x="2239" y="9246"/>
                  </a:cubicBezTo>
                  <a:cubicBezTo>
                    <a:pt x="1668" y="8627"/>
                    <a:pt x="1263" y="7889"/>
                    <a:pt x="1049" y="7079"/>
                  </a:cubicBezTo>
                  <a:lnTo>
                    <a:pt x="1049" y="7079"/>
                  </a:lnTo>
                  <a:lnTo>
                    <a:pt x="1215" y="7318"/>
                  </a:lnTo>
                  <a:cubicBezTo>
                    <a:pt x="1263" y="7389"/>
                    <a:pt x="1311" y="7413"/>
                    <a:pt x="1382" y="7437"/>
                  </a:cubicBezTo>
                  <a:cubicBezTo>
                    <a:pt x="1421" y="7456"/>
                    <a:pt x="1461" y="7465"/>
                    <a:pt x="1499" y="7465"/>
                  </a:cubicBezTo>
                  <a:cubicBezTo>
                    <a:pt x="1598" y="7465"/>
                    <a:pt x="1687" y="7404"/>
                    <a:pt x="1739" y="7318"/>
                  </a:cubicBezTo>
                  <a:lnTo>
                    <a:pt x="2120" y="6770"/>
                  </a:lnTo>
                  <a:close/>
                  <a:moveTo>
                    <a:pt x="6228" y="1"/>
                  </a:moveTo>
                  <a:cubicBezTo>
                    <a:pt x="6169" y="1"/>
                    <a:pt x="6109" y="18"/>
                    <a:pt x="6050" y="54"/>
                  </a:cubicBezTo>
                  <a:lnTo>
                    <a:pt x="5550" y="411"/>
                  </a:lnTo>
                  <a:cubicBezTo>
                    <a:pt x="4311" y="507"/>
                    <a:pt x="3168" y="1007"/>
                    <a:pt x="2263" y="1840"/>
                  </a:cubicBezTo>
                  <a:cubicBezTo>
                    <a:pt x="1430" y="2626"/>
                    <a:pt x="906" y="3602"/>
                    <a:pt x="668" y="4698"/>
                  </a:cubicBezTo>
                  <a:cubicBezTo>
                    <a:pt x="620" y="4865"/>
                    <a:pt x="596" y="5008"/>
                    <a:pt x="596" y="5150"/>
                  </a:cubicBezTo>
                  <a:lnTo>
                    <a:pt x="596" y="5269"/>
                  </a:lnTo>
                  <a:lnTo>
                    <a:pt x="334" y="5269"/>
                  </a:lnTo>
                  <a:cubicBezTo>
                    <a:pt x="239" y="5269"/>
                    <a:pt x="144" y="5293"/>
                    <a:pt x="96" y="5389"/>
                  </a:cubicBezTo>
                  <a:cubicBezTo>
                    <a:pt x="1" y="5508"/>
                    <a:pt x="1" y="5651"/>
                    <a:pt x="72" y="5770"/>
                  </a:cubicBezTo>
                  <a:lnTo>
                    <a:pt x="572" y="6484"/>
                  </a:lnTo>
                  <a:cubicBezTo>
                    <a:pt x="691" y="7651"/>
                    <a:pt x="1191" y="8723"/>
                    <a:pt x="2001" y="9556"/>
                  </a:cubicBezTo>
                  <a:cubicBezTo>
                    <a:pt x="2906" y="10509"/>
                    <a:pt x="4097" y="11104"/>
                    <a:pt x="5383" y="11223"/>
                  </a:cubicBezTo>
                  <a:lnTo>
                    <a:pt x="5383" y="11485"/>
                  </a:lnTo>
                  <a:cubicBezTo>
                    <a:pt x="5383" y="11580"/>
                    <a:pt x="5454" y="11699"/>
                    <a:pt x="5502" y="11747"/>
                  </a:cubicBezTo>
                  <a:cubicBezTo>
                    <a:pt x="5573" y="11795"/>
                    <a:pt x="5621" y="11818"/>
                    <a:pt x="5692" y="11818"/>
                  </a:cubicBezTo>
                  <a:cubicBezTo>
                    <a:pt x="5764" y="11818"/>
                    <a:pt x="5812" y="11795"/>
                    <a:pt x="5883" y="11747"/>
                  </a:cubicBezTo>
                  <a:lnTo>
                    <a:pt x="6383" y="11390"/>
                  </a:lnTo>
                  <a:cubicBezTo>
                    <a:pt x="7264" y="11342"/>
                    <a:pt x="8169" y="11033"/>
                    <a:pt x="8907" y="10532"/>
                  </a:cubicBezTo>
                  <a:cubicBezTo>
                    <a:pt x="9765" y="9985"/>
                    <a:pt x="10432" y="9199"/>
                    <a:pt x="10884" y="8318"/>
                  </a:cubicBezTo>
                  <a:lnTo>
                    <a:pt x="10908" y="8270"/>
                  </a:lnTo>
                  <a:cubicBezTo>
                    <a:pt x="10932" y="8175"/>
                    <a:pt x="10932" y="8103"/>
                    <a:pt x="10836" y="8056"/>
                  </a:cubicBezTo>
                  <a:cubicBezTo>
                    <a:pt x="10813" y="8040"/>
                    <a:pt x="10783" y="8032"/>
                    <a:pt x="10753" y="8032"/>
                  </a:cubicBezTo>
                  <a:cubicBezTo>
                    <a:pt x="10691" y="8032"/>
                    <a:pt x="10622" y="8064"/>
                    <a:pt x="10574" y="8127"/>
                  </a:cubicBezTo>
                  <a:lnTo>
                    <a:pt x="10551" y="8175"/>
                  </a:lnTo>
                  <a:cubicBezTo>
                    <a:pt x="10170" y="9056"/>
                    <a:pt x="9503" y="9770"/>
                    <a:pt x="8741" y="10271"/>
                  </a:cubicBezTo>
                  <a:cubicBezTo>
                    <a:pt x="8193" y="10628"/>
                    <a:pt x="7621" y="10866"/>
                    <a:pt x="7002" y="10985"/>
                  </a:cubicBezTo>
                  <a:lnTo>
                    <a:pt x="7502" y="10628"/>
                  </a:lnTo>
                  <a:cubicBezTo>
                    <a:pt x="7574" y="10604"/>
                    <a:pt x="7598" y="10532"/>
                    <a:pt x="7621" y="10485"/>
                  </a:cubicBezTo>
                  <a:cubicBezTo>
                    <a:pt x="7693" y="10318"/>
                    <a:pt x="7621" y="10175"/>
                    <a:pt x="7502" y="10128"/>
                  </a:cubicBezTo>
                  <a:lnTo>
                    <a:pt x="7074" y="9818"/>
                  </a:lnTo>
                  <a:cubicBezTo>
                    <a:pt x="7621" y="9651"/>
                    <a:pt x="8169" y="9366"/>
                    <a:pt x="8622" y="8961"/>
                  </a:cubicBezTo>
                  <a:cubicBezTo>
                    <a:pt x="9336" y="8318"/>
                    <a:pt x="9765" y="7413"/>
                    <a:pt x="9860" y="6460"/>
                  </a:cubicBezTo>
                  <a:cubicBezTo>
                    <a:pt x="9860" y="6365"/>
                    <a:pt x="9836" y="6317"/>
                    <a:pt x="9741" y="6270"/>
                  </a:cubicBezTo>
                  <a:lnTo>
                    <a:pt x="9360" y="6270"/>
                  </a:lnTo>
                  <a:lnTo>
                    <a:pt x="10432" y="4769"/>
                  </a:lnTo>
                  <a:lnTo>
                    <a:pt x="11503" y="6270"/>
                  </a:lnTo>
                  <a:lnTo>
                    <a:pt x="11170" y="6270"/>
                  </a:lnTo>
                  <a:cubicBezTo>
                    <a:pt x="11075" y="6270"/>
                    <a:pt x="11003" y="6341"/>
                    <a:pt x="11003" y="6436"/>
                  </a:cubicBezTo>
                  <a:cubicBezTo>
                    <a:pt x="10955" y="6770"/>
                    <a:pt x="10908" y="7127"/>
                    <a:pt x="10813" y="7437"/>
                  </a:cubicBezTo>
                  <a:cubicBezTo>
                    <a:pt x="10789" y="7532"/>
                    <a:pt x="10836" y="7627"/>
                    <a:pt x="10932" y="7651"/>
                  </a:cubicBezTo>
                  <a:cubicBezTo>
                    <a:pt x="10948" y="7655"/>
                    <a:pt x="10964" y="7657"/>
                    <a:pt x="10980" y="7657"/>
                  </a:cubicBezTo>
                  <a:cubicBezTo>
                    <a:pt x="11057" y="7657"/>
                    <a:pt x="11126" y="7611"/>
                    <a:pt x="11146" y="7532"/>
                  </a:cubicBezTo>
                  <a:cubicBezTo>
                    <a:pt x="11241" y="7222"/>
                    <a:pt x="11289" y="6936"/>
                    <a:pt x="11313" y="6603"/>
                  </a:cubicBezTo>
                  <a:lnTo>
                    <a:pt x="11598" y="6603"/>
                  </a:lnTo>
                  <a:cubicBezTo>
                    <a:pt x="11718" y="6603"/>
                    <a:pt x="11789" y="6555"/>
                    <a:pt x="11860" y="6436"/>
                  </a:cubicBezTo>
                  <a:cubicBezTo>
                    <a:pt x="11908" y="6222"/>
                    <a:pt x="11908" y="6103"/>
                    <a:pt x="11860" y="6008"/>
                  </a:cubicBezTo>
                  <a:lnTo>
                    <a:pt x="11336" y="5293"/>
                  </a:lnTo>
                  <a:cubicBezTo>
                    <a:pt x="11241" y="4150"/>
                    <a:pt x="10717" y="3079"/>
                    <a:pt x="9931" y="2245"/>
                  </a:cubicBezTo>
                  <a:cubicBezTo>
                    <a:pt x="9026" y="1292"/>
                    <a:pt x="7836" y="697"/>
                    <a:pt x="6526" y="578"/>
                  </a:cubicBezTo>
                  <a:lnTo>
                    <a:pt x="6526" y="292"/>
                  </a:lnTo>
                  <a:cubicBezTo>
                    <a:pt x="6526" y="221"/>
                    <a:pt x="6502" y="102"/>
                    <a:pt x="6407" y="54"/>
                  </a:cubicBezTo>
                  <a:cubicBezTo>
                    <a:pt x="6347" y="18"/>
                    <a:pt x="6288" y="1"/>
                    <a:pt x="622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249" name="Google Shape;14249;p27"/>
          <p:cNvGrpSpPr/>
          <p:nvPr/>
        </p:nvGrpSpPr>
        <p:grpSpPr>
          <a:xfrm>
            <a:off x="5364497" y="2357088"/>
            <a:ext cx="477563" cy="473776"/>
            <a:chOff x="4176963" y="1931283"/>
            <a:chExt cx="299500" cy="297125"/>
          </a:xfrm>
        </p:grpSpPr>
        <p:sp>
          <p:nvSpPr>
            <p:cNvPr id="14250" name="Google Shape;14250;p27"/>
            <p:cNvSpPr/>
            <p:nvPr/>
          </p:nvSpPr>
          <p:spPr>
            <a:xfrm>
              <a:off x="4333563" y="1931283"/>
              <a:ext cx="142900" cy="294125"/>
            </a:xfrm>
            <a:custGeom>
              <a:avLst/>
              <a:gdLst/>
              <a:ahLst/>
              <a:cxnLst/>
              <a:rect l="l" t="t" r="r" b="b"/>
              <a:pathLst>
                <a:path w="5716" h="11765" extrusionOk="0">
                  <a:moveTo>
                    <a:pt x="357" y="1"/>
                  </a:moveTo>
                  <a:cubicBezTo>
                    <a:pt x="286" y="1"/>
                    <a:pt x="191" y="1"/>
                    <a:pt x="167" y="48"/>
                  </a:cubicBezTo>
                  <a:cubicBezTo>
                    <a:pt x="119" y="120"/>
                    <a:pt x="119" y="239"/>
                    <a:pt x="119" y="239"/>
                  </a:cubicBezTo>
                  <a:lnTo>
                    <a:pt x="119" y="1715"/>
                  </a:lnTo>
                  <a:cubicBezTo>
                    <a:pt x="119" y="1715"/>
                    <a:pt x="167" y="1930"/>
                    <a:pt x="310" y="1953"/>
                  </a:cubicBezTo>
                  <a:cubicBezTo>
                    <a:pt x="1238" y="2120"/>
                    <a:pt x="2096" y="2596"/>
                    <a:pt x="2691" y="3263"/>
                  </a:cubicBezTo>
                  <a:cubicBezTo>
                    <a:pt x="3334" y="3978"/>
                    <a:pt x="3691" y="4906"/>
                    <a:pt x="3691" y="5859"/>
                  </a:cubicBezTo>
                  <a:cubicBezTo>
                    <a:pt x="3691" y="7859"/>
                    <a:pt x="2191" y="9550"/>
                    <a:pt x="191" y="9788"/>
                  </a:cubicBezTo>
                  <a:cubicBezTo>
                    <a:pt x="72" y="9788"/>
                    <a:pt x="0" y="10026"/>
                    <a:pt x="0" y="10026"/>
                  </a:cubicBezTo>
                  <a:lnTo>
                    <a:pt x="0" y="11527"/>
                  </a:lnTo>
                  <a:cubicBezTo>
                    <a:pt x="0" y="11527"/>
                    <a:pt x="24" y="11646"/>
                    <a:pt x="48" y="11693"/>
                  </a:cubicBezTo>
                  <a:cubicBezTo>
                    <a:pt x="119" y="11717"/>
                    <a:pt x="143" y="11765"/>
                    <a:pt x="238" y="11765"/>
                  </a:cubicBezTo>
                  <a:lnTo>
                    <a:pt x="262" y="11765"/>
                  </a:lnTo>
                  <a:cubicBezTo>
                    <a:pt x="1334" y="11670"/>
                    <a:pt x="2382" y="11289"/>
                    <a:pt x="3263" y="10622"/>
                  </a:cubicBezTo>
                  <a:cubicBezTo>
                    <a:pt x="3358" y="10574"/>
                    <a:pt x="3358" y="10455"/>
                    <a:pt x="3286" y="10384"/>
                  </a:cubicBezTo>
                  <a:cubicBezTo>
                    <a:pt x="3261" y="10333"/>
                    <a:pt x="3215" y="10309"/>
                    <a:pt x="3167" y="10309"/>
                  </a:cubicBezTo>
                  <a:cubicBezTo>
                    <a:pt x="3125" y="10309"/>
                    <a:pt x="3081" y="10327"/>
                    <a:pt x="3048" y="10360"/>
                  </a:cubicBezTo>
                  <a:cubicBezTo>
                    <a:pt x="2262" y="10955"/>
                    <a:pt x="357" y="11384"/>
                    <a:pt x="357" y="11384"/>
                  </a:cubicBezTo>
                  <a:lnTo>
                    <a:pt x="357" y="10122"/>
                  </a:lnTo>
                  <a:cubicBezTo>
                    <a:pt x="357" y="10122"/>
                    <a:pt x="4120" y="9836"/>
                    <a:pt x="4072" y="5859"/>
                  </a:cubicBezTo>
                  <a:cubicBezTo>
                    <a:pt x="4049" y="4811"/>
                    <a:pt x="3691" y="3811"/>
                    <a:pt x="3024" y="3025"/>
                  </a:cubicBezTo>
                  <a:cubicBezTo>
                    <a:pt x="2382" y="2287"/>
                    <a:pt x="500" y="1596"/>
                    <a:pt x="500" y="1596"/>
                  </a:cubicBezTo>
                  <a:lnTo>
                    <a:pt x="500" y="310"/>
                  </a:lnTo>
                  <a:cubicBezTo>
                    <a:pt x="500" y="310"/>
                    <a:pt x="2334" y="358"/>
                    <a:pt x="3882" y="2144"/>
                  </a:cubicBezTo>
                  <a:cubicBezTo>
                    <a:pt x="4811" y="3168"/>
                    <a:pt x="5358" y="4478"/>
                    <a:pt x="5358" y="5835"/>
                  </a:cubicBezTo>
                  <a:cubicBezTo>
                    <a:pt x="5358" y="7335"/>
                    <a:pt x="4763" y="8764"/>
                    <a:pt x="3691" y="9812"/>
                  </a:cubicBezTo>
                  <a:cubicBezTo>
                    <a:pt x="3620" y="9884"/>
                    <a:pt x="3620" y="10003"/>
                    <a:pt x="3691" y="10050"/>
                  </a:cubicBezTo>
                  <a:cubicBezTo>
                    <a:pt x="3715" y="10086"/>
                    <a:pt x="3757" y="10104"/>
                    <a:pt x="3801" y="10104"/>
                  </a:cubicBezTo>
                  <a:cubicBezTo>
                    <a:pt x="3846" y="10104"/>
                    <a:pt x="3894" y="10086"/>
                    <a:pt x="3929" y="10050"/>
                  </a:cubicBezTo>
                  <a:cubicBezTo>
                    <a:pt x="5073" y="8931"/>
                    <a:pt x="5716" y="7431"/>
                    <a:pt x="5716" y="5788"/>
                  </a:cubicBezTo>
                  <a:cubicBezTo>
                    <a:pt x="5620" y="4454"/>
                    <a:pt x="5049" y="3073"/>
                    <a:pt x="4072" y="1953"/>
                  </a:cubicBezTo>
                  <a:cubicBezTo>
                    <a:pt x="3096" y="882"/>
                    <a:pt x="1786" y="215"/>
                    <a:pt x="35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51" name="Google Shape;14251;p27"/>
            <p:cNvSpPr/>
            <p:nvPr/>
          </p:nvSpPr>
          <p:spPr>
            <a:xfrm>
              <a:off x="4176963" y="1932483"/>
              <a:ext cx="142925" cy="295925"/>
            </a:xfrm>
            <a:custGeom>
              <a:avLst/>
              <a:gdLst/>
              <a:ahLst/>
              <a:cxnLst/>
              <a:rect l="l" t="t" r="r" b="b"/>
              <a:pathLst>
                <a:path w="5717" h="11837" extrusionOk="0">
                  <a:moveTo>
                    <a:pt x="5169" y="334"/>
                  </a:moveTo>
                  <a:lnTo>
                    <a:pt x="5169" y="1620"/>
                  </a:lnTo>
                  <a:cubicBezTo>
                    <a:pt x="4192" y="1786"/>
                    <a:pt x="3335" y="2310"/>
                    <a:pt x="2692" y="3049"/>
                  </a:cubicBezTo>
                  <a:cubicBezTo>
                    <a:pt x="2001" y="3811"/>
                    <a:pt x="1644" y="4835"/>
                    <a:pt x="1644" y="5882"/>
                  </a:cubicBezTo>
                  <a:cubicBezTo>
                    <a:pt x="1644" y="8026"/>
                    <a:pt x="3216" y="9836"/>
                    <a:pt x="5335" y="10121"/>
                  </a:cubicBezTo>
                  <a:lnTo>
                    <a:pt x="5335" y="11407"/>
                  </a:lnTo>
                  <a:cubicBezTo>
                    <a:pt x="4002" y="11264"/>
                    <a:pt x="2740" y="10645"/>
                    <a:pt x="1811" y="9621"/>
                  </a:cubicBezTo>
                  <a:cubicBezTo>
                    <a:pt x="858" y="8573"/>
                    <a:pt x="334" y="7240"/>
                    <a:pt x="334" y="5835"/>
                  </a:cubicBezTo>
                  <a:cubicBezTo>
                    <a:pt x="334" y="4477"/>
                    <a:pt x="834" y="3168"/>
                    <a:pt x="1787" y="2144"/>
                  </a:cubicBezTo>
                  <a:cubicBezTo>
                    <a:pt x="2692" y="1167"/>
                    <a:pt x="3883" y="524"/>
                    <a:pt x="5169" y="334"/>
                  </a:cubicBezTo>
                  <a:close/>
                  <a:moveTo>
                    <a:pt x="5264" y="0"/>
                  </a:moveTo>
                  <a:cubicBezTo>
                    <a:pt x="3835" y="191"/>
                    <a:pt x="2525" y="881"/>
                    <a:pt x="1549" y="1977"/>
                  </a:cubicBezTo>
                  <a:cubicBezTo>
                    <a:pt x="572" y="3072"/>
                    <a:pt x="1" y="4477"/>
                    <a:pt x="1" y="5906"/>
                  </a:cubicBezTo>
                  <a:cubicBezTo>
                    <a:pt x="1" y="7383"/>
                    <a:pt x="572" y="8812"/>
                    <a:pt x="1573" y="9931"/>
                  </a:cubicBezTo>
                  <a:cubicBezTo>
                    <a:pt x="2597" y="11026"/>
                    <a:pt x="3954" y="11669"/>
                    <a:pt x="5431" y="11836"/>
                  </a:cubicBezTo>
                  <a:lnTo>
                    <a:pt x="5454" y="11836"/>
                  </a:lnTo>
                  <a:cubicBezTo>
                    <a:pt x="5502" y="11836"/>
                    <a:pt x="5573" y="11788"/>
                    <a:pt x="5621" y="11765"/>
                  </a:cubicBezTo>
                  <a:cubicBezTo>
                    <a:pt x="5693" y="11717"/>
                    <a:pt x="5716" y="11645"/>
                    <a:pt x="5716" y="11598"/>
                  </a:cubicBezTo>
                  <a:lnTo>
                    <a:pt x="5716" y="10098"/>
                  </a:lnTo>
                  <a:cubicBezTo>
                    <a:pt x="5669" y="9931"/>
                    <a:pt x="5573" y="9812"/>
                    <a:pt x="5454" y="9812"/>
                  </a:cubicBezTo>
                  <a:cubicBezTo>
                    <a:pt x="3454" y="9574"/>
                    <a:pt x="1977" y="7859"/>
                    <a:pt x="1977" y="5882"/>
                  </a:cubicBezTo>
                  <a:cubicBezTo>
                    <a:pt x="1977" y="4930"/>
                    <a:pt x="2335" y="4001"/>
                    <a:pt x="2954" y="3287"/>
                  </a:cubicBezTo>
                  <a:cubicBezTo>
                    <a:pt x="3573" y="2572"/>
                    <a:pt x="4407" y="2096"/>
                    <a:pt x="5335" y="1977"/>
                  </a:cubicBezTo>
                  <a:cubicBezTo>
                    <a:pt x="5454" y="1953"/>
                    <a:pt x="5550" y="1858"/>
                    <a:pt x="5550" y="1739"/>
                  </a:cubicBezTo>
                  <a:lnTo>
                    <a:pt x="5550" y="238"/>
                  </a:lnTo>
                  <a:cubicBezTo>
                    <a:pt x="5550" y="191"/>
                    <a:pt x="5502" y="96"/>
                    <a:pt x="5454" y="72"/>
                  </a:cubicBezTo>
                  <a:cubicBezTo>
                    <a:pt x="5383" y="0"/>
                    <a:pt x="5335" y="0"/>
                    <a:pt x="526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52" name="Google Shape;14252;p27"/>
            <p:cNvSpPr/>
            <p:nvPr/>
          </p:nvSpPr>
          <p:spPr>
            <a:xfrm>
              <a:off x="4249013" y="2002733"/>
              <a:ext cx="153025" cy="153625"/>
            </a:xfrm>
            <a:custGeom>
              <a:avLst/>
              <a:gdLst/>
              <a:ahLst/>
              <a:cxnLst/>
              <a:rect l="l" t="t" r="r" b="b"/>
              <a:pathLst>
                <a:path w="6121" h="6145" extrusionOk="0">
                  <a:moveTo>
                    <a:pt x="3049" y="0"/>
                  </a:moveTo>
                  <a:cubicBezTo>
                    <a:pt x="2453" y="0"/>
                    <a:pt x="1882" y="167"/>
                    <a:pt x="1405" y="477"/>
                  </a:cubicBezTo>
                  <a:lnTo>
                    <a:pt x="1382" y="477"/>
                  </a:lnTo>
                  <a:cubicBezTo>
                    <a:pt x="1286" y="524"/>
                    <a:pt x="1263" y="620"/>
                    <a:pt x="1310" y="715"/>
                  </a:cubicBezTo>
                  <a:cubicBezTo>
                    <a:pt x="1353" y="772"/>
                    <a:pt x="1405" y="804"/>
                    <a:pt x="1456" y="804"/>
                  </a:cubicBezTo>
                  <a:cubicBezTo>
                    <a:pt x="1488" y="804"/>
                    <a:pt x="1520" y="791"/>
                    <a:pt x="1548" y="762"/>
                  </a:cubicBezTo>
                  <a:lnTo>
                    <a:pt x="1596" y="762"/>
                  </a:lnTo>
                  <a:cubicBezTo>
                    <a:pt x="2025" y="500"/>
                    <a:pt x="2501" y="358"/>
                    <a:pt x="3049" y="358"/>
                  </a:cubicBezTo>
                  <a:cubicBezTo>
                    <a:pt x="4525" y="358"/>
                    <a:pt x="5764" y="1572"/>
                    <a:pt x="5764" y="3049"/>
                  </a:cubicBezTo>
                  <a:cubicBezTo>
                    <a:pt x="5764" y="4549"/>
                    <a:pt x="4525" y="5763"/>
                    <a:pt x="3049" y="5763"/>
                  </a:cubicBezTo>
                  <a:cubicBezTo>
                    <a:pt x="1548" y="5763"/>
                    <a:pt x="334" y="4549"/>
                    <a:pt x="334" y="3049"/>
                  </a:cubicBezTo>
                  <a:cubicBezTo>
                    <a:pt x="334" y="2406"/>
                    <a:pt x="572" y="1786"/>
                    <a:pt x="1024" y="1263"/>
                  </a:cubicBezTo>
                  <a:cubicBezTo>
                    <a:pt x="1072" y="1215"/>
                    <a:pt x="1072" y="1096"/>
                    <a:pt x="1001" y="1024"/>
                  </a:cubicBezTo>
                  <a:cubicBezTo>
                    <a:pt x="971" y="1005"/>
                    <a:pt x="933" y="993"/>
                    <a:pt x="896" y="993"/>
                  </a:cubicBezTo>
                  <a:cubicBezTo>
                    <a:pt x="843" y="993"/>
                    <a:pt x="790" y="1016"/>
                    <a:pt x="762" y="1072"/>
                  </a:cubicBezTo>
                  <a:cubicBezTo>
                    <a:pt x="262" y="1620"/>
                    <a:pt x="0" y="2334"/>
                    <a:pt x="0" y="3096"/>
                  </a:cubicBezTo>
                  <a:cubicBezTo>
                    <a:pt x="0" y="4787"/>
                    <a:pt x="1382" y="6144"/>
                    <a:pt x="3072" y="6144"/>
                  </a:cubicBezTo>
                  <a:cubicBezTo>
                    <a:pt x="4739" y="6097"/>
                    <a:pt x="6121" y="4739"/>
                    <a:pt x="6121" y="3072"/>
                  </a:cubicBezTo>
                  <a:cubicBezTo>
                    <a:pt x="6121" y="1358"/>
                    <a:pt x="4739" y="0"/>
                    <a:pt x="304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53" name="Google Shape;14253;p27"/>
            <p:cNvSpPr/>
            <p:nvPr/>
          </p:nvSpPr>
          <p:spPr>
            <a:xfrm>
              <a:off x="4291888" y="2056308"/>
              <a:ext cx="66700" cy="8950"/>
            </a:xfrm>
            <a:custGeom>
              <a:avLst/>
              <a:gdLst/>
              <a:ahLst/>
              <a:cxnLst/>
              <a:rect l="l" t="t" r="r" b="b"/>
              <a:pathLst>
                <a:path w="2668" h="358" extrusionOk="0">
                  <a:moveTo>
                    <a:pt x="191" y="1"/>
                  </a:moveTo>
                  <a:cubicBezTo>
                    <a:pt x="119" y="1"/>
                    <a:pt x="48" y="48"/>
                    <a:pt x="24" y="144"/>
                  </a:cubicBezTo>
                  <a:cubicBezTo>
                    <a:pt x="0" y="239"/>
                    <a:pt x="71" y="358"/>
                    <a:pt x="191" y="358"/>
                  </a:cubicBezTo>
                  <a:lnTo>
                    <a:pt x="2453" y="358"/>
                  </a:lnTo>
                  <a:cubicBezTo>
                    <a:pt x="2548" y="358"/>
                    <a:pt x="2620" y="286"/>
                    <a:pt x="2643" y="215"/>
                  </a:cubicBezTo>
                  <a:cubicBezTo>
                    <a:pt x="2667" y="96"/>
                    <a:pt x="2572" y="1"/>
                    <a:pt x="245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54" name="Google Shape;14254;p27"/>
            <p:cNvSpPr/>
            <p:nvPr/>
          </p:nvSpPr>
          <p:spPr>
            <a:xfrm>
              <a:off x="4291888" y="2074758"/>
              <a:ext cx="66700" cy="8975"/>
            </a:xfrm>
            <a:custGeom>
              <a:avLst/>
              <a:gdLst/>
              <a:ahLst/>
              <a:cxnLst/>
              <a:rect l="l" t="t" r="r" b="b"/>
              <a:pathLst>
                <a:path w="2668" h="359" extrusionOk="0">
                  <a:moveTo>
                    <a:pt x="191" y="1"/>
                  </a:moveTo>
                  <a:cubicBezTo>
                    <a:pt x="119" y="1"/>
                    <a:pt x="48" y="72"/>
                    <a:pt x="24" y="144"/>
                  </a:cubicBezTo>
                  <a:cubicBezTo>
                    <a:pt x="0" y="239"/>
                    <a:pt x="71" y="358"/>
                    <a:pt x="191" y="358"/>
                  </a:cubicBezTo>
                  <a:lnTo>
                    <a:pt x="2453" y="358"/>
                  </a:lnTo>
                  <a:cubicBezTo>
                    <a:pt x="2548" y="358"/>
                    <a:pt x="2620" y="310"/>
                    <a:pt x="2643" y="215"/>
                  </a:cubicBezTo>
                  <a:cubicBezTo>
                    <a:pt x="2667" y="96"/>
                    <a:pt x="2572" y="1"/>
                    <a:pt x="245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55" name="Google Shape;14255;p27"/>
            <p:cNvSpPr/>
            <p:nvPr/>
          </p:nvSpPr>
          <p:spPr>
            <a:xfrm>
              <a:off x="4305563" y="2092633"/>
              <a:ext cx="38725" cy="8950"/>
            </a:xfrm>
            <a:custGeom>
              <a:avLst/>
              <a:gdLst/>
              <a:ahLst/>
              <a:cxnLst/>
              <a:rect l="l" t="t" r="r" b="b"/>
              <a:pathLst>
                <a:path w="1549" h="358" extrusionOk="0">
                  <a:moveTo>
                    <a:pt x="215" y="0"/>
                  </a:moveTo>
                  <a:cubicBezTo>
                    <a:pt x="96" y="0"/>
                    <a:pt x="1" y="96"/>
                    <a:pt x="25" y="215"/>
                  </a:cubicBezTo>
                  <a:cubicBezTo>
                    <a:pt x="72" y="310"/>
                    <a:pt x="120" y="358"/>
                    <a:pt x="215" y="358"/>
                  </a:cubicBezTo>
                  <a:lnTo>
                    <a:pt x="1358" y="358"/>
                  </a:lnTo>
                  <a:cubicBezTo>
                    <a:pt x="1430" y="358"/>
                    <a:pt x="1501" y="310"/>
                    <a:pt x="1525" y="215"/>
                  </a:cubicBezTo>
                  <a:cubicBezTo>
                    <a:pt x="1549" y="96"/>
                    <a:pt x="1477" y="0"/>
                    <a:pt x="135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sp>
        <p:nvSpPr>
          <p:cNvPr id="14256" name="Google Shape;14256;p27"/>
          <p:cNvSpPr txBox="1"/>
          <p:nvPr/>
        </p:nvSpPr>
        <p:spPr>
          <a:xfrm>
            <a:off x="1397800" y="1544867"/>
            <a:ext cx="9396400" cy="643200"/>
          </a:xfrm>
          <a:prstGeom prst="rect">
            <a:avLst/>
          </a:prstGeom>
          <a:noFill/>
          <a:ln>
            <a:noFill/>
          </a:ln>
        </p:spPr>
        <p:txBody>
          <a:bodyPr spcFirstLastPara="1" wrap="square" lIns="121900" tIns="121900" rIns="121900" bIns="121900" anchor="t" anchorCtr="0">
            <a:noAutofit/>
          </a:bodyPr>
          <a:lstStyle/>
          <a:p>
            <a:pPr algn="ctr" defTabSz="1219170">
              <a:buClr>
                <a:srgbClr val="000000"/>
              </a:buClr>
              <a:defRPr/>
            </a:pPr>
            <a:r>
              <a:rPr lang="fa-IR" sz="2133" kern="0" dirty="0">
                <a:cs typeface="B Nazanin" panose="00000700000000000000" pitchFamily="2" charset="-78"/>
                <a:sym typeface="Arial"/>
              </a:rPr>
              <a:t>عناصر اینفوگرافیک</a:t>
            </a:r>
            <a:endParaRPr sz="2133" kern="0" dirty="0">
              <a:cs typeface="B Nazanin" panose="00000700000000000000" pitchFamily="2" charset="-78"/>
              <a:sym typeface="Arial"/>
            </a:endParaRPr>
          </a:p>
        </p:txBody>
      </p:sp>
      <p:sp>
        <p:nvSpPr>
          <p:cNvPr id="14257" name="Google Shape;14257;p27"/>
          <p:cNvSpPr txBox="1">
            <a:spLocks noGrp="1"/>
          </p:cNvSpPr>
          <p:nvPr>
            <p:ph type="title" idx="4294967295"/>
          </p:nvPr>
        </p:nvSpPr>
        <p:spPr>
          <a:xfrm>
            <a:off x="0" y="431800"/>
            <a:ext cx="9394825" cy="642938"/>
          </a:xfrm>
          <a:prstGeom prst="rect">
            <a:avLst/>
          </a:prstGeom>
        </p:spPr>
        <p:txBody>
          <a:bodyPr spcFirstLastPara="1" wrap="square" lIns="121900" tIns="121900" rIns="121900" bIns="121900" anchor="t" anchorCtr="0">
            <a:noAutofit/>
          </a:bodyPr>
          <a:lstStyle/>
          <a:p>
            <a:pPr algn="ctr"/>
            <a:r>
              <a:rPr lang="fa-IR" dirty="0">
                <a:cs typeface="B Nazanin" panose="00000700000000000000" pitchFamily="2" charset="-78"/>
              </a:rPr>
              <a:t>نمادهای برتر</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grpSp>
        <p:nvGrpSpPr>
          <p:cNvPr id="49" name="Group 48">
            <a:extLst>
              <a:ext uri="{FF2B5EF4-FFF2-40B4-BE49-F238E27FC236}">
                <a16:creationId xmlns:a16="http://schemas.microsoft.com/office/drawing/2014/main" id="{0D83FABE-1F00-437D-BF90-71D422FF8166}"/>
              </a:ext>
            </a:extLst>
          </p:cNvPr>
          <p:cNvGrpSpPr/>
          <p:nvPr/>
        </p:nvGrpSpPr>
        <p:grpSpPr>
          <a:xfrm>
            <a:off x="809625" y="735130"/>
            <a:ext cx="5286375" cy="1867616"/>
            <a:chOff x="762000" y="509226"/>
            <a:chExt cx="6638926" cy="2345457"/>
          </a:xfrm>
        </p:grpSpPr>
        <p:sp>
          <p:nvSpPr>
            <p:cNvPr id="48" name="Rectangle 47">
              <a:extLst>
                <a:ext uri="{FF2B5EF4-FFF2-40B4-BE49-F238E27FC236}">
                  <a16:creationId xmlns:a16="http://schemas.microsoft.com/office/drawing/2014/main" id="{D405693C-D1AE-44FB-ABBF-6299E8E9EDDF}"/>
                </a:ext>
              </a:extLst>
            </p:cNvPr>
            <p:cNvSpPr/>
            <p:nvPr/>
          </p:nvSpPr>
          <p:spPr>
            <a:xfrm>
              <a:off x="762000" y="509226"/>
              <a:ext cx="6629400" cy="1862499"/>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grpSp>
          <p:nvGrpSpPr>
            <p:cNvPr id="47" name="Group 46">
              <a:extLst>
                <a:ext uri="{FF2B5EF4-FFF2-40B4-BE49-F238E27FC236}">
                  <a16:creationId xmlns:a16="http://schemas.microsoft.com/office/drawing/2014/main" id="{7CC82273-DE54-4EC7-AE7B-23937F7B365A}"/>
                </a:ext>
              </a:extLst>
            </p:cNvPr>
            <p:cNvGrpSpPr/>
            <p:nvPr/>
          </p:nvGrpSpPr>
          <p:grpSpPr>
            <a:xfrm>
              <a:off x="771526" y="1078975"/>
              <a:ext cx="6629400" cy="1775708"/>
              <a:chOff x="742950" y="774174"/>
              <a:chExt cx="7305675" cy="1956851"/>
            </a:xfrm>
          </p:grpSpPr>
          <p:grpSp>
            <p:nvGrpSpPr>
              <p:cNvPr id="38" name="Group 37">
                <a:extLst>
                  <a:ext uri="{FF2B5EF4-FFF2-40B4-BE49-F238E27FC236}">
                    <a16:creationId xmlns:a16="http://schemas.microsoft.com/office/drawing/2014/main" id="{E68DF85A-CC53-4FE8-8996-002E549B1A92}"/>
                  </a:ext>
                </a:extLst>
              </p:cNvPr>
              <p:cNvGrpSpPr/>
              <p:nvPr/>
            </p:nvGrpSpPr>
            <p:grpSpPr>
              <a:xfrm>
                <a:off x="745492" y="774174"/>
                <a:ext cx="7289009" cy="1956851"/>
                <a:chOff x="2104451" y="2044380"/>
                <a:chExt cx="7289009" cy="1956851"/>
              </a:xfrm>
            </p:grpSpPr>
            <p:sp>
              <p:nvSpPr>
                <p:cNvPr id="31" name="Freeform: Shape 30">
                  <a:extLst>
                    <a:ext uri="{FF2B5EF4-FFF2-40B4-BE49-F238E27FC236}">
                      <a16:creationId xmlns:a16="http://schemas.microsoft.com/office/drawing/2014/main" id="{5E905A5A-9B3C-420D-99F6-B334D5615B6B}"/>
                    </a:ext>
                  </a:extLst>
                </p:cNvPr>
                <p:cNvSpPr/>
                <p:nvPr/>
              </p:nvSpPr>
              <p:spPr>
                <a:xfrm flipH="1">
                  <a:off x="9164888" y="2237782"/>
                  <a:ext cx="228572" cy="1340906"/>
                </a:xfrm>
                <a:custGeom>
                  <a:avLst/>
                  <a:gdLst>
                    <a:gd name="connsiteX0" fmla="*/ 294243 w 357870"/>
                    <a:gd name="connsiteY0" fmla="*/ 403418 h 2147223"/>
                    <a:gd name="connsiteX1" fmla="*/ 250322 w 357870"/>
                    <a:gd name="connsiteY1" fmla="*/ 890610 h 2147223"/>
                    <a:gd name="connsiteX2" fmla="*/ 278789 w 357870"/>
                    <a:gd name="connsiteY2" fmla="*/ 1613671 h 2147223"/>
                    <a:gd name="connsiteX3" fmla="*/ 361750 w 357870"/>
                    <a:gd name="connsiteY3" fmla="*/ 2000009 h 2147223"/>
                    <a:gd name="connsiteX4" fmla="*/ 363377 w 357870"/>
                    <a:gd name="connsiteY4" fmla="*/ 2018716 h 2147223"/>
                    <a:gd name="connsiteX5" fmla="*/ 213722 w 357870"/>
                    <a:gd name="connsiteY5" fmla="*/ 2124450 h 2147223"/>
                    <a:gd name="connsiteX6" fmla="*/ 2253 w 357870"/>
                    <a:gd name="connsiteY6" fmla="*/ 2151290 h 2147223"/>
                    <a:gd name="connsiteX7" fmla="*/ 2253 w 357870"/>
                    <a:gd name="connsiteY7" fmla="*/ 815782 h 2147223"/>
                    <a:gd name="connsiteX8" fmla="*/ 2253 w 357870"/>
                    <a:gd name="connsiteY8" fmla="*/ 402604 h 2147223"/>
                    <a:gd name="connsiteX9" fmla="*/ 2253 w 357870"/>
                    <a:gd name="connsiteY9" fmla="*/ 192762 h 2147223"/>
                    <a:gd name="connsiteX10" fmla="*/ 8760 w 357870"/>
                    <a:gd name="connsiteY10" fmla="*/ 0 h 2147223"/>
                    <a:gd name="connsiteX11" fmla="*/ 164921 w 357870"/>
                    <a:gd name="connsiteY11" fmla="*/ 209029 h 2147223"/>
                    <a:gd name="connsiteX12" fmla="*/ 232429 w 357870"/>
                    <a:gd name="connsiteY12" fmla="*/ 324524 h 2147223"/>
                    <a:gd name="connsiteX13" fmla="*/ 259269 w 357870"/>
                    <a:gd name="connsiteY13" fmla="*/ 374137 h 2147223"/>
                    <a:gd name="connsiteX14" fmla="*/ 294243 w 357870"/>
                    <a:gd name="connsiteY14" fmla="*/ 403418 h 2147223"/>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32429 w 363377"/>
                    <a:gd name="connsiteY12" fmla="*/ 324524 h 2153220"/>
                    <a:gd name="connsiteX13" fmla="*/ 294243 w 363377"/>
                    <a:gd name="connsiteY13" fmla="*/ 403418 h 2153220"/>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94243 w 363377"/>
                    <a:gd name="connsiteY12" fmla="*/ 403418 h 2153220"/>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94243 w 363377"/>
                    <a:gd name="connsiteY12" fmla="*/ 403418 h 2153220"/>
                    <a:gd name="connsiteX0" fmla="*/ 294243 w 370920"/>
                    <a:gd name="connsiteY0" fmla="*/ 403418 h 2153220"/>
                    <a:gd name="connsiteX1" fmla="*/ 250322 w 370920"/>
                    <a:gd name="connsiteY1" fmla="*/ 890610 h 2153220"/>
                    <a:gd name="connsiteX2" fmla="*/ 278789 w 370920"/>
                    <a:gd name="connsiteY2" fmla="*/ 1613671 h 2153220"/>
                    <a:gd name="connsiteX3" fmla="*/ 361750 w 370920"/>
                    <a:gd name="connsiteY3" fmla="*/ 2000009 h 2153220"/>
                    <a:gd name="connsiteX4" fmla="*/ 350024 w 370920"/>
                    <a:gd name="connsiteY4" fmla="*/ 1974351 h 2153220"/>
                    <a:gd name="connsiteX5" fmla="*/ 363377 w 370920"/>
                    <a:gd name="connsiteY5" fmla="*/ 2018716 h 2153220"/>
                    <a:gd name="connsiteX6" fmla="*/ 213722 w 370920"/>
                    <a:gd name="connsiteY6" fmla="*/ 2124450 h 2153220"/>
                    <a:gd name="connsiteX7" fmla="*/ 2253 w 370920"/>
                    <a:gd name="connsiteY7" fmla="*/ 2151290 h 2153220"/>
                    <a:gd name="connsiteX8" fmla="*/ 2253 w 370920"/>
                    <a:gd name="connsiteY8" fmla="*/ 815782 h 2153220"/>
                    <a:gd name="connsiteX9" fmla="*/ 2253 w 370920"/>
                    <a:gd name="connsiteY9" fmla="*/ 402604 h 2153220"/>
                    <a:gd name="connsiteX10" fmla="*/ 2253 w 370920"/>
                    <a:gd name="connsiteY10" fmla="*/ 192762 h 2153220"/>
                    <a:gd name="connsiteX11" fmla="*/ 8760 w 370920"/>
                    <a:gd name="connsiteY11" fmla="*/ 0 h 2153220"/>
                    <a:gd name="connsiteX12" fmla="*/ 164921 w 370920"/>
                    <a:gd name="connsiteY12" fmla="*/ 209029 h 2153220"/>
                    <a:gd name="connsiteX13" fmla="*/ 294243 w 370920"/>
                    <a:gd name="connsiteY13" fmla="*/ 403418 h 2153220"/>
                    <a:gd name="connsiteX0" fmla="*/ 294243 w 377541"/>
                    <a:gd name="connsiteY0" fmla="*/ 403418 h 2153220"/>
                    <a:gd name="connsiteX1" fmla="*/ 250322 w 377541"/>
                    <a:gd name="connsiteY1" fmla="*/ 890610 h 2153220"/>
                    <a:gd name="connsiteX2" fmla="*/ 278789 w 377541"/>
                    <a:gd name="connsiteY2" fmla="*/ 1613671 h 2153220"/>
                    <a:gd name="connsiteX3" fmla="*/ 361750 w 377541"/>
                    <a:gd name="connsiteY3" fmla="*/ 2000009 h 2153220"/>
                    <a:gd name="connsiteX4" fmla="*/ 363377 w 377541"/>
                    <a:gd name="connsiteY4" fmla="*/ 2018716 h 2153220"/>
                    <a:gd name="connsiteX5" fmla="*/ 213722 w 377541"/>
                    <a:gd name="connsiteY5" fmla="*/ 2124450 h 2153220"/>
                    <a:gd name="connsiteX6" fmla="*/ 2253 w 377541"/>
                    <a:gd name="connsiteY6" fmla="*/ 2151290 h 2153220"/>
                    <a:gd name="connsiteX7" fmla="*/ 2253 w 377541"/>
                    <a:gd name="connsiteY7" fmla="*/ 815782 h 2153220"/>
                    <a:gd name="connsiteX8" fmla="*/ 2253 w 377541"/>
                    <a:gd name="connsiteY8" fmla="*/ 402604 h 2153220"/>
                    <a:gd name="connsiteX9" fmla="*/ 2253 w 377541"/>
                    <a:gd name="connsiteY9" fmla="*/ 192762 h 2153220"/>
                    <a:gd name="connsiteX10" fmla="*/ 8760 w 377541"/>
                    <a:gd name="connsiteY10" fmla="*/ 0 h 2153220"/>
                    <a:gd name="connsiteX11" fmla="*/ 164921 w 377541"/>
                    <a:gd name="connsiteY11" fmla="*/ 209029 h 2153220"/>
                    <a:gd name="connsiteX12" fmla="*/ 294243 w 377541"/>
                    <a:gd name="connsiteY12" fmla="*/ 403418 h 2153220"/>
                    <a:gd name="connsiteX0" fmla="*/ 294243 w 364424"/>
                    <a:gd name="connsiteY0" fmla="*/ 403418 h 2153220"/>
                    <a:gd name="connsiteX1" fmla="*/ 250322 w 364424"/>
                    <a:gd name="connsiteY1" fmla="*/ 890610 h 2153220"/>
                    <a:gd name="connsiteX2" fmla="*/ 278789 w 364424"/>
                    <a:gd name="connsiteY2" fmla="*/ 1613671 h 2153220"/>
                    <a:gd name="connsiteX3" fmla="*/ 363377 w 364424"/>
                    <a:gd name="connsiteY3" fmla="*/ 2018716 h 2153220"/>
                    <a:gd name="connsiteX4" fmla="*/ 213722 w 364424"/>
                    <a:gd name="connsiteY4" fmla="*/ 2124450 h 2153220"/>
                    <a:gd name="connsiteX5" fmla="*/ 2253 w 364424"/>
                    <a:gd name="connsiteY5" fmla="*/ 2151290 h 2153220"/>
                    <a:gd name="connsiteX6" fmla="*/ 2253 w 364424"/>
                    <a:gd name="connsiteY6" fmla="*/ 815782 h 2153220"/>
                    <a:gd name="connsiteX7" fmla="*/ 2253 w 364424"/>
                    <a:gd name="connsiteY7" fmla="*/ 402604 h 2153220"/>
                    <a:gd name="connsiteX8" fmla="*/ 2253 w 364424"/>
                    <a:gd name="connsiteY8" fmla="*/ 192762 h 2153220"/>
                    <a:gd name="connsiteX9" fmla="*/ 8760 w 364424"/>
                    <a:gd name="connsiteY9" fmla="*/ 0 h 2153220"/>
                    <a:gd name="connsiteX10" fmla="*/ 164921 w 364424"/>
                    <a:gd name="connsiteY10" fmla="*/ 209029 h 2153220"/>
                    <a:gd name="connsiteX11" fmla="*/ 294243 w 364424"/>
                    <a:gd name="connsiteY11" fmla="*/ 403418 h 2153220"/>
                    <a:gd name="connsiteX0" fmla="*/ 294243 w 363376"/>
                    <a:gd name="connsiteY0" fmla="*/ 403418 h 2153220"/>
                    <a:gd name="connsiteX1" fmla="*/ 250322 w 363376"/>
                    <a:gd name="connsiteY1" fmla="*/ 890610 h 2153220"/>
                    <a:gd name="connsiteX2" fmla="*/ 278789 w 363376"/>
                    <a:gd name="connsiteY2" fmla="*/ 1613671 h 2153220"/>
                    <a:gd name="connsiteX3" fmla="*/ 363377 w 363376"/>
                    <a:gd name="connsiteY3" fmla="*/ 2018716 h 2153220"/>
                    <a:gd name="connsiteX4" fmla="*/ 213722 w 363376"/>
                    <a:gd name="connsiteY4" fmla="*/ 2124450 h 2153220"/>
                    <a:gd name="connsiteX5" fmla="*/ 2253 w 363376"/>
                    <a:gd name="connsiteY5" fmla="*/ 2151290 h 2153220"/>
                    <a:gd name="connsiteX6" fmla="*/ 2253 w 363376"/>
                    <a:gd name="connsiteY6" fmla="*/ 815782 h 2153220"/>
                    <a:gd name="connsiteX7" fmla="*/ 2253 w 363376"/>
                    <a:gd name="connsiteY7" fmla="*/ 402604 h 2153220"/>
                    <a:gd name="connsiteX8" fmla="*/ 2253 w 363376"/>
                    <a:gd name="connsiteY8" fmla="*/ 192762 h 2153220"/>
                    <a:gd name="connsiteX9" fmla="*/ 8760 w 363376"/>
                    <a:gd name="connsiteY9" fmla="*/ 0 h 2153220"/>
                    <a:gd name="connsiteX10" fmla="*/ 164921 w 363376"/>
                    <a:gd name="connsiteY10" fmla="*/ 209029 h 2153220"/>
                    <a:gd name="connsiteX11" fmla="*/ 294243 w 363376"/>
                    <a:gd name="connsiteY11" fmla="*/ 403418 h 2153220"/>
                    <a:gd name="connsiteX0" fmla="*/ 294243 w 363378"/>
                    <a:gd name="connsiteY0" fmla="*/ 403418 h 2131745"/>
                    <a:gd name="connsiteX1" fmla="*/ 250322 w 363378"/>
                    <a:gd name="connsiteY1" fmla="*/ 890610 h 2131745"/>
                    <a:gd name="connsiteX2" fmla="*/ 278789 w 363378"/>
                    <a:gd name="connsiteY2" fmla="*/ 1613671 h 2131745"/>
                    <a:gd name="connsiteX3" fmla="*/ 363377 w 363378"/>
                    <a:gd name="connsiteY3" fmla="*/ 2018716 h 2131745"/>
                    <a:gd name="connsiteX4" fmla="*/ 213722 w 363378"/>
                    <a:gd name="connsiteY4" fmla="*/ 2124450 h 2131745"/>
                    <a:gd name="connsiteX5" fmla="*/ 2253 w 363378"/>
                    <a:gd name="connsiteY5" fmla="*/ 2116321 h 2131745"/>
                    <a:gd name="connsiteX6" fmla="*/ 2253 w 363378"/>
                    <a:gd name="connsiteY6" fmla="*/ 815782 h 2131745"/>
                    <a:gd name="connsiteX7" fmla="*/ 2253 w 363378"/>
                    <a:gd name="connsiteY7" fmla="*/ 402604 h 2131745"/>
                    <a:gd name="connsiteX8" fmla="*/ 2253 w 363378"/>
                    <a:gd name="connsiteY8" fmla="*/ 192762 h 2131745"/>
                    <a:gd name="connsiteX9" fmla="*/ 8760 w 363378"/>
                    <a:gd name="connsiteY9" fmla="*/ 0 h 2131745"/>
                    <a:gd name="connsiteX10" fmla="*/ 164921 w 363378"/>
                    <a:gd name="connsiteY10" fmla="*/ 209029 h 2131745"/>
                    <a:gd name="connsiteX11" fmla="*/ 294243 w 363378"/>
                    <a:gd name="connsiteY11" fmla="*/ 403418 h 213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3378" h="2131745">
                      <a:moveTo>
                        <a:pt x="294243" y="403418"/>
                      </a:moveTo>
                      <a:cubicBezTo>
                        <a:pt x="287736" y="566086"/>
                        <a:pt x="258456" y="727128"/>
                        <a:pt x="250322" y="890610"/>
                      </a:cubicBezTo>
                      <a:cubicBezTo>
                        <a:pt x="238936" y="1131359"/>
                        <a:pt x="243816" y="1375362"/>
                        <a:pt x="278789" y="1613671"/>
                      </a:cubicBezTo>
                      <a:cubicBezTo>
                        <a:pt x="297631" y="1801688"/>
                        <a:pt x="344248" y="1933586"/>
                        <a:pt x="363377" y="2018716"/>
                      </a:cubicBezTo>
                      <a:cubicBezTo>
                        <a:pt x="335723" y="2076463"/>
                        <a:pt x="273909" y="2108183"/>
                        <a:pt x="213722" y="2124450"/>
                      </a:cubicBezTo>
                      <a:cubicBezTo>
                        <a:pt x="153535" y="2140717"/>
                        <a:pt x="2253" y="2126082"/>
                        <a:pt x="2253" y="2116321"/>
                      </a:cubicBezTo>
                      <a:lnTo>
                        <a:pt x="2253" y="815782"/>
                      </a:lnTo>
                      <a:lnTo>
                        <a:pt x="2253" y="402604"/>
                      </a:lnTo>
                      <a:lnTo>
                        <a:pt x="2253" y="192762"/>
                      </a:lnTo>
                      <a:cubicBezTo>
                        <a:pt x="2253" y="128508"/>
                        <a:pt x="-5880" y="62627"/>
                        <a:pt x="8760" y="0"/>
                      </a:cubicBezTo>
                      <a:cubicBezTo>
                        <a:pt x="65694" y="65881"/>
                        <a:pt x="118561" y="135828"/>
                        <a:pt x="164921" y="209029"/>
                      </a:cubicBezTo>
                      <a:cubicBezTo>
                        <a:pt x="212502" y="276265"/>
                        <a:pt x="240047" y="304808"/>
                        <a:pt x="294243" y="403418"/>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sp>
              <p:nvSpPr>
                <p:cNvPr id="33" name="Freeform: Shape 32">
                  <a:extLst>
                    <a:ext uri="{FF2B5EF4-FFF2-40B4-BE49-F238E27FC236}">
                      <a16:creationId xmlns:a16="http://schemas.microsoft.com/office/drawing/2014/main" id="{4165C533-B432-456A-8DBE-8A1FBEA5D4B1}"/>
                    </a:ext>
                  </a:extLst>
                </p:cNvPr>
                <p:cNvSpPr/>
                <p:nvPr/>
              </p:nvSpPr>
              <p:spPr>
                <a:xfrm flipH="1">
                  <a:off x="7198653" y="2086837"/>
                  <a:ext cx="1145999" cy="1795739"/>
                </a:xfrm>
                <a:custGeom>
                  <a:avLst/>
                  <a:gdLst>
                    <a:gd name="connsiteX0" fmla="*/ 1820419 w 1821886"/>
                    <a:gd name="connsiteY0" fmla="*/ 1327383 h 2854831"/>
                    <a:gd name="connsiteX1" fmla="*/ 1554456 w 1821886"/>
                    <a:gd name="connsiteY1" fmla="*/ 802777 h 2854831"/>
                    <a:gd name="connsiteX2" fmla="*/ 1358441 w 1821886"/>
                    <a:gd name="connsiteY2" fmla="*/ 496147 h 2854831"/>
                    <a:gd name="connsiteX3" fmla="*/ 1023343 w 1821886"/>
                    <a:gd name="connsiteY3" fmla="*/ 104929 h 2854831"/>
                    <a:gd name="connsiteX4" fmla="*/ 845222 w 1821886"/>
                    <a:gd name="connsiteY4" fmla="*/ 13835 h 2854831"/>
                    <a:gd name="connsiteX5" fmla="*/ 604472 w 1821886"/>
                    <a:gd name="connsiteY5" fmla="*/ 59382 h 2854831"/>
                    <a:gd name="connsiteX6" fmla="*/ 163641 w 1821886"/>
                    <a:gd name="connsiteY6" fmla="*/ 702736 h 2854831"/>
                    <a:gd name="connsiteX7" fmla="*/ 1786 w 1821886"/>
                    <a:gd name="connsiteY7" fmla="*/ 1904856 h 2854831"/>
                    <a:gd name="connsiteX8" fmla="*/ 17239 w 1821886"/>
                    <a:gd name="connsiteY8" fmla="*/ 2261100 h 2854831"/>
                    <a:gd name="connsiteX9" fmla="*/ 111587 w 1821886"/>
                    <a:gd name="connsiteY9" fmla="*/ 2553903 h 2854831"/>
                    <a:gd name="connsiteX10" fmla="*/ 419843 w 1821886"/>
                    <a:gd name="connsiteY10" fmla="*/ 2747478 h 2854831"/>
                    <a:gd name="connsiteX11" fmla="*/ 987556 w 1821886"/>
                    <a:gd name="connsiteY11" fmla="*/ 2858906 h 2854831"/>
                    <a:gd name="connsiteX12" fmla="*/ 1602443 w 1821886"/>
                    <a:gd name="connsiteY12" fmla="*/ 2752359 h 2854831"/>
                    <a:gd name="connsiteX13" fmla="*/ 1776498 w 1821886"/>
                    <a:gd name="connsiteY13" fmla="*/ 2592130 h 2854831"/>
                    <a:gd name="connsiteX14" fmla="*/ 1778938 w 1821886"/>
                    <a:gd name="connsiteY14" fmla="*/ 2430275 h 2854831"/>
                    <a:gd name="connsiteX15" fmla="*/ 1791952 w 1821886"/>
                    <a:gd name="connsiteY15" fmla="*/ 2003270 h 2854831"/>
                    <a:gd name="connsiteX16" fmla="*/ 1809032 w 1821886"/>
                    <a:gd name="connsiteY16" fmla="*/ 1642146 h 2854831"/>
                    <a:gd name="connsiteX17" fmla="*/ 1819606 w 1821886"/>
                    <a:gd name="connsiteY17" fmla="*/ 1461584 h 2854831"/>
                    <a:gd name="connsiteX18" fmla="*/ 1820419 w 1821886"/>
                    <a:gd name="connsiteY18" fmla="*/ 1327383 h 2854831"/>
                    <a:gd name="connsiteX19" fmla="*/ 1820419 w 1821886"/>
                    <a:gd name="connsiteY19" fmla="*/ 1327383 h 2854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21886" h="2854831">
                      <a:moveTo>
                        <a:pt x="1820419" y="1327383"/>
                      </a:moveTo>
                      <a:cubicBezTo>
                        <a:pt x="1726071" y="1154954"/>
                        <a:pt x="1650430" y="973579"/>
                        <a:pt x="1554456" y="802777"/>
                      </a:cubicBezTo>
                      <a:cubicBezTo>
                        <a:pt x="1495082" y="697042"/>
                        <a:pt x="1433268" y="591308"/>
                        <a:pt x="1358441" y="496147"/>
                      </a:cubicBezTo>
                      <a:cubicBezTo>
                        <a:pt x="1254333" y="364385"/>
                        <a:pt x="1157545" y="207410"/>
                        <a:pt x="1023343" y="104929"/>
                      </a:cubicBezTo>
                      <a:cubicBezTo>
                        <a:pt x="972916" y="65889"/>
                        <a:pt x="904595" y="35795"/>
                        <a:pt x="845222" y="13835"/>
                      </a:cubicBezTo>
                      <a:cubicBezTo>
                        <a:pt x="758194" y="-17885"/>
                        <a:pt x="678486" y="8142"/>
                        <a:pt x="604472" y="59382"/>
                      </a:cubicBezTo>
                      <a:cubicBezTo>
                        <a:pt x="392190" y="207410"/>
                        <a:pt x="257175" y="467680"/>
                        <a:pt x="163641" y="702736"/>
                      </a:cubicBezTo>
                      <a:cubicBezTo>
                        <a:pt x="13172" y="1082567"/>
                        <a:pt x="-7161" y="1500625"/>
                        <a:pt x="1786" y="1904856"/>
                      </a:cubicBezTo>
                      <a:cubicBezTo>
                        <a:pt x="4226" y="2023604"/>
                        <a:pt x="9106" y="2142352"/>
                        <a:pt x="17239" y="2261100"/>
                      </a:cubicBezTo>
                      <a:cubicBezTo>
                        <a:pt x="24559" y="2363581"/>
                        <a:pt x="46519" y="2470942"/>
                        <a:pt x="111587" y="2553903"/>
                      </a:cubicBezTo>
                      <a:cubicBezTo>
                        <a:pt x="186414" y="2649877"/>
                        <a:pt x="310042" y="2704371"/>
                        <a:pt x="419843" y="2747478"/>
                      </a:cubicBezTo>
                      <a:cubicBezTo>
                        <a:pt x="595525" y="2815799"/>
                        <a:pt x="798048" y="2846706"/>
                        <a:pt x="987556" y="2858906"/>
                      </a:cubicBezTo>
                      <a:cubicBezTo>
                        <a:pt x="1190892" y="2871920"/>
                        <a:pt x="1418628" y="2850773"/>
                        <a:pt x="1602443" y="2752359"/>
                      </a:cubicBezTo>
                      <a:cubicBezTo>
                        <a:pt x="1667511" y="2717385"/>
                        <a:pt x="1757791" y="2671024"/>
                        <a:pt x="1776498" y="2592130"/>
                      </a:cubicBezTo>
                      <a:cubicBezTo>
                        <a:pt x="1787885" y="2542516"/>
                        <a:pt x="1778938" y="2481515"/>
                        <a:pt x="1778938" y="2430275"/>
                      </a:cubicBezTo>
                      <a:cubicBezTo>
                        <a:pt x="1779752" y="2287127"/>
                        <a:pt x="1788699" y="2145605"/>
                        <a:pt x="1791952" y="2003270"/>
                      </a:cubicBezTo>
                      <a:cubicBezTo>
                        <a:pt x="1794392" y="1882896"/>
                        <a:pt x="1801712" y="1762521"/>
                        <a:pt x="1809032" y="1642146"/>
                      </a:cubicBezTo>
                      <a:cubicBezTo>
                        <a:pt x="1813099" y="1581959"/>
                        <a:pt x="1814725" y="1521772"/>
                        <a:pt x="1819606" y="1461584"/>
                      </a:cubicBezTo>
                      <a:cubicBezTo>
                        <a:pt x="1822859" y="1419290"/>
                        <a:pt x="1840752" y="1368050"/>
                        <a:pt x="1820419" y="1327383"/>
                      </a:cubicBezTo>
                      <a:cubicBezTo>
                        <a:pt x="1820419" y="1327383"/>
                        <a:pt x="1820419" y="1327383"/>
                        <a:pt x="1820419" y="1327383"/>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sp>
              <p:nvSpPr>
                <p:cNvPr id="34" name="Freeform: Shape 33">
                  <a:extLst>
                    <a:ext uri="{FF2B5EF4-FFF2-40B4-BE49-F238E27FC236}">
                      <a16:creationId xmlns:a16="http://schemas.microsoft.com/office/drawing/2014/main" id="{69E62E27-95B5-48ED-BF22-A21EA5BF19C1}"/>
                    </a:ext>
                  </a:extLst>
                </p:cNvPr>
                <p:cNvSpPr/>
                <p:nvPr/>
              </p:nvSpPr>
              <p:spPr>
                <a:xfrm flipH="1">
                  <a:off x="8314449" y="2055728"/>
                  <a:ext cx="936240" cy="1739463"/>
                </a:xfrm>
                <a:custGeom>
                  <a:avLst/>
                  <a:gdLst>
                    <a:gd name="connsiteX0" fmla="*/ 1491640 w 1488416"/>
                    <a:gd name="connsiteY0" fmla="*/ 1253669 h 2765363"/>
                    <a:gd name="connsiteX1" fmla="*/ 1449346 w 1488416"/>
                    <a:gd name="connsiteY1" fmla="*/ 1108081 h 2765363"/>
                    <a:gd name="connsiteX2" fmla="*/ 1323278 w 1488416"/>
                    <a:gd name="connsiteY2" fmla="*/ 807144 h 2765363"/>
                    <a:gd name="connsiteX3" fmla="*/ 865366 w 1488416"/>
                    <a:gd name="connsiteY3" fmla="*/ 193071 h 2765363"/>
                    <a:gd name="connsiteX4" fmla="*/ 458695 w 1488416"/>
                    <a:gd name="connsiteY4" fmla="*/ 2749 h 2765363"/>
                    <a:gd name="connsiteX5" fmla="*/ 174839 w 1488416"/>
                    <a:gd name="connsiteY5" fmla="*/ 292299 h 2765363"/>
                    <a:gd name="connsiteX6" fmla="*/ 22744 w 1488416"/>
                    <a:gd name="connsiteY6" fmla="*/ 991773 h 2765363"/>
                    <a:gd name="connsiteX7" fmla="*/ 1597 w 1488416"/>
                    <a:gd name="connsiteY7" fmla="*/ 1509059 h 2765363"/>
                    <a:gd name="connsiteX8" fmla="*/ 31691 w 1488416"/>
                    <a:gd name="connsiteY8" fmla="*/ 1844156 h 2765363"/>
                    <a:gd name="connsiteX9" fmla="*/ 141492 w 1488416"/>
                    <a:gd name="connsiteY9" fmla="*/ 2328094 h 2765363"/>
                    <a:gd name="connsiteX10" fmla="*/ 438362 w 1488416"/>
                    <a:gd name="connsiteY10" fmla="*/ 2742899 h 2765363"/>
                    <a:gd name="connsiteX11" fmla="*/ 653897 w 1488416"/>
                    <a:gd name="connsiteY11" fmla="*/ 2764046 h 2765363"/>
                    <a:gd name="connsiteX12" fmla="*/ 1215104 w 1488416"/>
                    <a:gd name="connsiteY12" fmla="*/ 2466363 h 2765363"/>
                    <a:gd name="connsiteX13" fmla="*/ 1435519 w 1488416"/>
                    <a:gd name="connsiteY13" fmla="*/ 2207720 h 2765363"/>
                    <a:gd name="connsiteX14" fmla="*/ 1455853 w 1488416"/>
                    <a:gd name="connsiteY14" fmla="*/ 1707514 h 2765363"/>
                    <a:gd name="connsiteX15" fmla="*/ 1491640 w 1488416"/>
                    <a:gd name="connsiteY15" fmla="*/ 1253669 h 2765363"/>
                    <a:gd name="connsiteX16" fmla="*/ 1491640 w 1488416"/>
                    <a:gd name="connsiteY16" fmla="*/ 1253669 h 2765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88416" h="2765363">
                      <a:moveTo>
                        <a:pt x="1491640" y="1253669"/>
                      </a:moveTo>
                      <a:cubicBezTo>
                        <a:pt x="1489200" y="1204869"/>
                        <a:pt x="1465613" y="1155255"/>
                        <a:pt x="1449346" y="1108081"/>
                      </a:cubicBezTo>
                      <a:cubicBezTo>
                        <a:pt x="1414372" y="1003160"/>
                        <a:pt x="1379399" y="903119"/>
                        <a:pt x="1323278" y="807144"/>
                      </a:cubicBezTo>
                      <a:cubicBezTo>
                        <a:pt x="1193143" y="585915"/>
                        <a:pt x="1055688" y="367126"/>
                        <a:pt x="865366" y="193071"/>
                      </a:cubicBezTo>
                      <a:cubicBezTo>
                        <a:pt x="756379" y="94656"/>
                        <a:pt x="616484" y="-19212"/>
                        <a:pt x="458695" y="2749"/>
                      </a:cubicBezTo>
                      <a:cubicBezTo>
                        <a:pt x="314734" y="23082"/>
                        <a:pt x="226079" y="171111"/>
                        <a:pt x="174839" y="292299"/>
                      </a:cubicBezTo>
                      <a:cubicBezTo>
                        <a:pt x="80491" y="515154"/>
                        <a:pt x="41451" y="751837"/>
                        <a:pt x="22744" y="991773"/>
                      </a:cubicBezTo>
                      <a:cubicBezTo>
                        <a:pt x="9730" y="1164202"/>
                        <a:pt x="-4910" y="1335817"/>
                        <a:pt x="1597" y="1509059"/>
                      </a:cubicBezTo>
                      <a:cubicBezTo>
                        <a:pt x="5664" y="1620487"/>
                        <a:pt x="5664" y="1735168"/>
                        <a:pt x="31691" y="1844156"/>
                      </a:cubicBezTo>
                      <a:cubicBezTo>
                        <a:pt x="69918" y="2006011"/>
                        <a:pt x="92691" y="2168679"/>
                        <a:pt x="141492" y="2328094"/>
                      </a:cubicBezTo>
                      <a:cubicBezTo>
                        <a:pt x="187852" y="2480189"/>
                        <a:pt x="277320" y="2681898"/>
                        <a:pt x="438362" y="2742899"/>
                      </a:cubicBezTo>
                      <a:cubicBezTo>
                        <a:pt x="506682" y="2768926"/>
                        <a:pt x="577443" y="2777059"/>
                        <a:pt x="653897" y="2764046"/>
                      </a:cubicBezTo>
                      <a:cubicBezTo>
                        <a:pt x="860486" y="2728259"/>
                        <a:pt x="1053249" y="2592431"/>
                        <a:pt x="1215104" y="2466363"/>
                      </a:cubicBezTo>
                      <a:cubicBezTo>
                        <a:pt x="1289931" y="2407802"/>
                        <a:pt x="1435519" y="2315081"/>
                        <a:pt x="1435519" y="2207720"/>
                      </a:cubicBezTo>
                      <a:cubicBezTo>
                        <a:pt x="1435519" y="2040984"/>
                        <a:pt x="1442839" y="1873436"/>
                        <a:pt x="1455853" y="1707514"/>
                      </a:cubicBezTo>
                      <a:cubicBezTo>
                        <a:pt x="1465613" y="1558673"/>
                        <a:pt x="1497333" y="1404138"/>
                        <a:pt x="1491640" y="1253669"/>
                      </a:cubicBezTo>
                      <a:cubicBezTo>
                        <a:pt x="1491640" y="1253669"/>
                        <a:pt x="1491640" y="1253669"/>
                        <a:pt x="1491640" y="1253669"/>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sp>
              <p:nvSpPr>
                <p:cNvPr id="35" name="Freeform: Shape 34">
                  <a:extLst>
                    <a:ext uri="{FF2B5EF4-FFF2-40B4-BE49-F238E27FC236}">
                      <a16:creationId xmlns:a16="http://schemas.microsoft.com/office/drawing/2014/main" id="{57727CD4-9E2B-4A0B-8D48-4D78B28F7194}"/>
                    </a:ext>
                  </a:extLst>
                </p:cNvPr>
                <p:cNvSpPr/>
                <p:nvPr/>
              </p:nvSpPr>
              <p:spPr>
                <a:xfrm flipH="1">
                  <a:off x="8576303" y="3578688"/>
                  <a:ext cx="5116" cy="5116"/>
                </a:xfrm>
                <a:custGeom>
                  <a:avLst/>
                  <a:gdLst>
                    <a:gd name="connsiteX0" fmla="*/ 0 w 0"/>
                    <a:gd name="connsiteY0" fmla="*/ 0 h 0"/>
                    <a:gd name="connsiteX1" fmla="*/ 0 w 0"/>
                    <a:gd name="connsiteY1" fmla="*/ 0 h 0"/>
                    <a:gd name="connsiteX2" fmla="*/ 0 w 0"/>
                    <a:gd name="connsiteY2" fmla="*/ 0 h 0"/>
                    <a:gd name="connsiteX3" fmla="*/ 0 w 0"/>
                    <a:gd name="connsiteY3" fmla="*/ 0 h 0"/>
                  </a:gdLst>
                  <a:ahLst/>
                  <a:cxnLst>
                    <a:cxn ang="0">
                      <a:pos x="connsiteX0" y="connsiteY0"/>
                    </a:cxn>
                    <a:cxn ang="0">
                      <a:pos x="connsiteX1" y="connsiteY1"/>
                    </a:cxn>
                    <a:cxn ang="0">
                      <a:pos x="connsiteX2" y="connsiteY2"/>
                    </a:cxn>
                    <a:cxn ang="0">
                      <a:pos x="connsiteX3" y="connsiteY3"/>
                    </a:cxn>
                  </a:cxnLst>
                  <a:rect l="l" t="t" r="r" b="b"/>
                  <a:pathLst>
                    <a:path>
                      <a:moveTo>
                        <a:pt x="0" y="0"/>
                      </a:moveTo>
                      <a:cubicBezTo>
                        <a:pt x="0" y="0"/>
                        <a:pt x="0" y="0"/>
                        <a:pt x="0" y="0"/>
                      </a:cubicBezTo>
                      <a:cubicBezTo>
                        <a:pt x="0" y="0"/>
                        <a:pt x="0" y="0"/>
                        <a:pt x="0" y="0"/>
                      </a:cubicBezTo>
                      <a:lnTo>
                        <a:pt x="0" y="0"/>
                      </a:ln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b="100000"/>
                  </a:path>
                  <a:tileRect t="-100000" r="-100000"/>
                </a:gradFill>
                <a:ln w="1905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sp>
              <p:nvSpPr>
                <p:cNvPr id="4" name="Freeform: Shape 3">
                  <a:extLst>
                    <a:ext uri="{FF2B5EF4-FFF2-40B4-BE49-F238E27FC236}">
                      <a16:creationId xmlns:a16="http://schemas.microsoft.com/office/drawing/2014/main" id="{B7B97CDA-CAA7-4983-A88C-1605FE3A6465}"/>
                    </a:ext>
                  </a:extLst>
                </p:cNvPr>
                <p:cNvSpPr/>
                <p:nvPr/>
              </p:nvSpPr>
              <p:spPr>
                <a:xfrm>
                  <a:off x="2104451" y="2237782"/>
                  <a:ext cx="228572" cy="1340906"/>
                </a:xfrm>
                <a:custGeom>
                  <a:avLst/>
                  <a:gdLst>
                    <a:gd name="connsiteX0" fmla="*/ 294243 w 357870"/>
                    <a:gd name="connsiteY0" fmla="*/ 403418 h 2147223"/>
                    <a:gd name="connsiteX1" fmla="*/ 250322 w 357870"/>
                    <a:gd name="connsiteY1" fmla="*/ 890610 h 2147223"/>
                    <a:gd name="connsiteX2" fmla="*/ 278789 w 357870"/>
                    <a:gd name="connsiteY2" fmla="*/ 1613671 h 2147223"/>
                    <a:gd name="connsiteX3" fmla="*/ 361750 w 357870"/>
                    <a:gd name="connsiteY3" fmla="*/ 2000009 h 2147223"/>
                    <a:gd name="connsiteX4" fmla="*/ 363377 w 357870"/>
                    <a:gd name="connsiteY4" fmla="*/ 2018716 h 2147223"/>
                    <a:gd name="connsiteX5" fmla="*/ 213722 w 357870"/>
                    <a:gd name="connsiteY5" fmla="*/ 2124450 h 2147223"/>
                    <a:gd name="connsiteX6" fmla="*/ 2253 w 357870"/>
                    <a:gd name="connsiteY6" fmla="*/ 2151290 h 2147223"/>
                    <a:gd name="connsiteX7" fmla="*/ 2253 w 357870"/>
                    <a:gd name="connsiteY7" fmla="*/ 815782 h 2147223"/>
                    <a:gd name="connsiteX8" fmla="*/ 2253 w 357870"/>
                    <a:gd name="connsiteY8" fmla="*/ 402604 h 2147223"/>
                    <a:gd name="connsiteX9" fmla="*/ 2253 w 357870"/>
                    <a:gd name="connsiteY9" fmla="*/ 192762 h 2147223"/>
                    <a:gd name="connsiteX10" fmla="*/ 8760 w 357870"/>
                    <a:gd name="connsiteY10" fmla="*/ 0 h 2147223"/>
                    <a:gd name="connsiteX11" fmla="*/ 164921 w 357870"/>
                    <a:gd name="connsiteY11" fmla="*/ 209029 h 2147223"/>
                    <a:gd name="connsiteX12" fmla="*/ 232429 w 357870"/>
                    <a:gd name="connsiteY12" fmla="*/ 324524 h 2147223"/>
                    <a:gd name="connsiteX13" fmla="*/ 259269 w 357870"/>
                    <a:gd name="connsiteY13" fmla="*/ 374137 h 2147223"/>
                    <a:gd name="connsiteX14" fmla="*/ 294243 w 357870"/>
                    <a:gd name="connsiteY14" fmla="*/ 403418 h 2147223"/>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32429 w 363377"/>
                    <a:gd name="connsiteY12" fmla="*/ 324524 h 2153220"/>
                    <a:gd name="connsiteX13" fmla="*/ 294243 w 363377"/>
                    <a:gd name="connsiteY13" fmla="*/ 403418 h 2153220"/>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94243 w 363377"/>
                    <a:gd name="connsiteY12" fmla="*/ 403418 h 2153220"/>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94243 w 363377"/>
                    <a:gd name="connsiteY12" fmla="*/ 403418 h 2153220"/>
                    <a:gd name="connsiteX0" fmla="*/ 294243 w 370920"/>
                    <a:gd name="connsiteY0" fmla="*/ 403418 h 2153220"/>
                    <a:gd name="connsiteX1" fmla="*/ 250322 w 370920"/>
                    <a:gd name="connsiteY1" fmla="*/ 890610 h 2153220"/>
                    <a:gd name="connsiteX2" fmla="*/ 278789 w 370920"/>
                    <a:gd name="connsiteY2" fmla="*/ 1613671 h 2153220"/>
                    <a:gd name="connsiteX3" fmla="*/ 361750 w 370920"/>
                    <a:gd name="connsiteY3" fmla="*/ 2000009 h 2153220"/>
                    <a:gd name="connsiteX4" fmla="*/ 350024 w 370920"/>
                    <a:gd name="connsiteY4" fmla="*/ 1974351 h 2153220"/>
                    <a:gd name="connsiteX5" fmla="*/ 363377 w 370920"/>
                    <a:gd name="connsiteY5" fmla="*/ 2018716 h 2153220"/>
                    <a:gd name="connsiteX6" fmla="*/ 213722 w 370920"/>
                    <a:gd name="connsiteY6" fmla="*/ 2124450 h 2153220"/>
                    <a:gd name="connsiteX7" fmla="*/ 2253 w 370920"/>
                    <a:gd name="connsiteY7" fmla="*/ 2151290 h 2153220"/>
                    <a:gd name="connsiteX8" fmla="*/ 2253 w 370920"/>
                    <a:gd name="connsiteY8" fmla="*/ 815782 h 2153220"/>
                    <a:gd name="connsiteX9" fmla="*/ 2253 w 370920"/>
                    <a:gd name="connsiteY9" fmla="*/ 402604 h 2153220"/>
                    <a:gd name="connsiteX10" fmla="*/ 2253 w 370920"/>
                    <a:gd name="connsiteY10" fmla="*/ 192762 h 2153220"/>
                    <a:gd name="connsiteX11" fmla="*/ 8760 w 370920"/>
                    <a:gd name="connsiteY11" fmla="*/ 0 h 2153220"/>
                    <a:gd name="connsiteX12" fmla="*/ 164921 w 370920"/>
                    <a:gd name="connsiteY12" fmla="*/ 209029 h 2153220"/>
                    <a:gd name="connsiteX13" fmla="*/ 294243 w 370920"/>
                    <a:gd name="connsiteY13" fmla="*/ 403418 h 2153220"/>
                    <a:gd name="connsiteX0" fmla="*/ 294243 w 377541"/>
                    <a:gd name="connsiteY0" fmla="*/ 403418 h 2153220"/>
                    <a:gd name="connsiteX1" fmla="*/ 250322 w 377541"/>
                    <a:gd name="connsiteY1" fmla="*/ 890610 h 2153220"/>
                    <a:gd name="connsiteX2" fmla="*/ 278789 w 377541"/>
                    <a:gd name="connsiteY2" fmla="*/ 1613671 h 2153220"/>
                    <a:gd name="connsiteX3" fmla="*/ 361750 w 377541"/>
                    <a:gd name="connsiteY3" fmla="*/ 2000009 h 2153220"/>
                    <a:gd name="connsiteX4" fmla="*/ 363377 w 377541"/>
                    <a:gd name="connsiteY4" fmla="*/ 2018716 h 2153220"/>
                    <a:gd name="connsiteX5" fmla="*/ 213722 w 377541"/>
                    <a:gd name="connsiteY5" fmla="*/ 2124450 h 2153220"/>
                    <a:gd name="connsiteX6" fmla="*/ 2253 w 377541"/>
                    <a:gd name="connsiteY6" fmla="*/ 2151290 h 2153220"/>
                    <a:gd name="connsiteX7" fmla="*/ 2253 w 377541"/>
                    <a:gd name="connsiteY7" fmla="*/ 815782 h 2153220"/>
                    <a:gd name="connsiteX8" fmla="*/ 2253 w 377541"/>
                    <a:gd name="connsiteY8" fmla="*/ 402604 h 2153220"/>
                    <a:gd name="connsiteX9" fmla="*/ 2253 w 377541"/>
                    <a:gd name="connsiteY9" fmla="*/ 192762 h 2153220"/>
                    <a:gd name="connsiteX10" fmla="*/ 8760 w 377541"/>
                    <a:gd name="connsiteY10" fmla="*/ 0 h 2153220"/>
                    <a:gd name="connsiteX11" fmla="*/ 164921 w 377541"/>
                    <a:gd name="connsiteY11" fmla="*/ 209029 h 2153220"/>
                    <a:gd name="connsiteX12" fmla="*/ 294243 w 377541"/>
                    <a:gd name="connsiteY12" fmla="*/ 403418 h 2153220"/>
                    <a:gd name="connsiteX0" fmla="*/ 294243 w 364424"/>
                    <a:gd name="connsiteY0" fmla="*/ 403418 h 2153220"/>
                    <a:gd name="connsiteX1" fmla="*/ 250322 w 364424"/>
                    <a:gd name="connsiteY1" fmla="*/ 890610 h 2153220"/>
                    <a:gd name="connsiteX2" fmla="*/ 278789 w 364424"/>
                    <a:gd name="connsiteY2" fmla="*/ 1613671 h 2153220"/>
                    <a:gd name="connsiteX3" fmla="*/ 363377 w 364424"/>
                    <a:gd name="connsiteY3" fmla="*/ 2018716 h 2153220"/>
                    <a:gd name="connsiteX4" fmla="*/ 213722 w 364424"/>
                    <a:gd name="connsiteY4" fmla="*/ 2124450 h 2153220"/>
                    <a:gd name="connsiteX5" fmla="*/ 2253 w 364424"/>
                    <a:gd name="connsiteY5" fmla="*/ 2151290 h 2153220"/>
                    <a:gd name="connsiteX6" fmla="*/ 2253 w 364424"/>
                    <a:gd name="connsiteY6" fmla="*/ 815782 h 2153220"/>
                    <a:gd name="connsiteX7" fmla="*/ 2253 w 364424"/>
                    <a:gd name="connsiteY7" fmla="*/ 402604 h 2153220"/>
                    <a:gd name="connsiteX8" fmla="*/ 2253 w 364424"/>
                    <a:gd name="connsiteY8" fmla="*/ 192762 h 2153220"/>
                    <a:gd name="connsiteX9" fmla="*/ 8760 w 364424"/>
                    <a:gd name="connsiteY9" fmla="*/ 0 h 2153220"/>
                    <a:gd name="connsiteX10" fmla="*/ 164921 w 364424"/>
                    <a:gd name="connsiteY10" fmla="*/ 209029 h 2153220"/>
                    <a:gd name="connsiteX11" fmla="*/ 294243 w 364424"/>
                    <a:gd name="connsiteY11" fmla="*/ 403418 h 2153220"/>
                    <a:gd name="connsiteX0" fmla="*/ 294243 w 363376"/>
                    <a:gd name="connsiteY0" fmla="*/ 403418 h 2153220"/>
                    <a:gd name="connsiteX1" fmla="*/ 250322 w 363376"/>
                    <a:gd name="connsiteY1" fmla="*/ 890610 h 2153220"/>
                    <a:gd name="connsiteX2" fmla="*/ 278789 w 363376"/>
                    <a:gd name="connsiteY2" fmla="*/ 1613671 h 2153220"/>
                    <a:gd name="connsiteX3" fmla="*/ 363377 w 363376"/>
                    <a:gd name="connsiteY3" fmla="*/ 2018716 h 2153220"/>
                    <a:gd name="connsiteX4" fmla="*/ 213722 w 363376"/>
                    <a:gd name="connsiteY4" fmla="*/ 2124450 h 2153220"/>
                    <a:gd name="connsiteX5" fmla="*/ 2253 w 363376"/>
                    <a:gd name="connsiteY5" fmla="*/ 2151290 h 2153220"/>
                    <a:gd name="connsiteX6" fmla="*/ 2253 w 363376"/>
                    <a:gd name="connsiteY6" fmla="*/ 815782 h 2153220"/>
                    <a:gd name="connsiteX7" fmla="*/ 2253 w 363376"/>
                    <a:gd name="connsiteY7" fmla="*/ 402604 h 2153220"/>
                    <a:gd name="connsiteX8" fmla="*/ 2253 w 363376"/>
                    <a:gd name="connsiteY8" fmla="*/ 192762 h 2153220"/>
                    <a:gd name="connsiteX9" fmla="*/ 8760 w 363376"/>
                    <a:gd name="connsiteY9" fmla="*/ 0 h 2153220"/>
                    <a:gd name="connsiteX10" fmla="*/ 164921 w 363376"/>
                    <a:gd name="connsiteY10" fmla="*/ 209029 h 2153220"/>
                    <a:gd name="connsiteX11" fmla="*/ 294243 w 363376"/>
                    <a:gd name="connsiteY11" fmla="*/ 403418 h 2153220"/>
                    <a:gd name="connsiteX0" fmla="*/ 294243 w 363378"/>
                    <a:gd name="connsiteY0" fmla="*/ 403418 h 2131745"/>
                    <a:gd name="connsiteX1" fmla="*/ 250322 w 363378"/>
                    <a:gd name="connsiteY1" fmla="*/ 890610 h 2131745"/>
                    <a:gd name="connsiteX2" fmla="*/ 278789 w 363378"/>
                    <a:gd name="connsiteY2" fmla="*/ 1613671 h 2131745"/>
                    <a:gd name="connsiteX3" fmla="*/ 363377 w 363378"/>
                    <a:gd name="connsiteY3" fmla="*/ 2018716 h 2131745"/>
                    <a:gd name="connsiteX4" fmla="*/ 213722 w 363378"/>
                    <a:gd name="connsiteY4" fmla="*/ 2124450 h 2131745"/>
                    <a:gd name="connsiteX5" fmla="*/ 2253 w 363378"/>
                    <a:gd name="connsiteY5" fmla="*/ 2116321 h 2131745"/>
                    <a:gd name="connsiteX6" fmla="*/ 2253 w 363378"/>
                    <a:gd name="connsiteY6" fmla="*/ 815782 h 2131745"/>
                    <a:gd name="connsiteX7" fmla="*/ 2253 w 363378"/>
                    <a:gd name="connsiteY7" fmla="*/ 402604 h 2131745"/>
                    <a:gd name="connsiteX8" fmla="*/ 2253 w 363378"/>
                    <a:gd name="connsiteY8" fmla="*/ 192762 h 2131745"/>
                    <a:gd name="connsiteX9" fmla="*/ 8760 w 363378"/>
                    <a:gd name="connsiteY9" fmla="*/ 0 h 2131745"/>
                    <a:gd name="connsiteX10" fmla="*/ 164921 w 363378"/>
                    <a:gd name="connsiteY10" fmla="*/ 209029 h 2131745"/>
                    <a:gd name="connsiteX11" fmla="*/ 294243 w 363378"/>
                    <a:gd name="connsiteY11" fmla="*/ 403418 h 213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3378" h="2131745">
                      <a:moveTo>
                        <a:pt x="294243" y="403418"/>
                      </a:moveTo>
                      <a:cubicBezTo>
                        <a:pt x="287736" y="566086"/>
                        <a:pt x="258456" y="727128"/>
                        <a:pt x="250322" y="890610"/>
                      </a:cubicBezTo>
                      <a:cubicBezTo>
                        <a:pt x="238936" y="1131359"/>
                        <a:pt x="243816" y="1375362"/>
                        <a:pt x="278789" y="1613671"/>
                      </a:cubicBezTo>
                      <a:cubicBezTo>
                        <a:pt x="297631" y="1801688"/>
                        <a:pt x="344248" y="1933586"/>
                        <a:pt x="363377" y="2018716"/>
                      </a:cubicBezTo>
                      <a:cubicBezTo>
                        <a:pt x="335723" y="2076463"/>
                        <a:pt x="273909" y="2108183"/>
                        <a:pt x="213722" y="2124450"/>
                      </a:cubicBezTo>
                      <a:cubicBezTo>
                        <a:pt x="153535" y="2140717"/>
                        <a:pt x="2253" y="2126082"/>
                        <a:pt x="2253" y="2116321"/>
                      </a:cubicBezTo>
                      <a:lnTo>
                        <a:pt x="2253" y="815782"/>
                      </a:lnTo>
                      <a:lnTo>
                        <a:pt x="2253" y="402604"/>
                      </a:lnTo>
                      <a:lnTo>
                        <a:pt x="2253" y="192762"/>
                      </a:lnTo>
                      <a:cubicBezTo>
                        <a:pt x="2253" y="128508"/>
                        <a:pt x="-5880" y="62627"/>
                        <a:pt x="8760" y="0"/>
                      </a:cubicBezTo>
                      <a:cubicBezTo>
                        <a:pt x="65694" y="65881"/>
                        <a:pt x="118561" y="135828"/>
                        <a:pt x="164921" y="209029"/>
                      </a:cubicBezTo>
                      <a:cubicBezTo>
                        <a:pt x="212502" y="276265"/>
                        <a:pt x="240047" y="304808"/>
                        <a:pt x="294243" y="403418"/>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sp>
              <p:nvSpPr>
                <p:cNvPr id="6" name="Freeform: Shape 5">
                  <a:extLst>
                    <a:ext uri="{FF2B5EF4-FFF2-40B4-BE49-F238E27FC236}">
                      <a16:creationId xmlns:a16="http://schemas.microsoft.com/office/drawing/2014/main" id="{5C27AD50-5A78-42E1-82CD-BEE87AF5B468}"/>
                    </a:ext>
                  </a:extLst>
                </p:cNvPr>
                <p:cNvSpPr/>
                <p:nvPr/>
              </p:nvSpPr>
              <p:spPr>
                <a:xfrm>
                  <a:off x="3153259" y="2086837"/>
                  <a:ext cx="1145999" cy="1795739"/>
                </a:xfrm>
                <a:custGeom>
                  <a:avLst/>
                  <a:gdLst>
                    <a:gd name="connsiteX0" fmla="*/ 1820419 w 1821886"/>
                    <a:gd name="connsiteY0" fmla="*/ 1327383 h 2854831"/>
                    <a:gd name="connsiteX1" fmla="*/ 1554456 w 1821886"/>
                    <a:gd name="connsiteY1" fmla="*/ 802777 h 2854831"/>
                    <a:gd name="connsiteX2" fmla="*/ 1358441 w 1821886"/>
                    <a:gd name="connsiteY2" fmla="*/ 496147 h 2854831"/>
                    <a:gd name="connsiteX3" fmla="*/ 1023343 w 1821886"/>
                    <a:gd name="connsiteY3" fmla="*/ 104929 h 2854831"/>
                    <a:gd name="connsiteX4" fmla="*/ 845222 w 1821886"/>
                    <a:gd name="connsiteY4" fmla="*/ 13835 h 2854831"/>
                    <a:gd name="connsiteX5" fmla="*/ 604472 w 1821886"/>
                    <a:gd name="connsiteY5" fmla="*/ 59382 h 2854831"/>
                    <a:gd name="connsiteX6" fmla="*/ 163641 w 1821886"/>
                    <a:gd name="connsiteY6" fmla="*/ 702736 h 2854831"/>
                    <a:gd name="connsiteX7" fmla="*/ 1786 w 1821886"/>
                    <a:gd name="connsiteY7" fmla="*/ 1904856 h 2854831"/>
                    <a:gd name="connsiteX8" fmla="*/ 17239 w 1821886"/>
                    <a:gd name="connsiteY8" fmla="*/ 2261100 h 2854831"/>
                    <a:gd name="connsiteX9" fmla="*/ 111587 w 1821886"/>
                    <a:gd name="connsiteY9" fmla="*/ 2553903 h 2854831"/>
                    <a:gd name="connsiteX10" fmla="*/ 419843 w 1821886"/>
                    <a:gd name="connsiteY10" fmla="*/ 2747478 h 2854831"/>
                    <a:gd name="connsiteX11" fmla="*/ 987556 w 1821886"/>
                    <a:gd name="connsiteY11" fmla="*/ 2858906 h 2854831"/>
                    <a:gd name="connsiteX12" fmla="*/ 1602443 w 1821886"/>
                    <a:gd name="connsiteY12" fmla="*/ 2752359 h 2854831"/>
                    <a:gd name="connsiteX13" fmla="*/ 1776498 w 1821886"/>
                    <a:gd name="connsiteY13" fmla="*/ 2592130 h 2854831"/>
                    <a:gd name="connsiteX14" fmla="*/ 1778938 w 1821886"/>
                    <a:gd name="connsiteY14" fmla="*/ 2430275 h 2854831"/>
                    <a:gd name="connsiteX15" fmla="*/ 1791952 w 1821886"/>
                    <a:gd name="connsiteY15" fmla="*/ 2003270 h 2854831"/>
                    <a:gd name="connsiteX16" fmla="*/ 1809032 w 1821886"/>
                    <a:gd name="connsiteY16" fmla="*/ 1642146 h 2854831"/>
                    <a:gd name="connsiteX17" fmla="*/ 1819606 w 1821886"/>
                    <a:gd name="connsiteY17" fmla="*/ 1461584 h 2854831"/>
                    <a:gd name="connsiteX18" fmla="*/ 1820419 w 1821886"/>
                    <a:gd name="connsiteY18" fmla="*/ 1327383 h 2854831"/>
                    <a:gd name="connsiteX19" fmla="*/ 1820419 w 1821886"/>
                    <a:gd name="connsiteY19" fmla="*/ 1327383 h 2854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21886" h="2854831">
                      <a:moveTo>
                        <a:pt x="1820419" y="1327383"/>
                      </a:moveTo>
                      <a:cubicBezTo>
                        <a:pt x="1726071" y="1154954"/>
                        <a:pt x="1650430" y="973579"/>
                        <a:pt x="1554456" y="802777"/>
                      </a:cubicBezTo>
                      <a:cubicBezTo>
                        <a:pt x="1495082" y="697042"/>
                        <a:pt x="1433268" y="591308"/>
                        <a:pt x="1358441" y="496147"/>
                      </a:cubicBezTo>
                      <a:cubicBezTo>
                        <a:pt x="1254333" y="364385"/>
                        <a:pt x="1157545" y="207410"/>
                        <a:pt x="1023343" y="104929"/>
                      </a:cubicBezTo>
                      <a:cubicBezTo>
                        <a:pt x="972916" y="65889"/>
                        <a:pt x="904595" y="35795"/>
                        <a:pt x="845222" y="13835"/>
                      </a:cubicBezTo>
                      <a:cubicBezTo>
                        <a:pt x="758194" y="-17885"/>
                        <a:pt x="678486" y="8142"/>
                        <a:pt x="604472" y="59382"/>
                      </a:cubicBezTo>
                      <a:cubicBezTo>
                        <a:pt x="392190" y="207410"/>
                        <a:pt x="257175" y="467680"/>
                        <a:pt x="163641" y="702736"/>
                      </a:cubicBezTo>
                      <a:cubicBezTo>
                        <a:pt x="13172" y="1082567"/>
                        <a:pt x="-7161" y="1500625"/>
                        <a:pt x="1786" y="1904856"/>
                      </a:cubicBezTo>
                      <a:cubicBezTo>
                        <a:pt x="4226" y="2023604"/>
                        <a:pt x="9106" y="2142352"/>
                        <a:pt x="17239" y="2261100"/>
                      </a:cubicBezTo>
                      <a:cubicBezTo>
                        <a:pt x="24559" y="2363581"/>
                        <a:pt x="46519" y="2470942"/>
                        <a:pt x="111587" y="2553903"/>
                      </a:cubicBezTo>
                      <a:cubicBezTo>
                        <a:pt x="186414" y="2649877"/>
                        <a:pt x="310042" y="2704371"/>
                        <a:pt x="419843" y="2747478"/>
                      </a:cubicBezTo>
                      <a:cubicBezTo>
                        <a:pt x="595525" y="2815799"/>
                        <a:pt x="798048" y="2846706"/>
                        <a:pt x="987556" y="2858906"/>
                      </a:cubicBezTo>
                      <a:cubicBezTo>
                        <a:pt x="1190892" y="2871920"/>
                        <a:pt x="1418628" y="2850773"/>
                        <a:pt x="1602443" y="2752359"/>
                      </a:cubicBezTo>
                      <a:cubicBezTo>
                        <a:pt x="1667511" y="2717385"/>
                        <a:pt x="1757791" y="2671024"/>
                        <a:pt x="1776498" y="2592130"/>
                      </a:cubicBezTo>
                      <a:cubicBezTo>
                        <a:pt x="1787885" y="2542516"/>
                        <a:pt x="1778938" y="2481515"/>
                        <a:pt x="1778938" y="2430275"/>
                      </a:cubicBezTo>
                      <a:cubicBezTo>
                        <a:pt x="1779752" y="2287127"/>
                        <a:pt x="1788699" y="2145605"/>
                        <a:pt x="1791952" y="2003270"/>
                      </a:cubicBezTo>
                      <a:cubicBezTo>
                        <a:pt x="1794392" y="1882896"/>
                        <a:pt x="1801712" y="1762521"/>
                        <a:pt x="1809032" y="1642146"/>
                      </a:cubicBezTo>
                      <a:cubicBezTo>
                        <a:pt x="1813099" y="1581959"/>
                        <a:pt x="1814725" y="1521772"/>
                        <a:pt x="1819606" y="1461584"/>
                      </a:cubicBezTo>
                      <a:cubicBezTo>
                        <a:pt x="1822859" y="1419290"/>
                        <a:pt x="1840752" y="1368050"/>
                        <a:pt x="1820419" y="1327383"/>
                      </a:cubicBezTo>
                      <a:cubicBezTo>
                        <a:pt x="1820419" y="1327383"/>
                        <a:pt x="1820419" y="1327383"/>
                        <a:pt x="1820419" y="1327383"/>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sp>
              <p:nvSpPr>
                <p:cNvPr id="7" name="Freeform: Shape 6">
                  <a:extLst>
                    <a:ext uri="{FF2B5EF4-FFF2-40B4-BE49-F238E27FC236}">
                      <a16:creationId xmlns:a16="http://schemas.microsoft.com/office/drawing/2014/main" id="{9A1ECC0D-6654-405C-9833-CE43B5A9A067}"/>
                    </a:ext>
                  </a:extLst>
                </p:cNvPr>
                <p:cNvSpPr/>
                <p:nvPr/>
              </p:nvSpPr>
              <p:spPr>
                <a:xfrm>
                  <a:off x="2247222" y="2055728"/>
                  <a:ext cx="936240" cy="1739463"/>
                </a:xfrm>
                <a:custGeom>
                  <a:avLst/>
                  <a:gdLst>
                    <a:gd name="connsiteX0" fmla="*/ 1491640 w 1488416"/>
                    <a:gd name="connsiteY0" fmla="*/ 1253669 h 2765363"/>
                    <a:gd name="connsiteX1" fmla="*/ 1449346 w 1488416"/>
                    <a:gd name="connsiteY1" fmla="*/ 1108081 h 2765363"/>
                    <a:gd name="connsiteX2" fmla="*/ 1323278 w 1488416"/>
                    <a:gd name="connsiteY2" fmla="*/ 807144 h 2765363"/>
                    <a:gd name="connsiteX3" fmla="*/ 865366 w 1488416"/>
                    <a:gd name="connsiteY3" fmla="*/ 193071 h 2765363"/>
                    <a:gd name="connsiteX4" fmla="*/ 458695 w 1488416"/>
                    <a:gd name="connsiteY4" fmla="*/ 2749 h 2765363"/>
                    <a:gd name="connsiteX5" fmla="*/ 174839 w 1488416"/>
                    <a:gd name="connsiteY5" fmla="*/ 292299 h 2765363"/>
                    <a:gd name="connsiteX6" fmla="*/ 22744 w 1488416"/>
                    <a:gd name="connsiteY6" fmla="*/ 991773 h 2765363"/>
                    <a:gd name="connsiteX7" fmla="*/ 1597 w 1488416"/>
                    <a:gd name="connsiteY7" fmla="*/ 1509059 h 2765363"/>
                    <a:gd name="connsiteX8" fmla="*/ 31691 w 1488416"/>
                    <a:gd name="connsiteY8" fmla="*/ 1844156 h 2765363"/>
                    <a:gd name="connsiteX9" fmla="*/ 141492 w 1488416"/>
                    <a:gd name="connsiteY9" fmla="*/ 2328094 h 2765363"/>
                    <a:gd name="connsiteX10" fmla="*/ 438362 w 1488416"/>
                    <a:gd name="connsiteY10" fmla="*/ 2742899 h 2765363"/>
                    <a:gd name="connsiteX11" fmla="*/ 653897 w 1488416"/>
                    <a:gd name="connsiteY11" fmla="*/ 2764046 h 2765363"/>
                    <a:gd name="connsiteX12" fmla="*/ 1215104 w 1488416"/>
                    <a:gd name="connsiteY12" fmla="*/ 2466363 h 2765363"/>
                    <a:gd name="connsiteX13" fmla="*/ 1435519 w 1488416"/>
                    <a:gd name="connsiteY13" fmla="*/ 2207720 h 2765363"/>
                    <a:gd name="connsiteX14" fmla="*/ 1455853 w 1488416"/>
                    <a:gd name="connsiteY14" fmla="*/ 1707514 h 2765363"/>
                    <a:gd name="connsiteX15" fmla="*/ 1491640 w 1488416"/>
                    <a:gd name="connsiteY15" fmla="*/ 1253669 h 2765363"/>
                    <a:gd name="connsiteX16" fmla="*/ 1491640 w 1488416"/>
                    <a:gd name="connsiteY16" fmla="*/ 1253669 h 2765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88416" h="2765363">
                      <a:moveTo>
                        <a:pt x="1491640" y="1253669"/>
                      </a:moveTo>
                      <a:cubicBezTo>
                        <a:pt x="1489200" y="1204869"/>
                        <a:pt x="1465613" y="1155255"/>
                        <a:pt x="1449346" y="1108081"/>
                      </a:cubicBezTo>
                      <a:cubicBezTo>
                        <a:pt x="1414372" y="1003160"/>
                        <a:pt x="1379399" y="903119"/>
                        <a:pt x="1323278" y="807144"/>
                      </a:cubicBezTo>
                      <a:cubicBezTo>
                        <a:pt x="1193143" y="585915"/>
                        <a:pt x="1055688" y="367126"/>
                        <a:pt x="865366" y="193071"/>
                      </a:cubicBezTo>
                      <a:cubicBezTo>
                        <a:pt x="756379" y="94656"/>
                        <a:pt x="616484" y="-19212"/>
                        <a:pt x="458695" y="2749"/>
                      </a:cubicBezTo>
                      <a:cubicBezTo>
                        <a:pt x="314734" y="23082"/>
                        <a:pt x="226079" y="171111"/>
                        <a:pt x="174839" y="292299"/>
                      </a:cubicBezTo>
                      <a:cubicBezTo>
                        <a:pt x="80491" y="515154"/>
                        <a:pt x="41451" y="751837"/>
                        <a:pt x="22744" y="991773"/>
                      </a:cubicBezTo>
                      <a:cubicBezTo>
                        <a:pt x="9730" y="1164202"/>
                        <a:pt x="-4910" y="1335817"/>
                        <a:pt x="1597" y="1509059"/>
                      </a:cubicBezTo>
                      <a:cubicBezTo>
                        <a:pt x="5664" y="1620487"/>
                        <a:pt x="5664" y="1735168"/>
                        <a:pt x="31691" y="1844156"/>
                      </a:cubicBezTo>
                      <a:cubicBezTo>
                        <a:pt x="69918" y="2006011"/>
                        <a:pt x="92691" y="2168679"/>
                        <a:pt x="141492" y="2328094"/>
                      </a:cubicBezTo>
                      <a:cubicBezTo>
                        <a:pt x="187852" y="2480189"/>
                        <a:pt x="277320" y="2681898"/>
                        <a:pt x="438362" y="2742899"/>
                      </a:cubicBezTo>
                      <a:cubicBezTo>
                        <a:pt x="506682" y="2768926"/>
                        <a:pt x="577443" y="2777059"/>
                        <a:pt x="653897" y="2764046"/>
                      </a:cubicBezTo>
                      <a:cubicBezTo>
                        <a:pt x="860486" y="2728259"/>
                        <a:pt x="1053249" y="2592431"/>
                        <a:pt x="1215104" y="2466363"/>
                      </a:cubicBezTo>
                      <a:cubicBezTo>
                        <a:pt x="1289931" y="2407802"/>
                        <a:pt x="1435519" y="2315081"/>
                        <a:pt x="1435519" y="2207720"/>
                      </a:cubicBezTo>
                      <a:cubicBezTo>
                        <a:pt x="1435519" y="2040984"/>
                        <a:pt x="1442839" y="1873436"/>
                        <a:pt x="1455853" y="1707514"/>
                      </a:cubicBezTo>
                      <a:cubicBezTo>
                        <a:pt x="1465613" y="1558673"/>
                        <a:pt x="1497333" y="1404138"/>
                        <a:pt x="1491640" y="1253669"/>
                      </a:cubicBezTo>
                      <a:cubicBezTo>
                        <a:pt x="1491640" y="1253669"/>
                        <a:pt x="1491640" y="1253669"/>
                        <a:pt x="1491640" y="1253669"/>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sp>
              <p:nvSpPr>
                <p:cNvPr id="8" name="Freeform: Shape 7">
                  <a:extLst>
                    <a:ext uri="{FF2B5EF4-FFF2-40B4-BE49-F238E27FC236}">
                      <a16:creationId xmlns:a16="http://schemas.microsoft.com/office/drawing/2014/main" id="{48A70070-7348-40F8-8800-A49262A1BD41}"/>
                    </a:ext>
                  </a:extLst>
                </p:cNvPr>
                <p:cNvSpPr/>
                <p:nvPr/>
              </p:nvSpPr>
              <p:spPr>
                <a:xfrm>
                  <a:off x="2916492" y="3578688"/>
                  <a:ext cx="5116" cy="5116"/>
                </a:xfrm>
                <a:custGeom>
                  <a:avLst/>
                  <a:gdLst>
                    <a:gd name="connsiteX0" fmla="*/ 0 w 0"/>
                    <a:gd name="connsiteY0" fmla="*/ 0 h 0"/>
                    <a:gd name="connsiteX1" fmla="*/ 0 w 0"/>
                    <a:gd name="connsiteY1" fmla="*/ 0 h 0"/>
                    <a:gd name="connsiteX2" fmla="*/ 0 w 0"/>
                    <a:gd name="connsiteY2" fmla="*/ 0 h 0"/>
                    <a:gd name="connsiteX3" fmla="*/ 0 w 0"/>
                    <a:gd name="connsiteY3" fmla="*/ 0 h 0"/>
                  </a:gdLst>
                  <a:ahLst/>
                  <a:cxnLst>
                    <a:cxn ang="0">
                      <a:pos x="connsiteX0" y="connsiteY0"/>
                    </a:cxn>
                    <a:cxn ang="0">
                      <a:pos x="connsiteX1" y="connsiteY1"/>
                    </a:cxn>
                    <a:cxn ang="0">
                      <a:pos x="connsiteX2" y="connsiteY2"/>
                    </a:cxn>
                    <a:cxn ang="0">
                      <a:pos x="connsiteX3" y="connsiteY3"/>
                    </a:cxn>
                  </a:cxnLst>
                  <a:rect l="l" t="t" r="r" b="b"/>
                  <a:pathLst>
                    <a:path>
                      <a:moveTo>
                        <a:pt x="0" y="0"/>
                      </a:moveTo>
                      <a:cubicBezTo>
                        <a:pt x="0" y="0"/>
                        <a:pt x="0" y="0"/>
                        <a:pt x="0" y="0"/>
                      </a:cubicBezTo>
                      <a:cubicBezTo>
                        <a:pt x="0" y="0"/>
                        <a:pt x="0" y="0"/>
                        <a:pt x="0" y="0"/>
                      </a:cubicBezTo>
                      <a:lnTo>
                        <a:pt x="0" y="0"/>
                      </a:ln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b="100000"/>
                  </a:path>
                  <a:tileRect t="-100000" r="-100000"/>
                </a:gradFill>
                <a:ln w="1905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sp>
              <p:nvSpPr>
                <p:cNvPr id="12" name="Freeform: Shape 11">
                  <a:extLst>
                    <a:ext uri="{FF2B5EF4-FFF2-40B4-BE49-F238E27FC236}">
                      <a16:creationId xmlns:a16="http://schemas.microsoft.com/office/drawing/2014/main" id="{260B3A96-FDB5-471B-BF35-2E8C9948E165}"/>
                    </a:ext>
                  </a:extLst>
                </p:cNvPr>
                <p:cNvSpPr/>
                <p:nvPr/>
              </p:nvSpPr>
              <p:spPr>
                <a:xfrm>
                  <a:off x="4267475" y="2052010"/>
                  <a:ext cx="1493891" cy="1949221"/>
                </a:xfrm>
                <a:custGeom>
                  <a:avLst/>
                  <a:gdLst>
                    <a:gd name="connsiteX0" fmla="*/ 2376043 w 2374959"/>
                    <a:gd name="connsiteY0" fmla="*/ 2668646 h 3098834"/>
                    <a:gd name="connsiteX1" fmla="*/ 2374416 w 2374959"/>
                    <a:gd name="connsiteY1" fmla="*/ 2056199 h 3098834"/>
                    <a:gd name="connsiteX2" fmla="*/ 2295522 w 2374959"/>
                    <a:gd name="connsiteY2" fmla="*/ 1418539 h 3098834"/>
                    <a:gd name="connsiteX3" fmla="*/ 2128787 w 2374959"/>
                    <a:gd name="connsiteY3" fmla="*/ 853266 h 3098834"/>
                    <a:gd name="connsiteX4" fmla="*/ 1880717 w 2374959"/>
                    <a:gd name="connsiteY4" fmla="*/ 390474 h 3098834"/>
                    <a:gd name="connsiteX5" fmla="*/ 1485433 w 2374959"/>
                    <a:gd name="connsiteY5" fmla="*/ 68391 h 3098834"/>
                    <a:gd name="connsiteX6" fmla="*/ 1175550 w 2374959"/>
                    <a:gd name="connsiteY6" fmla="*/ 70 h 3098834"/>
                    <a:gd name="connsiteX7" fmla="*/ 870546 w 2374959"/>
                    <a:gd name="connsiteY7" fmla="*/ 80591 h 3098834"/>
                    <a:gd name="connsiteX8" fmla="*/ 648504 w 2374959"/>
                    <a:gd name="connsiteY8" fmla="*/ 239193 h 3098834"/>
                    <a:gd name="connsiteX9" fmla="*/ 89738 w 2374959"/>
                    <a:gd name="connsiteY9" fmla="*/ 1201377 h 3098834"/>
                    <a:gd name="connsiteX10" fmla="*/ 19790 w 2374959"/>
                    <a:gd name="connsiteY10" fmla="*/ 2472631 h 3098834"/>
                    <a:gd name="connsiteX11" fmla="*/ 36057 w 2374959"/>
                    <a:gd name="connsiteY11" fmla="*/ 2679220 h 3098834"/>
                    <a:gd name="connsiteX12" fmla="*/ 88111 w 2374959"/>
                    <a:gd name="connsiteY12" fmla="*/ 2871982 h 3098834"/>
                    <a:gd name="connsiteX13" fmla="*/ 576930 w 2374959"/>
                    <a:gd name="connsiteY13" fmla="*/ 3066370 h 3098834"/>
                    <a:gd name="connsiteX14" fmla="*/ 1239804 w 2374959"/>
                    <a:gd name="connsiteY14" fmla="*/ 3102971 h 3098834"/>
                    <a:gd name="connsiteX15" fmla="*/ 1727809 w 2374959"/>
                    <a:gd name="connsiteY15" fmla="*/ 3087517 h 3098834"/>
                    <a:gd name="connsiteX16" fmla="*/ 2204428 w 2374959"/>
                    <a:gd name="connsiteY16" fmla="*/ 3023263 h 3098834"/>
                    <a:gd name="connsiteX17" fmla="*/ 2367909 w 2374959"/>
                    <a:gd name="connsiteY17" fmla="*/ 2809354 h 3098834"/>
                    <a:gd name="connsiteX18" fmla="*/ 2376043 w 2374959"/>
                    <a:gd name="connsiteY18" fmla="*/ 2668646 h 3098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74959" h="3098834">
                      <a:moveTo>
                        <a:pt x="2376043" y="2668646"/>
                      </a:moveTo>
                      <a:cubicBezTo>
                        <a:pt x="2374416" y="2465311"/>
                        <a:pt x="2384990" y="2260348"/>
                        <a:pt x="2374416" y="2056199"/>
                      </a:cubicBezTo>
                      <a:cubicBezTo>
                        <a:pt x="2363843" y="1842290"/>
                        <a:pt x="2337002" y="1628381"/>
                        <a:pt x="2295522" y="1418539"/>
                      </a:cubicBezTo>
                      <a:cubicBezTo>
                        <a:pt x="2257295" y="1223337"/>
                        <a:pt x="2207681" y="1035455"/>
                        <a:pt x="2128787" y="853266"/>
                      </a:cubicBezTo>
                      <a:cubicBezTo>
                        <a:pt x="2059653" y="692224"/>
                        <a:pt x="1983198" y="534436"/>
                        <a:pt x="1880717" y="390474"/>
                      </a:cubicBezTo>
                      <a:cubicBezTo>
                        <a:pt x="1778236" y="245699"/>
                        <a:pt x="1647288" y="138338"/>
                        <a:pt x="1485433" y="68391"/>
                      </a:cubicBezTo>
                      <a:cubicBezTo>
                        <a:pt x="1386205" y="25284"/>
                        <a:pt x="1283724" y="-1557"/>
                        <a:pt x="1175550" y="70"/>
                      </a:cubicBezTo>
                      <a:cubicBezTo>
                        <a:pt x="1068188" y="2510"/>
                        <a:pt x="966521" y="34230"/>
                        <a:pt x="870546" y="80591"/>
                      </a:cubicBezTo>
                      <a:cubicBezTo>
                        <a:pt x="787585" y="120445"/>
                        <a:pt x="716824" y="178192"/>
                        <a:pt x="648504" y="239193"/>
                      </a:cubicBezTo>
                      <a:cubicBezTo>
                        <a:pt x="364647" y="492955"/>
                        <a:pt x="187339" y="838626"/>
                        <a:pt x="89738" y="1201377"/>
                      </a:cubicBezTo>
                      <a:cubicBezTo>
                        <a:pt x="-21690" y="1615368"/>
                        <a:pt x="-8677" y="2048879"/>
                        <a:pt x="19790" y="2472631"/>
                      </a:cubicBezTo>
                      <a:cubicBezTo>
                        <a:pt x="24670" y="2541765"/>
                        <a:pt x="27110" y="2610899"/>
                        <a:pt x="36057" y="2679220"/>
                      </a:cubicBezTo>
                      <a:cubicBezTo>
                        <a:pt x="45004" y="2748354"/>
                        <a:pt x="66964" y="2806914"/>
                        <a:pt x="88111" y="2871982"/>
                      </a:cubicBezTo>
                      <a:cubicBezTo>
                        <a:pt x="175952" y="3054984"/>
                        <a:pt x="402874" y="3047664"/>
                        <a:pt x="576930" y="3066370"/>
                      </a:cubicBezTo>
                      <a:cubicBezTo>
                        <a:pt x="797345" y="3089957"/>
                        <a:pt x="1018575" y="3102157"/>
                        <a:pt x="1239804" y="3102971"/>
                      </a:cubicBezTo>
                      <a:cubicBezTo>
                        <a:pt x="1402472" y="3103784"/>
                        <a:pt x="1565141" y="3098904"/>
                        <a:pt x="1727809" y="3087517"/>
                      </a:cubicBezTo>
                      <a:cubicBezTo>
                        <a:pt x="1885597" y="3076944"/>
                        <a:pt x="2053146" y="3072877"/>
                        <a:pt x="2204428" y="3023263"/>
                      </a:cubicBezTo>
                      <a:cubicBezTo>
                        <a:pt x="2310162" y="2988290"/>
                        <a:pt x="2352456" y="2907769"/>
                        <a:pt x="2367909" y="2809354"/>
                      </a:cubicBezTo>
                      <a:cubicBezTo>
                        <a:pt x="2374416" y="2763807"/>
                        <a:pt x="2376856" y="2716633"/>
                        <a:pt x="2376043" y="2668646"/>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sp>
              <p:nvSpPr>
                <p:cNvPr id="21" name="Freeform: Shape 20">
                  <a:extLst>
                    <a:ext uri="{FF2B5EF4-FFF2-40B4-BE49-F238E27FC236}">
                      <a16:creationId xmlns:a16="http://schemas.microsoft.com/office/drawing/2014/main" id="{8F61193F-DC7E-4083-9541-3D16ACCEBBA6}"/>
                    </a:ext>
                  </a:extLst>
                </p:cNvPr>
                <p:cNvSpPr/>
                <p:nvPr/>
              </p:nvSpPr>
              <p:spPr>
                <a:xfrm>
                  <a:off x="5751725" y="2044380"/>
                  <a:ext cx="1493891" cy="1949221"/>
                </a:xfrm>
                <a:custGeom>
                  <a:avLst/>
                  <a:gdLst>
                    <a:gd name="connsiteX0" fmla="*/ 3135 w 2374959"/>
                    <a:gd name="connsiteY0" fmla="*/ 2668646 h 3098834"/>
                    <a:gd name="connsiteX1" fmla="*/ 4762 w 2374959"/>
                    <a:gd name="connsiteY1" fmla="*/ 2056199 h 3098834"/>
                    <a:gd name="connsiteX2" fmla="*/ 83656 w 2374959"/>
                    <a:gd name="connsiteY2" fmla="*/ 1418539 h 3098834"/>
                    <a:gd name="connsiteX3" fmla="*/ 250391 w 2374959"/>
                    <a:gd name="connsiteY3" fmla="*/ 853266 h 3098834"/>
                    <a:gd name="connsiteX4" fmla="*/ 498461 w 2374959"/>
                    <a:gd name="connsiteY4" fmla="*/ 390474 h 3098834"/>
                    <a:gd name="connsiteX5" fmla="*/ 893745 w 2374959"/>
                    <a:gd name="connsiteY5" fmla="*/ 68391 h 3098834"/>
                    <a:gd name="connsiteX6" fmla="*/ 1203629 w 2374959"/>
                    <a:gd name="connsiteY6" fmla="*/ 70 h 3098834"/>
                    <a:gd name="connsiteX7" fmla="*/ 1508632 w 2374959"/>
                    <a:gd name="connsiteY7" fmla="*/ 80591 h 3098834"/>
                    <a:gd name="connsiteX8" fmla="*/ 1730674 w 2374959"/>
                    <a:gd name="connsiteY8" fmla="*/ 239193 h 3098834"/>
                    <a:gd name="connsiteX9" fmla="*/ 2289441 w 2374959"/>
                    <a:gd name="connsiteY9" fmla="*/ 1201377 h 3098834"/>
                    <a:gd name="connsiteX10" fmla="*/ 2359388 w 2374959"/>
                    <a:gd name="connsiteY10" fmla="*/ 2472631 h 3098834"/>
                    <a:gd name="connsiteX11" fmla="*/ 2343121 w 2374959"/>
                    <a:gd name="connsiteY11" fmla="*/ 2679220 h 3098834"/>
                    <a:gd name="connsiteX12" fmla="*/ 2291067 w 2374959"/>
                    <a:gd name="connsiteY12" fmla="*/ 2871982 h 3098834"/>
                    <a:gd name="connsiteX13" fmla="*/ 1802248 w 2374959"/>
                    <a:gd name="connsiteY13" fmla="*/ 3066370 h 3098834"/>
                    <a:gd name="connsiteX14" fmla="*/ 1139374 w 2374959"/>
                    <a:gd name="connsiteY14" fmla="*/ 3102971 h 3098834"/>
                    <a:gd name="connsiteX15" fmla="*/ 651369 w 2374959"/>
                    <a:gd name="connsiteY15" fmla="*/ 3087517 h 3098834"/>
                    <a:gd name="connsiteX16" fmla="*/ 174751 w 2374959"/>
                    <a:gd name="connsiteY16" fmla="*/ 3023263 h 3098834"/>
                    <a:gd name="connsiteX17" fmla="*/ 11269 w 2374959"/>
                    <a:gd name="connsiteY17" fmla="*/ 2809354 h 3098834"/>
                    <a:gd name="connsiteX18" fmla="*/ 3135 w 2374959"/>
                    <a:gd name="connsiteY18" fmla="*/ 2668646 h 3098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74959" h="3098834">
                      <a:moveTo>
                        <a:pt x="3135" y="2668646"/>
                      </a:moveTo>
                      <a:cubicBezTo>
                        <a:pt x="4762" y="2465311"/>
                        <a:pt x="-5811" y="2260348"/>
                        <a:pt x="4762" y="2056199"/>
                      </a:cubicBezTo>
                      <a:cubicBezTo>
                        <a:pt x="15335" y="1842290"/>
                        <a:pt x="42176" y="1628381"/>
                        <a:pt x="83656" y="1418539"/>
                      </a:cubicBezTo>
                      <a:cubicBezTo>
                        <a:pt x="121883" y="1223337"/>
                        <a:pt x="171497" y="1035455"/>
                        <a:pt x="250391" y="853266"/>
                      </a:cubicBezTo>
                      <a:cubicBezTo>
                        <a:pt x="319526" y="692224"/>
                        <a:pt x="395979" y="534436"/>
                        <a:pt x="498461" y="390474"/>
                      </a:cubicBezTo>
                      <a:cubicBezTo>
                        <a:pt x="600942" y="245699"/>
                        <a:pt x="731890" y="138338"/>
                        <a:pt x="893745" y="68391"/>
                      </a:cubicBezTo>
                      <a:cubicBezTo>
                        <a:pt x="992973" y="25284"/>
                        <a:pt x="1095454" y="-1557"/>
                        <a:pt x="1203629" y="70"/>
                      </a:cubicBezTo>
                      <a:cubicBezTo>
                        <a:pt x="1310989" y="2510"/>
                        <a:pt x="1412657" y="34230"/>
                        <a:pt x="1508632" y="80591"/>
                      </a:cubicBezTo>
                      <a:cubicBezTo>
                        <a:pt x="1591593" y="120445"/>
                        <a:pt x="1662353" y="178192"/>
                        <a:pt x="1730674" y="239193"/>
                      </a:cubicBezTo>
                      <a:cubicBezTo>
                        <a:pt x="2014530" y="492955"/>
                        <a:pt x="2191840" y="838626"/>
                        <a:pt x="2289441" y="1201377"/>
                      </a:cubicBezTo>
                      <a:cubicBezTo>
                        <a:pt x="2400868" y="1615368"/>
                        <a:pt x="2387855" y="2048879"/>
                        <a:pt x="2359388" y="2472631"/>
                      </a:cubicBezTo>
                      <a:cubicBezTo>
                        <a:pt x="2354508" y="2541765"/>
                        <a:pt x="2352068" y="2610899"/>
                        <a:pt x="2343121" y="2679220"/>
                      </a:cubicBezTo>
                      <a:cubicBezTo>
                        <a:pt x="2334174" y="2748354"/>
                        <a:pt x="2312214" y="2806914"/>
                        <a:pt x="2291067" y="2871982"/>
                      </a:cubicBezTo>
                      <a:cubicBezTo>
                        <a:pt x="2203227" y="3054984"/>
                        <a:pt x="1976304" y="3047664"/>
                        <a:pt x="1802248" y="3066370"/>
                      </a:cubicBezTo>
                      <a:cubicBezTo>
                        <a:pt x="1581833" y="3089957"/>
                        <a:pt x="1360604" y="3102157"/>
                        <a:pt x="1139374" y="3102971"/>
                      </a:cubicBezTo>
                      <a:cubicBezTo>
                        <a:pt x="976706" y="3103784"/>
                        <a:pt x="814038" y="3098904"/>
                        <a:pt x="651369" y="3087517"/>
                      </a:cubicBezTo>
                      <a:cubicBezTo>
                        <a:pt x="493580" y="3076944"/>
                        <a:pt x="326032" y="3072877"/>
                        <a:pt x="174751" y="3023263"/>
                      </a:cubicBezTo>
                      <a:cubicBezTo>
                        <a:pt x="69016" y="2988290"/>
                        <a:pt x="26722" y="2907769"/>
                        <a:pt x="11269" y="2809354"/>
                      </a:cubicBezTo>
                      <a:cubicBezTo>
                        <a:pt x="4762" y="2763807"/>
                        <a:pt x="2322" y="2716633"/>
                        <a:pt x="3135" y="2668646"/>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grpSp>
          <p:sp>
            <p:nvSpPr>
              <p:cNvPr id="41" name="Rectangle: Rounded Corners 40">
                <a:extLst>
                  <a:ext uri="{FF2B5EF4-FFF2-40B4-BE49-F238E27FC236}">
                    <a16:creationId xmlns:a16="http://schemas.microsoft.com/office/drawing/2014/main" id="{88894448-814E-4931-AF48-3BC0AE024D8A}"/>
                  </a:ext>
                </a:extLst>
              </p:cNvPr>
              <p:cNvSpPr/>
              <p:nvPr/>
            </p:nvSpPr>
            <p:spPr>
              <a:xfrm>
                <a:off x="2170427" y="1733550"/>
                <a:ext cx="335562" cy="335562"/>
              </a:xfrm>
              <a:prstGeom prst="roundRect">
                <a:avLst/>
              </a:prstGeom>
              <a:gradFill flip="none" rotWithShape="1">
                <a:gsLst>
                  <a:gs pos="61600">
                    <a:srgbClr val="C3C3C3"/>
                  </a:gs>
                  <a:gs pos="0">
                    <a:schemeClr val="bg1">
                      <a:lumMod val="95000"/>
                    </a:schemeClr>
                  </a:gs>
                  <a:gs pos="100000">
                    <a:schemeClr val="bg1">
                      <a:lumMod val="65000"/>
                    </a:schemeClr>
                  </a:gs>
                </a:gsLst>
                <a:lin ang="5400000" scaled="1"/>
                <a:tileRect/>
              </a:gradFill>
              <a:ln w="349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sp>
            <p:nvSpPr>
              <p:cNvPr id="42" name="Rectangle: Rounded Corners 41">
                <a:extLst>
                  <a:ext uri="{FF2B5EF4-FFF2-40B4-BE49-F238E27FC236}">
                    <a16:creationId xmlns:a16="http://schemas.microsoft.com/office/drawing/2014/main" id="{E318EF24-3161-49AC-A4C4-F4BC4620E2B4}"/>
                  </a:ext>
                </a:extLst>
              </p:cNvPr>
              <p:cNvSpPr/>
              <p:nvPr/>
            </p:nvSpPr>
            <p:spPr>
              <a:xfrm>
                <a:off x="3473696" y="1823655"/>
                <a:ext cx="361962" cy="361962"/>
              </a:xfrm>
              <a:prstGeom prst="roundRect">
                <a:avLst/>
              </a:prstGeom>
              <a:gradFill flip="none" rotWithShape="1">
                <a:gsLst>
                  <a:gs pos="61600">
                    <a:srgbClr val="C3C3C3"/>
                  </a:gs>
                  <a:gs pos="0">
                    <a:schemeClr val="bg1">
                      <a:lumMod val="95000"/>
                    </a:schemeClr>
                  </a:gs>
                  <a:gs pos="100000">
                    <a:schemeClr val="bg1">
                      <a:lumMod val="65000"/>
                    </a:schemeClr>
                  </a:gs>
                </a:gsLst>
                <a:lin ang="5400000" scaled="1"/>
                <a:tileRect/>
              </a:gradFill>
              <a:ln w="349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sp>
            <p:nvSpPr>
              <p:cNvPr id="43" name="Rectangle: Rounded Corners 42">
                <a:extLst>
                  <a:ext uri="{FF2B5EF4-FFF2-40B4-BE49-F238E27FC236}">
                    <a16:creationId xmlns:a16="http://schemas.microsoft.com/office/drawing/2014/main" id="{27E573F1-5E56-48F9-BBBD-0FD47DB9F4F4}"/>
                  </a:ext>
                </a:extLst>
              </p:cNvPr>
              <p:cNvSpPr/>
              <p:nvPr/>
            </p:nvSpPr>
            <p:spPr>
              <a:xfrm>
                <a:off x="4959515" y="1806696"/>
                <a:ext cx="361962" cy="361962"/>
              </a:xfrm>
              <a:prstGeom prst="roundRect">
                <a:avLst/>
              </a:prstGeom>
              <a:gradFill flip="none" rotWithShape="1">
                <a:gsLst>
                  <a:gs pos="61600">
                    <a:srgbClr val="C3C3C3"/>
                  </a:gs>
                  <a:gs pos="0">
                    <a:schemeClr val="bg1">
                      <a:lumMod val="95000"/>
                    </a:schemeClr>
                  </a:gs>
                  <a:gs pos="100000">
                    <a:schemeClr val="bg1">
                      <a:lumMod val="65000"/>
                    </a:schemeClr>
                  </a:gs>
                </a:gsLst>
                <a:lin ang="5400000" scaled="1"/>
                <a:tileRect/>
              </a:gradFill>
              <a:ln w="349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sp>
            <p:nvSpPr>
              <p:cNvPr id="44" name="Rectangle: Rounded Corners 43">
                <a:extLst>
                  <a:ext uri="{FF2B5EF4-FFF2-40B4-BE49-F238E27FC236}">
                    <a16:creationId xmlns:a16="http://schemas.microsoft.com/office/drawing/2014/main" id="{CD453D28-E735-4172-A0B0-1DFA0AAFC264}"/>
                  </a:ext>
                </a:extLst>
              </p:cNvPr>
              <p:cNvSpPr/>
              <p:nvPr/>
            </p:nvSpPr>
            <p:spPr>
              <a:xfrm>
                <a:off x="6262784" y="1733550"/>
                <a:ext cx="335562" cy="335562"/>
              </a:xfrm>
              <a:prstGeom prst="roundRect">
                <a:avLst/>
              </a:prstGeom>
              <a:gradFill flip="none" rotWithShape="1">
                <a:gsLst>
                  <a:gs pos="61600">
                    <a:srgbClr val="C3C3C3"/>
                  </a:gs>
                  <a:gs pos="0">
                    <a:schemeClr val="bg1">
                      <a:lumMod val="95000"/>
                    </a:schemeClr>
                  </a:gs>
                  <a:gs pos="100000">
                    <a:schemeClr val="bg1">
                      <a:lumMod val="65000"/>
                    </a:schemeClr>
                  </a:gs>
                </a:gsLst>
                <a:lin ang="5400000" scaled="1"/>
                <a:tileRect/>
              </a:gradFill>
              <a:ln w="349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sp>
            <p:nvSpPr>
              <p:cNvPr id="45" name="Rectangle: Rounded Corners 44">
                <a:extLst>
                  <a:ext uri="{FF2B5EF4-FFF2-40B4-BE49-F238E27FC236}">
                    <a16:creationId xmlns:a16="http://schemas.microsoft.com/office/drawing/2014/main" id="{CF758041-ECC6-44FE-9E74-4D37EA6A711D}"/>
                  </a:ext>
                </a:extLst>
              </p:cNvPr>
              <p:cNvSpPr/>
              <p:nvPr/>
            </p:nvSpPr>
            <p:spPr>
              <a:xfrm>
                <a:off x="7337944" y="1626595"/>
                <a:ext cx="310800" cy="310800"/>
              </a:xfrm>
              <a:prstGeom prst="roundRect">
                <a:avLst/>
              </a:prstGeom>
              <a:gradFill flip="none" rotWithShape="1">
                <a:gsLst>
                  <a:gs pos="61600">
                    <a:srgbClr val="C3C3C3"/>
                  </a:gs>
                  <a:gs pos="0">
                    <a:schemeClr val="bg1">
                      <a:lumMod val="95000"/>
                    </a:schemeClr>
                  </a:gs>
                  <a:gs pos="100000">
                    <a:schemeClr val="bg1">
                      <a:lumMod val="65000"/>
                    </a:schemeClr>
                  </a:gs>
                </a:gsLst>
                <a:lin ang="5400000" scaled="1"/>
                <a:tileRect/>
              </a:gradFill>
              <a:ln w="349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sp>
            <p:nvSpPr>
              <p:cNvPr id="46" name="Rectangle: Rounded Corners 45">
                <a:extLst>
                  <a:ext uri="{FF2B5EF4-FFF2-40B4-BE49-F238E27FC236}">
                    <a16:creationId xmlns:a16="http://schemas.microsoft.com/office/drawing/2014/main" id="{620FA38A-8AFD-4A27-BA8E-ED1064B194F3}"/>
                  </a:ext>
                </a:extLst>
              </p:cNvPr>
              <p:cNvSpPr/>
              <p:nvPr/>
            </p:nvSpPr>
            <p:spPr>
              <a:xfrm>
                <a:off x="1145499" y="1618965"/>
                <a:ext cx="310800" cy="310800"/>
              </a:xfrm>
              <a:prstGeom prst="roundRect">
                <a:avLst/>
              </a:prstGeom>
              <a:gradFill flip="none" rotWithShape="1">
                <a:gsLst>
                  <a:gs pos="61600">
                    <a:srgbClr val="C3C3C3"/>
                  </a:gs>
                  <a:gs pos="0">
                    <a:schemeClr val="bg1">
                      <a:lumMod val="95000"/>
                    </a:schemeClr>
                  </a:gs>
                  <a:gs pos="100000">
                    <a:schemeClr val="bg1">
                      <a:lumMod val="65000"/>
                    </a:schemeClr>
                  </a:gs>
                </a:gsLst>
                <a:lin ang="5400000" scaled="1"/>
                <a:tileRect/>
              </a:gradFill>
              <a:ln w="349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sp>
            <p:nvSpPr>
              <p:cNvPr id="40" name="Freeform: Shape 39">
                <a:extLst>
                  <a:ext uri="{FF2B5EF4-FFF2-40B4-BE49-F238E27FC236}">
                    <a16:creationId xmlns:a16="http://schemas.microsoft.com/office/drawing/2014/main" id="{81D5CF48-507B-4F7C-AB25-3F18DBDFAF3C}"/>
                  </a:ext>
                </a:extLst>
              </p:cNvPr>
              <p:cNvSpPr/>
              <p:nvPr/>
            </p:nvSpPr>
            <p:spPr>
              <a:xfrm>
                <a:off x="742950" y="1666873"/>
                <a:ext cx="7305675" cy="361961"/>
              </a:xfrm>
              <a:custGeom>
                <a:avLst/>
                <a:gdLst>
                  <a:gd name="connsiteX0" fmla="*/ 0 w 7305675"/>
                  <a:gd name="connsiteY0" fmla="*/ 38100 h 381168"/>
                  <a:gd name="connsiteX1" fmla="*/ 3667125 w 7305675"/>
                  <a:gd name="connsiteY1" fmla="*/ 381000 h 381168"/>
                  <a:gd name="connsiteX2" fmla="*/ 7305675 w 7305675"/>
                  <a:gd name="connsiteY2" fmla="*/ 0 h 381168"/>
                  <a:gd name="connsiteX0" fmla="*/ 0 w 7305675"/>
                  <a:gd name="connsiteY0" fmla="*/ 0 h 390534"/>
                  <a:gd name="connsiteX1" fmla="*/ 3667125 w 7305675"/>
                  <a:gd name="connsiteY1" fmla="*/ 390525 h 390534"/>
                  <a:gd name="connsiteX2" fmla="*/ 7305675 w 7305675"/>
                  <a:gd name="connsiteY2" fmla="*/ 9525 h 390534"/>
                  <a:gd name="connsiteX0" fmla="*/ 0 w 7305675"/>
                  <a:gd name="connsiteY0" fmla="*/ 0 h 361961"/>
                  <a:gd name="connsiteX1" fmla="*/ 3667125 w 7305675"/>
                  <a:gd name="connsiteY1" fmla="*/ 361950 h 361961"/>
                  <a:gd name="connsiteX2" fmla="*/ 7305675 w 7305675"/>
                  <a:gd name="connsiteY2" fmla="*/ 9525 h 361961"/>
                  <a:gd name="connsiteX0" fmla="*/ 0 w 7305675"/>
                  <a:gd name="connsiteY0" fmla="*/ 0 h 361961"/>
                  <a:gd name="connsiteX1" fmla="*/ 3676650 w 7305675"/>
                  <a:gd name="connsiteY1" fmla="*/ 361950 h 361961"/>
                  <a:gd name="connsiteX2" fmla="*/ 7305675 w 7305675"/>
                  <a:gd name="connsiteY2" fmla="*/ 9525 h 361961"/>
                </a:gdLst>
                <a:ahLst/>
                <a:cxnLst>
                  <a:cxn ang="0">
                    <a:pos x="connsiteX0" y="connsiteY0"/>
                  </a:cxn>
                  <a:cxn ang="0">
                    <a:pos x="connsiteX1" y="connsiteY1"/>
                  </a:cxn>
                  <a:cxn ang="0">
                    <a:pos x="connsiteX2" y="connsiteY2"/>
                  </a:cxn>
                </a:cxnLst>
                <a:rect l="l" t="t" r="r" b="b"/>
                <a:pathLst>
                  <a:path w="7305675" h="361961">
                    <a:moveTo>
                      <a:pt x="0" y="0"/>
                    </a:moveTo>
                    <a:cubicBezTo>
                      <a:pt x="1224756" y="174625"/>
                      <a:pt x="2459038" y="360363"/>
                      <a:pt x="3676650" y="361950"/>
                    </a:cubicBezTo>
                    <a:cubicBezTo>
                      <a:pt x="4894262" y="363537"/>
                      <a:pt x="6095206" y="196850"/>
                      <a:pt x="7305675" y="9525"/>
                    </a:cubicBezTo>
                  </a:path>
                </a:pathLst>
              </a:cu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grpSp>
      </p:grpSp>
      <p:grpSp>
        <p:nvGrpSpPr>
          <p:cNvPr id="71" name="Group 70">
            <a:extLst>
              <a:ext uri="{FF2B5EF4-FFF2-40B4-BE49-F238E27FC236}">
                <a16:creationId xmlns:a16="http://schemas.microsoft.com/office/drawing/2014/main" id="{758D9D9F-B78B-4AC0-80E2-3350CE72496D}"/>
              </a:ext>
            </a:extLst>
          </p:cNvPr>
          <p:cNvGrpSpPr/>
          <p:nvPr/>
        </p:nvGrpSpPr>
        <p:grpSpPr>
          <a:xfrm>
            <a:off x="8989313" y="4139666"/>
            <a:ext cx="2487369" cy="880022"/>
            <a:chOff x="5057775" y="4300176"/>
            <a:chExt cx="6629400" cy="2345457"/>
          </a:xfrm>
        </p:grpSpPr>
        <p:sp>
          <p:nvSpPr>
            <p:cNvPr id="51" name="Rectangle 50">
              <a:extLst>
                <a:ext uri="{FF2B5EF4-FFF2-40B4-BE49-F238E27FC236}">
                  <a16:creationId xmlns:a16="http://schemas.microsoft.com/office/drawing/2014/main" id="{15CA2535-E8F3-4524-B895-7C3AE9AF2D1D}"/>
                </a:ext>
              </a:extLst>
            </p:cNvPr>
            <p:cNvSpPr/>
            <p:nvPr/>
          </p:nvSpPr>
          <p:spPr>
            <a:xfrm>
              <a:off x="5057775" y="4300176"/>
              <a:ext cx="6629400" cy="1862499"/>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grpSp>
          <p:nvGrpSpPr>
            <p:cNvPr id="53" name="Group 52">
              <a:extLst>
                <a:ext uri="{FF2B5EF4-FFF2-40B4-BE49-F238E27FC236}">
                  <a16:creationId xmlns:a16="http://schemas.microsoft.com/office/drawing/2014/main" id="{4D839925-AF07-4C50-B0B1-816EEB301532}"/>
                </a:ext>
              </a:extLst>
            </p:cNvPr>
            <p:cNvGrpSpPr/>
            <p:nvPr/>
          </p:nvGrpSpPr>
          <p:grpSpPr>
            <a:xfrm>
              <a:off x="5069608" y="4869925"/>
              <a:ext cx="6614277" cy="1775708"/>
              <a:chOff x="2104451" y="2044380"/>
              <a:chExt cx="7289009" cy="1956851"/>
            </a:xfrm>
          </p:grpSpPr>
          <p:sp>
            <p:nvSpPr>
              <p:cNvPr id="61" name="Freeform: Shape 60">
                <a:extLst>
                  <a:ext uri="{FF2B5EF4-FFF2-40B4-BE49-F238E27FC236}">
                    <a16:creationId xmlns:a16="http://schemas.microsoft.com/office/drawing/2014/main" id="{EC7CB620-84E3-4BFC-9311-4D5D666294DA}"/>
                  </a:ext>
                </a:extLst>
              </p:cNvPr>
              <p:cNvSpPr/>
              <p:nvPr/>
            </p:nvSpPr>
            <p:spPr>
              <a:xfrm flipH="1">
                <a:off x="9164888" y="2237782"/>
                <a:ext cx="228572" cy="1340906"/>
              </a:xfrm>
              <a:custGeom>
                <a:avLst/>
                <a:gdLst>
                  <a:gd name="connsiteX0" fmla="*/ 294243 w 357870"/>
                  <a:gd name="connsiteY0" fmla="*/ 403418 h 2147223"/>
                  <a:gd name="connsiteX1" fmla="*/ 250322 w 357870"/>
                  <a:gd name="connsiteY1" fmla="*/ 890610 h 2147223"/>
                  <a:gd name="connsiteX2" fmla="*/ 278789 w 357870"/>
                  <a:gd name="connsiteY2" fmla="*/ 1613671 h 2147223"/>
                  <a:gd name="connsiteX3" fmla="*/ 361750 w 357870"/>
                  <a:gd name="connsiteY3" fmla="*/ 2000009 h 2147223"/>
                  <a:gd name="connsiteX4" fmla="*/ 363377 w 357870"/>
                  <a:gd name="connsiteY4" fmla="*/ 2018716 h 2147223"/>
                  <a:gd name="connsiteX5" fmla="*/ 213722 w 357870"/>
                  <a:gd name="connsiteY5" fmla="*/ 2124450 h 2147223"/>
                  <a:gd name="connsiteX6" fmla="*/ 2253 w 357870"/>
                  <a:gd name="connsiteY6" fmla="*/ 2151290 h 2147223"/>
                  <a:gd name="connsiteX7" fmla="*/ 2253 w 357870"/>
                  <a:gd name="connsiteY7" fmla="*/ 815782 h 2147223"/>
                  <a:gd name="connsiteX8" fmla="*/ 2253 w 357870"/>
                  <a:gd name="connsiteY8" fmla="*/ 402604 h 2147223"/>
                  <a:gd name="connsiteX9" fmla="*/ 2253 w 357870"/>
                  <a:gd name="connsiteY9" fmla="*/ 192762 h 2147223"/>
                  <a:gd name="connsiteX10" fmla="*/ 8760 w 357870"/>
                  <a:gd name="connsiteY10" fmla="*/ 0 h 2147223"/>
                  <a:gd name="connsiteX11" fmla="*/ 164921 w 357870"/>
                  <a:gd name="connsiteY11" fmla="*/ 209029 h 2147223"/>
                  <a:gd name="connsiteX12" fmla="*/ 232429 w 357870"/>
                  <a:gd name="connsiteY12" fmla="*/ 324524 h 2147223"/>
                  <a:gd name="connsiteX13" fmla="*/ 259269 w 357870"/>
                  <a:gd name="connsiteY13" fmla="*/ 374137 h 2147223"/>
                  <a:gd name="connsiteX14" fmla="*/ 294243 w 357870"/>
                  <a:gd name="connsiteY14" fmla="*/ 403418 h 2147223"/>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32429 w 363377"/>
                  <a:gd name="connsiteY12" fmla="*/ 324524 h 2153220"/>
                  <a:gd name="connsiteX13" fmla="*/ 294243 w 363377"/>
                  <a:gd name="connsiteY13" fmla="*/ 403418 h 2153220"/>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94243 w 363377"/>
                  <a:gd name="connsiteY12" fmla="*/ 403418 h 2153220"/>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94243 w 363377"/>
                  <a:gd name="connsiteY12" fmla="*/ 403418 h 2153220"/>
                  <a:gd name="connsiteX0" fmla="*/ 294243 w 370920"/>
                  <a:gd name="connsiteY0" fmla="*/ 403418 h 2153220"/>
                  <a:gd name="connsiteX1" fmla="*/ 250322 w 370920"/>
                  <a:gd name="connsiteY1" fmla="*/ 890610 h 2153220"/>
                  <a:gd name="connsiteX2" fmla="*/ 278789 w 370920"/>
                  <a:gd name="connsiteY2" fmla="*/ 1613671 h 2153220"/>
                  <a:gd name="connsiteX3" fmla="*/ 361750 w 370920"/>
                  <a:gd name="connsiteY3" fmla="*/ 2000009 h 2153220"/>
                  <a:gd name="connsiteX4" fmla="*/ 350024 w 370920"/>
                  <a:gd name="connsiteY4" fmla="*/ 1974351 h 2153220"/>
                  <a:gd name="connsiteX5" fmla="*/ 363377 w 370920"/>
                  <a:gd name="connsiteY5" fmla="*/ 2018716 h 2153220"/>
                  <a:gd name="connsiteX6" fmla="*/ 213722 w 370920"/>
                  <a:gd name="connsiteY6" fmla="*/ 2124450 h 2153220"/>
                  <a:gd name="connsiteX7" fmla="*/ 2253 w 370920"/>
                  <a:gd name="connsiteY7" fmla="*/ 2151290 h 2153220"/>
                  <a:gd name="connsiteX8" fmla="*/ 2253 w 370920"/>
                  <a:gd name="connsiteY8" fmla="*/ 815782 h 2153220"/>
                  <a:gd name="connsiteX9" fmla="*/ 2253 w 370920"/>
                  <a:gd name="connsiteY9" fmla="*/ 402604 h 2153220"/>
                  <a:gd name="connsiteX10" fmla="*/ 2253 w 370920"/>
                  <a:gd name="connsiteY10" fmla="*/ 192762 h 2153220"/>
                  <a:gd name="connsiteX11" fmla="*/ 8760 w 370920"/>
                  <a:gd name="connsiteY11" fmla="*/ 0 h 2153220"/>
                  <a:gd name="connsiteX12" fmla="*/ 164921 w 370920"/>
                  <a:gd name="connsiteY12" fmla="*/ 209029 h 2153220"/>
                  <a:gd name="connsiteX13" fmla="*/ 294243 w 370920"/>
                  <a:gd name="connsiteY13" fmla="*/ 403418 h 2153220"/>
                  <a:gd name="connsiteX0" fmla="*/ 294243 w 377541"/>
                  <a:gd name="connsiteY0" fmla="*/ 403418 h 2153220"/>
                  <a:gd name="connsiteX1" fmla="*/ 250322 w 377541"/>
                  <a:gd name="connsiteY1" fmla="*/ 890610 h 2153220"/>
                  <a:gd name="connsiteX2" fmla="*/ 278789 w 377541"/>
                  <a:gd name="connsiteY2" fmla="*/ 1613671 h 2153220"/>
                  <a:gd name="connsiteX3" fmla="*/ 361750 w 377541"/>
                  <a:gd name="connsiteY3" fmla="*/ 2000009 h 2153220"/>
                  <a:gd name="connsiteX4" fmla="*/ 363377 w 377541"/>
                  <a:gd name="connsiteY4" fmla="*/ 2018716 h 2153220"/>
                  <a:gd name="connsiteX5" fmla="*/ 213722 w 377541"/>
                  <a:gd name="connsiteY5" fmla="*/ 2124450 h 2153220"/>
                  <a:gd name="connsiteX6" fmla="*/ 2253 w 377541"/>
                  <a:gd name="connsiteY6" fmla="*/ 2151290 h 2153220"/>
                  <a:gd name="connsiteX7" fmla="*/ 2253 w 377541"/>
                  <a:gd name="connsiteY7" fmla="*/ 815782 h 2153220"/>
                  <a:gd name="connsiteX8" fmla="*/ 2253 w 377541"/>
                  <a:gd name="connsiteY8" fmla="*/ 402604 h 2153220"/>
                  <a:gd name="connsiteX9" fmla="*/ 2253 w 377541"/>
                  <a:gd name="connsiteY9" fmla="*/ 192762 h 2153220"/>
                  <a:gd name="connsiteX10" fmla="*/ 8760 w 377541"/>
                  <a:gd name="connsiteY10" fmla="*/ 0 h 2153220"/>
                  <a:gd name="connsiteX11" fmla="*/ 164921 w 377541"/>
                  <a:gd name="connsiteY11" fmla="*/ 209029 h 2153220"/>
                  <a:gd name="connsiteX12" fmla="*/ 294243 w 377541"/>
                  <a:gd name="connsiteY12" fmla="*/ 403418 h 2153220"/>
                  <a:gd name="connsiteX0" fmla="*/ 294243 w 364424"/>
                  <a:gd name="connsiteY0" fmla="*/ 403418 h 2153220"/>
                  <a:gd name="connsiteX1" fmla="*/ 250322 w 364424"/>
                  <a:gd name="connsiteY1" fmla="*/ 890610 h 2153220"/>
                  <a:gd name="connsiteX2" fmla="*/ 278789 w 364424"/>
                  <a:gd name="connsiteY2" fmla="*/ 1613671 h 2153220"/>
                  <a:gd name="connsiteX3" fmla="*/ 363377 w 364424"/>
                  <a:gd name="connsiteY3" fmla="*/ 2018716 h 2153220"/>
                  <a:gd name="connsiteX4" fmla="*/ 213722 w 364424"/>
                  <a:gd name="connsiteY4" fmla="*/ 2124450 h 2153220"/>
                  <a:gd name="connsiteX5" fmla="*/ 2253 w 364424"/>
                  <a:gd name="connsiteY5" fmla="*/ 2151290 h 2153220"/>
                  <a:gd name="connsiteX6" fmla="*/ 2253 w 364424"/>
                  <a:gd name="connsiteY6" fmla="*/ 815782 h 2153220"/>
                  <a:gd name="connsiteX7" fmla="*/ 2253 w 364424"/>
                  <a:gd name="connsiteY7" fmla="*/ 402604 h 2153220"/>
                  <a:gd name="connsiteX8" fmla="*/ 2253 w 364424"/>
                  <a:gd name="connsiteY8" fmla="*/ 192762 h 2153220"/>
                  <a:gd name="connsiteX9" fmla="*/ 8760 w 364424"/>
                  <a:gd name="connsiteY9" fmla="*/ 0 h 2153220"/>
                  <a:gd name="connsiteX10" fmla="*/ 164921 w 364424"/>
                  <a:gd name="connsiteY10" fmla="*/ 209029 h 2153220"/>
                  <a:gd name="connsiteX11" fmla="*/ 294243 w 364424"/>
                  <a:gd name="connsiteY11" fmla="*/ 403418 h 2153220"/>
                  <a:gd name="connsiteX0" fmla="*/ 294243 w 363376"/>
                  <a:gd name="connsiteY0" fmla="*/ 403418 h 2153220"/>
                  <a:gd name="connsiteX1" fmla="*/ 250322 w 363376"/>
                  <a:gd name="connsiteY1" fmla="*/ 890610 h 2153220"/>
                  <a:gd name="connsiteX2" fmla="*/ 278789 w 363376"/>
                  <a:gd name="connsiteY2" fmla="*/ 1613671 h 2153220"/>
                  <a:gd name="connsiteX3" fmla="*/ 363377 w 363376"/>
                  <a:gd name="connsiteY3" fmla="*/ 2018716 h 2153220"/>
                  <a:gd name="connsiteX4" fmla="*/ 213722 w 363376"/>
                  <a:gd name="connsiteY4" fmla="*/ 2124450 h 2153220"/>
                  <a:gd name="connsiteX5" fmla="*/ 2253 w 363376"/>
                  <a:gd name="connsiteY5" fmla="*/ 2151290 h 2153220"/>
                  <a:gd name="connsiteX6" fmla="*/ 2253 w 363376"/>
                  <a:gd name="connsiteY6" fmla="*/ 815782 h 2153220"/>
                  <a:gd name="connsiteX7" fmla="*/ 2253 w 363376"/>
                  <a:gd name="connsiteY7" fmla="*/ 402604 h 2153220"/>
                  <a:gd name="connsiteX8" fmla="*/ 2253 w 363376"/>
                  <a:gd name="connsiteY8" fmla="*/ 192762 h 2153220"/>
                  <a:gd name="connsiteX9" fmla="*/ 8760 w 363376"/>
                  <a:gd name="connsiteY9" fmla="*/ 0 h 2153220"/>
                  <a:gd name="connsiteX10" fmla="*/ 164921 w 363376"/>
                  <a:gd name="connsiteY10" fmla="*/ 209029 h 2153220"/>
                  <a:gd name="connsiteX11" fmla="*/ 294243 w 363376"/>
                  <a:gd name="connsiteY11" fmla="*/ 403418 h 2153220"/>
                  <a:gd name="connsiteX0" fmla="*/ 294243 w 363378"/>
                  <a:gd name="connsiteY0" fmla="*/ 403418 h 2131745"/>
                  <a:gd name="connsiteX1" fmla="*/ 250322 w 363378"/>
                  <a:gd name="connsiteY1" fmla="*/ 890610 h 2131745"/>
                  <a:gd name="connsiteX2" fmla="*/ 278789 w 363378"/>
                  <a:gd name="connsiteY2" fmla="*/ 1613671 h 2131745"/>
                  <a:gd name="connsiteX3" fmla="*/ 363377 w 363378"/>
                  <a:gd name="connsiteY3" fmla="*/ 2018716 h 2131745"/>
                  <a:gd name="connsiteX4" fmla="*/ 213722 w 363378"/>
                  <a:gd name="connsiteY4" fmla="*/ 2124450 h 2131745"/>
                  <a:gd name="connsiteX5" fmla="*/ 2253 w 363378"/>
                  <a:gd name="connsiteY5" fmla="*/ 2116321 h 2131745"/>
                  <a:gd name="connsiteX6" fmla="*/ 2253 w 363378"/>
                  <a:gd name="connsiteY6" fmla="*/ 815782 h 2131745"/>
                  <a:gd name="connsiteX7" fmla="*/ 2253 w 363378"/>
                  <a:gd name="connsiteY7" fmla="*/ 402604 h 2131745"/>
                  <a:gd name="connsiteX8" fmla="*/ 2253 w 363378"/>
                  <a:gd name="connsiteY8" fmla="*/ 192762 h 2131745"/>
                  <a:gd name="connsiteX9" fmla="*/ 8760 w 363378"/>
                  <a:gd name="connsiteY9" fmla="*/ 0 h 2131745"/>
                  <a:gd name="connsiteX10" fmla="*/ 164921 w 363378"/>
                  <a:gd name="connsiteY10" fmla="*/ 209029 h 2131745"/>
                  <a:gd name="connsiteX11" fmla="*/ 294243 w 363378"/>
                  <a:gd name="connsiteY11" fmla="*/ 403418 h 213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3378" h="2131745">
                    <a:moveTo>
                      <a:pt x="294243" y="403418"/>
                    </a:moveTo>
                    <a:cubicBezTo>
                      <a:pt x="287736" y="566086"/>
                      <a:pt x="258456" y="727128"/>
                      <a:pt x="250322" y="890610"/>
                    </a:cubicBezTo>
                    <a:cubicBezTo>
                      <a:pt x="238936" y="1131359"/>
                      <a:pt x="243816" y="1375362"/>
                      <a:pt x="278789" y="1613671"/>
                    </a:cubicBezTo>
                    <a:cubicBezTo>
                      <a:pt x="297631" y="1801688"/>
                      <a:pt x="344248" y="1933586"/>
                      <a:pt x="363377" y="2018716"/>
                    </a:cubicBezTo>
                    <a:cubicBezTo>
                      <a:pt x="335723" y="2076463"/>
                      <a:pt x="273909" y="2108183"/>
                      <a:pt x="213722" y="2124450"/>
                    </a:cubicBezTo>
                    <a:cubicBezTo>
                      <a:pt x="153535" y="2140717"/>
                      <a:pt x="2253" y="2126082"/>
                      <a:pt x="2253" y="2116321"/>
                    </a:cubicBezTo>
                    <a:lnTo>
                      <a:pt x="2253" y="815782"/>
                    </a:lnTo>
                    <a:lnTo>
                      <a:pt x="2253" y="402604"/>
                    </a:lnTo>
                    <a:lnTo>
                      <a:pt x="2253" y="192762"/>
                    </a:lnTo>
                    <a:cubicBezTo>
                      <a:pt x="2253" y="128508"/>
                      <a:pt x="-5880" y="62627"/>
                      <a:pt x="8760" y="0"/>
                    </a:cubicBezTo>
                    <a:cubicBezTo>
                      <a:pt x="65694" y="65881"/>
                      <a:pt x="118561" y="135828"/>
                      <a:pt x="164921" y="209029"/>
                    </a:cubicBezTo>
                    <a:cubicBezTo>
                      <a:pt x="212502" y="276265"/>
                      <a:pt x="240047" y="304808"/>
                      <a:pt x="294243" y="403418"/>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sp>
            <p:nvSpPr>
              <p:cNvPr id="62" name="Freeform: Shape 61">
                <a:extLst>
                  <a:ext uri="{FF2B5EF4-FFF2-40B4-BE49-F238E27FC236}">
                    <a16:creationId xmlns:a16="http://schemas.microsoft.com/office/drawing/2014/main" id="{6191D3C3-6606-4F14-83CE-FE911850380B}"/>
                  </a:ext>
                </a:extLst>
              </p:cNvPr>
              <p:cNvSpPr/>
              <p:nvPr/>
            </p:nvSpPr>
            <p:spPr>
              <a:xfrm flipH="1">
                <a:off x="7198653" y="2086837"/>
                <a:ext cx="1145999" cy="1795739"/>
              </a:xfrm>
              <a:custGeom>
                <a:avLst/>
                <a:gdLst>
                  <a:gd name="connsiteX0" fmla="*/ 1820419 w 1821886"/>
                  <a:gd name="connsiteY0" fmla="*/ 1327383 h 2854831"/>
                  <a:gd name="connsiteX1" fmla="*/ 1554456 w 1821886"/>
                  <a:gd name="connsiteY1" fmla="*/ 802777 h 2854831"/>
                  <a:gd name="connsiteX2" fmla="*/ 1358441 w 1821886"/>
                  <a:gd name="connsiteY2" fmla="*/ 496147 h 2854831"/>
                  <a:gd name="connsiteX3" fmla="*/ 1023343 w 1821886"/>
                  <a:gd name="connsiteY3" fmla="*/ 104929 h 2854831"/>
                  <a:gd name="connsiteX4" fmla="*/ 845222 w 1821886"/>
                  <a:gd name="connsiteY4" fmla="*/ 13835 h 2854831"/>
                  <a:gd name="connsiteX5" fmla="*/ 604472 w 1821886"/>
                  <a:gd name="connsiteY5" fmla="*/ 59382 h 2854831"/>
                  <a:gd name="connsiteX6" fmla="*/ 163641 w 1821886"/>
                  <a:gd name="connsiteY6" fmla="*/ 702736 h 2854831"/>
                  <a:gd name="connsiteX7" fmla="*/ 1786 w 1821886"/>
                  <a:gd name="connsiteY7" fmla="*/ 1904856 h 2854831"/>
                  <a:gd name="connsiteX8" fmla="*/ 17239 w 1821886"/>
                  <a:gd name="connsiteY8" fmla="*/ 2261100 h 2854831"/>
                  <a:gd name="connsiteX9" fmla="*/ 111587 w 1821886"/>
                  <a:gd name="connsiteY9" fmla="*/ 2553903 h 2854831"/>
                  <a:gd name="connsiteX10" fmla="*/ 419843 w 1821886"/>
                  <a:gd name="connsiteY10" fmla="*/ 2747478 h 2854831"/>
                  <a:gd name="connsiteX11" fmla="*/ 987556 w 1821886"/>
                  <a:gd name="connsiteY11" fmla="*/ 2858906 h 2854831"/>
                  <a:gd name="connsiteX12" fmla="*/ 1602443 w 1821886"/>
                  <a:gd name="connsiteY12" fmla="*/ 2752359 h 2854831"/>
                  <a:gd name="connsiteX13" fmla="*/ 1776498 w 1821886"/>
                  <a:gd name="connsiteY13" fmla="*/ 2592130 h 2854831"/>
                  <a:gd name="connsiteX14" fmla="*/ 1778938 w 1821886"/>
                  <a:gd name="connsiteY14" fmla="*/ 2430275 h 2854831"/>
                  <a:gd name="connsiteX15" fmla="*/ 1791952 w 1821886"/>
                  <a:gd name="connsiteY15" fmla="*/ 2003270 h 2854831"/>
                  <a:gd name="connsiteX16" fmla="*/ 1809032 w 1821886"/>
                  <a:gd name="connsiteY16" fmla="*/ 1642146 h 2854831"/>
                  <a:gd name="connsiteX17" fmla="*/ 1819606 w 1821886"/>
                  <a:gd name="connsiteY17" fmla="*/ 1461584 h 2854831"/>
                  <a:gd name="connsiteX18" fmla="*/ 1820419 w 1821886"/>
                  <a:gd name="connsiteY18" fmla="*/ 1327383 h 2854831"/>
                  <a:gd name="connsiteX19" fmla="*/ 1820419 w 1821886"/>
                  <a:gd name="connsiteY19" fmla="*/ 1327383 h 2854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21886" h="2854831">
                    <a:moveTo>
                      <a:pt x="1820419" y="1327383"/>
                    </a:moveTo>
                    <a:cubicBezTo>
                      <a:pt x="1726071" y="1154954"/>
                      <a:pt x="1650430" y="973579"/>
                      <a:pt x="1554456" y="802777"/>
                    </a:cubicBezTo>
                    <a:cubicBezTo>
                      <a:pt x="1495082" y="697042"/>
                      <a:pt x="1433268" y="591308"/>
                      <a:pt x="1358441" y="496147"/>
                    </a:cubicBezTo>
                    <a:cubicBezTo>
                      <a:pt x="1254333" y="364385"/>
                      <a:pt x="1157545" y="207410"/>
                      <a:pt x="1023343" y="104929"/>
                    </a:cubicBezTo>
                    <a:cubicBezTo>
                      <a:pt x="972916" y="65889"/>
                      <a:pt x="904595" y="35795"/>
                      <a:pt x="845222" y="13835"/>
                    </a:cubicBezTo>
                    <a:cubicBezTo>
                      <a:pt x="758194" y="-17885"/>
                      <a:pt x="678486" y="8142"/>
                      <a:pt x="604472" y="59382"/>
                    </a:cubicBezTo>
                    <a:cubicBezTo>
                      <a:pt x="392190" y="207410"/>
                      <a:pt x="257175" y="467680"/>
                      <a:pt x="163641" y="702736"/>
                    </a:cubicBezTo>
                    <a:cubicBezTo>
                      <a:pt x="13172" y="1082567"/>
                      <a:pt x="-7161" y="1500625"/>
                      <a:pt x="1786" y="1904856"/>
                    </a:cubicBezTo>
                    <a:cubicBezTo>
                      <a:pt x="4226" y="2023604"/>
                      <a:pt x="9106" y="2142352"/>
                      <a:pt x="17239" y="2261100"/>
                    </a:cubicBezTo>
                    <a:cubicBezTo>
                      <a:pt x="24559" y="2363581"/>
                      <a:pt x="46519" y="2470942"/>
                      <a:pt x="111587" y="2553903"/>
                    </a:cubicBezTo>
                    <a:cubicBezTo>
                      <a:pt x="186414" y="2649877"/>
                      <a:pt x="310042" y="2704371"/>
                      <a:pt x="419843" y="2747478"/>
                    </a:cubicBezTo>
                    <a:cubicBezTo>
                      <a:pt x="595525" y="2815799"/>
                      <a:pt x="798048" y="2846706"/>
                      <a:pt x="987556" y="2858906"/>
                    </a:cubicBezTo>
                    <a:cubicBezTo>
                      <a:pt x="1190892" y="2871920"/>
                      <a:pt x="1418628" y="2850773"/>
                      <a:pt x="1602443" y="2752359"/>
                    </a:cubicBezTo>
                    <a:cubicBezTo>
                      <a:pt x="1667511" y="2717385"/>
                      <a:pt x="1757791" y="2671024"/>
                      <a:pt x="1776498" y="2592130"/>
                    </a:cubicBezTo>
                    <a:cubicBezTo>
                      <a:pt x="1787885" y="2542516"/>
                      <a:pt x="1778938" y="2481515"/>
                      <a:pt x="1778938" y="2430275"/>
                    </a:cubicBezTo>
                    <a:cubicBezTo>
                      <a:pt x="1779752" y="2287127"/>
                      <a:pt x="1788699" y="2145605"/>
                      <a:pt x="1791952" y="2003270"/>
                    </a:cubicBezTo>
                    <a:cubicBezTo>
                      <a:pt x="1794392" y="1882896"/>
                      <a:pt x="1801712" y="1762521"/>
                      <a:pt x="1809032" y="1642146"/>
                    </a:cubicBezTo>
                    <a:cubicBezTo>
                      <a:pt x="1813099" y="1581959"/>
                      <a:pt x="1814725" y="1521772"/>
                      <a:pt x="1819606" y="1461584"/>
                    </a:cubicBezTo>
                    <a:cubicBezTo>
                      <a:pt x="1822859" y="1419290"/>
                      <a:pt x="1840752" y="1368050"/>
                      <a:pt x="1820419" y="1327383"/>
                    </a:cubicBezTo>
                    <a:cubicBezTo>
                      <a:pt x="1820419" y="1327383"/>
                      <a:pt x="1820419" y="1327383"/>
                      <a:pt x="1820419" y="1327383"/>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sp>
            <p:nvSpPr>
              <p:cNvPr id="63" name="Freeform: Shape 62">
                <a:extLst>
                  <a:ext uri="{FF2B5EF4-FFF2-40B4-BE49-F238E27FC236}">
                    <a16:creationId xmlns:a16="http://schemas.microsoft.com/office/drawing/2014/main" id="{367E2154-804E-4D4B-946D-7DE1A216D051}"/>
                  </a:ext>
                </a:extLst>
              </p:cNvPr>
              <p:cNvSpPr/>
              <p:nvPr/>
            </p:nvSpPr>
            <p:spPr>
              <a:xfrm flipH="1">
                <a:off x="8314449" y="2055728"/>
                <a:ext cx="936240" cy="1739463"/>
              </a:xfrm>
              <a:custGeom>
                <a:avLst/>
                <a:gdLst>
                  <a:gd name="connsiteX0" fmla="*/ 1491640 w 1488416"/>
                  <a:gd name="connsiteY0" fmla="*/ 1253669 h 2765363"/>
                  <a:gd name="connsiteX1" fmla="*/ 1449346 w 1488416"/>
                  <a:gd name="connsiteY1" fmla="*/ 1108081 h 2765363"/>
                  <a:gd name="connsiteX2" fmla="*/ 1323278 w 1488416"/>
                  <a:gd name="connsiteY2" fmla="*/ 807144 h 2765363"/>
                  <a:gd name="connsiteX3" fmla="*/ 865366 w 1488416"/>
                  <a:gd name="connsiteY3" fmla="*/ 193071 h 2765363"/>
                  <a:gd name="connsiteX4" fmla="*/ 458695 w 1488416"/>
                  <a:gd name="connsiteY4" fmla="*/ 2749 h 2765363"/>
                  <a:gd name="connsiteX5" fmla="*/ 174839 w 1488416"/>
                  <a:gd name="connsiteY5" fmla="*/ 292299 h 2765363"/>
                  <a:gd name="connsiteX6" fmla="*/ 22744 w 1488416"/>
                  <a:gd name="connsiteY6" fmla="*/ 991773 h 2765363"/>
                  <a:gd name="connsiteX7" fmla="*/ 1597 w 1488416"/>
                  <a:gd name="connsiteY7" fmla="*/ 1509059 h 2765363"/>
                  <a:gd name="connsiteX8" fmla="*/ 31691 w 1488416"/>
                  <a:gd name="connsiteY8" fmla="*/ 1844156 h 2765363"/>
                  <a:gd name="connsiteX9" fmla="*/ 141492 w 1488416"/>
                  <a:gd name="connsiteY9" fmla="*/ 2328094 h 2765363"/>
                  <a:gd name="connsiteX10" fmla="*/ 438362 w 1488416"/>
                  <a:gd name="connsiteY10" fmla="*/ 2742899 h 2765363"/>
                  <a:gd name="connsiteX11" fmla="*/ 653897 w 1488416"/>
                  <a:gd name="connsiteY11" fmla="*/ 2764046 h 2765363"/>
                  <a:gd name="connsiteX12" fmla="*/ 1215104 w 1488416"/>
                  <a:gd name="connsiteY12" fmla="*/ 2466363 h 2765363"/>
                  <a:gd name="connsiteX13" fmla="*/ 1435519 w 1488416"/>
                  <a:gd name="connsiteY13" fmla="*/ 2207720 h 2765363"/>
                  <a:gd name="connsiteX14" fmla="*/ 1455853 w 1488416"/>
                  <a:gd name="connsiteY14" fmla="*/ 1707514 h 2765363"/>
                  <a:gd name="connsiteX15" fmla="*/ 1491640 w 1488416"/>
                  <a:gd name="connsiteY15" fmla="*/ 1253669 h 2765363"/>
                  <a:gd name="connsiteX16" fmla="*/ 1491640 w 1488416"/>
                  <a:gd name="connsiteY16" fmla="*/ 1253669 h 2765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88416" h="2765363">
                    <a:moveTo>
                      <a:pt x="1491640" y="1253669"/>
                    </a:moveTo>
                    <a:cubicBezTo>
                      <a:pt x="1489200" y="1204869"/>
                      <a:pt x="1465613" y="1155255"/>
                      <a:pt x="1449346" y="1108081"/>
                    </a:cubicBezTo>
                    <a:cubicBezTo>
                      <a:pt x="1414372" y="1003160"/>
                      <a:pt x="1379399" y="903119"/>
                      <a:pt x="1323278" y="807144"/>
                    </a:cubicBezTo>
                    <a:cubicBezTo>
                      <a:pt x="1193143" y="585915"/>
                      <a:pt x="1055688" y="367126"/>
                      <a:pt x="865366" y="193071"/>
                    </a:cubicBezTo>
                    <a:cubicBezTo>
                      <a:pt x="756379" y="94656"/>
                      <a:pt x="616484" y="-19212"/>
                      <a:pt x="458695" y="2749"/>
                    </a:cubicBezTo>
                    <a:cubicBezTo>
                      <a:pt x="314734" y="23082"/>
                      <a:pt x="226079" y="171111"/>
                      <a:pt x="174839" y="292299"/>
                    </a:cubicBezTo>
                    <a:cubicBezTo>
                      <a:pt x="80491" y="515154"/>
                      <a:pt x="41451" y="751837"/>
                      <a:pt x="22744" y="991773"/>
                    </a:cubicBezTo>
                    <a:cubicBezTo>
                      <a:pt x="9730" y="1164202"/>
                      <a:pt x="-4910" y="1335817"/>
                      <a:pt x="1597" y="1509059"/>
                    </a:cubicBezTo>
                    <a:cubicBezTo>
                      <a:pt x="5664" y="1620487"/>
                      <a:pt x="5664" y="1735168"/>
                      <a:pt x="31691" y="1844156"/>
                    </a:cubicBezTo>
                    <a:cubicBezTo>
                      <a:pt x="69918" y="2006011"/>
                      <a:pt x="92691" y="2168679"/>
                      <a:pt x="141492" y="2328094"/>
                    </a:cubicBezTo>
                    <a:cubicBezTo>
                      <a:pt x="187852" y="2480189"/>
                      <a:pt x="277320" y="2681898"/>
                      <a:pt x="438362" y="2742899"/>
                    </a:cubicBezTo>
                    <a:cubicBezTo>
                      <a:pt x="506682" y="2768926"/>
                      <a:pt x="577443" y="2777059"/>
                      <a:pt x="653897" y="2764046"/>
                    </a:cubicBezTo>
                    <a:cubicBezTo>
                      <a:pt x="860486" y="2728259"/>
                      <a:pt x="1053249" y="2592431"/>
                      <a:pt x="1215104" y="2466363"/>
                    </a:cubicBezTo>
                    <a:cubicBezTo>
                      <a:pt x="1289931" y="2407802"/>
                      <a:pt x="1435519" y="2315081"/>
                      <a:pt x="1435519" y="2207720"/>
                    </a:cubicBezTo>
                    <a:cubicBezTo>
                      <a:pt x="1435519" y="2040984"/>
                      <a:pt x="1442839" y="1873436"/>
                      <a:pt x="1455853" y="1707514"/>
                    </a:cubicBezTo>
                    <a:cubicBezTo>
                      <a:pt x="1465613" y="1558673"/>
                      <a:pt x="1497333" y="1404138"/>
                      <a:pt x="1491640" y="1253669"/>
                    </a:cubicBezTo>
                    <a:cubicBezTo>
                      <a:pt x="1491640" y="1253669"/>
                      <a:pt x="1491640" y="1253669"/>
                      <a:pt x="1491640" y="1253669"/>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sp>
            <p:nvSpPr>
              <p:cNvPr id="64" name="Freeform: Shape 63">
                <a:extLst>
                  <a:ext uri="{FF2B5EF4-FFF2-40B4-BE49-F238E27FC236}">
                    <a16:creationId xmlns:a16="http://schemas.microsoft.com/office/drawing/2014/main" id="{28CE132E-FD30-413D-AF5F-E58EBCE1899F}"/>
                  </a:ext>
                </a:extLst>
              </p:cNvPr>
              <p:cNvSpPr/>
              <p:nvPr/>
            </p:nvSpPr>
            <p:spPr>
              <a:xfrm flipH="1">
                <a:off x="8576303" y="3578688"/>
                <a:ext cx="5116" cy="5116"/>
              </a:xfrm>
              <a:custGeom>
                <a:avLst/>
                <a:gdLst>
                  <a:gd name="connsiteX0" fmla="*/ 0 w 0"/>
                  <a:gd name="connsiteY0" fmla="*/ 0 h 0"/>
                  <a:gd name="connsiteX1" fmla="*/ 0 w 0"/>
                  <a:gd name="connsiteY1" fmla="*/ 0 h 0"/>
                  <a:gd name="connsiteX2" fmla="*/ 0 w 0"/>
                  <a:gd name="connsiteY2" fmla="*/ 0 h 0"/>
                  <a:gd name="connsiteX3" fmla="*/ 0 w 0"/>
                  <a:gd name="connsiteY3" fmla="*/ 0 h 0"/>
                </a:gdLst>
                <a:ahLst/>
                <a:cxnLst>
                  <a:cxn ang="0">
                    <a:pos x="connsiteX0" y="connsiteY0"/>
                  </a:cxn>
                  <a:cxn ang="0">
                    <a:pos x="connsiteX1" y="connsiteY1"/>
                  </a:cxn>
                  <a:cxn ang="0">
                    <a:pos x="connsiteX2" y="connsiteY2"/>
                  </a:cxn>
                  <a:cxn ang="0">
                    <a:pos x="connsiteX3" y="connsiteY3"/>
                  </a:cxn>
                </a:cxnLst>
                <a:rect l="l" t="t" r="r" b="b"/>
                <a:pathLst>
                  <a:path>
                    <a:moveTo>
                      <a:pt x="0" y="0"/>
                    </a:moveTo>
                    <a:cubicBezTo>
                      <a:pt x="0" y="0"/>
                      <a:pt x="0" y="0"/>
                      <a:pt x="0" y="0"/>
                    </a:cubicBezTo>
                    <a:cubicBezTo>
                      <a:pt x="0" y="0"/>
                      <a:pt x="0" y="0"/>
                      <a:pt x="0" y="0"/>
                    </a:cubicBezTo>
                    <a:lnTo>
                      <a:pt x="0" y="0"/>
                    </a:ln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b="100000"/>
                </a:path>
                <a:tileRect t="-100000" r="-100000"/>
              </a:gradFill>
              <a:ln w="1905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sp>
            <p:nvSpPr>
              <p:cNvPr id="65" name="Freeform: Shape 64">
                <a:extLst>
                  <a:ext uri="{FF2B5EF4-FFF2-40B4-BE49-F238E27FC236}">
                    <a16:creationId xmlns:a16="http://schemas.microsoft.com/office/drawing/2014/main" id="{89A0003C-5653-4E20-8468-4A5CD8D64835}"/>
                  </a:ext>
                </a:extLst>
              </p:cNvPr>
              <p:cNvSpPr/>
              <p:nvPr/>
            </p:nvSpPr>
            <p:spPr>
              <a:xfrm>
                <a:off x="2104451" y="2237782"/>
                <a:ext cx="228572" cy="1340906"/>
              </a:xfrm>
              <a:custGeom>
                <a:avLst/>
                <a:gdLst>
                  <a:gd name="connsiteX0" fmla="*/ 294243 w 357870"/>
                  <a:gd name="connsiteY0" fmla="*/ 403418 h 2147223"/>
                  <a:gd name="connsiteX1" fmla="*/ 250322 w 357870"/>
                  <a:gd name="connsiteY1" fmla="*/ 890610 h 2147223"/>
                  <a:gd name="connsiteX2" fmla="*/ 278789 w 357870"/>
                  <a:gd name="connsiteY2" fmla="*/ 1613671 h 2147223"/>
                  <a:gd name="connsiteX3" fmla="*/ 361750 w 357870"/>
                  <a:gd name="connsiteY3" fmla="*/ 2000009 h 2147223"/>
                  <a:gd name="connsiteX4" fmla="*/ 363377 w 357870"/>
                  <a:gd name="connsiteY4" fmla="*/ 2018716 h 2147223"/>
                  <a:gd name="connsiteX5" fmla="*/ 213722 w 357870"/>
                  <a:gd name="connsiteY5" fmla="*/ 2124450 h 2147223"/>
                  <a:gd name="connsiteX6" fmla="*/ 2253 w 357870"/>
                  <a:gd name="connsiteY6" fmla="*/ 2151290 h 2147223"/>
                  <a:gd name="connsiteX7" fmla="*/ 2253 w 357870"/>
                  <a:gd name="connsiteY7" fmla="*/ 815782 h 2147223"/>
                  <a:gd name="connsiteX8" fmla="*/ 2253 w 357870"/>
                  <a:gd name="connsiteY8" fmla="*/ 402604 h 2147223"/>
                  <a:gd name="connsiteX9" fmla="*/ 2253 w 357870"/>
                  <a:gd name="connsiteY9" fmla="*/ 192762 h 2147223"/>
                  <a:gd name="connsiteX10" fmla="*/ 8760 w 357870"/>
                  <a:gd name="connsiteY10" fmla="*/ 0 h 2147223"/>
                  <a:gd name="connsiteX11" fmla="*/ 164921 w 357870"/>
                  <a:gd name="connsiteY11" fmla="*/ 209029 h 2147223"/>
                  <a:gd name="connsiteX12" fmla="*/ 232429 w 357870"/>
                  <a:gd name="connsiteY12" fmla="*/ 324524 h 2147223"/>
                  <a:gd name="connsiteX13" fmla="*/ 259269 w 357870"/>
                  <a:gd name="connsiteY13" fmla="*/ 374137 h 2147223"/>
                  <a:gd name="connsiteX14" fmla="*/ 294243 w 357870"/>
                  <a:gd name="connsiteY14" fmla="*/ 403418 h 2147223"/>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32429 w 363377"/>
                  <a:gd name="connsiteY12" fmla="*/ 324524 h 2153220"/>
                  <a:gd name="connsiteX13" fmla="*/ 294243 w 363377"/>
                  <a:gd name="connsiteY13" fmla="*/ 403418 h 2153220"/>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94243 w 363377"/>
                  <a:gd name="connsiteY12" fmla="*/ 403418 h 2153220"/>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94243 w 363377"/>
                  <a:gd name="connsiteY12" fmla="*/ 403418 h 2153220"/>
                  <a:gd name="connsiteX0" fmla="*/ 294243 w 370920"/>
                  <a:gd name="connsiteY0" fmla="*/ 403418 h 2153220"/>
                  <a:gd name="connsiteX1" fmla="*/ 250322 w 370920"/>
                  <a:gd name="connsiteY1" fmla="*/ 890610 h 2153220"/>
                  <a:gd name="connsiteX2" fmla="*/ 278789 w 370920"/>
                  <a:gd name="connsiteY2" fmla="*/ 1613671 h 2153220"/>
                  <a:gd name="connsiteX3" fmla="*/ 361750 w 370920"/>
                  <a:gd name="connsiteY3" fmla="*/ 2000009 h 2153220"/>
                  <a:gd name="connsiteX4" fmla="*/ 350024 w 370920"/>
                  <a:gd name="connsiteY4" fmla="*/ 1974351 h 2153220"/>
                  <a:gd name="connsiteX5" fmla="*/ 363377 w 370920"/>
                  <a:gd name="connsiteY5" fmla="*/ 2018716 h 2153220"/>
                  <a:gd name="connsiteX6" fmla="*/ 213722 w 370920"/>
                  <a:gd name="connsiteY6" fmla="*/ 2124450 h 2153220"/>
                  <a:gd name="connsiteX7" fmla="*/ 2253 w 370920"/>
                  <a:gd name="connsiteY7" fmla="*/ 2151290 h 2153220"/>
                  <a:gd name="connsiteX8" fmla="*/ 2253 w 370920"/>
                  <a:gd name="connsiteY8" fmla="*/ 815782 h 2153220"/>
                  <a:gd name="connsiteX9" fmla="*/ 2253 w 370920"/>
                  <a:gd name="connsiteY9" fmla="*/ 402604 h 2153220"/>
                  <a:gd name="connsiteX10" fmla="*/ 2253 w 370920"/>
                  <a:gd name="connsiteY10" fmla="*/ 192762 h 2153220"/>
                  <a:gd name="connsiteX11" fmla="*/ 8760 w 370920"/>
                  <a:gd name="connsiteY11" fmla="*/ 0 h 2153220"/>
                  <a:gd name="connsiteX12" fmla="*/ 164921 w 370920"/>
                  <a:gd name="connsiteY12" fmla="*/ 209029 h 2153220"/>
                  <a:gd name="connsiteX13" fmla="*/ 294243 w 370920"/>
                  <a:gd name="connsiteY13" fmla="*/ 403418 h 2153220"/>
                  <a:gd name="connsiteX0" fmla="*/ 294243 w 377541"/>
                  <a:gd name="connsiteY0" fmla="*/ 403418 h 2153220"/>
                  <a:gd name="connsiteX1" fmla="*/ 250322 w 377541"/>
                  <a:gd name="connsiteY1" fmla="*/ 890610 h 2153220"/>
                  <a:gd name="connsiteX2" fmla="*/ 278789 w 377541"/>
                  <a:gd name="connsiteY2" fmla="*/ 1613671 h 2153220"/>
                  <a:gd name="connsiteX3" fmla="*/ 361750 w 377541"/>
                  <a:gd name="connsiteY3" fmla="*/ 2000009 h 2153220"/>
                  <a:gd name="connsiteX4" fmla="*/ 363377 w 377541"/>
                  <a:gd name="connsiteY4" fmla="*/ 2018716 h 2153220"/>
                  <a:gd name="connsiteX5" fmla="*/ 213722 w 377541"/>
                  <a:gd name="connsiteY5" fmla="*/ 2124450 h 2153220"/>
                  <a:gd name="connsiteX6" fmla="*/ 2253 w 377541"/>
                  <a:gd name="connsiteY6" fmla="*/ 2151290 h 2153220"/>
                  <a:gd name="connsiteX7" fmla="*/ 2253 w 377541"/>
                  <a:gd name="connsiteY7" fmla="*/ 815782 h 2153220"/>
                  <a:gd name="connsiteX8" fmla="*/ 2253 w 377541"/>
                  <a:gd name="connsiteY8" fmla="*/ 402604 h 2153220"/>
                  <a:gd name="connsiteX9" fmla="*/ 2253 w 377541"/>
                  <a:gd name="connsiteY9" fmla="*/ 192762 h 2153220"/>
                  <a:gd name="connsiteX10" fmla="*/ 8760 w 377541"/>
                  <a:gd name="connsiteY10" fmla="*/ 0 h 2153220"/>
                  <a:gd name="connsiteX11" fmla="*/ 164921 w 377541"/>
                  <a:gd name="connsiteY11" fmla="*/ 209029 h 2153220"/>
                  <a:gd name="connsiteX12" fmla="*/ 294243 w 377541"/>
                  <a:gd name="connsiteY12" fmla="*/ 403418 h 2153220"/>
                  <a:gd name="connsiteX0" fmla="*/ 294243 w 364424"/>
                  <a:gd name="connsiteY0" fmla="*/ 403418 h 2153220"/>
                  <a:gd name="connsiteX1" fmla="*/ 250322 w 364424"/>
                  <a:gd name="connsiteY1" fmla="*/ 890610 h 2153220"/>
                  <a:gd name="connsiteX2" fmla="*/ 278789 w 364424"/>
                  <a:gd name="connsiteY2" fmla="*/ 1613671 h 2153220"/>
                  <a:gd name="connsiteX3" fmla="*/ 363377 w 364424"/>
                  <a:gd name="connsiteY3" fmla="*/ 2018716 h 2153220"/>
                  <a:gd name="connsiteX4" fmla="*/ 213722 w 364424"/>
                  <a:gd name="connsiteY4" fmla="*/ 2124450 h 2153220"/>
                  <a:gd name="connsiteX5" fmla="*/ 2253 w 364424"/>
                  <a:gd name="connsiteY5" fmla="*/ 2151290 h 2153220"/>
                  <a:gd name="connsiteX6" fmla="*/ 2253 w 364424"/>
                  <a:gd name="connsiteY6" fmla="*/ 815782 h 2153220"/>
                  <a:gd name="connsiteX7" fmla="*/ 2253 w 364424"/>
                  <a:gd name="connsiteY7" fmla="*/ 402604 h 2153220"/>
                  <a:gd name="connsiteX8" fmla="*/ 2253 w 364424"/>
                  <a:gd name="connsiteY8" fmla="*/ 192762 h 2153220"/>
                  <a:gd name="connsiteX9" fmla="*/ 8760 w 364424"/>
                  <a:gd name="connsiteY9" fmla="*/ 0 h 2153220"/>
                  <a:gd name="connsiteX10" fmla="*/ 164921 w 364424"/>
                  <a:gd name="connsiteY10" fmla="*/ 209029 h 2153220"/>
                  <a:gd name="connsiteX11" fmla="*/ 294243 w 364424"/>
                  <a:gd name="connsiteY11" fmla="*/ 403418 h 2153220"/>
                  <a:gd name="connsiteX0" fmla="*/ 294243 w 363376"/>
                  <a:gd name="connsiteY0" fmla="*/ 403418 h 2153220"/>
                  <a:gd name="connsiteX1" fmla="*/ 250322 w 363376"/>
                  <a:gd name="connsiteY1" fmla="*/ 890610 h 2153220"/>
                  <a:gd name="connsiteX2" fmla="*/ 278789 w 363376"/>
                  <a:gd name="connsiteY2" fmla="*/ 1613671 h 2153220"/>
                  <a:gd name="connsiteX3" fmla="*/ 363377 w 363376"/>
                  <a:gd name="connsiteY3" fmla="*/ 2018716 h 2153220"/>
                  <a:gd name="connsiteX4" fmla="*/ 213722 w 363376"/>
                  <a:gd name="connsiteY4" fmla="*/ 2124450 h 2153220"/>
                  <a:gd name="connsiteX5" fmla="*/ 2253 w 363376"/>
                  <a:gd name="connsiteY5" fmla="*/ 2151290 h 2153220"/>
                  <a:gd name="connsiteX6" fmla="*/ 2253 w 363376"/>
                  <a:gd name="connsiteY6" fmla="*/ 815782 h 2153220"/>
                  <a:gd name="connsiteX7" fmla="*/ 2253 w 363376"/>
                  <a:gd name="connsiteY7" fmla="*/ 402604 h 2153220"/>
                  <a:gd name="connsiteX8" fmla="*/ 2253 w 363376"/>
                  <a:gd name="connsiteY8" fmla="*/ 192762 h 2153220"/>
                  <a:gd name="connsiteX9" fmla="*/ 8760 w 363376"/>
                  <a:gd name="connsiteY9" fmla="*/ 0 h 2153220"/>
                  <a:gd name="connsiteX10" fmla="*/ 164921 w 363376"/>
                  <a:gd name="connsiteY10" fmla="*/ 209029 h 2153220"/>
                  <a:gd name="connsiteX11" fmla="*/ 294243 w 363376"/>
                  <a:gd name="connsiteY11" fmla="*/ 403418 h 2153220"/>
                  <a:gd name="connsiteX0" fmla="*/ 294243 w 363378"/>
                  <a:gd name="connsiteY0" fmla="*/ 403418 h 2131745"/>
                  <a:gd name="connsiteX1" fmla="*/ 250322 w 363378"/>
                  <a:gd name="connsiteY1" fmla="*/ 890610 h 2131745"/>
                  <a:gd name="connsiteX2" fmla="*/ 278789 w 363378"/>
                  <a:gd name="connsiteY2" fmla="*/ 1613671 h 2131745"/>
                  <a:gd name="connsiteX3" fmla="*/ 363377 w 363378"/>
                  <a:gd name="connsiteY3" fmla="*/ 2018716 h 2131745"/>
                  <a:gd name="connsiteX4" fmla="*/ 213722 w 363378"/>
                  <a:gd name="connsiteY4" fmla="*/ 2124450 h 2131745"/>
                  <a:gd name="connsiteX5" fmla="*/ 2253 w 363378"/>
                  <a:gd name="connsiteY5" fmla="*/ 2116321 h 2131745"/>
                  <a:gd name="connsiteX6" fmla="*/ 2253 w 363378"/>
                  <a:gd name="connsiteY6" fmla="*/ 815782 h 2131745"/>
                  <a:gd name="connsiteX7" fmla="*/ 2253 w 363378"/>
                  <a:gd name="connsiteY7" fmla="*/ 402604 h 2131745"/>
                  <a:gd name="connsiteX8" fmla="*/ 2253 w 363378"/>
                  <a:gd name="connsiteY8" fmla="*/ 192762 h 2131745"/>
                  <a:gd name="connsiteX9" fmla="*/ 8760 w 363378"/>
                  <a:gd name="connsiteY9" fmla="*/ 0 h 2131745"/>
                  <a:gd name="connsiteX10" fmla="*/ 164921 w 363378"/>
                  <a:gd name="connsiteY10" fmla="*/ 209029 h 2131745"/>
                  <a:gd name="connsiteX11" fmla="*/ 294243 w 363378"/>
                  <a:gd name="connsiteY11" fmla="*/ 403418 h 213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3378" h="2131745">
                    <a:moveTo>
                      <a:pt x="294243" y="403418"/>
                    </a:moveTo>
                    <a:cubicBezTo>
                      <a:pt x="287736" y="566086"/>
                      <a:pt x="258456" y="727128"/>
                      <a:pt x="250322" y="890610"/>
                    </a:cubicBezTo>
                    <a:cubicBezTo>
                      <a:pt x="238936" y="1131359"/>
                      <a:pt x="243816" y="1375362"/>
                      <a:pt x="278789" y="1613671"/>
                    </a:cubicBezTo>
                    <a:cubicBezTo>
                      <a:pt x="297631" y="1801688"/>
                      <a:pt x="344248" y="1933586"/>
                      <a:pt x="363377" y="2018716"/>
                    </a:cubicBezTo>
                    <a:cubicBezTo>
                      <a:pt x="335723" y="2076463"/>
                      <a:pt x="273909" y="2108183"/>
                      <a:pt x="213722" y="2124450"/>
                    </a:cubicBezTo>
                    <a:cubicBezTo>
                      <a:pt x="153535" y="2140717"/>
                      <a:pt x="2253" y="2126082"/>
                      <a:pt x="2253" y="2116321"/>
                    </a:cubicBezTo>
                    <a:lnTo>
                      <a:pt x="2253" y="815782"/>
                    </a:lnTo>
                    <a:lnTo>
                      <a:pt x="2253" y="402604"/>
                    </a:lnTo>
                    <a:lnTo>
                      <a:pt x="2253" y="192762"/>
                    </a:lnTo>
                    <a:cubicBezTo>
                      <a:pt x="2253" y="128508"/>
                      <a:pt x="-5880" y="62627"/>
                      <a:pt x="8760" y="0"/>
                    </a:cubicBezTo>
                    <a:cubicBezTo>
                      <a:pt x="65694" y="65881"/>
                      <a:pt x="118561" y="135828"/>
                      <a:pt x="164921" y="209029"/>
                    </a:cubicBezTo>
                    <a:cubicBezTo>
                      <a:pt x="212502" y="276265"/>
                      <a:pt x="240047" y="304808"/>
                      <a:pt x="294243" y="403418"/>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sp>
            <p:nvSpPr>
              <p:cNvPr id="66" name="Freeform: Shape 65">
                <a:extLst>
                  <a:ext uri="{FF2B5EF4-FFF2-40B4-BE49-F238E27FC236}">
                    <a16:creationId xmlns:a16="http://schemas.microsoft.com/office/drawing/2014/main" id="{FF0168A2-80B6-45C6-8145-060E418B3367}"/>
                  </a:ext>
                </a:extLst>
              </p:cNvPr>
              <p:cNvSpPr/>
              <p:nvPr/>
            </p:nvSpPr>
            <p:spPr>
              <a:xfrm>
                <a:off x="3153259" y="2086837"/>
                <a:ext cx="1145999" cy="1795739"/>
              </a:xfrm>
              <a:custGeom>
                <a:avLst/>
                <a:gdLst>
                  <a:gd name="connsiteX0" fmla="*/ 1820419 w 1821886"/>
                  <a:gd name="connsiteY0" fmla="*/ 1327383 h 2854831"/>
                  <a:gd name="connsiteX1" fmla="*/ 1554456 w 1821886"/>
                  <a:gd name="connsiteY1" fmla="*/ 802777 h 2854831"/>
                  <a:gd name="connsiteX2" fmla="*/ 1358441 w 1821886"/>
                  <a:gd name="connsiteY2" fmla="*/ 496147 h 2854831"/>
                  <a:gd name="connsiteX3" fmla="*/ 1023343 w 1821886"/>
                  <a:gd name="connsiteY3" fmla="*/ 104929 h 2854831"/>
                  <a:gd name="connsiteX4" fmla="*/ 845222 w 1821886"/>
                  <a:gd name="connsiteY4" fmla="*/ 13835 h 2854831"/>
                  <a:gd name="connsiteX5" fmla="*/ 604472 w 1821886"/>
                  <a:gd name="connsiteY5" fmla="*/ 59382 h 2854831"/>
                  <a:gd name="connsiteX6" fmla="*/ 163641 w 1821886"/>
                  <a:gd name="connsiteY6" fmla="*/ 702736 h 2854831"/>
                  <a:gd name="connsiteX7" fmla="*/ 1786 w 1821886"/>
                  <a:gd name="connsiteY7" fmla="*/ 1904856 h 2854831"/>
                  <a:gd name="connsiteX8" fmla="*/ 17239 w 1821886"/>
                  <a:gd name="connsiteY8" fmla="*/ 2261100 h 2854831"/>
                  <a:gd name="connsiteX9" fmla="*/ 111587 w 1821886"/>
                  <a:gd name="connsiteY9" fmla="*/ 2553903 h 2854831"/>
                  <a:gd name="connsiteX10" fmla="*/ 419843 w 1821886"/>
                  <a:gd name="connsiteY10" fmla="*/ 2747478 h 2854831"/>
                  <a:gd name="connsiteX11" fmla="*/ 987556 w 1821886"/>
                  <a:gd name="connsiteY11" fmla="*/ 2858906 h 2854831"/>
                  <a:gd name="connsiteX12" fmla="*/ 1602443 w 1821886"/>
                  <a:gd name="connsiteY12" fmla="*/ 2752359 h 2854831"/>
                  <a:gd name="connsiteX13" fmla="*/ 1776498 w 1821886"/>
                  <a:gd name="connsiteY13" fmla="*/ 2592130 h 2854831"/>
                  <a:gd name="connsiteX14" fmla="*/ 1778938 w 1821886"/>
                  <a:gd name="connsiteY14" fmla="*/ 2430275 h 2854831"/>
                  <a:gd name="connsiteX15" fmla="*/ 1791952 w 1821886"/>
                  <a:gd name="connsiteY15" fmla="*/ 2003270 h 2854831"/>
                  <a:gd name="connsiteX16" fmla="*/ 1809032 w 1821886"/>
                  <a:gd name="connsiteY16" fmla="*/ 1642146 h 2854831"/>
                  <a:gd name="connsiteX17" fmla="*/ 1819606 w 1821886"/>
                  <a:gd name="connsiteY17" fmla="*/ 1461584 h 2854831"/>
                  <a:gd name="connsiteX18" fmla="*/ 1820419 w 1821886"/>
                  <a:gd name="connsiteY18" fmla="*/ 1327383 h 2854831"/>
                  <a:gd name="connsiteX19" fmla="*/ 1820419 w 1821886"/>
                  <a:gd name="connsiteY19" fmla="*/ 1327383 h 2854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21886" h="2854831">
                    <a:moveTo>
                      <a:pt x="1820419" y="1327383"/>
                    </a:moveTo>
                    <a:cubicBezTo>
                      <a:pt x="1726071" y="1154954"/>
                      <a:pt x="1650430" y="973579"/>
                      <a:pt x="1554456" y="802777"/>
                    </a:cubicBezTo>
                    <a:cubicBezTo>
                      <a:pt x="1495082" y="697042"/>
                      <a:pt x="1433268" y="591308"/>
                      <a:pt x="1358441" y="496147"/>
                    </a:cubicBezTo>
                    <a:cubicBezTo>
                      <a:pt x="1254333" y="364385"/>
                      <a:pt x="1157545" y="207410"/>
                      <a:pt x="1023343" y="104929"/>
                    </a:cubicBezTo>
                    <a:cubicBezTo>
                      <a:pt x="972916" y="65889"/>
                      <a:pt x="904595" y="35795"/>
                      <a:pt x="845222" y="13835"/>
                    </a:cubicBezTo>
                    <a:cubicBezTo>
                      <a:pt x="758194" y="-17885"/>
                      <a:pt x="678486" y="8142"/>
                      <a:pt x="604472" y="59382"/>
                    </a:cubicBezTo>
                    <a:cubicBezTo>
                      <a:pt x="392190" y="207410"/>
                      <a:pt x="257175" y="467680"/>
                      <a:pt x="163641" y="702736"/>
                    </a:cubicBezTo>
                    <a:cubicBezTo>
                      <a:pt x="13172" y="1082567"/>
                      <a:pt x="-7161" y="1500625"/>
                      <a:pt x="1786" y="1904856"/>
                    </a:cubicBezTo>
                    <a:cubicBezTo>
                      <a:pt x="4226" y="2023604"/>
                      <a:pt x="9106" y="2142352"/>
                      <a:pt x="17239" y="2261100"/>
                    </a:cubicBezTo>
                    <a:cubicBezTo>
                      <a:pt x="24559" y="2363581"/>
                      <a:pt x="46519" y="2470942"/>
                      <a:pt x="111587" y="2553903"/>
                    </a:cubicBezTo>
                    <a:cubicBezTo>
                      <a:pt x="186414" y="2649877"/>
                      <a:pt x="310042" y="2704371"/>
                      <a:pt x="419843" y="2747478"/>
                    </a:cubicBezTo>
                    <a:cubicBezTo>
                      <a:pt x="595525" y="2815799"/>
                      <a:pt x="798048" y="2846706"/>
                      <a:pt x="987556" y="2858906"/>
                    </a:cubicBezTo>
                    <a:cubicBezTo>
                      <a:pt x="1190892" y="2871920"/>
                      <a:pt x="1418628" y="2850773"/>
                      <a:pt x="1602443" y="2752359"/>
                    </a:cubicBezTo>
                    <a:cubicBezTo>
                      <a:pt x="1667511" y="2717385"/>
                      <a:pt x="1757791" y="2671024"/>
                      <a:pt x="1776498" y="2592130"/>
                    </a:cubicBezTo>
                    <a:cubicBezTo>
                      <a:pt x="1787885" y="2542516"/>
                      <a:pt x="1778938" y="2481515"/>
                      <a:pt x="1778938" y="2430275"/>
                    </a:cubicBezTo>
                    <a:cubicBezTo>
                      <a:pt x="1779752" y="2287127"/>
                      <a:pt x="1788699" y="2145605"/>
                      <a:pt x="1791952" y="2003270"/>
                    </a:cubicBezTo>
                    <a:cubicBezTo>
                      <a:pt x="1794392" y="1882896"/>
                      <a:pt x="1801712" y="1762521"/>
                      <a:pt x="1809032" y="1642146"/>
                    </a:cubicBezTo>
                    <a:cubicBezTo>
                      <a:pt x="1813099" y="1581959"/>
                      <a:pt x="1814725" y="1521772"/>
                      <a:pt x="1819606" y="1461584"/>
                    </a:cubicBezTo>
                    <a:cubicBezTo>
                      <a:pt x="1822859" y="1419290"/>
                      <a:pt x="1840752" y="1368050"/>
                      <a:pt x="1820419" y="1327383"/>
                    </a:cubicBezTo>
                    <a:cubicBezTo>
                      <a:pt x="1820419" y="1327383"/>
                      <a:pt x="1820419" y="1327383"/>
                      <a:pt x="1820419" y="1327383"/>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sp>
            <p:nvSpPr>
              <p:cNvPr id="67" name="Freeform: Shape 66">
                <a:extLst>
                  <a:ext uri="{FF2B5EF4-FFF2-40B4-BE49-F238E27FC236}">
                    <a16:creationId xmlns:a16="http://schemas.microsoft.com/office/drawing/2014/main" id="{9E3EB120-A480-4601-B3B5-8F0101D7F2CD}"/>
                  </a:ext>
                </a:extLst>
              </p:cNvPr>
              <p:cNvSpPr/>
              <p:nvPr/>
            </p:nvSpPr>
            <p:spPr>
              <a:xfrm>
                <a:off x="2247222" y="2055728"/>
                <a:ext cx="936240" cy="1739463"/>
              </a:xfrm>
              <a:custGeom>
                <a:avLst/>
                <a:gdLst>
                  <a:gd name="connsiteX0" fmla="*/ 1491640 w 1488416"/>
                  <a:gd name="connsiteY0" fmla="*/ 1253669 h 2765363"/>
                  <a:gd name="connsiteX1" fmla="*/ 1449346 w 1488416"/>
                  <a:gd name="connsiteY1" fmla="*/ 1108081 h 2765363"/>
                  <a:gd name="connsiteX2" fmla="*/ 1323278 w 1488416"/>
                  <a:gd name="connsiteY2" fmla="*/ 807144 h 2765363"/>
                  <a:gd name="connsiteX3" fmla="*/ 865366 w 1488416"/>
                  <a:gd name="connsiteY3" fmla="*/ 193071 h 2765363"/>
                  <a:gd name="connsiteX4" fmla="*/ 458695 w 1488416"/>
                  <a:gd name="connsiteY4" fmla="*/ 2749 h 2765363"/>
                  <a:gd name="connsiteX5" fmla="*/ 174839 w 1488416"/>
                  <a:gd name="connsiteY5" fmla="*/ 292299 h 2765363"/>
                  <a:gd name="connsiteX6" fmla="*/ 22744 w 1488416"/>
                  <a:gd name="connsiteY6" fmla="*/ 991773 h 2765363"/>
                  <a:gd name="connsiteX7" fmla="*/ 1597 w 1488416"/>
                  <a:gd name="connsiteY7" fmla="*/ 1509059 h 2765363"/>
                  <a:gd name="connsiteX8" fmla="*/ 31691 w 1488416"/>
                  <a:gd name="connsiteY8" fmla="*/ 1844156 h 2765363"/>
                  <a:gd name="connsiteX9" fmla="*/ 141492 w 1488416"/>
                  <a:gd name="connsiteY9" fmla="*/ 2328094 h 2765363"/>
                  <a:gd name="connsiteX10" fmla="*/ 438362 w 1488416"/>
                  <a:gd name="connsiteY10" fmla="*/ 2742899 h 2765363"/>
                  <a:gd name="connsiteX11" fmla="*/ 653897 w 1488416"/>
                  <a:gd name="connsiteY11" fmla="*/ 2764046 h 2765363"/>
                  <a:gd name="connsiteX12" fmla="*/ 1215104 w 1488416"/>
                  <a:gd name="connsiteY12" fmla="*/ 2466363 h 2765363"/>
                  <a:gd name="connsiteX13" fmla="*/ 1435519 w 1488416"/>
                  <a:gd name="connsiteY13" fmla="*/ 2207720 h 2765363"/>
                  <a:gd name="connsiteX14" fmla="*/ 1455853 w 1488416"/>
                  <a:gd name="connsiteY14" fmla="*/ 1707514 h 2765363"/>
                  <a:gd name="connsiteX15" fmla="*/ 1491640 w 1488416"/>
                  <a:gd name="connsiteY15" fmla="*/ 1253669 h 2765363"/>
                  <a:gd name="connsiteX16" fmla="*/ 1491640 w 1488416"/>
                  <a:gd name="connsiteY16" fmla="*/ 1253669 h 2765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88416" h="2765363">
                    <a:moveTo>
                      <a:pt x="1491640" y="1253669"/>
                    </a:moveTo>
                    <a:cubicBezTo>
                      <a:pt x="1489200" y="1204869"/>
                      <a:pt x="1465613" y="1155255"/>
                      <a:pt x="1449346" y="1108081"/>
                    </a:cubicBezTo>
                    <a:cubicBezTo>
                      <a:pt x="1414372" y="1003160"/>
                      <a:pt x="1379399" y="903119"/>
                      <a:pt x="1323278" y="807144"/>
                    </a:cubicBezTo>
                    <a:cubicBezTo>
                      <a:pt x="1193143" y="585915"/>
                      <a:pt x="1055688" y="367126"/>
                      <a:pt x="865366" y="193071"/>
                    </a:cubicBezTo>
                    <a:cubicBezTo>
                      <a:pt x="756379" y="94656"/>
                      <a:pt x="616484" y="-19212"/>
                      <a:pt x="458695" y="2749"/>
                    </a:cubicBezTo>
                    <a:cubicBezTo>
                      <a:pt x="314734" y="23082"/>
                      <a:pt x="226079" y="171111"/>
                      <a:pt x="174839" y="292299"/>
                    </a:cubicBezTo>
                    <a:cubicBezTo>
                      <a:pt x="80491" y="515154"/>
                      <a:pt x="41451" y="751837"/>
                      <a:pt x="22744" y="991773"/>
                    </a:cubicBezTo>
                    <a:cubicBezTo>
                      <a:pt x="9730" y="1164202"/>
                      <a:pt x="-4910" y="1335817"/>
                      <a:pt x="1597" y="1509059"/>
                    </a:cubicBezTo>
                    <a:cubicBezTo>
                      <a:pt x="5664" y="1620487"/>
                      <a:pt x="5664" y="1735168"/>
                      <a:pt x="31691" y="1844156"/>
                    </a:cubicBezTo>
                    <a:cubicBezTo>
                      <a:pt x="69918" y="2006011"/>
                      <a:pt x="92691" y="2168679"/>
                      <a:pt x="141492" y="2328094"/>
                    </a:cubicBezTo>
                    <a:cubicBezTo>
                      <a:pt x="187852" y="2480189"/>
                      <a:pt x="277320" y="2681898"/>
                      <a:pt x="438362" y="2742899"/>
                    </a:cubicBezTo>
                    <a:cubicBezTo>
                      <a:pt x="506682" y="2768926"/>
                      <a:pt x="577443" y="2777059"/>
                      <a:pt x="653897" y="2764046"/>
                    </a:cubicBezTo>
                    <a:cubicBezTo>
                      <a:pt x="860486" y="2728259"/>
                      <a:pt x="1053249" y="2592431"/>
                      <a:pt x="1215104" y="2466363"/>
                    </a:cubicBezTo>
                    <a:cubicBezTo>
                      <a:pt x="1289931" y="2407802"/>
                      <a:pt x="1435519" y="2315081"/>
                      <a:pt x="1435519" y="2207720"/>
                    </a:cubicBezTo>
                    <a:cubicBezTo>
                      <a:pt x="1435519" y="2040984"/>
                      <a:pt x="1442839" y="1873436"/>
                      <a:pt x="1455853" y="1707514"/>
                    </a:cubicBezTo>
                    <a:cubicBezTo>
                      <a:pt x="1465613" y="1558673"/>
                      <a:pt x="1497333" y="1404138"/>
                      <a:pt x="1491640" y="1253669"/>
                    </a:cubicBezTo>
                    <a:cubicBezTo>
                      <a:pt x="1491640" y="1253669"/>
                      <a:pt x="1491640" y="1253669"/>
                      <a:pt x="1491640" y="1253669"/>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sp>
            <p:nvSpPr>
              <p:cNvPr id="68" name="Freeform: Shape 67">
                <a:extLst>
                  <a:ext uri="{FF2B5EF4-FFF2-40B4-BE49-F238E27FC236}">
                    <a16:creationId xmlns:a16="http://schemas.microsoft.com/office/drawing/2014/main" id="{ECC2EE6E-1C18-42DC-BDDD-50504A381ACD}"/>
                  </a:ext>
                </a:extLst>
              </p:cNvPr>
              <p:cNvSpPr/>
              <p:nvPr/>
            </p:nvSpPr>
            <p:spPr>
              <a:xfrm>
                <a:off x="2916492" y="3578688"/>
                <a:ext cx="5116" cy="5116"/>
              </a:xfrm>
              <a:custGeom>
                <a:avLst/>
                <a:gdLst>
                  <a:gd name="connsiteX0" fmla="*/ 0 w 0"/>
                  <a:gd name="connsiteY0" fmla="*/ 0 h 0"/>
                  <a:gd name="connsiteX1" fmla="*/ 0 w 0"/>
                  <a:gd name="connsiteY1" fmla="*/ 0 h 0"/>
                  <a:gd name="connsiteX2" fmla="*/ 0 w 0"/>
                  <a:gd name="connsiteY2" fmla="*/ 0 h 0"/>
                  <a:gd name="connsiteX3" fmla="*/ 0 w 0"/>
                  <a:gd name="connsiteY3" fmla="*/ 0 h 0"/>
                </a:gdLst>
                <a:ahLst/>
                <a:cxnLst>
                  <a:cxn ang="0">
                    <a:pos x="connsiteX0" y="connsiteY0"/>
                  </a:cxn>
                  <a:cxn ang="0">
                    <a:pos x="connsiteX1" y="connsiteY1"/>
                  </a:cxn>
                  <a:cxn ang="0">
                    <a:pos x="connsiteX2" y="connsiteY2"/>
                  </a:cxn>
                  <a:cxn ang="0">
                    <a:pos x="connsiteX3" y="connsiteY3"/>
                  </a:cxn>
                </a:cxnLst>
                <a:rect l="l" t="t" r="r" b="b"/>
                <a:pathLst>
                  <a:path>
                    <a:moveTo>
                      <a:pt x="0" y="0"/>
                    </a:moveTo>
                    <a:cubicBezTo>
                      <a:pt x="0" y="0"/>
                      <a:pt x="0" y="0"/>
                      <a:pt x="0" y="0"/>
                    </a:cubicBezTo>
                    <a:cubicBezTo>
                      <a:pt x="0" y="0"/>
                      <a:pt x="0" y="0"/>
                      <a:pt x="0" y="0"/>
                    </a:cubicBezTo>
                    <a:lnTo>
                      <a:pt x="0" y="0"/>
                    </a:ln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b="100000"/>
                </a:path>
                <a:tileRect t="-100000" r="-100000"/>
              </a:gradFill>
              <a:ln w="1905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sp>
            <p:nvSpPr>
              <p:cNvPr id="69" name="Freeform: Shape 68">
                <a:extLst>
                  <a:ext uri="{FF2B5EF4-FFF2-40B4-BE49-F238E27FC236}">
                    <a16:creationId xmlns:a16="http://schemas.microsoft.com/office/drawing/2014/main" id="{53758B10-6C7B-460B-A2A7-0D39256D9B94}"/>
                  </a:ext>
                </a:extLst>
              </p:cNvPr>
              <p:cNvSpPr/>
              <p:nvPr/>
            </p:nvSpPr>
            <p:spPr>
              <a:xfrm>
                <a:off x="4267475" y="2052010"/>
                <a:ext cx="1493891" cy="1949221"/>
              </a:xfrm>
              <a:custGeom>
                <a:avLst/>
                <a:gdLst>
                  <a:gd name="connsiteX0" fmla="*/ 2376043 w 2374959"/>
                  <a:gd name="connsiteY0" fmla="*/ 2668646 h 3098834"/>
                  <a:gd name="connsiteX1" fmla="*/ 2374416 w 2374959"/>
                  <a:gd name="connsiteY1" fmla="*/ 2056199 h 3098834"/>
                  <a:gd name="connsiteX2" fmla="*/ 2295522 w 2374959"/>
                  <a:gd name="connsiteY2" fmla="*/ 1418539 h 3098834"/>
                  <a:gd name="connsiteX3" fmla="*/ 2128787 w 2374959"/>
                  <a:gd name="connsiteY3" fmla="*/ 853266 h 3098834"/>
                  <a:gd name="connsiteX4" fmla="*/ 1880717 w 2374959"/>
                  <a:gd name="connsiteY4" fmla="*/ 390474 h 3098834"/>
                  <a:gd name="connsiteX5" fmla="*/ 1485433 w 2374959"/>
                  <a:gd name="connsiteY5" fmla="*/ 68391 h 3098834"/>
                  <a:gd name="connsiteX6" fmla="*/ 1175550 w 2374959"/>
                  <a:gd name="connsiteY6" fmla="*/ 70 h 3098834"/>
                  <a:gd name="connsiteX7" fmla="*/ 870546 w 2374959"/>
                  <a:gd name="connsiteY7" fmla="*/ 80591 h 3098834"/>
                  <a:gd name="connsiteX8" fmla="*/ 648504 w 2374959"/>
                  <a:gd name="connsiteY8" fmla="*/ 239193 h 3098834"/>
                  <a:gd name="connsiteX9" fmla="*/ 89738 w 2374959"/>
                  <a:gd name="connsiteY9" fmla="*/ 1201377 h 3098834"/>
                  <a:gd name="connsiteX10" fmla="*/ 19790 w 2374959"/>
                  <a:gd name="connsiteY10" fmla="*/ 2472631 h 3098834"/>
                  <a:gd name="connsiteX11" fmla="*/ 36057 w 2374959"/>
                  <a:gd name="connsiteY11" fmla="*/ 2679220 h 3098834"/>
                  <a:gd name="connsiteX12" fmla="*/ 88111 w 2374959"/>
                  <a:gd name="connsiteY12" fmla="*/ 2871982 h 3098834"/>
                  <a:gd name="connsiteX13" fmla="*/ 576930 w 2374959"/>
                  <a:gd name="connsiteY13" fmla="*/ 3066370 h 3098834"/>
                  <a:gd name="connsiteX14" fmla="*/ 1239804 w 2374959"/>
                  <a:gd name="connsiteY14" fmla="*/ 3102971 h 3098834"/>
                  <a:gd name="connsiteX15" fmla="*/ 1727809 w 2374959"/>
                  <a:gd name="connsiteY15" fmla="*/ 3087517 h 3098834"/>
                  <a:gd name="connsiteX16" fmla="*/ 2204428 w 2374959"/>
                  <a:gd name="connsiteY16" fmla="*/ 3023263 h 3098834"/>
                  <a:gd name="connsiteX17" fmla="*/ 2367909 w 2374959"/>
                  <a:gd name="connsiteY17" fmla="*/ 2809354 h 3098834"/>
                  <a:gd name="connsiteX18" fmla="*/ 2376043 w 2374959"/>
                  <a:gd name="connsiteY18" fmla="*/ 2668646 h 3098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74959" h="3098834">
                    <a:moveTo>
                      <a:pt x="2376043" y="2668646"/>
                    </a:moveTo>
                    <a:cubicBezTo>
                      <a:pt x="2374416" y="2465311"/>
                      <a:pt x="2384990" y="2260348"/>
                      <a:pt x="2374416" y="2056199"/>
                    </a:cubicBezTo>
                    <a:cubicBezTo>
                      <a:pt x="2363843" y="1842290"/>
                      <a:pt x="2337002" y="1628381"/>
                      <a:pt x="2295522" y="1418539"/>
                    </a:cubicBezTo>
                    <a:cubicBezTo>
                      <a:pt x="2257295" y="1223337"/>
                      <a:pt x="2207681" y="1035455"/>
                      <a:pt x="2128787" y="853266"/>
                    </a:cubicBezTo>
                    <a:cubicBezTo>
                      <a:pt x="2059653" y="692224"/>
                      <a:pt x="1983198" y="534436"/>
                      <a:pt x="1880717" y="390474"/>
                    </a:cubicBezTo>
                    <a:cubicBezTo>
                      <a:pt x="1778236" y="245699"/>
                      <a:pt x="1647288" y="138338"/>
                      <a:pt x="1485433" y="68391"/>
                    </a:cubicBezTo>
                    <a:cubicBezTo>
                      <a:pt x="1386205" y="25284"/>
                      <a:pt x="1283724" y="-1557"/>
                      <a:pt x="1175550" y="70"/>
                    </a:cubicBezTo>
                    <a:cubicBezTo>
                      <a:pt x="1068188" y="2510"/>
                      <a:pt x="966521" y="34230"/>
                      <a:pt x="870546" y="80591"/>
                    </a:cubicBezTo>
                    <a:cubicBezTo>
                      <a:pt x="787585" y="120445"/>
                      <a:pt x="716824" y="178192"/>
                      <a:pt x="648504" y="239193"/>
                    </a:cubicBezTo>
                    <a:cubicBezTo>
                      <a:pt x="364647" y="492955"/>
                      <a:pt x="187339" y="838626"/>
                      <a:pt x="89738" y="1201377"/>
                    </a:cubicBezTo>
                    <a:cubicBezTo>
                      <a:pt x="-21690" y="1615368"/>
                      <a:pt x="-8677" y="2048879"/>
                      <a:pt x="19790" y="2472631"/>
                    </a:cubicBezTo>
                    <a:cubicBezTo>
                      <a:pt x="24670" y="2541765"/>
                      <a:pt x="27110" y="2610899"/>
                      <a:pt x="36057" y="2679220"/>
                    </a:cubicBezTo>
                    <a:cubicBezTo>
                      <a:pt x="45004" y="2748354"/>
                      <a:pt x="66964" y="2806914"/>
                      <a:pt x="88111" y="2871982"/>
                    </a:cubicBezTo>
                    <a:cubicBezTo>
                      <a:pt x="175952" y="3054984"/>
                      <a:pt x="402874" y="3047664"/>
                      <a:pt x="576930" y="3066370"/>
                    </a:cubicBezTo>
                    <a:cubicBezTo>
                      <a:pt x="797345" y="3089957"/>
                      <a:pt x="1018575" y="3102157"/>
                      <a:pt x="1239804" y="3102971"/>
                    </a:cubicBezTo>
                    <a:cubicBezTo>
                      <a:pt x="1402472" y="3103784"/>
                      <a:pt x="1565141" y="3098904"/>
                      <a:pt x="1727809" y="3087517"/>
                    </a:cubicBezTo>
                    <a:cubicBezTo>
                      <a:pt x="1885597" y="3076944"/>
                      <a:pt x="2053146" y="3072877"/>
                      <a:pt x="2204428" y="3023263"/>
                    </a:cubicBezTo>
                    <a:cubicBezTo>
                      <a:pt x="2310162" y="2988290"/>
                      <a:pt x="2352456" y="2907769"/>
                      <a:pt x="2367909" y="2809354"/>
                    </a:cubicBezTo>
                    <a:cubicBezTo>
                      <a:pt x="2374416" y="2763807"/>
                      <a:pt x="2376856" y="2716633"/>
                      <a:pt x="2376043" y="2668646"/>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sp>
            <p:nvSpPr>
              <p:cNvPr id="70" name="Freeform: Shape 69">
                <a:extLst>
                  <a:ext uri="{FF2B5EF4-FFF2-40B4-BE49-F238E27FC236}">
                    <a16:creationId xmlns:a16="http://schemas.microsoft.com/office/drawing/2014/main" id="{8192D6F0-46D7-4CAF-903E-0F863E4A4C9A}"/>
                  </a:ext>
                </a:extLst>
              </p:cNvPr>
              <p:cNvSpPr/>
              <p:nvPr/>
            </p:nvSpPr>
            <p:spPr>
              <a:xfrm>
                <a:off x="5751725" y="2044380"/>
                <a:ext cx="1493891" cy="1949221"/>
              </a:xfrm>
              <a:custGeom>
                <a:avLst/>
                <a:gdLst>
                  <a:gd name="connsiteX0" fmla="*/ 3135 w 2374959"/>
                  <a:gd name="connsiteY0" fmla="*/ 2668646 h 3098834"/>
                  <a:gd name="connsiteX1" fmla="*/ 4762 w 2374959"/>
                  <a:gd name="connsiteY1" fmla="*/ 2056199 h 3098834"/>
                  <a:gd name="connsiteX2" fmla="*/ 83656 w 2374959"/>
                  <a:gd name="connsiteY2" fmla="*/ 1418539 h 3098834"/>
                  <a:gd name="connsiteX3" fmla="*/ 250391 w 2374959"/>
                  <a:gd name="connsiteY3" fmla="*/ 853266 h 3098834"/>
                  <a:gd name="connsiteX4" fmla="*/ 498461 w 2374959"/>
                  <a:gd name="connsiteY4" fmla="*/ 390474 h 3098834"/>
                  <a:gd name="connsiteX5" fmla="*/ 893745 w 2374959"/>
                  <a:gd name="connsiteY5" fmla="*/ 68391 h 3098834"/>
                  <a:gd name="connsiteX6" fmla="*/ 1203629 w 2374959"/>
                  <a:gd name="connsiteY6" fmla="*/ 70 h 3098834"/>
                  <a:gd name="connsiteX7" fmla="*/ 1508632 w 2374959"/>
                  <a:gd name="connsiteY7" fmla="*/ 80591 h 3098834"/>
                  <a:gd name="connsiteX8" fmla="*/ 1730674 w 2374959"/>
                  <a:gd name="connsiteY8" fmla="*/ 239193 h 3098834"/>
                  <a:gd name="connsiteX9" fmla="*/ 2289441 w 2374959"/>
                  <a:gd name="connsiteY9" fmla="*/ 1201377 h 3098834"/>
                  <a:gd name="connsiteX10" fmla="*/ 2359388 w 2374959"/>
                  <a:gd name="connsiteY10" fmla="*/ 2472631 h 3098834"/>
                  <a:gd name="connsiteX11" fmla="*/ 2343121 w 2374959"/>
                  <a:gd name="connsiteY11" fmla="*/ 2679220 h 3098834"/>
                  <a:gd name="connsiteX12" fmla="*/ 2291067 w 2374959"/>
                  <a:gd name="connsiteY12" fmla="*/ 2871982 h 3098834"/>
                  <a:gd name="connsiteX13" fmla="*/ 1802248 w 2374959"/>
                  <a:gd name="connsiteY13" fmla="*/ 3066370 h 3098834"/>
                  <a:gd name="connsiteX14" fmla="*/ 1139374 w 2374959"/>
                  <a:gd name="connsiteY14" fmla="*/ 3102971 h 3098834"/>
                  <a:gd name="connsiteX15" fmla="*/ 651369 w 2374959"/>
                  <a:gd name="connsiteY15" fmla="*/ 3087517 h 3098834"/>
                  <a:gd name="connsiteX16" fmla="*/ 174751 w 2374959"/>
                  <a:gd name="connsiteY16" fmla="*/ 3023263 h 3098834"/>
                  <a:gd name="connsiteX17" fmla="*/ 11269 w 2374959"/>
                  <a:gd name="connsiteY17" fmla="*/ 2809354 h 3098834"/>
                  <a:gd name="connsiteX18" fmla="*/ 3135 w 2374959"/>
                  <a:gd name="connsiteY18" fmla="*/ 2668646 h 3098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74959" h="3098834">
                    <a:moveTo>
                      <a:pt x="3135" y="2668646"/>
                    </a:moveTo>
                    <a:cubicBezTo>
                      <a:pt x="4762" y="2465311"/>
                      <a:pt x="-5811" y="2260348"/>
                      <a:pt x="4762" y="2056199"/>
                    </a:cubicBezTo>
                    <a:cubicBezTo>
                      <a:pt x="15335" y="1842290"/>
                      <a:pt x="42176" y="1628381"/>
                      <a:pt x="83656" y="1418539"/>
                    </a:cubicBezTo>
                    <a:cubicBezTo>
                      <a:pt x="121883" y="1223337"/>
                      <a:pt x="171497" y="1035455"/>
                      <a:pt x="250391" y="853266"/>
                    </a:cubicBezTo>
                    <a:cubicBezTo>
                      <a:pt x="319526" y="692224"/>
                      <a:pt x="395979" y="534436"/>
                      <a:pt x="498461" y="390474"/>
                    </a:cubicBezTo>
                    <a:cubicBezTo>
                      <a:pt x="600942" y="245699"/>
                      <a:pt x="731890" y="138338"/>
                      <a:pt x="893745" y="68391"/>
                    </a:cubicBezTo>
                    <a:cubicBezTo>
                      <a:pt x="992973" y="25284"/>
                      <a:pt x="1095454" y="-1557"/>
                      <a:pt x="1203629" y="70"/>
                    </a:cubicBezTo>
                    <a:cubicBezTo>
                      <a:pt x="1310989" y="2510"/>
                      <a:pt x="1412657" y="34230"/>
                      <a:pt x="1508632" y="80591"/>
                    </a:cubicBezTo>
                    <a:cubicBezTo>
                      <a:pt x="1591593" y="120445"/>
                      <a:pt x="1662353" y="178192"/>
                      <a:pt x="1730674" y="239193"/>
                    </a:cubicBezTo>
                    <a:cubicBezTo>
                      <a:pt x="2014530" y="492955"/>
                      <a:pt x="2191840" y="838626"/>
                      <a:pt x="2289441" y="1201377"/>
                    </a:cubicBezTo>
                    <a:cubicBezTo>
                      <a:pt x="2400868" y="1615368"/>
                      <a:pt x="2387855" y="2048879"/>
                      <a:pt x="2359388" y="2472631"/>
                    </a:cubicBezTo>
                    <a:cubicBezTo>
                      <a:pt x="2354508" y="2541765"/>
                      <a:pt x="2352068" y="2610899"/>
                      <a:pt x="2343121" y="2679220"/>
                    </a:cubicBezTo>
                    <a:cubicBezTo>
                      <a:pt x="2334174" y="2748354"/>
                      <a:pt x="2312214" y="2806914"/>
                      <a:pt x="2291067" y="2871982"/>
                    </a:cubicBezTo>
                    <a:cubicBezTo>
                      <a:pt x="2203227" y="3054984"/>
                      <a:pt x="1976304" y="3047664"/>
                      <a:pt x="1802248" y="3066370"/>
                    </a:cubicBezTo>
                    <a:cubicBezTo>
                      <a:pt x="1581833" y="3089957"/>
                      <a:pt x="1360604" y="3102157"/>
                      <a:pt x="1139374" y="3102971"/>
                    </a:cubicBezTo>
                    <a:cubicBezTo>
                      <a:pt x="976706" y="3103784"/>
                      <a:pt x="814038" y="3098904"/>
                      <a:pt x="651369" y="3087517"/>
                    </a:cubicBezTo>
                    <a:cubicBezTo>
                      <a:pt x="493580" y="3076944"/>
                      <a:pt x="326032" y="3072877"/>
                      <a:pt x="174751" y="3023263"/>
                    </a:cubicBezTo>
                    <a:cubicBezTo>
                      <a:pt x="69016" y="2988290"/>
                      <a:pt x="26722" y="2907769"/>
                      <a:pt x="11269" y="2809354"/>
                    </a:cubicBezTo>
                    <a:cubicBezTo>
                      <a:pt x="4762" y="2763807"/>
                      <a:pt x="2322" y="2716633"/>
                      <a:pt x="3135" y="2668646"/>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grpSp>
      </p:grpSp>
      <p:grpSp>
        <p:nvGrpSpPr>
          <p:cNvPr id="99" name="Group 98">
            <a:extLst>
              <a:ext uri="{FF2B5EF4-FFF2-40B4-BE49-F238E27FC236}">
                <a16:creationId xmlns:a16="http://schemas.microsoft.com/office/drawing/2014/main" id="{AB762C5E-7F7A-4F36-95DA-63485F0F42AC}"/>
              </a:ext>
            </a:extLst>
          </p:cNvPr>
          <p:cNvGrpSpPr/>
          <p:nvPr/>
        </p:nvGrpSpPr>
        <p:grpSpPr>
          <a:xfrm>
            <a:off x="5959711" y="4139666"/>
            <a:ext cx="2487369" cy="871372"/>
            <a:chOff x="6160678" y="4457213"/>
            <a:chExt cx="2487369" cy="871372"/>
          </a:xfrm>
        </p:grpSpPr>
        <p:sp>
          <p:nvSpPr>
            <p:cNvPr id="86" name="Rectangle 85">
              <a:extLst>
                <a:ext uri="{FF2B5EF4-FFF2-40B4-BE49-F238E27FC236}">
                  <a16:creationId xmlns:a16="http://schemas.microsoft.com/office/drawing/2014/main" id="{C0E85AF1-1466-410A-904F-21F89B274458}"/>
                </a:ext>
              </a:extLst>
            </p:cNvPr>
            <p:cNvSpPr/>
            <p:nvPr/>
          </p:nvSpPr>
          <p:spPr>
            <a:xfrm>
              <a:off x="6160678" y="4457213"/>
              <a:ext cx="2487369" cy="698815"/>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grpSp>
          <p:nvGrpSpPr>
            <p:cNvPr id="98" name="Group 97">
              <a:extLst>
                <a:ext uri="{FF2B5EF4-FFF2-40B4-BE49-F238E27FC236}">
                  <a16:creationId xmlns:a16="http://schemas.microsoft.com/office/drawing/2014/main" id="{B3AF31AE-AAE0-4501-8694-FDD888803C31}"/>
                </a:ext>
              </a:extLst>
            </p:cNvPr>
            <p:cNvGrpSpPr/>
            <p:nvPr/>
          </p:nvGrpSpPr>
          <p:grpSpPr>
            <a:xfrm>
              <a:off x="6165118" y="4609862"/>
              <a:ext cx="2481695" cy="718723"/>
              <a:chOff x="6165118" y="4609862"/>
              <a:chExt cx="2481695" cy="718723"/>
            </a:xfrm>
          </p:grpSpPr>
          <p:sp>
            <p:nvSpPr>
              <p:cNvPr id="88" name="Freeform: Shape 87">
                <a:extLst>
                  <a:ext uri="{FF2B5EF4-FFF2-40B4-BE49-F238E27FC236}">
                    <a16:creationId xmlns:a16="http://schemas.microsoft.com/office/drawing/2014/main" id="{0CA90BC5-23FF-43C8-9047-F58621122D58}"/>
                  </a:ext>
                </a:extLst>
              </p:cNvPr>
              <p:cNvSpPr/>
              <p:nvPr/>
            </p:nvSpPr>
            <p:spPr>
              <a:xfrm flipH="1">
                <a:off x="8568991" y="4736832"/>
                <a:ext cx="77822" cy="456540"/>
              </a:xfrm>
              <a:custGeom>
                <a:avLst/>
                <a:gdLst>
                  <a:gd name="connsiteX0" fmla="*/ 294243 w 357870"/>
                  <a:gd name="connsiteY0" fmla="*/ 403418 h 2147223"/>
                  <a:gd name="connsiteX1" fmla="*/ 250322 w 357870"/>
                  <a:gd name="connsiteY1" fmla="*/ 890610 h 2147223"/>
                  <a:gd name="connsiteX2" fmla="*/ 278789 w 357870"/>
                  <a:gd name="connsiteY2" fmla="*/ 1613671 h 2147223"/>
                  <a:gd name="connsiteX3" fmla="*/ 361750 w 357870"/>
                  <a:gd name="connsiteY3" fmla="*/ 2000009 h 2147223"/>
                  <a:gd name="connsiteX4" fmla="*/ 363377 w 357870"/>
                  <a:gd name="connsiteY4" fmla="*/ 2018716 h 2147223"/>
                  <a:gd name="connsiteX5" fmla="*/ 213722 w 357870"/>
                  <a:gd name="connsiteY5" fmla="*/ 2124450 h 2147223"/>
                  <a:gd name="connsiteX6" fmla="*/ 2253 w 357870"/>
                  <a:gd name="connsiteY6" fmla="*/ 2151290 h 2147223"/>
                  <a:gd name="connsiteX7" fmla="*/ 2253 w 357870"/>
                  <a:gd name="connsiteY7" fmla="*/ 815782 h 2147223"/>
                  <a:gd name="connsiteX8" fmla="*/ 2253 w 357870"/>
                  <a:gd name="connsiteY8" fmla="*/ 402604 h 2147223"/>
                  <a:gd name="connsiteX9" fmla="*/ 2253 w 357870"/>
                  <a:gd name="connsiteY9" fmla="*/ 192762 h 2147223"/>
                  <a:gd name="connsiteX10" fmla="*/ 8760 w 357870"/>
                  <a:gd name="connsiteY10" fmla="*/ 0 h 2147223"/>
                  <a:gd name="connsiteX11" fmla="*/ 164921 w 357870"/>
                  <a:gd name="connsiteY11" fmla="*/ 209029 h 2147223"/>
                  <a:gd name="connsiteX12" fmla="*/ 232429 w 357870"/>
                  <a:gd name="connsiteY12" fmla="*/ 324524 h 2147223"/>
                  <a:gd name="connsiteX13" fmla="*/ 259269 w 357870"/>
                  <a:gd name="connsiteY13" fmla="*/ 374137 h 2147223"/>
                  <a:gd name="connsiteX14" fmla="*/ 294243 w 357870"/>
                  <a:gd name="connsiteY14" fmla="*/ 403418 h 2147223"/>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32429 w 363377"/>
                  <a:gd name="connsiteY12" fmla="*/ 324524 h 2153220"/>
                  <a:gd name="connsiteX13" fmla="*/ 294243 w 363377"/>
                  <a:gd name="connsiteY13" fmla="*/ 403418 h 2153220"/>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94243 w 363377"/>
                  <a:gd name="connsiteY12" fmla="*/ 403418 h 2153220"/>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94243 w 363377"/>
                  <a:gd name="connsiteY12" fmla="*/ 403418 h 2153220"/>
                  <a:gd name="connsiteX0" fmla="*/ 294243 w 370920"/>
                  <a:gd name="connsiteY0" fmla="*/ 403418 h 2153220"/>
                  <a:gd name="connsiteX1" fmla="*/ 250322 w 370920"/>
                  <a:gd name="connsiteY1" fmla="*/ 890610 h 2153220"/>
                  <a:gd name="connsiteX2" fmla="*/ 278789 w 370920"/>
                  <a:gd name="connsiteY2" fmla="*/ 1613671 h 2153220"/>
                  <a:gd name="connsiteX3" fmla="*/ 361750 w 370920"/>
                  <a:gd name="connsiteY3" fmla="*/ 2000009 h 2153220"/>
                  <a:gd name="connsiteX4" fmla="*/ 350024 w 370920"/>
                  <a:gd name="connsiteY4" fmla="*/ 1974351 h 2153220"/>
                  <a:gd name="connsiteX5" fmla="*/ 363377 w 370920"/>
                  <a:gd name="connsiteY5" fmla="*/ 2018716 h 2153220"/>
                  <a:gd name="connsiteX6" fmla="*/ 213722 w 370920"/>
                  <a:gd name="connsiteY6" fmla="*/ 2124450 h 2153220"/>
                  <a:gd name="connsiteX7" fmla="*/ 2253 w 370920"/>
                  <a:gd name="connsiteY7" fmla="*/ 2151290 h 2153220"/>
                  <a:gd name="connsiteX8" fmla="*/ 2253 w 370920"/>
                  <a:gd name="connsiteY8" fmla="*/ 815782 h 2153220"/>
                  <a:gd name="connsiteX9" fmla="*/ 2253 w 370920"/>
                  <a:gd name="connsiteY9" fmla="*/ 402604 h 2153220"/>
                  <a:gd name="connsiteX10" fmla="*/ 2253 w 370920"/>
                  <a:gd name="connsiteY10" fmla="*/ 192762 h 2153220"/>
                  <a:gd name="connsiteX11" fmla="*/ 8760 w 370920"/>
                  <a:gd name="connsiteY11" fmla="*/ 0 h 2153220"/>
                  <a:gd name="connsiteX12" fmla="*/ 164921 w 370920"/>
                  <a:gd name="connsiteY12" fmla="*/ 209029 h 2153220"/>
                  <a:gd name="connsiteX13" fmla="*/ 294243 w 370920"/>
                  <a:gd name="connsiteY13" fmla="*/ 403418 h 2153220"/>
                  <a:gd name="connsiteX0" fmla="*/ 294243 w 377541"/>
                  <a:gd name="connsiteY0" fmla="*/ 403418 h 2153220"/>
                  <a:gd name="connsiteX1" fmla="*/ 250322 w 377541"/>
                  <a:gd name="connsiteY1" fmla="*/ 890610 h 2153220"/>
                  <a:gd name="connsiteX2" fmla="*/ 278789 w 377541"/>
                  <a:gd name="connsiteY2" fmla="*/ 1613671 h 2153220"/>
                  <a:gd name="connsiteX3" fmla="*/ 361750 w 377541"/>
                  <a:gd name="connsiteY3" fmla="*/ 2000009 h 2153220"/>
                  <a:gd name="connsiteX4" fmla="*/ 363377 w 377541"/>
                  <a:gd name="connsiteY4" fmla="*/ 2018716 h 2153220"/>
                  <a:gd name="connsiteX5" fmla="*/ 213722 w 377541"/>
                  <a:gd name="connsiteY5" fmla="*/ 2124450 h 2153220"/>
                  <a:gd name="connsiteX6" fmla="*/ 2253 w 377541"/>
                  <a:gd name="connsiteY6" fmla="*/ 2151290 h 2153220"/>
                  <a:gd name="connsiteX7" fmla="*/ 2253 w 377541"/>
                  <a:gd name="connsiteY7" fmla="*/ 815782 h 2153220"/>
                  <a:gd name="connsiteX8" fmla="*/ 2253 w 377541"/>
                  <a:gd name="connsiteY8" fmla="*/ 402604 h 2153220"/>
                  <a:gd name="connsiteX9" fmla="*/ 2253 w 377541"/>
                  <a:gd name="connsiteY9" fmla="*/ 192762 h 2153220"/>
                  <a:gd name="connsiteX10" fmla="*/ 8760 w 377541"/>
                  <a:gd name="connsiteY10" fmla="*/ 0 h 2153220"/>
                  <a:gd name="connsiteX11" fmla="*/ 164921 w 377541"/>
                  <a:gd name="connsiteY11" fmla="*/ 209029 h 2153220"/>
                  <a:gd name="connsiteX12" fmla="*/ 294243 w 377541"/>
                  <a:gd name="connsiteY12" fmla="*/ 403418 h 2153220"/>
                  <a:gd name="connsiteX0" fmla="*/ 294243 w 364424"/>
                  <a:gd name="connsiteY0" fmla="*/ 403418 h 2153220"/>
                  <a:gd name="connsiteX1" fmla="*/ 250322 w 364424"/>
                  <a:gd name="connsiteY1" fmla="*/ 890610 h 2153220"/>
                  <a:gd name="connsiteX2" fmla="*/ 278789 w 364424"/>
                  <a:gd name="connsiteY2" fmla="*/ 1613671 h 2153220"/>
                  <a:gd name="connsiteX3" fmla="*/ 363377 w 364424"/>
                  <a:gd name="connsiteY3" fmla="*/ 2018716 h 2153220"/>
                  <a:gd name="connsiteX4" fmla="*/ 213722 w 364424"/>
                  <a:gd name="connsiteY4" fmla="*/ 2124450 h 2153220"/>
                  <a:gd name="connsiteX5" fmla="*/ 2253 w 364424"/>
                  <a:gd name="connsiteY5" fmla="*/ 2151290 h 2153220"/>
                  <a:gd name="connsiteX6" fmla="*/ 2253 w 364424"/>
                  <a:gd name="connsiteY6" fmla="*/ 815782 h 2153220"/>
                  <a:gd name="connsiteX7" fmla="*/ 2253 w 364424"/>
                  <a:gd name="connsiteY7" fmla="*/ 402604 h 2153220"/>
                  <a:gd name="connsiteX8" fmla="*/ 2253 w 364424"/>
                  <a:gd name="connsiteY8" fmla="*/ 192762 h 2153220"/>
                  <a:gd name="connsiteX9" fmla="*/ 8760 w 364424"/>
                  <a:gd name="connsiteY9" fmla="*/ 0 h 2153220"/>
                  <a:gd name="connsiteX10" fmla="*/ 164921 w 364424"/>
                  <a:gd name="connsiteY10" fmla="*/ 209029 h 2153220"/>
                  <a:gd name="connsiteX11" fmla="*/ 294243 w 364424"/>
                  <a:gd name="connsiteY11" fmla="*/ 403418 h 2153220"/>
                  <a:gd name="connsiteX0" fmla="*/ 294243 w 363376"/>
                  <a:gd name="connsiteY0" fmla="*/ 403418 h 2153220"/>
                  <a:gd name="connsiteX1" fmla="*/ 250322 w 363376"/>
                  <a:gd name="connsiteY1" fmla="*/ 890610 h 2153220"/>
                  <a:gd name="connsiteX2" fmla="*/ 278789 w 363376"/>
                  <a:gd name="connsiteY2" fmla="*/ 1613671 h 2153220"/>
                  <a:gd name="connsiteX3" fmla="*/ 363377 w 363376"/>
                  <a:gd name="connsiteY3" fmla="*/ 2018716 h 2153220"/>
                  <a:gd name="connsiteX4" fmla="*/ 213722 w 363376"/>
                  <a:gd name="connsiteY4" fmla="*/ 2124450 h 2153220"/>
                  <a:gd name="connsiteX5" fmla="*/ 2253 w 363376"/>
                  <a:gd name="connsiteY5" fmla="*/ 2151290 h 2153220"/>
                  <a:gd name="connsiteX6" fmla="*/ 2253 w 363376"/>
                  <a:gd name="connsiteY6" fmla="*/ 815782 h 2153220"/>
                  <a:gd name="connsiteX7" fmla="*/ 2253 w 363376"/>
                  <a:gd name="connsiteY7" fmla="*/ 402604 h 2153220"/>
                  <a:gd name="connsiteX8" fmla="*/ 2253 w 363376"/>
                  <a:gd name="connsiteY8" fmla="*/ 192762 h 2153220"/>
                  <a:gd name="connsiteX9" fmla="*/ 8760 w 363376"/>
                  <a:gd name="connsiteY9" fmla="*/ 0 h 2153220"/>
                  <a:gd name="connsiteX10" fmla="*/ 164921 w 363376"/>
                  <a:gd name="connsiteY10" fmla="*/ 209029 h 2153220"/>
                  <a:gd name="connsiteX11" fmla="*/ 294243 w 363376"/>
                  <a:gd name="connsiteY11" fmla="*/ 403418 h 2153220"/>
                  <a:gd name="connsiteX0" fmla="*/ 294243 w 363378"/>
                  <a:gd name="connsiteY0" fmla="*/ 403418 h 2131745"/>
                  <a:gd name="connsiteX1" fmla="*/ 250322 w 363378"/>
                  <a:gd name="connsiteY1" fmla="*/ 890610 h 2131745"/>
                  <a:gd name="connsiteX2" fmla="*/ 278789 w 363378"/>
                  <a:gd name="connsiteY2" fmla="*/ 1613671 h 2131745"/>
                  <a:gd name="connsiteX3" fmla="*/ 363377 w 363378"/>
                  <a:gd name="connsiteY3" fmla="*/ 2018716 h 2131745"/>
                  <a:gd name="connsiteX4" fmla="*/ 213722 w 363378"/>
                  <a:gd name="connsiteY4" fmla="*/ 2124450 h 2131745"/>
                  <a:gd name="connsiteX5" fmla="*/ 2253 w 363378"/>
                  <a:gd name="connsiteY5" fmla="*/ 2116321 h 2131745"/>
                  <a:gd name="connsiteX6" fmla="*/ 2253 w 363378"/>
                  <a:gd name="connsiteY6" fmla="*/ 815782 h 2131745"/>
                  <a:gd name="connsiteX7" fmla="*/ 2253 w 363378"/>
                  <a:gd name="connsiteY7" fmla="*/ 402604 h 2131745"/>
                  <a:gd name="connsiteX8" fmla="*/ 2253 w 363378"/>
                  <a:gd name="connsiteY8" fmla="*/ 192762 h 2131745"/>
                  <a:gd name="connsiteX9" fmla="*/ 8760 w 363378"/>
                  <a:gd name="connsiteY9" fmla="*/ 0 h 2131745"/>
                  <a:gd name="connsiteX10" fmla="*/ 164921 w 363378"/>
                  <a:gd name="connsiteY10" fmla="*/ 209029 h 2131745"/>
                  <a:gd name="connsiteX11" fmla="*/ 294243 w 363378"/>
                  <a:gd name="connsiteY11" fmla="*/ 403418 h 213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3378" h="2131745">
                    <a:moveTo>
                      <a:pt x="294243" y="403418"/>
                    </a:moveTo>
                    <a:cubicBezTo>
                      <a:pt x="287736" y="566086"/>
                      <a:pt x="258456" y="727128"/>
                      <a:pt x="250322" y="890610"/>
                    </a:cubicBezTo>
                    <a:cubicBezTo>
                      <a:pt x="238936" y="1131359"/>
                      <a:pt x="243816" y="1375362"/>
                      <a:pt x="278789" y="1613671"/>
                    </a:cubicBezTo>
                    <a:cubicBezTo>
                      <a:pt x="297631" y="1801688"/>
                      <a:pt x="344248" y="1933586"/>
                      <a:pt x="363377" y="2018716"/>
                    </a:cubicBezTo>
                    <a:cubicBezTo>
                      <a:pt x="335723" y="2076463"/>
                      <a:pt x="273909" y="2108183"/>
                      <a:pt x="213722" y="2124450"/>
                    </a:cubicBezTo>
                    <a:cubicBezTo>
                      <a:pt x="153535" y="2140717"/>
                      <a:pt x="2253" y="2126082"/>
                      <a:pt x="2253" y="2116321"/>
                    </a:cubicBezTo>
                    <a:lnTo>
                      <a:pt x="2253" y="815782"/>
                    </a:lnTo>
                    <a:lnTo>
                      <a:pt x="2253" y="402604"/>
                    </a:lnTo>
                    <a:lnTo>
                      <a:pt x="2253" y="192762"/>
                    </a:lnTo>
                    <a:cubicBezTo>
                      <a:pt x="2253" y="128508"/>
                      <a:pt x="-5880" y="62627"/>
                      <a:pt x="8760" y="0"/>
                    </a:cubicBezTo>
                    <a:cubicBezTo>
                      <a:pt x="65694" y="65881"/>
                      <a:pt x="118561" y="135828"/>
                      <a:pt x="164921" y="209029"/>
                    </a:cubicBezTo>
                    <a:cubicBezTo>
                      <a:pt x="212502" y="276265"/>
                      <a:pt x="240047" y="304808"/>
                      <a:pt x="294243" y="403418"/>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sp>
            <p:nvSpPr>
              <p:cNvPr id="89" name="Freeform: Shape 88">
                <a:extLst>
                  <a:ext uri="{FF2B5EF4-FFF2-40B4-BE49-F238E27FC236}">
                    <a16:creationId xmlns:a16="http://schemas.microsoft.com/office/drawing/2014/main" id="{EDA63F2B-3035-49D0-AE26-2A7B06D4BE12}"/>
                  </a:ext>
                </a:extLst>
              </p:cNvPr>
              <p:cNvSpPr/>
              <p:nvPr/>
            </p:nvSpPr>
            <p:spPr>
              <a:xfrm rot="20941682" flipH="1">
                <a:off x="7827913" y="4640552"/>
                <a:ext cx="438241" cy="612794"/>
              </a:xfrm>
              <a:custGeom>
                <a:avLst/>
                <a:gdLst>
                  <a:gd name="connsiteX0" fmla="*/ 1820419 w 1821886"/>
                  <a:gd name="connsiteY0" fmla="*/ 1327383 h 2854831"/>
                  <a:gd name="connsiteX1" fmla="*/ 1554456 w 1821886"/>
                  <a:gd name="connsiteY1" fmla="*/ 802777 h 2854831"/>
                  <a:gd name="connsiteX2" fmla="*/ 1358441 w 1821886"/>
                  <a:gd name="connsiteY2" fmla="*/ 496147 h 2854831"/>
                  <a:gd name="connsiteX3" fmla="*/ 1023343 w 1821886"/>
                  <a:gd name="connsiteY3" fmla="*/ 104929 h 2854831"/>
                  <a:gd name="connsiteX4" fmla="*/ 845222 w 1821886"/>
                  <a:gd name="connsiteY4" fmla="*/ 13835 h 2854831"/>
                  <a:gd name="connsiteX5" fmla="*/ 604472 w 1821886"/>
                  <a:gd name="connsiteY5" fmla="*/ 59382 h 2854831"/>
                  <a:gd name="connsiteX6" fmla="*/ 163641 w 1821886"/>
                  <a:gd name="connsiteY6" fmla="*/ 702736 h 2854831"/>
                  <a:gd name="connsiteX7" fmla="*/ 1786 w 1821886"/>
                  <a:gd name="connsiteY7" fmla="*/ 1904856 h 2854831"/>
                  <a:gd name="connsiteX8" fmla="*/ 17239 w 1821886"/>
                  <a:gd name="connsiteY8" fmla="*/ 2261100 h 2854831"/>
                  <a:gd name="connsiteX9" fmla="*/ 111587 w 1821886"/>
                  <a:gd name="connsiteY9" fmla="*/ 2553903 h 2854831"/>
                  <a:gd name="connsiteX10" fmla="*/ 419843 w 1821886"/>
                  <a:gd name="connsiteY10" fmla="*/ 2747478 h 2854831"/>
                  <a:gd name="connsiteX11" fmla="*/ 987556 w 1821886"/>
                  <a:gd name="connsiteY11" fmla="*/ 2858906 h 2854831"/>
                  <a:gd name="connsiteX12" fmla="*/ 1602443 w 1821886"/>
                  <a:gd name="connsiteY12" fmla="*/ 2752359 h 2854831"/>
                  <a:gd name="connsiteX13" fmla="*/ 1776498 w 1821886"/>
                  <a:gd name="connsiteY13" fmla="*/ 2592130 h 2854831"/>
                  <a:gd name="connsiteX14" fmla="*/ 1778938 w 1821886"/>
                  <a:gd name="connsiteY14" fmla="*/ 2430275 h 2854831"/>
                  <a:gd name="connsiteX15" fmla="*/ 1791952 w 1821886"/>
                  <a:gd name="connsiteY15" fmla="*/ 2003270 h 2854831"/>
                  <a:gd name="connsiteX16" fmla="*/ 1809032 w 1821886"/>
                  <a:gd name="connsiteY16" fmla="*/ 1642146 h 2854831"/>
                  <a:gd name="connsiteX17" fmla="*/ 1819606 w 1821886"/>
                  <a:gd name="connsiteY17" fmla="*/ 1461584 h 2854831"/>
                  <a:gd name="connsiteX18" fmla="*/ 1820419 w 1821886"/>
                  <a:gd name="connsiteY18" fmla="*/ 1327383 h 2854831"/>
                  <a:gd name="connsiteX19" fmla="*/ 1820419 w 1821886"/>
                  <a:gd name="connsiteY19" fmla="*/ 1327383 h 2854831"/>
                  <a:gd name="connsiteX0" fmla="*/ 1820419 w 1829987"/>
                  <a:gd name="connsiteY0" fmla="*/ 1327383 h 2862372"/>
                  <a:gd name="connsiteX1" fmla="*/ 1554456 w 1829987"/>
                  <a:gd name="connsiteY1" fmla="*/ 802777 h 2862372"/>
                  <a:gd name="connsiteX2" fmla="*/ 1358441 w 1829987"/>
                  <a:gd name="connsiteY2" fmla="*/ 496147 h 2862372"/>
                  <a:gd name="connsiteX3" fmla="*/ 1023343 w 1829987"/>
                  <a:gd name="connsiteY3" fmla="*/ 104929 h 2862372"/>
                  <a:gd name="connsiteX4" fmla="*/ 845222 w 1829987"/>
                  <a:gd name="connsiteY4" fmla="*/ 13835 h 2862372"/>
                  <a:gd name="connsiteX5" fmla="*/ 604472 w 1829987"/>
                  <a:gd name="connsiteY5" fmla="*/ 59382 h 2862372"/>
                  <a:gd name="connsiteX6" fmla="*/ 163641 w 1829987"/>
                  <a:gd name="connsiteY6" fmla="*/ 702736 h 2862372"/>
                  <a:gd name="connsiteX7" fmla="*/ 1786 w 1829987"/>
                  <a:gd name="connsiteY7" fmla="*/ 1904856 h 2862372"/>
                  <a:gd name="connsiteX8" fmla="*/ 17239 w 1829987"/>
                  <a:gd name="connsiteY8" fmla="*/ 2261100 h 2862372"/>
                  <a:gd name="connsiteX9" fmla="*/ 111587 w 1829987"/>
                  <a:gd name="connsiteY9" fmla="*/ 2553903 h 2862372"/>
                  <a:gd name="connsiteX10" fmla="*/ 419843 w 1829987"/>
                  <a:gd name="connsiteY10" fmla="*/ 2747478 h 2862372"/>
                  <a:gd name="connsiteX11" fmla="*/ 987556 w 1829987"/>
                  <a:gd name="connsiteY11" fmla="*/ 2858906 h 2862372"/>
                  <a:gd name="connsiteX12" fmla="*/ 1602443 w 1829987"/>
                  <a:gd name="connsiteY12" fmla="*/ 2752359 h 2862372"/>
                  <a:gd name="connsiteX13" fmla="*/ 1776498 w 1829987"/>
                  <a:gd name="connsiteY13" fmla="*/ 2592130 h 2862372"/>
                  <a:gd name="connsiteX14" fmla="*/ 1791952 w 1829987"/>
                  <a:gd name="connsiteY14" fmla="*/ 2003270 h 2862372"/>
                  <a:gd name="connsiteX15" fmla="*/ 1809032 w 1829987"/>
                  <a:gd name="connsiteY15" fmla="*/ 1642146 h 2862372"/>
                  <a:gd name="connsiteX16" fmla="*/ 1819606 w 1829987"/>
                  <a:gd name="connsiteY16" fmla="*/ 1461584 h 2862372"/>
                  <a:gd name="connsiteX17" fmla="*/ 1820419 w 1829987"/>
                  <a:gd name="connsiteY17" fmla="*/ 1327383 h 2862372"/>
                  <a:gd name="connsiteX18" fmla="*/ 1820419 w 1829987"/>
                  <a:gd name="connsiteY18" fmla="*/ 1327383 h 2862372"/>
                  <a:gd name="connsiteX0" fmla="*/ 1820419 w 1829987"/>
                  <a:gd name="connsiteY0" fmla="*/ 1327383 h 2862372"/>
                  <a:gd name="connsiteX1" fmla="*/ 1554456 w 1829987"/>
                  <a:gd name="connsiteY1" fmla="*/ 802777 h 2862372"/>
                  <a:gd name="connsiteX2" fmla="*/ 1358441 w 1829987"/>
                  <a:gd name="connsiteY2" fmla="*/ 496147 h 2862372"/>
                  <a:gd name="connsiteX3" fmla="*/ 1023343 w 1829987"/>
                  <a:gd name="connsiteY3" fmla="*/ 104929 h 2862372"/>
                  <a:gd name="connsiteX4" fmla="*/ 845222 w 1829987"/>
                  <a:gd name="connsiteY4" fmla="*/ 13835 h 2862372"/>
                  <a:gd name="connsiteX5" fmla="*/ 604472 w 1829987"/>
                  <a:gd name="connsiteY5" fmla="*/ 59382 h 2862372"/>
                  <a:gd name="connsiteX6" fmla="*/ 163641 w 1829987"/>
                  <a:gd name="connsiteY6" fmla="*/ 702736 h 2862372"/>
                  <a:gd name="connsiteX7" fmla="*/ 1786 w 1829987"/>
                  <a:gd name="connsiteY7" fmla="*/ 1904856 h 2862372"/>
                  <a:gd name="connsiteX8" fmla="*/ 17239 w 1829987"/>
                  <a:gd name="connsiteY8" fmla="*/ 2261100 h 2862372"/>
                  <a:gd name="connsiteX9" fmla="*/ 111587 w 1829987"/>
                  <a:gd name="connsiteY9" fmla="*/ 2553903 h 2862372"/>
                  <a:gd name="connsiteX10" fmla="*/ 419843 w 1829987"/>
                  <a:gd name="connsiteY10" fmla="*/ 2747478 h 2862372"/>
                  <a:gd name="connsiteX11" fmla="*/ 987556 w 1829987"/>
                  <a:gd name="connsiteY11" fmla="*/ 2858906 h 2862372"/>
                  <a:gd name="connsiteX12" fmla="*/ 1602443 w 1829987"/>
                  <a:gd name="connsiteY12" fmla="*/ 2752359 h 2862372"/>
                  <a:gd name="connsiteX13" fmla="*/ 1776498 w 1829987"/>
                  <a:gd name="connsiteY13" fmla="*/ 2592130 h 2862372"/>
                  <a:gd name="connsiteX14" fmla="*/ 1809032 w 1829987"/>
                  <a:gd name="connsiteY14" fmla="*/ 1642146 h 2862372"/>
                  <a:gd name="connsiteX15" fmla="*/ 1819606 w 1829987"/>
                  <a:gd name="connsiteY15" fmla="*/ 1461584 h 2862372"/>
                  <a:gd name="connsiteX16" fmla="*/ 1820419 w 1829987"/>
                  <a:gd name="connsiteY16" fmla="*/ 1327383 h 2862372"/>
                  <a:gd name="connsiteX17" fmla="*/ 1820419 w 1829987"/>
                  <a:gd name="connsiteY17" fmla="*/ 1327383 h 2862372"/>
                  <a:gd name="connsiteX0" fmla="*/ 1820419 w 1829987"/>
                  <a:gd name="connsiteY0" fmla="*/ 1327383 h 2862372"/>
                  <a:gd name="connsiteX1" fmla="*/ 1554456 w 1829987"/>
                  <a:gd name="connsiteY1" fmla="*/ 802777 h 2862372"/>
                  <a:gd name="connsiteX2" fmla="*/ 1358441 w 1829987"/>
                  <a:gd name="connsiteY2" fmla="*/ 496147 h 2862372"/>
                  <a:gd name="connsiteX3" fmla="*/ 1023343 w 1829987"/>
                  <a:gd name="connsiteY3" fmla="*/ 104929 h 2862372"/>
                  <a:gd name="connsiteX4" fmla="*/ 845222 w 1829987"/>
                  <a:gd name="connsiteY4" fmla="*/ 13835 h 2862372"/>
                  <a:gd name="connsiteX5" fmla="*/ 604472 w 1829987"/>
                  <a:gd name="connsiteY5" fmla="*/ 59382 h 2862372"/>
                  <a:gd name="connsiteX6" fmla="*/ 163641 w 1829987"/>
                  <a:gd name="connsiteY6" fmla="*/ 702736 h 2862372"/>
                  <a:gd name="connsiteX7" fmla="*/ 1786 w 1829987"/>
                  <a:gd name="connsiteY7" fmla="*/ 1904856 h 2862372"/>
                  <a:gd name="connsiteX8" fmla="*/ 17239 w 1829987"/>
                  <a:gd name="connsiteY8" fmla="*/ 2261100 h 2862372"/>
                  <a:gd name="connsiteX9" fmla="*/ 111587 w 1829987"/>
                  <a:gd name="connsiteY9" fmla="*/ 2553903 h 2862372"/>
                  <a:gd name="connsiteX10" fmla="*/ 419843 w 1829987"/>
                  <a:gd name="connsiteY10" fmla="*/ 2747478 h 2862372"/>
                  <a:gd name="connsiteX11" fmla="*/ 987556 w 1829987"/>
                  <a:gd name="connsiteY11" fmla="*/ 2858906 h 2862372"/>
                  <a:gd name="connsiteX12" fmla="*/ 1602443 w 1829987"/>
                  <a:gd name="connsiteY12" fmla="*/ 2752359 h 2862372"/>
                  <a:gd name="connsiteX13" fmla="*/ 1776498 w 1829987"/>
                  <a:gd name="connsiteY13" fmla="*/ 2592130 h 2862372"/>
                  <a:gd name="connsiteX14" fmla="*/ 1819606 w 1829987"/>
                  <a:gd name="connsiteY14" fmla="*/ 1461584 h 2862372"/>
                  <a:gd name="connsiteX15" fmla="*/ 1820419 w 1829987"/>
                  <a:gd name="connsiteY15" fmla="*/ 1327383 h 2862372"/>
                  <a:gd name="connsiteX16" fmla="*/ 1820419 w 1829987"/>
                  <a:gd name="connsiteY16" fmla="*/ 1327383 h 2862372"/>
                  <a:gd name="connsiteX0" fmla="*/ 1820419 w 2046304"/>
                  <a:gd name="connsiteY0" fmla="*/ 1327383 h 2861354"/>
                  <a:gd name="connsiteX1" fmla="*/ 1554456 w 2046304"/>
                  <a:gd name="connsiteY1" fmla="*/ 802777 h 2861354"/>
                  <a:gd name="connsiteX2" fmla="*/ 1358441 w 2046304"/>
                  <a:gd name="connsiteY2" fmla="*/ 496147 h 2861354"/>
                  <a:gd name="connsiteX3" fmla="*/ 1023343 w 2046304"/>
                  <a:gd name="connsiteY3" fmla="*/ 104929 h 2861354"/>
                  <a:gd name="connsiteX4" fmla="*/ 845222 w 2046304"/>
                  <a:gd name="connsiteY4" fmla="*/ 13835 h 2861354"/>
                  <a:gd name="connsiteX5" fmla="*/ 604472 w 2046304"/>
                  <a:gd name="connsiteY5" fmla="*/ 59382 h 2861354"/>
                  <a:gd name="connsiteX6" fmla="*/ 163641 w 2046304"/>
                  <a:gd name="connsiteY6" fmla="*/ 702736 h 2861354"/>
                  <a:gd name="connsiteX7" fmla="*/ 1786 w 2046304"/>
                  <a:gd name="connsiteY7" fmla="*/ 1904856 h 2861354"/>
                  <a:gd name="connsiteX8" fmla="*/ 17239 w 2046304"/>
                  <a:gd name="connsiteY8" fmla="*/ 2261100 h 2861354"/>
                  <a:gd name="connsiteX9" fmla="*/ 111587 w 2046304"/>
                  <a:gd name="connsiteY9" fmla="*/ 2553903 h 2861354"/>
                  <a:gd name="connsiteX10" fmla="*/ 419843 w 2046304"/>
                  <a:gd name="connsiteY10" fmla="*/ 2747478 h 2861354"/>
                  <a:gd name="connsiteX11" fmla="*/ 987556 w 2046304"/>
                  <a:gd name="connsiteY11" fmla="*/ 2858906 h 2861354"/>
                  <a:gd name="connsiteX12" fmla="*/ 1602443 w 2046304"/>
                  <a:gd name="connsiteY12" fmla="*/ 2752359 h 2861354"/>
                  <a:gd name="connsiteX13" fmla="*/ 2042927 w 2046304"/>
                  <a:gd name="connsiteY13" fmla="*/ 2377381 h 2861354"/>
                  <a:gd name="connsiteX14" fmla="*/ 1819606 w 2046304"/>
                  <a:gd name="connsiteY14" fmla="*/ 1461584 h 2861354"/>
                  <a:gd name="connsiteX15" fmla="*/ 1820419 w 2046304"/>
                  <a:gd name="connsiteY15" fmla="*/ 1327383 h 2861354"/>
                  <a:gd name="connsiteX16" fmla="*/ 1820419 w 2046304"/>
                  <a:gd name="connsiteY16" fmla="*/ 1327383 h 286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46304" h="2861354">
                    <a:moveTo>
                      <a:pt x="1820419" y="1327383"/>
                    </a:moveTo>
                    <a:cubicBezTo>
                      <a:pt x="1726071" y="1154954"/>
                      <a:pt x="1650430" y="973579"/>
                      <a:pt x="1554456" y="802777"/>
                    </a:cubicBezTo>
                    <a:cubicBezTo>
                      <a:pt x="1495082" y="697042"/>
                      <a:pt x="1433268" y="591308"/>
                      <a:pt x="1358441" y="496147"/>
                    </a:cubicBezTo>
                    <a:cubicBezTo>
                      <a:pt x="1254333" y="364385"/>
                      <a:pt x="1157545" y="207410"/>
                      <a:pt x="1023343" y="104929"/>
                    </a:cubicBezTo>
                    <a:cubicBezTo>
                      <a:pt x="972916" y="65889"/>
                      <a:pt x="904595" y="35795"/>
                      <a:pt x="845222" y="13835"/>
                    </a:cubicBezTo>
                    <a:cubicBezTo>
                      <a:pt x="758194" y="-17885"/>
                      <a:pt x="678486" y="8142"/>
                      <a:pt x="604472" y="59382"/>
                    </a:cubicBezTo>
                    <a:cubicBezTo>
                      <a:pt x="392190" y="207410"/>
                      <a:pt x="257175" y="467680"/>
                      <a:pt x="163641" y="702736"/>
                    </a:cubicBezTo>
                    <a:cubicBezTo>
                      <a:pt x="13172" y="1082567"/>
                      <a:pt x="-7161" y="1500625"/>
                      <a:pt x="1786" y="1904856"/>
                    </a:cubicBezTo>
                    <a:cubicBezTo>
                      <a:pt x="4226" y="2023604"/>
                      <a:pt x="9106" y="2142352"/>
                      <a:pt x="17239" y="2261100"/>
                    </a:cubicBezTo>
                    <a:cubicBezTo>
                      <a:pt x="24559" y="2363581"/>
                      <a:pt x="46519" y="2470942"/>
                      <a:pt x="111587" y="2553903"/>
                    </a:cubicBezTo>
                    <a:cubicBezTo>
                      <a:pt x="186414" y="2649877"/>
                      <a:pt x="310042" y="2704371"/>
                      <a:pt x="419843" y="2747478"/>
                    </a:cubicBezTo>
                    <a:cubicBezTo>
                      <a:pt x="595525" y="2815799"/>
                      <a:pt x="798048" y="2846706"/>
                      <a:pt x="987556" y="2858906"/>
                    </a:cubicBezTo>
                    <a:cubicBezTo>
                      <a:pt x="1190892" y="2871920"/>
                      <a:pt x="1426548" y="2832613"/>
                      <a:pt x="1602443" y="2752359"/>
                    </a:cubicBezTo>
                    <a:cubicBezTo>
                      <a:pt x="1778338" y="2672105"/>
                      <a:pt x="2024220" y="2456275"/>
                      <a:pt x="2042927" y="2377381"/>
                    </a:cubicBezTo>
                    <a:cubicBezTo>
                      <a:pt x="2079121" y="2162252"/>
                      <a:pt x="1812286" y="1672375"/>
                      <a:pt x="1819606" y="1461584"/>
                    </a:cubicBezTo>
                    <a:cubicBezTo>
                      <a:pt x="1822859" y="1419290"/>
                      <a:pt x="1840752" y="1368050"/>
                      <a:pt x="1820419" y="1327383"/>
                    </a:cubicBezTo>
                    <a:lnTo>
                      <a:pt x="1820419" y="1327383"/>
                    </a:ln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sp>
            <p:nvSpPr>
              <p:cNvPr id="90" name="Freeform: Shape 89">
                <a:extLst>
                  <a:ext uri="{FF2B5EF4-FFF2-40B4-BE49-F238E27FC236}">
                    <a16:creationId xmlns:a16="http://schemas.microsoft.com/office/drawing/2014/main" id="{93A77B91-D622-41D3-8CE9-A50CE94E0728}"/>
                  </a:ext>
                </a:extLst>
              </p:cNvPr>
              <p:cNvSpPr/>
              <p:nvPr/>
            </p:nvSpPr>
            <p:spPr>
              <a:xfrm flipH="1">
                <a:off x="8275641" y="4650070"/>
                <a:ext cx="318762" cy="592237"/>
              </a:xfrm>
              <a:custGeom>
                <a:avLst/>
                <a:gdLst>
                  <a:gd name="connsiteX0" fmla="*/ 1491640 w 1488416"/>
                  <a:gd name="connsiteY0" fmla="*/ 1253669 h 2765363"/>
                  <a:gd name="connsiteX1" fmla="*/ 1449346 w 1488416"/>
                  <a:gd name="connsiteY1" fmla="*/ 1108081 h 2765363"/>
                  <a:gd name="connsiteX2" fmla="*/ 1323278 w 1488416"/>
                  <a:gd name="connsiteY2" fmla="*/ 807144 h 2765363"/>
                  <a:gd name="connsiteX3" fmla="*/ 865366 w 1488416"/>
                  <a:gd name="connsiteY3" fmla="*/ 193071 h 2765363"/>
                  <a:gd name="connsiteX4" fmla="*/ 458695 w 1488416"/>
                  <a:gd name="connsiteY4" fmla="*/ 2749 h 2765363"/>
                  <a:gd name="connsiteX5" fmla="*/ 174839 w 1488416"/>
                  <a:gd name="connsiteY5" fmla="*/ 292299 h 2765363"/>
                  <a:gd name="connsiteX6" fmla="*/ 22744 w 1488416"/>
                  <a:gd name="connsiteY6" fmla="*/ 991773 h 2765363"/>
                  <a:gd name="connsiteX7" fmla="*/ 1597 w 1488416"/>
                  <a:gd name="connsiteY7" fmla="*/ 1509059 h 2765363"/>
                  <a:gd name="connsiteX8" fmla="*/ 31691 w 1488416"/>
                  <a:gd name="connsiteY8" fmla="*/ 1844156 h 2765363"/>
                  <a:gd name="connsiteX9" fmla="*/ 141492 w 1488416"/>
                  <a:gd name="connsiteY9" fmla="*/ 2328094 h 2765363"/>
                  <a:gd name="connsiteX10" fmla="*/ 438362 w 1488416"/>
                  <a:gd name="connsiteY10" fmla="*/ 2742899 h 2765363"/>
                  <a:gd name="connsiteX11" fmla="*/ 653897 w 1488416"/>
                  <a:gd name="connsiteY11" fmla="*/ 2764046 h 2765363"/>
                  <a:gd name="connsiteX12" fmla="*/ 1215104 w 1488416"/>
                  <a:gd name="connsiteY12" fmla="*/ 2466363 h 2765363"/>
                  <a:gd name="connsiteX13" fmla="*/ 1435519 w 1488416"/>
                  <a:gd name="connsiteY13" fmla="*/ 2207720 h 2765363"/>
                  <a:gd name="connsiteX14" fmla="*/ 1455853 w 1488416"/>
                  <a:gd name="connsiteY14" fmla="*/ 1707514 h 2765363"/>
                  <a:gd name="connsiteX15" fmla="*/ 1491640 w 1488416"/>
                  <a:gd name="connsiteY15" fmla="*/ 1253669 h 2765363"/>
                  <a:gd name="connsiteX16" fmla="*/ 1491640 w 1488416"/>
                  <a:gd name="connsiteY16" fmla="*/ 1253669 h 2765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88416" h="2765363">
                    <a:moveTo>
                      <a:pt x="1491640" y="1253669"/>
                    </a:moveTo>
                    <a:cubicBezTo>
                      <a:pt x="1489200" y="1204869"/>
                      <a:pt x="1465613" y="1155255"/>
                      <a:pt x="1449346" y="1108081"/>
                    </a:cubicBezTo>
                    <a:cubicBezTo>
                      <a:pt x="1414372" y="1003160"/>
                      <a:pt x="1379399" y="903119"/>
                      <a:pt x="1323278" y="807144"/>
                    </a:cubicBezTo>
                    <a:cubicBezTo>
                      <a:pt x="1193143" y="585915"/>
                      <a:pt x="1055688" y="367126"/>
                      <a:pt x="865366" y="193071"/>
                    </a:cubicBezTo>
                    <a:cubicBezTo>
                      <a:pt x="756379" y="94656"/>
                      <a:pt x="616484" y="-19212"/>
                      <a:pt x="458695" y="2749"/>
                    </a:cubicBezTo>
                    <a:cubicBezTo>
                      <a:pt x="314734" y="23082"/>
                      <a:pt x="226079" y="171111"/>
                      <a:pt x="174839" y="292299"/>
                    </a:cubicBezTo>
                    <a:cubicBezTo>
                      <a:pt x="80491" y="515154"/>
                      <a:pt x="41451" y="751837"/>
                      <a:pt x="22744" y="991773"/>
                    </a:cubicBezTo>
                    <a:cubicBezTo>
                      <a:pt x="9730" y="1164202"/>
                      <a:pt x="-4910" y="1335817"/>
                      <a:pt x="1597" y="1509059"/>
                    </a:cubicBezTo>
                    <a:cubicBezTo>
                      <a:pt x="5664" y="1620487"/>
                      <a:pt x="5664" y="1735168"/>
                      <a:pt x="31691" y="1844156"/>
                    </a:cubicBezTo>
                    <a:cubicBezTo>
                      <a:pt x="69918" y="2006011"/>
                      <a:pt x="92691" y="2168679"/>
                      <a:pt x="141492" y="2328094"/>
                    </a:cubicBezTo>
                    <a:cubicBezTo>
                      <a:pt x="187852" y="2480189"/>
                      <a:pt x="277320" y="2681898"/>
                      <a:pt x="438362" y="2742899"/>
                    </a:cubicBezTo>
                    <a:cubicBezTo>
                      <a:pt x="506682" y="2768926"/>
                      <a:pt x="577443" y="2777059"/>
                      <a:pt x="653897" y="2764046"/>
                    </a:cubicBezTo>
                    <a:cubicBezTo>
                      <a:pt x="860486" y="2728259"/>
                      <a:pt x="1053249" y="2592431"/>
                      <a:pt x="1215104" y="2466363"/>
                    </a:cubicBezTo>
                    <a:cubicBezTo>
                      <a:pt x="1289931" y="2407802"/>
                      <a:pt x="1435519" y="2315081"/>
                      <a:pt x="1435519" y="2207720"/>
                    </a:cubicBezTo>
                    <a:cubicBezTo>
                      <a:pt x="1435519" y="2040984"/>
                      <a:pt x="1442839" y="1873436"/>
                      <a:pt x="1455853" y="1707514"/>
                    </a:cubicBezTo>
                    <a:cubicBezTo>
                      <a:pt x="1465613" y="1558673"/>
                      <a:pt x="1497333" y="1404138"/>
                      <a:pt x="1491640" y="1253669"/>
                    </a:cubicBezTo>
                    <a:cubicBezTo>
                      <a:pt x="1491640" y="1253669"/>
                      <a:pt x="1491640" y="1253669"/>
                      <a:pt x="1491640" y="1253669"/>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sp>
            <p:nvSpPr>
              <p:cNvPr id="91" name="Freeform: Shape 90">
                <a:extLst>
                  <a:ext uri="{FF2B5EF4-FFF2-40B4-BE49-F238E27FC236}">
                    <a16:creationId xmlns:a16="http://schemas.microsoft.com/office/drawing/2014/main" id="{0F66486F-BC59-4E63-8ED6-8213045D496D}"/>
                  </a:ext>
                </a:extLst>
              </p:cNvPr>
              <p:cNvSpPr/>
              <p:nvPr/>
            </p:nvSpPr>
            <p:spPr>
              <a:xfrm flipH="1">
                <a:off x="8368595" y="5193371"/>
                <a:ext cx="1742" cy="1742"/>
              </a:xfrm>
              <a:custGeom>
                <a:avLst/>
                <a:gdLst>
                  <a:gd name="connsiteX0" fmla="*/ 0 w 0"/>
                  <a:gd name="connsiteY0" fmla="*/ 0 h 0"/>
                  <a:gd name="connsiteX1" fmla="*/ 0 w 0"/>
                  <a:gd name="connsiteY1" fmla="*/ 0 h 0"/>
                  <a:gd name="connsiteX2" fmla="*/ 0 w 0"/>
                  <a:gd name="connsiteY2" fmla="*/ 0 h 0"/>
                  <a:gd name="connsiteX3" fmla="*/ 0 w 0"/>
                  <a:gd name="connsiteY3" fmla="*/ 0 h 0"/>
                </a:gdLst>
                <a:ahLst/>
                <a:cxnLst>
                  <a:cxn ang="0">
                    <a:pos x="connsiteX0" y="connsiteY0"/>
                  </a:cxn>
                  <a:cxn ang="0">
                    <a:pos x="connsiteX1" y="connsiteY1"/>
                  </a:cxn>
                  <a:cxn ang="0">
                    <a:pos x="connsiteX2" y="connsiteY2"/>
                  </a:cxn>
                  <a:cxn ang="0">
                    <a:pos x="connsiteX3" y="connsiteY3"/>
                  </a:cxn>
                </a:cxnLst>
                <a:rect l="l" t="t" r="r" b="b"/>
                <a:pathLst>
                  <a:path>
                    <a:moveTo>
                      <a:pt x="0" y="0"/>
                    </a:moveTo>
                    <a:cubicBezTo>
                      <a:pt x="0" y="0"/>
                      <a:pt x="0" y="0"/>
                      <a:pt x="0" y="0"/>
                    </a:cubicBezTo>
                    <a:cubicBezTo>
                      <a:pt x="0" y="0"/>
                      <a:pt x="0" y="0"/>
                      <a:pt x="0" y="0"/>
                    </a:cubicBezTo>
                    <a:lnTo>
                      <a:pt x="0" y="0"/>
                    </a:ln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b="100000"/>
                </a:path>
                <a:tileRect t="-100000" r="-100000"/>
              </a:gradFill>
              <a:ln w="1905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sp>
            <p:nvSpPr>
              <p:cNvPr id="92" name="Freeform: Shape 91">
                <a:extLst>
                  <a:ext uri="{FF2B5EF4-FFF2-40B4-BE49-F238E27FC236}">
                    <a16:creationId xmlns:a16="http://schemas.microsoft.com/office/drawing/2014/main" id="{486E5BFB-1554-49C4-9AB9-B5234F4605F8}"/>
                  </a:ext>
                </a:extLst>
              </p:cNvPr>
              <p:cNvSpPr/>
              <p:nvPr/>
            </p:nvSpPr>
            <p:spPr>
              <a:xfrm rot="295291">
                <a:off x="6165118" y="4736832"/>
                <a:ext cx="112392" cy="456540"/>
              </a:xfrm>
              <a:custGeom>
                <a:avLst/>
                <a:gdLst>
                  <a:gd name="connsiteX0" fmla="*/ 294243 w 357870"/>
                  <a:gd name="connsiteY0" fmla="*/ 403418 h 2147223"/>
                  <a:gd name="connsiteX1" fmla="*/ 250322 w 357870"/>
                  <a:gd name="connsiteY1" fmla="*/ 890610 h 2147223"/>
                  <a:gd name="connsiteX2" fmla="*/ 278789 w 357870"/>
                  <a:gd name="connsiteY2" fmla="*/ 1613671 h 2147223"/>
                  <a:gd name="connsiteX3" fmla="*/ 361750 w 357870"/>
                  <a:gd name="connsiteY3" fmla="*/ 2000009 h 2147223"/>
                  <a:gd name="connsiteX4" fmla="*/ 363377 w 357870"/>
                  <a:gd name="connsiteY4" fmla="*/ 2018716 h 2147223"/>
                  <a:gd name="connsiteX5" fmla="*/ 213722 w 357870"/>
                  <a:gd name="connsiteY5" fmla="*/ 2124450 h 2147223"/>
                  <a:gd name="connsiteX6" fmla="*/ 2253 w 357870"/>
                  <a:gd name="connsiteY6" fmla="*/ 2151290 h 2147223"/>
                  <a:gd name="connsiteX7" fmla="*/ 2253 w 357870"/>
                  <a:gd name="connsiteY7" fmla="*/ 815782 h 2147223"/>
                  <a:gd name="connsiteX8" fmla="*/ 2253 w 357870"/>
                  <a:gd name="connsiteY8" fmla="*/ 402604 h 2147223"/>
                  <a:gd name="connsiteX9" fmla="*/ 2253 w 357870"/>
                  <a:gd name="connsiteY9" fmla="*/ 192762 h 2147223"/>
                  <a:gd name="connsiteX10" fmla="*/ 8760 w 357870"/>
                  <a:gd name="connsiteY10" fmla="*/ 0 h 2147223"/>
                  <a:gd name="connsiteX11" fmla="*/ 164921 w 357870"/>
                  <a:gd name="connsiteY11" fmla="*/ 209029 h 2147223"/>
                  <a:gd name="connsiteX12" fmla="*/ 232429 w 357870"/>
                  <a:gd name="connsiteY12" fmla="*/ 324524 h 2147223"/>
                  <a:gd name="connsiteX13" fmla="*/ 259269 w 357870"/>
                  <a:gd name="connsiteY13" fmla="*/ 374137 h 2147223"/>
                  <a:gd name="connsiteX14" fmla="*/ 294243 w 357870"/>
                  <a:gd name="connsiteY14" fmla="*/ 403418 h 2147223"/>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32429 w 363377"/>
                  <a:gd name="connsiteY12" fmla="*/ 324524 h 2153220"/>
                  <a:gd name="connsiteX13" fmla="*/ 294243 w 363377"/>
                  <a:gd name="connsiteY13" fmla="*/ 403418 h 2153220"/>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94243 w 363377"/>
                  <a:gd name="connsiteY12" fmla="*/ 403418 h 2153220"/>
                  <a:gd name="connsiteX0" fmla="*/ 294243 w 363377"/>
                  <a:gd name="connsiteY0" fmla="*/ 403418 h 2153220"/>
                  <a:gd name="connsiteX1" fmla="*/ 250322 w 363377"/>
                  <a:gd name="connsiteY1" fmla="*/ 890610 h 2153220"/>
                  <a:gd name="connsiteX2" fmla="*/ 278789 w 363377"/>
                  <a:gd name="connsiteY2" fmla="*/ 1613671 h 2153220"/>
                  <a:gd name="connsiteX3" fmla="*/ 361750 w 363377"/>
                  <a:gd name="connsiteY3" fmla="*/ 2000009 h 2153220"/>
                  <a:gd name="connsiteX4" fmla="*/ 363377 w 363377"/>
                  <a:gd name="connsiteY4" fmla="*/ 2018716 h 2153220"/>
                  <a:gd name="connsiteX5" fmla="*/ 213722 w 363377"/>
                  <a:gd name="connsiteY5" fmla="*/ 2124450 h 2153220"/>
                  <a:gd name="connsiteX6" fmla="*/ 2253 w 363377"/>
                  <a:gd name="connsiteY6" fmla="*/ 2151290 h 2153220"/>
                  <a:gd name="connsiteX7" fmla="*/ 2253 w 363377"/>
                  <a:gd name="connsiteY7" fmla="*/ 815782 h 2153220"/>
                  <a:gd name="connsiteX8" fmla="*/ 2253 w 363377"/>
                  <a:gd name="connsiteY8" fmla="*/ 402604 h 2153220"/>
                  <a:gd name="connsiteX9" fmla="*/ 2253 w 363377"/>
                  <a:gd name="connsiteY9" fmla="*/ 192762 h 2153220"/>
                  <a:gd name="connsiteX10" fmla="*/ 8760 w 363377"/>
                  <a:gd name="connsiteY10" fmla="*/ 0 h 2153220"/>
                  <a:gd name="connsiteX11" fmla="*/ 164921 w 363377"/>
                  <a:gd name="connsiteY11" fmla="*/ 209029 h 2153220"/>
                  <a:gd name="connsiteX12" fmla="*/ 294243 w 363377"/>
                  <a:gd name="connsiteY12" fmla="*/ 403418 h 2153220"/>
                  <a:gd name="connsiteX0" fmla="*/ 294243 w 370920"/>
                  <a:gd name="connsiteY0" fmla="*/ 403418 h 2153220"/>
                  <a:gd name="connsiteX1" fmla="*/ 250322 w 370920"/>
                  <a:gd name="connsiteY1" fmla="*/ 890610 h 2153220"/>
                  <a:gd name="connsiteX2" fmla="*/ 278789 w 370920"/>
                  <a:gd name="connsiteY2" fmla="*/ 1613671 h 2153220"/>
                  <a:gd name="connsiteX3" fmla="*/ 361750 w 370920"/>
                  <a:gd name="connsiteY3" fmla="*/ 2000009 h 2153220"/>
                  <a:gd name="connsiteX4" fmla="*/ 350024 w 370920"/>
                  <a:gd name="connsiteY4" fmla="*/ 1974351 h 2153220"/>
                  <a:gd name="connsiteX5" fmla="*/ 363377 w 370920"/>
                  <a:gd name="connsiteY5" fmla="*/ 2018716 h 2153220"/>
                  <a:gd name="connsiteX6" fmla="*/ 213722 w 370920"/>
                  <a:gd name="connsiteY6" fmla="*/ 2124450 h 2153220"/>
                  <a:gd name="connsiteX7" fmla="*/ 2253 w 370920"/>
                  <a:gd name="connsiteY7" fmla="*/ 2151290 h 2153220"/>
                  <a:gd name="connsiteX8" fmla="*/ 2253 w 370920"/>
                  <a:gd name="connsiteY8" fmla="*/ 815782 h 2153220"/>
                  <a:gd name="connsiteX9" fmla="*/ 2253 w 370920"/>
                  <a:gd name="connsiteY9" fmla="*/ 402604 h 2153220"/>
                  <a:gd name="connsiteX10" fmla="*/ 2253 w 370920"/>
                  <a:gd name="connsiteY10" fmla="*/ 192762 h 2153220"/>
                  <a:gd name="connsiteX11" fmla="*/ 8760 w 370920"/>
                  <a:gd name="connsiteY11" fmla="*/ 0 h 2153220"/>
                  <a:gd name="connsiteX12" fmla="*/ 164921 w 370920"/>
                  <a:gd name="connsiteY12" fmla="*/ 209029 h 2153220"/>
                  <a:gd name="connsiteX13" fmla="*/ 294243 w 370920"/>
                  <a:gd name="connsiteY13" fmla="*/ 403418 h 2153220"/>
                  <a:gd name="connsiteX0" fmla="*/ 294243 w 377541"/>
                  <a:gd name="connsiteY0" fmla="*/ 403418 h 2153220"/>
                  <a:gd name="connsiteX1" fmla="*/ 250322 w 377541"/>
                  <a:gd name="connsiteY1" fmla="*/ 890610 h 2153220"/>
                  <a:gd name="connsiteX2" fmla="*/ 278789 w 377541"/>
                  <a:gd name="connsiteY2" fmla="*/ 1613671 h 2153220"/>
                  <a:gd name="connsiteX3" fmla="*/ 361750 w 377541"/>
                  <a:gd name="connsiteY3" fmla="*/ 2000009 h 2153220"/>
                  <a:gd name="connsiteX4" fmla="*/ 363377 w 377541"/>
                  <a:gd name="connsiteY4" fmla="*/ 2018716 h 2153220"/>
                  <a:gd name="connsiteX5" fmla="*/ 213722 w 377541"/>
                  <a:gd name="connsiteY5" fmla="*/ 2124450 h 2153220"/>
                  <a:gd name="connsiteX6" fmla="*/ 2253 w 377541"/>
                  <a:gd name="connsiteY6" fmla="*/ 2151290 h 2153220"/>
                  <a:gd name="connsiteX7" fmla="*/ 2253 w 377541"/>
                  <a:gd name="connsiteY7" fmla="*/ 815782 h 2153220"/>
                  <a:gd name="connsiteX8" fmla="*/ 2253 w 377541"/>
                  <a:gd name="connsiteY8" fmla="*/ 402604 h 2153220"/>
                  <a:gd name="connsiteX9" fmla="*/ 2253 w 377541"/>
                  <a:gd name="connsiteY9" fmla="*/ 192762 h 2153220"/>
                  <a:gd name="connsiteX10" fmla="*/ 8760 w 377541"/>
                  <a:gd name="connsiteY10" fmla="*/ 0 h 2153220"/>
                  <a:gd name="connsiteX11" fmla="*/ 164921 w 377541"/>
                  <a:gd name="connsiteY11" fmla="*/ 209029 h 2153220"/>
                  <a:gd name="connsiteX12" fmla="*/ 294243 w 377541"/>
                  <a:gd name="connsiteY12" fmla="*/ 403418 h 2153220"/>
                  <a:gd name="connsiteX0" fmla="*/ 294243 w 364424"/>
                  <a:gd name="connsiteY0" fmla="*/ 403418 h 2153220"/>
                  <a:gd name="connsiteX1" fmla="*/ 250322 w 364424"/>
                  <a:gd name="connsiteY1" fmla="*/ 890610 h 2153220"/>
                  <a:gd name="connsiteX2" fmla="*/ 278789 w 364424"/>
                  <a:gd name="connsiteY2" fmla="*/ 1613671 h 2153220"/>
                  <a:gd name="connsiteX3" fmla="*/ 363377 w 364424"/>
                  <a:gd name="connsiteY3" fmla="*/ 2018716 h 2153220"/>
                  <a:gd name="connsiteX4" fmla="*/ 213722 w 364424"/>
                  <a:gd name="connsiteY4" fmla="*/ 2124450 h 2153220"/>
                  <a:gd name="connsiteX5" fmla="*/ 2253 w 364424"/>
                  <a:gd name="connsiteY5" fmla="*/ 2151290 h 2153220"/>
                  <a:gd name="connsiteX6" fmla="*/ 2253 w 364424"/>
                  <a:gd name="connsiteY6" fmla="*/ 815782 h 2153220"/>
                  <a:gd name="connsiteX7" fmla="*/ 2253 w 364424"/>
                  <a:gd name="connsiteY7" fmla="*/ 402604 h 2153220"/>
                  <a:gd name="connsiteX8" fmla="*/ 2253 w 364424"/>
                  <a:gd name="connsiteY8" fmla="*/ 192762 h 2153220"/>
                  <a:gd name="connsiteX9" fmla="*/ 8760 w 364424"/>
                  <a:gd name="connsiteY9" fmla="*/ 0 h 2153220"/>
                  <a:gd name="connsiteX10" fmla="*/ 164921 w 364424"/>
                  <a:gd name="connsiteY10" fmla="*/ 209029 h 2153220"/>
                  <a:gd name="connsiteX11" fmla="*/ 294243 w 364424"/>
                  <a:gd name="connsiteY11" fmla="*/ 403418 h 2153220"/>
                  <a:gd name="connsiteX0" fmla="*/ 294243 w 363376"/>
                  <a:gd name="connsiteY0" fmla="*/ 403418 h 2153220"/>
                  <a:gd name="connsiteX1" fmla="*/ 250322 w 363376"/>
                  <a:gd name="connsiteY1" fmla="*/ 890610 h 2153220"/>
                  <a:gd name="connsiteX2" fmla="*/ 278789 w 363376"/>
                  <a:gd name="connsiteY2" fmla="*/ 1613671 h 2153220"/>
                  <a:gd name="connsiteX3" fmla="*/ 363377 w 363376"/>
                  <a:gd name="connsiteY3" fmla="*/ 2018716 h 2153220"/>
                  <a:gd name="connsiteX4" fmla="*/ 213722 w 363376"/>
                  <a:gd name="connsiteY4" fmla="*/ 2124450 h 2153220"/>
                  <a:gd name="connsiteX5" fmla="*/ 2253 w 363376"/>
                  <a:gd name="connsiteY5" fmla="*/ 2151290 h 2153220"/>
                  <a:gd name="connsiteX6" fmla="*/ 2253 w 363376"/>
                  <a:gd name="connsiteY6" fmla="*/ 815782 h 2153220"/>
                  <a:gd name="connsiteX7" fmla="*/ 2253 w 363376"/>
                  <a:gd name="connsiteY7" fmla="*/ 402604 h 2153220"/>
                  <a:gd name="connsiteX8" fmla="*/ 2253 w 363376"/>
                  <a:gd name="connsiteY8" fmla="*/ 192762 h 2153220"/>
                  <a:gd name="connsiteX9" fmla="*/ 8760 w 363376"/>
                  <a:gd name="connsiteY9" fmla="*/ 0 h 2153220"/>
                  <a:gd name="connsiteX10" fmla="*/ 164921 w 363376"/>
                  <a:gd name="connsiteY10" fmla="*/ 209029 h 2153220"/>
                  <a:gd name="connsiteX11" fmla="*/ 294243 w 363376"/>
                  <a:gd name="connsiteY11" fmla="*/ 403418 h 2153220"/>
                  <a:gd name="connsiteX0" fmla="*/ 294243 w 363378"/>
                  <a:gd name="connsiteY0" fmla="*/ 403418 h 2131745"/>
                  <a:gd name="connsiteX1" fmla="*/ 250322 w 363378"/>
                  <a:gd name="connsiteY1" fmla="*/ 890610 h 2131745"/>
                  <a:gd name="connsiteX2" fmla="*/ 278789 w 363378"/>
                  <a:gd name="connsiteY2" fmla="*/ 1613671 h 2131745"/>
                  <a:gd name="connsiteX3" fmla="*/ 363377 w 363378"/>
                  <a:gd name="connsiteY3" fmla="*/ 2018716 h 2131745"/>
                  <a:gd name="connsiteX4" fmla="*/ 213722 w 363378"/>
                  <a:gd name="connsiteY4" fmla="*/ 2124450 h 2131745"/>
                  <a:gd name="connsiteX5" fmla="*/ 2253 w 363378"/>
                  <a:gd name="connsiteY5" fmla="*/ 2116321 h 2131745"/>
                  <a:gd name="connsiteX6" fmla="*/ 2253 w 363378"/>
                  <a:gd name="connsiteY6" fmla="*/ 815782 h 2131745"/>
                  <a:gd name="connsiteX7" fmla="*/ 2253 w 363378"/>
                  <a:gd name="connsiteY7" fmla="*/ 402604 h 2131745"/>
                  <a:gd name="connsiteX8" fmla="*/ 2253 w 363378"/>
                  <a:gd name="connsiteY8" fmla="*/ 192762 h 2131745"/>
                  <a:gd name="connsiteX9" fmla="*/ 8760 w 363378"/>
                  <a:gd name="connsiteY9" fmla="*/ 0 h 2131745"/>
                  <a:gd name="connsiteX10" fmla="*/ 164921 w 363378"/>
                  <a:gd name="connsiteY10" fmla="*/ 209029 h 2131745"/>
                  <a:gd name="connsiteX11" fmla="*/ 294243 w 363378"/>
                  <a:gd name="connsiteY11" fmla="*/ 403418 h 213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3378" h="2131745">
                    <a:moveTo>
                      <a:pt x="294243" y="403418"/>
                    </a:moveTo>
                    <a:cubicBezTo>
                      <a:pt x="287736" y="566086"/>
                      <a:pt x="258456" y="727128"/>
                      <a:pt x="250322" y="890610"/>
                    </a:cubicBezTo>
                    <a:cubicBezTo>
                      <a:pt x="238936" y="1131359"/>
                      <a:pt x="243816" y="1375362"/>
                      <a:pt x="278789" y="1613671"/>
                    </a:cubicBezTo>
                    <a:cubicBezTo>
                      <a:pt x="297631" y="1801688"/>
                      <a:pt x="344248" y="1933586"/>
                      <a:pt x="363377" y="2018716"/>
                    </a:cubicBezTo>
                    <a:cubicBezTo>
                      <a:pt x="335723" y="2076463"/>
                      <a:pt x="273909" y="2108183"/>
                      <a:pt x="213722" y="2124450"/>
                    </a:cubicBezTo>
                    <a:cubicBezTo>
                      <a:pt x="153535" y="2140717"/>
                      <a:pt x="2253" y="2126082"/>
                      <a:pt x="2253" y="2116321"/>
                    </a:cubicBezTo>
                    <a:lnTo>
                      <a:pt x="2253" y="815782"/>
                    </a:lnTo>
                    <a:lnTo>
                      <a:pt x="2253" y="402604"/>
                    </a:lnTo>
                    <a:lnTo>
                      <a:pt x="2253" y="192762"/>
                    </a:lnTo>
                    <a:cubicBezTo>
                      <a:pt x="2253" y="128508"/>
                      <a:pt x="-5880" y="62627"/>
                      <a:pt x="8760" y="0"/>
                    </a:cubicBezTo>
                    <a:cubicBezTo>
                      <a:pt x="65694" y="65881"/>
                      <a:pt x="118561" y="135828"/>
                      <a:pt x="164921" y="209029"/>
                    </a:cubicBezTo>
                    <a:cubicBezTo>
                      <a:pt x="212502" y="276265"/>
                      <a:pt x="240047" y="304808"/>
                      <a:pt x="294243" y="403418"/>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sp>
            <p:nvSpPr>
              <p:cNvPr id="94" name="Freeform: Shape 93">
                <a:extLst>
                  <a:ext uri="{FF2B5EF4-FFF2-40B4-BE49-F238E27FC236}">
                    <a16:creationId xmlns:a16="http://schemas.microsoft.com/office/drawing/2014/main" id="{BC33C56E-4B31-4C38-8A0A-EEE2114814EF}"/>
                  </a:ext>
                </a:extLst>
              </p:cNvPr>
              <p:cNvSpPr/>
              <p:nvPr/>
            </p:nvSpPr>
            <p:spPr>
              <a:xfrm rot="636498">
                <a:off x="6241854" y="4677669"/>
                <a:ext cx="349516" cy="593262"/>
              </a:xfrm>
              <a:custGeom>
                <a:avLst/>
                <a:gdLst>
                  <a:gd name="connsiteX0" fmla="*/ 1491640 w 1488416"/>
                  <a:gd name="connsiteY0" fmla="*/ 1253669 h 2765363"/>
                  <a:gd name="connsiteX1" fmla="*/ 1449346 w 1488416"/>
                  <a:gd name="connsiteY1" fmla="*/ 1108081 h 2765363"/>
                  <a:gd name="connsiteX2" fmla="*/ 1323278 w 1488416"/>
                  <a:gd name="connsiteY2" fmla="*/ 807144 h 2765363"/>
                  <a:gd name="connsiteX3" fmla="*/ 865366 w 1488416"/>
                  <a:gd name="connsiteY3" fmla="*/ 193071 h 2765363"/>
                  <a:gd name="connsiteX4" fmla="*/ 458695 w 1488416"/>
                  <a:gd name="connsiteY4" fmla="*/ 2749 h 2765363"/>
                  <a:gd name="connsiteX5" fmla="*/ 174839 w 1488416"/>
                  <a:gd name="connsiteY5" fmla="*/ 292299 h 2765363"/>
                  <a:gd name="connsiteX6" fmla="*/ 22744 w 1488416"/>
                  <a:gd name="connsiteY6" fmla="*/ 991773 h 2765363"/>
                  <a:gd name="connsiteX7" fmla="*/ 1597 w 1488416"/>
                  <a:gd name="connsiteY7" fmla="*/ 1509059 h 2765363"/>
                  <a:gd name="connsiteX8" fmla="*/ 31691 w 1488416"/>
                  <a:gd name="connsiteY8" fmla="*/ 1844156 h 2765363"/>
                  <a:gd name="connsiteX9" fmla="*/ 141492 w 1488416"/>
                  <a:gd name="connsiteY9" fmla="*/ 2328094 h 2765363"/>
                  <a:gd name="connsiteX10" fmla="*/ 438362 w 1488416"/>
                  <a:gd name="connsiteY10" fmla="*/ 2742899 h 2765363"/>
                  <a:gd name="connsiteX11" fmla="*/ 653897 w 1488416"/>
                  <a:gd name="connsiteY11" fmla="*/ 2764046 h 2765363"/>
                  <a:gd name="connsiteX12" fmla="*/ 1215104 w 1488416"/>
                  <a:gd name="connsiteY12" fmla="*/ 2466363 h 2765363"/>
                  <a:gd name="connsiteX13" fmla="*/ 1435519 w 1488416"/>
                  <a:gd name="connsiteY13" fmla="*/ 2207720 h 2765363"/>
                  <a:gd name="connsiteX14" fmla="*/ 1455853 w 1488416"/>
                  <a:gd name="connsiteY14" fmla="*/ 1707514 h 2765363"/>
                  <a:gd name="connsiteX15" fmla="*/ 1491640 w 1488416"/>
                  <a:gd name="connsiteY15" fmla="*/ 1253669 h 2765363"/>
                  <a:gd name="connsiteX16" fmla="*/ 1491640 w 1488416"/>
                  <a:gd name="connsiteY16" fmla="*/ 1253669 h 2765363"/>
                  <a:gd name="connsiteX0" fmla="*/ 1491640 w 1620568"/>
                  <a:gd name="connsiteY0" fmla="*/ 1253669 h 2770149"/>
                  <a:gd name="connsiteX1" fmla="*/ 1449346 w 1620568"/>
                  <a:gd name="connsiteY1" fmla="*/ 1108081 h 2770149"/>
                  <a:gd name="connsiteX2" fmla="*/ 1323278 w 1620568"/>
                  <a:gd name="connsiteY2" fmla="*/ 807144 h 2770149"/>
                  <a:gd name="connsiteX3" fmla="*/ 865366 w 1620568"/>
                  <a:gd name="connsiteY3" fmla="*/ 193071 h 2770149"/>
                  <a:gd name="connsiteX4" fmla="*/ 458695 w 1620568"/>
                  <a:gd name="connsiteY4" fmla="*/ 2749 h 2770149"/>
                  <a:gd name="connsiteX5" fmla="*/ 174839 w 1620568"/>
                  <a:gd name="connsiteY5" fmla="*/ 292299 h 2770149"/>
                  <a:gd name="connsiteX6" fmla="*/ 22744 w 1620568"/>
                  <a:gd name="connsiteY6" fmla="*/ 991773 h 2770149"/>
                  <a:gd name="connsiteX7" fmla="*/ 1597 w 1620568"/>
                  <a:gd name="connsiteY7" fmla="*/ 1509059 h 2770149"/>
                  <a:gd name="connsiteX8" fmla="*/ 31691 w 1620568"/>
                  <a:gd name="connsiteY8" fmla="*/ 1844156 h 2770149"/>
                  <a:gd name="connsiteX9" fmla="*/ 141492 w 1620568"/>
                  <a:gd name="connsiteY9" fmla="*/ 2328094 h 2770149"/>
                  <a:gd name="connsiteX10" fmla="*/ 438362 w 1620568"/>
                  <a:gd name="connsiteY10" fmla="*/ 2742899 h 2770149"/>
                  <a:gd name="connsiteX11" fmla="*/ 653897 w 1620568"/>
                  <a:gd name="connsiteY11" fmla="*/ 2764046 h 2770149"/>
                  <a:gd name="connsiteX12" fmla="*/ 1215104 w 1620568"/>
                  <a:gd name="connsiteY12" fmla="*/ 2466363 h 2770149"/>
                  <a:gd name="connsiteX13" fmla="*/ 1620569 w 1620568"/>
                  <a:gd name="connsiteY13" fmla="*/ 2199715 h 2770149"/>
                  <a:gd name="connsiteX14" fmla="*/ 1455853 w 1620568"/>
                  <a:gd name="connsiteY14" fmla="*/ 1707514 h 2770149"/>
                  <a:gd name="connsiteX15" fmla="*/ 1491640 w 1620568"/>
                  <a:gd name="connsiteY15" fmla="*/ 1253669 h 2770149"/>
                  <a:gd name="connsiteX16" fmla="*/ 1491640 w 1620568"/>
                  <a:gd name="connsiteY16" fmla="*/ 1253669 h 2770149"/>
                  <a:gd name="connsiteX0" fmla="*/ 1491640 w 1632017"/>
                  <a:gd name="connsiteY0" fmla="*/ 1253669 h 2770149"/>
                  <a:gd name="connsiteX1" fmla="*/ 1449346 w 1632017"/>
                  <a:gd name="connsiteY1" fmla="*/ 1108081 h 2770149"/>
                  <a:gd name="connsiteX2" fmla="*/ 1323278 w 1632017"/>
                  <a:gd name="connsiteY2" fmla="*/ 807144 h 2770149"/>
                  <a:gd name="connsiteX3" fmla="*/ 865366 w 1632017"/>
                  <a:gd name="connsiteY3" fmla="*/ 193071 h 2770149"/>
                  <a:gd name="connsiteX4" fmla="*/ 458695 w 1632017"/>
                  <a:gd name="connsiteY4" fmla="*/ 2749 h 2770149"/>
                  <a:gd name="connsiteX5" fmla="*/ 174839 w 1632017"/>
                  <a:gd name="connsiteY5" fmla="*/ 292299 h 2770149"/>
                  <a:gd name="connsiteX6" fmla="*/ 22744 w 1632017"/>
                  <a:gd name="connsiteY6" fmla="*/ 991773 h 2770149"/>
                  <a:gd name="connsiteX7" fmla="*/ 1597 w 1632017"/>
                  <a:gd name="connsiteY7" fmla="*/ 1509059 h 2770149"/>
                  <a:gd name="connsiteX8" fmla="*/ 31691 w 1632017"/>
                  <a:gd name="connsiteY8" fmla="*/ 1844156 h 2770149"/>
                  <a:gd name="connsiteX9" fmla="*/ 141492 w 1632017"/>
                  <a:gd name="connsiteY9" fmla="*/ 2328094 h 2770149"/>
                  <a:gd name="connsiteX10" fmla="*/ 438362 w 1632017"/>
                  <a:gd name="connsiteY10" fmla="*/ 2742899 h 2770149"/>
                  <a:gd name="connsiteX11" fmla="*/ 653897 w 1632017"/>
                  <a:gd name="connsiteY11" fmla="*/ 2764046 h 2770149"/>
                  <a:gd name="connsiteX12" fmla="*/ 1215104 w 1632017"/>
                  <a:gd name="connsiteY12" fmla="*/ 2466363 h 2770149"/>
                  <a:gd name="connsiteX13" fmla="*/ 1620569 w 1632017"/>
                  <a:gd name="connsiteY13" fmla="*/ 2199715 h 2770149"/>
                  <a:gd name="connsiteX14" fmla="*/ 1535498 w 1632017"/>
                  <a:gd name="connsiteY14" fmla="*/ 1705921 h 2770149"/>
                  <a:gd name="connsiteX15" fmla="*/ 1491640 w 1632017"/>
                  <a:gd name="connsiteY15" fmla="*/ 1253669 h 2770149"/>
                  <a:gd name="connsiteX16" fmla="*/ 1491640 w 1632017"/>
                  <a:gd name="connsiteY16" fmla="*/ 1253669 h 2770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32017" h="2770149">
                    <a:moveTo>
                      <a:pt x="1491640" y="1253669"/>
                    </a:moveTo>
                    <a:cubicBezTo>
                      <a:pt x="1489200" y="1204869"/>
                      <a:pt x="1465613" y="1155255"/>
                      <a:pt x="1449346" y="1108081"/>
                    </a:cubicBezTo>
                    <a:cubicBezTo>
                      <a:pt x="1414372" y="1003160"/>
                      <a:pt x="1379399" y="903119"/>
                      <a:pt x="1323278" y="807144"/>
                    </a:cubicBezTo>
                    <a:cubicBezTo>
                      <a:pt x="1193143" y="585915"/>
                      <a:pt x="1055688" y="367126"/>
                      <a:pt x="865366" y="193071"/>
                    </a:cubicBezTo>
                    <a:cubicBezTo>
                      <a:pt x="756379" y="94656"/>
                      <a:pt x="616484" y="-19212"/>
                      <a:pt x="458695" y="2749"/>
                    </a:cubicBezTo>
                    <a:cubicBezTo>
                      <a:pt x="314734" y="23082"/>
                      <a:pt x="226079" y="171111"/>
                      <a:pt x="174839" y="292299"/>
                    </a:cubicBezTo>
                    <a:cubicBezTo>
                      <a:pt x="80491" y="515154"/>
                      <a:pt x="41451" y="751837"/>
                      <a:pt x="22744" y="991773"/>
                    </a:cubicBezTo>
                    <a:cubicBezTo>
                      <a:pt x="9730" y="1164202"/>
                      <a:pt x="-4910" y="1335817"/>
                      <a:pt x="1597" y="1509059"/>
                    </a:cubicBezTo>
                    <a:cubicBezTo>
                      <a:pt x="5664" y="1620487"/>
                      <a:pt x="5664" y="1735168"/>
                      <a:pt x="31691" y="1844156"/>
                    </a:cubicBezTo>
                    <a:cubicBezTo>
                      <a:pt x="69918" y="2006011"/>
                      <a:pt x="92691" y="2168679"/>
                      <a:pt x="141492" y="2328094"/>
                    </a:cubicBezTo>
                    <a:cubicBezTo>
                      <a:pt x="187852" y="2480189"/>
                      <a:pt x="277320" y="2681898"/>
                      <a:pt x="438362" y="2742899"/>
                    </a:cubicBezTo>
                    <a:cubicBezTo>
                      <a:pt x="506682" y="2768926"/>
                      <a:pt x="577443" y="2777059"/>
                      <a:pt x="653897" y="2764046"/>
                    </a:cubicBezTo>
                    <a:cubicBezTo>
                      <a:pt x="860486" y="2728259"/>
                      <a:pt x="1053992" y="2560418"/>
                      <a:pt x="1215104" y="2466363"/>
                    </a:cubicBezTo>
                    <a:cubicBezTo>
                      <a:pt x="1376216" y="2372308"/>
                      <a:pt x="1567170" y="2326455"/>
                      <a:pt x="1620569" y="2199715"/>
                    </a:cubicBezTo>
                    <a:cubicBezTo>
                      <a:pt x="1673968" y="2072975"/>
                      <a:pt x="1522484" y="1871843"/>
                      <a:pt x="1535498" y="1705921"/>
                    </a:cubicBezTo>
                    <a:cubicBezTo>
                      <a:pt x="1545258" y="1557080"/>
                      <a:pt x="1497333" y="1404138"/>
                      <a:pt x="1491640" y="1253669"/>
                    </a:cubicBezTo>
                    <a:lnTo>
                      <a:pt x="1491640" y="1253669"/>
                    </a:ln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sp>
            <p:nvSpPr>
              <p:cNvPr id="95" name="Freeform: Shape 94">
                <a:extLst>
                  <a:ext uri="{FF2B5EF4-FFF2-40B4-BE49-F238E27FC236}">
                    <a16:creationId xmlns:a16="http://schemas.microsoft.com/office/drawing/2014/main" id="{3241EA5B-305A-42A4-9B39-FE461FF28626}"/>
                  </a:ext>
                </a:extLst>
              </p:cNvPr>
              <p:cNvSpPr/>
              <p:nvPr/>
            </p:nvSpPr>
            <p:spPr>
              <a:xfrm>
                <a:off x="6441594" y="5193371"/>
                <a:ext cx="1742" cy="1742"/>
              </a:xfrm>
              <a:custGeom>
                <a:avLst/>
                <a:gdLst>
                  <a:gd name="connsiteX0" fmla="*/ 0 w 0"/>
                  <a:gd name="connsiteY0" fmla="*/ 0 h 0"/>
                  <a:gd name="connsiteX1" fmla="*/ 0 w 0"/>
                  <a:gd name="connsiteY1" fmla="*/ 0 h 0"/>
                  <a:gd name="connsiteX2" fmla="*/ 0 w 0"/>
                  <a:gd name="connsiteY2" fmla="*/ 0 h 0"/>
                  <a:gd name="connsiteX3" fmla="*/ 0 w 0"/>
                  <a:gd name="connsiteY3" fmla="*/ 0 h 0"/>
                </a:gdLst>
                <a:ahLst/>
                <a:cxnLst>
                  <a:cxn ang="0">
                    <a:pos x="connsiteX0" y="connsiteY0"/>
                  </a:cxn>
                  <a:cxn ang="0">
                    <a:pos x="connsiteX1" y="connsiteY1"/>
                  </a:cxn>
                  <a:cxn ang="0">
                    <a:pos x="connsiteX2" y="connsiteY2"/>
                  </a:cxn>
                  <a:cxn ang="0">
                    <a:pos x="connsiteX3" y="connsiteY3"/>
                  </a:cxn>
                </a:cxnLst>
                <a:rect l="l" t="t" r="r" b="b"/>
                <a:pathLst>
                  <a:path>
                    <a:moveTo>
                      <a:pt x="0" y="0"/>
                    </a:moveTo>
                    <a:cubicBezTo>
                      <a:pt x="0" y="0"/>
                      <a:pt x="0" y="0"/>
                      <a:pt x="0" y="0"/>
                    </a:cubicBezTo>
                    <a:cubicBezTo>
                      <a:pt x="0" y="0"/>
                      <a:pt x="0" y="0"/>
                      <a:pt x="0" y="0"/>
                    </a:cubicBezTo>
                    <a:lnTo>
                      <a:pt x="0" y="0"/>
                    </a:ln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b="100000"/>
                </a:path>
                <a:tileRect t="-100000" r="-100000"/>
              </a:gradFill>
              <a:ln w="1905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sp>
            <p:nvSpPr>
              <p:cNvPr id="93" name="Freeform: Shape 92">
                <a:extLst>
                  <a:ext uri="{FF2B5EF4-FFF2-40B4-BE49-F238E27FC236}">
                    <a16:creationId xmlns:a16="http://schemas.microsoft.com/office/drawing/2014/main" id="{CFA36DAB-2017-48A9-B955-518F6D618843}"/>
                  </a:ext>
                </a:extLst>
              </p:cNvPr>
              <p:cNvSpPr/>
              <p:nvPr/>
            </p:nvSpPr>
            <p:spPr>
              <a:xfrm>
                <a:off x="6534626" y="4699709"/>
                <a:ext cx="390179" cy="611397"/>
              </a:xfrm>
              <a:custGeom>
                <a:avLst/>
                <a:gdLst>
                  <a:gd name="connsiteX0" fmla="*/ 1820419 w 1821886"/>
                  <a:gd name="connsiteY0" fmla="*/ 1327383 h 2854831"/>
                  <a:gd name="connsiteX1" fmla="*/ 1554456 w 1821886"/>
                  <a:gd name="connsiteY1" fmla="*/ 802777 h 2854831"/>
                  <a:gd name="connsiteX2" fmla="*/ 1358441 w 1821886"/>
                  <a:gd name="connsiteY2" fmla="*/ 496147 h 2854831"/>
                  <a:gd name="connsiteX3" fmla="*/ 1023343 w 1821886"/>
                  <a:gd name="connsiteY3" fmla="*/ 104929 h 2854831"/>
                  <a:gd name="connsiteX4" fmla="*/ 845222 w 1821886"/>
                  <a:gd name="connsiteY4" fmla="*/ 13835 h 2854831"/>
                  <a:gd name="connsiteX5" fmla="*/ 604472 w 1821886"/>
                  <a:gd name="connsiteY5" fmla="*/ 59382 h 2854831"/>
                  <a:gd name="connsiteX6" fmla="*/ 163641 w 1821886"/>
                  <a:gd name="connsiteY6" fmla="*/ 702736 h 2854831"/>
                  <a:gd name="connsiteX7" fmla="*/ 1786 w 1821886"/>
                  <a:gd name="connsiteY7" fmla="*/ 1904856 h 2854831"/>
                  <a:gd name="connsiteX8" fmla="*/ 17239 w 1821886"/>
                  <a:gd name="connsiteY8" fmla="*/ 2261100 h 2854831"/>
                  <a:gd name="connsiteX9" fmla="*/ 111587 w 1821886"/>
                  <a:gd name="connsiteY9" fmla="*/ 2553903 h 2854831"/>
                  <a:gd name="connsiteX10" fmla="*/ 419843 w 1821886"/>
                  <a:gd name="connsiteY10" fmla="*/ 2747478 h 2854831"/>
                  <a:gd name="connsiteX11" fmla="*/ 987556 w 1821886"/>
                  <a:gd name="connsiteY11" fmla="*/ 2858906 h 2854831"/>
                  <a:gd name="connsiteX12" fmla="*/ 1602443 w 1821886"/>
                  <a:gd name="connsiteY12" fmla="*/ 2752359 h 2854831"/>
                  <a:gd name="connsiteX13" fmla="*/ 1776498 w 1821886"/>
                  <a:gd name="connsiteY13" fmla="*/ 2592130 h 2854831"/>
                  <a:gd name="connsiteX14" fmla="*/ 1778938 w 1821886"/>
                  <a:gd name="connsiteY14" fmla="*/ 2430275 h 2854831"/>
                  <a:gd name="connsiteX15" fmla="*/ 1791952 w 1821886"/>
                  <a:gd name="connsiteY15" fmla="*/ 2003270 h 2854831"/>
                  <a:gd name="connsiteX16" fmla="*/ 1809032 w 1821886"/>
                  <a:gd name="connsiteY16" fmla="*/ 1642146 h 2854831"/>
                  <a:gd name="connsiteX17" fmla="*/ 1819606 w 1821886"/>
                  <a:gd name="connsiteY17" fmla="*/ 1461584 h 2854831"/>
                  <a:gd name="connsiteX18" fmla="*/ 1820419 w 1821886"/>
                  <a:gd name="connsiteY18" fmla="*/ 1327383 h 2854831"/>
                  <a:gd name="connsiteX19" fmla="*/ 1820419 w 1821886"/>
                  <a:gd name="connsiteY19" fmla="*/ 1327383 h 2854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21886" h="2854831">
                    <a:moveTo>
                      <a:pt x="1820419" y="1327383"/>
                    </a:moveTo>
                    <a:cubicBezTo>
                      <a:pt x="1726071" y="1154954"/>
                      <a:pt x="1650430" y="973579"/>
                      <a:pt x="1554456" y="802777"/>
                    </a:cubicBezTo>
                    <a:cubicBezTo>
                      <a:pt x="1495082" y="697042"/>
                      <a:pt x="1433268" y="591308"/>
                      <a:pt x="1358441" y="496147"/>
                    </a:cubicBezTo>
                    <a:cubicBezTo>
                      <a:pt x="1254333" y="364385"/>
                      <a:pt x="1157545" y="207410"/>
                      <a:pt x="1023343" y="104929"/>
                    </a:cubicBezTo>
                    <a:cubicBezTo>
                      <a:pt x="972916" y="65889"/>
                      <a:pt x="904595" y="35795"/>
                      <a:pt x="845222" y="13835"/>
                    </a:cubicBezTo>
                    <a:cubicBezTo>
                      <a:pt x="758194" y="-17885"/>
                      <a:pt x="678486" y="8142"/>
                      <a:pt x="604472" y="59382"/>
                    </a:cubicBezTo>
                    <a:cubicBezTo>
                      <a:pt x="392190" y="207410"/>
                      <a:pt x="257175" y="467680"/>
                      <a:pt x="163641" y="702736"/>
                    </a:cubicBezTo>
                    <a:cubicBezTo>
                      <a:pt x="13172" y="1082567"/>
                      <a:pt x="-7161" y="1500625"/>
                      <a:pt x="1786" y="1904856"/>
                    </a:cubicBezTo>
                    <a:cubicBezTo>
                      <a:pt x="4226" y="2023604"/>
                      <a:pt x="9106" y="2142352"/>
                      <a:pt x="17239" y="2261100"/>
                    </a:cubicBezTo>
                    <a:cubicBezTo>
                      <a:pt x="24559" y="2363581"/>
                      <a:pt x="46519" y="2470942"/>
                      <a:pt x="111587" y="2553903"/>
                    </a:cubicBezTo>
                    <a:cubicBezTo>
                      <a:pt x="186414" y="2649877"/>
                      <a:pt x="310042" y="2704371"/>
                      <a:pt x="419843" y="2747478"/>
                    </a:cubicBezTo>
                    <a:cubicBezTo>
                      <a:pt x="595525" y="2815799"/>
                      <a:pt x="798048" y="2846706"/>
                      <a:pt x="987556" y="2858906"/>
                    </a:cubicBezTo>
                    <a:cubicBezTo>
                      <a:pt x="1190892" y="2871920"/>
                      <a:pt x="1418628" y="2850773"/>
                      <a:pt x="1602443" y="2752359"/>
                    </a:cubicBezTo>
                    <a:cubicBezTo>
                      <a:pt x="1667511" y="2717385"/>
                      <a:pt x="1757791" y="2671024"/>
                      <a:pt x="1776498" y="2592130"/>
                    </a:cubicBezTo>
                    <a:cubicBezTo>
                      <a:pt x="1787885" y="2542516"/>
                      <a:pt x="1778938" y="2481515"/>
                      <a:pt x="1778938" y="2430275"/>
                    </a:cubicBezTo>
                    <a:cubicBezTo>
                      <a:pt x="1779752" y="2287127"/>
                      <a:pt x="1788699" y="2145605"/>
                      <a:pt x="1791952" y="2003270"/>
                    </a:cubicBezTo>
                    <a:cubicBezTo>
                      <a:pt x="1794392" y="1882896"/>
                      <a:pt x="1801712" y="1762521"/>
                      <a:pt x="1809032" y="1642146"/>
                    </a:cubicBezTo>
                    <a:cubicBezTo>
                      <a:pt x="1813099" y="1581959"/>
                      <a:pt x="1814725" y="1521772"/>
                      <a:pt x="1819606" y="1461584"/>
                    </a:cubicBezTo>
                    <a:cubicBezTo>
                      <a:pt x="1822859" y="1419290"/>
                      <a:pt x="1840752" y="1368050"/>
                      <a:pt x="1820419" y="1327383"/>
                    </a:cubicBezTo>
                    <a:cubicBezTo>
                      <a:pt x="1820419" y="1327383"/>
                      <a:pt x="1820419" y="1327383"/>
                      <a:pt x="1820419" y="1327383"/>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sp>
            <p:nvSpPr>
              <p:cNvPr id="96" name="Freeform: Shape 95">
                <a:extLst>
                  <a:ext uri="{FF2B5EF4-FFF2-40B4-BE49-F238E27FC236}">
                    <a16:creationId xmlns:a16="http://schemas.microsoft.com/office/drawing/2014/main" id="{116074BD-2AB1-4274-A1A0-00980EBF3A2A}"/>
                  </a:ext>
                </a:extLst>
              </p:cNvPr>
              <p:cNvSpPr/>
              <p:nvPr/>
            </p:nvSpPr>
            <p:spPr>
              <a:xfrm rot="21301314">
                <a:off x="6894022" y="4664932"/>
                <a:ext cx="508626" cy="663653"/>
              </a:xfrm>
              <a:custGeom>
                <a:avLst/>
                <a:gdLst>
                  <a:gd name="connsiteX0" fmla="*/ 2376043 w 2374959"/>
                  <a:gd name="connsiteY0" fmla="*/ 2668646 h 3098834"/>
                  <a:gd name="connsiteX1" fmla="*/ 2374416 w 2374959"/>
                  <a:gd name="connsiteY1" fmla="*/ 2056199 h 3098834"/>
                  <a:gd name="connsiteX2" fmla="*/ 2295522 w 2374959"/>
                  <a:gd name="connsiteY2" fmla="*/ 1418539 h 3098834"/>
                  <a:gd name="connsiteX3" fmla="*/ 2128787 w 2374959"/>
                  <a:gd name="connsiteY3" fmla="*/ 853266 h 3098834"/>
                  <a:gd name="connsiteX4" fmla="*/ 1880717 w 2374959"/>
                  <a:gd name="connsiteY4" fmla="*/ 390474 h 3098834"/>
                  <a:gd name="connsiteX5" fmla="*/ 1485433 w 2374959"/>
                  <a:gd name="connsiteY5" fmla="*/ 68391 h 3098834"/>
                  <a:gd name="connsiteX6" fmla="*/ 1175550 w 2374959"/>
                  <a:gd name="connsiteY6" fmla="*/ 70 h 3098834"/>
                  <a:gd name="connsiteX7" fmla="*/ 870546 w 2374959"/>
                  <a:gd name="connsiteY7" fmla="*/ 80591 h 3098834"/>
                  <a:gd name="connsiteX8" fmla="*/ 648504 w 2374959"/>
                  <a:gd name="connsiteY8" fmla="*/ 239193 h 3098834"/>
                  <a:gd name="connsiteX9" fmla="*/ 89738 w 2374959"/>
                  <a:gd name="connsiteY9" fmla="*/ 1201377 h 3098834"/>
                  <a:gd name="connsiteX10" fmla="*/ 19790 w 2374959"/>
                  <a:gd name="connsiteY10" fmla="*/ 2472631 h 3098834"/>
                  <a:gd name="connsiteX11" fmla="*/ 36057 w 2374959"/>
                  <a:gd name="connsiteY11" fmla="*/ 2679220 h 3098834"/>
                  <a:gd name="connsiteX12" fmla="*/ 88111 w 2374959"/>
                  <a:gd name="connsiteY12" fmla="*/ 2871982 h 3098834"/>
                  <a:gd name="connsiteX13" fmla="*/ 576930 w 2374959"/>
                  <a:gd name="connsiteY13" fmla="*/ 3066370 h 3098834"/>
                  <a:gd name="connsiteX14" fmla="*/ 1239804 w 2374959"/>
                  <a:gd name="connsiteY14" fmla="*/ 3102971 h 3098834"/>
                  <a:gd name="connsiteX15" fmla="*/ 1727809 w 2374959"/>
                  <a:gd name="connsiteY15" fmla="*/ 3087517 h 3098834"/>
                  <a:gd name="connsiteX16" fmla="*/ 2204428 w 2374959"/>
                  <a:gd name="connsiteY16" fmla="*/ 3023263 h 3098834"/>
                  <a:gd name="connsiteX17" fmla="*/ 2367909 w 2374959"/>
                  <a:gd name="connsiteY17" fmla="*/ 2809354 h 3098834"/>
                  <a:gd name="connsiteX18" fmla="*/ 2376043 w 2374959"/>
                  <a:gd name="connsiteY18" fmla="*/ 2668646 h 3098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74959" h="3098834">
                    <a:moveTo>
                      <a:pt x="2376043" y="2668646"/>
                    </a:moveTo>
                    <a:cubicBezTo>
                      <a:pt x="2374416" y="2465311"/>
                      <a:pt x="2384990" y="2260348"/>
                      <a:pt x="2374416" y="2056199"/>
                    </a:cubicBezTo>
                    <a:cubicBezTo>
                      <a:pt x="2363843" y="1842290"/>
                      <a:pt x="2337002" y="1628381"/>
                      <a:pt x="2295522" y="1418539"/>
                    </a:cubicBezTo>
                    <a:cubicBezTo>
                      <a:pt x="2257295" y="1223337"/>
                      <a:pt x="2207681" y="1035455"/>
                      <a:pt x="2128787" y="853266"/>
                    </a:cubicBezTo>
                    <a:cubicBezTo>
                      <a:pt x="2059653" y="692224"/>
                      <a:pt x="1983198" y="534436"/>
                      <a:pt x="1880717" y="390474"/>
                    </a:cubicBezTo>
                    <a:cubicBezTo>
                      <a:pt x="1778236" y="245699"/>
                      <a:pt x="1647288" y="138338"/>
                      <a:pt x="1485433" y="68391"/>
                    </a:cubicBezTo>
                    <a:cubicBezTo>
                      <a:pt x="1386205" y="25284"/>
                      <a:pt x="1283724" y="-1557"/>
                      <a:pt x="1175550" y="70"/>
                    </a:cubicBezTo>
                    <a:cubicBezTo>
                      <a:pt x="1068188" y="2510"/>
                      <a:pt x="966521" y="34230"/>
                      <a:pt x="870546" y="80591"/>
                    </a:cubicBezTo>
                    <a:cubicBezTo>
                      <a:pt x="787585" y="120445"/>
                      <a:pt x="716824" y="178192"/>
                      <a:pt x="648504" y="239193"/>
                    </a:cubicBezTo>
                    <a:cubicBezTo>
                      <a:pt x="364647" y="492955"/>
                      <a:pt x="187339" y="838626"/>
                      <a:pt x="89738" y="1201377"/>
                    </a:cubicBezTo>
                    <a:cubicBezTo>
                      <a:pt x="-21690" y="1615368"/>
                      <a:pt x="-8677" y="2048879"/>
                      <a:pt x="19790" y="2472631"/>
                    </a:cubicBezTo>
                    <a:cubicBezTo>
                      <a:pt x="24670" y="2541765"/>
                      <a:pt x="27110" y="2610899"/>
                      <a:pt x="36057" y="2679220"/>
                    </a:cubicBezTo>
                    <a:cubicBezTo>
                      <a:pt x="45004" y="2748354"/>
                      <a:pt x="66964" y="2806914"/>
                      <a:pt x="88111" y="2871982"/>
                    </a:cubicBezTo>
                    <a:cubicBezTo>
                      <a:pt x="175952" y="3054984"/>
                      <a:pt x="402874" y="3047664"/>
                      <a:pt x="576930" y="3066370"/>
                    </a:cubicBezTo>
                    <a:cubicBezTo>
                      <a:pt x="797345" y="3089957"/>
                      <a:pt x="1018575" y="3102157"/>
                      <a:pt x="1239804" y="3102971"/>
                    </a:cubicBezTo>
                    <a:cubicBezTo>
                      <a:pt x="1402472" y="3103784"/>
                      <a:pt x="1565141" y="3098904"/>
                      <a:pt x="1727809" y="3087517"/>
                    </a:cubicBezTo>
                    <a:cubicBezTo>
                      <a:pt x="1885597" y="3076944"/>
                      <a:pt x="2053146" y="3072877"/>
                      <a:pt x="2204428" y="3023263"/>
                    </a:cubicBezTo>
                    <a:cubicBezTo>
                      <a:pt x="2310162" y="2988290"/>
                      <a:pt x="2352456" y="2907769"/>
                      <a:pt x="2367909" y="2809354"/>
                    </a:cubicBezTo>
                    <a:cubicBezTo>
                      <a:pt x="2374416" y="2763807"/>
                      <a:pt x="2376856" y="2716633"/>
                      <a:pt x="2376043" y="2668646"/>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sp>
            <p:nvSpPr>
              <p:cNvPr id="97" name="Freeform: Shape 96">
                <a:extLst>
                  <a:ext uri="{FF2B5EF4-FFF2-40B4-BE49-F238E27FC236}">
                    <a16:creationId xmlns:a16="http://schemas.microsoft.com/office/drawing/2014/main" id="{6CE55E6D-F5DF-4625-BED9-131720E9A46E}"/>
                  </a:ext>
                </a:extLst>
              </p:cNvPr>
              <p:cNvSpPr/>
              <p:nvPr/>
            </p:nvSpPr>
            <p:spPr>
              <a:xfrm rot="739613">
                <a:off x="7408571" y="4609862"/>
                <a:ext cx="508626" cy="663653"/>
              </a:xfrm>
              <a:custGeom>
                <a:avLst/>
                <a:gdLst>
                  <a:gd name="connsiteX0" fmla="*/ 3135 w 2374959"/>
                  <a:gd name="connsiteY0" fmla="*/ 2668646 h 3098834"/>
                  <a:gd name="connsiteX1" fmla="*/ 4762 w 2374959"/>
                  <a:gd name="connsiteY1" fmla="*/ 2056199 h 3098834"/>
                  <a:gd name="connsiteX2" fmla="*/ 83656 w 2374959"/>
                  <a:gd name="connsiteY2" fmla="*/ 1418539 h 3098834"/>
                  <a:gd name="connsiteX3" fmla="*/ 250391 w 2374959"/>
                  <a:gd name="connsiteY3" fmla="*/ 853266 h 3098834"/>
                  <a:gd name="connsiteX4" fmla="*/ 498461 w 2374959"/>
                  <a:gd name="connsiteY4" fmla="*/ 390474 h 3098834"/>
                  <a:gd name="connsiteX5" fmla="*/ 893745 w 2374959"/>
                  <a:gd name="connsiteY5" fmla="*/ 68391 h 3098834"/>
                  <a:gd name="connsiteX6" fmla="*/ 1203629 w 2374959"/>
                  <a:gd name="connsiteY6" fmla="*/ 70 h 3098834"/>
                  <a:gd name="connsiteX7" fmla="*/ 1508632 w 2374959"/>
                  <a:gd name="connsiteY7" fmla="*/ 80591 h 3098834"/>
                  <a:gd name="connsiteX8" fmla="*/ 1730674 w 2374959"/>
                  <a:gd name="connsiteY8" fmla="*/ 239193 h 3098834"/>
                  <a:gd name="connsiteX9" fmla="*/ 2289441 w 2374959"/>
                  <a:gd name="connsiteY9" fmla="*/ 1201377 h 3098834"/>
                  <a:gd name="connsiteX10" fmla="*/ 2359388 w 2374959"/>
                  <a:gd name="connsiteY10" fmla="*/ 2472631 h 3098834"/>
                  <a:gd name="connsiteX11" fmla="*/ 2343121 w 2374959"/>
                  <a:gd name="connsiteY11" fmla="*/ 2679220 h 3098834"/>
                  <a:gd name="connsiteX12" fmla="*/ 2291067 w 2374959"/>
                  <a:gd name="connsiteY12" fmla="*/ 2871982 h 3098834"/>
                  <a:gd name="connsiteX13" fmla="*/ 1802248 w 2374959"/>
                  <a:gd name="connsiteY13" fmla="*/ 3066370 h 3098834"/>
                  <a:gd name="connsiteX14" fmla="*/ 1139374 w 2374959"/>
                  <a:gd name="connsiteY14" fmla="*/ 3102971 h 3098834"/>
                  <a:gd name="connsiteX15" fmla="*/ 651369 w 2374959"/>
                  <a:gd name="connsiteY15" fmla="*/ 3087517 h 3098834"/>
                  <a:gd name="connsiteX16" fmla="*/ 174751 w 2374959"/>
                  <a:gd name="connsiteY16" fmla="*/ 3023263 h 3098834"/>
                  <a:gd name="connsiteX17" fmla="*/ 11269 w 2374959"/>
                  <a:gd name="connsiteY17" fmla="*/ 2809354 h 3098834"/>
                  <a:gd name="connsiteX18" fmla="*/ 3135 w 2374959"/>
                  <a:gd name="connsiteY18" fmla="*/ 2668646 h 3098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74959" h="3098834">
                    <a:moveTo>
                      <a:pt x="3135" y="2668646"/>
                    </a:moveTo>
                    <a:cubicBezTo>
                      <a:pt x="4762" y="2465311"/>
                      <a:pt x="-5811" y="2260348"/>
                      <a:pt x="4762" y="2056199"/>
                    </a:cubicBezTo>
                    <a:cubicBezTo>
                      <a:pt x="15335" y="1842290"/>
                      <a:pt x="42176" y="1628381"/>
                      <a:pt x="83656" y="1418539"/>
                    </a:cubicBezTo>
                    <a:cubicBezTo>
                      <a:pt x="121883" y="1223337"/>
                      <a:pt x="171497" y="1035455"/>
                      <a:pt x="250391" y="853266"/>
                    </a:cubicBezTo>
                    <a:cubicBezTo>
                      <a:pt x="319526" y="692224"/>
                      <a:pt x="395979" y="534436"/>
                      <a:pt x="498461" y="390474"/>
                    </a:cubicBezTo>
                    <a:cubicBezTo>
                      <a:pt x="600942" y="245699"/>
                      <a:pt x="731890" y="138338"/>
                      <a:pt x="893745" y="68391"/>
                    </a:cubicBezTo>
                    <a:cubicBezTo>
                      <a:pt x="992973" y="25284"/>
                      <a:pt x="1095454" y="-1557"/>
                      <a:pt x="1203629" y="70"/>
                    </a:cubicBezTo>
                    <a:cubicBezTo>
                      <a:pt x="1310989" y="2510"/>
                      <a:pt x="1412657" y="34230"/>
                      <a:pt x="1508632" y="80591"/>
                    </a:cubicBezTo>
                    <a:cubicBezTo>
                      <a:pt x="1591593" y="120445"/>
                      <a:pt x="1662353" y="178192"/>
                      <a:pt x="1730674" y="239193"/>
                    </a:cubicBezTo>
                    <a:cubicBezTo>
                      <a:pt x="2014530" y="492955"/>
                      <a:pt x="2191840" y="838626"/>
                      <a:pt x="2289441" y="1201377"/>
                    </a:cubicBezTo>
                    <a:cubicBezTo>
                      <a:pt x="2400868" y="1615368"/>
                      <a:pt x="2387855" y="2048879"/>
                      <a:pt x="2359388" y="2472631"/>
                    </a:cubicBezTo>
                    <a:cubicBezTo>
                      <a:pt x="2354508" y="2541765"/>
                      <a:pt x="2352068" y="2610899"/>
                      <a:pt x="2343121" y="2679220"/>
                    </a:cubicBezTo>
                    <a:cubicBezTo>
                      <a:pt x="2334174" y="2748354"/>
                      <a:pt x="2312214" y="2806914"/>
                      <a:pt x="2291067" y="2871982"/>
                    </a:cubicBezTo>
                    <a:cubicBezTo>
                      <a:pt x="2203227" y="3054984"/>
                      <a:pt x="1976304" y="3047664"/>
                      <a:pt x="1802248" y="3066370"/>
                    </a:cubicBezTo>
                    <a:cubicBezTo>
                      <a:pt x="1581833" y="3089957"/>
                      <a:pt x="1360604" y="3102157"/>
                      <a:pt x="1139374" y="3102971"/>
                    </a:cubicBezTo>
                    <a:cubicBezTo>
                      <a:pt x="976706" y="3103784"/>
                      <a:pt x="814038" y="3098904"/>
                      <a:pt x="651369" y="3087517"/>
                    </a:cubicBezTo>
                    <a:cubicBezTo>
                      <a:pt x="493580" y="3076944"/>
                      <a:pt x="326032" y="3072877"/>
                      <a:pt x="174751" y="3023263"/>
                    </a:cubicBezTo>
                    <a:cubicBezTo>
                      <a:pt x="69016" y="2988290"/>
                      <a:pt x="26722" y="2907769"/>
                      <a:pt x="11269" y="2809354"/>
                    </a:cubicBezTo>
                    <a:cubicBezTo>
                      <a:pt x="4762" y="2763807"/>
                      <a:pt x="2322" y="2716633"/>
                      <a:pt x="3135" y="2668646"/>
                    </a:cubicBezTo>
                    <a:close/>
                  </a:path>
                </a:pathLst>
              </a:custGeom>
              <a:gradFill flip="none" rotWithShape="1">
                <a:gsLst>
                  <a:gs pos="0">
                    <a:schemeClr val="bg1"/>
                  </a:gs>
                  <a:gs pos="76000">
                    <a:schemeClr val="bg1">
                      <a:lumMod val="98000"/>
                    </a:schemeClr>
                  </a:gs>
                  <a:gs pos="89000">
                    <a:schemeClr val="bg1">
                      <a:lumMod val="90000"/>
                    </a:schemeClr>
                  </a:gs>
                  <a:gs pos="100000">
                    <a:schemeClr val="bg1">
                      <a:lumMod val="80000"/>
                    </a:schemeClr>
                  </a:gs>
                </a:gsLst>
                <a:path path="circle">
                  <a:fillToRect l="100000" t="100000"/>
                </a:path>
                <a:tileRect r="-100000" b="-100000"/>
              </a:gradFill>
              <a:ln w="19050" cap="flat">
                <a:solidFill>
                  <a:schemeClr val="bg1">
                    <a:lumMod val="85000"/>
                  </a:schemeClr>
                </a:solidFill>
                <a:prstDash val="solid"/>
                <a:miter/>
              </a:ln>
            </p:spPr>
            <p:txBody>
              <a:bodyPr rtlCol="0" anchor="ctr"/>
              <a:lstStyle/>
              <a:p>
                <a:pPr algn="r" rtl="1"/>
                <a:endParaRPr lang="en-US">
                  <a:cs typeface="B Nazanin" panose="00000400000000000000" pitchFamily="2" charset="-78"/>
                </a:endParaRPr>
              </a:p>
            </p:txBody>
          </p:sp>
        </p:grpSp>
      </p:grpSp>
      <p:sp>
        <p:nvSpPr>
          <p:cNvPr id="100" name="TextBox 99">
            <a:extLst>
              <a:ext uri="{FF2B5EF4-FFF2-40B4-BE49-F238E27FC236}">
                <a16:creationId xmlns:a16="http://schemas.microsoft.com/office/drawing/2014/main" id="{096516DE-3083-442E-8AB4-729980868D53}"/>
              </a:ext>
            </a:extLst>
          </p:cNvPr>
          <p:cNvSpPr txBox="1"/>
          <p:nvPr/>
        </p:nvSpPr>
        <p:spPr>
          <a:xfrm>
            <a:off x="6163736" y="3639790"/>
            <a:ext cx="2079318" cy="430887"/>
          </a:xfrm>
          <a:prstGeom prst="rect">
            <a:avLst/>
          </a:prstGeom>
          <a:noFill/>
        </p:spPr>
        <p:txBody>
          <a:bodyPr wrap="square" lIns="36000" tIns="0" rIns="36000" bIns="0" rtlCol="0" anchor="ctr">
            <a:spAutoFit/>
          </a:bodyPr>
          <a:lstStyle/>
          <a:p>
            <a:pPr algn="ctr" rtl="1"/>
            <a:r>
              <a:rPr lang="fa-IR" altLang="ko-KR" sz="2800" dirty="0">
                <a:solidFill>
                  <a:schemeClr val="accent1"/>
                </a:solidFill>
                <a:cs typeface="B Nazanin" panose="00000400000000000000" pitchFamily="2" charset="-78"/>
              </a:rPr>
              <a:t>قبل از</a:t>
            </a:r>
            <a:endParaRPr lang="en-US" altLang="ko-KR" sz="2800" dirty="0">
              <a:solidFill>
                <a:schemeClr val="accent1"/>
              </a:solidFill>
              <a:cs typeface="B Nazanin" panose="00000400000000000000" pitchFamily="2" charset="-78"/>
            </a:endParaRPr>
          </a:p>
        </p:txBody>
      </p:sp>
      <p:sp>
        <p:nvSpPr>
          <p:cNvPr id="101" name="TextBox 100">
            <a:extLst>
              <a:ext uri="{FF2B5EF4-FFF2-40B4-BE49-F238E27FC236}">
                <a16:creationId xmlns:a16="http://schemas.microsoft.com/office/drawing/2014/main" id="{6E5AEA0A-8B7E-4AB6-8315-A4EA46606659}"/>
              </a:ext>
            </a:extLst>
          </p:cNvPr>
          <p:cNvSpPr txBox="1"/>
          <p:nvPr/>
        </p:nvSpPr>
        <p:spPr>
          <a:xfrm>
            <a:off x="9193338" y="3636807"/>
            <a:ext cx="2079318" cy="430887"/>
          </a:xfrm>
          <a:prstGeom prst="rect">
            <a:avLst/>
          </a:prstGeom>
          <a:noFill/>
        </p:spPr>
        <p:txBody>
          <a:bodyPr wrap="square" lIns="36000" tIns="0" rIns="36000" bIns="0" rtlCol="0" anchor="ctr">
            <a:spAutoFit/>
          </a:bodyPr>
          <a:lstStyle/>
          <a:p>
            <a:pPr algn="ctr" rtl="1"/>
            <a:r>
              <a:rPr lang="en-US" altLang="ko-KR" sz="2800" dirty="0">
                <a:solidFill>
                  <a:schemeClr val="accent4"/>
                </a:solidFill>
                <a:cs typeface="B Nazanin" panose="00000400000000000000" pitchFamily="2" charset="-78"/>
              </a:rPr>
              <a:t>AFTE</a:t>
            </a:r>
          </a:p>
        </p:txBody>
      </p:sp>
      <p:sp>
        <p:nvSpPr>
          <p:cNvPr id="103" name="TextBox 102">
            <a:extLst>
              <a:ext uri="{FF2B5EF4-FFF2-40B4-BE49-F238E27FC236}">
                <a16:creationId xmlns:a16="http://schemas.microsoft.com/office/drawing/2014/main" id="{AD1F5EF6-7CDE-4D1D-B167-E1084B961385}"/>
              </a:ext>
            </a:extLst>
          </p:cNvPr>
          <p:cNvSpPr txBox="1"/>
          <p:nvPr/>
        </p:nvSpPr>
        <p:spPr>
          <a:xfrm>
            <a:off x="7121932" y="680396"/>
            <a:ext cx="4925973" cy="1231106"/>
          </a:xfrm>
          <a:prstGeom prst="rect">
            <a:avLst/>
          </a:prstGeom>
          <a:noFill/>
        </p:spPr>
        <p:txBody>
          <a:bodyPr wrap="square" lIns="36000" tIns="0" rIns="36000" bIns="0" rtlCol="0" anchor="ctr">
            <a:spAutoFit/>
          </a:bodyPr>
          <a:lstStyle/>
          <a:p>
            <a:pPr algn="r" rtl="1"/>
            <a:r>
              <a:rPr lang="fa-IR" sz="4000" dirty="0">
                <a:solidFill>
                  <a:schemeClr val="accent6"/>
                </a:solidFill>
                <a:latin typeface="+mj-lt"/>
                <a:cs typeface="B Nazanin" panose="00000400000000000000" pitchFamily="2" charset="-78"/>
              </a:rPr>
              <a:t>دندانی</a:t>
            </a:r>
          </a:p>
          <a:p>
            <a:pPr algn="r" rtl="1"/>
            <a:r>
              <a:rPr lang="fa-IR" sz="4000" dirty="0">
                <a:solidFill>
                  <a:schemeClr val="accent6"/>
                </a:solidFill>
                <a:latin typeface="+mj-lt"/>
                <a:cs typeface="B Nazanin" panose="00000400000000000000" pitchFamily="2" charset="-78"/>
              </a:rPr>
              <a:t>کلینیک بریس</a:t>
            </a:r>
            <a:endParaRPr lang="en-US" altLang="ko-KR" sz="4000" dirty="0">
              <a:solidFill>
                <a:schemeClr val="accent6"/>
              </a:solidFill>
              <a:latin typeface="+mj-lt"/>
              <a:cs typeface="B Nazanin" panose="00000400000000000000" pitchFamily="2" charset="-78"/>
            </a:endParaRPr>
          </a:p>
        </p:txBody>
      </p:sp>
      <p:grpSp>
        <p:nvGrpSpPr>
          <p:cNvPr id="104" name="그룹 6">
            <a:extLst>
              <a:ext uri="{FF2B5EF4-FFF2-40B4-BE49-F238E27FC236}">
                <a16:creationId xmlns:a16="http://schemas.microsoft.com/office/drawing/2014/main" id="{B9896B02-5411-4A0B-AE68-B45A00EBDFC5}"/>
              </a:ext>
            </a:extLst>
          </p:cNvPr>
          <p:cNvGrpSpPr/>
          <p:nvPr/>
        </p:nvGrpSpPr>
        <p:grpSpPr>
          <a:xfrm>
            <a:off x="5903808" y="5245107"/>
            <a:ext cx="2805263" cy="889046"/>
            <a:chOff x="6729266" y="1898807"/>
            <a:chExt cx="1731166" cy="889046"/>
          </a:xfrm>
        </p:grpSpPr>
        <p:sp>
          <p:nvSpPr>
            <p:cNvPr id="105" name="TextBox 104">
              <a:extLst>
                <a:ext uri="{FF2B5EF4-FFF2-40B4-BE49-F238E27FC236}">
                  <a16:creationId xmlns:a16="http://schemas.microsoft.com/office/drawing/2014/main" id="{72CA8E65-54B4-4B0B-A6FB-3FC5348E714F}"/>
                </a:ext>
              </a:extLst>
            </p:cNvPr>
            <p:cNvSpPr txBox="1"/>
            <p:nvPr/>
          </p:nvSpPr>
          <p:spPr>
            <a:xfrm>
              <a:off x="6732241" y="1898807"/>
              <a:ext cx="1728191" cy="307777"/>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106" name="TextBox 105">
              <a:extLst>
                <a:ext uri="{FF2B5EF4-FFF2-40B4-BE49-F238E27FC236}">
                  <a16:creationId xmlns:a16="http://schemas.microsoft.com/office/drawing/2014/main" id="{0724D945-985E-46FE-8605-2F9EB451CEA0}"/>
                </a:ext>
              </a:extLst>
            </p:cNvPr>
            <p:cNvSpPr txBox="1"/>
            <p:nvPr/>
          </p:nvSpPr>
          <p:spPr>
            <a:xfrm>
              <a:off x="6729266" y="2141522"/>
              <a:ext cx="1728191"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107" name="그룹 6">
            <a:extLst>
              <a:ext uri="{FF2B5EF4-FFF2-40B4-BE49-F238E27FC236}">
                <a16:creationId xmlns:a16="http://schemas.microsoft.com/office/drawing/2014/main" id="{F544D012-9E2D-4AEB-899E-3AB77C3AF992}"/>
              </a:ext>
            </a:extLst>
          </p:cNvPr>
          <p:cNvGrpSpPr/>
          <p:nvPr/>
        </p:nvGrpSpPr>
        <p:grpSpPr>
          <a:xfrm>
            <a:off x="8909940" y="5245107"/>
            <a:ext cx="2805263" cy="889046"/>
            <a:chOff x="6729266" y="1898807"/>
            <a:chExt cx="1731166" cy="889046"/>
          </a:xfrm>
        </p:grpSpPr>
        <p:sp>
          <p:nvSpPr>
            <p:cNvPr id="108" name="TextBox 107">
              <a:extLst>
                <a:ext uri="{FF2B5EF4-FFF2-40B4-BE49-F238E27FC236}">
                  <a16:creationId xmlns:a16="http://schemas.microsoft.com/office/drawing/2014/main" id="{DA26C751-C2BB-4418-9D89-5699FA6436EE}"/>
                </a:ext>
              </a:extLst>
            </p:cNvPr>
            <p:cNvSpPr txBox="1"/>
            <p:nvPr/>
          </p:nvSpPr>
          <p:spPr>
            <a:xfrm>
              <a:off x="6732241" y="1898807"/>
              <a:ext cx="1728191" cy="307777"/>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109" name="TextBox 108">
              <a:extLst>
                <a:ext uri="{FF2B5EF4-FFF2-40B4-BE49-F238E27FC236}">
                  <a16:creationId xmlns:a16="http://schemas.microsoft.com/office/drawing/2014/main" id="{51A5B013-E264-47F2-91EA-7ACF8221D0AC}"/>
                </a:ext>
              </a:extLst>
            </p:cNvPr>
            <p:cNvSpPr txBox="1"/>
            <p:nvPr/>
          </p:nvSpPr>
          <p:spPr>
            <a:xfrm>
              <a:off x="6729266" y="2141522"/>
              <a:ext cx="1728191"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sp>
        <p:nvSpPr>
          <p:cNvPr id="110" name="TextBox 109">
            <a:extLst>
              <a:ext uri="{FF2B5EF4-FFF2-40B4-BE49-F238E27FC236}">
                <a16:creationId xmlns:a16="http://schemas.microsoft.com/office/drawing/2014/main" id="{1D6F6A32-B9EA-40DB-AE82-30399E691A4B}"/>
              </a:ext>
            </a:extLst>
          </p:cNvPr>
          <p:cNvSpPr txBox="1"/>
          <p:nvPr/>
        </p:nvSpPr>
        <p:spPr>
          <a:xfrm>
            <a:off x="7121932" y="2024899"/>
            <a:ext cx="4296747"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یک ارائه پاورپوینت مدرن که به زیبایی طراحی شده است دریافت کنید. من امیدوارم و معتقدم که این الگو زمان، پول و اعتبار شما را جلب کند. آسان برای تغییر رنگ، عکس و متن. یک ارائه پاورپوینت مدرن که به زیبایی طراحی شده است دریافت کنید.</a:t>
            </a:r>
            <a:endParaRPr lang="ko-KR" altLang="en-US" sz="1200" dirty="0">
              <a:solidFill>
                <a:schemeClr val="tx1">
                  <a:lumMod val="75000"/>
                  <a:lumOff val="25000"/>
                </a:schemeClr>
              </a:solidFill>
              <a:cs typeface="B Nazanin" panose="00000400000000000000" pitchFamily="2" charset="-78"/>
            </a:endParaRPr>
          </a:p>
        </p:txBody>
      </p:sp>
      <p:sp>
        <p:nvSpPr>
          <p:cNvPr id="111" name="TextBox 110">
            <a:extLst>
              <a:ext uri="{FF2B5EF4-FFF2-40B4-BE49-F238E27FC236}">
                <a16:creationId xmlns:a16="http://schemas.microsoft.com/office/drawing/2014/main" id="{B5C0C3B5-02A3-48D7-8589-D9033576EC7C}"/>
              </a:ext>
            </a:extLst>
          </p:cNvPr>
          <p:cNvSpPr txBox="1"/>
          <p:nvPr/>
        </p:nvSpPr>
        <p:spPr>
          <a:xfrm>
            <a:off x="754407" y="3768974"/>
            <a:ext cx="4740943"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a:t>
            </a:r>
            <a:endParaRPr lang="en-US" altLang="ko-KR" sz="1200" dirty="0">
              <a:solidFill>
                <a:schemeClr val="tx1">
                  <a:lumMod val="75000"/>
                  <a:lumOff val="25000"/>
                </a:schemeClr>
              </a:solidFill>
              <a:cs typeface="B Nazanin" panose="00000400000000000000" pitchFamily="2" charset="-78"/>
            </a:endParaRPr>
          </a:p>
        </p:txBody>
      </p:sp>
      <p:sp>
        <p:nvSpPr>
          <p:cNvPr id="112" name="TextBox 111">
            <a:extLst>
              <a:ext uri="{FF2B5EF4-FFF2-40B4-BE49-F238E27FC236}">
                <a16:creationId xmlns:a16="http://schemas.microsoft.com/office/drawing/2014/main" id="{8B62D548-3D77-48EC-84CC-292562AA263D}"/>
              </a:ext>
            </a:extLst>
          </p:cNvPr>
          <p:cNvSpPr txBox="1"/>
          <p:nvPr/>
        </p:nvSpPr>
        <p:spPr>
          <a:xfrm>
            <a:off x="754407" y="3081585"/>
            <a:ext cx="4740943" cy="584775"/>
          </a:xfrm>
          <a:prstGeom prst="rect">
            <a:avLst/>
          </a:prstGeom>
          <a:noFill/>
        </p:spPr>
        <p:txBody>
          <a:bodyPr wrap="square" rtlCol="0">
            <a:spAutoFit/>
          </a:bodyPr>
          <a:lstStyle/>
          <a:p>
            <a:pPr algn="r" rtl="1"/>
            <a:r>
              <a:rPr lang="fa-IR" altLang="ko-KR" sz="1600" b="1" dirty="0">
                <a:solidFill>
                  <a:schemeClr val="accent3"/>
                </a:solidFill>
                <a:cs typeface="B Nazanin" panose="00000400000000000000" pitchFamily="2" charset="-78"/>
              </a:rPr>
              <a:t>ارائه پاورپوینت مدرنی را دریافت کنید که به زیبایی طراحی شده است.</a:t>
            </a:r>
            <a:endParaRPr lang="ko-KR" altLang="en-US" sz="1600" b="1" dirty="0">
              <a:solidFill>
                <a:schemeClr val="accent3"/>
              </a:solidFill>
              <a:cs typeface="B Nazanin" panose="00000400000000000000" pitchFamily="2" charset="-78"/>
            </a:endParaRPr>
          </a:p>
        </p:txBody>
      </p:sp>
      <p:sp>
        <p:nvSpPr>
          <p:cNvPr id="113" name="Rectangle 5">
            <a:extLst>
              <a:ext uri="{FF2B5EF4-FFF2-40B4-BE49-F238E27FC236}">
                <a16:creationId xmlns:a16="http://schemas.microsoft.com/office/drawing/2014/main" id="{66FF89E7-99EC-4A89-B933-52D2E5823B8C}"/>
              </a:ext>
            </a:extLst>
          </p:cNvPr>
          <p:cNvSpPr/>
          <p:nvPr/>
        </p:nvSpPr>
        <p:spPr>
          <a:xfrm>
            <a:off x="836910" y="4620957"/>
            <a:ext cx="4631899" cy="7018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1800">
              <a:cs typeface="B Nazanin" panose="00000400000000000000" pitchFamily="2" charset="-78"/>
            </a:endParaRPr>
          </a:p>
        </p:txBody>
      </p:sp>
      <p:sp>
        <p:nvSpPr>
          <p:cNvPr id="114" name="Rectangle 113">
            <a:extLst>
              <a:ext uri="{FF2B5EF4-FFF2-40B4-BE49-F238E27FC236}">
                <a16:creationId xmlns:a16="http://schemas.microsoft.com/office/drawing/2014/main" id="{2965E7ED-0FD5-4474-8844-B28028B9179B}"/>
              </a:ext>
            </a:extLst>
          </p:cNvPr>
          <p:cNvSpPr/>
          <p:nvPr/>
        </p:nvSpPr>
        <p:spPr>
          <a:xfrm>
            <a:off x="836910" y="5527150"/>
            <a:ext cx="4631899" cy="70189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1800">
              <a:cs typeface="B Nazanin" panose="00000400000000000000" pitchFamily="2" charset="-78"/>
            </a:endParaRPr>
          </a:p>
        </p:txBody>
      </p:sp>
      <p:sp>
        <p:nvSpPr>
          <p:cNvPr id="115" name="TextBox 114">
            <a:extLst>
              <a:ext uri="{FF2B5EF4-FFF2-40B4-BE49-F238E27FC236}">
                <a16:creationId xmlns:a16="http://schemas.microsoft.com/office/drawing/2014/main" id="{41C593F9-BC0A-44E0-8859-A1B8477FA08B}"/>
              </a:ext>
            </a:extLst>
          </p:cNvPr>
          <p:cNvSpPr txBox="1"/>
          <p:nvPr/>
        </p:nvSpPr>
        <p:spPr>
          <a:xfrm>
            <a:off x="1135165" y="4646691"/>
            <a:ext cx="4055260" cy="461665"/>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با الگوهای ما، یک صدای منحصر به فرد و جذاب به گزارش ها و ارائه های خود اضافه کنید.</a:t>
            </a:r>
            <a:endParaRPr lang="ko-KR" altLang="en-US" sz="1200" dirty="0">
              <a:solidFill>
                <a:schemeClr val="bg1"/>
              </a:solidFill>
              <a:cs typeface="B Nazanin" panose="00000400000000000000" pitchFamily="2" charset="-78"/>
            </a:endParaRPr>
          </a:p>
        </p:txBody>
      </p:sp>
      <p:sp>
        <p:nvSpPr>
          <p:cNvPr id="116" name="TextBox 115">
            <a:extLst>
              <a:ext uri="{FF2B5EF4-FFF2-40B4-BE49-F238E27FC236}">
                <a16:creationId xmlns:a16="http://schemas.microsoft.com/office/drawing/2014/main" id="{EA5D9EB0-05D4-4D02-A819-FC4226587A70}"/>
              </a:ext>
            </a:extLst>
          </p:cNvPr>
          <p:cNvSpPr txBox="1"/>
          <p:nvPr/>
        </p:nvSpPr>
        <p:spPr>
          <a:xfrm>
            <a:off x="1135165" y="5552884"/>
            <a:ext cx="4055260" cy="461665"/>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با الگوهای ما، یک صدای منحصر به فرد و جذاب به گزارش ها و ارائه های خود اضافه کنید.</a:t>
            </a:r>
            <a:endParaRPr lang="ko-KR" altLang="en-US" sz="1200" dirty="0">
              <a:solidFill>
                <a:schemeClr val="bg1"/>
              </a:solidFill>
              <a:cs typeface="B Nazanin" panose="00000400000000000000" pitchFamily="2" charset="-78"/>
            </a:endParaRPr>
          </a:p>
        </p:txBody>
      </p:sp>
    </p:spTree>
    <p:extLst>
      <p:ext uri="{BB962C8B-B14F-4D97-AF65-F5344CB8AC3E}">
        <p14:creationId xmlns:p14="http://schemas.microsoft.com/office/powerpoint/2010/main" val="230028539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6381AD-4C2B-4745-99B1-0BBCE6131A71}"/>
              </a:ext>
            </a:extLst>
          </p:cNvPr>
          <p:cNvSpPr>
            <a:spLocks noGrp="1"/>
          </p:cNvSpPr>
          <p:nvPr>
            <p:ph type="body" sz="quarter" idx="10"/>
          </p:nvPr>
        </p:nvSpPr>
        <p:spPr>
          <a:prstGeom prst="rect">
            <a:avLst/>
          </a:prstGeom>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Oval 2">
            <a:extLst>
              <a:ext uri="{FF2B5EF4-FFF2-40B4-BE49-F238E27FC236}">
                <a16:creationId xmlns:a16="http://schemas.microsoft.com/office/drawing/2014/main" id="{D33FAA15-CF5D-4AF3-B9F4-D0D63B8FB98F}"/>
              </a:ext>
            </a:extLst>
          </p:cNvPr>
          <p:cNvSpPr/>
          <p:nvPr/>
        </p:nvSpPr>
        <p:spPr>
          <a:xfrm>
            <a:off x="1431455" y="3936564"/>
            <a:ext cx="1080000" cy="1080000"/>
          </a:xfrm>
          <a:prstGeom prst="ellipse">
            <a:avLst/>
          </a:prstGeom>
          <a:solidFill>
            <a:schemeClr val="accent1"/>
          </a:solidFill>
          <a:ln w="1270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4" name="Oval 3">
            <a:extLst>
              <a:ext uri="{FF2B5EF4-FFF2-40B4-BE49-F238E27FC236}">
                <a16:creationId xmlns:a16="http://schemas.microsoft.com/office/drawing/2014/main" id="{8A2198B4-6458-4A07-8586-247EBA7C829C}"/>
              </a:ext>
            </a:extLst>
          </p:cNvPr>
          <p:cNvSpPr/>
          <p:nvPr/>
        </p:nvSpPr>
        <p:spPr>
          <a:xfrm>
            <a:off x="4178261" y="3936564"/>
            <a:ext cx="1080000" cy="1080000"/>
          </a:xfrm>
          <a:prstGeom prst="ellipse">
            <a:avLst/>
          </a:prstGeom>
          <a:solidFill>
            <a:schemeClr val="accent2"/>
          </a:solidFill>
          <a:ln w="1270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5" name="Oval 4">
            <a:extLst>
              <a:ext uri="{FF2B5EF4-FFF2-40B4-BE49-F238E27FC236}">
                <a16:creationId xmlns:a16="http://schemas.microsoft.com/office/drawing/2014/main" id="{2FB9EB62-834C-4981-A51A-A9A9EF59CC76}"/>
              </a:ext>
            </a:extLst>
          </p:cNvPr>
          <p:cNvSpPr/>
          <p:nvPr/>
        </p:nvSpPr>
        <p:spPr>
          <a:xfrm>
            <a:off x="6925067" y="3936564"/>
            <a:ext cx="1080000" cy="1080000"/>
          </a:xfrm>
          <a:prstGeom prst="ellipse">
            <a:avLst/>
          </a:prstGeom>
          <a:solidFill>
            <a:schemeClr val="accent3"/>
          </a:solidFill>
          <a:ln w="1270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6" name="Oval 5">
            <a:extLst>
              <a:ext uri="{FF2B5EF4-FFF2-40B4-BE49-F238E27FC236}">
                <a16:creationId xmlns:a16="http://schemas.microsoft.com/office/drawing/2014/main" id="{181C4748-6724-4A81-B0E2-05A950B58DA7}"/>
              </a:ext>
            </a:extLst>
          </p:cNvPr>
          <p:cNvSpPr/>
          <p:nvPr/>
        </p:nvSpPr>
        <p:spPr>
          <a:xfrm>
            <a:off x="9671874" y="3936564"/>
            <a:ext cx="1080000" cy="1080000"/>
          </a:xfrm>
          <a:prstGeom prst="ellipse">
            <a:avLst/>
          </a:prstGeom>
          <a:solidFill>
            <a:schemeClr val="accent4"/>
          </a:solidFill>
          <a:ln w="1270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grpSp>
        <p:nvGrpSpPr>
          <p:cNvPr id="7" name="Group 6">
            <a:extLst>
              <a:ext uri="{FF2B5EF4-FFF2-40B4-BE49-F238E27FC236}">
                <a16:creationId xmlns:a16="http://schemas.microsoft.com/office/drawing/2014/main" id="{E38981C6-449C-47D6-B4BF-A01B432B91F9}"/>
              </a:ext>
            </a:extLst>
          </p:cNvPr>
          <p:cNvGrpSpPr/>
          <p:nvPr/>
        </p:nvGrpSpPr>
        <p:grpSpPr>
          <a:xfrm>
            <a:off x="1927322" y="3074389"/>
            <a:ext cx="8334279" cy="803877"/>
            <a:chOff x="403321" y="2996952"/>
            <a:chExt cx="8334279" cy="972782"/>
          </a:xfrm>
          <a:solidFill>
            <a:schemeClr val="bg1">
              <a:lumMod val="95000"/>
            </a:schemeClr>
          </a:solidFill>
        </p:grpSpPr>
        <p:cxnSp>
          <p:nvCxnSpPr>
            <p:cNvPr id="8" name="Straight Connector 7">
              <a:extLst>
                <a:ext uri="{FF2B5EF4-FFF2-40B4-BE49-F238E27FC236}">
                  <a16:creationId xmlns:a16="http://schemas.microsoft.com/office/drawing/2014/main" id="{AC7A87BE-9B6A-4342-BBE3-1EE3DEBB3202}"/>
                </a:ext>
              </a:extLst>
            </p:cNvPr>
            <p:cNvCxnSpPr>
              <a:cxnSpLocks/>
            </p:cNvCxnSpPr>
            <p:nvPr/>
          </p:nvCxnSpPr>
          <p:spPr>
            <a:xfrm>
              <a:off x="403321" y="3639368"/>
              <a:ext cx="8334279" cy="5656"/>
            </a:xfrm>
            <a:prstGeom prst="line">
              <a:avLst/>
            </a:prstGeom>
            <a:grpFill/>
            <a:ln w="114300">
              <a:solidFill>
                <a:srgbClr val="ECECEC"/>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4E8A645-75FE-4B46-9213-3D58C8C6635A}"/>
                </a:ext>
              </a:extLst>
            </p:cNvPr>
            <p:cNvCxnSpPr/>
            <p:nvPr/>
          </p:nvCxnSpPr>
          <p:spPr>
            <a:xfrm>
              <a:off x="462955" y="3645025"/>
              <a:ext cx="0" cy="313183"/>
            </a:xfrm>
            <a:prstGeom prst="line">
              <a:avLst/>
            </a:prstGeom>
            <a:grpFill/>
            <a:ln w="120650">
              <a:solidFill>
                <a:srgbClr val="ECECEC"/>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083F37F6-BD06-4188-91B0-A3DE90CABC08}"/>
                </a:ext>
              </a:extLst>
            </p:cNvPr>
            <p:cNvCxnSpPr/>
            <p:nvPr/>
          </p:nvCxnSpPr>
          <p:spPr>
            <a:xfrm>
              <a:off x="8681045" y="3656551"/>
              <a:ext cx="0" cy="313183"/>
            </a:xfrm>
            <a:prstGeom prst="line">
              <a:avLst/>
            </a:prstGeom>
            <a:grpFill/>
            <a:ln w="120650">
              <a:solidFill>
                <a:srgbClr val="ECECEC"/>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BABF19F5-EBC1-42D6-9E3D-0CBA1A00B684}"/>
                </a:ext>
              </a:extLst>
            </p:cNvPr>
            <p:cNvCxnSpPr/>
            <p:nvPr/>
          </p:nvCxnSpPr>
          <p:spPr>
            <a:xfrm>
              <a:off x="5941681" y="3645024"/>
              <a:ext cx="0" cy="313185"/>
            </a:xfrm>
            <a:prstGeom prst="line">
              <a:avLst/>
            </a:prstGeom>
            <a:grpFill/>
            <a:ln w="120650">
              <a:solidFill>
                <a:srgbClr val="ECECEC"/>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2B2E33B-A35E-434D-93A8-9CB127511FD3}"/>
                </a:ext>
              </a:extLst>
            </p:cNvPr>
            <p:cNvCxnSpPr/>
            <p:nvPr/>
          </p:nvCxnSpPr>
          <p:spPr>
            <a:xfrm>
              <a:off x="3202318" y="3645024"/>
              <a:ext cx="0" cy="313185"/>
            </a:xfrm>
            <a:prstGeom prst="line">
              <a:avLst/>
            </a:prstGeom>
            <a:grpFill/>
            <a:ln w="120650">
              <a:solidFill>
                <a:srgbClr val="ECECEC"/>
              </a:solidFill>
            </a:ln>
          </p:spPr>
          <p:style>
            <a:lnRef idx="1">
              <a:schemeClr val="accent1"/>
            </a:lnRef>
            <a:fillRef idx="0">
              <a:schemeClr val="accent1"/>
            </a:fillRef>
            <a:effectRef idx="0">
              <a:schemeClr val="accent1"/>
            </a:effectRef>
            <a:fontRef idx="minor">
              <a:schemeClr val="tx1"/>
            </a:fontRef>
          </p:style>
        </p:cxnSp>
        <p:sp>
          <p:nvSpPr>
            <p:cNvPr id="13" name="Down Arrow 23">
              <a:extLst>
                <a:ext uri="{FF2B5EF4-FFF2-40B4-BE49-F238E27FC236}">
                  <a16:creationId xmlns:a16="http://schemas.microsoft.com/office/drawing/2014/main" id="{C5699559-6281-4BB5-AE7E-A4BF8BABFBD1}"/>
                </a:ext>
              </a:extLst>
            </p:cNvPr>
            <p:cNvSpPr/>
            <p:nvPr/>
          </p:nvSpPr>
          <p:spPr>
            <a:xfrm rot="10800000">
              <a:off x="3799849" y="2996952"/>
              <a:ext cx="1535664" cy="646930"/>
            </a:xfrm>
            <a:prstGeom prst="downArrow">
              <a:avLst>
                <a:gd name="adj1" fmla="val 42557"/>
                <a:gd name="adj2" fmla="val 5874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grpSp>
      <p:sp>
        <p:nvSpPr>
          <p:cNvPr id="14" name="Oval 13">
            <a:extLst>
              <a:ext uri="{FF2B5EF4-FFF2-40B4-BE49-F238E27FC236}">
                <a16:creationId xmlns:a16="http://schemas.microsoft.com/office/drawing/2014/main" id="{D6E0E1AE-D038-4148-8879-A37B56048EA8}"/>
              </a:ext>
            </a:extLst>
          </p:cNvPr>
          <p:cNvSpPr/>
          <p:nvPr/>
        </p:nvSpPr>
        <p:spPr>
          <a:xfrm>
            <a:off x="5473232" y="1760326"/>
            <a:ext cx="1236898" cy="1236898"/>
          </a:xfrm>
          <a:prstGeom prst="ellipse">
            <a:avLst/>
          </a:prstGeom>
          <a:solidFill>
            <a:schemeClr val="accent6"/>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15" name="TextBox 14">
            <a:extLst>
              <a:ext uri="{FF2B5EF4-FFF2-40B4-BE49-F238E27FC236}">
                <a16:creationId xmlns:a16="http://schemas.microsoft.com/office/drawing/2014/main" id="{42298BEA-2BDB-4960-9C06-7D8814F6FACB}"/>
              </a:ext>
            </a:extLst>
          </p:cNvPr>
          <p:cNvSpPr txBox="1"/>
          <p:nvPr/>
        </p:nvSpPr>
        <p:spPr>
          <a:xfrm>
            <a:off x="3571876" y="1870944"/>
            <a:ext cx="1658581" cy="1015663"/>
          </a:xfrm>
          <a:prstGeom prst="rect">
            <a:avLst/>
          </a:prstGeom>
          <a:noFill/>
        </p:spPr>
        <p:txBody>
          <a:bodyPr wrap="square" rtlCol="0" anchor="ctr">
            <a:spAutoFit/>
          </a:bodyPr>
          <a:lstStyle/>
          <a:p>
            <a:pPr algn="r"/>
            <a:r>
              <a:rPr lang="en-US" altLang="ko-KR" sz="6000" b="1" dirty="0">
                <a:solidFill>
                  <a:schemeClr val="accent1"/>
                </a:solidFill>
                <a:cs typeface="B Nazanin" panose="00000400000000000000" pitchFamily="2" charset="-78"/>
              </a:rPr>
              <a:t>32</a:t>
            </a:r>
            <a:r>
              <a:rPr lang="en-US" altLang="ko-KR" sz="3200" b="1" dirty="0">
                <a:solidFill>
                  <a:schemeClr val="accent1"/>
                </a:solidFill>
                <a:cs typeface="B Nazanin" panose="00000400000000000000" pitchFamily="2" charset="-78"/>
              </a:rPr>
              <a:t>%</a:t>
            </a:r>
            <a:endParaRPr lang="ko-KR" altLang="en-US" sz="3200" b="1" dirty="0">
              <a:solidFill>
                <a:schemeClr val="accent1"/>
              </a:solidFill>
              <a:cs typeface="B Nazanin" panose="00000400000000000000" pitchFamily="2" charset="-78"/>
            </a:endParaRPr>
          </a:p>
        </p:txBody>
      </p:sp>
      <p:sp>
        <p:nvSpPr>
          <p:cNvPr id="16" name="Oval Callout 46">
            <a:extLst>
              <a:ext uri="{FF2B5EF4-FFF2-40B4-BE49-F238E27FC236}">
                <a16:creationId xmlns:a16="http://schemas.microsoft.com/office/drawing/2014/main" id="{847354E6-BE7C-4AE2-A7DF-594785E050DF}"/>
              </a:ext>
            </a:extLst>
          </p:cNvPr>
          <p:cNvSpPr/>
          <p:nvPr/>
        </p:nvSpPr>
        <p:spPr>
          <a:xfrm>
            <a:off x="1810734" y="1759008"/>
            <a:ext cx="1518366" cy="1017305"/>
          </a:xfrm>
          <a:prstGeom prst="wedgeEllipseCallout">
            <a:avLst>
              <a:gd name="adj1" fmla="val 64200"/>
              <a:gd name="adj2" fmla="val 3284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17" name="TextBox 16">
            <a:extLst>
              <a:ext uri="{FF2B5EF4-FFF2-40B4-BE49-F238E27FC236}">
                <a16:creationId xmlns:a16="http://schemas.microsoft.com/office/drawing/2014/main" id="{16DF0D01-ED53-4785-A2B6-E9CBB24CF64B}"/>
              </a:ext>
            </a:extLst>
          </p:cNvPr>
          <p:cNvSpPr txBox="1"/>
          <p:nvPr/>
        </p:nvSpPr>
        <p:spPr>
          <a:xfrm>
            <a:off x="2057402" y="1913716"/>
            <a:ext cx="1025034" cy="707886"/>
          </a:xfrm>
          <a:prstGeom prst="rect">
            <a:avLst/>
          </a:prstGeom>
          <a:noFill/>
        </p:spPr>
        <p:txBody>
          <a:bodyPr wrap="square" rtlCol="0" anchor="ctr">
            <a:spAutoFit/>
          </a:bodyPr>
          <a:lstStyle/>
          <a:p>
            <a:pPr algn="ctr"/>
            <a:r>
              <a:rPr lang="en-US" altLang="ko-KR" sz="2000" b="1" dirty="0">
                <a:solidFill>
                  <a:schemeClr val="bg1"/>
                </a:solidFill>
                <a:cs typeface="B Nazanin" panose="00000400000000000000" pitchFamily="2" charset="-78"/>
              </a:rPr>
              <a:t>Text Here !</a:t>
            </a:r>
            <a:endParaRPr lang="ko-KR" altLang="en-US" sz="2000" b="1" dirty="0">
              <a:solidFill>
                <a:schemeClr val="bg1"/>
              </a:solidFill>
              <a:cs typeface="B Nazanin" panose="00000400000000000000" pitchFamily="2" charset="-78"/>
            </a:endParaRPr>
          </a:p>
        </p:txBody>
      </p:sp>
      <p:grpSp>
        <p:nvGrpSpPr>
          <p:cNvPr id="18" name="그룹 9">
            <a:extLst>
              <a:ext uri="{FF2B5EF4-FFF2-40B4-BE49-F238E27FC236}">
                <a16:creationId xmlns:a16="http://schemas.microsoft.com/office/drawing/2014/main" id="{B108D560-629D-4BFD-A678-F82BBE67B61D}"/>
              </a:ext>
            </a:extLst>
          </p:cNvPr>
          <p:cNvGrpSpPr/>
          <p:nvPr/>
        </p:nvGrpSpPr>
        <p:grpSpPr>
          <a:xfrm>
            <a:off x="846432" y="5184880"/>
            <a:ext cx="2250046" cy="719450"/>
            <a:chOff x="916504" y="5370612"/>
            <a:chExt cx="1711280" cy="719450"/>
          </a:xfrm>
        </p:grpSpPr>
        <p:sp>
          <p:nvSpPr>
            <p:cNvPr id="19" name="TextBox 18">
              <a:extLst>
                <a:ext uri="{FF2B5EF4-FFF2-40B4-BE49-F238E27FC236}">
                  <a16:creationId xmlns:a16="http://schemas.microsoft.com/office/drawing/2014/main" id="{462819F3-BD09-400A-A764-E1E2A75C7D9A}"/>
                </a:ext>
              </a:extLst>
            </p:cNvPr>
            <p:cNvSpPr txBox="1"/>
            <p:nvPr/>
          </p:nvSpPr>
          <p:spPr>
            <a:xfrm>
              <a:off x="916504" y="5370612"/>
              <a:ext cx="1711280" cy="276999"/>
            </a:xfrm>
            <a:prstGeom prst="rect">
              <a:avLst/>
            </a:prstGeom>
            <a:noFill/>
          </p:spPr>
          <p:txBody>
            <a:bodyPr wrap="square" rtlCol="0" anchor="ctr">
              <a:spAutoFit/>
            </a:bodyPr>
            <a:lstStyle/>
            <a:p>
              <a:pPr algn="ctr"/>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20" name="TextBox 19">
              <a:extLst>
                <a:ext uri="{FF2B5EF4-FFF2-40B4-BE49-F238E27FC236}">
                  <a16:creationId xmlns:a16="http://schemas.microsoft.com/office/drawing/2014/main" id="{45D36EEA-AEE8-4A38-8307-C5D58C7FED65}"/>
                </a:ext>
              </a:extLst>
            </p:cNvPr>
            <p:cNvSpPr txBox="1"/>
            <p:nvPr/>
          </p:nvSpPr>
          <p:spPr>
            <a:xfrm>
              <a:off x="916505" y="5628397"/>
              <a:ext cx="1711279" cy="461665"/>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grpSp>
      <p:grpSp>
        <p:nvGrpSpPr>
          <p:cNvPr id="21" name="그룹 10">
            <a:extLst>
              <a:ext uri="{FF2B5EF4-FFF2-40B4-BE49-F238E27FC236}">
                <a16:creationId xmlns:a16="http://schemas.microsoft.com/office/drawing/2014/main" id="{690E7E9B-79F1-4A2E-9F64-F5CB41632F36}"/>
              </a:ext>
            </a:extLst>
          </p:cNvPr>
          <p:cNvGrpSpPr/>
          <p:nvPr/>
        </p:nvGrpSpPr>
        <p:grpSpPr>
          <a:xfrm>
            <a:off x="3593238" y="5184880"/>
            <a:ext cx="2250046" cy="719450"/>
            <a:chOff x="2780184" y="5380137"/>
            <a:chExt cx="1711280" cy="719450"/>
          </a:xfrm>
        </p:grpSpPr>
        <p:sp>
          <p:nvSpPr>
            <p:cNvPr id="22" name="TextBox 21">
              <a:extLst>
                <a:ext uri="{FF2B5EF4-FFF2-40B4-BE49-F238E27FC236}">
                  <a16:creationId xmlns:a16="http://schemas.microsoft.com/office/drawing/2014/main" id="{E8C6CCF3-CD4C-490A-8E96-7030567B022C}"/>
                </a:ext>
              </a:extLst>
            </p:cNvPr>
            <p:cNvSpPr txBox="1"/>
            <p:nvPr/>
          </p:nvSpPr>
          <p:spPr>
            <a:xfrm>
              <a:off x="2780184" y="5380137"/>
              <a:ext cx="1711280" cy="276999"/>
            </a:xfrm>
            <a:prstGeom prst="rect">
              <a:avLst/>
            </a:prstGeom>
            <a:noFill/>
          </p:spPr>
          <p:txBody>
            <a:bodyPr wrap="square" rtlCol="0" anchor="ctr">
              <a:spAutoFit/>
            </a:bodyPr>
            <a:lstStyle/>
            <a:p>
              <a:pPr algn="ctr"/>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23" name="TextBox 22">
              <a:extLst>
                <a:ext uri="{FF2B5EF4-FFF2-40B4-BE49-F238E27FC236}">
                  <a16:creationId xmlns:a16="http://schemas.microsoft.com/office/drawing/2014/main" id="{B8743094-CF6C-4A5B-9F70-40A5B17A5117}"/>
                </a:ext>
              </a:extLst>
            </p:cNvPr>
            <p:cNvSpPr txBox="1"/>
            <p:nvPr/>
          </p:nvSpPr>
          <p:spPr>
            <a:xfrm>
              <a:off x="2780185" y="5637922"/>
              <a:ext cx="1711279" cy="461665"/>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grpSp>
      <p:grpSp>
        <p:nvGrpSpPr>
          <p:cNvPr id="24" name="그룹 11">
            <a:extLst>
              <a:ext uri="{FF2B5EF4-FFF2-40B4-BE49-F238E27FC236}">
                <a16:creationId xmlns:a16="http://schemas.microsoft.com/office/drawing/2014/main" id="{9251B985-1475-4E6A-AFFD-D388ACE95641}"/>
              </a:ext>
            </a:extLst>
          </p:cNvPr>
          <p:cNvGrpSpPr/>
          <p:nvPr/>
        </p:nvGrpSpPr>
        <p:grpSpPr>
          <a:xfrm>
            <a:off x="6340044" y="5184880"/>
            <a:ext cx="2250046" cy="719450"/>
            <a:chOff x="4716016" y="5389662"/>
            <a:chExt cx="1711280" cy="719450"/>
          </a:xfrm>
        </p:grpSpPr>
        <p:sp>
          <p:nvSpPr>
            <p:cNvPr id="25" name="TextBox 24">
              <a:extLst>
                <a:ext uri="{FF2B5EF4-FFF2-40B4-BE49-F238E27FC236}">
                  <a16:creationId xmlns:a16="http://schemas.microsoft.com/office/drawing/2014/main" id="{BC779DCA-1D9E-40F5-A5E1-5207EF7FF364}"/>
                </a:ext>
              </a:extLst>
            </p:cNvPr>
            <p:cNvSpPr txBox="1"/>
            <p:nvPr/>
          </p:nvSpPr>
          <p:spPr>
            <a:xfrm>
              <a:off x="4716016" y="5389662"/>
              <a:ext cx="1711280" cy="276999"/>
            </a:xfrm>
            <a:prstGeom prst="rect">
              <a:avLst/>
            </a:prstGeom>
            <a:noFill/>
          </p:spPr>
          <p:txBody>
            <a:bodyPr wrap="square" rtlCol="0" anchor="ctr">
              <a:spAutoFit/>
            </a:bodyPr>
            <a:lstStyle/>
            <a:p>
              <a:pPr algn="ctr"/>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26" name="TextBox 25">
              <a:extLst>
                <a:ext uri="{FF2B5EF4-FFF2-40B4-BE49-F238E27FC236}">
                  <a16:creationId xmlns:a16="http://schemas.microsoft.com/office/drawing/2014/main" id="{22586C09-72C5-4752-92FE-7C48CE5D5A71}"/>
                </a:ext>
              </a:extLst>
            </p:cNvPr>
            <p:cNvSpPr txBox="1"/>
            <p:nvPr/>
          </p:nvSpPr>
          <p:spPr>
            <a:xfrm>
              <a:off x="4716017" y="5647447"/>
              <a:ext cx="1711279" cy="461665"/>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grpSp>
      <p:grpSp>
        <p:nvGrpSpPr>
          <p:cNvPr id="27" name="그룹 13">
            <a:extLst>
              <a:ext uri="{FF2B5EF4-FFF2-40B4-BE49-F238E27FC236}">
                <a16:creationId xmlns:a16="http://schemas.microsoft.com/office/drawing/2014/main" id="{5202C0BE-CD24-4AC7-BCBB-AE8A332160B2}"/>
              </a:ext>
            </a:extLst>
          </p:cNvPr>
          <p:cNvGrpSpPr/>
          <p:nvPr/>
        </p:nvGrpSpPr>
        <p:grpSpPr>
          <a:xfrm>
            <a:off x="9086852" y="5184880"/>
            <a:ext cx="2250046" cy="719450"/>
            <a:chOff x="6651848" y="5399187"/>
            <a:chExt cx="1711280" cy="719450"/>
          </a:xfrm>
        </p:grpSpPr>
        <p:sp>
          <p:nvSpPr>
            <p:cNvPr id="28" name="TextBox 27">
              <a:extLst>
                <a:ext uri="{FF2B5EF4-FFF2-40B4-BE49-F238E27FC236}">
                  <a16:creationId xmlns:a16="http://schemas.microsoft.com/office/drawing/2014/main" id="{A802DCAF-1F5C-4DD6-A523-A4A48344ABC7}"/>
                </a:ext>
              </a:extLst>
            </p:cNvPr>
            <p:cNvSpPr txBox="1"/>
            <p:nvPr/>
          </p:nvSpPr>
          <p:spPr>
            <a:xfrm>
              <a:off x="6651848" y="5399187"/>
              <a:ext cx="1711280" cy="276999"/>
            </a:xfrm>
            <a:prstGeom prst="rect">
              <a:avLst/>
            </a:prstGeom>
            <a:noFill/>
          </p:spPr>
          <p:txBody>
            <a:bodyPr wrap="square" rtlCol="0" anchor="ctr">
              <a:spAutoFit/>
            </a:bodyPr>
            <a:lstStyle/>
            <a:p>
              <a:pPr algn="ctr"/>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29" name="TextBox 28">
              <a:extLst>
                <a:ext uri="{FF2B5EF4-FFF2-40B4-BE49-F238E27FC236}">
                  <a16:creationId xmlns:a16="http://schemas.microsoft.com/office/drawing/2014/main" id="{8EC826F9-AF8B-4B14-A9A9-73B2C7439E99}"/>
                </a:ext>
              </a:extLst>
            </p:cNvPr>
            <p:cNvSpPr txBox="1"/>
            <p:nvPr/>
          </p:nvSpPr>
          <p:spPr>
            <a:xfrm>
              <a:off x="6651849" y="5656972"/>
              <a:ext cx="1711279" cy="461665"/>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grpSp>
      <p:sp>
        <p:nvSpPr>
          <p:cNvPr id="35" name="Freeform: Shape 34">
            <a:extLst>
              <a:ext uri="{FF2B5EF4-FFF2-40B4-BE49-F238E27FC236}">
                <a16:creationId xmlns:a16="http://schemas.microsoft.com/office/drawing/2014/main" id="{21279BBB-6739-461A-85EE-331DC91583CC}"/>
              </a:ext>
            </a:extLst>
          </p:cNvPr>
          <p:cNvSpPr/>
          <p:nvPr/>
        </p:nvSpPr>
        <p:spPr>
          <a:xfrm>
            <a:off x="5745597" y="2030318"/>
            <a:ext cx="575397" cy="676861"/>
          </a:xfrm>
          <a:custGeom>
            <a:avLst/>
            <a:gdLst>
              <a:gd name="connsiteX0" fmla="*/ 9686 w 326585"/>
              <a:gd name="connsiteY0" fmla="*/ 90755 h 384174"/>
              <a:gd name="connsiteX1" fmla="*/ 32378 w 326585"/>
              <a:gd name="connsiteY1" fmla="*/ 92148 h 384174"/>
              <a:gd name="connsiteX2" fmla="*/ 32179 w 326585"/>
              <a:gd name="connsiteY2" fmla="*/ 93143 h 384174"/>
              <a:gd name="connsiteX3" fmla="*/ 52880 w 326585"/>
              <a:gd name="connsiteY3" fmla="*/ 93541 h 384174"/>
              <a:gd name="connsiteX4" fmla="*/ 63431 w 326585"/>
              <a:gd name="connsiteY4" fmla="*/ 102300 h 384174"/>
              <a:gd name="connsiteX5" fmla="*/ 52880 w 326585"/>
              <a:gd name="connsiteY5" fmla="*/ 110660 h 384174"/>
              <a:gd name="connsiteX6" fmla="*/ 8492 w 326585"/>
              <a:gd name="connsiteY6" fmla="*/ 107475 h 384174"/>
              <a:gd name="connsiteX7" fmla="*/ 132 w 326585"/>
              <a:gd name="connsiteY7" fmla="*/ 99115 h 384174"/>
              <a:gd name="connsiteX8" fmla="*/ 9686 w 326585"/>
              <a:gd name="connsiteY8" fmla="*/ 90755 h 384174"/>
              <a:gd name="connsiteX9" fmla="*/ 147777 w 326585"/>
              <a:gd name="connsiteY9" fmla="*/ 41514 h 384174"/>
              <a:gd name="connsiteX10" fmla="*/ 190822 w 326585"/>
              <a:gd name="connsiteY10" fmla="*/ 57115 h 384174"/>
              <a:gd name="connsiteX11" fmla="*/ 207144 w 326585"/>
              <a:gd name="connsiteY11" fmla="*/ 57314 h 384174"/>
              <a:gd name="connsiteX12" fmla="*/ 294926 w 326585"/>
              <a:gd name="connsiteY12" fmla="*/ 54129 h 384174"/>
              <a:gd name="connsiteX13" fmla="*/ 326575 w 326585"/>
              <a:gd name="connsiteY13" fmla="*/ 109067 h 384174"/>
              <a:gd name="connsiteX14" fmla="*/ 318214 w 326585"/>
              <a:gd name="connsiteY14" fmla="*/ 163607 h 384174"/>
              <a:gd name="connsiteX15" fmla="*/ 313835 w 326585"/>
              <a:gd name="connsiteY15" fmla="*/ 212772 h 384174"/>
              <a:gd name="connsiteX16" fmla="*/ 272234 w 326585"/>
              <a:gd name="connsiteY16" fmla="*/ 347928 h 384174"/>
              <a:gd name="connsiteX17" fmla="*/ 246755 w 326585"/>
              <a:gd name="connsiteY17" fmla="*/ 376989 h 384174"/>
              <a:gd name="connsiteX18" fmla="*/ 220481 w 326585"/>
              <a:gd name="connsiteY18" fmla="*/ 380771 h 384174"/>
              <a:gd name="connsiteX19" fmla="*/ 214907 w 326585"/>
              <a:gd name="connsiteY19" fmla="*/ 356487 h 384174"/>
              <a:gd name="connsiteX20" fmla="*/ 217495 w 326585"/>
              <a:gd name="connsiteY20" fmla="*/ 276867 h 384174"/>
              <a:gd name="connsiteX21" fmla="*/ 209533 w 326585"/>
              <a:gd name="connsiteY21" fmla="*/ 256564 h 384174"/>
              <a:gd name="connsiteX22" fmla="*/ 188433 w 326585"/>
              <a:gd name="connsiteY22" fmla="*/ 256564 h 384174"/>
              <a:gd name="connsiteX23" fmla="*/ 177486 w 326585"/>
              <a:gd name="connsiteY23" fmla="*/ 326032 h 384174"/>
              <a:gd name="connsiteX24" fmla="*/ 183059 w 326585"/>
              <a:gd name="connsiteY24" fmla="*/ 356288 h 384174"/>
              <a:gd name="connsiteX25" fmla="*/ 176689 w 326585"/>
              <a:gd name="connsiteY25" fmla="*/ 381169 h 384174"/>
              <a:gd name="connsiteX26" fmla="*/ 150415 w 326585"/>
              <a:gd name="connsiteY26" fmla="*/ 376392 h 384174"/>
              <a:gd name="connsiteX27" fmla="*/ 97865 w 326585"/>
              <a:gd name="connsiteY27" fmla="*/ 290004 h 384174"/>
              <a:gd name="connsiteX28" fmla="*/ 83932 w 326585"/>
              <a:gd name="connsiteY28" fmla="*/ 188886 h 384174"/>
              <a:gd name="connsiteX29" fmla="*/ 71790 w 326585"/>
              <a:gd name="connsiteY29" fmla="*/ 126982 h 384174"/>
              <a:gd name="connsiteX30" fmla="*/ 103837 w 326585"/>
              <a:gd name="connsiteY30" fmla="*/ 53532 h 384174"/>
              <a:gd name="connsiteX31" fmla="*/ 147777 w 326585"/>
              <a:gd name="connsiteY31" fmla="*/ 41514 h 384174"/>
              <a:gd name="connsiteX32" fmla="*/ 15458 w 326585"/>
              <a:gd name="connsiteY32" fmla="*/ 32034 h 384174"/>
              <a:gd name="connsiteX33" fmla="*/ 55866 w 326585"/>
              <a:gd name="connsiteY33" fmla="*/ 55323 h 384174"/>
              <a:gd name="connsiteX34" fmla="*/ 66813 w 326585"/>
              <a:gd name="connsiteY34" fmla="*/ 62091 h 384174"/>
              <a:gd name="connsiteX35" fmla="*/ 71591 w 326585"/>
              <a:gd name="connsiteY35" fmla="*/ 67665 h 384174"/>
              <a:gd name="connsiteX36" fmla="*/ 59250 w 326585"/>
              <a:gd name="connsiteY36" fmla="*/ 77219 h 384174"/>
              <a:gd name="connsiteX37" fmla="*/ 4510 w 326585"/>
              <a:gd name="connsiteY37" fmla="*/ 44973 h 384174"/>
              <a:gd name="connsiteX38" fmla="*/ 2321 w 326585"/>
              <a:gd name="connsiteY38" fmla="*/ 33826 h 384174"/>
              <a:gd name="connsiteX39" fmla="*/ 15458 w 326585"/>
              <a:gd name="connsiteY39" fmla="*/ 32034 h 384174"/>
              <a:gd name="connsiteX40" fmla="*/ 63380 w 326585"/>
              <a:gd name="connsiteY40" fmla="*/ 37 h 384174"/>
              <a:gd name="connsiteX41" fmla="*/ 68406 w 326585"/>
              <a:gd name="connsiteY41" fmla="*/ 1779 h 384174"/>
              <a:gd name="connsiteX42" fmla="*/ 95079 w 326585"/>
              <a:gd name="connsiteY42" fmla="*/ 42186 h 384174"/>
              <a:gd name="connsiteX43" fmla="*/ 95875 w 326585"/>
              <a:gd name="connsiteY43" fmla="*/ 46366 h 384174"/>
              <a:gd name="connsiteX44" fmla="*/ 90103 w 326585"/>
              <a:gd name="connsiteY44" fmla="*/ 52338 h 384174"/>
              <a:gd name="connsiteX45" fmla="*/ 80548 w 326585"/>
              <a:gd name="connsiteY45" fmla="*/ 49949 h 384174"/>
              <a:gd name="connsiteX46" fmla="*/ 55468 w 326585"/>
              <a:gd name="connsiteY46" fmla="*/ 11930 h 384174"/>
              <a:gd name="connsiteX47" fmla="*/ 58056 w 326585"/>
              <a:gd name="connsiteY47" fmla="*/ 983 h 384174"/>
              <a:gd name="connsiteX48" fmla="*/ 63380 w 326585"/>
              <a:gd name="connsiteY48" fmla="*/ 37 h 384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26585" h="384174">
                <a:moveTo>
                  <a:pt x="9686" y="90755"/>
                </a:moveTo>
                <a:cubicBezTo>
                  <a:pt x="17250" y="91153"/>
                  <a:pt x="24814" y="91750"/>
                  <a:pt x="32378" y="92148"/>
                </a:cubicBezTo>
                <a:cubicBezTo>
                  <a:pt x="32179" y="92546"/>
                  <a:pt x="32179" y="92745"/>
                  <a:pt x="32179" y="93143"/>
                </a:cubicBezTo>
                <a:cubicBezTo>
                  <a:pt x="39146" y="93143"/>
                  <a:pt x="46312" y="92148"/>
                  <a:pt x="52880" y="93541"/>
                </a:cubicBezTo>
                <a:cubicBezTo>
                  <a:pt x="57061" y="94537"/>
                  <a:pt x="62833" y="98916"/>
                  <a:pt x="63431" y="102300"/>
                </a:cubicBezTo>
                <a:cubicBezTo>
                  <a:pt x="64227" y="108072"/>
                  <a:pt x="59251" y="111257"/>
                  <a:pt x="52880" y="110660"/>
                </a:cubicBezTo>
                <a:cubicBezTo>
                  <a:pt x="38151" y="109465"/>
                  <a:pt x="23222" y="109067"/>
                  <a:pt x="8492" y="107475"/>
                </a:cubicBezTo>
                <a:cubicBezTo>
                  <a:pt x="5307" y="107077"/>
                  <a:pt x="729" y="102499"/>
                  <a:pt x="132" y="99115"/>
                </a:cubicBezTo>
                <a:cubicBezTo>
                  <a:pt x="-864" y="93143"/>
                  <a:pt x="3914" y="90556"/>
                  <a:pt x="9686" y="90755"/>
                </a:cubicBezTo>
                <a:close/>
                <a:moveTo>
                  <a:pt x="147777" y="41514"/>
                </a:moveTo>
                <a:cubicBezTo>
                  <a:pt x="162358" y="41937"/>
                  <a:pt x="176789" y="46963"/>
                  <a:pt x="190822" y="57115"/>
                </a:cubicBezTo>
                <a:cubicBezTo>
                  <a:pt x="196993" y="61494"/>
                  <a:pt x="200774" y="61693"/>
                  <a:pt x="207144" y="57314"/>
                </a:cubicBezTo>
                <a:cubicBezTo>
                  <a:pt x="235608" y="37011"/>
                  <a:pt x="265267" y="37210"/>
                  <a:pt x="294926" y="54129"/>
                </a:cubicBezTo>
                <a:cubicBezTo>
                  <a:pt x="316025" y="66072"/>
                  <a:pt x="326973" y="85380"/>
                  <a:pt x="326575" y="109067"/>
                </a:cubicBezTo>
                <a:cubicBezTo>
                  <a:pt x="326176" y="127380"/>
                  <a:pt x="323788" y="146290"/>
                  <a:pt x="318214" y="163607"/>
                </a:cubicBezTo>
                <a:cubicBezTo>
                  <a:pt x="313039" y="180128"/>
                  <a:pt x="315030" y="196450"/>
                  <a:pt x="313835" y="212772"/>
                </a:cubicBezTo>
                <a:cubicBezTo>
                  <a:pt x="310452" y="261142"/>
                  <a:pt x="300101" y="307321"/>
                  <a:pt x="272234" y="347928"/>
                </a:cubicBezTo>
                <a:cubicBezTo>
                  <a:pt x="265068" y="358478"/>
                  <a:pt x="256111" y="368032"/>
                  <a:pt x="246755" y="376989"/>
                </a:cubicBezTo>
                <a:cubicBezTo>
                  <a:pt x="237997" y="385349"/>
                  <a:pt x="227845" y="386146"/>
                  <a:pt x="220481" y="380771"/>
                </a:cubicBezTo>
                <a:cubicBezTo>
                  <a:pt x="211523" y="374402"/>
                  <a:pt x="212519" y="365643"/>
                  <a:pt x="214907" y="356487"/>
                </a:cubicBezTo>
                <a:cubicBezTo>
                  <a:pt x="221476" y="330212"/>
                  <a:pt x="224262" y="303540"/>
                  <a:pt x="217495" y="276867"/>
                </a:cubicBezTo>
                <a:cubicBezTo>
                  <a:pt x="215703" y="269900"/>
                  <a:pt x="212917" y="263132"/>
                  <a:pt x="209533" y="256564"/>
                </a:cubicBezTo>
                <a:cubicBezTo>
                  <a:pt x="204158" y="246014"/>
                  <a:pt x="194206" y="245815"/>
                  <a:pt x="188433" y="256564"/>
                </a:cubicBezTo>
                <a:cubicBezTo>
                  <a:pt x="176490" y="278260"/>
                  <a:pt x="174699" y="301947"/>
                  <a:pt x="177486" y="326032"/>
                </a:cubicBezTo>
                <a:cubicBezTo>
                  <a:pt x="178680" y="336184"/>
                  <a:pt x="180869" y="346336"/>
                  <a:pt x="183059" y="356288"/>
                </a:cubicBezTo>
                <a:cubicBezTo>
                  <a:pt x="186045" y="369027"/>
                  <a:pt x="184452" y="376193"/>
                  <a:pt x="176689" y="381169"/>
                </a:cubicBezTo>
                <a:cubicBezTo>
                  <a:pt x="168926" y="385947"/>
                  <a:pt x="159571" y="384553"/>
                  <a:pt x="150415" y="376392"/>
                </a:cubicBezTo>
                <a:cubicBezTo>
                  <a:pt x="124140" y="352904"/>
                  <a:pt x="108415" y="323047"/>
                  <a:pt x="97865" y="290004"/>
                </a:cubicBezTo>
                <a:cubicBezTo>
                  <a:pt x="88709" y="260744"/>
                  <a:pt x="84330" y="231085"/>
                  <a:pt x="83932" y="188886"/>
                </a:cubicBezTo>
                <a:cubicBezTo>
                  <a:pt x="81344" y="175749"/>
                  <a:pt x="75174" y="151465"/>
                  <a:pt x="71790" y="126982"/>
                </a:cubicBezTo>
                <a:cubicBezTo>
                  <a:pt x="67610" y="96726"/>
                  <a:pt x="75372" y="69655"/>
                  <a:pt x="103837" y="53532"/>
                </a:cubicBezTo>
                <a:cubicBezTo>
                  <a:pt x="118467" y="45271"/>
                  <a:pt x="133197" y="41091"/>
                  <a:pt x="147777" y="41514"/>
                </a:cubicBezTo>
                <a:close/>
                <a:moveTo>
                  <a:pt x="15458" y="32034"/>
                </a:moveTo>
                <a:cubicBezTo>
                  <a:pt x="29392" y="39001"/>
                  <a:pt x="42529" y="47361"/>
                  <a:pt x="55866" y="55323"/>
                </a:cubicBezTo>
                <a:cubicBezTo>
                  <a:pt x="59648" y="57513"/>
                  <a:pt x="63429" y="59504"/>
                  <a:pt x="66813" y="62091"/>
                </a:cubicBezTo>
                <a:cubicBezTo>
                  <a:pt x="69202" y="63883"/>
                  <a:pt x="70595" y="66470"/>
                  <a:pt x="71591" y="67665"/>
                </a:cubicBezTo>
                <a:cubicBezTo>
                  <a:pt x="71989" y="75826"/>
                  <a:pt x="65619" y="80802"/>
                  <a:pt x="59250" y="77219"/>
                </a:cubicBezTo>
                <a:cubicBezTo>
                  <a:pt x="40737" y="67068"/>
                  <a:pt x="22425" y="56319"/>
                  <a:pt x="4510" y="44973"/>
                </a:cubicBezTo>
                <a:cubicBezTo>
                  <a:pt x="2321" y="43579"/>
                  <a:pt x="2918" y="37608"/>
                  <a:pt x="2321" y="33826"/>
                </a:cubicBezTo>
                <a:cubicBezTo>
                  <a:pt x="6700" y="33229"/>
                  <a:pt x="12273" y="30442"/>
                  <a:pt x="15458" y="32034"/>
                </a:cubicBezTo>
                <a:close/>
                <a:moveTo>
                  <a:pt x="63380" y="37"/>
                </a:moveTo>
                <a:cubicBezTo>
                  <a:pt x="65570" y="187"/>
                  <a:pt x="67710" y="784"/>
                  <a:pt x="68406" y="1779"/>
                </a:cubicBezTo>
                <a:cubicBezTo>
                  <a:pt x="77762" y="14916"/>
                  <a:pt x="86321" y="28651"/>
                  <a:pt x="95079" y="42186"/>
                </a:cubicBezTo>
                <a:cubicBezTo>
                  <a:pt x="95477" y="42783"/>
                  <a:pt x="95278" y="43978"/>
                  <a:pt x="95875" y="46366"/>
                </a:cubicBezTo>
                <a:cubicBezTo>
                  <a:pt x="94283" y="47959"/>
                  <a:pt x="92690" y="51740"/>
                  <a:pt x="90103" y="52338"/>
                </a:cubicBezTo>
                <a:cubicBezTo>
                  <a:pt x="87117" y="52935"/>
                  <a:pt x="82141" y="52138"/>
                  <a:pt x="80548" y="49949"/>
                </a:cubicBezTo>
                <a:cubicBezTo>
                  <a:pt x="71591" y="37608"/>
                  <a:pt x="63231" y="24869"/>
                  <a:pt x="55468" y="11930"/>
                </a:cubicBezTo>
                <a:cubicBezTo>
                  <a:pt x="54074" y="9542"/>
                  <a:pt x="55667" y="3371"/>
                  <a:pt x="58056" y="983"/>
                </a:cubicBezTo>
                <a:cubicBezTo>
                  <a:pt x="58952" y="187"/>
                  <a:pt x="61191" y="-112"/>
                  <a:pt x="63380" y="37"/>
                </a:cubicBezTo>
                <a:close/>
              </a:path>
            </a:pathLst>
          </a:custGeom>
          <a:solidFill>
            <a:schemeClr val="bg1"/>
          </a:solidFill>
          <a:ln w="9525" cap="flat">
            <a:noFill/>
            <a:prstDash val="solid"/>
            <a:miter/>
          </a:ln>
        </p:spPr>
        <p:txBody>
          <a:bodyPr rtlCol="0" anchor="ctr"/>
          <a:lstStyle/>
          <a:p>
            <a:endParaRPr lang="en-US">
              <a:cs typeface="B Nazanin" panose="00000400000000000000" pitchFamily="2" charset="-78"/>
            </a:endParaRPr>
          </a:p>
        </p:txBody>
      </p:sp>
      <p:sp>
        <p:nvSpPr>
          <p:cNvPr id="36" name="Freeform: Shape 35">
            <a:extLst>
              <a:ext uri="{FF2B5EF4-FFF2-40B4-BE49-F238E27FC236}">
                <a16:creationId xmlns:a16="http://schemas.microsoft.com/office/drawing/2014/main" id="{1B43714F-3D4D-4BB8-9F13-5FD3F2C603FC}"/>
              </a:ext>
            </a:extLst>
          </p:cNvPr>
          <p:cNvSpPr/>
          <p:nvPr/>
        </p:nvSpPr>
        <p:spPr>
          <a:xfrm>
            <a:off x="7268596" y="4241870"/>
            <a:ext cx="397351" cy="529800"/>
          </a:xfrm>
          <a:custGeom>
            <a:avLst/>
            <a:gdLst>
              <a:gd name="connsiteX0" fmla="*/ 679748 w 1228725"/>
              <a:gd name="connsiteY0" fmla="*/ 401923 h 1638300"/>
              <a:gd name="connsiteX1" fmla="*/ 575926 w 1228725"/>
              <a:gd name="connsiteY1" fmla="*/ 570516 h 1638300"/>
              <a:gd name="connsiteX2" fmla="*/ 553065 w 1228725"/>
              <a:gd name="connsiteY2" fmla="*/ 611473 h 1638300"/>
              <a:gd name="connsiteX3" fmla="*/ 565448 w 1228725"/>
              <a:gd name="connsiteY3" fmla="*/ 672433 h 1638300"/>
              <a:gd name="connsiteX4" fmla="*/ 626408 w 1228725"/>
              <a:gd name="connsiteY4" fmla="*/ 661956 h 1638300"/>
              <a:gd name="connsiteX5" fmla="*/ 804526 w 1228725"/>
              <a:gd name="connsiteY5" fmla="*/ 375253 h 1638300"/>
              <a:gd name="connsiteX6" fmla="*/ 758806 w 1228725"/>
              <a:gd name="connsiteY6" fmla="*/ 307626 h 1638300"/>
              <a:gd name="connsiteX7" fmla="*/ 608310 w 1228725"/>
              <a:gd name="connsiteY7" fmla="*/ 307626 h 1638300"/>
              <a:gd name="connsiteX8" fmla="*/ 665460 w 1228725"/>
              <a:gd name="connsiteY8" fmla="*/ 139033 h 1638300"/>
              <a:gd name="connsiteX9" fmla="*/ 838815 w 1228725"/>
              <a:gd name="connsiteY9" fmla="*/ 4731 h 1638300"/>
              <a:gd name="connsiteX10" fmla="*/ 1227435 w 1228725"/>
              <a:gd name="connsiteY10" fmla="*/ 389541 h 1638300"/>
              <a:gd name="connsiteX11" fmla="*/ 1176953 w 1228725"/>
              <a:gd name="connsiteY11" fmla="*/ 620998 h 1638300"/>
              <a:gd name="connsiteX12" fmla="*/ 1166476 w 1228725"/>
              <a:gd name="connsiteY12" fmla="*/ 723868 h 1638300"/>
              <a:gd name="connsiteX13" fmla="*/ 1027410 w 1228725"/>
              <a:gd name="connsiteY13" fmla="*/ 1362996 h 1638300"/>
              <a:gd name="connsiteX14" fmla="*/ 863581 w 1228725"/>
              <a:gd name="connsiteY14" fmla="*/ 1588738 h 1638300"/>
              <a:gd name="connsiteX15" fmla="*/ 806431 w 1228725"/>
              <a:gd name="connsiteY15" fmla="*/ 1629696 h 1638300"/>
              <a:gd name="connsiteX16" fmla="*/ 687368 w 1228725"/>
              <a:gd name="connsiteY16" fmla="*/ 1551591 h 1638300"/>
              <a:gd name="connsiteX17" fmla="*/ 718801 w 1228725"/>
              <a:gd name="connsiteY17" fmla="*/ 1355376 h 1638300"/>
              <a:gd name="connsiteX18" fmla="*/ 675938 w 1228725"/>
              <a:gd name="connsiteY18" fmla="*/ 1048671 h 1638300"/>
              <a:gd name="connsiteX19" fmla="*/ 617835 w 1228725"/>
              <a:gd name="connsiteY19" fmla="*/ 996283 h 1638300"/>
              <a:gd name="connsiteX20" fmla="*/ 557828 w 1228725"/>
              <a:gd name="connsiteY20" fmla="*/ 1045813 h 1638300"/>
              <a:gd name="connsiteX21" fmla="*/ 535920 w 1228725"/>
              <a:gd name="connsiteY21" fmla="*/ 1492536 h 1638300"/>
              <a:gd name="connsiteX22" fmla="*/ 545445 w 1228725"/>
              <a:gd name="connsiteY22" fmla="*/ 1538256 h 1638300"/>
              <a:gd name="connsiteX23" fmla="*/ 513060 w 1228725"/>
              <a:gd name="connsiteY23" fmla="*/ 1619218 h 1638300"/>
              <a:gd name="connsiteX24" fmla="*/ 421620 w 1228725"/>
              <a:gd name="connsiteY24" fmla="*/ 1624933 h 1638300"/>
              <a:gd name="connsiteX25" fmla="*/ 318751 w 1228725"/>
              <a:gd name="connsiteY25" fmla="*/ 1535398 h 1638300"/>
              <a:gd name="connsiteX26" fmla="*/ 92056 w 1228725"/>
              <a:gd name="connsiteY26" fmla="*/ 1020096 h 1638300"/>
              <a:gd name="connsiteX27" fmla="*/ 65385 w 1228725"/>
              <a:gd name="connsiteY27" fmla="*/ 674338 h 1638300"/>
              <a:gd name="connsiteX28" fmla="*/ 49193 w 1228725"/>
              <a:gd name="connsiteY28" fmla="*/ 605758 h 1638300"/>
              <a:gd name="connsiteX29" fmla="*/ 9188 w 1228725"/>
              <a:gd name="connsiteY29" fmla="*/ 269526 h 1638300"/>
              <a:gd name="connsiteX30" fmla="*/ 463531 w 1228725"/>
              <a:gd name="connsiteY30" fmla="*/ 17113 h 1638300"/>
              <a:gd name="connsiteX31" fmla="*/ 550208 w 1228725"/>
              <a:gd name="connsiteY31" fmla="*/ 185706 h 1638300"/>
              <a:gd name="connsiteX32" fmla="*/ 500678 w 1228725"/>
              <a:gd name="connsiteY32" fmla="*/ 324771 h 1638300"/>
              <a:gd name="connsiteX33" fmla="*/ 553065 w 1228725"/>
              <a:gd name="connsiteY33" fmla="*/ 400018 h 1638300"/>
              <a:gd name="connsiteX34" fmla="*/ 679748 w 1228725"/>
              <a:gd name="connsiteY34" fmla="*/ 401923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28725" h="1638300">
                <a:moveTo>
                  <a:pt x="679748" y="401923"/>
                </a:moveTo>
                <a:cubicBezTo>
                  <a:pt x="641648" y="463836"/>
                  <a:pt x="608310" y="517176"/>
                  <a:pt x="575926" y="570516"/>
                </a:cubicBezTo>
                <a:cubicBezTo>
                  <a:pt x="567353" y="583851"/>
                  <a:pt x="554018" y="597186"/>
                  <a:pt x="553065" y="611473"/>
                </a:cubicBezTo>
                <a:cubicBezTo>
                  <a:pt x="552113" y="631476"/>
                  <a:pt x="553065" y="659098"/>
                  <a:pt x="565448" y="672433"/>
                </a:cubicBezTo>
                <a:cubicBezTo>
                  <a:pt x="584498" y="694341"/>
                  <a:pt x="611168" y="684816"/>
                  <a:pt x="626408" y="661956"/>
                </a:cubicBezTo>
                <a:cubicBezTo>
                  <a:pt x="687368" y="566706"/>
                  <a:pt x="747376" y="472408"/>
                  <a:pt x="804526" y="375253"/>
                </a:cubicBezTo>
                <a:cubicBezTo>
                  <a:pt x="823576" y="342868"/>
                  <a:pt x="799763" y="309531"/>
                  <a:pt x="758806" y="307626"/>
                </a:cubicBezTo>
                <a:cubicBezTo>
                  <a:pt x="711181" y="305721"/>
                  <a:pt x="663556" y="307626"/>
                  <a:pt x="608310" y="307626"/>
                </a:cubicBezTo>
                <a:cubicBezTo>
                  <a:pt x="629265" y="247618"/>
                  <a:pt x="654983" y="195231"/>
                  <a:pt x="665460" y="139033"/>
                </a:cubicBezTo>
                <a:cubicBezTo>
                  <a:pt x="684510" y="39021"/>
                  <a:pt x="754043" y="13303"/>
                  <a:pt x="838815" y="4731"/>
                </a:cubicBezTo>
                <a:cubicBezTo>
                  <a:pt x="1073131" y="-18129"/>
                  <a:pt x="1252201" y="156178"/>
                  <a:pt x="1227435" y="389541"/>
                </a:cubicBezTo>
                <a:cubicBezTo>
                  <a:pt x="1218863" y="467646"/>
                  <a:pt x="1193145" y="542893"/>
                  <a:pt x="1176953" y="620998"/>
                </a:cubicBezTo>
                <a:cubicBezTo>
                  <a:pt x="1170285" y="654336"/>
                  <a:pt x="1166476" y="689578"/>
                  <a:pt x="1166476" y="723868"/>
                </a:cubicBezTo>
                <a:cubicBezTo>
                  <a:pt x="1167428" y="947706"/>
                  <a:pt x="1133138" y="1164876"/>
                  <a:pt x="1027410" y="1362996"/>
                </a:cubicBezTo>
                <a:cubicBezTo>
                  <a:pt x="983595" y="1443958"/>
                  <a:pt x="920731" y="1515396"/>
                  <a:pt x="863581" y="1588738"/>
                </a:cubicBezTo>
                <a:cubicBezTo>
                  <a:pt x="849293" y="1606836"/>
                  <a:pt x="827385" y="1620171"/>
                  <a:pt x="806431" y="1629696"/>
                </a:cubicBezTo>
                <a:cubicBezTo>
                  <a:pt x="744518" y="1658271"/>
                  <a:pt x="681653" y="1618266"/>
                  <a:pt x="687368" y="1551591"/>
                </a:cubicBezTo>
                <a:cubicBezTo>
                  <a:pt x="693083" y="1485868"/>
                  <a:pt x="711181" y="1421098"/>
                  <a:pt x="718801" y="1355376"/>
                </a:cubicBezTo>
                <a:cubicBezTo>
                  <a:pt x="732135" y="1249648"/>
                  <a:pt x="723563" y="1145826"/>
                  <a:pt x="675938" y="1048671"/>
                </a:cubicBezTo>
                <a:cubicBezTo>
                  <a:pt x="664508" y="1025811"/>
                  <a:pt x="637838" y="997236"/>
                  <a:pt x="617835" y="996283"/>
                </a:cubicBezTo>
                <a:cubicBezTo>
                  <a:pt x="597833" y="995331"/>
                  <a:pt x="569258" y="1022953"/>
                  <a:pt x="557828" y="1045813"/>
                </a:cubicBezTo>
                <a:cubicBezTo>
                  <a:pt x="487343" y="1190593"/>
                  <a:pt x="501631" y="1341088"/>
                  <a:pt x="535920" y="1492536"/>
                </a:cubicBezTo>
                <a:cubicBezTo>
                  <a:pt x="539731" y="1507776"/>
                  <a:pt x="548303" y="1524921"/>
                  <a:pt x="545445" y="1538256"/>
                </a:cubicBezTo>
                <a:cubicBezTo>
                  <a:pt x="538778" y="1566831"/>
                  <a:pt x="533063" y="1605883"/>
                  <a:pt x="513060" y="1619218"/>
                </a:cubicBezTo>
                <a:cubicBezTo>
                  <a:pt x="490201" y="1634458"/>
                  <a:pt x="446385" y="1637316"/>
                  <a:pt x="421620" y="1624933"/>
                </a:cubicBezTo>
                <a:cubicBezTo>
                  <a:pt x="382568" y="1603978"/>
                  <a:pt x="348278" y="1569688"/>
                  <a:pt x="318751" y="1535398"/>
                </a:cubicBezTo>
                <a:cubicBezTo>
                  <a:pt x="191115" y="1386808"/>
                  <a:pt x="121583" y="1210596"/>
                  <a:pt x="92056" y="1020096"/>
                </a:cubicBezTo>
                <a:cubicBezTo>
                  <a:pt x="74910" y="906748"/>
                  <a:pt x="74910" y="789591"/>
                  <a:pt x="65385" y="674338"/>
                </a:cubicBezTo>
                <a:cubicBezTo>
                  <a:pt x="63481" y="651478"/>
                  <a:pt x="56813" y="627666"/>
                  <a:pt x="49193" y="605758"/>
                </a:cubicBezTo>
                <a:cubicBezTo>
                  <a:pt x="11093" y="496221"/>
                  <a:pt x="-14624" y="384778"/>
                  <a:pt x="9188" y="269526"/>
                </a:cubicBezTo>
                <a:cubicBezTo>
                  <a:pt x="52051" y="70453"/>
                  <a:pt x="263506" y="-45752"/>
                  <a:pt x="463531" y="17113"/>
                </a:cubicBezTo>
                <a:cubicBezTo>
                  <a:pt x="586403" y="55213"/>
                  <a:pt x="592118" y="66643"/>
                  <a:pt x="550208" y="185706"/>
                </a:cubicBezTo>
                <a:cubicBezTo>
                  <a:pt x="534015" y="232378"/>
                  <a:pt x="516870" y="278098"/>
                  <a:pt x="500678" y="324771"/>
                </a:cubicBezTo>
                <a:cubicBezTo>
                  <a:pt x="484485" y="372396"/>
                  <a:pt x="501631" y="398113"/>
                  <a:pt x="553065" y="400018"/>
                </a:cubicBezTo>
                <a:cubicBezTo>
                  <a:pt x="593070" y="402876"/>
                  <a:pt x="632123" y="401923"/>
                  <a:pt x="679748" y="401923"/>
                </a:cubicBezTo>
                <a:close/>
              </a:path>
            </a:pathLst>
          </a:custGeom>
          <a:solidFill>
            <a:schemeClr val="bg1"/>
          </a:solidFill>
          <a:ln w="9525" cap="flat">
            <a:noFill/>
            <a:prstDash val="solid"/>
            <a:miter/>
          </a:ln>
        </p:spPr>
        <p:txBody>
          <a:bodyPr rtlCol="0" anchor="ctr"/>
          <a:lstStyle/>
          <a:p>
            <a:endParaRPr lang="en-US">
              <a:cs typeface="B Nazanin" panose="00000400000000000000" pitchFamily="2" charset="-78"/>
            </a:endParaRPr>
          </a:p>
        </p:txBody>
      </p:sp>
      <p:sp>
        <p:nvSpPr>
          <p:cNvPr id="37" name="Freeform: Shape 36">
            <a:extLst>
              <a:ext uri="{FF2B5EF4-FFF2-40B4-BE49-F238E27FC236}">
                <a16:creationId xmlns:a16="http://schemas.microsoft.com/office/drawing/2014/main" id="{990BECDD-AC0A-4335-8247-2BDC48DB5885}"/>
              </a:ext>
            </a:extLst>
          </p:cNvPr>
          <p:cNvSpPr/>
          <p:nvPr/>
        </p:nvSpPr>
        <p:spPr>
          <a:xfrm>
            <a:off x="1789821" y="4240387"/>
            <a:ext cx="394270" cy="529800"/>
          </a:xfrm>
          <a:custGeom>
            <a:avLst/>
            <a:gdLst>
              <a:gd name="connsiteX0" fmla="*/ 1222071 w 1219200"/>
              <a:gd name="connsiteY0" fmla="*/ 359222 h 1638300"/>
              <a:gd name="connsiteX1" fmla="*/ 1195401 w 1219200"/>
              <a:gd name="connsiteY1" fmla="*/ 517337 h 1638300"/>
              <a:gd name="connsiteX2" fmla="*/ 1151586 w 1219200"/>
              <a:gd name="connsiteY2" fmla="*/ 821184 h 1638300"/>
              <a:gd name="connsiteX3" fmla="*/ 927748 w 1219200"/>
              <a:gd name="connsiteY3" fmla="*/ 1502222 h 1638300"/>
              <a:gd name="connsiteX4" fmla="*/ 830593 w 1219200"/>
              <a:gd name="connsiteY4" fmla="*/ 1606045 h 1638300"/>
              <a:gd name="connsiteX5" fmla="*/ 708673 w 1219200"/>
              <a:gd name="connsiteY5" fmla="*/ 1623189 h 1638300"/>
              <a:gd name="connsiteX6" fmla="*/ 681051 w 1219200"/>
              <a:gd name="connsiteY6" fmla="*/ 1507937 h 1638300"/>
              <a:gd name="connsiteX7" fmla="*/ 687718 w 1219200"/>
              <a:gd name="connsiteY7" fmla="*/ 1104077 h 1638300"/>
              <a:gd name="connsiteX8" fmla="*/ 656286 w 1219200"/>
              <a:gd name="connsiteY8" fmla="*/ 1029782 h 1638300"/>
              <a:gd name="connsiteX9" fmla="*/ 554368 w 1219200"/>
              <a:gd name="connsiteY9" fmla="*/ 1027877 h 1638300"/>
              <a:gd name="connsiteX10" fmla="*/ 499123 w 1219200"/>
              <a:gd name="connsiteY10" fmla="*/ 1261239 h 1638300"/>
              <a:gd name="connsiteX11" fmla="*/ 530556 w 1219200"/>
              <a:gd name="connsiteY11" fmla="*/ 1515557 h 1638300"/>
              <a:gd name="connsiteX12" fmla="*/ 498171 w 1219200"/>
              <a:gd name="connsiteY12" fmla="*/ 1625095 h 1638300"/>
              <a:gd name="connsiteX13" fmla="*/ 380061 w 1219200"/>
              <a:gd name="connsiteY13" fmla="*/ 1608902 h 1638300"/>
              <a:gd name="connsiteX14" fmla="*/ 136221 w 1219200"/>
              <a:gd name="connsiteY14" fmla="*/ 1234570 h 1638300"/>
              <a:gd name="connsiteX15" fmla="*/ 50496 w 1219200"/>
              <a:gd name="connsiteY15" fmla="*/ 721172 h 1638300"/>
              <a:gd name="connsiteX16" fmla="*/ 28588 w 1219200"/>
              <a:gd name="connsiteY16" fmla="*/ 577344 h 1638300"/>
              <a:gd name="connsiteX17" fmla="*/ 1918 w 1219200"/>
              <a:gd name="connsiteY17" fmla="*/ 462092 h 1638300"/>
              <a:gd name="connsiteX18" fmla="*/ 59068 w 1219200"/>
              <a:gd name="connsiteY18" fmla="*/ 402084 h 1638300"/>
              <a:gd name="connsiteX19" fmla="*/ 176226 w 1219200"/>
              <a:gd name="connsiteY19" fmla="*/ 393512 h 1638300"/>
              <a:gd name="connsiteX20" fmla="*/ 351486 w 1219200"/>
              <a:gd name="connsiteY20" fmla="*/ 85854 h 1638300"/>
              <a:gd name="connsiteX21" fmla="*/ 425781 w 1219200"/>
              <a:gd name="connsiteY21" fmla="*/ 10607 h 1638300"/>
              <a:gd name="connsiteX22" fmla="*/ 566751 w 1219200"/>
              <a:gd name="connsiteY22" fmla="*/ 75377 h 1638300"/>
              <a:gd name="connsiteX23" fmla="*/ 641046 w 1219200"/>
              <a:gd name="connsiteY23" fmla="*/ 75377 h 1638300"/>
              <a:gd name="connsiteX24" fmla="*/ 1093484 w 1219200"/>
              <a:gd name="connsiteY24" fmla="*/ 78234 h 1638300"/>
              <a:gd name="connsiteX25" fmla="*/ 1222071 w 1219200"/>
              <a:gd name="connsiteY25" fmla="*/ 35922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19200" h="1638300">
                <a:moveTo>
                  <a:pt x="1222071" y="359222"/>
                </a:moveTo>
                <a:cubicBezTo>
                  <a:pt x="1213498" y="412562"/>
                  <a:pt x="1214451" y="468759"/>
                  <a:pt x="1195401" y="517337"/>
                </a:cubicBezTo>
                <a:cubicBezTo>
                  <a:pt x="1157301" y="616397"/>
                  <a:pt x="1157301" y="718314"/>
                  <a:pt x="1151586" y="821184"/>
                </a:cubicBezTo>
                <a:cubicBezTo>
                  <a:pt x="1138251" y="1067882"/>
                  <a:pt x="1080148" y="1301245"/>
                  <a:pt x="927748" y="1502222"/>
                </a:cubicBezTo>
                <a:cubicBezTo>
                  <a:pt x="899173" y="1540322"/>
                  <a:pt x="864883" y="1574612"/>
                  <a:pt x="830593" y="1606045"/>
                </a:cubicBezTo>
                <a:cubicBezTo>
                  <a:pt x="790588" y="1642239"/>
                  <a:pt x="742963" y="1647002"/>
                  <a:pt x="708673" y="1623189"/>
                </a:cubicBezTo>
                <a:cubicBezTo>
                  <a:pt x="664858" y="1593662"/>
                  <a:pt x="669621" y="1551752"/>
                  <a:pt x="681051" y="1507937"/>
                </a:cubicBezTo>
                <a:cubicBezTo>
                  <a:pt x="713436" y="1373634"/>
                  <a:pt x="727723" y="1239332"/>
                  <a:pt x="687718" y="1104077"/>
                </a:cubicBezTo>
                <a:cubicBezTo>
                  <a:pt x="680098" y="1078359"/>
                  <a:pt x="669621" y="1053595"/>
                  <a:pt x="656286" y="1029782"/>
                </a:cubicBezTo>
                <a:cubicBezTo>
                  <a:pt x="628663" y="978347"/>
                  <a:pt x="583896" y="977394"/>
                  <a:pt x="554368" y="1027877"/>
                </a:cubicBezTo>
                <a:cubicBezTo>
                  <a:pt x="512458" y="1099314"/>
                  <a:pt x="495313" y="1180277"/>
                  <a:pt x="499123" y="1261239"/>
                </a:cubicBezTo>
                <a:cubicBezTo>
                  <a:pt x="502933" y="1346012"/>
                  <a:pt x="516268" y="1430784"/>
                  <a:pt x="530556" y="1515557"/>
                </a:cubicBezTo>
                <a:cubicBezTo>
                  <a:pt x="538176" y="1559372"/>
                  <a:pt x="540081" y="1598425"/>
                  <a:pt x="498171" y="1625095"/>
                </a:cubicBezTo>
                <a:cubicBezTo>
                  <a:pt x="455308" y="1651764"/>
                  <a:pt x="415303" y="1638430"/>
                  <a:pt x="380061" y="1608902"/>
                </a:cubicBezTo>
                <a:cubicBezTo>
                  <a:pt x="261951" y="1507937"/>
                  <a:pt x="188608" y="1378397"/>
                  <a:pt x="136221" y="1234570"/>
                </a:cubicBezTo>
                <a:cubicBezTo>
                  <a:pt x="75261" y="1068834"/>
                  <a:pt x="57163" y="895479"/>
                  <a:pt x="50496" y="721172"/>
                </a:cubicBezTo>
                <a:cubicBezTo>
                  <a:pt x="48591" y="673547"/>
                  <a:pt x="38113" y="624969"/>
                  <a:pt x="28588" y="577344"/>
                </a:cubicBezTo>
                <a:cubicBezTo>
                  <a:pt x="20968" y="538292"/>
                  <a:pt x="8586" y="501144"/>
                  <a:pt x="1918" y="462092"/>
                </a:cubicBezTo>
                <a:cubicBezTo>
                  <a:pt x="-5702" y="413514"/>
                  <a:pt x="8586" y="401132"/>
                  <a:pt x="59068" y="402084"/>
                </a:cubicBezTo>
                <a:cubicBezTo>
                  <a:pt x="98121" y="403037"/>
                  <a:pt x="139078" y="403989"/>
                  <a:pt x="176226" y="393512"/>
                </a:cubicBezTo>
                <a:cubicBezTo>
                  <a:pt x="309576" y="355412"/>
                  <a:pt x="384823" y="218252"/>
                  <a:pt x="351486" y="85854"/>
                </a:cubicBezTo>
                <a:cubicBezTo>
                  <a:pt x="332436" y="9654"/>
                  <a:pt x="349581" y="-10348"/>
                  <a:pt x="425781" y="10607"/>
                </a:cubicBezTo>
                <a:cubicBezTo>
                  <a:pt x="475311" y="24894"/>
                  <a:pt x="522936" y="47754"/>
                  <a:pt x="566751" y="75377"/>
                </a:cubicBezTo>
                <a:cubicBezTo>
                  <a:pt x="595326" y="93474"/>
                  <a:pt x="612471" y="95379"/>
                  <a:pt x="641046" y="75377"/>
                </a:cubicBezTo>
                <a:cubicBezTo>
                  <a:pt x="782968" y="-26541"/>
                  <a:pt x="953466" y="-24636"/>
                  <a:pt x="1093484" y="78234"/>
                </a:cubicBezTo>
                <a:cubicBezTo>
                  <a:pt x="1177304" y="140147"/>
                  <a:pt x="1217309" y="230634"/>
                  <a:pt x="1222071" y="359222"/>
                </a:cubicBezTo>
                <a:close/>
              </a:path>
            </a:pathLst>
          </a:custGeom>
          <a:solidFill>
            <a:schemeClr val="bg1"/>
          </a:solidFill>
          <a:ln w="9525" cap="flat">
            <a:noFill/>
            <a:prstDash val="solid"/>
            <a:miter/>
          </a:ln>
        </p:spPr>
        <p:txBody>
          <a:bodyPr rtlCol="0" anchor="ctr"/>
          <a:lstStyle/>
          <a:p>
            <a:endParaRPr lang="en-US" dirty="0">
              <a:cs typeface="B Nazanin" panose="00000400000000000000" pitchFamily="2" charset="-78"/>
            </a:endParaRPr>
          </a:p>
        </p:txBody>
      </p:sp>
      <p:sp>
        <p:nvSpPr>
          <p:cNvPr id="38" name="Freeform: Shape 37">
            <a:extLst>
              <a:ext uri="{FF2B5EF4-FFF2-40B4-BE49-F238E27FC236}">
                <a16:creationId xmlns:a16="http://schemas.microsoft.com/office/drawing/2014/main" id="{427816A2-388F-43B5-A179-A1DAB62FB311}"/>
              </a:ext>
            </a:extLst>
          </p:cNvPr>
          <p:cNvSpPr/>
          <p:nvPr/>
        </p:nvSpPr>
        <p:spPr>
          <a:xfrm>
            <a:off x="10032778" y="4255686"/>
            <a:ext cx="397351" cy="532881"/>
          </a:xfrm>
          <a:custGeom>
            <a:avLst/>
            <a:gdLst>
              <a:gd name="connsiteX0" fmla="*/ 354439 w 1228725"/>
              <a:gd name="connsiteY0" fmla="*/ 990534 h 1647825"/>
              <a:gd name="connsiteX1" fmla="*/ 354439 w 1228725"/>
              <a:gd name="connsiteY1" fmla="*/ 1056257 h 1647825"/>
              <a:gd name="connsiteX2" fmla="*/ 405874 w 1228725"/>
              <a:gd name="connsiteY2" fmla="*/ 1056257 h 1647825"/>
              <a:gd name="connsiteX3" fmla="*/ 891649 w 1228725"/>
              <a:gd name="connsiteY3" fmla="*/ 1056257 h 1647825"/>
              <a:gd name="connsiteX4" fmla="*/ 960229 w 1228725"/>
              <a:gd name="connsiteY4" fmla="*/ 1125789 h 1647825"/>
              <a:gd name="connsiteX5" fmla="*/ 960229 w 1228725"/>
              <a:gd name="connsiteY5" fmla="*/ 1211514 h 1647825"/>
              <a:gd name="connsiteX6" fmla="*/ 889744 w 1228725"/>
              <a:gd name="connsiteY6" fmla="*/ 1280094 h 1647825"/>
              <a:gd name="connsiteX7" fmla="*/ 527794 w 1228725"/>
              <a:gd name="connsiteY7" fmla="*/ 1280094 h 1647825"/>
              <a:gd name="connsiteX8" fmla="*/ 494457 w 1228725"/>
              <a:gd name="connsiteY8" fmla="*/ 1281047 h 1647825"/>
              <a:gd name="connsiteX9" fmla="*/ 464929 w 1228725"/>
              <a:gd name="connsiteY9" fmla="*/ 1302002 h 1647825"/>
              <a:gd name="connsiteX10" fmla="*/ 494457 w 1228725"/>
              <a:gd name="connsiteY10" fmla="*/ 1327719 h 1647825"/>
              <a:gd name="connsiteX11" fmla="*/ 775444 w 1228725"/>
              <a:gd name="connsiteY11" fmla="*/ 1328672 h 1647825"/>
              <a:gd name="connsiteX12" fmla="*/ 845929 w 1228725"/>
              <a:gd name="connsiteY12" fmla="*/ 1400109 h 1647825"/>
              <a:gd name="connsiteX13" fmla="*/ 722104 w 1228725"/>
              <a:gd name="connsiteY13" fmla="*/ 1523934 h 1647825"/>
              <a:gd name="connsiteX14" fmla="*/ 635427 w 1228725"/>
              <a:gd name="connsiteY14" fmla="*/ 1523934 h 1647825"/>
              <a:gd name="connsiteX15" fmla="*/ 631617 w 1228725"/>
              <a:gd name="connsiteY15" fmla="*/ 1589657 h 1647825"/>
              <a:gd name="connsiteX16" fmla="*/ 587802 w 1228725"/>
              <a:gd name="connsiteY16" fmla="*/ 1649664 h 1647825"/>
              <a:gd name="connsiteX17" fmla="*/ 545892 w 1228725"/>
              <a:gd name="connsiteY17" fmla="*/ 1591562 h 1647825"/>
              <a:gd name="connsiteX18" fmla="*/ 545892 w 1228725"/>
              <a:gd name="connsiteY18" fmla="*/ 1501074 h 1647825"/>
              <a:gd name="connsiteX19" fmla="*/ 608757 w 1228725"/>
              <a:gd name="connsiteY19" fmla="*/ 1437257 h 1647825"/>
              <a:gd name="connsiteX20" fmla="*/ 718294 w 1228725"/>
              <a:gd name="connsiteY20" fmla="*/ 1437257 h 1647825"/>
              <a:gd name="connsiteX21" fmla="*/ 762109 w 1228725"/>
              <a:gd name="connsiteY21" fmla="*/ 1432494 h 1647825"/>
              <a:gd name="connsiteX22" fmla="*/ 763062 w 1228725"/>
              <a:gd name="connsiteY22" fmla="*/ 1417254 h 1647825"/>
              <a:gd name="connsiteX23" fmla="*/ 719247 w 1228725"/>
              <a:gd name="connsiteY23" fmla="*/ 1409634 h 1647825"/>
              <a:gd name="connsiteX24" fmla="*/ 443022 w 1228725"/>
              <a:gd name="connsiteY24" fmla="*/ 1408682 h 1647825"/>
              <a:gd name="connsiteX25" fmla="*/ 379204 w 1228725"/>
              <a:gd name="connsiteY25" fmla="*/ 1343912 h 1647825"/>
              <a:gd name="connsiteX26" fmla="*/ 379204 w 1228725"/>
              <a:gd name="connsiteY26" fmla="*/ 1258187 h 1647825"/>
              <a:gd name="connsiteX27" fmla="*/ 441117 w 1228725"/>
              <a:gd name="connsiteY27" fmla="*/ 1196274 h 1647825"/>
              <a:gd name="connsiteX28" fmla="*/ 845929 w 1228725"/>
              <a:gd name="connsiteY28" fmla="*/ 1197227 h 1647825"/>
              <a:gd name="connsiteX29" fmla="*/ 873552 w 1228725"/>
              <a:gd name="connsiteY29" fmla="*/ 1195322 h 1647825"/>
              <a:gd name="connsiteX30" fmla="*/ 876409 w 1228725"/>
              <a:gd name="connsiteY30" fmla="*/ 1139124 h 1647825"/>
              <a:gd name="connsiteX31" fmla="*/ 822117 w 1228725"/>
              <a:gd name="connsiteY31" fmla="*/ 1139124 h 1647825"/>
              <a:gd name="connsiteX32" fmla="*/ 341104 w 1228725"/>
              <a:gd name="connsiteY32" fmla="*/ 1139124 h 1647825"/>
              <a:gd name="connsiteX33" fmla="*/ 268714 w 1228725"/>
              <a:gd name="connsiteY33" fmla="*/ 1064829 h 1647825"/>
              <a:gd name="connsiteX34" fmla="*/ 268714 w 1228725"/>
              <a:gd name="connsiteY34" fmla="*/ 989582 h 1647825"/>
              <a:gd name="connsiteX35" fmla="*/ 216327 w 1228725"/>
              <a:gd name="connsiteY35" fmla="*/ 989582 h 1647825"/>
              <a:gd name="connsiteX36" fmla="*/ 108694 w 1228725"/>
              <a:gd name="connsiteY36" fmla="*/ 914334 h 1647825"/>
              <a:gd name="connsiteX37" fmla="*/ 63927 w 1228725"/>
              <a:gd name="connsiteY37" fmla="*/ 664779 h 1647825"/>
              <a:gd name="connsiteX38" fmla="*/ 52497 w 1228725"/>
              <a:gd name="connsiteY38" fmla="*/ 614297 h 1647825"/>
              <a:gd name="connsiteX39" fmla="*/ 2014 w 1228725"/>
              <a:gd name="connsiteY39" fmla="*/ 387602 h 1647825"/>
              <a:gd name="connsiteX40" fmla="*/ 392539 w 1228725"/>
              <a:gd name="connsiteY40" fmla="*/ 5649 h 1647825"/>
              <a:gd name="connsiteX41" fmla="*/ 576372 w 1228725"/>
              <a:gd name="connsiteY41" fmla="*/ 75182 h 1647825"/>
              <a:gd name="connsiteX42" fmla="*/ 651619 w 1228725"/>
              <a:gd name="connsiteY42" fmla="*/ 74229 h 1647825"/>
              <a:gd name="connsiteX43" fmla="*/ 957372 w 1228725"/>
              <a:gd name="connsiteY43" fmla="*/ 11364 h 1647825"/>
              <a:gd name="connsiteX44" fmla="*/ 1225024 w 1228725"/>
              <a:gd name="connsiteY44" fmla="*/ 418082 h 1647825"/>
              <a:gd name="connsiteX45" fmla="*/ 1205974 w 1228725"/>
              <a:gd name="connsiteY45" fmla="*/ 516189 h 1647825"/>
              <a:gd name="connsiteX46" fmla="*/ 1162159 w 1228725"/>
              <a:gd name="connsiteY46" fmla="*/ 771459 h 1647825"/>
              <a:gd name="connsiteX47" fmla="*/ 1094532 w 1228725"/>
              <a:gd name="connsiteY47" fmla="*/ 967674 h 1647825"/>
              <a:gd name="connsiteX48" fmla="*/ 1037382 w 1228725"/>
              <a:gd name="connsiteY48" fmla="*/ 987677 h 1647825"/>
              <a:gd name="connsiteX49" fmla="*/ 408732 w 1228725"/>
              <a:gd name="connsiteY49" fmla="*/ 988629 h 1647825"/>
              <a:gd name="connsiteX50" fmla="*/ 354439 w 1228725"/>
              <a:gd name="connsiteY50" fmla="*/ 990534 h 1647825"/>
              <a:gd name="connsiteX51" fmla="*/ 1057384 w 1228725"/>
              <a:gd name="connsiteY51" fmla="*/ 832419 h 1647825"/>
              <a:gd name="connsiteX52" fmla="*/ 173464 w 1228725"/>
              <a:gd name="connsiteY52" fmla="*/ 832419 h 1647825"/>
              <a:gd name="connsiteX53" fmla="*/ 263952 w 1228725"/>
              <a:gd name="connsiteY53" fmla="*/ 906714 h 1647825"/>
              <a:gd name="connsiteX54" fmla="*/ 967849 w 1228725"/>
              <a:gd name="connsiteY54" fmla="*/ 906714 h 1647825"/>
              <a:gd name="connsiteX55" fmla="*/ 1057384 w 1228725"/>
              <a:gd name="connsiteY55" fmla="*/ 832419 h 164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228725" h="1647825">
                <a:moveTo>
                  <a:pt x="354439" y="990534"/>
                </a:moveTo>
                <a:cubicBezTo>
                  <a:pt x="354439" y="1015299"/>
                  <a:pt x="354439" y="1032444"/>
                  <a:pt x="354439" y="1056257"/>
                </a:cubicBezTo>
                <a:cubicBezTo>
                  <a:pt x="372537" y="1056257"/>
                  <a:pt x="389682" y="1056257"/>
                  <a:pt x="405874" y="1056257"/>
                </a:cubicBezTo>
                <a:cubicBezTo>
                  <a:pt x="567799" y="1056257"/>
                  <a:pt x="729724" y="1056257"/>
                  <a:pt x="891649" y="1056257"/>
                </a:cubicBezTo>
                <a:cubicBezTo>
                  <a:pt x="950704" y="1056257"/>
                  <a:pt x="960229" y="1066734"/>
                  <a:pt x="960229" y="1125789"/>
                </a:cubicBezTo>
                <a:cubicBezTo>
                  <a:pt x="960229" y="1154364"/>
                  <a:pt x="960229" y="1182939"/>
                  <a:pt x="960229" y="1211514"/>
                </a:cubicBezTo>
                <a:cubicBezTo>
                  <a:pt x="960229" y="1269617"/>
                  <a:pt x="949752" y="1280094"/>
                  <a:pt x="889744" y="1280094"/>
                </a:cubicBezTo>
                <a:cubicBezTo>
                  <a:pt x="768777" y="1280094"/>
                  <a:pt x="648762" y="1280094"/>
                  <a:pt x="527794" y="1280094"/>
                </a:cubicBezTo>
                <a:cubicBezTo>
                  <a:pt x="516364" y="1280094"/>
                  <a:pt x="504934" y="1277237"/>
                  <a:pt x="494457" y="1281047"/>
                </a:cubicBezTo>
                <a:cubicBezTo>
                  <a:pt x="483979" y="1284857"/>
                  <a:pt x="474454" y="1295334"/>
                  <a:pt x="464929" y="1302002"/>
                </a:cubicBezTo>
                <a:cubicBezTo>
                  <a:pt x="474454" y="1310574"/>
                  <a:pt x="484932" y="1326767"/>
                  <a:pt x="494457" y="1327719"/>
                </a:cubicBezTo>
                <a:cubicBezTo>
                  <a:pt x="587802" y="1329624"/>
                  <a:pt x="682099" y="1328672"/>
                  <a:pt x="775444" y="1328672"/>
                </a:cubicBezTo>
                <a:cubicBezTo>
                  <a:pt x="839262" y="1328672"/>
                  <a:pt x="845929" y="1335339"/>
                  <a:pt x="845929" y="1400109"/>
                </a:cubicBezTo>
                <a:cubicBezTo>
                  <a:pt x="845929" y="1529649"/>
                  <a:pt x="856407" y="1524887"/>
                  <a:pt x="722104" y="1523934"/>
                </a:cubicBezTo>
                <a:cubicBezTo>
                  <a:pt x="695434" y="1523934"/>
                  <a:pt x="668764" y="1523934"/>
                  <a:pt x="635427" y="1523934"/>
                </a:cubicBezTo>
                <a:cubicBezTo>
                  <a:pt x="634474" y="1547747"/>
                  <a:pt x="631617" y="1568702"/>
                  <a:pt x="631617" y="1589657"/>
                </a:cubicBezTo>
                <a:cubicBezTo>
                  <a:pt x="631617" y="1621089"/>
                  <a:pt x="624949" y="1650617"/>
                  <a:pt x="587802" y="1649664"/>
                </a:cubicBezTo>
                <a:cubicBezTo>
                  <a:pt x="554464" y="1648712"/>
                  <a:pt x="544939" y="1622042"/>
                  <a:pt x="545892" y="1591562"/>
                </a:cubicBezTo>
                <a:cubicBezTo>
                  <a:pt x="546844" y="1561082"/>
                  <a:pt x="546844" y="1531554"/>
                  <a:pt x="545892" y="1501074"/>
                </a:cubicBezTo>
                <a:cubicBezTo>
                  <a:pt x="543987" y="1456307"/>
                  <a:pt x="563989" y="1436304"/>
                  <a:pt x="608757" y="1437257"/>
                </a:cubicBezTo>
                <a:cubicBezTo>
                  <a:pt x="644952" y="1438209"/>
                  <a:pt x="682099" y="1438209"/>
                  <a:pt x="718294" y="1437257"/>
                </a:cubicBezTo>
                <a:cubicBezTo>
                  <a:pt x="732582" y="1437257"/>
                  <a:pt x="746869" y="1434399"/>
                  <a:pt x="762109" y="1432494"/>
                </a:cubicBezTo>
                <a:cubicBezTo>
                  <a:pt x="762109" y="1427732"/>
                  <a:pt x="763062" y="1422017"/>
                  <a:pt x="763062" y="1417254"/>
                </a:cubicBezTo>
                <a:cubicBezTo>
                  <a:pt x="748774" y="1414397"/>
                  <a:pt x="733534" y="1409634"/>
                  <a:pt x="719247" y="1409634"/>
                </a:cubicBezTo>
                <a:cubicBezTo>
                  <a:pt x="626854" y="1408682"/>
                  <a:pt x="535414" y="1409634"/>
                  <a:pt x="443022" y="1408682"/>
                </a:cubicBezTo>
                <a:cubicBezTo>
                  <a:pt x="390634" y="1408682"/>
                  <a:pt x="380157" y="1398204"/>
                  <a:pt x="379204" y="1343912"/>
                </a:cubicBezTo>
                <a:cubicBezTo>
                  <a:pt x="379204" y="1315337"/>
                  <a:pt x="380157" y="1286762"/>
                  <a:pt x="379204" y="1258187"/>
                </a:cubicBezTo>
                <a:cubicBezTo>
                  <a:pt x="377299" y="1214372"/>
                  <a:pt x="395397" y="1195322"/>
                  <a:pt x="441117" y="1196274"/>
                </a:cubicBezTo>
                <a:cubicBezTo>
                  <a:pt x="576372" y="1198179"/>
                  <a:pt x="710674" y="1197227"/>
                  <a:pt x="845929" y="1197227"/>
                </a:cubicBezTo>
                <a:cubicBezTo>
                  <a:pt x="853549" y="1197227"/>
                  <a:pt x="861169" y="1196274"/>
                  <a:pt x="873552" y="1195322"/>
                </a:cubicBezTo>
                <a:cubicBezTo>
                  <a:pt x="874504" y="1178177"/>
                  <a:pt x="875457" y="1161984"/>
                  <a:pt x="876409" y="1139124"/>
                </a:cubicBezTo>
                <a:cubicBezTo>
                  <a:pt x="856407" y="1139124"/>
                  <a:pt x="839262" y="1139124"/>
                  <a:pt x="822117" y="1139124"/>
                </a:cubicBezTo>
                <a:cubicBezTo>
                  <a:pt x="662097" y="1139124"/>
                  <a:pt x="501124" y="1139124"/>
                  <a:pt x="341104" y="1139124"/>
                </a:cubicBezTo>
                <a:cubicBezTo>
                  <a:pt x="275382" y="1139124"/>
                  <a:pt x="268714" y="1132457"/>
                  <a:pt x="268714" y="1064829"/>
                </a:cubicBezTo>
                <a:cubicBezTo>
                  <a:pt x="268714" y="1041969"/>
                  <a:pt x="268714" y="1018157"/>
                  <a:pt x="268714" y="989582"/>
                </a:cubicBezTo>
                <a:cubicBezTo>
                  <a:pt x="247759" y="989582"/>
                  <a:pt x="231567" y="989582"/>
                  <a:pt x="216327" y="989582"/>
                </a:cubicBezTo>
                <a:cubicBezTo>
                  <a:pt x="137269" y="989582"/>
                  <a:pt x="139174" y="988629"/>
                  <a:pt x="108694" y="914334"/>
                </a:cubicBezTo>
                <a:cubicBezTo>
                  <a:pt x="76309" y="834324"/>
                  <a:pt x="53449" y="753362"/>
                  <a:pt x="63927" y="664779"/>
                </a:cubicBezTo>
                <a:cubicBezTo>
                  <a:pt x="65832" y="648587"/>
                  <a:pt x="56307" y="631442"/>
                  <a:pt x="52497" y="614297"/>
                </a:cubicBezTo>
                <a:cubicBezTo>
                  <a:pt x="35352" y="539049"/>
                  <a:pt x="9634" y="463802"/>
                  <a:pt x="2014" y="387602"/>
                </a:cubicBezTo>
                <a:cubicBezTo>
                  <a:pt x="-20846" y="152334"/>
                  <a:pt x="153462" y="-19116"/>
                  <a:pt x="392539" y="5649"/>
                </a:cubicBezTo>
                <a:cubicBezTo>
                  <a:pt x="455404" y="12317"/>
                  <a:pt x="517317" y="45654"/>
                  <a:pt x="576372" y="75182"/>
                </a:cubicBezTo>
                <a:cubicBezTo>
                  <a:pt x="605899" y="90422"/>
                  <a:pt x="623044" y="96137"/>
                  <a:pt x="651619" y="74229"/>
                </a:cubicBezTo>
                <a:cubicBezTo>
                  <a:pt x="743059" y="4697"/>
                  <a:pt x="846882" y="-15306"/>
                  <a:pt x="957372" y="11364"/>
                </a:cubicBezTo>
                <a:cubicBezTo>
                  <a:pt x="1157397" y="59942"/>
                  <a:pt x="1253599" y="207579"/>
                  <a:pt x="1225024" y="418082"/>
                </a:cubicBezTo>
                <a:cubicBezTo>
                  <a:pt x="1220262" y="451419"/>
                  <a:pt x="1216452" y="484757"/>
                  <a:pt x="1205974" y="516189"/>
                </a:cubicBezTo>
                <a:cubicBezTo>
                  <a:pt x="1177399" y="599057"/>
                  <a:pt x="1168827" y="683829"/>
                  <a:pt x="1162159" y="771459"/>
                </a:cubicBezTo>
                <a:cubicBezTo>
                  <a:pt x="1157397" y="838134"/>
                  <a:pt x="1122154" y="903857"/>
                  <a:pt x="1094532" y="967674"/>
                </a:cubicBezTo>
                <a:cubicBezTo>
                  <a:pt x="1088817" y="981009"/>
                  <a:pt x="1057384" y="987677"/>
                  <a:pt x="1037382" y="987677"/>
                </a:cubicBezTo>
                <a:cubicBezTo>
                  <a:pt x="827832" y="989582"/>
                  <a:pt x="618282" y="988629"/>
                  <a:pt x="408732" y="988629"/>
                </a:cubicBezTo>
                <a:cubicBezTo>
                  <a:pt x="393492" y="990534"/>
                  <a:pt x="376347" y="990534"/>
                  <a:pt x="354439" y="990534"/>
                </a:cubicBezTo>
                <a:close/>
                <a:moveTo>
                  <a:pt x="1057384" y="832419"/>
                </a:moveTo>
                <a:cubicBezTo>
                  <a:pt x="761157" y="832419"/>
                  <a:pt x="467787" y="832419"/>
                  <a:pt x="173464" y="832419"/>
                </a:cubicBezTo>
                <a:cubicBezTo>
                  <a:pt x="193467" y="906714"/>
                  <a:pt x="193467" y="906714"/>
                  <a:pt x="263952" y="906714"/>
                </a:cubicBezTo>
                <a:cubicBezTo>
                  <a:pt x="498267" y="906714"/>
                  <a:pt x="733534" y="906714"/>
                  <a:pt x="967849" y="906714"/>
                </a:cubicBezTo>
                <a:cubicBezTo>
                  <a:pt x="1038334" y="906714"/>
                  <a:pt x="1038334" y="906714"/>
                  <a:pt x="1057384" y="832419"/>
                </a:cubicBezTo>
                <a:close/>
              </a:path>
            </a:pathLst>
          </a:custGeom>
          <a:solidFill>
            <a:schemeClr val="bg1"/>
          </a:solidFill>
          <a:ln w="9525" cap="flat">
            <a:noFill/>
            <a:prstDash val="solid"/>
            <a:miter/>
          </a:ln>
        </p:spPr>
        <p:txBody>
          <a:bodyPr rtlCol="0" anchor="ctr"/>
          <a:lstStyle/>
          <a:p>
            <a:endParaRPr lang="en-US">
              <a:cs typeface="B Nazanin" panose="00000400000000000000" pitchFamily="2" charset="-78"/>
            </a:endParaRPr>
          </a:p>
        </p:txBody>
      </p:sp>
      <p:sp>
        <p:nvSpPr>
          <p:cNvPr id="39" name="Freeform: Shape 38">
            <a:extLst>
              <a:ext uri="{FF2B5EF4-FFF2-40B4-BE49-F238E27FC236}">
                <a16:creationId xmlns:a16="http://schemas.microsoft.com/office/drawing/2014/main" id="{E09DAA2E-CB06-4F91-8844-A37C201482A8}"/>
              </a:ext>
            </a:extLst>
          </p:cNvPr>
          <p:cNvSpPr/>
          <p:nvPr/>
        </p:nvSpPr>
        <p:spPr>
          <a:xfrm>
            <a:off x="4521790" y="4257310"/>
            <a:ext cx="396818" cy="529635"/>
          </a:xfrm>
          <a:custGeom>
            <a:avLst/>
            <a:gdLst>
              <a:gd name="connsiteX0" fmla="*/ 174965 w 256431"/>
              <a:gd name="connsiteY0" fmla="*/ 130696 h 342260"/>
              <a:gd name="connsiteX1" fmla="*/ 242841 w 256431"/>
              <a:gd name="connsiteY1" fmla="*/ 130696 h 342260"/>
              <a:gd name="connsiteX2" fmla="*/ 180738 w 256431"/>
              <a:gd name="connsiteY2" fmla="*/ 330543 h 342260"/>
              <a:gd name="connsiteX3" fmla="*/ 176358 w 256431"/>
              <a:gd name="connsiteY3" fmla="*/ 334723 h 342260"/>
              <a:gd name="connsiteX4" fmla="*/ 149885 w 256431"/>
              <a:gd name="connsiteY4" fmla="*/ 339103 h 342260"/>
              <a:gd name="connsiteX5" fmla="*/ 143714 w 256431"/>
              <a:gd name="connsiteY5" fmla="*/ 314221 h 342260"/>
              <a:gd name="connsiteX6" fmla="*/ 148491 w 256431"/>
              <a:gd name="connsiteY6" fmla="*/ 245349 h 342260"/>
              <a:gd name="connsiteX7" fmla="*/ 138539 w 256431"/>
              <a:gd name="connsiteY7" fmla="*/ 215492 h 342260"/>
              <a:gd name="connsiteX8" fmla="*/ 127591 w 256431"/>
              <a:gd name="connsiteY8" fmla="*/ 207530 h 342260"/>
              <a:gd name="connsiteX9" fmla="*/ 116643 w 256431"/>
              <a:gd name="connsiteY9" fmla="*/ 215890 h 342260"/>
              <a:gd name="connsiteX10" fmla="*/ 105895 w 256431"/>
              <a:gd name="connsiteY10" fmla="*/ 279586 h 342260"/>
              <a:gd name="connsiteX11" fmla="*/ 112065 w 256431"/>
              <a:gd name="connsiteY11" fmla="*/ 314818 h 342260"/>
              <a:gd name="connsiteX12" fmla="*/ 105496 w 256431"/>
              <a:gd name="connsiteY12" fmla="*/ 339500 h 342260"/>
              <a:gd name="connsiteX13" fmla="*/ 80018 w 256431"/>
              <a:gd name="connsiteY13" fmla="*/ 335122 h 342260"/>
              <a:gd name="connsiteX14" fmla="*/ 34236 w 256431"/>
              <a:gd name="connsiteY14" fmla="*/ 268639 h 342260"/>
              <a:gd name="connsiteX15" fmla="*/ 13336 w 256431"/>
              <a:gd name="connsiteY15" fmla="*/ 131691 h 342260"/>
              <a:gd name="connsiteX16" fmla="*/ 80018 w 256431"/>
              <a:gd name="connsiteY16" fmla="*/ 131691 h 342260"/>
              <a:gd name="connsiteX17" fmla="*/ 109876 w 256431"/>
              <a:gd name="connsiteY17" fmla="*/ 152791 h 342260"/>
              <a:gd name="connsiteX18" fmla="*/ 151676 w 256431"/>
              <a:gd name="connsiteY18" fmla="*/ 152791 h 342260"/>
              <a:gd name="connsiteX19" fmla="*/ 174965 w 256431"/>
              <a:gd name="connsiteY19" fmla="*/ 130696 h 342260"/>
              <a:gd name="connsiteX20" fmla="*/ 98131 w 256431"/>
              <a:gd name="connsiteY20" fmla="*/ 109796 h 342260"/>
              <a:gd name="connsiteX21" fmla="*/ 158244 w 256431"/>
              <a:gd name="connsiteY21" fmla="*/ 109796 h 342260"/>
              <a:gd name="connsiteX22" fmla="*/ 158045 w 256431"/>
              <a:gd name="connsiteY22" fmla="*/ 131493 h 342260"/>
              <a:gd name="connsiteX23" fmla="*/ 153268 w 256431"/>
              <a:gd name="connsiteY23" fmla="*/ 136071 h 342260"/>
              <a:gd name="connsiteX24" fmla="*/ 98131 w 256431"/>
              <a:gd name="connsiteY24" fmla="*/ 136270 h 342260"/>
              <a:gd name="connsiteX25" fmla="*/ 98131 w 256431"/>
              <a:gd name="connsiteY25" fmla="*/ 109796 h 342260"/>
              <a:gd name="connsiteX26" fmla="*/ 81231 w 256431"/>
              <a:gd name="connsiteY26" fmla="*/ 318 h 342260"/>
              <a:gd name="connsiteX27" fmla="*/ 117838 w 256431"/>
              <a:gd name="connsiteY27" fmla="*/ 13853 h 342260"/>
              <a:gd name="connsiteX28" fmla="*/ 138141 w 256431"/>
              <a:gd name="connsiteY28" fmla="*/ 13853 h 342260"/>
              <a:gd name="connsiteX29" fmla="*/ 251600 w 256431"/>
              <a:gd name="connsiteY29" fmla="*/ 45303 h 342260"/>
              <a:gd name="connsiteX30" fmla="*/ 249809 w 256431"/>
              <a:gd name="connsiteY30" fmla="*/ 113976 h 342260"/>
              <a:gd name="connsiteX31" fmla="*/ 175165 w 256431"/>
              <a:gd name="connsiteY31" fmla="*/ 113976 h 342260"/>
              <a:gd name="connsiteX32" fmla="*/ 150881 w 256431"/>
              <a:gd name="connsiteY32" fmla="*/ 93474 h 342260"/>
              <a:gd name="connsiteX33" fmla="*/ 106094 w 256431"/>
              <a:gd name="connsiteY33" fmla="*/ 93474 h 342260"/>
              <a:gd name="connsiteX34" fmla="*/ 80615 w 256431"/>
              <a:gd name="connsiteY34" fmla="*/ 113976 h 342260"/>
              <a:gd name="connsiteX35" fmla="*/ 10350 w 256431"/>
              <a:gd name="connsiteY35" fmla="*/ 113777 h 342260"/>
              <a:gd name="connsiteX36" fmla="*/ 4180 w 256431"/>
              <a:gd name="connsiteY36" fmla="*/ 107805 h 342260"/>
              <a:gd name="connsiteX37" fmla="*/ 0 w 256431"/>
              <a:gd name="connsiteY37" fmla="*/ 68393 h 342260"/>
              <a:gd name="connsiteX38" fmla="*/ 81231 w 256431"/>
              <a:gd name="connsiteY38" fmla="*/ 318 h 34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56431" h="342260">
                <a:moveTo>
                  <a:pt x="174965" y="130696"/>
                </a:moveTo>
                <a:cubicBezTo>
                  <a:pt x="197657" y="130696"/>
                  <a:pt x="219752" y="130696"/>
                  <a:pt x="242841" y="130696"/>
                </a:cubicBezTo>
                <a:cubicBezTo>
                  <a:pt x="244235" y="204345"/>
                  <a:pt x="234680" y="274212"/>
                  <a:pt x="180738" y="330543"/>
                </a:cubicBezTo>
                <a:cubicBezTo>
                  <a:pt x="179344" y="331937"/>
                  <a:pt x="177951" y="333330"/>
                  <a:pt x="176358" y="334723"/>
                </a:cubicBezTo>
                <a:cubicBezTo>
                  <a:pt x="167003" y="342486"/>
                  <a:pt x="157648" y="344079"/>
                  <a:pt x="149885" y="339103"/>
                </a:cubicBezTo>
                <a:cubicBezTo>
                  <a:pt x="140131" y="332733"/>
                  <a:pt x="141326" y="323377"/>
                  <a:pt x="143714" y="314221"/>
                </a:cubicBezTo>
                <a:cubicBezTo>
                  <a:pt x="149487" y="291529"/>
                  <a:pt x="152870" y="268639"/>
                  <a:pt x="148491" y="245349"/>
                </a:cubicBezTo>
                <a:cubicBezTo>
                  <a:pt x="146501" y="234999"/>
                  <a:pt x="142918" y="225046"/>
                  <a:pt x="138539" y="215492"/>
                </a:cubicBezTo>
                <a:cubicBezTo>
                  <a:pt x="136946" y="211710"/>
                  <a:pt x="131373" y="207331"/>
                  <a:pt x="127591" y="207530"/>
                </a:cubicBezTo>
                <a:cubicBezTo>
                  <a:pt x="123809" y="207530"/>
                  <a:pt x="118634" y="211909"/>
                  <a:pt x="116643" y="215890"/>
                </a:cubicBezTo>
                <a:cubicBezTo>
                  <a:pt x="106094" y="235795"/>
                  <a:pt x="103506" y="257492"/>
                  <a:pt x="105895" y="279586"/>
                </a:cubicBezTo>
                <a:cubicBezTo>
                  <a:pt x="107089" y="291330"/>
                  <a:pt x="109876" y="303074"/>
                  <a:pt x="112065" y="314818"/>
                </a:cubicBezTo>
                <a:cubicBezTo>
                  <a:pt x="113658" y="324174"/>
                  <a:pt x="115449" y="333529"/>
                  <a:pt x="105496" y="339500"/>
                </a:cubicBezTo>
                <a:cubicBezTo>
                  <a:pt x="95942" y="345074"/>
                  <a:pt x="87382" y="341491"/>
                  <a:pt x="80018" y="335122"/>
                </a:cubicBezTo>
                <a:cubicBezTo>
                  <a:pt x="58918" y="317008"/>
                  <a:pt x="44786" y="293918"/>
                  <a:pt x="34236" y="268639"/>
                </a:cubicBezTo>
                <a:cubicBezTo>
                  <a:pt x="16321" y="225046"/>
                  <a:pt x="10947" y="179464"/>
                  <a:pt x="13336" y="131691"/>
                </a:cubicBezTo>
                <a:cubicBezTo>
                  <a:pt x="35828" y="131691"/>
                  <a:pt x="57923" y="131691"/>
                  <a:pt x="80018" y="131691"/>
                </a:cubicBezTo>
                <a:cubicBezTo>
                  <a:pt x="86188" y="152194"/>
                  <a:pt x="86984" y="152791"/>
                  <a:pt x="109876" y="152791"/>
                </a:cubicBezTo>
                <a:cubicBezTo>
                  <a:pt x="123809" y="152791"/>
                  <a:pt x="137743" y="152791"/>
                  <a:pt x="151676" y="152791"/>
                </a:cubicBezTo>
                <a:cubicBezTo>
                  <a:pt x="168197" y="152194"/>
                  <a:pt x="172975" y="148013"/>
                  <a:pt x="174965" y="130696"/>
                </a:cubicBezTo>
                <a:close/>
                <a:moveTo>
                  <a:pt x="98131" y="109796"/>
                </a:moveTo>
                <a:cubicBezTo>
                  <a:pt x="117837" y="109796"/>
                  <a:pt x="137344" y="109796"/>
                  <a:pt x="158244" y="109796"/>
                </a:cubicBezTo>
                <a:cubicBezTo>
                  <a:pt x="158244" y="117161"/>
                  <a:pt x="158642" y="124327"/>
                  <a:pt x="158045" y="131493"/>
                </a:cubicBezTo>
                <a:cubicBezTo>
                  <a:pt x="157846" y="133085"/>
                  <a:pt x="155060" y="136071"/>
                  <a:pt x="153268" y="136071"/>
                </a:cubicBezTo>
                <a:cubicBezTo>
                  <a:pt x="135155" y="136469"/>
                  <a:pt x="117041" y="136270"/>
                  <a:pt x="98131" y="136270"/>
                </a:cubicBezTo>
                <a:cubicBezTo>
                  <a:pt x="98131" y="127114"/>
                  <a:pt x="98131" y="118953"/>
                  <a:pt x="98131" y="109796"/>
                </a:cubicBezTo>
                <a:close/>
                <a:moveTo>
                  <a:pt x="81231" y="318"/>
                </a:moveTo>
                <a:cubicBezTo>
                  <a:pt x="94288" y="1487"/>
                  <a:pt x="107040" y="5891"/>
                  <a:pt x="117838" y="13853"/>
                </a:cubicBezTo>
                <a:cubicBezTo>
                  <a:pt x="125800" y="19626"/>
                  <a:pt x="130578" y="19228"/>
                  <a:pt x="138141" y="13853"/>
                </a:cubicBezTo>
                <a:cubicBezTo>
                  <a:pt x="177952" y="-13815"/>
                  <a:pt x="236672" y="2707"/>
                  <a:pt x="251600" y="45303"/>
                </a:cubicBezTo>
                <a:cubicBezTo>
                  <a:pt x="259562" y="68194"/>
                  <a:pt x="256776" y="90886"/>
                  <a:pt x="249809" y="113976"/>
                </a:cubicBezTo>
                <a:cubicBezTo>
                  <a:pt x="224530" y="113976"/>
                  <a:pt x="199847" y="113976"/>
                  <a:pt x="175165" y="113976"/>
                </a:cubicBezTo>
                <a:cubicBezTo>
                  <a:pt x="172179" y="96459"/>
                  <a:pt x="168795" y="93474"/>
                  <a:pt x="150881" y="93474"/>
                </a:cubicBezTo>
                <a:cubicBezTo>
                  <a:pt x="135952" y="93474"/>
                  <a:pt x="121023" y="93474"/>
                  <a:pt x="106094" y="93474"/>
                </a:cubicBezTo>
                <a:cubicBezTo>
                  <a:pt x="86985" y="93474"/>
                  <a:pt x="84397" y="95663"/>
                  <a:pt x="80615" y="113976"/>
                </a:cubicBezTo>
                <a:cubicBezTo>
                  <a:pt x="57326" y="113976"/>
                  <a:pt x="33838" y="114175"/>
                  <a:pt x="10350" y="113777"/>
                </a:cubicBezTo>
                <a:cubicBezTo>
                  <a:pt x="8161" y="113777"/>
                  <a:pt x="4578" y="110194"/>
                  <a:pt x="4180" y="107805"/>
                </a:cubicBezTo>
                <a:cubicBezTo>
                  <a:pt x="2189" y="94668"/>
                  <a:pt x="0" y="81531"/>
                  <a:pt x="0" y="68393"/>
                </a:cubicBezTo>
                <a:cubicBezTo>
                  <a:pt x="149" y="22413"/>
                  <a:pt x="42062" y="-3190"/>
                  <a:pt x="81231" y="318"/>
                </a:cubicBezTo>
                <a:close/>
              </a:path>
            </a:pathLst>
          </a:custGeom>
          <a:solidFill>
            <a:schemeClr val="bg1"/>
          </a:solidFill>
          <a:ln w="9525" cap="flat">
            <a:noFill/>
            <a:prstDash val="solid"/>
            <a:miter/>
          </a:ln>
        </p:spPr>
        <p:txBody>
          <a:bodyPr rtlCol="0" anchor="ctr"/>
          <a:lstStyle/>
          <a:p>
            <a:endParaRPr lang="en-US">
              <a:cs typeface="B Nazanin" panose="00000400000000000000" pitchFamily="2" charset="-78"/>
            </a:endParaRPr>
          </a:p>
        </p:txBody>
      </p:sp>
    </p:spTree>
    <p:extLst>
      <p:ext uri="{BB962C8B-B14F-4D97-AF65-F5344CB8AC3E}">
        <p14:creationId xmlns:p14="http://schemas.microsoft.com/office/powerpoint/2010/main" val="34990130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0A6CA9-14CF-47A1-B91C-9DF41FEC9D06}"/>
              </a:ext>
            </a:extLst>
          </p:cNvPr>
          <p:cNvSpPr/>
          <p:nvPr/>
        </p:nvSpPr>
        <p:spPr>
          <a:xfrm flipH="1">
            <a:off x="0" y="0"/>
            <a:ext cx="12191998" cy="6857999"/>
          </a:xfrm>
          <a:prstGeom prst="rect">
            <a:avLst/>
          </a:prstGeom>
          <a:gradFill flip="none" rotWithShape="1">
            <a:gsLst>
              <a:gs pos="0">
                <a:schemeClr val="accent4"/>
              </a:gs>
              <a:gs pos="100000">
                <a:schemeClr val="accent4">
                  <a:lumMod val="20000"/>
                  <a:lumOff val="80000"/>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B Nazanin" panose="00000400000000000000" pitchFamily="2" charset="-78"/>
            </a:endParaRPr>
          </a:p>
        </p:txBody>
      </p:sp>
      <p:sp>
        <p:nvSpPr>
          <p:cNvPr id="3" name="Rectangle 2">
            <a:extLst>
              <a:ext uri="{FF2B5EF4-FFF2-40B4-BE49-F238E27FC236}">
                <a16:creationId xmlns:a16="http://schemas.microsoft.com/office/drawing/2014/main" id="{CE58372F-354D-4CF2-9FE5-CE9BB13EEA6F}"/>
              </a:ext>
            </a:extLst>
          </p:cNvPr>
          <p:cNvSpPr/>
          <p:nvPr/>
        </p:nvSpPr>
        <p:spPr>
          <a:xfrm>
            <a:off x="7409797" y="3993004"/>
            <a:ext cx="4070958" cy="954107"/>
          </a:xfrm>
          <a:prstGeom prst="rect">
            <a:avLst/>
          </a:prstGeom>
        </p:spPr>
        <p:txBody>
          <a:bodyPr wrap="square">
            <a:spAutoFit/>
          </a:bodyPr>
          <a:lstStyle/>
          <a:p>
            <a:pPr algn="r"/>
            <a:r>
              <a:rPr lang="fa-IR" sz="2800" dirty="0">
                <a:solidFill>
                  <a:schemeClr val="accent6"/>
                </a:solidFill>
                <a:cs typeface="B Nazanin" panose="00000400000000000000" pitchFamily="2" charset="-78"/>
              </a:rPr>
              <a:t>لبخند روشن با معاینه منظم دندانپزشکی</a:t>
            </a:r>
            <a:endParaRPr lang="en-US" sz="2800" dirty="0">
              <a:solidFill>
                <a:schemeClr val="accent6"/>
              </a:solidFill>
              <a:cs typeface="B Nazanin" panose="00000400000000000000" pitchFamily="2" charset="-78"/>
            </a:endParaRPr>
          </a:p>
        </p:txBody>
      </p:sp>
      <p:grpSp>
        <p:nvGrpSpPr>
          <p:cNvPr id="22" name="Group 21">
            <a:extLst>
              <a:ext uri="{FF2B5EF4-FFF2-40B4-BE49-F238E27FC236}">
                <a16:creationId xmlns:a16="http://schemas.microsoft.com/office/drawing/2014/main" id="{0B98D76A-6263-42C2-BAAB-2502E314296C}"/>
              </a:ext>
            </a:extLst>
          </p:cNvPr>
          <p:cNvGrpSpPr/>
          <p:nvPr/>
        </p:nvGrpSpPr>
        <p:grpSpPr>
          <a:xfrm>
            <a:off x="9445276" y="5118505"/>
            <a:ext cx="1964360" cy="1234641"/>
            <a:chOff x="4133851" y="1785621"/>
            <a:chExt cx="7625120" cy="4792546"/>
          </a:xfrm>
          <a:solidFill>
            <a:schemeClr val="accent6"/>
          </a:solidFill>
        </p:grpSpPr>
        <p:sp>
          <p:nvSpPr>
            <p:cNvPr id="17" name="Freeform: Shape 16">
              <a:extLst>
                <a:ext uri="{FF2B5EF4-FFF2-40B4-BE49-F238E27FC236}">
                  <a16:creationId xmlns:a16="http://schemas.microsoft.com/office/drawing/2014/main" id="{E370754D-104F-4F5E-AC0B-7BEC6B83AFAC}"/>
                </a:ext>
              </a:extLst>
            </p:cNvPr>
            <p:cNvSpPr/>
            <p:nvPr/>
          </p:nvSpPr>
          <p:spPr>
            <a:xfrm>
              <a:off x="4133851" y="2444665"/>
              <a:ext cx="4762051" cy="3100821"/>
            </a:xfrm>
            <a:custGeom>
              <a:avLst/>
              <a:gdLst/>
              <a:ahLst/>
              <a:cxnLst/>
              <a:rect l="l" t="t" r="r" b="b"/>
              <a:pathLst>
                <a:path w="911274" h="593378">
                  <a:moveTo>
                    <a:pt x="676126" y="431602"/>
                  </a:moveTo>
                  <a:lnTo>
                    <a:pt x="717946" y="431602"/>
                  </a:lnTo>
                  <a:lnTo>
                    <a:pt x="717946" y="589657"/>
                  </a:lnTo>
                  <a:lnTo>
                    <a:pt x="676126" y="589657"/>
                  </a:lnTo>
                  <a:close/>
                  <a:moveTo>
                    <a:pt x="399901" y="431602"/>
                  </a:moveTo>
                  <a:lnTo>
                    <a:pt x="441721" y="431602"/>
                  </a:lnTo>
                  <a:lnTo>
                    <a:pt x="441721" y="589657"/>
                  </a:lnTo>
                  <a:lnTo>
                    <a:pt x="399901" y="589657"/>
                  </a:lnTo>
                  <a:close/>
                  <a:moveTo>
                    <a:pt x="838795" y="428030"/>
                  </a:moveTo>
                  <a:cubicBezTo>
                    <a:pt x="858043" y="428030"/>
                    <a:pt x="873348" y="432172"/>
                    <a:pt x="884708" y="440457"/>
                  </a:cubicBezTo>
                  <a:cubicBezTo>
                    <a:pt x="896069" y="448742"/>
                    <a:pt x="904230" y="461367"/>
                    <a:pt x="909190" y="478334"/>
                  </a:cubicBezTo>
                  <a:lnTo>
                    <a:pt x="867965" y="485775"/>
                  </a:lnTo>
                  <a:cubicBezTo>
                    <a:pt x="866576" y="477540"/>
                    <a:pt x="863426" y="471339"/>
                    <a:pt x="858515" y="467172"/>
                  </a:cubicBezTo>
                  <a:cubicBezTo>
                    <a:pt x="853603" y="463004"/>
                    <a:pt x="847228" y="460921"/>
                    <a:pt x="839390" y="460921"/>
                  </a:cubicBezTo>
                  <a:cubicBezTo>
                    <a:pt x="828972" y="460921"/>
                    <a:pt x="820663" y="464518"/>
                    <a:pt x="814461" y="471711"/>
                  </a:cubicBezTo>
                  <a:cubicBezTo>
                    <a:pt x="808260" y="478904"/>
                    <a:pt x="805160" y="490935"/>
                    <a:pt x="805160" y="507802"/>
                  </a:cubicBezTo>
                  <a:cubicBezTo>
                    <a:pt x="805160" y="526554"/>
                    <a:pt x="808310" y="539800"/>
                    <a:pt x="814610" y="547539"/>
                  </a:cubicBezTo>
                  <a:cubicBezTo>
                    <a:pt x="820911" y="555278"/>
                    <a:pt x="829369" y="559147"/>
                    <a:pt x="839986" y="559147"/>
                  </a:cubicBezTo>
                  <a:cubicBezTo>
                    <a:pt x="847923" y="559147"/>
                    <a:pt x="854422" y="556890"/>
                    <a:pt x="859482" y="552376"/>
                  </a:cubicBezTo>
                  <a:cubicBezTo>
                    <a:pt x="864542" y="547861"/>
                    <a:pt x="868114" y="540097"/>
                    <a:pt x="870198" y="529084"/>
                  </a:cubicBezTo>
                  <a:lnTo>
                    <a:pt x="911274" y="536079"/>
                  </a:lnTo>
                  <a:cubicBezTo>
                    <a:pt x="907008" y="554931"/>
                    <a:pt x="898822" y="569169"/>
                    <a:pt x="886718" y="578793"/>
                  </a:cubicBezTo>
                  <a:cubicBezTo>
                    <a:pt x="874613" y="588417"/>
                    <a:pt x="858390" y="593229"/>
                    <a:pt x="838051" y="593229"/>
                  </a:cubicBezTo>
                  <a:cubicBezTo>
                    <a:pt x="814933" y="593229"/>
                    <a:pt x="796503" y="585937"/>
                    <a:pt x="782761" y="571351"/>
                  </a:cubicBezTo>
                  <a:cubicBezTo>
                    <a:pt x="769019" y="556766"/>
                    <a:pt x="762148" y="536575"/>
                    <a:pt x="762148" y="510778"/>
                  </a:cubicBezTo>
                  <a:cubicBezTo>
                    <a:pt x="762148" y="484684"/>
                    <a:pt x="769044" y="464369"/>
                    <a:pt x="782836" y="449833"/>
                  </a:cubicBezTo>
                  <a:cubicBezTo>
                    <a:pt x="796627" y="435298"/>
                    <a:pt x="815280" y="428030"/>
                    <a:pt x="838795" y="428030"/>
                  </a:cubicBezTo>
                  <a:close/>
                  <a:moveTo>
                    <a:pt x="585787" y="428030"/>
                  </a:moveTo>
                  <a:cubicBezTo>
                    <a:pt x="595014" y="428030"/>
                    <a:pt x="603448" y="429692"/>
                    <a:pt x="611088" y="433016"/>
                  </a:cubicBezTo>
                  <a:cubicBezTo>
                    <a:pt x="618728" y="436339"/>
                    <a:pt x="624507" y="440581"/>
                    <a:pt x="628426" y="445740"/>
                  </a:cubicBezTo>
                  <a:cubicBezTo>
                    <a:pt x="632345" y="450900"/>
                    <a:pt x="635074" y="456754"/>
                    <a:pt x="636612" y="463302"/>
                  </a:cubicBezTo>
                  <a:cubicBezTo>
                    <a:pt x="638150" y="469851"/>
                    <a:pt x="638919" y="479227"/>
                    <a:pt x="638919" y="491431"/>
                  </a:cubicBezTo>
                  <a:lnTo>
                    <a:pt x="638919" y="589657"/>
                  </a:lnTo>
                  <a:lnTo>
                    <a:pt x="597098" y="589657"/>
                  </a:lnTo>
                  <a:lnTo>
                    <a:pt x="597098" y="508992"/>
                  </a:lnTo>
                  <a:cubicBezTo>
                    <a:pt x="597098" y="491927"/>
                    <a:pt x="596205" y="480889"/>
                    <a:pt x="594419" y="475878"/>
                  </a:cubicBezTo>
                  <a:cubicBezTo>
                    <a:pt x="592633" y="470868"/>
                    <a:pt x="589731" y="466973"/>
                    <a:pt x="585713" y="464195"/>
                  </a:cubicBezTo>
                  <a:cubicBezTo>
                    <a:pt x="581694" y="461417"/>
                    <a:pt x="576857" y="460028"/>
                    <a:pt x="571202" y="460028"/>
                  </a:cubicBezTo>
                  <a:cubicBezTo>
                    <a:pt x="563959" y="460028"/>
                    <a:pt x="557460" y="462012"/>
                    <a:pt x="551705" y="465981"/>
                  </a:cubicBezTo>
                  <a:cubicBezTo>
                    <a:pt x="545951" y="469950"/>
                    <a:pt x="542007" y="475208"/>
                    <a:pt x="539874" y="481757"/>
                  </a:cubicBezTo>
                  <a:cubicBezTo>
                    <a:pt x="537740" y="488305"/>
                    <a:pt x="536674" y="500410"/>
                    <a:pt x="536674" y="518071"/>
                  </a:cubicBezTo>
                  <a:lnTo>
                    <a:pt x="536674" y="589657"/>
                  </a:lnTo>
                  <a:lnTo>
                    <a:pt x="494853" y="589657"/>
                  </a:lnTo>
                  <a:lnTo>
                    <a:pt x="494853" y="431602"/>
                  </a:lnTo>
                  <a:lnTo>
                    <a:pt x="533697" y="431602"/>
                  </a:lnTo>
                  <a:lnTo>
                    <a:pt x="533697" y="454819"/>
                  </a:lnTo>
                  <a:cubicBezTo>
                    <a:pt x="547489" y="436960"/>
                    <a:pt x="564852" y="428030"/>
                    <a:pt x="585787" y="428030"/>
                  </a:cubicBezTo>
                  <a:close/>
                  <a:moveTo>
                    <a:pt x="676126" y="371475"/>
                  </a:moveTo>
                  <a:lnTo>
                    <a:pt x="717946" y="371475"/>
                  </a:lnTo>
                  <a:lnTo>
                    <a:pt x="717946" y="410171"/>
                  </a:lnTo>
                  <a:lnTo>
                    <a:pt x="676126" y="410171"/>
                  </a:lnTo>
                  <a:close/>
                  <a:moveTo>
                    <a:pt x="399901" y="371475"/>
                  </a:moveTo>
                  <a:lnTo>
                    <a:pt x="441721" y="371475"/>
                  </a:lnTo>
                  <a:lnTo>
                    <a:pt x="441721" y="410171"/>
                  </a:lnTo>
                  <a:lnTo>
                    <a:pt x="399901" y="410171"/>
                  </a:lnTo>
                  <a:close/>
                  <a:moveTo>
                    <a:pt x="304651" y="371475"/>
                  </a:moveTo>
                  <a:lnTo>
                    <a:pt x="346471" y="371475"/>
                  </a:lnTo>
                  <a:lnTo>
                    <a:pt x="346471" y="589657"/>
                  </a:lnTo>
                  <a:lnTo>
                    <a:pt x="304651" y="589657"/>
                  </a:lnTo>
                  <a:close/>
                  <a:moveTo>
                    <a:pt x="180230" y="367754"/>
                  </a:moveTo>
                  <a:cubicBezTo>
                    <a:pt x="206920" y="367754"/>
                    <a:pt x="228600" y="375642"/>
                    <a:pt x="245268" y="391418"/>
                  </a:cubicBezTo>
                  <a:cubicBezTo>
                    <a:pt x="255190" y="400745"/>
                    <a:pt x="262632" y="414139"/>
                    <a:pt x="267593" y="431602"/>
                  </a:cubicBezTo>
                  <a:lnTo>
                    <a:pt x="223986" y="442020"/>
                  </a:lnTo>
                  <a:cubicBezTo>
                    <a:pt x="221406" y="430709"/>
                    <a:pt x="216024" y="421779"/>
                    <a:pt x="207838" y="415231"/>
                  </a:cubicBezTo>
                  <a:cubicBezTo>
                    <a:pt x="199652" y="408682"/>
                    <a:pt x="189706" y="405408"/>
                    <a:pt x="177998" y="405408"/>
                  </a:cubicBezTo>
                  <a:cubicBezTo>
                    <a:pt x="161825" y="405408"/>
                    <a:pt x="148704" y="411212"/>
                    <a:pt x="138633" y="422821"/>
                  </a:cubicBezTo>
                  <a:cubicBezTo>
                    <a:pt x="128562" y="434429"/>
                    <a:pt x="123527" y="453231"/>
                    <a:pt x="123527" y="479227"/>
                  </a:cubicBezTo>
                  <a:cubicBezTo>
                    <a:pt x="123527" y="506810"/>
                    <a:pt x="128488" y="526455"/>
                    <a:pt x="138410" y="538163"/>
                  </a:cubicBezTo>
                  <a:cubicBezTo>
                    <a:pt x="148332" y="549870"/>
                    <a:pt x="161230" y="555724"/>
                    <a:pt x="177105" y="555724"/>
                  </a:cubicBezTo>
                  <a:cubicBezTo>
                    <a:pt x="188813" y="555724"/>
                    <a:pt x="198884" y="552004"/>
                    <a:pt x="207317" y="544562"/>
                  </a:cubicBezTo>
                  <a:cubicBezTo>
                    <a:pt x="215751" y="537121"/>
                    <a:pt x="221803" y="525413"/>
                    <a:pt x="225474" y="509439"/>
                  </a:cubicBezTo>
                  <a:lnTo>
                    <a:pt x="268188" y="522982"/>
                  </a:lnTo>
                  <a:cubicBezTo>
                    <a:pt x="261639" y="546795"/>
                    <a:pt x="250750" y="564480"/>
                    <a:pt x="235520" y="576039"/>
                  </a:cubicBezTo>
                  <a:cubicBezTo>
                    <a:pt x="220290" y="587598"/>
                    <a:pt x="200967" y="593378"/>
                    <a:pt x="177552" y="593378"/>
                  </a:cubicBezTo>
                  <a:cubicBezTo>
                    <a:pt x="148580" y="593378"/>
                    <a:pt x="124767" y="583481"/>
                    <a:pt x="106114" y="563687"/>
                  </a:cubicBezTo>
                  <a:cubicBezTo>
                    <a:pt x="87461" y="543893"/>
                    <a:pt x="78134" y="516831"/>
                    <a:pt x="78134" y="482501"/>
                  </a:cubicBezTo>
                  <a:cubicBezTo>
                    <a:pt x="78134" y="446187"/>
                    <a:pt x="87510" y="417984"/>
                    <a:pt x="106263" y="397892"/>
                  </a:cubicBezTo>
                  <a:cubicBezTo>
                    <a:pt x="125015" y="377800"/>
                    <a:pt x="149671" y="367754"/>
                    <a:pt x="180230" y="367754"/>
                  </a:cubicBezTo>
                  <a:close/>
                  <a:moveTo>
                    <a:pt x="763339" y="142280"/>
                  </a:moveTo>
                  <a:cubicBezTo>
                    <a:pt x="757981" y="144066"/>
                    <a:pt x="749498" y="146199"/>
                    <a:pt x="737889" y="148679"/>
                  </a:cubicBezTo>
                  <a:cubicBezTo>
                    <a:pt x="726281" y="151160"/>
                    <a:pt x="718691" y="153591"/>
                    <a:pt x="715119" y="155972"/>
                  </a:cubicBezTo>
                  <a:cubicBezTo>
                    <a:pt x="709662" y="159842"/>
                    <a:pt x="706933" y="164753"/>
                    <a:pt x="706933" y="170706"/>
                  </a:cubicBezTo>
                  <a:cubicBezTo>
                    <a:pt x="706933" y="176560"/>
                    <a:pt x="709116" y="181620"/>
                    <a:pt x="713482" y="185886"/>
                  </a:cubicBezTo>
                  <a:cubicBezTo>
                    <a:pt x="717847" y="190153"/>
                    <a:pt x="723403" y="192286"/>
                    <a:pt x="730150" y="192286"/>
                  </a:cubicBezTo>
                  <a:cubicBezTo>
                    <a:pt x="737691" y="192286"/>
                    <a:pt x="744884" y="189806"/>
                    <a:pt x="751730" y="184845"/>
                  </a:cubicBezTo>
                  <a:cubicBezTo>
                    <a:pt x="756791" y="181074"/>
                    <a:pt x="760114" y="176461"/>
                    <a:pt x="761702" y="171004"/>
                  </a:cubicBezTo>
                  <a:cubicBezTo>
                    <a:pt x="762793" y="167432"/>
                    <a:pt x="763339" y="160635"/>
                    <a:pt x="763339" y="150614"/>
                  </a:cubicBezTo>
                  <a:close/>
                  <a:moveTo>
                    <a:pt x="281731" y="88553"/>
                  </a:moveTo>
                  <a:cubicBezTo>
                    <a:pt x="272603" y="88553"/>
                    <a:pt x="265062" y="91877"/>
                    <a:pt x="259109" y="98524"/>
                  </a:cubicBezTo>
                  <a:cubicBezTo>
                    <a:pt x="253156" y="105172"/>
                    <a:pt x="250229" y="114201"/>
                    <a:pt x="250328" y="125611"/>
                  </a:cubicBezTo>
                  <a:lnTo>
                    <a:pt x="312836" y="125611"/>
                  </a:lnTo>
                  <a:cubicBezTo>
                    <a:pt x="312539" y="113506"/>
                    <a:pt x="309413" y="104304"/>
                    <a:pt x="303460" y="98003"/>
                  </a:cubicBezTo>
                  <a:cubicBezTo>
                    <a:pt x="297507" y="91703"/>
                    <a:pt x="290264" y="88553"/>
                    <a:pt x="281731" y="88553"/>
                  </a:cubicBezTo>
                  <a:close/>
                  <a:moveTo>
                    <a:pt x="737889" y="56555"/>
                  </a:moveTo>
                  <a:cubicBezTo>
                    <a:pt x="756543" y="56555"/>
                    <a:pt x="770433" y="58762"/>
                    <a:pt x="779561" y="63178"/>
                  </a:cubicBezTo>
                  <a:cubicBezTo>
                    <a:pt x="788689" y="67593"/>
                    <a:pt x="795114" y="73199"/>
                    <a:pt x="798834" y="79995"/>
                  </a:cubicBezTo>
                  <a:cubicBezTo>
                    <a:pt x="802555" y="86792"/>
                    <a:pt x="804416" y="99268"/>
                    <a:pt x="804416" y="117425"/>
                  </a:cubicBezTo>
                  <a:lnTo>
                    <a:pt x="803969" y="166241"/>
                  </a:lnTo>
                  <a:cubicBezTo>
                    <a:pt x="803969" y="180132"/>
                    <a:pt x="804639" y="190376"/>
                    <a:pt x="805978" y="196974"/>
                  </a:cubicBezTo>
                  <a:cubicBezTo>
                    <a:pt x="807318" y="203572"/>
                    <a:pt x="809823" y="210642"/>
                    <a:pt x="813494" y="218182"/>
                  </a:cubicBezTo>
                  <a:lnTo>
                    <a:pt x="772120" y="218182"/>
                  </a:lnTo>
                  <a:cubicBezTo>
                    <a:pt x="771028" y="215404"/>
                    <a:pt x="769689" y="211287"/>
                    <a:pt x="768102" y="205829"/>
                  </a:cubicBezTo>
                  <a:cubicBezTo>
                    <a:pt x="767407" y="203349"/>
                    <a:pt x="766911" y="201712"/>
                    <a:pt x="766613" y="200918"/>
                  </a:cubicBezTo>
                  <a:cubicBezTo>
                    <a:pt x="759469" y="207863"/>
                    <a:pt x="751830" y="213072"/>
                    <a:pt x="743694" y="216545"/>
                  </a:cubicBezTo>
                  <a:cubicBezTo>
                    <a:pt x="735558" y="220018"/>
                    <a:pt x="726876" y="221754"/>
                    <a:pt x="717649" y="221754"/>
                  </a:cubicBezTo>
                  <a:cubicBezTo>
                    <a:pt x="701377" y="221754"/>
                    <a:pt x="688553" y="217339"/>
                    <a:pt x="679177" y="208508"/>
                  </a:cubicBezTo>
                  <a:cubicBezTo>
                    <a:pt x="669800" y="199678"/>
                    <a:pt x="665112" y="188516"/>
                    <a:pt x="665112" y="175022"/>
                  </a:cubicBezTo>
                  <a:cubicBezTo>
                    <a:pt x="665112" y="166092"/>
                    <a:pt x="667246" y="158130"/>
                    <a:pt x="671512" y="151135"/>
                  </a:cubicBezTo>
                  <a:cubicBezTo>
                    <a:pt x="675778" y="144140"/>
                    <a:pt x="681756" y="138782"/>
                    <a:pt x="689446" y="135062"/>
                  </a:cubicBezTo>
                  <a:cubicBezTo>
                    <a:pt x="697135" y="131341"/>
                    <a:pt x="708223" y="128092"/>
                    <a:pt x="722709" y="125313"/>
                  </a:cubicBezTo>
                  <a:cubicBezTo>
                    <a:pt x="742255" y="121642"/>
                    <a:pt x="755798" y="118219"/>
                    <a:pt x="763339" y="115044"/>
                  </a:cubicBezTo>
                  <a:lnTo>
                    <a:pt x="763339" y="110877"/>
                  </a:lnTo>
                  <a:cubicBezTo>
                    <a:pt x="763339" y="102840"/>
                    <a:pt x="761355" y="97110"/>
                    <a:pt x="757386" y="93687"/>
                  </a:cubicBezTo>
                  <a:cubicBezTo>
                    <a:pt x="753417" y="90264"/>
                    <a:pt x="745926" y="88553"/>
                    <a:pt x="734913" y="88553"/>
                  </a:cubicBezTo>
                  <a:cubicBezTo>
                    <a:pt x="727471" y="88553"/>
                    <a:pt x="721667" y="90016"/>
                    <a:pt x="717500" y="92943"/>
                  </a:cubicBezTo>
                  <a:cubicBezTo>
                    <a:pt x="713333" y="95870"/>
                    <a:pt x="709959" y="101005"/>
                    <a:pt x="707380" y="108347"/>
                  </a:cubicBezTo>
                  <a:lnTo>
                    <a:pt x="669428" y="101501"/>
                  </a:lnTo>
                  <a:cubicBezTo>
                    <a:pt x="673695" y="86221"/>
                    <a:pt x="681037" y="74910"/>
                    <a:pt x="691455" y="67568"/>
                  </a:cubicBezTo>
                  <a:cubicBezTo>
                    <a:pt x="701873" y="60226"/>
                    <a:pt x="717351" y="56555"/>
                    <a:pt x="737889" y="56555"/>
                  </a:cubicBezTo>
                  <a:close/>
                  <a:moveTo>
                    <a:pt x="481012" y="56555"/>
                  </a:moveTo>
                  <a:cubicBezTo>
                    <a:pt x="490239" y="56555"/>
                    <a:pt x="498673" y="58217"/>
                    <a:pt x="506313" y="61541"/>
                  </a:cubicBezTo>
                  <a:cubicBezTo>
                    <a:pt x="513953" y="64864"/>
                    <a:pt x="519732" y="69106"/>
                    <a:pt x="523651" y="74265"/>
                  </a:cubicBezTo>
                  <a:cubicBezTo>
                    <a:pt x="527570" y="79425"/>
                    <a:pt x="530299" y="85279"/>
                    <a:pt x="531837" y="91827"/>
                  </a:cubicBezTo>
                  <a:cubicBezTo>
                    <a:pt x="533375" y="98375"/>
                    <a:pt x="534144" y="107752"/>
                    <a:pt x="534144" y="119956"/>
                  </a:cubicBezTo>
                  <a:lnTo>
                    <a:pt x="534144" y="218182"/>
                  </a:lnTo>
                  <a:lnTo>
                    <a:pt x="492323" y="218182"/>
                  </a:lnTo>
                  <a:lnTo>
                    <a:pt x="492323" y="137517"/>
                  </a:lnTo>
                  <a:cubicBezTo>
                    <a:pt x="492323" y="120452"/>
                    <a:pt x="491430" y="109414"/>
                    <a:pt x="489644" y="104403"/>
                  </a:cubicBezTo>
                  <a:cubicBezTo>
                    <a:pt x="487858" y="99392"/>
                    <a:pt x="484956" y="95498"/>
                    <a:pt x="480938" y="92720"/>
                  </a:cubicBezTo>
                  <a:cubicBezTo>
                    <a:pt x="476919" y="89942"/>
                    <a:pt x="472082" y="88553"/>
                    <a:pt x="466427" y="88553"/>
                  </a:cubicBezTo>
                  <a:cubicBezTo>
                    <a:pt x="459184" y="88553"/>
                    <a:pt x="452685" y="90537"/>
                    <a:pt x="446930" y="94506"/>
                  </a:cubicBezTo>
                  <a:cubicBezTo>
                    <a:pt x="441176" y="98475"/>
                    <a:pt x="437232" y="103733"/>
                    <a:pt x="435099" y="110282"/>
                  </a:cubicBezTo>
                  <a:cubicBezTo>
                    <a:pt x="432965" y="116830"/>
                    <a:pt x="431899" y="128935"/>
                    <a:pt x="431899" y="146596"/>
                  </a:cubicBezTo>
                  <a:lnTo>
                    <a:pt x="431899" y="218182"/>
                  </a:lnTo>
                  <a:lnTo>
                    <a:pt x="390078" y="218182"/>
                  </a:lnTo>
                  <a:lnTo>
                    <a:pt x="390078" y="60127"/>
                  </a:lnTo>
                  <a:lnTo>
                    <a:pt x="428922" y="60127"/>
                  </a:lnTo>
                  <a:lnTo>
                    <a:pt x="428922" y="83344"/>
                  </a:lnTo>
                  <a:cubicBezTo>
                    <a:pt x="442714" y="65484"/>
                    <a:pt x="460077" y="56555"/>
                    <a:pt x="481012" y="56555"/>
                  </a:cubicBezTo>
                  <a:close/>
                  <a:moveTo>
                    <a:pt x="279201" y="56555"/>
                  </a:moveTo>
                  <a:cubicBezTo>
                    <a:pt x="302716" y="56555"/>
                    <a:pt x="321270" y="64319"/>
                    <a:pt x="334863" y="79846"/>
                  </a:cubicBezTo>
                  <a:cubicBezTo>
                    <a:pt x="348456" y="95374"/>
                    <a:pt x="354955" y="119162"/>
                    <a:pt x="354359" y="151209"/>
                  </a:cubicBezTo>
                  <a:lnTo>
                    <a:pt x="249584" y="151209"/>
                  </a:lnTo>
                  <a:cubicBezTo>
                    <a:pt x="249882" y="163612"/>
                    <a:pt x="253255" y="173261"/>
                    <a:pt x="259705" y="180157"/>
                  </a:cubicBezTo>
                  <a:cubicBezTo>
                    <a:pt x="266154" y="187052"/>
                    <a:pt x="274191" y="190500"/>
                    <a:pt x="283815" y="190500"/>
                  </a:cubicBezTo>
                  <a:cubicBezTo>
                    <a:pt x="290363" y="190500"/>
                    <a:pt x="295870" y="188714"/>
                    <a:pt x="300335" y="185142"/>
                  </a:cubicBezTo>
                  <a:cubicBezTo>
                    <a:pt x="304800" y="181570"/>
                    <a:pt x="308173" y="175816"/>
                    <a:pt x="310455" y="167878"/>
                  </a:cubicBezTo>
                  <a:lnTo>
                    <a:pt x="352127" y="174873"/>
                  </a:lnTo>
                  <a:cubicBezTo>
                    <a:pt x="346769" y="190153"/>
                    <a:pt x="338311" y="201786"/>
                    <a:pt x="326752" y="209773"/>
                  </a:cubicBezTo>
                  <a:cubicBezTo>
                    <a:pt x="315193" y="217761"/>
                    <a:pt x="300732" y="221754"/>
                    <a:pt x="283368" y="221754"/>
                  </a:cubicBezTo>
                  <a:cubicBezTo>
                    <a:pt x="255885" y="221754"/>
                    <a:pt x="235545" y="212775"/>
                    <a:pt x="222349" y="194816"/>
                  </a:cubicBezTo>
                  <a:cubicBezTo>
                    <a:pt x="211931" y="180429"/>
                    <a:pt x="206722" y="162272"/>
                    <a:pt x="206722" y="140345"/>
                  </a:cubicBezTo>
                  <a:cubicBezTo>
                    <a:pt x="206722" y="114151"/>
                    <a:pt x="213568" y="93638"/>
                    <a:pt x="227260" y="78805"/>
                  </a:cubicBezTo>
                  <a:cubicBezTo>
                    <a:pt x="240952" y="63971"/>
                    <a:pt x="258266" y="56555"/>
                    <a:pt x="279201" y="56555"/>
                  </a:cubicBezTo>
                  <a:close/>
                  <a:moveTo>
                    <a:pt x="44053" y="36909"/>
                  </a:moveTo>
                  <a:lnTo>
                    <a:pt x="44053" y="181422"/>
                  </a:lnTo>
                  <a:lnTo>
                    <a:pt x="76944" y="181422"/>
                  </a:lnTo>
                  <a:cubicBezTo>
                    <a:pt x="89247" y="181422"/>
                    <a:pt x="98127" y="180727"/>
                    <a:pt x="103584" y="179338"/>
                  </a:cubicBezTo>
                  <a:cubicBezTo>
                    <a:pt x="110728" y="177552"/>
                    <a:pt x="116656" y="174526"/>
                    <a:pt x="121369" y="170259"/>
                  </a:cubicBezTo>
                  <a:cubicBezTo>
                    <a:pt x="126082" y="165993"/>
                    <a:pt x="129927" y="158973"/>
                    <a:pt x="132903" y="149200"/>
                  </a:cubicBezTo>
                  <a:cubicBezTo>
                    <a:pt x="135880" y="139427"/>
                    <a:pt x="137368" y="126107"/>
                    <a:pt x="137368" y="109240"/>
                  </a:cubicBezTo>
                  <a:cubicBezTo>
                    <a:pt x="137368" y="92373"/>
                    <a:pt x="135880" y="79425"/>
                    <a:pt x="132903" y="70396"/>
                  </a:cubicBezTo>
                  <a:cubicBezTo>
                    <a:pt x="129927" y="61367"/>
                    <a:pt x="125759" y="54322"/>
                    <a:pt x="120402" y="49262"/>
                  </a:cubicBezTo>
                  <a:cubicBezTo>
                    <a:pt x="115044" y="44202"/>
                    <a:pt x="108247" y="40779"/>
                    <a:pt x="100012" y="38993"/>
                  </a:cubicBezTo>
                  <a:cubicBezTo>
                    <a:pt x="93861" y="37604"/>
                    <a:pt x="81805" y="36909"/>
                    <a:pt x="63847" y="36909"/>
                  </a:cubicBezTo>
                  <a:close/>
                  <a:moveTo>
                    <a:pt x="615255" y="4316"/>
                  </a:moveTo>
                  <a:lnTo>
                    <a:pt x="615255" y="60127"/>
                  </a:lnTo>
                  <a:lnTo>
                    <a:pt x="643830" y="60127"/>
                  </a:lnTo>
                  <a:lnTo>
                    <a:pt x="643830" y="93464"/>
                  </a:lnTo>
                  <a:lnTo>
                    <a:pt x="615255" y="93464"/>
                  </a:lnTo>
                  <a:lnTo>
                    <a:pt x="615255" y="157163"/>
                  </a:lnTo>
                  <a:cubicBezTo>
                    <a:pt x="615255" y="170061"/>
                    <a:pt x="615528" y="177577"/>
                    <a:pt x="616074" y="179710"/>
                  </a:cubicBezTo>
                  <a:cubicBezTo>
                    <a:pt x="616619" y="181843"/>
                    <a:pt x="617860" y="183604"/>
                    <a:pt x="619794" y="184993"/>
                  </a:cubicBezTo>
                  <a:cubicBezTo>
                    <a:pt x="621729" y="186383"/>
                    <a:pt x="624086" y="187077"/>
                    <a:pt x="626864" y="187077"/>
                  </a:cubicBezTo>
                  <a:cubicBezTo>
                    <a:pt x="630733" y="187077"/>
                    <a:pt x="636339" y="185738"/>
                    <a:pt x="643681" y="183059"/>
                  </a:cubicBezTo>
                  <a:lnTo>
                    <a:pt x="647253" y="215503"/>
                  </a:lnTo>
                  <a:cubicBezTo>
                    <a:pt x="637530" y="219671"/>
                    <a:pt x="626516" y="221754"/>
                    <a:pt x="614213" y="221754"/>
                  </a:cubicBezTo>
                  <a:cubicBezTo>
                    <a:pt x="606673" y="221754"/>
                    <a:pt x="599876" y="220489"/>
                    <a:pt x="593824" y="217959"/>
                  </a:cubicBezTo>
                  <a:cubicBezTo>
                    <a:pt x="587771" y="215429"/>
                    <a:pt x="583331" y="212155"/>
                    <a:pt x="580504" y="208136"/>
                  </a:cubicBezTo>
                  <a:cubicBezTo>
                    <a:pt x="577676" y="204118"/>
                    <a:pt x="575716" y="198686"/>
                    <a:pt x="574625" y="191840"/>
                  </a:cubicBezTo>
                  <a:cubicBezTo>
                    <a:pt x="573732" y="186978"/>
                    <a:pt x="573286" y="177155"/>
                    <a:pt x="573286" y="162372"/>
                  </a:cubicBezTo>
                  <a:lnTo>
                    <a:pt x="573286" y="93464"/>
                  </a:lnTo>
                  <a:lnTo>
                    <a:pt x="554087" y="93464"/>
                  </a:lnTo>
                  <a:lnTo>
                    <a:pt x="554087" y="60127"/>
                  </a:lnTo>
                  <a:lnTo>
                    <a:pt x="573286" y="60127"/>
                  </a:lnTo>
                  <a:lnTo>
                    <a:pt x="573286" y="28724"/>
                  </a:lnTo>
                  <a:close/>
                  <a:moveTo>
                    <a:pt x="847576" y="0"/>
                  </a:moveTo>
                  <a:lnTo>
                    <a:pt x="889396" y="0"/>
                  </a:lnTo>
                  <a:lnTo>
                    <a:pt x="889396" y="218182"/>
                  </a:lnTo>
                  <a:lnTo>
                    <a:pt x="847576" y="218182"/>
                  </a:lnTo>
                  <a:close/>
                  <a:moveTo>
                    <a:pt x="0" y="0"/>
                  </a:moveTo>
                  <a:lnTo>
                    <a:pt x="80516" y="0"/>
                  </a:lnTo>
                  <a:cubicBezTo>
                    <a:pt x="98673" y="0"/>
                    <a:pt x="112514" y="1389"/>
                    <a:pt x="122039" y="4167"/>
                  </a:cubicBezTo>
                  <a:cubicBezTo>
                    <a:pt x="134838" y="7938"/>
                    <a:pt x="145802" y="14635"/>
                    <a:pt x="154930" y="24259"/>
                  </a:cubicBezTo>
                  <a:cubicBezTo>
                    <a:pt x="164058" y="33883"/>
                    <a:pt x="171003" y="45666"/>
                    <a:pt x="175766" y="59606"/>
                  </a:cubicBezTo>
                  <a:cubicBezTo>
                    <a:pt x="180528" y="73546"/>
                    <a:pt x="182909" y="90736"/>
                    <a:pt x="182909" y="111175"/>
                  </a:cubicBezTo>
                  <a:cubicBezTo>
                    <a:pt x="182909" y="129133"/>
                    <a:pt x="180677" y="144611"/>
                    <a:pt x="176212" y="157609"/>
                  </a:cubicBezTo>
                  <a:cubicBezTo>
                    <a:pt x="170755" y="173484"/>
                    <a:pt x="162966" y="186333"/>
                    <a:pt x="152846" y="196156"/>
                  </a:cubicBezTo>
                  <a:cubicBezTo>
                    <a:pt x="145206" y="203597"/>
                    <a:pt x="134888" y="209401"/>
                    <a:pt x="121890" y="213569"/>
                  </a:cubicBezTo>
                  <a:cubicBezTo>
                    <a:pt x="112166" y="216644"/>
                    <a:pt x="99169" y="218182"/>
                    <a:pt x="82897" y="218182"/>
                  </a:cubicBezTo>
                  <a:lnTo>
                    <a:pt x="0" y="21818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21" name="Freeform: Shape 20">
              <a:extLst>
                <a:ext uri="{FF2B5EF4-FFF2-40B4-BE49-F238E27FC236}">
                  <a16:creationId xmlns:a16="http://schemas.microsoft.com/office/drawing/2014/main" id="{855B92E1-938F-4F56-944D-4ED92C5A913C}"/>
                </a:ext>
              </a:extLst>
            </p:cNvPr>
            <p:cNvSpPr/>
            <p:nvPr/>
          </p:nvSpPr>
          <p:spPr>
            <a:xfrm>
              <a:off x="7787700" y="1851416"/>
              <a:ext cx="2249530" cy="4726751"/>
            </a:xfrm>
            <a:custGeom>
              <a:avLst/>
              <a:gdLst>
                <a:gd name="connsiteX0" fmla="*/ 1821500 w 2249530"/>
                <a:gd name="connsiteY0" fmla="*/ 2681809 h 4726751"/>
                <a:gd name="connsiteX1" fmla="*/ 1372932 w 2249530"/>
                <a:gd name="connsiteY1" fmla="*/ 4196128 h 4726751"/>
                <a:gd name="connsiteX2" fmla="*/ 1343750 w 2249530"/>
                <a:gd name="connsiteY2" fmla="*/ 4494453 h 4726751"/>
                <a:gd name="connsiteX3" fmla="*/ 1155674 w 2249530"/>
                <a:gd name="connsiteY3" fmla="*/ 4714951 h 4726751"/>
                <a:gd name="connsiteX4" fmla="*/ 806551 w 2249530"/>
                <a:gd name="connsiteY4" fmla="*/ 4554981 h 4726751"/>
                <a:gd name="connsiteX5" fmla="*/ 701705 w 2249530"/>
                <a:gd name="connsiteY5" fmla="*/ 4157216 h 4726751"/>
                <a:gd name="connsiteX6" fmla="*/ 659426 w 2249530"/>
                <a:gd name="connsiteY6" fmla="*/ 3878936 h 4726751"/>
                <a:gd name="connsiteX7" fmla="*/ 798569 w 2249530"/>
                <a:gd name="connsiteY7" fmla="*/ 3878936 h 4726751"/>
                <a:gd name="connsiteX8" fmla="*/ 818305 w 2249530"/>
                <a:gd name="connsiteY8" fmla="*/ 4001841 h 4726751"/>
                <a:gd name="connsiteX9" fmla="*/ 901668 w 2249530"/>
                <a:gd name="connsiteY9" fmla="*/ 4439328 h 4726751"/>
                <a:gd name="connsiteX10" fmla="*/ 1040022 w 2249530"/>
                <a:gd name="connsiteY10" fmla="*/ 4601459 h 4726751"/>
                <a:gd name="connsiteX11" fmla="*/ 1217285 w 2249530"/>
                <a:gd name="connsiteY11" fmla="*/ 4517152 h 4726751"/>
                <a:gd name="connsiteX12" fmla="*/ 1258360 w 2249530"/>
                <a:gd name="connsiteY12" fmla="*/ 4327996 h 4726751"/>
                <a:gd name="connsiteX13" fmla="*/ 1821500 w 2249530"/>
                <a:gd name="connsiteY13" fmla="*/ 2681809 h 4726751"/>
                <a:gd name="connsiteX14" fmla="*/ 152786 w 2249530"/>
                <a:gd name="connsiteY14" fmla="*/ 1939534 h 4726751"/>
                <a:gd name="connsiteX15" fmla="*/ 331131 w 2249530"/>
                <a:gd name="connsiteY15" fmla="*/ 1939534 h 4726751"/>
                <a:gd name="connsiteX16" fmla="*/ 405542 w 2249530"/>
                <a:gd name="connsiteY16" fmla="*/ 2195633 h 4726751"/>
                <a:gd name="connsiteX17" fmla="*/ 477961 w 2249530"/>
                <a:gd name="connsiteY17" fmla="*/ 2464554 h 4726751"/>
                <a:gd name="connsiteX18" fmla="*/ 540092 w 2249530"/>
                <a:gd name="connsiteY18" fmla="*/ 2717517 h 4726751"/>
                <a:gd name="connsiteX19" fmla="*/ 404084 w 2249530"/>
                <a:gd name="connsiteY19" fmla="*/ 2717517 h 4726751"/>
                <a:gd name="connsiteX20" fmla="*/ 286646 w 2249530"/>
                <a:gd name="connsiteY20" fmla="*/ 2334846 h 4726751"/>
                <a:gd name="connsiteX21" fmla="*/ 192034 w 2249530"/>
                <a:gd name="connsiteY21" fmla="*/ 2059272 h 4726751"/>
                <a:gd name="connsiteX22" fmla="*/ 754263 w 2249530"/>
                <a:gd name="connsiteY22" fmla="*/ 273 h 4726751"/>
                <a:gd name="connsiteX23" fmla="*/ 1015160 w 2249530"/>
                <a:gd name="connsiteY23" fmla="*/ 57424 h 4726751"/>
                <a:gd name="connsiteX24" fmla="*/ 1602080 w 2249530"/>
                <a:gd name="connsiteY24" fmla="*/ 489780 h 4726751"/>
                <a:gd name="connsiteX25" fmla="*/ 2249530 w 2249530"/>
                <a:gd name="connsiteY25" fmla="*/ 798911 h 4726751"/>
                <a:gd name="connsiteX26" fmla="*/ 1675580 w 2249530"/>
                <a:gd name="connsiteY26" fmla="*/ 641104 h 4726751"/>
                <a:gd name="connsiteX27" fmla="*/ 1181616 w 2249530"/>
                <a:gd name="connsiteY27" fmla="*/ 284411 h 4726751"/>
                <a:gd name="connsiteX28" fmla="*/ 597940 w 2249530"/>
                <a:gd name="connsiteY28" fmla="*/ 171999 h 4726751"/>
                <a:gd name="connsiteX29" fmla="*/ 180720 w 2249530"/>
                <a:gd name="connsiteY29" fmla="*/ 686499 h 4726751"/>
                <a:gd name="connsiteX30" fmla="*/ 168013 w 2249530"/>
                <a:gd name="connsiteY30" fmla="*/ 778115 h 4726751"/>
                <a:gd name="connsiteX31" fmla="*/ 0 w 2249530"/>
                <a:gd name="connsiteY31" fmla="*/ 778115 h 4726751"/>
                <a:gd name="connsiteX32" fmla="*/ 16932 w 2249530"/>
                <a:gd name="connsiteY32" fmla="*/ 685959 h 4726751"/>
                <a:gd name="connsiteX33" fmla="*/ 71551 w 2249530"/>
                <a:gd name="connsiteY33" fmla="*/ 516802 h 4726751"/>
                <a:gd name="connsiteX34" fmla="*/ 221792 w 2249530"/>
                <a:gd name="connsiteY34" fmla="*/ 255226 h 4726751"/>
                <a:gd name="connsiteX35" fmla="*/ 494174 w 2249530"/>
                <a:gd name="connsiteY35" fmla="*/ 50941 h 4726751"/>
                <a:gd name="connsiteX36" fmla="*/ 754263 w 2249530"/>
                <a:gd name="connsiteY36" fmla="*/ 273 h 472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249530" h="4726751">
                  <a:moveTo>
                    <a:pt x="1821500" y="2681809"/>
                  </a:moveTo>
                  <a:cubicBezTo>
                    <a:pt x="1543712" y="3135781"/>
                    <a:pt x="1388065" y="3664333"/>
                    <a:pt x="1372932" y="4196128"/>
                  </a:cubicBezTo>
                  <a:cubicBezTo>
                    <a:pt x="1369689" y="4296651"/>
                    <a:pt x="1371852" y="4398254"/>
                    <a:pt x="1343750" y="4494453"/>
                  </a:cubicBezTo>
                  <a:cubicBezTo>
                    <a:pt x="1315647" y="4590649"/>
                    <a:pt x="1250794" y="4682526"/>
                    <a:pt x="1155674" y="4714951"/>
                  </a:cubicBezTo>
                  <a:cubicBezTo>
                    <a:pt x="1024889" y="4759269"/>
                    <a:pt x="878968" y="4672799"/>
                    <a:pt x="806551" y="4554981"/>
                  </a:cubicBezTo>
                  <a:cubicBezTo>
                    <a:pt x="734131" y="4437165"/>
                    <a:pt x="718998" y="4294488"/>
                    <a:pt x="701705" y="4157216"/>
                  </a:cubicBezTo>
                  <a:lnTo>
                    <a:pt x="659426" y="3878936"/>
                  </a:lnTo>
                  <a:lnTo>
                    <a:pt x="798569" y="3878936"/>
                  </a:lnTo>
                  <a:lnTo>
                    <a:pt x="818305" y="4001841"/>
                  </a:lnTo>
                  <a:cubicBezTo>
                    <a:pt x="841138" y="4146949"/>
                    <a:pt x="864917" y="4291788"/>
                    <a:pt x="901668" y="4439328"/>
                  </a:cubicBezTo>
                  <a:cubicBezTo>
                    <a:pt x="917880" y="4503099"/>
                    <a:pt x="964358" y="4583083"/>
                    <a:pt x="1040022" y="4601459"/>
                  </a:cubicBezTo>
                  <a:cubicBezTo>
                    <a:pt x="1105956" y="4616592"/>
                    <a:pt x="1187022" y="4577680"/>
                    <a:pt x="1217285" y="4517152"/>
                  </a:cubicBezTo>
                  <a:cubicBezTo>
                    <a:pt x="1247550" y="4456621"/>
                    <a:pt x="1256197" y="4395010"/>
                    <a:pt x="1258360" y="4327996"/>
                  </a:cubicBezTo>
                  <a:cubicBezTo>
                    <a:pt x="1269169" y="3738913"/>
                    <a:pt x="1469132" y="3154157"/>
                    <a:pt x="1821500" y="2681809"/>
                  </a:cubicBezTo>
                  <a:close/>
                  <a:moveTo>
                    <a:pt x="152786" y="1939534"/>
                  </a:moveTo>
                  <a:lnTo>
                    <a:pt x="331131" y="1939534"/>
                  </a:lnTo>
                  <a:lnTo>
                    <a:pt x="405542" y="2195633"/>
                  </a:lnTo>
                  <a:cubicBezTo>
                    <a:pt x="430943" y="2284586"/>
                    <a:pt x="455533" y="2374030"/>
                    <a:pt x="477961" y="2464554"/>
                  </a:cubicBezTo>
                  <a:lnTo>
                    <a:pt x="540092" y="2717517"/>
                  </a:lnTo>
                  <a:lnTo>
                    <a:pt x="404084" y="2717517"/>
                  </a:lnTo>
                  <a:lnTo>
                    <a:pt x="286646" y="2334846"/>
                  </a:lnTo>
                  <a:cubicBezTo>
                    <a:pt x="255840" y="2242971"/>
                    <a:pt x="223616" y="2151232"/>
                    <a:pt x="192034" y="2059272"/>
                  </a:cubicBezTo>
                  <a:close/>
                  <a:moveTo>
                    <a:pt x="754263" y="273"/>
                  </a:moveTo>
                  <a:cubicBezTo>
                    <a:pt x="844111" y="2841"/>
                    <a:pt x="934094" y="23377"/>
                    <a:pt x="1015160" y="57424"/>
                  </a:cubicBezTo>
                  <a:cubicBezTo>
                    <a:pt x="1239984" y="152544"/>
                    <a:pt x="1416167" y="330890"/>
                    <a:pt x="1602080" y="489780"/>
                  </a:cubicBezTo>
                  <a:cubicBezTo>
                    <a:pt x="1787992" y="648670"/>
                    <a:pt x="2005250" y="794588"/>
                    <a:pt x="2249530" y="798911"/>
                  </a:cubicBezTo>
                  <a:cubicBezTo>
                    <a:pt x="2049565" y="834580"/>
                    <a:pt x="1845280" y="752433"/>
                    <a:pt x="1675580" y="641104"/>
                  </a:cubicBezTo>
                  <a:cubicBezTo>
                    <a:pt x="1505883" y="529772"/>
                    <a:pt x="1355639" y="388174"/>
                    <a:pt x="1181616" y="284411"/>
                  </a:cubicBezTo>
                  <a:cubicBezTo>
                    <a:pt x="1007593" y="180646"/>
                    <a:pt x="792498" y="112552"/>
                    <a:pt x="597940" y="171999"/>
                  </a:cubicBezTo>
                  <a:cubicBezTo>
                    <a:pt x="376359" y="240094"/>
                    <a:pt x="227198" y="459514"/>
                    <a:pt x="180720" y="686499"/>
                  </a:cubicBezTo>
                  <a:lnTo>
                    <a:pt x="168013" y="778115"/>
                  </a:lnTo>
                  <a:lnTo>
                    <a:pt x="0" y="778115"/>
                  </a:lnTo>
                  <a:lnTo>
                    <a:pt x="16932" y="685959"/>
                  </a:lnTo>
                  <a:cubicBezTo>
                    <a:pt x="31288" y="628470"/>
                    <a:pt x="49393" y="571927"/>
                    <a:pt x="71551" y="516802"/>
                  </a:cubicBezTo>
                  <a:cubicBezTo>
                    <a:pt x="108299" y="424926"/>
                    <a:pt x="156941" y="329807"/>
                    <a:pt x="221792" y="255226"/>
                  </a:cubicBezTo>
                  <a:cubicBezTo>
                    <a:pt x="294212" y="170919"/>
                    <a:pt x="394734" y="97419"/>
                    <a:pt x="494174" y="50941"/>
                  </a:cubicBezTo>
                  <a:cubicBezTo>
                    <a:pt x="574701" y="13109"/>
                    <a:pt x="664414" y="-2294"/>
                    <a:pt x="754263" y="273"/>
                  </a:cubicBezTo>
                  <a:close/>
                </a:path>
              </a:pathLst>
            </a:custGeom>
            <a:grpFill/>
            <a:ln w="3801" cap="flat">
              <a:noFill/>
              <a:prstDash val="solid"/>
              <a:miter/>
            </a:ln>
          </p:spPr>
          <p:txBody>
            <a:bodyPr wrap="square" rtlCol="0" anchor="ctr">
              <a:noAutofit/>
            </a:bodyPr>
            <a:lstStyle/>
            <a:p>
              <a:pPr algn="l"/>
              <a:endParaRPr lang="en-US" dirty="0">
                <a:cs typeface="B Nazanin" panose="00000400000000000000" pitchFamily="2" charset="-78"/>
              </a:endParaRPr>
            </a:p>
          </p:txBody>
        </p:sp>
        <p:sp>
          <p:nvSpPr>
            <p:cNvPr id="14" name="Freeform: Shape 13">
              <a:extLst>
                <a:ext uri="{FF2B5EF4-FFF2-40B4-BE49-F238E27FC236}">
                  <a16:creationId xmlns:a16="http://schemas.microsoft.com/office/drawing/2014/main" id="{FA518E12-772D-4AF6-B95B-FABB1EB171FD}"/>
                </a:ext>
              </a:extLst>
            </p:cNvPr>
            <p:cNvSpPr/>
            <p:nvPr/>
          </p:nvSpPr>
          <p:spPr>
            <a:xfrm>
              <a:off x="9463126" y="1860804"/>
              <a:ext cx="2295845" cy="4638283"/>
            </a:xfrm>
            <a:custGeom>
              <a:avLst/>
              <a:gdLst>
                <a:gd name="connsiteX0" fmla="*/ 391090 w 434047"/>
                <a:gd name="connsiteY0" fmla="*/ 70285 h 876903"/>
                <a:gd name="connsiteX1" fmla="*/ 415546 w 434047"/>
                <a:gd name="connsiteY1" fmla="*/ 114577 h 876903"/>
                <a:gd name="connsiteX2" fmla="*/ 429774 w 434047"/>
                <a:gd name="connsiteY2" fmla="*/ 165205 h 876903"/>
                <a:gd name="connsiteX3" fmla="*/ 417309 w 434047"/>
                <a:gd name="connsiteY3" fmla="*/ 325415 h 876903"/>
                <a:gd name="connsiteX4" fmla="*/ 399122 w 434047"/>
                <a:gd name="connsiteY4" fmla="*/ 383246 h 876903"/>
                <a:gd name="connsiteX5" fmla="*/ 370309 w 434047"/>
                <a:gd name="connsiteY5" fmla="*/ 456403 h 876903"/>
                <a:gd name="connsiteX6" fmla="*/ 340065 w 434047"/>
                <a:gd name="connsiteY6" fmla="*/ 528538 h 876903"/>
                <a:gd name="connsiteX7" fmla="*/ 307370 w 434047"/>
                <a:gd name="connsiteY7" fmla="*/ 619269 h 876903"/>
                <a:gd name="connsiteX8" fmla="*/ 291839 w 434047"/>
                <a:gd name="connsiteY8" fmla="*/ 692426 h 876903"/>
                <a:gd name="connsiteX9" fmla="*/ 274878 w 434047"/>
                <a:gd name="connsiteY9" fmla="*/ 796031 h 876903"/>
                <a:gd name="connsiteX10" fmla="*/ 260164 w 434047"/>
                <a:gd name="connsiteY10" fmla="*/ 850592 h 876903"/>
                <a:gd name="connsiteX11" fmla="*/ 227673 w 434047"/>
                <a:gd name="connsiteY11" fmla="*/ 876340 h 876903"/>
                <a:gd name="connsiteX12" fmla="*/ 185577 w 434047"/>
                <a:gd name="connsiteY12" fmla="*/ 859992 h 876903"/>
                <a:gd name="connsiteX13" fmla="*/ 163099 w 434047"/>
                <a:gd name="connsiteY13" fmla="*/ 803388 h 876903"/>
                <a:gd name="connsiteX14" fmla="*/ 153086 w 434047"/>
                <a:gd name="connsiteY14" fmla="*/ 756183 h 876903"/>
                <a:gd name="connsiteX15" fmla="*/ 143073 w 434047"/>
                <a:gd name="connsiteY15" fmla="*/ 704687 h 876903"/>
                <a:gd name="connsiteX16" fmla="*/ 130607 w 434047"/>
                <a:gd name="connsiteY16" fmla="*/ 643178 h 876903"/>
                <a:gd name="connsiteX17" fmla="*/ 108538 w 434047"/>
                <a:gd name="connsiteY17" fmla="*/ 570429 h 876903"/>
                <a:gd name="connsiteX18" fmla="*/ 68690 w 434047"/>
                <a:gd name="connsiteY18" fmla="*/ 493594 h 876903"/>
                <a:gd name="connsiteX19" fmla="*/ 7793 w 434047"/>
                <a:gd name="connsiteY19" fmla="*/ 431063 h 876903"/>
                <a:gd name="connsiteX20" fmla="*/ 437 w 434047"/>
                <a:gd name="connsiteY20" fmla="*/ 426159 h 876903"/>
                <a:gd name="connsiteX21" fmla="*/ 642 w 434047"/>
                <a:gd name="connsiteY21" fmla="*/ 424115 h 876903"/>
                <a:gd name="connsiteX22" fmla="*/ 2480 w 434047"/>
                <a:gd name="connsiteY22" fmla="*/ 424320 h 876903"/>
                <a:gd name="connsiteX23" fmla="*/ 18011 w 434047"/>
                <a:gd name="connsiteY23" fmla="*/ 434129 h 876903"/>
                <a:gd name="connsiteX24" fmla="*/ 33133 w 434047"/>
                <a:gd name="connsiteY24" fmla="*/ 445572 h 876903"/>
                <a:gd name="connsiteX25" fmla="*/ 59698 w 434047"/>
                <a:gd name="connsiteY25" fmla="*/ 469889 h 876903"/>
                <a:gd name="connsiteX26" fmla="*/ 103429 w 434047"/>
                <a:gd name="connsiteY26" fmla="*/ 527925 h 876903"/>
                <a:gd name="connsiteX27" fmla="*/ 133877 w 434047"/>
                <a:gd name="connsiteY27" fmla="*/ 597813 h 876903"/>
                <a:gd name="connsiteX28" fmla="*/ 159420 w 434047"/>
                <a:gd name="connsiteY28" fmla="*/ 690382 h 876903"/>
                <a:gd name="connsiteX29" fmla="*/ 168003 w 434047"/>
                <a:gd name="connsiteY29" fmla="*/ 727574 h 876903"/>
                <a:gd name="connsiteX30" fmla="*/ 191912 w 434047"/>
                <a:gd name="connsiteY30" fmla="*/ 823618 h 876903"/>
                <a:gd name="connsiteX31" fmla="*/ 207443 w 434047"/>
                <a:gd name="connsiteY31" fmla="*/ 847323 h 876903"/>
                <a:gd name="connsiteX32" fmla="*/ 231760 w 434047"/>
                <a:gd name="connsiteY32" fmla="*/ 846301 h 876903"/>
                <a:gd name="connsiteX33" fmla="*/ 241160 w 434047"/>
                <a:gd name="connsiteY33" fmla="*/ 828318 h 876903"/>
                <a:gd name="connsiteX34" fmla="*/ 245656 w 434047"/>
                <a:gd name="connsiteY34" fmla="*/ 804001 h 876903"/>
                <a:gd name="connsiteX35" fmla="*/ 252195 w 434047"/>
                <a:gd name="connsiteY35" fmla="*/ 764153 h 876903"/>
                <a:gd name="connsiteX36" fmla="*/ 257304 w 434047"/>
                <a:gd name="connsiteY36" fmla="*/ 725939 h 876903"/>
                <a:gd name="connsiteX37" fmla="*/ 278147 w 434047"/>
                <a:gd name="connsiteY37" fmla="*/ 611299 h 876903"/>
                <a:gd name="connsiteX38" fmla="*/ 295722 w 434047"/>
                <a:gd name="connsiteY38" fmla="*/ 555308 h 876903"/>
                <a:gd name="connsiteX39" fmla="*/ 357026 w 434047"/>
                <a:gd name="connsiteY39" fmla="*/ 402455 h 876903"/>
                <a:gd name="connsiteX40" fmla="*/ 366630 w 434047"/>
                <a:gd name="connsiteY40" fmla="*/ 376911 h 876903"/>
                <a:gd name="connsiteX41" fmla="*/ 375213 w 434047"/>
                <a:gd name="connsiteY41" fmla="*/ 351980 h 876903"/>
                <a:gd name="connsiteX42" fmla="*/ 387883 w 434047"/>
                <a:gd name="connsiteY42" fmla="*/ 307432 h 876903"/>
                <a:gd name="connsiteX43" fmla="*/ 394831 w 434047"/>
                <a:gd name="connsiteY43" fmla="*/ 276575 h 876903"/>
                <a:gd name="connsiteX44" fmla="*/ 400348 w 434047"/>
                <a:gd name="connsiteY44" fmla="*/ 181757 h 876903"/>
                <a:gd name="connsiteX45" fmla="*/ 393196 w 434047"/>
                <a:gd name="connsiteY45" fmla="*/ 141705 h 876903"/>
                <a:gd name="connsiteX46" fmla="*/ 371665 w 434047"/>
                <a:gd name="connsiteY46" fmla="*/ 91940 h 876903"/>
                <a:gd name="connsiteX47" fmla="*/ 379301 w 434047"/>
                <a:gd name="connsiteY47" fmla="*/ 77130 h 876903"/>
                <a:gd name="connsiteX48" fmla="*/ 251991 w 434047"/>
                <a:gd name="connsiteY48" fmla="*/ 295 h 876903"/>
                <a:gd name="connsiteX49" fmla="*/ 317587 w 434047"/>
                <a:gd name="connsiteY49" fmla="*/ 14191 h 876903"/>
                <a:gd name="connsiteX50" fmla="*/ 323801 w 434047"/>
                <a:gd name="connsiteY50" fmla="*/ 17810 h 876903"/>
                <a:gd name="connsiteX51" fmla="*/ 321470 w 434047"/>
                <a:gd name="connsiteY51" fmla="*/ 22365 h 876903"/>
                <a:gd name="connsiteX52" fmla="*/ 300447 w 434047"/>
                <a:gd name="connsiteY52" fmla="*/ 34523 h 876903"/>
                <a:gd name="connsiteX53" fmla="*/ 241365 w 434047"/>
                <a:gd name="connsiteY53" fmla="*/ 20117 h 876903"/>
                <a:gd name="connsiteX54" fmla="*/ 223586 w 434047"/>
                <a:gd name="connsiteY54" fmla="*/ 20117 h 876903"/>
                <a:gd name="connsiteX55" fmla="*/ 172704 w 434047"/>
                <a:gd name="connsiteY55" fmla="*/ 32582 h 876903"/>
                <a:gd name="connsiteX56" fmla="*/ 120390 w 434047"/>
                <a:gd name="connsiteY56" fmla="*/ 65278 h 876903"/>
                <a:gd name="connsiteX57" fmla="*/ 71551 w 434047"/>
                <a:gd name="connsiteY57" fmla="*/ 94704 h 876903"/>
                <a:gd name="connsiteX58" fmla="*/ 31498 w 434047"/>
                <a:gd name="connsiteY58" fmla="*/ 105943 h 876903"/>
                <a:gd name="connsiteX59" fmla="*/ 20463 w 434047"/>
                <a:gd name="connsiteY59" fmla="*/ 105943 h 876903"/>
                <a:gd name="connsiteX60" fmla="*/ 20259 w 434047"/>
                <a:gd name="connsiteY60" fmla="*/ 105330 h 876903"/>
                <a:gd name="connsiteX61" fmla="*/ 30885 w 434047"/>
                <a:gd name="connsiteY61" fmla="*/ 103491 h 876903"/>
                <a:gd name="connsiteX62" fmla="*/ 92599 w 434047"/>
                <a:gd name="connsiteY62" fmla="*/ 72635 h 876903"/>
                <a:gd name="connsiteX63" fmla="*/ 155947 w 434047"/>
                <a:gd name="connsiteY63" fmla="*/ 23795 h 876903"/>
                <a:gd name="connsiteX64" fmla="*/ 196612 w 434047"/>
                <a:gd name="connsiteY64" fmla="*/ 5199 h 876903"/>
                <a:gd name="connsiteX65" fmla="*/ 251991 w 434047"/>
                <a:gd name="connsiteY65" fmla="*/ 295 h 876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34047" h="876903">
                  <a:moveTo>
                    <a:pt x="391090" y="70285"/>
                  </a:moveTo>
                  <a:lnTo>
                    <a:pt x="415546" y="114577"/>
                  </a:lnTo>
                  <a:cubicBezTo>
                    <a:pt x="421958" y="130772"/>
                    <a:pt x="426504" y="147733"/>
                    <a:pt x="429774" y="165205"/>
                  </a:cubicBezTo>
                  <a:cubicBezTo>
                    <a:pt x="439788" y="218336"/>
                    <a:pt x="430796" y="273510"/>
                    <a:pt x="417309" y="325415"/>
                  </a:cubicBezTo>
                  <a:cubicBezTo>
                    <a:pt x="412200" y="345032"/>
                    <a:pt x="405866" y="364036"/>
                    <a:pt x="399122" y="383246"/>
                  </a:cubicBezTo>
                  <a:cubicBezTo>
                    <a:pt x="390540" y="407972"/>
                    <a:pt x="380526" y="432289"/>
                    <a:pt x="370309" y="456403"/>
                  </a:cubicBezTo>
                  <a:cubicBezTo>
                    <a:pt x="360296" y="480516"/>
                    <a:pt x="350078" y="504424"/>
                    <a:pt x="340065" y="528538"/>
                  </a:cubicBezTo>
                  <a:cubicBezTo>
                    <a:pt x="327804" y="558168"/>
                    <a:pt x="315748" y="588003"/>
                    <a:pt x="307370" y="619269"/>
                  </a:cubicBezTo>
                  <a:cubicBezTo>
                    <a:pt x="300830" y="643382"/>
                    <a:pt x="296130" y="667904"/>
                    <a:pt x="291839" y="692426"/>
                  </a:cubicBezTo>
                  <a:cubicBezTo>
                    <a:pt x="285913" y="726961"/>
                    <a:pt x="280804" y="761496"/>
                    <a:pt x="274878" y="796031"/>
                  </a:cubicBezTo>
                  <a:cubicBezTo>
                    <a:pt x="271812" y="814627"/>
                    <a:pt x="269156" y="833427"/>
                    <a:pt x="260164" y="850592"/>
                  </a:cubicBezTo>
                  <a:cubicBezTo>
                    <a:pt x="253217" y="863875"/>
                    <a:pt x="243204" y="873480"/>
                    <a:pt x="227673" y="876340"/>
                  </a:cubicBezTo>
                  <a:cubicBezTo>
                    <a:pt x="213165" y="878997"/>
                    <a:pt x="195182" y="872049"/>
                    <a:pt x="185577" y="859992"/>
                  </a:cubicBezTo>
                  <a:cubicBezTo>
                    <a:pt x="172295" y="843236"/>
                    <a:pt x="167390" y="823414"/>
                    <a:pt x="163099" y="803388"/>
                  </a:cubicBezTo>
                  <a:cubicBezTo>
                    <a:pt x="159829" y="787653"/>
                    <a:pt x="156151" y="771918"/>
                    <a:pt x="153086" y="756183"/>
                  </a:cubicBezTo>
                  <a:cubicBezTo>
                    <a:pt x="149612" y="739018"/>
                    <a:pt x="146547" y="721852"/>
                    <a:pt x="143073" y="704687"/>
                  </a:cubicBezTo>
                  <a:cubicBezTo>
                    <a:pt x="138986" y="684252"/>
                    <a:pt x="136329" y="663000"/>
                    <a:pt x="130607" y="643178"/>
                  </a:cubicBezTo>
                  <a:cubicBezTo>
                    <a:pt x="123660" y="618860"/>
                    <a:pt x="117529" y="594134"/>
                    <a:pt x="108538" y="570429"/>
                  </a:cubicBezTo>
                  <a:cubicBezTo>
                    <a:pt x="98320" y="543251"/>
                    <a:pt x="85651" y="517299"/>
                    <a:pt x="68690" y="493594"/>
                  </a:cubicBezTo>
                  <a:cubicBezTo>
                    <a:pt x="51729" y="469685"/>
                    <a:pt x="30885" y="449250"/>
                    <a:pt x="7793" y="431063"/>
                  </a:cubicBezTo>
                  <a:cubicBezTo>
                    <a:pt x="5546" y="429224"/>
                    <a:pt x="2889" y="427794"/>
                    <a:pt x="437" y="426159"/>
                  </a:cubicBezTo>
                  <a:cubicBezTo>
                    <a:pt x="-176" y="425342"/>
                    <a:pt x="-176" y="424728"/>
                    <a:pt x="642" y="424115"/>
                  </a:cubicBezTo>
                  <a:cubicBezTo>
                    <a:pt x="1254" y="423707"/>
                    <a:pt x="1867" y="423911"/>
                    <a:pt x="2480" y="424320"/>
                  </a:cubicBezTo>
                  <a:cubicBezTo>
                    <a:pt x="6772" y="428203"/>
                    <a:pt x="13106" y="430859"/>
                    <a:pt x="18011" y="434129"/>
                  </a:cubicBezTo>
                  <a:cubicBezTo>
                    <a:pt x="23120" y="437807"/>
                    <a:pt x="28228" y="441689"/>
                    <a:pt x="33133" y="445572"/>
                  </a:cubicBezTo>
                  <a:cubicBezTo>
                    <a:pt x="42328" y="453133"/>
                    <a:pt x="51320" y="461307"/>
                    <a:pt x="59698" y="469889"/>
                  </a:cubicBezTo>
                  <a:cubicBezTo>
                    <a:pt x="76863" y="487055"/>
                    <a:pt x="91781" y="506672"/>
                    <a:pt x="103429" y="527925"/>
                  </a:cubicBezTo>
                  <a:cubicBezTo>
                    <a:pt x="115690" y="550199"/>
                    <a:pt x="125294" y="573699"/>
                    <a:pt x="133877" y="597813"/>
                  </a:cubicBezTo>
                  <a:cubicBezTo>
                    <a:pt x="144707" y="628056"/>
                    <a:pt x="152064" y="659117"/>
                    <a:pt x="159420" y="690382"/>
                  </a:cubicBezTo>
                  <a:cubicBezTo>
                    <a:pt x="162281" y="702848"/>
                    <a:pt x="165142" y="715109"/>
                    <a:pt x="168003" y="727574"/>
                  </a:cubicBezTo>
                  <a:cubicBezTo>
                    <a:pt x="175156" y="759657"/>
                    <a:pt x="181491" y="792353"/>
                    <a:pt x="191912" y="823618"/>
                  </a:cubicBezTo>
                  <a:cubicBezTo>
                    <a:pt x="194977" y="832814"/>
                    <a:pt x="199473" y="841805"/>
                    <a:pt x="207443" y="847323"/>
                  </a:cubicBezTo>
                  <a:cubicBezTo>
                    <a:pt x="216638" y="853658"/>
                    <a:pt x="221747" y="855497"/>
                    <a:pt x="231760" y="846301"/>
                  </a:cubicBezTo>
                  <a:cubicBezTo>
                    <a:pt x="236052" y="840579"/>
                    <a:pt x="238913" y="834857"/>
                    <a:pt x="241160" y="828318"/>
                  </a:cubicBezTo>
                  <a:cubicBezTo>
                    <a:pt x="243817" y="820757"/>
                    <a:pt x="244226" y="811970"/>
                    <a:pt x="245656" y="804001"/>
                  </a:cubicBezTo>
                  <a:cubicBezTo>
                    <a:pt x="247495" y="790718"/>
                    <a:pt x="250152" y="777435"/>
                    <a:pt x="252195" y="764153"/>
                  </a:cubicBezTo>
                  <a:cubicBezTo>
                    <a:pt x="254238" y="751483"/>
                    <a:pt x="255260" y="738813"/>
                    <a:pt x="257304" y="725939"/>
                  </a:cubicBezTo>
                  <a:cubicBezTo>
                    <a:pt x="263025" y="687317"/>
                    <a:pt x="269769" y="649309"/>
                    <a:pt x="278147" y="611299"/>
                  </a:cubicBezTo>
                  <a:cubicBezTo>
                    <a:pt x="282439" y="591886"/>
                    <a:pt x="288773" y="573903"/>
                    <a:pt x="295722" y="555308"/>
                  </a:cubicBezTo>
                  <a:cubicBezTo>
                    <a:pt x="315339" y="504016"/>
                    <a:pt x="337204" y="453746"/>
                    <a:pt x="357026" y="402455"/>
                  </a:cubicBezTo>
                  <a:cubicBezTo>
                    <a:pt x="360296" y="394076"/>
                    <a:pt x="363565" y="385494"/>
                    <a:pt x="366630" y="376911"/>
                  </a:cubicBezTo>
                  <a:cubicBezTo>
                    <a:pt x="369491" y="368941"/>
                    <a:pt x="371535" y="359541"/>
                    <a:pt x="375213" y="351980"/>
                  </a:cubicBezTo>
                  <a:cubicBezTo>
                    <a:pt x="379913" y="337471"/>
                    <a:pt x="384205" y="322350"/>
                    <a:pt x="387883" y="307432"/>
                  </a:cubicBezTo>
                  <a:cubicBezTo>
                    <a:pt x="390335" y="297214"/>
                    <a:pt x="392378" y="286793"/>
                    <a:pt x="394831" y="276575"/>
                  </a:cubicBezTo>
                  <a:cubicBezTo>
                    <a:pt x="402392" y="245310"/>
                    <a:pt x="402596" y="213636"/>
                    <a:pt x="400348" y="181757"/>
                  </a:cubicBezTo>
                  <a:cubicBezTo>
                    <a:pt x="399531" y="168066"/>
                    <a:pt x="396670" y="154783"/>
                    <a:pt x="393196" y="141705"/>
                  </a:cubicBezTo>
                  <a:lnTo>
                    <a:pt x="371665" y="91940"/>
                  </a:lnTo>
                  <a:lnTo>
                    <a:pt x="379301" y="77130"/>
                  </a:lnTo>
                  <a:close/>
                  <a:moveTo>
                    <a:pt x="251991" y="295"/>
                  </a:moveTo>
                  <a:cubicBezTo>
                    <a:pt x="274673" y="1521"/>
                    <a:pt x="296539" y="6221"/>
                    <a:pt x="317587" y="14191"/>
                  </a:cubicBezTo>
                  <a:lnTo>
                    <a:pt x="323801" y="17810"/>
                  </a:lnTo>
                  <a:lnTo>
                    <a:pt x="321470" y="22365"/>
                  </a:lnTo>
                  <a:lnTo>
                    <a:pt x="300447" y="34523"/>
                  </a:lnTo>
                  <a:lnTo>
                    <a:pt x="241365" y="20117"/>
                  </a:lnTo>
                  <a:cubicBezTo>
                    <a:pt x="236256" y="19299"/>
                    <a:pt x="229921" y="19299"/>
                    <a:pt x="223586" y="20117"/>
                  </a:cubicBezTo>
                  <a:cubicBezTo>
                    <a:pt x="205603" y="20321"/>
                    <a:pt x="188847" y="24817"/>
                    <a:pt x="172704" y="32582"/>
                  </a:cubicBezTo>
                  <a:cubicBezTo>
                    <a:pt x="154107" y="41574"/>
                    <a:pt x="137146" y="53426"/>
                    <a:pt x="120390" y="65278"/>
                  </a:cubicBezTo>
                  <a:cubicBezTo>
                    <a:pt x="104655" y="76313"/>
                    <a:pt x="88716" y="86530"/>
                    <a:pt x="71551" y="94704"/>
                  </a:cubicBezTo>
                  <a:cubicBezTo>
                    <a:pt x="58881" y="100630"/>
                    <a:pt x="45598" y="104513"/>
                    <a:pt x="31498" y="105943"/>
                  </a:cubicBezTo>
                  <a:cubicBezTo>
                    <a:pt x="25776" y="106966"/>
                    <a:pt x="20668" y="106148"/>
                    <a:pt x="20463" y="105943"/>
                  </a:cubicBezTo>
                  <a:cubicBezTo>
                    <a:pt x="20055" y="105739"/>
                    <a:pt x="19850" y="105330"/>
                    <a:pt x="20259" y="105330"/>
                  </a:cubicBezTo>
                  <a:cubicBezTo>
                    <a:pt x="23733" y="104718"/>
                    <a:pt x="27411" y="104105"/>
                    <a:pt x="30885" y="103491"/>
                  </a:cubicBezTo>
                  <a:cubicBezTo>
                    <a:pt x="53976" y="98383"/>
                    <a:pt x="74003" y="86735"/>
                    <a:pt x="92599" y="72635"/>
                  </a:cubicBezTo>
                  <a:cubicBezTo>
                    <a:pt x="113850" y="56491"/>
                    <a:pt x="133468" y="38304"/>
                    <a:pt x="155947" y="23795"/>
                  </a:cubicBezTo>
                  <a:cubicBezTo>
                    <a:pt x="168616" y="15621"/>
                    <a:pt x="182103" y="8469"/>
                    <a:pt x="196612" y="5199"/>
                  </a:cubicBezTo>
                  <a:cubicBezTo>
                    <a:pt x="214595" y="908"/>
                    <a:pt x="233191" y="-727"/>
                    <a:pt x="251991" y="295"/>
                  </a:cubicBezTo>
                  <a:close/>
                </a:path>
              </a:pathLst>
            </a:custGeom>
            <a:grpFill/>
            <a:ln w="3801" cap="flat">
              <a:noFill/>
              <a:prstDash val="solid"/>
              <a:miter/>
            </a:ln>
          </p:spPr>
          <p:txBody>
            <a:bodyPr wrap="square" rtlCol="0" anchor="ctr">
              <a:noAutofit/>
            </a:bodyPr>
            <a:lstStyle/>
            <a:p>
              <a:pPr algn="l"/>
              <a:endParaRPr lang="en-US">
                <a:cs typeface="B Nazanin" panose="00000400000000000000" pitchFamily="2" charset="-78"/>
              </a:endParaRPr>
            </a:p>
          </p:txBody>
        </p:sp>
        <p:sp>
          <p:nvSpPr>
            <p:cNvPr id="13" name="Freeform: Shape 12">
              <a:extLst>
                <a:ext uri="{FF2B5EF4-FFF2-40B4-BE49-F238E27FC236}">
                  <a16:creationId xmlns:a16="http://schemas.microsoft.com/office/drawing/2014/main" id="{EDED2A9A-77BE-4E47-85F6-450AF5A2B6F5}"/>
                </a:ext>
              </a:extLst>
            </p:cNvPr>
            <p:cNvSpPr/>
            <p:nvPr/>
          </p:nvSpPr>
          <p:spPr>
            <a:xfrm>
              <a:off x="10977590" y="1785621"/>
              <a:ext cx="670145" cy="670145"/>
            </a:xfrm>
            <a:custGeom>
              <a:avLst/>
              <a:gdLst>
                <a:gd name="connsiteX0" fmla="*/ 238054 w 235772"/>
                <a:gd name="connsiteY0" fmla="*/ 115985 h 235772"/>
                <a:gd name="connsiteX1" fmla="*/ 162379 w 235772"/>
                <a:gd name="connsiteY1" fmla="*/ 160097 h 235772"/>
                <a:gd name="connsiteX2" fmla="*/ 122069 w 235772"/>
                <a:gd name="connsiteY2" fmla="*/ 238054 h 235772"/>
                <a:gd name="connsiteX3" fmla="*/ 77957 w 235772"/>
                <a:gd name="connsiteY3" fmla="*/ 162379 h 235772"/>
                <a:gd name="connsiteX4" fmla="*/ 0 w 235772"/>
                <a:gd name="connsiteY4" fmla="*/ 122069 h 235772"/>
                <a:gd name="connsiteX5" fmla="*/ 76056 w 235772"/>
                <a:gd name="connsiteY5" fmla="*/ 77957 h 235772"/>
                <a:gd name="connsiteX6" fmla="*/ 115985 w 235772"/>
                <a:gd name="connsiteY6" fmla="*/ 0 h 235772"/>
                <a:gd name="connsiteX7" fmla="*/ 160097 w 235772"/>
                <a:gd name="connsiteY7" fmla="*/ 75675 h 23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5772" h="235772">
                  <a:moveTo>
                    <a:pt x="238054" y="115985"/>
                  </a:moveTo>
                  <a:lnTo>
                    <a:pt x="162379" y="160097"/>
                  </a:lnTo>
                  <a:lnTo>
                    <a:pt x="122069" y="238054"/>
                  </a:lnTo>
                  <a:lnTo>
                    <a:pt x="77957" y="162379"/>
                  </a:lnTo>
                  <a:lnTo>
                    <a:pt x="0" y="122069"/>
                  </a:lnTo>
                  <a:lnTo>
                    <a:pt x="76056" y="77957"/>
                  </a:lnTo>
                  <a:lnTo>
                    <a:pt x="115985" y="0"/>
                  </a:lnTo>
                  <a:lnTo>
                    <a:pt x="160097" y="75675"/>
                  </a:lnTo>
                  <a:close/>
                </a:path>
              </a:pathLst>
            </a:custGeom>
            <a:grpFill/>
            <a:ln w="3801" cap="flat">
              <a:noFill/>
              <a:prstDash val="solid"/>
              <a:miter/>
            </a:ln>
          </p:spPr>
          <p:txBody>
            <a:bodyPr rtlCol="0" anchor="ctr"/>
            <a:lstStyle/>
            <a:p>
              <a:pPr algn="l"/>
              <a:endParaRPr lang="en-US">
                <a:cs typeface="B Nazanin" panose="00000400000000000000" pitchFamily="2" charset="-78"/>
              </a:endParaRPr>
            </a:p>
          </p:txBody>
        </p:sp>
      </p:grpSp>
      <p:sp>
        <p:nvSpPr>
          <p:cNvPr id="23" name="TextBox 22">
            <a:extLst>
              <a:ext uri="{FF2B5EF4-FFF2-40B4-BE49-F238E27FC236}">
                <a16:creationId xmlns:a16="http://schemas.microsoft.com/office/drawing/2014/main" id="{B4EE3572-4C51-4394-B72C-1073A24D5DD5}"/>
              </a:ext>
            </a:extLst>
          </p:cNvPr>
          <p:cNvSpPr txBox="1"/>
          <p:nvPr/>
        </p:nvSpPr>
        <p:spPr>
          <a:xfrm>
            <a:off x="1220269" y="275821"/>
            <a:ext cx="4070957" cy="1569660"/>
          </a:xfrm>
          <a:prstGeom prst="rect">
            <a:avLst/>
          </a:prstGeom>
          <a:noFill/>
        </p:spPr>
        <p:txBody>
          <a:bodyPr wrap="square" rtlCol="0" anchor="ctr">
            <a:spAutoFit/>
          </a:bodyPr>
          <a:lstStyle/>
          <a:p>
            <a:pPr algn="r" rtl="1"/>
            <a:r>
              <a:rPr lang="fa-IR" altLang="ko-KR" sz="4800" b="1" dirty="0">
                <a:solidFill>
                  <a:schemeClr val="accent6"/>
                </a:solidFill>
                <a:latin typeface="+mj-lt"/>
                <a:cs typeface="B Nazanin" panose="00000400000000000000" pitchFamily="2" charset="-78"/>
              </a:rPr>
              <a:t>عالی</a:t>
            </a:r>
          </a:p>
          <a:p>
            <a:pPr algn="r" rtl="1"/>
            <a:r>
              <a:rPr lang="fa-IR" altLang="ko-KR" sz="4800" b="1" dirty="0">
                <a:solidFill>
                  <a:schemeClr val="accent6"/>
                </a:solidFill>
                <a:latin typeface="+mj-lt"/>
                <a:cs typeface="B Nazanin" panose="00000400000000000000" pitchFamily="2" charset="-78"/>
              </a:rPr>
              <a:t>ارائه</a:t>
            </a:r>
            <a:endParaRPr lang="en-US" altLang="ko-KR" sz="4800" b="1" dirty="0">
              <a:solidFill>
                <a:schemeClr val="accent6"/>
              </a:solidFill>
              <a:latin typeface="+mj-lt"/>
              <a:cs typeface="B Nazanin" panose="00000400000000000000" pitchFamily="2" charset="-78"/>
            </a:endParaRPr>
          </a:p>
        </p:txBody>
      </p:sp>
      <p:sp>
        <p:nvSpPr>
          <p:cNvPr id="24" name="TextBox 23">
            <a:extLst>
              <a:ext uri="{FF2B5EF4-FFF2-40B4-BE49-F238E27FC236}">
                <a16:creationId xmlns:a16="http://schemas.microsoft.com/office/drawing/2014/main" id="{30229C25-DAAB-478F-AC53-2F518F29958E}"/>
              </a:ext>
            </a:extLst>
          </p:cNvPr>
          <p:cNvSpPr txBox="1"/>
          <p:nvPr/>
        </p:nvSpPr>
        <p:spPr>
          <a:xfrm>
            <a:off x="8445348" y="1472525"/>
            <a:ext cx="3035407" cy="307777"/>
          </a:xfrm>
          <a:prstGeom prst="rect">
            <a:avLst/>
          </a:prstGeom>
          <a:noFill/>
        </p:spPr>
        <p:txBody>
          <a:bodyPr wrap="square" lIns="108000" rIns="108000" rtlCol="0">
            <a:spAutoFit/>
          </a:bodyPr>
          <a:lstStyle/>
          <a:p>
            <a:pPr algn="r"/>
            <a:r>
              <a:rPr lang="fa-IR" altLang="ko-KR" sz="1400" b="1" dirty="0">
                <a:solidFill>
                  <a:schemeClr val="accent6"/>
                </a:solidFill>
                <a:cs typeface="B Nazanin" panose="00000400000000000000" pitchFamily="2" charset="-78"/>
              </a:rPr>
              <a:t>پاورپوینت ارائه</a:t>
            </a:r>
            <a:endParaRPr lang="ko-KR" altLang="en-US" sz="1400" b="1" dirty="0">
              <a:solidFill>
                <a:schemeClr val="accent6"/>
              </a:solidFill>
              <a:cs typeface="B Nazanin" panose="00000400000000000000" pitchFamily="2" charset="-78"/>
            </a:endParaRPr>
          </a:p>
        </p:txBody>
      </p:sp>
      <p:sp>
        <p:nvSpPr>
          <p:cNvPr id="25" name="직사각형 1">
            <a:extLst>
              <a:ext uri="{FF2B5EF4-FFF2-40B4-BE49-F238E27FC236}">
                <a16:creationId xmlns:a16="http://schemas.microsoft.com/office/drawing/2014/main" id="{506A68A8-9399-4553-B073-E5E7D42FD162}"/>
              </a:ext>
            </a:extLst>
          </p:cNvPr>
          <p:cNvSpPr/>
          <p:nvPr/>
        </p:nvSpPr>
        <p:spPr>
          <a:xfrm>
            <a:off x="8445346" y="1863498"/>
            <a:ext cx="3061125" cy="1384995"/>
          </a:xfrm>
          <a:prstGeom prst="rect">
            <a:avLst/>
          </a:prstGeom>
        </p:spPr>
        <p:txBody>
          <a:bodyPr wrap="square">
            <a:spAutoFit/>
          </a:bodyPr>
          <a:lstStyle/>
          <a:p>
            <a:pPr algn="r"/>
            <a:r>
              <a:rPr lang="fa-IR" altLang="ko-KR" sz="1200" dirty="0">
                <a:cs typeface="B Nazanin" panose="00000400000000000000" pitchFamily="2" charset="-78"/>
              </a:rPr>
              <a:t>2008 ~ 2015 اینجا متن کنید</a:t>
            </a:r>
          </a:p>
          <a:p>
            <a:pPr algn="r"/>
            <a:r>
              <a:rPr lang="fa-IR" altLang="ko-KR" sz="1200" dirty="0">
                <a:cs typeface="B Nazanin" panose="00000400000000000000" pitchFamily="2" charset="-78"/>
              </a:rPr>
              <a:t>متن مثال: ارائه پاورپوینت مدرنی را دریافت کنید که به زیبایی طراحی شده است.</a:t>
            </a:r>
          </a:p>
          <a:p>
            <a:pPr algn="r"/>
            <a:endParaRPr lang="fa-IR" altLang="ko-KR" sz="1200" dirty="0">
              <a:cs typeface="B Nazanin" panose="00000400000000000000" pitchFamily="2" charset="-78"/>
            </a:endParaRPr>
          </a:p>
          <a:p>
            <a:pPr algn="r"/>
            <a:r>
              <a:rPr lang="fa-IR" altLang="ko-KR" sz="1200" dirty="0">
                <a:cs typeface="B Nazanin" panose="00000400000000000000" pitchFamily="2" charset="-78"/>
              </a:rPr>
              <a:t>2016 ~ 2020 متن را اینجا بنویسید</a:t>
            </a:r>
          </a:p>
          <a:p>
            <a:pPr algn="r"/>
            <a:r>
              <a:rPr lang="fa-IR" altLang="ko-KR" sz="1200" dirty="0">
                <a:cs typeface="B Nazanin" panose="00000400000000000000" pitchFamily="2" charset="-78"/>
              </a:rPr>
              <a:t>متن مثال: ارائه پاورپوینت مدرنی را دریافت کنید که به زیبایی طراحی شده است</a:t>
            </a:r>
            <a:endParaRPr lang="en-US" altLang="ko-KR" sz="1200" dirty="0">
              <a:cs typeface="B Nazanin" panose="00000400000000000000" pitchFamily="2" charset="-78"/>
            </a:endParaRPr>
          </a:p>
        </p:txBody>
      </p:sp>
    </p:spTree>
    <p:extLst>
      <p:ext uri="{BB962C8B-B14F-4D97-AF65-F5344CB8AC3E}">
        <p14:creationId xmlns:p14="http://schemas.microsoft.com/office/powerpoint/2010/main" val="224135030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theme/theme1.xml><?xml version="1.0" encoding="utf-8"?>
<a:theme xmlns:a="http://schemas.openxmlformats.org/drawingml/2006/main" name="Cover and End Slide Master">
  <a:themeElements>
    <a:clrScheme name="ALLPPT-COLOR 02">
      <a:dk1>
        <a:sysClr val="windowText" lastClr="000000"/>
      </a:dk1>
      <a:lt1>
        <a:sysClr val="window" lastClr="FFFFFF"/>
      </a:lt1>
      <a:dk2>
        <a:srgbClr val="44546A"/>
      </a:dk2>
      <a:lt2>
        <a:srgbClr val="E7E6E6"/>
      </a:lt2>
      <a:accent1>
        <a:srgbClr val="84CCC6"/>
      </a:accent1>
      <a:accent2>
        <a:srgbClr val="F8D45E"/>
      </a:accent2>
      <a:accent3>
        <a:srgbClr val="F27161"/>
      </a:accent3>
      <a:accent4>
        <a:srgbClr val="7CC8EC"/>
      </a:accent4>
      <a:accent5>
        <a:srgbClr val="525168"/>
      </a:accent5>
      <a:accent6>
        <a:srgbClr val="1A6BA5"/>
      </a:accent6>
      <a:hlink>
        <a:srgbClr val="000000"/>
      </a:hlink>
      <a:folHlink>
        <a:srgbClr val="00000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s Slide Master">
  <a:themeElements>
    <a:clrScheme name="ALLPPT-COLOR 02">
      <a:dk1>
        <a:sysClr val="windowText" lastClr="000000"/>
      </a:dk1>
      <a:lt1>
        <a:sysClr val="window" lastClr="FFFFFF"/>
      </a:lt1>
      <a:dk2>
        <a:srgbClr val="44546A"/>
      </a:dk2>
      <a:lt2>
        <a:srgbClr val="E7E6E6"/>
      </a:lt2>
      <a:accent1>
        <a:srgbClr val="84CCC6"/>
      </a:accent1>
      <a:accent2>
        <a:srgbClr val="F8D45E"/>
      </a:accent2>
      <a:accent3>
        <a:srgbClr val="F27161"/>
      </a:accent3>
      <a:accent4>
        <a:srgbClr val="7CC8EC"/>
      </a:accent4>
      <a:accent5>
        <a:srgbClr val="525168"/>
      </a:accent5>
      <a:accent6>
        <a:srgbClr val="1A6BA5"/>
      </a:accent6>
      <a:hlink>
        <a:srgbClr val="000000"/>
      </a:hlink>
      <a:folHlink>
        <a:srgbClr val="00000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Section Break Slide Master">
  <a:themeElements>
    <a:clrScheme name="ALLPPT-COLOR 02">
      <a:dk1>
        <a:sysClr val="windowText" lastClr="000000"/>
      </a:dk1>
      <a:lt1>
        <a:sysClr val="window" lastClr="FFFFFF"/>
      </a:lt1>
      <a:dk2>
        <a:srgbClr val="44546A"/>
      </a:dk2>
      <a:lt2>
        <a:srgbClr val="E7E6E6"/>
      </a:lt2>
      <a:accent1>
        <a:srgbClr val="84CCC6"/>
      </a:accent1>
      <a:accent2>
        <a:srgbClr val="F8D45E"/>
      </a:accent2>
      <a:accent3>
        <a:srgbClr val="F27161"/>
      </a:accent3>
      <a:accent4>
        <a:srgbClr val="7CC8EC"/>
      </a:accent4>
      <a:accent5>
        <a:srgbClr val="525168"/>
      </a:accent5>
      <a:accent6>
        <a:srgbClr val="1A6BA5"/>
      </a:accent6>
      <a:hlink>
        <a:srgbClr val="000000"/>
      </a:hlink>
      <a:folHlink>
        <a:srgbClr val="00000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7040</Words>
  <Application>Microsoft Office PowerPoint</Application>
  <PresentationFormat>Widescreen</PresentationFormat>
  <Paragraphs>685</Paragraphs>
  <Slides>64</Slides>
  <Notes>10</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64</vt:i4>
      </vt:variant>
    </vt:vector>
  </HeadingPairs>
  <TitlesOfParts>
    <vt:vector size="77" baseType="lpstr">
      <vt:lpstr>Amatic SC</vt:lpstr>
      <vt:lpstr>Arial</vt:lpstr>
      <vt:lpstr>Calibri</vt:lpstr>
      <vt:lpstr>Candara</vt:lpstr>
      <vt:lpstr>Georgia</vt:lpstr>
      <vt:lpstr>Georgia Pro</vt:lpstr>
      <vt:lpstr>Georgia Pro cond</vt:lpstr>
      <vt:lpstr>Georgia Pro cond</vt:lpstr>
      <vt:lpstr>Georgia Pro Light</vt:lpstr>
      <vt:lpstr>Lora</vt:lpstr>
      <vt:lpstr>Cover and End Slide Master</vt:lpstr>
      <vt:lpstr>Contents Slide Master</vt:lpstr>
      <vt:lpstr>Section Break Slide Master</vt:lpstr>
      <vt:lpstr>PowerPoint Presentation</vt:lpstr>
      <vt:lpstr>PowerPoint Presentation</vt:lpstr>
      <vt:lpstr>PowerPoint Presentation</vt:lpstr>
      <vt:lpstr>PowerPoint Presentation</vt:lpstr>
      <vt:lpstr>PowerPoint Presentation</vt:lpstr>
      <vt:lpstr>عنوان در اینجا</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عنوان در اینجا</vt:lpstr>
      <vt:lpstr>PowerPoint Presentation</vt:lpstr>
      <vt:lpstr>عنواندر اینجا</vt:lpstr>
      <vt:lpstr>عنوان در اینجا</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از منابع گرافیکی قابل ویرایش ما استفاده کنید...</vt:lpstr>
      <vt:lpstr>اینفوگرافیک ممتاز</vt:lpstr>
      <vt:lpstr>PowerPoint Presentation</vt:lpstr>
      <vt:lpstr>PowerPoint Presentation</vt:lpstr>
      <vt:lpstr>نمادهای برتر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2024-02-21T17:47:24Z</dcterms:created>
  <dcterms:modified xsi:type="dcterms:W3CDTF">2024-02-28T15:05:00Z</dcterms:modified>
</cp:coreProperties>
</file>